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1.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ink/ink2473.xml" ContentType="application/inkml+xml"/>
  <Override PartName="/ppt/ink/ink2474.xml" ContentType="application/inkml+xml"/>
  <Override PartName="/ppt/ink/ink2475.xml" ContentType="application/inkml+xml"/>
  <Override PartName="/ppt/ink/ink2476.xml" ContentType="application/inkml+xml"/>
  <Override PartName="/ppt/ink/ink2477.xml" ContentType="application/inkml+xml"/>
  <Override PartName="/ppt/ink/ink2478.xml" ContentType="application/inkml+xml"/>
  <Override PartName="/ppt/ink/ink2479.xml" ContentType="application/inkml+xml"/>
  <Override PartName="/ppt/ink/ink2480.xml" ContentType="application/inkml+xml"/>
  <Override PartName="/ppt/ink/ink2481.xml" ContentType="application/inkml+xml"/>
  <Override PartName="/ppt/ink/ink2482.xml" ContentType="application/inkml+xml"/>
  <Override PartName="/ppt/ink/ink2483.xml" ContentType="application/inkml+xml"/>
  <Override PartName="/ppt/ink/ink2484.xml" ContentType="application/inkml+xml"/>
  <Override PartName="/ppt/ink/ink2485.xml" ContentType="application/inkml+xml"/>
  <Override PartName="/ppt/ink/ink2486.xml" ContentType="application/inkml+xml"/>
  <Override PartName="/ppt/ink/ink2487.xml" ContentType="application/inkml+xml"/>
  <Override PartName="/ppt/ink/ink2488.xml" ContentType="application/inkml+xml"/>
  <Override PartName="/ppt/ink/ink2489.xml" ContentType="application/inkml+xml"/>
  <Override PartName="/ppt/ink/ink2490.xml" ContentType="application/inkml+xml"/>
  <Override PartName="/ppt/ink/ink2491.xml" ContentType="application/inkml+xml"/>
  <Override PartName="/ppt/ink/ink2492.xml" ContentType="application/inkml+xml"/>
  <Override PartName="/ppt/ink/ink2493.xml" ContentType="application/inkml+xml"/>
  <Override PartName="/ppt/ink/ink2494.xml" ContentType="application/inkml+xml"/>
  <Override PartName="/ppt/ink/ink2495.xml" ContentType="application/inkml+xml"/>
  <Override PartName="/ppt/ink/ink2496.xml" ContentType="application/inkml+xml"/>
  <Override PartName="/ppt/ink/ink2497.xml" ContentType="application/inkml+xml"/>
  <Override PartName="/ppt/ink/ink2498.xml" ContentType="application/inkml+xml"/>
  <Override PartName="/ppt/ink/ink2499.xml" ContentType="application/inkml+xml"/>
  <Override PartName="/ppt/ink/ink2500.xml" ContentType="application/inkml+xml"/>
  <Override PartName="/ppt/ink/ink2501.xml" ContentType="application/inkml+xml"/>
  <Override PartName="/ppt/ink/ink2502.xml" ContentType="application/inkml+xml"/>
  <Override PartName="/ppt/ink/ink2503.xml" ContentType="application/inkml+xml"/>
  <Override PartName="/ppt/ink/ink2504.xml" ContentType="application/inkml+xml"/>
  <Override PartName="/ppt/ink/ink2505.xml" ContentType="application/inkml+xml"/>
  <Override PartName="/ppt/ink/ink2506.xml" ContentType="application/inkml+xml"/>
  <Override PartName="/ppt/ink/ink2507.xml" ContentType="application/inkml+xml"/>
  <Override PartName="/ppt/ink/ink2508.xml" ContentType="application/inkml+xml"/>
  <Override PartName="/ppt/ink/ink2509.xml" ContentType="application/inkml+xml"/>
  <Override PartName="/ppt/ink/ink2510.xml" ContentType="application/inkml+xml"/>
  <Override PartName="/ppt/ink/ink2511.xml" ContentType="application/inkml+xml"/>
  <Override PartName="/ppt/ink/ink2512.xml" ContentType="application/inkml+xml"/>
  <Override PartName="/ppt/ink/ink2513.xml" ContentType="application/inkml+xml"/>
  <Override PartName="/ppt/ink/ink2514.xml" ContentType="application/inkml+xml"/>
  <Override PartName="/ppt/ink/ink2515.xml" ContentType="application/inkml+xml"/>
  <Override PartName="/ppt/ink/ink2516.xml" ContentType="application/inkml+xml"/>
  <Override PartName="/ppt/ink/ink2517.xml" ContentType="application/inkml+xml"/>
  <Override PartName="/ppt/ink/ink2518.xml" ContentType="application/inkml+xml"/>
  <Override PartName="/ppt/ink/ink2519.xml" ContentType="application/inkml+xml"/>
  <Override PartName="/ppt/ink/ink2520.xml" ContentType="application/inkml+xml"/>
  <Override PartName="/ppt/ink/ink2521.xml" ContentType="application/inkml+xml"/>
  <Override PartName="/ppt/ink/ink2522.xml" ContentType="application/inkml+xml"/>
  <Override PartName="/ppt/ink/ink2523.xml" ContentType="application/inkml+xml"/>
  <Override PartName="/ppt/ink/ink2524.xml" ContentType="application/inkml+xml"/>
  <Override PartName="/ppt/ink/ink2525.xml" ContentType="application/inkml+xml"/>
  <Override PartName="/ppt/ink/ink2526.xml" ContentType="application/inkml+xml"/>
  <Override PartName="/ppt/ink/ink2527.xml" ContentType="application/inkml+xml"/>
  <Override PartName="/ppt/ink/ink2528.xml" ContentType="application/inkml+xml"/>
  <Override PartName="/ppt/ink/ink2529.xml" ContentType="application/inkml+xml"/>
  <Override PartName="/ppt/ink/ink2530.xml" ContentType="application/inkml+xml"/>
  <Override PartName="/ppt/ink/ink2531.xml" ContentType="application/inkml+xml"/>
  <Override PartName="/ppt/ink/ink2532.xml" ContentType="application/inkml+xml"/>
  <Override PartName="/ppt/ink/ink2533.xml" ContentType="application/inkml+xml"/>
  <Override PartName="/ppt/ink/ink2534.xml" ContentType="application/inkml+xml"/>
  <Override PartName="/ppt/ink/ink2535.xml" ContentType="application/inkml+xml"/>
  <Override PartName="/ppt/ink/ink2536.xml" ContentType="application/inkml+xml"/>
  <Override PartName="/ppt/ink/ink2537.xml" ContentType="application/inkml+xml"/>
  <Override PartName="/ppt/ink/ink2538.xml" ContentType="application/inkml+xml"/>
  <Override PartName="/ppt/ink/ink2539.xml" ContentType="application/inkml+xml"/>
  <Override PartName="/ppt/ink/ink2540.xml" ContentType="application/inkml+xml"/>
  <Override PartName="/ppt/ink/ink2541.xml" ContentType="application/inkml+xml"/>
  <Override PartName="/ppt/ink/ink2542.xml" ContentType="application/inkml+xml"/>
  <Override PartName="/ppt/ink/ink2543.xml" ContentType="application/inkml+xml"/>
  <Override PartName="/ppt/ink/ink2544.xml" ContentType="application/inkml+xml"/>
  <Override PartName="/ppt/ink/ink2545.xml" ContentType="application/inkml+xml"/>
  <Override PartName="/ppt/ink/ink2546.xml" ContentType="application/inkml+xml"/>
  <Override PartName="/ppt/ink/ink2547.xml" ContentType="application/inkml+xml"/>
  <Override PartName="/ppt/ink/ink2548.xml" ContentType="application/inkml+xml"/>
  <Override PartName="/ppt/ink/ink2549.xml" ContentType="application/inkml+xml"/>
  <Override PartName="/ppt/ink/ink2550.xml" ContentType="application/inkml+xml"/>
  <Override PartName="/ppt/ink/ink2551.xml" ContentType="application/inkml+xml"/>
  <Override PartName="/ppt/ink/ink2552.xml" ContentType="application/inkml+xml"/>
  <Override PartName="/ppt/ink/ink2553.xml" ContentType="application/inkml+xml"/>
  <Override PartName="/ppt/ink/ink2554.xml" ContentType="application/inkml+xml"/>
  <Override PartName="/ppt/ink/ink2555.xml" ContentType="application/inkml+xml"/>
  <Override PartName="/ppt/ink/ink2556.xml" ContentType="application/inkml+xml"/>
  <Override PartName="/ppt/ink/ink2557.xml" ContentType="application/inkml+xml"/>
  <Override PartName="/ppt/ink/ink2558.xml" ContentType="application/inkml+xml"/>
  <Override PartName="/ppt/ink/ink2559.xml" ContentType="application/inkml+xml"/>
  <Override PartName="/ppt/ink/ink2560.xml" ContentType="application/inkml+xml"/>
  <Override PartName="/ppt/ink/ink2561.xml" ContentType="application/inkml+xml"/>
  <Override PartName="/ppt/ink/ink2562.xml" ContentType="application/inkml+xml"/>
  <Override PartName="/ppt/ink/ink2563.xml" ContentType="application/inkml+xml"/>
  <Override PartName="/ppt/ink/ink2564.xml" ContentType="application/inkml+xml"/>
  <Override PartName="/ppt/ink/ink2565.xml" ContentType="application/inkml+xml"/>
  <Override PartName="/ppt/ink/ink2566.xml" ContentType="application/inkml+xml"/>
  <Override PartName="/ppt/ink/ink2567.xml" ContentType="application/inkml+xml"/>
  <Override PartName="/ppt/ink/ink2568.xml" ContentType="application/inkml+xml"/>
  <Override PartName="/ppt/ink/ink2569.xml" ContentType="application/inkml+xml"/>
  <Override PartName="/ppt/ink/ink2570.xml" ContentType="application/inkml+xml"/>
  <Override PartName="/ppt/ink/ink2571.xml" ContentType="application/inkml+xml"/>
  <Override PartName="/ppt/ink/ink2572.xml" ContentType="application/inkml+xml"/>
  <Override PartName="/ppt/ink/ink2573.xml" ContentType="application/inkml+xml"/>
  <Override PartName="/ppt/ink/ink2574.xml" ContentType="application/inkml+xml"/>
  <Override PartName="/ppt/ink/ink2575.xml" ContentType="application/inkml+xml"/>
  <Override PartName="/ppt/ink/ink2576.xml" ContentType="application/inkml+xml"/>
  <Override PartName="/ppt/ink/ink2577.xml" ContentType="application/inkml+xml"/>
  <Override PartName="/ppt/ink/ink2578.xml" ContentType="application/inkml+xml"/>
  <Override PartName="/ppt/ink/ink2579.xml" ContentType="application/inkml+xml"/>
  <Override PartName="/ppt/ink/ink2580.xml" ContentType="application/inkml+xml"/>
  <Override PartName="/ppt/ink/ink2581.xml" ContentType="application/inkml+xml"/>
  <Override PartName="/ppt/ink/ink2582.xml" ContentType="application/inkml+xml"/>
  <Override PartName="/ppt/ink/ink2583.xml" ContentType="application/inkml+xml"/>
  <Override PartName="/ppt/ink/ink2584.xml" ContentType="application/inkml+xml"/>
  <Override PartName="/ppt/ink/ink2585.xml" ContentType="application/inkml+xml"/>
  <Override PartName="/ppt/ink/ink2586.xml" ContentType="application/inkml+xml"/>
  <Override PartName="/ppt/ink/ink2587.xml" ContentType="application/inkml+xml"/>
  <Override PartName="/ppt/ink/ink2588.xml" ContentType="application/inkml+xml"/>
  <Override PartName="/ppt/ink/ink2589.xml" ContentType="application/inkml+xml"/>
  <Override PartName="/ppt/ink/ink2590.xml" ContentType="application/inkml+xml"/>
  <Override PartName="/ppt/ink/ink2591.xml" ContentType="application/inkml+xml"/>
  <Override PartName="/ppt/ink/ink2592.xml" ContentType="application/inkml+xml"/>
  <Override PartName="/ppt/ink/ink2593.xml" ContentType="application/inkml+xml"/>
  <Override PartName="/ppt/ink/ink2594.xml" ContentType="application/inkml+xml"/>
  <Override PartName="/ppt/ink/ink2595.xml" ContentType="application/inkml+xml"/>
  <Override PartName="/ppt/ink/ink2596.xml" ContentType="application/inkml+xml"/>
  <Override PartName="/ppt/ink/ink2597.xml" ContentType="application/inkml+xml"/>
  <Override PartName="/ppt/ink/ink2598.xml" ContentType="application/inkml+xml"/>
  <Override PartName="/ppt/ink/ink2599.xml" ContentType="application/inkml+xml"/>
  <Override PartName="/ppt/ink/ink2600.xml" ContentType="application/inkml+xml"/>
  <Override PartName="/ppt/ink/ink2601.xml" ContentType="application/inkml+xml"/>
  <Override PartName="/ppt/ink/ink2602.xml" ContentType="application/inkml+xml"/>
  <Override PartName="/ppt/ink/ink2603.xml" ContentType="application/inkml+xml"/>
  <Override PartName="/ppt/ink/ink2604.xml" ContentType="application/inkml+xml"/>
  <Override PartName="/ppt/ink/ink2605.xml" ContentType="application/inkml+xml"/>
  <Override PartName="/ppt/ink/ink2606.xml" ContentType="application/inkml+xml"/>
  <Override PartName="/ppt/ink/ink2607.xml" ContentType="application/inkml+xml"/>
  <Override PartName="/ppt/ink/ink2608.xml" ContentType="application/inkml+xml"/>
  <Override PartName="/ppt/ink/ink2609.xml" ContentType="application/inkml+xml"/>
  <Override PartName="/ppt/ink/ink2610.xml" ContentType="application/inkml+xml"/>
  <Override PartName="/ppt/ink/ink2611.xml" ContentType="application/inkml+xml"/>
  <Override PartName="/ppt/ink/ink2612.xml" ContentType="application/inkml+xml"/>
  <Override PartName="/ppt/ink/ink2613.xml" ContentType="application/inkml+xml"/>
  <Override PartName="/ppt/ink/ink2614.xml" ContentType="application/inkml+xml"/>
  <Override PartName="/ppt/ink/ink2615.xml" ContentType="application/inkml+xml"/>
  <Override PartName="/ppt/ink/ink2616.xml" ContentType="application/inkml+xml"/>
  <Override PartName="/ppt/ink/ink2617.xml" ContentType="application/inkml+xml"/>
  <Override PartName="/ppt/ink/ink2618.xml" ContentType="application/inkml+xml"/>
  <Override PartName="/ppt/ink/ink2619.xml" ContentType="application/inkml+xml"/>
  <Override PartName="/ppt/ink/ink2620.xml" ContentType="application/inkml+xml"/>
  <Override PartName="/ppt/ink/ink2621.xml" ContentType="application/inkml+xml"/>
  <Override PartName="/ppt/ink/ink2622.xml" ContentType="application/inkml+xml"/>
  <Override PartName="/ppt/ink/ink2623.xml" ContentType="application/inkml+xml"/>
  <Override PartName="/ppt/ink/ink2624.xml" ContentType="application/inkml+xml"/>
  <Override PartName="/ppt/ink/ink2625.xml" ContentType="application/inkml+xml"/>
  <Override PartName="/ppt/ink/ink2626.xml" ContentType="application/inkml+xml"/>
  <Override PartName="/ppt/ink/ink2627.xml" ContentType="application/inkml+xml"/>
  <Override PartName="/ppt/ink/ink2628.xml" ContentType="application/inkml+xml"/>
  <Override PartName="/ppt/ink/ink2629.xml" ContentType="application/inkml+xml"/>
  <Override PartName="/ppt/ink/ink2630.xml" ContentType="application/inkml+xml"/>
  <Override PartName="/ppt/ink/ink2631.xml" ContentType="application/inkml+xml"/>
  <Override PartName="/ppt/ink/ink2632.xml" ContentType="application/inkml+xml"/>
  <Override PartName="/ppt/ink/ink2633.xml" ContentType="application/inkml+xml"/>
  <Override PartName="/ppt/ink/ink2634.xml" ContentType="application/inkml+xml"/>
  <Override PartName="/ppt/ink/ink2635.xml" ContentType="application/inkml+xml"/>
  <Override PartName="/ppt/ink/ink2636.xml" ContentType="application/inkml+xml"/>
  <Override PartName="/ppt/ink/ink2637.xml" ContentType="application/inkml+xml"/>
  <Override PartName="/ppt/ink/ink2638.xml" ContentType="application/inkml+xml"/>
  <Override PartName="/ppt/ink/ink2639.xml" ContentType="application/inkml+xml"/>
  <Override PartName="/ppt/ink/ink2640.xml" ContentType="application/inkml+xml"/>
  <Override PartName="/ppt/ink/ink2641.xml" ContentType="application/inkml+xml"/>
  <Override PartName="/ppt/ink/ink2642.xml" ContentType="application/inkml+xml"/>
  <Override PartName="/ppt/ink/ink2643.xml" ContentType="application/inkml+xml"/>
  <Override PartName="/ppt/ink/ink2644.xml" ContentType="application/inkml+xml"/>
  <Override PartName="/ppt/ink/ink2645.xml" ContentType="application/inkml+xml"/>
  <Override PartName="/ppt/ink/ink2646.xml" ContentType="application/inkml+xml"/>
  <Override PartName="/ppt/ink/ink2647.xml" ContentType="application/inkml+xml"/>
  <Override PartName="/ppt/ink/ink2648.xml" ContentType="application/inkml+xml"/>
  <Override PartName="/ppt/ink/ink2649.xml" ContentType="application/inkml+xml"/>
  <Override PartName="/ppt/ink/ink2650.xml" ContentType="application/inkml+xml"/>
  <Override PartName="/ppt/ink/ink2651.xml" ContentType="application/inkml+xml"/>
  <Override PartName="/ppt/ink/ink2652.xml" ContentType="application/inkml+xml"/>
  <Override PartName="/ppt/ink/ink2653.xml" ContentType="application/inkml+xml"/>
  <Override PartName="/ppt/ink/ink2654.xml" ContentType="application/inkml+xml"/>
  <Override PartName="/ppt/ink/ink2655.xml" ContentType="application/inkml+xml"/>
  <Override PartName="/ppt/ink/ink2656.xml" ContentType="application/inkml+xml"/>
  <Override PartName="/ppt/ink/ink2657.xml" ContentType="application/inkml+xml"/>
  <Override PartName="/ppt/ink/ink2658.xml" ContentType="application/inkml+xml"/>
  <Override PartName="/ppt/ink/ink2659.xml" ContentType="application/inkml+xml"/>
  <Override PartName="/ppt/ink/ink2660.xml" ContentType="application/inkml+xml"/>
  <Override PartName="/ppt/ink/ink2661.xml" ContentType="application/inkml+xml"/>
  <Override PartName="/ppt/ink/ink2662.xml" ContentType="application/inkml+xml"/>
  <Override PartName="/ppt/ink/ink2663.xml" ContentType="application/inkml+xml"/>
  <Override PartName="/ppt/ink/ink2664.xml" ContentType="application/inkml+xml"/>
  <Override PartName="/ppt/ink/ink2665.xml" ContentType="application/inkml+xml"/>
  <Override PartName="/ppt/ink/ink2666.xml" ContentType="application/inkml+xml"/>
  <Override PartName="/ppt/ink/ink2667.xml" ContentType="application/inkml+xml"/>
  <Override PartName="/ppt/ink/ink2668.xml" ContentType="application/inkml+xml"/>
  <Override PartName="/ppt/ink/ink2669.xml" ContentType="application/inkml+xml"/>
  <Override PartName="/ppt/ink/ink2670.xml" ContentType="application/inkml+xml"/>
  <Override PartName="/ppt/ink/ink2671.xml" ContentType="application/inkml+xml"/>
  <Override PartName="/ppt/ink/ink2672.xml" ContentType="application/inkml+xml"/>
  <Override PartName="/ppt/ink/ink2673.xml" ContentType="application/inkml+xml"/>
  <Override PartName="/ppt/ink/ink2674.xml" ContentType="application/inkml+xml"/>
  <Override PartName="/ppt/ink/ink2675.xml" ContentType="application/inkml+xml"/>
  <Override PartName="/ppt/ink/ink2676.xml" ContentType="application/inkml+xml"/>
  <Override PartName="/ppt/ink/ink2677.xml" ContentType="application/inkml+xml"/>
  <Override PartName="/ppt/ink/ink2678.xml" ContentType="application/inkml+xml"/>
  <Override PartName="/ppt/ink/ink2679.xml" ContentType="application/inkml+xml"/>
  <Override PartName="/ppt/ink/ink2680.xml" ContentType="application/inkml+xml"/>
  <Override PartName="/ppt/ink/ink2681.xml" ContentType="application/inkml+xml"/>
  <Override PartName="/ppt/ink/ink2682.xml" ContentType="application/inkml+xml"/>
  <Override PartName="/ppt/ink/ink2683.xml" ContentType="application/inkml+xml"/>
  <Override PartName="/ppt/ink/ink2684.xml" ContentType="application/inkml+xml"/>
  <Override PartName="/ppt/ink/ink2685.xml" ContentType="application/inkml+xml"/>
  <Override PartName="/ppt/ink/ink2686.xml" ContentType="application/inkml+xml"/>
  <Override PartName="/ppt/ink/ink2687.xml" ContentType="application/inkml+xml"/>
  <Override PartName="/ppt/ink/ink2688.xml" ContentType="application/inkml+xml"/>
  <Override PartName="/ppt/ink/ink2689.xml" ContentType="application/inkml+xml"/>
  <Override PartName="/ppt/ink/ink2690.xml" ContentType="application/inkml+xml"/>
  <Override PartName="/ppt/ink/ink2691.xml" ContentType="application/inkml+xml"/>
  <Override PartName="/ppt/ink/ink2692.xml" ContentType="application/inkml+xml"/>
  <Override PartName="/ppt/ink/ink2693.xml" ContentType="application/inkml+xml"/>
  <Override PartName="/ppt/ink/ink2694.xml" ContentType="application/inkml+xml"/>
  <Override PartName="/ppt/ink/ink2695.xml" ContentType="application/inkml+xml"/>
  <Override PartName="/ppt/ink/ink2696.xml" ContentType="application/inkml+xml"/>
  <Override PartName="/ppt/ink/ink2697.xml" ContentType="application/inkml+xml"/>
  <Override PartName="/ppt/ink/ink2698.xml" ContentType="application/inkml+xml"/>
  <Override PartName="/ppt/ink/ink2699.xml" ContentType="application/inkml+xml"/>
  <Override PartName="/ppt/ink/ink2700.xml" ContentType="application/inkml+xml"/>
  <Override PartName="/ppt/ink/ink2701.xml" ContentType="application/inkml+xml"/>
  <Override PartName="/ppt/ink/ink2702.xml" ContentType="application/inkml+xml"/>
  <Override PartName="/ppt/ink/ink2703.xml" ContentType="application/inkml+xml"/>
  <Override PartName="/ppt/ink/ink2704.xml" ContentType="application/inkml+xml"/>
  <Override PartName="/ppt/ink/ink2705.xml" ContentType="application/inkml+xml"/>
  <Override PartName="/ppt/ink/ink2706.xml" ContentType="application/inkml+xml"/>
  <Override PartName="/ppt/ink/ink2707.xml" ContentType="application/inkml+xml"/>
  <Override PartName="/ppt/ink/ink2708.xml" ContentType="application/inkml+xml"/>
  <Override PartName="/ppt/ink/ink2709.xml" ContentType="application/inkml+xml"/>
  <Override PartName="/ppt/ink/ink2710.xml" ContentType="application/inkml+xml"/>
  <Override PartName="/ppt/ink/ink2711.xml" ContentType="application/inkml+xml"/>
  <Override PartName="/ppt/ink/ink2712.xml" ContentType="application/inkml+xml"/>
  <Override PartName="/ppt/ink/ink2713.xml" ContentType="application/inkml+xml"/>
  <Override PartName="/ppt/ink/ink2714.xml" ContentType="application/inkml+xml"/>
  <Override PartName="/ppt/ink/ink2715.xml" ContentType="application/inkml+xml"/>
  <Override PartName="/ppt/ink/ink2716.xml" ContentType="application/inkml+xml"/>
  <Override PartName="/ppt/ink/ink2717.xml" ContentType="application/inkml+xml"/>
  <Override PartName="/ppt/ink/ink2718.xml" ContentType="application/inkml+xml"/>
  <Override PartName="/ppt/ink/ink2719.xml" ContentType="application/inkml+xml"/>
  <Override PartName="/ppt/ink/ink2720.xml" ContentType="application/inkml+xml"/>
  <Override PartName="/ppt/ink/ink2721.xml" ContentType="application/inkml+xml"/>
  <Override PartName="/ppt/ink/ink2722.xml" ContentType="application/inkml+xml"/>
  <Override PartName="/ppt/ink/ink2723.xml" ContentType="application/inkml+xml"/>
  <Override PartName="/ppt/ink/ink2724.xml" ContentType="application/inkml+xml"/>
  <Override PartName="/ppt/ink/ink2725.xml" ContentType="application/inkml+xml"/>
  <Override PartName="/ppt/ink/ink2726.xml" ContentType="application/inkml+xml"/>
  <Override PartName="/ppt/ink/ink2727.xml" ContentType="application/inkml+xml"/>
  <Override PartName="/ppt/ink/ink2728.xml" ContentType="application/inkml+xml"/>
  <Override PartName="/ppt/ink/ink2729.xml" ContentType="application/inkml+xml"/>
  <Override PartName="/ppt/ink/ink2730.xml" ContentType="application/inkml+xml"/>
  <Override PartName="/ppt/ink/ink2731.xml" ContentType="application/inkml+xml"/>
  <Override PartName="/ppt/ink/ink2732.xml" ContentType="application/inkml+xml"/>
  <Override PartName="/ppt/ink/ink2733.xml" ContentType="application/inkml+xml"/>
  <Override PartName="/ppt/ink/ink2734.xml" ContentType="application/inkml+xml"/>
  <Override PartName="/ppt/ink/ink2735.xml" ContentType="application/inkml+xml"/>
  <Override PartName="/ppt/ink/ink2736.xml" ContentType="application/inkml+xml"/>
  <Override PartName="/ppt/ink/ink2737.xml" ContentType="application/inkml+xml"/>
  <Override PartName="/ppt/ink/ink2738.xml" ContentType="application/inkml+xml"/>
  <Override PartName="/ppt/ink/ink2739.xml" ContentType="application/inkml+xml"/>
  <Override PartName="/ppt/ink/ink2740.xml" ContentType="application/inkml+xml"/>
  <Override PartName="/ppt/ink/ink2741.xml" ContentType="application/inkml+xml"/>
  <Override PartName="/ppt/ink/ink2742.xml" ContentType="application/inkml+xml"/>
  <Override PartName="/ppt/ink/ink2743.xml" ContentType="application/inkml+xml"/>
  <Override PartName="/ppt/ink/ink2744.xml" ContentType="application/inkml+xml"/>
  <Override PartName="/ppt/ink/ink2745.xml" ContentType="application/inkml+xml"/>
  <Override PartName="/ppt/ink/ink2746.xml" ContentType="application/inkml+xml"/>
  <Override PartName="/ppt/ink/ink2747.xml" ContentType="application/inkml+xml"/>
  <Override PartName="/ppt/ink/ink2748.xml" ContentType="application/inkml+xml"/>
  <Override PartName="/ppt/ink/ink2749.xml" ContentType="application/inkml+xml"/>
  <Override PartName="/ppt/ink/ink2750.xml" ContentType="application/inkml+xml"/>
  <Override PartName="/ppt/ink/ink2751.xml" ContentType="application/inkml+xml"/>
  <Override PartName="/ppt/ink/ink2752.xml" ContentType="application/inkml+xml"/>
  <Override PartName="/ppt/ink/ink2753.xml" ContentType="application/inkml+xml"/>
  <Override PartName="/ppt/ink/ink2754.xml" ContentType="application/inkml+xml"/>
  <Override PartName="/ppt/ink/ink2755.xml" ContentType="application/inkml+xml"/>
  <Override PartName="/ppt/ink/ink2756.xml" ContentType="application/inkml+xml"/>
  <Override PartName="/ppt/ink/ink2757.xml" ContentType="application/inkml+xml"/>
  <Override PartName="/ppt/ink/ink2758.xml" ContentType="application/inkml+xml"/>
  <Override PartName="/ppt/ink/ink2759.xml" ContentType="application/inkml+xml"/>
  <Override PartName="/ppt/ink/ink2760.xml" ContentType="application/inkml+xml"/>
  <Override PartName="/ppt/ink/ink2761.xml" ContentType="application/inkml+xml"/>
  <Override PartName="/ppt/ink/ink2762.xml" ContentType="application/inkml+xml"/>
  <Override PartName="/ppt/ink/ink2763.xml" ContentType="application/inkml+xml"/>
  <Override PartName="/ppt/ink/ink2764.xml" ContentType="application/inkml+xml"/>
  <Override PartName="/ppt/ink/ink2765.xml" ContentType="application/inkml+xml"/>
  <Override PartName="/ppt/ink/ink2766.xml" ContentType="application/inkml+xml"/>
  <Override PartName="/ppt/ink/ink2767.xml" ContentType="application/inkml+xml"/>
  <Override PartName="/ppt/ink/ink2768.xml" ContentType="application/inkml+xml"/>
  <Override PartName="/ppt/ink/ink2769.xml" ContentType="application/inkml+xml"/>
  <Override PartName="/ppt/ink/ink2770.xml" ContentType="application/inkml+xml"/>
  <Override PartName="/ppt/ink/ink2771.xml" ContentType="application/inkml+xml"/>
  <Override PartName="/ppt/ink/ink2772.xml" ContentType="application/inkml+xml"/>
  <Override PartName="/ppt/ink/ink2773.xml" ContentType="application/inkml+xml"/>
  <Override PartName="/ppt/ink/ink2774.xml" ContentType="application/inkml+xml"/>
  <Override PartName="/ppt/ink/ink2775.xml" ContentType="application/inkml+xml"/>
  <Override PartName="/ppt/ink/ink2776.xml" ContentType="application/inkml+xml"/>
  <Override PartName="/ppt/ink/ink2777.xml" ContentType="application/inkml+xml"/>
  <Override PartName="/ppt/ink/ink2778.xml" ContentType="application/inkml+xml"/>
  <Override PartName="/ppt/ink/ink2779.xml" ContentType="application/inkml+xml"/>
  <Override PartName="/ppt/ink/ink2780.xml" ContentType="application/inkml+xml"/>
  <Override PartName="/ppt/ink/ink2781.xml" ContentType="application/inkml+xml"/>
  <Override PartName="/ppt/ink/ink2782.xml" ContentType="application/inkml+xml"/>
  <Override PartName="/ppt/ink/ink2783.xml" ContentType="application/inkml+xml"/>
  <Override PartName="/ppt/ink/ink2784.xml" ContentType="application/inkml+xml"/>
  <Override PartName="/ppt/ink/ink2785.xml" ContentType="application/inkml+xml"/>
  <Override PartName="/ppt/ink/ink2786.xml" ContentType="application/inkml+xml"/>
  <Override PartName="/ppt/ink/ink2787.xml" ContentType="application/inkml+xml"/>
  <Override PartName="/ppt/ink/ink2788.xml" ContentType="application/inkml+xml"/>
  <Override PartName="/ppt/ink/ink2789.xml" ContentType="application/inkml+xml"/>
  <Override PartName="/ppt/ink/ink2790.xml" ContentType="application/inkml+xml"/>
  <Override PartName="/ppt/ink/ink2791.xml" ContentType="application/inkml+xml"/>
  <Override PartName="/ppt/ink/ink2792.xml" ContentType="application/inkml+xml"/>
  <Override PartName="/ppt/ink/ink2793.xml" ContentType="application/inkml+xml"/>
  <Override PartName="/ppt/ink/ink2794.xml" ContentType="application/inkml+xml"/>
  <Override PartName="/ppt/ink/ink2795.xml" ContentType="application/inkml+xml"/>
  <Override PartName="/ppt/ink/ink2796.xml" ContentType="application/inkml+xml"/>
  <Override PartName="/ppt/ink/ink2797.xml" ContentType="application/inkml+xml"/>
  <Override PartName="/ppt/ink/ink2798.xml" ContentType="application/inkml+xml"/>
  <Override PartName="/ppt/ink/ink2799.xml" ContentType="application/inkml+xml"/>
  <Override PartName="/ppt/ink/ink2800.xml" ContentType="application/inkml+xml"/>
  <Override PartName="/ppt/ink/ink2801.xml" ContentType="application/inkml+xml"/>
  <Override PartName="/ppt/ink/ink2802.xml" ContentType="application/inkml+xml"/>
  <Override PartName="/ppt/ink/ink2803.xml" ContentType="application/inkml+xml"/>
  <Override PartName="/ppt/ink/ink2804.xml" ContentType="application/inkml+xml"/>
  <Override PartName="/ppt/ink/ink2805.xml" ContentType="application/inkml+xml"/>
  <Override PartName="/ppt/ink/ink2806.xml" ContentType="application/inkml+xml"/>
  <Override PartName="/ppt/ink/ink2807.xml" ContentType="application/inkml+xml"/>
  <Override PartName="/ppt/ink/ink2808.xml" ContentType="application/inkml+xml"/>
  <Override PartName="/ppt/ink/ink2809.xml" ContentType="application/inkml+xml"/>
  <Override PartName="/ppt/ink/ink2810.xml" ContentType="application/inkml+xml"/>
  <Override PartName="/ppt/ink/ink2811.xml" ContentType="application/inkml+xml"/>
  <Override PartName="/ppt/ink/ink2812.xml" ContentType="application/inkml+xml"/>
  <Override PartName="/ppt/ink/ink2813.xml" ContentType="application/inkml+xml"/>
  <Override PartName="/ppt/ink/ink2814.xml" ContentType="application/inkml+xml"/>
  <Override PartName="/ppt/ink/ink2815.xml" ContentType="application/inkml+xml"/>
  <Override PartName="/ppt/ink/ink2816.xml" ContentType="application/inkml+xml"/>
  <Override PartName="/ppt/ink/ink2817.xml" ContentType="application/inkml+xml"/>
  <Override PartName="/ppt/ink/ink2818.xml" ContentType="application/inkml+xml"/>
  <Override PartName="/ppt/ink/ink2819.xml" ContentType="application/inkml+xml"/>
  <Override PartName="/ppt/ink/ink2820.xml" ContentType="application/inkml+xml"/>
  <Override PartName="/ppt/ink/ink2821.xml" ContentType="application/inkml+xml"/>
  <Override PartName="/ppt/ink/ink2822.xml" ContentType="application/inkml+xml"/>
  <Override PartName="/ppt/ink/ink2823.xml" ContentType="application/inkml+xml"/>
  <Override PartName="/ppt/ink/ink2824.xml" ContentType="application/inkml+xml"/>
  <Override PartName="/ppt/ink/ink2825.xml" ContentType="application/inkml+xml"/>
  <Override PartName="/ppt/ink/ink2826.xml" ContentType="application/inkml+xml"/>
  <Override PartName="/ppt/ink/ink2827.xml" ContentType="application/inkml+xml"/>
  <Override PartName="/ppt/ink/ink2828.xml" ContentType="application/inkml+xml"/>
  <Override PartName="/ppt/ink/ink2829.xml" ContentType="application/inkml+xml"/>
  <Override PartName="/ppt/ink/ink2830.xml" ContentType="application/inkml+xml"/>
  <Override PartName="/ppt/ink/ink2831.xml" ContentType="application/inkml+xml"/>
  <Override PartName="/ppt/ink/ink2832.xml" ContentType="application/inkml+xml"/>
  <Override PartName="/ppt/ink/ink2833.xml" ContentType="application/inkml+xml"/>
  <Override PartName="/ppt/ink/ink2834.xml" ContentType="application/inkml+xml"/>
  <Override PartName="/ppt/ink/ink2835.xml" ContentType="application/inkml+xml"/>
  <Override PartName="/ppt/ink/ink2836.xml" ContentType="application/inkml+xml"/>
  <Override PartName="/ppt/ink/ink2837.xml" ContentType="application/inkml+xml"/>
  <Override PartName="/ppt/ink/ink2838.xml" ContentType="application/inkml+xml"/>
  <Override PartName="/ppt/ink/ink2839.xml" ContentType="application/inkml+xml"/>
  <Override PartName="/ppt/ink/ink2840.xml" ContentType="application/inkml+xml"/>
  <Override PartName="/ppt/ink/ink2841.xml" ContentType="application/inkml+xml"/>
  <Override PartName="/ppt/ink/ink2842.xml" ContentType="application/inkml+xml"/>
  <Override PartName="/ppt/ink/ink2843.xml" ContentType="application/inkml+xml"/>
  <Override PartName="/ppt/ink/ink2844.xml" ContentType="application/inkml+xml"/>
  <Override PartName="/ppt/ink/ink2845.xml" ContentType="application/inkml+xml"/>
  <Override PartName="/ppt/ink/ink2846.xml" ContentType="application/inkml+xml"/>
  <Override PartName="/ppt/ink/ink2847.xml" ContentType="application/inkml+xml"/>
  <Override PartName="/ppt/ink/ink2848.xml" ContentType="application/inkml+xml"/>
  <Override PartName="/ppt/ink/ink2849.xml" ContentType="application/inkml+xml"/>
  <Override PartName="/ppt/ink/ink2850.xml" ContentType="application/inkml+xml"/>
  <Override PartName="/ppt/ink/ink2851.xml" ContentType="application/inkml+xml"/>
  <Override PartName="/ppt/ink/ink2852.xml" ContentType="application/inkml+xml"/>
  <Override PartName="/ppt/ink/ink2853.xml" ContentType="application/inkml+xml"/>
  <Override PartName="/ppt/ink/ink2854.xml" ContentType="application/inkml+xml"/>
  <Override PartName="/ppt/ink/ink2855.xml" ContentType="application/inkml+xml"/>
  <Override PartName="/ppt/ink/ink2856.xml" ContentType="application/inkml+xml"/>
  <Override PartName="/ppt/ink/ink2857.xml" ContentType="application/inkml+xml"/>
  <Override PartName="/ppt/ink/ink2858.xml" ContentType="application/inkml+xml"/>
  <Override PartName="/ppt/ink/ink2859.xml" ContentType="application/inkml+xml"/>
  <Override PartName="/ppt/ink/ink2860.xml" ContentType="application/inkml+xml"/>
  <Override PartName="/ppt/ink/ink2861.xml" ContentType="application/inkml+xml"/>
  <Override PartName="/ppt/ink/ink2862.xml" ContentType="application/inkml+xml"/>
  <Override PartName="/ppt/ink/ink2863.xml" ContentType="application/inkml+xml"/>
  <Override PartName="/ppt/ink/ink2864.xml" ContentType="application/inkml+xml"/>
  <Override PartName="/ppt/ink/ink2865.xml" ContentType="application/inkml+xml"/>
  <Override PartName="/ppt/ink/ink2866.xml" ContentType="application/inkml+xml"/>
  <Override PartName="/ppt/ink/ink2867.xml" ContentType="application/inkml+xml"/>
  <Override PartName="/ppt/ink/ink2868.xml" ContentType="application/inkml+xml"/>
  <Override PartName="/ppt/ink/ink2869.xml" ContentType="application/inkml+xml"/>
  <Override PartName="/ppt/ink/ink2870.xml" ContentType="application/inkml+xml"/>
  <Override PartName="/ppt/ink/ink2871.xml" ContentType="application/inkml+xml"/>
  <Override PartName="/ppt/ink/ink2872.xml" ContentType="application/inkml+xml"/>
  <Override PartName="/ppt/ink/ink2873.xml" ContentType="application/inkml+xml"/>
  <Override PartName="/ppt/ink/ink2874.xml" ContentType="application/inkml+xml"/>
  <Override PartName="/ppt/ink/ink2875.xml" ContentType="application/inkml+xml"/>
  <Override PartName="/ppt/ink/ink2876.xml" ContentType="application/inkml+xml"/>
  <Override PartName="/ppt/ink/ink2877.xml" ContentType="application/inkml+xml"/>
  <Override PartName="/ppt/ink/ink2878.xml" ContentType="application/inkml+xml"/>
  <Override PartName="/ppt/ink/ink2879.xml" ContentType="application/inkml+xml"/>
  <Override PartName="/ppt/ink/ink2880.xml" ContentType="application/inkml+xml"/>
  <Override PartName="/ppt/ink/ink2881.xml" ContentType="application/inkml+xml"/>
  <Override PartName="/ppt/ink/ink2882.xml" ContentType="application/inkml+xml"/>
  <Override PartName="/ppt/ink/ink2883.xml" ContentType="application/inkml+xml"/>
  <Override PartName="/ppt/ink/ink2884.xml" ContentType="application/inkml+xml"/>
  <Override PartName="/ppt/ink/ink2885.xml" ContentType="application/inkml+xml"/>
  <Override PartName="/ppt/ink/ink2886.xml" ContentType="application/inkml+xml"/>
  <Override PartName="/ppt/ink/ink2887.xml" ContentType="application/inkml+xml"/>
  <Override PartName="/ppt/ink/ink2888.xml" ContentType="application/inkml+xml"/>
  <Override PartName="/ppt/ink/ink2889.xml" ContentType="application/inkml+xml"/>
  <Override PartName="/ppt/ink/ink2890.xml" ContentType="application/inkml+xml"/>
  <Override PartName="/ppt/ink/ink2891.xml" ContentType="application/inkml+xml"/>
  <Override PartName="/ppt/ink/ink2892.xml" ContentType="application/inkml+xml"/>
  <Override PartName="/ppt/ink/ink2893.xml" ContentType="application/inkml+xml"/>
  <Override PartName="/ppt/ink/ink2894.xml" ContentType="application/inkml+xml"/>
  <Override PartName="/ppt/ink/ink2895.xml" ContentType="application/inkml+xml"/>
  <Override PartName="/ppt/ink/ink2896.xml" ContentType="application/inkml+xml"/>
  <Override PartName="/ppt/ink/ink2897.xml" ContentType="application/inkml+xml"/>
  <Override PartName="/ppt/ink/ink2898.xml" ContentType="application/inkml+xml"/>
  <Override PartName="/ppt/ink/ink2899.xml" ContentType="application/inkml+xml"/>
  <Override PartName="/ppt/ink/ink2900.xml" ContentType="application/inkml+xml"/>
  <Override PartName="/ppt/ink/ink2901.xml" ContentType="application/inkml+xml"/>
  <Override PartName="/ppt/ink/ink2902.xml" ContentType="application/inkml+xml"/>
  <Override PartName="/ppt/ink/ink2903.xml" ContentType="application/inkml+xml"/>
  <Override PartName="/ppt/ink/ink2904.xml" ContentType="application/inkml+xml"/>
  <Override PartName="/ppt/ink/ink2905.xml" ContentType="application/inkml+xml"/>
  <Override PartName="/ppt/ink/ink2906.xml" ContentType="application/inkml+xml"/>
  <Override PartName="/ppt/ink/ink2907.xml" ContentType="application/inkml+xml"/>
  <Override PartName="/ppt/ink/ink2908.xml" ContentType="application/inkml+xml"/>
  <Override PartName="/ppt/ink/ink2909.xml" ContentType="application/inkml+xml"/>
  <Override PartName="/ppt/ink/ink2910.xml" ContentType="application/inkml+xml"/>
  <Override PartName="/ppt/ink/ink2911.xml" ContentType="application/inkml+xml"/>
  <Override PartName="/ppt/ink/ink2912.xml" ContentType="application/inkml+xml"/>
  <Override PartName="/ppt/ink/ink2913.xml" ContentType="application/inkml+xml"/>
  <Override PartName="/ppt/ink/ink2914.xml" ContentType="application/inkml+xml"/>
  <Override PartName="/ppt/ink/ink2915.xml" ContentType="application/inkml+xml"/>
  <Override PartName="/ppt/ink/ink2916.xml" ContentType="application/inkml+xml"/>
  <Override PartName="/ppt/ink/ink2917.xml" ContentType="application/inkml+xml"/>
  <Override PartName="/ppt/ink/ink2918.xml" ContentType="application/inkml+xml"/>
  <Override PartName="/ppt/ink/ink2919.xml" ContentType="application/inkml+xml"/>
  <Override PartName="/ppt/ink/ink2920.xml" ContentType="application/inkml+xml"/>
  <Override PartName="/ppt/ink/ink2921.xml" ContentType="application/inkml+xml"/>
  <Override PartName="/ppt/ink/ink2922.xml" ContentType="application/inkml+xml"/>
  <Override PartName="/ppt/ink/ink2923.xml" ContentType="application/inkml+xml"/>
  <Override PartName="/ppt/ink/ink2924.xml" ContentType="application/inkml+xml"/>
  <Override PartName="/ppt/ink/ink2925.xml" ContentType="application/inkml+xml"/>
  <Override PartName="/ppt/ink/ink2926.xml" ContentType="application/inkml+xml"/>
  <Override PartName="/ppt/ink/ink2927.xml" ContentType="application/inkml+xml"/>
  <Override PartName="/ppt/ink/ink2928.xml" ContentType="application/inkml+xml"/>
  <Override PartName="/ppt/ink/ink2929.xml" ContentType="application/inkml+xml"/>
  <Override PartName="/ppt/ink/ink2930.xml" ContentType="application/inkml+xml"/>
  <Override PartName="/ppt/ink/ink2931.xml" ContentType="application/inkml+xml"/>
  <Override PartName="/ppt/ink/ink2932.xml" ContentType="application/inkml+xml"/>
  <Override PartName="/ppt/ink/ink2933.xml" ContentType="application/inkml+xml"/>
  <Override PartName="/ppt/ink/ink2934.xml" ContentType="application/inkml+xml"/>
  <Override PartName="/ppt/ink/ink2935.xml" ContentType="application/inkml+xml"/>
  <Override PartName="/ppt/ink/ink2936.xml" ContentType="application/inkml+xml"/>
  <Override PartName="/ppt/ink/ink2937.xml" ContentType="application/inkml+xml"/>
  <Override PartName="/ppt/ink/ink2938.xml" ContentType="application/inkml+xml"/>
  <Override PartName="/ppt/ink/ink2939.xml" ContentType="application/inkml+xml"/>
  <Override PartName="/ppt/ink/ink2940.xml" ContentType="application/inkml+xml"/>
  <Override PartName="/ppt/ink/ink2941.xml" ContentType="application/inkml+xml"/>
  <Override PartName="/ppt/ink/ink2942.xml" ContentType="application/inkml+xml"/>
  <Override PartName="/ppt/ink/ink2943.xml" ContentType="application/inkml+xml"/>
  <Override PartName="/ppt/ink/ink2944.xml" ContentType="application/inkml+xml"/>
  <Override PartName="/ppt/ink/ink2945.xml" ContentType="application/inkml+xml"/>
  <Override PartName="/ppt/ink/ink2946.xml" ContentType="application/inkml+xml"/>
  <Override PartName="/ppt/ink/ink2947.xml" ContentType="application/inkml+xml"/>
  <Override PartName="/ppt/ink/ink2948.xml" ContentType="application/inkml+xml"/>
  <Override PartName="/ppt/ink/ink2949.xml" ContentType="application/inkml+xml"/>
  <Override PartName="/ppt/ink/ink2950.xml" ContentType="application/inkml+xml"/>
  <Override PartName="/ppt/ink/ink2951.xml" ContentType="application/inkml+xml"/>
  <Override PartName="/ppt/ink/ink2952.xml" ContentType="application/inkml+xml"/>
  <Override PartName="/ppt/ink/ink2953.xml" ContentType="application/inkml+xml"/>
  <Override PartName="/ppt/ink/ink2954.xml" ContentType="application/inkml+xml"/>
  <Override PartName="/ppt/ink/ink2955.xml" ContentType="application/inkml+xml"/>
  <Override PartName="/ppt/ink/ink2956.xml" ContentType="application/inkml+xml"/>
  <Override PartName="/ppt/ink/ink2957.xml" ContentType="application/inkml+xml"/>
  <Override PartName="/ppt/ink/ink2958.xml" ContentType="application/inkml+xml"/>
  <Override PartName="/ppt/ink/ink2959.xml" ContentType="application/inkml+xml"/>
  <Override PartName="/ppt/ink/ink2960.xml" ContentType="application/inkml+xml"/>
  <Override PartName="/ppt/ink/ink2961.xml" ContentType="application/inkml+xml"/>
  <Override PartName="/ppt/ink/ink2962.xml" ContentType="application/inkml+xml"/>
  <Override PartName="/ppt/ink/ink2963.xml" ContentType="application/inkml+xml"/>
  <Override PartName="/ppt/ink/ink2964.xml" ContentType="application/inkml+xml"/>
  <Override PartName="/ppt/ink/ink2965.xml" ContentType="application/inkml+xml"/>
  <Override PartName="/ppt/ink/ink2966.xml" ContentType="application/inkml+xml"/>
  <Override PartName="/ppt/ink/ink2967.xml" ContentType="application/inkml+xml"/>
  <Override PartName="/ppt/ink/ink2968.xml" ContentType="application/inkml+xml"/>
  <Override PartName="/ppt/ink/ink2969.xml" ContentType="application/inkml+xml"/>
  <Override PartName="/ppt/ink/ink2970.xml" ContentType="application/inkml+xml"/>
  <Override PartName="/ppt/ink/ink2971.xml" ContentType="application/inkml+xml"/>
  <Override PartName="/ppt/ink/ink2972.xml" ContentType="application/inkml+xml"/>
  <Override PartName="/ppt/ink/ink2973.xml" ContentType="application/inkml+xml"/>
  <Override PartName="/ppt/ink/ink2974.xml" ContentType="application/inkml+xml"/>
  <Override PartName="/ppt/ink/ink2975.xml" ContentType="application/inkml+xml"/>
  <Override PartName="/ppt/ink/ink2976.xml" ContentType="application/inkml+xml"/>
  <Override PartName="/ppt/ink/ink2977.xml" ContentType="application/inkml+xml"/>
  <Override PartName="/ppt/ink/ink2978.xml" ContentType="application/inkml+xml"/>
  <Override PartName="/ppt/ink/ink2979.xml" ContentType="application/inkml+xml"/>
  <Override PartName="/ppt/ink/ink2980.xml" ContentType="application/inkml+xml"/>
  <Override PartName="/ppt/ink/ink2981.xml" ContentType="application/inkml+xml"/>
  <Override PartName="/ppt/ink/ink2982.xml" ContentType="application/inkml+xml"/>
  <Override PartName="/ppt/ink/ink2983.xml" ContentType="application/inkml+xml"/>
  <Override PartName="/ppt/ink/ink2984.xml" ContentType="application/inkml+xml"/>
  <Override PartName="/ppt/ink/ink2985.xml" ContentType="application/inkml+xml"/>
  <Override PartName="/ppt/ink/ink2986.xml" ContentType="application/inkml+xml"/>
  <Override PartName="/ppt/ink/ink2987.xml" ContentType="application/inkml+xml"/>
  <Override PartName="/ppt/ink/ink2988.xml" ContentType="application/inkml+xml"/>
  <Override PartName="/ppt/ink/ink2989.xml" ContentType="application/inkml+xml"/>
  <Override PartName="/ppt/ink/ink2990.xml" ContentType="application/inkml+xml"/>
  <Override PartName="/ppt/ink/ink2991.xml" ContentType="application/inkml+xml"/>
  <Override PartName="/ppt/ink/ink2992.xml" ContentType="application/inkml+xml"/>
  <Override PartName="/ppt/ink/ink2993.xml" ContentType="application/inkml+xml"/>
  <Override PartName="/ppt/ink/ink2994.xml" ContentType="application/inkml+xml"/>
  <Override PartName="/ppt/ink/ink2995.xml" ContentType="application/inkml+xml"/>
  <Override PartName="/ppt/ink/ink2996.xml" ContentType="application/inkml+xml"/>
  <Override PartName="/ppt/ink/ink2997.xml" ContentType="application/inkml+xml"/>
  <Override PartName="/ppt/ink/ink2998.xml" ContentType="application/inkml+xml"/>
  <Override PartName="/ppt/ink/ink2999.xml" ContentType="application/inkml+xml"/>
  <Override PartName="/ppt/ink/ink3000.xml" ContentType="application/inkml+xml"/>
  <Override PartName="/ppt/ink/ink3001.xml" ContentType="application/inkml+xml"/>
  <Override PartName="/ppt/ink/ink3002.xml" ContentType="application/inkml+xml"/>
  <Override PartName="/ppt/ink/ink3003.xml" ContentType="application/inkml+xml"/>
  <Override PartName="/ppt/ink/ink3004.xml" ContentType="application/inkml+xml"/>
  <Override PartName="/ppt/ink/ink3005.xml" ContentType="application/inkml+xml"/>
  <Override PartName="/ppt/ink/ink3006.xml" ContentType="application/inkml+xml"/>
  <Override PartName="/ppt/ink/ink3007.xml" ContentType="application/inkml+xml"/>
  <Override PartName="/ppt/ink/ink3008.xml" ContentType="application/inkml+xml"/>
  <Override PartName="/ppt/ink/ink3009.xml" ContentType="application/inkml+xml"/>
  <Override PartName="/ppt/ink/ink3010.xml" ContentType="application/inkml+xml"/>
  <Override PartName="/ppt/ink/ink3011.xml" ContentType="application/inkml+xml"/>
  <Override PartName="/ppt/ink/ink3012.xml" ContentType="application/inkml+xml"/>
  <Override PartName="/ppt/ink/ink3013.xml" ContentType="application/inkml+xml"/>
  <Override PartName="/ppt/ink/ink3014.xml" ContentType="application/inkml+xml"/>
  <Override PartName="/ppt/ink/ink3015.xml" ContentType="application/inkml+xml"/>
  <Override PartName="/ppt/ink/ink3016.xml" ContentType="application/inkml+xml"/>
  <Override PartName="/ppt/ink/ink3017.xml" ContentType="application/inkml+xml"/>
  <Override PartName="/ppt/ink/ink3018.xml" ContentType="application/inkml+xml"/>
  <Override PartName="/ppt/ink/ink3019.xml" ContentType="application/inkml+xml"/>
  <Override PartName="/ppt/ink/ink3020.xml" ContentType="application/inkml+xml"/>
  <Override PartName="/ppt/ink/ink3021.xml" ContentType="application/inkml+xml"/>
  <Override PartName="/ppt/ink/ink3022.xml" ContentType="application/inkml+xml"/>
  <Override PartName="/ppt/ink/ink3023.xml" ContentType="application/inkml+xml"/>
  <Override PartName="/ppt/ink/ink3024.xml" ContentType="application/inkml+xml"/>
  <Override PartName="/ppt/ink/ink3025.xml" ContentType="application/inkml+xml"/>
  <Override PartName="/ppt/ink/ink3026.xml" ContentType="application/inkml+xml"/>
  <Override PartName="/ppt/ink/ink3027.xml" ContentType="application/inkml+xml"/>
  <Override PartName="/ppt/ink/ink3028.xml" ContentType="application/inkml+xml"/>
  <Override PartName="/ppt/ink/ink3029.xml" ContentType="application/inkml+xml"/>
  <Override PartName="/ppt/ink/ink3030.xml" ContentType="application/inkml+xml"/>
  <Override PartName="/ppt/ink/ink3031.xml" ContentType="application/inkml+xml"/>
  <Override PartName="/ppt/ink/ink3032.xml" ContentType="application/inkml+xml"/>
  <Override PartName="/ppt/ink/ink3033.xml" ContentType="application/inkml+xml"/>
  <Override PartName="/ppt/ink/ink3034.xml" ContentType="application/inkml+xml"/>
  <Override PartName="/ppt/ink/ink3035.xml" ContentType="application/inkml+xml"/>
  <Override PartName="/ppt/ink/ink3036.xml" ContentType="application/inkml+xml"/>
  <Override PartName="/ppt/ink/ink3037.xml" ContentType="application/inkml+xml"/>
  <Override PartName="/ppt/ink/ink3038.xml" ContentType="application/inkml+xml"/>
  <Override PartName="/ppt/ink/ink3039.xml" ContentType="application/inkml+xml"/>
  <Override PartName="/ppt/ink/ink3040.xml" ContentType="application/inkml+xml"/>
  <Override PartName="/ppt/ink/ink3041.xml" ContentType="application/inkml+xml"/>
  <Override PartName="/ppt/ink/ink3042.xml" ContentType="application/inkml+xml"/>
  <Override PartName="/ppt/ink/ink3043.xml" ContentType="application/inkml+xml"/>
  <Override PartName="/ppt/ink/ink3044.xml" ContentType="application/inkml+xml"/>
  <Override PartName="/ppt/ink/ink3045.xml" ContentType="application/inkml+xml"/>
  <Override PartName="/ppt/ink/ink3046.xml" ContentType="application/inkml+xml"/>
  <Override PartName="/ppt/ink/ink3047.xml" ContentType="application/inkml+xml"/>
  <Override PartName="/ppt/ink/ink3048.xml" ContentType="application/inkml+xml"/>
  <Override PartName="/ppt/ink/ink3049.xml" ContentType="application/inkml+xml"/>
  <Override PartName="/ppt/ink/ink3050.xml" ContentType="application/inkml+xml"/>
  <Override PartName="/ppt/ink/ink3051.xml" ContentType="application/inkml+xml"/>
  <Override PartName="/ppt/ink/ink3052.xml" ContentType="application/inkml+xml"/>
  <Override PartName="/ppt/ink/ink3053.xml" ContentType="application/inkml+xml"/>
  <Override PartName="/ppt/ink/ink3054.xml" ContentType="application/inkml+xml"/>
  <Override PartName="/ppt/ink/ink3055.xml" ContentType="application/inkml+xml"/>
  <Override PartName="/ppt/ink/ink3056.xml" ContentType="application/inkml+xml"/>
  <Override PartName="/ppt/ink/ink3057.xml" ContentType="application/inkml+xml"/>
  <Override PartName="/ppt/ink/ink3058.xml" ContentType="application/inkml+xml"/>
  <Override PartName="/ppt/ink/ink3059.xml" ContentType="application/inkml+xml"/>
  <Override PartName="/ppt/ink/ink3060.xml" ContentType="application/inkml+xml"/>
  <Override PartName="/ppt/ink/ink3061.xml" ContentType="application/inkml+xml"/>
  <Override PartName="/ppt/ink/ink3062.xml" ContentType="application/inkml+xml"/>
  <Override PartName="/ppt/ink/ink3063.xml" ContentType="application/inkml+xml"/>
  <Override PartName="/ppt/ink/ink3064.xml" ContentType="application/inkml+xml"/>
  <Override PartName="/ppt/ink/ink3065.xml" ContentType="application/inkml+xml"/>
  <Override PartName="/ppt/ink/ink3066.xml" ContentType="application/inkml+xml"/>
  <Override PartName="/ppt/ink/ink3067.xml" ContentType="application/inkml+xml"/>
  <Override PartName="/ppt/ink/ink3068.xml" ContentType="application/inkml+xml"/>
  <Override PartName="/ppt/ink/ink3069.xml" ContentType="application/inkml+xml"/>
  <Override PartName="/ppt/ink/ink3070.xml" ContentType="application/inkml+xml"/>
  <Override PartName="/ppt/ink/ink3071.xml" ContentType="application/inkml+xml"/>
  <Override PartName="/ppt/ink/ink3072.xml" ContentType="application/inkml+xml"/>
  <Override PartName="/ppt/ink/ink3073.xml" ContentType="application/inkml+xml"/>
  <Override PartName="/ppt/ink/ink3074.xml" ContentType="application/inkml+xml"/>
  <Override PartName="/ppt/ink/ink3075.xml" ContentType="application/inkml+xml"/>
  <Override PartName="/ppt/ink/ink3076.xml" ContentType="application/inkml+xml"/>
  <Override PartName="/ppt/ink/ink3077.xml" ContentType="application/inkml+xml"/>
  <Override PartName="/ppt/ink/ink3078.xml" ContentType="application/inkml+xml"/>
  <Override PartName="/ppt/ink/ink3079.xml" ContentType="application/inkml+xml"/>
  <Override PartName="/ppt/ink/ink3080.xml" ContentType="application/inkml+xml"/>
  <Override PartName="/ppt/ink/ink3081.xml" ContentType="application/inkml+xml"/>
  <Override PartName="/ppt/ink/ink3082.xml" ContentType="application/inkml+xml"/>
  <Override PartName="/ppt/ink/ink3083.xml" ContentType="application/inkml+xml"/>
  <Override PartName="/ppt/ink/ink3084.xml" ContentType="application/inkml+xml"/>
  <Override PartName="/ppt/ink/ink3085.xml" ContentType="application/inkml+xml"/>
  <Override PartName="/ppt/ink/ink3086.xml" ContentType="application/inkml+xml"/>
  <Override PartName="/ppt/ink/ink3087.xml" ContentType="application/inkml+xml"/>
  <Override PartName="/ppt/ink/ink3088.xml" ContentType="application/inkml+xml"/>
  <Override PartName="/ppt/ink/ink3089.xml" ContentType="application/inkml+xml"/>
  <Override PartName="/ppt/ink/ink3090.xml" ContentType="application/inkml+xml"/>
  <Override PartName="/ppt/ink/ink3091.xml" ContentType="application/inkml+xml"/>
  <Override PartName="/ppt/ink/ink3092.xml" ContentType="application/inkml+xml"/>
  <Override PartName="/ppt/ink/ink3093.xml" ContentType="application/inkml+xml"/>
  <Override PartName="/ppt/ink/ink3094.xml" ContentType="application/inkml+xml"/>
  <Override PartName="/ppt/ink/ink3095.xml" ContentType="application/inkml+xml"/>
  <Override PartName="/ppt/ink/ink3096.xml" ContentType="application/inkml+xml"/>
  <Override PartName="/ppt/ink/ink3097.xml" ContentType="application/inkml+xml"/>
  <Override PartName="/ppt/ink/ink3098.xml" ContentType="application/inkml+xml"/>
  <Override PartName="/ppt/ink/ink3099.xml" ContentType="application/inkml+xml"/>
  <Override PartName="/ppt/ink/ink3100.xml" ContentType="application/inkml+xml"/>
  <Override PartName="/ppt/ink/ink3101.xml" ContentType="application/inkml+xml"/>
  <Override PartName="/ppt/ink/ink3102.xml" ContentType="application/inkml+xml"/>
  <Override PartName="/ppt/ink/ink3103.xml" ContentType="application/inkml+xml"/>
  <Override PartName="/ppt/ink/ink3104.xml" ContentType="application/inkml+xml"/>
  <Override PartName="/ppt/ink/ink3105.xml" ContentType="application/inkml+xml"/>
  <Override PartName="/ppt/ink/ink3106.xml" ContentType="application/inkml+xml"/>
  <Override PartName="/ppt/ink/ink3107.xml" ContentType="application/inkml+xml"/>
  <Override PartName="/ppt/ink/ink3108.xml" ContentType="application/inkml+xml"/>
  <Override PartName="/ppt/ink/ink3109.xml" ContentType="application/inkml+xml"/>
  <Override PartName="/ppt/ink/ink3110.xml" ContentType="application/inkml+xml"/>
  <Override PartName="/ppt/ink/ink3111.xml" ContentType="application/inkml+xml"/>
  <Override PartName="/ppt/ink/ink3112.xml" ContentType="application/inkml+xml"/>
  <Override PartName="/ppt/ink/ink3113.xml" ContentType="application/inkml+xml"/>
  <Override PartName="/ppt/ink/ink3114.xml" ContentType="application/inkml+xml"/>
  <Override PartName="/ppt/ink/ink3115.xml" ContentType="application/inkml+xml"/>
  <Override PartName="/ppt/ink/ink3116.xml" ContentType="application/inkml+xml"/>
  <Override PartName="/ppt/ink/ink3117.xml" ContentType="application/inkml+xml"/>
  <Override PartName="/ppt/ink/ink3118.xml" ContentType="application/inkml+xml"/>
  <Override PartName="/ppt/ink/ink3119.xml" ContentType="application/inkml+xml"/>
  <Override PartName="/ppt/ink/ink3120.xml" ContentType="application/inkml+xml"/>
  <Override PartName="/ppt/ink/ink3121.xml" ContentType="application/inkml+xml"/>
  <Override PartName="/ppt/ink/ink3122.xml" ContentType="application/inkml+xml"/>
  <Override PartName="/ppt/ink/ink3123.xml" ContentType="application/inkml+xml"/>
  <Override PartName="/ppt/ink/ink3124.xml" ContentType="application/inkml+xml"/>
  <Override PartName="/ppt/ink/ink3125.xml" ContentType="application/inkml+xml"/>
  <Override PartName="/ppt/ink/ink3126.xml" ContentType="application/inkml+xml"/>
  <Override PartName="/ppt/ink/ink3127.xml" ContentType="application/inkml+xml"/>
  <Override PartName="/ppt/ink/ink3128.xml" ContentType="application/inkml+xml"/>
  <Override PartName="/ppt/ink/ink3129.xml" ContentType="application/inkml+xml"/>
  <Override PartName="/ppt/ink/ink3130.xml" ContentType="application/inkml+xml"/>
  <Override PartName="/ppt/ink/ink3131.xml" ContentType="application/inkml+xml"/>
  <Override PartName="/ppt/ink/ink3132.xml" ContentType="application/inkml+xml"/>
  <Override PartName="/ppt/ink/ink3133.xml" ContentType="application/inkml+xml"/>
  <Override PartName="/ppt/ink/ink3134.xml" ContentType="application/inkml+xml"/>
  <Override PartName="/ppt/ink/ink3135.xml" ContentType="application/inkml+xml"/>
  <Override PartName="/ppt/ink/ink3136.xml" ContentType="application/inkml+xml"/>
  <Override PartName="/ppt/ink/ink3137.xml" ContentType="application/inkml+xml"/>
  <Override PartName="/ppt/ink/ink3138.xml" ContentType="application/inkml+xml"/>
  <Override PartName="/ppt/ink/ink3139.xml" ContentType="application/inkml+xml"/>
  <Override PartName="/ppt/ink/ink3140.xml" ContentType="application/inkml+xml"/>
  <Override PartName="/ppt/ink/ink3141.xml" ContentType="application/inkml+xml"/>
  <Override PartName="/ppt/ink/ink3142.xml" ContentType="application/inkml+xml"/>
  <Override PartName="/ppt/ink/ink3143.xml" ContentType="application/inkml+xml"/>
  <Override PartName="/ppt/ink/ink3144.xml" ContentType="application/inkml+xml"/>
  <Override PartName="/ppt/ink/ink3145.xml" ContentType="application/inkml+xml"/>
  <Override PartName="/ppt/ink/ink3146.xml" ContentType="application/inkml+xml"/>
  <Override PartName="/ppt/ink/ink3147.xml" ContentType="application/inkml+xml"/>
  <Override PartName="/ppt/ink/ink3148.xml" ContentType="application/inkml+xml"/>
  <Override PartName="/ppt/ink/ink3149.xml" ContentType="application/inkml+xml"/>
  <Override PartName="/ppt/ink/ink3150.xml" ContentType="application/inkml+xml"/>
  <Override PartName="/ppt/ink/ink3151.xml" ContentType="application/inkml+xml"/>
  <Override PartName="/ppt/ink/ink3152.xml" ContentType="application/inkml+xml"/>
  <Override PartName="/ppt/ink/ink3153.xml" ContentType="application/inkml+xml"/>
  <Override PartName="/ppt/ink/ink3154.xml" ContentType="application/inkml+xml"/>
  <Override PartName="/ppt/ink/ink3155.xml" ContentType="application/inkml+xml"/>
  <Override PartName="/ppt/ink/ink3156.xml" ContentType="application/inkml+xml"/>
  <Override PartName="/ppt/ink/ink3157.xml" ContentType="application/inkml+xml"/>
  <Override PartName="/ppt/ink/ink3158.xml" ContentType="application/inkml+xml"/>
  <Override PartName="/ppt/ink/ink3159.xml" ContentType="application/inkml+xml"/>
  <Override PartName="/ppt/ink/ink3160.xml" ContentType="application/inkml+xml"/>
  <Override PartName="/ppt/ink/ink3161.xml" ContentType="application/inkml+xml"/>
  <Override PartName="/ppt/ink/ink3162.xml" ContentType="application/inkml+xml"/>
  <Override PartName="/ppt/ink/ink3163.xml" ContentType="application/inkml+xml"/>
  <Override PartName="/ppt/ink/ink3164.xml" ContentType="application/inkml+xml"/>
  <Override PartName="/ppt/ink/ink3165.xml" ContentType="application/inkml+xml"/>
  <Override PartName="/ppt/ink/ink3166.xml" ContentType="application/inkml+xml"/>
  <Override PartName="/ppt/ink/ink3167.xml" ContentType="application/inkml+xml"/>
  <Override PartName="/ppt/ink/ink3168.xml" ContentType="application/inkml+xml"/>
  <Override PartName="/ppt/ink/ink3169.xml" ContentType="application/inkml+xml"/>
  <Override PartName="/ppt/ink/ink3170.xml" ContentType="application/inkml+xml"/>
  <Override PartName="/ppt/ink/ink3171.xml" ContentType="application/inkml+xml"/>
  <Override PartName="/ppt/ink/ink3172.xml" ContentType="application/inkml+xml"/>
  <Override PartName="/ppt/ink/ink3173.xml" ContentType="application/inkml+xml"/>
  <Override PartName="/ppt/ink/ink3174.xml" ContentType="application/inkml+xml"/>
  <Override PartName="/ppt/ink/ink3175.xml" ContentType="application/inkml+xml"/>
  <Override PartName="/ppt/ink/ink3176.xml" ContentType="application/inkml+xml"/>
  <Override PartName="/ppt/ink/ink3177.xml" ContentType="application/inkml+xml"/>
  <Override PartName="/ppt/ink/ink3178.xml" ContentType="application/inkml+xml"/>
  <Override PartName="/ppt/ink/ink3179.xml" ContentType="application/inkml+xml"/>
  <Override PartName="/ppt/ink/ink3180.xml" ContentType="application/inkml+xml"/>
  <Override PartName="/ppt/ink/ink3181.xml" ContentType="application/inkml+xml"/>
  <Override PartName="/ppt/ink/ink3182.xml" ContentType="application/inkml+xml"/>
  <Override PartName="/ppt/ink/ink3183.xml" ContentType="application/inkml+xml"/>
  <Override PartName="/ppt/ink/ink3184.xml" ContentType="application/inkml+xml"/>
  <Override PartName="/ppt/ink/ink3185.xml" ContentType="application/inkml+xml"/>
  <Override PartName="/ppt/ink/ink3186.xml" ContentType="application/inkml+xml"/>
  <Override PartName="/ppt/ink/ink3187.xml" ContentType="application/inkml+xml"/>
  <Override PartName="/ppt/ink/ink3188.xml" ContentType="application/inkml+xml"/>
  <Override PartName="/ppt/ink/ink3189.xml" ContentType="application/inkml+xml"/>
  <Override PartName="/ppt/ink/ink3190.xml" ContentType="application/inkml+xml"/>
  <Override PartName="/ppt/ink/ink3191.xml" ContentType="application/inkml+xml"/>
  <Override PartName="/ppt/ink/ink3192.xml" ContentType="application/inkml+xml"/>
  <Override PartName="/ppt/ink/ink3193.xml" ContentType="application/inkml+xml"/>
  <Override PartName="/ppt/ink/ink3194.xml" ContentType="application/inkml+xml"/>
  <Override PartName="/ppt/ink/ink3195.xml" ContentType="application/inkml+xml"/>
  <Override PartName="/ppt/ink/ink3196.xml" ContentType="application/inkml+xml"/>
  <Override PartName="/ppt/ink/ink3197.xml" ContentType="application/inkml+xml"/>
  <Override PartName="/ppt/ink/ink3198.xml" ContentType="application/inkml+xml"/>
  <Override PartName="/ppt/ink/ink3199.xml" ContentType="application/inkml+xml"/>
  <Override PartName="/ppt/ink/ink3200.xml" ContentType="application/inkml+xml"/>
  <Override PartName="/ppt/ink/ink3201.xml" ContentType="application/inkml+xml"/>
  <Override PartName="/ppt/ink/ink3202.xml" ContentType="application/inkml+xml"/>
  <Override PartName="/ppt/ink/ink3203.xml" ContentType="application/inkml+xml"/>
  <Override PartName="/ppt/ink/ink3204.xml" ContentType="application/inkml+xml"/>
  <Override PartName="/ppt/ink/ink3205.xml" ContentType="application/inkml+xml"/>
  <Override PartName="/ppt/ink/ink3206.xml" ContentType="application/inkml+xml"/>
  <Override PartName="/ppt/ink/ink3207.xml" ContentType="application/inkml+xml"/>
  <Override PartName="/ppt/ink/ink3208.xml" ContentType="application/inkml+xml"/>
  <Override PartName="/ppt/ink/ink3209.xml" ContentType="application/inkml+xml"/>
  <Override PartName="/ppt/ink/ink3210.xml" ContentType="application/inkml+xml"/>
  <Override PartName="/ppt/ink/ink3211.xml" ContentType="application/inkml+xml"/>
  <Override PartName="/ppt/ink/ink3212.xml" ContentType="application/inkml+xml"/>
  <Override PartName="/ppt/ink/ink3213.xml" ContentType="application/inkml+xml"/>
  <Override PartName="/ppt/ink/ink3214.xml" ContentType="application/inkml+xml"/>
  <Override PartName="/ppt/ink/ink3215.xml" ContentType="application/inkml+xml"/>
  <Override PartName="/ppt/ink/ink3216.xml" ContentType="application/inkml+xml"/>
  <Override PartName="/ppt/ink/ink3217.xml" ContentType="application/inkml+xml"/>
  <Override PartName="/ppt/ink/ink3218.xml" ContentType="application/inkml+xml"/>
  <Override PartName="/ppt/ink/ink3219.xml" ContentType="application/inkml+xml"/>
  <Override PartName="/ppt/ink/ink3220.xml" ContentType="application/inkml+xml"/>
  <Override PartName="/ppt/ink/ink3221.xml" ContentType="application/inkml+xml"/>
  <Override PartName="/ppt/ink/ink3222.xml" ContentType="application/inkml+xml"/>
  <Override PartName="/ppt/ink/ink3223.xml" ContentType="application/inkml+xml"/>
  <Override PartName="/ppt/ink/ink3224.xml" ContentType="application/inkml+xml"/>
  <Override PartName="/ppt/ink/ink3225.xml" ContentType="application/inkml+xml"/>
  <Override PartName="/ppt/ink/ink3226.xml" ContentType="application/inkml+xml"/>
  <Override PartName="/ppt/ink/ink3227.xml" ContentType="application/inkml+xml"/>
  <Override PartName="/ppt/ink/ink3228.xml" ContentType="application/inkml+xml"/>
  <Override PartName="/ppt/ink/ink3229.xml" ContentType="application/inkml+xml"/>
  <Override PartName="/ppt/ink/ink3230.xml" ContentType="application/inkml+xml"/>
  <Override PartName="/ppt/ink/ink3231.xml" ContentType="application/inkml+xml"/>
  <Override PartName="/ppt/ink/ink3232.xml" ContentType="application/inkml+xml"/>
  <Override PartName="/ppt/ink/ink3233.xml" ContentType="application/inkml+xml"/>
  <Override PartName="/ppt/ink/ink3234.xml" ContentType="application/inkml+xml"/>
  <Override PartName="/ppt/ink/ink3235.xml" ContentType="application/inkml+xml"/>
  <Override PartName="/ppt/ink/ink3236.xml" ContentType="application/inkml+xml"/>
  <Override PartName="/ppt/ink/ink3237.xml" ContentType="application/inkml+xml"/>
  <Override PartName="/ppt/ink/ink3238.xml" ContentType="application/inkml+xml"/>
  <Override PartName="/ppt/ink/ink3239.xml" ContentType="application/inkml+xml"/>
  <Override PartName="/ppt/ink/ink3240.xml" ContentType="application/inkml+xml"/>
  <Override PartName="/ppt/ink/ink3241.xml" ContentType="application/inkml+xml"/>
  <Override PartName="/ppt/ink/ink3242.xml" ContentType="application/inkml+xml"/>
  <Override PartName="/ppt/ink/ink3243.xml" ContentType="application/inkml+xml"/>
  <Override PartName="/ppt/ink/ink3244.xml" ContentType="application/inkml+xml"/>
  <Override PartName="/ppt/ink/ink3245.xml" ContentType="application/inkml+xml"/>
  <Override PartName="/ppt/ink/ink3246.xml" ContentType="application/inkml+xml"/>
  <Override PartName="/ppt/ink/ink3247.xml" ContentType="application/inkml+xml"/>
  <Override PartName="/ppt/ink/ink3248.xml" ContentType="application/inkml+xml"/>
  <Override PartName="/ppt/ink/ink3249.xml" ContentType="application/inkml+xml"/>
  <Override PartName="/ppt/ink/ink3250.xml" ContentType="application/inkml+xml"/>
  <Override PartName="/ppt/ink/ink3251.xml" ContentType="application/inkml+xml"/>
  <Override PartName="/ppt/ink/ink3252.xml" ContentType="application/inkml+xml"/>
  <Override PartName="/ppt/ink/ink3253.xml" ContentType="application/inkml+xml"/>
  <Override PartName="/ppt/ink/ink3254.xml" ContentType="application/inkml+xml"/>
  <Override PartName="/ppt/ink/ink3255.xml" ContentType="application/inkml+xml"/>
  <Override PartName="/ppt/ink/ink3256.xml" ContentType="application/inkml+xml"/>
  <Override PartName="/ppt/ink/ink3257.xml" ContentType="application/inkml+xml"/>
  <Override PartName="/ppt/ink/ink3258.xml" ContentType="application/inkml+xml"/>
  <Override PartName="/ppt/ink/ink3259.xml" ContentType="application/inkml+xml"/>
  <Override PartName="/ppt/ink/ink3260.xml" ContentType="application/inkml+xml"/>
  <Override PartName="/ppt/ink/ink3261.xml" ContentType="application/inkml+xml"/>
  <Override PartName="/ppt/ink/ink3262.xml" ContentType="application/inkml+xml"/>
  <Override PartName="/ppt/ink/ink3263.xml" ContentType="application/inkml+xml"/>
  <Override PartName="/ppt/ink/ink3264.xml" ContentType="application/inkml+xml"/>
  <Override PartName="/ppt/ink/ink3265.xml" ContentType="application/inkml+xml"/>
  <Override PartName="/ppt/ink/ink3266.xml" ContentType="application/inkml+xml"/>
  <Override PartName="/ppt/ink/ink3267.xml" ContentType="application/inkml+xml"/>
  <Override PartName="/ppt/ink/ink3268.xml" ContentType="application/inkml+xml"/>
  <Override PartName="/ppt/ink/ink3269.xml" ContentType="application/inkml+xml"/>
  <Override PartName="/ppt/ink/ink3270.xml" ContentType="application/inkml+xml"/>
  <Override PartName="/ppt/ink/ink3271.xml" ContentType="application/inkml+xml"/>
  <Override PartName="/ppt/ink/ink3272.xml" ContentType="application/inkml+xml"/>
  <Override PartName="/ppt/ink/ink3273.xml" ContentType="application/inkml+xml"/>
  <Override PartName="/ppt/ink/ink3274.xml" ContentType="application/inkml+xml"/>
  <Override PartName="/ppt/ink/ink3275.xml" ContentType="application/inkml+xml"/>
  <Override PartName="/ppt/ink/ink3276.xml" ContentType="application/inkml+xml"/>
  <Override PartName="/ppt/ink/ink3277.xml" ContentType="application/inkml+xml"/>
  <Override PartName="/ppt/ink/ink3278.xml" ContentType="application/inkml+xml"/>
  <Override PartName="/ppt/ink/ink3279.xml" ContentType="application/inkml+xml"/>
  <Override PartName="/ppt/ink/ink3280.xml" ContentType="application/inkml+xml"/>
  <Override PartName="/ppt/ink/ink3281.xml" ContentType="application/inkml+xml"/>
  <Override PartName="/ppt/ink/ink3282.xml" ContentType="application/inkml+xml"/>
  <Override PartName="/ppt/ink/ink3283.xml" ContentType="application/inkml+xml"/>
  <Override PartName="/ppt/ink/ink3284.xml" ContentType="application/inkml+xml"/>
  <Override PartName="/ppt/ink/ink3285.xml" ContentType="application/inkml+xml"/>
  <Override PartName="/ppt/ink/ink3286.xml" ContentType="application/inkml+xml"/>
  <Override PartName="/ppt/ink/ink3287.xml" ContentType="application/inkml+xml"/>
  <Override PartName="/ppt/ink/ink3288.xml" ContentType="application/inkml+xml"/>
  <Override PartName="/ppt/ink/ink3289.xml" ContentType="application/inkml+xml"/>
  <Override PartName="/ppt/ink/ink3290.xml" ContentType="application/inkml+xml"/>
  <Override PartName="/ppt/ink/ink3291.xml" ContentType="application/inkml+xml"/>
  <Override PartName="/ppt/ink/ink3292.xml" ContentType="application/inkml+xml"/>
  <Override PartName="/ppt/ink/ink3293.xml" ContentType="application/inkml+xml"/>
  <Override PartName="/ppt/ink/ink3294.xml" ContentType="application/inkml+xml"/>
  <Override PartName="/ppt/ink/ink3295.xml" ContentType="application/inkml+xml"/>
  <Override PartName="/ppt/ink/ink3296.xml" ContentType="application/inkml+xml"/>
  <Override PartName="/ppt/ink/ink3297.xml" ContentType="application/inkml+xml"/>
  <Override PartName="/ppt/ink/ink3298.xml" ContentType="application/inkml+xml"/>
  <Override PartName="/ppt/ink/ink3299.xml" ContentType="application/inkml+xml"/>
  <Override PartName="/ppt/ink/ink3300.xml" ContentType="application/inkml+xml"/>
  <Override PartName="/ppt/ink/ink3301.xml" ContentType="application/inkml+xml"/>
  <Override PartName="/ppt/ink/ink3302.xml" ContentType="application/inkml+xml"/>
  <Override PartName="/ppt/ink/ink3303.xml" ContentType="application/inkml+xml"/>
  <Override PartName="/ppt/ink/ink3304.xml" ContentType="application/inkml+xml"/>
  <Override PartName="/ppt/ink/ink3305.xml" ContentType="application/inkml+xml"/>
  <Override PartName="/ppt/ink/ink3306.xml" ContentType="application/inkml+xml"/>
  <Override PartName="/ppt/ink/ink3307.xml" ContentType="application/inkml+xml"/>
  <Override PartName="/ppt/ink/ink3308.xml" ContentType="application/inkml+xml"/>
  <Override PartName="/ppt/ink/ink3309.xml" ContentType="application/inkml+xml"/>
  <Override PartName="/ppt/ink/ink3310.xml" ContentType="application/inkml+xml"/>
  <Override PartName="/ppt/ink/ink3311.xml" ContentType="application/inkml+xml"/>
  <Override PartName="/ppt/ink/ink3312.xml" ContentType="application/inkml+xml"/>
  <Override PartName="/ppt/ink/ink3313.xml" ContentType="application/inkml+xml"/>
  <Override PartName="/ppt/ink/ink3314.xml" ContentType="application/inkml+xml"/>
  <Override PartName="/ppt/ink/ink3315.xml" ContentType="application/inkml+xml"/>
  <Override PartName="/ppt/ink/ink3316.xml" ContentType="application/inkml+xml"/>
  <Override PartName="/ppt/ink/ink3317.xml" ContentType="application/inkml+xml"/>
  <Override PartName="/ppt/ink/ink3318.xml" ContentType="application/inkml+xml"/>
  <Override PartName="/ppt/ink/ink3319.xml" ContentType="application/inkml+xml"/>
  <Override PartName="/ppt/ink/ink3320.xml" ContentType="application/inkml+xml"/>
  <Override PartName="/ppt/ink/ink3321.xml" ContentType="application/inkml+xml"/>
  <Override PartName="/ppt/ink/ink3322.xml" ContentType="application/inkml+xml"/>
  <Override PartName="/ppt/ink/ink3323.xml" ContentType="application/inkml+xml"/>
  <Override PartName="/ppt/ink/ink3324.xml" ContentType="application/inkml+xml"/>
  <Override PartName="/ppt/ink/ink3325.xml" ContentType="application/inkml+xml"/>
  <Override PartName="/ppt/ink/ink3326.xml" ContentType="application/inkml+xml"/>
  <Override PartName="/ppt/ink/ink3327.xml" ContentType="application/inkml+xml"/>
  <Override PartName="/ppt/ink/ink3328.xml" ContentType="application/inkml+xml"/>
  <Override PartName="/ppt/ink/ink3329.xml" ContentType="application/inkml+xml"/>
  <Override PartName="/ppt/ink/ink3330.xml" ContentType="application/inkml+xml"/>
  <Override PartName="/ppt/ink/ink3331.xml" ContentType="application/inkml+xml"/>
  <Override PartName="/ppt/ink/ink3332.xml" ContentType="application/inkml+xml"/>
  <Override PartName="/ppt/ink/ink3333.xml" ContentType="application/inkml+xml"/>
  <Override PartName="/ppt/ink/ink3334.xml" ContentType="application/inkml+xml"/>
  <Override PartName="/ppt/ink/ink3335.xml" ContentType="application/inkml+xml"/>
  <Override PartName="/ppt/ink/ink3336.xml" ContentType="application/inkml+xml"/>
  <Override PartName="/ppt/ink/ink3337.xml" ContentType="application/inkml+xml"/>
  <Override PartName="/ppt/ink/ink3338.xml" ContentType="application/inkml+xml"/>
  <Override PartName="/ppt/ink/ink3339.xml" ContentType="application/inkml+xml"/>
  <Override PartName="/ppt/ink/ink3340.xml" ContentType="application/inkml+xml"/>
  <Override PartName="/ppt/ink/ink3341.xml" ContentType="application/inkml+xml"/>
  <Override PartName="/ppt/ink/ink3342.xml" ContentType="application/inkml+xml"/>
  <Override PartName="/ppt/ink/ink3343.xml" ContentType="application/inkml+xml"/>
  <Override PartName="/ppt/ink/ink3344.xml" ContentType="application/inkml+xml"/>
  <Override PartName="/ppt/ink/ink3345.xml" ContentType="application/inkml+xml"/>
  <Override PartName="/ppt/ink/ink3346.xml" ContentType="application/inkml+xml"/>
  <Override PartName="/ppt/ink/ink3347.xml" ContentType="application/inkml+xml"/>
  <Override PartName="/ppt/ink/ink3348.xml" ContentType="application/inkml+xml"/>
  <Override PartName="/ppt/ink/ink3349.xml" ContentType="application/inkml+xml"/>
  <Override PartName="/ppt/ink/ink3350.xml" ContentType="application/inkml+xml"/>
  <Override PartName="/ppt/ink/ink3351.xml" ContentType="application/inkml+xml"/>
  <Override PartName="/ppt/ink/ink3352.xml" ContentType="application/inkml+xml"/>
  <Override PartName="/ppt/ink/ink3353.xml" ContentType="application/inkml+xml"/>
  <Override PartName="/ppt/ink/ink3354.xml" ContentType="application/inkml+xml"/>
  <Override PartName="/ppt/ink/ink3355.xml" ContentType="application/inkml+xml"/>
  <Override PartName="/ppt/ink/ink3356.xml" ContentType="application/inkml+xml"/>
  <Override PartName="/ppt/ink/ink3357.xml" ContentType="application/inkml+xml"/>
  <Override PartName="/ppt/ink/ink3358.xml" ContentType="application/inkml+xml"/>
  <Override PartName="/ppt/ink/ink3359.xml" ContentType="application/inkml+xml"/>
  <Override PartName="/ppt/ink/ink3360.xml" ContentType="application/inkml+xml"/>
  <Override PartName="/ppt/ink/ink3361.xml" ContentType="application/inkml+xml"/>
  <Override PartName="/ppt/ink/ink3362.xml" ContentType="application/inkml+xml"/>
  <Override PartName="/ppt/ink/ink3363.xml" ContentType="application/inkml+xml"/>
  <Override PartName="/ppt/ink/ink3364.xml" ContentType="application/inkml+xml"/>
  <Override PartName="/ppt/ink/ink3365.xml" ContentType="application/inkml+xml"/>
  <Override PartName="/ppt/ink/ink3366.xml" ContentType="application/inkml+xml"/>
  <Override PartName="/ppt/ink/ink3367.xml" ContentType="application/inkml+xml"/>
  <Override PartName="/ppt/ink/ink3368.xml" ContentType="application/inkml+xml"/>
  <Override PartName="/ppt/ink/ink3369.xml" ContentType="application/inkml+xml"/>
  <Override PartName="/ppt/ink/ink3370.xml" ContentType="application/inkml+xml"/>
  <Override PartName="/ppt/ink/ink3371.xml" ContentType="application/inkml+xml"/>
  <Override PartName="/ppt/ink/ink3372.xml" ContentType="application/inkml+xml"/>
  <Override PartName="/ppt/ink/ink3373.xml" ContentType="application/inkml+xml"/>
  <Override PartName="/ppt/ink/ink3374.xml" ContentType="application/inkml+xml"/>
  <Override PartName="/ppt/ink/ink3375.xml" ContentType="application/inkml+xml"/>
  <Override PartName="/ppt/ink/ink3376.xml" ContentType="application/inkml+xml"/>
  <Override PartName="/ppt/ink/ink3377.xml" ContentType="application/inkml+xml"/>
  <Override PartName="/ppt/ink/ink3378.xml" ContentType="application/inkml+xml"/>
  <Override PartName="/ppt/ink/ink3379.xml" ContentType="application/inkml+xml"/>
  <Override PartName="/ppt/ink/ink3380.xml" ContentType="application/inkml+xml"/>
  <Override PartName="/ppt/ink/ink3381.xml" ContentType="application/inkml+xml"/>
  <Override PartName="/ppt/ink/ink3382.xml" ContentType="application/inkml+xml"/>
  <Override PartName="/ppt/ink/ink3383.xml" ContentType="application/inkml+xml"/>
  <Override PartName="/ppt/ink/ink3384.xml" ContentType="application/inkml+xml"/>
  <Override PartName="/ppt/ink/ink3385.xml" ContentType="application/inkml+xml"/>
  <Override PartName="/ppt/ink/ink3386.xml" ContentType="application/inkml+xml"/>
  <Override PartName="/ppt/ink/ink3387.xml" ContentType="application/inkml+xml"/>
  <Override PartName="/ppt/ink/ink3388.xml" ContentType="application/inkml+xml"/>
  <Override PartName="/ppt/ink/ink3389.xml" ContentType="application/inkml+xml"/>
  <Override PartName="/ppt/ink/ink3390.xml" ContentType="application/inkml+xml"/>
  <Override PartName="/ppt/ink/ink3391.xml" ContentType="application/inkml+xml"/>
  <Override PartName="/ppt/ink/ink3392.xml" ContentType="application/inkml+xml"/>
  <Override PartName="/ppt/ink/ink3393.xml" ContentType="application/inkml+xml"/>
  <Override PartName="/ppt/ink/ink3394.xml" ContentType="application/inkml+xml"/>
  <Override PartName="/ppt/ink/ink3395.xml" ContentType="application/inkml+xml"/>
  <Override PartName="/ppt/ink/ink3396.xml" ContentType="application/inkml+xml"/>
  <Override PartName="/ppt/ink/ink3397.xml" ContentType="application/inkml+xml"/>
  <Override PartName="/ppt/ink/ink3398.xml" ContentType="application/inkml+xml"/>
  <Override PartName="/ppt/ink/ink3399.xml" ContentType="application/inkml+xml"/>
  <Override PartName="/ppt/ink/ink3400.xml" ContentType="application/inkml+xml"/>
  <Override PartName="/ppt/ink/ink3401.xml" ContentType="application/inkml+xml"/>
  <Override PartName="/ppt/ink/ink3402.xml" ContentType="application/inkml+xml"/>
  <Override PartName="/ppt/ink/ink3403.xml" ContentType="application/inkml+xml"/>
  <Override PartName="/ppt/ink/ink3404.xml" ContentType="application/inkml+xml"/>
  <Override PartName="/ppt/ink/ink3405.xml" ContentType="application/inkml+xml"/>
  <Override PartName="/ppt/ink/ink3406.xml" ContentType="application/inkml+xml"/>
  <Override PartName="/ppt/ink/ink3407.xml" ContentType="application/inkml+xml"/>
  <Override PartName="/ppt/ink/ink3408.xml" ContentType="application/inkml+xml"/>
  <Override PartName="/ppt/ink/ink3409.xml" ContentType="application/inkml+xml"/>
  <Override PartName="/ppt/ink/ink3410.xml" ContentType="application/inkml+xml"/>
  <Override PartName="/ppt/ink/ink3411.xml" ContentType="application/inkml+xml"/>
  <Override PartName="/ppt/ink/ink3412.xml" ContentType="application/inkml+xml"/>
  <Override PartName="/ppt/ink/ink3413.xml" ContentType="application/inkml+xml"/>
  <Override PartName="/ppt/ink/ink3414.xml" ContentType="application/inkml+xml"/>
  <Override PartName="/ppt/ink/ink3415.xml" ContentType="application/inkml+xml"/>
  <Override PartName="/ppt/ink/ink3416.xml" ContentType="application/inkml+xml"/>
  <Override PartName="/ppt/ink/ink3417.xml" ContentType="application/inkml+xml"/>
  <Override PartName="/ppt/ink/ink3418.xml" ContentType="application/inkml+xml"/>
  <Override PartName="/ppt/ink/ink3419.xml" ContentType="application/inkml+xml"/>
  <Override PartName="/ppt/ink/ink3420.xml" ContentType="application/inkml+xml"/>
  <Override PartName="/ppt/ink/ink3421.xml" ContentType="application/inkml+xml"/>
  <Override PartName="/ppt/ink/ink3422.xml" ContentType="application/inkml+xml"/>
  <Override PartName="/ppt/ink/ink3423.xml" ContentType="application/inkml+xml"/>
  <Override PartName="/ppt/ink/ink3424.xml" ContentType="application/inkml+xml"/>
  <Override PartName="/ppt/ink/ink3425.xml" ContentType="application/inkml+xml"/>
  <Override PartName="/ppt/ink/ink3426.xml" ContentType="application/inkml+xml"/>
  <Override PartName="/ppt/ink/ink3427.xml" ContentType="application/inkml+xml"/>
  <Override PartName="/ppt/ink/ink3428.xml" ContentType="application/inkml+xml"/>
  <Override PartName="/ppt/ink/ink3429.xml" ContentType="application/inkml+xml"/>
  <Override PartName="/ppt/ink/ink3430.xml" ContentType="application/inkml+xml"/>
  <Override PartName="/ppt/ink/ink3431.xml" ContentType="application/inkml+xml"/>
  <Override PartName="/ppt/ink/ink3432.xml" ContentType="application/inkml+xml"/>
  <Override PartName="/ppt/ink/ink3433.xml" ContentType="application/inkml+xml"/>
  <Override PartName="/ppt/ink/ink3434.xml" ContentType="application/inkml+xml"/>
  <Override PartName="/ppt/ink/ink3435.xml" ContentType="application/inkml+xml"/>
  <Override PartName="/ppt/ink/ink3436.xml" ContentType="application/inkml+xml"/>
  <Override PartName="/ppt/ink/ink3437.xml" ContentType="application/inkml+xml"/>
  <Override PartName="/ppt/ink/ink3438.xml" ContentType="application/inkml+xml"/>
  <Override PartName="/ppt/ink/ink3439.xml" ContentType="application/inkml+xml"/>
  <Override PartName="/ppt/ink/ink3440.xml" ContentType="application/inkml+xml"/>
  <Override PartName="/ppt/ink/ink3441.xml" ContentType="application/inkml+xml"/>
  <Override PartName="/ppt/ink/ink3442.xml" ContentType="application/inkml+xml"/>
  <Override PartName="/ppt/ink/ink3443.xml" ContentType="application/inkml+xml"/>
  <Override PartName="/ppt/ink/ink3444.xml" ContentType="application/inkml+xml"/>
  <Override PartName="/ppt/ink/ink3445.xml" ContentType="application/inkml+xml"/>
  <Override PartName="/ppt/ink/ink3446.xml" ContentType="application/inkml+xml"/>
  <Override PartName="/ppt/ink/ink3447.xml" ContentType="application/inkml+xml"/>
  <Override PartName="/ppt/ink/ink3448.xml" ContentType="application/inkml+xml"/>
  <Override PartName="/ppt/ink/ink3449.xml" ContentType="application/inkml+xml"/>
  <Override PartName="/ppt/ink/ink3450.xml" ContentType="application/inkml+xml"/>
  <Override PartName="/ppt/ink/ink3451.xml" ContentType="application/inkml+xml"/>
  <Override PartName="/ppt/ink/ink3452.xml" ContentType="application/inkml+xml"/>
  <Override PartName="/ppt/ink/ink3453.xml" ContentType="application/inkml+xml"/>
  <Override PartName="/ppt/ink/ink3454.xml" ContentType="application/inkml+xml"/>
  <Override PartName="/ppt/ink/ink3455.xml" ContentType="application/inkml+xml"/>
  <Override PartName="/ppt/ink/ink3456.xml" ContentType="application/inkml+xml"/>
  <Override PartName="/ppt/ink/ink3457.xml" ContentType="application/inkml+xml"/>
  <Override PartName="/ppt/ink/ink3458.xml" ContentType="application/inkml+xml"/>
  <Override PartName="/ppt/ink/ink3459.xml" ContentType="application/inkml+xml"/>
  <Override PartName="/ppt/ink/ink3460.xml" ContentType="application/inkml+xml"/>
  <Override PartName="/ppt/ink/ink3461.xml" ContentType="application/inkml+xml"/>
  <Override PartName="/ppt/ink/ink3462.xml" ContentType="application/inkml+xml"/>
  <Override PartName="/ppt/ink/ink3463.xml" ContentType="application/inkml+xml"/>
  <Override PartName="/ppt/ink/ink3464.xml" ContentType="application/inkml+xml"/>
  <Override PartName="/ppt/ink/ink3465.xml" ContentType="application/inkml+xml"/>
  <Override PartName="/ppt/ink/ink3466.xml" ContentType="application/inkml+xml"/>
  <Override PartName="/ppt/ink/ink3467.xml" ContentType="application/inkml+xml"/>
  <Override PartName="/ppt/ink/ink3468.xml" ContentType="application/inkml+xml"/>
  <Override PartName="/ppt/ink/ink3469.xml" ContentType="application/inkml+xml"/>
  <Override PartName="/ppt/ink/ink3470.xml" ContentType="application/inkml+xml"/>
  <Override PartName="/ppt/ink/ink3471.xml" ContentType="application/inkml+xml"/>
  <Override PartName="/ppt/ink/ink3472.xml" ContentType="application/inkml+xml"/>
  <Override PartName="/ppt/ink/ink3473.xml" ContentType="application/inkml+xml"/>
  <Override PartName="/ppt/ink/ink3474.xml" ContentType="application/inkml+xml"/>
  <Override PartName="/ppt/ink/ink3475.xml" ContentType="application/inkml+xml"/>
  <Override PartName="/ppt/ink/ink3476.xml" ContentType="application/inkml+xml"/>
  <Override PartName="/ppt/ink/ink3477.xml" ContentType="application/inkml+xml"/>
  <Override PartName="/ppt/ink/ink3478.xml" ContentType="application/inkml+xml"/>
  <Override PartName="/ppt/ink/ink3479.xml" ContentType="application/inkml+xml"/>
  <Override PartName="/ppt/ink/ink3480.xml" ContentType="application/inkml+xml"/>
  <Override PartName="/ppt/ink/ink3481.xml" ContentType="application/inkml+xml"/>
  <Override PartName="/ppt/ink/ink3482.xml" ContentType="application/inkml+xml"/>
  <Override PartName="/ppt/ink/ink3483.xml" ContentType="application/inkml+xml"/>
  <Override PartName="/ppt/ink/ink3484.xml" ContentType="application/inkml+xml"/>
  <Override PartName="/ppt/ink/ink3485.xml" ContentType="application/inkml+xml"/>
  <Override PartName="/ppt/ink/ink3486.xml" ContentType="application/inkml+xml"/>
  <Override PartName="/ppt/ink/ink3487.xml" ContentType="application/inkml+xml"/>
  <Override PartName="/ppt/ink/ink3488.xml" ContentType="application/inkml+xml"/>
  <Override PartName="/ppt/ink/ink3489.xml" ContentType="application/inkml+xml"/>
  <Override PartName="/ppt/ink/ink3490.xml" ContentType="application/inkml+xml"/>
  <Override PartName="/ppt/ink/ink3491.xml" ContentType="application/inkml+xml"/>
  <Override PartName="/ppt/ink/ink3492.xml" ContentType="application/inkml+xml"/>
  <Override PartName="/ppt/ink/ink3493.xml" ContentType="application/inkml+xml"/>
  <Override PartName="/ppt/ink/ink3494.xml" ContentType="application/inkml+xml"/>
  <Override PartName="/ppt/ink/ink3495.xml" ContentType="application/inkml+xml"/>
  <Override PartName="/ppt/ink/ink3496.xml" ContentType="application/inkml+xml"/>
  <Override PartName="/ppt/ink/ink3497.xml" ContentType="application/inkml+xml"/>
  <Override PartName="/ppt/ink/ink3498.xml" ContentType="application/inkml+xml"/>
  <Override PartName="/ppt/ink/ink3499.xml" ContentType="application/inkml+xml"/>
  <Override PartName="/ppt/ink/ink3500.xml" ContentType="application/inkml+xml"/>
  <Override PartName="/ppt/ink/ink3501.xml" ContentType="application/inkml+xml"/>
  <Override PartName="/ppt/ink/ink3502.xml" ContentType="application/inkml+xml"/>
  <Override PartName="/ppt/ink/ink3503.xml" ContentType="application/inkml+xml"/>
  <Override PartName="/ppt/ink/ink3504.xml" ContentType="application/inkml+xml"/>
  <Override PartName="/ppt/ink/ink3505.xml" ContentType="application/inkml+xml"/>
  <Override PartName="/ppt/ink/ink3506.xml" ContentType="application/inkml+xml"/>
  <Override PartName="/ppt/ink/ink3507.xml" ContentType="application/inkml+xml"/>
  <Override PartName="/ppt/ink/ink3508.xml" ContentType="application/inkml+xml"/>
  <Override PartName="/ppt/ink/ink3509.xml" ContentType="application/inkml+xml"/>
  <Override PartName="/ppt/ink/ink3510.xml" ContentType="application/inkml+xml"/>
  <Override PartName="/ppt/ink/ink3511.xml" ContentType="application/inkml+xml"/>
  <Override PartName="/ppt/ink/ink3512.xml" ContentType="application/inkml+xml"/>
  <Override PartName="/ppt/ink/ink3513.xml" ContentType="application/inkml+xml"/>
  <Override PartName="/ppt/ink/ink3514.xml" ContentType="application/inkml+xml"/>
  <Override PartName="/ppt/ink/ink3515.xml" ContentType="application/inkml+xml"/>
  <Override PartName="/ppt/ink/ink3516.xml" ContentType="application/inkml+xml"/>
  <Override PartName="/ppt/ink/ink3517.xml" ContentType="application/inkml+xml"/>
  <Override PartName="/ppt/ink/ink3518.xml" ContentType="application/inkml+xml"/>
  <Override PartName="/ppt/ink/ink3519.xml" ContentType="application/inkml+xml"/>
  <Override PartName="/ppt/ink/ink3520.xml" ContentType="application/inkml+xml"/>
  <Override PartName="/ppt/ink/ink3521.xml" ContentType="application/inkml+xml"/>
  <Override PartName="/ppt/ink/ink3522.xml" ContentType="application/inkml+xml"/>
  <Override PartName="/ppt/ink/ink3523.xml" ContentType="application/inkml+xml"/>
  <Override PartName="/ppt/ink/ink3524.xml" ContentType="application/inkml+xml"/>
  <Override PartName="/ppt/ink/ink3525.xml" ContentType="application/inkml+xml"/>
  <Override PartName="/ppt/ink/ink3526.xml" ContentType="application/inkml+xml"/>
  <Override PartName="/ppt/ink/ink3527.xml" ContentType="application/inkml+xml"/>
  <Override PartName="/ppt/ink/ink3528.xml" ContentType="application/inkml+xml"/>
  <Override PartName="/ppt/ink/ink3529.xml" ContentType="application/inkml+xml"/>
  <Override PartName="/ppt/ink/ink3530.xml" ContentType="application/inkml+xml"/>
  <Override PartName="/ppt/ink/ink3531.xml" ContentType="application/inkml+xml"/>
  <Override PartName="/ppt/ink/ink3532.xml" ContentType="application/inkml+xml"/>
  <Override PartName="/ppt/ink/ink3533.xml" ContentType="application/inkml+xml"/>
  <Override PartName="/ppt/ink/ink3534.xml" ContentType="application/inkml+xml"/>
  <Override PartName="/ppt/ink/ink3535.xml" ContentType="application/inkml+xml"/>
  <Override PartName="/ppt/ink/ink3536.xml" ContentType="application/inkml+xml"/>
  <Override PartName="/ppt/ink/ink3537.xml" ContentType="application/inkml+xml"/>
  <Override PartName="/ppt/ink/ink3538.xml" ContentType="application/inkml+xml"/>
  <Override PartName="/ppt/ink/ink3539.xml" ContentType="application/inkml+xml"/>
  <Override PartName="/ppt/ink/ink3540.xml" ContentType="application/inkml+xml"/>
  <Override PartName="/ppt/ink/ink3541.xml" ContentType="application/inkml+xml"/>
  <Override PartName="/ppt/ink/ink3542.xml" ContentType="application/inkml+xml"/>
  <Override PartName="/ppt/ink/ink3543.xml" ContentType="application/inkml+xml"/>
  <Override PartName="/ppt/ink/ink3544.xml" ContentType="application/inkml+xml"/>
  <Override PartName="/ppt/ink/ink3545.xml" ContentType="application/inkml+xml"/>
  <Override PartName="/ppt/ink/ink3546.xml" ContentType="application/inkml+xml"/>
  <Override PartName="/ppt/ink/ink3547.xml" ContentType="application/inkml+xml"/>
  <Override PartName="/ppt/ink/ink3548.xml" ContentType="application/inkml+xml"/>
  <Override PartName="/ppt/ink/ink3549.xml" ContentType="application/inkml+xml"/>
  <Override PartName="/ppt/ink/ink3550.xml" ContentType="application/inkml+xml"/>
  <Override PartName="/ppt/ink/ink3551.xml" ContentType="application/inkml+xml"/>
  <Override PartName="/ppt/ink/ink3552.xml" ContentType="application/inkml+xml"/>
  <Override PartName="/ppt/ink/ink3553.xml" ContentType="application/inkml+xml"/>
  <Override PartName="/ppt/ink/ink3554.xml" ContentType="application/inkml+xml"/>
  <Override PartName="/ppt/ink/ink3555.xml" ContentType="application/inkml+xml"/>
  <Override PartName="/ppt/ink/ink3556.xml" ContentType="application/inkml+xml"/>
  <Override PartName="/ppt/ink/ink3557.xml" ContentType="application/inkml+xml"/>
  <Override PartName="/ppt/ink/ink3558.xml" ContentType="application/inkml+xml"/>
  <Override PartName="/ppt/ink/ink3559.xml" ContentType="application/inkml+xml"/>
  <Override PartName="/ppt/ink/ink3560.xml" ContentType="application/inkml+xml"/>
  <Override PartName="/ppt/ink/ink3561.xml" ContentType="application/inkml+xml"/>
  <Override PartName="/ppt/ink/ink3562.xml" ContentType="application/inkml+xml"/>
  <Override PartName="/ppt/ink/ink3563.xml" ContentType="application/inkml+xml"/>
  <Override PartName="/ppt/ink/ink3564.xml" ContentType="application/inkml+xml"/>
  <Override PartName="/ppt/ink/ink3565.xml" ContentType="application/inkml+xml"/>
  <Override PartName="/ppt/ink/ink3566.xml" ContentType="application/inkml+xml"/>
  <Override PartName="/ppt/ink/ink3567.xml" ContentType="application/inkml+xml"/>
  <Override PartName="/ppt/ink/ink3568.xml" ContentType="application/inkml+xml"/>
  <Override PartName="/ppt/ink/ink3569.xml" ContentType="application/inkml+xml"/>
  <Override PartName="/ppt/ink/ink3570.xml" ContentType="application/inkml+xml"/>
  <Override PartName="/ppt/ink/ink3571.xml" ContentType="application/inkml+xml"/>
  <Override PartName="/ppt/ink/ink3572.xml" ContentType="application/inkml+xml"/>
  <Override PartName="/ppt/ink/ink3573.xml" ContentType="application/inkml+xml"/>
  <Override PartName="/ppt/ink/ink3574.xml" ContentType="application/inkml+xml"/>
  <Override PartName="/ppt/ink/ink3575.xml" ContentType="application/inkml+xml"/>
  <Override PartName="/ppt/ink/ink3576.xml" ContentType="application/inkml+xml"/>
  <Override PartName="/ppt/ink/ink3577.xml" ContentType="application/inkml+xml"/>
  <Override PartName="/ppt/ink/ink3578.xml" ContentType="application/inkml+xml"/>
  <Override PartName="/ppt/ink/ink3579.xml" ContentType="application/inkml+xml"/>
  <Override PartName="/ppt/ink/ink3580.xml" ContentType="application/inkml+xml"/>
  <Override PartName="/ppt/ink/ink3581.xml" ContentType="application/inkml+xml"/>
  <Override PartName="/ppt/ink/ink3582.xml" ContentType="application/inkml+xml"/>
  <Override PartName="/ppt/ink/ink3583.xml" ContentType="application/inkml+xml"/>
  <Override PartName="/ppt/ink/ink3584.xml" ContentType="application/inkml+xml"/>
  <Override PartName="/ppt/ink/ink3585.xml" ContentType="application/inkml+xml"/>
  <Override PartName="/ppt/ink/ink3586.xml" ContentType="application/inkml+xml"/>
  <Override PartName="/ppt/ink/ink3587.xml" ContentType="application/inkml+xml"/>
  <Override PartName="/ppt/ink/ink3588.xml" ContentType="application/inkml+xml"/>
  <Override PartName="/ppt/ink/ink3589.xml" ContentType="application/inkml+xml"/>
  <Override PartName="/ppt/ink/ink3590.xml" ContentType="application/inkml+xml"/>
  <Override PartName="/ppt/ink/ink3591.xml" ContentType="application/inkml+xml"/>
  <Override PartName="/ppt/ink/ink3592.xml" ContentType="application/inkml+xml"/>
  <Override PartName="/ppt/ink/ink3593.xml" ContentType="application/inkml+xml"/>
  <Override PartName="/ppt/ink/ink3594.xml" ContentType="application/inkml+xml"/>
  <Override PartName="/ppt/ink/ink3595.xml" ContentType="application/inkml+xml"/>
  <Override PartName="/ppt/ink/ink3596.xml" ContentType="application/inkml+xml"/>
  <Override PartName="/ppt/ink/ink3597.xml" ContentType="application/inkml+xml"/>
  <Override PartName="/ppt/ink/ink3598.xml" ContentType="application/inkml+xml"/>
  <Override PartName="/ppt/ink/ink3599.xml" ContentType="application/inkml+xml"/>
  <Override PartName="/ppt/ink/ink3600.xml" ContentType="application/inkml+xml"/>
  <Override PartName="/ppt/ink/ink3601.xml" ContentType="application/inkml+xml"/>
  <Override PartName="/ppt/ink/ink3602.xml" ContentType="application/inkml+xml"/>
  <Override PartName="/ppt/ink/ink3603.xml" ContentType="application/inkml+xml"/>
  <Override PartName="/ppt/ink/ink3604.xml" ContentType="application/inkml+xml"/>
  <Override PartName="/ppt/ink/ink3605.xml" ContentType="application/inkml+xml"/>
  <Override PartName="/ppt/ink/ink3606.xml" ContentType="application/inkml+xml"/>
  <Override PartName="/ppt/ink/ink3607.xml" ContentType="application/inkml+xml"/>
  <Override PartName="/ppt/ink/ink3608.xml" ContentType="application/inkml+xml"/>
  <Override PartName="/ppt/ink/ink3609.xml" ContentType="application/inkml+xml"/>
  <Override PartName="/ppt/ink/ink3610.xml" ContentType="application/inkml+xml"/>
  <Override PartName="/ppt/ink/ink3611.xml" ContentType="application/inkml+xml"/>
  <Override PartName="/ppt/ink/ink3612.xml" ContentType="application/inkml+xml"/>
  <Override PartName="/ppt/ink/ink3613.xml" ContentType="application/inkml+xml"/>
  <Override PartName="/ppt/ink/ink3614.xml" ContentType="application/inkml+xml"/>
  <Override PartName="/ppt/ink/ink3615.xml" ContentType="application/inkml+xml"/>
  <Override PartName="/ppt/ink/ink3616.xml" ContentType="application/inkml+xml"/>
  <Override PartName="/ppt/ink/ink3617.xml" ContentType="application/inkml+xml"/>
  <Override PartName="/ppt/ink/ink3618.xml" ContentType="application/inkml+xml"/>
  <Override PartName="/ppt/ink/ink3619.xml" ContentType="application/inkml+xml"/>
  <Override PartName="/ppt/ink/ink3620.xml" ContentType="application/inkml+xml"/>
  <Override PartName="/ppt/ink/ink3621.xml" ContentType="application/inkml+xml"/>
  <Override PartName="/ppt/ink/ink3622.xml" ContentType="application/inkml+xml"/>
  <Override PartName="/ppt/ink/ink3623.xml" ContentType="application/inkml+xml"/>
  <Override PartName="/ppt/ink/ink3624.xml" ContentType="application/inkml+xml"/>
  <Override PartName="/ppt/ink/ink3625.xml" ContentType="application/inkml+xml"/>
  <Override PartName="/ppt/ink/ink3626.xml" ContentType="application/inkml+xml"/>
  <Override PartName="/ppt/ink/ink3627.xml" ContentType="application/inkml+xml"/>
  <Override PartName="/ppt/ink/ink3628.xml" ContentType="application/inkml+xml"/>
  <Override PartName="/ppt/ink/ink3629.xml" ContentType="application/inkml+xml"/>
  <Override PartName="/ppt/ink/ink3630.xml" ContentType="application/inkml+xml"/>
  <Override PartName="/ppt/ink/ink3631.xml" ContentType="application/inkml+xml"/>
  <Override PartName="/ppt/ink/ink3632.xml" ContentType="application/inkml+xml"/>
  <Override PartName="/ppt/ink/ink3633.xml" ContentType="application/inkml+xml"/>
  <Override PartName="/ppt/ink/ink3634.xml" ContentType="application/inkml+xml"/>
  <Override PartName="/ppt/ink/ink3635.xml" ContentType="application/inkml+xml"/>
  <Override PartName="/ppt/ink/ink3636.xml" ContentType="application/inkml+xml"/>
  <Override PartName="/ppt/ink/ink3637.xml" ContentType="application/inkml+xml"/>
  <Override PartName="/ppt/ink/ink3638.xml" ContentType="application/inkml+xml"/>
  <Override PartName="/ppt/ink/ink3639.xml" ContentType="application/inkml+xml"/>
  <Override PartName="/ppt/ink/ink3640.xml" ContentType="application/inkml+xml"/>
  <Override PartName="/ppt/ink/ink3641.xml" ContentType="application/inkml+xml"/>
  <Override PartName="/ppt/ink/ink3642.xml" ContentType="application/inkml+xml"/>
  <Override PartName="/ppt/ink/ink3643.xml" ContentType="application/inkml+xml"/>
  <Override PartName="/ppt/ink/ink3644.xml" ContentType="application/inkml+xml"/>
  <Override PartName="/ppt/ink/ink3645.xml" ContentType="application/inkml+xml"/>
  <Override PartName="/ppt/ink/ink3646.xml" ContentType="application/inkml+xml"/>
  <Override PartName="/ppt/ink/ink3647.xml" ContentType="application/inkml+xml"/>
  <Override PartName="/ppt/ink/ink3648.xml" ContentType="application/inkml+xml"/>
  <Override PartName="/ppt/ink/ink3649.xml" ContentType="application/inkml+xml"/>
  <Override PartName="/ppt/ink/ink3650.xml" ContentType="application/inkml+xml"/>
  <Override PartName="/ppt/ink/ink3651.xml" ContentType="application/inkml+xml"/>
  <Override PartName="/ppt/ink/ink3652.xml" ContentType="application/inkml+xml"/>
  <Override PartName="/ppt/ink/ink3653.xml" ContentType="application/inkml+xml"/>
  <Override PartName="/ppt/ink/ink3654.xml" ContentType="application/inkml+xml"/>
  <Override PartName="/ppt/ink/ink3655.xml" ContentType="application/inkml+xml"/>
  <Override PartName="/ppt/ink/ink3656.xml" ContentType="application/inkml+xml"/>
  <Override PartName="/ppt/ink/ink3657.xml" ContentType="application/inkml+xml"/>
  <Override PartName="/ppt/ink/ink3658.xml" ContentType="application/inkml+xml"/>
  <Override PartName="/ppt/ink/ink3659.xml" ContentType="application/inkml+xml"/>
  <Override PartName="/ppt/ink/ink3660.xml" ContentType="application/inkml+xml"/>
  <Override PartName="/ppt/ink/ink3661.xml" ContentType="application/inkml+xml"/>
  <Override PartName="/ppt/ink/ink3662.xml" ContentType="application/inkml+xml"/>
  <Override PartName="/ppt/ink/ink3663.xml" ContentType="application/inkml+xml"/>
  <Override PartName="/ppt/ink/ink3664.xml" ContentType="application/inkml+xml"/>
  <Override PartName="/ppt/ink/ink3665.xml" ContentType="application/inkml+xml"/>
  <Override PartName="/ppt/ink/ink3666.xml" ContentType="application/inkml+xml"/>
  <Override PartName="/ppt/ink/ink3667.xml" ContentType="application/inkml+xml"/>
  <Override PartName="/ppt/ink/ink3668.xml" ContentType="application/inkml+xml"/>
  <Override PartName="/ppt/ink/ink3669.xml" ContentType="application/inkml+xml"/>
  <Override PartName="/ppt/ink/ink3670.xml" ContentType="application/inkml+xml"/>
  <Override PartName="/ppt/ink/ink3671.xml" ContentType="application/inkml+xml"/>
  <Override PartName="/ppt/ink/ink3672.xml" ContentType="application/inkml+xml"/>
  <Override PartName="/ppt/ink/ink3673.xml" ContentType="application/inkml+xml"/>
  <Override PartName="/ppt/ink/ink3674.xml" ContentType="application/inkml+xml"/>
  <Override PartName="/ppt/ink/ink3675.xml" ContentType="application/inkml+xml"/>
  <Override PartName="/ppt/ink/ink3676.xml" ContentType="application/inkml+xml"/>
  <Override PartName="/ppt/ink/ink3677.xml" ContentType="application/inkml+xml"/>
  <Override PartName="/ppt/ink/ink3678.xml" ContentType="application/inkml+xml"/>
  <Override PartName="/ppt/ink/ink3679.xml" ContentType="application/inkml+xml"/>
  <Override PartName="/ppt/ink/ink3680.xml" ContentType="application/inkml+xml"/>
  <Override PartName="/ppt/ink/ink3681.xml" ContentType="application/inkml+xml"/>
  <Override PartName="/ppt/ink/ink3682.xml" ContentType="application/inkml+xml"/>
  <Override PartName="/ppt/ink/ink3683.xml" ContentType="application/inkml+xml"/>
  <Override PartName="/ppt/ink/ink3684.xml" ContentType="application/inkml+xml"/>
  <Override PartName="/ppt/ink/ink3685.xml" ContentType="application/inkml+xml"/>
  <Override PartName="/ppt/ink/ink3686.xml" ContentType="application/inkml+xml"/>
  <Override PartName="/ppt/ink/ink3687.xml" ContentType="application/inkml+xml"/>
  <Override PartName="/ppt/ink/ink3688.xml" ContentType="application/inkml+xml"/>
  <Override PartName="/ppt/ink/ink3689.xml" ContentType="application/inkml+xml"/>
  <Override PartName="/ppt/ink/ink3690.xml" ContentType="application/inkml+xml"/>
  <Override PartName="/ppt/ink/ink3691.xml" ContentType="application/inkml+xml"/>
  <Override PartName="/ppt/ink/ink3692.xml" ContentType="application/inkml+xml"/>
  <Override PartName="/ppt/ink/ink3693.xml" ContentType="application/inkml+xml"/>
  <Override PartName="/ppt/ink/ink3694.xml" ContentType="application/inkml+xml"/>
  <Override PartName="/ppt/ink/ink3695.xml" ContentType="application/inkml+xml"/>
  <Override PartName="/ppt/ink/ink3696.xml" ContentType="application/inkml+xml"/>
  <Override PartName="/ppt/ink/ink3697.xml" ContentType="application/inkml+xml"/>
  <Override PartName="/ppt/ink/ink3698.xml" ContentType="application/inkml+xml"/>
  <Override PartName="/ppt/ink/ink3699.xml" ContentType="application/inkml+xml"/>
  <Override PartName="/ppt/ink/ink3700.xml" ContentType="application/inkml+xml"/>
  <Override PartName="/ppt/ink/ink3701.xml" ContentType="application/inkml+xml"/>
  <Override PartName="/ppt/ink/ink3702.xml" ContentType="application/inkml+xml"/>
  <Override PartName="/ppt/ink/ink3703.xml" ContentType="application/inkml+xml"/>
  <Override PartName="/ppt/ink/ink3704.xml" ContentType="application/inkml+xml"/>
  <Override PartName="/ppt/ink/ink3705.xml" ContentType="application/inkml+xml"/>
  <Override PartName="/ppt/ink/ink3706.xml" ContentType="application/inkml+xml"/>
  <Override PartName="/ppt/ink/ink3707.xml" ContentType="application/inkml+xml"/>
  <Override PartName="/ppt/ink/ink3708.xml" ContentType="application/inkml+xml"/>
  <Override PartName="/ppt/ink/ink3709.xml" ContentType="application/inkml+xml"/>
  <Override PartName="/ppt/ink/ink3710.xml" ContentType="application/inkml+xml"/>
  <Override PartName="/ppt/ink/ink3711.xml" ContentType="application/inkml+xml"/>
  <Override PartName="/ppt/ink/ink3712.xml" ContentType="application/inkml+xml"/>
  <Override PartName="/ppt/ink/ink3713.xml" ContentType="application/inkml+xml"/>
  <Override PartName="/ppt/ink/ink3714.xml" ContentType="application/inkml+xml"/>
  <Override PartName="/ppt/ink/ink3715.xml" ContentType="application/inkml+xml"/>
  <Override PartName="/ppt/ink/ink3716.xml" ContentType="application/inkml+xml"/>
  <Override PartName="/ppt/ink/ink3717.xml" ContentType="application/inkml+xml"/>
  <Override PartName="/ppt/ink/ink3718.xml" ContentType="application/inkml+xml"/>
  <Override PartName="/ppt/ink/ink3719.xml" ContentType="application/inkml+xml"/>
  <Override PartName="/ppt/ink/ink3720.xml" ContentType="application/inkml+xml"/>
  <Override PartName="/ppt/ink/ink3721.xml" ContentType="application/inkml+xml"/>
  <Override PartName="/ppt/ink/ink3722.xml" ContentType="application/inkml+xml"/>
  <Override PartName="/ppt/ink/ink3723.xml" ContentType="application/inkml+xml"/>
  <Override PartName="/ppt/ink/ink3724.xml" ContentType="application/inkml+xml"/>
  <Override PartName="/ppt/ink/ink3725.xml" ContentType="application/inkml+xml"/>
  <Override PartName="/ppt/ink/ink3726.xml" ContentType="application/inkml+xml"/>
  <Override PartName="/ppt/ink/ink3727.xml" ContentType="application/inkml+xml"/>
  <Override PartName="/ppt/ink/ink3728.xml" ContentType="application/inkml+xml"/>
  <Override PartName="/ppt/ink/ink3729.xml" ContentType="application/inkml+xml"/>
  <Override PartName="/ppt/ink/ink3730.xml" ContentType="application/inkml+xml"/>
  <Override PartName="/ppt/ink/ink3731.xml" ContentType="application/inkml+xml"/>
  <Override PartName="/ppt/ink/ink3732.xml" ContentType="application/inkml+xml"/>
  <Override PartName="/ppt/ink/ink3733.xml" ContentType="application/inkml+xml"/>
  <Override PartName="/ppt/ink/ink3734.xml" ContentType="application/inkml+xml"/>
  <Override PartName="/ppt/ink/ink3735.xml" ContentType="application/inkml+xml"/>
  <Override PartName="/ppt/ink/ink3736.xml" ContentType="application/inkml+xml"/>
  <Override PartName="/ppt/ink/ink3737.xml" ContentType="application/inkml+xml"/>
  <Override PartName="/ppt/ink/ink3738.xml" ContentType="application/inkml+xml"/>
  <Override PartName="/ppt/ink/ink3739.xml" ContentType="application/inkml+xml"/>
  <Override PartName="/ppt/ink/ink3740.xml" ContentType="application/inkml+xml"/>
  <Override PartName="/ppt/ink/ink3741.xml" ContentType="application/inkml+xml"/>
  <Override PartName="/ppt/ink/ink3742.xml" ContentType="application/inkml+xml"/>
  <Override PartName="/ppt/ink/ink3743.xml" ContentType="application/inkml+xml"/>
  <Override PartName="/ppt/ink/ink3744.xml" ContentType="application/inkml+xml"/>
  <Override PartName="/ppt/ink/ink3745.xml" ContentType="application/inkml+xml"/>
  <Override PartName="/ppt/ink/ink3746.xml" ContentType="application/inkml+xml"/>
  <Override PartName="/ppt/ink/ink3747.xml" ContentType="application/inkml+xml"/>
  <Override PartName="/ppt/ink/ink3748.xml" ContentType="application/inkml+xml"/>
  <Override PartName="/ppt/ink/ink3749.xml" ContentType="application/inkml+xml"/>
  <Override PartName="/ppt/ink/ink3750.xml" ContentType="application/inkml+xml"/>
  <Override PartName="/ppt/ink/ink3751.xml" ContentType="application/inkml+xml"/>
  <Override PartName="/ppt/ink/ink3752.xml" ContentType="application/inkml+xml"/>
  <Override PartName="/ppt/ink/ink3753.xml" ContentType="application/inkml+xml"/>
  <Override PartName="/ppt/ink/ink3754.xml" ContentType="application/inkml+xml"/>
  <Override PartName="/ppt/ink/ink3755.xml" ContentType="application/inkml+xml"/>
  <Override PartName="/ppt/ink/ink3756.xml" ContentType="application/inkml+xml"/>
  <Override PartName="/ppt/ink/ink3757.xml" ContentType="application/inkml+xml"/>
  <Override PartName="/ppt/ink/ink3758.xml" ContentType="application/inkml+xml"/>
  <Override PartName="/ppt/ink/ink3759.xml" ContentType="application/inkml+xml"/>
  <Override PartName="/ppt/ink/ink3760.xml" ContentType="application/inkml+xml"/>
  <Override PartName="/ppt/ink/ink3761.xml" ContentType="application/inkml+xml"/>
  <Override PartName="/ppt/ink/ink3762.xml" ContentType="application/inkml+xml"/>
  <Override PartName="/ppt/ink/ink3763.xml" ContentType="application/inkml+xml"/>
  <Override PartName="/ppt/ink/ink3764.xml" ContentType="application/inkml+xml"/>
  <Override PartName="/ppt/ink/ink3765.xml" ContentType="application/inkml+xml"/>
  <Override PartName="/ppt/ink/ink3766.xml" ContentType="application/inkml+xml"/>
  <Override PartName="/ppt/ink/ink3767.xml" ContentType="application/inkml+xml"/>
  <Override PartName="/ppt/ink/ink3768.xml" ContentType="application/inkml+xml"/>
  <Override PartName="/ppt/ink/ink3769.xml" ContentType="application/inkml+xml"/>
  <Override PartName="/ppt/ink/ink3770.xml" ContentType="application/inkml+xml"/>
  <Override PartName="/ppt/ink/ink3771.xml" ContentType="application/inkml+xml"/>
  <Override PartName="/ppt/ink/ink3772.xml" ContentType="application/inkml+xml"/>
  <Override PartName="/ppt/ink/ink3773.xml" ContentType="application/inkml+xml"/>
  <Override PartName="/ppt/ink/ink3774.xml" ContentType="application/inkml+xml"/>
  <Override PartName="/ppt/ink/ink3775.xml" ContentType="application/inkml+xml"/>
  <Override PartName="/ppt/ink/ink3776.xml" ContentType="application/inkml+xml"/>
  <Override PartName="/ppt/ink/ink3777.xml" ContentType="application/inkml+xml"/>
  <Override PartName="/ppt/ink/ink3778.xml" ContentType="application/inkml+xml"/>
  <Override PartName="/ppt/ink/ink3779.xml" ContentType="application/inkml+xml"/>
  <Override PartName="/ppt/ink/ink3780.xml" ContentType="application/inkml+xml"/>
  <Override PartName="/ppt/ink/ink3781.xml" ContentType="application/inkml+xml"/>
  <Override PartName="/ppt/ink/ink3782.xml" ContentType="application/inkml+xml"/>
  <Override PartName="/ppt/ink/ink3783.xml" ContentType="application/inkml+xml"/>
  <Override PartName="/ppt/ink/ink3784.xml" ContentType="application/inkml+xml"/>
  <Override PartName="/ppt/ink/ink3785.xml" ContentType="application/inkml+xml"/>
  <Override PartName="/ppt/ink/ink3786.xml" ContentType="application/inkml+xml"/>
  <Override PartName="/ppt/ink/ink3787.xml" ContentType="application/inkml+xml"/>
  <Override PartName="/ppt/ink/ink3788.xml" ContentType="application/inkml+xml"/>
  <Override PartName="/ppt/ink/ink3789.xml" ContentType="application/inkml+xml"/>
  <Override PartName="/ppt/ink/ink3790.xml" ContentType="application/inkml+xml"/>
  <Override PartName="/ppt/ink/ink3791.xml" ContentType="application/inkml+xml"/>
  <Override PartName="/ppt/ink/ink3792.xml" ContentType="application/inkml+xml"/>
  <Override PartName="/ppt/ink/ink3793.xml" ContentType="application/inkml+xml"/>
  <Override PartName="/ppt/ink/ink3794.xml" ContentType="application/inkml+xml"/>
  <Override PartName="/ppt/ink/ink3795.xml" ContentType="application/inkml+xml"/>
  <Override PartName="/ppt/ink/ink3796.xml" ContentType="application/inkml+xml"/>
  <Override PartName="/ppt/ink/ink3797.xml" ContentType="application/inkml+xml"/>
  <Override PartName="/ppt/ink/ink3798.xml" ContentType="application/inkml+xml"/>
  <Override PartName="/ppt/ink/ink3799.xml" ContentType="application/inkml+xml"/>
  <Override PartName="/ppt/ink/ink3800.xml" ContentType="application/inkml+xml"/>
  <Override PartName="/ppt/ink/ink3801.xml" ContentType="application/inkml+xml"/>
  <Override PartName="/ppt/ink/ink3802.xml" ContentType="application/inkml+xml"/>
  <Override PartName="/ppt/ink/ink3803.xml" ContentType="application/inkml+xml"/>
  <Override PartName="/ppt/ink/ink3804.xml" ContentType="application/inkml+xml"/>
  <Override PartName="/ppt/ink/ink3805.xml" ContentType="application/inkml+xml"/>
  <Override PartName="/ppt/ink/ink3806.xml" ContentType="application/inkml+xml"/>
  <Override PartName="/ppt/ink/ink3807.xml" ContentType="application/inkml+xml"/>
  <Override PartName="/ppt/ink/ink3808.xml" ContentType="application/inkml+xml"/>
  <Override PartName="/ppt/ink/ink3809.xml" ContentType="application/inkml+xml"/>
  <Override PartName="/ppt/ink/ink3810.xml" ContentType="application/inkml+xml"/>
  <Override PartName="/ppt/ink/ink3811.xml" ContentType="application/inkml+xml"/>
  <Override PartName="/ppt/ink/ink3812.xml" ContentType="application/inkml+xml"/>
  <Override PartName="/ppt/ink/ink3813.xml" ContentType="application/inkml+xml"/>
  <Override PartName="/ppt/ink/ink3814.xml" ContentType="application/inkml+xml"/>
  <Override PartName="/ppt/ink/ink3815.xml" ContentType="application/inkml+xml"/>
  <Override PartName="/ppt/ink/ink3816.xml" ContentType="application/inkml+xml"/>
  <Override PartName="/ppt/ink/ink3817.xml" ContentType="application/inkml+xml"/>
  <Override PartName="/ppt/ink/ink3818.xml" ContentType="application/inkml+xml"/>
  <Override PartName="/ppt/ink/ink3819.xml" ContentType="application/inkml+xml"/>
  <Override PartName="/ppt/ink/ink3820.xml" ContentType="application/inkml+xml"/>
  <Override PartName="/ppt/ink/ink3821.xml" ContentType="application/inkml+xml"/>
  <Override PartName="/ppt/ink/ink3822.xml" ContentType="application/inkml+xml"/>
  <Override PartName="/ppt/ink/ink3823.xml" ContentType="application/inkml+xml"/>
  <Override PartName="/ppt/ink/ink3824.xml" ContentType="application/inkml+xml"/>
  <Override PartName="/ppt/ink/ink3825.xml" ContentType="application/inkml+xml"/>
  <Override PartName="/ppt/ink/ink3826.xml" ContentType="application/inkml+xml"/>
  <Override PartName="/ppt/ink/ink3827.xml" ContentType="application/inkml+xml"/>
  <Override PartName="/ppt/ink/ink3828.xml" ContentType="application/inkml+xml"/>
  <Override PartName="/ppt/ink/ink3829.xml" ContentType="application/inkml+xml"/>
  <Override PartName="/ppt/ink/ink3830.xml" ContentType="application/inkml+xml"/>
  <Override PartName="/ppt/ink/ink3831.xml" ContentType="application/inkml+xml"/>
  <Override PartName="/ppt/ink/ink3832.xml" ContentType="application/inkml+xml"/>
  <Override PartName="/ppt/ink/ink3833.xml" ContentType="application/inkml+xml"/>
  <Override PartName="/ppt/ink/ink3834.xml" ContentType="application/inkml+xml"/>
  <Override PartName="/ppt/ink/ink3835.xml" ContentType="application/inkml+xml"/>
  <Override PartName="/ppt/ink/ink3836.xml" ContentType="application/inkml+xml"/>
  <Override PartName="/ppt/ink/ink3837.xml" ContentType="application/inkml+xml"/>
  <Override PartName="/ppt/ink/ink3838.xml" ContentType="application/inkml+xml"/>
  <Override PartName="/ppt/ink/ink3839.xml" ContentType="application/inkml+xml"/>
  <Override PartName="/ppt/ink/ink3840.xml" ContentType="application/inkml+xml"/>
  <Override PartName="/ppt/ink/ink3841.xml" ContentType="application/inkml+xml"/>
  <Override PartName="/ppt/ink/ink3842.xml" ContentType="application/inkml+xml"/>
  <Override PartName="/ppt/ink/ink3843.xml" ContentType="application/inkml+xml"/>
  <Override PartName="/ppt/ink/ink3844.xml" ContentType="application/inkml+xml"/>
  <Override PartName="/ppt/ink/ink3845.xml" ContentType="application/inkml+xml"/>
  <Override PartName="/ppt/ink/ink3846.xml" ContentType="application/inkml+xml"/>
  <Override PartName="/ppt/ink/ink3847.xml" ContentType="application/inkml+xml"/>
  <Override PartName="/ppt/ink/ink3848.xml" ContentType="application/inkml+xml"/>
  <Override PartName="/ppt/ink/ink3849.xml" ContentType="application/inkml+xml"/>
  <Override PartName="/ppt/ink/ink3850.xml" ContentType="application/inkml+xml"/>
  <Override PartName="/ppt/ink/ink3851.xml" ContentType="application/inkml+xml"/>
  <Override PartName="/ppt/ink/ink3852.xml" ContentType="application/inkml+xml"/>
  <Override PartName="/ppt/ink/ink3853.xml" ContentType="application/inkml+xml"/>
  <Override PartName="/ppt/ink/ink3854.xml" ContentType="application/inkml+xml"/>
  <Override PartName="/ppt/ink/ink3855.xml" ContentType="application/inkml+xml"/>
  <Override PartName="/ppt/ink/ink3856.xml" ContentType="application/inkml+xml"/>
  <Override PartName="/ppt/ink/ink3857.xml" ContentType="application/inkml+xml"/>
  <Override PartName="/ppt/ink/ink3858.xml" ContentType="application/inkml+xml"/>
  <Override PartName="/ppt/ink/ink3859.xml" ContentType="application/inkml+xml"/>
  <Override PartName="/ppt/ink/ink3860.xml" ContentType="application/inkml+xml"/>
  <Override PartName="/ppt/ink/ink3861.xml" ContentType="application/inkml+xml"/>
  <Override PartName="/ppt/ink/ink3862.xml" ContentType="application/inkml+xml"/>
  <Override PartName="/ppt/ink/ink3863.xml" ContentType="application/inkml+xml"/>
  <Override PartName="/ppt/ink/ink3864.xml" ContentType="application/inkml+xml"/>
  <Override PartName="/ppt/ink/ink3865.xml" ContentType="application/inkml+xml"/>
  <Override PartName="/ppt/ink/ink3866.xml" ContentType="application/inkml+xml"/>
  <Override PartName="/ppt/ink/ink3867.xml" ContentType="application/inkml+xml"/>
  <Override PartName="/ppt/ink/ink3868.xml" ContentType="application/inkml+xml"/>
  <Override PartName="/ppt/ink/ink3869.xml" ContentType="application/inkml+xml"/>
  <Override PartName="/ppt/ink/ink3870.xml" ContentType="application/inkml+xml"/>
  <Override PartName="/ppt/ink/ink3871.xml" ContentType="application/inkml+xml"/>
  <Override PartName="/ppt/ink/ink3872.xml" ContentType="application/inkml+xml"/>
  <Override PartName="/ppt/ink/ink3873.xml" ContentType="application/inkml+xml"/>
  <Override PartName="/ppt/ink/ink3874.xml" ContentType="application/inkml+xml"/>
  <Override PartName="/ppt/ink/ink3875.xml" ContentType="application/inkml+xml"/>
  <Override PartName="/ppt/ink/ink3876.xml" ContentType="application/inkml+xml"/>
  <Override PartName="/ppt/ink/ink3877.xml" ContentType="application/inkml+xml"/>
  <Override PartName="/ppt/ink/ink3878.xml" ContentType="application/inkml+xml"/>
  <Override PartName="/ppt/ink/ink3879.xml" ContentType="application/inkml+xml"/>
  <Override PartName="/ppt/ink/ink3880.xml" ContentType="application/inkml+xml"/>
  <Override PartName="/ppt/ink/ink3881.xml" ContentType="application/inkml+xml"/>
  <Override PartName="/ppt/ink/ink3882.xml" ContentType="application/inkml+xml"/>
  <Override PartName="/ppt/ink/ink3883.xml" ContentType="application/inkml+xml"/>
  <Override PartName="/ppt/ink/ink3884.xml" ContentType="application/inkml+xml"/>
  <Override PartName="/ppt/ink/ink3885.xml" ContentType="application/inkml+xml"/>
  <Override PartName="/ppt/ink/ink3886.xml" ContentType="application/inkml+xml"/>
  <Override PartName="/ppt/ink/ink3887.xml" ContentType="application/inkml+xml"/>
  <Override PartName="/ppt/ink/ink3888.xml" ContentType="application/inkml+xml"/>
  <Override PartName="/ppt/ink/ink3889.xml" ContentType="application/inkml+xml"/>
  <Override PartName="/ppt/ink/ink3890.xml" ContentType="application/inkml+xml"/>
  <Override PartName="/ppt/ink/ink3891.xml" ContentType="application/inkml+xml"/>
  <Override PartName="/ppt/ink/ink3892.xml" ContentType="application/inkml+xml"/>
  <Override PartName="/ppt/ink/ink3893.xml" ContentType="application/inkml+xml"/>
  <Override PartName="/ppt/ink/ink3894.xml" ContentType="application/inkml+xml"/>
  <Override PartName="/ppt/ink/ink3895.xml" ContentType="application/inkml+xml"/>
  <Override PartName="/ppt/ink/ink3896.xml" ContentType="application/inkml+xml"/>
  <Override PartName="/ppt/ink/ink3897.xml" ContentType="application/inkml+xml"/>
  <Override PartName="/ppt/ink/ink3898.xml" ContentType="application/inkml+xml"/>
  <Override PartName="/ppt/ink/ink3899.xml" ContentType="application/inkml+xml"/>
  <Override PartName="/ppt/ink/ink3900.xml" ContentType="application/inkml+xml"/>
  <Override PartName="/ppt/ink/ink3901.xml" ContentType="application/inkml+xml"/>
  <Override PartName="/ppt/ink/ink3902.xml" ContentType="application/inkml+xml"/>
  <Override PartName="/ppt/ink/ink3903.xml" ContentType="application/inkml+xml"/>
  <Override PartName="/ppt/ink/ink3904.xml" ContentType="application/inkml+xml"/>
  <Override PartName="/ppt/ink/ink3905.xml" ContentType="application/inkml+xml"/>
  <Override PartName="/ppt/ink/ink3906.xml" ContentType="application/inkml+xml"/>
  <Override PartName="/ppt/ink/ink3907.xml" ContentType="application/inkml+xml"/>
  <Override PartName="/ppt/ink/ink3908.xml" ContentType="application/inkml+xml"/>
  <Override PartName="/ppt/ink/ink3909.xml" ContentType="application/inkml+xml"/>
  <Override PartName="/ppt/ink/ink3910.xml" ContentType="application/inkml+xml"/>
  <Override PartName="/ppt/ink/ink3911.xml" ContentType="application/inkml+xml"/>
  <Override PartName="/ppt/ink/ink3912.xml" ContentType="application/inkml+xml"/>
  <Override PartName="/ppt/ink/ink3913.xml" ContentType="application/inkml+xml"/>
  <Override PartName="/ppt/ink/ink3914.xml" ContentType="application/inkml+xml"/>
  <Override PartName="/ppt/ink/ink3915.xml" ContentType="application/inkml+xml"/>
  <Override PartName="/ppt/ink/ink3916.xml" ContentType="application/inkml+xml"/>
  <Override PartName="/ppt/ink/ink3917.xml" ContentType="application/inkml+xml"/>
  <Override PartName="/ppt/ink/ink3918.xml" ContentType="application/inkml+xml"/>
  <Override PartName="/ppt/ink/ink3919.xml" ContentType="application/inkml+xml"/>
  <Override PartName="/ppt/ink/ink3920.xml" ContentType="application/inkml+xml"/>
  <Override PartName="/ppt/ink/ink3921.xml" ContentType="application/inkml+xml"/>
  <Override PartName="/ppt/ink/ink3922.xml" ContentType="application/inkml+xml"/>
  <Override PartName="/ppt/ink/ink3923.xml" ContentType="application/inkml+xml"/>
  <Override PartName="/ppt/ink/ink3924.xml" ContentType="application/inkml+xml"/>
  <Override PartName="/ppt/ink/ink3925.xml" ContentType="application/inkml+xml"/>
  <Override PartName="/ppt/ink/ink3926.xml" ContentType="application/inkml+xml"/>
  <Override PartName="/ppt/ink/ink3927.xml" ContentType="application/inkml+xml"/>
  <Override PartName="/ppt/ink/ink3928.xml" ContentType="application/inkml+xml"/>
  <Override PartName="/ppt/ink/ink3929.xml" ContentType="application/inkml+xml"/>
  <Override PartName="/ppt/ink/ink3930.xml" ContentType="application/inkml+xml"/>
  <Override PartName="/ppt/ink/ink3931.xml" ContentType="application/inkml+xml"/>
  <Override PartName="/ppt/ink/ink3932.xml" ContentType="application/inkml+xml"/>
  <Override PartName="/ppt/ink/ink3933.xml" ContentType="application/inkml+xml"/>
  <Override PartName="/ppt/ink/ink3934.xml" ContentType="application/inkml+xml"/>
  <Override PartName="/ppt/ink/ink3935.xml" ContentType="application/inkml+xml"/>
  <Override PartName="/ppt/ink/ink3936.xml" ContentType="application/inkml+xml"/>
  <Override PartName="/ppt/ink/ink3937.xml" ContentType="application/inkml+xml"/>
  <Override PartName="/ppt/ink/ink3938.xml" ContentType="application/inkml+xml"/>
  <Override PartName="/ppt/ink/ink3939.xml" ContentType="application/inkml+xml"/>
  <Override PartName="/ppt/ink/ink3940.xml" ContentType="application/inkml+xml"/>
  <Override PartName="/ppt/ink/ink3941.xml" ContentType="application/inkml+xml"/>
  <Override PartName="/ppt/ink/ink3942.xml" ContentType="application/inkml+xml"/>
  <Override PartName="/ppt/ink/ink3943.xml" ContentType="application/inkml+xml"/>
  <Override PartName="/ppt/ink/ink3944.xml" ContentType="application/inkml+xml"/>
  <Override PartName="/ppt/ink/ink3945.xml" ContentType="application/inkml+xml"/>
  <Override PartName="/ppt/ink/ink3946.xml" ContentType="application/inkml+xml"/>
  <Override PartName="/ppt/ink/ink3947.xml" ContentType="application/inkml+xml"/>
  <Override PartName="/ppt/ink/ink3948.xml" ContentType="application/inkml+xml"/>
  <Override PartName="/ppt/ink/ink3949.xml" ContentType="application/inkml+xml"/>
  <Override PartName="/ppt/ink/ink3950.xml" ContentType="application/inkml+xml"/>
  <Override PartName="/ppt/ink/ink3951.xml" ContentType="application/inkml+xml"/>
  <Override PartName="/ppt/ink/ink3952.xml" ContentType="application/inkml+xml"/>
  <Override PartName="/ppt/ink/ink3953.xml" ContentType="application/inkml+xml"/>
  <Override PartName="/ppt/ink/ink3954.xml" ContentType="application/inkml+xml"/>
  <Override PartName="/ppt/ink/ink3955.xml" ContentType="application/inkml+xml"/>
  <Override PartName="/ppt/ink/ink3956.xml" ContentType="application/inkml+xml"/>
  <Override PartName="/ppt/ink/ink3957.xml" ContentType="application/inkml+xml"/>
  <Override PartName="/ppt/ink/ink3958.xml" ContentType="application/inkml+xml"/>
  <Override PartName="/ppt/ink/ink3959.xml" ContentType="application/inkml+xml"/>
  <Override PartName="/ppt/ink/ink3960.xml" ContentType="application/inkml+xml"/>
  <Override PartName="/ppt/ink/ink3961.xml" ContentType="application/inkml+xml"/>
  <Override PartName="/ppt/ink/ink3962.xml" ContentType="application/inkml+xml"/>
  <Override PartName="/ppt/ink/ink3963.xml" ContentType="application/inkml+xml"/>
  <Override PartName="/ppt/ink/ink3964.xml" ContentType="application/inkml+xml"/>
  <Override PartName="/ppt/ink/ink3965.xml" ContentType="application/inkml+xml"/>
  <Override PartName="/ppt/ink/ink3966.xml" ContentType="application/inkml+xml"/>
  <Override PartName="/ppt/ink/ink3967.xml" ContentType="application/inkml+xml"/>
  <Override PartName="/ppt/ink/ink3968.xml" ContentType="application/inkml+xml"/>
  <Override PartName="/ppt/ink/ink3969.xml" ContentType="application/inkml+xml"/>
  <Override PartName="/ppt/ink/ink3970.xml" ContentType="application/inkml+xml"/>
  <Override PartName="/ppt/ink/ink3971.xml" ContentType="application/inkml+xml"/>
  <Override PartName="/ppt/ink/ink3972.xml" ContentType="application/inkml+xml"/>
  <Override PartName="/ppt/ink/ink3973.xml" ContentType="application/inkml+xml"/>
  <Override PartName="/ppt/ink/ink3974.xml" ContentType="application/inkml+xml"/>
  <Override PartName="/ppt/ink/ink3975.xml" ContentType="application/inkml+xml"/>
  <Override PartName="/ppt/ink/ink3976.xml" ContentType="application/inkml+xml"/>
  <Override PartName="/ppt/ink/ink3977.xml" ContentType="application/inkml+xml"/>
  <Override PartName="/ppt/ink/ink3978.xml" ContentType="application/inkml+xml"/>
  <Override PartName="/ppt/ink/ink3979.xml" ContentType="application/inkml+xml"/>
  <Override PartName="/ppt/ink/ink3980.xml" ContentType="application/inkml+xml"/>
  <Override PartName="/ppt/ink/ink3981.xml" ContentType="application/inkml+xml"/>
  <Override PartName="/ppt/ink/ink3982.xml" ContentType="application/inkml+xml"/>
  <Override PartName="/ppt/ink/ink3983.xml" ContentType="application/inkml+xml"/>
  <Override PartName="/ppt/ink/ink3984.xml" ContentType="application/inkml+xml"/>
  <Override PartName="/ppt/ink/ink3985.xml" ContentType="application/inkml+xml"/>
  <Override PartName="/ppt/ink/ink3986.xml" ContentType="application/inkml+xml"/>
  <Override PartName="/ppt/ink/ink3987.xml" ContentType="application/inkml+xml"/>
  <Override PartName="/ppt/ink/ink3988.xml" ContentType="application/inkml+xml"/>
  <Override PartName="/ppt/ink/ink3989.xml" ContentType="application/inkml+xml"/>
  <Override PartName="/ppt/ink/ink3990.xml" ContentType="application/inkml+xml"/>
  <Override PartName="/ppt/ink/ink3991.xml" ContentType="application/inkml+xml"/>
  <Override PartName="/ppt/ink/ink3992.xml" ContentType="application/inkml+xml"/>
  <Override PartName="/ppt/ink/ink3993.xml" ContentType="application/inkml+xml"/>
  <Override PartName="/ppt/ink/ink3994.xml" ContentType="application/inkml+xml"/>
  <Override PartName="/ppt/ink/ink3995.xml" ContentType="application/inkml+xml"/>
  <Override PartName="/ppt/ink/ink3996.xml" ContentType="application/inkml+xml"/>
  <Override PartName="/ppt/ink/ink3997.xml" ContentType="application/inkml+xml"/>
  <Override PartName="/ppt/ink/ink3998.xml" ContentType="application/inkml+xml"/>
  <Override PartName="/ppt/ink/ink3999.xml" ContentType="application/inkml+xml"/>
  <Override PartName="/ppt/ink/ink4000.xml" ContentType="application/inkml+xml"/>
  <Override PartName="/ppt/ink/ink4001.xml" ContentType="application/inkml+xml"/>
  <Override PartName="/ppt/ink/ink4002.xml" ContentType="application/inkml+xml"/>
  <Override PartName="/ppt/ink/ink4003.xml" ContentType="application/inkml+xml"/>
  <Override PartName="/ppt/ink/ink4004.xml" ContentType="application/inkml+xml"/>
  <Override PartName="/ppt/ink/ink4005.xml" ContentType="application/inkml+xml"/>
  <Override PartName="/ppt/ink/ink4006.xml" ContentType="application/inkml+xml"/>
  <Override PartName="/ppt/ink/ink4007.xml" ContentType="application/inkml+xml"/>
  <Override PartName="/ppt/ink/ink4008.xml" ContentType="application/inkml+xml"/>
  <Override PartName="/ppt/ink/ink4009.xml" ContentType="application/inkml+xml"/>
  <Override PartName="/ppt/ink/ink4010.xml" ContentType="application/inkml+xml"/>
  <Override PartName="/ppt/ink/ink4011.xml" ContentType="application/inkml+xml"/>
  <Override PartName="/ppt/ink/ink4012.xml" ContentType="application/inkml+xml"/>
  <Override PartName="/ppt/ink/ink4013.xml" ContentType="application/inkml+xml"/>
  <Override PartName="/ppt/ink/ink4014.xml" ContentType="application/inkml+xml"/>
  <Override PartName="/ppt/ink/ink4015.xml" ContentType="application/inkml+xml"/>
  <Override PartName="/ppt/ink/ink4016.xml" ContentType="application/inkml+xml"/>
  <Override PartName="/ppt/ink/ink4017.xml" ContentType="application/inkml+xml"/>
  <Override PartName="/ppt/ink/ink4018.xml" ContentType="application/inkml+xml"/>
  <Override PartName="/ppt/ink/ink4019.xml" ContentType="application/inkml+xml"/>
  <Override PartName="/ppt/ink/ink4020.xml" ContentType="application/inkml+xml"/>
  <Override PartName="/ppt/ink/ink4021.xml" ContentType="application/inkml+xml"/>
  <Override PartName="/ppt/ink/ink4022.xml" ContentType="application/inkml+xml"/>
  <Override PartName="/ppt/ink/ink4023.xml" ContentType="application/inkml+xml"/>
  <Override PartName="/ppt/ink/ink4024.xml" ContentType="application/inkml+xml"/>
  <Override PartName="/ppt/ink/ink4025.xml" ContentType="application/inkml+xml"/>
  <Override PartName="/ppt/ink/ink4026.xml" ContentType="application/inkml+xml"/>
  <Override PartName="/ppt/ink/ink4027.xml" ContentType="application/inkml+xml"/>
  <Override PartName="/ppt/ink/ink4028.xml" ContentType="application/inkml+xml"/>
  <Override PartName="/ppt/ink/ink4029.xml" ContentType="application/inkml+xml"/>
  <Override PartName="/ppt/ink/ink4030.xml" ContentType="application/inkml+xml"/>
  <Override PartName="/ppt/ink/ink4031.xml" ContentType="application/inkml+xml"/>
  <Override PartName="/ppt/ink/ink4032.xml" ContentType="application/inkml+xml"/>
  <Override PartName="/ppt/ink/ink4033.xml" ContentType="application/inkml+xml"/>
  <Override PartName="/ppt/ink/ink4034.xml" ContentType="application/inkml+xml"/>
  <Override PartName="/ppt/ink/ink4035.xml" ContentType="application/inkml+xml"/>
  <Override PartName="/ppt/ink/ink4036.xml" ContentType="application/inkml+xml"/>
  <Override PartName="/ppt/ink/ink4037.xml" ContentType="application/inkml+xml"/>
  <Override PartName="/ppt/ink/ink4038.xml" ContentType="application/inkml+xml"/>
  <Override PartName="/ppt/ink/ink4039.xml" ContentType="application/inkml+xml"/>
  <Override PartName="/ppt/ink/ink4040.xml" ContentType="application/inkml+xml"/>
  <Override PartName="/ppt/ink/ink4041.xml" ContentType="application/inkml+xml"/>
  <Override PartName="/ppt/ink/ink4042.xml" ContentType="application/inkml+xml"/>
  <Override PartName="/ppt/ink/ink4043.xml" ContentType="application/inkml+xml"/>
  <Override PartName="/ppt/ink/ink4044.xml" ContentType="application/inkml+xml"/>
  <Override PartName="/ppt/ink/ink4045.xml" ContentType="application/inkml+xml"/>
  <Override PartName="/ppt/ink/ink4046.xml" ContentType="application/inkml+xml"/>
  <Override PartName="/ppt/ink/ink4047.xml" ContentType="application/inkml+xml"/>
  <Override PartName="/ppt/ink/ink4048.xml" ContentType="application/inkml+xml"/>
  <Override PartName="/ppt/ink/ink4049.xml" ContentType="application/inkml+xml"/>
  <Override PartName="/ppt/ink/ink4050.xml" ContentType="application/inkml+xml"/>
  <Override PartName="/ppt/ink/ink4051.xml" ContentType="application/inkml+xml"/>
  <Override PartName="/ppt/ink/ink4052.xml" ContentType="application/inkml+xml"/>
  <Override PartName="/ppt/ink/ink4053.xml" ContentType="application/inkml+xml"/>
  <Override PartName="/ppt/ink/ink4054.xml" ContentType="application/inkml+xml"/>
  <Override PartName="/ppt/ink/ink4055.xml" ContentType="application/inkml+xml"/>
  <Override PartName="/ppt/ink/ink4056.xml" ContentType="application/inkml+xml"/>
  <Override PartName="/ppt/ink/ink4057.xml" ContentType="application/inkml+xml"/>
  <Override PartName="/ppt/ink/ink4058.xml" ContentType="application/inkml+xml"/>
  <Override PartName="/ppt/ink/ink4059.xml" ContentType="application/inkml+xml"/>
  <Override PartName="/ppt/ink/ink4060.xml" ContentType="application/inkml+xml"/>
  <Override PartName="/ppt/ink/ink4061.xml" ContentType="application/inkml+xml"/>
  <Override PartName="/ppt/ink/ink4062.xml" ContentType="application/inkml+xml"/>
  <Override PartName="/ppt/ink/ink4063.xml" ContentType="application/inkml+xml"/>
  <Override PartName="/ppt/ink/ink4064.xml" ContentType="application/inkml+xml"/>
  <Override PartName="/ppt/ink/ink4065.xml" ContentType="application/inkml+xml"/>
  <Override PartName="/ppt/ink/ink4066.xml" ContentType="application/inkml+xml"/>
  <Override PartName="/ppt/ink/ink4067.xml" ContentType="application/inkml+xml"/>
  <Override PartName="/ppt/ink/ink4068.xml" ContentType="application/inkml+xml"/>
  <Override PartName="/ppt/ink/ink4069.xml" ContentType="application/inkml+xml"/>
  <Override PartName="/ppt/ink/ink4070.xml" ContentType="application/inkml+xml"/>
  <Override PartName="/ppt/ink/ink4071.xml" ContentType="application/inkml+xml"/>
  <Override PartName="/ppt/ink/ink4072.xml" ContentType="application/inkml+xml"/>
  <Override PartName="/ppt/ink/ink4073.xml" ContentType="application/inkml+xml"/>
  <Override PartName="/ppt/ink/ink4074.xml" ContentType="application/inkml+xml"/>
  <Override PartName="/ppt/ink/ink4075.xml" ContentType="application/inkml+xml"/>
  <Override PartName="/ppt/ink/ink4076.xml" ContentType="application/inkml+xml"/>
  <Override PartName="/ppt/ink/ink4077.xml" ContentType="application/inkml+xml"/>
  <Override PartName="/ppt/ink/ink4078.xml" ContentType="application/inkml+xml"/>
  <Override PartName="/ppt/ink/ink4079.xml" ContentType="application/inkml+xml"/>
  <Override PartName="/ppt/ink/ink4080.xml" ContentType="application/inkml+xml"/>
  <Override PartName="/ppt/ink/ink4081.xml" ContentType="application/inkml+xml"/>
  <Override PartName="/ppt/ink/ink4082.xml" ContentType="application/inkml+xml"/>
  <Override PartName="/ppt/ink/ink4083.xml" ContentType="application/inkml+xml"/>
  <Override PartName="/ppt/ink/ink4084.xml" ContentType="application/inkml+xml"/>
  <Override PartName="/ppt/ink/ink4085.xml" ContentType="application/inkml+xml"/>
  <Override PartName="/ppt/ink/ink4086.xml" ContentType="application/inkml+xml"/>
  <Override PartName="/ppt/ink/ink4087.xml" ContentType="application/inkml+xml"/>
  <Override PartName="/ppt/ink/ink4088.xml" ContentType="application/inkml+xml"/>
  <Override PartName="/ppt/ink/ink4089.xml" ContentType="application/inkml+xml"/>
  <Override PartName="/ppt/ink/ink4090.xml" ContentType="application/inkml+xml"/>
  <Override PartName="/ppt/ink/ink4091.xml" ContentType="application/inkml+xml"/>
  <Override PartName="/ppt/ink/ink4092.xml" ContentType="application/inkml+xml"/>
  <Override PartName="/ppt/ink/ink4093.xml" ContentType="application/inkml+xml"/>
  <Override PartName="/ppt/ink/ink4094.xml" ContentType="application/inkml+xml"/>
  <Override PartName="/ppt/ink/ink4095.xml" ContentType="application/inkml+xml"/>
  <Override PartName="/ppt/ink/ink4096.xml" ContentType="application/inkml+xml"/>
  <Override PartName="/ppt/ink/ink4097.xml" ContentType="application/inkml+xml"/>
  <Override PartName="/ppt/ink/ink4098.xml" ContentType="application/inkml+xml"/>
  <Override PartName="/ppt/ink/ink4099.xml" ContentType="application/inkml+xml"/>
  <Override PartName="/ppt/ink/ink4100.xml" ContentType="application/inkml+xml"/>
  <Override PartName="/ppt/ink/ink4101.xml" ContentType="application/inkml+xml"/>
  <Override PartName="/ppt/ink/ink4102.xml" ContentType="application/inkml+xml"/>
  <Override PartName="/ppt/ink/ink4103.xml" ContentType="application/inkml+xml"/>
  <Override PartName="/ppt/ink/ink4104.xml" ContentType="application/inkml+xml"/>
  <Override PartName="/ppt/ink/ink4105.xml" ContentType="application/inkml+xml"/>
  <Override PartName="/ppt/ink/ink4106.xml" ContentType="application/inkml+xml"/>
  <Override PartName="/ppt/ink/ink4107.xml" ContentType="application/inkml+xml"/>
  <Override PartName="/ppt/ink/ink4108.xml" ContentType="application/inkml+xml"/>
  <Override PartName="/ppt/ink/ink4109.xml" ContentType="application/inkml+xml"/>
  <Override PartName="/ppt/ink/ink4110.xml" ContentType="application/inkml+xml"/>
  <Override PartName="/ppt/ink/ink4111.xml" ContentType="application/inkml+xml"/>
  <Override PartName="/ppt/ink/ink4112.xml" ContentType="application/inkml+xml"/>
  <Override PartName="/ppt/ink/ink4113.xml" ContentType="application/inkml+xml"/>
  <Override PartName="/ppt/ink/ink4114.xml" ContentType="application/inkml+xml"/>
  <Override PartName="/ppt/ink/ink4115.xml" ContentType="application/inkml+xml"/>
  <Override PartName="/ppt/ink/ink4116.xml" ContentType="application/inkml+xml"/>
  <Override PartName="/ppt/ink/ink4117.xml" ContentType="application/inkml+xml"/>
  <Override PartName="/ppt/ink/ink4118.xml" ContentType="application/inkml+xml"/>
  <Override PartName="/ppt/ink/ink4119.xml" ContentType="application/inkml+xml"/>
  <Override PartName="/ppt/ink/ink4120.xml" ContentType="application/inkml+xml"/>
  <Override PartName="/ppt/ink/ink4121.xml" ContentType="application/inkml+xml"/>
  <Override PartName="/ppt/ink/ink4122.xml" ContentType="application/inkml+xml"/>
  <Override PartName="/ppt/ink/ink4123.xml" ContentType="application/inkml+xml"/>
  <Override PartName="/ppt/ink/ink4124.xml" ContentType="application/inkml+xml"/>
  <Override PartName="/ppt/ink/ink4125.xml" ContentType="application/inkml+xml"/>
  <Override PartName="/ppt/ink/ink4126.xml" ContentType="application/inkml+xml"/>
  <Override PartName="/ppt/ink/ink4127.xml" ContentType="application/inkml+xml"/>
  <Override PartName="/ppt/ink/ink4128.xml" ContentType="application/inkml+xml"/>
  <Override PartName="/ppt/ink/ink4129.xml" ContentType="application/inkml+xml"/>
  <Override PartName="/ppt/ink/ink4130.xml" ContentType="application/inkml+xml"/>
  <Override PartName="/ppt/ink/ink4131.xml" ContentType="application/inkml+xml"/>
  <Override PartName="/ppt/ink/ink4132.xml" ContentType="application/inkml+xml"/>
  <Override PartName="/ppt/ink/ink4133.xml" ContentType="application/inkml+xml"/>
  <Override PartName="/ppt/ink/ink4134.xml" ContentType="application/inkml+xml"/>
  <Override PartName="/ppt/ink/ink4135.xml" ContentType="application/inkml+xml"/>
  <Override PartName="/ppt/ink/ink4136.xml" ContentType="application/inkml+xml"/>
  <Override PartName="/ppt/ink/ink4137.xml" ContentType="application/inkml+xml"/>
  <Override PartName="/ppt/ink/ink4138.xml" ContentType="application/inkml+xml"/>
  <Override PartName="/ppt/ink/ink4139.xml" ContentType="application/inkml+xml"/>
  <Override PartName="/ppt/ink/ink4140.xml" ContentType="application/inkml+xml"/>
  <Override PartName="/ppt/ink/ink4141.xml" ContentType="application/inkml+xml"/>
  <Override PartName="/ppt/ink/ink4142.xml" ContentType="application/inkml+xml"/>
  <Override PartName="/ppt/ink/ink4143.xml" ContentType="application/inkml+xml"/>
  <Override PartName="/ppt/ink/ink4144.xml" ContentType="application/inkml+xml"/>
  <Override PartName="/ppt/ink/ink4145.xml" ContentType="application/inkml+xml"/>
  <Override PartName="/ppt/ink/ink4146.xml" ContentType="application/inkml+xml"/>
  <Override PartName="/ppt/ink/ink4147.xml" ContentType="application/inkml+xml"/>
  <Override PartName="/ppt/ink/ink4148.xml" ContentType="application/inkml+xml"/>
  <Override PartName="/ppt/ink/ink4149.xml" ContentType="application/inkml+xml"/>
  <Override PartName="/ppt/ink/ink4150.xml" ContentType="application/inkml+xml"/>
  <Override PartName="/ppt/ink/ink4151.xml" ContentType="application/inkml+xml"/>
  <Override PartName="/ppt/ink/ink4152.xml" ContentType="application/inkml+xml"/>
  <Override PartName="/ppt/ink/ink4153.xml" ContentType="application/inkml+xml"/>
  <Override PartName="/ppt/ink/ink4154.xml" ContentType="application/inkml+xml"/>
  <Override PartName="/ppt/ink/ink4155.xml" ContentType="application/inkml+xml"/>
  <Override PartName="/ppt/ink/ink4156.xml" ContentType="application/inkml+xml"/>
  <Override PartName="/ppt/ink/ink4157.xml" ContentType="application/inkml+xml"/>
  <Override PartName="/ppt/ink/ink4158.xml" ContentType="application/inkml+xml"/>
  <Override PartName="/ppt/ink/ink4159.xml" ContentType="application/inkml+xml"/>
  <Override PartName="/ppt/ink/ink4160.xml" ContentType="application/inkml+xml"/>
  <Override PartName="/ppt/ink/ink4161.xml" ContentType="application/inkml+xml"/>
  <Override PartName="/ppt/ink/ink4162.xml" ContentType="application/inkml+xml"/>
  <Override PartName="/ppt/ink/ink4163.xml" ContentType="application/inkml+xml"/>
  <Override PartName="/ppt/ink/ink4164.xml" ContentType="application/inkml+xml"/>
  <Override PartName="/ppt/ink/ink4165.xml" ContentType="application/inkml+xml"/>
  <Override PartName="/ppt/ink/ink4166.xml" ContentType="application/inkml+xml"/>
  <Override PartName="/ppt/ink/ink4167.xml" ContentType="application/inkml+xml"/>
  <Override PartName="/ppt/ink/ink4168.xml" ContentType="application/inkml+xml"/>
  <Override PartName="/ppt/ink/ink4169.xml" ContentType="application/inkml+xml"/>
  <Override PartName="/ppt/ink/ink4170.xml" ContentType="application/inkml+xml"/>
  <Override PartName="/ppt/ink/ink4171.xml" ContentType="application/inkml+xml"/>
  <Override PartName="/ppt/ink/ink4172.xml" ContentType="application/inkml+xml"/>
  <Override PartName="/ppt/ink/ink4173.xml" ContentType="application/inkml+xml"/>
  <Override PartName="/ppt/ink/ink4174.xml" ContentType="application/inkml+xml"/>
  <Override PartName="/ppt/ink/ink4175.xml" ContentType="application/inkml+xml"/>
  <Override PartName="/ppt/ink/ink4176.xml" ContentType="application/inkml+xml"/>
  <Override PartName="/ppt/ink/ink4177.xml" ContentType="application/inkml+xml"/>
  <Override PartName="/ppt/ink/ink4178.xml" ContentType="application/inkml+xml"/>
  <Override PartName="/ppt/ink/ink4179.xml" ContentType="application/inkml+xml"/>
  <Override PartName="/ppt/ink/ink4180.xml" ContentType="application/inkml+xml"/>
  <Override PartName="/ppt/ink/ink4181.xml" ContentType="application/inkml+xml"/>
  <Override PartName="/ppt/ink/ink4182.xml" ContentType="application/inkml+xml"/>
  <Override PartName="/ppt/ink/ink4183.xml" ContentType="application/inkml+xml"/>
  <Override PartName="/ppt/ink/ink4184.xml" ContentType="application/inkml+xml"/>
  <Override PartName="/ppt/ink/ink4185.xml" ContentType="application/inkml+xml"/>
  <Override PartName="/ppt/ink/ink4186.xml" ContentType="application/inkml+xml"/>
  <Override PartName="/ppt/ink/ink4187.xml" ContentType="application/inkml+xml"/>
  <Override PartName="/ppt/ink/ink4188.xml" ContentType="application/inkml+xml"/>
  <Override PartName="/ppt/ink/ink4189.xml" ContentType="application/inkml+xml"/>
  <Override PartName="/ppt/ink/ink4190.xml" ContentType="application/inkml+xml"/>
  <Override PartName="/ppt/ink/ink4191.xml" ContentType="application/inkml+xml"/>
  <Override PartName="/ppt/ink/ink4192.xml" ContentType="application/inkml+xml"/>
  <Override PartName="/ppt/ink/ink4193.xml" ContentType="application/inkml+xml"/>
  <Override PartName="/ppt/ink/ink4194.xml" ContentType="application/inkml+xml"/>
  <Override PartName="/ppt/ink/ink4195.xml" ContentType="application/inkml+xml"/>
  <Override PartName="/ppt/ink/ink4196.xml" ContentType="application/inkml+xml"/>
  <Override PartName="/ppt/ink/ink4197.xml" ContentType="application/inkml+xml"/>
  <Override PartName="/ppt/ink/ink4198.xml" ContentType="application/inkml+xml"/>
  <Override PartName="/ppt/ink/ink4199.xml" ContentType="application/inkml+xml"/>
  <Override PartName="/ppt/ink/ink4200.xml" ContentType="application/inkml+xml"/>
  <Override PartName="/ppt/ink/ink4201.xml" ContentType="application/inkml+xml"/>
  <Override PartName="/ppt/ink/ink4202.xml" ContentType="application/inkml+xml"/>
  <Override PartName="/ppt/ink/ink4203.xml" ContentType="application/inkml+xml"/>
  <Override PartName="/ppt/ink/ink4204.xml" ContentType="application/inkml+xml"/>
  <Override PartName="/ppt/ink/ink4205.xml" ContentType="application/inkml+xml"/>
  <Override PartName="/ppt/ink/ink4206.xml" ContentType="application/inkml+xml"/>
  <Override PartName="/ppt/ink/ink4207.xml" ContentType="application/inkml+xml"/>
  <Override PartName="/ppt/ink/ink4208.xml" ContentType="application/inkml+xml"/>
  <Override PartName="/ppt/ink/ink4209.xml" ContentType="application/inkml+xml"/>
  <Override PartName="/ppt/ink/ink4210.xml" ContentType="application/inkml+xml"/>
  <Override PartName="/ppt/ink/ink4211.xml" ContentType="application/inkml+xml"/>
  <Override PartName="/ppt/ink/ink4212.xml" ContentType="application/inkml+xml"/>
  <Override PartName="/ppt/ink/ink4213.xml" ContentType="application/inkml+xml"/>
  <Override PartName="/ppt/ink/ink4214.xml" ContentType="application/inkml+xml"/>
  <Override PartName="/ppt/ink/ink4215.xml" ContentType="application/inkml+xml"/>
  <Override PartName="/ppt/ink/ink4216.xml" ContentType="application/inkml+xml"/>
  <Override PartName="/ppt/ink/ink4217.xml" ContentType="application/inkml+xml"/>
  <Override PartName="/ppt/ink/ink4218.xml" ContentType="application/inkml+xml"/>
  <Override PartName="/ppt/ink/ink4219.xml" ContentType="application/inkml+xml"/>
  <Override PartName="/ppt/ink/ink4220.xml" ContentType="application/inkml+xml"/>
  <Override PartName="/ppt/ink/ink4221.xml" ContentType="application/inkml+xml"/>
  <Override PartName="/ppt/ink/ink4222.xml" ContentType="application/inkml+xml"/>
  <Override PartName="/ppt/ink/ink4223.xml" ContentType="application/inkml+xml"/>
  <Override PartName="/ppt/ink/ink4224.xml" ContentType="application/inkml+xml"/>
  <Override PartName="/ppt/ink/ink4225.xml" ContentType="application/inkml+xml"/>
  <Override PartName="/ppt/ink/ink4226.xml" ContentType="application/inkml+xml"/>
  <Override PartName="/ppt/ink/ink4227.xml" ContentType="application/inkml+xml"/>
  <Override PartName="/ppt/ink/ink4228.xml" ContentType="application/inkml+xml"/>
  <Override PartName="/ppt/ink/ink4229.xml" ContentType="application/inkml+xml"/>
  <Override PartName="/ppt/ink/ink4230.xml" ContentType="application/inkml+xml"/>
  <Override PartName="/ppt/ink/ink4231.xml" ContentType="application/inkml+xml"/>
  <Override PartName="/ppt/ink/ink4232.xml" ContentType="application/inkml+xml"/>
  <Override PartName="/ppt/ink/ink4233.xml" ContentType="application/inkml+xml"/>
  <Override PartName="/ppt/ink/ink4234.xml" ContentType="application/inkml+xml"/>
  <Override PartName="/ppt/ink/ink4235.xml" ContentType="application/inkml+xml"/>
  <Override PartName="/ppt/ink/ink4236.xml" ContentType="application/inkml+xml"/>
  <Override PartName="/ppt/ink/ink4237.xml" ContentType="application/inkml+xml"/>
  <Override PartName="/ppt/ink/ink4238.xml" ContentType="application/inkml+xml"/>
  <Override PartName="/ppt/ink/ink4239.xml" ContentType="application/inkml+xml"/>
  <Override PartName="/ppt/ink/ink4240.xml" ContentType="application/inkml+xml"/>
  <Override PartName="/ppt/ink/ink4241.xml" ContentType="application/inkml+xml"/>
  <Override PartName="/ppt/ink/ink4242.xml" ContentType="application/inkml+xml"/>
  <Override PartName="/ppt/ink/ink4243.xml" ContentType="application/inkml+xml"/>
  <Override PartName="/ppt/ink/ink4244.xml" ContentType="application/inkml+xml"/>
  <Override PartName="/ppt/ink/ink4245.xml" ContentType="application/inkml+xml"/>
  <Override PartName="/ppt/ink/ink4246.xml" ContentType="application/inkml+xml"/>
  <Override PartName="/ppt/ink/ink4247.xml" ContentType="application/inkml+xml"/>
  <Override PartName="/ppt/ink/ink4248.xml" ContentType="application/inkml+xml"/>
  <Override PartName="/ppt/ink/ink4249.xml" ContentType="application/inkml+xml"/>
  <Override PartName="/ppt/ink/ink4250.xml" ContentType="application/inkml+xml"/>
  <Override PartName="/ppt/ink/ink4251.xml" ContentType="application/inkml+xml"/>
  <Override PartName="/ppt/ink/ink4252.xml" ContentType="application/inkml+xml"/>
  <Override PartName="/ppt/ink/ink4253.xml" ContentType="application/inkml+xml"/>
  <Override PartName="/ppt/ink/ink4254.xml" ContentType="application/inkml+xml"/>
  <Override PartName="/ppt/ink/ink4255.xml" ContentType="application/inkml+xml"/>
  <Override PartName="/ppt/ink/ink4256.xml" ContentType="application/inkml+xml"/>
  <Override PartName="/ppt/ink/ink4257.xml" ContentType="application/inkml+xml"/>
  <Override PartName="/ppt/ink/ink4258.xml" ContentType="application/inkml+xml"/>
  <Override PartName="/ppt/ink/ink4259.xml" ContentType="application/inkml+xml"/>
  <Override PartName="/ppt/ink/ink4260.xml" ContentType="application/inkml+xml"/>
  <Override PartName="/ppt/ink/ink4261.xml" ContentType="application/inkml+xml"/>
  <Override PartName="/ppt/ink/ink4262.xml" ContentType="application/inkml+xml"/>
  <Override PartName="/ppt/ink/ink4263.xml" ContentType="application/inkml+xml"/>
  <Override PartName="/ppt/ink/ink4264.xml" ContentType="application/inkml+xml"/>
  <Override PartName="/ppt/ink/ink4265.xml" ContentType="application/inkml+xml"/>
  <Override PartName="/ppt/ink/ink4266.xml" ContentType="application/inkml+xml"/>
  <Override PartName="/ppt/ink/ink4267.xml" ContentType="application/inkml+xml"/>
  <Override PartName="/ppt/ink/ink4268.xml" ContentType="application/inkml+xml"/>
  <Override PartName="/ppt/ink/ink4269.xml" ContentType="application/inkml+xml"/>
  <Override PartName="/ppt/ink/ink4270.xml" ContentType="application/inkml+xml"/>
  <Override PartName="/ppt/ink/ink4271.xml" ContentType="application/inkml+xml"/>
  <Override PartName="/ppt/ink/ink4272.xml" ContentType="application/inkml+xml"/>
  <Override PartName="/ppt/ink/ink4273.xml" ContentType="application/inkml+xml"/>
  <Override PartName="/ppt/ink/ink4274.xml" ContentType="application/inkml+xml"/>
  <Override PartName="/ppt/ink/ink4275.xml" ContentType="application/inkml+xml"/>
  <Override PartName="/ppt/ink/ink4276.xml" ContentType="application/inkml+xml"/>
  <Override PartName="/ppt/ink/ink4277.xml" ContentType="application/inkml+xml"/>
  <Override PartName="/ppt/ink/ink4278.xml" ContentType="application/inkml+xml"/>
  <Override PartName="/ppt/ink/ink4279.xml" ContentType="application/inkml+xml"/>
  <Override PartName="/ppt/ink/ink4280.xml" ContentType="application/inkml+xml"/>
  <Override PartName="/ppt/ink/ink4281.xml" ContentType="application/inkml+xml"/>
  <Override PartName="/ppt/ink/ink4282.xml" ContentType="application/inkml+xml"/>
  <Override PartName="/ppt/ink/ink4283.xml" ContentType="application/inkml+xml"/>
  <Override PartName="/ppt/ink/ink4284.xml" ContentType="application/inkml+xml"/>
  <Override PartName="/ppt/ink/ink4285.xml" ContentType="application/inkml+xml"/>
  <Override PartName="/ppt/ink/ink4286.xml" ContentType="application/inkml+xml"/>
  <Override PartName="/ppt/ink/ink4287.xml" ContentType="application/inkml+xml"/>
  <Override PartName="/ppt/ink/ink4288.xml" ContentType="application/inkml+xml"/>
  <Override PartName="/ppt/ink/ink4289.xml" ContentType="application/inkml+xml"/>
  <Override PartName="/ppt/ink/ink4290.xml" ContentType="application/inkml+xml"/>
  <Override PartName="/ppt/ink/ink4291.xml" ContentType="application/inkml+xml"/>
  <Override PartName="/ppt/ink/ink4292.xml" ContentType="application/inkml+xml"/>
  <Override PartName="/ppt/ink/ink4293.xml" ContentType="application/inkml+xml"/>
  <Override PartName="/ppt/ink/ink4294.xml" ContentType="application/inkml+xml"/>
  <Override PartName="/ppt/ink/ink4295.xml" ContentType="application/inkml+xml"/>
  <Override PartName="/ppt/ink/ink4296.xml" ContentType="application/inkml+xml"/>
  <Override PartName="/ppt/ink/ink4297.xml" ContentType="application/inkml+xml"/>
  <Override PartName="/ppt/ink/ink4298.xml" ContentType="application/inkml+xml"/>
  <Override PartName="/ppt/ink/ink4299.xml" ContentType="application/inkml+xml"/>
  <Override PartName="/ppt/ink/ink4300.xml" ContentType="application/inkml+xml"/>
  <Override PartName="/ppt/ink/ink4301.xml" ContentType="application/inkml+xml"/>
  <Override PartName="/ppt/ink/ink4302.xml" ContentType="application/inkml+xml"/>
  <Override PartName="/ppt/ink/ink4303.xml" ContentType="application/inkml+xml"/>
  <Override PartName="/ppt/ink/ink4304.xml" ContentType="application/inkml+xml"/>
  <Override PartName="/ppt/ink/ink4305.xml" ContentType="application/inkml+xml"/>
  <Override PartName="/ppt/ink/ink4306.xml" ContentType="application/inkml+xml"/>
  <Override PartName="/ppt/ink/ink430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61" r:id="rId2"/>
    <p:sldId id="256" r:id="rId3"/>
    <p:sldId id="257" r:id="rId4"/>
    <p:sldId id="259" r:id="rId5"/>
    <p:sldId id="258" r:id="rId6"/>
    <p:sldId id="262" r:id="rId7"/>
    <p:sldId id="260" r:id="rId8"/>
    <p:sldId id="263" r:id="rId9"/>
    <p:sldId id="264" r:id="rId10"/>
    <p:sldId id="265" r:id="rId11"/>
    <p:sldId id="266" r:id="rId12"/>
    <p:sldId id="267" r:id="rId13"/>
    <p:sldId id="268" r:id="rId14"/>
    <p:sldId id="269" r:id="rId15"/>
    <p:sldId id="270" r:id="rId16"/>
    <p:sldId id="271" r:id="rId17"/>
    <p:sldId id="273" r:id="rId18"/>
    <p:sldId id="278" r:id="rId19"/>
    <p:sldId id="272" r:id="rId20"/>
    <p:sldId id="280" r:id="rId21"/>
    <p:sldId id="279" r:id="rId22"/>
    <p:sldId id="274" r:id="rId23"/>
    <p:sldId id="275" r:id="rId24"/>
    <p:sldId id="276" r:id="rId25"/>
    <p:sldId id="277" r:id="rId26"/>
    <p:sldId id="281" r:id="rId27"/>
    <p:sldId id="282" r:id="rId28"/>
    <p:sldId id="283" r:id="rId29"/>
    <p:sldId id="284" r:id="rId30"/>
    <p:sldId id="290" r:id="rId31"/>
    <p:sldId id="285" r:id="rId32"/>
    <p:sldId id="286" r:id="rId33"/>
    <p:sldId id="287" r:id="rId34"/>
    <p:sldId id="288" r:id="rId35"/>
    <p:sldId id="289" r:id="rId36"/>
    <p:sldId id="291" r:id="rId37"/>
    <p:sldId id="292" r:id="rId38"/>
    <p:sldId id="293" r:id="rId39"/>
    <p:sldId id="294" r:id="rId40"/>
    <p:sldId id="295" r:id="rId41"/>
    <p:sldId id="296" r:id="rId42"/>
    <p:sldId id="297" r:id="rId43"/>
    <p:sldId id="300" r:id="rId44"/>
    <p:sldId id="301" r:id="rId45"/>
    <p:sldId id="305" r:id="rId46"/>
    <p:sldId id="302" r:id="rId47"/>
    <p:sldId id="306" r:id="rId48"/>
    <p:sldId id="307" r:id="rId49"/>
    <p:sldId id="308" r:id="rId50"/>
    <p:sldId id="303" r:id="rId51"/>
    <p:sldId id="304" r:id="rId52"/>
    <p:sldId id="298" r:id="rId53"/>
    <p:sldId id="299" r:id="rId54"/>
    <p:sldId id="309" r:id="rId55"/>
    <p:sldId id="313" r:id="rId56"/>
    <p:sldId id="310" r:id="rId57"/>
    <p:sldId id="314" r:id="rId58"/>
    <p:sldId id="311" r:id="rId59"/>
    <p:sldId id="312"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125" autoAdjust="0"/>
  </p:normalViewPr>
  <p:slideViewPr>
    <p:cSldViewPr snapToGrid="0">
      <p:cViewPr>
        <p:scale>
          <a:sx n="90" d="100"/>
          <a:sy n="90" d="100"/>
        </p:scale>
        <p:origin x="370" y="-35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6T18:47:24.921"/>
    </inkml:context>
    <inkml:brush xml:id="br0">
      <inkml:brushProperty name="width" value="0.035" units="cm"/>
      <inkml:brushProperty name="height" value="0.035" units="cm"/>
    </inkml:brush>
  </inkml:definitions>
  <inkml:trace contextRef="#ctx0" brushRef="#br0">20 130 4916,'-3'-5'169,"1"-1"0,-1 0 0,1 0 0,-1 0 0,2 0 0,-1 0 0,1 0-1,0 0 1,-1-9 0,2 12 39,0 0-1,0 0 1,1 0 0,-1 0-1,1 0 1,-1-1 0,1 1-1,0 0 1,0 0-1,1 1 1,-1-1 0,1 0-1,-1 0 1,1 1-1,0-1 1,0 0 0,0 1-1,0 0 1,0 0-1,5-4 1,-5 10-49,0-1 1,1 1-1,-1-1 1,0 1-1,-1 0 0,4 7 1,-4-7 110,11 27 369,-2 0 1,-2 0-1,9 57 0,1 101-661,-11-92 25,3 116-1214,-8-138-878,-2-70 1687,0-3 4,0 1 0,0-1 0,0 1 0,0-1 0,1 1 0,-1-1 0,1 1 0,-1-1 0,1 0 0,0 1 0,0-1 0,2 4 0,2-3-3279</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3:42.005"/>
    </inkml:context>
    <inkml:brush xml:id="br0">
      <inkml:brushProperty name="width" value="0.035" units="cm"/>
      <inkml:brushProperty name="height" value="0.035" units="cm"/>
    </inkml:brush>
  </inkml:definitions>
  <inkml:trace contextRef="#ctx0" brushRef="#br0">0 402 9509,'1'-7'4726,"2"8"-1930,4 16-1191,8 30-1675,16 121 738,-23-112-628,2-1 1,3 0 0,2-1-1,25 58 1,-39-107-36,1-1-1,0-1 1,0 1 0,0 0-1,1 0 1,0-1-1,-1 0 1,1 1 0,0-1-1,7 5 1,-9-7 27,1 0 1,0-1 0,0 1-1,0 0 1,0-1-1,0 1 1,0-1 0,0 0-1,0 1 1,0-1 0,0 0-1,0 0 1,0-1-1,0 1 1,0 0 0,0-1-1,0 1 1,0-1 0,0 1-1,0-1 1,0 0-1,-1 0 1,1 0 0,0 0-1,2-2 1,9-6 117,-1 0 1,1-1-1,-2-1 0,0 0 1,0-1-1,9-12 1,52-82 128,-54 76-179,101-171-290,144-336 0,-249 500-1054,-13 35 90,-3 8-184,-2 7 166,-16 61-3843,2-18 343</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7:11.872"/>
    </inkml:context>
    <inkml:brush xml:id="br0">
      <inkml:brushProperty name="width" value="0.035" units="cm"/>
      <inkml:brushProperty name="height" value="0.035" units="cm"/>
    </inkml:brush>
  </inkml:definitions>
  <inkml:trace contextRef="#ctx0" brushRef="#br0">17 10 2628,'-6'-5'2316,"4"4"-1703,-1-1-457,-1 0-156,3 4-661,1 6 373,0 7 144,0 3-1008</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6:29.620"/>
    </inkml:context>
    <inkml:brush xml:id="br0">
      <inkml:brushProperty name="width" value="0.035" units="cm"/>
      <inkml:brushProperty name="height" value="0.035" units="cm"/>
      <inkml:brushProperty name="color" value="#E71224"/>
    </inkml:brush>
  </inkml:definitions>
  <inkml:trace contextRef="#ctx0" brushRef="#br0">0 135 576,'5'-51'6671,"-5"49"-5715,3-8 4938,11 2-4795,14-4-994,1 2-1,-1 1 1,45-7-1,-38 8 72,18 0-139,-51 9-1210,18 17-4142,-19-17 5107,0 0-1,-1 0 1,1 0-1,0 0 1,-1 0-1,1 0 1,-1 0-1,0 0 1,1 0-1,-1 0 1,0 0 0,0 0-1,1 0 1,-1 0-1,0 1 1,0-1-1,0 0 1,0 0-1,-1 0 1,1 0-1,0 0 1,0 0-1,-1 0 1,1 1-1,-1-1 1,1 0-1,-1 0 1,1 0-1,-1 0 1,-1 1-1,-8 8-1467</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6:30.055"/>
    </inkml:context>
    <inkml:brush xml:id="br0">
      <inkml:brushProperty name="width" value="0.035" units="cm"/>
      <inkml:brushProperty name="height" value="0.035" units="cm"/>
      <inkml:brushProperty name="color" value="#E71224"/>
    </inkml:brush>
  </inkml:definitions>
  <inkml:trace contextRef="#ctx0" brushRef="#br0">3 103 1224,'0'0'120,"0"0"-1,-1 0 1,1 0-1,0 1 1,0-1-1,0 0 1,0 0 0,-1 0-1,1 0 1,0 1-1,0-1 1,0 0-1,0 0 1,0 0 0,0 1-1,-1-1 1,1 0-1,0 0 1,0 0-1,0 1 1,0-1 0,0 0-1,0 0 1,0 1-1,0-1 1,0 0-1,0 0 1,0 1-1,0-1 1,0 0 0,0 0-1,0 0 1,1 1-1,-1-1 1,0 0-1,0 0 1,0 0 0,0 1-1,0-1 1,0 0-1,0 0 1,1 0-1,-1 1 1,0-1-1,0 0 1,0 0 0,1 0-1,-1 0 1,0 0-1,0 0 1,0 0-1,1 1 1,-1-1 0,0 0-1,0 0 1,0 0-1,1 0 1,23 3 3034,31-7-704,394-97 18,-396 91-2457,-70 14-7297,-14 7 4359,-5 1 1028,7-5-123</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7:17.565"/>
    </inkml:context>
    <inkml:brush xml:id="br0">
      <inkml:brushProperty name="width" value="0.035" units="cm"/>
      <inkml:brushProperty name="height" value="0.035" units="cm"/>
      <inkml:brushProperty name="color" value="#E71224"/>
    </inkml:brush>
  </inkml:definitions>
  <inkml:trace contextRef="#ctx0" brushRef="#br0">56 1287 2340,'-5'-4'845,"1"1"0,0-1 0,0-1-1,0 1 1,1 0 0,-1-1 0,1 0 0,0 1-1,1-1 1,-1 0 0,-2-9 0,2 5-398,0-1 0,1 1 0,0 0 0,1-1 0,0 0 0,1-14 0,1 11-324,0 0 0,1 1 0,0-1 0,1 0 0,0 1 0,1 0 0,1 0 0,0 0 0,0 0 0,12-17 0,18-18 96,2 2 0,2 2 0,2 1 1,68-53-1,-33 38-153,2 4 1,86-44 0,-72 50-11,177-61 1,109-7-22,-219 69-53,6 3 117,2 7 0,315-27 0,353 47-253,-651 22 42,279 46 0,-339-29 60,0 6 0,-2 5 0,138 58 1,-237-82 16,0 1-1,-1 1 1,0 1 0,-1 1 0,0 1 0,22 20 0,-29-21 5,0 1 0,-1 0 0,-1 1 0,0 0 0,-1 1 0,-1 0 0,-1 1 0,10 25 0,-8-15-16,-2-1 0,-2 2 1,0-1-1,-2 1 1,-1 0-1,-1 0 0,-2 0 1,-1 0-1,-1 1 1,-7 38-1,4-45 57,-1 0 0,-1-1 0,-2 0 0,0 0 1,-1-1-1,-1 0 0,-1 0 0,-1-1 0,0-1 0,-2 0 0,0 0 0,-1-2 0,-26 24 1,-1-6 58,-2-2 0,-1-1 0,-57 29 1,-155 65 93,146-75-124,-69 30 32,-3-8-1,-3-8 1,-297 63 0,192-71-68,-311 20 0,564-74-6,-499 15-415,389-31 414,-156-35-1,176 25-104,116 21 161,0-1-1,-1 0 1,1-1-1,1 0 0,-1-1 1,0-1-1,1 1 1,0-2-1,-15-11 0,20 13-45,0 0 0,0 0 0,1-1-1,0 0 1,0 0 0,0 0 0,1-1-1,0 0 1,0 0 0,1 0 0,0 0-1,0 0 1,1 0 0,0-1 0,0 0-1,-1-10 1,-7-137-182,-9 20 192,-7-62-256,25 172 191,1-1 0,1 1 0,1 0-1,2 0 1,0 0 0,2 1 0,0-1-1,2 1 1,1 1 0,19-39 0,-10 35-29,0 1-1,2 1 1,1 0 0,0 2 0,2 0 0,1 2 0,1 0 0,0 2 0,2 1 0,30-17 0,22-6 0,2 3-1,116-37 0,39 0 35,54-20 151,-17 5-112,-142 49-65,-7-1 91,142-41-5,-174 62-104,1 4 0,1 4 0,-1 4 0,2 5 1,-1 3-1,0 5 0,98 15 0,-143-12 113,225 38-19,-216-32-116,-1 2 0,95 40 0,-36-9 79,43 21 70,-133-55-78,-2 1-1,0 2 1,0 0 0,21 19-1,-40-29 17,0 0 0,0 0 0,-1 0 0,1 0 0,-1 1 0,0 0 0,0 0 0,-1 0 0,0 0 0,0 0 0,-1 1 0,1 0 0,2 12 0,-4-9 8,0 0 1,-1 1-1,0-1 0,0 0 1,-1 1-1,0-1 0,-1 0 1,-4 15-1,-3 2 24,-2 0 0,-1-1 1,-1-1-1,0 0 0,-33 42 0,6-16 46,-3-3 0,-2-1-1,-1-2 1,-3-2-1,-76 51 1,-287 156 272,404-245-328,-147 75 73,-3-7 0,-2-8 0,-221 60 0,206-76 55,-3-8 0,-312 30 0,416-65-82,-74 5-29,-159-7 0,259-7 21,0-2 0,1-2 1,0-2-1,1-2 1,0-2-1,0-2 1,-64-31-1,87 35-4,1-2 0,1 0-1,0-1 1,1-2 0,1 0 0,0 0-1,-19-24 1,26 25-90,0 0 0,2-1-1,0-1 1,0 1-1,2-1 1,0-1 0,1 0-1,0 0 1,2 0 0,-4-20-1,-7-40-82,3 20 81,-5-72 0,18 116 43,0 0-1,2 0 0,-1 0 0,2 1 0,0-1 0,0 1 1,2-1-1,-1 1 0,2 0 0,0 1 0,0-1 0,1 1 1,1 0-1,9-12 0,13-13-109,2 1 0,63-55 0,-25 35 84,2 3 0,148-80 0,-139 89-24,102-37 0,93-20-148,-197 74 244,62-26 63,-73 25-144,2 3 0,0 3-1,90-15 1,558-64 11,-237 53-78,-424 49-13,-1 2 1,81 15-1,108 38 15,-182-38 83,-1 2 0,-1 3 0,-1 3 0,-2 2 0,107 69 0,-154-89 18,1 2-1,-1 0 1,0 0 0,-1 1-1,0 0 1,-1 0-1,0 1 1,-1 1 0,0-1-1,-1 1 1,0 1-1,-1-1 1,-1 1 0,0 0-1,-1 0 1,4 25-1,-6-20 21,0 0 0,-2 1 0,0-1 0,-1 1 0,-1-1 0,-1 0 0,0 0 0,-2 0 0,0 0 0,-1-1-1,-1 1 1,-12 22 0,2-13 55,0 0 0,-2-2 0,-1 0-1,-1-1 1,-1-1 0,-1 0 0,-1-2-1,-1-1 1,-46 29 0,-25 8 114,-152 67 0,143-75-207,-595 259 121,445-214-28,-117 48 39,274-106-16,-1-4-1,-2-5 1,0-4 0,-118 11 0,50-18 63,-300-11-1,397-10-151,1-3 0,0-4 0,0-2 0,2-3 0,0-4 0,1-2 0,-99-48 0,134 53 104,1-2-1,-35-26 1,52 33-38,0 0-1,1-1 1,0 0 0,2-1-1,-1-1 1,-10-17-1,20 27-63,1 0-1,0 0 0,0 0 0,0 0 0,1 0 0,-1-1 0,1 1 0,1 0 0,-1-1 0,1 1 0,0-1 0,0 1 0,0-1 0,1 1 0,0-1 0,0 1 0,0-1 0,4-6 0,3-11-103,2 1 0,24-41 1,-17 32 133,82-165-80,66-116 50,-136 266-43,1 1-1,3 1 0,2 2 1,58-56-1,-57 67-34,1 2 0,1 1 0,1 2 0,1 1 0,2 3 0,0 1-1,73-25 1,25 0 5,-45 17 161,0-5 0,144-74-1,-173 71-136,1 2 0,1 4 0,2 2 0,1 4 0,127-28 0,-92 36-10,1 5 1,121 1-1,215 32-59,277 26 350,-696-46-241,-1 2 0,1 1 0,-1 0 0,0 2 0,0 1 0,-1 0 0,25 13 0,-39-16-98,0 0 0,0 1 1,0 0-1,0 1 0,-1 0 1,0 0-1,0 0 0,0 1 1,-1 0-1,0 0 0,-1 1 1,1 0-1,-1 0 0,-1 0 1,0 0-1,0 1 0,0 0 0,-1 0 1,-1 0-1,4 16 0,-3 18-3889</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7:21.266"/>
    </inkml:context>
    <inkml:brush xml:id="br0">
      <inkml:brushProperty name="width" value="0.035" units="cm"/>
      <inkml:brushProperty name="height" value="0.035" units="cm"/>
      <inkml:brushProperty name="color" value="#E71224"/>
    </inkml:brush>
  </inkml:definitions>
  <inkml:trace contextRef="#ctx0" brushRef="#br0">89 778 480,'-7'-14'757,"-3"-10"1580,10 23-2284,0 0 0,0 0 1,0 0-1,0-1 0,0 1 0,1 0 0,-1 1 0,0-1 1,1 0-1,-1 0 0,0 0 0,1 0 0,-1 0 0,1 0 1,0 0-1,-1 0 0,1 1 0,0-1 0,-1 0 0,1 1 1,0-1-1,0 0 0,0 1 0,-1-1 0,3 0 0,28-21 658,-30 22-675,0-1 0,0 0 0,0 0 0,0 0 0,0 0 0,0 0 0,0 0 0,0 0 0,0-1 0,0 1 0,-1 0 0,1 0 0,0-1 0,-1 1 0,1 0 0,-1-1 0,0 1 0,1 0 0,-1-1 0,0 1 0,0-1 0,0 1 0,0-3 0,0 4 16,-1-1 1,1 1 0,0 0 0,-1-1 0,1 1 0,-1-1-1,1 1 1,-1 0 0,1-1 0,-1 1 0,1 0 0,-1 0 0,1 0-1,-1-1 1,1 1 0,-1 0 0,1 0 0,-1 0 0,0 0-1,1 0 1,-1 0 0,1 0 0,-1 0 0,1 0 0,-1 0 0,0 0-1,1 0 1,-1 0 0,1 1 0,-1-1 0,1 0 0,-2 1-1,-4 0 946,1-2-903,0-1 0,0 0 0,0 0 0,0 0 0,0 0 0,0-1-1,1 0 1,-1 0 0,1 0 0,0 0 0,0-1 0,0 1 0,0-1 0,1 0-1,-1-1 1,-4-7 0,3 3 7,1 0-1,0 0 1,1 0-1,0-1 1,1 0-1,-1 1 1,2-1 0,-2-14-1,3 0-66,0 0-1,1 0 1,1 0 0,2 0-1,0 0 1,11-32 0,58-135 294,-56 150-227,13-32-386,-7 103-4738,-13-12 3057,-3 1-661</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7:24.820"/>
    </inkml:context>
    <inkml:brush xml:id="br0">
      <inkml:brushProperty name="width" value="0.035" units="cm"/>
      <inkml:brushProperty name="height" value="0.035" units="cm"/>
    </inkml:brush>
  </inkml:definitions>
  <inkml:trace contextRef="#ctx0" brushRef="#br0">337 1074 1428,'-10'-14'875,"1"-1"1,1 0-1,0-1 0,1 0 1,1 0-1,0 0 0,1-1 1,-5-31-1,9 36-770,0 0 1,1 0-1,0 0 1,1 0-1,1 0 1,0 0-1,0 0 1,1 0-1,1 0 1,0 1-1,0 0 1,1 0-1,10-17 1,2 4-62,1 0-1,1 1 1,1 1-1,0 0 1,2 2 0,1 0-1,0 2 1,36-22-1,17-4-15,123-54 0,48-1 25,-184 78 79,130-25 1,-159 40-149,1 2 0,-1 1 0,1 2 0,-1 1 1,1 1-1,0 3 0,-1 0 0,0 3 0,0 0 0,-1 2 0,1 2 0,-2 1 0,39 20 0,-40-14-22,0 2-1,-2 1 1,0 1-1,-2 1 0,0 2 1,-2 0-1,-1 2 0,24 33 1,-23-25 127,-2 1 0,-1 1-1,-2 1 1,-2 1 0,-1 1 0,17 63 0,-29-79 71,0 1-1,-2 0 1,-1 0-1,0 0 1,-2 0-1,-1 0 0,-1 0 1,-1 0-1,-12 44 1,1-22 123,-3-1 1,-1-1-1,-2 0 1,-29 46-1,32-63-213,-1-1-1,-2 0 1,-1-1-1,0-2 1,-2 0-1,-1-1 1,-1-2-1,-1 0 1,-1-2-1,-39 23 1,20-18 50,-1-3 1,-1-1 0,-1-2-1,0-3 1,-99 18-1,82-23-59,0-3 0,0-3 0,-1-2 0,0-4 1,1-2-1,-1-4 0,-111-26 0,134 20-11,0-1 1,1-3 0,1-1 0,1-2-1,0-1 1,2-3 0,-48-39 0,37 23-64,2-2 1,2-3 0,2-1 0,-64-90-1,89 109 19,1 0-1,2-1 1,1-1-1,1 0 1,1-1-1,-13-50 1,22 65-38,1-1 0,1 1 1,0-1-1,1 0 0,0 0 1,2 0-1,0 0 0,1 0 1,0 1-1,2-1 0,0 0 1,1 1-1,0 0 0,14-26 1,-1 10-68,2 1 1,2 1 0,0 1 0,2 1 0,2 1-1,0 1 1,56-41 0,12 0-81,122-62 1,-124 78 77,2 5 0,2 3 0,124-35 0,-155 59 35,1 4-1,0 2 0,1 3 0,1 3 1,-1 3-1,75 6 0,-109 0-7,0 1 0,0 2 0,0 2 0,-1 0 0,0 2 0,-1 2-1,0 1 1,37 19 0,-52-19 42,0-1 0,-1 2-1,0 0 1,-1 0 0,-1 2 0,0 0-1,-1 0 1,13 23 0,-4-4-22,-3 0 1,-1 2-1,15 42 1,-23-51 56,-2 1 0,0-1 0,-2 1 1,-1 0-1,-2 0 0,0 42 0,-5-30 63,-1 1 0,-2-2 0,-21 78 0,-2-37 82,-2-1 0,-4-1 0,-76 123 0,75-140-36,-4-2 0,-1-2 1,-3-1-1,-76 73 0,96-107 1,-1-1-1,0-2 1,-1 0 0,-2-2-1,1 0 1,-2-2-1,0-2 1,-1 0-1,0-2 1,-1-1-1,0-2 1,-39 6-1,41-10-34,1-1-1,-1-2 0,0 0 0,1-2 0,-1-2 0,1 0 0,-1-2 0,1-1 0,0-1 0,1-2 0,0-1 0,0 0 0,1-2 1,-46-30-1,42 23-50,2-2 0,1-2 0,0 0 1,2-1-1,0-2 0,2-1 1,1 0-1,2-2 0,0 0 1,2-1-1,1-1 0,2-1 1,1 0-1,1-1 0,2-1 0,1 0 1,2 0-1,1 0 0,-3-46 1,8 39-79,2 0 0,1-1 0,2 1-1,2 0 1,11-40 0,-9 54-19,1 0 0,1 0 0,2 1 0,1 0 0,1 1 1,1 0-1,1 1 0,20-24 0,-13 22-5,1 1 0,2 2 0,0 0 1,2 2-1,0 1 0,1 1 0,1 1 1,1 2-1,0 1 0,45-16 0,33-7-13,1 6 0,1 3-1,2 6 1,1 5-1,131-5 1,-214 21 23,1 2 0,-1 1 1,1 1-1,-1 2 0,0 1 0,35 11 1,-48-11 14,0 1-1,0 1 1,-1 1 0,0 0 0,0 1 0,-1 1 0,-1 0 0,1 1-1,-2 1 1,1 0 0,20 26 0,-8-5 31,-2 2-1,-1 0 1,-2 1 0,-2 1-1,-1 1 1,-2 1 0,-1 0-1,-3 1 1,10 51 0,-19-65 87,-1 0 0,-1 0 1,-1 1-1,-2-1 0,0 0 1,-2 0-1,-1 0 0,-16 49 1,4-30 52,-1 0 0,-3-1 1,-51 81-1,50-94-24,-2 0-1,-1-2 0,-1-1 0,-51 42 0,16-22-128,-90 54-1,64-49-1288,-1-5-1,-111 44 0,167-81-771,0-3 0,-67 10 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7:38.263"/>
    </inkml:context>
    <inkml:brush xml:id="br0">
      <inkml:brushProperty name="width" value="0.035" units="cm"/>
      <inkml:brushProperty name="height" value="0.035" units="cm"/>
    </inkml:brush>
  </inkml:definitions>
  <inkml:trace contextRef="#ctx0" brushRef="#br0">5 1 1296,'-5'2'5093,"5"-2"-4998,0 0 1,0 0 0,0 0 0,1 0 0,-1 0-1,0 0 1,0 0 0,0 0 0,0 0-1,0 0 1,0 0 0,1 0 0,-1 0 0,0 0-1,0 0 1,0 0 0,0 0 0,0 0 0,0 0-1,0 0 1,0 1 0,1-1 0,-1 0-1,0 0 1,0 0 0,0 0 0,0 0 0,0 0-1,0 0 1,0 0 0,0 0 0,0 1 0,0-1-1,0 0 1,0 0 0,0 0 0,0 0-1,0 0 1,0 0 0,0 1 0,0-1 0,0 0-1,0 0 1,0 0 0,0 0 0,0 0-1,0 0 1,0 0 0,0 1 0,0-1 0,0 0-1,0 0 1,0 0 0,0 0 0,0 0 0,0 0-1,0 0 1,0 1 0,0-1 0,-1 0-1,1 0 1,0 0-60,0 0 1,0 0-1,0 0 0,0 0 0,0 0 0,0 1 0,0-1 0,0 0 0,-1 0 0,1 0 1,0 0-1,0 0 0,0 0 0,0 0 0,0 1 0,0-1 0,0 0 0,0 0 1,0 0-1,0 0 0,0 0 0,0 0 0,0 1 0,0-1 0,0 0 0,0 0 0,0 0 1,0 0-1,1 0 0,-1 0 0,0 0 0,0 1 0,0-1 0,0 0 0,0 0 0,0 0 1,0 0-1,0 0 0,0 0 0,0 0 0,0 0 0,1 0 0,-1 1 0,0-1 1,0 0-1,0 0 0,0 0 0,0 0 0,0 0 0,1 0 0,-1 0 0,0 0 0,0 0 1,0 0-1,0 0 0,0 0 0,0 0 0,1 0 0,-1 0 0,0 0 0,0 0 1,0 0-1,0 0 0,0 0 0,0 0 0,0 0 0,1-1 0,-1 1 0,70 19 410,142 18-1,-12-3-444,-189-35-425,-18-3-7512,3 3 7313,0 0 1,-1 1 0,1 0 0,0-1 0,-6 2-1,-50 8-1270,42-6 1309,-16 3-192</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7:38.822"/>
    </inkml:context>
    <inkml:brush xml:id="br0">
      <inkml:brushProperty name="width" value="0.035" units="cm"/>
      <inkml:brushProperty name="height" value="0.035" units="cm"/>
    </inkml:brush>
  </inkml:definitions>
  <inkml:trace contextRef="#ctx0" brushRef="#br0">9 2 1092,'-9'-2'7008,"15"5"-2862,20 7-1774,-20-8-2600,33 11 335,-23-9-86,-2 1 0,1 1 0,0 0 0,-1 0 0,24 17 0,-14-18 315,1-1-1,48 3 1,-50-6-337,9 2 72,120 6 100,-154-7-673,1-1-1,0 1 0,-1-1 0,1 1 0,0 0 0,0-1 0,0 1 1,0 0-1,1 0 0,-1 0 0,0 0 0,0 2 0,-8 17-2062,-3 1-320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7:47.241"/>
    </inkml:context>
    <inkml:brush xml:id="br0">
      <inkml:brushProperty name="width" value="0.035" units="cm"/>
      <inkml:brushProperty name="height" value="0.035" units="cm"/>
    </inkml:brush>
  </inkml:definitions>
  <inkml:trace contextRef="#ctx0" brushRef="#br0">418 2 1212,'-7'-2'2999,"9"7"-1257,-2-5-1686,0 0 0,0 0 0,0 0-1,0 1 1,0-1 0,0 0 0,0 0-1,0 0 1,0 0 0,0 0 0,0 0-1,0 0 1,0 0 0,0 1 0,0-1 0,0 0-1,1 0 1,-1 0 0,0 0 0,0 0-1,0 0 1,0 0 0,0 0 0,0 0 0,0 0-1,0 0 1,0 0 0,0 1 0,0-1-1,1 0 1,-1 0 0,0 0 0,0 0 0,0 0-1,0 0 1,0 0 0,0 0 0,0 0-1,0 0 1,1 0 0,-1 0 0,0 0-1,0 0 1,0 0 0,0 0 0,0 0 0,0 0-1,0 0 1,0 0 0,1 0 0,-1-1-1,0 1 1,0 0 0,0 0 0,0 0 0,0 0-1,0 0 1,0 0 0,0 0 0,5 0 3532,-5 6-4827,-21 86 1358,-4-2-1,-50 122 1,25-78-83,-76 244 307,29 17-66,71-154 283,25-233-535,1-2 380,2-6 1419,5-41-4662,16-20-1885,-6 18 1049</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7:48.193"/>
    </inkml:context>
    <inkml:brush xml:id="br0">
      <inkml:brushProperty name="width" value="0.035" units="cm"/>
      <inkml:brushProperty name="height" value="0.035" units="cm"/>
    </inkml:brush>
  </inkml:definitions>
  <inkml:trace contextRef="#ctx0" brushRef="#br0">110 140 516,'-8'-5'687,"0"-1"0,0 0 0,1-1 0,0 0 0,0 0 0,0-1-1,1 0 1,-5-8 0,-11-13 518,18 24-1125,-11-15 2105,17 13-931,12 4-637,563-3 1753,616 66-1626,-536-17-668,225 10 200,-816-49-96,0-4-1,96-11 0,-123 8-334,0 1-1,45 5 1,2 0 161,3-2 12,21 0 90,162-18 0,-228 5 30,-35 9-107,-1 1 1,1-1 0,0 2 0,14-2-1,-15 3-115,0 2-1,-1-1 0,1 1 0,0 0 0,-1 1 0,11 5 0,52 27-660,-62-31 718,0 1-28,0 0 0,0 0 0,0 1 0,-1 0-1,0 0 1,0 1 0,-1 0 0,1 0-1,-2 0 1,1 1 0,7 13 0,-6-6 53,0 0 0,-1 1 0,-1 0 0,-1 0 0,0 0 0,2 17 0,-1 20 102,-3 1-1,-2-1 1,-7 57-1,5-85-121,-28 305 200,25-245-179,3 1 0,14 115-1,-4-138 340,-61-54-1462,12-4-507,-82-3-1,113-2 1430,-45-2-1815,-72-11-1,-89-37-3408,216 50 5417</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7:48.941"/>
    </inkml:context>
    <inkml:brush xml:id="br0">
      <inkml:brushProperty name="width" value="0.035" units="cm"/>
      <inkml:brushProperty name="height" value="0.035" units="cm"/>
    </inkml:brush>
  </inkml:definitions>
  <inkml:trace contextRef="#ctx0" brushRef="#br0">1 52 1092,'0'0'238,"0"0"-1,0 1 0,0-1 1,0 1-1,0-1 1,0 1-1,1-1 1,-1 0-1,0 1 1,0-1-1,0 1 1,1-1-1,-1 0 0,0 1 1,0-1-1,1 0 1,-1 1-1,0-1 1,1 0-1,-1 1 1,0-1-1,1 0 1,-1 0-1,0 0 0,1 1 1,-1-1-1,1 0 1,-1 0-1,0 0 1,1 0-1,-1 0 1,1 0-1,-1 1 1,1-1-1,-1 0 0,1 0 1,-1-1-1,0 1 1,1 0-1,24-4 2588,-12 2-2659,107-12 782,592-26-24,1412 108-370,-1266 23-570,-562-56 24,16 7 17,-215-28 33,-12 1 2218,-89-14-2887,1 0 0,-1 0 0,1 0 0,-1 0 0,1 1 0,-7 3 1,-16 6-715,-45 8-1332,-78 9-2051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7:17.770"/>
    </inkml:context>
    <inkml:brush xml:id="br0">
      <inkml:brushProperty name="width" value="0.035" units="cm"/>
      <inkml:brushProperty name="height" value="0.035" units="cm"/>
    </inkml:brush>
  </inkml:definitions>
  <inkml:trace contextRef="#ctx0" brushRef="#br0">68 27 996,'-1'-1'3808,"-1"-3"-2799,-1 3 143,-2-3-540,0 1-60,-2-2-252,-1 4-24,-1-3-48,4 3 60,4-1-288,-1 4-144,-1 3-456,-1 4 480,-1 10-1152,-3-8-2705</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7:39.794"/>
    </inkml:context>
    <inkml:brush xml:id="br0">
      <inkml:brushProperty name="width" value="0.035" units="cm"/>
      <inkml:brushProperty name="height" value="0.035" units="cm"/>
    </inkml:brush>
  </inkml:definitions>
  <inkml:trace contextRef="#ctx0" brushRef="#br0">0 97 528,'1'12'11293,"117"-19"-10147,213-40-1,-107 10-984,-174 32-74,34-7 112,-79 11 779,-6 2-1832,-7 10-4302,0 10 1548,0-8 1181</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7:40.497"/>
    </inkml:context>
    <inkml:brush xml:id="br0">
      <inkml:brushProperty name="width" value="0.035" units="cm"/>
      <inkml:brushProperty name="height" value="0.035" units="cm"/>
    </inkml:brush>
  </inkml:definitions>
  <inkml:trace contextRef="#ctx0" brushRef="#br0">34 313 7129,'-8'-8'2771,"6"6"-2418,0 0-1,-1 0 0,1-1 0,0 1 0,0-1 0,1 1 0,-1-1 0,0 0 0,1 1 0,0-1 0,-1 0 0,1 0 0,-1-6 0,2 8-357,1 0-1,-1 0 1,0 0-1,1 0 1,-1 0-1,1 0 1,0 1-1,-1-1 1,1 0-1,0 0 1,-1 0-1,1 1 1,0-1-1,0 0 0,-1 1 1,1-1-1,0 0 1,0 1-1,0-1 1,0 1-1,0 0 1,2-1-1,33-12-177,-23 10 163,83-24-85,191-27-1,118 21 187,-60 27 2696,-380-17-881,30 19-1886,0 1 0,-1 0 0,0 0 0,0 0 1,0 0-1,-11-2 0,-18-9 419,-58-31 216,90 43-1895,-4 0 3813</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7:49.333"/>
    </inkml:context>
    <inkml:brush xml:id="br0">
      <inkml:brushProperty name="width" value="0.035" units="cm"/>
      <inkml:brushProperty name="height" value="0.035" units="cm"/>
    </inkml:brush>
  </inkml:definitions>
  <inkml:trace contextRef="#ctx0" brushRef="#br0">202 15 3864,'-15'-8'1380,"0"6"-1380,3 1-72,-14-3-348,1 9-456,3 0 144,5 4 288,4-5 96,5 3-60,1 1-12,4 1 120,-1 2 60,-1 1 48,0 4 144,-8-1 40,1 0-328</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7:49.785"/>
    </inkml:context>
    <inkml:brush xml:id="br0">
      <inkml:brushProperty name="width" value="0.035" units="cm"/>
      <inkml:brushProperty name="height" value="0.035" units="cm"/>
    </inkml:brush>
  </inkml:definitions>
  <inkml:trace contextRef="#ctx0" brushRef="#br0">302 264 1020,'1'-1'51,"59"-128"3693,-50 106-2897,-2 0 0,0-1 0,6-40 0,-67 188 3247,14-35-3557,-147 365 676,155-370-1643,4 1-1,3 2 1,-17 122-1,40-188-761,2-33-4733</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7:50.284"/>
    </inkml:context>
    <inkml:brush xml:id="br0">
      <inkml:brushProperty name="width" value="0.035" units="cm"/>
      <inkml:brushProperty name="height" value="0.035" units="cm"/>
    </inkml:brush>
  </inkml:definitions>
  <inkml:trace contextRef="#ctx0" brushRef="#br0">3 320 5841,'-1'-4'577,"0"1"1,1 0 0,-1-1 0,1 1 0,0-1 0,0 1 0,1-7 0,-1 9-500,1-1 0,-1 1-1,1 0 1,-1 0 0,1 0 0,-1-1 0,1 1 0,0 0 0,-1 0-1,1 0 1,0 0 0,0 0 0,0 0 0,0 0 0,0 1 0,1-2-1,4-1-178,0 1 1,1 0-1,-1 0 0,0 1 0,1-1 0,0 1 0,11 0 0,6-1 404,577-44-75,-311 32-111,1038-60 102,-516 31-225,106-7 32,-881 47 145,358-17 1860,-396 21-2057,1-1 0,0 1-1,0 0 1,-1-1 0,1 1 0,0 0-1,0 0 1,0-1 0,0 1-1,0 0 1,0 0 0,0-1 0,0 1-1,0 0 1,0 0 0,0-1-1,1 1 1,-1 0 0,0 0-1,0-1 1,1 1 0,0 1 0,7 22 56,-8-23-48,32 77 107,3-1-1,3-1 0,81 117 1,178 184 125,-287-365-192,56 68-35,-59-70 16,0 0-1,-1 0 1,0 0-1,-1 1 1,0 0-1,4 15 1,-8-25 19,-1 1-1,0-1 1,0 1 0,0-1-1,0 1 1,0-1 0,0 1-1,0-1 1,0 1 0,-1-1-1,1 1 1,0-1 0,-1 1-1,0-1 1,1 0 0,-1 1 0,0-1-1,1 0 1,-1 0 0,0 1-1,0-1 1,0 0 0,-2 2-1,-33 20 474,0-5-277,-2-2 0,-53 17-1,55-21-162,-209 64 91,-700 175 248,553-168-291,-3-17-1,-739 26 0,824-93 813,-350-46 0,271-7 228,194 26-460,27-2-489,169 30-381,-1 0-1,0 1 1,0-1 0,1 1 0,-1-1 0,0 0-1,0 1 1,0-1 0,0 0 0,1 1 0,-1-1-1,0 1 1,0-1 0,0 1 0,0-1 0,0 0-1,0 1 1,0-1 0,0 1 0,0-1 0,0 0-1,0 1 1,-1-1 0,1 1 0,0-1 0,0 0-1,0 1 1,0-1 0,-1 1 0,1 0 0,-14 22-5174,-4-4 57</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1:08.510"/>
    </inkml:context>
    <inkml:brush xml:id="br0">
      <inkml:brushProperty name="width" value="0.05" units="cm"/>
      <inkml:brushProperty name="height" value="0.05" units="cm"/>
      <inkml:brushProperty name="color" value="#AE198D"/>
      <inkml:brushProperty name="inkEffects" value="galaxy"/>
      <inkml:brushProperty name="anchorX" value="-116173.24219"/>
      <inkml:brushProperty name="anchorY" value="-103656.46094"/>
      <inkml:brushProperty name="scaleFactor" value="0.5"/>
    </inkml:brush>
  </inkml:definitions>
  <inkml:trace contextRef="#ctx0" brushRef="#br0">43 75 5196,'-1'-3'3753,"0"-3"-2222,0-2 60,-2-3-223,0-1-524,1 0-102,0 3 40,0 2-99,2 3-413,-1 2-262,2 2-24,-1 1-370,-1 5 492,0 6-66,-1 11 422,-1 13-168,-2 24-22,-1 29-52,1 31 6,2 13-108,1 4 154,3-1-330,4-5 242,2-21-216,0-20 293,1-21-105,0-10 39,1-8-31,-2-7-48,0-6-2,-2-5-126,0-7 34,-2-6-14,-2-6-10,-1-5-323,0-4-128,-1-3-207,0-2-80,0-2-295,0-1-169,0-2-268,3-4-3390</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1:12.947"/>
    </inkml:context>
    <inkml:brush xml:id="br0">
      <inkml:brushProperty name="width" value="0.05" units="cm"/>
      <inkml:brushProperty name="height" value="0.05" units="cm"/>
      <inkml:brushProperty name="color" value="#AE198D"/>
      <inkml:brushProperty name="inkEffects" value="galaxy"/>
      <inkml:brushProperty name="anchorX" value="-117217.85156"/>
      <inkml:brushProperty name="anchorY" value="-106024.75"/>
      <inkml:brushProperty name="scaleFactor" value="0.5"/>
    </inkml:brush>
  </inkml:definitions>
  <inkml:trace contextRef="#ctx0" brushRef="#br0">363 183 336,'0'0'108,"0"-1"-117,0 1 34,0 0 72,1-1 2,-1 1 145,1 0 20,0 0-220,1-1-26,-1 0-4,1 0 121,-1-1-159,1 1 109,-2 0-89,1 0 24,-2 0-13,0 0 1134,-1 0-1221,1 0 256,-1-1 48,0 0-136,1 1-96,-1-1 140,1 1 32,0 0-106,0 1 40,1 0-112,1 0-88,0 0-131,0-1 292,1 0-97,0 1 136,0-1-42,1 1 88,-1-1 20,1 0 40,-1 0 8,-1 0 58,0 0 56,0 0 358,-2 1-307,1-1-65,0 1-174,-1-1-52,0 1-28,0-1 3,1 1-72,-1 0 21,0 0-10,0 0-5,0 0-50,0 0 15,0-1 34,0 1-124,-1 0 80,1 0 0,-16-2 13325,14 3-13220,-2 0-53,-2-2 75,-1-1-81,-2-2 19,-1-2-16,-1-1 115,1 0-146,-1-1 48,0 0-16,1 0 0,0 1 0,1 0-94,1 1 121,0 0 11,0-1-53,2 1-61,0 0 100,1 0-41,1 0-56,1 1 89,1 1-35,1 0 16,0 1-137,1-1 180,1 1-60,-1-1 15,1 1-59,0 0 82,1 0-27,-1 1-75,0 1-18,0 1 28,0 1-14,0-1-290,0 3 98,0 2 234,-2 5 20,-1 9 180,-2 10 92,-2 11-12,-2 10-192,-3 9 46,-1 6-40,-2 5 34,-1 0-90,2-1 93,0-4 2,3-7-107,0-7 36,3-7 40,1-7 40,2-8-111,1-7 38,2-6 101,0-5 38,1-5-74,0-3 128,1-2 242,0-2 32,0-1-338,-1 0 58,1 0-160,-1 0-42,1 1-334,1-1-236,-1 0-250,0 0-550,0-1-561,1-2-1231,2-1-1534,2-4-2109,0 1 6000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1:14.034"/>
    </inkml:context>
    <inkml:brush xml:id="br0">
      <inkml:brushProperty name="width" value="0.05" units="cm"/>
      <inkml:brushProperty name="height" value="0.05" units="cm"/>
      <inkml:brushProperty name="color" value="#AE198D"/>
      <inkml:brushProperty name="inkEffects" value="galaxy"/>
      <inkml:brushProperty name="anchorX" value="-115854.08594"/>
      <inkml:brushProperty name="anchorY" value="-105610.10156"/>
      <inkml:brushProperty name="scaleFactor" value="0.5"/>
    </inkml:brush>
  </inkml:definitions>
  <inkml:trace contextRef="#ctx0" brushRef="#br0">47 11 324,'0'0'0,"-1"0"108,1-1-75,-1 1-29,0 0-2,0-1-10,0 1-4,-1-1 6,0 0-3,-1 1 1,0-1 0,-1 0 0,0 0 5,-2 0-2,0 0-50,0 0 65,0 0-426</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1:14.348"/>
    </inkml:context>
    <inkml:brush xml:id="br0">
      <inkml:brushProperty name="width" value="0.05" units="cm"/>
      <inkml:brushProperty name="height" value="0.05" units="cm"/>
      <inkml:brushProperty name="color" value="#AE198D"/>
      <inkml:brushProperty name="inkEffects" value="galaxy"/>
      <inkml:brushProperty name="anchorX" value="-114791.64063"/>
      <inkml:brushProperty name="anchorY" value="-104583.36719"/>
      <inkml:brushProperty name="scaleFactor" value="0.5"/>
    </inkml:brush>
  </inkml:definitions>
  <inkml:trace contextRef="#ctx0" brushRef="#br0">29 110 904,'0'0'0,"-1"0"624,-1 1-532,-1 1 1846,-2 0-84,-1 0-649,1 0-81,2 0-284,0 0 798,5-2-1260,2 0 202,2-1 286,5 0-216,5 0-92,7 0-52,7-2-58,8 0-122,8-1-70,7-2-4,6-1-38,7-2 34,5-1 86,4-1 4,2-1-63,2 1-117,-3 1-40,-3 1-126,-6 2 110,-8 1-117,-10 2 29,-10 1-9,-10 1 59,-10 1 142,-9 0-78,-5 1 160,-5 1 0,-2-1 6,-1 1-344,-1-1 100,0 0-428,1 0-102,0 0-260,0-1-235,0 1-461,-1 1-484,1-1-282,-1 0-116,-4 3-5164</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1:15.011"/>
    </inkml:context>
    <inkml:brush xml:id="br0">
      <inkml:brushProperty name="width" value="0.05" units="cm"/>
      <inkml:brushProperty name="height" value="0.05" units="cm"/>
      <inkml:brushProperty name="color" value="#AE198D"/>
      <inkml:brushProperty name="inkEffects" value="galaxy"/>
      <inkml:brushProperty name="anchorX" value="-116816.99219"/>
      <inkml:brushProperty name="anchorY" value="-105494.21094"/>
      <inkml:brushProperty name="scaleFactor" value="0.5"/>
    </inkml:brush>
  </inkml:definitions>
  <inkml:trace contextRef="#ctx0" brushRef="#br0">102 68 5068,'0'-1'5309,"1"0"-4920,0-1 692,2-1-569,0 0-250,2-1 66,-1 1 416,1-1-96,-2 2-770,0 1 226,-2 1-338,-1 0 300,0 2-90,-1-1 231,-1 1-28,-1 0 105,-2 1-76,-1 2 70,-3 0-34,-3 2 10,0-1-44,-2-1 26,2-1 61,1-2-201,2-1 118,3-2-98,2-1-130,4-1-226,1-2-21,3-1 109,3-1-32,2-2 84,2-1 108,3-1-26,2 2 4,0 0-38,1 3-18,-1 2 30,-1 3-68,-2 3 132,-2 1-30,-3 2 101,-2 1-24,-4 2 195,-3 1 19,-4 2 33,-5 2-40,-5 1-26,-5 1 6,-3 0-174,-3-3 132,2-1-20,2-4 46,4-2-22,5-3 178,5-2-22,3-2-334,4-1-8,4-2-242,2-3 34,5-3-126,3-3 152,6-2 6,4-2-222,2 0-586,3 2-1105,1 3-2794,-1 1-4697,-5 4 10227</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7:19.143"/>
    </inkml:context>
    <inkml:brush xml:id="br0">
      <inkml:brushProperty name="width" value="0.035" units="cm"/>
      <inkml:brushProperty name="height" value="0.035" units="cm"/>
    </inkml:brush>
  </inkml:definitions>
  <inkml:trace contextRef="#ctx0" brushRef="#br0">184 72 1476,'5'-22'4139,"-1"7"-2731,-3 12-986,0-1-1,0 1 0,0 0 0,-1 0 1,1-1-1,-1 1 0,0 0 1,0-6-1,1 15-276,0 0 0,-1 0 0,1 0 0,-1 0 0,-1 0 0,1 0 0,-3 10 0,0 6 211,-46 289 773,13-105-750,20-88-27,-54 298 557,69-414-963,-5 19 359,1-20-661,0-13-1414,-1-24-2510,7 8 207</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1:23.899"/>
    </inkml:context>
    <inkml:brush xml:id="br0">
      <inkml:brushProperty name="width" value="0.05" units="cm"/>
      <inkml:brushProperty name="height" value="0.05" units="cm"/>
      <inkml:brushProperty name="color" value="#AE198D"/>
      <inkml:brushProperty name="inkEffects" value="galaxy"/>
      <inkml:brushProperty name="anchorX" value="-117936.47656"/>
      <inkml:brushProperty name="anchorY" value="-106442.4375"/>
      <inkml:brushProperty name="scaleFactor" value="0.5"/>
    </inkml:brush>
  </inkml:definitions>
  <inkml:trace contextRef="#ctx0" brushRef="#br0">1 17 1152,'0'0'0,"0"0"180,2-2 42,0 0-189,1 0-19,2-1-17,0 0-105,1 0-58,0 2-74,0 1-86,-1 0-506</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0:31.991"/>
    </inkml:context>
    <inkml:brush xml:id="br0">
      <inkml:brushProperty name="width" value="0.05" units="cm"/>
      <inkml:brushProperty name="height" value="0.05" units="cm"/>
      <inkml:brushProperty name="color" value="#AE198D"/>
      <inkml:brushProperty name="inkEffects" value="galaxy"/>
      <inkml:brushProperty name="anchorX" value="-24919.89844"/>
      <inkml:brushProperty name="anchorY" value="-37643.32031"/>
      <inkml:brushProperty name="scaleFactor" value="0.5"/>
    </inkml:brush>
  </inkml:definitions>
  <inkml:trace contextRef="#ctx0" brushRef="#br0">683 74 4088,'0'-1'3741,"-1"-2"-3259,0-1 134,1-2-392,0-1-112,1-2 88,0 1 176,1 0 136,-1 1-148,1 0-36,-1 2 10,0 1 28,-1 1 86,0 1-78,-1 2 156,-1 1-142,-1 2-164,-2 1-234,-2 1 36,-4 5-96,-5 3 89,-4 6 166,-7 6-87,-3 5 96,-3 5-162,-3 3 174,-1 3-238,1 1 61,2 0-33,4-1 1,4-1-178,6-4-20,5-3 37,7-5 118,5-2-188,6-5-62,4-2 252,6-2-128,4-1 88,3-2 90,2-1-30,1 1 21,2 1-67,-1 0 89,-2 3 27,-2 0-62,-3 2 38,-4 1 226,-4 1-164,-5 1 146,-5 1-38,-4 0 166,-7 0-198,-5 1 206,-7-1-48,-5-1 128,-5-2-254,-6 0-18,-3-3 52,-3-2-160,0-1-63,0-3-184,2-1 41,4-3-658,5-2-170,7-3-592,6-4-634,10-4-2222,8-6-613,4 1 5027</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0:32.380"/>
    </inkml:context>
    <inkml:brush xml:id="br0">
      <inkml:brushProperty name="width" value="0.05" units="cm"/>
      <inkml:brushProperty name="height" value="0.05" units="cm"/>
      <inkml:brushProperty name="color" value="#AE198D"/>
      <inkml:brushProperty name="inkEffects" value="galaxy"/>
      <inkml:brushProperty name="anchorX" value="-23221.82422"/>
      <inkml:brushProperty name="anchorY" value="-37579.16797"/>
      <inkml:brushProperty name="scaleFactor" value="0.5"/>
    </inkml:brush>
  </inkml:definitions>
  <inkml:trace contextRef="#ctx0" brushRef="#br0">79 401 6345,'0'0'5348,"3"-1"-5446,2-2-770,3-1 1110,3-3-370,5-2 310,4-4-150,4-2 40,2-4-80,1-2 116,1-3 116,-1-2 12,-2-2 122,-4-2 44,-4 0 122,-6-1-26,-5 2-80,-7 1-196,-4 3 246,-6 4-284,-4 4-70,-3 5-105,-4 5 246,-3 6-169,-3 7-26,-3 7 208,-1 9 16,-1 8-24,1 7-204,2 6 116,4 5-202,5 3-32,6 1 35,7-1 25,7 0-97,7-4-34,7-3 156,7-4-104,8-4-127,6-6 53,6-5-13,6-5-254,4-7-206,4-6-180,0-7-340,2-5-572,-1-7-302,-2-6-612,-4-4-1433,-10 2 2430</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0:32.784"/>
    </inkml:context>
    <inkml:brush xml:id="br0">
      <inkml:brushProperty name="width" value="0.05" units="cm"/>
      <inkml:brushProperty name="height" value="0.05" units="cm"/>
      <inkml:brushProperty name="color" value="#AE198D"/>
      <inkml:brushProperty name="inkEffects" value="galaxy"/>
      <inkml:brushProperty name="anchorX" value="-24755.54688"/>
      <inkml:brushProperty name="anchorY" value="-38782.80859"/>
      <inkml:brushProperty name="scaleFactor" value="0.5"/>
    </inkml:brush>
  </inkml:definitions>
  <inkml:trace contextRef="#ctx0" brushRef="#br0">523 9 6133,'-1'0'3908,"-3"-2"-3635,-1 0 688,-5 0-657,-5-1 144,-6 4 210,-8 3 162,-6 6-430,-5 7 8,-6 7-144,-2 6 16,-1 6-102,1 3-60,3 3 82,5-1-228,6-1 38,8-4-286,8-4 198,10-4-438,8-6 80,9-6 44,8-6 264,8-7-44,6-7 81,6-7 112,4-8-19,3-6 89,1-6-34,-2-3 197,-3-3-208,-4 1 42,-5 2 0,-5 5 202,-6 6-338,-6 7 96,-4 7-162,-5 6 20,-3 7 126,-2 5 42,1 5 80,-1 7-124,1 6-7,1 4-6,0 4 119,1 4-157,0 2 48,1 2-175,-1 0-21,1-1-438,0-3-431,0-3-382,2-5-824,1-6-699,1-7-1819,0-6 4742</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0:33.036"/>
    </inkml:context>
    <inkml:brush xml:id="br0">
      <inkml:brushProperty name="width" value="0.05" units="cm"/>
      <inkml:brushProperty name="height" value="0.05" units="cm"/>
      <inkml:brushProperty name="color" value="#AE198D"/>
      <inkml:brushProperty name="inkEffects" value="galaxy"/>
      <inkml:brushProperty name="anchorX" value="-25785.73047"/>
      <inkml:brushProperty name="anchorY" value="-40419.94922"/>
      <inkml:brushProperty name="scaleFactor" value="0.5"/>
    </inkml:brush>
  </inkml:definitions>
  <inkml:trace contextRef="#ctx0" brushRef="#br0">0 191 5140,'1'0'4845,"1"-1"-4924,1 1 678,3 2-523,5 3-68,3 4 128,4 6 34,3 5-56,0 6-58,1 4-45,-2 3 165,-1 1 43,-2-1 191,-3-3 98,-3-4 114,-2-6-128,-4-5 218,-1-5 118,-2-4 1685,-2-9-2109,0-3-426,0-6-102,1-6-74,1-9-110,1-8-372,4-7 125,2-6-413,3-4 104,4-2-470,3 2-314,3 4-272,0 5-1254,1 6-1613,-4 11 3874</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0:33.422"/>
    </inkml:context>
    <inkml:brush xml:id="br0">
      <inkml:brushProperty name="width" value="0.05" units="cm"/>
      <inkml:brushProperty name="height" value="0.05" units="cm"/>
      <inkml:brushProperty name="color" value="#AE198D"/>
      <inkml:brushProperty name="inkEffects" value="galaxy"/>
      <inkml:brushProperty name="anchorX" value="-27176.9375"/>
      <inkml:brushProperty name="anchorY" value="-41245.82422"/>
      <inkml:brushProperty name="scaleFactor" value="0.5"/>
    </inkml:brush>
  </inkml:definitions>
  <inkml:trace contextRef="#ctx0" brushRef="#br0">165 179 7941,'0'0'3586,"0"0"-3390,0 0-42,0 2-137,0 0 345,-1 1-241,-1 2-133,1 0 16,0 0-192,1-1 240,2 0-94,-1 0 46,3-2-6,0-1 100,0-2 112,1-2 86,2-2-138,0-3-8,0-3-160,-1-4 41,-2-3 79,-2-3 195,-3-2-287,-4 0 212,-2 0-52,-3 3 96,-2 3-78,-3 4 14,-1 3-60,-1 6-56,-2 4 26,1 5-56,-1 6-56,0 6 10,1 6-14,3 6 75,3 4-101,4 4 33,7 3-11,5 1-42,6 1 54,6-1-74,7-1 78,6-2-10,6-3-10,8-3-120,7-5-176,7-6 210,6-5-232,6-7-492,3-9-198,2-7-712,-2-11-120,-4-8-920,-7-10-2431,-14 4 4894</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0:33.810"/>
    </inkml:context>
    <inkml:brush xml:id="br0">
      <inkml:brushProperty name="width" value="0.05" units="cm"/>
      <inkml:brushProperty name="height" value="0.05" units="cm"/>
      <inkml:brushProperty name="color" value="#AE198D"/>
      <inkml:brushProperty name="inkEffects" value="galaxy"/>
      <inkml:brushProperty name="anchorX" value="-28822.39063"/>
      <inkml:brushProperty name="anchorY" value="-42501.375"/>
      <inkml:brushProperty name="scaleFactor" value="0.5"/>
    </inkml:brush>
  </inkml:definitions>
  <inkml:trace contextRef="#ctx0" brushRef="#br0">173 1 3808,'0'0'7673,"0"2"-6772,0 0-245,-1 4-1045,-1 5 589,-2 9-174,-2 11 428,-2 12 96,-5 25 14,-3 30-258,-5 30 152,-1 14 206,0 6-234,3-2-39,4-10-171,4-21 230,4-24-348,3-21-92,3-13-62,2-10 70,3-8-205,1-7-85,2-10-53,1-9 181,1-8 148,2-11 250,2-10 1,5-12-310,4-13-135,8-22-120,1-3 300,2-9-189,0-1 53,-2 4 174,0 6-63,-3 11-130,-2 12 29,-2 13 94,-1 12 36,-1 14 118,-1 10-142,0 13 363,-1 10-241,0 9-15,-1 7-60,0 5 75,-1 4-114,0 1 48,0-2 12,0-3-48,0-4 16,0-5-161,1-7-305,1-8-1042,0-8-1144,0-10-1702,-4-6-3594</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0:34.268"/>
    </inkml:context>
    <inkml:brush xml:id="br0">
      <inkml:brushProperty name="width" value="0.05" units="cm"/>
      <inkml:brushProperty name="height" value="0.05" units="cm"/>
      <inkml:brushProperty name="color" value="#AE198D"/>
      <inkml:brushProperty name="inkEffects" value="galaxy"/>
      <inkml:brushProperty name="anchorX" value="-30399.15039"/>
      <inkml:brushProperty name="anchorY" value="-44904.99219"/>
      <inkml:brushProperty name="scaleFactor" value="0.5"/>
    </inkml:brush>
  </inkml:definitions>
  <inkml:trace contextRef="#ctx0" brushRef="#br0">64 646 2280,'0'-1'7449,"0"-3"-6926,2-3 648,3-4-1043,5-6-234,4-7 154,6-6 138,3-5 62,1-6-110,-1-4 130,-4-4 128,-2-3 160,-6-3-144,-4-1 256,-6 1-86,-3 5 438,-3 8-159,-2 9-85,0 10-886,0 10 116,0 10-642,-1 13 796,-2 15-252,-7 28 104,-6 36 222,-2 39-230,-1 22 14,2 12 0,4 8 134,4 1-185,3-2 150,4-7-143,1-13 35,4-14-344,2-28 81,3-24 54,1-24-129,4-12-41,2-10-354,2-7-300,2-5-724,2-8-210,1-8-1026,1-10-3184,-3-5 5490</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0:34.832"/>
    </inkml:context>
    <inkml:brush xml:id="br0">
      <inkml:brushProperty name="width" value="0.05" units="cm"/>
      <inkml:brushProperty name="height" value="0.05" units="cm"/>
      <inkml:brushProperty name="color" value="#AE198D"/>
      <inkml:brushProperty name="inkEffects" value="galaxy"/>
      <inkml:brushProperty name="anchorX" value="-31448.67578"/>
      <inkml:brushProperty name="anchorY" value="-47255.63672"/>
      <inkml:brushProperty name="scaleFactor" value="0.5"/>
    </inkml:brush>
  </inkml:definitions>
  <inkml:trace contextRef="#ctx0" brushRef="#br0">0 470 5741,'0'0'8640,"2"0"-9730,2 0 2430,4 3-2648,9 1 800,11 3 38,11 2 494,11 1-184,10-1 72,9-3-326,16-2-122,16-6 588,14-8-124,-8-4 286,-12-3-138,-16-1 98,-6-7-24,-5-4-78,-2-7 38,-3-4-119,-5-2 429,-7-1-45,-9 4 481,-11 4 24,-11 8 276,-8 6-486,-9 8-35,-6 6-259,-5 5-404,-5 7-296,-6 6 295,-7 9 4,-4 8 8,-5 9 6,-4 7 14,1 5-18,1 2-51,4-1-56,5-3-44,8-4 104,7-7-107,6-6-175,6-6 22,7-7-162,6-8-6,8-7-134,9-9 254,8-9-180,8-8 312,5-9 82,5-4 147,1-2-97,0 0 101,-3 5 1,-5 6 98,-4 9-122,-4 8 98,-5 11 180,-4 9-164,-5 10-22,-3 7 78,-4 7 122,-5 5-118,-5 1 74,-3 0 288,-5-2 168,-3-5-140,-2-6-86,-2-6 197,1-5-183,1-7 56,1-4 40,1-4 250,2-3-264,2-6-620,2-6-20,2-7-4,4-9-40,3-10-288,4-10 168,4-9-570,6-7 30,4-4-345,6 1-573,4 3-728,4 5-1230,3 8-2977,-8 14 6172</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0:35.303"/>
    </inkml:context>
    <inkml:brush xml:id="br0">
      <inkml:brushProperty name="width" value="0.05" units="cm"/>
      <inkml:brushProperty name="height" value="0.05" units="cm"/>
      <inkml:brushProperty name="color" value="#AE198D"/>
      <inkml:brushProperty name="inkEffects" value="galaxy"/>
      <inkml:brushProperty name="anchorX" value="-34491.22656"/>
      <inkml:brushProperty name="anchorY" value="-47801.57813"/>
      <inkml:brushProperty name="scaleFactor" value="0.5"/>
    </inkml:brush>
  </inkml:definitions>
  <inkml:trace contextRef="#ctx0" brushRef="#br0">434 84 3640,'2'-3'5505,"2"-6"-4938,2-2 920,2-3-397,0-2 316,-2 2-268,-2 4 68,-5 4-431,-4 5-209,-6 8-122,-9 8-170,-9 9-114,-9 10 366,-9 6-386,-5 7-14,-3 3-54,1 0 66,5-2-168,8-4-174,9-6 2,10-5-244,10-5-96,8-7 68,9-5 158,9-5-188,8-7 39,9-7 31,7-8 348,6-8-70,5-5 166,0-6-27,-1-1 240,-5 1-147,-6 3 252,-8 6 17,-7 6-319,-9 6 6,-5 6-299,-5 4 347,-2 4 63,0 5-97,1 2-48,3 5 62,3 2-73,4 3-107,4 2-54,6 2-638,5-1-1676,6-1-1828,-3-6-5015</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7:20.415"/>
    </inkml:context>
    <inkml:brush xml:id="br0">
      <inkml:brushProperty name="width" value="0.035" units="cm"/>
      <inkml:brushProperty name="height" value="0.035" units="cm"/>
    </inkml:brush>
  </inkml:definitions>
  <inkml:trace contextRef="#ctx0" brushRef="#br0">0 704 2208,'1'-1'161,"0"-1"0,0 0-1,0 0 1,1 1-1,-1-1 1,0 1 0,1-1-1,-1 1 1,1 0 0,-1 0-1,1-1 1,0 1 0,-1 0-1,1 0 1,0 1 0,0-1-1,0 0 1,0 1 0,0-1-1,0 1 1,0-1 0,0 1-1,3 0 1,58-1-350,-39 3 919,49-6-53,0-4 1,72-15 0,-28 3-299,614-118 1727,-416 73-1530,362-17-90,-190 32-124,176-33 152,10 2-144,-460 58-202,-146 15-150,561-53 280,-73 29-72,-513 30-269,0 2 1,0 2 0,0 1 0,53 12 0,-66-9 5,0 2 0,-1 1 1,0 1-1,-1 1 1,0 2-1,47 29 0,-66-35 35,1 0 0,-1 0 0,0 1 0,-1-1-1,0 2 1,0-1 0,-1 1 0,0 0 0,0 0-1,-1 1 1,0 0 0,3 11 0,3 14 89,-1 1-1,7 44 1,-2-7 109,44 159 735,161 408 0,-214-630-946,-5-8-7,1 0 0,-1 0 0,0 0 1,0 0-1,1 0 0,-2 0 0,1 0 1,0 0-1,0 1 0,-1-1 0,1 0 1,-1 1-1,0-1 0,1 4 0,-29-10-1752,-80-4-2508,-18-5-623</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0:36.148"/>
    </inkml:context>
    <inkml:brush xml:id="br0">
      <inkml:brushProperty name="width" value="0.05" units="cm"/>
      <inkml:brushProperty name="height" value="0.05" units="cm"/>
      <inkml:brushProperty name="color" value="#AE198D"/>
      <inkml:brushProperty name="inkEffects" value="galaxy"/>
      <inkml:brushProperty name="anchorX" value="-35685.08594"/>
      <inkml:brushProperty name="anchorY" value="-49223.54297"/>
      <inkml:brushProperty name="scaleFactor" value="0.5"/>
    </inkml:brush>
  </inkml:definitions>
  <inkml:trace contextRef="#ctx0" brushRef="#br0">239 1 11889,'0'0'1188,"0"3"-1386,1 4-402,0 8 492,1 9-64,-1 9 168,-1 8 75,-3 5 113,-3 5 21,-4 1 397,-6 0 6,-4-2 38,-4-4-44,-3-3 74,-1-7-178,0-5 67,3-8-55,3-7-186,6-6-4,5-5-26,5-5-4,5-5-338,3-8-436,5-8 314,4-9 116,6-9 28,4-7-82,6-5 10,4-1 50,4 1-48,2 6-54,0 7 184,-2 8-226,-2 9-40,-3 9 36,-3 8 116,-3 7-177,-3 7 201,-2 6 48,-3 5-7,-1 3 14,-2 3 6,-1 1 92,0-1-115,-1 0 38,2-2 63,1-1 147,3-3-234,2-4 108,4-2 34,4-6 26,3-3-58,4-6-109,4-5 160,2-6-195,3-6 53,2-6-14,-1-7-141,1-5 222,-2-4-114,-3-4 42,-4 1 185,-7 2-68,-7 5 143,-8 7-6,-7 7-146,-6 6-120,-4 8 26,-5 6-38,-4 6 18,-6 8-6,-5 8 114,-3 7 80,-3 7-240,1 4 19,2 4 42,3 1-21,6 0-48,5-2 2,7-4 56,8-3-9,6-5-92,8-6 43,7-4 52,9-8-116,8-6-74,8-8 60,7-9 0,5-8 96,2-10 32,0-7 12,0-8-10,-3-7-41,-4-3 58,-5-1 177,-6 3-78,-7 7 148,-9 8 34,-8 10-214,-7 9-70,-7 8-410,-5 7 254,-3 6 162,-1 7 86,-1 7 124,0 7 138,1 7-432,0 7 138,0 4-68,1 3 97,-1 1-126,2 0-155,1-2-196,1-3-506,2-3-397,4-4-1175,3-4 184,4-7-1802,2-6-2418,-1-6 6854</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0:36.696"/>
    </inkml:context>
    <inkml:brush xml:id="br0">
      <inkml:brushProperty name="width" value="0.05" units="cm"/>
      <inkml:brushProperty name="height" value="0.05" units="cm"/>
      <inkml:brushProperty name="color" value="#AE198D"/>
      <inkml:brushProperty name="inkEffects" value="galaxy"/>
      <inkml:brushProperty name="anchorX" value="-38211.01172"/>
      <inkml:brushProperty name="anchorY" value="-50799.24609"/>
      <inkml:brushProperty name="scaleFactor" value="0.5"/>
    </inkml:brush>
  </inkml:definitions>
  <inkml:trace contextRef="#ctx0" brushRef="#br0">46 1 6681,'-1'0'5236,"0"0"-5759,1 2 1296,0 3-877,1 6 148,0 7 130,0 7 162,-1 7 168,0 7-70,-1 4 166,0 3 42,-1 1-146,0-2-158,0-2-128,-2-4 144,0-5-228,-2-5 11,0-6-65,0-6 148,1-5-132,1-6 296,1-4 308,2-6-174,3-4-602,2-7-224,4-8 228,3-7 22,6-7 36,3-5-221,6-2 305,2 0-459,4 2 319,0 6-76,-1 5-24,-1 8-12,-1 8-68,-3 8 183,-1 7-43,-2 8 34,-3 7 96,-2 6 156,-3 6-215,-4 4 76,-3 3 83,-3 2 53,-4-1-107,-3-1 54,-3-3 24,-2-4 4,-1-5-82,-1-5-2,2-5 206,2-5-22,1-4 172,4-5-500,2-6 28,5-6-408,3-9 202,6-7 292,6-8-88,5-7-189,5-3 140,3-2 113,1 4-80,-1 5 22,-2 7 68,-3 10-22,-5 8-144,-4 10 30,-3 8 136,-3 9-32,-2 7 22,-3 9 6,-1 6 191,-2 5-171,-2 5-14,-2 3 0,-1 0 131,-1 0-186,1-1 6,1-2-313,3-5-229,0-4-711,2-6-738,3-10 278,2-10-698,4-10-3345,-3-5 3692</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0:37.092"/>
    </inkml:context>
    <inkml:brush xml:id="br0">
      <inkml:brushProperty name="width" value="0.05" units="cm"/>
      <inkml:brushProperty name="height" value="0.05" units="cm"/>
      <inkml:brushProperty name="color" value="#AE198D"/>
      <inkml:brushProperty name="inkEffects" value="galaxy"/>
      <inkml:brushProperty name="anchorX" value="-40050.55078"/>
      <inkml:brushProperty name="anchorY" value="-52382.72266"/>
      <inkml:brushProperty name="scaleFactor" value="0.5"/>
    </inkml:brush>
  </inkml:definitions>
  <inkml:trace contextRef="#ctx0" brushRef="#br0">455 10 1872,'0'-1'8361,"0"-2"-7122,-1 0 1026,1 0-2353,-1 3 208,-1 5-88,-3 8 736,-3 11 30,-6 13-152,-4 14-358,-4 12 31,-9 20-171,-7 19 166,0-5 82,3-9 176,2-8-134,3-6-112,1-7 34,3-8-286,2-9-55,5-11-117,4-10 122,5-10-71,4-8 55,5-6 2,3-7-14,4-6-554,6-7 284,6-9-200,8-6 364,6-6-202,5-2-80,5-1 324,2 4-246,0 4 124,0 6-117,-2 8 241,-4 7-366,-6 7 366,-5 7-100,-5 5 46,-6 7 68,-7 4 52,-6 4 116,-6 5 268,-8 3-52,-6 2 67,-7 2 245,-6-1-418,-6-2-46,-4-2-26,-3-4 19,-2-3-206,-1-4-317,-1-3-144,1-4-733,3-3 97,5-5-572,7-5-572,7-5-1597,11-6-1847,6-1 5359</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0:37.399"/>
    </inkml:context>
    <inkml:brush xml:id="br0">
      <inkml:brushProperty name="width" value="0.05" units="cm"/>
      <inkml:brushProperty name="height" value="0.05" units="cm"/>
      <inkml:brushProperty name="color" value="#AE198D"/>
      <inkml:brushProperty name="inkEffects" value="galaxy"/>
      <inkml:brushProperty name="anchorX" value="-38580.0625"/>
      <inkml:brushProperty name="anchorY" value="-52430.46875"/>
      <inkml:brushProperty name="scaleFactor" value="0.5"/>
    </inkml:brush>
  </inkml:definitions>
  <inkml:trace contextRef="#ctx0" brushRef="#br0">0 330 2940,'4'-1'6077,"5"-2"-5788,4-1 1094,9-3-597,8-3-296,8-3-214,4-3 10,3-2 252,1-4-86,0-2-100,-1-4-156,-1-3 260,-4 0-232,-3-1 254,-8 4 180,-7 4 67,-8 6-193,-8 6-292,-6 6-190,-7 4-18,-6 4-348,-7 5 408,-7 5 114,-6 3-124,-3 6 36,-1 4-48,1 3-76,2 4 18,5 3-152,5 2 170,5 2-159,6 0 34,6-1 3,5 0 22,6-1 50,6-2-124,4-3-2,5-2-172,4-3-477,4-6-1,4-4-24,2-6-260,3-8-252,1-7-586,1-7-478,-1-7-2572,-8 0 2780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0:37.695"/>
    </inkml:context>
    <inkml:brush xml:id="br0">
      <inkml:brushProperty name="width" value="0.05" units="cm"/>
      <inkml:brushProperty name="height" value="0.05" units="cm"/>
      <inkml:brushProperty name="color" value="#AE198D"/>
      <inkml:brushProperty name="inkEffects" value="galaxy"/>
      <inkml:brushProperty name="anchorX" value="-40129.17969"/>
      <inkml:brushProperty name="anchorY" value="-53647.35156"/>
      <inkml:brushProperty name="scaleFactor" value="0.5"/>
    </inkml:brush>
  </inkml:definitions>
  <inkml:trace contextRef="#ctx0" brushRef="#br0">125 12 2256,'0'1'5281,"1"0"-5293,-1 3 910,2 3-598,2 6 226,-1 5-6,1 8 132,-1 5 50,-3 6-60,-2 3 236,-4 2 128,-3-1 2,-2-1 90,-3-5-99,-1-4-149,-1-6-2,1-6-210,0-5-48,2-5-154,2-4 58,4-3 180,2-2-224,3-2 50,2-3-562,4-3 138,5-5-326,6-6 84,8-7 2,10-8 116,9-5-198,10-3 80,7-2 98,3 1 50,1 2-174,-1 4-66,-5 5 194,-5 6-308,-10 7-144,-11 6-274,-11 6-464,-9 5-1227,-10 5 545,-9 6-1056,-8 4-3999,-1-2 4150</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0:38.641"/>
    </inkml:context>
    <inkml:brush xml:id="br0">
      <inkml:brushProperty name="width" value="0.05" units="cm"/>
      <inkml:brushProperty name="height" value="0.05" units="cm"/>
      <inkml:brushProperty name="color" value="#AE198D"/>
      <inkml:brushProperty name="inkEffects" value="galaxy"/>
      <inkml:brushProperty name="anchorX" value="-41618.28125"/>
      <inkml:brushProperty name="anchorY" value="-54688.10547"/>
      <inkml:brushProperty name="scaleFactor" value="0.5"/>
    </inkml:brush>
  </inkml:definitions>
  <inkml:trace contextRef="#ctx0" brushRef="#br0">728 11 11217,'-1'0'2184,"-1"-2"-1134,0 1-460,-2-2-274,-1 1-240,-5 0 114,-5 2 24,-8 1-206,-10 5 82,-12 4-18,-11 6 82,-9 5-120,-4 4 26,-3 1 229,4 0-71,4-1-64,9-4-164,9-3 37,9-4-40,10-4-151,10-4 0,8-2-95,6-3-163,5 0-226,4 0 526,5 2 92,5 5-8,5 6-190,7 8 237,5 9-180,4 13 123,6 22 50,2 25 210,-1 25-122,-6 13 178,-12 2-326,-9-3 84,-10-9-36,-7-19 12,-6-19 188,-4-18-189,-4-9 136,-4-6 17,-4-7 246,-3-6-35,-3-8 13,-3-10 22,-1-8 8,1-11-156,0-10-150,3-11 48,5-13-172,5-21-98,17 34-70,-2-38 0,6 24 170,8-37 0,18-53-168,17-7 132,13 3-126,2 19 54,0 23-88,-5 22-6,3 14 264,3 13 46,2 10-40,1 8-40,-1 9 266,-4 9-339,-3 8 100,-7 6-29,-7 6 44,-6 5-64,-8 3 17,-7 3-2,-6 1 13,-5 1 28,-6 0-53,-4-1-122,-5-1-177,-3-3-269,-1-3-235,-1-4-198,1-5-198,2-5 58,3-7-1090,3-9-1852,2-1-1746</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0:38.879"/>
    </inkml:context>
    <inkml:brush xml:id="br0">
      <inkml:brushProperty name="width" value="0.05" units="cm"/>
      <inkml:brushProperty name="height" value="0.05" units="cm"/>
      <inkml:brushProperty name="color" value="#AE198D"/>
      <inkml:brushProperty name="inkEffects" value="galaxy"/>
      <inkml:brushProperty name="anchorX" value="-42887.59766"/>
      <inkml:brushProperty name="anchorY" value="-56460.59375"/>
      <inkml:brushProperty name="scaleFactor" value="0.5"/>
    </inkml:brush>
  </inkml:definitions>
  <inkml:trace contextRef="#ctx0" brushRef="#br0">89 1 2196,'0'0'9801,"-2"1"-9068,0 1 224,-4 3-787,-2 4-332,-3 7 40,-3 5 137,0 5 4,1 3-31,3 1-108,3-1 86,6-1 36,5-3 72,6-3 126,6-4-42,6-5 248,5-6-122,4-4 188,3-6-34,1-5 16,0-6-110,-2-4 33,-4-6-31,-5-4-402,-6-3 72,-5 0-158,-8 1-72,-7 4-605,-8 6-593,-8 9-1132,-10 11-42,-8 11-2066,3 3-10</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0:39.420"/>
    </inkml:context>
    <inkml:brush xml:id="br0">
      <inkml:brushProperty name="width" value="0.05" units="cm"/>
      <inkml:brushProperty name="height" value="0.05" units="cm"/>
      <inkml:brushProperty name="color" value="#AE198D"/>
      <inkml:brushProperty name="inkEffects" value="galaxy"/>
      <inkml:brushProperty name="anchorX" value="-44024.51953"/>
      <inkml:brushProperty name="anchorY" value="-57542.26172"/>
      <inkml:brushProperty name="scaleFactor" value="0.5"/>
    </inkml:brush>
  </inkml:definitions>
  <inkml:trace contextRef="#ctx0" brushRef="#br0">4 380 2256,'-1'0'7689,"-1"1"-7430,1 3 1394,1 3-1189,3 6 146,1 3-50,3 2-158,0 0-282,0-1 44,-1-4 142,-1-3-28,0-3 116,-2-4-94,1-1 48,1-4-266,2-1 425,4-4-305,5-4 70,6-5-72,6-7-114,4-6-70,4-5-4,1-2-108,-1-1-30,-1 3 142,-2 4-146,-4 6-78,-5 6 22,-5 7 65,-4 6-135,-3 6 58,-2 6 223,-2 6-128,1 3 117,-1 5-23,2 2 36,0 1-35,2 1 12,1-2-4,3-1 173,3-3-208,4-5 55,3-4-214,3-7 241,1-4-142,1-7 113,1-6 84,-2-4-124,-1-6 35,-3-4 58,-2-4-91,-4-4-30,-2-4 67,-4-2 128,-3 1 63,-5 3-19,-5 6-53,-3 7 396,-3 7-342,-2 8-204,-2 8-346,-3 8 476,-5 8-48,-1 10-6,-2 8 26,1 5-93,3 5 16,4 3-9,6 1 49,5 1-66,7 1-103,6-4 9,5-2 123,6-5-471,3-6-259,6-6-283,4-7-115,5-8-396,3-9-190,2-8-130,1-9 74,-2-8-911,-3-9-119,-8 2 1473</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0:39.736"/>
    </inkml:context>
    <inkml:brush xml:id="br0">
      <inkml:brushProperty name="width" value="0.05" units="cm"/>
      <inkml:brushProperty name="height" value="0.05" units="cm"/>
      <inkml:brushProperty name="color" value="#AE198D"/>
      <inkml:brushProperty name="inkEffects" value="galaxy"/>
      <inkml:brushProperty name="anchorX" value="-46256.30859"/>
      <inkml:brushProperty name="anchorY" value="-58618.01172"/>
      <inkml:brushProperty name="scaleFactor" value="0.5"/>
    </inkml:brush>
  </inkml:definitions>
  <inkml:trace contextRef="#ctx0" brushRef="#br0">129 2 1732,'1'-1'8815,"-1"1"-8783,-1 2 404,1 2-176,-2 6 428,-1 6-44,-3 6-238,-1 7 146,-3 6-126,0 3-196,-3 4 82,1 0-68,-2 0-100,1-3-144,2-3 233,0-6-236,3-6 17,2-7-6,4-6 48,2-5 110,2-4 196,3-6-256,4-6 457,5-5-485,6-8-58,5-7 52,6-6-84,4-4 8,1-2-63,0 2 86,-1 5-39,-2 6 23,-3 8 187,-4 7 63,-3 9-103,-4 7-68,-3 7 242,-2 6-66,-2 7 28,-1 4-152,0 5 137,-1 4-324,2 2 93,1 2-36,2-1-5,3-1-138,3-2-493,3-3-498,3-4-709,3-7-1089,4-6-2774,-5-5-557</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0:40.224"/>
    </inkml:context>
    <inkml:brush xml:id="br0">
      <inkml:brushProperty name="width" value="0.05" units="cm"/>
      <inkml:brushProperty name="height" value="0.05" units="cm"/>
      <inkml:brushProperty name="color" value="#AE198D"/>
      <inkml:brushProperty name="inkEffects" value="galaxy"/>
      <inkml:brushProperty name="anchorX" value="-47820.15234"/>
      <inkml:brushProperty name="anchorY" value="-60168.19922"/>
      <inkml:brushProperty name="scaleFactor" value="0.5"/>
    </inkml:brush>
  </inkml:definitions>
  <inkml:trace contextRef="#ctx0" brushRef="#br0">289 33 4648,'2'0'1957,"4"0"-1219,3 0-460,7 0-190,6 1 63,6-1 405,6 0 371,1-2 123,-1-3 70,-3 0 152,-5-1 52,-7 0-32,-7 1-484,-7 2 85,-6 2-393,-7 3-276,-8 5 28,-12 6 82,-11 8-250,-12 6-20,-9 7 82,-6 5-178,0 2 38,3 3-156,6-2 108,11-2-250,12-4 42,11-4 62,13-5 112,11-5-84,12-4 78,10-4 92,10-6-152,9-4 24,6-7 60,6-6 60,2-6 126,1-4 14,0-5-160,-1-1 40,-3 0-202,-5 4 8,-3 5-84,-6 7 42,-4 7-33,-3 10 289,-5 7 73,-4 7-159,-7 5-98,-5 4 189,-6 2-71,-4 3-200,-4 0-216,-4 1-554,-2-2-820,-3-3-640,-1-5-1706,1-7-2500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7:21.581"/>
    </inkml:context>
    <inkml:brush xml:id="br0">
      <inkml:brushProperty name="width" value="0.035" units="cm"/>
      <inkml:brushProperty name="height" value="0.035" units="cm"/>
    </inkml:brush>
  </inkml:definitions>
  <inkml:trace contextRef="#ctx0" brushRef="#br0">0 564 3600,'5'-15'5289,"8"6"-3801,22 1-2368,-24 6 1452,479-59 756,-315 43-1066,5-2 39,223-26 774,472-29 15,-313 51-854,176-39 1,-435 33-58,433-36 738,-272 39-722,297-10 173,-324 15 185,-416 20-534,3 1 339,0-1 0,0-2 0,0 0-1,29-11 1,-45 13-262,4-2 1166,-12 4-1261,1 0 1,-1 0-1,0 0 1,0 0-1,0-1 0,0 1 1,1 0-1,-1 0 1,0 0-1,0 0 1,0 0-1,0 0 0,0 0 1,0 0-1,1 0 1,-1 0-1,0-1 0,0 1 1,0 0-1,0 0 1,0 0-1,0 0 1,0 0-1,0-1 0,0 1 1,0 0-1,0 0 1,0 0-1,1 0 1,-1 0-1,0-1 0,0 1 1,0 0-1,0 0 1,0 0-1,0 0 0,0-1 1,-1 1-1,1 0 1,0 0-1,0 0 1,0 0-1,0 0 0,0-1 1,0 1-1,0 0 1,0 0-1,0 0 1,0 0-1,0 0 0,-1-1 1,1 6-1408,0-1 0,0 0-1,-1 0 1,0 1 0,0-1 0,-1 4 0,-6-1-6117</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0:40.520"/>
    </inkml:context>
    <inkml:brush xml:id="br0">
      <inkml:brushProperty name="width" value="0.05" units="cm"/>
      <inkml:brushProperty name="height" value="0.05" units="cm"/>
      <inkml:brushProperty name="color" value="#AE198D"/>
      <inkml:brushProperty name="inkEffects" value="galaxy"/>
      <inkml:brushProperty name="anchorX" value="-49266.07031"/>
      <inkml:brushProperty name="anchorY" value="-61813.96484"/>
      <inkml:brushProperty name="scaleFactor" value="0.5"/>
    </inkml:brush>
  </inkml:definitions>
  <inkml:trace contextRef="#ctx0" brushRef="#br0">0 13 10501,'2'0'2412,"3"1"-2198,3 2 12,5 5-142,4 8-83,2 8 208,2 10-115,-3 9 340,-4 7 412,-4 8-144,-6 4-84,-5 3 1,-4-1-69,-4-2-214,-3-7-14,-2-7 30,-1-9 6,1-9-58,2-10 6,2-7 458,5-7 20,3-5-48,4-4-70,4-5-580,6-7-26,8-8-146,6-8 109,10-7-41,9-7-136,8-7-111,9-6 23,8-4-344,14-10-188,16-7-330,-6 9-1056,-8 11-2696,8 2-1325,-19 14-20</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0:41.404"/>
    </inkml:context>
    <inkml:brush xml:id="br0">
      <inkml:brushProperty name="width" value="0.05" units="cm"/>
      <inkml:brushProperty name="height" value="0.05" units="cm"/>
      <inkml:brushProperty name="color" value="#AE198D"/>
      <inkml:brushProperty name="inkEffects" value="galaxy"/>
      <inkml:brushProperty name="anchorX" value="-51179.08984"/>
      <inkml:brushProperty name="anchorY" value="-62817.22656"/>
      <inkml:brushProperty name="scaleFactor" value="0.5"/>
    </inkml:brush>
  </inkml:definitions>
  <inkml:trace contextRef="#ctx0" brushRef="#br0">797 103 552,'0'-3'9985,"3"-4"-10095,-1-2 1638,2-4-1212,-1-2-30,-1-1 146,-3 2 408,-6 2-716,-7 3 44,-14 5-148,-23 9 149,-30 14 320,-27 17-185,-9 11-114,10-1-56,17-3-98,22-7-28,15-2-128,14-3-68,12-3 52,12-2-68,10-1 4,11-4 236,9-4 5,12-5 134,12-4-81,12-8 174,11-6-272,8-5 154,3-7 102,1-3-62,-3-4-194,-6-1 88,-6 1-152,-10 3 92,-11 4-256,-11 6-264,-10 7 218,-9 7 314,-7 9-80,-4 10 110,-4 11-42,-4 8-26,-1 7-76,-2 6-136,0 2-38,1 0-324,1-1-520,3-4-364,3-5-548,4-6-1060,2-11-3674</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0:41.724"/>
    </inkml:context>
    <inkml:brush xml:id="br0">
      <inkml:brushProperty name="width" value="0.05" units="cm"/>
      <inkml:brushProperty name="height" value="0.05" units="cm"/>
      <inkml:brushProperty name="color" value="#AE198D"/>
      <inkml:brushProperty name="inkEffects" value="galaxy"/>
      <inkml:brushProperty name="anchorX" value="-50015.91016"/>
      <inkml:brushProperty name="anchorY" value="-62475.90234"/>
      <inkml:brushProperty name="scaleFactor" value="0.5"/>
    </inkml:brush>
  </inkml:definitions>
  <inkml:trace contextRef="#ctx0" brushRef="#br0">1 167 7309,'1'-1'4160,"3"-1"-3747,1 1-36,3 0-583,4 3 142,2 4 60,3 7 50,1 7 144,-2 8-170,-1 7 102,-2 7 52,-3 6 164,-2 3 100,-3 1 280,-1 0 62,-1-2-176,0-4-98,-2-7-104,0-6 237,-1-9-377,-1-7 158,1-6 254,-1-6 226,1-4-268,-1-2 10,1-2 24,1-2-274,2-2-428,3-6-102,5-5 198,5-6-244,7-8-38,9-7-74,8-9-76,9-7-324,6-7-42,5-4-488,2-2-205,-1 3-437,-4 5-334,-7 8-58,-6 9-196,-7 9-501,-6 9 241,-8 9 1073</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0:41.944"/>
    </inkml:context>
    <inkml:brush xml:id="br0">
      <inkml:brushProperty name="width" value="0.05" units="cm"/>
      <inkml:brushProperty name="height" value="0.05" units="cm"/>
      <inkml:brushProperty name="color" value="#AE198D"/>
      <inkml:brushProperty name="inkEffects" value="galaxy"/>
      <inkml:brushProperty name="anchorX" value="-51848.23828"/>
      <inkml:brushProperty name="anchorY" value="-63325.82422"/>
      <inkml:brushProperty name="scaleFactor" value="0.5"/>
    </inkml:brush>
  </inkml:definitions>
  <inkml:trace contextRef="#ctx0" brushRef="#br0">41 7 864,'0'0'0,"1"3"936,0 5-322,1 5 2122,-1 7-1913,-2 9 321,0 9-354,-3 6-224,0 4 76,-1 2 134,1-1 52,-1-2-156,0-4 72,1-7 436,0-6-550,0-7-164,2-7 12,0-7 588,1-5 1005,2-9-1523,1-5-338,0-6-165,2-6-14,-1-6-15,2-5-20,1-5-274,2-4-244,3-3 24,3-2-430,3-1-47,3 2-445,4 5-598,2 6-352,2 7-324,3 8-1376,-5 7 1074</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0:42.928"/>
    </inkml:context>
    <inkml:brush xml:id="br0">
      <inkml:brushProperty name="width" value="0.05" units="cm"/>
      <inkml:brushProperty name="height" value="0.05" units="cm"/>
      <inkml:brushProperty name="color" value="#AE198D"/>
      <inkml:brushProperty name="inkEffects" value="galaxy"/>
      <inkml:brushProperty name="anchorX" value="-53051.73047"/>
      <inkml:brushProperty name="anchorY" value="-64335.33984"/>
      <inkml:brushProperty name="scaleFactor" value="0.5"/>
    </inkml:brush>
  </inkml:definitions>
  <inkml:trace contextRef="#ctx0" brushRef="#br0">860 60 3684,'1'-2'5813,"0"-2"-5340,1-2 742,1-2-91,0-1-184,-1-1 174,-1 2 56,-2 1-524,-2 3-694,-6 3-166,-7 4 310,-10 5 38,-10 9-116,-9 7-7,-7 8-2,-3 7-51,1 3-2,6 0-30,8 0 90,8-2-266,10-4 80,9-5 92,9-3 62,7-5 4,7-3 164,7-5 154,6-3-286,6-4 100,5-6-82,4-4-34,2-5 291,1-6-97,-1-5-12,0-6-210,-1-7 56,0-6-28,-1-5 172,-2-4-72,-4-1-122,-5 3 40,-7 5 202,-6 8-288,-5 9 54,-5 9-594,-6 8-193,-5 9 985,-4 8-251,-6 7 112,-4 7-59,-2 5-64,0 3 42,2 1-48,3 0 82,7 0-122,5-3 150,8-2 99,8-4 82,7-4-81,7-4 107,6-6-171,4-5-53,4-6 10,3-6 199,3-5-270,0-4 300,2-5-272,-1-3 110,-2-4-160,-1-3 152,-4 1-106,-5 1 32,-6 4-8,-8 6-126,-8 5-384,-5 6-151,-7 6 615,-5 6-12,-4 6 324,-3 6-350,-2 4 80,0 4-39,2 0 38,3 1-181,5-2 236,4-2 162,8-3 168,7-2-306,7-4 139,7-5 133,6-5-216,6-4-66,4-5 30,3-2-57,2-3-40,0 0-115,-2 0 154,-4 3-432,-4 3 14,-4 6 173,-3 9 209,-4 11-262,-23-14 242,0-1 0,-1 0 0,0 0-1,3 9 1,-2 3 25,0-2 0,3 25 0,-8-4-17,-1 47 0,-21 67-156,-25 31-330,-29 34 140,-24 24-994,-20 19 202,-13 8 896,-5 3 52,3-7-1328,11-17 1268,18-32-35,22-33 279,20-44 1561,17-39-315,12-34 478,2-20-724,28-40-813,1-2 0,0 1 0,0-1 0,-1 0 0,-9 6 0,8-6-46,1-1 1,-1 0-1,0 0 0,1-1 0,-11 2 0,7-2 78,0 0 1,-1-1-1,-14-2 1,-39-12 128,-7-17 2,47 15-214,-35-27 0,35 18 92,-38-44 0,36 30 88,-32-58 0,-11-63 74,15-16-82,22-3 8,27 131-75,3-74 0,4 89-152,1-2 1,14-53-1,-10 61-76,1 1 1,1 0-1,19-36 1,-13 32-98,2 1 0,34-41 0,-23 33 75,52-47 0,47-31-161,10 7 148,4 6-106,2 11-300,-2 11-82,-4 12-14,-7 14-104,-6 13-188,-5 10-1171,-5 9 389,-6 8-908,-14 6-1924,-23 4-2934</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0:43.112"/>
    </inkml:context>
    <inkml:brush xml:id="br0">
      <inkml:brushProperty name="width" value="0.05" units="cm"/>
      <inkml:brushProperty name="height" value="0.05" units="cm"/>
      <inkml:brushProperty name="color" value="#AE198D"/>
      <inkml:brushProperty name="inkEffects" value="galaxy"/>
      <inkml:brushProperty name="anchorX" value="-55084.30078"/>
      <inkml:brushProperty name="anchorY" value="-66536.97656"/>
      <inkml:brushProperty name="scaleFactor" value="0.5"/>
    </inkml:brush>
  </inkml:definitions>
  <inkml:trace contextRef="#ctx0" brushRef="#br0">1 1 10641,'0'0'6121,"0"0"-5891,5 8-4435,2 2 1249,3 4-4981,1-1 6826</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0:56.584"/>
    </inkml:context>
    <inkml:brush xml:id="br0">
      <inkml:brushProperty name="width" value="0.05" units="cm"/>
      <inkml:brushProperty name="height" value="0.05" units="cm"/>
      <inkml:brushProperty name="color" value="#AE198D"/>
      <inkml:brushProperty name="inkEffects" value="galaxy"/>
      <inkml:brushProperty name="anchorX" value="-101960.02344"/>
      <inkml:brushProperty name="anchorY" value="-95632.625"/>
      <inkml:brushProperty name="scaleFactor" value="0.5"/>
    </inkml:brush>
  </inkml:definitions>
  <inkml:trace contextRef="#ctx0" brushRef="#br0">267 14 8445,'0'-1'6932,"-1"-2"-5483,1 0-211,-1-1-780,-1 2-334,-1 2-64,0 2 530,-2 7 74,-4 10-200,-7 21-130,-11 29-176,-7 28 196,-4 14-316,3 6 78,3-3-2,7-14-122,8-18 31,5-18-19,7-9 183,4-9-235,3-7 69,3-7-15,3-7 2,2-9-1,1-6 118,4-8 414,6-7 99,7-8-458,8-10-104,10-10 215,10-10-357,8-12 103,15-18-28,14-22-11,11-17-67,-9 7-233,-14 13 104,-17 20-314,-13 12-30,-13 13-90,-10 10 204,-11 10-586,-9 8-636,-8 8-1215,-9 9-2374,-9 7-1954,0 2 4927</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0:57.625"/>
    </inkml:context>
    <inkml:brush xml:id="br0">
      <inkml:brushProperty name="width" value="0.05" units="cm"/>
      <inkml:brushProperty name="height" value="0.05" units="cm"/>
      <inkml:brushProperty name="color" value="#AE198D"/>
      <inkml:brushProperty name="inkEffects" value="galaxy"/>
      <inkml:brushProperty name="anchorX" value="-103625.3125"/>
      <inkml:brushProperty name="anchorY" value="-96772.96875"/>
      <inkml:brushProperty name="scaleFactor" value="0.5"/>
    </inkml:brush>
  </inkml:definitions>
  <inkml:trace contextRef="#ctx0" brushRef="#br0">5 253 11945,'0'0'2496,"-1"2"-2450,1 2 420,-1 4-452,0 3 796,0 4-165,1 1 3,3 3-132,2 0-272,4 0 64,5 1 124,4-2 50,7-1-354,5-3 30,7-3-12,6-3 124,7-5-332,7-3 108,6-4 116,4-5-194,2-3 61,0-3-30,-2-3 353,-6-1-396,-6-2 176,-7 0-26,-8 0 68,-7 0-100,-8-1-69,-4 1 107,-5-2-139,-4 0-20,-3-1 65,-3 2 295,-2 3-349,-3 2 80,-1 2 16,-1 3-4,-1 2-68,0 1-62,-1 2 42,0 0-20,0 1-24,1 0 92,-1 1-23,0-1 5,1 0-109,0 1 143,-1 0 101,0 1-175,0 1-2,0 0 62,-1 0-27,-1 0-47,-3 1 58,-2-1-6,-2 1 11,-3 0 75,-2 2 35,-3 1 107,-2 3-267,0 4 147,0 5-109,0 4 165,1 5-193,0 5 57,1 4 182,3 6-208,1 3 99,5 2-113,4 1 233,4-1-275,5-1 82,6-4-22,4-3 6,5-4-10,5-4 3,4-5 41,3-4-40,5-6 84,3-5-108,5-6 300,3-6-354,4-6 123,4-6 35,2-5 35,2-5-145,1-4 57,-1-4 95,-1-2-47,-3-2 7,-6-2-40,-7 1 192,-6 1-226,-6 3 18,-7 3 62,-7 7 42,-5 6-159,-6 6 47,-4 6 219,-3 5-195,-2 2-42,-2 3 14,0 3 12,-1 2-36,-2 5-109,-2 6 151,-3 8 19,-2 6-73,-1 5 16,3 4-6,3 1 12,4 0-116,5-4 104,6-2-8,4-5 16,5-6-56,5-4 74,4-5 69,6-6 5,4-5-110,5-5 37,5-6-22,4-5-59,3-5 26,2-3-25,2-2 5,-1 1-58,-1 1-40,-5 5 185,-5 6-361,-6 6 167,-7 9 25,-5 9 138,-6 11-102,-5 12 5,-7 13 121,-8 20-39,-15 20-123,-18 19-170,-12 4 236,-5-10-352,0-16 160,4-17 240,-5-9-6,-3-9 162,-3-5-30,-2-8 230,2-8-46,3-8 12,6-8-64,8-10 270,9-7-320,8-9 20,8-9-94,9-8 54,8-10-192,10-9-44,8-10 102,11-7-42,9-8-84,17-14-98,2 4 241,9-3-369,5 3-13,4 2-61,2 5-30,-2 8-266,-2 9-12,-6 12-224,-10 12-610,-10 12-809,-12 12-391,-31 9 2557,0-1 1,0 1-1,0 0 0,0 0 0,0 0 0,0 0 0,1 1 1,-1-1-1,0 0 0,0 0 0,0 1 0,0-1 1,0 0-1,2 2 0,-3-2-28,1 0 0,-1 1 0,1-1 0,-1 1 0,0-1 0,1 1 0,-1-1 0,0 1 0,0-1 0,1 1 0,-1-1 0,0 1-1,0-1 1,0 1 0,1-1 0,-1 1 0,0 0 0,0-1 0,0 1 0,0-1 0,0 1 0,0-1 0,0 1 0,-1 0 0,-1 15-4561</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0:57.913"/>
    </inkml:context>
    <inkml:brush xml:id="br0">
      <inkml:brushProperty name="width" value="0.05" units="cm"/>
      <inkml:brushProperty name="height" value="0.05" units="cm"/>
      <inkml:brushProperty name="color" value="#AE198D"/>
      <inkml:brushProperty name="inkEffects" value="galaxy"/>
      <inkml:brushProperty name="anchorX" value="-106670.875"/>
      <inkml:brushProperty name="anchorY" value="-97914.9375"/>
      <inkml:brushProperty name="scaleFactor" value="0.5"/>
    </inkml:brush>
  </inkml:definitions>
  <inkml:trace contextRef="#ctx0" brushRef="#br0">1 406 13497,'0'-1'5253,"2"0"-4365,3-1-460,5-2-136,7-3 92,11-4 58,12-4 312,23-5-24,30-8-500,33-4-52,18-2 82,11 1-198,4 2-2,0 2 24,-5 2-100,-6 3 0,-11 2-144,-14 2-6,-23 4-50,-20 3-274,-22 2-94,-10 2 176,-11 2-380,-10 2-210,-10 2-372,-12 3-108,-13 5-345,-16 8-699,-28 11-2792,0-1-2314</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0:58.165"/>
    </inkml:context>
    <inkml:brush xml:id="br0">
      <inkml:brushProperty name="width" value="0.05" units="cm"/>
      <inkml:brushProperty name="height" value="0.05" units="cm"/>
      <inkml:brushProperty name="color" value="#AE198D"/>
      <inkml:brushProperty name="inkEffects" value="galaxy"/>
      <inkml:brushProperty name="anchorX" value="-109486.32813"/>
      <inkml:brushProperty name="anchorY" value="-98591.46094"/>
      <inkml:brushProperty name="scaleFactor" value="0.5"/>
    </inkml:brush>
  </inkml:definitions>
  <inkml:trace contextRef="#ctx0" brushRef="#br0">156 339 7941,'-8'3'7700,"-10"3"-6141,-5 3 131,-7 3-1156,-1 2-258,4 2-220,11-2-38,17-13 7,-2-1 1,1 1 0,0 0-1,-1-1 1,1 1-1,0-1 1,-1 1 0,1 0-1,0-1 1,0 1-1,0 0 1,0-1 0,0 1-1,0 0 1,0-1-1,0 1 1,0 0 0,0-1-1,0 2 1,16 10 544,31-5-324,41-9 28,50-11-34,29-8 4,18-6-48,8-3 70,-3 0 496,-8 0-504,-16 2-88,-15 2-60,-20 3 280,-27 3-390,-24 4 182,-24 4-44,-13 2 144,-13 1 4,-9 1-90,-9 1 62,-5 2-302,-6 0 56,-3 0-508,-3-2 188,-3-2-602,-3-3-124,-2-3-442,-3-2-920,-1-3-2745,-1-1-2609,2 3 2175</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7:30.272"/>
    </inkml:context>
    <inkml:brush xml:id="br0">
      <inkml:brushProperty name="width" value="0.035" units="cm"/>
      <inkml:brushProperty name="height" value="0.035" units="cm"/>
    </inkml:brush>
  </inkml:definitions>
  <inkml:trace contextRef="#ctx0" brushRef="#br0">8 13 2052,'-8'-13'7495,"14"27"-4299,4-1-1615,8 2-5784,-6-6 2429,3 1-2173</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0:46.580"/>
    </inkml:context>
    <inkml:brush xml:id="br0">
      <inkml:brushProperty name="width" value="0.05" units="cm"/>
      <inkml:brushProperty name="height" value="0.05" units="cm"/>
      <inkml:brushProperty name="color" value="#AE198D"/>
      <inkml:brushProperty name="inkEffects" value="galaxy"/>
      <inkml:brushProperty name="anchorX" value="-56132.88672"/>
      <inkml:brushProperty name="anchorY" value="-67598.01563"/>
      <inkml:brushProperty name="scaleFactor" value="0.5"/>
    </inkml:brush>
  </inkml:definitions>
  <inkml:trace contextRef="#ctx0" brushRef="#br0">11 48 7045,'-1'-2'2172,"0"-3"-1288,-1-1-66,0-2-18,0-1-438,0 2-151,1 1-207,1 3-139,0 1-69,0 4 252,2 4 14,0 7 820,2 11-428,4 23 92,3 32-132,1 37 248,-2 24-348,-3 18-228,0 10 58,-2 0-146,0-7 84,2-11-90,0-17 197,1-25-235,-1-24 183,-1-21 69,0-10 23,-1-7-9,0-5-60,0-4-66,-1-5-84,-1-7 2,0-6-80,-1-7-234,-1-5-79,1-4 89,-1-3-212,0-2-80,0-4 16,2-6-1518,3-9-2111,1-14-1855,0 3 4887</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0:47.296"/>
    </inkml:context>
    <inkml:brush xml:id="br0">
      <inkml:brushProperty name="width" value="0.05" units="cm"/>
      <inkml:brushProperty name="height" value="0.05" units="cm"/>
      <inkml:brushProperty name="color" value="#AE198D"/>
      <inkml:brushProperty name="inkEffects" value="galaxy"/>
      <inkml:brushProperty name="anchorX" value="-57307.82031"/>
      <inkml:brushProperty name="anchorY" value="-70352.26563"/>
      <inkml:brushProperty name="scaleFactor" value="0.5"/>
    </inkml:brush>
  </inkml:definitions>
  <inkml:trace contextRef="#ctx0" brushRef="#br0">0 776 3712,'0'0'6317,"0"-1"-5662,0-1-62,2 1-357,4-2-778,5 1 544,10-2-36,10-2 12,11 0 27,11-3-7,23-2 185,28-3 87,31-2 14,16-1-16,11 0-30,10 1-20,6 0 16,8 1-64,6 1-10,7-1-84,9 1 62,12-2-94,9-3 54,9-2 94,5-1 98,5-1 162,6 0 22,7 0-270,5 1-24,3 1-180,3 2 107,4 0-74,5 3-37,5 0 12,3 3-3,5 0-6,7 0 71,10 0-34,7-1-37,4 1 64,3 1-79,3 2 24,4 2-8,1 3 10,-2 1-8,0 1 54,0 3-62,-4 1 81,-5 0-89,-2-1 163,-4 2-189,-5-1-61,-4 0 136,-6 1-11,-6 0-36,-4 3-38,-6 0 52,-6 0-6,-8 0-7,-8-1 14,-8-1 5,-10-3 3,-13-3 70,-15-5-47,-14-5 88,-17-6-94,-19-3-12,-21-2 44,-19-1-4,-25 3 2,-24 2-12,-19 4 4,-9 1-58,-7 1 16,-6 2-12,-4 2-121,-5 4-8,-5 3-61,-3 6 94,-3 6 24,-1 10 80,0 13 12,-1 20-24,0 28 8,-1 31 1,-2 17 12,-2 11-7,0 4 63,2-2-88,0-6 39,2-7 84,2-9-128,0-9 38,1-7 56,-1-16-76,-1-16 26,-3-13-17,1-5 12,0-1-19,-2 2-638,-4 2-770,-12 2-1696,0-48 1255,2 0 0,0-1 0,-1 0 0,-9 16-1,-18 26 1587</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0:48.136"/>
    </inkml:context>
    <inkml:brush xml:id="br0">
      <inkml:brushProperty name="width" value="0.05" units="cm"/>
      <inkml:brushProperty name="height" value="0.05" units="cm"/>
      <inkml:brushProperty name="color" value="#AE198D"/>
      <inkml:brushProperty name="inkEffects" value="galaxy"/>
      <inkml:brushProperty name="anchorX" value="-74115.17969"/>
      <inkml:brushProperty name="anchorY" value="-72648.53125"/>
      <inkml:brushProperty name="scaleFactor" value="0.5"/>
    </inkml:brush>
  </inkml:definitions>
  <inkml:trace contextRef="#ctx0" brushRef="#br0">360 668 1632,'0'0'0,"-3"-2"1608,-4-1-336,-3-1-926,-6-2-8,-5-1-251,-5 0-74,-3 1-155,-2 3 4,-2 3 14,0 2 72,0 3 36,3 2 10,4 1 228,3 1 541,6-2-29,5-1-212,5-2-272,4-1 52,6-1 148,6-2 600,7 0-146,10 0-162,11-2-234,22-2-200,24-4-84,28-4-102,17-2 68,14-3 68,11-2-90,10-2 104,10-1-58,10-2 4,11 0 14,13 0-90,11 0 54,12 2 36,10 1 44,12 2-8,12 3-132,11 2-2,12 0-50,4 0-36,8 0 76,6-2-12,7 1 104,0-2 86,3 0-130,6-2 174,7 0-121,6-1-19,2-1-36,8 1-24,8-1-12,8 1-42,5 0-4,11 1-86,9 1 120,6 3 16,7 1 40,10 2-46,7 2-80,7 1 36,12 2-88,4 3 64,2 3 20,-1 6-6,-4 6 34,-14 7-22,-15 5-20,-16 6 20,-18 4 6,-23 3-16,-23 1 48,-20 1-56,-21 0 18,-23-2-39,-25 1-56,-27-1-41,-32-4-64,-43-3-44,-39-5-442,-35-4-482,-56-18 865,-1 0 0,0 0 1,0 0-1,0 0 1,-1 0-1,6 5 0,-9-6 158,1-1-1,-1 1 1,1-1-1,-1 1 1,0-1-1,1 1 1,-1-1-1,0 1 1,1-1-1,-1 1 1,0 0-1,0-1 1,0 1-1,0-1 1,1 1-1,-1 0 1,0-1-1,0 1 1,0-1-1,0 1 1,0 0-1,0-1 1,-1 1-1,1 0 1,0-1-1,0 1 1,0-1-1,-1 1 1,1 0-1,0-1 1,-1 1-1,-6 3-519,2-1-1,0 0 1,0 0 0,0-1-1,-1 0 1,-9 3 0,-112 12-6922,-3-4 5855</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0:48.704"/>
    </inkml:context>
    <inkml:brush xml:id="br0">
      <inkml:brushProperty name="width" value="0.05" units="cm"/>
      <inkml:brushProperty name="height" value="0.05" units="cm"/>
      <inkml:brushProperty name="color" value="#AE198D"/>
      <inkml:brushProperty name="inkEffects" value="galaxy"/>
      <inkml:brushProperty name="anchorX" value="-91543.5"/>
      <inkml:brushProperty name="anchorY" value="-73568.39844"/>
      <inkml:brushProperty name="scaleFactor" value="0.5"/>
    </inkml:brush>
  </inkml:definitions>
  <inkml:trace contextRef="#ctx0" brushRef="#br0">29 23 5965,'0'0'0,"-2"-2"1680,-2-2-392,-1 0-196,0-2-24,0 1-1232,1 4 84,2 7 152,1 12 522,2 23-116,5 32 208,3 40-312,5 28 154,4 20-112,2 16 52,1 9-338,2 13 124,0 9-124,1 1-60,1-6-56,0-17 78,0-23-100,-4-35 21,-3-31-12,-4-28 139,-1-17-96,-4-11 36,-1-9-22,-2-8-10,-1-7-54,-2-6-336,-2-5 8,0-4-152,0-5 108,1-7-1232,2-9-1440,5-21-3635,-1 1 4572</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0:49.081"/>
    </inkml:context>
    <inkml:brush xml:id="br0">
      <inkml:brushProperty name="width" value="0.05" units="cm"/>
      <inkml:brushProperty name="height" value="0.05" units="cm"/>
      <inkml:brushProperty name="color" value="#AE198D"/>
      <inkml:brushProperty name="inkEffects" value="galaxy"/>
      <inkml:brushProperty name="anchorX" value="-92889"/>
      <inkml:brushProperty name="anchorY" value="-77014.10938"/>
      <inkml:brushProperty name="scaleFactor" value="0.5"/>
    </inkml:brush>
  </inkml:definitions>
  <inkml:trace contextRef="#ctx0" brushRef="#br0">83 1 12001,'-1'0'1764,"1"1"-1274,-2 2-420,-1 9-602,-3 21 716,-3 36-84,-3 45 97,-1 30-18,2 22-39,1 14 152,2 11-230,3 8 170,2 0-194,4-7 124,4-16-12,3-21-175,1-31 260,1-29-71,0-26 92,1-12-307,1-10 92,-1-6 11,-1-7-67,-3-6 22,-1-7-301,-2-6 196,-2-7 10,-1-7-176,0-5-584,-1-8-918,2-10-1128,2-13-2384,0 3 625</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0:49.465"/>
    </inkml:context>
    <inkml:brush xml:id="br0">
      <inkml:brushProperty name="width" value="0.05" units="cm"/>
      <inkml:brushProperty name="height" value="0.05" units="cm"/>
      <inkml:brushProperty name="color" value="#AE198D"/>
      <inkml:brushProperty name="inkEffects" value="galaxy"/>
      <inkml:brushProperty name="anchorX" value="-93940.3125"/>
      <inkml:brushProperty name="anchorY" value="-80299.13281"/>
      <inkml:brushProperty name="scaleFactor" value="0.5"/>
    </inkml:brush>
  </inkml:definitions>
  <inkml:trace contextRef="#ctx0" brushRef="#br0">1 10 5168,'0'-1'7101,"0"-2"-6394,0 0 1336,0 1-2173,0 4-1210,1 8 1780,1 13-198,3 27 32,2 35 194,-1 42-82,-1 26-112,-3 20 20,-2 15-142,-3 9 6,1 1-37,2-5-124,4-10 62,5-15-13,4-18 28,4-16-86,0-26 79,-1-23-82,-1-19 32,-1-9 74,-1-4-117,0-6-269,0-4-373,1-7-14,1-7-526,3-9 56,4-8-526,5-11-1064,7-11-2351,-4-2 2184</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0:49.789"/>
    </inkml:context>
    <inkml:brush xml:id="br0">
      <inkml:brushProperty name="width" value="0.05" units="cm"/>
      <inkml:brushProperty name="height" value="0.05" units="cm"/>
      <inkml:brushProperty name="color" value="#AE198D"/>
      <inkml:brushProperty name="inkEffects" value="galaxy"/>
      <inkml:brushProperty name="anchorX" value="-95284.07031"/>
      <inkml:brushProperty name="anchorY" value="-83874.27344"/>
      <inkml:brushProperty name="scaleFactor" value="0.5"/>
    </inkml:brush>
  </inkml:definitions>
  <inkml:trace contextRef="#ctx0" brushRef="#br0">79 21 12281,'0'0'0,"1"-4"1488,1-2-322,0 1-104,0 0-1208,0 5-188,2 12 479,0 25 76,0 36 115,-3 43-302,-5 28 205,-5 23-143,-4 13 104,-5 10 110,-1 2-371,2-3 346,4-12-155,6-17-152,7-21-2,4-28 34,3-25-72,1-23 64,2-11-104,1-5-502,-1-5-29,1-2-293,0-4-578,0-4-712,2-5-602,2-7-4410,-2-7 6690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0:50.789"/>
    </inkml:context>
    <inkml:brush xml:id="br0">
      <inkml:brushProperty name="width" value="0.05" units="cm"/>
      <inkml:brushProperty name="height" value="0.05" units="cm"/>
      <inkml:brushProperty name="color" value="#AE198D"/>
      <inkml:brushProperty name="inkEffects" value="galaxy"/>
      <inkml:brushProperty name="anchorX" value="-96345.32813"/>
      <inkml:brushProperty name="anchorY" value="-87216.25"/>
      <inkml:brushProperty name="scaleFactor" value="0.5"/>
    </inkml:brush>
  </inkml:definitions>
  <inkml:trace contextRef="#ctx0" brushRef="#br0">5 12 8373,'0'-1'4172,"-1"-2"-2641,-1 1 26,1-1-1611,0 1 252,2 6-1408,2 6 1774,3 6-366,2 8-20,2 8-82,2 9-26,2 7-20,-1 6 0,-1 6 26,-1 3-78,-2 1 10,-2 0-132,-1-2-316,-1-2-184,-1-5-352,1-5-490,-1-7 358,1-8 30,2-9-478,1-11-542,3-12-2947,-2-5 4192</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0:51.056"/>
    </inkml:context>
    <inkml:brush xml:id="br0">
      <inkml:brushProperty name="width" value="0.05" units="cm"/>
      <inkml:brushProperty name="height" value="0.05" units="cm"/>
      <inkml:brushProperty name="color" value="#AE198D"/>
      <inkml:brushProperty name="inkEffects" value="galaxy"/>
      <inkml:brushProperty name="anchorX" value="-97526.0625"/>
      <inkml:brushProperty name="anchorY" value="-89048.3125"/>
      <inkml:brushProperty name="scaleFactor" value="0.5"/>
    </inkml:brush>
  </inkml:definitions>
  <inkml:trace contextRef="#ctx0" brushRef="#br0">61 1 6821,'-2'2'5320,"-2"4"-5759,-2 4 1198,-4 9-704,-2 10-235,-1 9 77,3 6-47,6 4 92,7-1-12,8-2 78,10-4-18,9-5 94,10-9 32,8-6-18,8-9 68,3-7 108,2-6-84,-3-6 132,-3-5-36,-6-3 154,-9-2 310,-9-4 18,-9-2-174,-9-4-280,-9-4-16,-9-5-329,-11-3-93,-9-2-10,-10 2-105,-9 5-131,-8 6-276,-5 10-354,0 10-638,3 9-570,8 8-836,12 4-2546,12 0 4514</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0:51.538"/>
    </inkml:context>
    <inkml:brush xml:id="br0">
      <inkml:brushProperty name="width" value="0.05" units="cm"/>
      <inkml:brushProperty name="height" value="0.05" units="cm"/>
      <inkml:brushProperty name="color" value="#AE198D"/>
      <inkml:brushProperty name="inkEffects" value="galaxy"/>
      <inkml:brushProperty name="anchorX" value="-98635.29688"/>
      <inkml:brushProperty name="anchorY" value="-90133.46094"/>
      <inkml:brushProperty name="scaleFactor" value="0.5"/>
    </inkml:brush>
  </inkml:definitions>
  <inkml:trace contextRef="#ctx0" brushRef="#br0">3 175 8669,'-1'-3'2748,"0"-3"-1274,1-3-686,1-3-764,6-4-206,8-2-136,12-2 390,11-2 146,11 2-59,10 1-20,6 4-13,4 4-142,1 7 92,-2 8 258,-5 8-412,-8 9 180,-47-16-67,0 0 0,0 0 0,13 12 0,-15-12 6,-1 1-1,1 0 1,-1 1-1,7 11 0,-8-10-1,0 0-1,-1 0 1,1 0-1,2 13 0,-4-9 27,0-1 0,-1 1 0,1 17 0,-4-9-7,0-1 0,-5 23 0,-12 38 130,-11 0 50,-6-3 304,-2-9 589,2-11-469,3-12-36,7-12-164,7-10-260,8-9-198,4-7-10,6-4-122,3-4-174,3 0 168,6-2 141,7 1-36,10 0-83,22-3-206,30-3-382,32-6-246,19-3-527,15-4-797,5-5-800,0-8-3794,-29 4 4328</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7:31.333"/>
    </inkml:context>
    <inkml:brush xml:id="br0">
      <inkml:brushProperty name="width" value="0.035" units="cm"/>
      <inkml:brushProperty name="height" value="0.035" units="cm"/>
    </inkml:brush>
  </inkml:definitions>
  <inkml:trace contextRef="#ctx0" brushRef="#br0">25 12 6469,'0'-11'8687,"-1"24"-7199,0 7-283,-3 10-749,2-20-767,1-1-1,-1 0 1,2 1-1,-1-1 1,2 1 0,1 15-1,0 24-2050,-8-7-574,-6 4-1238</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0:52.240"/>
    </inkml:context>
    <inkml:brush xml:id="br0">
      <inkml:brushProperty name="width" value="0.05" units="cm"/>
      <inkml:brushProperty name="height" value="0.05" units="cm"/>
      <inkml:brushProperty name="color" value="#AE198D"/>
      <inkml:brushProperty name="inkEffects" value="galaxy"/>
      <inkml:brushProperty name="anchorX" value="-101082.02344"/>
      <inkml:brushProperty name="anchorY" value="-91606.19531"/>
      <inkml:brushProperty name="scaleFactor" value="0.5"/>
    </inkml:brush>
  </inkml:definitions>
  <inkml:trace contextRef="#ctx0" brushRef="#br0">0 28 4984,'2'-1'3713,"1"-2"-2820,2-1 218,1-1 31,1 0-314,-2 0-156,0 2 18,-2 2-166,-1 2-286,0 2 2,1 4 562,2 4-374,2 7 43,1 7-1,1 8 70,-1 7-206,-1 6-118,-1 4-72,-3 1-26,0-1-76,-1-5-31,-1-5 50,-1-8-19,0-6 48,0-8-12,0-7 76,0-4 64,-1-5 84,1-3 54,0-1 8,0-1-8,0-1 34,1-4-458,2-4-50,2-6 58,2-6-60,4-5-56,3-3-80,5-3-10,6 2 22,4 3 30,6 4-22,2 6-32,3 6 80,-1 7 30,-1 7-62,-4 6 38,-4 8 212,-5 7-62,-5 7 88,-8 8 40,-6 5 76,-8 6 12,-9 4-52,-8 2-22,-5-1-38,-4-2-22,0-7-45,1-5 0,4-9-101,5-7-170,7-6-182,5-5 92,7-3 302,6 0 15,7 1 10,6 2-23,7 4 10,7 4-6,3 4 51,4 5-10,0 4 7,-1 4 56,-4 3-72,-4 1 108,-7 0 150,-6-3 16,-8-2 80,-7-4 2,-9-3-50,-8-2 18,-10-3-22,-10-2-80,-11-2-118,-8-4-14,-6-2-78,0-3-140,2-3-78,9-4-144,10-2-168,13-3-302,12-3-1221,12 4 1840,-1 1 0,1-1 0,0 1 0,0-1-1,0 1 1,0-1 0,0 1 0,0-1 0,0 1-1,0-1 1,0 1 0,0-1 0,0 1-1,0 0 1,0-1 0,0 1 0,1-1 0,-1 1-1,0-1 1,0 1 0,0 0 0,1-1 0,-1 0-1,17-19-6295,2 1 2486</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0:52.541"/>
    </inkml:context>
    <inkml:brush xml:id="br0">
      <inkml:brushProperty name="width" value="0.05" units="cm"/>
      <inkml:brushProperty name="height" value="0.05" units="cm"/>
      <inkml:brushProperty name="color" value="#AE198D"/>
      <inkml:brushProperty name="inkEffects" value="galaxy"/>
      <inkml:brushProperty name="anchorX" value="-102395.53906"/>
      <inkml:brushProperty name="anchorY" value="-93890.17188"/>
      <inkml:brushProperty name="scaleFactor" value="0.5"/>
    </inkml:brush>
  </inkml:definitions>
  <inkml:trace contextRef="#ctx0" brushRef="#br0">0 42 11985,'1'0'2268,"0"-1"-1750,3 0 304,4-2-754,7-1 174,7-2 160,6 0 19,6-1-157,5 2-108,4 0-74,1 3-80,3 0 5,0 3-76,-1 1-219,-1 3-391,-2 1-157,-2 4-286,-2 1-596,-3 1-642,-1 1-260,-3-3-4458,-6-2 7510</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0:53.017"/>
    </inkml:context>
    <inkml:brush xml:id="br0">
      <inkml:brushProperty name="width" value="0.05" units="cm"/>
      <inkml:brushProperty name="height" value="0.05" units="cm"/>
      <inkml:brushProperty name="color" value="#AE198D"/>
      <inkml:brushProperty name="inkEffects" value="galaxy"/>
      <inkml:brushProperty name="anchorX" value="-104086.95313"/>
      <inkml:brushProperty name="anchorY" value="-94941.71875"/>
      <inkml:brushProperty name="scaleFactor" value="0.5"/>
    </inkml:brush>
  </inkml:definitions>
  <inkml:trace contextRef="#ctx0" brushRef="#br0">722 101 9565,'0'-2'3656,"-2"-2"-3411,0-2 946,-2-1-367,-1-3-750,-4 0 10,-2-1 252,-5 0 279,-2 0-435,-3 1 20,-1 2-96,1 3-99,1 1 18,1 2 73,0 2-118,1 2 35,0 2-124,-1 2 73,-1 2-28,-2 2 76,-3 3 45,-1 2 66,-4 3-11,-2 2-32,-4 4 12,-4 4 36,-2 2-152,-2 3 41,3-1-84,4-1-51,7-2-18,6-4-30,8-4-24,6-3 32,8-2-12,6-1 88,9 0 74,9 1-12,8 1-75,10 3-31,6 1-10,6 4 66,3 2 72,-2 3-83,-4 1-24,-7 1 77,-8-2 14,-8-2 12,-8-2 105,-9-3 94,-5-4 105,-7-2 53,-5-1-73,-5-1-68,-4 0-38,-4-1-96,-3-2-78,-1 0-238,0-2-236,1-2-443,2-2-615,2-3-888,2-2-1532,3-5-3393,4-1 7781</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0:53.197"/>
    </inkml:context>
    <inkml:brush xml:id="br0">
      <inkml:brushProperty name="width" value="0.05" units="cm"/>
      <inkml:brushProperty name="height" value="0.05" units="cm"/>
      <inkml:brushProperty name="color" value="#AE198D"/>
      <inkml:brushProperty name="inkEffects" value="galaxy"/>
      <inkml:brushProperty name="anchorX" value="-102600.3125"/>
      <inkml:brushProperty name="anchorY" value="-94702.97656"/>
      <inkml:brushProperty name="scaleFactor" value="0.5"/>
    </inkml:brush>
  </inkml:definitions>
  <inkml:trace contextRef="#ctx0" brushRef="#br0">0 110 10097,'0'-3'2508,"1"-1"-1848,1-3-424,3-2-118,5-3-702,5-3 392,7 0-70,9 0 24,10 2-34,11 2 84,21 5-320,23 8-760,22 9-1016,7 2-3069,-19 0 3236</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0:53.517"/>
    </inkml:context>
    <inkml:brush xml:id="br0">
      <inkml:brushProperty name="width" value="0.05" units="cm"/>
      <inkml:brushProperty name="height" value="0.05" units="cm"/>
      <inkml:brushProperty name="color" value="#AE198D"/>
      <inkml:brushProperty name="inkEffects" value="galaxy"/>
      <inkml:brushProperty name="anchorX" value="-104313.10156"/>
      <inkml:brushProperty name="anchorY" value="-95647.91406"/>
      <inkml:brushProperty name="scaleFactor" value="0.5"/>
    </inkml:brush>
  </inkml:definitions>
  <inkml:trace contextRef="#ctx0" brushRef="#br0">294 15 13177,'-2'-1'3585,"-1"-3"-3245,0 1 550,-1-1-916,-1 2-370,-1 2 532,-3 6-22,-3 6 268,-5 8-32,-4 7-52,-3 10-184,-3 7 76,0 9 60,-1 7-38,2 4-127,3 3-82,3 0 15,5-3-23,4-4-134,4-5-269,3-7-212,4-6-62,3-8-166,2-7-69,3-6-259,4-6-274,4-4-250,6-6-674,6-4-3411,-3-3 2375</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0:53.917"/>
    </inkml:context>
    <inkml:brush xml:id="br0">
      <inkml:brushProperty name="width" value="0.05" units="cm"/>
      <inkml:brushProperty name="height" value="0.05" units="cm"/>
      <inkml:brushProperty name="color" value="#AE198D"/>
      <inkml:brushProperty name="inkEffects" value="galaxy"/>
      <inkml:brushProperty name="anchorX" value="-103122.33594"/>
      <inkml:brushProperty name="anchorY" value="-95455.375"/>
      <inkml:brushProperty name="scaleFactor" value="0.5"/>
    </inkml:brush>
  </inkml:definitions>
  <inkml:trace contextRef="#ctx0" brushRef="#br0">918 119 2292,'-1'-3'7785,"-1"-7"-7108,-1-1 1554,-3-7-879,-6-2-586,-9-1-370,-11 2 32,-23 6 79,-30 10 65,-30 13 2,-7 12-198,8 4-120,18 2-90,21-1-176,16 2 36,13 1-36,11 0-57,12 2-82,10 0 19,11-1-56,11-2 26,12-3 74,13-5 20,12-4-140,21-5-108,22-6 38,17-10 72,-4-4 44,-12-5 77,-13-1 43,-7-4 38,-7-2 165,-5 0-198,-9 0 224,-10 3 143,-10 5-416,-12 6 250,-10 8 26,-8 11 446,-9 12-144,-9 13-38,-11 22 70,-11 23 182,-6 18-306,4-3-80,8-11-68,9-14-2,8-8-124,8-4 46,5-3-76,6-2-108,4-3-303,6-1-727,6-2-1007,8-4-4508,-2-11-6158</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1:04.575"/>
    </inkml:context>
    <inkml:brush xml:id="br0">
      <inkml:brushProperty name="width" value="0.05" units="cm"/>
      <inkml:brushProperty name="height" value="0.05" units="cm"/>
      <inkml:brushProperty name="color" value="#AE198D"/>
      <inkml:brushProperty name="inkEffects" value="galaxy"/>
      <inkml:brushProperty name="anchorX" value="-112249.8125"/>
      <inkml:brushProperty name="anchorY" value="-99268.92188"/>
      <inkml:brushProperty name="scaleFactor" value="0.5"/>
    </inkml:brush>
  </inkml:definitions>
  <inkml:trace contextRef="#ctx0" brushRef="#br0">24 0 11005,'1'1'2646,"-1"-1"-2450,1 1-224,0 2 64,1 1 394,0 4 240,1 6-78,1 6 6,-2 9-129,0 7-179,0 8 82,-2 5-70,-1 5 28,0 3-64,-2 1 144,0-1-296,-1-2 76,0-4-88,0-3 56,-1-6 36,1-6 102,0-6 354,0-8-414,1-5 20,1-7-122,1-4 168,1-4-228,2-2-70,3 0 25,3 0 239,5 0-176,8 0-3,10-1 61,11-1-68,20-4-83,22-4 19,1-2 104,-6 0-156,-1-1 37,-6 2-13,-6 0-44,-10 2 68,-11 3-69,-12 1 69,-12 2 105,-11 2-155,-7 1 63,-6-1-99,-5 0-299,-4-1-423,-5-3-112,-4-1-362,-5-3-714,-2-3-835,0-1-2082,2-4-3270,5 3 8409</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1:05.214"/>
    </inkml:context>
    <inkml:brush xml:id="br0">
      <inkml:brushProperty name="width" value="0.05" units="cm"/>
      <inkml:brushProperty name="height" value="0.05" units="cm"/>
      <inkml:brushProperty name="color" value="#AE198D"/>
      <inkml:brushProperty name="inkEffects" value="galaxy"/>
      <inkml:brushProperty name="anchorX" value="-113868.58594"/>
      <inkml:brushProperty name="anchorY" value="-100856.30469"/>
      <inkml:brushProperty name="scaleFactor" value="0.5"/>
    </inkml:brush>
  </inkml:definitions>
  <inkml:trace contextRef="#ctx0" brushRef="#br0">0 1 2436,'2'-1'10403,"-2"1"-9989,1 0-194,0 2 82,0 3 306,2 4 396,2 6-314,1 8-75,2 9-71,0 9-142,2 7-72,0 6-104,0 3 214,0 0-226,0-1 2,0-2-72,-1-4 38,-1-4-130,-2-6 22,-1-5 30,-1-6 0,-3-6-120,0-5 38,-2-4 108,-1-3-167,-1-3-56,0-2-169,0 0-76,0-2-372,0 0-258,-1 0-403,0 0-957</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1:05.610"/>
    </inkml:context>
    <inkml:brush xml:id="br0">
      <inkml:brushProperty name="width" value="0.05" units="cm"/>
      <inkml:brushProperty name="height" value="0.05" units="cm"/>
      <inkml:brushProperty name="color" value="#AE198D"/>
      <inkml:brushProperty name="inkEffects" value="galaxy"/>
      <inkml:brushProperty name="anchorX" value="-114979.27344"/>
      <inkml:brushProperty name="anchorY" value="-102629.5625"/>
      <inkml:brushProperty name="scaleFactor" value="0.5"/>
    </inkml:brush>
  </inkml:definitions>
  <inkml:trace contextRef="#ctx0" brushRef="#br0">23 82 11637,'0'-2'2136,"1"-2"-1638,1-2-36,2-2 8,1-3-548,4-2 324,4 1-32,2 0 16,4 3-132,3 4 28,3 6 223,3 5-253,2 8 44,3 8 42,-1 8-64,0 7 6,-3 5-86,-4 5 36,-5 1-30,-7-1 6,-5-2-49,-6-5 312,-5-6-63,-7-5 202,-5-5 26,-5-6 340,-5-3-352,-4-4-58,-2-5-14,-2-3-18,-1-4 24,0-4-176,2-4 178,2-4-172,3-5 204,4-3-46,4-3-346,6-2-6,4-4-216,7-1-44,4-2-74,7 0-20,6 0-72,7 0-236,7 1-834,8 1-1558,9 1-3368,-6 7-4895</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1:27.700"/>
    </inkml:context>
    <inkml:brush xml:id="br0">
      <inkml:brushProperty name="width" value="0.05" units="cm"/>
      <inkml:brushProperty name="height" value="0.05" units="cm"/>
      <inkml:brushProperty name="color" value="#AE198D"/>
      <inkml:brushProperty name="inkEffects" value="galaxy"/>
      <inkml:brushProperty name="anchorX" value="-118992.67969"/>
      <inkml:brushProperty name="anchorY" value="-107442.41406"/>
      <inkml:brushProperty name="scaleFactor" value="0.5"/>
    </inkml:brush>
  </inkml:definitions>
  <inkml:trace contextRef="#ctx0" brushRef="#br0">170 2608 2448,'-3'-2'2028,"-2"0"-853,-3-1 131,-4-2-762,-3-1 162,-3-1-372,0-2 22,-1-1-108,2-3 254,1-1-206,2-4-42,3-3-112,2-4-134,5-5 231,4-4-295,4-6 96,5-5 56,6-5-109,7-5 23,8-4-8,9-4-7,8-4-3,11-4 10,18-10 11,20-10-17,19-7-8,8 3 16,3 6 162,-1 10-32,-2 11-8,2 8 290,2 6-252,4 6-5,7 5-161,7 3 84,13 3 0,9 0-92,9 1 36,6 1 69,2-2-121,-2 2-2,-2-1 40,2 0 89,1-1-117,3 1 139,2 0-153,1 1 172,-2 1-108,-2-2 48,-5 2-26,-1-1-8,-6 3-45,-7 4 3,-9 2 107,-8 3-19,-7 5-58,-8 4 106,-5 5-6,-4 3-80,-2 4-51,-3 2 62,-1 1-55,-4-1 44,-4 1-68,-5-3 34,-15 0 2,-16-1-20,-16 1-3,-6-1 70,-7-1-21,-4 0-50,-3 0 161,-6-1 34,-3 0-157,-4-1 168,-4-1 72,-2-1 8,-2-3-270,-1-1 308,-1-2-230,-1-3 292,-2-3-362,-2-3 140,-2-3-48,-2-2-136,-3 0 31,-2-1-8,-2 1-9,-2 3-72,-2 3 95,-1 4-134,0 5-77,-1 4-234,0 4 0,1 4-230,-2 4 444,-2 5-156,0 5 32,-1 5 146,0 5-184,2 6 186,2 5 84,4 4 90,5 4 2,6 2-142,7 2 200,8 1-61,10 1 99,10-2 49,10-2 61,9-4-229,18-1 151,22-3-81,27-4 28,11-6-67,2-3 94,-2-5-26,-5-4 9,-6-4-69,-5-4 132,-4-3 0,-4-3-159,-3-3 104,-4-2 17,-1-2-120,-4-1 12,-3-2 20,-4 1 44,-4-2-68,-4 1 15,-11 1 4,-11 1 23,-10 1-34,1 0 12,14-1-4,18-3 0,23-1-56,8-1 72,7 1-19,-1 1 2,-3 1-27,-3 0 36,-3 1 54,-5 0-81,-2 2 14,-4 1 9,-3 1-6,1 1-96,1 1 126,1 1-32,2 0 1,6 1 60,3-1-73,3-2 108,3 0-116,0-2 27,-2-2 0,-6 1 79,-6-1-50,-7-2-36,-5 0 68,-15 1-38,-13 0-30,-13 1 10,-2 0-6,-1 1 0,3-1 0,3 1 0,4 1 98,3 0-126,4 2 42,2 0-4,3 3 15,2 1-18,2 2-7,-1 2 72,1 1-92,-1 2-49,1 3 92,0 1 77,9 3-132,12 5 48,12 5-16,4 2 0,-3 2-9,-3 0 12,-5 0 51,-17-2-70,-15-2-130,-13-4 186,-5 1-75,-2 0-60,2 3 107,-2 0-22,0 2-6,-4 0-78,-2 0 120,-5-1 16,-3-2-58,-4 0-60,-1-2 100,-2-1 34,1 0-22,1-1-28,1 1 248,2-1-102,2 0-177,0-1 208,2 1-117,1-1-78,0 0 82,0 0-88,1 0 38,0 0 35,-1 0-63,-3-2 73,-2 0 66,-4-1-162,-3-2 142,-5-3-13,-5-1-39,-3-1-11,-3-2-54,-1 0 82,-2-1-98,-1-1 35,-1 0-2,0 0 109,-2 0-100,1-1-10,0 1 7,1 0-22,1 1-93,1 1 110,2 2-80,2 0 76,2 3-185,0 4-86,0 3-529,-1 5-816,-6 6-814,-9 5-492,-3-4-4300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7:32.268"/>
    </inkml:context>
    <inkml:brush xml:id="br0">
      <inkml:brushProperty name="width" value="0.035" units="cm"/>
      <inkml:brushProperty name="height" value="0.035" units="cm"/>
    </inkml:brush>
  </inkml:definitions>
  <inkml:trace contextRef="#ctx0" brushRef="#br0">602 18 1500,'-4'-10'3904,"1"2"-2218,2 17-1409,4 81 681,-4 1 1,-18 121-1,12-138-745,-52 441 1043,41-335-1111,-45 512 522,13-97 449,11-154-634,-107 722 1063,80-712-1142,12-43 74,27-199-61,-5 29-186,27-215-213,1-4-31,1-1-1,-1 27 0,14-103-3927,2 4-684</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1:40.248"/>
    </inkml:context>
    <inkml:brush xml:id="br0">
      <inkml:brushProperty name="width" value="0.05" units="cm"/>
      <inkml:brushProperty name="height" value="0.05" units="cm"/>
      <inkml:brushProperty name="color" value="#AE198D"/>
      <inkml:brushProperty name="inkEffects" value="galaxy"/>
      <inkml:brushProperty name="anchorX" value="-136515.92188"/>
      <inkml:brushProperty name="anchorY" value="-107333.28906"/>
      <inkml:brushProperty name="scaleFactor" value="0.5"/>
    </inkml:brush>
  </inkml:definitions>
  <inkml:trace contextRef="#ctx0" brushRef="#br0">20 440 1308,'0'0'0,"-3"3"2886,1-1-1794,-2 2 299,0 0-445,1 1-40,1-2-54,1 0-50,1 0-328,1-2-106,1-1-118,0-1-48,1-1 82,1-2 164,3-2 82,5-4-540,5-5 184,7-5-94,5-6 20,4-5-104,4-5 142,0-3-18,0-2 8,-4-1-38,-3 1 40,-6 3 28,-4 4-176,-6 6 152,-4 6 130,-3 6 74,-4 6-412,-2 5-120,-2 4-182,0 4 426,-2 6-102,-3 8 606,-1 9-238,-1 9-148,-3 11 32,0 7-28,0 6-74,1 6-50,2 2 38,2-1-46,2-1-44,3-4 12,3-3-8,2-5 122,3-2-157,1-4 43,2-2-19,0-2-323,-1-1-342,0-2-230,-1-1-198,-2-2-470,-5-3-396,-6-2 102,-7-4-3581,-1-7 4085</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1:40.392"/>
    </inkml:context>
    <inkml:brush xml:id="br0">
      <inkml:brushProperty name="width" value="0.05" units="cm"/>
      <inkml:brushProperty name="height" value="0.05" units="cm"/>
      <inkml:brushProperty name="color" value="#AE198D"/>
      <inkml:brushProperty name="inkEffects" value="galaxy"/>
      <inkml:brushProperty name="anchorX" value="-137855.45313"/>
      <inkml:brushProperty name="anchorY" value="-109050.76563"/>
      <inkml:brushProperty name="scaleFactor" value="0.5"/>
    </inkml:brush>
  </inkml:definitions>
  <inkml:trace contextRef="#ctx0" brushRef="#br0">112 62 408,'-4'-2'6889,"-6"-3"-5279,-2-1 1088,-6-3-1068,-1-1-706,1 0-220,2 2-758,6 1-384,5 3-806,9 3 880,9 3 276,12 2 14,22 4 174,28 3-62,26 2-42,12 1-924,5-2-400,0-3-1248,-15-6-2299,-25-2 2063</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1:40.591"/>
    </inkml:context>
    <inkml:brush xml:id="br0">
      <inkml:brushProperty name="width" value="0.05" units="cm"/>
      <inkml:brushProperty name="height" value="0.05" units="cm"/>
      <inkml:brushProperty name="color" value="#AE198D"/>
      <inkml:brushProperty name="inkEffects" value="galaxy"/>
      <inkml:brushProperty name="anchorX" value="-139554.09375"/>
      <inkml:brushProperty name="anchorY" value="-110081.4375"/>
      <inkml:brushProperty name="scaleFactor" value="0.5"/>
    </inkml:brush>
  </inkml:definitions>
  <inkml:trace contextRef="#ctx0" brushRef="#br0">405 5 7813,'1'-2'4004,"0"0"-3214,0 2-780,2 0-43,0 3 75,1 2 35,2 5 161,2 6 148,0 7-28,-1 9-72,-2 7 0,-3 10 36,-8 7-86,-7 8-114,-9 7 30,-11 4-160,-8 3 26,-6-1-576,-3-2-94,-1-5-162,2-8-90,6-10-190,5-11-168,9-10-514,9-13-476,8-8-4139</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1:41.011"/>
    </inkml:context>
    <inkml:brush xml:id="br0">
      <inkml:brushProperty name="width" value="0.05" units="cm"/>
      <inkml:brushProperty name="height" value="0.05" units="cm"/>
      <inkml:brushProperty name="color" value="#AE198D"/>
      <inkml:brushProperty name="inkEffects" value="galaxy"/>
      <inkml:brushProperty name="anchorX" value="-138132.76563"/>
      <inkml:brushProperty name="anchorY" value="-110018.625"/>
      <inkml:brushProperty name="scaleFactor" value="0.5"/>
    </inkml:brush>
  </inkml:definitions>
  <inkml:trace contextRef="#ctx0" brushRef="#br0">41 12 9565,'0'-2'1704,"1"-1"14,0 0-942,0 0-794,1 2-922,0 3 986,1 4-126,1 6 448,3 8-204,0 10 150,-1 9-62,0 11 2,-2 8-168,-3 5 130,-4 4-34,-3-1-160,-4-4 120,-1-7-44,-1-10 24,1-10 38,1-10 326,2-10 429,2-9-199,1-8-836,2-9 254,2-9-274,2-10-170,5-9 250,5-11-90,5-8 156,4-5-261,4-2 322,0 1-101,1 6 38,-2 9 37,-4 11 46,-2 10-109,-3 12-399,0 9 307,0 9 120,3 8-82,1 8 158,2 7-108,2 7 162,0 5-60,0 5-85,-1 3 178,-3 2-44,-3 2-151,-3 0-147,-4-2-331,-3-2 34,-3-4-670,-2-5-134,0-5-324,-1-6-330,1-7-610,3-7-1869,1-5 2255</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1:41.244"/>
    </inkml:context>
    <inkml:brush xml:id="br0">
      <inkml:brushProperty name="width" value="0.05" units="cm"/>
      <inkml:brushProperty name="height" value="0.05" units="cm"/>
      <inkml:brushProperty name="color" value="#AE198D"/>
      <inkml:brushProperty name="inkEffects" value="galaxy"/>
      <inkml:brushProperty name="anchorX" value="-139543.45313"/>
      <inkml:brushProperty name="anchorY" value="-111696.66406"/>
      <inkml:brushProperty name="scaleFactor" value="0.5"/>
    </inkml:brush>
  </inkml:definitions>
  <inkml:trace contextRef="#ctx0" brushRef="#br0">0 159 7645,'1'-1'3024,"0"-3"-1512,2 0-156,2-4-594,4-2-236,5-2-102,4-2 58,7-1-260,7-1 88,5 0-161,7 1-89,5 2-38,6 1 82,4 3-102,2 3 4,2 3-100,-1 2 122,-1 4-42,-5 0-84,-4 2-71,-7 0-83,-8 0-14,-6 0-202,-8 0 24,-4-2-160,-6 0-300,-2-1-372,-1 0-200,1-1-320,2-1-448,3-3-2999,-2 0 4481</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1:41.532"/>
    </inkml:context>
    <inkml:brush xml:id="br0">
      <inkml:brushProperty name="width" value="0.05" units="cm"/>
      <inkml:brushProperty name="height" value="0.05" units="cm"/>
      <inkml:brushProperty name="color" value="#AE198D"/>
      <inkml:brushProperty name="inkEffects" value="galaxy"/>
      <inkml:brushProperty name="anchorX" value="-141509.45313"/>
      <inkml:brushProperty name="anchorY" value="-112589.49219"/>
      <inkml:brushProperty name="scaleFactor" value="0.5"/>
    </inkml:brush>
  </inkml:definitions>
  <inkml:trace contextRef="#ctx0" brushRef="#br0">37 120 5448,'0'-4'4245,"-2"-5"-2866,0-3 356,0-6 87,0-2-800,0 1 37,0 2-217,1 5-956,0 4 86,0 8-302,1 8 414,1 11 184,-1 14-94,2 23 118,0 25-94,2 23-126,1-3 62,0-9-58,0-14 110,1-9-214,2-9 192,-1-6-20,0-7-88,-1-8-46,-1-7 75,-2-9 91,-1-8-53,-1-6 123,-1-5 80,-1-3-18,-2-2-362,0-2 38,-1 0-496,-3-2-718,-3 1-288,-4-1-717,-2 0-1705,-1-2-1079,2 1-763</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1:45.759"/>
    </inkml:context>
    <inkml:brush xml:id="br0">
      <inkml:brushProperty name="width" value="0.05" units="cm"/>
      <inkml:brushProperty name="height" value="0.05" units="cm"/>
      <inkml:brushProperty name="color" value="#AE198D"/>
      <inkml:brushProperty name="inkEffects" value="galaxy"/>
      <inkml:brushProperty name="anchorX" value="-140457.15625"/>
      <inkml:brushProperty name="anchorY" value="-112340.4375"/>
      <inkml:brushProperty name="scaleFactor" value="0.5"/>
    </inkml:brush>
  </inkml:definitions>
  <inkml:trace contextRef="#ctx0" brushRef="#br0">69 114 6177,'0'0'0,"-1"-4"2772,-1-5-1190,0-3-164,-1-4-488,0-3-150,0 2-132,0 2-316,0 4-122,1 4-214,1 4-356,0 4 108,0 7 300,0 7 502,-1 12-134,0 13 34,-2 23 84,-1 25-41,-2 24-309,1 10 62,0 2-80,1-5-20,2-17-68,1-19 114,1-18-178,1-7 68,1-5-10,0-1 40,1-2-80,-1-2-16,0-3-12,0-3 82,-1-5-110,0-5 8,0-6 10,0-5-148,0-6-84,0-4-180,0-4-88,0-3-49,0-3-225,1-4-1026,0-1 694,1-2-1074,1-4-830,0 1-5067</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1:46.853"/>
    </inkml:context>
    <inkml:brush xml:id="br0">
      <inkml:brushProperty name="width" value="0.05" units="cm"/>
      <inkml:brushProperty name="height" value="0.05" units="cm"/>
      <inkml:brushProperty name="color" value="#AE198D"/>
      <inkml:brushProperty name="inkEffects" value="galaxy"/>
      <inkml:brushProperty name="anchorX" value="-139389.4375"/>
      <inkml:brushProperty name="anchorY" value="-112649.96094"/>
      <inkml:brushProperty name="scaleFactor" value="0.5"/>
    </inkml:brush>
  </inkml:definitions>
  <inkml:trace contextRef="#ctx0" brushRef="#br0">326 380 6497,'-1'-2'2688,"-1"-2"-1204,-1 0-146,0-3-564,0 0-492,2 0-248,2 0-224,6 1-83,9-2 337,14-1 83,27-4-119,34-6 144,35-6-54,15-2-12,11-2-36,4 1-76,0 1 144,-3 1-174,-7 4 54,-11 3-32,-13 3-28,-23 4 44,-21 3 3,-21 2 94,-11 1-43,-9 0 74,-9-1-46,-6 2 128,-6-1 104,-6 2-80,-3 1 120,-5 2 38,-1 0-8,-2 1-452,-1 0 104,1 1-394,0 1-62,1 1-92,2 3 609,2 4 52,3 8 5,3 8 108,4 11 34,3 12 8,6 20-248,6 24 186,6 23-68,4 12 44,1 2-161,0-3 112,1-9-199,-4-18 115,-6-20-49,-4-19-44,-2-8 154,-1-8-179,0-4 160,-3-4-19,-2-5-32,-3-5-78,-3-6 101,-4-6-13,-3-5 47,-4-3 19,-1-5 404,-2-1 0,-1-2-296,-1 0 94,-4 1-98,-8 3-294,-19 7 47,-31 12-2,-35 13 1,-26 8-14,-16 8 1,-11 3 4,-7 5 55,-4 0-72,1 0 14,7-2 5,11-3-4,15-4-55,24-8 72,23-9-29,21-6 5,9-4-144,6-2 195,5-1-65,5-1 22,5-3-42,6-3 54,6-2 150,6-4-210,5-2 240,3-3-2,1-3-164,2-2-3,-2-3-16,-2-4-5,-2-6-156,-4-6 44,-3-8 118,-2-8-40,-3-7-246,-3-8 230,-1-7-26,0-6 66,-1-5-97,-2-13 48,3 4 11,0-2-20,0-1-104,-1 1 212,-1 1-26,-1 2 28,-1 4-110,-1 3 146,-1 5-146,0 6 156,1 6-88,2 8 70,3 8-60,3 6-10,4 8-3,4 6-7,5 5-256,4 5-53,5 3-169,6 0 72,10-1 20,23-6 102,32-8 298,38-10-118,23-4 184,17-4-98,6-1 38,-1 1-13,-6 1-8,-9 4 12,-12 2-9,-13 4-16,-20 5 28,-20 5 75,-19 3-21,-10 2-72,-8 1 178,-7 2 28,-9 1 138,-6 2 28,-6 2 60,-5 1-120,-4 1-324,-2-1 172,-2 1-165,0-1 28,0 1-173,0 0 125,1 1-74,1 1-37,0 0-114,1 1 98,1-1 4,0 4-1991,-1 0 593,-2 5-624,-1 4-186,-1 4-684,0-1-3949</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2:21.760"/>
    </inkml:context>
    <inkml:brush xml:id="br0">
      <inkml:brushProperty name="width" value="0.035" units="cm"/>
      <inkml:brushProperty name="height" value="0.035" units="cm"/>
      <inkml:brushProperty name="color" value="#E71224"/>
    </inkml:brush>
  </inkml:definitions>
  <inkml:trace contextRef="#ctx0" brushRef="#br0">259 12 1740,'-32'-10'84,"4"9"1368,3 4-1068,-27 2-384,8 18-36,9 7-120,10 9 60,12 9 0,8 8 12,18 9-132,6 6-12,4 8-72,22 50-768</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2:40.529"/>
    </inkml:context>
    <inkml:brush xml:id="br0">
      <inkml:brushProperty name="width" value="0.035" units="cm"/>
      <inkml:brushProperty name="height" value="0.035" units="cm"/>
      <inkml:brushProperty name="color" value="#E71224"/>
    </inkml:brush>
  </inkml:definitions>
  <inkml:trace contextRef="#ctx0" brushRef="#br0">979 2345 984,'-5'0'61,"1"-1"0,-1 1 0,0 0 0,1 1-1,-1-1 1,1 1 0,-1 0 0,1 0 0,-1 1 0,1-1 0,-5 3-1,-27 6 336,25-9 213,-1 0-1,1-1 0,0 0 0,0-1 1,0 0-1,0-1 0,-11-3 1,20 5-496,0-1-1,0 0 1,0 1 0,0-1 0,0 0 0,0 0 0,0-1-1,1 1 1,-1 0 0,0 0 0,1-1 0,-1 1 0,1-1 0,0 0-1,-1 1 1,1-1 0,-2-3 0,2 2-45,1 0 0,0 1-1,-1-1 1,1 1 0,0-1 0,0 0 0,0 1 0,1-1 0,-1 0-1,1 1 1,-1-1 0,1 1 0,0-1 0,0 1 0,0-1-1,0 1 1,0 0 0,3-4 0,8-14 18,2 1 0,0 0 0,2 1 0,0 0 0,29-25 0,104-71 159,-126 97-162,449-277 281,22 39-223,182-40 46,-440 209-113,550-212 238,-112 80 72,19 53 44,-640 153-424,1110-225 66,-354 133-10,5 56-86,675 84-52,-1196-5 112,399 93 0,-403-36-74,-184-54 40,44 19-49,-2 7 0,260 146-1,-366-182 5,-1 2 1,-1 1-1,-2 2 0,0 2 0,40 44 0,-63-59 27,0 1 0,-1 0 0,-1 1 0,0 1 1,-2-1-1,0 2 0,-1-1 0,-1 1 0,-1 1 0,0-1 0,-2 1 0,0 1 0,2 40 0,-6-34 67,-2-1 1,-1 0-1,-1 0 1,-1-1-1,-2 1 0,-11 34 1,2-20 70,-2-1 0,-2 0 0,-33 52 0,34-63-56,-4 6 26,-1-1 0,-33 37 0,-45 47-3,-6-5-1,-228 187 1,-295 163 128,573-422-200,-540 363 247,400-290-162,-4-9-1,-254 94 1,-450 91 392,720-240-395,-375 98 17,-8-29 46,315-76-77,-537 74 114,-819 59 627,417-36-801,464-97 171,665-43-187,-332-1-8,292-4 48,-184-35 0,227 27-1,0-3 1,1-2-1,1-3 1,1-2-1,1-3 1,-77-47 0,56 20-123,3-2 0,2-4 0,-71-75 0,55 40-49,-128-176 0,195 241 99,2 0 0,0-2 0,2 0 0,1-1 0,2-1 0,1 0 0,2-1 0,1-1 0,2 1 0,-6-47 0,10 48 10,2 15-41,0 0 0,2 0 1,0 0-1,0 0 0,5-21 0,0-4 11,1 1 0,3-1 0,1 2-1,2-1 1,2 2 0,33-68-1,-14 48 15,4 1 0,1 3 0,3 1 0,89-91 0,-11 35 49,4 5 1,4 6-1,164-97 1,-81 74-44,330-139 0,-204 123-149,414-112 0,16 68-1173,-74 20-2066,-137 8-1914,-551 154 5285</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7:33.949"/>
    </inkml:context>
    <inkml:brush xml:id="br0">
      <inkml:brushProperty name="width" value="0.035" units="cm"/>
      <inkml:brushProperty name="height" value="0.035" units="cm"/>
    </inkml:brush>
  </inkml:definitions>
  <inkml:trace contextRef="#ctx0" brushRef="#br0">1038 490 2172,'-30'-118'6433,"28"111"-6213,1 3-15,-1 0-1,1 0 0,1 0 1,-1 0-1,1 0 0,0 0 1,0-5-1,0 7-183,1 1 0,-1 0 0,1-1 0,-1 1-1,1 0 1,0-1 0,-1 1 0,1 0 0,0 0 0,0-1-1,0 1 1,0 0 0,0 0 0,0 0 0,1 0 0,-1 0-1,0 1 1,0-1 0,1 0 0,-1 1 0,0-1 0,1 0-1,1 0 1,48-13 95,-1 1 0,2 3 1,86-7-1,-62 9-94,730-47 203,-202 20-204,-379 17 48,441-45 526,-258 32 413,15 21-910,716-4 98,-580 8 11,-223-1-116,-305 7-92,449 8-95,-392-1 60,-2 3 1,152 39-1,-227-45 26,0 0-1,0 1 1,-1 0 0,1 1-1,-1 0 1,-1 1-1,1 0 1,-1 1-1,0-1 1,-1 2 0,0-1-1,8 11 1,8 15 46,-2 0 1,21 44 0,-11-20 36,192 370-14,-109-200 4,-22-45 1,-9 3-1,91 294 0,-67-36 91,25 83-272,6-52-47,-30 9 80,-95-386 109,1 112 0,-14 99 38,-2-110 6,5-103-34,23 137-1,35 92 14,-47-252-13,81 351-49,-88-392 20,-4-16 8,59 268 3,-26-5-39,-36-269 29,-1-1 0,0 0 1,0 1-1,-1-1 0,0 0 0,-1 1 0,0-1 0,0 0 0,-6 13 0,6-17 8,-1 1-1,-1-1 1,1 0-1,0-1 1,-1 1 0,0-1-1,0 1 1,-1-1-1,1 0 1,-1-1-1,0 1 1,0-1 0,0 0-1,0 0 1,-11 4-1,-8 2 29,-1-2-1,0 0 1,0-2-1,-27 3 1,-107 3 57,138-10-84,-664-27 339,430 8-160,-708-65-52,8-29 98,817 95-153,-844-66 275,729 66-407,-805-36 218,-3 80 206,445 21-312,35-17-6,523-29-30,-239 4 76,289-6-104,-580-18 449,547 14-33,0-2 0,-50-14 0,70 14-431,1-1 1,0-1-1,0 0 0,1-1 1,0-2-1,-21-13 1,40 23-140,-1 1 0,1-1 0,-1 0 0,0 1 1,1-1-1,-1 1 0,1-1 0,-1 0 0,1 1 0,-1-1 1,1 0-1,0 0 0,-1 0 0,1 1 0,0-1 0,0 0 1,-1 0-1,1 0 0,0 1 0,0-1 0,0 0 1,0 0-1,0 0 0,0 0 0,0 1 0,1-1 0,-1 0 1,0 0-1,0 0 0,0 1 0,1-1 0,0-1 0,0-4-1366,6-25-7012</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2:04.601"/>
    </inkml:context>
    <inkml:brush xml:id="br0">
      <inkml:brushProperty name="width" value="0.035" units="cm"/>
      <inkml:brushProperty name="height" value="0.035" units="cm"/>
      <inkml:brushProperty name="color" value="#E71224"/>
    </inkml:brush>
  </inkml:definitions>
  <inkml:trace contextRef="#ctx0" brushRef="#br0">429 52 5336,'3'-51'6657,"-35"70"-5899,24-15-745,-172 108-106,1 0 193,176-110-311,-1 0 0,1 0 0,0 1 0,0-1 1,0 1-1,0 0 0,0 0 0,-2 4 0,5-7 119,0 0 1,0 1 0,-1-1-1,1 0 1,0 1-1,0-1 1,-1 1 0,1-1-1,0 0 1,0 1-1,0-1 1,0 1 0,0-1-1,0 0 1,0 1-1,0-1 1,0 1 0,0-1-1,0 0 1,0 1-1,0-1 1,0 1 0,0-1-1,0 1 1,0-1-1,0 0 1,1 1 0,-1 0-1,1-1-40,0 1 0,0-1 0,0 1 0,0-1 0,1 0 0,-1 0-1,0 1 1,0-1 0,0 0 0,0 0 0,0 0 0,0 0 0,1 0 0,-1-1 0,0 1 0,2-1 0,21-5-1559,6-5-259</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2:05.019"/>
    </inkml:context>
    <inkml:brush xml:id="br0">
      <inkml:brushProperty name="width" value="0.035" units="cm"/>
      <inkml:brushProperty name="height" value="0.035" units="cm"/>
      <inkml:brushProperty name="color" value="#E71224"/>
    </inkml:brush>
  </inkml:definitions>
  <inkml:trace contextRef="#ctx0" brushRef="#br0">576 34 1632,'30'-24'4173,"-18"16"-2381,-10 7-644,-5 3 294,-268 180 2307,-8 8-3962,272-184 144,1-2-119,0 0-1,0 1 1,1-1-1,-1 1 1,1 1-1,1-1 1,-1 1-1,1 0 1,0 0 0,-4 7-1,8-12 126,0-1 0,0 0-1,0 1 1,0-1 0,0 1 0,-1-1 0,1 0-1,0 1 1,0-1 0,0 1 0,0-1-1,0 1 1,1-1 0,-1 0 0,0 1 0,0-1-1,0 0 1,0 1 0,0-1 0,0 1-1,1-1 1,-1 0 0,0 1 0,0-1 0,1 0-1,-1 1 1,0-1 0,0 0 0,1 1-1,-1-1 1,0 0 0,1 0 0,-1 0 0,0 1-1,1-1 1,-1 0 0,0 0 0,1 0-1,-1 0 1,1 1 0,-1-1 0,0 0 0,1 0-1,-1 0 1,1 0 0,-1 0 0,1 0-1,-1 0 1,0 0 0,1 0 0,-1-1 0,1 1-1,23-5-1587,6-7-184,7-6-905</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2:05.407"/>
    </inkml:context>
    <inkml:brush xml:id="br0">
      <inkml:brushProperty name="width" value="0.035" units="cm"/>
      <inkml:brushProperty name="height" value="0.035" units="cm"/>
      <inkml:brushProperty name="color" value="#E71224"/>
    </inkml:brush>
  </inkml:definitions>
  <inkml:trace contextRef="#ctx0" brushRef="#br0">545 31 468,'1'-1'617,"0"-1"0,0 1 1,-1-1-1,1 1 0,-1-1 0,1 1 0,-1-1 0,1 0 1,-1 1-1,0-1 0,0 1 0,0-1 0,0 0 0,0 1 1,0-3-1,-2 3-572,1 1 0,0-1 0,0 1 0,0-1 0,-1 1 0,1 0 0,0 0 0,-1-1 1,1 1-1,0 0 0,0 0 0,-1 0 0,1 1 0,0-1 0,-1 0 0,1 0 0,0 1 0,0-1 0,0 1 0,-1-1 1,1 1-1,-2 1 0,-41 14-29,0 2 0,2 2 0,-69 44 0,48-21-104,-89 78 0,148-117 50,-3 2-204,-1 1 0,1-1 0,1 1 0,-1 1 1,1-1-1,0 1 0,-5 10 0,11-18 180,0 1-1,-1-1 1,1 1 0,0-1-1,0 1 1,0-1 0,0 1-1,0-1 1,0 1 0,-1-1-1,1 1 1,0-1 0,0 1-1,1-1 1,-1 1 0,0-1-1,0 1 1,0-1 0,0 1-1,0-1 1,0 1 0,1-1-1,-1 1 1,0-1 0,0 0-1,1 1 1,-1-1 0,0 1-1,1-1 1,-1 0 0,0 1-1,1-1 1,-1 0 0,1 1-1,-1-1 1,0 0 0,1 0 0,-1 1-1,1-1 1,-1 0 0,1 0-1,-1 0 1,1 1 0,23 1-2111,2-6-111</inkml:trace>
  <inkml:trace contextRef="#ctx0" brushRef="#br0" timeOffset="1">599 74 2124,'-2'-5'4897,"2"4"-3673,-2-1 180,-1 4-1152,0 1-252,-4 0-64,-5 4-80,-3 8 36,-6 8-60,-8 5 168,-1 5 4,-5 5-4,-5 3-456,2 7-1224,-2-3-1201</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1:50.017"/>
    </inkml:context>
    <inkml:brush xml:id="br0">
      <inkml:brushProperty name="width" value="0.035" units="cm"/>
      <inkml:brushProperty name="height" value="0.035" units="cm"/>
      <inkml:brushProperty name="color" value="#E71224"/>
    </inkml:brush>
  </inkml:definitions>
  <inkml:trace contextRef="#ctx0" brushRef="#br0">0 14 7197,'2'-13'3019,"2"14"-1927,4 24-965,2 56 1129,1 125-1,-19 74-200,7-256-953,-5 99 347,-14 457 647,37-15-880,12-321-731,-29-243 459,0-1-1,0 0 0,-1 1 0,1-1 0,0 0 1,0 1-1,0-1 0,0 0 0,0 1 0,1-1 1,-1 0-1,0 0 0,0 1 0,0-1 0,0 0 1,0 1-1,0-1 0,1 0 0,-1 1 0,0-1 1,0 0-1,0 0 0,1 1 0,-1-1 0,0 0 1,0 0-1,1 1 0,-1-1 0,0 0 0,0 0 1,1 0-1,-1 0 0,0 0 0,1 1 0,-1-1 1,0 0-1,1 0 0,7-12-1144,5-25-886,-12 36 1933,10-49-3786</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1:50.750"/>
    </inkml:context>
    <inkml:brush xml:id="br0">
      <inkml:brushProperty name="width" value="0.035" units="cm"/>
      <inkml:brushProperty name="height" value="0.035" units="cm"/>
      <inkml:brushProperty name="color" value="#E71224"/>
    </inkml:brush>
  </inkml:definitions>
  <inkml:trace contextRef="#ctx0" brushRef="#br0">20 1217 11917,'-7'-16'1693,"5"12"-1375,0-1 0,0 0 0,0 0 1,1 0-1,0 0 0,-1-10 0,2 13-310,0 0-1,0 0 0,0 1 1,1-1-1,-1 0 0,1 0 1,-1 0-1,1 1 1,0-1-1,0 0 0,0 1 1,0-1-1,0 1 0,0-1 1,0 1-1,0 0 1,1-1-1,-1 1 0,0 0 1,1 0-1,-1 0 0,1 0 1,0 0-1,2-1 0,19-9-203,39-12 0,-57 21 192,130-38 96,142-24 0,-181 44 6,401-91 516,137-29-89,1048-146 121,-15 155-441,0 94-212,820 13-116,-2051 12 80,851-104-84,-766 19 290,-517 96-124,-1 0-81,0 0-1,-1 0 0,1 1 0,0 0 0,0-1 1,0 1-1,0 0 0,0 0 0,3 1 1,-5 0 17,1-1 0,-1 1 0,0-1 0,0 1 0,0 0 0,0 0 0,0 0 0,0 0 0,0-1 0,-1 1 0,1 0 0,0 1 0,0-1 0,-1 0 0,1 0 0,-1 0 0,1 0 0,-1 0 0,1 1 0,-1-1 0,0 0 0,1 0 0,-1 1 0,0-1 0,0 0 0,0 0 0,0 2 0,1 27-15,-1-1 1,-1 0-1,-2 0 1,-6 33 0,-35 120 119,13-61-49,11-31-18,4 1 0,4 0 0,4 1 0,7 157 1,13-148-20,25 105 0,38 94 21,-19-83-4,-42-159-10,-3 1-1,-3 0 1,2 71 0,-10-100 18,-1 0 1,-1-1-1,-2 0 0,-1 1 1,-1-1-1,-2-1 1,0 0-1,-13 28 1,15-44-6,0 0 1,0-1 0,-1 1-1,-1-1 1,0-1 0,0 0 0,-1 0-1,0 0 1,-1-1 0,-14 10 0,13-9 5,-31 26 20,-2-3 0,0-2 0,-3-1 0,-79 37 0,22-26 24,-1-5 1,-2-5-1,-186 30 1,-680 33 214,-7-79-225,609-14-91,-1412 34-239,3 67 170,-816 195 1728,2123-220-791,20 27-367,395-89-427,28-8-75,1 1 0,-48 21 0,22 0-766,41-15-67,14-14 823,0 0-1,0 1 0,0-1 0,0 1 0,0-1 0,0 0 0,0 1 0,0-1 0,0 1 1,0-1-1,0 0 0,0 1 0,0-1 0,1 0 0,-1 1 0,0-1 0,0 1 0,0-1 1,0 0-1,1 1 0,-1-1 0,0 0 0,0 0 0,1 1 0,-1-1 0,0 0 0,1 1 0,2 0-176,-1 1 0,1-1 0,0 0-1,0 0 1,0 0 0,0 0-1,0 0 1,0-1 0,5 1-1,13 0-318,0 0 0,1-2 0,-1-1 0,0 0-1,0-1 1,-1-2 0,38-12 0,146-58-3319</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1:51.155"/>
    </inkml:context>
    <inkml:brush xml:id="br0">
      <inkml:brushProperty name="width" value="0.035" units="cm"/>
      <inkml:brushProperty name="height" value="0.035" units="cm"/>
      <inkml:brushProperty name="color" value="#E71224"/>
    </inkml:brush>
  </inkml:definitions>
  <inkml:trace contextRef="#ctx0" brushRef="#br0">1 259 1716,'10'-25'1539,"1"1"-1,1-1 1,31-42-1,-34 54-1074,1 2 0,0-1 0,0 1 0,1 1 1,1 0-1,0 1 0,0 0 0,21-12 0,-30 20-414,1-1 0,-1 0 1,1 1-1,-1 0 0,1 0 0,0 0 0,-1 0 0,1 0 1,0 1-1,0 0 0,0 0 0,-1 0 0,1 0 1,0 0-1,0 1 0,-1 0 0,1 0 0,0 0 0,-1 0 1,1 0-1,-1 1 0,1 0 0,-1-1 0,0 1 0,1 0 1,-1 1-1,0-1 0,-1 1 0,1-1 0,0 1 0,2 4 1,5 5 34,-1 2 1,0-1-1,-2 1 1,1 0-1,-2 0 1,10 30-1,3 22 265,-3 0 0,10 98 0,-2 128 437,-22-261-696,18 980 1385,-16-407-1413,-1-505-150,4 0 0,23 111 1,-26-189-22,-3-14-25,0 0 0,0-1 0,0 1 0,1-1 0,0 1-1,1-1 1,-1 0 0,1 0 0,0 0 0,8 11-1,-10-16 72,0 0 0,0-1 0,0 1 0,0 0 0,0-1 0,0 1 0,0 0 0,0-1 0,1 1 0,-1-1 0,0 0 0,0 1 0,1-1 0,-1 0 0,0 0 0,0 0 0,1 1 0,-1-1 0,0-1 0,0 1 0,1 0 0,-1 0 0,0 0 0,0-1 0,0 1 0,1-1 0,0 0 0,33-20-1263,-34 21 1264,43-38-2392,7-17-1652</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1:51.559"/>
    </inkml:context>
    <inkml:brush xml:id="br0">
      <inkml:brushProperty name="width" value="0.035" units="cm"/>
      <inkml:brushProperty name="height" value="0.035" units="cm"/>
      <inkml:brushProperty name="color" value="#E71224"/>
    </inkml:brush>
  </inkml:definitions>
  <inkml:trace contextRef="#ctx0" brushRef="#br0">374 19 9369,'-1'-19'3985,"-1"26"-3054,-4 36-1187,-24 148 1062,26-168-730,-15 82 244,-74 438 1243,-7 16-940,40-228-538,7 99 36,48-330-85,5-1 0,17 135 1,33 106-293,-48-325-43,0 0 1,1 0-1,1-1 1,0 1-1,11 22 1,-14-34 192,1 0 1,0 0 0,0 0 0,0 0-1,0 0 1,0-1 0,0 1-1,1 0 1,-1-1 0,1 0-1,0 0 1,0 0 0,0 0-1,0 0 1,0 0 0,0-1-1,0 0 1,1 1 0,-1-1-1,0-1 1,1 1 0,-1 0-1,1-1 1,-1 1 0,1-1-1,-1 0 1,1 0 0,-1-1-1,5 0 1,3-2-411,1 0 0,0 0 0,-1-1 0,0-1 0,0 0 0,0-1 0,-1 0 0,1 0 0,16-15 0,86-68-4797</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1:52.103"/>
    </inkml:context>
    <inkml:brush xml:id="br0">
      <inkml:brushProperty name="width" value="0.035" units="cm"/>
      <inkml:brushProperty name="height" value="0.035" units="cm"/>
      <inkml:brushProperty name="color" value="#E71224"/>
    </inkml:brush>
  </inkml:definitions>
  <inkml:trace contextRef="#ctx0" brushRef="#br0">744 5 10433,'0'0'38,"0"0"1,0 0-1,0 0 1,-1-1-1,1 1 0,0 0 1,0 0-1,0-1 0,0 1 1,0 0-1,0 0 1,0 0-1,0-1 0,0 1 1,-1 0-1,1 0 1,0 0-1,0 0 0,0-1 1,0 1-1,-1 0 1,1 0-1,0 0 0,0 0 1,0 0-1,-1 0 1,1 0-1,0 0 0,0-1 1,-1 1-1,1 0 1,0 0-1,0 0 0,0 0 1,-1 0-1,1 0 0,0 0 1,0 0-1,-1 0 1,1 0-1,0 0 0,0 1 1,-1-1-1,-11 9 213,-14 23-716,23-28 680,-148 208 823,-119 258 472,221-364-1315,5 2 0,4 2 0,5 2 0,5 1 0,5 1 0,5 1 0,-8 174 0,25-160-125,5 0 0,6 1 1,6-2-1,5 0 0,50 173 0,-35-181-39,97 403-1047,-124-479 373,-2-1 0,-2 1-1,-2 0 1,-2 0 0,-2 0 0,-2 0-1,-1 0 1,-23 73 0,21-94-798,-2-1 0,-1 0 1,-15 23-1,25-44 1410</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1:52.490"/>
    </inkml:context>
    <inkml:brush xml:id="br0">
      <inkml:brushProperty name="width" value="0.035" units="cm"/>
      <inkml:brushProperty name="height" value="0.035" units="cm"/>
      <inkml:brushProperty name="color" value="#E71224"/>
    </inkml:brush>
  </inkml:definitions>
  <inkml:trace contextRef="#ctx0" brushRef="#br0">29 525 8389,'-5'-11'336,"0"-1"1,1 0-1,0 0 1,1 0-1,1 0 1,0-1-1,0 1 1,1-1-1,1 1 1,0-1-1,0 1 1,5-23-1,-2 21-312,2 0 0,-1 0-1,2 0 1,0 0 0,0 1-1,1 0 1,1 0-1,0 1 1,1 0 0,16-17-1,-5 9 69,0 2 0,1 0 1,0 2-1,1 0 0,1 1 0,1 1 0,43-17 0,-53 24-58,1 2-1,-1 0 1,2 1 0,-1 0-1,0 1 1,1 1 0,-1 0 0,1 1-1,-1 1 1,1 0 0,0 1-1,-1 1 1,0 1 0,29 7-1,-34-5-36,0-1 0,-1 1 0,0 1 0,0 0 0,-1 0 0,1 0 0,-1 1 0,-1 1 0,1-1 0,-1 1 0,-1 0 0,0 1 0,0 0 0,0 0 0,-1 0 1,0 0-1,-1 1 0,5 15 0,-2 1-3,0 0 1,-2 0 0,0 1 0,-2 0-1,-1 0 1,-2 30 0,-4-1 17,-3 0 1,-1-1-1,-4 0 1,-1-1-1,-3 0 0,-3-1 1,-38 78-1,-38 39 347,-25 52 984,119-220-1333,0 0 0,0 0 0,0 0 0,0 1-1,0-1 1,0 0 0,1 0 0,-1 1-1,1-1 1,0 0 0,-1 1 0,1-1-1,0 1 1,0-1 0,1 0 0,-1 1-1,1-1 1,-1 0 0,1 1 0,-1-1-1,1 0 1,0 0 0,0 0 0,0 0 0,1 0-1,-1 0 1,0 0 0,1 0 0,-1 0-1,1 0 1,0-1 0,-1 1 0,1-1-1,0 1 1,0-1 0,0 0 0,0 1-1,0-1 1,1 0 0,-1-1 0,4 2 0,12 5 78,1-1 1,0-1-1,0 0 1,30 2 0,81 0-95,-117-7-9,421-12-1966,-340 5-796,147-30 1,-154 11-1212</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1:53.297"/>
    </inkml:context>
    <inkml:brush xml:id="br0">
      <inkml:brushProperty name="width" value="0.035" units="cm"/>
      <inkml:brushProperty name="height" value="0.035" units="cm"/>
      <inkml:brushProperty name="color" value="#E71224"/>
    </inkml:brush>
  </inkml:definitions>
  <inkml:trace contextRef="#ctx0" brushRef="#br0">0 425 7129,'3'-17'278,"1"1"-1,0 0 1,1 0 0,1 0 0,0 0 0,1 1 0,1 0 0,0 1 0,2 0 0,-1 0 0,1 1-1,1 0 1,0 0 0,1 2 0,1-1 0,19-13 0,1 2-53,0 1-1,2 2 1,0 1 0,1 2-1,67-22 1,-82 32-95,0 1-1,0 1 0,0 1 1,1 1-1,-1 1 0,32 0 1,-47 2-105,0 0 0,0 1-1,0 0 1,0 0 0,0 0 0,0 1 0,0 0 0,0 0 0,-1 0 0,1 1 0,-1 0 0,1 0 0,-1 0 0,0 1 0,0 0 0,-1 0 0,1 0 0,-1 0 0,0 1 0,0-1 0,0 1 0,-1 0 0,1 0 0,-1 1-1,0-1 1,-1 1 0,3 6 0,-3-5-6,-1 1 0,1 0-1,-1-1 1,-1 1 0,0 0 0,0 0-1,0-1 1,-1 1 0,0 0-1,0-1 1,-1 1 0,0-1 0,0 1-1,-1-1 1,0 0 0,-7 13-1,0-4 32,0 0-1,-1-1 0,-1 0 1,0-1-1,-27 25 0,6-12 37,-1-1 0,-68 38 0,-82 29-75,91-49-114,105-48-54,-1 0 0,1 1-1,0 0 1,0 0-1,1 1 1,-1 1-1,14 0 1,91 5-42,-95-3 204,0 2 0,1 1 0,-1 0 0,0 2 1,-1 0-1,1 2 0,-2 0 0,1 1 0,-1 2 0,0 0 0,-1 1 0,0 0 0,-1 2 0,-1 0 0,0 1 0,-1 1 0,0 0 0,-2 1 0,0 1 0,-1 0 0,0 1 0,12 28 0,-21-40 49,-1 0 1,0 1-1,-1-1 0,1 1 0,-2-1 0,1 1 0,-1 0 0,0 0 1,-1 0-1,0 0 0,0 0 0,0 0 0,-1-1 0,-1 1 0,1 0 1,-1 0-1,-4 8 0,2-6 27,-1 0 0,-1-1 0,1 0-1,-1 0 1,-1 0 0,0-1 0,0 0 0,-1 0 0,0-1 0,0 0 0,-1 0 0,-10 6-1,-8 2 185,0 0 0,-1-2 0,0-1 0,-1-1 0,-52 12 0,25-12-513,0-2 0,-69 3 1,80-14-813,43 1 881,0 1 1,1 0-1,-1-1 1,1 1-1,-1 0 0,1-1 1,-1 0-1,1 1 1,0-1-1,-1 0 0,1 0 1,0 0-1,0 0 1,-1 0-1,1 0 0,0 0 1,0 0-1,0 0 1,0-1-1,0 1 0,0 0 1,1-1-1,-1 1 1,0 0-1,1-1 0,-1-2 1,1-17-3999</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7:34.903"/>
    </inkml:context>
    <inkml:brush xml:id="br0">
      <inkml:brushProperty name="width" value="0.035" units="cm"/>
      <inkml:brushProperty name="height" value="0.035" units="cm"/>
    </inkml:brush>
  </inkml:definitions>
  <inkml:trace contextRef="#ctx0" brushRef="#br0">14 21 4928,'-5'-21'5607,"4"28"-3812,6 40-2181,-4-36 999,14 187 1093,-15 287 0,-16-253-1500,4-60-3412,12-169 2828,-1 6-1013,7-25-4100</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1:53.764"/>
    </inkml:context>
    <inkml:brush xml:id="br0">
      <inkml:brushProperty name="width" value="0.035" units="cm"/>
      <inkml:brushProperty name="height" value="0.035" units="cm"/>
      <inkml:brushProperty name="color" value="#E71224"/>
    </inkml:brush>
  </inkml:definitions>
  <inkml:trace contextRef="#ctx0" brushRef="#br0">1 89 588,'0'-3'903,"1"1"-1,-1 0 1,1 0-1,0 0 1,0 0 0,0 0-1,0 0 1,0 0-1,0 1 1,0-1 0,1 0-1,2-3 1,26-13 2057,-17 13-3150,1 1 0,28-4 1,-30 5 1177,56-7-694,0 3-1,0 2 0,122 8 0,201 53-4976,-344-47 2136,-6-3-908</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1:54.295"/>
    </inkml:context>
    <inkml:brush xml:id="br0">
      <inkml:brushProperty name="width" value="0.035" units="cm"/>
      <inkml:brushProperty name="height" value="0.035" units="cm"/>
      <inkml:brushProperty name="color" value="#E71224"/>
    </inkml:brush>
  </inkml:definitions>
  <inkml:trace contextRef="#ctx0" brushRef="#br0">745 457 8625,'3'-26'626,"-2"1"0,-1-1 0,-1 0 0,-1 1 0,-1-1 0,-1 1 0,-2 0 0,0 0 0,-14-32 0,15 44-617,-1 1 0,0 0 0,-1 1 0,-1-1 0,0 1 0,0 1 0,-1 0 0,-15-14 0,16 17-16,0 1 1,-1 0-1,0 1 1,0 0-1,0 0 1,-1 1-1,1 0 1,-1 1-1,0 0 1,0 0-1,0 1 1,-12-1-1,13 3-26,1 0 0,0 1-1,0 0 1,0 0 0,-1 1-1,1 0 1,1 0-1,-1 1 1,0 0 0,1 0-1,-1 1 1,1 0 0,-11 8-1,-7 7 177,0 0 0,-23 27 0,13-11-66,1 2 0,2 1 0,2 1-1,2 2 1,1 1 0,3 1 0,-23 53-1,44-89-83,0 0-1,1 1 0,-1-1 1,2 1-1,-1-1 0,1 1 1,0 0-1,0 0 0,1 0 0,1 13 1,0-16 3,1 0 1,-1 0-1,1 0 1,0 0-1,0 0 1,1 0-1,-1-1 1,1 1-1,0-1 1,0 0-1,1 0 1,-1 0-1,1 0 0,0-1 1,0 1-1,0-1 1,5 3-1,114 71 117,-72-47-170,-2 2 0,61 50-1,-96-69 39,0 0 0,-1 1 1,0 1-1,-1 0 0,-1 0 0,-1 1 0,0 1 0,-1-1 0,0 2 0,-2-1 0,8 25 0,-12-33 57,-1 0 0,-1 0-1,1 1 1,-1-1-1,-1 0 1,0 1-1,0-1 1,-1 0 0,0 0-1,0 1 1,-1-1-1,0 0 1,-1 0 0,0 0-1,-5 8 1,3-6 119,-2-1 0,1 0 0,-1 0 0,-1-1 0,0 1 0,0-2 0,-1 1 0,0-1 0,-1 0 0,1-1 1,-13 6-1,-31 16-49,-1-3 1,-89 30 0,26-11-1964,98-33 162,16-6-284,15-5-543,18-7-70</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1:54.809"/>
    </inkml:context>
    <inkml:brush xml:id="br0">
      <inkml:brushProperty name="width" value="0.035" units="cm"/>
      <inkml:brushProperty name="height" value="0.035" units="cm"/>
      <inkml:brushProperty name="color" value="#E71224"/>
    </inkml:brush>
  </inkml:definitions>
  <inkml:trace contextRef="#ctx0" brushRef="#br0">741 293 7169,'8'-18'770,"-1"-1"1,-1 0 0,-1 0 0,-1-1-1,0 1 1,-2-1 0,0 0 0,-1-32-1,-1 48-718,-1 0 0,0 0 0,1 0 0,-1 1 0,-1-1 0,1 0 0,0 1 0,-1-1 0,0 1 0,0-1 0,0 1 0,0 0 0,0 0 0,-1-1 0,0 2 0,1-1 0,-1 0 0,0 1 0,0-1 0,-1 1 0,1 0 0,0 0 0,-1 0 0,1 0 0,-1 1 0,0-1 0,1 1 0,-8-1 0,-1 0-11,-1 1-1,0 0 0,1 1 1,-1 1-1,0 0 1,0 0-1,1 1 1,-16 5-1,-27 11 116,2 2 0,0 2-1,1 2 1,-86 56 0,119-67-115,1 1-1,0 0 1,1 2 0,1 0 0,1 1 0,0 0 0,-20 32 0,31-44-47,-5 9-28,0 0 0,1 0 0,0 1 0,1 0 0,1 0 0,1 0 0,-6 24 0,10-34 28,-1 0 1,2-1-1,-1 1 1,1 0-1,-1 0 0,1 0 1,0-1-1,1 1 1,-1 0-1,1 0 0,0-1 1,1 1-1,-1 0 1,1-1-1,-1 1 0,1-1 1,1 0-1,-1 1 1,1-1-1,-1 0 0,1 0 1,0-1-1,1 1 0,-1-1 1,1 1-1,-1-1 1,1 0-1,0-1 0,6 4 1,-1-2 20,1 0 1,-1-1 0,1-1-1,-1 0 1,1 0 0,0-1-1,-1 0 1,1 0 0,0-1-1,0-1 1,19-3-1,6-2-44,63-21 0,-63 15 43,-1-2 0,0-1 1,-2-2-1,53-36 0,112-99 100,-95 69-3,-88 73-102,-8 11-274,-10 24-174,0-15 520,-53 164 425,-27 40-52,-53 151 162,51-78-255,67-211-275,-15 140 1,19 128 139,15-323-1193,6 41 0,-6-51-1362,-4-5-2143</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1:49.020"/>
    </inkml:context>
    <inkml:brush xml:id="br0">
      <inkml:brushProperty name="width" value="0.035" units="cm"/>
      <inkml:brushProperty name="height" value="0.035" units="cm"/>
      <inkml:brushProperty name="color" value="#E71224"/>
    </inkml:brush>
  </inkml:definitions>
  <inkml:trace contextRef="#ctx0" brushRef="#br0">13 20 8977,'0'-1'239,"0"0"1,-1-1-1,1 1 0,0 0 1,-1 0-1,1 0 0,-1 0 1,0 0-1,1 0 0,-1 0 1,0 0-1,0 0 0,1 0 1,-1 0-1,0 0 0,0 1 1,-2-2-1,4 26-377,0-9 560,19 256 2443,25 298-1555,-22-151-1124,-23-392-368,0-15-363,0 0 0,0 0 0,1 0 0,4 18 0,-5-29 477,0 0-1,0-1 0,0 1 0,1 0 0,-1 0 1,0-1-1,0 1 0,0 0 0,0 0 0,0-1 1,0 1-1,0 0 0,0 0 0,1-1 0,-1 1 0,0 0 1,0 0-1,0 0 0,1-1 0,-1 1 0,0 0 1,0 0-1,0 0 0,1 0 0,-1 0 0,0 0 1,0-1-1,1 1 0,-1 0 0,0 0 0,0 0 1,1 0-1,-1 0 0,0 0 0,1 0 0,-1 0 1,0 0-1,0 0 0,1 0 0,-1 0 0,0 0 1,0 0-1,1 0 0,-1 0 0,0 1 0,0-1 1,1 0-1,-1 0 0,0 0 0,0 0 0,0 0 0,1 1 1,-1-1-1,0 0 0,0 0 0,0 0 0,1 1 1,-1-1-1,0 0 0,0 0 0,0 1 0,0-1 1,0 0-1,0 0 0,0 1 0,1-1 0,-1 0 1,0 0-1,0 1 0,9-21-1703,0-7-1675</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1:49.537"/>
    </inkml:context>
    <inkml:brush xml:id="br0">
      <inkml:brushProperty name="width" value="0.035" units="cm"/>
      <inkml:brushProperty name="height" value="0.035" units="cm"/>
      <inkml:brushProperty name="color" value="#E71224"/>
    </inkml:brush>
  </inkml:definitions>
  <inkml:trace contextRef="#ctx0" brushRef="#br0">1 649 9061,'0'-3'160,"0"0"1,0 1-1,0-1 0,0 0 1,0 1-1,1-1 1,-1 0-1,1 1 1,0-1-1,-1 1 0,1-1 1,1 1-1,-1-1 1,0 1-1,0 0 1,1 0-1,0-1 0,-1 1 1,1 0-1,0 0 1,0 1-1,0-1 0,0 0 1,3-1-1,7-6-409,0 1-1,1 1 1,17-8 0,-16 9 526,385-150-74,-232 97-82,-56 17-16,398-139 436,-416 156-495,170-25 0,91 21-192,-339 28 167,0 1 1,-1 0-1,1 1 1,0 1 0,0 0-1,-1 1 1,22 7-1,-28-7 2,0 1 0,-1 0-1,1 1 1,-1 0 0,0 0 0,0 0-1,0 1 1,-1 0 0,0 0-1,0 0 1,0 1 0,-1 0 0,5 8-1,7 15 54,25 61-1,-41-87-70,231 591 302,-97-301-74,-46-110-2,-78-160-215,-1 0-1,-1 0 1,-2 1-1,0 0 1,-1 0 0,3 44-1,-8-59 59,-1 0 0,-1 0 0,1 0 0,-2-1-1,1 1 1,-1 0 0,-1-1 0,0 1 0,0-1-1,-1 0 1,0 0 0,-1 0 0,1-1 0,-2 1 0,1-1-1,-1 0 1,-1-1 0,1 0 0,-1 0 0,-12 10-1,-2-2 155,0-2 0,-1 0-1,-1-1 1,0-2 0,0 0-1,-37 10 1,53-18-207,-153 46 315,-204 32 0,256-58-260,-177 27 554,-511 23 0,677-68-385,-534 2-402,627-10-2065,53-2-2854,-16 3 4160,55-14-3400,57-22-2136</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1:55.433"/>
    </inkml:context>
    <inkml:brush xml:id="br0">
      <inkml:brushProperty name="width" value="0.035" units="cm"/>
      <inkml:brushProperty name="height" value="0.035" units="cm"/>
      <inkml:brushProperty name="color" value="#E71224"/>
    </inkml:brush>
  </inkml:definitions>
  <inkml:trace contextRef="#ctx0" brushRef="#br0">14 0 12309,'5'56'5549,"-10"56"-4191,1-38-578,0 75-628,-1 300-964,5-418 276,1 3-211,6 46 0,-6-72 294,0 0 1,1 0-1,0-1 1,0 1-1,1-1 1,0 1-1,1-1 0,-1 0 1,1 0-1,1-1 1,7 11-1,9-3-2147,2-8-1134</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1:55.856"/>
    </inkml:context>
    <inkml:brush xml:id="br0">
      <inkml:brushProperty name="width" value="0.035" units="cm"/>
      <inkml:brushProperty name="height" value="0.035" units="cm"/>
      <inkml:brushProperty name="color" value="#E71224"/>
    </inkml:brush>
  </inkml:definitions>
  <inkml:trace contextRef="#ctx0" brushRef="#br0">1 319 8249,'8'-13'724,"2"0"-1,0 1 1,0 1 0,1-1 0,0 2-1,1-1 1,24-16 0,-20 18-414,-1 0 1,2 1-1,-1 0 1,1 2-1,0 0 1,32-7-1,-35 10-269,0 1 0,0 1 0,0 0 0,0 1-1,0 0 1,0 1 0,0 1 0,27 7 0,-31-6-12,0 1-1,0 0 1,0 1 0,0 0 0,-1 0-1,1 1 1,-1 0 0,-1 1 0,1 0-1,-1 0 1,-1 1 0,10 11 0,-12-13-29,-1 0 1,0 0-1,0 1 1,0-1 0,-1 1-1,0 0 1,0 0 0,-1 0-1,1 0 1,-2 1 0,1-1-1,-1 1 1,0-1 0,-1 1-1,0 8 1,0-10 28,-1 0 0,-1 0 0,1 0 0,-1 0 0,0 0 0,0 0 0,-1 0 0,0-1 0,0 1 0,0-1 0,0 0 0,-1 0 0,0 0 0,0 0 0,0-1 1,-1 1-1,0-1 0,-8 6 0,0-2 124,-2 0 1,1 0-1,-1-1 1,0-1 0,-1 0-1,1-2 1,-1 1-1,0-2 1,0 0 0,-1-1-1,1-1 1,-19 0 0,23-1-28,1-1 0,-1 0 0,0 0 1,1-1-1,-1-1 0,1 0 1,-1 0-1,1-1 0,0-1 1,1 0-1,-1 0 0,1-1 0,0-1 1,1 1-1,-1-1 0,1-1 1,-13-14-1,17 15-139,-1 0 0,2-1 0,-1 0 0,1 0 0,0-1 1,1 1-1,0-1 0,0 1 0,1-1 0,0 0 0,0 0 0,1 0 0,0 0 0,1 0 0,0-1 1,1 1-1,0 0 0,0 0 0,0 0 0,1 0 0,1 0 0,0 1 0,4-9 0,-2 5-205,0 0 1,1 1-1,1 0 0,0 0 0,0 0 0,1 1 0,1 0 0,-1 1 0,2 0 0,-1 0 0,1 1 0,0 0 0,1 1 0,0 0 0,0 1 1,17-7-1,8 0-1861,38-8 0,69-8-3978</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2:08.638"/>
    </inkml:context>
    <inkml:brush xml:id="br0">
      <inkml:brushProperty name="width" value="0.035" units="cm"/>
      <inkml:brushProperty name="height" value="0.035" units="cm"/>
      <inkml:brushProperty name="color" value="#E71224"/>
    </inkml:brush>
  </inkml:definitions>
  <inkml:trace contextRef="#ctx0" brushRef="#br0">163 1506 900,'-56'46'2247,"46"-40"-2088,1 1 0,0 0-1,0 0 1,1 1 0,0 0 0,0 1-1,1 0 1,0 0 0,-7 13-1,4-4 99,3-3 3008,25-28-780,250-216-1112,24-23-818,-225 193-500,127-86 1,86-29 270,-78 51 39,36-21 264,135-89 178,-189 93 264,-4 4-104,-169 127-985,-9 6-115,0 1-1,1 0 1,-1 0 0,0 0 0,1 0-1,0 1 1,0-1 0,4-2-1,-8 4-1454,0 0 1333,1 0-1,-1 0 1,1 0-1,-1 0 1,1 1 0,-1-1-1,1 0 1,-1 0-1,1 0 1,-1 0 0,1 1-1,-1-1 1,1 0-1,-1 0 1,1 1-1,0-1 1,-1 0 0,1 1-1,-1 0 1,-7 4-2061,-2-3-1535</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2:09.109"/>
    </inkml:context>
    <inkml:brush xml:id="br0">
      <inkml:brushProperty name="width" value="0.035" units="cm"/>
      <inkml:brushProperty name="height" value="0.035" units="cm"/>
      <inkml:brushProperty name="color" value="#E71224"/>
    </inkml:brush>
  </inkml:definitions>
  <inkml:trace contextRef="#ctx0" brushRef="#br0">8 137 2748,'-7'-20'6611,"7"20"-6634,1-1 1,-1 0-1,1 1 1,-1-1-1,1 1 1,-1-1-1,1 1 0,0 0 1,-1-1-1,1 1 1,0 0-1,-1-1 1,1 1-1,0 0 1,-1 0-1,1 0 0,0 0 1,0-1-1,0 1 1,10-3 225,418-95 902,-421 96-1038,3 0 28,0 0 0,1 0 0,-1 2-1,1-1 1,-1 1 0,1 1 0,-1 0 0,22 5 0,-25-3 7,0 0 1,0 0 0,0 1 0,-1 0 0,1 0-1,-1 1 1,0-1 0,0 2 0,-1-1 0,1 1 0,-1 0-1,8 11 1,2 6 48,0 0 0,-2 1 0,-1 1 0,-1 0 0,-1 1 0,-1 0 0,-2 1-1,6 27 1,28 226-632,-38-250 318,19 220-3591,-18-206-663</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2:09.870"/>
    </inkml:context>
    <inkml:brush xml:id="br0">
      <inkml:brushProperty name="width" value="0.035" units="cm"/>
      <inkml:brushProperty name="height" value="0.035" units="cm"/>
      <inkml:brushProperty name="color" value="#E71224"/>
    </inkml:brush>
  </inkml:definitions>
  <inkml:trace contextRef="#ctx0" brushRef="#br0">20 11 9397,'-14'-11'4305,"14"11"-4260,-1 0 1,1 0-1,0 0 1,0 0-1,0 0 1,0 0-1,0 0 1,-1 0-1,1 0 1,0 0-1,0 0 1,0 0-1,0 0 1,0 0-1,-1 0 1,1 0-1,0 0 1,0 0-1,0 0 1,0 0-1,0 0 1,0 0-1,-1 0 1,1 1 0,0-1-1,0 0 1,0 0-1,0 0 1,0 0-1,0 0 1,0 0-1,-1 0 1,1 0-1,0 1 1,0-1-1,0 0 1,0 0-1,0 0 1,0 0-1,0 0 1,0 1-1,0-1 1,0 0-1,0 0 1,0 0-1,0 0 1,0 1-1,5 28 838,0-8-650,15 158 1062,-8-54-1309,4 26-105,-2-9-1491,-1-49-2399,-8-77 1265,-5-16 2648,0 0-1,1 0 0,-1 0 0,0 1 0,0-1 1,0 0-1,0 0 0,1 1 0,-1-1 0,0 0 1,0 0-1,0 0 0,1 0 0,-1 1 0,0-1 1,0 0-1,1 0 0,-1 0 0,0 0 0,0 0 1,1 0-1,-1 0 0,0 0 0,0 0 0,1 0 1,-1 0-1,0 0 0,1 0 0,-1 0 0,0 0 1,0 0-1,1 0 0,-1 0 0,0 0 0,0 0 1,1 0-1,-1 0 0,0 0 0,0-1 0,1 1 1,-1 0-1,0 0 0,0 0 0,0 0 0,1-1 1,-1 1-1,0 0 0,0 0 0,0 0 0,0-1 1,1 1-1,-1 0 0,0 0 0,0-1 0,0 1 1,0-1-1,10-17-3063</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3:42.452"/>
    </inkml:context>
    <inkml:brush xml:id="br0">
      <inkml:brushProperty name="width" value="0.035" units="cm"/>
      <inkml:brushProperty name="height" value="0.035" units="cm"/>
    </inkml:brush>
  </inkml:definitions>
  <inkml:trace contextRef="#ctx0" brushRef="#br0">287 19 4132,'-1'-1'747,"-1"-1"-1,1 1 0,0 0 0,-1-1 1,1 1-1,-1 0 0,1 0 1,-1 0-1,0 0 0,1 0 0,-1 0 1,0 0-1,-2 0 0,0 0-488,0 1 0,0-1 0,0 1-1,0 0 1,0 0 0,0 0 0,0 1 0,0-1-1,0 1 1,-4 2 0,-5 1-494,1 1 0,-1 0 0,-20 14 0,21-12 266,0 1 1,0 1 0,1 0 0,1 1-1,0 0 1,0 0 0,1 1 0,0 1-1,1-1 1,0 1 0,-9 20 0,14-27-52,1 1 0,0-1 0,0 1 0,0 0 0,1 0 0,-1 0-1,2-1 1,-1 1 0,1 0 0,-1 0 0,2 0 0,-1 0 0,1 0 0,0 0 0,0 0 0,0 0 0,1 0 0,0-1 0,0 1 0,1-1 0,-1 1 0,1-1 0,0 0 0,1 0 0,-1 0 0,1-1 0,0 1 0,0-1 0,8 7-1,-4-5-10,-1-1 0,2 1-1,-1-1 1,1-1-1,0 0 1,0 0-1,0 0 1,0-1-1,0-1 1,1 0-1,0 0 1,-1-1-1,1 0 1,0 0 0,-1-1-1,1 0 1,11-3-1,-15 3 79,0-1 1,0-1-1,0 1 0,-1-1 1,1 0-1,0-1 0,-1 1 0,0-1 1,1 0-1,-1-1 0,-1 1 1,1-1-1,0 0 0,-1 0 1,0 0-1,1-1 0,-2 1 0,1-1 1,-1 0-1,1 0 0,-1 0 1,-1-1-1,1 1 0,-1-1 0,0 1 1,0-1-1,-1 0 0,2-9 1,-2 7-3,0 0 0,-1 0 0,0 0 0,-1 0 0,1 0 0,-2 0 0,1 0 0,-1 1 1,0-1-1,-1 0 0,1 1 0,-2-1 0,1 1 0,-1 0 0,0 0 0,0 1 1,-1-1-1,0 1 0,0 0 0,-1 0 0,1 0 0,-1 1 0,-1 0 0,-11-8 0,11 9-121,0 0 0,0 0-1,0 0 1,-1 1-1,1 1 1,-1-1 0,0 1-1,0 0 1,0 1-1,0 0 1,0 0 0,0 1-1,0 0 1,0 0-1,-1 1 1,1 0 0,0 0-1,0 1 1,1 0-1,-1 1 1,0-1 0,1 1-1,-1 1 1,-9 5-1,15-7-186,-1 0 0,0 0 0,1 0-1,-1 0 1,1 1 0,0-1-1,0 1 1,0-1 0,0 1-1,0 0 1,1 0 0,-1-1-1,1 1 1,-1 1 0,1-1-1,0 0 1,0 0 0,1 0-1,-1 0 1,1 1 0,-1-1-1,1 0 1,0 1 0,0-1 0,1 0-1,-1 0 1,1 1 0,-1-1-1,1 0 1,0 0 0,0 0-1,1 0 1,2 6 0,10 14-3473</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7:35.368"/>
    </inkml:context>
    <inkml:brush xml:id="br0">
      <inkml:brushProperty name="width" value="0.035" units="cm"/>
      <inkml:brushProperty name="height" value="0.035" units="cm"/>
    </inkml:brush>
  </inkml:definitions>
  <inkml:trace contextRef="#ctx0" brushRef="#br0">27 447 5140,'-4'-16'1115,"-2"-7"-36,0-1 0,2-1-1,-2-28 1,6 45-1023,0 0-1,1 0 1,0 0 0,0-1 0,0 2 0,1-1-1,1 0 1,-1 0 0,1 1 0,0-1 0,1 1-1,0 0 1,8-12 0,0 5-18,0 0 0,1 1 0,0 1 0,1 0 0,1 1 0,0 0 1,17-9-1,-3 4-18,0 2 0,1 1 1,34-10-1,-56 20-31,1 0 0,-1 1 0,1 1-1,0-1 1,0 1 0,0 1 0,-1-1 0,1 2 0,10 0-1,-15 0 11,0 0-1,0 1 1,0-1 0,0 0-1,0 1 1,-1 0-1,1 0 1,0 0-1,-1 1 1,0-1-1,1 1 1,-1 0-1,0 0 1,-1 0-1,1 0 1,0 0-1,-1 0 1,0 1-1,0 0 1,0-1 0,2 6-1,0-1 20,-1 1 0,0-1 1,-1 1-1,0 0 0,-1-1 0,1 1 0,-2 0 1,1 0-1,-1 0 0,0 0 0,-4 16 0,2-12 43,-2 0-1,0 0 0,-1 0 0,0 0 0,-1-1 0,0 0 0,-9 13 0,-2-2 13,0-2-1,-1 0 0,-1 0 0,-1-2 0,-1-1 0,0 0 0,-26 15 0,-18 5-81,41-24-838,1 0 0,0 1 1,-24 21-1,38-26-1570,8-1-1187</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2:10.831"/>
    </inkml:context>
    <inkml:brush xml:id="br0">
      <inkml:brushProperty name="width" value="0.035" units="cm"/>
      <inkml:brushProperty name="height" value="0.035" units="cm"/>
      <inkml:brushProperty name="color" value="#E71224"/>
    </inkml:brush>
  </inkml:definitions>
  <inkml:trace contextRef="#ctx0" brushRef="#br0">397 202 5825,'7'-12'1999,"-4"8"-1648,0 0-1,-1 0 1,0 0-1,1 0 1,-1-1-1,-1 1 1,1-1-1,1-8 1,-22 20 1535,-4 6-1929,1 1-1,0 1 1,-32 31-1,-54 62 397,85-83-284,13-14-53,-73 82 206,74-82-204,2 0 1,0 0 0,0 0 0,1 1 0,0 0 0,1 0-1,-5 16 1,9-24-17,0 0-1,0 0 0,1 0 1,-1 0-1,1 1 1,0-1-1,0 0 0,1 0 1,-1 0-1,1 0 1,0 0-1,0 1 0,0-1 1,0 0-1,1-1 1,-1 1-1,1 0 0,3 4 1,-1-3 3,0-1 0,0 0 1,0 0-1,1 0 0,-1 0 1,1-1-1,0 0 0,0 0 1,0 0-1,0 0 0,10 3 1,1-2 10,-1 0 1,1-1-1,0 0 0,-1-1 1,1-1-1,0 0 0,0-2 1,27-3-1,-13-1 47,0-2-1,-1-2 0,0 0 1,0-2-1,-1-1 0,0-1 0,-1-2 1,-1-1-1,46-35 0,-56 37-22,-1 1 0,-1-2 0,-1 0 0,0-1 0,-1 0 0,19-33 0,-24 35-12,-1 0 0,0-1-1,-1 1 1,-1-1 0,0 0-1,-1 0 1,0 0-1,-2-1 1,1-26 0,-3 34-13,0 0 1,0 0-1,0 0 1,-1 0 0,0 1-1,-1-1 1,0 1-1,0-1 1,0 1 0,-1 0-1,0 0 1,-1 1-1,-8-11 1,9 12-22,-1 0 0,1 1 1,-1 0-1,0 0 0,0 0 0,0 0 0,-1 1 1,1 0-1,-1 0 0,0 0 0,0 1 0,0 0 1,0 0-1,0 1 0,-1-1 0,1 1 0,-11 0 1,15 1-28,-1 0 1,1 1 0,0-1-1,-1 0 1,1 1 0,-1 0-1,1-1 1,0 1-1,-1 0 1,1 0 0,0 1-1,0-1 1,0 0 0,0 1-1,0-1 1,0 1 0,-2 2-1,1 0-2,-1 0-1,1 0 1,0 1 0,1 0-1,-1-1 1,1 1-1,-3 9 1,1 0 34,0 0 1,1 0-1,1 0 0,0 1 1,1 15-1,1-15 22,1 1-1,0-1 0,1 0 1,1 0-1,1 0 0,0-1 1,0 1-1,2-1 0,0 0 0,14 26 1,-14-32-3,0 1 0,0-1 0,1 0-1,0-1 1,0 0 0,1 0 0,0 0 0,0-1 0,1 0 0,-1-1 0,1 0 0,1 0 0,-1-1 0,1 0 0,-1 0-1,20 3 1,-21-6 29,-1-1-1,0 1 0,0-2 0,0 1 0,1-1 1,-1 0-1,0 0 0,0-1 0,0 0 1,0 0-1,-1-1 0,1 0 0,-1 0 0,9-5 1,3-4 70,0-1 0,0 0 0,22-22 0,-5 0-69,-2-1 0,-1-2-1,-1-1 1,-3-2-1,-1 0 1,33-70-1,-59 108-30,21-54 176,-22 55-161,1-1-1,0 1 1,-1 0 0,1-1-1,-1 1 1,0-1 0,0 1 0,0 0-1,0-1 1,0 1 0,0-1-1,-1 1 1,1 0 0,-1-1 0,0 1-1,0 0 1,0-1 0,0 1-1,0 0 1,0 0 0,-2-2 0,3 3-30,-1 1 0,1 0 0,0 0 0,0 0 0,-1-1 1,1 1-1,0 0 0,0 0 0,-1 0 0,1 0 0,0 0 1,0 0-1,-1 0 0,1-1 0,0 1 0,-1 0 0,1 0 0,0 0 1,-1 0-1,1 0 0,0 0 0,0 0 0,-1 1 0,1-1 1,0 0-1,-1 0 0,1 0 0,0 0 0,0 0 0,-1 0 1,1 0-1,0 1 0,0-1 0,-1 0 0,1 0 0,0 1 1,-11 13-100,-1 18 22,8-22 50,1 0 0,1 0 1,0 0-1,0 0 1,1 0-1,1 1 1,-1-1-1,3 19 1,-1-25 12,0 0 1,0 0 0,0 0 0,1 0-1,-1 0 1,1-1 0,0 1 0,0-1-1,0 1 1,1-1 0,-1 0-1,1 0 1,0 0 0,0 0 0,0 0-1,0 0 1,0-1 0,1 0-1,-1 1 1,1-1 0,-1-1 0,1 1-1,0 0 1,0-1 0,5 2 0,1-2 31,-1 1 1,0-1 0,0-1 0,1 1 0,-1-2 0,0 1 0,1-1-1,-1-1 1,0 0 0,0 0 0,0 0 0,0-1 0,-1-1 0,14-6-1,11-8 9,-1-2 0,37-28 0,-57 40-28,14-13 40,-12 9-77,0 2 1,1 0-1,27-15 1,-39 23 16,1 1 0,0-1 0,0 1 0,-1 0 0,1 0 0,0 0 0,0 0 0,0 1 0,0 0 1,0-1-1,0 2 0,0-1 0,0 0 0,0 1 0,0-1 0,0 1 0,-1 0 0,1 1 1,0-1-1,0 1 0,6 3 0,-1 2 42,0 0-1,0 1 1,-1 0 0,0 0 0,0 1 0,-1 0-1,-1 1 1,1-1 0,-1 1 0,7 16 0,0 6 39,-1 1 0,12 49 0,-4 20 21,-5 2 0,3 147 1,-15-186-49,-3 1 0,-3-1 0,-3 0 0,-2 0 0,-20 73 0,23-118 19,-2 0 0,-16 34 0,18-44-15,0-1-1,-1 0 1,0-1-1,0 0 0,-1 0 1,0 0-1,-11 9 1,15-13 12,-1-1 0,0-1 0,0 1 0,0 0 0,-1-1 0,1 0 0,-1 0 0,1 0 1,-1-1-1,1 0 0,-1 0 0,0 0 0,0 0 0,0-1 0,0 1 0,1-1 0,-1 0 0,0-1 1,0 1-1,0-1 0,0 0 0,1-1 0,-1 1 0,0-1 0,1 1 0,-1-1 0,1-1 0,0 1 1,0-1-1,0 1 0,0-1 0,0 0 0,-4-6 0,-3-2-34,0 0-1,1-1 0,0 0 1,1-1-1,1 0 1,0 0-1,1-1 1,0 0-1,-6-22 1,3-1-91,2 0 0,2 0 1,2-1-1,1 0 0,2 0 0,4-49 1,-1 56-66,1-1 1,2 1 0,1 0 0,1 1-1,2-1 1,14-32 0,-15 44-182,0 1-1,0 0 1,2 1 0,0 0 0,1 0 0,27-29 0,-27 35-557,0 0 0,1 1 0,1 0 0,0 1 0,20-11 0,12-2-3655</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2:11.595"/>
    </inkml:context>
    <inkml:brush xml:id="br0">
      <inkml:brushProperty name="width" value="0.035" units="cm"/>
      <inkml:brushProperty name="height" value="0.035" units="cm"/>
      <inkml:brushProperty name="color" value="#E71224"/>
    </inkml:brush>
  </inkml:definitions>
  <inkml:trace contextRef="#ctx0" brushRef="#br0">0 24 1068,'4'-4'408,"2"-5"-408,4-1-504</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2:12.049"/>
    </inkml:context>
    <inkml:brush xml:id="br0">
      <inkml:brushProperty name="width" value="0.035" units="cm"/>
      <inkml:brushProperty name="height" value="0.035" units="cm"/>
      <inkml:brushProperty name="color" value="#E71224"/>
    </inkml:brush>
  </inkml:definitions>
  <inkml:trace contextRef="#ctx0" brushRef="#br0">10 12 2928,'-1'-5'2689,"1"1"-1933,0 3-624,0-1-132,0 4-720,1 6-373,-1 7 625,-1 10-228,-1 13-300,-5 11-624</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2:12.432"/>
    </inkml:context>
    <inkml:brush xml:id="br0">
      <inkml:brushProperty name="width" value="0.035" units="cm"/>
      <inkml:brushProperty name="height" value="0.035" units="cm"/>
      <inkml:brushProperty name="color" value="#E71224"/>
    </inkml:brush>
  </inkml:definitions>
  <inkml:trace contextRef="#ctx0" brushRef="#br0">26 72 1020,'-5'0'4453,"0"0"-3913,1 0-540,-1 2-72,0 1-36,4-1 60,1-4 44,1-1-140,8-11-541,11-7-1163,8-17-264</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2:12.838"/>
    </inkml:context>
    <inkml:brush xml:id="br0">
      <inkml:brushProperty name="width" value="0.035" units="cm"/>
      <inkml:brushProperty name="height" value="0.035" units="cm"/>
      <inkml:brushProperty name="color" value="#E71224"/>
    </inkml:brush>
  </inkml:definitions>
  <inkml:trace contextRef="#ctx0" brushRef="#br0">57 38 4368,'0'-12'1729,"-2"4"-1105,0 5-312,1-7-312,-3 5-12,1 7-420,0 3-312,-6 8 203,-4 13 49,-7 12-960</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2:13.462"/>
    </inkml:context>
    <inkml:brush xml:id="br0">
      <inkml:brushProperty name="width" value="0.035" units="cm"/>
      <inkml:brushProperty name="height" value="0.035" units="cm"/>
      <inkml:brushProperty name="color" value="#E71224"/>
    </inkml:brush>
  </inkml:definitions>
  <inkml:trace contextRef="#ctx0" brushRef="#br0">37 30 1836,'-9'-2'6670,"11"6"-1481,-6-7-3053,4 3-2117,-1-1-10,0 1 0,1 0 0,-1 0-1,0-1 1,1 1 0,-1 0 0,1-1 0,-1 1 0,0-1 0,1 1 0,-1-1-1,1 1 1,-1-1 0,1 1 0,-1-1 0,1 1 0,0-1 0,-1 0 0,1 1 0,0-1-1,-1 0 1,1 1 0,0-1 0,0 0 0,-1-1 0,-4-4-90,5 6 81,0 0 0,0-1 0,0 1-1,0 0 1,0-1 0,0 1 0,0 0-1,0-1 1,0 1 0,0 0 0,-1 0-1,1-1 1,0 1 0,0 0 0,0 0-1,0-1 1,0 1 0,-1 0 0,1 0 0,0-1-1,0 1 1,-1 0 0,1 0 0,0 0-1,0-1 1,-1 1 0,1 0 0,0 0-1,0 0 1,-1 0 0,1 0 0,0 0-1,-1 0 1,1 0 0,0 0 0,-1 0-1,1 0 1,0 0 0,-1 0 0,16 14-7798,3-7 3061</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2:14.725"/>
    </inkml:context>
    <inkml:brush xml:id="br0">
      <inkml:brushProperty name="width" value="0.035" units="cm"/>
      <inkml:brushProperty name="height" value="0.035" units="cm"/>
      <inkml:brushProperty name="color" value="#E71224"/>
    </inkml:brush>
  </inkml:definitions>
  <inkml:trace contextRef="#ctx0" brushRef="#br0">1 365 6721,'0'-1'470,"1"-22"3285,-2 22-3600,1 0 1,0 0-1,0 0 0,0 0 0,0 0 0,1 0 0,-1 1 0,0-1 0,0 0 0,0 0 0,1 0 0,-1 0 1,0 1-1,1-1 0,-1 0 0,1 0 0,-1 1 0,1-1 0,-1 0 0,2 0 0,11 22 589,-3-3-596,-1 0 0,-1 0 0,0 1 0,-2 0 0,0 0 0,-1 1 0,-1-1 0,2 31 0,-3-2-38,-1 1 0,-8 66 0,5-108-105,1 3 33,-1 1-1,-1 0 0,0-1 0,-5 16 0,9-89 1583,4 37-1796,0 0 0,2 0 0,1 1 0,1 0 1,16-30-1,77-113-1750,-14 49-836,-77 104 1922,1 1 0,1 1 0,0 0 0,1 1 0,29-19 0,-43 30 745,1 0 0,-1 0 1,0 0-1,1 0 0,-1 1 1,1-1-1,-1 0 0,1 1 1,0-1-1,-1 1 0,1-1 1,0 1-1,-1 0 0,1-1 1,0 1-1,-1 0 0,1 0 1,0 1-1,0-1 0,-1 0 1,1 0-1,0 1 0,-1-1 1,1 1-1,-1-1 0,1 1 1,-1 0-1,1 0 0,-1 0 1,1 0-1,-1 0 0,0 0 1,1 0-1,-1 0 0,0 0 1,0 1-1,2 1 0,1 5 115,0 0-1,-1 1 0,0-1 1,0 1-1,-1 0 0,2 9 0,7 25 2402,-10-42-2337,-1 0 1,1 1 0,0-1 0,-1 0-1,1 0 1,0 0 0,0 0 0,0 0-1,0-1 1,0 1 0,0 0 0,0 0-1,0 0 1,0-1 0,0 1 0,0-1-1,0 1 1,0-1 0,0 1 0,1-1-1,-1 0 1,0 1 0,0-1 0,1 0-1,-1 0 1,0 0 0,1 0 0,-1 0-1,0 0 1,0 0 0,1-1 0,-1 1-1,0 0 1,0-1 0,0 1 0,0-1-1,1 1 1,-1-1 0,0 0 0,0 1-1,1-2 1,7-4-19,-1 0 0,1-1-1,-1 0 1,7-8 0,-7 7 52,6-6-24,-1-1 1,0 0-1,-1 0 0,19-34 0,-26 40-31,0-1 0,-1 0 0,0 1 0,0-1 0,-1-1 0,-1 1 0,0 0 0,0-1 0,-1 1 0,0-20 0,-1 28-32,0 0-1,0 0 1,0 0 0,0 0 0,0 0-1,-1 0 1,1 0 0,-1 0-1,1 1 1,-1-1 0,0 0-1,0 0 1,0 1 0,0-1 0,0 0-1,0 1 1,0-1 0,0 1-1,-1-1 1,1 1 0,-1 0-1,-1-2 1,1 2-18,0 1-1,0-1 1,0 1-1,0 0 1,0 0 0,0 0-1,0 0 1,0 0-1,0 0 1,0 0-1,0 0 1,0 1 0,0-1-1,0 1 1,0 0-1,0 0 1,-2 1-1,-6 3 25,-1 1 0,2 1-1,-1 0 1,1 0 0,-16 17-1,9-6 16,1 0 0,1 1 0,0 1-1,2 0 1,0 1 0,2 0 0,0 0 0,1 1 0,1 1-1,1 0 1,2 0 0,0 0 0,-3 45 0,7-60-54,1 1 1,0 0-1,1-1 1,0 1 0,1-1-1,0 1 1,0-1-1,1 1 1,-1-1 0,2 0-1,-1 0 1,1-1-1,1 1 1,-1-1-1,1 0 1,1 0 0,-1 0-1,10 8 1,-7-9-50,0 1-1,0-2 1,1 0 0,-1 0-1,1 0 1,1-1 0,-1 0-1,0-1 1,1 0 0,0 0 0,-1-1-1,1-1 1,0 0 0,0 0-1,18-1 1,-9-2-479,0-1 0,0-1 0,0 0-1,0-2 1,-1 0 0,0-1 0,0-1 0,-1 0-1,0-2 1,0 0 0,-1-1 0,0 0 0,26-26-1,1-5-1937</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2:15.131"/>
    </inkml:context>
    <inkml:brush xml:id="br0">
      <inkml:brushProperty name="width" value="0.035" units="cm"/>
      <inkml:brushProperty name="height" value="0.035" units="cm"/>
      <inkml:brushProperty name="color" value="#E71224"/>
    </inkml:brush>
  </inkml:definitions>
  <inkml:trace contextRef="#ctx0" brushRef="#br0">93 48 4356,'-3'-6'816,"0"1"0,-1 0-1,0 0 1,1 0-1,-2 1 1,-5-6 0,9 9-767,0 0 0,1 1 0,-1-1 0,0 0 0,0 1 0,0-1 0,1 1 0,-1-1 0,0 1 0,0 0 0,0-1 0,0 1 0,0 0 0,0 0 0,0-1 0,0 1 0,0 0 0,0 0 0,0 0 0,0 0 0,0 0 0,0 1 0,0-1 0,0 0 0,0 0 0,0 1 0,0-1 1,0 0-1,0 1 0,0-1 0,1 1 0,-1-1 0,0 1 0,0 0 0,0-1 0,1 1 0,-1 0 0,0 0 0,1-1 0,-1 1 0,0 0 0,1 0 0,-1 0 0,1 0 0,0 0 0,-1-1 0,0 3 0,-3 9 43,0-1 1,1 1-1,0 0 0,0 0 1,2 0-1,-1 0 0,1 1 0,1-1 1,2 16-1,2 16 136,12 51-1,7-2-883,50 131-1,-20-71-4674,-34-96-238</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2:15.540"/>
    </inkml:context>
    <inkml:brush xml:id="br0">
      <inkml:brushProperty name="width" value="0.035" units="cm"/>
      <inkml:brushProperty name="height" value="0.035" units="cm"/>
      <inkml:brushProperty name="color" value="#E71224"/>
    </inkml:brush>
  </inkml:definitions>
  <inkml:trace contextRef="#ctx0" brushRef="#br0">9 757 6189,'-2'-2'255,"1"0"1,0-1 0,0 1 0,0 0 0,1-1 0,-1 1 0,1-1 0,-1 1 0,1 0-1,0-1 1,-1 1 0,1-1 0,1 1 0,-1-1 0,0 1 0,1-4 0,1 3-287,0 0 0,0 0 0,0 0 0,1 0 0,-1 0 0,0 0 0,1 1 0,0-1 0,0 1 0,0 0 0,4-2 0,44-28-224,100-45 1,-33 20 93,-87 39 176,-13 7 194,0 1 0,32-13 1,-46 22-61,0-1 0,1 1 0,-1 0 0,0 0 0,1 0 0,-1 1 0,1-1 0,-1 1 0,1 0 1,-1 0-1,1 1 0,-1-1 0,1 1 0,-1 0 0,0 0 0,1 1 0,5 2 0,-6-1-102,-1 0-1,0-1 0,0 2 1,0-1-1,0 0 0,0 0 1,-1 1-1,0 0 1,1-1-1,-1 1 0,-1 0 1,1 0-1,0 0 0,-1 0 1,0 0-1,0 1 1,0-1-1,0 8 0,0-7-5,-1-1 1,0 1-1,0 0 0,0-1 0,0 1 0,-1 0 0,1-1 1,-1 1-1,0-1 0,-1 1 0,1-1 0,-1 1 0,0-1 1,0 0-1,0 0 0,-1 0 0,-3 4 0,6-7-41,0-1-1,0 0 1,0 0-1,0 0 0,0 1 1,-1-1-1,1 0 1,0 0-1,0 0 1,0 1-1,0-1 0,-1 0 1,1 0-1,0 0 1,0 0-1,0 0 0,-1 0 1,1 1-1,0-1 1,0 0-1,-1 0 1,1 0-1,0 0 0,0 0 1,-1 0-1,1 0 1,0 0-1,0 0 1,-1 0-1,1 0 0,0 0 1,0 0-1,-1 0 1,1 0-1,0-1 1,0 1-1,-1 0 0,1 0 1,0 0-1,0 0 1,0 0-1,-1 0 0,1-1 1,0 1-1,0 0 1,0 0-1,0 0 1,-1 0-1,1-1 0,-3-17-239,6-23-197,1 23 348,2 1 0,0 0 1,1 0-1,15-26 0,-17 34 71,0 1 1,0 0-1,1 0 0,1 0 1,-1 0-1,1 1 1,0 1-1,1-1 0,0 1 1,9-6-1,-13 10 27,0 0 1,0 1-1,0 0 0,0-1 1,-1 2-1,1-1 0,1 0 0,-1 1 1,0-1-1,0 1 0,0 0 1,0 1-1,0-1 0,0 1 0,0 0 1,0 0-1,0 0 0,0 0 1,0 1-1,-1-1 0,1 1 0,0 0 1,-1 0-1,0 1 0,1-1 0,-1 1 1,5 4-1,-3-2 43,0 0 1,-1 0-1,1 1 0,-1-1 0,-1 1 1,1 0-1,-1 0 0,0 0 0,0 0 1,0 0-1,-1 1 0,0-1 0,-1 1 1,1 0-1,0 12 0,11-35 1298,18-35-1450,2 2-1,3 2 1,53-57-1,-60 76 106,0 0 0,2 2 0,1 1 0,1 2 0,64-35 0,-87 53-27,0 1-1,0-1 1,0 2-1,1 0 1,-1 0-1,13-1 0,-21 3-28,0 1 0,1 0 0,-1 0 0,0 0 0,0 0 0,1 0 0,-1 0-1,0 0 1,1 1 0,-1-1 0,0 1 0,0 0 0,0 0 0,0 0 0,0 0 0,1 0-1,-2 0 1,1 0 0,0 1 0,0-1 0,0 1 0,-1-1 0,1 1 0,-1 0-1,1-1 1,-1 1 0,1 0 0,-1 0 0,0 0 0,0 0 0,0 0 0,0 0 0,-1 1-1,1-1 1,0 3 0,0 2-311,-1 0 0,1-1 0,-1 1 0,-1 0 0,0 0 0,1 0 0,-2-1 0,1 1 0,-1 0 0,-5 11 1,-18 36-4067</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2:15.975"/>
    </inkml:context>
    <inkml:brush xml:id="br0">
      <inkml:brushProperty name="width" value="0.035" units="cm"/>
      <inkml:brushProperty name="height" value="0.035" units="cm"/>
      <inkml:brushProperty name="color" value="#E71224"/>
    </inkml:brush>
  </inkml:definitions>
  <inkml:trace contextRef="#ctx0" brushRef="#br0">18 266 5657,'-1'0'484,"0"-1"1,0 1 0,-1-1 0,1 1-1,0-1 1,0 1 0,0-1 0,0 0-1,0 0 1,0 0 0,0 0 0,0 1-1,0-1 1,-1-2 0,18-6 2299,-3 5-3173,163-63 682,243-58 0,-356 110-447,75-13 240,-115 25-527,0 1-1,0 2 1,-1 0-1,28 3 0,-44-2 35,0 0-1,-1 0 0,1 0 0,0 1 1,0-1-1,-1 1 0,1 1 1,-1-1-1,0 1 0,0 0 1,7 4-1,4 12-3985</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7:35.816"/>
    </inkml:context>
    <inkml:brush xml:id="br0">
      <inkml:brushProperty name="width" value="0.035" units="cm"/>
      <inkml:brushProperty name="height" value="0.035" units="cm"/>
    </inkml:brush>
  </inkml:definitions>
  <inkml:trace contextRef="#ctx0" brushRef="#br0">308 120 5997,'1'-10'1231,"-1"-4"-323,0 1 1,-4-23-1,4 34-825,-1-1 0,1 1-1,-1 0 1,0-1 0,1 1-1,-1 0 1,0-1 0,0 1 0,-1 0-1,1 0 1,0 0 0,-1 0 0,1 0-1,-1 0 1,0 1 0,1-1-1,-1 0 1,0 1 0,0-1 0,0 1-1,-3-2 1,3 3-94,0-1 0,1 1 0,-1 0-1,0 0 1,0 0 0,0 0 0,1 0 0,-1 0 0,0 1 0,0-1-1,1 0 1,-1 1 0,0 0 0,1-1 0,-1 1 0,0 0 0,1 0-1,-3 2 1,-28 23-231,25-20 233,-13 11 7,2 2-1,0 0 1,1 0 0,2 2 0,0 0 0,0 1-1,2 0 1,1 1 0,1 0 0,1 1 0,1 0 0,1 1-1,1 0 1,-4 28 0,11-45-4,-1 0 0,1-1 0,1 1-1,-1 0 1,1 0 0,1 0 0,0 0 0,0-1 0,0 1 0,1-1-1,4 9 1,-6-13 36,0-1-1,0 0 0,1 0 0,-1 0 0,1 0 1,-1 0-1,1 0 0,0 0 0,0 0 0,0-1 1,0 1-1,0-1 0,0 1 0,0-1 0,1 0 1,-1 0-1,0 0 0,1 0 0,-1 0 0,1 0 1,-1-1-1,1 1 0,-1-1 0,1 0 0,-1 0 1,1 0-1,0 0 0,-1 0 0,1 0 0,-1-1 1,1 1-1,-1-1 0,1 0 0,-1 0 1,0 0-1,1 0 0,3-2 0,7-5 60,1-1 0,-2 0 0,1 0 0,-1-2-1,0 1 1,-1-2 0,-1 1 0,0-1 0,10-16 0,-3 3-58,-2-1 0,0 0 1,19-54-1,-30 70 48,0-1 0,-1 1 0,-1-1 0,0 1 0,0-1 0,-1 0 0,0 1 0,-1-1 0,-1-15 0,-3 48-1437,6-5 1365,1 1 0,1-1 0,0 1 0,1-1 0,1 0 0,0-1 0,14 26 0,-14-34 20,-1 0 0,1 0-1,1 0 1,0-1 0,0 0 0,0 0 0,1-1 0,-1 0 0,2 0 0,-1 0 0,1-1 0,-1-1-1,1 0 1,1 0 0,9 3 0,-6-3-321,1-1 0,-1 0 0,27 2 1,-34-4-379,1-1 1,-1 0-1,1-1 1,-1 0 0,0 0-1,0 0 1,1 0 0,-1-1-1,0 0 1,9-5-1,-1-2-2984</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2:16.378"/>
    </inkml:context>
    <inkml:brush xml:id="br0">
      <inkml:brushProperty name="width" value="0.035" units="cm"/>
      <inkml:brushProperty name="height" value="0.035" units="cm"/>
      <inkml:brushProperty name="color" value="#E71224"/>
    </inkml:brush>
  </inkml:definitions>
  <inkml:trace contextRef="#ctx0" brushRef="#br0">1 5 10669,'0'-5'6091,"10"21"-4774,14 29-1024,230 557-755,-242-568-566,10 56 0,-19-69-692,0 0-1,-1 21 1,-2-42 1665,0 0 0,0 0 1,0 0-1,0 0 0,0 0 0,1 0 1,-1 0-1,0 0 0,0 0 0,0 0 0,0 0 1,0 0-1,0 0 0,0 0 0,0 0 1,1 0-1,-1 0 0,0 0 0,0 0 0,0 0 1,0 0-1,0 0 0,0 0 0,0 0 1,0 0-1,0 0 0,1 0 0,-1 0 1,0 1-1,0-1 0,0 0 0,0 0 0,0 0 1,0 0-1,0 0 0,0 0 0,0 0 1,0 0-1,0 0 0,0 1 0,0-1 0,0 0 1,0 0-1,0 0 0,0 0 0,0 0 1,0 0-1,0 0 0,0 0 0,0 1 0,0-1 1,0 0-1,0 0 0,0 0 0,0 0 1,0 0-1,0 0 0,0 0 0,0 0 0,0 0 1,0 1-1,0-1 0,5-9-2162,-4 7 1852,10-16-2973</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2:17.206"/>
    </inkml:context>
    <inkml:brush xml:id="br0">
      <inkml:brushProperty name="width" value="0.035" units="cm"/>
      <inkml:brushProperty name="height" value="0.035" units="cm"/>
      <inkml:brushProperty name="color" value="#E71224"/>
    </inkml:brush>
  </inkml:definitions>
  <inkml:trace contextRef="#ctx0" brushRef="#br0">1 860 1152,'5'-5'1325,"-1"-1"0,1 1 0,-1-1 0,0 0 0,0-1 0,-1 1 0,0 0 0,0-1 0,4-13 0,-4 8-746,-1-1 0,0 0 1,0 0-1,-2 0 0,0-13 0,-3-16-1468,-3-1-1,-16-59 0,12 57 1986,7 35-1184,1-1 1,1 1 0,-1-1 0,2 1 0,0-19 0,0 27 28,1-1-1,-1 0 1,1 1 0,0-1-1,-1 1 1,1-1-1,0 1 1,1-1-1,-1 1 1,0 0 0,1-1-1,-1 1 1,1 0-1,0 0 1,0 0-1,0 0 1,0 0 0,0 1-1,0-1 1,0 1-1,1-1 1,-1 1-1,0 0 1,1 0 0,-1 0-1,1 0 1,3-1-1,7 0-38,-1 0 0,1 1 0,0 0-1,0 1 1,-1 0 0,1 1 0,0 0-1,-1 1 1,1 1 0,12 4 0,-15-5 94,0 2 1,0-1 0,0 2 0,0-1-1,0 1 1,-1 1 0,0-1 0,0 2-1,-1-1 1,0 1 0,0 0 0,9 11 0,-13-12 122,-1 0 0,0 0 0,0 1 0,-1-1 0,0 0 0,0 1 1,0 0-1,-1-1 0,0 1 0,0 0 0,-1 0 0,1 0 1,-2-1-1,1 1 0,-3 11 0,1 21 65,2-38-191,0 0 1,0 0 0,0 0-1,0-1 1,0 1 0,0 0-1,0 0 1,0-1 0,0 1-1,1 0 1,-1 0 0,0 0-1,0-1 1,1 1 0,-1 0-1,0-1 1,1 1 0,-1 0-1,1-1 1,-1 1 0,1 0-1,-1-1 1,1 1-1,-1-1 1,1 1 0,0-1-1,-1 1 1,1-1 0,0 0-1,-1 1 1,1-1 0,1 1-1,0-1-4,0 0-1,0 0 1,1 0 0,-1-1-1,0 1 1,0 0-1,0-1 1,0 0-1,0 1 1,0-1-1,4-2 1,5-4-103,1 0 1,17-14-1,48-51-507,-55 49 549,1 2 0,1 1-1,29-21 1,-51 41 94,-1-1 1,0 1-1,0-1 0,1 1 0,-1-1 1,1 1-1,-1 0 0,0-1 0,1 1 0,-1 0 1,1 0-1,-1 0 0,0 0 0,1 1 1,-1-1-1,0 0 0,1 0 0,-1 1 1,1-1-1,-1 1 0,0-1 0,0 1 0,1 0 1,-1-1-1,0 1 0,0 0 0,2 2 1,32 34 316,-11-10-317,-22-25-22,1-1 0,-1 1-1,0-1 1,1 1 0,0-1-1,-1 0 1,1 0 0,-1 0-1,1 0 1,0-1 0,0 1-1,-1-1 1,1 0 0,0 0-1,0 1 1,0-2-1,-1 1 1,1 0 0,0-1-1,0 1 1,-1-1 0,1 0-1,0 0 1,-1 0 0,1 0-1,3-3 1,5-3-99,0-1 1,0 0-1,-1-1 1,14-16-1,-17 17 63,1 0 0,-1 1-1,1 0 1,18-12 0,-25 19 48,1-1 1,-1 1-1,1 0 0,-1 0 0,1-1 1,-1 1-1,1 0 0,-1 0 0,0 0 1,1 1-1,-1-1 0,1 0 1,-1 0-1,1 1 0,-1-1 0,0 1 1,1-1-1,-1 1 0,0 0 1,0 0-1,1-1 0,-1 1 0,0 0 1,0 0-1,2 2 0,30 34 394,-14-15-380,-14-17-16,0-1 0,0-1 1,0 1-1,1-1 1,-1 0-1,1 0 0,0 0 1,0-1-1,0 0 0,0 0 1,1-1-1,-1 1 1,0-1-1,9 0 0,-6-1-72,1-1 0,-1 0 0,0 0 0,0-1 0,0 0 0,0-1 0,0 0 0,-1 0 0,10-6-1,-1 0-179,0-1-1,-1-1 1,-1-1 0,1 0-1,-2-1 1,0-1-1,-1 0 1,23-31-1,-24 28-56,-1-2-1,-1 1 0,0-2 1,9-28-1,-16 42 324,-1 0 0,0 0-1,-1-1 1,1 1 0,-1-1 0,-1 0 0,1 1-1,-1-1 1,0 1 0,-1-1 0,1 0 0,-1 1-1,-1-1 1,1 1 0,-1-1 0,0 1-1,0 0 1,-4-6 0,4 9 36,0 0 1,0 1-1,0 0 0,0-1 1,-1 1-1,1 0 0,0 0 1,-1 0-1,0 0 0,1 1 1,-1-1-1,0 1 0,0 0 1,0-1-1,0 1 0,0 1 1,0-1-1,0 0 0,0 1 0,-1-1 1,1 1-1,0 0 0,0 0 1,0 1-1,0-1 0,0 0 1,-1 1-1,1 0 0,0 0 1,0 0-1,0 0 0,0 0 1,-3 3-1,-4 1 94,1 0-1,-1 0 1,1 1 0,0 1 0,1-1-1,0 1 1,0 1 0,-11 13-1,14-15-95,0 1-1,1 0 0,0 0 1,0 0-1,0 1 0,1-1 1,0 1-1,1 0 0,0 0 1,0 0-1,0 0 0,1 0 1,0 0-1,1 12 0,1-9-39,1 1 1,0-1-1,0 0 0,1 0 1,1 0-1,-1 0 0,2-1 0,0 1 1,9 14-1,-1-5 52,2-1 0,0 0 0,1-1 0,1 0 0,1-1 0,0-1 0,1-1 0,1-1 0,25 14-1,-45-27-24,1-1-1,-1 0 0,0 1 1,1-1-1,-1 0 0,1 1 1,-1-1-1,1 0 0,0 0 1,-1 0-1,1 1 0,-1-1 1,1 0-1,-1 0 0,1 0 1,0 0-1,-1 0 0,1 0 1,-1 0-1,1 0 0,-1 0 1,1 0-1,0-1 0,-1 1 1,1 0-1,-1 0 0,1 0 1,-1-1-1,1 1 0,-1 0 1,1-1-1,-1 1 0,1 0 1,-1-1-1,1 1 0,-1-1 1,0 1-1,1 0 0,-1-1 1,0 1-1,1-1 0,-1 0 1,1 0-41,-1 0 0,0 0 0,0 0 0,0 0 0,0 0 0,0 0 0,0 0 0,0 0 0,0 0 0,0 0 0,0 0 0,0 0 0,0 0 0,-1 0 0,1 0 0,0 0 0,-1 1 0,1-1 0,-1 0 0,1 0 0,-1 0 0,1 0 0,-2 0 0,-15-6-262,17 7 140,-33-23-3239,22 14-2683,5 3 597</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2:30.191"/>
    </inkml:context>
    <inkml:brush xml:id="br0">
      <inkml:brushProperty name="width" value="0.035" units="cm"/>
      <inkml:brushProperty name="height" value="0.035" units="cm"/>
      <inkml:brushProperty name="color" value="#E71224"/>
    </inkml:brush>
  </inkml:definitions>
  <inkml:trace contextRef="#ctx0" brushRef="#br0">10 15 948,'-10'-5'11393,"11"5"-11653,-1 1 0,1-1 1,-1 0-1,0 1 1,1-1-1,-1 0 0,1 0 1,-1 1-1,1-1 0,-1 0 1,1 0-1,0 0 1,-1 0-1,1 0 0,-1 0 1,1 0-1,-1 0 0,1 0 1,-1 0-1,1 0 1,-1 0-1,1 0 0,-1 0 1,1 0-1,-1-1 0,1 1 1,0 0-1,7-12-3747</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2:30.679"/>
    </inkml:context>
    <inkml:brush xml:id="br0">
      <inkml:brushProperty name="width" value="0.035" units="cm"/>
      <inkml:brushProperty name="height" value="0.035" units="cm"/>
      <inkml:brushProperty name="color" value="#E71224"/>
    </inkml:brush>
  </inkml:definitions>
  <inkml:trace contextRef="#ctx0" brushRef="#br0">620 3 948,'-5'-2'7625,"-38"37"-4184,-32 12-3208,28-19 19,-2 3-154,-141 94 251,142-90-415,-77 73-1,119-103-43,1 1 1,0 0-1,1 0 0,-9 14 0,13-18-45,-1-1 0,0 1 0,1-1 0,-1 1 0,1 0 0,-1-1 0,1 1 0,0-1 0,0 1 0,-1 0-1,1-1 1,0 1 0,1 2 0,-1-4-64,0 1-1,1 0 1,-1 0-1,1 0 1,-1-1-1,1 1 1,-1 0-1,1 0 1,0-1-1,-1 1 1,1 0-1,0-1 1,-1 1-1,1-1 0,0 1 1,0-1-1,-1 1 1,1-1-1,0 1 1,0-1-1,0 0 1,0 0-1,0 1 1,0-1-1,1 0 1,6 1-3363</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2:31.083"/>
    </inkml:context>
    <inkml:brush xml:id="br0">
      <inkml:brushProperty name="width" value="0.035" units="cm"/>
      <inkml:brushProperty name="height" value="0.035" units="cm"/>
      <inkml:brushProperty name="color" value="#E71224"/>
    </inkml:brush>
  </inkml:definitions>
  <inkml:trace contextRef="#ctx0" brushRef="#br0">609 78 5769,'0'-10'1644,"0"-3"-589,0 1 1,-1-1 0,-3-16-1,-25 72-1217,-20 22 740,-149 194 312,-21-17 152,114-128-956,104-113-174,1-1 0,-1 1 0,1 0 1,0 0-1,-1 0 0,1 0 0,0 0 1,0-1-1,0 1 0,0 0 0,0 0 0,0 0 1,0 0-1,0 0 0,0 0 0,0 0 1,0-1-1,1 1 0,-1 0 0,0 0 1,0 0-1,1 0 0,-1-1 0,1 1 1,0 1-1,17 18-4108,-4-15-147</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2:35.599"/>
    </inkml:context>
    <inkml:brush xml:id="br0">
      <inkml:brushProperty name="width" value="0.035" units="cm"/>
      <inkml:brushProperty name="height" value="0.035" units="cm"/>
      <inkml:brushProperty name="color" value="#E71224"/>
    </inkml:brush>
  </inkml:definitions>
  <inkml:trace contextRef="#ctx0" brushRef="#br0">276 327 2196,'-59'-313'7387,"55"300"-6742,1 14-340,-2 25-255,3-16-72,-27 204 544,-65 553 716,19 223-364,70-705-683,46 422 1,-19-544-107,11 112 33,-28-205 99,-7 134 0,0-175-108,2-20-123,-1 1-1,0-1 0,0 1 1,-1-1-1,0 1 0,0-1 0,-5 11 1,6-20 0,1 0 1,-1 0 0,1 0 0,0 0 0,-1 0 0,1-1-1,-1 1 1,1 0 0,-1 0 0,1 0 0,0-1-1,-1 1 1,1 0 0,0 0 0,-1-1 0,1 1-1,0 0 1,-1-1 0,1 1 0,0 0 0,0-1 0,-1 1-1,1 0 1,0-1 0,0 1 0,0-1 0,-1 1-1,1 0 1,0-1 0,0 1 0,0-1 0,0 1-1,0-1 1,0 0 0,-9-19-485,5 1 62,0 0-1,0 0 1,2 0 0,0 0-1,2-29 1,0 17-46,0-170-1914,-3-105-1385,-11 141 879</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2:36.895"/>
    </inkml:context>
    <inkml:brush xml:id="br0">
      <inkml:brushProperty name="width" value="0.035" units="cm"/>
      <inkml:brushProperty name="height" value="0.035" units="cm"/>
      <inkml:brushProperty name="color" value="#E71224"/>
    </inkml:brush>
  </inkml:definitions>
  <inkml:trace contextRef="#ctx0" brushRef="#br0">223 2469 2436,'-7'-11'929,"1"0"-1,-1-1 1,2 1-1,0-1 1,-7-25 0,11 33-900,0 0 1,0 0 0,1-1 0,-1 1 0,1 0 0,0-1-1,0 1 1,1 0 0,-1-1 0,1 1 0,0 0 0,0 0 0,1 0-1,-1 0 1,1 0 0,0 0 0,0 0 0,0 0 0,0 1-1,1-1 1,4-4 0,5-4-14,0 1 1,2 1-1,-1 0 0,1 1 1,1 1-1,26-12 1,102-31 247,-100 37-198,348-107 448,39-13 0,963-284 682,-546 174-614,68-4 113,140 10-308,-815 189-363,960-149 223,-954 162-176,609-69 398,-791 98-422,1030-87 654,9 31-142,-1068 61-543,392-16 202,316-20 84,967-69-226,-531 92-81,-1125 15-10,-15-1-11,0 2-1,-1 1 0,1 2 1,-1 1-1,62 18 0,-84-18-2,-1 2-1,-1-1 0,1 2 1,-1-1-1,0 2 1,-1 0-1,0 1 0,-1 0 1,0 1-1,0 0 0,-1 1 1,-1 0-1,0 1 0,0 0 1,-2 1-1,1 0 0,-2 0 1,0 0-1,0 1 0,4 18 1,8 32-43,-3 1 1,14 133-1,5 29-2,206 593 163,-76-381-72,30 88-20,84 438-17,-247-815-24,-29-128 52,-1-1 0,-1 1 0,-2 0 0,-3 29 0,2-42 14,0 1 0,-1-1 0,-1-1-1,1 1 1,-2 0 0,1-1 0,-1 0 0,-1 0-1,1 0 1,-2-1 0,1 0 0,-1 0 0,0 0-1,-1-1 1,0 0 0,0-1 0,0 1-1,-16 7 1,-11 5 34,-1-1 0,0-2 0,-63 18 0,-73 14 86,-243 36 0,-512 90-86,636-116-48,-1227 207 33,354-36-32,99-17 35,243-102 64,354-53-64,-269 26-23,384-47-4,-586 120-59,513-66 53,-809 65 0,3-119-177,930-33 62,-406 15 13,335-7 122,-615 39 130,803-39-136,18 2 257,0 8-1,-320 82 1,375-72-196,-273 88 283,369-113-374,10-5-54,1 1-1,-1 1 1,0-1 0,0 1-1,1 0 1,-1 0 0,-8 7 0,14-10 34,-1 0 1,1 1-1,0-1 1,0 0-1,0 0 1,0 0-1,0 0 1,0 1-1,0-1 1,0 0-1,0 0 1,0 0-1,0 1 1,0-1-1,0 0 1,0 0-1,0 0 1,0 1-1,0-1 1,0 0-1,0 0 1,0 0-1,0 1 1,0-1-1,0 0 1,0 0-1,0 0 1,0 0-1,0 1 1,0-1-1,1 0 1,-1 0-1,0 0 1,0 0-1,0 0 1,0 1-1,0-1 1,1 0-1,-1 0 1,0 0-1,0 0 1,13 6-728,16 1-532,39-8-1472,59-10-2460</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2:44.243"/>
    </inkml:context>
    <inkml:brush xml:id="br0">
      <inkml:brushProperty name="width" value="0.035" units="cm"/>
      <inkml:brushProperty name="height" value="0.035" units="cm"/>
      <inkml:brushProperty name="color" value="#E71224"/>
    </inkml:brush>
  </inkml:definitions>
  <inkml:trace contextRef="#ctx0" brushRef="#br0">25 45 1992,'-4'-11'6239,"3"8"-4346,1 5 605,0-2-2422,0 1 16,0 1-63,0-5 141,-2-1 0,1 1 0,0-1 0,-1 1 0,1 0 0,-1-1 0,-3-3 0,0 3-2340,10 24-442,1-1 582,2 1-481</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2:46.407"/>
    </inkml:context>
    <inkml:brush xml:id="br0">
      <inkml:brushProperty name="width" value="0.035" units="cm"/>
      <inkml:brushProperty name="height" value="0.035" units="cm"/>
      <inkml:brushProperty name="color" value="#E71224"/>
    </inkml:brush>
  </inkml:definitions>
  <inkml:trace contextRef="#ctx0" brushRef="#br0">73 314 3920,'-16'-9'2824,"6"4"-1885,1-1 1,0 0 0,0 0 0,-9-10 0,18 16-904,-1 0 0,1 0-1,0-1 1,0 1 0,0 0-1,0 0 1,0-1 0,-1 1 0,1 0-1,0 0 1,0-1 0,0 1 0,0 0-1,0-1 1,0 1 0,0 0 0,0 0-1,0-1 1,0 1 0,0 0 0,0-1-1,0 1 1,1 0 0,-1 0 0,0-1-1,0 1 1,0 0 0,0 0-1,0-1 1,0 1 0,1 0 0,-1 0-1,0 0 1,0-1 0,0 1 0,1 0-1,-1 0 1,0 0 0,0-1 0,1 1-1,-1 0 1,0 0 0,0 0 0,1 0-1,-1 0 1,0 0 0,0 0-1,1 0 1,-1 0 0,0 0 0,0 0-1,1 0 1,-1 0 0,24-7-229,-15 5 458,504-110 1289,12 41-582,-355 49-685,131-13 37,-280 33-399,1 0-92,-1 0 1,1 1-1,0 2 0,36 4 0,-58-5 131,0 0-1,0 0 1,0 0-1,1 0 0,-1 0 1,0 0-1,0 0 0,0 0 1,0 0-1,0 0 1,1 0-1,-1 0 0,0 0 1,0 1-1,0-1 0,0 0 1,0 0-1,0 0 0,1 0 1,-1 0-1,0 0 1,0 0-1,0 0 0,0 0 1,0 1-1,0-1 0,0 0 1,0 0-1,1 0 1,-1 0-1,0 0 0,0 0 1,0 1-1,0-1 0,0 0 1,0 0-1,0 0 1,0 0-1,0 1 0,0-1 1,0 0-1,0 0 0,0 0 1,0 0-1,0 0 1,0 1-1,0-1 0,0 0 1,0 0-1,0 0 0,-1 0 1,1 0-1,0 0 0,0 1 1,0-1-1,0 0 1,0 0-1,0 0 0,0 0 1,0 0-1,-1 0 0,1 0 1,0 1-1,0-1 1,0 0-1,0 0 0,0 0 1,-17 11-996,-25 9-220,-76 24-2981,41-25-205</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2:46.904"/>
    </inkml:context>
    <inkml:brush xml:id="br0">
      <inkml:brushProperty name="width" value="0.035" units="cm"/>
      <inkml:brushProperty name="height" value="0.035" units="cm"/>
      <inkml:brushProperty name="color" value="#E71224"/>
    </inkml:brush>
  </inkml:definitions>
  <inkml:trace contextRef="#ctx0" brushRef="#br0">48 13 2292,'-8'-13'7601,"9"27"-6355,2 6-1042,-2 39 1313,-15 116 0,4-79-1079,-11 212 550,21-197-645,15 111-1,29 92-78,-20-156-74,27 231-82,-50-374-442,-1-11-11,0 0 1,1 1 0,-1-1 0,1 0 0,0 0 0,2 7 0,-2-10 294,-1-1 1,0 1 0,1 0 0,-1-1 0,1 1 0,0 0 0,-1-1 0,1 1-1,-1-1 1,1 1 0,0-1 0,-1 0 0,1 1 0,0-1 0,0 0-1,-1 1 1,1-1 0,0 0 0,0 0 0,0 0 0,-1 1 0,1-1 0,0 0-1,0 0 1,0 0 0,-1-1 0,1 1 0,0 0 0,0 0 0,-1 0 0,1 0-1,0-1 1,0 1 0,-1 0 0,1-1 0,0 1 0,0-1 0,-1 1 0,1 0-1,-1-1 1,2-1 0,14-8-1127,0 0-1,-1-1 1,-1-1 0,14-15-1,15-19-3900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7:36.254"/>
    </inkml:context>
    <inkml:brush xml:id="br0">
      <inkml:brushProperty name="width" value="0.035" units="cm"/>
      <inkml:brushProperty name="height" value="0.035" units="cm"/>
    </inkml:brush>
  </inkml:definitions>
  <inkml:trace contextRef="#ctx0" brushRef="#br0">18 33 6037,'-10'-15'3524,"3"6"-2923,9 28-1136,7 25 574,31 121 55,-34-147-58,0-1 0,1 1 1,1-2-1,1 1 0,0-1 1,1-1-1,12 15 0,-21-28 49,1 0 1,-1 0-1,1-1 0,-1 1 0,1-1 1,0 1-1,-1-1 0,1 0 0,0 1 1,0-1-1,0 0 0,0 0 0,0 0 0,0-1 1,0 1-1,0 0 0,1-1 0,-1 1 1,0-1-1,0 0 0,0 0 0,5 0 0,-4-1 65,0 0-1,1 0 0,-1-1 0,0 0 0,0 1 0,0-1 0,0 0 0,-1 0 1,1 0-1,0-1 0,-1 1 0,1-1 0,-1 1 0,3-5 0,11-15-21,-1 0 0,0-2 0,-2 1 0,20-52 0,-27 60-143,-1-1 1,0 0-1,-1 0 1,-1 0-1,-1 0 1,0 0-1,-1-1 0,-1 1 1,-3-27-1,-2 25 23,-1 15-3107,-12 25-4007,18-22 7070,-7 13-3440</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2:47.607"/>
    </inkml:context>
    <inkml:brush xml:id="br0">
      <inkml:brushProperty name="width" value="0.035" units="cm"/>
      <inkml:brushProperty name="height" value="0.035" units="cm"/>
      <inkml:brushProperty name="color" value="#E71224"/>
    </inkml:brush>
  </inkml:definitions>
  <inkml:trace contextRef="#ctx0" brushRef="#br0">1974 37 4956,'1'-2'477,"-1"-1"0,1 0-1,-1 0 1,1 1 0,0-1-1,0 0 1,0 1 0,0-1-1,1 1 1,-1-1 0,1 1-1,2-4 1,20 31-88,-21-21-318,22 29 251,-2 2 0,-2 0 0,-1 1 0,16 40 0,-18-37-62,267 590 1664,-278-614-1895,6 16 54,2-1 0,21 34 0,109 190 140,-45-75-115,-96-171-93,2 3 14,0 0 0,1-1 0,0 0-1,0 0 1,1-1 0,0 1 0,16 12-1,-59-7 911,-163 60-789,-2-9 1,-227 45 0,-150-11-40,-4-37 42,371-46 1001,-308-14 0,501-3-1112,14 0-46,-1 1 0,1-1-1,-1 0 1,1-1 0,0 1 0,-1-1-1,1 1 1,-6-3 0,8 2-6,1 1 78,-1-3-60,-1 1-1,0 0 1,0 0 0,0 0 0,0 0 0,0 1-1,0-1 1,-5-2 0,-2-3-162,3-2-1007,11 4-1553,21 6-2932,-14 0 4978,19-2-1940</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2:48.785"/>
    </inkml:context>
    <inkml:brush xml:id="br0">
      <inkml:brushProperty name="width" value="0.035" units="cm"/>
      <inkml:brushProperty name="height" value="0.035" units="cm"/>
      <inkml:brushProperty name="color" value="#E71224"/>
    </inkml:brush>
  </inkml:definitions>
  <inkml:trace contextRef="#ctx0" brushRef="#br0">158 125 5589,'-1'-32'3819,"7"-61"0,-1 174-1765,-54 841 1435,37-769-3393,-58 472 158,33-487-1980,56-177-4796,-12 27 5037,15-29-3042</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2:49.626"/>
    </inkml:context>
    <inkml:brush xml:id="br0">
      <inkml:brushProperty name="width" value="0.035" units="cm"/>
      <inkml:brushProperty name="height" value="0.035" units="cm"/>
      <inkml:brushProperty name="color" value="#E71224"/>
    </inkml:brush>
  </inkml:definitions>
  <inkml:trace contextRef="#ctx0" brushRef="#br0">1077 575 1788,'0'-7'1299,"1"0"-1,-1 0 1,1 0-1,0 0 1,4-12-1,-3 15-1050,0 0 0,-1 0 0,2 0 0,-1 0 0,0 0-1,1 0 1,5-6 0,-2 5-210,1 0-1,-1 0 1,1 0-1,0 1 1,0 0-1,0 1 1,1-1-1,-1 1 1,1 1 0,10-3-1,47-11 170,0 4-1,80-6 1,132 5 24,-189 10-184,501-21 199,173-28-100,-467 27-108,1503-112 9,-691 83-13,-1004 50-35,267-30-5,36-1 30,-299 29 201,-74 3 150,0 1 0,35 4 0,-67-2-389,0 0-1,-1 0 0,1 1 0,-1-1 1,1 1-1,-1-1 0,1 0 0,-1 1 1,1-1-1,-1 1 0,0-1 0,1 1 1,-1-1-1,0 1 0,1 0 0,-1-1 0,0 1 1,0-1-1,1 1 0,-1 0 0,0-1 1,0 1-1,0 0 0,0 0 0,3 23-215,-1-14 272,14 77 84,4 0 0,4-2 0,48 115-1,65 126-52,-29 11-114,-100-308 38,-2 2 0,-1-1 0,-2 0 1,0 1-1,-2 0 0,-2 0 0,-8 57 0,6-70 22,-2-1 0,0 1 1,-1-1-1,-1 0 0,-1-1 0,0 0 0,-1 0 0,-1-1 0,0 0 0,-1 0 0,0-1 0,-2-1 0,1 0 0,-2 0 0,-18 13 0,0-4 35,-1-1-1,-1-2 0,-1-1 0,-73 26 1,-152 27 113,-447 39 238,2-53-302,318-29-64,-335 36-107,-260 19-249,-8-50 401,352-46 937,-286 1 197,32 46-1246,662-11-2201,159-15 1449,99-23-5654,7-4 2511</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2:50.436"/>
    </inkml:context>
    <inkml:brush xml:id="br0">
      <inkml:brushProperty name="width" value="0.035" units="cm"/>
      <inkml:brushProperty name="height" value="0.035" units="cm"/>
      <inkml:brushProperty name="color" value="#E71224"/>
    </inkml:brush>
  </inkml:definitions>
  <inkml:trace contextRef="#ctx0" brushRef="#br0">587 121 5993,'-1'-4'373,"1"0"1,-1 0 0,1 0 0,0 0-1,0 0 1,0 0 0,0 0-1,1 0 1,0 0 0,0 0 0,0 0-1,0 0 1,0 1 0,3-6 0,-1 6-391,-1 0 1,1 0 0,0 0 0,0 1 0,0-1-1,0 1 1,0 0 0,0 0 0,1 0 0,-1 0-1,1 0 1,0 1 0,-1-1 0,9-1 0,16-4-50,0 2 1,1 1 0,-1 0-1,45 2 1,-14 5 90,70 10 0,-113-11 6,0 1 0,0 1-1,0 0 1,-1 1 0,0 1 0,27 14-1,-38-18-10,1 1-1,-1-1 0,0 1 0,0 0 0,0 1 1,-1-1-1,1 1 0,-1 0 0,0-1 0,0 2 1,0-1-1,-1 0 0,1 0 0,-1 1 1,0-1-1,0 1 0,0 0 0,-1 0 0,0 0 1,0 0-1,0-1 0,0 1 0,-1 0 0,0 0 1,0 1-1,-1 5 0,-1-1 52,0 0 0,-1-1 0,0 1 0,-1-1 0,0 0 0,0 0 0,-1 0 0,0-1-1,0 1 1,-8 8 0,-4 2 177,0 0-1,-37 30 0,-4-5-88,-3-2 0,-2-3-1,-1-3 1,-2-2 0,-136 47-1,135-59-17,-2-3 0,0-4 0,-78 8 0,131-20-16,-21 1-550,37-4 409,0 0 0,0 0-1,0 0 1,0 0 0,0-1 0,0 1-1,0 0 1,0 0 0,0 0 0,0 0 0,0 0-1,0 0 1,0 0 0,0 0 0,0 0-1,0 0 1,0 0 0,0 0 0,0 0-1,0 0 1,0-1 0,0 1 0,0 0-1,0 0 1,-1 0 0,1 0 0,0 0 0,0 0-1,0 0 1,0 0 0,0 0 0,0 0-1,0 0 1,23-7-732,23-6 354,212-50-780,-219 56 1087,0 2 0,0 1-1,1 3 1,68 5-1,-98-3 131,-1 1-1,1 0 1,-1 1-1,0-1 1,0 2 0,0 0-1,0 0 1,0 0-1,-1 1 1,0 0-1,0 1 1,0 0-1,-1 0 1,0 1-1,0 0 1,-1 0-1,1 0 1,-2 1-1,1 0 1,4 9-1,-4-7 55,-1 1-1,-1 1 1,1-1-1,-2 1 1,0-1-1,0 1 1,-1 0-1,0 0 1,-1 0-1,-1 1 1,0-1-1,0 0 1,-1 0-1,-1 0 1,-4 20-1,0-16-7,1 1-1,-2-1 0,0 0 0,-1 0 1,-1-1-1,0 0 0,-22 26 1,13-21 40,-1 0 1,-2-1-1,1-1 0,-35 22 1,-1-6 41,-3-3 0,0-2 0,-86 29 0,-42 5-99,148-52-494,0-2-1,-75 7 0,107-15 260,-19-1-612,21-4-490,14-7-1129,9-3-1101</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2:50.842"/>
    </inkml:context>
    <inkml:brush xml:id="br0">
      <inkml:brushProperty name="width" value="0.035" units="cm"/>
      <inkml:brushProperty name="height" value="0.035" units="cm"/>
      <inkml:brushProperty name="color" value="#E71224"/>
    </inkml:brush>
  </inkml:definitions>
  <inkml:trace contextRef="#ctx0" brushRef="#br0">561 7 5252,'0'0'143,"0"-1"0,0 1 0,0 0 0,0-1 0,0 1 0,1 0 0,-1-1 0,0 1 0,0 0 0,0-1 0,1 1 0,-1 0 0,0 0 0,0-1-1,1 1 1,-1 0 0,0 0 0,0 0 0,1-1 0,-1 1 0,0 0 0,1 0 0,-1 0 0,0 0 0,1 0 0,-1-1 0,0 1 0,1 0 0,-1 0-1,0 0 1,1 0 0,-1 0 0,0 0 0,1 0 0,6 13 1223,-1 33-2041,-5-35 1276,2 51-31,-2 1-1,-11 103 1,-31 110 393,-105 350 1177,21-110-1417,112-452-753,-38 174 139,37-184-4,-3-1 1,-30 66-1,38-100-81,-23 35 1,29-49-107,0-1 0,0 0 0,0 0 0,-1 0 0,1-1 0,-1 1 0,0-1 0,0 0 0,0 0 0,0 0 0,-1 0 0,1-1 0,-10 4 0,13-6 26,1 0 0,-1 1 0,0-1 0,0 0 0,1 0 0,-1 0 0,0 0 0,1 0 0,-1 0 0,0 0 1,1-1-1,-1 1 0,0 0 0,1 0 0,-1 0 0,0-1 0,1 1 0,-1 0 0,1-1 0,-1 1 0,0 0 1,1-1-1,-1 1 0,1-1 0,-1 1 0,1-1 0,0 1 0,-1-1 0,1 0 0,-1 1 0,1-1 1,0 1-1,0-1 0,-1 0 0,1 1 0,0-1 0,0 0 0,0 1 0,-1-1 0,1 0 0,0 1 0,0-1 1,0 0-1,0 1 0,1-1 0,-1 0 0,0 0 0,0 1 0,0-1 0,1 0 0,-1-5-542,1 1 0,0 0-1,1 0 1,-1-1 0,5-8-1,17-26-3560</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2:51.276"/>
    </inkml:context>
    <inkml:brush xml:id="br0">
      <inkml:brushProperty name="width" value="0.035" units="cm"/>
      <inkml:brushProperty name="height" value="0.035" units="cm"/>
      <inkml:brushProperty name="color" value="#E71224"/>
    </inkml:brush>
  </inkml:definitions>
  <inkml:trace contextRef="#ctx0" brushRef="#br0">1 79 6205,'1'-4'326,"0"1"0,0 0 1,0-1-1,0 1 0,1 0 1,0 0-1,-1 0 0,1 0 1,0 0-1,1 1 0,-1-1 1,0 0-1,1 1 0,-1 0 1,7-4-1,-3 2-162,0 1 0,1-1 0,0 2 0,-1-1-1,1 1 1,0 0 0,10-1 0,6 0-130,0 1-1,0 1 1,43 5-1,12 5 9,-2 3 0,0 4 0,116 41 0,-182-54-72,-7-3-28,0 1 1,-1-1-1,1 1 0,0 0 1,-1 0-1,1 0 1,-1 0-1,1 1 0,-1-1 1,1 1-1,-1-1 1,0 1-1,0 0 0,0 0 1,2 2-1,-7-2-195,-1 0 0,1-1 0,-1 1 0,0-1 0,0 0 0,1 0 0,-1 0 0,-5 0 0,6-1-38,-43 5-3177,24-9 593</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2:51.875"/>
    </inkml:context>
    <inkml:brush xml:id="br0">
      <inkml:brushProperty name="width" value="0.035" units="cm"/>
      <inkml:brushProperty name="height" value="0.035" units="cm"/>
      <inkml:brushProperty name="color" value="#E71224"/>
    </inkml:brush>
  </inkml:definitions>
  <inkml:trace contextRef="#ctx0" brushRef="#br0">1033 135 5012,'-14'-13'789,"-1"0"1,-1 1-1,0 1 0,0 0 0,-27-12 0,23 14-725,-1 0 1,0 2 0,0 0-1,0 1 1,-1 2 0,1 0 0,-1 1-1,-23 0 1,39 4-112,0 0 1,1 1-1,-1-1 1,1 1-1,-1 0 0,1 1 1,0-1-1,0 1 1,0 0-1,0 0 0,0 1 1,0-1-1,1 1 0,0 0 1,-6 7-1,-28 22 989,-20 4-111,-77 58 146,63-42-767,-15 14-152,78-59-64,0 1 0,0 0 0,1 0 0,0 1 0,1 0 0,-10 18 0,16-26-5,0 1 1,0-1-1,0 1 0,0-1 0,1 1 1,-1-1-1,1 1 0,0 0 0,0-1 1,-1 1-1,2 0 0,-1-1 0,0 1 1,0 0-1,1-1 0,0 1 0,-1-1 1,1 1-1,0-1 0,0 1 0,0-1 1,1 1-1,-1-1 0,1 0 0,-1 0 1,1 0-1,0 0 0,0 0 0,-1 0 1,4 2-1,7 5 7,0 0 0,0 0 0,1-2 0,17 9 0,-11-6-18,18 10-40,-1 2 0,-1 2-1,0 1 1,-2 1-1,40 42 1,-61-54 50,-1-1 1,0 2 0,-1-1-1,0 2 1,-2-1 0,13 29-1,-17-33 70,-1 0-1,0 1 0,0 0 1,-1-1-1,-1 1 0,0 0 1,0 0-1,-1 0 0,-1 0 1,-4 24-1,3-28 92,0 1-1,-1-1 0,0 0 1,-1 1-1,0-2 1,0 1-1,0 0 0,-1-1 1,0 0-1,-1 0 1,0 0-1,0-1 0,0 1 1,-1-2-1,1 1 1,-2-1-1,1 0 0,0 0 1,-1-1-1,0 0 1,-15 5-1,-12 3 93,-1-2 0,0-2 0,-71 8 0,61-10-285,-166 17-1345,204-23 535,9-3-339,13-6-1158,-10 6 1896,24-16-3384</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2:52.315"/>
    </inkml:context>
    <inkml:brush xml:id="br0">
      <inkml:brushProperty name="width" value="0.035" units="cm"/>
      <inkml:brushProperty name="height" value="0.035" units="cm"/>
      <inkml:brushProperty name="color" value="#E71224"/>
    </inkml:brush>
  </inkml:definitions>
  <inkml:trace contextRef="#ctx0" brushRef="#br0">685 1 5713,'-10'41'4034,"-8"39"-3612,-137 416 1818,-4 154 148,9-9-285,130-580-1879,-51 107 1,62-152-202,0 1-1,-1-1 1,0-1 0,-1 0 0,-20 20 0,16-25-653,15-10 572,-1 0 1,1 0 0,0 0 0,0 0-1,-1 0 1,1 0 0,0 0 0,0 0 0,-1 0-1,1 0 1,0 0 0,0 0 0,0 0-1,-1 0 1,1 0 0,0 0 0,0-1 0,0 1-1,-1 0 1,1 0 0,0 0 0,0 0-1,0-1 1,0 1 0,-1 0 0,1 0 0,0 0-1,0-1 1,0 1 0,0 0 0,0 0-1,0-1 1,0 1 0,0 0 0,-1-1 0,1-1-268,0 0 1,0 0 0,1 0-1,-1 0 1,0 0 0,1 0-1,-1 0 1,1 0 0,0 1-1,-1-1 1,1 0 0,0 0 0,0 0-1,2-1 1,14-22-4323</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2:53.115"/>
    </inkml:context>
    <inkml:brush xml:id="br0">
      <inkml:brushProperty name="width" value="0.035" units="cm"/>
      <inkml:brushProperty name="height" value="0.035" units="cm"/>
      <inkml:brushProperty name="color" value="#E71224"/>
    </inkml:brush>
  </inkml:definitions>
  <inkml:trace contextRef="#ctx0" brushRef="#br0">826 281 2064,'0'-14'710,"0"0"-1,-1 0 1,-1 0 0,0 0-1,-1 1 1,-1-1-1,0 1 1,-1 0 0,0 0-1,-9-16 1,9 21-589,-1 0 1,0 0-1,0 1 0,0-1 1,-1 1-1,0 1 0,-1 0 0,1 0 1,-1 0-1,-1 1 0,1 0 1,0 0-1,-1 1 0,0 1 1,-15-5-1,3 3-52,-1 1-1,1 1 1,-1 1-1,0 1 1,1 0-1,-1 2 1,0 1-1,0 1 1,1 0-1,0 2 1,0 0 0,0 2-1,-26 11 1,25-9-76,1 1 1,1 1 0,-1 1 0,2 0 0,0 2 0,0 0 0,1 2 0,1 0 0,1 0-1,0 2 1,1 0 0,-15 24 0,19-22-17,0 0-1,1 1 0,2 0 1,0 1-1,1 0 1,-5 27-1,10-37 33,0-1 0,1 1 1,0 0-1,1-1 0,0 1 0,1 0 1,0-1-1,1 1 0,1-1 0,-1 1 0,2-1 1,0 0-1,9 20 0,-11-27 21,0-1 0,1 1 0,-1-1 0,1 0 0,-1 0-1,1 0 1,0 0 0,0-1 0,0 1 0,0-1 0,1 1 0,-1-1-1,1 0 1,-1-1 0,1 1 0,0 0 0,4 0 0,-3-1 25,1 0 0,0-1 0,0 1 0,0-1 0,0 0 1,0-1-1,0 0 0,-1 0 0,1 0 0,8-3 0,9-6 52,0 0 0,-1-1 0,0-1 0,27-21 0,-42 28-132,35-26-22,77-73 1,25-47-34,-143 150 82,24-26-272,37-53-1,-110 196 401,-159 356 1358,169-368-1008,4 1 0,-31 174-1,-1 5 973,61-265-1362,-8 25 121,-9 66 0,24-106-1359,-19-9-4108,-12 2 471</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2:54.891"/>
    </inkml:context>
    <inkml:brush xml:id="br0">
      <inkml:brushProperty name="width" value="0.035" units="cm"/>
      <inkml:brushProperty name="height" value="0.035" units="cm"/>
      <inkml:brushProperty name="color" value="#E71224"/>
    </inkml:brush>
  </inkml:definitions>
  <inkml:trace contextRef="#ctx0" brushRef="#br0">179 541 4076,'-1'-2'399,"0"0"1,-1 0-1,1-1 0,0 1 0,1 0 0,-1 0 0,0 0 0,1-1 0,-1 1 0,1 0 0,0-1 0,-1 1 0,1 0 0,0-1 0,1 1 0,-1-5 1,10-42 547,-8 40-434,-2 8-516,0 0 1,0 0-1,0 0 0,0 0 1,1 1-1,-1-1 0,0 0 1,0 0-1,1 0 0,-1 0 1,1 0-1,-1 0 0,1 1 1,-1-1-1,1 0 0,0 0 0,-1 1 1,1-1-1,0 0 0,-1 1 1,1-1-1,0 1 0,0-1 1,-1 1-1,1-1 0,0 1 1,1-1-1,-1 1-10,0 0 0,1 1 0,-1-1-1,0 0 1,0 1 0,0-1 0,0 1 0,0-1 0,0 1 0,0-1 0,0 1-1,0 0 1,0-1 0,0 1 0,0 0 0,-1 0 0,1 0 0,1 1 0,0 0 20,0 1 1,0-1-1,0 1 1,-1 0 0,1-1-1,-1 1 1,0 0-1,0 0 1,0 0-1,0 0 1,0 0 0,0 0-1,-1 0 1,0 0-1,1 0 1,-1 0 0,-1 6-1,0-6 40,-1 1 1,0-1-1,0 0 0,0 0 0,0 0 1,0-1-1,0 1 0,-1 0 0,0-1 0,1 0 1,-1 1-1,0-1 0,0 0 0,0 0 1,0-1-1,0 1 0,-1-1 0,1 1 1,0-1-1,-1 0 0,-5 0 0,5 0-11,0 0-1,-1 0 0,1-1 1,0 0-1,-1 1 1,1-2-1,-1 1 0,1-1 1,0 1-1,-1-1 1,1 0-1,0-1 0,0 1 1,0-1-1,0 0 1,0 0-1,-5-3 0,8 4-43,-1-1-1,0 0 0,1 0 0,0 0 0,-1 0 1,1 0-1,0 0 0,0 0 0,0 0 1,1-1-1,-1 1 0,0 0 0,1-1 1,-1 1-1,1 0 0,0-1 0,0 1 0,0-1 1,0 1-1,0 0 0,1-1 0,-1 1 1,1 0-1,-1-1 0,1 1 0,1-3 1,2-4-74,-1-1 1,2 1 0,-1 0 0,11-15 0,-3 8-37,0 0 1,22-21-1,-28 31 71,0 1 0,1-1 0,0 1 0,0 0 0,0 1 0,0 0 0,1 0 0,12-5 0,-19 9 29,0 0 0,1-1 1,-1 1-1,0 0 0,0-1 0,0 1 0,1 0 1,-1 0-1,0 0 0,0 0 0,1 0 0,-1 0 0,0 1 1,0-1-1,0 0 0,1 1 0,-1-1 0,0 1 0,0-1 1,0 1-1,0-1 0,0 1 0,0 0 0,0-1 1,0 1-1,1 2 0,0-1 20,0 0-1,-1 1 1,0-1-1,0 1 1,0 0 0,0-1-1,0 1 1,0 0 0,-1 0-1,1 0 1,-1 3 0,1 7 84,-1 1 0,-1 0 1,-4 23-1,2-24-40,0 0-1,-1 0 1,0 0-1,-1-1 1,0 1-1,-1-1 1,0 0 0,-1-1-1,-17 22 1,20-28-1,0-1 1,-1 1 0,1-1 0,-1 0-1,0 0 1,0 0 0,-1-1 0,1 0 0,-1 0-1,0 0 1,1-1 0,-1 0 0,0 0-1,-1 0 1,1-1 0,0 0 0,0 0 0,-1 0-1,1-1 1,0 0 0,-1 0 0,1-1-1,-9-1 1,11 1-37,1 1-1,0-1 1,-1 0-1,1 0 1,0 0-1,0 0 1,0-1 0,0 1-1,0-1 1,0 1-1,0-1 1,0 0-1,1-1 1,-1 1-1,1 0 1,0-1-1,-1 1 1,1-1-1,0 0 1,0 1-1,1-1 1,-1 0-1,1 0 1,-1 0 0,1-1-1,0 1 1,0 0-1,0 0 1,1-1-1,-1 1 1,1 0-1,0-1 1,0 1-1,0 0 1,1-6-1,1-3-56,0 0 0,1 1 0,1-1 0,0 0 0,0 1 0,1 0 0,1 0-1,11-18 1,9-8-52,2 0 0,1 1 0,2 2 0,52-45 0,-58 58 51,1 1-1,1 1 1,1 1 0,0 2 0,1 1 0,1 1-1,35-11 1,-51 21 65,-1 0-1,1 1 1,0 1 0,0 0-1,0 0 1,0 2 0,0 0-1,18 2 1,-27-1-4,0 0 0,1 0 1,-1 0-1,0 1 0,0 0 0,0 0 1,0 0-1,0 1 0,-1 0 0,1-1 1,-1 2-1,1-1 0,-1 0 0,0 1 1,0 0-1,-1 0 0,1 0 0,-1 0 0,0 1 1,0-1-1,0 1 0,-1 0 0,0 0 1,3 6-1,-2 2 26,0-1 0,-1 1 0,-1-1 1,1 1-1,-2 0 0,0 0 0,-1-1 0,0 1 1,-1 0-1,0-1 0,-5 16 0,-3 6 97,-2-1-1,-30 60 0,11-40-12,-2-1-1,-2-1 1,-3-2-1,-1-1 0,-3-2 1,-60 51-1,54-56 177,-2-1 0,-2-3 0,-67 37 0,90-59 81,0 0 103,58-23-676,149-57 284,575-201-1297,-668 237 1187,159-49 176,-249 76 144,-1-1 0,1-1-1,-1 1 1,1-1-1,0 1 1,-7-8 0,-2-1-419,0 1 0,-17-9 0,26 18 290,5 2-235,0 0-1,0 0 0,0 1 1,0-1-1,0 0 0,0 0 0,0 1 1,0-1-1,0 0 0,0 0 1,0 1-1,0-1 0,0 0 0,0 0 1,0 1-1,0-1 0,0 0 1,0 0-1,-1 0 0,1 1 1,0-1-1,0 0 0,0 0 0,0 0 1,-1 1-1,1-1 0,0 0 1,0 0-1,0 0 0,-1 0 0,1 0 1,0 1-1,0-1 0,0 0 1,-1 0-1,1 0 0,0 0 0,0 0 1,-1 0-1,1 0 0,0 0 1,0 0-1,-1 0 0,1 0 0,0 0 1,0 0-1,-1 0 0,1 0 1,0 0-1,0 0 0,-1 0 0,1 0 1,0 0-1,0-1 0,0 1 1,-1 0-1,1 0 0,0 0 1,0 0-1,0 0 0,-1-1 0,1 1 1,0 0-1,0 0 0,0 0 1,0-1-1,-3 17-1282,-2 7-1180,-1 1-1452</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7:36.689"/>
    </inkml:context>
    <inkml:brush xml:id="br0">
      <inkml:brushProperty name="width" value="0.035" units="cm"/>
      <inkml:brushProperty name="height" value="0.035" units="cm"/>
    </inkml:brush>
  </inkml:definitions>
  <inkml:trace contextRef="#ctx0" brushRef="#br0">230 29 6597,'-1'-8'1939,"-2"-11"895,-1 17-2641,-2 12-1003,-63 144 1016,33-76-232,-29 90-1,63-164 2,1 0 0,0 0 0,0 0 0,0 0 0,0 1 0,1-1 0,0 0-1,0 0 1,0 1 0,0-1 0,1 0 0,0 0 0,-1 0 0,2 1 0,0 3 0,1-4 9,-1 1-1,1-1 0,0 0 1,1 0-1,-1 0 0,0-1 1,1 1-1,0-1 1,0 1-1,0-1 0,0-1 1,6 4-1,22 12-21,-19-12 46,0 1 0,-1 0 0,0 1 1,-1 0-1,13 13 0,-21-19 28,0 1-1,-1 0 1,0 0-1,0 0 0,0 0 1,0 0-1,0 1 1,-1-1-1,0 0 0,1 1 1,-1-1-1,0 1 1,-1 0-1,1-1 0,-1 1 1,1 0-1,-1-1 1,0 1-1,0 0 1,-1-1-1,1 1 0,-1 0 1,0-1-1,0 1 1,-2 4-1,0 0 196,-1 0 0,-1 1 0,1-1 0,-1-1 0,-1 1 0,1-1 0,-1 0 1,-13 12-1,-8 4-194,-30 19 1,23-17-565,28-21 80,4-2 36,0 1 0,-1-2 0,1 1 0,-1 0 0,1 0 0,-1-1 0,0 1 0,0-1 1,1 0-1,-1 0 0,0 0 0,-5 1 0,-4-7-4277</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2:57.083"/>
    </inkml:context>
    <inkml:brush xml:id="br0">
      <inkml:brushProperty name="width" value="0.035" units="cm"/>
      <inkml:brushProperty name="height" value="0.035" units="cm"/>
      <inkml:brushProperty name="color" value="#E71224"/>
    </inkml:brush>
  </inkml:definitions>
  <inkml:trace contextRef="#ctx0" brushRef="#br0">175 594 1284,'-51'-16'5651,"22"9"-3683,0 1 0,-30-3 0,52 5-532,14-3-1091,18-9-671,-20 14 473,300-163-70,-131 73-48,-70 34 18,-21 11 377,2 3 0,153-56 1,-158 80-415,-80 20-69,0 0-1,0 0 0,-1 0 0,1 0 0,0 0 0,0 0 0,0 0 0,0 0 0,0 0 0,0 0 0,0 0 0,0 0 0,-1 1 0,1-1 1,0 0-1,0 0 0,0 0 0,0 0 0,0 0 0,0 0 0,0 0 0,0 1 0,0-1 0,0 0 0,0 0 0,0 0 0,0 0 0,0 0 1,0 0-1,0 1 0,0-1 0,0 0 0,0 0 0,0 0 0,0 0 0,0 0 0,0 0 0,0 1 0,0-1 0,0 0 0,0 0 0,0 0 1,0 0-1,0 0 0,0 0 0,0 0 0,1 0 0,-1 1 0,0-1 0,0 0 0,0 0 0,0 0 0,0 0 0,1 0-91,-1 1 0,0-1-1,0 0 1,0 0 0,1 1-1,-1-1 1,0 0-1,0 1 1,0-1 0,0 0-1,0 1 1,0-1 0,1 0-1,-1 1 1,0-1-1,0 0 1,0 1 0,0-1-1,0 1 1,0-1 0,0 0-1,-1 1 1,1-1-1,0 0 1,0 1 0,0-1-1,0 0 1,0 1 0,0-1-1,-1 0 1,1 1 0,0-1-1,0 0 1,-1 0-1,1 1 1,-1-1 0,-2 1-1694,-3-1-223</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2:57.487"/>
    </inkml:context>
    <inkml:brush xml:id="br0">
      <inkml:brushProperty name="width" value="0.035" units="cm"/>
      <inkml:brushProperty name="height" value="0.035" units="cm"/>
      <inkml:brushProperty name="color" value="#E71224"/>
    </inkml:brush>
  </inkml:definitions>
  <inkml:trace contextRef="#ctx0" brushRef="#br0">29 22 3880,'-8'-6'2128,"-11"-7"1112,17 10-2517,13 6-1113,46 14 581,89 14 0,4 1-161,-124-25-54,0 2-1,0 0 0,38 21 1,-56-25 76,0 0 1,-1 0 0,1 0-1,-1 1 1,-1-1-1,1 2 1,-1-1 0,0 1-1,0 0 1,-1 0-1,0 1 1,0 0-1,-1-1 1,0 2 0,0-1-1,-1 0 1,0 1-1,-1-1 1,3 13-1,-3-2 212,-1 1 0,0 0-1,-2-1 1,0 1-1,-1-1 1,-1 1 0,-10 34-1,-16 35 419,-49 108 0,18-54-630,57-135-49,-28 81-428,29-79 77,-1-1-1,1 0 1,1 1-1,0-1 1,0 1-1,1-1 1,1 16-1,0-24 181,-1 1-1,0-1 1,0 1 0,1-1 0,-1 1-1,1-1 1,-1 1 0,1-1-1,0 1 1,-1-1 0,1 0 0,0 0-1,0 1 1,0-1 0,0 0 0,0 0-1,0 0 1,1 0 0,-1 0-1,0 0 1,0 0 0,1 0 0,-1-1-1,3 2 1,18-5-4278</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2:57.876"/>
    </inkml:context>
    <inkml:brush xml:id="br0">
      <inkml:brushProperty name="width" value="0.035" units="cm"/>
      <inkml:brushProperty name="height" value="0.035" units="cm"/>
      <inkml:brushProperty name="color" value="#E71224"/>
    </inkml:brush>
  </inkml:definitions>
  <inkml:trace contextRef="#ctx0" brushRef="#br0">1 81 6065,'0'0'386,"7"-5"4433,-3 14-5255,-2-1 737,5 12-118,-2 0 1,0 1-1,-2 0 0,0 0 1,-1 0-1,-1 22 0,-16 125 566,6-85-682,7-70-55,2-10 9,-1 1-1,1-1 0,-1 1 0,1-1 0,0 1 0,1 0 1,-1-1-1,1 5 0,26-33 2409,492-446-2775,-506 461 120,35-25-350,-45 33 381,1-1 0,0 1-1,0 0 1,0 0 0,0 1 0,0-1 0,1 1 0,-1 0 0,0 0 0,5 0 0,-8 1 111,-1 0 1,1 0-1,-1 0 0,1 0 1,-1 1-1,0-1 0,1 0 1,-1 0-1,1 0 0,-1 1 1,1-1-1,-1 0 0,0 1 1,1-1-1,-1 0 0,0 1 1,1-1-1,-1 0 0,0 1 1,1-1-1,-1 1 0,0-1 1,0 0-1,0 1 0,1-1 1,-1 1-1,0-1 0,0 1 0,0-1 1,0 1-1,0-1 0,0 1 1,0-1-1,0 1 0,0-1 1,0 1-1,0-1 0,0 1 1,0-1-1,0 1 0,0-1 1,-1 1-1,1-1 0,0 1 1,-9 20-2891,-2-7-1038</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2:58.938"/>
    </inkml:context>
    <inkml:brush xml:id="br0">
      <inkml:brushProperty name="width" value="0.035" units="cm"/>
      <inkml:brushProperty name="height" value="0.035" units="cm"/>
      <inkml:brushProperty name="color" value="#E71224"/>
    </inkml:brush>
  </inkml:definitions>
  <inkml:trace contextRef="#ctx0" brushRef="#br0">28 184 6569,'0'-1'180,"-1"1"1,0 0-1,1-1 1,-1 1 0,0 0-1,1-1 1,-1 1-1,0 0 1,1 0 0,-1-1-1,0 1 1,0 0-1,1 0 1,-1 0 0,0 0-1,0 0 1,1 0-1,-1 0 1,0 0-1,0 1 1,1-1 0,-1 0-1,0 0 1,1 1-1,-1-1 1,0 0 0,1 1-1,-1-1 1,0 1-1,0 0-112,0 1-1,0-1 0,1 0 0,-1 1 1,1-1-1,-1 0 0,1 1 1,-1-1-1,1 1 0,0-1 0,0 1 1,0-1-1,0 3 0,7 51-962,-6-53 1171,3 15-280,1 0 0,1-1-1,0 0 1,1-1 0,1 1-1,0-1 1,1-1 0,1 0-1,20 24 1,-24-32 20,0 0 0,1 0-1,-1-1 1,1 0 0,0 0 0,1 0-1,-1-1 1,1 0 0,11 3-1,-13-5 6,0-1-1,0 1 1,0-1-1,1-1 1,-1 1 0,0-1-1,0 0 1,0-1-1,0 0 1,1 0-1,-1 0 1,0 0-1,0-1 1,7-3-1,13-7 52,-1-1-1,0-1 1,-1-1-1,42-35 1,-29 17-229,-1-1 1,31-40-1,-56 62 107,-1-1 1,0-1-1,-1 0 0,-1 0 0,9-19 1,-15 28 60,0 0 1,0-1-1,-1 1 1,1 0-1,-1 0 1,-1-1-1,1 1 1,-1-1-1,1 1 1,-2-1-1,1 1 1,-1-1-1,1 1 1,-1 0-1,-1-1 1,1 1-1,-1 0 0,0 0 1,-5-9-1,6 12-14,0 0 0,0 0 0,0 1 0,0-1 0,0 0 0,0 1 0,-1-1 0,1 1 0,-1-1 0,1 1 0,-1 0 0,1-1 0,-1 1 0,0 0 0,0 0 0,0 0 0,0 1 0,1-1 0,-1 0 0,0 1 0,0-1 0,0 1 0,0-1 0,0 1 0,-1 0 0,1 0 0,0 0 0,0 0-1,0 1 1,-3 0 0,1 0-1,1 1-1,-1 0 0,1 0 0,-1 0 0,1 0 0,0 0 1,0 1-1,0 0 0,0-1 0,0 1 0,0 0 0,1 0 0,0 1 1,-4 6-1,-4 8 61,2 1 1,0 0 0,1 0-1,1 1 1,1 0-1,-5 40 1,8-43-75,1 0-1,0 0 1,2 0 0,0 0-1,1 0 1,0-1 0,2 1-1,8 28 1,-11-42 28,0-1 0,0 0-1,0 0 1,0 0 0,0 1-1,0-1 1,0 0 0,1 0-1,-1 0 1,1-1 0,0 1-1,-1 0 1,1-1 0,0 1-1,0-1 1,0 1 0,0-1-1,0 0 1,0 0 0,1 0 0,-1 0-1,0 0 1,0-1 0,1 1-1,-1 0 1,1-1 0,-1 0-1,0 0 1,1 0 0,-1 0-1,1 0 1,-1 0 0,0 0-1,1-1 1,-1 1 0,0-1-1,1 0 1,2-1 0,8-4 72,1 0 1,-1-1-1,0-1 1,23-17-1,-31 21-112,33-24 24,-3-3 0,0 0 1,-2-3-1,-2 0 0,0-2 1,38-62-1,-60 79 248,-9 18-184,-5 11-218,-5 11 243,2 1 1,0 0-1,1 0 0,-7 40 1,13-55-94,0 0 0,0 0 1,0 0-1,1 0 1,0 0-1,1 0 0,-1 0 1,1 0-1,1 0 1,-1 0-1,1 0 0,0-1 1,1 1-1,0-1 1,0 1-1,0-1 0,1 0 1,0 0-1,0-1 1,5 7-1,-7-11 22,-1 0 0,0 0 0,1 0 0,-1 0 0,1 0 0,-1 0 0,1 0 0,0-1-1,-1 1 1,1-1 0,0 1 0,-1-1 0,1 1 0,0-1 0,0 0 0,0 0 0,-1 0 0,1 0 0,0 0 0,1-1 0,2 0 13,-1 0 0,0-1-1,1 1 1,-1-1 0,0 0 0,0 0 0,6-5 0,4-4-14,-1 0 1,-1-1-1,12-13 0,-24 25-12,74-93 73,-54 66-105,1 1 0,0 0-1,2 2 1,28-23-1,-50 46 13,0 0 1,0 0-1,0 0 0,0 0 0,0 0 0,1 0 1,-1 1-1,0-1 0,0 0 0,1 1 0,-1-1 1,0 1-1,1 0 0,-1-1 0,1 1 0,-1 0 1,0 0-1,1 0 0,-1 0 0,1 0 0,-1 0 1,1 0-1,-1 0 0,0 1 0,1-1 0,-1 0 1,0 1-1,1 0 0,-1-1 0,0 1 0,1 0 1,-1-1-1,0 1 0,0 0 0,0 0 0,0 0 1,0 0-1,0 0 0,0 0 0,0 0 0,0 0 1,-1 1-1,1-1 0,0 0 0,-1 0 0,2 3 1,1 4 16,0 0 0,0 1 1,0 0-1,-1-1 0,-1 1 1,2 9-1,-1 26 143,-2 0 0,-1 0 1,-3-1-1,-11 58 0,-50 171 111,58-249-245,-9 38 4,-26 89 36,35-130 19,-1 0-1,-1 0 1,-1-1-1,-1-1 1,-12 19 0,17-30-18,1-1 1,-1 1 0,-1-1 0,1 0-1,-1-1 1,0 0 0,0 0 0,-1 0 0,1-1-1,-1 0 1,0 0 0,0-1 0,-1 0-1,1-1 1,-1 0 0,1 0 0,-1 0-1,1-1 1,-1-1 0,0 0 0,0 0-1,1 0 1,-1-1 0,0 0 0,1-1-1,-17-5 1,14 4-37,0-1-1,1-1 1,0 1-1,-1-2 0,2 1 1,-1-2-1,1 1 1,0-1-1,0-1 1,0 1-1,1-1 1,1-1-1,-1 0 0,1 0 1,1 0-1,0-1 1,0 1-1,1-2 1,0 1-1,-4-14 0,5 12-53,2 0 0,0-1-1,0 1 1,1 0-1,1 0 1,0-1-1,1 1 1,0 0-1,5-21 1,-1 14-12,1 0-1,1 0 1,0 1 0,2-1-1,14-23 1,2 6-41,1 1 1,1 2 0,2 0 0,60-51-1,-52 52-16,2 2 0,76-44 0,-88 59 54,1 2 0,1 1 0,0 1 0,0 1-1,47-9 1,-75 19 33,1-1 0,-1 1-1,1 0 1,-1-1 0,1 1-1,-1 0 1,1 0 0,0 0 0,-1 0-1,1 1 1,-1-1 0,1 0-1,-1 1 1,3 0 0,-4-1-33,1 1 0,-1-1 0,0 0 0,0 1 0,0-1 0,0 1 0,0-1 0,1 0 0,-1 1 0,0-1 0,0 1 0,0-1 0,0 0 0,0 1 1,0-1-1,0 1 0,-1-1 0,1 0 0,0 1 0,0-1 0,0 1 0,0-1 0,0 0 0,-1 1 0,1-1 0,0 0 0,0 1 0,-1-1 0,1 0 0,0 1 0,0-1 0,-1 1 1,-4 4-613,0 0 1,-1 0 0,1 0 0,-10 6 0,-14 7-1614</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2:59.904"/>
    </inkml:context>
    <inkml:brush xml:id="br0">
      <inkml:brushProperty name="width" value="0.035" units="cm"/>
      <inkml:brushProperty name="height" value="0.035" units="cm"/>
      <inkml:brushProperty name="color" value="#E71224"/>
    </inkml:brush>
  </inkml:definitions>
  <inkml:trace contextRef="#ctx0" brushRef="#br0">479 43 2724,'-8'-9'4078,"4"4"-3188,0 1 1,-1 0-1,1 0 0,-1 0 1,-6-4-1,10 8-856,0-1 0,0 1 0,0-1 0,-1 1 0,1-1 0,0 1-1,-1 0 1,1-1 0,0 1 0,-1 0 0,1 0 0,0 0 0,-1 0 0,1 0 0,0 0 0,-1 0-1,1 1 1,0-1 0,-1 0 0,1 1 0,0-1 0,0 1 0,-1 0 0,1-1 0,0 1-1,0 0 1,0 0 0,-2 1 0,-14 16-48,1 0 0,0 1 0,1 1 0,1 1 0,-11 22-1,4-9 6,-76 139 79,-31 49-1054,119-209 595,-21 33-678,28-44 831,1 1 0,-1-1 1,1 1-1,0 0 0,0-1 0,0 1 1,1 0-1,-1-1 0,1 1 0,-1 0 1,1 0-1,0 0 0,0 0 0,1 5 1,4-4-1828,7-9-581</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3:00.312"/>
    </inkml:context>
    <inkml:brush xml:id="br0">
      <inkml:brushProperty name="width" value="0.035" units="cm"/>
      <inkml:brushProperty name="height" value="0.035" units="cm"/>
      <inkml:brushProperty name="color" value="#E71224"/>
    </inkml:brush>
  </inkml:definitions>
  <inkml:trace contextRef="#ctx0" brushRef="#br0">446 11 2796,'-17'-10'7332,"6"10"-4609,9 1-2747,1 1 0,-1-1 1,1 1-1,-1-1 0,1 1 0,0 0 0,0-1 0,0 1 1,0 0-1,0 0 0,-1 3 0,-7 13 374,-33 54-446,-90 115 0,92-139-1881,-64 58 0,30-41-2540</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3:08.660"/>
    </inkml:context>
    <inkml:brush xml:id="br0">
      <inkml:brushProperty name="width" value="0.035" units="cm"/>
      <inkml:brushProperty name="height" value="0.035" units="cm"/>
      <inkml:brushProperty name="color" value="#E71224"/>
    </inkml:brush>
  </inkml:definitions>
  <inkml:trace contextRef="#ctx0" brushRef="#br0">156 25 3060,'2'1'5687,"5"3"-329,-19-4-2403,-25-14-4061,6 2-1375,24 10 1617,0 1 0,0 1 0,0-1 0,-13 2 0,-16 1-1992</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3:09.422"/>
    </inkml:context>
    <inkml:brush xml:id="br0">
      <inkml:brushProperty name="width" value="0.035" units="cm"/>
      <inkml:brushProperty name="height" value="0.035" units="cm"/>
      <inkml:brushProperty name="color" value="#E71224"/>
    </inkml:brush>
  </inkml:definitions>
  <inkml:trace contextRef="#ctx0" brushRef="#br0">247 59 2052,'3'-18'2494,"-1"14"-2089,-1 0 1,0 0-1,-1 0 1,1 0-1,-1 0 1,0 0-1,0 0 0,0-4 1,0 8-394,0 0 1,0 0 0,0 0 0,0 0-1,0 0 1,0 0 0,0 0 0,0 0-1,-1 0 1,1 0 0,0 1-1,0-1 1,0 0 0,0 0 0,0 0-1,0 0 1,0 0 0,0 0 0,0 0-1,0 0 1,0 0 0,0 0-1,0 0 1,0 0 0,0 0 0,-1 0-1,1 0 1,0 0 0,0 0 0,0 1-1,0-1 1,0 0 0,0 0-1,0 0 1,0 0 0,0 0 0,0 0-1,-1 0 1,1 0 0,0 0-1,0 0 1,0 0 0,0-1 0,0 1-1,0 0 1,0 0 0,0 0 0,0 0-1,0 0 1,-1 0 0,1 0-1,0 0 1,0 0 0,0 0 0,0 0-1,0 0 1,0 0 0,0 0 0,0 0-1,0 0 1,0-1 0,-2 11-229,3 9 472,0-1-1,-1 1 1,-1 0-1,-1-1 1,-7 32-1,5-28-79,-73 332 1235,47-227-1080,-11 62 168,-18 218 1,52-278-394,-3 14-1425,6-128-47,1-29 480,0-29-1258,2-5-702,2-14-753</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3:10.641"/>
    </inkml:context>
    <inkml:brush xml:id="br0">
      <inkml:brushProperty name="width" value="0.035" units="cm"/>
      <inkml:brushProperty name="height" value="0.035" units="cm"/>
      <inkml:brushProperty name="color" value="#E71224"/>
    </inkml:brush>
  </inkml:definitions>
  <inkml:trace contextRef="#ctx0" brushRef="#br0">1 1326 3060,'0'-13'677,"-1"-20"802,2-1 0,7-46 0,-5 67-1413,0 1 1,1 0-1,0 0 1,1 0-1,0 0 1,1 1-1,0 0 1,1 0-1,14-17 1,16-17-165,-15 21 99,-1-1-1,-1-1 1,-1-1-1,-2 0 1,0-2-1,12-31 1,-13 21-125,-3 0 0,-1-1 1,-1 0-1,8-69 0,-19 104 129,0 1 0,1 0 0,0-1 1,0 1-1,0 0 0,1 0 0,-1 0 0,1 0 0,0 0 0,0 0 1,0 0-1,1 1 0,-1-1 0,1 1 0,4-5 0,0 3 28,0-1 0,0 1-1,0 0 1,1 1 0,0 0 0,14-5-1,60-22 564,168-39 0,96 7 521,-188 36-940,930-127 706,-1063 152-885,646-47 356,0 49 229,-486 12-554,257 11 46,-250-16-49,189-2 68,-169-12-53,0 9 0,223 32-1,-276-12 112,204 0 0,-300-23-181,143 7-80,-199-4 89,1-1-1,-1 1 1,0 0-1,-1 0 1,1 1-1,0 0 1,-1 0-1,1 1 1,-1 0 0,0 0-1,0 0 1,-1 1-1,1 0 1,-1 0-1,0 0 1,0 1-1,-1-1 1,0 1-1,0 0 1,0 1-1,3 6 1,6 17 90,0 0 0,-3 0 0,12 48 0,-13-41 88,27 90 10,70 167-1,86 115-116,-184-392-51,1 1 1,-1 0 0,0 1 0,-1-1 0,-2 2 0,1-1 0,-2 0 0,2 25 0,-6-42 8,0-1 0,0 0 1,-1 1-1,1-1 0,0 1 0,-1-1 0,1 0 0,-1 1 0,1-1 0,-1 0 1,0 0-1,1 1 0,-1-1 0,0 0 0,0 0 0,0 0 0,0 0 0,0 0 1,0 0-1,0 0 0,0-1 0,-1 1 0,1 0 0,-2 1 0,-37 10 560,29-9-478,-428 73 393,390-69-448,-793 77 17,40-5 48,231 21-76,58-8 83,-282 7 31,198-34 273,366-20 690,156-28-1033,-94 25 33,-31 15-61,-319 79 122,184-70 159,-6-28 894,327-37-1153,10 0-36,1-1 0,-1 1 1,1-1-1,-1 0 0,1 0 1,-1 0-1,1 0 1,-1-1-1,1 1 0,0-1 1,-1 0-1,1 0 0,0 0 1,-4-2-1,-10 15-9438,-1-8 2845</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3:12.336"/>
    </inkml:context>
    <inkml:brush xml:id="br0">
      <inkml:brushProperty name="width" value="0.035" units="cm"/>
      <inkml:brushProperty name="height" value="0.035" units="cm"/>
      <inkml:brushProperty name="color" value="#E71224"/>
    </inkml:brush>
  </inkml:definitions>
  <inkml:trace contextRef="#ctx0" brushRef="#br0">8 829 2784,'-5'-5'2527,"3"2"451,3 3-1011,16-6-58,56-44-1215,125-112 0,-155 121-652,-1-3 1,-3-2 0,58-87-1,-60 76 400,-3-1 0,-3-1 0,33-90 0,-59 133-27,-5 16-418,0 0 1,0 0-1,0 0 0,0 0 0,0 0 1,0 0-1,0 0 0,0 0 0,0 0 1,0 0-1,-1 1 0,1-1 0,0 0 1,0 0-1,0 0 0,0 0 0,0 0 1,0 0-1,0 0 0,0 0 0,0 0 1,0 0-1,0 0 0,0 0 0,0 0 1,0 0-1,0 0 0,0 0 0,0 0 1,-1 0-1,1 0 0,0 0 0,0 0 1,0 0-1,0 0 0,0 0 0,0 0 1,0-1-1,0 1 0,0 0 0,0 0 1,0 0-1,-11 31-136,-94 350 1938,18-87-1319,-33 195 82,76-325-824,41-160-1456,3-15-80,0-2 1301,-3 1 147,0 0-1,-1 0 1,0 1-1,-1-1 1,0 1-1,-1 0 0,0 1 1,-1-1-1,0 1 1,-9-10-1,-9-17-2193,12 16 181</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7:37.107"/>
    </inkml:context>
    <inkml:brush xml:id="br0">
      <inkml:brushProperty name="width" value="0.035" units="cm"/>
      <inkml:brushProperty name="height" value="0.035" units="cm"/>
    </inkml:brush>
  </inkml:definitions>
  <inkml:trace contextRef="#ctx0" brushRef="#br0">0 434 2844,'10'-5'7849,"1"-3"-6354,11-7-1763,106-35 1049,1 0-299,-112 43-392,-1-2 1,0 0-1,-1-1 1,0-1-1,19-17 0,-29 24-66,-1-1 0,0-1 0,0 1 0,-1-1 0,1 1 0,-1-1-1,0 0 1,-1 0 0,0 0 0,0-1 0,0 1 0,0 0 0,-1-1 0,0 1-1,-1-1 1,1 0 0,-1 1 0,0-1 0,-1 1 0,0-1 0,-2-10-1,2 12-49,0 1-1,-1-1 0,1 1 0,-1 0 1,0-1-1,0 1 0,-1 0 0,1 0 1,-1 0-1,0 0 0,0 1 0,0-1 1,0 1-1,-1 0 0,1 0 0,-1 0 1,0 0-1,0 0 0,0 1 0,0 0 1,0 0-1,-1 0 0,1 0 0,0 1 1,-1 0-1,0 0 0,1 0 0,-1 0 1,0 1-1,-7 0 0,1 1-16,0 0-1,0 1 1,0 1-1,0 0 1,1 0-1,-1 1 1,1 1-1,0 0 1,0 0-1,1 1 1,0 0-1,0 0 1,0 1-1,-13 14 1,4-3 6,1 1 0,0 1 0,2 1 0,0 1 0,-13 26 0,22-37 45,1-1 1,1 1-1,0-1 0,0 1 0,1 1 0,0-1 1,1 0-1,1 1 0,0-1 0,0 1 1,1-1-1,2 22 0,0-26 42,-1 1 1,2 0-1,-1 0 1,1-1-1,0 1 1,0-1-1,1 0 1,0 0-1,1 0 1,-1 0-1,1-1 1,1 0-1,-1 0 0,1 0 1,0-1-1,0 0 1,0 0-1,1 0 1,8 3-1,6 3 162,1-1 1,0-1-1,1-1 0,0-1 0,0-2 0,37 6 1,-14-6 84,0-3 0,67-3 0,-108 1-191,1-1 0,-1 1 1,0-1-1,0 0 0,0 0 0,0-1 0,5-2 1,-10 5-215,0-1 1,0 0-1,0 0 1,0 0 0,0 0-1,0 0 1,0 1 0,0-1-1,0 0 1,0 0-1,0 0 1,0 0 0,0 1-1,0-1 1,0 0 0,0 0-1,0 0 1,0 0 0,0 1-1,0-1 1,0 0-1,0 0 1,0 0 0,1 0-1,-1 0 1,0 0 0,0 1-1,0-1 1,0 0-1,0 0 1,0 0 0,1 0-1,-1 0 1,0 0 0,0 0-1,0 0 1,0 0 0,0 0-1,1 1 1,-1-1-1,0 0 1,0 0 0,0 0-1,0 0 1,1 0 0,-1 0-1,0 0 1,0 0-1,0 0 1,0 0 0,1-1-1,-1 1 1,0 0 0,0 0-1,0 0 1,1 0 0,11 0-3550,2-5-1860</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3:12.724"/>
    </inkml:context>
    <inkml:brush xml:id="br0">
      <inkml:brushProperty name="width" value="0.035" units="cm"/>
      <inkml:brushProperty name="height" value="0.035" units="cm"/>
      <inkml:brushProperty name="color" value="#E71224"/>
    </inkml:brush>
  </inkml:definitions>
  <inkml:trace contextRef="#ctx0" brushRef="#br0">523 41 7521,'0'-31'4571,"0"22"-2996,0 23-1665,-2 43 695,-2-1-1,-3 0 0,-17 63 1,-52 153 485,56-208-917,-293 786 1185,295-810-1372,4-13-382,2 1 0,2 0 0,-11 42 0,20-68 173,1 1 1,-1 0-1,1 0 1,0-1 0,0 1-1,0 0 1,0 0 0,1 0-1,-1-1 1,1 1 0,1 3-1,-2-5 112,1 0 1,-1 0-1,1-1 0,-1 1 0,1 0 0,-1-1 1,1 1-1,0-1 0,-1 1 0,1-1 0,0 1 0,-1-1 1,1 1-1,0-1 0,0 0 0,0 1 0,-1-1 1,1 0-1,0 0 0,0 1 0,0-1 0,0 0 1,-1 0-1,1 0 0,0 0 0,0 0 0,0 0 1,0-1-1,-1 1 0,1 0 0,0 0 0,0 0 1,0-1-1,-1 1 0,1 0 0,0-1 0,0 1 1,-1-1-1,2 0 0,22-15-2015,9-10-1309</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3:13.174"/>
    </inkml:context>
    <inkml:brush xml:id="br0">
      <inkml:brushProperty name="width" value="0.035" units="cm"/>
      <inkml:brushProperty name="height" value="0.035" units="cm"/>
      <inkml:brushProperty name="color" value="#E71224"/>
    </inkml:brush>
  </inkml:definitions>
  <inkml:trace contextRef="#ctx0" brushRef="#br0">447 369 7757,'-9'-38'2253,"6"30"-1984,1-1 0,0 0 0,0 0 0,1-1 0,1 1 0,-1 0-1,1 0 1,1 0 0,0 0 0,0-1 0,5-16 0,-5 22-295,-1 0-1,1 0 1,0 0 0,1 0-1,-1 0 1,1 0 0,-1 1-1,1-1 1,0 0-1,0 1 1,1 0 0,-1-1-1,1 1 1,0 0 0,0 0-1,0 0 1,0 1 0,0-1-1,1 1 1,-1 0-1,1 0 1,-1 0 0,1 0-1,0 1 1,0-1 0,6-1-1,64-13-111,2 3 1,116-6-1,-82 10 41,271-50 20,-374 57 74,0 0 1,1 1 0,-1 0-1,0 1 1,1-1 0,-1 1-1,0 1 1,1 0 0,-1 0-1,0 0 1,1 1-1,13 4 1,-14-2 3,0 0 0,0 1 1,0 0-1,-1 0 0,1 0 0,-1 0 0,0 1 0,-1 0 1,1 1-1,-1-1 0,6 12 0,29 52 207,-3 2 0,34 99 0,-68-164-199,53 146 100,-7 2 1,-7 3-1,27 201 0,-53-195-20,-15-142-42,-2 0 0,0-1 0,-2 1-1,0-1 1,-10 33 0,8-41 92,-1 0 1,0 0-1,-1-1 0,0 0 0,-1 0 1,0-1-1,-1 0 0,-1 0 0,1-1 0,-1-1 1,-1 1-1,0-1 0,0-1 0,-16 9 0,-2-1 91,-1-1-1,-1-2 1,0 0-1,-55 13 1,23-12 76,-92 9 1,-39-11 482,-278-19 1,429 5-735,-122-5-517,-271-48 0,422 51-351,13 1-1079,22-2-2424,0 1 3308,39-15-1779,51-24-1969</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3:13.892"/>
    </inkml:context>
    <inkml:brush xml:id="br0">
      <inkml:brushProperty name="width" value="0.035" units="cm"/>
      <inkml:brushProperty name="height" value="0.035" units="cm"/>
      <inkml:brushProperty name="color" value="#E71224"/>
    </inkml:brush>
  </inkml:definitions>
  <inkml:trace contextRef="#ctx0" brushRef="#br0">279 64 8261,'5'-18'1391,"1"0"2011,-4 39-3105,-8 42 606,-23 111 0,7-64-631,-3 40-25,-61 200-1,81-331-306,2-9 3,1 0 0,-2 0-1,0 1 1,0-2-1,0 1 1,-1 0 0,-8 11-1,12-21 64,0 1-1,1 0 0,-1 0 0,0-1 0,1 1 0,-1 0 1,0-1-1,0 1 0,1-1 0,-1 1 0,0-1 1,0 1-1,0-1 0,0 1 0,0-1 0,0 0 0,0 0 1,0 1-1,0-1 0,0 0 0,0 0 0,0 0 0,0 0 1,0 0-1,-1 0 0,0-1-1,1 0 0,-1 0 0,0 1 1,1-1-1,-1 0 0,1 0 0,-1-1 0,1 1 1,0 0-1,-1 0 0,1-1 0,-2-2 0,-1-2-21,0 0 1,0-1-1,1 0 0,0 0 0,-4-13 0,3 2-14,2 1-1,0-1 1,1 0-1,1 1 1,0-1 0,1 1-1,1-1 1,1 1-1,1-1 1,8-23-1,2-1 5,2 1-1,2 1 1,24-40-1,-8 25-18,1 1 0,3 1-1,61-64 1,-65 82-28,1 1 0,2 2 0,1 2-1,1 1 1,48-26 0,-78 50 67,-1 1-1,1 0 1,0 0 0,-1 1-1,2 0 1,-1 0-1,0 1 1,1 1-1,-1-1 1,1 2 0,-1-1-1,1 1 1,10 2-1,-13-1 48,0 1-1,0 0 0,0 0 1,-1 1-1,1 0 1,-1 0-1,0 0 0,0 1 1,0 0-1,0 0 0,-1 0 1,1 1-1,-1 0 1,0 0-1,-1 0 0,1 1 1,-1 0-1,5 8 0,1 6 73,0 0-1,-1 1 0,-2 0 1,0 1-1,-1 0 1,-1 0-1,-1 0 0,-1 1 1,-1-1-1,-1 45 0,-5-7 154,-2 0 0,-27 115 1,30-164-244,-44 165 243,36-141-324,-2 0 0,-32 60 0,42-88-128,-1-1 0,0-1-1,0 1 1,0-1 0,-1 1 0,0-1-1,-8 6 1,12-10 75,1-1 1,-1 1-1,0 0 0,0-1 1,0 0-1,0 1 0,0-1 1,0 1-1,0-1 0,0 0 1,0 0-1,0 0 0,0 1 0,0-1 1,0 0-1,0 0 0,0 0 1,0-1-1,0 1 0,0 0 1,0 0-1,-1-1 0,1 0-153,-1 0 0,1-1-1,-1 1 1,1 0 0,0-1-1,0 1 1,0-1 0,0 1-1,0-1 1,0 1 0,0-1-1,0 0 1,1 0 0,-1 1-1,1-1 1,-1 0 0,0-2-1,-1-19-3947</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3:15.015"/>
    </inkml:context>
    <inkml:brush xml:id="br0">
      <inkml:brushProperty name="width" value="0.035" units="cm"/>
      <inkml:brushProperty name="height" value="0.035" units="cm"/>
      <inkml:brushProperty name="color" value="#E71224"/>
    </inkml:brush>
  </inkml:definitions>
  <inkml:trace contextRef="#ctx0" brushRef="#br0">476 611 3628,'-5'-18'1669,"1"1"-1,0-1 1,1 0-1,-1-30 1,4 43-1586,0 0 0,1 0 0,-1 0 0,1 0 0,0 0 0,0 0 0,1 1 1,0-1-1,-1 0 0,2 1 0,-1-1 0,0 1 0,1 0 0,0-1 0,0 1 1,0 0-1,0 1 0,1-1 0,0 1 0,-1-1 0,9-4 0,3 0-61,0 0 0,1 1-1,0 1 1,0 0 0,1 1 0,-1 1-1,22-3 1,-28 5-22,75-13 4,97-4 1,100 8 5,-278 11-10,224-5-5,594-19 66,-132-20-275,-470 20 155,237-59-1,-183 0 346,-219 64 94,-46 16-291,-6 1-71,-1 1 0,1 0 0,0 0 1,-1 1-1,1-1 0,0 1 0,-1-1 1,1 1-1,0 0 0,3 0 0,-5 1-25,0-1 0,0 1 0,0 0 0,-1 0 0,1 0 0,0 0 0,0 0 0,-1 0 0,1 0 0,-1 0 0,1 0 0,-1 0 0,0 0 0,1 0 0,-1 0 0,0 0 0,1 0 0,-1 0 0,0 1 0,0-1 0,0 0 0,0 0 0,0 0-1,-1 0 1,1 0 0,0 0 0,-1 2 0,-28 192 390,5-52-251,18-89-119,2-1 1,2 0-1,3 1 0,2-1 1,3 1-1,22 95 0,2-48 18,4-1 0,68 137-1,-65-165-67,-17-37-11,-2 0-1,19 54 0,-36-86 43,0 0 1,-1 0-1,1 0 1,0 1-1,-1-1 0,0 0 1,0 0-1,0 0 1,0 0-1,0 1 0,-1-1 1,0 0-1,1 0 1,-1 0-1,0 0 0,0 0 1,-1 0-1,1 0 1,-1 0-1,1-1 0,-4 6 1,-1-2 14,-1 0 1,1 0-1,-1-1 1,0 0-1,0 0 1,-1 0-1,1-1 1,-13 5-1,-48 17 118,-2-3 0,-142 27 0,-555 70 123,409-87 157,-2-16 1,-1-15-1,-536-67 0,72-61 1601,775 115-1851,0-2 0,-74-30 1,120 41-239,0 0 1,-1 0 0,1 0-1,1 0 1,-1-1-1,-7-5 1,11 7-9,-1 0 0,1 1-1,-1-1 1,1 0 0,-1 1 0,1-1-1,-1 0 1,1 0 0,0 0 0,-1 1-1,1-1 1,0 0 0,0 0 0,0 0-1,-1 0 1,1 0 0,0 1 0,0-1-1,0 0 1,1 0 0,-1 0 0,0 0-1,0 0 1,0 1 0,1-1 0,-1 0-1,0 0 1,1 0 0,-1 1 0,0-1-1,1 0 1,-1 1 0,1-1 0,0 0-1,-1 1 1,1-1 0,-1 0 0,1 1-1,0-1 1,0 1 0,-1-1 0,2 0-1,8-5-1097,-1 0-1,1 0 0,0 1 0,17-7 0,-10 5-77,34-16-2874</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3:15.405"/>
    </inkml:context>
    <inkml:brush xml:id="br0">
      <inkml:brushProperty name="width" value="0.035" units="cm"/>
      <inkml:brushProperty name="height" value="0.035" units="cm"/>
      <inkml:brushProperty name="color" value="#E71224"/>
    </inkml:brush>
  </inkml:definitions>
  <inkml:trace contextRef="#ctx0" brushRef="#br0">479 36 8865,'6'-34'5380,"-6"34"-5339,0 0 1,0 0-1,0 0 0,1 0 1,-1 0-1,0 0 1,0 0-1,0 0 1,0 0-1,0 0 0,0 0 1,0 0-1,0 0 1,0 0-1,0 0 0,0 0 1,0 0-1,1 0 1,-1 0-1,0 0 0,0 0 1,0 0-1,0 0 1,0 0-1,0 0 0,0 0 1,0 0-1,0 0 1,0 0-1,0 0 0,0 0 1,0-1-1,0 1 1,0 0-1,0 0 0,0 0 1,0 0-1,0 0 1,0 0-1,0 0 0,0 0 1,0 0-1,0 21-327,-9 47 857,-2-1-1,-24 81 0,9-46-286,-133 573 434,128-505-675,-3 14-470,28-156-43,-3 0 0,0-1 1,-1 0-1,-18 32 0,19-45-257,0 0-1,0 0 0,-13 13 0,17-21-219,-1 0-1,0 0 1,-1-1-1,-9 7 1,-14 1-5492</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3:17.136"/>
    </inkml:context>
    <inkml:brush xml:id="br0">
      <inkml:brushProperty name="width" value="0.035" units="cm"/>
      <inkml:brushProperty name="height" value="0.035" units="cm"/>
      <inkml:brushProperty name="color" value="#E71224"/>
    </inkml:brush>
  </inkml:definitions>
  <inkml:trace contextRef="#ctx0" brushRef="#br0">558 1373 912,'-21'-2'538,"1"0"0,0-1 0,0-2 0,0 0 0,0-1 0,1-1-1,0 0 1,0-2 0,1 0 0,0-1 0,1-1 0,0 0 0,-24-22 0,23 16-258,1-1 0,0-1 0,1-1 0,1 0 0,1 0 0,1-2 0,1 0 0,-14-34 0,21 41-149,0-1 0,0 1 0,2-1 1,0 0-1,1 0 0,0 0 0,2 0 1,0 0-1,0 0 0,2 0 0,0 0 0,0 0 1,2 1-1,6-20 0,-1 14-131,0 0 1,1 1-1,2 0 0,0 0 1,1 2-1,25-29 0,1 5-11,66-54 0,-36 42 6,1 3 1,3 4 0,1 2 0,2 4 0,3 3 0,101-34 0,-85 41 57,0 4 1,2 5 0,0 3-1,2 5 1,132-3-1,-122 19-15,0 4 0,0 5 0,-1 4 0,-1 5 0,-1 5 0,-1 5 0,-1 4 0,187 90 0,-221-88-16,-1 4 0,-2 3 0,68 56-1,-95-65 0,-1 2 0,-2 2-1,-2 1 1,-1 2 0,46 73 0,-61-82 31,-1 0 0,-1 1 0,-2 1 0,-1 1 0,-1 0 0,-3 1 0,-1 0 0,-1 0 0,-2 1 0,2 60 0,-8-57 7,-1 0 0,-2-1 0,-12 54 0,9-66 9,-2 0-1,-1-1 1,-1 0 0,-1 0 0,-28 47-1,16-38 5,0-1-1,-2-1 1,-2-2-1,-1 0 1,-1-2-1,-61 48 0,32-38 60,-116 59 0,-67 10 83,91-51 16,-278 66-1,292-93-138,-1-6 0,-197 9-1,239-31-43,-1-3 0,1-5 0,0-3 1,-133-32-1,183 29-47,2-2 0,-1-1 0,2-3 1,0-1-1,2-2 0,-65-45 1,54 27-1,1-2 0,2-3 1,2-2-1,-51-64 1,52 53-29,3-2 0,3-1 0,-49-100 0,69 118-47,1 0-1,2-2 1,3 0-1,1-1 1,2 0-1,-7-84 0,15 94 9,2-1 0,1 1-1,2 0 1,1 0 0,2 0-1,1 0 1,2 1-1,1 0 1,2 1 0,1 0-1,2 0 1,36-57-1,-38 70 39,-2 3-20,1 0-1,0 1 1,1 0-1,1 1 1,1 0-1,21-16 0,16-12-52,3 3 0,0 2-1,3 2 1,73-32-1,-18 22-69,2 6 0,2 4 0,235-38 0,-102 36-70,443-9 0,-581 49 220,0 5 1,-1 5 0,0 5 0,-1 5 0,-1 5 0,181 69 0,-242-75 6,81 47-1,-108-55 28,-2 0 0,1 2 0,-2 0 0,0 1 0,-1 1 0,18 22 0,-21-18 50,0 0 1,20 41-1,-10-14 40,-3 0-1,-1 1 1,19 79-1,-21-36 176,11 139-1,-26-167-132,-2 0 0,-3 0 0,-12 73-1,10-113-95,-1 0 0,-1 0 0,-1 0 0,-1-1 0,-1 0 0,-1 0 0,0-1 0,-2 0 0,-1-1 0,-1-1 0,-28 33 0,39-49-44,-31 34 63,-75 68 0,48-60-27,-3-3-1,-1-2 0,-2-4 0,-1-2 1,-89 30-1,31-22 106,-213 42-1,-123-11 25,425-68-152,-496 38 184,412-38-172,-77-2 7,167-5-33,1-3 0,-1 0 0,1-2-1,-52-17 1,37 5-68,0-3 1,2-1-1,1-2 0,0-2 0,2-1 0,2-3 1,0-1-1,-34-37 0,17 11-52,3-2 0,3-3 0,3-2 1,-50-89-1,70 106 91,3 0 0,2-1-1,2-2 1,2 0 0,-18-91 0,31 112 2,0 0-1,2-1 0,2 1 1,0-1-1,6-29 1,-3 39 5,1 1 1,1-1-1,0 1 1,2 0-1,0 1 1,1 0 0,1 0-1,13-20 1,-10 22-81,0 1 0,0 1 1,2 0-1,18-16 0,12-8 5,2 1-1,2 2 1,95-53-1,-35 38-37,2 5-1,168-44 0,346-63-317,-536 134 378,485-83-87,-385 76 124,202-1 0,-319 25-1,1 4-1,110 17 1,-154-15 38,0 2-1,-1 1 0,0 0 1,0 2-1,-1 2 1,0 0-1,-1 1 0,0 2 1,30 23-1,-45-30 27,0 1 0,0 1-1,-1-1 1,-1 1 0,1 1-1,8 14 1,0 2 15,0 1 0,-2 0 1,-1 1-1,-1 0 0,-2 1 0,13 54 0,-15-28 45,-3-1 0,-2 1-1,-3 0 1,-2-1 0,-3 1 0,-17 90-1,10-95 33,-2-1-1,-2 0 0,-2-1 0,-3-1 1,-1-1-1,-3-1 0,-31 46 0,46-79-91,-1-1-1,0 0 0,-1 0 1,0-1-1,-1 0 0,-17 11 1,16-12-12,-29 22 42,-2-2 0,-1-2 0,-2-2 0,0-2 0,-2-2 0,0-3 0,-81 22 0,-337 46-643,-10-40-1514,431-43 1801,-188 13-1846,-10-14-1400</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3:20.316"/>
    </inkml:context>
    <inkml:brush xml:id="br0">
      <inkml:brushProperty name="width" value="0.035" units="cm"/>
      <inkml:brushProperty name="height" value="0.035" units="cm"/>
      <inkml:brushProperty name="color" value="#E71224"/>
    </inkml:brush>
  </inkml:definitions>
  <inkml:trace contextRef="#ctx0" brushRef="#br0">37 110 5797,'-36'-45'8576,"36"45"-8517,0 0 0,0-1 0,0 1 0,0 0 0,0 0-1,0-1 1,0 1 0,1 0 0,-1 0 0,0-1 0,0 1 0,0 0-1,1 0 1,-1 0 0,0-1 0,0 1 0,1 0 0,-1 0-1,0 0 1,0 0 0,1 0 0,-1-1 0,0 1 0,0 0 0,1 0-1,-1 0 1,0 0 0,1 0 0,-1 0 0,0 0 0,1 0 0,-1 0-1,0 0 1,0 0 0,1 0 0,-1 0 0,21 0-210,-9 0 389,163-20 1229,84-7-990,-29 15-92,260 20 0,-462-6-447,-2-1-44,-1 1-1,1 2 1,0 0-1,47 15 1,-72-18-107,1 0 0,-1 0 0,1 0 1,-1 0-1,0 0 0,1 0 0,-1 0 0,0 0 1,0 0-1,0 0 0,0 1 0,0-1 0,0 0 1,0 1-1,0-1 0,0 1 0,-1-1 0,1 1 1,0 3-1,-1-5 49,0 0 0,1 1-1,-1-1 1,0 1 0,0-1 0,0 1 0,0-1 0,-1 1-1,1-1 1,0 1 0,0-1 0,0 0 0,0 1 0,0-1 0,-1 1-1,1-1 1,0 0 0,0 1 0,0-1 0,-1 1 0,1-1-1,0 0 1,-1 1 0,1-1 0,0 0 0,-1 1 0,0-1-54,0 1 1,-1-1 0,1 0 0,0 0-1,0 1 1,0-1 0,0 0-1,0 0 1,-1 0 0,1 0 0,0-1-1,0 1 1,0 0 0,0 0 0,-2-2-1,-19-7-4239</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3:20.723"/>
    </inkml:context>
    <inkml:brush xml:id="br0">
      <inkml:brushProperty name="width" value="0.035" units="cm"/>
      <inkml:brushProperty name="height" value="0.035" units="cm"/>
      <inkml:brushProperty name="color" value="#E71224"/>
    </inkml:brush>
  </inkml:definitions>
  <inkml:trace contextRef="#ctx0" brushRef="#br0">94 44 6189,'1'-2'182,"0"-1"0,1 0 0,0 0 0,-1 1 1,1-1-1,0 1 0,0-1 0,0 1 0,1 0 1,-1 0-1,0 0 0,1 0 0,0 0 0,-1 1 0,1-1 1,0 1-1,0 0 0,0 0 0,-1 0 0,1 0 1,1 0-1,-1 0 0,0 1 0,0 0 0,0-1 1,0 1-1,0 0 0,0 1 0,0-1 0,5 1 1,3 1-90,0 0 1,0 1 0,-1 0 0,1 1 0,0 0 0,-1 0-1,12 8 1,-7-2 48,-1 1 0,0 0 1,0 1-1,-2 1 0,1 0 0,-2 0 0,1 1 0,16 29 0,-10-12 113,-2 0-1,-1 1 0,16 54 0,-25-67-214,-1 1 0,0 1 0,-2-1-1,-1 0 1,0 1 0,-1 0 0,-2-1 0,0 1-1,-1-1 1,-6 26 0,4-29-91,-1 0 1,-1-1-1,0 0 1,-2 0-1,0 0 0,0-1 1,-1 0-1,-1-1 1,-1 0-1,0 0 1,-1-2-1,-18 18 0,0-5-933,-1-2-1,-1-1 1,-1-2-1,-1-1 1,-1-1-1,-67 23 0,28-21-4602</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3:21.127"/>
    </inkml:context>
    <inkml:brush xml:id="br0">
      <inkml:brushProperty name="width" value="0.035" units="cm"/>
      <inkml:brushProperty name="height" value="0.035" units="cm"/>
      <inkml:brushProperty name="color" value="#E71224"/>
    </inkml:brush>
  </inkml:definitions>
  <inkml:trace contextRef="#ctx0" brushRef="#br0">328 41 5517,'3'-19'2752,"0"-2"1536,-10 39-3086,-169 568 2597,69-134-3447,102-427-363,1-7-84,-24 149-709,24-138-164,2 1 0,2-1 0,4 51-1,-3-74 398,0 0 0,0 0 0,1 0 0,-1-1 0,1 1 0,0 0 0,6 10 0,4-4-3032</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3:21.528"/>
    </inkml:context>
    <inkml:brush xml:id="br0">
      <inkml:brushProperty name="width" value="0.035" units="cm"/>
      <inkml:brushProperty name="height" value="0.035" units="cm"/>
      <inkml:brushProperty name="color" value="#E71224"/>
    </inkml:brush>
  </inkml:definitions>
  <inkml:trace contextRef="#ctx0" brushRef="#br0">72 291 7913,'-10'-22'1140,"-1"0"-505,1-1 0,1-1 0,0 1 0,2-2 1,-7-47-1,13 69-639,1 0 1,0 1 0,0-1-1,0 0 1,0 0 0,0 1-1,1-1 1,0 0-1,-1 1 1,1-1 0,0 0-1,0 1 1,0-1 0,0 1-1,1-1 1,-1 1-1,1 0 1,0 0 0,-1 0-1,1-1 1,0 2 0,0-1-1,0 0 1,0 0-1,1 1 1,-1-1 0,0 1-1,1-1 1,-1 1-1,1 0 1,-1 0 0,1 0-1,4 0 1,9-2-119,0 1 0,0 0 1,0 2-1,31 2 0,-40-2 138,531 71-235,-226-22 272,-221-37-53,140 21 20,-169-22-77,99 33 0,-142-38 33,-2 1-1,1 1 0,-1 0 0,0 1 0,20 15 0,-20-12-23,-2 0 0,1 2 0,16 19 0,5 10 78,-2 1-1,-2 2 1,44 81-1,57 155 109,-97-192-26,-4 2 1,-4 1-1,-4 1 0,-4 2 1,12 134-1,-33-225-106,4 32 22,-2 1-1,-3 50 0,0-76 33,-1 0 0,0 0 0,-1 1 0,0-2 0,0 1 0,-2 0 0,1-1 0,-2 0 0,1 0 0,-1 0 0,-12 15 0,10-17 7,0 1 0,0-1 0,0-1-1,-2 0 1,1 0 0,-1 0 0,0-1 0,0-1-1,-18 9 1,2-5 49,-1-1 1,0-1-1,0-1 0,-1-1 0,0-2 0,-28 1 0,-169-6 433,62-13-377,1-6 0,-174-45-1,214 33-160,2-5 0,-155-69 0,255 97-439,0-1 0,0-1 0,1 0 0,1-2 0,-20-17 0,37 29 346,-1 0-1,1 0 1,0 0-1,0 0 1,0-1-1,0 1 1,0 0-1,0 0 1,0-1-1,1 1 1,-1-1-1,0 1 1,1-1-1,-1-1 1,1 2-25,0-1 0,0 1 0,0 0 0,1 0 0,-1 0 0,0 0 0,1 0 0,-1 0 0,1 0 0,-1 0 0,1 0 0,-1 0 0,1 0 0,0 0 0,0 0 0,-1 1 0,1-1 0,0 0 0,0 0 0,0 1 0,1-2 0,37-20-3840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7:42.395"/>
    </inkml:context>
    <inkml:brush xml:id="br0">
      <inkml:brushProperty name="width" value="0.035" units="cm"/>
      <inkml:brushProperty name="height" value="0.035" units="cm"/>
    </inkml:brush>
  </inkml:definitions>
  <inkml:trace contextRef="#ctx0" brushRef="#br0">22 1 5352,'0'2'181,"-1"6"443,-6 7-624,-2 14-528,4 16-1093</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3:22.041"/>
    </inkml:context>
    <inkml:brush xml:id="br0">
      <inkml:brushProperty name="width" value="0.035" units="cm"/>
      <inkml:brushProperty name="height" value="0.035" units="cm"/>
      <inkml:brushProperty name="color" value="#E71224"/>
    </inkml:brush>
  </inkml:definitions>
  <inkml:trace contextRef="#ctx0" brushRef="#br0">349 61 2784,'4'-13'5536,"-3"9"-5071,0 0 1,0 1-1,0-1 1,0 1-1,1 0 1,-1-1 0,1 1-1,0 0 1,0 0-1,0 0 1,0 0-1,0 0 1,4-2-1,-6 5-444,1 1-1,-1-1 1,1 0-1,-1 1 0,0-1 1,1 1-1,-1-1 1,0 0-1,1 1 1,-1-1-1,0 1 0,0-1 1,1 1-1,-1-1 1,0 1-1,0-1 1,0 1-1,0-1 0,0 1 1,0-1-1,1 1 1,-1-1-1,0 1 1,-1 0-1,1-1 0,0 1 1,0 0-1,1 20-30,-7 73 793,-3-1-1,-34 141 1,24-140-546,12-59-157,-79 441 934,13-96-692,68-356-373,-20 69-45,22-85-152,0 1 0,-1-1 0,0 0 0,0 0 1,-1 0-1,0 0 0,0-1 0,-8 8 0,13-15 131,-1 1 0,1 0 1,-1-1-1,0 1 1,1-1-1,-1 1 1,0-1-1,0 1 1,0-1-1,1 1 1,-1-1-1,0 0 0,0 1 1,0-1-1,0 0 1,0 0-1,1 0 1,-1 0-1,0 0 1,0 0-1,0 0 0,0 0 1,0 0-1,0 0 1,0 0-1,1-1 1,-1 1-1,0 0 1,0 0-1,0-1 1,0 1-1,1-1 0,-1 1 1,0-1-1,0 0 1,-2-2-453,0 0 1,0 0-1,1 0 0,-1 0 1,1 0-1,0 0 0,-3-7 1,-9-25-4257</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3:22.636"/>
    </inkml:context>
    <inkml:brush xml:id="br0">
      <inkml:brushProperty name="width" value="0.035" units="cm"/>
      <inkml:brushProperty name="height" value="0.035" units="cm"/>
      <inkml:brushProperty name="color" value="#E71224"/>
    </inkml:brush>
  </inkml:definitions>
  <inkml:trace contextRef="#ctx0" brushRef="#br0">1240 135 5308,'2'-5'445,"0"0"0,0 0 0,1 0 0,0 0 0,0 0 0,0 1 0,0-1 0,1 1 0,-1 0 0,9-7 0,-5 6-298,0 0 0,0 0 0,1 1 0,0 0 0,0 0 0,10-3-1,10-1-310,1 1-1,1 1 1,32-2-1,-48 7 423,94-8-243,134 7 1,-127 3-12,97-4 25,158 5-49,-266 4 310,-103-6-282,-1 0 0,1 0-1,0 0 1,-1 0 0,1 1 0,0-1 0,-1 0-1,1 1 1,-1-1 0,1 0 0,0 1-1,-1-1 1,1 1 0,-1-1 0,1 0 0,-1 1-1,0 0 1,1-1 0,-1 1 0,1-1 0,-1 1-1,0-1 1,1 1 0,-1 0 0,0-1 0,0 1-1,0 0 1,1-1 0,-1 1 0,0 0-1,0-1 1,0 1 0,0 0 0,0-1 0,0 2-1,-6 32 145,3-18 62,-12 101 484,11-61-543,1 1 0,8 76 0,-1-96-99,2 0 0,1-1 0,2 0-1,27 68 1,-5-35 63,4-2-1,2-1 1,50 66 0,148 166 244,-35-49 15,-193-240-347,-4-6 2,1 1 0,-2-1 0,1 1-1,0-1 1,-1 1 0,1 0 0,-1 0-1,0 0 1,-1 0 0,1 1 0,1 6-1,-3-10 7,-1 0 0,0 0 0,0 0 0,0 0-1,1 0 1,-1 0 0,0-1 0,0 1 0,0 0 0,0-1-1,0 1 1,0-1 0,-1 1 0,1-1 0,0 1 0,0-1-1,0 0 1,0 1 0,-1-1 0,1 0 0,-1 0-1,-6 2 168,-29 8 317,0-2-1,-48 5 0,28-6-218,-215 26 428,-325 28-194,-24-26-384,52-9-58,423-10-728,-264 63 0,331-56-964,-105 46-1,164-60 1146,-87 33-2610,77-33 864,-56 6 0</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3:23.913"/>
    </inkml:context>
    <inkml:brush xml:id="br0">
      <inkml:brushProperty name="width" value="0.035" units="cm"/>
      <inkml:brushProperty name="height" value="0.035" units="cm"/>
      <inkml:brushProperty name="color" value="#E71224"/>
    </inkml:brush>
  </inkml:definitions>
  <inkml:trace contextRef="#ctx0" brushRef="#br0">1245 95 2376,'35'-55'4804,"-7"15"-2277,-35 48-2271,0 1 0,0-2 0,-11 10 1,-5 4 10,-409 332 1489,294-248-1708,-393 333-76,509-419-410,1 1 0,0 1 0,-33 43 0,50-58 168,0 0 1,0 1-1,1-1 1,-5 12-1,8-17 168,-1 0 0,1 0 0,-1 0 0,1 0 0,0 0 0,-1 0-1,1 0 1,0 0 0,0 0 0,0 0 0,0 0 0,0 1 0,0-1-1,0 0 1,0 0 0,0 0 0,1 0 0,-1 0 0,0 0 0,1 0 0,-1 0-1,0 0 1,1 0 0,-1-1 0,1 1 0,0 0 0,-1 0 0,1 0-1,0 0 1,-1-1 0,1 1 0,0 0 0,0-1 0,0 1 0,0 0 0,0-1-1,0 1 1,-1-1 0,1 0 0,2 1 0,27 0-3858</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3:24.301"/>
    </inkml:context>
    <inkml:brush xml:id="br0">
      <inkml:brushProperty name="width" value="0.035" units="cm"/>
      <inkml:brushProperty name="height" value="0.035" units="cm"/>
      <inkml:brushProperty name="color" value="#E71224"/>
    </inkml:brush>
  </inkml:definitions>
  <inkml:trace contextRef="#ctx0" brushRef="#br0">1034 7 5769,'0'-6'5465,"-12"18"-4678,-123 97 861,-261 217-1360,318-258-427,-118 111 462,146-129-1940,-72 94 0,116-137 1220,0 1 1,1-1-1,0 1 0,0 0 0,1 0 1,0 0-1,1 1 0,-4 10 1,9 3-3037</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3:24.688"/>
    </inkml:context>
    <inkml:brush xml:id="br0">
      <inkml:brushProperty name="width" value="0.035" units="cm"/>
      <inkml:brushProperty name="height" value="0.035" units="cm"/>
      <inkml:brushProperty name="color" value="#E71224"/>
    </inkml:brush>
  </inkml:definitions>
  <inkml:trace contextRef="#ctx0" brushRef="#br0">1072 4 6721,'-7'-3'4985,"-6"6"-3523,-15 10-1822,24-10 849,-116 61 567,-34 32-770,-196 160-1,245-173-932,-107 112-1,208-190 542,-46 52-1152,47-53 1048,0 0 1,0 1-1,1-1 0,0 1 1,-1 0-1,2 0 0,-1-1 1,0 1-1,1 0 0,0 1 1,-1 8-1,2-12 71,1 0 0,-1 0 0,0 0 0,1 0 1,0 0-1,-1 0 0,1 0 0,0 0 0,0 0 0,0-1 1,0 1-1,0 0 0,0-1 0,1 1 0,-1-1 0,0 1 0,1-1 1,-1 1-1,1-1 0,0 0 0,-1 0 0,1 0 0,0 0 0,0 0 1,0 0-1,0-1 0,0 1 0,0-1 0,0 1 0,3 0 0,41 2-3393</inkml:trace>
  <inkml:trace contextRef="#ctx0" brushRef="#br0" timeOffset="1">1061 515 4760,'-2'2'3697,"-1"-2"-2101,1 3-1008,-13 7 48,-15 6 648,-22 16-24,-56 36-396,-27 14-588,-9 9-168,49-21-36,-5 1-72,12-2-12,51-31-144,6 2-684,4-4-600,-23 38-636,15-9-840</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3:25.298"/>
    </inkml:context>
    <inkml:brush xml:id="br0">
      <inkml:brushProperty name="width" value="0.035" units="cm"/>
      <inkml:brushProperty name="height" value="0.035" units="cm"/>
      <inkml:brushProperty name="color" value="#E71224"/>
    </inkml:brush>
  </inkml:definitions>
  <inkml:trace contextRef="#ctx0" brushRef="#br0">1462 0 7533,'-12'1'2790,"-13"13"-2820,17-9 274,-75 43 533,3 4 1,-98 81-1,-127 140-666,213-187 121,-345 334-237,223-199-6153,187-195 2317</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3:25.748"/>
    </inkml:context>
    <inkml:brush xml:id="br0">
      <inkml:brushProperty name="width" value="0.035" units="cm"/>
      <inkml:brushProperty name="height" value="0.035" units="cm"/>
      <inkml:brushProperty name="color" value="#E71224"/>
    </inkml:brush>
  </inkml:definitions>
  <inkml:trace contextRef="#ctx0" brushRef="#br0">884 22 7885,'0'-1'126,"-1"0"-1,1 0 1,-1 0 0,1-1 0,-1 1 0,1 0 0,-1 0 0,1 0-1,-1 0 1,0 0 0,0 0 0,0 1 0,1-1 0,-1 0 0,0 0-1,0 0 1,0 1 0,0-1 0,0 1 0,-1-1 0,1 1 0,0-1-1,0 1 1,0-1 0,0 1 0,-1 0 0,1 0 0,0 0 0,0 0-1,0 0 1,-1 0 0,1 0 0,0 0 0,0 0 0,0 0-1,-1 1 1,1-1 0,0 0 0,0 1 0,0-1 0,-2 2 0,-6 2-260,-1 1 0,1 1-1,0-1 1,-8 9 0,2-4 573,-106 84-241,-162 159 0,257-228-169,-143 142-627,134-128-773,1 2-1,-41 64 0,53-64-1169,14-18-2033</inkml:trace>
  <inkml:trace contextRef="#ctx0" brushRef="#br0" timeOffset="1">1363 133 5673,'0'-2'447,"0"-1"0,0 1 1,-1 0-1,1 0 1,0-1-1,-1 1 1,1 0-1,-1 0 1,0-1-1,1 1 1,-1 0-1,0 0 1,-2-2-1,2 3-335,0 0 0,0 0 1,1 0-1,-1 1 0,-1-1 0,1 0 0,0 0 0,0 1 0,0-1 0,0 1 0,0-1 0,-1 1 1,1-1-1,0 1 0,0 0 0,-1 0 0,-1-1 0,-7 2-89,1 0-1,0 1 1,0 0 0,0 0-1,-17 7 1,19-6 183,-160 61-12,3 8-1,-236 142 1,224-98-442,156-102-227,1 2 1,1 0 0,0 2-1,1-1 1,1 2-1,-23 35 1,37-52 278,1 1 1,-1-1-1,1 1 0,-1 0 1,1-1-1,0 1 0,0 0 1,0 0-1,0 0 1,0 0-1,1 0 0,0 0 1,-1 0-1,1 0 0,0 0 1,0 0-1,1 0 0,-1 0 1,2 4-1,15 10-3308</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3:26.186"/>
    </inkml:context>
    <inkml:brush xml:id="br0">
      <inkml:brushProperty name="width" value="0.035" units="cm"/>
      <inkml:brushProperty name="height" value="0.035" units="cm"/>
      <inkml:brushProperty name="color" value="#E71224"/>
    </inkml:brush>
  </inkml:definitions>
  <inkml:trace contextRef="#ctx0" brushRef="#br0">980 6 3712,'-7'-5'7074,"-6"4"-4824,-15 6-2687,21-3 1179,-132 30 243,-183 69 0,246-73-977,0 3 0,-113 65 0,175-87-133,1 0-1,1 0 1,-22 21 0,29-25-48,-1 1 0,1 0 0,1 0 0,-1 0 0,1 1 0,0-1-1,0 1 1,1 0 0,-4 11 0,6-15 43,1 0 0,-1 1 0,1-1 0,-1 0 0,1 0 0,0 1 0,0-1 0,1 0 0,-1 0 0,0 0 0,1 1 0,0-1 0,0 0 0,0 0 0,0 0 0,1 0 0,-1 0 0,1 0 0,-1 0 0,5 4 0,-1-2-154,-1-1 0,2 1-1,-1-1 1,0 0 0,1 0 0,0 0 0,0-1 0,0 0 0,0 0-1,11 3 1,98 23-3759</inkml:trace>
  <inkml:trace contextRef="#ctx0" brushRef="#br0" timeOffset="1">1530 335 5533,'-1'-8'5364,"-8"3"-4092,-3 3-228,-11-5-180,-19 12-468,-18 7 0,-65 23-120,-43 29-204,-17 29-68,58-14-4,5 2 0,7 7-416,5 7-976,5-2-888,0-22-1584</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3:27.984"/>
    </inkml:context>
    <inkml:brush xml:id="br0">
      <inkml:brushProperty name="width" value="0.035" units="cm"/>
      <inkml:brushProperty name="height" value="0.035" units="cm"/>
      <inkml:brushProperty name="color" value="#E71224"/>
    </inkml:brush>
  </inkml:definitions>
  <inkml:trace contextRef="#ctx0" brushRef="#br0">44 0 1176,'-10'7'144,"3"-2"36,1 3 588,-3 2-156,3-3-384,1-3-108,5 0 444,1-4 960,3-4-1139,-3 3-301,1 1-84,3-3-156,7 1-505,8-6-1007</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3:28.389"/>
    </inkml:context>
    <inkml:brush xml:id="br0">
      <inkml:brushProperty name="width" value="0.035" units="cm"/>
      <inkml:brushProperty name="height" value="0.035" units="cm"/>
      <inkml:brushProperty name="color" value="#E71224"/>
    </inkml:brush>
  </inkml:definitions>
  <inkml:trace contextRef="#ctx0" brushRef="#br0">25 4 2760,'0'-1'4973,"0"-1"-4205,0 4-300,-1-4-264,-1 2 276,-1 3-48,1-3-252,0 0-180,-3 2-216,4 3 0,-3 3 36,1 5-108,3 0-540,-2 6-420,4-6-817,-2-8-2487</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7:45.326"/>
    </inkml:context>
    <inkml:brush xml:id="br0">
      <inkml:brushProperty name="width" value="0.035" units="cm"/>
      <inkml:brushProperty name="height" value="0.035" units="cm"/>
    </inkml:brush>
  </inkml:definitions>
  <inkml:trace contextRef="#ctx0" brushRef="#br0">1 23 660,'1'-1'300,"-1"-1"-72,2-3-72,1 0-156,2 0-468,2 0 48</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3:28.780"/>
    </inkml:context>
    <inkml:brush xml:id="br0">
      <inkml:brushProperty name="width" value="0.035" units="cm"/>
      <inkml:brushProperty name="height" value="0.035" units="cm"/>
      <inkml:brushProperty name="color" value="#E71224"/>
    </inkml:brush>
  </inkml:definitions>
  <inkml:trace contextRef="#ctx0" brushRef="#br0">13 37 4916,'-5'-10'1249,"3"5"-289,0 0-264,1-3-120,-1 3-180,2 2-48,2 3-276,-1 0-312,-1 1-120,2 3 12,1 1 252,2-2-24,10 2-420,10-4-732,14-5-1609</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3:29.186"/>
    </inkml:context>
    <inkml:brush xml:id="br0">
      <inkml:brushProperty name="width" value="0.035" units="cm"/>
      <inkml:brushProperty name="height" value="0.035" units="cm"/>
      <inkml:brushProperty name="color" value="#E71224"/>
    </inkml:brush>
  </inkml:definitions>
  <inkml:trace contextRef="#ctx0" brushRef="#br0">7 2 1548,'-7'-2'8805,"10"17"-9947,-1 5-2092,-5-15 1037</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3:29.561"/>
    </inkml:context>
    <inkml:brush xml:id="br0">
      <inkml:brushProperty name="width" value="0.035" units="cm"/>
      <inkml:brushProperty name="height" value="0.035" units="cm"/>
      <inkml:brushProperty name="color" value="#E71224"/>
    </inkml:brush>
  </inkml:definitions>
  <inkml:trace contextRef="#ctx0" brushRef="#br0">10 283 984,'-3'-5'4581,"-1"1"-2841,4-1-768,-3 0-240,3 0-204,2 3-528,-2 4-396,1 3-240,1 0 628,1 0-556,2 3-468,7-3-829,6-7-2187</inkml:trace>
  <inkml:trace contextRef="#ctx0" brushRef="#br0" timeOffset="1">3255 42 396,'-5'-6'5741,"3"-3"-3941,1 6-744,-4-5-132,3-1-324,0 6-264,1 1-48,1 1-372,1 2-1044,-1 3 300,0 2-12,0 3-300,-3 2-384,0-1-985</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3:29.995"/>
    </inkml:context>
    <inkml:brush xml:id="br0">
      <inkml:brushProperty name="width" value="0.035" units="cm"/>
      <inkml:brushProperty name="height" value="0.035" units="cm"/>
      <inkml:brushProperty name="color" value="#E71224"/>
    </inkml:brush>
  </inkml:definitions>
  <inkml:trace contextRef="#ctx0" brushRef="#br0">20 47 840,'-7'-12'6410,"-6"-21"-2733,13 33-3710,0 1 1,0-1-1,1 0 0,-1 0 1,0 0-1,0 0 1,0 0-1,0 0 0,0 0 1,0 1-1,0-1 0,0 0 1,1 0-1,-1 0 1,0 0-1,0 0 0,0 0 1,0 0-1,0 0 0,0 0 1,1 0-1,-1 0 1,0 0-1,0 0 0,0 0 1,0 0-1,0 0 0,1 0 1,-1 0-1,0 0 1,0 0-1,0 0 0,0 0 1,0 0-1,1 0 0,-1 0 1,0 0-1,0 0 0,0 0 1,0 0-1,0 0 1,0 0-1,1 0 0,-1 0 1,0-1-1,0 1 0,0 0 1,0 0-1,0 0 1,0 0-1,0 0 0,0 0 1,0 0-1,0-1 0,1 1 1,-1 0-1,0 0 1,0 0-1,0 0 0,0 0 1,0-1-1,0 1 0,0 0 1,0 0-1,0 0 0,0 0 1,0-1-1,11 4-3069,1-3-256</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3:32.681"/>
    </inkml:context>
    <inkml:brush xml:id="br0">
      <inkml:brushProperty name="width" value="0.035" units="cm"/>
      <inkml:brushProperty name="height" value="0.035" units="cm"/>
      <inkml:brushProperty name="color" value="#E71224"/>
    </inkml:brush>
  </inkml:definitions>
  <inkml:trace contextRef="#ctx0" brushRef="#br0">26 85 8429,'-3'-16'2376,"-4"1"-1284,5 5-144,-4-10-552,1 7-324,5 5-72,-2 6-132,4 2-300,-1 5-492,6 5 252,1 10-288,4 4-552,1 3-1284</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3:33.118"/>
    </inkml:context>
    <inkml:brush xml:id="br0">
      <inkml:brushProperty name="width" value="0.035" units="cm"/>
      <inkml:brushProperty name="height" value="0.035" units="cm"/>
      <inkml:brushProperty name="color" value="#E71224"/>
    </inkml:brush>
  </inkml:definitions>
  <inkml:trace contextRef="#ctx0" brushRef="#br0">49 82 9565,'-7'-20'2112,"-5"5"-960,7 5-624,-6-11-380,4 11-148,2 5-240,3 8-312,2 7-660,0 10 96,4 10-348,7 6-864</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3:33.521"/>
    </inkml:context>
    <inkml:brush xml:id="br0">
      <inkml:brushProperty name="width" value="0.035" units="cm"/>
      <inkml:brushProperty name="height" value="0.035" units="cm"/>
      <inkml:brushProperty name="color" value="#E71224"/>
    </inkml:brush>
  </inkml:definitions>
  <inkml:trace contextRef="#ctx0" brushRef="#br0">17 81 6189,'-2'-18'3048,"0"3"-1392,-1 5-900,0-9-468,1 7-180,0 7-108,2 3-48,2 4-540,0 3-228,1 7 456,-1 6-252,-4 7-816,-8-1-768</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3:33.938"/>
    </inkml:context>
    <inkml:brush xml:id="br0">
      <inkml:brushProperty name="width" value="0.035" units="cm"/>
      <inkml:brushProperty name="height" value="0.035" units="cm"/>
      <inkml:brushProperty name="color" value="#E71224"/>
    </inkml:brush>
  </inkml:definitions>
  <inkml:trace contextRef="#ctx0" brushRef="#br0">19 111 5056,'0'-11'1164,"-2"0"0,1 0 0,-5-14-1,-3-28 269,91 76-8839,-54-21 4855</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3:46.232"/>
    </inkml:context>
    <inkml:brush xml:id="br0">
      <inkml:brushProperty name="width" value="0.035" units="cm"/>
      <inkml:brushProperty name="height" value="0.035" units="cm"/>
      <inkml:brushProperty name="color" value="#E71224"/>
    </inkml:brush>
  </inkml:definitions>
  <inkml:trace contextRef="#ctx0" brushRef="#br0">90 15 984,'-1'-7'4705,"-3"6"-3953,3-1-752,-6-1-72,-3 1-24,-3 2 0,-1 0 88,3 0 8,1 4-180,3 0-120,-1 5-1021,4 1-983</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3:46.652"/>
    </inkml:context>
    <inkml:brush xml:id="br0">
      <inkml:brushProperty name="width" value="0.035" units="cm"/>
      <inkml:brushProperty name="height" value="0.035" units="cm"/>
      <inkml:brushProperty name="color" value="#E71224"/>
    </inkml:brush>
  </inkml:definitions>
  <inkml:trace contextRef="#ctx0" brushRef="#br0">286 25 5629,'-15'-12'2184,"-3"6"-1620,-1 4-564,-19-3-144,-7 10 24,2 5 60,1 2-36,9 3 84,11 1-432,12 4-744,17 0-3113</inkml:trace>
  <inkml:trace contextRef="#ctx0" brushRef="#br0" timeOffset="1">349 94 8865,'-18'-6'1548,"-2"1"-1308,2 5-240,-22-2-204,3 10 48,0 12-108,9 13-72,16 15-420,19 8-1776</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7:46.118"/>
    </inkml:context>
    <inkml:brush xml:id="br0">
      <inkml:brushProperty name="width" value="0.035" units="cm"/>
      <inkml:brushProperty name="height" value="0.035" units="cm"/>
    </inkml:brush>
  </inkml:definitions>
  <inkml:trace contextRef="#ctx0" brushRef="#br0">95 29 1836,'-6'-4'1012,"0"1"0,-1 0 0,1 0 0,-1 1 0,0 0-1,1 0 1,-1 0 0,-8 0 0,-12-4 2462,70 13 152,38-4-3040,-24 0-231,31 1-223,19 1-75,203 35 0,-261-32 89,84 4 0,-20-3-176,-41 3 14,-123-7-5976,30-3 3152,-4 1-1303</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4:13.086"/>
    </inkml:context>
    <inkml:brush xml:id="br0">
      <inkml:brushProperty name="width" value="0.035" units="cm"/>
      <inkml:brushProperty name="height" value="0.035" units="cm"/>
      <inkml:brushProperty name="color" value="#E71224"/>
    </inkml:brush>
  </inkml:definitions>
  <inkml:trace contextRef="#ctx0" brushRef="#br0">214 15 5348,'7'-14'6352,"-4"14"-3476,-1 24-2300,-2-6-239,2 61 558,-17 145-1,-33 78-165,46-287-662,-55 287 389,46-243-799,-3 0 1,-2-1-1,-3 0 1,-27 55 0,50-121-4403,6-12 1322,3-14-2491</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4:13.513"/>
    </inkml:context>
    <inkml:brush xml:id="br0">
      <inkml:brushProperty name="width" value="0.035" units="cm"/>
      <inkml:brushProperty name="height" value="0.035" units="cm"/>
      <inkml:brushProperty name="color" value="#E71224"/>
    </inkml:brush>
  </inkml:definitions>
  <inkml:trace contextRef="#ctx0" brushRef="#br0">1 179 9117,'10'5'5842,"13"-4"-6670,-14 0 1110,285-2 826,-11-24-514,-223 19-520,45-4 149,603-52 1390,-694 61-1655,9 0-338,45-9 1,-71 6-265,0-1 0,0 1 0,-1 0 0,0 0 1,0 0-1,-7-5 0,-13-11-4284,17 5 879</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4:13.932"/>
    </inkml:context>
    <inkml:brush xml:id="br0">
      <inkml:brushProperty name="width" value="0.035" units="cm"/>
      <inkml:brushProperty name="height" value="0.035" units="cm"/>
      <inkml:brushProperty name="color" value="#E71224"/>
    </inkml:brush>
  </inkml:definitions>
  <inkml:trace contextRef="#ctx0" brushRef="#br0">407 12 4776,'-4'-8'6435,"2"5"-2780,1 5-3258,-2 11-593,-51 124 1480,13-37-891,-210 630-211,248-723-301,-9 31-1262,-23 49 0,49-115-4883,3-4 1027</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4:14.417"/>
    </inkml:context>
    <inkml:brush xml:id="br0">
      <inkml:brushProperty name="width" value="0.035" units="cm"/>
      <inkml:brushProperty name="height" value="0.035" units="cm"/>
      <inkml:brushProperty name="color" value="#E71224"/>
    </inkml:brush>
  </inkml:definitions>
  <inkml:trace contextRef="#ctx0" brushRef="#br0">336 21 4076,'0'-1'387,"1"0"0,-1 0-1,0 1 1,0-1-1,-1 0 1,1 0 0,0 0-1,0 0 1,0 0-1,0 0 1,-1 1-1,1-1 1,0 0 0,-1 0-1,1 0 1,-1 1-1,1-1 1,-1 0 0,1 0-1,-1 1 1,0-2-1,0 2-245,0 0-1,0 0 0,0-1 0,0 1 0,1 0 1,-1 0-1,0 0 0,0 0 0,0 0 1,0 0-1,0 0 0,1 0 0,-1 0 0,0 0 1,0 0-1,0 1 0,0-1 0,0 1 0,-7 2-286,1 1-1,-1 0 0,-12 10 1,11-7 814,-18 12-479,2 1 0,0 2 0,2 0-1,-27 31 1,36-35-187,0 1 1,1 0-1,0 1 0,2 0 1,1 0-1,-15 41 0,22-53-23,1 0 0,0 1 0,1-1 0,0 0 0,0 1 0,1-1-1,0 1 1,0-1 0,1 1 0,0-1 0,1 0 0,0 1-1,0-1 1,0 0 0,1 0 0,1 0 0,6 12 0,-5-12 8,1 0 1,0-1-1,0 0 1,1 1-1,0-2 1,0 1-1,0-1 1,1 0-1,0-1 1,0 0-1,1 0 1,-1-1-1,1 0 1,0 0-1,12 2 1,-5-1 42,1-2 0,-1 0 0,1-1 0,-1-1 1,1 0-1,0-1 0,0-1 0,-1 0 0,1-2 0,17-4 1,-23 5 43,-1-1 1,0-1 0,1 0 0,-2-1-1,1 0 1,0 0 0,-1-1 0,0 0 0,-1 0-1,1-1 1,-1 0 0,0-1 0,-1 0-1,0 0 1,0-1 0,9-15 0,-8 7 5,0-1 1,0 0 0,-2 0-1,0-1 1,-2 0 0,0 0-1,0 0 1,-2 0 0,-1-1-1,0 1 1,-3-31 0,0 38-85,1 1 0,-2-1 1,0 1-1,0 0 0,-1 0 0,0 0 1,-1 0-1,-12-19 0,12 23-59,0 0 0,-1 0 0,0 1 0,0 0 0,0 0 0,0 1 0,-1 0 0,0 0 0,0 0 0,-1 1 0,1 0 0,-1 1 0,-11-4 0,12 5-164,-1 0 0,1 1 0,-1 0 0,0 1 0,1 0 0,-1 0 0,1 0 0,-1 1 0,1 0 0,-11 3 0,15-3-32,0-1 0,0 1 0,0 0 0,-1 0-1,1 0 1,1 1 0,-1-1 0,0 1 0,0 0 0,0-1 0,1 1 0,-1 0-1,1 1 1,0-1 0,-1 0 0,1 1 0,0-1 0,0 1 0,1 0 0,-1-1-1,1 1 1,-1 0 0,1 0 0,0 0 0,0 0 0,-1 5 0,5 9-2600,7-4-1451</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4:14.819"/>
    </inkml:context>
    <inkml:brush xml:id="br0">
      <inkml:brushProperty name="width" value="0.035" units="cm"/>
      <inkml:brushProperty name="height" value="0.035" units="cm"/>
      <inkml:brushProperty name="color" value="#E71224"/>
    </inkml:brush>
  </inkml:definitions>
  <inkml:trace contextRef="#ctx0" brushRef="#br0">126 203 9633,'1'0'112,"-1"0"0,0-1 0,0 1 0,0 0 0,0 0 0,0-1 0,0 1 0,0 0 0,0 0 0,0-1 0,0 1 0,0 0 0,0 0 0,0-1 0,-1 1 0,1 0 0,0 0 0,0-1 0,0 1 0,0 0 1,0 0-1,0 0 0,-1-1 0,1 1 0,0 0 0,0 0 0,0 0 0,0 0 0,-1-1 0,1 1 0,0 0 0,0 0 0,-1 0 0,1 0 0,0 0 0,0 0 0,-1 0 0,-9 5 1055,-8 13-731,7-5-328,1 0-1,1 0 0,0 1 1,1 0-1,0 1 0,1 0 1,1 0-1,0 0 0,1 1 1,1 0-1,0 0 0,-2 24 1,6-30-126,-1 1-1,1 0 1,1 0 0,0 0 0,1-1 0,0 1 0,1 0-1,0-1 1,0 0 0,1 0 0,0 0 0,1 0 0,0 0 0,1-1-1,0 0 1,0 0 0,1-1 0,0 0 0,16 15 0,-5-10-18,0 0 0,1-1 0,0-1 0,1-1 0,0-1 0,1 0 1,-1-2-1,44 10 0,-21-9 17,1-1 0,-1-2 0,70-2 0,-95-3 57,-1-1 0,1-1 0,-1-1 0,0 0-1,0-1 1,0-1 0,21-9 0,-29 9 40,0 1-1,0-1 1,-1-1-1,1 0 1,-1 0-1,0-1 1,-1 0-1,0 0 1,0 0 0,-1-1-1,1 0 1,-2-1-1,10-16 1,-5 2 37,0 0 1,-2-1 0,0 0 0,-2 0-1,-1-1 1,-1 0 0,-1 0 0,0 0-1,-3-32 1,0 39-57,-2 0-1,0 0 1,-1 0 0,0 0-1,-2 0 1,0 0 0,-1 1-1,-1 0 1,0 1-1,-1-1 1,-1 1 0,-1 1-1,-16-22 1,17 28-109,0 1 0,0-1 0,-1 2 1,-1-1-1,1 1 0,-1 1 0,0 0 0,0 0 0,-1 1 1,0 1-1,0 0 0,0 0 0,0 1 0,0 1 1,-1 0-1,1 1 0,-19 0 0,0 2-164,0 1 0,0 1 0,1 2 0,-1 1 1,-57 20-1,49-12-419,1 2 1,-46 26 0,0 16-2070,67-46 1751,-32 18-4124</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5:36.243"/>
    </inkml:context>
    <inkml:brush xml:id="br0">
      <inkml:brushProperty name="width" value="0.035" units="cm"/>
      <inkml:brushProperty name="height" value="0.035" units="cm"/>
      <inkml:brushProperty name="color" value="#E71224"/>
    </inkml:brush>
  </inkml:definitions>
  <inkml:trace contextRef="#ctx0" brushRef="#br0">1155 53 756,'0'1'93,"1"-1"0,0 0-1,-1 0 1,1 0 0,-1 0 0,1 0-1,0 0 1,-1 0 0,1 0 0,-1 0-1,1 0 1,0 0 0,-1 0 0,1 0-1,-1 0 1,1-1 0,-1 1 0,1 0-1,-1 0 1,1-1 0,-1 1 0,1 0-1,-1-1 1,1 1 0,-1-1 0,1 1-1,-1 0 1,0-1 0,1 1-1,-1-1 1,0 1 0,1-1 0,-1 1-1,0-1 1,1 0 0,-1 1 0,0-1-1,0 1 1,0-1 0,0 1 0,0-1-1,0 0 1,0 1 0,0-1 0,0 0-1,-5-12 1357,-7-6-859,9 16-538,-2-1 242,-5 10-136,7-3-179,-35 25 621,2 2-1,2 1 1,-44 51 0,72-76-566,-384 462 1062,364-436-1054,-241 316 281,174-225-221,64-84-36,-84 104 695,113-142-721,-1-1-1,1 0 1,0 1-1,0-1 1,-1 0-1,1 0 1,0 1 0,0-1-1,-1 0 1,1 0-1,0 1 1,-1-1-1,1 0 1,0 0-1,-1 0 1,1 0 0,-1 0-1,1 0 1,0 0-1,-1 0 1,1 1-1,0-1 1,-1 0-1,1-1 1,-1 1 0,1 0-1,0 0 1,-1 0-1,1 0 1,0 0-1,-1 0 1,1 0-1,0 0 1,-1-1 0,-8-13-117,8 12-96,0 0 0,1-1-1,-1 1 1,1 0 0,0 0 0,0 0 0,0-1 0,0 1-1,0 0 1,0 0 0,0-1 0,1 1 0,-1 0 0,1 0-1,-1 0 1,3-4 0,10-9-1737,7-4-866</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5:48.384"/>
    </inkml:context>
    <inkml:brush xml:id="br0">
      <inkml:brushProperty name="width" value="0.035" units="cm"/>
      <inkml:brushProperty name="height" value="0.035" units="cm"/>
      <inkml:brushProperty name="color" value="#E71224"/>
    </inkml:brush>
  </inkml:definitions>
  <inkml:trace contextRef="#ctx0" brushRef="#br0">719 4601 6037,'-31'-38'4836,"-25"-11"-3249,20 18-540,-12-11-656,2-3 0,2-2 1,2-1-1,2-2 0,3-2 0,2-2 0,2-1 0,2-1 0,-39-106 0,29 35-311,6-1 0,5-2-1,7-1 1,-11-186 0,29 247-6,3 0-1,3 0 1,4-1 0,21-114 0,-17 146-123,2 0 1,1 1-1,2 0 0,2 0 1,1 2-1,2 0 1,1 1-1,2 1 0,1 1 1,2 1-1,1 2 1,2 0-1,32-27 1,31-16-36,4 4 0,176-97 0,95-24 7,-111 61-26,302-144 221,401-80-251,-874 325 142,417-113-35,-237 72 65,4-6-32,309-83-3,3 27-6,483-19-110,429 97 102,-1183 64-101,577 95 0,-502-33 29,550 181 0,-177 37 0,-95 50-97,-477-230 91,249 195 0,-368-254 38,181 159-172,-169-130 174,-4 4-1,76 111 0,-104-128 50,-3 2 0,-3 3 0,51 127 0,-78-160-19,-1 1 0,-3-1 0,-1 2 1,-2-1-1,-2 1 0,-1 0 0,-3 0 1,-1 0-1,-2 0 0,-2 0 0,-20 78 0,4-45-8,-52 123-1,-52 63 32,82-183 32,-4-1 0,-3-3-1,-4-2 1,-2-2-1,-4-2 1,-2-4-1,-3-2 1,-3-3-1,-2-3 1,-2-3 0,-141 76-1,-608 232 258,534-245-265,-412 162 171,475-205-137,-361 70 1,4-49 88,-3-27-75,362-43-84,-1247 93 224,830-119-109,-471-97-111,220-13 137,-5 37-4,-359-38 213,1129 95-265,-182-29 36,5-26-31,190 36 213,-150-73 0,203 81-210,2-3 1,2-2 0,1-2 0,-61-54 0,102 79-76,1 0 1,1-1-1,0 0 1,1-1-1,-17-27 1,25 36-146,0 1 0,0 0 0,1-1 0,-1 1 0,1-1 0,0 0 1,0 0-1,0 1 0,1-1 0,-1 0 0,1 0 0,0 0 1,0 1-1,0-1 0,1 0 0,-1 0 0,1 0 0,0 1 0,0-1 1,0 0-1,0 1 0,1-1 0,0 1 0,-1-1 0,1 1 0,1 0 1,-1 0-1,0 0 0,1 0 0,-1 0 0,5-3 0,27-24-4052</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6:15.308"/>
    </inkml:context>
    <inkml:brush xml:id="br0">
      <inkml:brushProperty name="width" value="0.035" units="cm"/>
      <inkml:brushProperty name="height" value="0.035" units="cm"/>
      <inkml:brushProperty name="color" value="#E71224"/>
    </inkml:brush>
  </inkml:definitions>
  <inkml:trace contextRef="#ctx0" brushRef="#br0">145 1845 504,'0'-26'4492,"0"-81"2989,4-144-7187,0 174-209,4 1 0,3 0-1,3 0 1,4 2 0,2 0 0,4 1-1,4 1 1,2 1 0,3 2-1,4 2 1,2 1 0,3 1 0,100-115-1,-108 146-134,1 2 0,1 1 0,2 2-1,1 1 1,1 2 0,1 2 0,2 2 0,0 2-1,1 1 1,1 3 0,0 1 0,1 3-1,61-9 1,-54 14 42,0 2 0,0 2 0,0 3-1,1 2 1,-1 2 0,0 3-1,-1 2 1,0 2 0,0 3 0,-1 2-1,83 37 1,-81-27-7,-1 2 0,-1 3-1,-2 2 1,79 67 0,-101-74 14,-1 0 0,-1 2 1,-1 1-1,-1 1 0,-2 1 0,-1 1 0,-2 1 1,27 65-1,-10 9 79,-29-80-74,0 1 1,-2 0-1,-1 0 0,-1 1 1,-2-1-1,-4 40 1,2-42 8,1-6 46,0 0 0,-2 0 0,-10 35 0,6-26 4,-12 40 76,-3 0 1,-3-2-1,-3 0 0,-49 82 0,29-68 104,-4-3 0,-115 133-1,123-165-68,-2-2 0,-2-2 0,-96 64 0,66-57 22,-150 70 0,181-100-109,-1-1 0,-98 22-1,123-34-62,-27 5 65,0-3-1,0-1 1,-1-3-1,0-1 0,0-3 1,0-3-1,0-1 1,-58-14-1,73 10-26,1-1 0,-1-2 0,2-2 0,0-1 0,0-2 0,1-1 0,2-2 0,-1-1 0,2-1 0,1-1 1,1-2-1,-26-28 0,25 18-31,1-1 1,2-1 0,1-2-1,2 0 1,2-1 0,-19-50-1,19 36-28,3-2-1,3 1 0,1-2 0,-6-69 0,17 93-21,1 0 1,2 0 0,2 0-1,1 0 1,11-55 0,2 28 20,44-110 0,-44 133-48,2 2 0,1-1 1,2 2-1,1 1 0,1 1 0,2 1 1,1 1-1,1 1 0,41-33 1,-14 20-84,2 2 0,2 3 0,1 2 0,94-39 0,-96 50 63,1 3 0,1 3 1,62-11-1,184-11-109,-159 31 105,0 6 1,-1 6-1,153 24 1,-158-3-1,-117-19 38,-1 0 1,0 2-1,42 20 0,-58-25 26,-1 0-1,0 0 0,0 1 1,0-1-1,0 1 0,0 0 0,-1 0 1,0 1-1,0 0 0,0-1 1,-1 1-1,1 1 0,-1-1 0,0 0 1,-1 1-1,1-1 0,-1 1 1,0 0-1,-1 0 0,1 0 0,-1 0 1,0 0-1,-1 0 0,1 0 1,-1 0-1,0 0 0,-2 9 0,-1-1-318,0 0-1,-1 0 0,0-1 0,-1 0 1,-1 0-1,0 0 0,-1-1 1,0 1-1,-1-2 0,-18 22 0,-37 31-3625</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5:43.198"/>
    </inkml:context>
    <inkml:brush xml:id="br0">
      <inkml:brushProperty name="width" value="0.035" units="cm"/>
      <inkml:brushProperty name="height" value="0.035" units="cm"/>
      <inkml:brushProperty name="color" value="#E71224"/>
    </inkml:brush>
  </inkml:definitions>
  <inkml:trace contextRef="#ctx0" brushRef="#br0">1 726 2964,'19'-17'7185,"29"-31"-7596,-43 43 813,36-39-312,-3-1 0,-2-1 1,54-95-1,-47 62 107,58-154 0,-97 224-29,-1 0 0,-1 0 0,1-1 0,-1 0 0,0-10 0,-11 76-1214,1-20 1304,-14 91 426,-51 359 998,30 101-26,44-477-1381,0-109-254,-1-2-372,1 0-1,0 0 1,-1 0 0,1 0 0,-1 1 0,1-1-1,-1 0 1,0 0 0,1 0 0,-1 0 0,0 0-1,0 0 1,0 0 0,1 0 0,-1 0 0,0-2-1,0 0-2047,2-6-1776</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5:43.678"/>
    </inkml:context>
    <inkml:brush xml:id="br0">
      <inkml:brushProperty name="width" value="0.035" units="cm"/>
      <inkml:brushProperty name="height" value="0.035" units="cm"/>
      <inkml:brushProperty name="color" value="#E71224"/>
    </inkml:brush>
  </inkml:definitions>
  <inkml:trace contextRef="#ctx0" brushRef="#br0">12 462 7325,'-12'-13'4760,"12"12"-4720,0 1 0,1 0-1,-1-1 1,0 1 0,0-1-1,0 1 1,0 0 0,0-1-1,0 1 1,0 0 0,0-1-1,1 1 1,-1 0 0,0-1-1,0 1 1,1 0 0,-1 0-1,0-1 1,0 1 0,1 0-1,-1 0 1,0-1 0,1 1-1,-1 0 1,0 0 0,1 0 0,0-1-1,40-8-1348,-26 6 1803,504-105-80,548-102-165,-769 175 492,-298 35-659,1 0-1,0 0 0,-1 0 1,1 0-1,-1 0 0,1 0 1,0 0-1,-1 0 0,1 0 1,-1-1-1,1 1 0,-1 0 1,1 0-1,-1-1 0,1 1 1,-1 0-1,1-1 0,-1 1 1,1 0-1,-1-1 0,0 1 1,1-1-1,-1 1 0,0-1 1,1 1-1,-1-1 0,0 1 1,1-1-1,-1 1 0,0-1 1,0 1-1,0-1 0,1 0 0,-2-1-20,1 0-1,0 1 0,-1-1 1,1 1-1,-1-1 0,1 1 1,-1-1-1,0 1 0,0-1 1,0 1-1,0-1 0,-1 0 0,-2-3-402,0 0 0,-1 0 0,0 1 0,0 0 0,0 0 0,-6-4-1,-9 2-6127,15 4 153</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7:47.111"/>
    </inkml:context>
    <inkml:brush xml:id="br0">
      <inkml:brushProperty name="width" value="0.035" units="cm"/>
      <inkml:brushProperty name="height" value="0.035" units="cm"/>
    </inkml:brush>
  </inkml:definitions>
  <inkml:trace contextRef="#ctx0" brushRef="#br0">199 2 8277,'1'-2'4549,"5"6"-1963,17 16-1429,25 26-1781,-2-2 745,1-2 1,2-2 0,2-2-1,57 32 1,33 1 113,-121-63-197,3 3 108,-22-10 497,-11 1 634,-11 5-1264,-12 6 110,1 1 0,0 1 0,2 2 0,0 1 1,0 1-1,-27 24 0,-150 150-268,140-120 218,-83 117 0,140-179-29,-3 7 149,-16 34-8989,18-24 4000</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5:58.113"/>
    </inkml:context>
    <inkml:brush xml:id="br0">
      <inkml:brushProperty name="width" value="0.035" units="cm"/>
      <inkml:brushProperty name="height" value="0.035" units="cm"/>
      <inkml:brushProperty name="color" value="#E71224"/>
    </inkml:brush>
  </inkml:definitions>
  <inkml:trace contextRef="#ctx0" brushRef="#br0">140 204 6905,'2'-10'460,"0"1"0,1-1 0,1 1 0,-1-1 0,1 1 0,1 0 0,0 1 0,0-1 0,1 1 0,0 0 0,10-10 0,-7 9-282,0 1 1,1 0 0,0 1 0,0 0-1,0 0 1,1 1 0,0 0 0,22-7 0,-24 10-194,0 0 0,1 0 0,-1 1 0,0 0 0,1 1 0,-1 0 0,1 1 0,0 0-1,-1 0 1,1 1 0,-1 0 0,1 1 0,-1 0 0,0 0 0,0 1 0,0 0 0,0 1 0,0 0 0,-1 1 0,1-1 0,-1 1 0,0 1 0,-1 0 0,1 0 0,11 13 0,-12-11 18,-1 0 1,0 0-1,-1 1 0,0 0 0,0 0 0,-1 0 0,0 0 0,5 18 1,-9-24 23,1 1 0,0-1 1,-1 0-1,0 0 0,0 1 1,0-1-1,0 0 0,0 1 1,0-1-1,-1 0 0,0 1 1,0-1-1,0 0 0,0 0 1,0 0-1,-1 0 0,1 0 1,-1 0-1,0 0 1,1-1-1,-1 1 0,-1-1 1,1 1-1,0-1 0,-1 0 1,1 1-1,-1-1 0,0 0 1,1-1-1,-5 3 0,-10 4 52,0-1 1,-1-1-1,1-1 0,-1 0 0,0-1 0,-1-1 0,-26 1 0,13-3-40,0-1-1,1-2 0,-48-8 0,62 6 21,0 0 0,0-1 0,1-1 1,0 0-1,-26-14 0,35 16-33,1 0 0,-1 0 0,1-1-1,0 0 1,0 0 0,1 0 0,-1 0 0,1-1 0,1 0-1,-1 0 1,1-1 0,0 1 0,0-1 0,-5-14-1,8 19-26,1 0 0,-1 0 0,1 0 0,-1 0-1,1-1 1,0 1 0,0 0 0,0 0 0,0-1-1,0 1 1,1 0 0,-1 0 0,1 0-1,-1-1 1,1 1 0,0 0 0,0 0 0,2-3-1,-1 2-23,1-1 0,0 1 1,0 0-1,0 0 0,0 0 0,0 0 0,1 1 0,-1-1 0,6-1 0,7-4-68,1 1 0,0 1 0,29-7-1,-37 10 121,15-3-69,0 2 1,1 0-1,-1 1 0,0 2 0,1 0 0,0 2 0,37 5 0,-50-5 20,-1 2 0,0-1 0,1 1 0,-1 1 0,0 0 0,-1 1 0,1 0 0,-1 0 0,0 1 0,0 1 0,-1-1 0,0 2 0,0-1-1,-1 1 1,1 1 0,-2-1 0,1 1 0,6 11 0,-11-16 44,-1 1-1,1 0 0,-1-1 0,0 1 0,0 0 1,-1 0-1,0 0 0,1 1 0,-2-1 0,1 0 1,-1 0-1,1 1 0,-1-1 0,-1 0 0,0 8 0,0-9 14,-1 0 0,1 1 0,-1-1 0,0 0 0,0 0 0,0 0 0,-1-1 0,0 1 0,1-1 0,-1 1 0,0-1 0,-1 0 0,1 0 0,0 0 0,-1 0 0,0-1 0,1 1 0,-7 2 0,-19 8 49,0-1 0,-1-1-1,0-2 1,-1-1 0,0-1-1,0-2 1,0-1 0,-1-1 0,0-2-1,1-1 1,-51-7 0,14-9 91,63 15-150,1 0 0,0-1 1,0 0-1,0 0 1,0 0-1,0 0 1,1-1-1,-1 1 1,1-1-1,-1 0 1,1 0-1,0-1 0,-3-3 1,5 5-32,0 0 1,0 0-1,1 0 0,-1 0 1,1 0-1,-1 0 0,1-1 1,0 1-1,0 0 1,0 0-1,0 0 0,0 0 1,1 0-1,-1-1 0,1 1 1,-1 0-1,1 0 0,0 0 1,0 0-1,-1 0 0,1 1 1,1-1-1,-1 0 1,0 0-1,0 1 0,1-1 1,-1 0-1,1 1 0,-1-1 1,1 1-1,3-2 0,7-6-106,-1 0 0,2 1 0,16-9 0,-28 17 112,25-14-48,1 2 1,-1 2-1,2 0 1,-1 1-1,1 2 1,40-5 0,-52 10 24,-1 1 0,1 1 0,-1 1 0,1 0 1,28 6-1,-34-5 4,-2 0 0,1 1-1,0 1 1,0 0 0,-1 0 0,0 0 0,0 1 0,0 0 0,-1 1 0,12 10 0,-16-13 29,0 0 0,0 1 0,0-1 1,0 1-1,-1-1 0,1 1 0,-1 0 0,0 0 0,0 0 1,-1 0-1,1 0 0,0 6 0,-1-9 14,-1 1 0,0 0-1,0 0 1,-1 0 0,1 0-1,0 0 1,0-1 0,-1 1-1,1 0 1,-1 0 0,0 0-1,1-1 1,-1 1 0,0 0 0,0-1-1,0 1 1,0-1 0,0 1-1,-1-1 1,1 1 0,0-1-1,-1 0 1,1 0 0,-1 0-1,1 0 1,-1 0 0,0 0-1,1 0 1,-1 0 0,-2 0 0,-12 6 86,-1-2 0,1 0 0,-1-1 0,0-1 0,0 0 0,-30 0 0,13-3 37,0-2-1,-47-7 1,74 8-133,-3-1 15,0 1 0,-1-2 0,1 1 0,0-1 0,-17-8 0,26 11-42,1 0-1,0 0 0,0 0 0,-1 0 0,1-1 0,0 1 1,-1 0-1,1 0 0,0 0 0,0 0 0,-1 0 1,1 0-1,0-1 0,0 1 0,-1 0 0,1 0 1,0 0-1,0-1 0,0 1 0,-1 0 0,1 0 1,0 0-1,0-1 0,0 1 0,0 0 0,0 0 1,0-1-1,-1 1 0,1 0 0,0-1 0,0 1 0,0 0 1,0 0-1,0-1 0,0 1 0,0 0 0,0-1 1,0 1-1,0 0 0,0 0 0,0-1 0,1 1 1,-1 0-1,0-1 0,0 1 0,0 0 0,0 0 1,0-1-1,0 1 0,1 0 0,-1 0 0,0 0 1,0-1-1,0 1 0,1 0 0,-1 0 0,0 0 0,0-1 1,1 1-1,-1 0 0,0 0 0,0 0 0,1 0 1,-1 0-1,0 0 0,0 0 0,1 0 0,23-7-1559,-20 7 1370,15-4-1659,0 2-1,32-1 1,-13 2-1783</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5:59.880"/>
    </inkml:context>
    <inkml:brush xml:id="br0">
      <inkml:brushProperty name="width" value="0.035" units="cm"/>
      <inkml:brushProperty name="height" value="0.035" units="cm"/>
      <inkml:brushProperty name="color" value="#E71224"/>
    </inkml:brush>
  </inkml:definitions>
  <inkml:trace contextRef="#ctx0" brushRef="#br0">296 94 4760,'-1'-28'2394,"0"18"-1572,1 1-1,0-1 1,0 0 0,4-16 0,2 71-258,-7 13-191,-2 0-1,-12 67 1,10-86-335,-81 605 548,85-635-541,1-5 8,0 0 1,-1 1 0,1-1-1,-1 0 1,0 0 0,-1 1 0,-2 5-1,-8-42 1987,11 25-2077,1-1-1,-1 1 0,1 0 0,1 0 0,-1 0 1,1-1-1,0 1 0,1 0 0,0 0 0,0 1 0,1-1 1,-1 0-1,1 1 0,1-1 0,-1 1 0,1 0 1,0 0-1,1 0 0,5-5 0,5-6-41,2 1 1,0 0-1,0 2 0,36-23 0,-26 19 18,1 2-1,1 1 0,1 1 0,0 1 0,0 2 1,1 1-1,1 2 0,-1 1 0,43-4 0,-68 11 41,0-1 1,1 1-1,-1 1 0,0-1 0,1 1 0,-1 1 0,0-1 0,0 1 0,0 0 1,0 0-1,0 0 0,-1 1 0,1 0 0,0 1 0,6 4 0,-9-5 26,-1 0 0,1 0 0,0 0 0,-1 0 1,0 0-1,1 1 0,-2-1 0,1 1 0,0-1 0,-1 1 0,1 0 0,-1 0 0,0-1 0,0 1 0,0 0 0,-1 0 0,0 0 0,0 0 0,0 0 0,0 0 0,0 0 0,-1 0 0,1 0 0,-3 7 0,-1-1 44,1-1 0,-2 1 0,1 0 0,-1-1 1,-1 0-1,1-1 0,-2 1 0,1-1 0,-1 0 0,0 0 0,-1-1 0,0 0 0,0-1 0,0 1 0,-1-2 0,-16 10 0,-3-2 52,0 0-1,0-2 1,-1-1-1,-44 9 1,-218 23 92,106-21-1247,166-15-1434,36-6-1454,7-2 1682</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6:01.343"/>
    </inkml:context>
    <inkml:brush xml:id="br0">
      <inkml:brushProperty name="width" value="0.035" units="cm"/>
      <inkml:brushProperty name="height" value="0.035" units="cm"/>
      <inkml:brushProperty name="color" value="#E71224"/>
    </inkml:brush>
  </inkml:definitions>
  <inkml:trace contextRef="#ctx0" brushRef="#br0">0 763 5729,'4'-1'301,"-1"0"1,0 0 0,0 0-1,0 1 1,1-1 0,-1 1-1,0 0 1,1 0 0,-1 1-1,0-1 1,0 0 0,1 1-1,-1 0 1,0 0 0,0 0-1,4 2 1,-3-1-176,0 1 0,0-1 0,0 1 0,-1 0-1,1 0 1,-1 0 0,0 0 0,0 1 0,0-1 0,4 9 0,-4-7-100,0 0 1,0 0-1,-1 0 1,0 1 0,0-1-1,-1 1 1,1-1 0,-1 1-1,0-1 1,-1 1-1,1 0 1,-1 0 0,0-1-1,-1 1 1,1 0-1,-1 0 1,0-1 0,-4 11-1,4-13 22,-1 0 0,1-1 0,-1 1 0,1-1-1,-1 0 1,0 1 0,0-1 0,0 0 0,0 0 0,0 0-1,-1 0 1,1-1 0,0 1 0,-1 0 0,0-1 0,1 0-1,-1 0 1,0 0 0,1 0 0,-1 0 0,0 0 0,-4 0-1,5-1-13,0 0-1,-1 0 0,1-1 0,0 1 1,0-1-1,0 1 0,0-1 0,0 1 1,0-1-1,0 0 0,0 0 0,0 0 1,0 0-1,0-1 0,1 1 0,-1 0 1,0-1-1,1 1 0,-1-1 0,1 0 1,0 1-1,-1-1 0,1 0 0,0 0 1,0 0-1,0 0 0,0 0 0,1 0 1,-1 0-1,0 0 0,0-3 0,0-1-31,1 0 0,-1 1 1,1-1-1,1 0 0,-1 0 0,1 1 0,0-1 0,0 0 0,0 1 0,1-1 0,0 1 0,0-1 0,0 1 0,4-6 0,6-9-98,0 0 0,16-19-1,-7 12 14,1 1 0,1 1-1,1 2 1,54-41 0,-61 51 20,1 2 0,1 0 0,0 1 0,0 1 1,1 0-1,0 2 0,1 0 0,41-7 0,-54 13 37,-1 0 1,1 1-1,-1 0 0,1 0 0,0 0 0,-1 1 0,1 1 0,-1-1 1,1 1-1,-1 0 0,0 1 0,0 0 0,0 0 0,0 0 0,7 6 1,2 3-12,-1 1 1,0 0 0,0 1 0,14 19 0,-15-16 66,0-1 0,2-1 1,0 0-1,18 12 0,-30-25 5,0 0 0,0-1 0,0 1 0,0-1 0,1 0 1,-1 0-1,0 0 0,0-1 0,1 0 0,-1 1 0,1-2 0,-1 1 0,0 0 0,1-1 0,-1 0 1,0 0-1,0 0 0,0 0 0,0-1 0,0 0 0,0 0 0,7-4 0,4-3 20,0-1-1,0 0 0,-1-1 1,15-15-1,-15 12-26,-1 0 0,0 0 0,-1-1-1,-1-1 1,0 0 0,-1 0 0,-1-1 0,-1 0-1,0-1 1,-1 0 0,7-31 0,-14 46-21,1 0 0,-1-1 0,0 1 0,0 0 0,0-1 0,0 1 0,0 0 0,-1-1 0,0 1 1,1 0-1,-1 0 0,-2-4 0,2 6-21,1 0 0,-1 0 1,0 0-1,0 0 0,1 0 1,-1 0-1,0 0 0,0 0 1,0 0-1,0 1 0,0-1 0,0 0 1,0 1-1,-1-1 0,1 0 1,0 1-1,0 0 0,0-1 1,-1 1-1,1 0 0,0-1 0,0 1 1,-1 0-1,1 0 0,0 0 1,-1 0-1,1 0 0,0 1 1,0-1-1,-1 0 0,1 1 0,0-1 1,0 0-1,-2 2 0,-10 3 8,1 1-1,0 0 0,0 1 0,1 1 1,0 0-1,0 0 0,0 1 1,1 1-1,1-1 0,-14 18 1,13-13 28,-1 1 1,2 0 0,0 0 0,1 1 0,1-1 0,0 2 0,-8 31 0,12-38-20,1 0 0,1 1 0,-1-1 1,2 1-1,0-1 0,0 1 0,1-1 1,0 1-1,0-1 0,1 1 1,1-1-1,0 0 0,0 0 0,1 0 1,0-1-1,1 1 0,0-1 0,1 0 1,0 0-1,0-1 0,0 0 0,1 0 1,1 0-1,-1-1 0,1 0 0,0 0 1,1-1-1,0 0 0,0-1 0,0 0 1,0 0-1,1-1 0,0 0 0,0-1 1,13 3-1,-4-2-161,0-2 1,1 0-1,-1-1 0,0-1 1,1-1-1,-1-1 0,0 0 1,0-2-1,0 0 0,-1-1 1,1-1-1,-1 0 0,20-11 1,21-13-335,-1-2 1,78-58-1,-80 51 527,-1-2-1,68-67 1,-101 79 511,-22 28-512,0 1 0,1-1 0,-1 1-1,0-1 1,0 1 0,0-1 0,1 1 0,-1-1 0,0 1 0,0-1-1,0 1 1,0-1 0,0 1 0,0-1 0,0 1 0,0-1-1,0 1 1,0-1 0,0 1 0,-1-1 0,1 1 0,0-2 0,-1 2 7,0-1 0,1 1 0,-1-1 0,0 1 0,0 0 0,0-1 0,1 1 0,-1 0 0,0 0 0,0 0 0,0-1 0,1 1 1,-1 0-1,0 0 0,0 0 0,0 0 0,0 1 0,1-1 0,-1 0 0,-1 0 0,-23 6 85,1 1 0,0 1 1,1 1-1,-44 24 0,32-16-25,21-10-78,-91 48 112,94-49-168,0 2 0,0-1 0,1 1 0,0 1 0,1 0-1,-16 19 1,24-27 18,0 0 0,1 0 0,-1 1 0,0-1-1,0 0 1,1 0 0,-1 1 0,0-1 0,1 1 0,-1-1-1,1 0 1,0 1 0,0-1 0,-1 2 0,1-2 8,1-1 1,-1 0-1,0 1 1,0-1-1,0 1 1,0-1-1,1 0 1,-1 1-1,0-1 1,0 0-1,1 0 1,-1 1-1,0-1 1,1 0-1,-1 0 1,0 1-1,1-1 1,-1 0-1,0 0 1,1 0-1,-1 1 1,0-1-1,1 0 1,-1 0-1,0 0 1,1 0-1,-1 0 1,1 0-1,-1 0 1,0 0-1,1 0 1,4 0-6,-1-1 1,0 1 0,0-1-1,0 0 1,0 0 0,0-1 0,7-3-1,84-52-61,-69 40 37,0 1-1,1 1 0,30-12 1,-53 25 5,1 1 0,0-1 0,-1 1 0,1 0 0,0 0 1,0 1-1,0-1 0,-1 1 0,1 0 0,0 1 0,0-1 0,0 1 0,-1 0 1,1 0-1,0 0 0,7 4 0,-5-2 31,-2 1 0,1 0 0,0 0 0,-1 0 0,0 1 0,0 0 0,0 0 0,0 0 0,-1 0 0,0 1 0,5 7-1,20 48 38,-20-40 8,18 31-1,-24-47-25,1 0 1,-1-1-1,1 1 0,0-1 1,0 1-1,0-1 1,1 0-1,-1-1 0,1 1 1,0-1-1,5 3 1,-6-5 6,0 0 1,-1 0-1,1 0 1,0 0-1,0-1 1,0 1-1,0-1 1,-1 0 0,1 0-1,0-1 1,0 1-1,0-1 1,0 0-1,-1 0 1,1 0-1,0 0 1,-1-1 0,4-1-1,9-6-11,0 0-1,22-17 1,-28 18-19,37-28-57,-2-2 0,78-86-1,64-105-171,-130 156 211,143-197 665,-202 324-903,-5-18 488,-1 0-1,-2 0 1,-27 62 0,-61 99-3,-5 14-174,79-150 85,-19 82-1,58-160 1053,6-12-1381,0 1 0,52-51-1,61-40-412,-67 61 126,-32 27 224,358-291-768,-369 306 984,1 1 1,32-15 0,-45 24 16,-1 2-1,1-1 1,0 2 0,1-1-1,-1 2 1,1 0-1,17-1 1,-30 3 19,1 0 1,-1 0-1,0 0 0,0 0 1,0 0-1,0 0 0,0 0 1,0 0-1,0 0 0,1 0 1,-1 0-1,0 0 0,0 0 1,0 0-1,0 0 0,0 0 1,0 0-1,0 0 0,0 0 1,0 0-1,1 0 1,-1 0-1,0 0 0,0 1 1,0-1-1,0 0 0,0 0 1,0 0-1,0 0 0,0 0 1,0 0-1,0 0 0,0 0 1,0 0-1,0 1 0,0-1 1,0 0-1,0 0 1,0 0-1,0 0 0,0 0 1,0 0-1,0 0 0,0 1 1,0-1-1,0 0 0,0 0 1,0 0-1,0 0 0,0 0 1,0 0-1,0 0 0,0 0 1,0 1-1,0-1 0,0 0 1,0 0-1,0 0 1,0 0-1,0 0 0,0 0 1,-1 0-1,1 0 0,0 0 1,0 0-1,-10 11 73,-16 9 130,-64 44-50,-283 215 860,336-249-1022,1 2 0,1 1 0,3 1-1,-56 76 1,86-107-3,0 1 0,0-1 0,0 1 0,0 0 0,1-1 0,-1 1-1,1 0 1,0 0 0,1 0 0,-1 0 0,0 0 0,1 6 0,0-8-15,1-1 1,-1 1-1,1-1 1,-1 0-1,1 1 0,-1-1 1,1 1-1,0-1 1,0 0-1,0 0 1,0 0-1,0 1 1,0-1-1,0 0 1,0 0-1,0 0 1,0 0-1,1-1 1,-1 1-1,0 0 1,1 0-1,-1-1 0,1 1 1,-1-1-1,0 1 1,1-1-1,-1 0 1,1 1-1,-1-1 1,1 0-1,-1 0 1,1 0-1,0 0 1,2-1-1,6 1-480,1-1-1,-1-1 1,0 0 0,1 0-1,-1-1 1,0 0-1,-1-1 1,1 0 0,-1 0-1,1-1 1,-1 0 0,-1-1-1,1 0 1,-1-1-1,0 1 1,0-1 0,10-13-1,0-3-1954</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6:01.830"/>
    </inkml:context>
    <inkml:brush xml:id="br0">
      <inkml:brushProperty name="width" value="0.035" units="cm"/>
      <inkml:brushProperty name="height" value="0.035" units="cm"/>
      <inkml:brushProperty name="color" value="#E71224"/>
    </inkml:brush>
  </inkml:definitions>
  <inkml:trace contextRef="#ctx0" brushRef="#br0">90 198 1416,'0'0'215,"0"-1"0,-1 1 1,1-1-1,0 0 0,0 1 0,-1-1 0,1 1 0,0-1 0,-1 1 0,1-1 1,-1 1-1,1-1 0,0 1 0,-1-1 0,1 1 0,-1 0 0,1-1 0,-1 1 1,1 0-1,-1-1 0,0 1 0,1 0 0,-1 0 0,1 0 0,-2-1 0,-16 6 1935,14-3-1923,0 1-1,1 0 0,-1 0 0,1 0 1,-1 0-1,-4 6 0,5-5-159,-1 1 0,1 0 0,0 0 0,1 1 0,-1-1-1,1 1 1,0-1 0,0 1 0,1 0 0,-1-1 0,1 1 0,1 0 0,-1 0 0,1 0 0,0 0 0,0 0 0,1 0 0,-1 0-1,1 0 1,1-1 0,-1 1 0,1 0 0,0-1 0,0 1 0,1-1 0,0 1 0,0-1 0,6 8 0,-1-3-36,0 0 0,1-1 1,0 0-1,1 0 0,0-1 1,0 0-1,1-1 0,0 0 1,0-1-1,0 0 1,1-1-1,17 6 0,-10-6-8,1-1 0,0 0 0,0-2 0,0 0 0,0-1 0,0-1-1,0-1 1,0-1 0,0-1 0,-1 0 0,1-2 0,-1 0 0,1-1 0,-2-1 0,1-1 0,24-14-1,-23 11-103,-1-1 0,0-1 0,-1 0 0,-1-2-1,0 0 1,-1-1 0,0-1 0,-1 0 0,-1-1-1,-1 0 1,-1-1 0,0-1 0,-2 0 0,12-28-1,-18 36 74,-1 0 0,0-1 0,0 1 0,-1-1 0,-1 0 0,1-13 0,-2 22 5,-1 0 1,1 0 0,-1-1-1,0 1 1,0 0-1,0 0 1,0 0-1,-1 0 1,-3-7 0,4 9-1,0 0 0,-1 1 0,0-1 1,1 0-1,-1 0 0,0 1 0,0-1 0,1 1 1,-1-1-1,-1 1 0,1 0 0,0 0 1,0 0-1,0 0 0,0 0 0,-1 0 1,1 1-1,-4-1 0,-7 0 33,-1 0 1,1 1-1,-1 1 0,1 0 1,-1 1-1,1 1 0,0 0 1,0 0-1,-24 11 0,3 1 149,2 1-1,-46 30 0,52-29-78,1 1 0,-35 33 0,52-43-100,0 0 0,0 1 1,1 0-1,0 0 0,1 0 0,0 1 0,0 0 1,1 0-1,1 1 0,-4 11 0,6-17-8,1-1 0,0 1-1,1 0 1,-1-1 0,1 1-1,0 0 1,0-1-1,0 1 1,1-1 0,0 1-1,0 0 1,0-1 0,0 1-1,1-1 1,-1 0 0,6 9-1,-3-8 17,0 1 0,1 0 0,-1-1-1,1 0 1,1 0 0,-1 0-1,1-1 1,0 1 0,0-2-1,6 5 1,9 1 47,1 0-1,-1-1 1,1-1-1,1-1 1,40 6-1,-6-5 33,0-3 0,1-2 1,74-7-1,-96 2-11,0-3 1,0 0 0,0-3 0,-1-1 0,0-1 0,43-21-1,-74 30-64,57-32 270,-57 31-235,0 0 1,0 1 0,0-1 0,0-1-1,-1 1 1,0 0 0,0-1 0,0 0-1,0 0 1,0 0 0,-1 0 0,3-5-1,-5 9-45,0-1-1,1 1 1,-1-1-1,0 0 0,0 1 1,0-1-1,0 1 0,1-1 1,-1 1-1,0-1 1,0 0-1,0 1 0,0-1 1,0 1-1,-1-1 0,1 0 1,0 1-1,0-1 1,0 1-1,0-1 0,-1 1 1,1-1-1,0 1 0,-1-1 1,1 1-1,0-1 0,-1 1 1,1-1-1,0 1 1,-1-1-1,-19-2-539,-25 12-1107,43-8 1501,-41 19-3032,14-6-430,18-10 1125</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6:05.429"/>
    </inkml:context>
    <inkml:brush xml:id="br0">
      <inkml:brushProperty name="width" value="0.035" units="cm"/>
      <inkml:brushProperty name="height" value="0.035" units="cm"/>
      <inkml:brushProperty name="color" value="#E71224"/>
    </inkml:brush>
  </inkml:definitions>
  <inkml:trace contextRef="#ctx0" brushRef="#br0">404 356 1128,'25'-23'1816,"0"0"0,34-22 0,-47 36-1376,1 2 1,-1 0 0,1 0-1,0 1 1,1 1 0,0 0-1,24-5 1,-33 9-388,1 0 1,-1 0 0,0 1-1,0 0 1,0 0-1,1 0 1,-1 1-1,0 0 1,0 0 0,0 0-1,0 1 1,0-1-1,0 1 1,0 0-1,0 1 1,4 2 0,-7-3-28,1 0 1,-1 1 0,0-1 0,1 1 0,-1-1 0,0 1-1,-1 0 1,1 0 0,0 0 0,-1 0 0,0 0 0,0 0-1,0 0 1,0 1 0,0-1 0,0 0 0,-1 1-1,0-1 1,0 0 0,0 1 0,0-1 0,0 0 0,0 1-1,-1-1 1,-1 6 0,-2 3 64,0-1 1,0 0-1,-1-1 1,0 1-1,-1-1 0,0 0 1,-1 0-1,0-1 0,0 0 1,-1 0-1,0-1 1,-16 14-1,0-3 23,-1-2-1,-1 0 1,-47 22-1,45-26-57,0-1 0,-1-2 0,-1 0 0,0-3 0,-51 8 0,65-13-24,-1-1-1,1 0 0,-1-1 0,1-1 1,-1-1-1,1 0 0,-1-1 0,1-1 0,0 0 1,0-1-1,1-1 0,-18-9 0,29 13-16,0 0-1,0-1 1,0 1-1,0-1 0,1 0 1,-1 0-1,1 0 1,0-1-1,0 1 0,0-1 1,0 0-1,0 1 1,1-1-1,0-1 0,0 1 1,0 0-1,0 0 1,1-1-1,0 1 1,0-1-1,0 1 0,0-1 1,1 1-1,-1-1 1,1 0-1,0 1 0,1-1 1,-1 0-1,1 1 1,0-1-1,0 1 0,4-9 1,0-1-32,1 0 0,1 0 0,1 1 0,0 0 0,0 1 0,2 0 0,-1 0 1,22-20-1,-7 12 3,0 0 1,2 2 0,0 0 0,1 2-1,0 1 1,55-21 0,-65 29 35,0 1 0,0 1 1,1 1-1,0 0 0,0 1 0,0 1 1,0 1-1,0 1 0,0 0 0,0 1 1,0 1-1,0 1 0,22 6 0,-33-7-19,0 1-1,-1 0 1,1 0 0,-1 0-1,0 1 1,0-1-1,0 2 1,0-1 0,-1 0-1,0 1 1,0 0-1,0 1 1,0-1-1,-1 1 1,0 0 0,0 0-1,0 0 1,-1 0-1,5 13 1,-7-12 13,1-1 0,-1 1 0,0 0 0,-1 0 0,1-1 1,-1 1-1,-1 0 0,1 0 0,-1-1 0,0 1 0,-1 0 0,0-1 0,0 1 1,0-1-1,-1 0 0,0 1 0,0-1 0,0-1 0,-1 1 0,-8 10 0,1-4 46,-1-1-1,1 0 0,-2 0 1,0-1-1,0-1 0,-1 0 1,0-1-1,0-1 0,-1 0 1,-15 5-1,3-3 40,0-1-1,0-1 1,0-1 0,-56 3-1,20-11 217,60 2-296,1 0 0,-1 0 0,1 0 0,0-1 0,-1 1 0,1-1 0,-1 0 0,1 0 0,0 0 0,0 0 0,0 0 0,0 0 0,-1-1 0,2 1 0,-1-1 0,0 1 1,0-1-1,0 0 0,1 1 0,-1-1 0,1 0 0,-2-3 0,2 3-28,1 1 1,0-1-1,0 1 1,0-1-1,0 1 1,1-1-1,-1 1 1,0-1-1,1 1 1,-1-1-1,1 1 1,-1 0-1,1-1 1,0 1-1,-1 0 1,1-1 0,0 1-1,0 0 1,0 0-1,0 0 1,0 0-1,0 0 1,2-2-1,32-23-287,-32 24 270,58-35-178,100-43 0,53-8 127,-183 77 1,0 1 0,1 1 0,-1 2 0,1 1 0,52-2 0,-39 6-108,-32 4 178,-33 2 514,-73 7-326,-1-4 0,1-5 1,-1-4-1,-109-15 0,184 14 49,-1 0 0,1-1 0,0-1 0,-26-10 1,44 14-221,0 1 0,0-1 0,0 1 0,0-1 0,0 1 1,0-1-1,0 1 0,0-1 0,0 0 0,0 0 0,0 0 0,0 1 1,0-1-1,0 0 0,0-2 0,1 3-15,0-1-1,0 1 1,0 0 0,0-1-1,0 1 1,0-1 0,0 1-1,0-1 1,0 1 0,0 0-1,0-1 1,0 1 0,0-1-1,1 1 1,-1 0 0,0-1-1,0 1 1,0-1 0,1 1-1,-1 0 1,0-1 0,1 1 0,-1 0-1,0 0 1,1-1 0,-1 1-1,1-1 1,36-15-383,62-16 213,2 4 1,0 5-1,119-11 1,-200 31 115,-1 2 1,0 0 0,1 1 0,-1 1-1,0 1 1,0 1 0,34 9 0,-51-11 45,0-1 0,0 1 0,0 0 0,0 0 1,0 0-1,0 0 0,0 0 0,0 0 1,-1 0-1,1 1 0,0-1 0,-1 0 1,1 1-1,0 1 0,-1-2 11,-1 0 1,0 0-1,1 0 0,-1 0 0,0-1 1,0 1-1,0 0 0,1 0 0,-1 0 1,0 0-1,0 0 0,0 0 0,0-1 1,-1 1-1,1 0 0,0 0 0,0 0 1,0 0-1,-1 0 0,1-1 0,-1 1 1,1 0-1,-1 1 0,-2 2 37,-1 0-1,1 0 0,-1-1 1,0 1-1,0-1 1,0 0-1,0 0 1,-1 0-1,-8 4 1,-16 6 74,0-1 1,-2-1 0,-59 13 0,-100 5 150,47-8-23,126-15-351,16-6 101,1 0 1,0 0-1,0 0 0,0 0 1,0 0-1,0 0 0,0 1 1,-1-1-1,1 0 1,0 0-1,0 0 0,0 0 1,0 0-1,0 0 0,0 1 1,0-1-1,0 0 0,0 0 1,0 0-1,0 0 0,0 1 1,0-1-1,0 0 0,0 0 1,0 0-1,0 0 0,0 1 1,0-1-1,0 0 0,0 0 1,0 0-1,0 0 0,0 0 1,0 1-1,0-1 0,0 0 1,0 0-1,0 0 0,1 0 1,-1 0-1,0 1 1,0-1-1,0 0 0,0 0 1,0 0-1,29 13-491,18-1 458,1-1 0,-1-3 0,76 4 0,-31-4-121,103 12-553,-170-18 596,-19-1 116,1-1-1,-1 1 1,1 0-1,-1 0 1,1 1 0,-1-1-1,0 1 1,12 6-1,-50-8 2075,-4-4-1703,12 0-291,-1 1 0,1 2 0,0 0 0,-1 2 0,-26 3 0,49-4-142,0 1 1,0-1 0,0 1-1,-1-1 1,1 1 0,0 0-1,0 0 1,0 0 0,0 0 0,0 0-1,1 0 1,-1 1 0,0-1-1,0 1 1,1-1 0,-1 1-1,1 0 1,-1-1 0,1 1-1,0 0 1,0 0 0,0 0-1,0 0 1,0 0 0,0 0-1,1 0 1,-1 1 0,0-1 0,1 0-1,0 0 1,0 0 0,-1 1-1,1-1 1,1 0 0,-1 0-1,1 4 1,0 0-445,0 1-1,1 0 1,0-1 0,0 1 0,1-1 0,0 0-1,0 1 1,0-1 0,1-1 0,6 9-1,26 19-4974</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6:06.460"/>
    </inkml:context>
    <inkml:brush xml:id="br0">
      <inkml:brushProperty name="width" value="0.035" units="cm"/>
      <inkml:brushProperty name="height" value="0.035" units="cm"/>
      <inkml:brushProperty name="color" value="#E71224"/>
    </inkml:brush>
  </inkml:definitions>
  <inkml:trace contextRef="#ctx0" brushRef="#br0">13 86 864,'-5'-22'4086,"3"16"-3244,0 0 0,1 0-1,0 0 1,0 0 0,1 0-1,-1 0 1,1-1 0,1-8-1,9 58 1373,42 424-110,-46 3-8158,-10-417 3151,-3-10-1951</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6:07.165"/>
    </inkml:context>
    <inkml:brush xml:id="br0">
      <inkml:brushProperty name="width" value="0.035" units="cm"/>
      <inkml:brushProperty name="height" value="0.035" units="cm"/>
      <inkml:brushProperty name="color" value="#E71224"/>
    </inkml:brush>
  </inkml:definitions>
  <inkml:trace contextRef="#ctx0" brushRef="#br0">1 664 9733,'0'-1'127,"0"0"0,0 0 1,0 0-1,0 0 0,0 0 0,0 0 1,0 0-1,1 0 0,-1 0 1,0 0-1,1 1 0,-1-1 0,0 0 1,1 0-1,-1 0 0,1 0 0,0 1 1,-1-1-1,1 0 0,0 0 0,-1 1 1,1-1-1,0 1 0,0-1 0,0 0 1,-1 1-1,1-1 0,0 1 1,2-1-1,34-11-1157,-24 9 1282,127-39-363,-128 39 111,374-122 63,-317 98 14,-1-2 0,-2-4 0,100-65 0,-106 53 271,-2-2-1,79-84 0,-118 108 406,-19 22-683,1 1-1,-1-1 0,1 1 0,-1-1 0,1 1 0,-1-1 0,1 0 0,-1 1 1,1-1-1,-1 0 0,0 1 0,0-1 0,1 0 0,-1 1 0,0-1 1,0 0-1,1 1 0,-1-1 0,0 0 0,0 0 0,0 1 0,0-1 0,0 0 1,0 0-1,-1 1 0,1-1 0,0 0 0,0 0 0,0 1 0,-1-2 1,-2 6-56,0 0 0,0-1 0,0 2 0,0-1 0,1 0 0,-3 6 0,-36 74 110,4 2 1,3 1 0,5 2 0,3 1 0,-18 116 0,38-166-212,0 43 0,5-73-19,1 1 0,1-1-1,0 1 1,0-1 0,1 1 0,0-1 0,1 0 0,0 0 0,7 15 0,-9-24 81,-1 1 0,1-1 0,0 0 0,0 1 1,0-1-1,0 0 0,0 0 0,0 0 1,0 1-1,0-1 0,0 0 0,0-1 1,1 1-1,-1 0 0,0 0 0,1 0 0,-1-1 1,0 1-1,1-1 0,-1 1 0,1-1 1,-1 0-1,1 1 0,1-1 0,0 0 19,0-1-1,0 1 0,-1-1 0,1 0 1,0 0-1,-1 0 0,1 0 0,-1 0 0,1-1 1,-1 1-1,1-1 0,2-2 0,7-6 22,-1-1 0,0-1 0,16-21 0,-25 30-50,39-54 162,-2-1 1,-3-2 0,46-106 0,-84 177-177,0 1 1,0-1 0,1 0 0,1 1 0,1 15 0,0-4 76,1 0-1,8 34 0,-8-50-33,0 0 0,0 0 0,1 0 0,-1 0 0,2-1-1,-1 0 1,1 1 0,0-1 0,0 0 0,0-1 0,1 1-1,0-1 1,0 0 0,1 0 0,-1 0 0,1-1-1,0 0 1,0 0 0,1-1 0,-1 1 0,1-1 0,-1-1-1,1 1 1,0-1 0,0 0 0,0-1 0,0 0-1,1 0 1,-1 0 0,0-1 0,0 0 0,1-1 0,-1 1-1,0-1 1,0-1 0,0 1 0,0-1 0,0-1-1,0 1 1,7-5 0,16-8 15,-1-2 0,0-2 0,-1 0-1,-1-2 1,-2 0 0,0-2 0,-1-1 0,-1-1-1,-1-1 1,-2-1 0,0-1 0,-2-1 0,15-31-1,-32 57 31,1 0-1,-1 0 0,0-1 0,0 1 0,0 0 0,-1-1 1,1 1-1,-1-1 0,0 1 0,0-1 0,0 1 1,-1-6-1,1 8-35,-1 0 0,1 0 0,-1-1 0,1 1 1,-1 0-1,1 0 0,-1 1 0,0-1 0,0 0 0,1 0 1,-1 0-1,0 0 0,0 1 0,0-1 0,0 0 1,0 1-1,0-1 0,0 0 0,0 1 0,0 0 0,0-1 1,-1 1-1,1 0 0,0-1 0,0 1 0,0 0 1,0 0-1,-1 0 0,1 0 0,0 0 0,0 0 0,0 0 1,0 0-1,-1 1 0,1-1 0,0 0 0,0 1 1,0-1-1,-1 2 0,-15 4 4,0 2 0,1 0 0,1 1 0,-1 0 0,1 1 1,1 1-1,0 0 0,1 1 0,0 1 0,0 0 0,-10 16 0,16-20-13,1-1-1,0 1 1,0 1-1,1-1 1,0 1 0,1 0-1,0 0 1,1 0-1,0 1 1,0-1-1,1 1 1,1 0-1,0 0 1,0 21 0,2-24 0,0 0 0,1 1 0,-1-1 0,2 0 0,-1 0 0,1-1 1,0 1-1,1-1 0,0 1 0,0-1 0,0 0 0,1 0 1,0-1-1,1 1 0,-1-1 0,1-1 0,0 1 0,1-1 1,-1 0-1,9 5 0,-1-3-4,0 0 0,0-1 0,1 0 0,0-2 0,0 1 0,0-2 0,1 0 0,-1-1 0,1-1 1,-1 0-1,1-1 0,0 0 0,-1-1 0,1-1 0,-1-1 0,22-6 0,-13 2-162,-1 0 0,0-2 0,0 0 0,-1-2 0,0 0 0,-1-2 0,-1 0-1,0-1 1,33-30 0,-13-1-2049,-10 9-3419,-19 24 1442</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6:07.631"/>
    </inkml:context>
    <inkml:brush xml:id="br0">
      <inkml:brushProperty name="width" value="0.035" units="cm"/>
      <inkml:brushProperty name="height" value="0.035" units="cm"/>
      <inkml:brushProperty name="color" value="#E71224"/>
    </inkml:brush>
  </inkml:definitions>
  <inkml:trace contextRef="#ctx0" brushRef="#br0">59 227 792,'1'-2'484,"0"0"0,0 1 0,-1-1-1,1 1 1,0-1 0,1 1 0,-1-1 0,0 1 0,0 0-1,1-1 1,-1 1 0,0 0 0,1 0 0,-1 0 0,1 0 0,-1 0-1,1 1 1,0-1 0,-1 0 0,1 1 0,0-1 0,0 1-1,2-1 1,-2 2-345,1-1-1,-1 1 1,0-1-1,0 1 1,1 0-1,-1 0 0,0 0 1,0 0-1,0 0 1,0 1-1,0-1 1,0 1-1,0-1 1,-1 1-1,3 2 1,6 8-64,-1 1 0,0 0 0,0 1 0,6 15 0,3 8 126,-2 2 0,-2 0 1,-1 0-1,-2 1 0,-2 1 0,-1 0 0,-3 0 0,1 48 0,-6-36-196,-2 0 0,-2 0 0,-3 0 0,-2-1 0,-28 93 0,29-120-85,-2-1 1,-12 25-1,17-40 83,0 0 1,-1 0-1,0-1 0,0 0 0,-1 0 0,1 0 0,-2-1 0,-9 7 0,16-12 29,-1-1 0,1 0 0,-1 0 0,0 0-1,0 0 1,1 0 0,-1 0 0,0 0 0,0 0 0,0-1-1,0 1 1,0-1 0,0 1 0,0-1 0,0 0 0,0 0-1,0 0 1,0 0 0,0 0 0,0-1 0,0 1 0,0 0-1,-4-2 1,3 0-4,0 0-1,0 0 1,1 0-1,-1-1 1,1 1-1,-1 0 1,1-1 0,0 0-1,0 0 1,0 1-1,0-1 1,1 0-1,-2-4 1,-4-9-39,2 0 1,0 0 0,1-1-1,-4-28 1,5 6-64,1 0 1,2-1-1,2 1 1,1 0-1,3 0 1,10-40-1,6-4-168,48-118 1,-46 143 41,3 1-1,1 2 1,4 1 0,1 1 0,63-75 0,-22 44 69,-65 75 104,0 1 1,1 0-1,0 1 1,0-1 0,1 2-1,19-10 1,-28 15 23,0 0 0,0 1 0,0-1 0,0 0 0,0 1 0,0-1 0,0 1 0,0-1 1,0 1-1,0 0 0,0 0 0,0 0 0,0 0 0,0 1 0,0-1 0,0 0 0,0 1 0,0-1 0,3 2 1,-4-1 7,1 0 0,-1 1 1,0-1-1,0 0 1,1 1-1,-1-1 0,0 0 1,0 1-1,0-1 1,0 1-1,-1 0 1,1-1-1,0 1 0,-1 0 1,1-1-1,-1 1 1,1 3-1,0 3 44,-1-1 0,0 1 0,0 0 0,-1-1 0,0 1 0,0 0 0,-1-1 0,0 0 0,-4 10-1,-6 9 24,-1 0-1,-2-1 1,0 0-1,-2-1 1,-24 26-1,-107 104-1302,131-137 851,13-14 239,-73 69-2796,23-31-2236,38-33 31</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6:08.270"/>
    </inkml:context>
    <inkml:brush xml:id="br0">
      <inkml:brushProperty name="width" value="0.035" units="cm"/>
      <inkml:brushProperty name="height" value="0.035" units="cm"/>
      <inkml:brushProperty name="color" value="#E71224"/>
    </inkml:brush>
  </inkml:definitions>
  <inkml:trace contextRef="#ctx0" brushRef="#br0">0 496 756,'1'-2'449,"1"1"1,-1-1-1,0 1 1,0 0-1,1 0 1,-1 0-1,1 0 0,-1 0 1,1 0-1,-1 0 1,1 0-1,0 1 0,0-1 1,-1 0-1,1 1 1,0-1-1,0 1 0,-1 0 1,1 0-1,0 0 1,0 0-1,2 0 0,-2 1-302,0 0 0,0 0-1,0 0 1,-1 0 0,1 0-1,0 0 1,-1 1 0,1-1-1,-1 1 1,1-1 0,-1 1-1,0 0 1,0-1 0,1 1-1,-1 0 1,1 2 0,4 11-162,-1 0 1,0 0-1,-1 0 1,2 17-1,-4-22 805,5 28-427,-1 0-1,-2 0 1,-2 0-1,-5 74 0,3-112-345,0 1-1,0 0 0,0 0 1,0 0-1,0-1 1,0 1-1,0 0 0,-1 0 1,1 0-1,0-1 0,0 1 1,-1 0-1,1-1 0,-1 1 1,1 0-1,-1-1 0,1 1 1,-1 0-1,0 0 0,1-1 12,-1 0 0,1 0 0,-1 0 0,1 0 0,0 0 0,-1 0 0,1 0 0,-1 0 0,1 0 0,0 0 0,-1-1 0,1 1 0,0 0 0,-1 0 0,1 0 0,0 0 0,-1-1 0,1 1 0,0 0 0,-1 0 0,1-1 0,0 1 0,-1 0 0,1-1 0,0 1 0,-1-1 0,-1-1-8,0-1 0,1 0 0,-1 1 0,1-1 0,-1 0 0,1 0 0,0 0 0,-2-7 0,2 0-117,1-1 0,0 1 1,0-1-1,1 1 1,0 0-1,1-1 0,0 1 1,1 0-1,7-18 0,6-11-92,24-39 0,-28 56 155,7-15-58,2 0 0,1 1-1,2 2 1,1 0 0,39-39-1,-57 67 64,1 1 0,-1-1 0,1 1 0,0 1 0,1-1 0,-1 1 0,1 1 0,0-1 0,0 2 0,0-1-1,0 1 1,0 0 0,0 1 0,1 0 0,-1 1 0,0 0 0,15 2 0,3 1 14,-1 2 1,1 1-1,-1 1 0,45 19 1,-22-2-24,-47-23 48,0 0-1,0 1 1,0-1 0,0 1 0,0-1-1,0 1 1,0 0 0,-1-1-1,1 1 1,-1 0 0,1 0 0,-1 0-1,0 0 1,1 0 0,-1 1-1,0-1 1,-1 0 0,1 0 0,1 6-1,-2-8 26,-1 1 1,1 0-1,-1 0 0,1 0 0,0 0 0,-1-1 0,0 1 0,1 0 0,-1 0 0,1-1 0,-1 1 0,0 0 0,1-1 0,-1 1 1,0-1-1,0 1 0,0-1 0,1 1 0,-1-1 0,0 1 0,0-1 0,0 0 0,0 0 0,0 1 0,0-1 0,0 0 0,1 0 0,-1 0 1,0 0-1,0 0 0,0 0 0,-2-1 0,-30-2 251,31 3-292,0 0 0,0-1 0,1 0-1,-1 1 1,1-1 0,-1 0 0,0 0 0,1 0 0,-1 0 0,1 0 0,0 0 0,-1 0 0,1 0-1,0-1 1,0 1 0,0-1 0,0 1 0,0 0 0,0-1 0,-1-3 0,1 2-28,0 0 1,0 0 0,1-1 0,-1 1-1,1 0 1,0-1 0,0 1 0,0 0-1,1 0 1,1-6 0,0-2-71,2 1-1,-1-1 1,2 1 0,-1 0 0,13-18-1,4-1-12,1 1-1,1 1 1,2 1-1,1 2 1,0 0-1,2 2 1,52-33-1,-73 50 98,0 2 0,0-1 0,0 1 0,0 0 1,0 0-1,1 1 0,-1 0 0,1 0 0,0 1 0,15-1 0,-19 3 23,0-1 0,0 1 0,0 0 0,0 0 0,0 0 0,-1 0 1,1 1-1,0 0 0,0 0 0,-1 0 0,0 0 0,1 0 0,-1 1 0,0-1 0,0 1 1,0 0-1,0 0 0,-1 0 0,1 0 0,-1 1 0,0-1 0,3 7 0,2 4 75,-1 1-1,-1 0 1,0 0-1,-1 0 1,0 1-1,-2 0 1,0-1-1,0 1 1,-2 0-1,0 0 1,-2 17-1,-2 6 118,-2 0-1,-2-1 1,-17 51-1,16-64-66,-1 1-1,-2-2 1,0 0-1,-2 0 1,-1-1-1,0-1 1,-2 0-1,-29 30 1,31-38-225,1 0-1,-2-1 1,0 0 0,0-2 0,-1 0 0,0-1 0,-1 0-1,0-1 1,-1-2 0,0 0 0,0 0 0,-25 4-1,42-11 31,1 0-1,-1 1 1,0-1-1,0 0 1,1 0-1,-1 0 1,0 0-1,0 0 1,1 0-1,-1 0 1,0-1-1,1 1 1,-1 0-1,0-1 1,1 0-1,-1 1 1,1-1-1,-1 0 1,0 0-1,1 0 1,0 0-1,-1 0 1,1 0-1,-2-2 1,2 1-68,0 0 0,0-1 0,0 1 0,0 0 0,0-1 0,1 1 0,-1-1 0,1 1 0,0-1 0,-1 1 0,1-1 0,0 1 0,1-1 0,0-4 0,1-6-493,1 0-1,1 1 1,0-1 0,1 1-1,7-15 1,50-72-2840,-52 86 2977,34-51-1921</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6:09.033"/>
    </inkml:context>
    <inkml:brush xml:id="br0">
      <inkml:brushProperty name="width" value="0.035" units="cm"/>
      <inkml:brushProperty name="height" value="0.035" units="cm"/>
      <inkml:brushProperty name="color" value="#E71224"/>
    </inkml:brush>
  </inkml:definitions>
  <inkml:trace contextRef="#ctx0" brushRef="#br0">124 27 2016,'4'-8'1920,"10"-11"3456,-12 19-3768,-5 13-1727,-51 125 2211,34-95-1762,3 0 0,2 1 0,-13 58 0,25-88-264,2 0 0,-1-1 0,1 1 1,1 0-1,1 0 0,0-1 0,0 1 0,2 0 1,-1-1-1,2 1 0,0-1 0,0 0 0,2 0 1,-1-1-1,12 19 0,-11-23-50,0 1 1,0-1-1,1 0 1,0 0-1,1 0 1,0-1-1,0-1 0,0 1 1,1-1-1,0-1 1,0 1-1,0-1 0,1-1 1,0 0-1,0-1 1,0 1-1,0-2 0,0 0 1,1 0-1,-1 0 1,1-2-1,-1 1 0,13-2 1,-4-1-39,0 0 0,0-1 0,-1-2 0,1 0 0,-1 0 1,0-2-1,-1 0 0,1-1 0,-2-1 0,1-1 0,-1 0 0,15-13 0,-10 7 49,-1-2-1,-1 0 0,0-1 0,-2-1 1,0 0-1,-1-2 0,17-30 0,-31 50 6,-1-1 0,1 1 0,-1-1 0,0 0 0,0 1 0,0-1 0,0 0 0,0 0 0,-1 0 0,1 0 0,-1 1 0,0-1 0,0 0 0,0-4 0,-1 7-50,0 0 0,0 1-1,-1-1 1,1 0 0,0 0-1,0 0 1,0 1 0,0-1-1,0 1 1,0-1 0,0 1-1,0-1 1,0 1 0,0 0-1,0-1 1,1 1 0,-1 0-1,0 0 1,0-1 0,-1 3-1,2-2 12,-17 15-1,1 0 0,1 2-1,0 0 1,1 0 0,2 2-1,-21 39 1,29-50-59,0 0-1,0 0 1,1 0 0,1 1-1,-1-1 1,2 1-1,-1-1 1,1 1 0,1 0-1,0-1 1,0 1-1,1 0 1,0 0 0,0-1-1,1 1 1,1-1-1,0 0 1,0 1 0,5 9-1,-7-17-5,0 1 0,1 0 0,-1-1 0,1 1 0,0-1 0,0 0 0,0 1 0,0-1 0,0 0 0,0 0-1,0 0 1,1 0 0,-1-1 0,1 1 0,-1-1 0,1 1 0,0-1 0,0 0 0,4 1 0,-4-1-38,1-1 1,0 0 0,-1 0-1,1-1 1,-1 1 0,1-1-1,-1 0 1,1 1 0,-1-2-1,1 1 1,-1 0-1,0-1 1,6-3 0,6-5-174,0-1 1,-1 0-1,-1-1 1,0-1 0,11-14-1,70-85 280,59-63 3523,-152 180-3395,0-1 1,0 1-1,0 0 0,-1 0 1,1 0-1,-1-1 0,-1 10 0,-2 9 205,-2 0 0,0 0 0,-1-1-1,-1 1 1,-2-1 0,0-1 0,-15 26 0,25-54-45,-1 0 0,2 1 1,-1-1-1,1 0 0,3-8 1,6-3-378,1 0 1,1 1 0,1 1-1,1 0 1,0 1 0,1 1-1,0 0 1,1 1 0,1 1 0,0 0-1,0 1 1,21-8 0,-35 17 76,0 0 0,0 1 0,0-1 1,0 1-1,0 0 0,0 0 0,0 1 0,1-1 1,-1 1-1,0 0 0,0 0 0,0 0 1,1 1-1,-1-1 0,0 1 0,6 2 1,-7-2 32,0 1 1,1 0-1,-1 0 1,0 1-1,0-1 1,0 1-1,0-1 1,-1 1 0,1 0-1,-1 0 1,1 0-1,-1 0 1,0 1-1,-1-1 1,1 1-1,0-1 1,1 8 0,8 25 160,-8-24-91,1 1-1,9 20 1,-4-30-115,0 9-971,0 0 1,1 0 0,1-1-1,0-1 1,0 0 0,1 0-1,0-1 1,1-1 0,0 0-1,19 9 1,4-6-4030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7:48.933"/>
    </inkml:context>
    <inkml:brush xml:id="br0">
      <inkml:brushProperty name="width" value="0.035" units="cm"/>
      <inkml:brushProperty name="height" value="0.035" units="cm"/>
    </inkml:brush>
  </inkml:definitions>
  <inkml:trace contextRef="#ctx0" brushRef="#br0">987 39 7549,'-2'-8'1710,"1"5"-1253,1 1-1,-1 0 0,1-1 0,-1 1 0,0 0 1,0-1-1,0 1 0,0 0 0,0 0 0,-1 0 1,-1-3-1,2 5-425,-1 0 1,1 0-1,0-1 1,0 1-1,-1 0 0,1 0 1,0 0-1,-1 0 1,1 0-1,0 0 0,0 1 1,-1-1-1,1 0 1,0 1-1,0-1 1,0 1-1,-1-1 0,1 1 1,0 0-1,0-1 1,0 1-1,0 0 0,0 0 1,0 0-1,-1 1 1,-63 51 263,-114 122 0,155-150-265,-117 132 385,6 5 0,-150 240 0,263-372-115,17-23-90,-1 0-1,1 1 1,0-1-1,0 1 1,-4 12 0,8-32 1638,-9 7-3950,8 5 1572,1-1 0,-1 1 0,1 0 0,-1 0 0,0 1 0,1-1 0,-1 0 0,1 0 0,-1 1 0,1-1 0,-1 1 0,1-1 0,-1 1 0,1 0 0,0 0 0,-1-1 0,0 2 0,-13 10-7066</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6:09.456"/>
    </inkml:context>
    <inkml:brush xml:id="br0">
      <inkml:brushProperty name="width" value="0.035" units="cm"/>
      <inkml:brushProperty name="height" value="0.035" units="cm"/>
      <inkml:brushProperty name="color" value="#E71224"/>
    </inkml:brush>
  </inkml:definitions>
  <inkml:trace contextRef="#ctx0" brushRef="#br0">162 0 10277,'-28'36'4945,"15"-13"-4594,2 1-1,-11 31 0,9-17-336,-9 55 1,15-57-1407,-2-1-1,-14 36 1,15-54-1005,2-8-1298</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6:09.921"/>
    </inkml:context>
    <inkml:brush xml:id="br0">
      <inkml:brushProperty name="width" value="0.035" units="cm"/>
      <inkml:brushProperty name="height" value="0.035" units="cm"/>
      <inkml:brushProperty name="color" value="#E71224"/>
    </inkml:brush>
  </inkml:definitions>
  <inkml:trace contextRef="#ctx0" brushRef="#br0">484 46 7533,'1'-3'578,"0"0"0,1 0 0,-1 0 1,-1 0-1,1 0 0,0-1 0,-1 1 0,0 0 1,1 0-1,-1 0 0,-1-1 0,0-4 0,1 8-544,0 0 0,0 0 0,-1 0 0,1 0 0,0 0 0,-1 0 0,1 0 0,0 0 0,-1 0 0,1 0 0,0 0 0,-1 0 0,1 1 0,0-1 0,-1 0 0,1 0 0,0 0 0,0 0 0,-1 0 0,1 1 0,0-1 0,0 0 0,-1 0 0,1 0 0,0 1 0,0-1 0,-1 0 0,1 0 0,0 1 0,0-1 0,0 0 0,0 1 0,0-1 0,-1 1 0,-7 11 129,-19 37 913,-140 288 1024,121-198-2063,-37 181 0,24-76-1259,39-174-2359,-29 67 1,38-111 374,0-13-1793</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6:10.340"/>
    </inkml:context>
    <inkml:brush xml:id="br0">
      <inkml:brushProperty name="width" value="0.035" units="cm"/>
      <inkml:brushProperty name="height" value="0.035" units="cm"/>
      <inkml:brushProperty name="color" value="#E71224"/>
    </inkml:brush>
  </inkml:definitions>
  <inkml:trace contextRef="#ctx0" brushRef="#br0">1 612 5533,'3'-14'1157,"0"-1"1,1 1 0,1 0 0,12-24 0,-10 25-831,0 1-1,1 0 1,1 0-1,15-16 0,-4 9-317,1 1 0,1 0 0,1 2 0,1 0-1,33-16 1,2 1-31,1 2 0,103-33 0,-134 53 127,0 1 0,0 1 0,0 1 0,47-2 0,-74 7-99,0 1 1,-1 0-1,1 0 0,0 0 1,0 1-1,-1-1 0,1 0 1,0 1-1,0-1 0,-1 1 1,1-1-1,0 1 0,-1 0 1,1 0-1,-1 0 1,2 1-1,-2-1 1,0 0-1,0-1 1,-1 1 0,1 0-1,-1 0 1,1 0 0,-1 0 0,1 0-1,-1 1 1,0-1 0,1 0-1,-1 0 1,0 0 0,0 0 0,0 0-1,0 0 1,0 0 0,0 1-1,0 0 1,-2 6 107,0-1-1,0 1 1,-1-1 0,0 1-1,-7 11 1,6-11 83,-29 49 589,18-32-592,0 2-1,-11 29 1,23-48-194,1-1 1,-1 0 0,1 1-1,1-1 1,0 1-1,0 0 1,0-1 0,1 1-1,0 0 1,0-1-1,1 1 1,0 0 0,2 7-1,-1-10 4,0-1 0,0 1-1,1-1 1,-1 1 0,1-1 0,0 0-1,0 0 1,0 0 0,1-1 0,0 1-1,-1-1 1,1 0 0,0 0 0,0 0-1,1-1 1,-1 1 0,0-1 0,1 0-1,5 2 1,-5-2 42,-1-1-1,1 0 1,-1 0-1,1 0 1,0 0-1,-1-1 1,1 1-1,0-1 1,0 0-1,0-1 1,-1 1-1,1-1 1,0 0-1,-1 0 1,1 0-1,-1-1 1,1 0 0,-1 0-1,9-5 1,-5 1 15,-1 0 0,1-1 0,-1 0 0,-1 0 1,1-1-1,-1 0 0,0 0 0,-1-1 1,0 1-1,0-1 0,5-15 0,-6 9-97,0 1 0,0-1 0,-1 0 0,-1 0 0,-1 0 0,0 0 0,-1-17 0,-3 6-392,0 0-1,-1 1 0,-2 0 1,0 0-1,-2 0 1,0 1-1,-2 0 1,-23-40-1,25 50-306,4 10 103,1-1-1,0 0 1,0 0-1,1 0 1,-1-1-1,1 1 0,0-1 1,-2-9-1,6-3-4896</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6:10.731"/>
    </inkml:context>
    <inkml:brush xml:id="br0">
      <inkml:brushProperty name="width" value="0.035" units="cm"/>
      <inkml:brushProperty name="height" value="0.035" units="cm"/>
      <inkml:brushProperty name="color" value="#E71224"/>
    </inkml:brush>
  </inkml:definitions>
  <inkml:trace contextRef="#ctx0" brushRef="#br0">112 450 9465,'3'-6'717,"1"0"1,0 1 0,0-1-1,0 1 1,9-9-1,5-1-106,33-22 0,-7 5 492,180-135 69,-49 40 27,-130 98-5,-57 74-1310,-23 58 546,-15 41 39,-41 198 0,78-264-540,4 0 1,4 0-1,4 89 1,1-154-490,0 0-1,-3 26 1,-8-9-2574,10-28 2648,0-1 0,0 1 1,0-1-1,0 0 0,-1 0 0,1 1 0,0-1 1,-1 0-1,1 0 0,-1 0 0,1 0 1,-1 0-1,1-1 0,-4 2 0,-6-2-4394</inkml:trace>
  <inkml:trace contextRef="#ctx0" brushRef="#br0" timeOffset="1">22 1037 9061,'-3'-3'769,"1"1"-1,-1-1 1,1 1 0,0-1 0,0 0 0,0 0 0,-3-6-1,5 9-704,0-1 1,0 1-1,0-1 0,-1 1 0,1-1 0,0 1 0,0-1 0,0 1 0,0-1 0,0 1 0,0-1 0,1 1 1,-1-1-1,0 1 0,0-1 0,0 1 0,0-1 0,0 1 0,1-1 0,-1 1 0,0 0 0,1-2 0,17-5 485,6 6-617,0 1 0,0 1 1,1 1-1,-2 1 0,1 1 1,26 8-1,-10-3-66,100 27-1041,-67-17-1954,81 12 0,-84-26-1996</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6:11.173"/>
    </inkml:context>
    <inkml:brush xml:id="br0">
      <inkml:brushProperty name="width" value="0.035" units="cm"/>
      <inkml:brushProperty name="height" value="0.035" units="cm"/>
      <inkml:brushProperty name="color" value="#E71224"/>
    </inkml:brush>
  </inkml:definitions>
  <inkml:trace contextRef="#ctx0" brushRef="#br0">909 0 6329,'-11'5'4580,"-6"5"-3296,-3 0-372,-18 13 840,-6 2-372,-1 1-239,-1 1-37,-6-2-300,-1 4-360,-6 3-240,-3 3-156,-4-2-48,-3 1-300,-1-1-432,2 0-348,1 2-649,2-3-2051,9-11-2016</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6:11.710"/>
    </inkml:context>
    <inkml:brush xml:id="br0">
      <inkml:brushProperty name="width" value="0.035" units="cm"/>
      <inkml:brushProperty name="height" value="0.035" units="cm"/>
      <inkml:brushProperty name="color" value="#E71224"/>
    </inkml:brush>
  </inkml:definitions>
  <inkml:trace contextRef="#ctx0" brushRef="#br0">377 270 1164,'6'0'593,"0"-1"-1,0 0 0,1-1 1,-1 1-1,0-1 1,0-1-1,-1 1 0,1-1 1,7-4-1,-1-1 480,0 0 1,21-18-1,-27 20-700,0-1-1,0 1 1,-1-1 0,1 0-1,-2 0 1,1 0 0,-1-1 0,0 0-1,-1 0 1,5-15 0,-7 20-335,0 0-1,-1-1 1,1 1 0,-1-1 0,1 1 0,-1-1 0,0 1 0,-1-1 0,1 1 0,-1-1 0,1 1-1,-1-1 1,0 1 0,0 0 0,0-1 0,-1 1 0,1 0 0,-1 0 0,0 0 0,0 0 0,0 0 0,0 0-1,0 1 1,-1-1 0,1 1 0,-1 0 0,0-1 0,0 1 0,-4-2 0,1 1-28,-1 0 0,0 0 0,0 1 0,0 1 0,0-1 0,0 1 0,0 0 0,0 0 0,0 1 0,0 0 0,-9 1 0,-15 2 124,-35 9-1,52-9-90,-19 4-2,0 1 0,-56 23 1,74-24-36,-1 0 1,1 1-1,1 1 1,0 0 0,0 1-1,0 0 1,-16 19-1,27-27-11,0 1 0,0 0 0,1 0 0,0 0 0,-1 1-1,1-1 1,0 0 0,1 1 0,-1 0 0,1-1 0,0 1-1,-1 0 1,1 0 0,1 0 0,-1-1 0,1 1 0,-1 0-1,1 0 1,0 0 0,1 0 0,-1 0 0,1 0 0,0 0-1,0 0 1,0-1 0,2 6 0,0-3 22,0 0 1,1-1-1,0 1 1,0-1-1,0 0 1,1 0-1,0 0 0,0-1 1,0 0-1,0 0 1,1 0-1,-1 0 1,1-1-1,12 5 0,-3-2 30,1 0 0,-1-1-1,1-1 1,0 0-1,0-1 1,0-1-1,0 0 1,1-1-1,-1-1 1,0-1-1,1 0 1,-1-1-1,0-1 1,0 0-1,0-1 1,-1-1-1,1-1 1,-1 0-1,0-1 1,-1 0-1,0-1 1,0-1 0,0 0-1,23-21 1,-23 16 115,-1 0 0,0 0 0,0-2 0,18-28 1,-28 33 564,-7 12-533,-13 12-356,-29 40 275,1 1 1,3 3 0,2 1-1,3 1 1,3 3-1,2 1 1,-39 111-1,49-113-84,12-34-99,0 0-1,1 1 1,2 0 0,-4 32 0,11-59 7,0-1-1,0 0 1,0 1 0,0-1 0,0 1 0,0-1-1,0 0 1,0 1 0,0-1 0,0 1-1,0-1 1,0 0 0,1 1 0,-1-1 0,0 1-1,0-1 1,0 0 0,1 1 0,-1-1 0,0 0-1,0 1 1,1-1 0,-1 0 0,0 1 0,0-1-1,1 0 1,-1 0 0,1 1 0,-1-1 0,0 0-1,1 0 1,-1 0 0,0 0 0,1 1-1,-1-1 1,1 0 0,-1 0 0,0 0 0,1 0-1,-1 0 1,1 0 0,-1 0 0,1 0 0,-1 0-1,0 0 1,1 0 0,0-1 0,26-7-2609,-15 4 1531,22-7-1993,8-6-1295</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6:12.302"/>
    </inkml:context>
    <inkml:brush xml:id="br0">
      <inkml:brushProperty name="width" value="0.035" units="cm"/>
      <inkml:brushProperty name="height" value="0.035" units="cm"/>
      <inkml:brushProperty name="color" value="#E71224"/>
    </inkml:brush>
  </inkml:definitions>
  <inkml:trace contextRef="#ctx0" brushRef="#br0">332 251 1332,'13'-4'832,"1"0"0,0 1-1,0 0 1,19 0 0,-19 2-248,0-1 1,0 0-1,0-1 0,26-9 1,-31 8-281,0 0 1,0-1 0,0-1-1,0 1 1,-1-1 0,0-1-1,0 0 1,10-11 0,-16 16-242,0 0 0,0 0 1,-1 0-1,1-1 0,-1 1 1,1-1-1,-1 1 1,0-1-1,1 0 0,-2 1 1,1-1-1,0 0 1,0 0-1,-1 0 0,0 0 1,1 0-1,-1 0 1,0 1-1,0-1 0,-1 0 1,1 0-1,-1 0 1,1 0-1,-1 0 0,0 1 1,0-1-1,0 0 0,0 1 1,-1-1-1,1 1 1,-1-1-1,0 1 0,1-1 1,-4-2-1,-1-1-4,-1 1 0,0-1-1,0 1 1,-1 0 0,1 1 0,-1 0-1,0 0 1,0 1 0,-1-1 0,1 2-1,-1-1 1,1 1 0,-1 1 0,0 0-1,0 0 1,0 0 0,-9 2 0,-6 0 71,-1 1 1,1 1-1,-1 1 1,-44 14-1,46-11-56,0 2 0,1 0-1,0 2 1,1 0 0,0 2 0,-29 21-1,42-27-71,-1 0 0,1 0-1,1 1 1,0 0 0,0 0-1,0 1 1,1 0 0,0 0 0,1 1-1,0-1 1,0 1 0,1 0-1,0 0 1,1 1 0,0-1-1,-2 20 1,5-26 6,0 0 1,0 0-1,0 0 0,0 0 1,1 0-1,-1 0 0,1 0 0,0 0 1,0 0-1,1 0 0,-1-1 1,1 1-1,0 0 0,0-1 0,0 1 1,0-1-1,1 0 0,-1 0 1,1 0-1,0 0 0,0 0 1,0 0-1,0-1 0,0 1 0,1-1 1,-1 0-1,1 0 0,0 0 1,-1-1-1,1 1 0,0-1 0,7 1 1,7 2 60,-1-1 0,1-1 0,0 0 0,0-2 0,-1 0 0,21-3 1,-2-1-19,1-1 0,-1-2 0,-1-2 0,1-1 0,-1-2 0,-1-1 0,0-1 0,56-35 1,-66 29 452,-52 59 330,1 2 0,-38 79 0,46-79-559,2 0-1,2 2 1,1-1 0,3 2-1,-11 85 1,6 227-39,16-351-649,0 0 1,0 0-1,-1 0 1,0 0-1,0 0 0,-3 8 1,4-12 81,-1 1 1,1-1-1,-1 0 1,0 1-1,0-1 1,0 0-1,0 1 1,0-1-1,0 0 1,0 0 0,0 0-1,0 0 1,-1 0-1,1 0 1,0 0-1,-1 0 1,1-1-1,-1 1 1,1 0-1,-1-1 1,1 1-1,-1-1 1,1 0-1,-2 1 1,-20-5-7744</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6:19.176"/>
    </inkml:context>
    <inkml:brush xml:id="br0">
      <inkml:brushProperty name="width" value="0.035" units="cm"/>
      <inkml:brushProperty name="height" value="0.035" units="cm"/>
      <inkml:brushProperty name="color" value="#E71224"/>
    </inkml:brush>
  </inkml:definitions>
  <inkml:trace contextRef="#ctx0" brushRef="#br0">1505 26 320,'-7'-4'197,"0"0"0,0 1 0,0 0 0,-1 0 0,1 1 0,-1 0-1,0 1 1,0-1 0,1 1 0,-1 1 0,0-1 0,0 2 0,-10 0 0,-43 3 129,47-4-112,-1 1 1,1 0 0,-28 7 0,-9 9-117,0 2 0,1 3 1,2 1-1,0 3 0,1 2 1,-56 45-1,-238 222 420,341-294-520,-44 40 241,1 2-1,3 1 0,1 2 0,3 2 0,2 2 0,-28 53 0,16-9 551,-46 137 0,75-178-635,2 2 0,3 0 1,2 0-1,-4 71 0,14-92-82,1-1 1,2 0-1,2 0 0,0 0 0,3-1 0,0 0 1,2 0-1,2-1 0,28 57 0,-32-75 9,-1-1 1,2 0-1,-1-1 0,2 0 0,-1 0 0,2-1 0,-1 0 0,1-1 1,1 0-1,-1-1 0,21 11 0,9 0 287,0-1 0,59 16 0,-23-8-221,276 97 296,-300-106-313,2-3 0,0-1-1,0-3 1,1-3 0,68 1 0,-48-8 151,0-3 1,0-4-1,99-21 1,-148 21-215,1-2 1,-1 0 0,-1-2 0,0-1 0,0-1 0,-1-1-1,-1-1 1,32-26 0,15-20-11,79-87 0,-23 22-38,104-109 97,-185 180-154,-2-2 1,57-99 0,9-52-246,-88 161 254,-2-1 0,20-75-1,-35 101 22,-1 0-1,0-1 1,-2 0-1,-1 0 0,0 0 1,-2 0-1,-1 0 1,-5-28-1,3 35-21,0 0 1,-1 0-1,0 0 1,-2 1-1,0-1 1,0 1-1,-1 1 1,-1 0-1,-1 0 1,0 1-1,-1 0 1,-12-12-1,-6 0-11,-1 2 1,-1 1-1,-1 1 1,0 1-1,-2 2 0,0 2 1,-1 1-1,-1 1 1,-54-12-1,51 13 109,-52-24 0,67 26-110,-1 0-1,-1 1 0,1 2 0,-1 0 0,-48-6 0,40 12-15,-62 4 0,-49 15-1303,-161 40 0,288-54 1155,-149 29-2474</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4:23.297"/>
    </inkml:context>
    <inkml:brush xml:id="br0">
      <inkml:brushProperty name="width" value="0.035" units="cm"/>
      <inkml:brushProperty name="height" value="0.035" units="cm"/>
      <inkml:brushProperty name="color" value="#E71224"/>
    </inkml:brush>
  </inkml:definitions>
  <inkml:trace contextRef="#ctx0" brushRef="#br0">42 242 2040,'-8'-3'8360,"-4"-1"-5639,-9-1-3209,26-2 3799,15-23-3334,-8 13-26,2 1 0,0 1 0,0 0 0,2 1 0,0 0-1,0 2 1,1 0 0,1 0 0,0 2 0,0 0 0,1 1-1,0 1 1,1 1 0,-1 0 0,28-4 0,-41 10 21,0 0 0,0 0 1,0 1-1,0 0 1,0 0-1,0 0 0,0 1 1,0 0-1,-1 0 0,1 1 1,0-1-1,-1 1 0,8 3 1,-10-2 39,0-1 1,1 0 0,-1 1-1,0 0 1,0 0 0,0 0-1,-1 0 1,1 0 0,-1 1-1,0-1 1,0 1 0,0-1-1,0 1 1,-1 0-1,1 0 1,-1-1 0,0 1-1,0 0 1,0 0 0,0 5-1,0 14 77,0 0-1,-2 0 0,0 0 0,-1 0 0,-2-1 1,0 1-1,-2-1 0,-11 31 0,-80 169 251,91-208-310,-58 101 104,36-67 14,-26 60 0,53-104-141,-1-1 0,1 0 0,0 0 0,0 1 0,0-1 0,0 1 0,1-1 0,0 1 0,-1-1 1,1 1-1,1-1 0,-1 0 0,0 1 0,1-1 0,-1 1 0,1-1 0,0 1 0,1-1 1,-1 0-1,0 0 0,1 0 0,0 0 0,-1 0 0,1 0 0,3 3 0,0-1-15,1 0-1,0 0 0,0 0 1,0-1-1,0 0 0,1 0 1,0-1-1,0 0 0,0 0 1,11 3-1,4 0-852,0-1 0,39 3 0,9-3-5279,-48-4 1506</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4:23.797"/>
    </inkml:context>
    <inkml:brush xml:id="br0">
      <inkml:brushProperty name="width" value="0.035" units="cm"/>
      <inkml:brushProperty name="height" value="0.035" units="cm"/>
      <inkml:brushProperty name="color" value="#E71224"/>
    </inkml:brush>
  </inkml:definitions>
  <inkml:trace contextRef="#ctx0" brushRef="#br0">169 1 5505,'10'4'6494,"5"13"-4549,3 13-2058,-16-22 251,0-1 0,0 0 0,-1 1 0,0-1 0,0 1 0,0 0 0,-1-1 0,-1 1 0,1-1 0,-1 1 0,0 0 0,-1-1 0,0 0 0,0 1 0,-6 12 0,1-4 19,0-1-1,-1 0 1,-1 0 0,0-1-1,-1 0 1,-12 13 0,11-16 67,1 0 1,-19 12 0,25-19-105,-1-1 1,0 0-1,0 0 1,-1 0 0,1-1-1,-1 1 1,1-1 0,-1-1-1,-7 2 1,12-2-106,0-1 1,1 0-1,-1 0 0,0 0 1,0 0-1,0 0 1,1 0-1,-1 0 1,0 0-1,0 0 0,1 0 1,-1 0-1,0 0 1,0-1-1,0 1 0,1 0 1,-1-1-1,0 1 1,1 0-1,-1-1 1,0 1-1,1-1 0,-1 1 1,1-1-1,-1 1 1,0-1-1,1 1 0,-1-2 1,0 0-20,1 1 0,0-1 0,0 1 0,-1 0 0,1-1 0,0 1 0,0-1 0,1 1 0,-1-1 0,0 1 0,0-1 0,1 1 0,-1 0 0,2-3 0,0-1-57,0 0-1,1 0 1,0 0 0,0 0 0,0 0 0,1 1 0,6-7 0,-4 5-12,0 1-1,1 1 1,-1 0 0,1 0 0,0 0 0,1 0 0,-1 1-1,1 1 1,-1-1 0,1 1 0,11-2 0,-55 19-6295,15-10 2045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3:42.889"/>
    </inkml:context>
    <inkml:brush xml:id="br0">
      <inkml:brushProperty name="width" value="0.035" units="cm"/>
      <inkml:brushProperty name="height" value="0.035" units="cm"/>
    </inkml:brush>
  </inkml:definitions>
  <inkml:trace contextRef="#ctx0" brushRef="#br0">1 27 8585,'4'-9'6367,"4"-1"-4431,-8 10-1917,1-1-1,-1 0 1,0 1-1,1-1 0,-1 1 1,1-1-1,-1 1 1,1 0-1,-1-1 1,1 1-1,-1-1 1,1 1-1,-1 0 0,1-1 1,0 1-1,-1 0 1,1 0-1,0 0 1,-1-1-1,1 1 1,-1 0-1,1 0 0,0 0 1,-1 0-1,1 0 1,0 0-1,-1 0 1,1 0-1,0 1 1,0 0 52,-1 0 1,1 0 0,-1 0 0,1 0-1,-1 0 1,0 1 0,0-1-1,1 0 1,-1 0 0,0 1 0,0-1-1,0 0 1,-1 2 0,1 5 78,3 43-514,-2 0 0,-3 0 0,-14 88 0,8-75-3811,8-91-2893,1 1 3487</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7:50.234"/>
    </inkml:context>
    <inkml:brush xml:id="br0">
      <inkml:brushProperty name="width" value="0.035" units="cm"/>
      <inkml:brushProperty name="height" value="0.035" units="cm"/>
    </inkml:brush>
  </inkml:definitions>
  <inkml:trace contextRef="#ctx0" brushRef="#br0">24 102 8513,'-24'-42'7604,"30"40"-7358,-1 1 1,0-1-1,0 1 0,1-1 0,-1 1 0,8 0 0,706-38 405,-688 39-630,494-10 771,-422 10-312,-106 1 693,2-1-1251,0 1 0,1-1 0,-1 0 0,0 1 0,1-1 0,-1 0 0,0 0 0,1 0 0,-1 0-1,0 1 1,1-1 0,-1 0 0,0 0 0,0 0 0,1 0 0,-1-1 0,0 1 0,1 0 0,-1 0 0,0 0 0,0-1 0,0 1 0,-2 0-583,-1 1 0,1-1 1,1 1-1,-1 0 0,0 1 1,0-1-1,0 0 0,0 1 1,-3 2-1,-3 1-1338,-16 4-3693</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4:24.484"/>
    </inkml:context>
    <inkml:brush xml:id="br0">
      <inkml:brushProperty name="width" value="0.035" units="cm"/>
      <inkml:brushProperty name="height" value="0.035" units="cm"/>
      <inkml:brushProperty name="color" value="#E71224"/>
    </inkml:brush>
  </inkml:definitions>
  <inkml:trace contextRef="#ctx0" brushRef="#br0">122 1 9745,'0'14'8971,"-1"70"-8947,-13 232 684,-3 90-602,17-31-170,0-308-103,1-38-69,-1 0 0,-1 0 0,-1 0 0,-2 0 0,-1-1 0,-10 33 1,15-61 166,0 1 1,0-1-1,0 0 1,0 1-1,0-1 1,-1 1-1,1-1 1,0 0 0,0 1-1,0-1 1,0 0-1,-1 1 1,1-1-1,0 0 1,0 1-1,-1-1 1,1 0-1,0 0 1,0 1-1,-1-1 1,1 0 0,0 0-1,-1 0 1,1 1-1,0-1 1,-1 0-1,1 0 1,-1 0-1,1 0 1,0 0-1,-1 0 1,1 0 0,0 0-1,-1 0 1,1 0-1,-1 0 1,1 0-1,0 0 1,-1 0-1,-13-14-2370,-7-28-1575,21 41 3874,-18-43-4088</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4:24.933"/>
    </inkml:context>
    <inkml:brush xml:id="br0">
      <inkml:brushProperty name="width" value="0.035" units="cm"/>
      <inkml:brushProperty name="height" value="0.035" units="cm"/>
      <inkml:brushProperty name="color" value="#E71224"/>
    </inkml:brush>
  </inkml:definitions>
  <inkml:trace contextRef="#ctx0" brushRef="#br0">92 144 6441,'6'-10'319,"1"-1"0,1 1-1,0 0 1,0 1 0,1 0 0,0 0 0,0 1 0,1 0 0,0 0 0,1 1 0,0 1 0,0 0 0,0 0 0,0 1 0,1 1 0,0 0 0,0 0 0,16-2 0,-19 5-276,-1 0 1,1 0-1,0 1 0,-1 0 1,1 0-1,0 1 0,-1 0 0,1 1 1,-1 0-1,1 0 0,-1 0 1,8 5-1,-10-4 44,0 1 0,0-1 0,0 1 1,-1 1-1,0-1 0,1 1 0,-2 0 0,1 0 0,0 0 0,-1 1 1,0-1-1,-1 1 0,1 0 0,-1 0 0,0 1 0,3 9 0,-2 0 17,0 0-1,-1 0 0,-1 1 0,-1-1 1,0 0-1,-1 1 0,-1-1 0,0 1 1,-1-1-1,-1 0 0,-1 0 0,0 0 1,-12 28-1,-1-3-25,-2-1 1,-2-1 0,-50 70-1,51-82-338,-2-1 0,0 0 0,-2-2 0,-1-1 0,0-1 0,-2-1 0,0-1 0,-54 28 0,78-47 78,-32 14-962,34-14 976,0 0-1,-1-1 0,1 0 1,-1 1-1,1-1 1,-1 0-1,1 0 0,-1 0 1,1 0-1,-1 0 0,1 0 1,-1 0-1,1 0 1,-1-1-1,1 1 0,-1-1 1,1 1-1,-1-1 0,1 1 1,-2-2-1,-5-11-3356</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4:25.509"/>
    </inkml:context>
    <inkml:brush xml:id="br0">
      <inkml:brushProperty name="width" value="0.035" units="cm"/>
      <inkml:brushProperty name="height" value="0.035" units="cm"/>
      <inkml:brushProperty name="color" value="#E71224"/>
    </inkml:brush>
  </inkml:definitions>
  <inkml:trace contextRef="#ctx0" brushRef="#br0">21 443 7661,'19'28'1038,"-1"0"-1,-2 1 1,-1 0 0,22 60 0,-34-79-947,-1-1 0,0 0 0,-1 1 0,0-1 0,0 1 1,-1-1-1,0 1 0,0 0 0,-4 13 0,3-16 68,-1-1 0,0 0 0,-1 0-1,0 0 1,0 0 0,0-1 0,0 1 0,-1-1 0,0 0 0,0 0 0,-1 0 0,1 0 0,-1-1 0,0 1 0,-8 4-1,12-8-78,-1 1 0,0-1 0,0 0 0,1 0-1,-1 0 1,0 0 0,0 0 0,0-1-1,0 1 1,0-1 0,0 1 0,0-1-1,-1 0 1,1 1 0,0-1 0,-4-1 0,5 1-65,0 0 0,0-1 1,-1 0-1,1 1 1,0-1-1,0 0 0,0 1 1,-1-1-1,1 0 0,0 0 1,0 0-1,0 0 1,0 0-1,1 0 0,-1 0 1,0 0-1,0-1 1,1 1-1,-2-2 0,0-3-92,0 0-1,1 0 1,-1-1-1,1 1 1,0-1-1,1 1 0,0-1 1,0 1-1,1-10 1,3-13-87,2-1 1,1 1 0,2 0-1,1 1 1,1 0-1,1 0 1,1 1 0,1 1-1,2 1 1,1 0 0,1 0-1,0 2 1,2 0 0,1 2-1,1 0 1,0 1 0,30-19-1,-46 35 137,0 0 0,1 0-1,0 1 1,0 0 0,0 0-1,0 1 1,0 0-1,1 0 1,-1 0 0,1 1-1,7 0 1,-11 1 36,-1 0 0,1 1 1,-1-1-1,1 1 0,-1 0 0,1 0 1,-1 0-1,1 1 0,-1-1 0,0 1 1,0 0-1,0-1 0,0 1 0,0 1 1,0-1-1,-1 0 0,1 1 0,-1-1 1,1 1-1,-1 0 0,0 0 0,0 0 1,0 0-1,0 0 0,1 4 0,0 2 51,0 0 0,0 0 0,-1 0 0,0 0 1,0 0-1,-1 1 0,-1-1 0,1 0 0,-1 1 0,-2 12 0,-4 14 26,-13 48 0,5-25-101,12-47-37,0-1-1,0 1 1,1 0-1,1 0 1,0-1-1,1 1 1,0 0-1,0 0 0,4 11 1,-3-18 25,-1-1 1,1 0-1,-1 0 0,1 0 1,0-1-1,1 1 0,-1 0 1,1-1-1,-1 1 0,1-1 1,0 0-1,0 0 0,1 0 1,-1 0-1,1-1 0,-1 1 1,1-1-1,0 0 0,0 0 1,0 0-1,0-1 0,0 0 1,0 1-1,0-1 0,0 0 1,1-1-1,5 1 0,-3 0 29,-1-1-1,1 0 1,-1 0 0,1-1-1,-1 1 1,1-1 0,-1-1-1,0 1 1,0-1-1,1 0 1,-1-1 0,0 1-1,-1-1 1,1-1-1,0 1 1,-1-1 0,0 0-1,0 0 1,0 0-1,0-1 1,-1 1 0,1-1-1,-1 0 1,-1-1 0,1 1-1,-1-1 1,0 1-1,0-1 1,0 0 0,-1 0-1,0 0 1,0-1-1,-1 1 1,1 0 0,-1-1-1,-1 1 1,1-1-1,-1 1 1,0-1 0,-2-7-1,-3-19 179,-1 1-1,-14-44 0,10 44-107,2 1 0,-6-53 0,12 63-64,2-1 1,0 1 0,2-1-1,0 0 1,2 1 0,0 0-1,1 0 1,11-29 0,-12 41-21,0 0 0,1 0 0,0 0 1,0 1-1,1 0 0,0 0 0,1 0 0,14-13 0,-16 17-3,1 0-1,0 0 1,0 0-1,0 1 1,0 0-1,1 0 1,0 0-1,-1 1 1,1 0-1,0 0 1,0 1-1,0 0 1,13 0-1,-11 1 40,0 1 0,0 1 0,0-1 1,0 2-1,0-1 0,-1 1 0,1 0 0,-1 1 0,0 0 0,0 0 0,0 1 0,0 0 0,-1 1 0,0-1 0,0 1 0,0 1 0,9 11 0,-4-3 46,0 0 0,-1 0-1,-1 1 1,0 1-1,-1 0 1,-1 0 0,9 28-1,-12-29-10,-1 0-1,0 0 0,-2 0 1,0 1-1,0-1 0,-1 1 1,-2-1-1,1 1 0,-2-1 1,0 0-1,-1 1 0,0-1 1,-2 0-1,0 0 0,-1-1 1,0 0-1,-1 0 0,-1 0 1,0-1-1,-1 0 0,0 0 1,-1-1-1,-1 0 0,-21 18 1,65-62-1350,-14 12 1141,1 1 0,25-18 0,-29 25 85,2 1 0,0 0 0,0 1 0,0 1 0,1 1 0,36-8 0,-48 13 69,1 1-1,-1 1 1,1-1 0,-1 1 0,1 0-1,-1 1 1,0 0 0,1 0 0,10 3-1,-13-2 37,0 0-1,-1 0 0,1 1 1,-1-1-1,0 1 1,0 0-1,0 0 0,0 0 1,0 1-1,-1-1 0,1 1 1,-1 0-1,0 0 1,0 0-1,3 7 0,-4-8 31,-1 0-1,0 0 0,0 0 1,0 1-1,0-1 0,-1 0 0,1 1 1,-1-1-1,0 0 0,0 1 1,0-1-1,0 0 0,-1 1 0,1-1 1,-1 0-1,0 1 0,0-1 1,0 0-1,0 0 0,-1 0 1,1 0-1,-1 0 0,0 0 0,0 0 1,0-1-1,-4 5 0,-6 7 211,-1-2 0,0 0 1,-26 18-1,32-25-207,-27 19 131,-2-1 1,-1-2 0,-45 19 0,50-27-1138,-1-1 0,-37 8-1,69-20 887,1 0-1,0 0 1,0 0-1,0 0 1,0 0-1,0 1 1,-1-1-1,1 0 0,0 0 1,0 0-1,0 0 1,0 0-1,-1 0 1,1 0-1,0 0 1,0 0-1,0 0 0,-1 0 1,1 0-1,0 0 1,0 0-1,0 0 1,-1 0-1,1 0 0,0 0 1,0 0-1,0 0 1,-1 0-1,1 0 1,0 0-1,0 0 1,0-1-1,0 1 0,-1 0 1,1 0-1,0 0 1,0 0-1,0 0 1,0 0-1,0-1 1,0 1-1,-1 0 0,1 0 1,0 0-1,0 0 1,0-1-1,0 1 1,0 0-1,0 0 0,0 0 1,0-1-1,0 1 1,0 0-1,0 0 1,0 0-1,0-1 1,6-11-3118,-4 10 2730,10-18-4358</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4:25.947"/>
    </inkml:context>
    <inkml:brush xml:id="br0">
      <inkml:brushProperty name="width" value="0.035" units="cm"/>
      <inkml:brushProperty name="height" value="0.035" units="cm"/>
      <inkml:brushProperty name="color" value="#E71224"/>
    </inkml:brush>
  </inkml:definitions>
  <inkml:trace contextRef="#ctx0" brushRef="#br0">100 1 6917,'-6'13'6055,"1"15"-6331,3-13 617,-11 44 253,-54 328 1750,63-354-2258,2 0 0,1-1 0,2 1 0,1 0 0,1 0 0,12 45 0,-12-66-97,0-1-1,2 0 0,-1 0 1,1-1-1,1 1 1,0-1-1,0 0 1,1-1-1,12 14 0,-12-17 3,-1 0 0,1 0-1,1-1 1,-1 0 0,1-1-1,-1 1 1,1-1 0,1-1-1,-1 0 1,0 0 0,1-1-1,-1 0 1,1 0 0,11 1 0,-5-2 13,0-1 0,0 0 1,0-1-1,0-1 0,-1 0 1,1-1-1,0 0 1,-1-1-1,18-8 0,-10 2 2,-2 0 0,1-2-1,-2 0 1,0-1-1,25-22 1,-8 0-13,-1-1 0,-2-2 1,-1-1-1,48-79 1,-29 26 227,-47 83-113,0-1 0,0 1 0,-1-1-1,0 0 1,-1 1 0,0-1 0,-1 0 0,1-13 0,-2 21-32,0 0 1,0 0 0,0 0 0,-1 0-1,1 0 1,0 0 0,-1 0 0,1 0 0,-1 0-1,0 0 1,0 0 0,0 0 0,0 1-1,0-1 1,0 0 0,0 0 0,0 1-1,-1-1 1,-2-2 0,2 3-28,0 0-1,1 0 1,-1 1 0,0-1 0,0 0-1,0 1 1,0 0 0,0-1-1,0 1 1,0 0 0,0 0 0,0 0-1,0 0 1,0 0 0,0 1-1,-3 0 1,-3 1-27,1 1 0,0 0 0,0 0 0,0 0 0,0 1 1,1 0-1,-1 1 0,1-1 0,-6 7 0,1 2 1,1 0 0,1 0 1,0 1-1,1 0 0,0 0 0,1 1 1,1 0-1,0 0 0,1 1 0,1 0 1,0 0-1,1 0 0,1 0 0,1 0 1,0 1-1,3 27 0,-1-30-177,0-1 1,2 1-1,-1-1 0,2 0 1,0 0-1,0 0 0,1 0 1,1 0-1,8 12 0,-9-17-194,0-1 0,1 1 0,0-1 0,0-1 0,0 1 0,1-1 0,0 0 0,1-1 0,-1 1 0,1-2 0,0 1-1,0-1 1,0 0 0,12 3 0,-16-5-113,0-1 1,1 1-1,-1-1 0,0-1 0,0 1 0,1-1 0,-1 1 0,1-1 0,-1 0 1,0-1-1,7 0 0,14-11-4232</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4:26.432"/>
    </inkml:context>
    <inkml:brush xml:id="br0">
      <inkml:brushProperty name="width" value="0.035" units="cm"/>
      <inkml:brushProperty name="height" value="0.035" units="cm"/>
      <inkml:brushProperty name="color" value="#E71224"/>
    </inkml:brush>
  </inkml:definitions>
  <inkml:trace contextRef="#ctx0" brushRef="#br0">101 0 9633,'0'0'187,"-1"1"0,0-1 1,0 1-1,0-1 0,1 1 1,-1-1-1,0 1 0,1-1 1,-1 1-1,0 0 0,1-1 0,-1 1 1,1 0-1,-1-1 0,1 1 1,-1 0-1,1 0 0,0 0 1,-1-1-1,1 1 0,0 0 0,0 0 1,-1 0-1,1 0 0,0 0 1,0-1-1,0 3 0,-3 31 249,3-27 306,-3 25-97,-1 1 0,-10 40 0,11-62-551,0 1-1,-1-1 1,0 0 0,-1-1-1,0 1 1,-1-1-1,0 0 1,0-1 0,-15 18-1,42-51-148,0-2 0,27-44-1,-32 45 42,0 1 0,1 0 0,1 2 0,2 0 0,28-26 0,-47 47 19,0 0 0,0 0 0,1 0 0,-1 0 0,0 0 0,0 1 0,1-1 0,-1 0-1,0 1 1,1-1 0,-1 1 0,1-1 0,-1 1 0,0-1 0,1 1 0,-1 0 0,1 0 0,-1 0 0,1 0 0,-1 0 0,1 0 0,-1 0 0,1 1 0,-1-1 0,1 0 0,-1 1 0,1-1 0,-1 1 0,0 0 0,1-1 0,-1 1 0,0 0 0,0 0 0,1 0 0,-1 0 0,0 0 0,0 0 0,0 0 0,0 0 0,0 0 0,0 0 0,-1 1 0,1-1 0,0 0 0,0 3 0,4 5 41,-1 0 1,-1 1 0,0-1 0,0 1 0,2 16 0,-3-10-3,0 0 1,-1 1-1,0-1 1,-2 1 0,0-1-1,0 1 1,-2-1-1,0 0 1,-1 0-1,-6 17 1,10-25-295,9-12-46,11-12-68,78-94-6,-72 77 382,2 2 0,1 0 0,62-49 0,-92 82 47,0 1 0,0 0 0,0-1 1,0 1-1,0 0 0,1-1 0,-1 1 1,1 0-1,0 0 0,0 0 1,0-1-1,1 5 0,-1 1-88,1 1 0,0-1-1,0 0 1,4 10 0,-3-12-196,1 0 1,0 0-1,0 0 1,0-1-1,1 1 0,0-1 1,0 0-1,1 0 1,5 6-1,-6-8-720,0 0 0,1 0 0,-1 0 0,1 0 0,-1-1 0,1 0 0,7 3 0,13 1-6597</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4:26.838"/>
    </inkml:context>
    <inkml:brush xml:id="br0">
      <inkml:brushProperty name="width" value="0.035" units="cm"/>
      <inkml:brushProperty name="height" value="0.035" units="cm"/>
      <inkml:brushProperty name="color" value="#E71224"/>
    </inkml:brush>
  </inkml:definitions>
  <inkml:trace contextRef="#ctx0" brushRef="#br0">436 1 14505,'-2'0'147,"0"0"-1,0 1 0,0-1 1,0 1-1,0 0 0,0-1 0,0 1 1,0 0-1,0 0 0,1 0 1,-1 0-1,0 1 0,1-1 0,-1 0 1,1 1-1,-1-1 0,1 1 1,-1 0-1,1-1 0,-2 4 1,-19 41-819,22-46 704,-9 23-52,2 1 1,0 0 0,2 0 0,0 0 0,0 27 0,2 122 0,5-120 257,-3-1 0,-12 89 0,13-136-147,-1-1 1,0 1-1,0 0 1,-1-1-1,1 1 1,-1-1-1,0 1 1,-1-1-1,1 0 1,-1 0-1,1 0 1,-1 0-1,0-1 1,-1 1-1,-6 5 1,5-5 43,-1-1 0,1-1 0,-1 1 1,0-1-1,0 0 0,-1 0 0,1 0 0,0-1 0,0 0 1,-1 0-1,-8-1 0,1 1-173,0 0 1,-1-2-1,1 0 1,0 0-1,0-1 1,0-1-1,0 0 1,0-1-1,1-1 1,-1 0-1,-17-10 1,30 15-46,0-1 1,-1 0-1,1 0 0,0 0 1,0 0-1,0 0 0,0 0 1,0-1-1,0 1 0,0 0 1,1 0-1,-1-1 0,0 1 1,1-1-1,-1 1 1,1 0-1,-1-1 0,1 1 1,0-1-1,0 1 0,-1-1 1,1 1-1,0-1 0,0 1 1,1-1-1,-1 1 0,0-1 1,0 1-1,1-1 0,-1 1 1,1-1-1,-1 1 1,2-2-1,2-5-600,0 0 1,1 1 0,0 0-1,10-11 1,-9 11 183,11-13-1237,2 0 0,27-21 0,9-4-2261</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4:27.257"/>
    </inkml:context>
    <inkml:brush xml:id="br0">
      <inkml:brushProperty name="width" value="0.035" units="cm"/>
      <inkml:brushProperty name="height" value="0.035" units="cm"/>
      <inkml:brushProperty name="color" value="#E71224"/>
    </inkml:brush>
  </inkml:definitions>
  <inkml:trace contextRef="#ctx0" brushRef="#br0">72 428 4760,'1'0'1046,"-1"0"-837,0-1 0,0 1 0,1 0 0,-1 0 0,0 0 0,0 0 1,0 0-1,1 0 0,-1 0 0,0 0 0,0 0 0,1 0 0,-1 0 0,0 0 0,0 0 0,0 0 1,1 0-1,-1 0 0,0 0 0,0 0 0,0 0 0,1 0 0,-1 0 0,0 0 0,0 0 0,0 0 1,1 0-1,-1 0 0,0 1 0,0-1 209,1 0-209,5 10 1919,1 13-1599,-4-4-196,-1 0 0,-2 0 0,0 0 0,0 0 0,-2 0-1,0 0 1,-7 23 0,-4 9-548,-28 66 0,24-76-1194,4-15-3450</inkml:trace>
  <inkml:trace contextRef="#ctx0" brushRef="#br0" timeOffset="1">401 0 7661,'-37'17'8023,"-15"23"-8680,32-24 1407,17-13-688,-17 12 91,1 1-1,1 0 1,0 1 0,-22 30-1,36-42-157,1 0-1,0 0 1,0 1 0,0-1-1,1 1 1,0-1-1,0 1 1,1-1 0,-1 1-1,0 10 1,2-11-2,0-1 1,0 0-1,1 0 0,0 0 1,-1 0-1,2 0 0,-1 0 1,0 0-1,1 0 1,0 0-1,0 0 0,0-1 1,0 1-1,0-1 0,1 0 1,-1 1-1,5 2 0,-2-2-77,0 0-1,0 0 0,1 0 1,0-1-1,0 0 0,0 0 1,0-1-1,0 0 0,0 0 1,1 0-1,-1-1 0,1 1 1,-1-2-1,8 1 0,-8 0-383,0-1 0,0 0 0,0-1 0,0 1 0,-1-1 0,1 0 0,0-1 0,0 0 0,7-3 0,-7-1-2757,-8 0-2567</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4:27.712"/>
    </inkml:context>
    <inkml:brush xml:id="br0">
      <inkml:brushProperty name="width" value="0.035" units="cm"/>
      <inkml:brushProperty name="height" value="0.035" units="cm"/>
      <inkml:brushProperty name="color" value="#E71224"/>
    </inkml:brush>
  </inkml:definitions>
  <inkml:trace contextRef="#ctx0" brushRef="#br0">0 154 8149,'11'-13'1152,"1"1"0,0 0 0,14-10 1,-9 9-899,0 1 1,1 1-1,0 1 1,1 0-1,0 2 0,1 0 1,26-7-1,-38 13-87,0 0 0,0 1 0,0-1-1,0 2 1,1-1 0,-1 1 0,0 0 0,1 1-1,-1 0 1,0 0 0,0 1 0,11 4 0,-13-4-91,1 1 1,-1 1 0,-1-1 0,1 1-1,0 0 1,-1 0 0,0 1 0,0-1-1,0 1 1,0 0 0,-1 1 0,0-1-1,0 1 1,-1 0 0,5 9 0,-2-3-10,-1 1 0,0 0 0,-1 0 0,-1 1 0,0-1 0,-1 1 0,0-1 0,-1 19 0,-1-9 29,-2-1 1,0 1-1,-2 0 0,-8 30 0,-6 2 69,-2-1 0,-2-2 0,-32 54 0,-1-11-59,24-43-33,-25 58 0,55-109-87,0 0 1,1 1-1,-1-1 1,0 0-1,1 1 0,-1-1 1,1 1-1,-1-1 1,1 1-1,-1-1 1,1 1-1,0-1 0,0 1 1,0-1-1,0 1 1,0 0-1,0-1 1,0 1-1,1-1 0,-1 1 1,1-1-1,-1 1 1,1-1-1,-1 0 1,1 1-1,0-1 0,0 1 1,-1-1-1,1 0 1,0 0-1,2 2 1,1-1-22,0 0 1,0-1 0,0 1-1,1-1 1,-1 0-1,0 0 1,1 0 0,-1-1-1,1 1 1,5-2 0,14 1-82,0-1-1,0-1 1,0-1 0,-1-1 0,0-1 0,0-2 0,0 0-1,-1-1 1,0-1 0,0-1 0,-1-2 0,0 1 0,26-22 0,-33 23 131,-1-1 1,0-1 0,-1 0 0,0 0 0,-1-1 0,0-1 0,-1 0 0,0 0 0,-2-1 0,0 0-1,0-1 1,-1 0 0,-1 0 0,-1 0 0,0-1 0,-1 1 0,-1-1 0,-1 0 0,1-23 0,-3 35 46,0 0 1,0 0-1,-1 1 1,0-1-1,0 0 1,0 0-1,-1 1 1,1-1-1,-1 1 1,0-1-1,-1 1 1,1 0-1,-1 0 1,0 0-1,0 0 1,-6-6-1,6 7-24,0 1 0,0 0 0,0 0 0,0 0 0,0 0 0,-1 0 0,1 1-1,0 0 1,-1-1 0,0 1 0,1 0 0,-1 1 0,0-1 0,1 1 0,-1 0 0,0-1-1,0 2 1,1-1 0,-1 0 0,0 1 0,1 0 0,-7 1 0,-2 2-3,0 1-1,0 1 1,1 0 0,0 0 0,0 1 0,0 0-1,1 1 1,0 0 0,0 1 0,1 0-1,0 0 1,0 1 0,1 0 0,1 1 0,-10 16-1,14-21-52,-1 1-1,1 0 0,1-1 1,-1 1-1,1 0 0,0 1 1,1-1-1,0 0 0,0 0 1,0 1-1,1-1 0,0 0 0,0 1 1,1-1-1,0 0 0,1 1 1,-1-1-1,1 0 0,1 0 1,-1 0-1,1 0 0,0-1 1,1 1-1,0-1 0,0 0 1,0 0-1,0 0 0,9 7 0,-7-7-205,1 0-1,0 0 0,0-1 0,0 0 1,1-1-1,-1 0 0,1 0 0,0 0 1,1-1-1,-1-1 0,0 1 0,1-1 1,-1 0-1,17 0 0,5-1-1321,-1-2 1,0 0-1,33-7 1,3-2-971</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4:28.165"/>
    </inkml:context>
    <inkml:brush xml:id="br0">
      <inkml:brushProperty name="width" value="0.035" units="cm"/>
      <inkml:brushProperty name="height" value="0.035" units="cm"/>
      <inkml:brushProperty name="color" value="#E71224"/>
    </inkml:brush>
  </inkml:definitions>
  <inkml:trace contextRef="#ctx0" brushRef="#br0">0 135 11173,'4'-9'4788,"2"4"-3731,3-1-385,7-4 48,9 2-384,5-1-24,4 4 0,9 0-12,5 2-300,7 1-120,10-3 0,7 2-444,55-3-612,15-6-529,4-11-1923,-39 0-1904</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4:28.632"/>
    </inkml:context>
    <inkml:brush xml:id="br0">
      <inkml:brushProperty name="width" value="0.035" units="cm"/>
      <inkml:brushProperty name="height" value="0.035" units="cm"/>
      <inkml:brushProperty name="color" value="#E71224"/>
    </inkml:brush>
  </inkml:definitions>
  <inkml:trace contextRef="#ctx0" brushRef="#br0">1 638 5629,'29'-38'7931,"9"4"-5152,47-26-3561,-38 28 1510,30-22-508,-3-4-1,-3-2 0,-2-4 0,116-140 1,-180 197-63,9-17 892,-13 24-1043,-1 0 1,0 0-1,0 0 1,0 0 0,0 0-1,0 0 1,0-1-1,-1 1 1,1 0-1,0 0 1,0 0-1,0 0 1,0 0 0,0 0-1,0 0 1,0-1-1,0 1 1,0 0-1,0 0 1,0 0 0,0 0-1,0 0 1,0 0-1,0 0 1,-1 0-1,1 0 1,0 0 0,0 0-1,0-1 1,0 1-1,0 0 1,0 0-1,0 0 1,0 0 0,-1 0-1,1 0 1,0 0-1,0 0 1,0 0-1,0 0 1,0 0-1,0 0 1,0 0 0,-1 0-1,1 0 1,0 0-1,0 0 1,0 0-1,0 0 1,0 0 0,0 1-1,0-1 1,0 0-1,-1 0 1,1 0-1,0 0 1,0 0 0,0 0-1,0 0 1,0 0-1,0 0 1,0 0-1,0 0 1,0 1 0,0-1-1,0 0 1,0 0-1,-1 0 1,1 0-1,-8 7-139,-17 21 209,1 1-1,2 1 1,-25 44 0,22-35-84,-30 50-168,5 3 0,3 1 1,-45 129-1,89-216-38,-2 10-119,0 1 0,0 0 0,-2 24 0,6-37 125,1-1 1,0 1-1,0 0 0,0-1 1,1 1-1,-1 0 1,1-1-1,0 1 0,2 6 1,-2-9 0,0 1 1,0-1 0,0 1-1,0-1 1,0 0-1,0 1 1,0-1-1,0 0 1,1 0-1,-1 0 1,0 0 0,1 0-1,-1 0 1,1 0-1,-1 0 1,1-1-1,0 1 1,-1-1 0,1 1-1,-1-1 1,5 1-1,22 0-3862</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7:51.654"/>
    </inkml:context>
    <inkml:brush xml:id="br0">
      <inkml:brushProperty name="width" value="0.035" units="cm"/>
      <inkml:brushProperty name="height" value="0.035" units="cm"/>
    </inkml:brush>
  </inkml:definitions>
  <inkml:trace contextRef="#ctx0" brushRef="#br0">19 29 1896,'-6'-7'8196,"-3"-4"-3798,9 11-4296,0-1-1,0 1 1,-1 0-1,1 0 1,0 0-1,0 0 1,0-1-1,-1 1 1,1 0-1,0 0 1,0 0-1,0-1 1,0 1 0,0 0-1,-1 0 1,1-1-1,0 1 1,0 0-1,0-1 1,0 1-1,0 0 1,0 0-1,0-1 1,0 1-1,0 0 1,0 0-1,0-1 1,0 1-1,0 0 1,0-1-1,0 1 1,0 0-1,0 0 1,0-1-1,1 1 1,-1 0-1,0 0 1,0-1 0,0 1-1,56 35-666,342 191 691,-309-174-115,52 26 120,-134-76-111,-6-2-1,1 1-1,0-1 0,-1 0 1,1 1-1,-1-1 0,1 1 1,-1 0-1,1-1 0,-1 1 1,1 0-1,-1 0 0,0 0 1,0 0-1,1 0 0,1 2 1,-22-22 1847,-9-17-2154,22 30 236,0-1 1,1 0-1,0-1 1,-6-9-1,-16 45-1178,-139 153 1471,-53 55 346,209-227 325,6-9-1492,-10-4-1950,14 4 2265,-1 0 1,1 0-1,-1 1 1,0-1-1,1 0 1,0 0-1,-1 1 1,1-1-1,-1 0 1,1 1-1,-1-1 1,1 1-1,0-1 1,-1 0 0,1 1-1,0-1 1,-1 1-1,1-1 1,0 1-1,-1-1 1,1 1-1,0-1 1,0 1-1,0-1 1,0 1-1,0 0 1,-1-1-1,1 1 1,0 0 0</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4:29.068"/>
    </inkml:context>
    <inkml:brush xml:id="br0">
      <inkml:brushProperty name="width" value="0.035" units="cm"/>
      <inkml:brushProperty name="height" value="0.035" units="cm"/>
      <inkml:brushProperty name="color" value="#E71224"/>
    </inkml:brush>
  </inkml:definitions>
  <inkml:trace contextRef="#ctx0" brushRef="#br0">524 187 9969,'-26'4'1476,"1"1"0,-37 12 0,22-2-1157,0 2 0,1 1 0,1 2 0,-45 33-1,66-42-167,0 2-1,1 0 1,0 0-1,1 2 0,1 0 1,-23 31-1,31-38-151,2 0 0,-1 0 0,1 1 0,0-1 0,1 1 0,0 0 0,0 0 0,1 0 0,0 0 0,1 0 0,0 1 0,0-1 0,1 0 0,0 1 0,1-1 0,0 0 0,3 14 0,1-10-38,0 0 0,0 0 0,1 0 1,1 0-1,0-1 0,1 0 0,0-1 0,1 0 1,0 0-1,1-1 0,0 0 0,0 0 1,1-1-1,0-1 0,1 0 0,16 8 1,-8-4-106,1-2 1,1 0 0,0-1-1,0-1 1,1-2 0,0 0-1,0-1 1,0-1 0,24 0-1,-37-4 158,0 0-1,0 0 0,0-1 0,0 0 0,0-1 0,0 0 1,-1-1-1,1 0 0,-1 0 0,1-1 0,-1 0 0,0-1 0,9-6 1,-11 6 30,0-1 0,-1 0 1,1-1-1,-1 0 1,-1 0-1,1 0 0,-1 0 1,0-1-1,-1 0 1,0 0-1,0 0 0,-1 0 1,0-1-1,4-15 0,-3 4 49,-1 0-1,-1 0 0,-1 0 0,-1 0 0,0 1 0,-2-1 0,0 0 0,-1 0 0,-1 0 0,-1 1 0,0 0 1,-2 0-1,0 0 0,-1 1 0,-1 0 0,-1 1 0,0-1 0,-1 2 0,-1 0 0,-1 0 0,0 1 0,-1 1 0,0 0 1,-21-15-1,-45-22 768,85 53-1067,0 0 1,0 0 0,0 0 0,0-1-1,0 0 1,8 1 0,2 1 154,58 12-35,1-4-1,0-2 0,0-4 0,1-3 1,0-3-1,-1-4 0,0-3 1,0-3-1,-1-3 0,137-46 1,-146 35 374,0-3 1,-2-2-1,63-42 1,-103 53 403,-20 14-190,-16 10-327,-45 24 29,2 3 1,-67 48 0,106-67-209,0 2 1,1-1-1,1 2 1,0 0-1,2 1 0,-1 1 1,2 0-1,0 1 1,2 1-1,-13 26 0,20-37-6,1-1 0,1 1-1,-1 0 1,2 0-1,-1 0 1,1 0-1,0 0 1,1 0-1,0 0 1,0 0 0,1 0-1,1 0 1,-1 0-1,1 0 1,1-1-1,3 10 1,-2-8 1,1-1 0,0 0 0,1 0 0,0 0 1,0-1-1,1 1 0,0-2 0,1 1 0,-1-1 0,1 0 0,1 0 1,-1-1-1,14 7 0,2-1 29,1-1 0,1-1 1,0-1-1,0-2 0,36 7 1,-9-6 98,75 2 0,-111-10 31,1 0 0,-1-1 0,0-1-1,0-1 1,-1-1 0,1 0 0,22-9 0,-28 9-78,9-4 32,-1-1 1,0-1-1,0-1 1,-1-1-1,0-1 1,-1 0-1,0-1 1,-2-1-1,1 0 1,-2-1-1,0-1 1,-1 0-1,-1-1 1,0 0-1,-1-1 1,-1 0-1,-1-1 1,-1 0-1,-1 0 1,0-1-1,-2 0 1,4-25-1,-8 37-98,-1 1-1,0-1 1,0 0-1,0 0 0,-1 1 1,-1-1-1,0 1 1,0-1-1,0 1 1,-1 0-1,0-1 1,-1 1-1,0 1 1,0-1-1,0 1 1,-1-1-1,-1 1 0,1 1 1,-9-9-1,1 4-103,0 0 0,-1 0 0,0 2 0,-1 0 0,0 0 0,-1 2 0,1 0 0,-33-10 0,23 10-106,0 1 0,0 1 0,-1 2 1,-49-2-1,-97 17-1874,35 0-2166,9-14-3112</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4:31.733"/>
    </inkml:context>
    <inkml:brush xml:id="br0">
      <inkml:brushProperty name="width" value="0.035" units="cm"/>
      <inkml:brushProperty name="height" value="0.035" units="cm"/>
      <inkml:brushProperty name="color" value="#E71224"/>
    </inkml:brush>
  </inkml:definitions>
  <inkml:trace contextRef="#ctx0" brushRef="#br0">22 386 7253,'-1'-2'432,"-1"1"0,1 0 0,-1-1 1,1 1-1,-1-1 0,1 1 0,0-1 0,0 0 1,0 1-1,0-1 0,0 0 0,0 0 0,0 0 1,0-3-1,-3-33 840,6 24-1397,0 0 1,1 0-1,5-16 0,-2 10 77,2 1 1,0 0-1,1 1 0,1-1 0,0 2 0,2 0 0,0 0 0,23-25 0,-28 36 38,0 0 0,0 0-1,0 0 1,0 1 0,1 0 0,0 1 0,0-1-1,1 1 1,13-4 0,-15 7-2,-1-1 0,0 1 1,1 1-1,-1-1 0,0 1 1,1 0-1,-1 1 0,1-1 1,-1 1-1,0 1 0,0-1 0,1 1 1,-1 0-1,0 0 0,6 4 1,-7-3 34,0 0 0,0 0 1,0 0-1,-1 1 1,1 0-1,-1 0 0,0 0 1,0 0-1,0 1 0,-1 0 1,1 0-1,-1 0 1,0 0-1,3 8 0,-2-1 34,0 0-1,-1 0 0,0 0 0,-1 0 0,0 1 1,0 17-1,-3 9 67,-2 0 0,-1 0 0,-10 40 1,11-64-122,-2 11 34,-2 0 0,-9 27 0,5-22 19,-65 160 216,50-134-197,3 0 0,-23 90-1,45-145-81,1 1 0,-1 0-1,0-1 1,1 1-1,0 0 1,0 0-1,0-1 1,0 1-1,0 0 1,0-1-1,1 1 1,-1 0-1,1-1 1,0 1 0,0 0-1,0-1 1,0 1-1,0-1 1,1 0-1,-1 1 1,1-1-1,2 3 1,-1-3-13,0 0-1,0 0 1,0 0 0,0 0 0,1-1 0,-1 1-1,1-1 1,-1 0 0,1 0 0,-1 0-1,1 0 1,0-1 0,-1 0 0,1 0 0,7 0-1,18-3-285,-1-1 0,1-1 0,42-14 0,-34 8-3200,41-5-1,-50 12-1694</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4:32.341"/>
    </inkml:context>
    <inkml:brush xml:id="br0">
      <inkml:brushProperty name="width" value="0.035" units="cm"/>
      <inkml:brushProperty name="height" value="0.035" units="cm"/>
      <inkml:brushProperty name="color" value="#E71224"/>
    </inkml:brush>
  </inkml:definitions>
  <inkml:trace contextRef="#ctx0" brushRef="#br0">230 4 7925,'-8'-3'6965,"5"2"-6984,4 6-1072,1 0 1802,17 30 20,-15-30-699,-1 0 0,0 0 0,0 0 0,-1 0 0,3 7-1,-3-3 40,0 0-1,0 0 1,-1 0-1,0 0 1,-1 0-1,0 1 1,0-1-1,-1 0 1,0 0-1,-1 0 1,0 0-1,0 0 1,-1 0-1,0-1 1,-6 12-1,6-14-35,-1 0 0,1-1 0,-1 1 0,0-1 0,0 0 0,-1 0 0,0 0 0,1 0 0,-2-1 0,1 0-1,0 0 1,-1-1 0,0 1 0,0-1 0,0 0 0,0-1 0,0 1 0,0-1 0,-1 0 0,1-1 0,-13 2 0,14-3-61,1 0 1,0-1-1,0 1 1,-1-1 0,1 0-1,0 0 1,0 0 0,0-1-1,0 1 1,0-1-1,0 0 1,1 0 0,-1 0-1,1-1 1,-1 1 0,1-1-1,0 0 1,0 0-1,-5-6 1,6 7-15,1 0 0,0 1 1,0-1-1,0 0 0,0 0 0,1 0 0,-1 0 0,0 0 1,1 0-1,-1 0 0,1 0 0,0 0 0,-1 0 0,1 0 1,0 0-1,0 0 0,1 0 0,-1 0 0,0 0 0,1 0 1,-1 0-1,1 0 0,0 0 0,-1 0 0,1 0 0,0 1 1,0-1-1,0 0 0,0 0 0,1 1 0,-1-1 1,0 1-1,1-1 0,-1 1 0,1 0 0,-1-1 0,1 1 1,0 0-1,0 0 0,-1 0 0,1 0 0,3 0 0,1-2 19,-1 0 0,1 1 0,0-1 0,0 2 0,1-1 0,-1 1 0,0 0 0,0 0 0,1 0 0,-1 1 0,1 0 0,-1 0 0,0 1 0,1 0 0,-1 0 0,9 3 0,-12-3 31,1 0-1,-1 1 1,0-1-1,0 1 0,0 0 1,0 0-1,0 0 1,-1 0-1,1 0 1,0 1-1,-1-1 1,0 1-1,0 0 1,1 0-1,-2 0 0,1 0 1,0 0-1,0 0 1,-1 0-1,0 0 1,0 1-1,0-1 1,0 0-1,0 1 1,-1-1-1,1 1 0,-1-1 1,0 1-1,0-1 1,0 1-1,-1 3 1,-1 2 36,0-1 0,0 0 0,-1 0 0,0 0 1,0 0-1,-1-1 0,0 1 0,0-1 0,-1 0 0,0 0 1,0-1-1,0 1 0,-1-1 0,-10 8 0,10-9 14,0 0 0,0 0 0,0-1 0,0 0 0,-1 0 0,0 0 0,0-1-1,0 0 1,0-1 0,0 0 0,-1 0 0,1 0 0,-1-1 0,1 0 0,-1 0 0,-9-1 0,16 0-54,-1 0 0,1 0 0,-1-1 0,1 1 0,-1 0 0,1-1 0,0 1 0,-1-1 0,1 1 0,0-1 0,-1 0 0,1 1 1,0-1-1,0 0 0,0 0 0,0 0 0,0 0 0,0 0 0,0 0 0,0 0 0,0-1 0,-1-1 0,1 1-35,0-1 0,1 1 1,-1-1-1,1 1 0,-1-1 0,1 1 0,0-1 0,0 1 0,0-1 0,0 0 0,1-3 0,1-3-73,0 0 0,1 0 0,0 0 0,0 1 0,10-17-1,-7 15 80,1 0-1,0 0 0,1 1 0,0 0 1,0 0-1,1 1 0,0 0 0,1 0 0,0 1 1,0 1-1,0-1 0,1 2 0,0-1 1,0 2-1,1-1 0,-1 2 0,13-3 0,-24 5 20,1 1-1,-1 0 0,1 0 0,0-1 1,-1 1-1,1 0 0,0 0 0,-1 0 1,1 0-1,0 0 0,-1 0 0,1 0 1,0 0-1,-1 0 0,1 0 0,0 1 1,-1-1-1,1 0 0,-1 0 1,1 1-1,0-1 0,-1 0 0,1 1 1,-1-1-1,1 0 0,-1 1 0,1-1 1,-1 1-1,1-1 0,-1 1 0,0-1 1,1 1-1,0 0 0,-1 0-58,-1 0 0,1-1 0,0 1 0,0 0-1,0 0 1,-1-1 0,1 1 0,0 0 0,-1-1 0,1 1 0,0-1 0,-1 1-1,1 0 1,-1-1 0,1 1 0,-1-1 0,0 1 0,1-1 0,-1 1 0,1-1-1,-1 0 1,0 1 0,1-1 0,-1 0 0,0 1 0,1-1 0,-1 0 0,0 0-1,0 0 1,0 1 0,-18 1-3610,-8-2-4085</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4:37.685"/>
    </inkml:context>
    <inkml:brush xml:id="br0">
      <inkml:brushProperty name="width" value="0.035" units="cm"/>
      <inkml:brushProperty name="height" value="0.035" units="cm"/>
      <inkml:brushProperty name="color" value="#E71224"/>
    </inkml:brush>
  </inkml:definitions>
  <inkml:trace contextRef="#ctx0" brushRef="#br0">111 1 1392,'-13'4'1619,"0"1"0,1 1 0,0 0 0,0 0 1,-19 15-1,13-9 791,50-8 2293,247-34-3642,344 8 1,-511 23-1056,114 3-197,-214-3 89,-8 0-45,1-1 0,-1 0-1,1 1 1,-1-2 0,1 1 0,7-2 0,-38 5-6952,-38 16 2943,18-11 485</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4:38.107"/>
    </inkml:context>
    <inkml:brush xml:id="br0">
      <inkml:brushProperty name="width" value="0.035" units="cm"/>
      <inkml:brushProperty name="height" value="0.035" units="cm"/>
      <inkml:brushProperty name="color" value="#E71224"/>
    </inkml:brush>
  </inkml:definitions>
  <inkml:trace contextRef="#ctx0" brushRef="#br0">42 17 7561,'-37'-1'6893,"33"3"-4847,24-3-746,205-15-21,407 24 1,-488 0-1151,-130-10-269,-14 0 748,-6-1-1998</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4:42.035"/>
    </inkml:context>
    <inkml:brush xml:id="br0">
      <inkml:brushProperty name="width" value="0.035" units="cm"/>
      <inkml:brushProperty name="height" value="0.035" units="cm"/>
      <inkml:brushProperty name="color" value="#E71224"/>
    </inkml:brush>
  </inkml:definitions>
  <inkml:trace contextRef="#ctx0" brushRef="#br0">0 89 2268,'26'-2'9054,"4"-2"-4126,9-5-2879,23-7-3190,23-6 1349,-33 10-194,57-11 68,-105 22 142,-8 1-3489,-13 9-2923,6 1 3669,-5-1-1607</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4:42.768"/>
    </inkml:context>
    <inkml:brush xml:id="br0">
      <inkml:brushProperty name="width" value="0.035" units="cm"/>
      <inkml:brushProperty name="height" value="0.035" units="cm"/>
      <inkml:brushProperty name="color" value="#E71224"/>
    </inkml:brush>
  </inkml:definitions>
  <inkml:trace contextRef="#ctx0" brushRef="#br0">1 109 8305,'46'-3'6798,"28"-10"-5910,-23 3-381,-30 7-419,71-13 124,159-6 0,-255 23 428,4-1-622,-1 1 1,1-1-1,0 0 0,-1 0 0,1 0 1,0 1-1,-1-1 0,1 0 0,0 0 1,-1 0-1,1 0 0,0 0 0,-1 0 0,1 0 1,0 0-1,-1 0 0,1 0 0,0 0 1,-1 0-1,1 0 0,0 0 0,-1 0 1,1 0-1,0 0 0,-1 0 0,1 0 0,0 0 1,-1-1-1,1 1 0,0 0 0,-1-1 1,-17 1 545,18 0-608,-25-2-1682,4-22-7385,17 7 2710</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4:43.346"/>
    </inkml:context>
    <inkml:brush xml:id="br0">
      <inkml:brushProperty name="width" value="0.035" units="cm"/>
      <inkml:brushProperty name="height" value="0.035" units="cm"/>
      <inkml:brushProperty name="color" value="#E71224"/>
    </inkml:brush>
  </inkml:definitions>
  <inkml:trace contextRef="#ctx0" brushRef="#br0">27 65 2976,'17'-20'5097,"19"-7"-3637,-32 24-1460,0 1 0,0 0-1,0 0 1,1 0 0,-1 1-1,0-1 1,1 1 0,-1 0-1,1 1 1,-1-1 0,1 1 0,0-1-1,6 2 1,-9 0 20,0 0 0,1 0 1,-1 0-1,0 0 0,0 0 0,0 1 0,-1-1 1,1 1-1,0 0 0,0-1 0,-1 1 0,1 0 1,-1 0-1,0 0 0,1 0 0,-1 0 0,0 0 1,0 0-1,0 0 0,-1 1 0,1-1 0,0 0 1,-1 0-1,0 1 0,1-1 0,-1 1 1,0-1-1,0 4 0,0 7 107,0 1 0,-1-1 0,-4 22 0,1-17 25,-1-1-1,-1 1 1,0-1-1,-1-1 1,-15 27 0,-56 72 659,29-46 1332,50-68-2102,1 0-1,0-1 1,0 1-1,0 0 0,0-1 1,0 1-1,0-1 1,0 0-1,0 0 1,0 0-1,0 0 0,0 0 1,3 0-1,40-1 288,16-6-387,71-10-2509,-93 11-692,49-15 0,-44 4-1830</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4:43.843"/>
    </inkml:context>
    <inkml:brush xml:id="br0">
      <inkml:brushProperty name="width" value="0.035" units="cm"/>
      <inkml:brushProperty name="height" value="0.035" units="cm"/>
      <inkml:brushProperty name="color" value="#E71224"/>
    </inkml:brush>
  </inkml:definitions>
  <inkml:trace contextRef="#ctx0" brushRef="#br0">22 13 6693,'-3'-3'3836,"-4"0"-3056,5 1-680,-3-3-100,0 5-108,7 0-588,-1 0 120,5 3-96,4 2 288,3 2-972,5-4-1189</inkml:trace>
  <inkml:trace contextRef="#ctx0" brushRef="#br0" timeOffset="1">587 30 5993,'-10'-3'4480,"5"-1"-3832,-2 4-420,1-3-228,1 1-56,0 2-52,3 0-36,0 2-72,4 1-1224,1 1 600,7-1-624,4 0-2457</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4:44.296"/>
    </inkml:context>
    <inkml:brush xml:id="br0">
      <inkml:brushProperty name="width" value="0.035" units="cm"/>
      <inkml:brushProperty name="height" value="0.035" units="cm"/>
      <inkml:brushProperty name="color" value="#E71224"/>
    </inkml:brush>
  </inkml:definitions>
  <inkml:trace contextRef="#ctx0" brushRef="#br0">32 21 6889,'-7'-4'3640,"5"3"-3316,-3-1-168,2-1 24,-2 1-180,0-1-80,3 1 68,-1 2-192,6 0-204,1 0-828,7 0-672,8-3-493</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7:54.757"/>
    </inkml:context>
    <inkml:brush xml:id="br0">
      <inkml:brushProperty name="width" value="0.035" units="cm"/>
      <inkml:brushProperty name="height" value="0.035" units="cm"/>
    </inkml:brush>
  </inkml:definitions>
  <inkml:trace contextRef="#ctx0" brushRef="#br0">536 1 1596,'-4'4'9881,"-5"6"-5114,-57 68-4726,-284 406 1371,309-423-1085,37-57 901,-8 7-3499,-14 12-3761,3-1 303</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4:46.895"/>
    </inkml:context>
    <inkml:brush xml:id="br0">
      <inkml:brushProperty name="width" value="0.035" units="cm"/>
      <inkml:brushProperty name="height" value="0.035" units="cm"/>
      <inkml:brushProperty name="color" value="#E71224"/>
    </inkml:brush>
  </inkml:definitions>
  <inkml:trace contextRef="#ctx0" brushRef="#br0">1 141 9801,'4'-5'5648,"12"3"-4558,18 1-1223,79-5 497,0-5 1,119-28-1,-48 7-418,-88 15-174,-46 7-1106,0 3 1,64-3 0,-113 10 1155,2 0-480,0 0 1,0 0 0,-1 0-1,1 0 1,0 1-1,0-1 1,-1 1-1,6 1 1</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4:47.348"/>
    </inkml:context>
    <inkml:brush xml:id="br0">
      <inkml:brushProperty name="width" value="0.035" units="cm"/>
      <inkml:brushProperty name="height" value="0.035" units="cm"/>
      <inkml:brushProperty name="color" value="#E71224"/>
    </inkml:brush>
  </inkml:definitions>
  <inkml:trace contextRef="#ctx0" brushRef="#br0">1 1 7521,'0'3'7099,"2"6"-6247,1 2-1321,13 352 3395,-14-264-2782,-1 216-1909,-2-163-7523,1-132 3972</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4:47.797"/>
    </inkml:context>
    <inkml:brush xml:id="br0">
      <inkml:brushProperty name="width" value="0.035" units="cm"/>
      <inkml:brushProperty name="height" value="0.035" units="cm"/>
      <inkml:brushProperty name="color" value="#E71224"/>
    </inkml:brush>
  </inkml:definitions>
  <inkml:trace contextRef="#ctx0" brushRef="#br0">1 1 9705,'15'44'2840,"-7"-16"-2458,-2-1-1,0 1 1,-2 0-1,-1 0 1,-2 0-1,0 1 1,-2-1-1,-1 0 1,-1 0-1,-12 45 1,14-69-317,0 0 15,0 1-1,0-1 1,-1 0 0,1 0-1,-1 0 1,0 0-1,0-1 1,-5 8 0,11-17-39,0-1 0,0 1 1,0-1-1,-1 1 1,0-1-1,-1 0 0,1 0 1,1-10-1,14-35-1145,-4 26 365,29-42 0,-28 48-658,1 0-1,1 1 1,1 1 0,33-27-1,-38 35 751,1 1 0,1 0 1,0 1-1,0 0 0,0 1 0,1 1 0,29-8 0,-31 11 896,0 1 0,-1 0 0,1 1 0,0 1 0,0 0-1,17 3 1,-28-3-45,0 0 0,0 1 0,1 0-1,-1-1 1,0 1 0,0 0-1,0 1 1,0-1 0,0 1 0,0-1-1,0 1 1,0 0 0,-1 0-1,1 0 1,-1 0 0,1 1-1,-1-1 1,0 1 0,0-1 0,2 5-1,-1 0 249,0 0 0,0 0-1,-1 0 1,0 0 0,-1 0-1,0 1 1,0-1 0,0 10-1,1 31 93,-2-1-1,-12 84 0,6-95-1968,-2 0 1,-14 39-1,15-57-1081,0-8-1601</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4:48.267"/>
    </inkml:context>
    <inkml:brush xml:id="br0">
      <inkml:brushProperty name="width" value="0.035" units="cm"/>
      <inkml:brushProperty name="height" value="0.035" units="cm"/>
      <inkml:brushProperty name="color" value="#E71224"/>
    </inkml:brush>
  </inkml:definitions>
  <inkml:trace contextRef="#ctx0" brushRef="#br0">103 21 3640,'-2'-1'683,"0"1"-1,0 0 0,1 0 1,-1 1-1,0-1 0,1 0 0,-1 0 1,0 1-1,1-1 0,-1 1 1,0 0-1,-2 1 0,0 0-319,0 1 0,1 0 0,-1 0 0,1 0-1,0 0 1,0 0 0,-5 8 0,0 0-308,1 1 0,0 0 0,-6 17 0,4 13 241,9-40-290,-1-1 0,1 0-1,0 1 1,0-1-1,0 1 1,0-1-1,0 0 1,0 1 0,0-1-1,1 0 1,-1 1-1,0-1 1,1 1-1,-1-1 1,1 0 0,-1 0-1,1 1 1,0-1-1,-1 0 1,1 0-1,0 0 1,0 0 0,0 0-1,0 0 1,0 0-1,0 0 1,2 1-1,-3-2 40,0 0 0,1-1-1,-1 1 1,0 0-1,0 0 1,1 0-1,-1 0 1,0-1-1,1 1 1,-1 0-1,0 0 1,0-1 0,1 1-1,-1 0 1,0-1-1,0 1 1,0 0-1,1-1 1,-1 1-1,0 0 1,0-1-1,0 1 1,0 0 0,0-1-1,0 1 1,0 0-1,0-1 1,0 1-1,0 0 1,0-1-1,0 1 1,0 0-1,0-1 1,0 0-1,0-17 230,0 16-236,-8-74-94,0-16-3763,8 92 3716,0 1-1,0-1 0,0 0 1,0 0-1,0 0 1,0 0-1,0 0 0,0 1 1,0-1-1,0 0 1,0 0-1,0 0 0,0 0 1,0 0-1,0 0 1,0 1-1,0-1 0,0 0 1,1 0-1,-1 0 1,0 0-1,0 0 0,0 0 1,0 0-1,0 0 1,0 1-1,0-1 0,1 0 1,-1 0-1,0 0 1,0 0-1,0 0 0,0 0 1,0 0-1,1 0 0,-1 0 1,0 0-1,0 0 1,0 0-1,0 0 0,0 0 1,1 0-1,-1 0 1,0 0-1,0 0 0,0 0 1,0 0-1,0 0 1,0 0-1,1 0 0,-1-1 1,0 1-1,0 0 1,0 0-1,0 0 0,0 0 1,0 0-1,0 0 1,1 0-1,-1 0 0,0-1 1,0 1-1,0 0 1,0 0-1,0 0 0,6 9-4159</inkml:trace>
  <inkml:trace contextRef="#ctx0" brushRef="#br0" timeOffset="1">364 164 4312,'0'-1'671,"0"-1"-1,0 1 1,-1-1-1,1 1 0,-1 0 1,1-1-1,-1 1 1,1-1-1,-1 1 0,0 0 1,0-1-1,1 1 0,-1 0 1,0 0-1,-2-1 1,2 2-578,0 0 0,1 0 0,-1 1 0,0-1 0,0 1 0,0-1 0,0 1 0,0-1 0,0 1 0,0 0 0,1-1 0,-1 1 0,0 0 0,1-1 0,-1 1 0,0 0 0,1 0 0,-1 0 0,1 0 0,-1 0 0,1 0 0,0-1 0,-1 1 1,1 0-1,-1 2 0,-8 17-19,0 0 0,1 0 0,1 1 0,1 0 1,1 0-1,1 0 0,1 1 0,-2 32 0,6-39-113,-1 1-1,2-1 0,0 0 0,0 0 0,2 0 0,0 0 0,0 0 1,2-1-1,0 0 0,0 0 0,1-1 0,1 1 0,9 12 1,-12-20-158,1-1 0,-1 1 0,1-1 0,-1 0 0,1 0 1,1-1-1,-1 0 0,1 0 0,-1 0 0,1-1 0,14 5 1,-13-6-452,0 0 1,0 0 0,1-1 0,-1 0-1,0 0 1,13-1 0,20-6-3851</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4:48.782"/>
    </inkml:context>
    <inkml:brush xml:id="br0">
      <inkml:brushProperty name="width" value="0.035" units="cm"/>
      <inkml:brushProperty name="height" value="0.035" units="cm"/>
      <inkml:brushProperty name="color" value="#E71224"/>
    </inkml:brush>
  </inkml:definitions>
  <inkml:trace contextRef="#ctx0" brushRef="#br0">247 2 12713,'-1'0'90,"1"0"0,0 0 1,0-1-1,0 1 0,0 0 0,0 0 0,-1 0 0,1 0 0,0 0 0,0 0 1,0 0-1,-1 0 0,1 0 0,0 0 0,0 0 0,0 0 0,-1 0 0,1 0 1,0 0-1,0 0 0,0 0 0,0 0 0,-1 0 0,1 0 0,0 0 0,0 0 1,0 0-1,-1 0 0,1 0 0,0 0 0,0 0 0,0 0 0,0 0 0,0 1 1,-1-1-1,1 0 0,0 0 0,0 0 0,0 0 0,0 0 0,0 1 0,0-1 1,-1 0-1,1 0 0,0 0 0,0 0 0,0 1 0,0-1 0,-6 17 1122,-2 28-1429,8-39 621,-24 188 284,9-58-1103,-45 185 0,53-294-100,-2-1 1,-15 34 0,21-53 162,0 0 0,-1-1 0,0 1 0,0-1 0,-1 0 0,1 0 0,-1 0 0,-1 0 0,1-1 0,-1 0 0,0 0 0,0-1 0,-8 5 0,14-8 250,0-1 0,0 0 0,-1 0-1,1 0 1,0 0 0,0 1 0,0-1 0,-1 0-1,1 0 1,0 0 0,0 0 0,0 0 0,-1 0-1,1 0 1,0 1 0,0-1 0,-1 0 0,1 0-1,0 0 1,0 0 0,-1 0 0,1 0 0,0 0-1,0 0 1,-1 0 0,1 0 0,0-1 0,0 1 0,-1 0-1,1 0 1,0 0 0,0 0 0,-1 0 0,1 0-1,0 0 1,0-1 0,0 1 0,-1 0 0,1 0-1,0 0 1,0-1 0,0 1 0,0 0 0,-1 0-1,1 0 1,0-1 0,0 1 0,0 0 0,0 0 0,0-1-1,0 1 1,0 0 0,0 0 0,0-1 0,0-9-4953</inkml:trace>
  <inkml:trace contextRef="#ctx0" brushRef="#br0" timeOffset="1">844 189 7269,'-38'3'6216,"1"4"-3536,0 5-3123,-35 16 1,40-15 1173,17-7-690,-64 24 488,2 4-1,-75 45 1,148-77-503,0 1 1,1-1-1,-1 1 0,1-1 1,0 1-1,0 0 1,0 1-1,0-1 1,0 0-1,1 1 1,0-1-1,0 1 0,0 0 1,0 0-1,0 0 1,-2 7-1,3-4-28,1 0-1,-1 0 1,1 0-1,0 0 0,1 0 1,0 0-1,0-1 1,0 1-1,4 11 1,2 1 28,1 0 0,1 0 0,1 0 0,0-2 0,1 1 0,1-1 0,1-1 0,0 0 0,26 23 0,0-3-166,3-2-1,69 44 0,-80-59-643,1-1 1,44 17-1,-57-27-1065,0-2 0,40 9 0,-33-12-2608</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4:49.236"/>
    </inkml:context>
    <inkml:brush xml:id="br0">
      <inkml:brushProperty name="width" value="0.035" units="cm"/>
      <inkml:brushProperty name="height" value="0.035" units="cm"/>
      <inkml:brushProperty name="color" value="#E71224"/>
    </inkml:brush>
  </inkml:definitions>
  <inkml:trace contextRef="#ctx0" brushRef="#br0">19 52 8737,'-1'0'211,"0"1"1,0-1-1,0 0 1,0 1 0,0-1-1,1 1 1,-1-1-1,0 1 1,0-1-1,0 1 1,1 0-1,-1-1 1,0 1 0,0 0-1,1-1 1,-1 1-1,1 0 1,-1 0-1,1 0 1,-1 0-1,1 0 1,-1-1-1,1 1 1,0 0 0,0 0-1,-1 0 1,1 0-1,0 1 1,0 1-45,1-1 1,-1 0 0,1-1-1,0 1 1,-1 0-1,1 0 1,0 0 0,0 0-1,0-1 1,0 1 0,1 0-1,-1-1 1,2 2-1,3 4 28,0-2-1,1 1 0,0-1 0,0 0 0,0 0 1,9 4-1,5-1-35,0-1 0,1-1 1,-1-1-1,1-1 1,0-1-1,0-1 0,24 0 1,161-14 402,-172 9-447,770-79 233,-445 34-1826,-353 46 1332,-3 2-1,0-1 1,0 0-1,0 0 0,0 0 1,0 0-1,0-1 0,-1 1 0,6-4 1,-10 3-79,-1 1 1,0 0 0,0 0 0,0-1 0,0 1 0,0 0-1,0 0 1,0 1 0,0-1 0,0 0 0,-5 0-1,-16-2-856,-1 1 0,0 1 0,1 2 0,-1 0 0,0 1-1,1 1 1,-25 7 0,9-3-377,-35 6-1446</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4:49.715"/>
    </inkml:context>
    <inkml:brush xml:id="br0">
      <inkml:brushProperty name="width" value="0.035" units="cm"/>
      <inkml:brushProperty name="height" value="0.035" units="cm"/>
      <inkml:brushProperty name="color" value="#E71224"/>
    </inkml:brush>
  </inkml:definitions>
  <inkml:trace contextRef="#ctx0" brushRef="#br0">355 68 1884,'-146'65'7916,"-46"25"-1593,176-78-5271,16-12-1028,0 0 0,0 0-1,0 0 1,0 1 0,0-1 0,0 0-1,0 0 1,0 0 0,0 1-1,-1-1 1,1 0 0,0 0-1,0 0 1,0 1 0,0-1-1,0 0 1,0 0 0,0 0-1,0 1 1,0-1 0,1 0 0,-1 0-1,0 1 1,0-1 0,0 0-1,0 0 1,0 0 0,0 0-1,0 1 1,0-1 0,1 0-1,-1 0 1,0 0 0,0 0-1,0 1 1,0-1 0,1 0 0,-1 0-1,0 0 1,34 9 849,-32-9-885,21 3 263,0-1 0,-1-1 0,30-3 0,76-11 114,233-55-1,-277 50-315,590-98 3,-530 103 125,-1 6-1,150 12 1,-277 0 296,-11-1 60,-9-3 30,-15-3-3920,-13-2 2230,30 4 687,-1 0-1,1 0 0,-1 0 0,1 0 1,-1 0-1,1-1 0,-1 1 0,1-1 1,-1 0-1,1 0 0,-1 0 0,1 0 0,0 0 1,-1 0-1,1 0 0,0-1 0,0 1 1,-2-3-1,-5-9-4218</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4:55.656"/>
    </inkml:context>
    <inkml:brush xml:id="br0">
      <inkml:brushProperty name="width" value="0.035" units="cm"/>
      <inkml:brushProperty name="height" value="0.035" units="cm"/>
      <inkml:brushProperty name="color" value="#E71224"/>
    </inkml:brush>
  </inkml:definitions>
  <inkml:trace contextRef="#ctx0" brushRef="#br0">0 596 8541,'11'-19'4557,"2"-13"-3901,6-12-1605,299-415 409,-311 451 543,-3 3 13,0 0-1,0 0 1,1 0-1,0 0 1,5-4-1,-12 15 105,1 0 0,0-1-1,0 1 1,1 0 0,-1 9-1,0 4 281,-15 94 829,-48 170-1,31-154-406,-60 317 170,92-438-1580,1-18-6389,1-3 2244</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4:56.108"/>
    </inkml:context>
    <inkml:brush xml:id="br0">
      <inkml:brushProperty name="width" value="0.035" units="cm"/>
      <inkml:brushProperty name="height" value="0.035" units="cm"/>
      <inkml:brushProperty name="color" value="#E71224"/>
    </inkml:brush>
  </inkml:definitions>
  <inkml:trace contextRef="#ctx0" brushRef="#br0">0 0 6077,'19'4'9192,"33"-2"-7937,-6 1-951,110 15 3,-77-7-854,86 1 0,-160-12 179,15-3-812,-15-9-7698,-5 1 4011</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5:00.007"/>
    </inkml:context>
    <inkml:brush xml:id="br0">
      <inkml:brushProperty name="width" value="0.035" units="cm"/>
      <inkml:brushProperty name="height" value="0.035" units="cm"/>
      <inkml:brushProperty name="color" value="#E71224"/>
    </inkml:brush>
  </inkml:definitions>
  <inkml:trace contextRef="#ctx0" brushRef="#br0">762 27 8541,'-2'-2'417,"0"-1"-1,0 1 1,0 0 0,-1 0 0,1 0 0,-1 1-1,1-1 1,-1 0 0,0 1 0,0 0 0,-3-1-1,1 0-297,-1 1 0,1 0 0,0 1-1,-1-1 1,1 1 0,-1 0-1,1 1 1,-1-1 0,-8 3 0,-5 2-216,0 2 1,0 0 0,-24 12 0,42-18 168,-85 41 652,-122 79-1,176-99-1032,0 2-1,1 1 1,2 2 0,1 0 0,1 2-1,-35 49 1,58-74 204,0 2-353,0 0 0,0 0 1,1 1-1,0-1 0,-3 8 0,6-13 362,-1 0 0,1-1 0,0 1 0,-1 0 0,1 0 0,0 0 0,0 0-1,0 0 1,0 0 0,0 0 0,0 0 0,0 0 0,1 0 0,-1 0 0,0 0 0,0 0 0,1 0-1,-1 0 1,1 0 0,-1-1 0,1 1 0,-1 0 0,1 0 0,-1 0 0,1-1 0,0 1-1,-1 0 1,1-1 0,0 1 0,0 0 0,-1-1 0,1 1 0,0-1 0,0 0 0,0 1 0,0-1-1,0 1 1,0-1 0,0 0 0,0 0 0,-1 0 0,1 0 0,0 1 0,0-1 0,2-1 0,18 2-1063,5-8-545</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7:56.015"/>
    </inkml:context>
    <inkml:brush xml:id="br0">
      <inkml:brushProperty name="width" value="0.035" units="cm"/>
      <inkml:brushProperty name="height" value="0.035" units="cm"/>
    </inkml:brush>
  </inkml:definitions>
  <inkml:trace contextRef="#ctx0" brushRef="#br0">75 164 2484,'-5'-5'980,"0"0"0,0 1-1,0-1 1,-1 1 0,-10-6-1,-17-14 6850,49 22-4817,-4 0-3096,190-23 468,-76 7-333,21-1-11,323-21 108,-375 44 72,178 34 1,-223-29-242,28 8 20,-89-18-962,0 0 0,1 2 0,-1-1 0,1 1 1,-1 1-1,1 0 0,-19 5 0,-4 1-2411,7-3-438</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5:00.492"/>
    </inkml:context>
    <inkml:brush xml:id="br0">
      <inkml:brushProperty name="width" value="0.035" units="cm"/>
      <inkml:brushProperty name="height" value="0.035" units="cm"/>
      <inkml:brushProperty name="color" value="#E71224"/>
    </inkml:brush>
  </inkml:definitions>
  <inkml:trace contextRef="#ctx0" brushRef="#br0">533 2 6485,'-4'0'767,"-1"-1"0,1 1 0,0 0-1,0 0 1,-1 0 0,-5 2 0,-46 15-1046,39-11 802,-51 15-35,-98 36-21,136-45-532,1 1-1,1 2 0,-38 24 0,63-36-62,0-1 0,-1 1 0,2-1 0,-1 1 0,0 0 0,0 0 0,1 0 0,0 0 0,-1 1 0,1-1 0,0 1 0,-1 4 0,3-7 9,-1-1-1,1 1 1,0 0-1,0 0 1,0 0-1,0 0 1,0 0-1,0 0 1,0 0-1,0 0 1,0 0-1,0 0 1,1 0-1,-1 0 1,0 0-1,1 0 1,-1-1-1,0 1 1,1 0-1,-1 0 1,2 1-1,-1-1-100,1 0-1,-1 0 1,1 1-1,-1-1 1,1 0-1,0 0 1,0-1-1,0 1 0,-1 0 1,1-1-1,0 1 1,0-1-1,0 1 1,3-1-1,26 2-3635</inkml:trace>
  <inkml:trace contextRef="#ctx0" brushRef="#br0" timeOffset="1.49">1045 153 2688,'-15'0'6485,"5"3"-5045,-7 3-852,-15 3-372,-1 6 60,-5-2 48,1-2 120,4 3 0,1-5-240,5-2-192,11 1-12,7-3-180,9 0-276,5 0-444,10 0-480,9 3 96,14-6-528,12-4-2249</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5:00.962"/>
    </inkml:context>
    <inkml:brush xml:id="br0">
      <inkml:brushProperty name="width" value="0.035" units="cm"/>
      <inkml:brushProperty name="height" value="0.035" units="cm"/>
      <inkml:brushProperty name="color" value="#E71224"/>
    </inkml:brush>
  </inkml:definitions>
  <inkml:trace contextRef="#ctx0" brushRef="#br0">511 0 6233,'-8'0'4104,"3"2"-2844,1-1-516,-4 4-480,-4 4 168,-4 5-132,-9 5 240,-9 5 48,-4 3-312,-2 1-220,0 2-52,-5 1-8,2 2-268,-4 3-520,-3-1-936,0 3-1856,5-5-3081</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5:26.736"/>
    </inkml:context>
    <inkml:brush xml:id="br0">
      <inkml:brushProperty name="width" value="0.035" units="cm"/>
      <inkml:brushProperty name="height" value="0.035" units="cm"/>
      <inkml:brushProperty name="color" value="#E71224"/>
    </inkml:brush>
  </inkml:definitions>
  <inkml:trace contextRef="#ctx0" brushRef="#br0">1178 69 1764,'3'-16'3638,"-3"13"-3398,1 0-1,0 1 1,-1-1 0,1 0 0,-1 0 0,0 1-1,0-1 1,0 0 0,0 0 0,0 0-1,-1 1 1,1-1 0,-1 0 0,0 0-1,-1-2 1,2 4-215,-1 1 0,1-1 0,-1 1 0,1 0 0,-1-1 0,1 1 0,-1-1 0,1 1 0,-1 0 0,0-1 0,1 1-1,-1 0 1,1 0 0,-1 0 0,0 0 0,1-1 0,-1 1 0,0 0 0,1 0 0,-1 0 0,0 0 0,1 0 0,-1 1 0,0-1 0,1 0 0,-1 0 0,0 0 0,0 1 0,-22 10-131,18-9 153,-21 13 302,2 1 1,-35 28-1,-47 46 264,5 4 1,-153 183-1,179-181-430,4 3-1,4 3 0,5 3 1,5 2-1,-45 116 0,75-159-147,3 1 0,3 1 0,3 1 0,-14 94 0,29-128 107,0 1 0,2-1 0,2 0 0,1 1 1,1-1-1,2 0 0,1-1 0,2 1 0,1-1 0,2-1 0,17 37 0,-4-18 195,56 86-1,-69-121-394,0 0-1,1 0 0,1-1 1,0-1-1,1 0 0,0-1 0,1 0 1,0-1-1,21 11 0,-32-20-88,0 0 0,-1-1-1,1 0 1,0 1 0,0-1-1,0 0 1,1-1 0,-1 1-1,0-1 1,0 0 0,0 0-1,0 0 1,0 0 0,8-2-1,-6 0-296,0 0 0,-1-1 0,1 1 0,0-1 0,-1 0 0,0-1-1,0 1 1,0-1 0,5-5 0,24-25-4260</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5:27.343"/>
    </inkml:context>
    <inkml:brush xml:id="br0">
      <inkml:brushProperty name="width" value="0.035" units="cm"/>
      <inkml:brushProperty name="height" value="0.035" units="cm"/>
      <inkml:brushProperty name="color" value="#E71224"/>
    </inkml:brush>
  </inkml:definitions>
  <inkml:trace contextRef="#ctx0" brushRef="#br0">354 264 4984,'0'-13'1081,"1"-1"0,1 1-1,0-1 1,4-14-1,-3 17-727,1 0-1,0 0 0,1 1 1,0 0-1,7-11 1,-6 13-309,0 0 0,0 0 1,1 0-1,0 1 0,0 0 1,1 1-1,0-1 1,0 1-1,0 1 0,1 0 1,0 0-1,0 1 0,1 0 1,12-4-1,-14 5-34,1 1 0,-1 0-1,1 0 1,-1 1 0,1 0 0,10 0-1,-17 2-16,1-1 1,-1 0-1,0 0 0,0 1 0,0-1 0,0 1 0,0 0 1,0-1-1,0 1 0,0 0 0,0 0 0,0 0 0,-1 1 0,1-1 1,0 0-1,-1 1 0,1-1 0,0 1 0,-1-1 0,0 1 1,1 0-1,-1 0 0,0-1 0,0 1 0,0 0 0,0 0 1,-1 0-1,1 0 0,0 0 0,0 4 0,0 7 65,1 0-1,-2 0 1,0 0-1,-1 0 1,0 0-1,-1-1 0,0 1 1,-1 0-1,0-1 1,-1 1-1,-9 18 1,-9 15 299,-43 67 1,63-110-355,-76 115 323,32-57-128,-63 66-1,72-86-112,-17 18 345,-3-3 0,-94 73 1,188-127 1135,59-24-1326,6-2-196,159-17 0,-199 36-125,111-5-904,-120 6-9390,-29-2 6226</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5:27.819"/>
    </inkml:context>
    <inkml:brush xml:id="br0">
      <inkml:brushProperty name="width" value="0.035" units="cm"/>
      <inkml:brushProperty name="height" value="0.035" units="cm"/>
      <inkml:brushProperty name="color" value="#E71224"/>
    </inkml:brush>
  </inkml:definitions>
  <inkml:trace contextRef="#ctx0" brushRef="#br0">0 31 10529,'0'-1'175,"1"0"-1,-1-1 1,0 1 0,1 0-1,-1 0 1,1 0 0,0-1-1,-1 1 1,1 0 0,0 0-1,0 0 1,-1 0 0,1 0 0,0 0-1,0 0 1,0 1 0,0-1-1,0 0 1,0 0 0,1 1-1,-1-1 1,0 1 0,0-1-1,0 1 1,0-1 0,1 1-1,-1 0 1,0 0 0,2-1-1,46-4-654,-41 5 882,120 0-32,537 78 117,-611-71-329,1-1 1,77-3 0,-126-3-127,-1 0 9,0 1-1,0-2 1,-1 1-1,1 0 1,0-1-1,-1 0 1,1 0-1,0-1 1,7-3 0,-10 0 1147,-8 0-4860,17 16-9590</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5:28.276"/>
    </inkml:context>
    <inkml:brush xml:id="br0">
      <inkml:brushProperty name="width" value="0.035" units="cm"/>
      <inkml:brushProperty name="height" value="0.035" units="cm"/>
      <inkml:brushProperty name="color" value="#E71224"/>
    </inkml:brush>
  </inkml:definitions>
  <inkml:trace contextRef="#ctx0" brushRef="#br0">657 32 8109,'5'-4'1420,"-2"2"-800,0 0-1,0-1 1,0 1 0,-1-1 0,1 0 0,-1 1 0,1-1 0,1-4-1,-27 30-557,-316 357 1601,106-126-1616,206-225-102,18-21-170,1 0 0,0 1 0,1 0 0,0 0 0,0 0 0,1 1-1,-7 14 1,13-24 165,0 1 0,0-1 0,-1 0 0,1 0 0,0 0 0,0 0 0,0 0 0,0 1 0,0-1 0,0 0 0,0 0 0,0 0 0,0 0 0,0 1 0,0-1 0,0 0 0,0 0-1,0 0 1,0 0 0,0 0 0,0 1 0,0-1 0,1 0 0,-1 0 0,0 0 0,0 0 0,0 0 0,0 1 0,0-1 0,0 0 0,0 0 0,0 0 0,1 0 0,-1 0 0,0 0 0,0 0-1,0 1 1,0-1 0,0 0 0,0 0 0,1 0 0,-1 0 0,0 0 0,0 0 0,11-1-1196,13-8-152,-23 8 1175,32-13-3010</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5:28.726"/>
    </inkml:context>
    <inkml:brush xml:id="br0">
      <inkml:brushProperty name="width" value="0.035" units="cm"/>
      <inkml:brushProperty name="height" value="0.035" units="cm"/>
      <inkml:brushProperty name="color" value="#E71224"/>
    </inkml:brush>
  </inkml:definitions>
  <inkml:trace contextRef="#ctx0" brushRef="#br0">288 100 5420,'-12'-1'869,"0"1"-1,0 0 0,1 1 0,-15 3 1,6 0-674,-1 2 1,1 1-1,1 0 1,-1 2-1,-35 20 1,51-27-194,0 0 0,0 1 0,0-1 0,1 1-1,-1 0 1,1 0 0,0 0 0,-1 1 0,1-1 0,1 1 0,-1 0 0,1-1 0,-1 1 0,1 0-1,0 1 1,0-1 0,1 0 0,-1 0 0,1 1 0,0-1 0,0 1 0,1-1 0,-1 1-1,1 0 1,0-1 0,0 1 0,0-1 0,1 1 0,0-1 0,0 1 0,0-1 0,0 1 0,1-1-1,-1 0 1,1 0 0,0 1 0,5 5 0,0 0 40,1 0 1,1 0-1,0-1 0,0 0 1,0-1-1,1 0 0,0-1 1,1 0-1,0 0 0,0-1 1,0 0-1,1-1 0,0-1 1,20 6-1,-1-3 20,0 0 0,0-2 0,0-1 0,54-1 0,-65-4-33,0 0 0,0-1 0,-1-1-1,1-1 1,-1-1 0,1 0 0,-1-1 0,-1-2 0,34-17 0,-41 19 74,-1-1 1,1-1-1,-1 0 0,-1 0 0,0-1 1,0 0-1,-1 0 0,0-1 1,0 0-1,-1-1 0,0 1 1,-1-1-1,-1-1 0,1 1 1,-2-1-1,6-19 0,-9 24-71,1 1 0,-1-1 0,-1 0 0,1 1-1,-1-1 1,0 0 0,-1 0 0,1 1 0,-1-1 0,-1 1-1,1-1 1,-1 0 0,0 1 0,-1 0 0,1 0-1,-1 0 1,-1 0 0,1 0 0,-1 0 0,0 1 0,0 0-1,0 0 1,-1 0 0,0 0 0,0 1 0,0-1 0,-1 1-1,1 1 1,-1-1 0,0 1 0,0 0 0,0 0 0,-9-2-1,-8-3-146,0 2-1,0 0 1,0 1-1,-1 2 0,0 0 1,-40 1-1,51 2-56,-1 1 1,1 0-1,0 1 0,0 0 0,0 1 0,0 1 1,0 0-1,0 1 0,1 0 0,0 1 0,0 0 1,1 1-1,-16 11 0,24-15-51,0-1 0,0 1 0,0 0 0,0 0 0,1 0 0,-1 0 0,1 0 0,0 1 0,0-1 0,0 1 0,1-1 0,-1 1 0,1 0 0,0 0 0,0-1 0,0 1-1,0 0 1,1 0 0,-1 0 0,1 0 0,0 0 0,1 8 0,10 17-3112</inkml:trace>
  <inkml:trace contextRef="#ctx0" brushRef="#br0" timeOffset="1">1307 173 5168,'0'-1'213,"0"1"1,0 0-1,1-1 0,-1 1 0,0-1 0,0 1 0,1-1 0,-1 1 0,0 0 0,0-1 0,0 1 0,0-1 0,0 1 0,0-1 0,0 1 0,0-1 0,0 1 0,0 0 0,0-1 0,0 1 0,0-1 0,0 1 0,0-1 0,-1 1 0,1-1 0,0 0 0,-11-7 1291,-20 2-1615,12 6 187,-1 0-1,1 2 1,0 0-1,-1 2 1,1 0-1,1 1 1,-29 10-1,39-12-99,1 0-1,-1 1 0,1 0 1,0 0-1,0 0 0,1 1 0,-1 0 1,1 0-1,0 1 0,0 0 1,1 0-1,-1 0 0,1 1 0,1-1 1,-1 1-1,1 0 0,0 1 1,1-1-1,0 1 0,-3 12 0,4-15 20,2 0 0,-1 1-1,1-1 1,-1 1 0,2-1-1,-1 0 1,0 1 0,1-1-1,0 1 1,1-1 0,-1 0-1,1 0 1,0 0-1,0 0 1,0 0 0,4 5-1,-1-2-6,1-1-1,0 0 1,0 0-1,1-1 1,-1 0-1,1 0 1,1-1-1,14 10 1,-1-5 15,-1 0 0,1-2 0,1 0 0,-1-1 0,1-1 0,46 5 0,-55-9 107,0-1 1,0-1 0,0 0-1,0-1 1,0-1-1,0 0 1,0 0 0,0-2-1,-1 1 1,1-2-1,-1 1 1,20-12-1,-24 11 28,0-1-1,-1 1 0,1-1 0,-1-1 0,0 1 0,-1-1 0,0-1 0,0 1 0,0-1 0,-1 0 0,0 0 0,-1-1 0,0 1 0,0-1 0,-1 0 0,0 0 0,0 0 0,1-14 0,-2 16-154,-1-1-1,0 1 1,-1-1-1,0 1 0,0-1 1,0 1-1,-1-1 1,0 1-1,-1-1 0,0 1 1,0 0-1,0 0 1,-1 0-1,0 0 0,-1 0 1,1 0-1,-1 1 0,0 0 1,-1 0-1,0 0 1,0 0-1,0 1 0,0-1 1,-1 1-1,0 1 1,0-1-1,0 1 0,-1 0 1,1 1-1,-1-1 0,0 1 1,0 0-1,0 1 1,-1 0-1,-7-1 0,0 0-264,-1 0 0,1 2-1,-1 0 1,0 1 0,1 0-1,-18 4 1,25-4-234,0 2 0,0-1 0,0 1 0,0 0 0,1 1 0,-1 0 0,1 0 0,-1 0 0,1 1 0,1 0 0,-1 1 0,0 0 0,-8 8 0,2 7-4795</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5:29.193"/>
    </inkml:context>
    <inkml:brush xml:id="br0">
      <inkml:brushProperty name="width" value="0.035" units="cm"/>
      <inkml:brushProperty name="height" value="0.035" units="cm"/>
      <inkml:brushProperty name="color" value="#E71224"/>
    </inkml:brush>
  </inkml:definitions>
  <inkml:trace contextRef="#ctx0" brushRef="#br0">1310 40 7269,'2'-3'256,"-1"0"0,1 0-1,0 1 1,0-1 0,0 1 0,1-1 0,-1 1 0,0 0 0,1 0 0,0 0 0,-1 0 0,1 0 0,0 0 0,0 1 0,0 0 0,0-1-1,0 1 1,5-1 0,-6 2-269,1 0-1,-1 0 0,0 0 0,1 1 1,-1-1-1,0 0 0,1 1 1,-1 0-1,0-1 0,0 1 0,0 0 1,1 0-1,-1 0 0,0 1 1,0-1-1,-1 0 0,1 1 0,0-1 1,0 1-1,-1 0 0,1-1 1,-1 1-1,1 0 0,-1 0 0,0 0 1,2 4-1,3 5 14,-1 1 0,0 0 0,-1 0 0,0 0 0,-1 0 0,-1 0 0,0 1 0,1 13 0,0 19 121,-3 0 0,-1 1 0,-2-1-1,-16 79 1,-1-34 199,-40 106 0,6-60 330,-111 201 0,89-192-310,-12 35 152,-98 179 1047,161-318-1252,-38 47 0,49-71-138,-1-1-1,0 0 1,-2-1 0,-35 25 0,30-26 54,0-2 0,-1 0 1,0-1-1,-1-1 0,0-2 0,0 0 1,-1-2-1,0 0 0,0-2 1,-1-1-1,1-1 0,-1-1 1,1-1-1,-44-6 0,-68-12-2484,115 11-961,10-8-3137</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5:03.269"/>
    </inkml:context>
    <inkml:brush xml:id="br0">
      <inkml:brushProperty name="width" value="0.035" units="cm"/>
      <inkml:brushProperty name="height" value="0.035" units="cm"/>
      <inkml:brushProperty name="color" value="#E71224"/>
    </inkml:brush>
  </inkml:definitions>
  <inkml:trace contextRef="#ctx0" brushRef="#br0">1 466 10629,'0'2'3955,"8"-7"-2814,75-92-605,-46 54-402,-2-3 0,-2 0 0,45-85 0,-60 93-107,14-23 191,-34 70-222,0 0 1,1 1 0,0-1 0,1 0 0,0 0 0,0 1 0,2 9 0,0 17 160,-20 433 945,14-425-1079,-19 285 330,25-277-261,1-58-1062,-2 5 786,-1 0-1,0 0 0,0 0 0,0 0 1,0 0-1,0 0 0,0 0 1,0 0-1,0 0 0,-1 0 0,1 0 1,0 0-1,0 0 0,-1 0 0,1 0 1,-1 0-1,0-1 0,1 1-75,-1 0-1,1 1 1,-1-1-1,1 0 1,-1 1-1,1-1 1,-1 0-1,0 1 0,1-1 1,-1 1-1,0-1 1,1 1-1,-1-1 1,0 1-1,0 0 1,0-1-1,1 1 1,-1 0-1,0 0 1,0-1-1,0 1 0,0 0 1,1 0-1,-1 0 1,0 0-1,0 0 1,0 0-1,0 0 1,1 0-1,-3 1 1,-13-1-4025</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5:03.736"/>
    </inkml:context>
    <inkml:brush xml:id="br0">
      <inkml:brushProperty name="width" value="0.035" units="cm"/>
      <inkml:brushProperty name="height" value="0.035" units="cm"/>
      <inkml:brushProperty name="color" value="#E71224"/>
    </inkml:brush>
  </inkml:definitions>
  <inkml:trace contextRef="#ctx0" brushRef="#br0">3 104 11481,'0'0'99,"0"-1"0,0 1 0,-1 0 0,1 0 0,0 0 0,0-1 0,0 1-1,0 0 1,-1 0 0,1-1 0,0 1 0,0 0 0,0 0 0,0-1 0,0 1 0,0 0 0,0-1 0,0 1 0,0 0 0,0 0 0,-1-1 0,1 1-1,1 0 1,-1-1 0,0 1 0,0 0 0,0 0 0,0-1 0,0 1 0,0 0 0,0 0 0,0-1 0,0 1 0,1 0 0,-1-1 0,0 1-1,0 0 1,0 0 0,14-8 290,20-1-800,33-3 906,224-37 594,-214 40-1215,142 2 1,-146 15-1208,-25 2-3691,-48-10 4922,0 0 0,0 0-1,0 1 1,0-1 0,0 0 0,0 0-1,0 0 1,0 0 0,1 0 0,-1 0 0,0 0-1,0 1 1,0-1 0,0 0 0,0 0 0,0 0-1,0 0 1,0 0 0,0 0 0,0 1-1,0-1 1,0 0 0,0 0 0,-1 0 0,1 0-1,0 0 1,0 0 0,0 1 0,0-1 0,0 0-1,0 0 1,0 0 0,0 0 0,0 0 0,0 0-1,0 0 1,0 0 0,-1 0 0,1 1-1,0-1 1,0 0 0,0 0 0,0 0 0,0 0-1,0 0 1,0 0 0,-1 0 0,1 0 0,0 0-1,0 0 1,0 0 0,0 0 0,0 0-1,0 0 1,-1 0 0,1 0 0,0 0 0,0 0-1,-3 0-2487</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7:56.765"/>
    </inkml:context>
    <inkml:brush xml:id="br0">
      <inkml:brushProperty name="width" value="0.035" units="cm"/>
      <inkml:brushProperty name="height" value="0.035" units="cm"/>
    </inkml:brush>
  </inkml:definitions>
  <inkml:trace contextRef="#ctx0" brushRef="#br0">0 8 2736,'0'0'153,"1"0"0,-1 0 0,0 0-1,0 0 1,0 0 0,0 0 0,1 0 0,-1 0-1,0 0 1,0 0 0,0 0 0,0 0 0,1 0-1,-1 0 1,0 0 0,0 0 0,0-1-1,0 1 1,0 0 0,0 0 0,1 0 0,-1 0-1,0 0 1,0-1 0,0 1 0,0 0 0,0 0-1,0 0 1,0 0 0,0 0 0,0-1-1,0 1 1,0 0 0,0 0 0,0 0 0,0 0-1,0-1 1,0 1 0,0 0 0,0 0 0,0 0-1,0 0 1,0-1 0,0 1 0,0 0 0,0 0-1,0 0 1,0 0 0,0-1 0,0 1-1,0 0 1,0 0 0,0 0 0,-1 0 0,1 0-1,0-1 1,0 1 0,0 0 0,0 0 0,0 0-1,0 0 1,-1 0 0,1 0 0,0 0 0,0 0-1,0 0 1,-1 0 0,22 8 2614,38 27-4516,-46-27 2818,29 21-810,-1 2 0,-1 2 0,61 65 0,-52-48 98,59 45 1,-101-90-311,0 0 0,0 0 0,0-1 0,1 0 0,-1 0 0,1 0 0,0-1 0,0-1 0,1 1 0,-1-1 0,0-1 0,1 1 0,-1-2 0,1 1 0,-1-1 0,1 0-1,0-1 1,-1 0 0,1 0 0,12-4 0,-29 11-169,0 1 0,1 0-1,-10 13 1,-18 17 162,-111 96 496,-193 134 0,327-259-399,11-7 35,0 0-1,-1 1 1,1-1 0,0 0 0,-1 0-1,1-1 1,-1 1 0,0 0-1,1 0 1,-1-1 0,1 1-1,-4 0 1,4-1-579,-1 0 0,1 0 0,-1 0 0,0 0-1,1 0 1,-1 0 0,1 1 0,-1-1 0,1 1 0,-1-1 0,1 1 0,-1-1 0,1 1-1,0 0 1,-1 0 0,1 0 0,0 0 0,0 0 0,0 0 0,-1 0 0,1 0 0,0 0 0,0 0-1,0 1 1,0 0 0,-4 3-1724,-8 9-4967</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5:04.187"/>
    </inkml:context>
    <inkml:brush xml:id="br0">
      <inkml:brushProperty name="width" value="0.035" units="cm"/>
      <inkml:brushProperty name="height" value="0.035" units="cm"/>
      <inkml:brushProperty name="color" value="#E71224"/>
    </inkml:brush>
  </inkml:definitions>
  <inkml:trace contextRef="#ctx0" brushRef="#br0">292 7 11285,'0'-1'114,"0"1"0,0 0 0,1-1-1,-1 1 1,0-1 0,1 1 0,-1 0 0,0-1 0,0 1-1,1 0 1,-1-1 0,0 1 0,1 0 0,-1 0 0,1-1-1,-1 1 1,0 0 0,1 0 0,-1 0 0,1 0-1,-1-1 1,1 1 0,-1 0 0,1 0 0,-1 0 0,0 0-1,1 0 1,-1 0 0,1 0 0,-1 0 0,1 0 0,-1 0-1,1 1 1,-1-1 0,1 0 0,-1 0 0,0 0 0,1 0-1,-1 1 1,1-1 0,-1 0 0,0 0 0,1 1 0,-1-1-1,0 0 1,1 1 0,-1-1 0,0 0 0,0 1 0,1-1-1,-1 1 1,0-1 0,0 0 0,0 1 0,1-1 0,-1 1-1,0-1 1,0 1 0,0-1 0,0 0 0,0 1 0,0-1-1,0 1 1,0-1 0,0 2 0,1 32 1150,-4-14-1001,-1 0 0,-1 0 0,-1 0 0,-1-1 0,-16 34 1,-58 91-268,55-102 76,21-34-71,-39 67 7,-58 72 0,100-154-1215,0 0 0,1 0 0,0 0 0,0 0-1,1-14 1,7-15-5232,1 17 1807</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5:14.153"/>
    </inkml:context>
    <inkml:brush xml:id="br0">
      <inkml:brushProperty name="width" value="0.035" units="cm"/>
      <inkml:brushProperty name="height" value="0.035" units="cm"/>
      <inkml:brushProperty name="color" value="#E71224"/>
    </inkml:brush>
  </inkml:definitions>
  <inkml:trace contextRef="#ctx0" brushRef="#br0">2 32 2556,'-2'1'13789,"11"0"-13835,32-7-293,35-6-679,1 3 1,106 3-1,-180 6 583,17 2-1267,-19-2 1537,-1 1-1,0-1 1,1 0-1,-1 0 0,1 0 1,-1 0-1,0 1 1,1-1-1,-1 0 1,0 0-1,0 0 1,1 1-1,-1-1 1,0 0-1,0 1 1,1-1-1,-1 0 1,0 1-1,0-1 0,1 0 1,-1 1-1,0-1 1,0 0-1,0 1 1,0-1-1,0 0 1,0 1-1,-1 5-3265</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5:14.592"/>
    </inkml:context>
    <inkml:brush xml:id="br0">
      <inkml:brushProperty name="width" value="0.035" units="cm"/>
      <inkml:brushProperty name="height" value="0.035" units="cm"/>
      <inkml:brushProperty name="color" value="#E71224"/>
    </inkml:brush>
  </inkml:definitions>
  <inkml:trace contextRef="#ctx0" brushRef="#br0">9 2 8597,'-7'-2'4644,"5"2"-3528,6 0-816,-1 0 12,2 0-72,2 0-228,3 0 60,11 4 108,9-3-120,12 1-60,10 1-84,13 2-444,10 0-540,53-1-1056,16-13-2624</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5:18.091"/>
    </inkml:context>
    <inkml:brush xml:id="br0">
      <inkml:brushProperty name="width" value="0.035" units="cm"/>
      <inkml:brushProperty name="height" value="0.035" units="cm"/>
      <inkml:brushProperty name="color" value="#E71224"/>
    </inkml:brush>
  </inkml:definitions>
  <inkml:trace contextRef="#ctx0" brushRef="#br0">0 214 1728,'0'-28'1866,"1"1"-1,1-1 0,2 1 1,6-28-1,-8 44-1151,-1 8-399,-1-1 0,1 0 0,-1 1 1,1 0-1,0-1 0,0 1 1,1-1-1,-1 1 0,2-3 0,9 45-21,-2 6 103,-2 1-1,3 61 1,-6 96 205,-5-182-563,-24 433 595,-14 78 634,28-46-714,11-501-2024,1 1 1,1-1-1,0 1 0,9-22 1,-5 14-459,11-32-2085</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5:19.422"/>
    </inkml:context>
    <inkml:brush xml:id="br0">
      <inkml:brushProperty name="width" value="0.035" units="cm"/>
      <inkml:brushProperty name="height" value="0.035" units="cm"/>
      <inkml:brushProperty name="color" value="#E71224"/>
    </inkml:brush>
  </inkml:definitions>
  <inkml:trace contextRef="#ctx0" brushRef="#br0">44 32 1656,'-6'-8'6331,"-8"2"-3532,13 6-2656,0 0-1,-1 0 1,1-1 0,0 1-1,0 0 1,0-1 0,0 1 0,-1-1-1,1 0 1,0 1 0,0-1 0,0 0-1,0 0 1,0 0 0,1 1-1,-1-1 1,0 0 0,0 0 0,0 0-1,1 0 1,-1 0 0,1-1 0,-2 0 1194,3 3-1504,16 5-4774,5-4 91</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5:20.795"/>
    </inkml:context>
    <inkml:brush xml:id="br0">
      <inkml:brushProperty name="width" value="0.035" units="cm"/>
      <inkml:brushProperty name="height" value="0.035" units="cm"/>
      <inkml:brushProperty name="color" value="#E71224"/>
    </inkml:brush>
  </inkml:definitions>
  <inkml:trace contextRef="#ctx0" brushRef="#br0">572 93 6281,'4'-14'3446,"-1"8"-1370,-2 11-1598,2 15-559,-2-17 114,0 1-1,-1-1 0,1 0 0,-1 1 1,0-1-1,0 1 0,-1-1 0,1 1 0,-1-1 1,0 0-1,1 1 0,-1-1 0,-1 0 1,1 0-1,0 1 0,-1-1 0,0 0 0,0 0 1,-3 4-1,4-6 24,-1 0 1,1 1-1,-1-1 0,1 0 1,-1 0-1,0 0 0,1 0 1,-1 0-1,0 0 0,0 0 1,0-1-1,0 1 1,0-1-1,0 1 0,0-1 1,0 0-1,1 0 0,-1 0 1,0 0-1,0 0 0,0 0 1,0 0-1,0-1 0,0 1 1,0-1-1,0 1 1,0-1-1,0 0 0,1 0 1,-1 0-1,0 0 0,0 0 1,1 0-1,-3-2 0,0 0-27,-1-1-1,1 1 0,0-1 1,0 0-1,1 0 0,-1-1 0,1 1 1,0-1-1,0 1 0,0-1 1,0 0-1,1 0 0,0-1 1,0 1-1,1 0 0,-1-1 1,1 1-1,0 0 0,0-1 0,1 0 1,0-10-1,0 16-51,0-1 0,0 1 0,0 0 0,0 0 0,0-1-1,0 1 1,0 0 0,0 0 0,0-1 0,0 1 0,0 0 0,0-1 0,1 1 0,-1 0 0,0 0 0,0 0-1,0-1 1,0 1 0,0 0 0,1 0 0,-1-1 0,0 1 0,0 0 0,0 0 0,0 0 0,1 0-1,-1-1 1,0 1 0,0 0 0,1 0 0,-1 0 0,0 0 0,0 0 0,1 0 0,-1 0 0,0-1-1,0 1 1,1 0 0,9 8-660,4 17 325,-14-24 405,1 1-1,-1 0 1,0 0-1,0-1 1,0 1 0,0 0-1,0 0 1,0-1 0,0 1-1,-1 0 1,1 0 0,-1-1-1,1 1 1,-1 0 0,0-1-1,1 1 1,-1-1 0,0 1-1,0-1 1,0 1-1,0-1 1,0 1 0,-1-1-1,1 0 1,0 0 0,-1 0-1,1 0 1,-1 0 0,1 0-1,-1 0 1,1 0 0,-1 0-1,1-1 1,-1 1-1,0-1 1,0 1 0,1-1-1,-1 1 1,0-1 0,0 0-1,1 0 1,-1 0 0,0 0-1,0 0 1,1-1 0,-1 1-1,0 0 1,-1-2-1,2 2-35,0-1-1,1 1 0,-1-1 0,1 0 0,-1 0 0,1 1 0,0-1 1,-1 0-1,1 0 0,0 1 0,-1-1 0,1 0 0,0 0 0,0 0 0,0 0 1,0 0-1,0 1 0,0-1 0,0 0 0,0 0 0,0 0 0,0 0 1,0 1-1,0-1 0,1 0 0,-1 0 0,0 0 0,1 1 0,-1-1 0,1 0 1,-1 0-1,1 1 0,-1-1 0,2-1 0,16-25-335,-11 20 256,0 0-1,1 0 1,-1 1-1,1 0 0,0 0 1,1 1-1,0 0 1,-1 1-1,2 0 0,-1 0 1,0 1-1,11-2 1,-16 4 32,0 0 0,0 0 0,0 1 0,0 0 0,0 0 0,0 0 1,0 0-1,0 1 0,0-1 0,0 1 0,0 0 0,0 0 0,6 3 0,-7-2 17,-1 0-1,1 0 1,0 0-1,-1 0 1,0 0-1,1 0 1,-1 1-1,0-1 0,0 1 1,-1 0-1,1-1 1,0 1-1,-1 0 1,0 0-1,0 0 1,0 0-1,0 0 0,0 0 1,0 5-1,1 6 74,-1-1 0,-1 0-1,0 0 1,-1 1-1,-1-1 1,0 0 0,-1 0-1,0 0 1,0-1-1,-10 21 1,-4 5 176,-1-1-1,-25 36 0,-44 59 115,-6-3 0,-5-6-1,-153 151 1,223-243-211,77-38 1082,694-74-928,-723 78-145,-24 1-746,-31-2-1980,32 4 2287,-9-1-1736,1-1 0,0 1 0,-18-6 0,9-2-3419</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5:24.359"/>
    </inkml:context>
    <inkml:brush xml:id="br0">
      <inkml:brushProperty name="width" value="0.035" units="cm"/>
      <inkml:brushProperty name="height" value="0.035" units="cm"/>
      <inkml:brushProperty name="color" value="#E71224"/>
    </inkml:brush>
  </inkml:definitions>
  <inkml:trace contextRef="#ctx0" brushRef="#br0">1 91 5657,'1'-12'1716,"-1"3"-1716,4 0-1172,1-9-593,0-3-623,-4-1 864</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5:24.986"/>
    </inkml:context>
    <inkml:brush xml:id="br0">
      <inkml:brushProperty name="width" value="0.035" units="cm"/>
      <inkml:brushProperty name="height" value="0.035" units="cm"/>
      <inkml:brushProperty name="color" value="#E71224"/>
    </inkml:brush>
  </inkml:definitions>
  <inkml:trace contextRef="#ctx0" brushRef="#br0">70 240 1752,'0'-8'834,"1"1"1,-1-1-1,2 0 0,-1 1 0,5-13 1,-3 11-643,1 0 1,1 0 0,-1 0 0,2 0-1,-1 1 1,12-13 0,-2 5-212,1 1 0,0 0 0,1 2 1,31-20-1,-45 31 127,-1 0 0,1 0 0,0 1 1,0-1-1,0 1 0,0 0 0,0 0 1,0 0-1,0 0 0,0 1 0,0-1 0,1 1 1,-1 0-1,0 0 0,0 0 0,1 0 1,4 1-1,-5 0-62,0 1-1,-1-1 1,1 0 0,-1 1-1,1 0 1,-1-1 0,0 1 0,0 0-1,1 0 1,-2 1 0,1-1 0,0 0-1,0 0 1,-1 1 0,1-1-1,-1 1 1,0 0 0,1-1 0,-1 1-1,0 3 1,3 7 74,-2 1 1,1-1-1,-2 0 1,0 1-1,0-1 1,-1 1-1,-1 0 1,0-1-1,-1 1 1,-4 12-1,-6 24 76,-23 58-1,34-105-187,-25 66 223,-46 88 0,55-127-132,0 0-1,-2-1 0,-1-1 1,-1-1-1,-28 27 0,45-50-33,2-2-8,0 0-1,0 0 1,0 0 0,0 0 0,0 0-1,-1 0 1,1 0 0,-1-1 0,1 1 0,-1-1-1,1 0 1,-1 0 0,0 0 0,-3 1-1,5-2-37,1-1-1,-1 1 1,1-1-1,0 1 1,-1 0 0,1-1-1,-1 1 1,1-1-1,0 1 1,-1-1-1,1 1 1,0-1-1,0 1 1,-1-1-1,1 0 1,0 1-1,0-1 1,0 1-1,0-1 1,0 0 0,0 1-1,0-1 1,0 1-1,0-1 1,0 1-1,0-1 1,0 0-1,1 0 1,4-22-75,-4 20 64,16-46-52,2 2-1,3 0 0,1 1 0,31-44 0,-13 21 48,119-187-4,-147 238 37,0 0 0,1 2 1,0-1-1,1 2 1,1 0-1,27-20 0,-40 33-43,1-1-1,-1 0 0,1 1 1,0 0-1,-1 0 0,1 0 1,0 0-1,0 1 0,0-1 1,1 1-1,-1 0 0,0 0 1,0 1-1,1-1 0,-1 1 0,0 0 1,0 0-1,6 1 0,-6 0 5,0 1-1,-1-1 1,1 1-1,-1 0 0,1 0 1,-1 0-1,0 0 0,0 1 1,0-1-1,0 1 1,0 0-1,-1 0 0,1 0 1,-1 0-1,0 0 0,0 1 1,0-1-1,0 1 1,-1-1-1,2 5 0,2 4 58,-1 1-1,-1-1 0,0 1 0,-1 0 1,-1-1-1,1 1 0,-2 24 0,-2 8 5,-2-1-1,-2 0 0,-2 0 0,-2-1 1,-1 0-1,-3-1 0,-36 79 0,36-91 16,-2 0 0,-2-1-1,0-1 1,-2 0 0,-1-2-1,-1 0 1,-1-1 0,-2-2-1,0 0 1,-1-2 0,-38 24 0,61-43-86,-3 2 89,-1-1 0,0 1 0,0-1 0,-11 3 0,18-5-65,-1-1 0,0 0 1,0 0-1,1 1 0,-1-1 0,0 0 0,0 0 0,1 0 0,-1 0 0,0 0 0,0 0 0,0 0 0,1 0 1,-1 0-1,0-1 0,0 1 0,1 0 0,-1 0 0,0-1 0,1 1 0,-1 0 0,0-1 0,1 1 1,-1-1-1,0 1 0,1-1 0,-1 1 0,1-1 0,-1 0 0,1 1 0,-1-1 0,1 1 0,-1-1 1,1 0-1,0 0 0,-1 1 0,1-1 0,0 0 0,0 0 0,0 1 0,-1-1 0,1 0 0,0 0 1,0 1-1,0-1 0,0 0 0,0 0 0,0 1 0,0-1 0,1 0 0,-1 0 0,0 0 0,0 1 0,1-2 1,1-11-89,1 0 0,1 1 0,0-1-1,0 1 1,2 0 0,-1 0 0,1 1 0,9-12 0,7-10-43,36-38 0,-43 52 63,2 2 1,0 0-1,1 0 0,0 2 1,41-26-1,-53 37 36,0 1 0,1 1 0,-1-1 0,0 1 1,1 0-1,0 0 0,-1 1 0,1 0 0,0 0 0,-1 1 0,10 0 0,-11 1 12,0 0 0,0 0 1,1 0-1,-1 1 0,0 0 1,0 0-1,0 0 0,-1 1 1,1-1-1,-1 1 0,1 0 1,-1 1-1,0-1 0,0 1 1,0 0-1,3 4 0,-2-2 32,0 1-1,0-1 0,-1 1 1,0-1-1,0 1 0,-1 0 1,0 1-1,0-1 0,0 1 1,-1-1-1,0 1 0,-1 0 1,0-1-1,0 1 0,-1 0 1,0 0-1,0 0 0,0 0 1,-1 0-1,-1-1 0,1 1 1,-1 0-1,-1-1 0,-3 9 0,1-3 43,-1-1 0,-1 0-1,0-1 1,-1 0-1,0 0 1,0-1 0,-1 1-1,-1-2 1,0 1-1,0-2 1,-1 1-1,0-1 1,-17 9 0,7-6 19,-1-2 0,0 0 1,0-1-1,-1-1 0,0-1 1,0-1-1,-1-2 0,-24 2 1,34-4 9,1-1 1,-1 0 0,0-1-1,0 0 1,1-1 0,-1-1-1,1 0 1,0-1 0,0 0 0,0-1-1,0-1 1,1 0 0,0 0-1,0-2 1,-14-10 0,22 15-95,0-1 1,0 0 0,1 0-1,-1 0 1,1 0-1,0 0 1,0-1-1,0 1 1,1-1-1,0 0 1,0 0 0,0 0-1,0 0 1,1 0-1,0 0 1,-1-8-1,2 5-34,0 1 0,0-1 0,1 1-1,0 0 1,1 0 0,0-1-1,0 1 1,0 0 0,1 0 0,6-11-1,-1 4-258,1 1-1,0 1 0,0 0 0,1 0 1,1 1-1,0 0 0,0 0 1,1 2-1,1-1 0,24-13 0,18-1-2326,8 3-1436</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5:31.582"/>
    </inkml:context>
    <inkml:brush xml:id="br0">
      <inkml:brushProperty name="width" value="0.035" units="cm"/>
      <inkml:brushProperty name="height" value="0.035" units="cm"/>
      <inkml:brushProperty name="color" value="#E71224"/>
    </inkml:brush>
  </inkml:definitions>
  <inkml:trace contextRef="#ctx0" brushRef="#br0">108 269 2064,'-99'-63'7361,"98"63"-7308,1 0 0,-1 0-1,1 0 1,0 0 0,-1-1 0,1 1 0,0 0 0,-1 0-1,1 0 1,0-1 0,-1 1 0,1 0 0,0 0 0,-1-1 0,1 1-1,0 0 1,0-1 0,-1 1 0,1 0 0,0-1 0,0 1-1,0 0 1,0-1 0,-1 1 0,1 0 0,0-1 0,0 1 0,0-1-1,0 1 1,0 0 0,0-1 0,0 1 0,0-1 0,0 1-1,0 0 1,0-1 0,0 1 0,0-1 0,1 1 0,-1 0 0,0-1-1,0 1 1,0 0 0,0-1 0,1 1 0,-1 0 0,0-1-1,0 1 1,1 0 0,-1-1 0,24-8 648,-17 7-723,25-6 123,43-6 0,308-23 127,18 27-230,-112 4 20,189-23-54,-8-45 500,-469 74-485,0 0 1,1 0-1,-1 0 0,0 0 0,1 0 0,-1 0 1,1 0-1,-1 0 0,0 0 0,1 1 0,-1-1 1,0 1-1,1-1 0,-1 1 0,0-1 0,0 1 1,0 0-1,1-1 0,-1 1 0,0 0 0,0 0 1,0 0-1,0 0 0,0 0 0,0 0 0,-1 0 1,1 0-1,0 0 0,0 1 0,-1-1 0,1 0 1,-1 0-1,1 1 0,-1-1 0,1 2 0,2 7 17,-1 1 0,0-1 0,1 20 0,-2-15 35,3 28 74,-2 60 0,-16 135 127,5-132-109,5 0 0,12 146-1,64 158 496,-37-238-446,54 168 39,-10-45 58,-75-278-245,-1-1 0,-1 1 0,-1 0 1,0 0-1,-1 0 0,0 0 0,-2 0 1,0 0-1,-1 0 0,-10 32 0,7-34 94,-1-1 0,-1 0 0,0 0 0,0-1 0,-2 0-1,1 0 1,-2-1 0,0 0 0,0-1 0,-1 0 0,-26 17 0,-9 3 70,-1-2 0,-2-2 0,-78 30 0,48-28 30,-125 30 0,145-47 2,-1-3 0,-113 3 0,-101-24 921,227 9-968,-222-20 577,-77-4 430,298 24-1113,29 0-143,-1 2 0,1 1-1,-27 2 1,46-2-18,-1 1 1,1-1-1,0 1 1,-1-1-1,1 1 1,-1 0-1,1-1 1,0 1-1,0 0 1,-1 0-1,1 0 1,0 0-1,0 0 1,0 0-1,0 0 1,0 0-1,0 1 1,1-1-1,-1 0 1,0 1-1,0-1 1,1 0-1,-1 1 1,1-1-1,0 1 1,-1-1-1,1 1 1,0-1-1,0 1 1,0-1-1,0 1 1,0-1-1,0 1 1,0-1-1,0 1 1,1-1-1,0 3 1,0 5-680,1-1 0,1 1 0,-1-1 0,1 0 0,5 9 0,14 19-3961</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5:33.030"/>
    </inkml:context>
    <inkml:brush xml:id="br0">
      <inkml:brushProperty name="width" value="0.035" units="cm"/>
      <inkml:brushProperty name="height" value="0.035" units="cm"/>
      <inkml:brushProperty name="color" value="#E71224"/>
    </inkml:brush>
  </inkml:definitions>
  <inkml:trace contextRef="#ctx0" brushRef="#br0">0 27 756,'0'-3'444,"0"0"-372,0-1-72,4-2-48,-3-4-180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8:10.678"/>
    </inkml:context>
    <inkml:brush xml:id="br0">
      <inkml:brushProperty name="width" value="0.035" units="cm"/>
      <inkml:brushProperty name="height" value="0.035" units="cm"/>
    </inkml:brush>
  </inkml:definitions>
  <inkml:trace contextRef="#ctx0" brushRef="#br0">72 33 5673,'-1'-3'804,"-1"0"1,1 1 0,0-1-1,0-1 1,0 1 0,1 0 0,-1 0-1,1-6 451,1 22-1071,3 110 1075,-17 197 0,-1-65-508,2 37 131,0 135-632,13-368-253,-7 233 314,-6-218-2356,15-71-1193,4-8 1425,5-8-844,5-17-3336</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6:22.079"/>
    </inkml:context>
    <inkml:brush xml:id="br0">
      <inkml:brushProperty name="width" value="0.035" units="cm"/>
      <inkml:brushProperty name="height" value="0.035" units="cm"/>
      <inkml:brushProperty name="color" value="#E71224"/>
    </inkml:brush>
  </inkml:definitions>
  <inkml:trace contextRef="#ctx0" brushRef="#br0">1 81 372,'0'-3'84,"3"0"-40,2-1-44,2-2-48,6-1 0,-1-3 36,4 0 0,3 2 8,-3 2-8,4-3 4,-5 3-4,4-3 4</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6:23.243"/>
    </inkml:context>
    <inkml:brush xml:id="br0">
      <inkml:brushProperty name="width" value="0.035" units="cm"/>
      <inkml:brushProperty name="height" value="0.035" units="cm"/>
      <inkml:brushProperty name="color" value="#E71224"/>
    </inkml:brush>
  </inkml:definitions>
  <inkml:trace contextRef="#ctx0" brushRef="#br0">49 1 720,'-8'0'252,"3"2"-180,0 1-68,-7 2-4,2 5-84,4 0 72,4 0-96,2 1-120</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6:26.899"/>
    </inkml:context>
    <inkml:brush xml:id="br0">
      <inkml:brushProperty name="width" value="0.035" units="cm"/>
      <inkml:brushProperty name="height" value="0.035" units="cm"/>
      <inkml:brushProperty name="color" value="#E71224"/>
    </inkml:brush>
  </inkml:definitions>
  <inkml:trace contextRef="#ctx0" brushRef="#br0">13 22 864,'-12'-11'10562,"11"11"-10533,1 0-1,0-1 1,0 1 0,0 0-1,0 0 1,0-1-1,0 1 1,0 0-1,1-1 1,-1 1 0,0 0-1,0 0 1,0-1-1,0 1 1,0 0 0,0-1-1,0 1 1,1 0-1,-1 0 1,0 0 0,0-1-1,0 1 1,1 0-1,-1 0 1,0 0-1,0-1 1,1 1 0,-1 0-1,0 0 1,0 0-1,1 0 1,-1 0 0,0-1-1,0 1 1,1 0-1,-1 0 1,0 0-1,1 0 1,-1 0 0,0 0-1,0 0 1,1 0-1,-1 0 1,0 0 0,1 0-1,-1 0 1,0 0-1,1 1 1,-1-1-1,0 0 1,0 0 0,1 0-1,133 3-515,-47 0-1416,128-12-1,-210 9-718,-17 2-26,10-2 2519,-21 5-1939</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6:27.332"/>
    </inkml:context>
    <inkml:brush xml:id="br0">
      <inkml:brushProperty name="width" value="0.035" units="cm"/>
      <inkml:brushProperty name="height" value="0.035" units="cm"/>
      <inkml:brushProperty name="color" value="#E71224"/>
    </inkml:brush>
  </inkml:definitions>
  <inkml:trace contextRef="#ctx0" brushRef="#br0">142 0 888,'-20'5'2514,"-34"14"-1,47-16-2230,1 0-1,-1 0 0,1 1 0,-1 0 0,1 0 0,1 1 0,-1-1 1,-7 10-1,12-14-224,1 0 0,-1 1 1,1-1-1,0 0 0,0 1 0,-1-1 1,1 1-1,0-1 0,0 1 0,-1-1 1,1 0-1,0 1 0,0-1 0,0 1 1,0-1-1,0 1 0,0-1 0,-1 1 1,1-1-1,0 1 0,0-1 0,1 1 1,-1-1-1,0 1 0,0-1 0,0 1 1,0-1-1,0 1 0,0-1 0,1 1 1,14 8 1069,31-1-201,-37-7-828,157 19 175,167 32-3768,-281-40 1274,1-6-1835</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6:27.898"/>
    </inkml:context>
    <inkml:brush xml:id="br0">
      <inkml:brushProperty name="width" value="0.035" units="cm"/>
      <inkml:brushProperty name="height" value="0.035" units="cm"/>
      <inkml:brushProperty name="color" value="#E71224"/>
    </inkml:brush>
  </inkml:definitions>
  <inkml:trace contextRef="#ctx0" brushRef="#br0">4 22 2340,'0'-1'380,"-1"1"-1,1-1 1,-1 0-1,1 0 1,0 1-1,-1-1 1,1 0-1,0 0 0,0 0 1,-1 0-1,1 1 1,0-1-1,0 0 1,0 0-1,0 0 1,0 0-1,0 0 1,0 1-1,0-1 1,1 0-1,-1 0 1,0 0-1,1-1 1,18 2 1898,-4 2-2689,446 17 1005,-460-19-683,1 0-1,0 0 1,0 0-1,0 0 1,0 0-1,0 1 1,0-1-1,0 1 1,-1-1-1,1 1 1,0 0-1,0 0 1,-1 0-1,1 0 1,0 0-1,-1 0 1,1 0 0,1 2-1,-3-2-31,1 0 0,-1 0 0,0 0 0,1 0 0,-1 0 0,0 0 0,0 0-1,0 1 1,1-1 0,-1 0 0,0 0 0,-1 0 0,1 0 0,0 0 0,0 0 0,0 0 0,-1 0 0,1 1 0,0-1 0,-1 0 0,1 0 0,-1 0-1,0-1 1,1 1 0,-1 0 0,1 0 0,-1 0 0,0 0 0,0 0 0,0-1 0,0 1 0,1 0 0,-3 0 0,-18 16-1795,-9 0-477</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6:28.333"/>
    </inkml:context>
    <inkml:brush xml:id="br0">
      <inkml:brushProperty name="width" value="0.035" units="cm"/>
      <inkml:brushProperty name="height" value="0.035" units="cm"/>
      <inkml:brushProperty name="color" value="#E71224"/>
    </inkml:brush>
  </inkml:definitions>
  <inkml:trace contextRef="#ctx0" brushRef="#br0">1 23 2592,'0'-4'7199,"7"0"-4590,15 0-2665,-17 3 657,23-3-354,0 1-1,0 1 1,1 1 0,50 6-1,111 28-150,-109-17 15,-79-15-171,0-1 21,0 0 0,0 0 0,1 1 0,-1-1 0,0 0 0,0 1 0,0 0 0,0 0 0,0-1-1,0 1 1,0 0 0,4 3 0,-10 1-1562,3-3 1372,1-1 1,-1 0-1,1 0 0,-1 0 1,0 0-1,0 0 0,0 0 1,0 0-1,0 0 0,0 0 1,0 0-1,0 0 0,0-1 1,0 1-1,0 0 0,0-1 1,-1 1-1,1-1 0,0 1 1,0-1-1,-1 0 0,0 1 1,-23-2-4425</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5:06.666"/>
    </inkml:context>
    <inkml:brush xml:id="br0">
      <inkml:brushProperty name="width" value="0.035" units="cm"/>
      <inkml:brushProperty name="height" value="0.035" units="cm"/>
      <inkml:brushProperty name="color" value="#E71224"/>
    </inkml:brush>
  </inkml:definitions>
  <inkml:trace contextRef="#ctx0" brushRef="#br0">371 323 4944,'12'-10'5504,"33"-8"-3997,-36 16-1214,-1-1 1,1-1-1,-1 0 1,0 0-1,0 0 0,0-1 1,-1 0-1,1 0 0,-1-1 1,-1 0-1,1 0 1,-1-1-1,0 0 0,10-15 1,-13 18-208,-1-1 1,1 0-1,-1 0 1,0 0-1,-1 0 1,1-1-1,-1 1 1,0 0-1,0-1 1,-1 1-1,1 0 1,-1-1-1,0 1 1,-1-1-1,0 1 1,1 0 0,-2-1-1,1 1 1,0 0-1,-1 0 1,0 0-1,-1 0 1,1 0-1,-1 0 1,0 0-1,-3-4 1,2 4-59,0 0 1,0 0 0,0 1 0,-1 0-1,1-1 1,-1 2 0,0-1 0,0 0-1,0 1 1,-1 0 0,1 0-1,-1 1 1,0-1 0,-9-1 0,7 2-44,0 1-1,0 0 1,-1 1 0,1 0 0,0 0 0,0 0 0,0 1 0,-1 1 0,-14 3 0,6 2 0,0-1 0,0 2 0,0 0 1,1 1-1,0 1 0,1 1 0,0 0 0,1 1 1,-13 13-1,1 1-5,2 1 1,2 1 0,0 1-1,-26 49 1,40-66-5,2 1-1,0 1 1,0-1-1,1 1 1,1 0 0,0 0-1,1 0 1,1 0-1,0 1 1,1-1 0,0 1-1,1-1 1,1 1-1,3 15 1,-4-26 20,1 0 0,0 0-1,0 0 1,1 0 0,-1-1 0,1 1 0,-1-1 0,1 1-1,0-1 1,1 1 0,-1-1 0,1 0 0,-1 0-1,1 0 1,0 0 0,0-1 0,0 1 0,0-1-1,0 0 1,1 0 0,-1 0 0,1 0 0,0 0 0,-1-1-1,1 0 1,0 0 0,0 0 0,0 0 0,0 0-1,0-1 1,-1 0 0,1 0 0,0 0 0,0 0-1,6-1 1,5-2 21,0 0 1,0-1-1,0 0 0,0-1 0,0-1 0,-1-1 0,25-15 1,12-13 26,-1-3 0,-2-3 0,49-52 0,-1 0-18,-85 82-34,2 1 48,-13 10-42,1 1 0,-1-1 0,0 1 0,1-1 0,-1 0 0,0 1 0,1-1 0,-1 1 0,0-1 0,0 1 0,0 0 0,1-1 0,-1 1 0,0-1 0,0 1 0,0-1 0,0 1 0,0-1 0,0 1 0,0 0 0,0-1 0,0 1 0,0-1 0,0 1 0,-1-1 0,1 1 0,0-1 0,-1 2 0,-24 167 757,-71 255 0,34-174-197,51-203-507,-2 17-116,-4-1 0,-25 63 0,38-121-2130,6-18 619,8-24-1675,5 2-351,5-4-477</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5:07.418"/>
    </inkml:context>
    <inkml:brush xml:id="br0">
      <inkml:brushProperty name="width" value="0.035" units="cm"/>
      <inkml:brushProperty name="height" value="0.035" units="cm"/>
      <inkml:brushProperty name="color" value="#E71224"/>
    </inkml:brush>
  </inkml:definitions>
  <inkml:trace contextRef="#ctx0" brushRef="#br0">315 380 1008,'45'-48'6293,"-18"20"-4697,33-44 0,-53 62-1266,0 0 0,-1-1 1,-1 1-1,0-1 0,0 0 0,-1 0 1,0-1-1,4-22 0,-8 31-249,1-1-1,-1 0 0,0 0 0,0 0 1,0 1-1,0-1 0,0 0 1,-1 0-1,0 1 0,0-1 0,0 0 1,0 1-1,-1-1 0,1 1 1,-1-1-1,0 1 0,0 0 0,0 0 1,-1 0-1,1 0 0,-1 0 1,1 0-1,-1 1 0,0-1 0,0 1 1,0 0-1,0 0 0,-1 0 1,1 0-1,-1 0 0,1 1 0,-6-2 1,1 0-67,-1 1 1,1 0-1,-1 1 1,0 0-1,0 0 1,0 1-1,0 0 0,1 0 1,-1 1-1,0 0 1,0 1-1,-16 5 1,8 0 3,0 1-1,1 1 1,0 0 0,0 1 0,1 0 0,1 2-1,0 0 1,0 0 0,1 1 0,-18 24-1,12-12-6,2 0-1,1 1 0,2 1 0,0 0 0,-16 48 1,27-66-29,1-1 0,0 0 0,0 1 0,1-1 0,0 1 0,1-1 0,-1 1 0,2-1 0,-1 1 0,1-1 0,1 1 0,0-1 0,0 1 0,0-1 1,5 10-1,-5-14 24,0 1 0,1-1 0,0 0 1,0 0-1,0 0 0,0 0 0,0 0 1,1 0-1,0-1 0,0 0 0,0 0 1,0 0-1,0 0 0,1-1 0,-1 1 1,1-1-1,-1 0 0,1 0 0,0-1 1,0 0-1,0 0 0,0 0 0,0 0 1,0-1-1,0 1 0,9-2 1,3-1 50,0-1 1,1-1-1,-1 0 1,-1-1 0,1-1-1,-1 0 1,0-2-1,0 0 1,-1 0 0,0-2-1,0 1 1,15-16 0,16-15 128,-1-3 0,40-51 1,-18 15 159,-68 82-353,0 0 0,-1 1 0,1-1 0,0 0 0,1 0 0,-1 1 0,1-1 0,-1 0 0,1 7 0,-2 7 143,-25 111 724,-94 273 195,17-60-98,-38 70 745,135-392-1388,6-13-198,-1 1 1,-1-1-1,1 0 0,-1 0 1,0 0-1,0 0 1,-1 0-1,0-1 0,0 1 1,-5 4-1,-22-36-1348,-24-16-6815,39 26 2345</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6:33.862"/>
    </inkml:context>
    <inkml:brush xml:id="br0">
      <inkml:brushProperty name="width" value="0.035" units="cm"/>
      <inkml:brushProperty name="height" value="0.035" units="cm"/>
      <inkml:brushProperty name="color" value="#E71224"/>
    </inkml:brush>
  </inkml:definitions>
  <inkml:trace contextRef="#ctx0" brushRef="#br0">222 122 2508,'11'-38'4269,"-7"27"-3711,0 1 0,1-1 0,1 1 0,0-1 0,0 1 0,9-9 0,-15 19-549,0 0 0,0 0-1,0-1 1,1 1 0,-1 0 0,0 0 0,0 0 0,0 0 0,0 0-1,0 0 1,1 0 0,-1 0 0,0 0 0,0-1 0,0 1-1,0 0 1,1 0 0,-1 0 0,0 0 0,0 0 0,0 0-1,1 0 1,-1 0 0,0 0 0,0 0 0,0 0 0,0 0 0,1 1-1,-1-1 1,0 0 0,0 0 0,0 0 0,0 0 0,1 0-1,-1 0 1,0 0 0,0 0 0,0 1 0,0-1 0,0 0-1,0 0 1,1 0 0,-1 0 0,7 13 7,2 16-69,-3-2 132,-1 0-1,2 30 1,-5-1 191,-1 1-1,-12 84 1,-32 104 103,-23 29-10,-17 84 130,37-79-193,-19 97 398,57-349-467,13-53-2035,2 1-1,14-39 1,-1 15-600,3-6-1085</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6:34.893"/>
    </inkml:context>
    <inkml:brush xml:id="br0">
      <inkml:brushProperty name="width" value="0.035" units="cm"/>
      <inkml:brushProperty name="height" value="0.035" units="cm"/>
      <inkml:brushProperty name="color" value="#E71224"/>
    </inkml:brush>
  </inkml:definitions>
  <inkml:trace contextRef="#ctx0" brushRef="#br0">145 218 2736,'1'-5'400,"0"0"1,0 0-1,0-1 0,1 1 0,-1 0 0,1 1 1,0-1-1,1 0 0,-1 1 0,1-1 0,5-5 0,-4 5-210,1 0 0,0 0 0,0 0 0,1 1 0,0 0-1,-1 0 1,12-5 0,5 0-203,1 1-1,0 1 1,0 0-1,25-2 1,-27 5 310,326-42-11,-4 28-282,-245 14 8,428 5 587,345 80-503,-684-52-254,-196 7 61,-15 64 285,4 0 1,5 1-1,-3 103 0,26 240 6,-2 80 264,-7-455-244,2-1 1,4 0-1,19 99 1,-23-163-189,0 1 0,-1-1-1,1 1 1,-1-1 0,0 0 0,-1 1 0,1-1 0,-1 1 0,0-1 0,0 0 0,0 1 0,-1-1 0,1 0-1,-1 0 1,0 0 0,0 0 0,0 0 0,-1 0 0,1-1 0,-7 7 0,3-5 38,0 0 0,0 0 0,0-1 0,0 0 0,-1 0 0,1-1 1,-1 1-1,0-2 0,0 1 0,-1-1 0,-13 3 0,-4-2 28,-1-1 0,1-1 0,-34-3 0,-24 1-104,-294 21 71,-165 4-6,-107-32 65,213 18 723,294-4-602,109-5-190,14-1-79,1 0 0,0 2 0,-22 4-1,31-4-919,1 2-1,0-1 0,-14 9 1,-11 4-2430,11-9 723</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8:12.976"/>
    </inkml:context>
    <inkml:brush xml:id="br0">
      <inkml:brushProperty name="width" value="0.035" units="cm"/>
      <inkml:brushProperty name="height" value="0.035" units="cm"/>
    </inkml:brush>
  </inkml:definitions>
  <inkml:trace contextRef="#ctx0" brushRef="#br0">42 268 1380,'4'-13'7400,"9"3"-5839,18-1-2646,-26 10 1579,302-54 683,-237 45-975,435-42 840,-192 24-98,-170 13-322,464-43 871,3 43-1097,275 77-460,-226 13 107,-456-60 3,136 15-83,-168-9 22,171 24-46,283 35 58,-221-40-44,253 18 85,-334-67-25,-100-1-45,-103 5-23,0-6 0,177-39 1,-235 36 54,-24 5-20,-1 1-1,1 2 1,44-2-1,-80 8 8,0 1 0,0-1 0,1 0 0,-1 1 0,0-1-1,0 1 1,1 0 0,-1 0 0,0 0 0,0 0-1,0 0 1,0 0 0,0 0 0,-1 1 0,1-1 0,0 1-1,0-1 1,-1 1 0,1 0 0,-1 0 0,0 0 0,0-1-1,1 1 1,-1 0 0,0 1 0,0-1 0,-1 0-1,1 0 1,0 0 0,-1 0 0,1 1 0,-1-1 0,0 0-1,0 3 1,1 10 38,0 1-1,-1-1 1,-4 30-1,2-34-26,-8 80 68,-13 157 139,13-13-26,26 293 0,-1-339-75,-9 0-1,-23 256 0,2-102-101,15-342 3,0 1 0,0 0 0,0 0 0,0 0 0,0 0 0,0 0 0,-1-1 0,1 1 0,-1 0 1,1 0-1,-1-1 0,0 1 0,0 0 0,0-1 0,0 1 0,0-1 0,0 1 0,0-1 0,0 1 0,0-1 0,-1 0 0,1 1 0,-1-1 1,1 0-1,-1 0 0,1 0 0,-1 0 0,0-1 0,-2 2 0,-3 0 37,-1-1-1,0 0 1,1 0 0,-1 0-1,-15-2 1,6 1-32,-127-6 28,-193-34 0,194 20-44,-1002-166-6,1001 160 91,-639-75-9,418 75-83,54 15 24,-152 16-37,182 9 20,-303 8 66,133-23 81,3-38 90,258 9-229,-200-29 13,-3 28-140,-188 33 49,278 26 95,116-9 0,73-14 109,-159-14-1,226 11-170,39-1 83,1 0 1,-1 0-1,0-1 0,1 0 1,-1 0-1,1-1 1,-1 0-1,1-1 0,-11-2 1,6-1 1760,10 2-373,6-12-1825,8-22-3558,0-3-3185</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6:36.010"/>
    </inkml:context>
    <inkml:brush xml:id="br0">
      <inkml:brushProperty name="width" value="0.035" units="cm"/>
      <inkml:brushProperty name="height" value="0.035" units="cm"/>
      <inkml:brushProperty name="color" value="#E71224"/>
    </inkml:brush>
  </inkml:definitions>
  <inkml:trace contextRef="#ctx0" brushRef="#br0">82 1 1164,'-13'0'540,"1"2"-480,0 3-72,-8 3 12,2 7-192,11 6-468</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6:37.116"/>
    </inkml:context>
    <inkml:brush xml:id="br0">
      <inkml:brushProperty name="width" value="0.035" units="cm"/>
      <inkml:brushProperty name="height" value="0.035" units="cm"/>
      <inkml:brushProperty name="color" value="#E71224"/>
    </inkml:brush>
  </inkml:definitions>
  <inkml:trace contextRef="#ctx0" brushRef="#br0">1 98 588,'6'-14'2676,"26"-26"-3192,-31 39 646,33-30-1416,-17 19 482</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6:37.643"/>
    </inkml:context>
    <inkml:brush xml:id="br0">
      <inkml:brushProperty name="width" value="0.035" units="cm"/>
      <inkml:brushProperty name="height" value="0.035" units="cm"/>
      <inkml:brushProperty name="color" value="#E71224"/>
    </inkml:brush>
  </inkml:definitions>
  <inkml:trace contextRef="#ctx0" brushRef="#br0">127 1539 1284,'-44'-13'8378,"36"11"-7811,0 0-1,-1-1 0,1 0 1,0 0-1,-8-4 1,14 6-483,0-1 1,1 1-1,-1 0 1,0-1-1,1 1 1,-1-1-1,1 0 1,-1 1-1,1-1 1,0 0-1,0 0 1,0 0-1,0 0 1,0 0-1,0 0 1,0 0-1,0 0 1,1 0-1,-1 0 1,1 0-1,0-1 1,0 1-1,0 0 1,0-3-1,1-5 35,0 0 0,0-1 0,1 1 1,1 0-1,0 0 0,7-15 0,38-65-6,-43 82-92,261-416 230,-40 67 111,-184 284-97,-2-1 1,39-105 0,-70 154-306,-1 5-39,-1-1 1,0-1-1,-2 1 0,5-36 1,-10 58 64,0-1 0,0 0 0,0 0 0,-1 1 0,1-1 0,0 0 0,0 0 0,0 0 1,-1 0-1,1 0 0,0 1 0,0-1 0,-1 0 0,1 0 0,0 0 0,0 0 1,-1 0-1,1 0 0,0 0 0,0 0 0,-1 0 0,1 0 0,0 0 0,0 0 0,-1 0 1,1 0-1,0 0 0,-1 0 0,1 0 0,0 0 0,0 0 0,-1-1 0,1 1 1,-2 10-216,-1-1 1,0 0 0,0 1 0,-1-1 0,0-1 0,-7 11-1,-2 7-904,-9 27-1710,-16 30-3070,28-66 2122</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6:38.111"/>
    </inkml:context>
    <inkml:brush xml:id="br0">
      <inkml:brushProperty name="width" value="0.035" units="cm"/>
      <inkml:brushProperty name="height" value="0.035" units="cm"/>
      <inkml:brushProperty name="color" value="#E71224"/>
    </inkml:brush>
  </inkml:definitions>
  <inkml:trace contextRef="#ctx0" brushRef="#br0">353 56 3880,'0'-3'304,"-1"0"-1,1 1 0,0-1 0,-1 0 1,1 1-1,-1-1 0,0 0 0,0 1 1,0-1-1,0 1 0,0 0 0,0-1 1,-1 1-1,1 0 0,-1-1 1,0 1-1,1 0 0,-1 0 0,-4-3 1,3 5-302,1-1 1,-1 0 0,0 1 0,1-1-1,-1 1 1,0 0 0,1 0 0,-1 0-1,0 0 1,1 0 0,-1 1 0,0-1-1,1 1 1,-1 0 0,1 0 0,-1 0 0,1 0-1,-1 0 1,1 0 0,-3 3 0,-16 7-21,1 2 0,1 0 1,0 1-1,1 1 0,0 1 0,1 0 1,1 2-1,1-1 0,0 2 1,1 0-1,1 1 0,-13 29 1,19-36-24,1 0 1,0 1-1,1 0 1,1 1-1,1-1 1,0 1-1,0-1 1,2 1 0,0 0-1,0 0 1,1 0-1,1 0 1,1 0-1,0-1 1,1 1-1,0 0 1,1-1-1,1 0 1,1 0 0,10 21-1,-6-19 57,1 0-1,0-1 1,1-1 0,1 0-1,0 0 1,1-1 0,0-1-1,1 0 1,17 10 0,18 7 368,85 37 0,-83-43-148,-52-23-194,0 0 1,0 0-1,0 0 0,1 0 0,-1 0 1,0 0-1,0 0 0,0 0 1,0 0-1,0 0 0,0 0 0,0 1 1,0-1-1,1 0 0,-1 0 1,0 0-1,0 0 0,0 0 0,0 0 1,0 0-1,0 0 0,0 0 1,0 0-1,0 0 0,0 1 0,0-1 1,0 0-1,0 0 0,1 0 1,-1 0-1,0 0 0,0 0 0,0 0 1,0 0-1,0 1 0,0-1 1,0 0-1,0 0 0,0 0 1,0 0-1,0 0 0,0 0 0,0 0 1,0 1-1,-1-1 0,1 0 1,0 0-1,0 0 0,0 0 0,0 0 1,0 0-1,0 0 0,0 0 1,0 0-1,0 1 0,0-1 0,-11 4 835,-25 5-1367,14-4 457,7 0-64,1 0-1,0 2 0,0-1 1,0 2-1,1 0 0,-14 10 1,21-13-152,-1 0-1,1 0 1,1 1 0,-1-1 0,1 1 0,0 0-1,0 1 1,1-1 0,0 1 0,0 0-1,1 0 1,0 1 0,-4 12 0,6-17-34,0 0 0,1 0 0,0-1 1,-1 1-1,1 0 0,0 0 0,1 0 1,-1 0-1,0 0 0,1-1 0,0 1 0,-1 0 1,1 0-1,2 3 0,9 6-3544</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6:38.553"/>
    </inkml:context>
    <inkml:brush xml:id="br0">
      <inkml:brushProperty name="width" value="0.035" units="cm"/>
      <inkml:brushProperty name="height" value="0.035" units="cm"/>
      <inkml:brushProperty name="color" value="#E71224"/>
    </inkml:brush>
  </inkml:definitions>
  <inkml:trace contextRef="#ctx0" brushRef="#br0">3 44 5040,'-1'-25'5390,"0"6"-3256,5 34-3547,58 384 1567,-36-208-3632,-21-164 1283,-2-10-1249</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6:39.078"/>
    </inkml:context>
    <inkml:brush xml:id="br0">
      <inkml:brushProperty name="width" value="0.035" units="cm"/>
      <inkml:brushProperty name="height" value="0.035" units="cm"/>
      <inkml:brushProperty name="color" value="#E71224"/>
    </inkml:brush>
  </inkml:definitions>
  <inkml:trace contextRef="#ctx0" brushRef="#br0">4 695 5404,'-2'-17'705,"1"0"-1,1-1 0,0 1 0,1 0 0,1 0 0,0 0 0,2 0 0,5-18 0,-4 19-621,1 0-1,1 1 1,1 0-1,0 1 1,0 0-1,2 0 1,-1 0 0,2 1-1,0 1 1,0 0-1,2 0 1,-1 1 0,23-14-1,-15 13-67,0 1 0,1 0-1,0 2 1,1 1 0,0 1-1,1 0 1,-1 2 0,1 1-1,0 0 1,0 2 0,0 0 0,0 2-1,1 1 1,-1 0 0,0 2-1,0 1 1,0 0 0,-1 2 0,27 10-1,-41-13-35,-1 0 0,0 1 0,0 0 0,-1 0 0,1 0 0,-1 1 0,0 0 0,0 0 0,-1 0 0,1 1 0,-1 0 0,0 0 0,-1 0 0,5 8 0,-4-4 26,0 0 0,-1 1-1,-1 0 1,1 0 0,-2 0 0,1 0-1,-2 0 1,2 19 0,-5 11 60,0-1 1,-3 0 0,-2 0-1,-13 48 1,20-88-66,-20 72 50,-12 56-13,30-114-46,0 1 0,1-1 0,0 0 0,1 0 0,1 1 0,4 25 0,-4-35-42,1 0 0,1 0 1,-1 0-1,0 0 1,1-1-1,0 1 1,0-1-1,1 0 0,-1 0 1,1 0-1,0 0 1,0-1-1,0 1 1,0-1-1,1 0 0,-1 0 1,1-1-1,6 3 1,-8-3-117,1 0 0,-1-1 0,1 0-1,-1 0 1,1 0 0,-1 0 0,1 0 0,-1-1 0,1 1 0,0-1 0,-1 0 0,1 0 0,0-1 0,-1 1 0,1-1 0,0 1-1,-1-1 1,1 0 0,-1-1 0,1 1 0,-1-1 0,0 1 0,1-1 0,-1 0 0,0 0 0,5-5 0,-7 6 12,0 0 0,-1 0 0,1 0 0,-1 1 0,1-1 0,-1 0 0,1 0 0,-1 0 0,1-1 0,-1 1 0,0 0 0,0 0 0,1 0 0,-1 0-1,0 0 1,0 0 0,0 0 0,0 0 0,0 0 0,-1-1 0,1 1 0,0 0 0,-1-2 0,-6-16-3367</inkml:trace>
  <inkml:trace contextRef="#ctx0" brushRef="#br0" timeOffset="1">563 933 1572,'-1'-1'337,"0"-1"0,0 1 0,0 0 0,0 0 0,0-1 0,0 1 0,1 0 0,-1-1 0,1 1 0,-1-1 0,1 1 0,-1-1 0,1 1 1,0-1-1,0 1 0,-1-1 0,1-2 0,1 3-224,-1 0 1,1 0 0,-1-1-1,1 1 1,-1 0-1,1 0 1,-1 0 0,1 0-1,0 0 1,0 0 0,0 0-1,0 0 1,-1 0-1,1 0 1,0 0 0,2-1-1,5-2-200,0 0 0,0 1-1,1 0 1,-1 0-1,10-1 1,-5 0 377,56-15-186,246-79 191,-244 68-181,-2-2 1,-1-3-1,92-65 1,-130 78-73,-1-1-1,-1-2 1,-2-1 0,38-46 0,-53 57-20,0 1 1,-2-2 0,1 0 0,-2 0 0,0 0-1,-1-1 1,-1 0 0,0-1 0,-1 1-1,-1-1 1,2-22 0,-5 34 0,-1-1 1,0 0-1,0 1 0,0-1 0,-1 1 1,0-1-1,-1 1 0,1-1 0,-1 1 1,0 0-1,-1 0 0,1 0 1,-1 0-1,0 0 0,-1 0 0,0 1 1,0 0-1,-5-7 0,4 8-28,0 0-1,0 1 0,0 0 1,0 0-1,0 0 1,-1 0-1,1 1 0,-1 0 1,1 0-1,-1 0 1,0 1-1,0 0 0,0 0 1,0 0-1,0 1 1,0 0-1,0 0 0,0 0 1,0 1-1,-6 1 1,-11 3 65,1 1 0,0 1 1,0 0-1,0 2 1,1 1-1,1 0 0,0 1 1,0 2-1,1 0 1,1 1-1,0 0 0,-28 31 1,36-35-76,0 2 0,1 0 0,0 0 0,1 1 0,1-1 0,-1 2 1,2-1-1,0 1 0,1 0 0,0 0 0,1 1 0,1 0 0,0-1 0,1 1 1,0 0-1,2 0 0,-1 0 0,2 0 0,0 0 0,5 21 0,-2-18 10,2 0-1,0 0 1,1-1-1,0 0 0,2 0 1,0 0-1,22 28 1,-14-25 51,0 0 0,2-1 1,0-1-1,1-1 0,23 15 1,7-1 46,1-2 1,1-2 0,1-3 0,80 25 0,201 42-265,-155-46-3454,-154-39 1135</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6:41.442"/>
    </inkml:context>
    <inkml:brush xml:id="br0">
      <inkml:brushProperty name="width" value="0.035" units="cm"/>
      <inkml:brushProperty name="height" value="0.035" units="cm"/>
      <inkml:brushProperty name="color" value="#E71224"/>
    </inkml:brush>
  </inkml:definitions>
  <inkml:trace contextRef="#ctx0" brushRef="#br0">12 82 7437,'-3'-11'2620,"-5"-32"1864,9 42-4522,0 1 0,-1-1 0,1 0 0,0 0 0,0 0 0,1 1-1,-1-1 1,0 1 0,0-1 0,0 1 0,0-1 0,0 1 0,1-1 0,-1 1-1,0 0 1,0 0 0,1 0 0,-1 0 0,0 0 0,0 0 0,1 0 0,1 0-1,2 0 14,411-19 2,0 26-14,-295-4-50,-95-2 7,18 0-702,49 7 1,-63-4-1260,-1 1 0,45 14 1,-58-13-379</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6:41.892"/>
    </inkml:context>
    <inkml:brush xml:id="br0">
      <inkml:brushProperty name="width" value="0.035" units="cm"/>
      <inkml:brushProperty name="height" value="0.035" units="cm"/>
      <inkml:brushProperty name="color" value="#E71224"/>
    </inkml:brush>
  </inkml:definitions>
  <inkml:trace contextRef="#ctx0" brushRef="#br0">0 26 7001,'8'-8'5252,"-7"7"-5230,-1 0 0,1 0 1,0 0-1,0 1 0,0-1 0,0 0 0,0 0 0,0 1 0,0-1 0,0 1 0,0-1 0,0 1 0,0 0 0,1-1 1,-1 1-1,0 0 0,0 0 0,0 0 0,1 0 0,-1 0 0,2 0 0,73-5-300,-1 3 0,1 3-1,91 14 1,12 0-3887,-133-15 1958,-3-4-583</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6:42.659"/>
    </inkml:context>
    <inkml:brush xml:id="br0">
      <inkml:brushProperty name="width" value="0.035" units="cm"/>
      <inkml:brushProperty name="height" value="0.035" units="cm"/>
      <inkml:brushProperty name="color" value="#E71224"/>
    </inkml:brush>
  </inkml:definitions>
  <inkml:trace contextRef="#ctx0" brushRef="#br0">1 15 1548,'0'0'212,"0"0"-1,0-1 0,-1 1 1,1 0-1,0 0 0,0-1 1,0 1-1,0 0 1,0 0-1,0-1 0,0 1 1,1 0-1,-1 0 1,0-1-1,0 1 0,0 0 1,0 0-1,0-1 1,0 1-1,0 0 0,0 0 1,1 0-1,-1-1 1,0 1-1,0 0 0,0 0 1,1 0-1,-1-1 1,0 1-1,0 0 0,0 0 1,1 0-1,-1 0 0,0 0 1,0 0-1,1-1 1,-1 1-1,0 0 0,0 0 1,1 0-1,19-4 1733,30 2-3642,-42 2 2445,359 17-1193,-38 0-4811,-326-17 5934,-8 0 1208,2 2-377,14 2-1962,296 36 1244,-208-31-1559,129 28 0,-207-32 670,22 7 324,-32-8 121,1-1 0,-1 0 0,1-1 1,13 2-1,14 2-327,214 41-1461,139 30-2169,-388-75 3823,25 4-570,-29-7 425,0 1 1,0 0-1,-1 0 0,1 0 0,0-1 0,0 1 0,0 0 0,0 0 1,0-1-1,-1 1 0,1 0 0,0 0 0,0-1 0,0 1 0,0 0 1,0 0-1,0-1 0,0 1 0,0 0 0,0-1 0,0 1 0,0 0 1,0 0-1,0-1 0,0 1 0,0 0 0,0 0 0,1-1 0,-1 1 1,0 0-1,0 0 0,0-1 0,0 1 0,0 0 0,1 0 0,-1 0 1,0-1-1,0 1 0,0 0 0,1 0 0,-1 0 0,0 0 0,0 0 1,1-1-1,-1 1 0,0 0 0,0 0 0,1 0 0,-1 0 0,0 0 1,0 0-1,1 0 0,-1 0 0,0 0 0,0 0 0,1 0 0,-1 0 1,0 0-1,0 0 0,1 0 0,-1 0 0,0 0 0,0 0 0,1 0 1,-1 0-1,1 1 0,-4-5 342,1-1 0,0 1 1,0 0-1,0-1 0,0 0 0,1 1 1,0-1-1,0 0 0,-1-6 0,43 16-2173,137 32 471,208 52-4333,-373-86 5668,-6 0 173,-1-1 1,1-1 0,0 1 0,13 0 0,-20-3-23,1 1 1,-1 0 0,1-1 0,0 1 0,-1-1 0,1 1 0,-1-1-1,1 0 1,-1 1 0,0-1 0,1 0 0,-1 1 0,0-1 0,1 0-1,-1 1 1,0-1 0,0 0 0,1 1 0,-1-1 0,0 0-1,0 0 1,0 1 0,0-1 0,0 0 0,0 0 0,0 1 0,0-1-1,-1-1 1,-1-25 1473,-26-91 1743,28 117-3433,0 1 1,0 0 0,0 0-1,0 0 1,0-1 0,0 1-1,0 0 1,0 0-1,0 0 1,0-1 0,0 1-1,0 0 1,0 0-1,1 0 1,-1 0 0,0-1-1,0 1 1,0 0-1,0 0 1,0 0 0,0 0-1,1-1 1,-1 1 0,0 0-1,0 0 1,0 0-1,0 0 1,1 0 0,-1 0-1,0 0 1,0-1-1,0 1 1,0 0 0,1 0-1,-1 0 1,0 0-1,0 0 1,0 0 0,1 0-1,-1 0 1,0 0-1,0 0 1,0 0 0,1 0-1,-1 0 1,0 0 0,0 1-1,13 2-842,-9-2 765,54 14-479,19 5-619,-1 3 1,116 50-1,-192-73 1361,1 0 0,0-1 1,-1 0-1,1 1 0,-1-1 0,1 1 1,-1-1-1,1 0 0,-1 1 0,1-1 1,-1 0-1,0 1 0,1-1 0,-1 0 1,0 0-1,0 1 0,1-1 0,-1 0 0,0 0 1,0 1-1,0-1 0,0 0 0,0 0 1,0 0-1,0 1 0,0-1 0,0 0 1,-1-1-1,1-31 1020,-5-3-6,-12-44 0,5 25-1103,9 84-7103,-1 11 2790,10-17-1987</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6:51.613"/>
    </inkml:context>
    <inkml:brush xml:id="br0">
      <inkml:brushProperty name="width" value="0.035" units="cm"/>
      <inkml:brushProperty name="height" value="0.035" units="cm"/>
      <inkml:brushProperty name="color" value="#E71224"/>
    </inkml:brush>
  </inkml:definitions>
  <inkml:trace contextRef="#ctx0" brushRef="#br0">285 218 408,'54'-2'2245,"-55"2"-2163,0 0-1,1 0 1,-1 0 0,0-1 0,1 1 0,-1 0-1,1-1 1,-1 1 0,1 0 0,-1-1-1,1 1 1,-1 0 0,1-1 0,-1 1 0,1-1-1,-1 1 1,1-1 0,0 1 0,-1-1 0,1 0-1,0 1 1,-1-1 0,1 1 0,0-1-1,0 0 1,0 1 0,0-1 0,-1 0 0,1 1-1,0-1 1,0 0 0,0 0 0,0-22 4336,1 20-3555,-1 1-888,-3 0 259,1 0-1,0 0 1,0 0-1,0 0 1,1 0-1,-1 0 1,0-1-1,1 1 0,0 0 1,-1-1-1,-1-4 1,0 2-262,1 0 0,0 0 0,-1-1 0,1 1-1,1 0 1,-1-1 0,0-7 0,3 9-16,0 1-1,0-1 0,0 0 1,0 1-1,1 0 1,0-1-1,-1 1 1,1 0-1,1 0 0,-1 0 1,0 0-1,1 0 1,-1 0-1,1 1 0,0-1 1,0 1-1,0 0 1,0 0-1,0 0 0,1 0 1,-1 0-1,1 1 1,-1-1-1,1 1 1,4-1-1,11-3-54,1 0 0,-1 2 0,27-2 0,-11 2-5,63 3 0,-88 0 56,0 1 0,0 0 0,0 1 0,0 1 0,0-1 0,0 1-1,-1 1 1,1 0 0,-1 0 0,0 1 0,8 6 0,-14-8 43,0-1-1,0 1 1,-1 0 0,1 0-1,-1 0 1,1 1 0,-1-1 0,0 0-1,-1 1 1,1-1 0,-1 1-1,1 0 1,-1 0 0,0-1-1,0 1 1,-1 0 0,1 0-1,-1 0 1,0 0 0,0 0-1,0 0 1,-1 0 0,1-1 0,-1 1-1,0 0 1,0 0 0,-2 6-1,-3 3 112,1 1-1,-2-1 1,1 0-1,-2 0 1,0-1 0,-10 13-1,0-6 6,0 0 1,-1 0-1,-1-2 1,0 0-1,-1-2 1,-1 0-1,-34 16 1,19-13 43,-1-1 0,0-2 1,-1-2-1,-43 9 0,79-22-89,-24 5 57,26-4-98,0-1 0,0 0 0,0 0 0,0 0 0,0 0 0,0 0 0,0 0 0,0 0 0,0 0 0,0 0 0,1 0 0,-1 0 0,0-1 0,0 1-1,0 0 1,0-1 0,0 1 0,0-1 0,-1 0 0,29-7-373,-21 6 156,11-4 37,0 2 0,1 0 0,-1 0 0,1 2 0,0 0 0,-1 1 0,1 1 0,34 3 0,-46-2 122,0 0-1,0 1 0,0 0 1,0 0-1,0 0 1,0 0-1,0 1 1,-1 0-1,1 0 1,-1 1-1,0-1 0,0 1 1,0 0-1,0 1 1,-1-1-1,0 1 1,0 0-1,0 0 1,0 0-1,-1 0 0,0 1 1,0-1-1,0 1 1,-1 0-1,0 0 1,0 0-1,0 0 1,0 9-1,0-3 86,-1-1 0,-1 0 0,0 0 1,0 0-1,-1 1 0,-1-1 0,0 0 0,0 0 0,-1-1 0,-1 1 0,0 0 1,0-1-1,-1 0 0,0 0 0,-1 0 0,0-1 0,0 0 0,-1 0 0,-14 14 1,12-14 75,-1 0 1,0 0-1,0-2 1,-1 1-1,0-1 1,-1 0 0,1-1-1,-1-1 1,0 0-1,-1 0 1,1-2-1,-1 1 1,0-1 0,0-1-1,0 0 1,-21-1-1,2-2 90,-1-1-1,-34-7 0,57 7-234,0-1-1,1 1 1,-1-1 0,0-1 0,1 0-1,0 0 1,0-1 0,0 0-1,0-1 1,1 0 0,-8-7-1,14 11-709,-7-7-802,8 3-2889,6 0 1913</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8:16.061"/>
    </inkml:context>
    <inkml:brush xml:id="br0">
      <inkml:brushProperty name="width" value="0.035" units="cm"/>
      <inkml:brushProperty name="height" value="0.035" units="cm"/>
    </inkml:brush>
  </inkml:definitions>
  <inkml:trace contextRef="#ctx0" brushRef="#br0">627 218 1752,'-17'-107'3896,"15"94"-3253,2 0-1,0-1 0,0 1 0,1 0 0,1 0 0,3-14 0,-5 26-600,0 1-1,0 0 1,0 0 0,0 0-1,0 0 1,0-1 0,0 1-1,0 0 1,0 0 0,0 0-1,0 0 1,0 0-1,0-1 1,0 1 0,0 0-1,0 0 1,0 0 0,0 0-1,0 0 1,1-1 0,-1 1-1,0 0 1,0 0 0,0 0-1,0 0 1,0 0 0,0 0-1,0 0 1,1 0 0,-1 0-1,0-1 1,0 1 0,0 0-1,0 0 1,0 0 0,1 0-1,-1 0 1,0 0 0,0 0-1,0 0 1,0 0 0,0 0-1,1 0 1,-1 0 0,0 0-1,0 0 1,0 0 0,1 0-1,4 9 98,3 16-417,-3-5 475,-1 0 1,2 41-1,-2 42 3,-13 160 0,-36 112 222,25-223-234,-35 264 114,-46 380 628,27 5 146,-9 189-357,-48 614 1189,113-1308-1450,-39 429 170,16-231 52,34-414-715,-5 99-942,13-191 795,1 1 0,0-1 0,0 0 1,1 1-1,5-15 0,-1 4-93,124-359-5158,-46 89 445</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6:52.035"/>
    </inkml:context>
    <inkml:brush xml:id="br0">
      <inkml:brushProperty name="width" value="0.035" units="cm"/>
      <inkml:brushProperty name="height" value="0.035" units="cm"/>
      <inkml:brushProperty name="color" value="#E71224"/>
    </inkml:brush>
  </inkml:definitions>
  <inkml:trace contextRef="#ctx0" brushRef="#br0">0 8 1164,'6'-3'6333,"-5"2"-6137,0 1 0,0-1 0,0 1 0,0-1 0,0 1 0,0 0 1,0-1-1,1 1 0,-1 0 0,0 0 0,0 0 0,0 0 0,0 0 0,1 0 1,-1 0-1,0 0 0,2 0 0,181 17 1475,-98-12-1444,163 33 1,-249-38-265,0 0 0,0 0 0,1 0 0,-1 0 0,0 0 1,0 0-1,0 0 0,1 0 0,-1 0 0,0 0 0,0 0 1,0 0-1,1 0 0,-1 0 0,0 0 0,0 1 0,0-1 1,0 0-1,1 0 0,-1 0 0,0 0 0,0 0 0,0 1 1,0-1-1,0 0 0,1 0 0,-1 0 0,0 0 0,0 1 1,0-1-1,0 0 0,0 0 0,0 0 0,0 1 0,0-1 1,0 0-1,0 0 0,0 0 0,0 1 0,0-1 0,0 0 1,0 0-1,0 0 0,0 1 0,0-1 0,0 0 0,0 0 1,0 0-1,0 1 0,0-1 0,0 0 0,0 0 0,0 0 1,-1 1-1,1-1 0,-15 12-1454,-21 6-847,8-9 203,0-3-683</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6:52.459"/>
    </inkml:context>
    <inkml:brush xml:id="br0">
      <inkml:brushProperty name="width" value="0.035" units="cm"/>
      <inkml:brushProperty name="height" value="0.035" units="cm"/>
      <inkml:brushProperty name="color" value="#E71224"/>
    </inkml:brush>
  </inkml:definitions>
  <inkml:trace contextRef="#ctx0" brushRef="#br0">489 66 5292,'4'-8'1484,"0"2"-763,-1 0 0,0-1 0,0 1 0,-1-1 0,1 0 0,1-11 0,-17 45-1587,-8 23 1090,-2 0-1,-36 59 1,-72 87 477,-83 66-2181,206-253 1158,2-3-103,1-1 1,0 1-1,0 0 1,1 0-1,-1 0 1,1 0 0,1 1-1,-4 7 1,5 0-1655</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6:52.943"/>
    </inkml:context>
    <inkml:brush xml:id="br0">
      <inkml:brushProperty name="width" value="0.035" units="cm"/>
      <inkml:brushProperty name="height" value="0.035" units="cm"/>
      <inkml:brushProperty name="color" value="#E71224"/>
    </inkml:brush>
  </inkml:definitions>
  <inkml:trace contextRef="#ctx0" brushRef="#br0">216 14 5420,'0'-1'126,"0"0"0,0 1 0,0-1-1,-1 0 1,1 1 0,0-1 0,-1 1 0,1-1-1,0 0 1,-1 1 0,1-1 0,0 1-1,-1-1 1,1 1 0,-1-1 0,1 1-1,-1-1 1,0 1 0,1-1 0,-1 1-1,1 0 1,-1-1 0,0 1 0,1 0-1,-1 0 1,0 0 0,1-1 0,-1 1-1,0 0 1,1 0 0,-2 0 0,0 0-49,0 1 1,0 0-1,0-1 1,0 1-1,0 0 1,0 0 0,1 0-1,-1 0 1,0 0-1,1 1 1,-3 1-1,-8 9-458,0 1-1,-12 17 0,13-17 830,-3 4-481,0 1 1,1 1-1,1 0 0,1 1 0,0 0 0,2 1 0,-9 27 1,14-37 33,1-1 0,1 0 1,0 1-1,0 0 0,1-1 0,1 1 1,0 0-1,0 0 0,1-1 1,0 1-1,1 0 0,0-1 0,1 1 1,0-1-1,0 0 0,1 0 1,9 15-1,-10-20 34,-1-1-1,1 0 1,0 0 0,1 0 0,-1-1 0,1 1-1,-1-1 1,1 0 0,0 0 0,0 0 0,1 0 0,-1-1-1,0 1 1,1-1 0,0 0 0,7 2 0,-6-3 31,1 0 1,0-1 0,-1 1 0,1-1 0,0-1 0,0 1 0,-1-1-1,1 0 1,-1-1 0,1 1 0,7-4 0,-1 0 14,0-1 0,-1 0 0,0-1 0,0-1 0,-1 0 0,1 0 0,-2-1 0,1 0 0,-1-1 0,-1 0 0,12-16 0,-16 17-44,0 1 1,0-2-1,-1 1 0,0 0 1,0-1-1,-1 0 1,0 0-1,-1 0 0,0 0 1,-1 0-1,0 0 0,0-1 1,-1 1-1,-1 0 0,0 0 1,0-1-1,-1 1 0,-5-18 1,-3 0 23,-1 0 1,-1 1-1,-2 0 1,0 0-1,-23-28 1,55 69-2716,50 19 2943,-35-22-207,0-1 0,0-2 0,1-1 0,0-2 0,49 2 0,-14-6 39,116-14 0,-169 11 3,-54 60-446,11-23 631,5-8-237,1 2-1,-19 35 1,36-56-89,0 0 0,0 0 0,1 0 0,0 1 1,0 0-1,1-1 0,0 1 0,1 0 0,-1 0 0,2 0 1,-1 0-1,2 0 0,0 13 0,1-16 23,-1-1 0,1 1 1,-1-1-1,2 0 0,-1 0 0,0 0 1,1 0-1,0 0 0,0 0 0,1-1 1,-1 1-1,9 7 0,-5-6 67,0 0 0,1-1 0,0 0 0,0 0 0,0-1 0,1 0 0,10 4 1,2-2 236,1 0 0,0-2 0,0 0 0,0-2 0,40 0 0,-37-3-86,0-1 1,0-1-1,-1-2 0,1 0 0,-1-2 0,0 0 0,0-2 0,-1 0 0,-1-2 0,23-14 1,-30 16-159,0-1 1,0 0 0,-1-2 0,-1 1 0,0-2-1,0 0 1,-2 0 0,1-1 0,-2 0 0,0-1 0,0 0-1,-2-1 1,0 0 0,11-30 0,-18 41-97,1 1-1,-1-1 1,0 0 0,0 1 0,-1-1-1,1 0 1,-1 0 0,0 1-1,0-1 1,0 0 0,-1 0 0,0 1-1,0-1 1,0 0 0,0 1-1,-1-1 1,0 1 0,0 0 0,0-1-1,0 1 1,-1 0 0,-4-5 0,0 3-139,1 0 0,-2 0 1,1 1-1,0 0 1,-1 1-1,0 0 1,0 0-1,-1 1 1,1 0-1,0 0 0,-1 1 1,-14-3-1,-30-3-714,-1 1 0,-91 2-1,-106 17-1100,69-1 73,-45-16-2293</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6:54.118"/>
    </inkml:context>
    <inkml:brush xml:id="br0">
      <inkml:brushProperty name="width" value="0.035" units="cm"/>
      <inkml:brushProperty name="height" value="0.035" units="cm"/>
      <inkml:brushProperty name="color" value="#E71224"/>
    </inkml:brush>
  </inkml:definitions>
  <inkml:trace contextRef="#ctx0" brushRef="#br0">1242 183 2448,'31'-34'2050,"23"-27"438,-49 55-2162,-1 1 1,-1-1-1,1 0 0,-1 0 1,0 0-1,0-1 0,-1 1 1,4-14-1,-6 20-299,0-1 0,0 1 0,0-1 0,1 0 0,-1 1 0,0-1 0,0 1-1,0-1 1,0 0 0,0 1 0,0-1 0,0 1 0,0-1 0,0 0 0,0 1 0,-1-1 0,1 1 0,0-1 0,0 0 0,0 1 0,-1-1 0,1 1 0,0-1 0,-1 1-1,1-1 1,-1 1 0,1-1 0,0 1 0,-1-1 0,1 1 0,-1 0 0,1-1 0,-1 1 0,1 0 0,-1-1 0,1 1 0,-1 0 0,0 0 0,1 0 0,-1-1 0,1 1-1,-1 0 1,0 0 0,1 0 0,-1 0 0,1 0 0,-1 0 0,0 0 0,1 0 0,-2 0 0,-33 12-312,31-11 314,-65 31 198,-75 45 0,-74 57 261,90-46-261,4 5 0,4 6 0,-137 144 0,232-216-255,1 1 0,1 1-1,2 1 1,1 1 0,1 1-1,1 0 1,3 2-1,0 0 1,2 0 0,2 1-1,-13 64 1,17-46-28,1 1 1,4-1-1,6 99 1,5-76 161,34 140 0,-37-192 39,1 0 0,1-1 1,2 0-1,0-1 0,1 1 0,27 38 0,-37-60-60,-1 1-1,1-1 1,0 0-1,-1 0 0,1 0 1,0 0-1,0 0 1,0 0-1,0 0 1,0 0-1,0 0 0,0 0 1,0 0-1,0 0 1,0-1-1,1 1 1,-1 0-1,0-1 1,0 1-1,1-1 0,-1 0 1,0 1-1,1-1 1,-1 0-1,0 0 1,1 0-1,2 0 0,-2-1 82,1-1-1,-1 0 0,1 0 0,-1 0 0,0 0 0,0 0 0,0-1 0,0 1 1,0-1-1,-1 1 0,3-6 0,2-1-172,0 0 0,-1-1 0,-1 0 0,0 0 0,0 0 1,-1-1-1,0 1 0,0-1 0,-2 0 0,1 1 0,-1-1 0,-1-20 0,-2 17-944,0 1 0,0 0-1,-2 0 1,1 1 0,-2-1 0,-8-17-1,9 14-2983,10-6-2260</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6:54.777"/>
    </inkml:context>
    <inkml:brush xml:id="br0">
      <inkml:brushProperty name="width" value="0.035" units="cm"/>
      <inkml:brushProperty name="height" value="0.035" units="cm"/>
      <inkml:brushProperty name="color" value="#E71224"/>
    </inkml:brush>
  </inkml:definitions>
  <inkml:trace contextRef="#ctx0" brushRef="#br0">792 371 1476,'70'-43'6290,"-53"32"-5903,0-2-1,-1 0 0,0-1 1,-2 0-1,1-2 0,-2 1 1,15-22-1,-25 32-325,-1 1 0,1 0 0,-1-1 0,0 1 0,0-1-1,0 0 1,-1 0 0,1 1 0,-1-1 0,0 0 0,-1 0 0,1 0 0,-1 0 0,0 0 0,-1 0 0,1 0 0,-1 0-1,0 0 1,0 0 0,0 0 0,-3-6 0,1 6 0,0 0 0,0 0 0,0 1 0,-1-1 0,0 1 0,1 0 1,-2 0-1,1 1 0,0-1 0,-1 1 0,1 0 0,-1 0 0,0 0 0,0 0 0,-1 1 0,1 0 0,0 0 0,-11-2 0,-15-1-34,0 0 0,0 2 0,0 2 0,-56 3 0,22 3 18,1 3 0,0 2 0,1 3-1,1 3 1,-77 30 0,121-38-49,0 0 0,1 1 0,0 1 0,0 1 0,1 0 0,0 1 0,-27 27 0,34-30-35,0 1 0,1 0-1,0 0 1,1 0 0,0 1-1,0 0 1,1 1 0,0-1-1,1 1 1,-4 16 0,7-22 27,0-1 0,1 1 0,0-1 0,1 1 0,-1-1 0,1 1 0,0-1 0,0 1 0,1-1 0,-1 1 0,1-1 0,1 1 0,-1-1 0,1 0 0,0 1 0,0-1 0,0 0 0,1 0 0,0-1 0,0 1 0,0 0 0,0-1 0,1 0 0,0 0 0,-1 0 0,6 4 0,0-2 55,0 0 0,1-1-1,-1 0 1,1 0 0,0-1-1,0 0 1,0-1 0,0 0-1,14 1 1,25 3-65,1-2-1,76-2 1,-105-4-13,0-1-1,1-1 0,-1-1 1,39-12-1,-30 7 44,24-7 40,0-2 0,-1-3 0,-1-2 0,-1-3 0,-2-1 0,65-47 0,-98 60 164,-18 15-680,-28 25-26,-37 45 665,4 3-1,2 3 1,4 3-1,4 2 0,-65 132 1,-51 121-1350,161-322 770,4-8-65,1 0 0,0 0 1,0 0-1,1 1 0,-1-1 1,1 1-1,0-1 0,-1 8 1,6-4-1505,8-6-705</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6:55.243"/>
    </inkml:context>
    <inkml:brush xml:id="br0">
      <inkml:brushProperty name="width" value="0.035" units="cm"/>
      <inkml:brushProperty name="height" value="0.035" units="cm"/>
      <inkml:brushProperty name="color" value="#E71224"/>
    </inkml:brush>
  </inkml:definitions>
  <inkml:trace contextRef="#ctx0" brushRef="#br0">0 188 2880,'6'-13'646,"1"0"1,0 0-1,1 0 0,0 1 0,1 0 1,0 1-1,1 0 0,20-18 0,-20 22-630,1 0 0,0 1 0,0 0 0,0 0 0,1 2 1,0-1-1,0 1 0,0 1 0,1 0 0,17-2 0,-5 3-4,0 0-1,0 2 1,1 1 0,-1 0 0,37 9 0,-44-7 14,0 2 0,0 0 1,0 2-1,-1 0 0,0 0 1,0 2-1,0 0 0,15 12 1,-26-16-15,1 1-1,-1 0 1,-1 1 0,1-1-1,-1 1 1,0 1 0,0-1-1,-1 0 1,0 1 0,-1 0-1,1 0 1,-2 0 0,1 0 0,-1 1-1,0-1 1,-1 1 0,0-1-1,0 18 1,-1 5 277,-2 1 0,-2-1 0,-13 56 0,-21 49 686,-88 210 0,111-311-1100,0 0-1,-37 57 1,43-79-375,0-1 0,0 0 0,-1-1 1,-1 0-1,1 0 0,-2-1 0,0-1 0,0 0 0,-25 14 1,8-13-2030,6-10-1017</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6:55.683"/>
    </inkml:context>
    <inkml:brush xml:id="br0">
      <inkml:brushProperty name="width" value="0.035" units="cm"/>
      <inkml:brushProperty name="height" value="0.035" units="cm"/>
      <inkml:brushProperty name="color" value="#E71224"/>
    </inkml:brush>
  </inkml:definitions>
  <inkml:trace contextRef="#ctx0" brushRef="#br0">10 1146 4564,'-5'-34'3035,"3"25"-2603,1 0-1,0 0 1,0 0-1,1 0 1,0 0-1,1-1 1,2-12-1,-3 21-418,0 1 1,1-1-1,-1 0 0,1 0 1,-1 1-1,1-1 1,-1 0-1,1 1 0,0-1 1,-1 0-1,1 1 0,0-1 1,0 1-1,-1-1 1,1 1-1,0-1 0,0 1 1,-1 0-1,1 0 0,0-1 1,0 1-1,0 0 1,0 0-1,0 0 0,0 0 1,-1 0-1,1 0 0,0 0 1,0 0-1,0 0 1,0 0-1,0 0 0,1 1 1,36 11-353,-31-9 349,60 26-230,-1 3-1,103 67 1,66 35-4195,-165-105 1706</inkml:trace>
  <inkml:trace contextRef="#ctx0" brushRef="#br0" timeOffset="1">1796 4 5180,'3'-1'60,"0"0"0,1 1-1,-1-1 1,1 0-1,-1 1 1,1 0-1,-1 0 1,1 0-1,-1 0 1,1 1 0,-1 0-1,0-1 1,1 1-1,-1 0 1,0 0-1,1 1 1,-1-1-1,0 1 1,0 0 0,5 4-1,1-1-84,-1 2-1,0-1 1,-1 1-1,0 0 1,0 1-1,7 9 1,-4-1 94,0 1 1,-2 0-1,0 0 1,-1 1-1,0 0 1,-2 0 0,0 0-1,4 35 1,-5-21 47,-1-1 0,-2 1 1,-1 0-1,-1 0 0,-2 0 1,-8 39-1,-3-15 124,-2-1 0,-40 95 0,5-42 315,-4-2 0,-99 140 0,-165 164 1078,298-386-1167,0-1-1,-2-1 1,0-1-1,-1-1 1,-1-1-1,-1-1 1,-43 21-1,56-33-312,-1-1 0,1 0-1,-1-1 1,-1 0 0,1-2 0,0 0-1,-1 0 1,1-1 0,-1-1-1,1 0 1,-1-1 0,1-1-1,0 0 1,-1-1 0,1 0 0,0-2-1,1 1 1,-1-2 0,1 1-1,0-2 1,0 0 0,1-1-1,0 0 1,-13-11 0,-4-13 110,28 31-372,0 0-1,0-1 1,-1 1 0,2 0-1,-1-1 1,0 1-1,0-1 1,0 1 0,1-1-1,-1 1 1,1-1 0,-1 1-1,1-1 1,0 0-1,-1 1 1,1-1 0,0 0-1,0 1 1,0-1 0,0 0-1,1 1 1,0-4 0,16 5-9940,0-7 4104</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6:56.769"/>
    </inkml:context>
    <inkml:brush xml:id="br0">
      <inkml:brushProperty name="width" value="0.035" units="cm"/>
      <inkml:brushProperty name="height" value="0.035" units="cm"/>
      <inkml:brushProperty name="color" value="#E71224"/>
    </inkml:brush>
  </inkml:definitions>
  <inkml:trace contextRef="#ctx0" brushRef="#br0">9 106 1608,'-7'-24'7632,"6"19"-7166,1-1 0,0 1 1,0 0-1,0 0 0,0-1 0,1 1 0,0 0 0,0 0 0,0-1 0,3-4 0,-3 8-438,0 1 0,0 0 0,1 0 0,-1 0 0,0 0-1,0 0 1,1 0 0,-1 0 0,0 1 0,1-1 0,-1 0-1,1 1 1,-1-1 0,1 1 0,0-1 0,-1 1 0,2 0-1,34-4-286,-28 3 332,571 2 489,-575-1-561,294 18 64,-13 23-26,-276-39-409,1 0 1,-1 1-1,0 1 0,12 5 0,-21-9 317,0 0 1,0 1-1,0-1 1,1 1-1,-1 0 1,0-1-1,0 1 0,0 0 1,0 0-1,0-1 1,0 1-1,0 0 1,0 0-1,-1 0 1,1 0-1,0 0 1,0 0-1,-1 1 1,1-1-1,-1 0 0,1 0 1,-1 0-1,1 1 1,-1-1-1,0 0 1,1 0-1,-1 1 1,0-1-1,0 0 1,0 1-1,0-1 1,0 0-1,-1 0 0,1 1 1,0-1-1,0 0 1,-1 0-1,1 1 1,-1-1-1,1 0 1,-1 0-1,0 0 1,1 0-1,-1 0 1,-2 2-1,-1 2-269,-1 0 0,-1 0-1,1-1 1,-1 0 0,1 0 0,-1-1-1,0 1 1,-1-1 0,-11 4 0,-64 17-2516,72-21 2395,-58 12-2969</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6:57.188"/>
    </inkml:context>
    <inkml:brush xml:id="br0">
      <inkml:brushProperty name="width" value="0.035" units="cm"/>
      <inkml:brushProperty name="height" value="0.035" units="cm"/>
      <inkml:brushProperty name="color" value="#E71224"/>
    </inkml:brush>
  </inkml:definitions>
  <inkml:trace contextRef="#ctx0" brushRef="#br0">24 10 4256,'-23'-5'5937,"32"1"-3406,52 3-1824,437 12 753,-18 8-912,8 4 574,-463-21-1099,17 1 92,0-1 0,56-5 1,-94 2-1806,-11 14-769,4 1 997,-1-1 0,0 1 0,-8 15 0,-1-4-2939</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6:30.874"/>
    </inkml:context>
    <inkml:brush xml:id="br0">
      <inkml:brushProperty name="width" value="0.035" units="cm"/>
      <inkml:brushProperty name="height" value="0.035" units="cm"/>
      <inkml:brushProperty name="color" value="#E71224"/>
    </inkml:brush>
  </inkml:definitions>
  <inkml:trace contextRef="#ctx0" brushRef="#br0">212 355 516,'-1'-1'465,"-1"1"1,1-1-1,0 0 0,0 1 0,0-1 1,0 0-1,0 0 0,0 0 1,0 0-1,0 0 0,0 0 0,0-1 1,0 1-1,0 0 0,1 0 1,-1-1-1,1 1 0,-2-2 0,3 1-291,-1-1 0,1 1-1,-1 0 1,1 0 0,0 0-1,-1 0 1,1 0-1,0 0 1,0 1 0,1-1-1,-1 0 1,0 0-1,2-1 1,5-6-100,0 0 1,1 1-1,0 0 1,0 0-1,1 1 1,0 0-1,0 0 0,0 1 1,22-8-1,-11 6-100,0 0-1,0 2 1,1 1-1,33-5 0,-51 9 6,1 1 0,-1 0 0,1 0 0,-1 0-1,1 0 1,-1 0 0,1 1 0,8 2 0,-13-2 13,1-1 0,0 0 0,-1 1 0,1-1 0,0 0 0,-1 1 1,1-1-1,-1 1 0,1-1 0,0 1 0,-1-1 0,0 1 0,1 0 1,-1-1-1,1 1 0,-1 0 0,0-1 0,1 1 0,-1 0 0,0-1 0,0 1 1,1 1-1,-1 0 12,0-1 0,0 1-1,-1 0 1,1 0 0,0 0 0,-1 0 0,1-1 0,-1 1 0,0 0 0,0 0-1,1-1 1,-1 1 0,-2 1 0,-1 2 36,0 0-1,0 0 0,-1 0 1,0-1-1,0 1 1,0-1-1,0-1 0,-1 1 1,0-1-1,1 0 1,-1 0-1,0 0 0,-12 2 1,-1 1 23,0-2 1,-1 0-1,-25 2 1,33-5-17,0 0 0,0-1 0,0 0 0,0 0 1,0-1-1,0-1 0,0 0 0,0-1 0,1 0 1,-18-8-1,28 11-36,-1-1 1,1 0-1,-1 1 1,1-1-1,0 0 0,0 0 1,-1 0-1,1 0 1,0 0-1,0 0 1,0-1-1,0 1 0,0 0 1,0 0-1,0-1 1,1 1-1,-1-1 1,0 1-1,1-1 0,-1 1 1,1-2-1,0 1-23,0 1-1,0-1 1,0 1-1,1-1 1,-1 1-1,1-1 0,-1 1 1,1-1-1,-1 1 1,1 0-1,0-1 1,0 1-1,0 0 1,0 0-1,0 0 1,0-1-1,1 0 0,4-3-67,0 0 0,0 1 0,1 0 0,0 0 0,-1 0 0,15-5 0,0 2 11,-1 1-1,1 2 1,31-5 0,-40 8 43,-1 1 1,1-1 0,0 2 0,0 0 0,-1 0 0,1 1 0,21 7 0,-30-9 25,-1 1-1,0-1 1,0 1 0,0 0-1,1 0 1,-1 0 0,0 0-1,-1 0 1,1 1 0,0-1-1,0 0 1,0 1 0,-1 0-1,1-1 1,-1 1 0,1 0-1,-1 0 1,0 0 0,1 0-1,-1 0 1,0 0 0,-1 0-1,1 0 1,0 0 0,0 0-1,-1 0 1,1 1 0,-1-1-1,0 0 1,0 1 0,0-1-1,0 0 1,0 0 0,0 1-1,-1-1 1,1 0 0,-1 0-1,1 1 1,-1-1 0,0 0-1,0 0 1,-2 4 0,-1 1 51,-1 0 0,1 0 1,-1 0-1,-1 0 0,1-1 1,-1 1-1,0-2 0,-1 1 1,1-1-1,-11 7 0,1-3 46,-1 0 0,0-2 0,0 0-1,-1-1 1,0-1 0,-31 6 0,43-10-36,-1-1 0,1 0 0,-1 0 0,1 0 0,-1 0 0,1-1 0,-1 0 0,1-1 0,-1 1 1,-5-4-1,8 4-20,1-1 1,-1 0-1,1 0 1,0-1 0,0 1-1,0-1 1,0 1-1,0-1 1,0 0 0,1 0-1,-1 0 1,1-1-1,0 1 1,0 0 0,0-1-1,0 0 1,-1-6-1,1 5-50,1 0 0,0 0 0,0-1-1,0 1 1,1 0 0,0 0 0,0-1-1,0 1 1,1 0 0,0 0 0,0 0-1,2-7 1,0 2-37,1 1 0,0-1 0,1 1 0,0 0 0,11-15-1,0 4-35,1 1 0,1 0 0,1 2 0,23-18-1,-31 26 14,1 1 0,0 0 0,0 1 0,1 0-1,0 1 1,0 0 0,1 1 0,-1 1 0,1 0-1,0 1 1,27-2 0,-31 4 29,0 1 0,0 1 0,-1 0 0,1 0 0,-1 1 0,1 0-1,-1 1 1,0 0 0,1 0 0,-1 1 0,-1 0 0,1 1 0,-1 0 0,0 0 0,0 1-1,0 0 1,-1 0 0,10 11 0,-8-7 96,0 1-1,0 0 0,-1 0 1,-1 1-1,0 0 1,0 1-1,-1-1 1,-1 1-1,0 1 0,-1-1 1,-1 0-1,0 1 1,0 0-1,-1 0 1,-1 0-1,-1 0 0,0 0 1,0 0-1,-2 0 1,1 0-1,-2-1 0,0 1 1,-1 0-1,0-1 1,-1 0-1,0 0 1,-1 0-1,-1-1 0,0 0 1,-16 22-1,-3-4 6,0-1-1,-2-2 1,-1 0-1,-48 33 1,-141 77 161,12-7-61,199-125-177,-25 19 9,30-23-12,0 1-1,1-1 1,-1 0-1,1 1 1,0-1 0,0 1-1,-1-1 1,1 1-1,0 0 1,0-1-1,0 1 1,1 0 0,-1 0-1,0-1 1,0 4-1,1-5 19,1 1 0,-1 0-1,0-1 1,0 1 0,1 0 0,-1-1-1,0 1 1,1-1 0,-1 1-1,1-1 1,-1 1 0,1 0 0,-1-1-1,1 0 1,-1 1 0,1-1-1,0 1 1,-1-1 0,1 0 0,-1 1-1,1-1 1,0 0 0,-1 0-1,1 1 1,0-1 0,-1 0-1,2 0 1,23 4 505,-20-4-412,59 3 283,0-2 0,90-12-1,-82 5-334,141-16 71,76-5-91,-281 26-109,-5 1-23,0 0 0,0 0 0,0 0-1,0 0 1,0 0 0,0 0 0,0 1 0,4 1-1,-15 7-4315,-12 9 1934,-7-4-1823,16-13 669</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8:17.599"/>
    </inkml:context>
    <inkml:brush xml:id="br0">
      <inkml:brushProperty name="width" value="0.035" units="cm"/>
      <inkml:brushProperty name="height" value="0.035" units="cm"/>
    </inkml:brush>
  </inkml:definitions>
  <inkml:trace contextRef="#ctx0" brushRef="#br0">883 2 2868,'1'-1'4875,"10"1"-3274,13 1-1126,300 53 2585,2-27-3056,-77-7 232,1399 85-14,-1273-85-213,1851 137 1638,-576 35-1001,-508 33 485,-253-19-1148,-494-121-34,-310-65-18,159 61 0,-117-23-78,210 133-1,-255-137 73,-3 3 0,-3 4-1,94 94 1,176 239-66,-295-328 103,-2 2-1,-3 3 1,-4 1-1,-2 2 1,-4 2-1,-4 1 1,-2 2-1,32 139 1,-9 111 30,-12-61 54,75 582 280,-98-163-301,-20-554-26,-28 550 35,13-387 68,-47 418 25,-32-1 31,55-422-42,32-220-137,-24 150 202,22-169-211,-1 1 0,-22 53 1,28-91 26,0-1 0,-1-1 1,-1 1-1,0-1 0,0 0 1,-2-1-1,1 0 0,-2 0 1,1-1-1,-16 12 0,10-11 18,0-1 0,-1-1 0,-1 0 0,0-1 0,0-1 0,-1 0 0,-20 5 0,-9-3 18,0-1-1,0-2 1,-1-3 0,0-1-1,-80-7 1,15-6 34,-186-41-1,-107-54 82,-93-20-36,-88 15-76,-242-47 97,8-31-128,628 138-53,-503-127 146,-11 29-8,-284-12-146,381 64 7,77 13-10,-1188-217 237,1095 199 161,-20-5 134,202 36 187,163 27-1238,219 33-432,-89-25 0,146 32 542,-1 1 1,0-1 0,1 0-1,0-1 1,-9-5 0,-17-19-4814</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6:31.335"/>
    </inkml:context>
    <inkml:brush xml:id="br0">
      <inkml:brushProperty name="width" value="0.035" units="cm"/>
      <inkml:brushProperty name="height" value="0.035" units="cm"/>
      <inkml:brushProperty name="color" value="#E71224"/>
    </inkml:brush>
  </inkml:definitions>
  <inkml:trace contextRef="#ctx0" brushRef="#br0">844 8 2856,'14'-5'3993,"-4"2"-2409,-2 5-204,10 1-432,-6 4-324,-2 6-96,-5 5-84,-12 12 72,-11 8-132,-19 16-36,-21 13-180,-61 55-56,-46 27-112,-46 26-732,59-53-1212,-2-23-2256</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5:15.073"/>
    </inkml:context>
    <inkml:brush xml:id="br0">
      <inkml:brushProperty name="width" value="0.035" units="cm"/>
      <inkml:brushProperty name="height" value="0.035" units="cm"/>
      <inkml:brushProperty name="color" value="#E71224"/>
    </inkml:brush>
  </inkml:definitions>
  <inkml:trace contextRef="#ctx0" brushRef="#br0">9 14 5825,'-4'-6'3652,"0"-1"1514,12 8-4486,6 1-852,50 11 290,-14-2-44,0-2-1,1-3 0,0-1 0,64-3 0,-46-5-2059,-84 10-3660,3 0 3654,-9-2-1619</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5:15.490"/>
    </inkml:context>
    <inkml:brush xml:id="br0">
      <inkml:brushProperty name="width" value="0.035" units="cm"/>
      <inkml:brushProperty name="height" value="0.035" units="cm"/>
      <inkml:brushProperty name="color" value="#E71224"/>
    </inkml:brush>
  </inkml:definitions>
  <inkml:trace contextRef="#ctx0" brushRef="#br0">0 2 4356,'0'-1'6089,"8"1"-2623,25 2-1578,42 6-2318,79 21 596,201 64 0,-346-92 188,-14-1 791,6 0-950,-2-19-8425</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6:46.124"/>
    </inkml:context>
    <inkml:brush xml:id="br0">
      <inkml:brushProperty name="width" value="0.035" units="cm"/>
      <inkml:brushProperty name="height" value="0.035" units="cm"/>
      <inkml:brushProperty name="color" value="#E71224"/>
    </inkml:brush>
  </inkml:definitions>
  <inkml:trace contextRef="#ctx0" brushRef="#br0">536 269 3724,'4'-28'2149,"-1"2"-947,-1 0-1,-1-43 1,-2 63-1104,1 0 0,-1 0 0,0 0 0,0 0 0,0 1 0,-1-1 0,0 1 0,0-1 0,-1 1-1,0-1 1,1 1 0,-2 0 0,1 0 0,0 1 0,-1-1 0,0 1 0,-7-6 0,7 7-63,-1 1 1,1-1-1,-1 1 1,0 1-1,0-1 1,0 1-1,0-1 1,0 1-1,0 1 1,0-1-1,0 1 1,0 0-1,-1 0 1,1 1-1,0-1 0,0 1 1,-9 3-1,-6 1-27,1 1 0,-1 2 0,-19 9 0,7-1 11,1 2 0,1 0 0,-44 36 0,60-42-47,0 0 0,1 1 0,0 1 0,1 0 0,1 0 0,0 2 0,1-1 0,-14 30-1,22-40 17,0 0-1,0 0 0,0 0 0,1 0 0,0 0 0,0 1 1,0-1-1,1 0 0,0 1 0,0-1 0,0 1 1,0-1-1,1 0 0,0 1 0,0-1 0,1 0 0,-1 0 1,1 0-1,0 0 0,1 0 0,-1 0 0,6 6 1,-4-6 22,0 0 1,1 0 0,0-1 0,0 1 0,0-1 0,0-1 0,1 1-1,0-1 1,0 0 0,0 0 0,0 0 0,0-1 0,0 0-1,0 0 1,1-1 0,-1 0 0,1 0 0,8 0 0,12-1 59,0-1 0,0-1 0,0-2 1,0 0-1,0-2 0,-1-1 0,0-1 1,0-1-1,43-23 0,-40 17-6,-1-1 1,-1-2-1,-1-1 0,0-1 1,-2-1-1,0-1 0,40-49 1,-58 64-18,-3 3 14,-1 1-1,1 0 0,-1-1 0,1 1 0,-1-1 0,0 0 0,-1 0 0,1 1 0,1-7 0,-18 40-1134,-60 158 1735,8-22-355,-72 269-1,103-206-385,19-104 166,15-100 116,1-19 479,-1-23-790,1 5-480,1 0 1,0 0-1,1-1 0,0 1 0,1 0 0,0 0 0,1 0 0,1 0 0,-1 1 0,2-1 0,0 1 0,0 0 0,9-13 1,10-7-2049</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6:46.687"/>
    </inkml:context>
    <inkml:brush xml:id="br0">
      <inkml:brushProperty name="width" value="0.035" units="cm"/>
      <inkml:brushProperty name="height" value="0.035" units="cm"/>
      <inkml:brushProperty name="color" value="#E71224"/>
    </inkml:brush>
  </inkml:definitions>
  <inkml:trace contextRef="#ctx0" brushRef="#br0">401 108 1740,'0'-5'431,"0"1"0,0 0-1,-1-1 1,1 1 0,-1 0-1,0 0 1,0-1 0,-1 1 0,1 0-1,-1 0 1,0 0 0,0 0 0,0 1-1,0-1 1,-1 0 0,0 1-1,-5-6 1,4 5-261,-1 1 0,0 0-1,1 0 1,-1 1 0,0-1-1,0 1 1,0 0 0,0 0-1,-1 1 1,1 0 0,-1 0 0,-8-1-1,2 2-173,1 0 0,-1 0 0,0 1 0,0 0 0,0 1 0,1 1-1,-1 0 1,1 0 0,0 1 0,0 1 0,0 0 0,-15 9 0,16-6-18,0-1 0,0 1 0,0 0 0,1 1 0,1 0 0,-1 1 0,2 0 0,-1 0 0,1 1 0,1-1 0,0 2 0,0-1 0,1 1 0,1-1 0,0 1 0,1 0 0,0 1 1,0-1-1,1 1 0,1-1 0,0 1 0,1-1 0,1 1 0,0 0 0,0-1 0,1 1 0,1-1 0,5 18 0,3 1 65,1-1 1,2 0-1,1-1 0,1 0 1,1-1-1,1-1 0,2-1 1,1-1-1,1 0 0,1-2 1,45 36-1,-64-56 49,-3-2-60,-1-1 1,1 0-1,0 1 1,0-1-1,-1 0 1,1 1-1,-1-1 1,1 1-1,0 0 1,-1-1-1,1 1 1,-1-1-1,1 1 1,-1 0-1,1-1 0,-1 1 1,0 0-1,1-1 1,-1 1-1,0 0 1,0 0-1,1-1 1,-1 1-1,0 0 1,0 1-1,0 1-231,-1 1-1,1 0 0,0-1 1,0 1-1,1-1 0,-1 1 1,3 6-1,-2-6-139,0-1 0,0 1 0,-1 0 0,1-1 0,-1 1 0,0 0 1,0-1-1,0 1 0,-2 7 0,2-11 294,-1 0 0,1 1 1,0-1-1,0 0 1,-1 0-1,1 0 0,0 1 1,-1-1-1,1 0 1,0 0-1,0 0 0,-1 0 1,1 0-1,0 0 0,-1 0 1,1 0-1,0 0 1,-1 0-1,1 0 0,0 0 1,-1 0-1,1 0 0,0 0 1,-1 0-1,1 0 1,0 0-1,-1 0 0,1 0 1,0-1-1,-1 1 1,1 0-1,0 0 0,0 0 1,-1-1-1,1 1 0,-14-9-1293,13 9 1138,-20-15-2570</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6:47.259"/>
    </inkml:context>
    <inkml:brush xml:id="br0">
      <inkml:brushProperty name="width" value="0.035" units="cm"/>
      <inkml:brushProperty name="height" value="0.035" units="cm"/>
      <inkml:brushProperty name="color" value="#E71224"/>
    </inkml:brush>
  </inkml:definitions>
  <inkml:trace contextRef="#ctx0" brushRef="#br0">602 159 1068,'5'-14'799,"1"0"0,1 0-1,0 1 1,1 1 0,0-1 0,13-13 0,-16 21-783,0 0 0,0 0 1,1 1-1,0 0 1,0 0-1,0 0 0,0 1 1,0 0-1,1 0 1,-1 1-1,1-1 0,0 2 1,0-1-1,0 1 1,12-1-1,-7 1 24,-1 1 1,1 0-1,0 1 0,-1 0 0,1 1 1,-1 0-1,0 1 0,1 1 1,-1-1-1,-1 2 0,1-1 0,-1 2 1,1-1-1,-1 1 0,14 12 1,-13-8 52,-1-1 0,-1 2 0,1-1 0,-2 1 0,1 0 0,-2 1 0,1 0 0,-2 0 0,0 1 1,0 0-1,-1 0 0,6 24 0,-6-15 5,-2-1 0,0 1 1,-1 0-1,-2 0 0,0 0 1,-1 0-1,-1-1 0,-1 1 0,-1 0 1,-1-1-1,-1 0 0,-1 0 1,0-1-1,-2 0 0,0 0 1,-15 22-1,13-25-21,-1 0 0,0-2 0,-1 1 0,-1-2-1,0 1 1,-1-2 0,0 0 0,-1-1 0,-1-1 0,0 0 0,-1-1 0,1-1 0,-2-1 0,1 0-1,-1-1 1,0-1 0,-1-1 0,-26 3 0,9-4 1,0-1-1,0-2 1,0-2 0,0-1-1,1-2 1,-1-2 0,1-1-1,0-2 1,0-1 0,1-2-1,-59-29 1,80 32-38,-1 0 1,2-2-1,0 1 0,0-2 0,1 0 1,0 0-1,1-1 0,1-1 0,0 0 1,-10-18-1,15 23-48,0 0-1,0 0 1,1 0 0,0 0 0,1-1 0,0 0-1,0 1 1,1-1 0,0 0 0,1-1-1,0 1 1,1 0 0,0 0 0,1 0-1,0 0 1,0 0 0,1 0 0,6-18 0,-2 13-56,1 0 1,0 1 0,1 0 0,0 1 0,1 0-1,1 0 1,0 1 0,1 0 0,0 1 0,1 0-1,25-18 1,-10 11 11,0 1 0,1 1 0,1 2-1,1 1 1,0 1 0,0 1 0,1 2 0,1 1-1,0 1 1,-1 2 0,2 1 0,-1 2 0,0 1-1,1 1 1,-1 2 0,0 1 0,0 2 0,0 1-1,0 2 1,33 12 0,-47-12 8,-1 1 1,0 1-1,0 1 1,-1 0-1,0 1 1,-1 1-1,-1 0 1,25 29-1,-27-28 90,-1 1 1,0 0-1,-1 0 1,-1 1-1,-1 0 0,0 0 1,-1 1-1,0 0 1,-2 0-1,0 1 0,-1 0 1,-1-1-1,0 2 1,-2-1-1,0 0 0,-1 20 1,-1-25 15,0 0 0,-1 0 0,-1-1 0,0 1 0,0-1 0,-1 0 0,-1 0 0,0 0 0,0 0 0,-2-1 0,1 0 0,-1 0 1,-1-1-1,0 0 0,0 0 0,-1-1 0,0 0 0,-1 0 0,1-1 0,-2-1 0,1 0 0,-1 0 0,-19 8 0,7-6 53,-1-1 0,0-1-1,0-1 1,-1-1 0,0-1-1,0-1 1,-34-1 0,22-3 19,0-1 0,0-2 0,-63-15 0,84 14-30,0 0 0,1 0 0,0-2 0,0 0 0,0 0 0,1-2 0,0 1 0,1-2-1,-17-14 1,23 18-89,-4-3 0,1 0 0,0-1-1,0 0 1,1 0-1,0-1 1,1 0 0,1-1-1,0 0 1,0 0-1,1 0 1,-6-19-1,9 21-46,0 0-1,1-1 0,0 1 0,1-1 0,0 1 1,1-1-1,0 1 0,1-1 0,0 1 0,0-1 0,1 1 1,1-1-1,0 1 0,0 0 0,7-14 0,-1 6-59,1 0 0,1 1-1,1 1 1,0-1-1,1 2 1,1 0-1,0 0 1,28-21-1,-31 28 24,0 0 0,0 1 0,1 0 0,0 0-1,0 2 1,0-1 0,1 1 0,0 1 0,0 1-1,0 0 1,1 0 0,-1 1 0,1 1-1,13 0 1,-20 2 40,1 0-1,-1 0 1,0 0 0,0 1-1,0 0 1,0 0-1,-1 1 1,1 0 0,0 0-1,-1 1 1,0 0-1,0 0 1,0 0 0,-1 1-1,1 0 1,-1 0 0,0 0-1,8 11 1,-10-11 50,-1-1 0,1 1 0,-1 0 0,0-1 0,0 1 0,0 0 0,-1 0 0,0 0 0,0 1 0,0-1 0,0 0 0,-1 0 0,0 0 1,0 1-1,0-1 0,-1 0 0,0 0 0,0 0 0,0 0 0,-1 0 0,1 0 0,-1 0 0,0 0 0,-1 0 0,1-1 0,-6 8 0,3-5 51,-1 0-1,0-1 0,0 1 1,0-1-1,-1-1 0,0 1 0,0-1 1,0 0-1,-1-1 0,-11 6 1,-8 0 139,-52 14 0,54-18-1168,1 2 0,-36 14 0,48-11-1577,11-11 2452,1 0 0,0 0-1,0 1 1,0-1 0,0 0 0,0 0-1,-1 0 1,1 1 0,0-1-1,0 0 1,0 1 0,0-1 0,0 0-1,0 0 1,0 1 0,0-1 0,0 0-1,0 0 1,0 1 0,0-1 0,0 0-1,0 0 1,0 1 0,0-1 0,0 0-1,0 0 1,0 1 0,1-1-1,-1 0 1,0 0 0,0 1 0,0-1-1,0 0 1,1 0 0,-1 0 0,0 1-1,0-1 1,0 0 0,1 0 0,-1 0-1,0 0 1,0 0 0,0 1 0,1-1-1,-1 0 1,0 0 0,0 0-1,1 0 1,-1 0 0,0 0 0,1 0-1,-1 0 1,16 1-3397</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6:58.609"/>
    </inkml:context>
    <inkml:brush xml:id="br0">
      <inkml:brushProperty name="width" value="0.035" units="cm"/>
      <inkml:brushProperty name="height" value="0.035" units="cm"/>
      <inkml:brushProperty name="color" value="#E71224"/>
    </inkml:brush>
  </inkml:definitions>
  <inkml:trace contextRef="#ctx0" brushRef="#br0">328 76 2100,'6'-22'4752,"-6"18"-4435,0 0 1,1 0 0,0 0-1,0 0 1,0 0 0,1 0-1,-1 0 1,1 0-1,0 1 1,0-1 0,0 1-1,4-5 1,-5 14-297,0 1 0,-1-1 1,0 0-1,-1 12 0,-4 24 613,-2 0 0,-17 58 0,-37 81 192,25-78-338,15-42-238,-57 186 536,46-106-428,-23 257 0,38-238-176,12-143 98,-2-14-1602,7-4 1089,-1 0 1,0 0-1,0 1 1,1-1-1,-1 0 1,0 0-1,1 0 1,-1-1-1,1 1 0,0 0 1,-1 0-1,1 0 1,0 0-1,-1 0 1,1 0-1,0-1 1,0 1-1,0 0 1,0 0-1,0 0 0,1-2 1,3-18-2642,6-12-2151</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7:01.224"/>
    </inkml:context>
    <inkml:brush xml:id="br0">
      <inkml:brushProperty name="width" value="0.035" units="cm"/>
      <inkml:brushProperty name="height" value="0.035" units="cm"/>
      <inkml:brushProperty name="color" value="#E71224"/>
    </inkml:brush>
  </inkml:definitions>
  <inkml:trace contextRef="#ctx0" brushRef="#br0">67 78 3908,'-3'-6'776,"-1"0"-1,2 0 1,-1 0-1,1-1 0,0 1 1,0-1-1,1 1 1,-2-12-1,4 18-768,-1-1 0,0 1 0,1-1 0,-1 1 0,0-1 0,1 1 0,-1-1 0,1 1 0,-1 0 0,1-1 0,-1 1 0,1 0 0,-1-1 0,1 1 0,-1 0 0,1 0 0,-1-1 0,1 1 0,0 0 0,-1 0 0,1 0 0,-1 0 0,1 0 0,0 0 0,-1 0 0,1 0-1,23-1-252,-19 1 282,246 2 99,256 35 0,-100 21-308,-69-9 106,-250-39 103,25 2-59,218 53-1,-328-64 15,-1 1 0,1-1 0,0 1 0,-1-1 0,1 1-1,-1 0 1,1 0 0,-1 0 0,0 0 0,0 0 0,0 1-1,0-1 1,-1 0 0,1 1 0,0 0 0,-1-1 0,0 1-1,0 0 1,0 0 0,0 0 0,0-1 0,0 1 0,0 5-1,1 8 104,0 0-1,-1 1 1,-2 17-1,1-26-131,-13 165 600,0 31-15,12-163-495,4 86 107,23 170 64,2 29 175,-27-314-367,0-1 1,-1 0-1,-1 1 1,0-1 0,0 1-1,-6 16 1,6-24 9,0-1 0,-1 1 0,0-1-1,0 1 1,0-1 0,0 0 0,0 0 0,-1 0 0,1 0 0,-1-1 0,0 1 0,0 0-1,0-1 1,0 0 0,0 0 0,0 0 0,-1 0 0,1-1 0,-1 1 0,1-1 0,-1 0-1,0 0 1,-3 1 0,-309 45 362,168-28-380,-945 110 153,977-117-158,41-4 142,-135-2 0,207-6-125,0 0 0,1 0-1,-1-1 1,1 0 0,-1 1-1,0-1 1,1 0-1,-1 0 1,1-1 0,0 1-1,-1 0 1,1-1 0,0 0-1,0 1 1,0-1-1,0 0 1,-2-2 0,0-1-14,1 0 1,0 1-1,0-1 1,0-1-1,1 1 0,0 0 1,-3-10-1,1-4-36,0-1 0,1 0-1,0-34 1,5-132-201,1 85 288,-12-124 0,-27 24-147,22 137-9,3 0 0,-6-112 0,18 160 41,0-1 1,1 1-1,1 0 1,1 0-1,0 0 1,1 1-1,0-1 0,1 1 1,1 0-1,10-15 1,11-15-63,62-72 1,2-4 145,-71 90-98,0 2 0,2 0-1,2 1 1,0 2 0,49-40 0,-19 19 218,-55 46-284,37 12-931,205 50 1007,186 41 32,-305-76-79,118 23-72,-200-44 112,0 3 0,-1 1 0,-1 2 0,1 1 0,57 28 0,-54-19 180,0-3 1,71 20-1,95 11 121,-179-72 107,-17 19-436,1 1 0,0 0-1,0 1 1,1 0 0,24 1-1,-38 4-4,-1 0-1,1 0 1,-1 0 0,0 0-1,0 0 1,0 0 0,0 0-1,-1 0 1,1 0-1,-1 0 1,-2 5 0,2-1 39,-15 58 125,-32 86-1,29-96 27,2 0-1,-14 76 0,22-8-86,9-62 94,3-1-1,14 78 0,-6-55-83,-8-56-34,-2-7 22,2 0 0,0 0 0,1 0 0,1-1 0,11 31 0,-16-55 211,1 0-1,-1 0 1,-1 0-1,1 0 1,-1 0-1,0 1 0,0-1 1,-3-8-1,3 12-246,0 0 0,0-1-1,-1 1 1,1 0 0,0-1-1,-1 1 1,0 0 0,1 0-1,-1 0 1,1 0 0,-1 1-1,0-1 1,0 0 0,0 1-1,1-1 1,-1 1 0,0-1-1,0 1 1,0 0 0,0 0-1,0 0 1,-2 0 0,-50 6-171,41-4 146,-121 17 8,-298 67-52,402-79 96,-330 62 2,252-56 161,-147 0-1,237-13-153,-32 1 61,1-2 0,0-3 0,-60-11 0,107 14-55,-1 0 0,1 0-1,0 0 1,0 0 0,0-1-1,0 1 1,0 0 0,0-1 0,0 0-1,0 1 1,0-1 0,1 0-1,-1 0 1,1 0 0,-3-3-1,3 2-41,-1 0 0,0 1 0,0-1 0,0 1 0,0 0 0,-1 0 0,1 0 0,-1 0 0,1 0-1,-5-3 1,-25-8-23,1 1 0,-2 1 1,1 1-1,-49-7 0,71 17-11,1 1 1,0 0-1,0 0 0,0 1 1,0 0-1,0 0 1,0 1-1,-10 4 1,-13 4 15,-9 0-1,23-7-35,0 0 0,0 2 0,1 0-1,-1 1 1,-19 11 0,32-17 201,0 1-1,0-2 0,0 1 1,-1 0-1,1-1 0,0 0 1,-7-1-1,-6-18-269,24 23-3995,2 1 2999,-1 1 0,0-1 0,0 2 0,8 7 0,-8-4-1373</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7:03.481"/>
    </inkml:context>
    <inkml:brush xml:id="br0">
      <inkml:brushProperty name="width" value="0.035" units="cm"/>
      <inkml:brushProperty name="height" value="0.035" units="cm"/>
      <inkml:brushProperty name="color" value="#E71224"/>
    </inkml:brush>
  </inkml:definitions>
  <inkml:trace contextRef="#ctx0" brushRef="#br0">205 136 4216,'-30'-23'1777,"4"3"-721,0 5-564,-20-14-336,11 5-144,10 9-12,13 9-36,7 3-216,5 8-792,3 4 348,2 8-1,9 6-599,6-3-1356</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7:04.948"/>
    </inkml:context>
    <inkml:brush xml:id="br0">
      <inkml:brushProperty name="width" value="0.035" units="cm"/>
      <inkml:brushProperty name="height" value="0.035" units="cm"/>
      <inkml:brushProperty name="color" value="#E71224"/>
    </inkml:brush>
  </inkml:definitions>
  <inkml:trace contextRef="#ctx0" brushRef="#br0">569 30 3948,'-1'-2'696,"1"-1"-1,-1 0 0,1 1 1,0-1-1,0 0 0,0 0 0,0 1 1,2-6-1,-2 8-672,0 0 0,0 0 1,0 0-1,0 0 0,0 0 0,0 0 1,0 0-1,0 0 0,0 0 0,0 0 1,0 0-1,0 0 0,0 0 0,0 0 0,0 0 1,0 0-1,0 0 0,1 0 0,-1 0 1,0 0-1,0 0 0,0 0 0,0 0 1,0 0-1,0 0 0,0 0 0,0 0 1,0 0-1,0 0 0,0 0 0,0 0 0,0 0 1,0 0-1,0 0 0,0 0 0,1 0 1,-1 0-1,0 0 0,0 0 0,0 0 1,0 0-1,0 0 0,0 0 0,0 0 0,0 0 1,0 0-1,0 0 0,0 0 0,0 0 1,0 0-1,0-1 0,1 20-464,-8 63 1740,-27 140 1,-40 77-239,-63 112-3,116-360-865,-73 165 241,75-179-344,-1-2-1,-2 0 0,-43 53 1,60-82-141,2-2-86,0 0 1,0 0-1,-1 0 1,0-1 0,1 1-1,-2-1 1,1 0-1,0 0 1,0 0-1,-1 0 1,-6 2-1,10-5 37,1-1-1,-1 1 1,0 0-1,0-1 1,0 1-1,0-1 0,0 1 1,1-1-1,-1 1 1,0-1-1,1 0 1,-1 1-1,0-1 0,1 0 1,-1 1-1,0-1 1,1 0-1,0 0 1,-1 0-1,1 0 0,-1 1 1,1-1-1,0 0 1,-1 0-1,1 0 1,0 0-1,0 0 1,0-2-1,-4-29-2415,10 0 8,7-8-1275</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8:18.175"/>
    </inkml:context>
    <inkml:brush xml:id="br0">
      <inkml:brushProperty name="width" value="0.035" units="cm"/>
      <inkml:brushProperty name="height" value="0.035" units="cm"/>
    </inkml:brush>
  </inkml:definitions>
  <inkml:trace contextRef="#ctx0" brushRef="#br0">578 4 10937,'0'0'41,"0"-1"1,-1 1-1,1 0 1,0 0-1,0 0 1,0-1-1,0 1 1,0 0-1,0 0 0,0 0 1,-1 0-1,1-1 1,0 1-1,0 0 1,0 0-1,0 0 0,-1 0 1,1 0-1,0 0 1,0-1-1,0 1 1,-1 0-1,1 0 1,0 0-1,0 0 0,0 0 1,-1 0-1,1 0 1,0 0-1,0 0 1,0 0-1,-1 0 0,1 0 1,0 0-1,0 0 1,-1 0-1,1 0 1,0 0-1,0 0 1,0 1-1,-1-1 0,1 0 1,0 0-1,0 0 1,0 0-1,0 0 1,-1 1-1,-10 13 471,-11 35-997,14-31 873,-56 119 88,-87 204 11,5 19-511,28-129-2771,93-192 1149,2-11-1044</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7:06.971"/>
    </inkml:context>
    <inkml:brush xml:id="br0">
      <inkml:brushProperty name="width" value="0.035" units="cm"/>
      <inkml:brushProperty name="height" value="0.035" units="cm"/>
      <inkml:brushProperty name="color" value="#E71224"/>
    </inkml:brush>
  </inkml:definitions>
  <inkml:trace contextRef="#ctx0" brushRef="#br0">740 88 2592,'10'-16'3845,"-8"12"-3669,0 0 0,0 1 1,1-1-1,-1 1 0,1-1 1,-1 1-1,1 0 1,0 0-1,0 1 0,1-1 1,-1 1-1,1-1 0,-1 1 1,1 0-1,-1 0 1,6-1-1,10-3-102,0 2 0,0 0-1,0 1 1,1 0 0,29 2 0,103 10 54,-116-6-113,531 71 487,-132-14-288,811 135 1103,-477-38-1000,-196-49-253,-518-96-49,235 55-50,-107-10-115,-183-56 139,1 0-1,0 0 1,0 0-1,-1 0 0,1 0 1,-1 0-1,1 0 1,-1 0-1,1 0 1,-1 0-1,0 0 1,0 1-1,1-1 1,-1 0-1,0 0 1,0 0-1,0 0 1,0 0-1,0 1 1,0-1-1,-1 0 1,1 0-1,0 0 0,-1 0 1,1 0-1,-1 2 1,-14 48 202,7-21-31,-11 60-66,5 2-1,3 0 1,5 0 0,3 1-1,5-1 1,15 111 0,17 18 46,-6-94 34,-15-73-104,-1 2-1,-4 0 1,4 96-1,-12-147 0,0 1 1,0-1-1,-1 0 0,1 0 0,-1 0 0,-1 0 1,1 0-1,-1 0 0,1 0 0,-2 0 0,-3 8 1,3-10 68,-1 1 0,1-1 0,0 0 0,-1 0 0,0 0 0,1-1 0,-1 0 0,0 1 0,0-1 0,-1 0 0,1-1 0,0 1 0,-1-1 0,-4 1 0,-22 6 91,-1-2 1,-1-1-1,-34 0 1,40-3-158,-629 25 244,-265-68-256,578-9-79,4-14-1,-362-119 1,-204-77 22,600 174 6,204 58 3,-239-73 54,293 84-25,-8-2-108,0 2 1,-96-17 0,99 36-42,45-1 129,0 0 0,0-1 0,0 1 1,0-2-1,0 1 0,0-1 0,-9-1 1,15 0-5,0 0 1,1 0 0,0 1 0,-1-1 0,1 0 0,0 0-1,0 0 1,0 1 0,0-1 0,0 0 0,0 0-1,1 0 1,-1 1 0,0-1 0,1 0 0,0 0-1,1-2 1,14-43-195,96-133-217,-46 79 283,-46 69 67,137-230 122,-116 184-25,47-123 0,-79 177-52,72-181-252,-79 203 187,-1-1 1,1 1 0,0-1-1,0 1 1,0 0 0,0 0-1,0 0 1,0 0 0,0 0-1,1 1 1,-1-1 0,1 0-1,-1 1 1,1 0 0,0 0 0,0 0-1,-1 0 1,1 0 0,0 0-1,0 1 1,0 0 0,4-1-1,9 0-34,0 1 0,0 1 0,16 2-1,-10 0 114,323 35-150,-40-2 1,-7-12-29,298 45 32,-237-24 166,27 14-267,-306-45 190,397 99-791,-37-8 182,-134-51 557,163 32 68,21 37-70,-488-122 58,-1 0-1,1 0 1,-1 1-1,1-1 1,-1 0 0,1 0-1,-1 1 1,0-1-1,0 1 1,1-1-1,-1 1 1,0 0-1,-1 0 1,1-1 0,0 1-1,0 0 1,-1 0-1,1 0 1,-1-1-1,1 1 1,-1 0-1,0 0 1,0 0 0,0 0-1,0 3 1,-5 49-203,-4-12 84,-1-1-1,-24 55 1,-6 24 90,28-78 41,2-1 1,2 1 0,-4 84-1,17-38 179,5 0 0,30 130-1,-39-216-149,56 201 391,-36-138-270,15 80 1,-33-132-119,-2-10 28,0 0 0,-1 0 0,1 0-1,-1 0 1,1-1 0,-1 1-1,0 0 1,0 0 0,0 0-1,-1 3 1,-1-6 133,1 0-1,-1 0 1,1-1-1,-1 1 1,1-1-1,-1 1 1,1-1-1,-1 0 1,1 0-1,0 0 1,-1 1-1,1-1 1,0 0-1,-2-2 1,-1 0-87,-30-15-23,0 1-1,-1 2 0,0 1 0,-58-14 0,-154-19-175,212 41 149,-515-63-94,308 48 59,-558-73 126,-434-209 1012,1085 259-725,-290-45 0,359 79-426,0 3-1,0 4 1,-158 14-1,226-10 11,-45 10 18,53-10-42,1 0 0,-1 0 0,0 1 0,0-1 0,1 1 1,-1 0-1,0 0 0,1 1 0,0-1 0,0 1 0,-5 4 1,-108 122-6092,59-78 1635</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9:05.676"/>
    </inkml:context>
    <inkml:brush xml:id="br0">
      <inkml:brushProperty name="width" value="0.035" units="cm"/>
      <inkml:brushProperty name="height" value="0.035" units="cm"/>
      <inkml:brushProperty name="color" value="#E71224"/>
    </inkml:brush>
  </inkml:definitions>
  <inkml:trace contextRef="#ctx0" brushRef="#br0">25 19 396,'-3'-4'48,"1"3"-36,-1 1-4,1-4-4,-1 3 4,1-3 64,-1 3-72,0-1 0,-1 0-84</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9:29.783"/>
    </inkml:context>
    <inkml:brush xml:id="br0">
      <inkml:brushProperty name="width" value="0.035" units="cm"/>
      <inkml:brushProperty name="height" value="0.035" units="cm"/>
      <inkml:brushProperty name="color" value="#E71224"/>
    </inkml:brush>
  </inkml:definitions>
  <inkml:trace contextRef="#ctx0" brushRef="#br0">772 2083 792,'-14'-23'8174,"-11"-10"-6267,-6-9-1361,-30-53 119,-57-97 19,98 154-438,2 0 0,1-2-1,-15-54 1,13 21-49,-11-83 0,26 121-154,2 0 0,1-1-1,1 0 1,9-55 0,-3 52-62,1 1 0,3 0-1,1 0 1,2 1 0,1 0 0,2 1-1,1 1 1,2 1 0,2 1 0,43-56-1,-28 48 5,1 1 0,2 1 0,2 3 0,1 1 0,2 2 1,1 2-1,1 2 0,100-45 0,-53 38-30,2 5 0,0 4-1,2 4 1,1 4 0,0 4 0,115-1 0,303 11 47,-419 8-45,0 5-1,-1 5 0,0 3 0,-2 5 1,0 3-1,141 58 0,-140-40-25,142 85-1,-174-87-6,-1 4-1,107 97 1,-149-120-7,-1 2 0,-1 0-1,-1 1 1,-2 0 0,0 1-1,-1 1 1,-2 1 0,-1-1-1,0 2 1,-2 0 0,8 43 0,-8-20-8,-3-1-1,-1 1 1,-3 0 0,-2-1 0,-11 90 0,-7-30 292,-48 155 1,-55 100 280,109-328-506,-16 39 113,-55 108 0,62-145-43,-2-1 0,-1-1 0,-3-1-1,-41 44 1,32-43 39,-1-2-1,-1-1 1,-2-2 0,-2-2-1,0-2 1,-2-2-1,-1-1 1,-1-3 0,-56 20-1,21-18 5,0-4 0,-2-3-1,0-3 1,-1-4-1,-118-2 1,8-14 50,-233-37 0,120-12 29,-115-29-94,242 45 10,124 25-35,0-2-1,1-3 1,1-2-1,1-3 0,1-2 1,2-2-1,0-2 1,2-3-1,-64-55 0,87 65-17,1-1 0,1-1-1,1-1 1,1-1-1,1-1 1,2-1 0,0-1-1,-12-31 1,12 17 5,2-2 0,2 1 0,2-2-1,1 0 1,-3-54 0,7 40-27,3 0 0,2 0 0,8-74 1,-3 111-31,0 0 1,2 1 0,1-1-1,0 1 1,2 1 0,1-1-1,1 1 1,0 1 0,2 0-1,0 0 1,19-22 0,31-26-138,78-67 0,25-27-90,23-26 93,-150 156 111,2 1 1,2 3-1,56-32 1,58-21-198,247-144-251,-376 210 455,0 2 0,1 1 0,1 0 1,43-11-1,123-21 72,-54 15-74,-94 18-2,274-62-362,-300 69 333,33-4-120,-55 13-30,-1 0 0,1-1 0,0 1 0,0 0 0,0 0 0,1 0 0,-1 0 0,1 8 0,-2 6-882,-1 9-790,3 1-572</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1:31.374"/>
    </inkml:context>
    <inkml:brush xml:id="br0">
      <inkml:brushProperty name="width" value="0.035" units="cm"/>
      <inkml:brushProperty name="height" value="0.035" units="cm"/>
      <inkml:brushProperty name="color" value="#E71224"/>
    </inkml:brush>
  </inkml:definitions>
  <inkml:trace contextRef="#ctx0" brushRef="#br0">242 416 1008,'12'-18'1661,"0"-1"-1,-1-1 1,15-39 0,-22 47-760,-1-1-1,0 0 1,0 1 0,-1-1 0,-1 0-1,0 0 1,-1 0 0,-1-14-1,1 26-847,0 1 0,0-1-1,0 0 1,0 1 0,0-1-1,0 1 1,0-1 0,0 1-1,-1-1 1,1 1 0,0-1-1,0 1 1,0-1 0,-1 1-1,1-1 1,0 1 0,-1-1-1,1 1 1,0-1 0,-1 1-1,1 0 1,-1-1 0,1 1-1,-1 0 1,1-1 0,0 1-1,-1 0 1,1-1 0,-2 1-1,-15 6 171,-13 21-509,30-27 296,-25 29 58,2 1 0,1 1 1,2 1-1,1 1 0,1 1 0,2 0 1,2 1-1,1 1 0,1 0 1,2 0-1,2 1 0,-5 51 1,11-71-59,2 1 0,0-1 0,0 0 0,2 0 0,0 0 0,1 0 0,8 25 0,-8-33-2,0 0-1,1-1 1,0 1-1,0-1 1,1 0-1,0 0 1,1 0-1,-1 0 1,2-1-1,-1 0 1,1-1-1,0 1 1,0-1 0,16 10-1,-19-14 16,1 0-1,-1-1 1,1 1 0,-1-1 0,1 0-1,0 0 1,-1-1 0,1 1-1,0-1 1,0 0 0,-1 0-1,1-1 1,0 1 0,0-1 0,-1 0-1,1 0 1,-1-1 0,1 1-1,-1-1 1,1 0 0,-1-1 0,6-3-1,8-6 76,0 0 0,0-2 0,22-22 0,-35 31-99,22-22 45,-1-1 0,-1-1 1,-1-2-1,-2 0 0,-1-1 1,-2-2-1,29-68 0,-37 76-15,-2-1 0,-1 0 0,0 0 0,-3-1-1,0 0 1,-2 0 0,-1 0 0,-1 0 0,-1-1 0,-1 1 0,-9-42 0,8 59-31,-1 0 0,-1 0 0,0 1 0,0-1 0,-1 1 0,0 0 0,-1 0 0,0 0 0,-1 1 0,0 0 0,0 0 0,-1 1 0,0 0 0,-11-8 0,13 11-26,-1 1 0,0 0 0,0 0 0,0 1 0,0-1 0,-1 2 0,1-1 0,-1 1 0,0 0-1,0 0 1,1 1 0,-1 0 0,0 1 0,0 0 0,0 0 0,0 1 0,0 0 0,0 0 0,0 0 0,0 1 0,-7 3 0,-3 3-5,0 1 1,1 0-1,0 1 0,1 1 1,0 0-1,0 1 0,1 1 1,1 0-1,0 1 0,1 1 1,-12 17-1,4-3 63,1 2-1,1 0 1,1 2-1,-25 65 1,34-69-16,1 0 1,2 1-1,1 0 0,1 0 1,1 0-1,3 47 0,1-61-15,1 0-1,1-1 0,1 1 1,0-1-1,1 1 0,0-1 1,2-1-1,-1 1 0,2-1 1,12 18-1,-16-26-8,5 9 14,1 0 1,0-1 0,1 0-1,1 0 1,0-2-1,1 1 1,0-2 0,1 0-1,23 14 1,-28-19 14,1-1 1,-1-1-1,1 0 1,0 0-1,1-1 1,-1 0-1,1-1 1,-1 0 0,1-1-1,0 0 1,-1 0-1,1-1 1,0-1-1,0 0 1,-1 0-1,20-6 1,-11 1 27,-1-2 0,0 0 0,0-1 0,-1-1 0,0-1 0,-1 0 0,0-1 0,0 0 0,-2-2 0,0 0 0,0 0 0,-1-1 0,-1-1 0,0 0 0,10-20 0,-3 1 21,0 0 0,-3-2 0,-1 0 0,-1-1 0,-2-1 0,6-40 0,-13 58-6,-2 0 1,-1 0-1,0-33 0,-2 30-25,0-8-9,-2 0 0,-5-32 0,5 50-78,-1 1 0,-1-1 0,0 1 0,0 0 0,-1 0 0,-1 0 0,-8-12 0,13 23-32,0-1-1,-1 1 1,0 0-1,1 0 1,-1 0 0,0 0-1,0 1 1,0-1-1,0 0 1,0 1 0,0 0-1,0-1 1,-1 1-1,1 0 1,-1 0 0,1 0-1,0 0 1,-1 1-1,0-1 1,-2 0 0,1 1-208,0 1 0,-1-1 0,1 1 1,0-1-1,0 1 0,0 1 0,0-1 1,0 0-1,0 1 0,0 0 0,0 0 0,-4 3 1,-45 33-4565</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0:13.514"/>
    </inkml:context>
    <inkml:brush xml:id="br0">
      <inkml:brushProperty name="width" value="0.035" units="cm"/>
      <inkml:brushProperty name="height" value="0.035" units="cm"/>
      <inkml:brushProperty name="color" value="#E71224"/>
    </inkml:brush>
  </inkml:definitions>
  <inkml:trace contextRef="#ctx0" brushRef="#br0">223 918 7745,'-11'-4'4976,"6"3"-3245,28-9-1842,21-22 263,-1-2-1,-2-2 0,-2-1 0,44-53 0,-76 81-109,-1 0-1,1-1 1,-1 0 0,-1 0-1,0-1 1,0 0-1,-1 1 1,-1-1-1,0-1 1,3-18-1,-5 25-20,-1 0-1,0-1 1,0 1-1,0-1 1,-1 1-1,0-1 1,0 1-1,0 0 1,-1 0 0,0-1-1,0 1 1,0 0-1,0 1 1,-1-1-1,0 0 1,0 1-1,0-1 1,0 1-1,-1 0 1,0 0-1,0 0 1,0 1-1,0-1 1,-7-3-1,2 2-34,1 1-1,-2 0 0,1 0 1,0 1-1,-1 0 1,0 0-1,1 1 0,-1 1 1,0 0-1,0 0 0,0 0 1,0 2-1,0-1 0,0 1 1,0 1-1,0 0 0,1 0 1,-1 1-1,1 0 0,-11 5 1,1 0 17,1 0 0,0 2 1,1 0-1,0 1 0,1 1 0,0 0 1,1 1-1,0 1 0,-13 16 1,18-17-10,0 0 0,2 0-1,-1 1 1,1 0 0,1 1 0,1 0 0,0 0 0,1 0 0,0 0 0,1 1 0,1 0-1,1 0 1,0 0 0,1 0 0,1 0 0,0 0 0,1 1 0,1-1 0,0 0 0,1-1 0,1 1-1,1 0 1,0-1 0,1 0 0,0 0 0,1-1 0,1 0 0,1 0 0,0 0 0,0-1-1,1-1 1,1 1 0,0-2 0,1 0 0,0 0 0,15 10 0,-14-12 28,1-1 0,-1 0 0,2-1 1,-1-1-1,1 0 0,0 0 0,1-2 1,-1 0-1,1-1 0,0 0 0,23 0 0,-19-3 27,0-1-1,0-1 1,-1-1-1,1-1 1,-1-1-1,0 0 1,0-1-1,34-17 0,-12 1-4,0-2 0,-1-2 0,-2-2 0,-1-2 0,-1 0 0,-1-3 0,-2-1-1,-2-1 1,51-74 0,-42 47-36,-2-2 0,-4-1 0,-2-2 0,-3-1 0,30-107 0,-53 153 74,-1 0 1,-1 0 0,-2 0 0,0-1 0,-1 1 0,-3-35 0,-6 26 271,8 31-352,0-1 0,0 1 0,0 0-1,-1 0 1,1-1 0,0 1 0,0 0 0,0 0 0,-1-1 0,1 1 0,0 0 0,0 0-1,0 0 1,-1-1 0,1 1 0,0 0 0,-1 0 0,1 0 0,0 0 0,0 0-1,-1-1 1,1 1 0,0 0 0,-1 0 0,1 0 0,0 0 0,-1 0 0,1 0 0,0 0-1,0 0 1,-1 0 0,-10 15-624,-19 59 633,4 0 1,-25 112 0,-13 168-58,58-314 27,1-11 20,-11 74-680,-6 149 0,22-246 414,0 0 0,0 0 0,0 0-1,1 0 1,0 0 0,1 0-1,3 10 1,-5-15 145,1 0 0,-1 0 0,1 0 0,-1-1-1,1 1 1,0 0 0,0 0 0,-1 0 0,1-1 0,0 1-1,0 0 1,0-1 0,-1 1 0,1-1 0,0 1 0,0-1 0,0 1-1,0-1 1,2 1 0,-1-1-95,0 0 1,0 0-1,0 0 0,0-1 0,0 1 1,0-1-1,0 1 0,0-1 0,0 1 1,0-1-1,0 0 0,0 0 0,0 0 0,1-2 1,25-17-2657,5-12-1065</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0:14.014"/>
    </inkml:context>
    <inkml:brush xml:id="br0">
      <inkml:brushProperty name="width" value="0.035" units="cm"/>
      <inkml:brushProperty name="height" value="0.035" units="cm"/>
      <inkml:brushProperty name="color" value="#E71224"/>
    </inkml:brush>
  </inkml:definitions>
  <inkml:trace contextRef="#ctx0" brushRef="#br0">169 98 2868,'-2'-2'695,"-1"-1"0,0 1 0,0 0 0,0 0 0,0 0-1,0 0 1,0 0 0,0 1 0,-7-3 0,7 4-553,1-1 1,-1 1 0,1-1-1,0 1 1,-1 0 0,1 0-1,0 0 1,-1 1 0,1-1-1,-1 0 1,1 1 0,-4 1-1,3 0-144,0-1-1,0 1 1,0 0-1,1 0 1,-1 0-1,0 0 1,1 1-1,0-1 1,0 1-1,0-1 0,0 1 1,0 0-1,0 0 1,1 0-1,-1 0 1,1 0-1,0 0 1,0 0-1,0 0 1,0 1-1,0 5 1,-1 9 42,1 0 0,1 0 1,1 0-1,0 0 0,1 0 1,1 0-1,1 0 0,7 20 1,59 138 443,-57-148-482,30 61 18,-19-42 39,19 58 0,-41-101-45,-1-1-1,1 1 0,-1 0 1,-1 0-1,1 0 1,0 7-1,-1-10 31,0 0 0,-1 0 0,1-1 0,0 1-1,0 0 1,-1-1 0,1 1 0,0 0 0,-1-1 0,1 1 0,-1 0-1,1-1 1,-1 1 0,1-1 0,-1 1 0,1-1 0,-1 1 0,0-1-1,1 1 1,-1-1 0,0 0 0,1 1 0,-1-1 0,0 0 0,0 0-1,1 1 1,-1-1 0,0 0 0,0 0 0,1 0 0,-1 0-1,0 0 1,0 0 0,1 0 0,-1 0 0,0 0 0,0 0 0,1-1-1,-2 1 1,-24-3 228,1-1-1,0-1 1,0 0 0,1-2-1,0-2 1,0 0-1,0-1 1,-22-13 0,46 22-276,-1 1 1,1 0-1,0 0 1,-1-1 0,1 1-1,-1 0 1,1 0-1,-1-1 1,1 1 0,0 0-1,-1-1 1,1 1-1,0-1 1,-1 1 0,1 0-1,0-1 1,-1 1-1,1-1 1,0 1 0,0-1-1,0 1 1,-1-1 0,1 1-1,0-1 1,0 1-1,0-1 1,0 1 0,0-1-1,0 1 1,0-2-1,13-10-405,38-7-322,-35 13 834,105-37-164,95-38-35,-159 56-94,87-50-1,-103 48 35,-1-1 0,-2-3-1,-1 0 1,-1-3 0,34-41-1,-60 64 211,1-2-1,-2 1 1,0-1-1,0 0 0,9-22 1,-16 32-14,-1 0-1,0-1 1,0 1 0,0 0 0,0-1 0,0 1-1,-1-1 1,1 0 0,-1 1 0,0-1-1,0 1 1,-1-1 0,1 1 0,-1-1 0,1 1-1,-1-1 1,0 1 0,-1-1 0,1 1 0,0 0-1,-1-1 1,0 1 0,0 0 0,0 0 0,0 0-1,0 1 1,-1-1 0,1 1 0,-5-5-1,0 2 1,-1 0 0,0 1-1,0 0 1,0 0 0,0 0-1,0 1 1,-1 0 0,0 1-1,1 0 1,-1 0 0,0 1-1,0 0 1,0 1 0,-9 0-1,1 1 42,1 0 0,-1 1 0,1 1-1,0 0 1,0 1 0,-27 12 0,32-12-76,0 2 1,1-1-1,0 1 0,0 1 1,0 0-1,1 0 1,0 1-1,1 0 1,0 0-1,0 1 1,0 0-1,1 1 1,1 0-1,0 0 1,0 0-1,-8 21 1,10-19-37,0 1 1,2-1 0,-1 1 0,1 0 0,1 0-1,0 0 1,1 0 0,1 0 0,0-1 0,0 1-1,1 0 1,1 0 0,0-1 0,1 1 0,7 14 0,-3-9-11,1-2 1,1 1 0,1-1 0,0 0-1,1-1 1,1-1 0,0 0 0,1 0-1,0-2 1,1 0 0,1 0 0,0-1-1,0-1 1,19 8 0,-8-5-556,-1-2 0,2-1 0,-1-1 0,1-1 0,0-2 0,1-1 0,0-1 0,50 1 0,2-10-4089</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0:14.510"/>
    </inkml:context>
    <inkml:brush xml:id="br0">
      <inkml:brushProperty name="width" value="0.035" units="cm"/>
      <inkml:brushProperty name="height" value="0.035" units="cm"/>
      <inkml:brushProperty name="color" value="#E71224"/>
    </inkml:brush>
  </inkml:definitions>
  <inkml:trace contextRef="#ctx0" brushRef="#br0">238 58 10797,'0'0'3269,"-5"21"-1878,2-12-1183,0-1-1,0 1 1,0-1 0,-1 1-1,-1-1 1,0 0-1,-10 13 1,-46 49 111,53-61-262,-21 20-18,-1 0 0,-34 23 1,77-94 798,0-1-938,30-66 0,-36 94 82,1-1 0,1 1-1,0 1 1,1 0 0,0 0-1,2 1 1,17-17 0,-27 27-58,1 1 0,-1 0 0,1 0 0,0 0 0,0 1-1,-1-1 1,1 0 0,0 1 0,0 0 0,0 0 0,1 0 0,-1 0 0,0 0 0,0 1 0,0 0 0,1-1 0,-1 1 0,0 0 0,1 0 0,-1 1 0,0-1 0,0 1 0,0 0 0,7 2 0,-5 0-285,1 0 0,-1 0 1,0 1-1,0-1 0,-1 1 0,1 0 0,-1 1 0,1-1 1,-2 1-1,1 0 0,0 0 0,4 8 0,10 24-3894</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0:15.010"/>
    </inkml:context>
    <inkml:brush xml:id="br0">
      <inkml:brushProperty name="width" value="0.035" units="cm"/>
      <inkml:brushProperty name="height" value="0.035" units="cm"/>
      <inkml:brushProperty name="color" value="#E71224"/>
    </inkml:brush>
  </inkml:definitions>
  <inkml:trace contextRef="#ctx0" brushRef="#br0">347 0 12517,'1'0'107,"-1"0"1,1 0-1,-1 0 0,1 0 1,-1 0-1,1 0 0,-1 0 0,1 0 1,-1 1-1,1-1 0,-1 0 1,1 0-1,-1 0 0,1 1 0,-1-1 1,1 0-1,-1 0 0,1 1 1,-1-1-1,0 0 0,1 1 0,-1-1 1,1 1-1,-1-1 0,0 0 1,1 1-1,-1-1 0,0 1 0,0-1 1,0 1-1,1-1 0,-1 1 1,0-1-1,0 1 0,0-1 0,0 1 1,0 0-1,0 0 0,7 29-952,-7-25 1242,1 3-369,0 1-1,-1-1 1,0 1 0,-1-1-1,0 1 1,0-1 0,-1 1 0,0-1-1,-1 0 1,0 0 0,0 0 0,0 0-1,-1 0 1,0-1 0,-1 0-1,0 0 1,0 0 0,0 0 0,-1-1-1,0 0 1,0 0 0,-1 0 0,1-1-1,-9 5 1,5-3 32,0 0 0,0-1 0,-1-1-1,0 0 1,0 0 0,0-1 0,0 0 0,-1-1 0,1-1 0,-1 1 0,0-2-1,1 0 1,-1 0 0,0-1 0,0 0 0,0-1 0,-13-3 0,22 3-22,0 1 0,-1-1 1,1 0-1,0 0 0,0 0 1,0-1-1,0 1 0,0-1 1,1 0-1,-1 1 0,0-1 1,1-1-1,-1 1 0,1 0 1,0 0-1,0-1 0,0 0 1,0 1-1,0-1 0,0 0 1,1 0-1,-2-4 0,2 4-49,1-1 0,0 1-1,-1 0 1,1-1-1,1 1 1,-1 0-1,0-1 1,1 1-1,0 0 1,0 0 0,0 0-1,0-1 1,0 1-1,1 0 1,-1 0-1,1 0 1,0 1-1,0-1 1,0 0 0,0 1-1,5-5 1,8-7-62,0 1 0,2 1 0,-1 0-1,1 1 1,1 1 0,0 0 0,1 2 0,-1 0 0,1 1 0,1 1 0,0 0 0,-1 2 0,1 0 0,1 1 0,-1 2 0,39 0 0,-49 2 43,0 1 0,0-1 0,0 2 0,0-1 0,-1 1 1,1 1-1,-1 0 0,0 0 0,13 9 0,-19-12 41,0 1-1,-1 0 0,1 0 1,-1 0-1,0 1 1,0-1-1,0 1 1,0-1-1,0 1 0,0-1 1,-1 1-1,1 0 1,-1 0-1,0 0 1,0 0-1,0 0 0,0 0 1,0 0-1,-1 1 1,1-1-1,-1 0 1,0 0-1,0 0 0,0 1 1,0-1-1,-1 0 1,1 0-1,-1 0 0,0 0 1,0 0-1,0 0 1,0 0-1,-3 4 1,-2 5 66,-1 0 0,-1-1 0,0 0 1,-1 0-1,0-1 0,0 0 0,-1 0 1,-1-1-1,0 0 0,-13 7 1,-13 8 177,-73 33 0,39-28 14,65-27-345,-1 0 1,1 0 0,-1-1-1,1 0 1,-1 0 0,1 0 0,-1-1-1,1 0 1,-10-1 0,16 1 20,0 0 1,-1 0-1,1 0 1,0 0 0,0 0-1,0 0 1,0 0-1,0 0 1,-1 0 0,1 0-1,0 0 1,0 0-1,0 0 1,0 0 0,-1 0-1,1 0 1,0 0-1,0 0 1,0 0 0,0 0-1,0 0 1,-1 0-1,1 0 1,0 0 0,0 0-1,0 0 1,0 0-1,0 0 1,0-1 0,-1 1-1,1 0 1,0 0-1,0 0 1,0 0 0,0 0-1,0 0 1,0-1-1,0 1 1,0 0-1,0 0 1,0 0 0,0 0-1,0 0 1,0-1-1,0 1 1,0 0 0,0 0-1,0 0 1,0 0-1,0 0 1,0-1 0,0 1-1,0 0 1,0 0-1,0 0 1,0-1 0,9-4-4824,-5 4 3979,17-11-5299</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0:39.998"/>
    </inkml:context>
    <inkml:brush xml:id="br0">
      <inkml:brushProperty name="width" value="0.035" units="cm"/>
      <inkml:brushProperty name="height" value="0.035" units="cm"/>
      <inkml:brushProperty name="color" value="#E71224"/>
    </inkml:brush>
  </inkml:definitions>
  <inkml:trace contextRef="#ctx0" brushRef="#br0">625 103 540,'5'-1'363,"-1"-1"-1,1 1 1,-1-1-1,1 0 1,-1 0-1,0-1 1,0 1-1,0-1 1,-1 0-1,6-5 1,-7 6-120,0 1 0,0-1 0,0 0 1,-1 0-1,1 0 0,0 0 0,-1 0 0,0 0 1,1 0-1,-1-1 0,0 1 0,0 0 0,0-1 1,0 1-1,-1-1 0,1 1 0,-1-1 0,0 1 0,1-1 1,-1-4-1,-1 5-122,0 1 1,1 0 0,-1-1-1,0 1 1,0 0 0,0 0-1,0-1 1,0 1-1,0 0 1,0 0 0,0 0-1,0 0 1,-1 0-1,1 1 1,0-1 0,-1 0-1,1 1 1,0-1-1,-1 0 1,1 1 0,-1 0-1,1-1 1,-1 1-1,1 0 1,-1 0 0,1 0-1,-1 0 1,1 0 0,-1 0-1,1 0 1,-1 0-1,1 1 1,-1-1 0,-1 1-1,-10 2 8,1 0 0,-23 10 0,31-11-24,-44 17 172,-77 46 0,100-50-270,1 1 0,1 1 0,0 1 0,-33 35-1,52-49-35,-1 1 0,2 0 0,-1 0 0,1 0 0,-1 1 0,1-1 0,1 1 0,-1-1 0,1 1 0,0 0 0,0 0 0,1 0-1,0 0 1,0 1 0,0-1 0,1 0 0,0 0 0,0 0 0,2 9 0,0-5 23,1 0 1,0-1-1,0 1 0,1-1 0,1 1 1,-1-1-1,2-1 0,-1 1 0,1-1 1,0 0-1,9 8 0,8 7 71,2-2 0,0-1 0,1 0-1,1-2 1,38 18 0,18 14-88,-72-42-12,-10-4 607,-20-3 801,5-2-1428,-44 3 42,0 2 1,1 2-1,0 4 1,-74 20 0,110-23-173,-1 0 0,-38 20 1,54-24 23,0 0 1,1 1-1,-1-1 0,1 1 0,0 0 1,0 0-1,0 1 0,1 0 1,-1 0-1,1 0 0,0 0 0,1 0 1,-1 1-1,-3 9 0,6-13-10,0 1 0,1 0 0,-1-1 0,1 1 0,0-1 0,0 1 0,0 0 0,0-1 0,0 1 0,0 0 0,1-1 0,0 1 0,-1-1 0,1 1 0,0-1 0,0 1 0,0-1 0,0 0 0,1 1 0,-1-1 0,1 0 0,-1 0 0,1 0 0,0 0 0,0 0 0,0-1 0,0 1 0,0 0 0,0-1 0,0 1 0,4 0 0,30 11-3852</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0:40.401"/>
    </inkml:context>
    <inkml:brush xml:id="br0">
      <inkml:brushProperty name="width" value="0.035" units="cm"/>
      <inkml:brushProperty name="height" value="0.035" units="cm"/>
      <inkml:brushProperty name="color" value="#E71224"/>
    </inkml:brush>
  </inkml:definitions>
  <inkml:trace contextRef="#ctx0" brushRef="#br0">38 472 6205,'196'-145'5496,"13"-12"-4546,-199 148-893,39-36 224,-46 42-211,0 0 0,-1-1 0,1 1-1,-1-1 1,0 1 0,0-1 0,0 0 0,0 0 0,-1 0 0,0 0 0,1 0 0,-1 0-1,0-5 1,-1 7-25,0 0 0,-1 0 0,1 0-1,-1-1 1,1 1 0,-1 0 0,0 0 0,1 0-1,-1 0 1,0 0 0,-1 1 0,1-1 0,0 0-1,0 0 1,-1 1 0,1-1 0,-1 1 0,0-1-1,1 1 1,-1-1 0,0 1 0,0 0 0,1 0-1,-1 0 1,0 0 0,0 0 0,0 1 0,-4-2-1,-4-1 47,0 1-1,0-1 0,0 2 0,-19-1 0,9 1 20,1 2 0,-1 1 0,0 0-1,1 2 1,0 0 0,0 1 0,0 1 0,0 1-1,1 0 1,0 1 0,1 1 0,0 1-1,0 1 1,1 0 0,-20 18 0,26-20-126,1 0 0,0 1 0,0 0 0,1 0 0,0 1 1,1 0-1,0 0 0,1 1 0,0 0 0,1 0 0,0 0 1,1 1-1,1-1 0,0 1 0,0 0 0,1 0 0,1 0 1,0 1-1,1-1 0,0 0 0,1 0 0,1 0 0,6 25 1,-5-26-37,2 0 1,-1 0 0,2 0-1,0 0 1,0-1-1,1 0 1,0 0 0,1-1-1,0 0 1,1 0 0,0-1-1,1 0 1,0-1 0,0 0-1,0 0 1,1-1 0,0 0-1,1-1 1,15 6 0,-7-5-302,0 0 1,0-1-1,0-1 1,0-2-1,1 1 1,0-2-1,-1-1 1,1-1-1,0 0 1,0-2 0,28-5-1,-15-1-2135,54-20-1,-30 4-1139</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3:43.384"/>
    </inkml:context>
    <inkml:brush xml:id="br0">
      <inkml:brushProperty name="width" value="0.035" units="cm"/>
      <inkml:brushProperty name="height" value="0.035" units="cm"/>
    </inkml:brush>
  </inkml:definitions>
  <inkml:trace contextRef="#ctx0" brushRef="#br0">168 153 924,'-15'-27'8698,"13"25"-8319,1 0 0,-1 0 0,0 0 1,0 0-1,0 1 0,0-1 0,0 1 1,-4-3-1,4 4-331,1-1-1,-1 1 1,1-1 0,-1 1 0,1 0 0,-1-1-1,1 1 1,-1 0 0,1 0 0,-1 0-1,1 1 1,-1-1 0,1 0 0,-1 0 0,1 1-1,-1-1 1,1 1 0,-1-1 0,1 1 0,0 0-1,-1 0 1,1-1 0,0 1 0,0 0 0,-1 0-1,1 0 1,0 0 0,0 1 0,0-1 0,0 0-1,0 0 1,1 1 0,-1-1 0,0 0 0,0 3-1,-2 0-31,1 1-1,0-1 1,0 1-1,1-1 1,-1 1-1,1 0 1,0 0-1,1 0 1,-1 0-1,1-1 1,0 1-1,0 0 1,0 0-1,1 0 1,-1 0-1,1 0 1,1 0-1,-1-1 1,4 9-1,-4-11 5,1 1 1,-1 0-1,1 0 0,0 0 0,0-1 0,0 1 0,0-1 0,1 0 1,-1 1-1,0-1 0,1 0 0,0 0 0,-1-1 0,1 1 0,0-1 0,0 1 1,0-1-1,0 0 0,0 0 0,1 0 0,-1 0 0,0-1 0,0 1 1,0-1-1,1 0 0,-1 0 0,0 0 0,1 0 0,-1-1 0,4 0 0,-4 0 39,-1 1-1,0-1 0,1 0 0,-1 0 1,0 0-1,0 0 0,1 0 0,-1 0 1,0-1-1,0 1 0,0-1 1,-1 1-1,1-1 0,0 0 0,0 0 1,-1 0-1,0 0 0,3-3 0,-2 0 31,0 1 0,0-1 0,-1 0 0,1 1 0,-1-1 0,0 0-1,-1 0 1,1-9 0,-1 2-18,-1 1-1,0-1 1,0 1-1,-1 0 1,-1 0-1,0 0 1,-6-15-1,6 19-84,0 1-1,-1 0 0,0 1 0,0-1 0,0 1 1,0-1-1,-1 1 0,0 0 0,0 1 0,0-1 1,0 1-1,-1 0 0,0 1 0,0-1 0,-10-3 1,13 5-75,0 1-1,-1 1 1,1-1 0,-1 0 0,1 1 0,-1 0 0,1 0 0,-1 0 0,1 0 0,-1 0 0,1 1 0,-1 0 0,1-1 0,0 1 0,-1 0-1,1 1 1,0-1 0,0 1 0,-1-1 0,1 1 0,0 0 0,1 0 0,-1 0 0,0 1 0,1-1 0,-1 1 0,1-1 0,0 1 0,0 0 0,0 0-1,-3 6 1,3-6-253,0 1-1,0-1 0,0 1 1,1 0-1,0 0 0,0 0 1,0 0-1,-1 5 0,4 19-4460,4-10 337</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8:18.581"/>
    </inkml:context>
    <inkml:brush xml:id="br0">
      <inkml:brushProperty name="width" value="0.035" units="cm"/>
      <inkml:brushProperty name="height" value="0.035" units="cm"/>
    </inkml:brush>
  </inkml:definitions>
  <inkml:trace contextRef="#ctx0" brushRef="#br0">105 239 7225,'10'-17'181,"0"1"0,1-1 0,1 2 0,0-1 0,1 2 0,1 0 0,0 0 0,1 1 0,0 1 0,1 1 0,1 0 0,0 1 0,0 1 0,1 0 1,0 1-1,0 1 0,1 1 0,0 1 0,0 0 0,0 2 0,0 0 0,20 0 0,-32 3-196,0 0 1,-1 1-1,1-1 0,0 2 0,-1-1 1,1 1-1,-1 0 0,0 0 1,1 0-1,-1 1 0,0 0 0,-1 1 1,1-1-1,0 1 0,-1 0 1,7 7-1,-9-7 35,0-1 0,0 1 0,0 0 1,-1-1-1,0 1 0,0 1 0,0-1 0,0 0 0,-1 0 1,1 1-1,-1-1 0,0 1 0,-1-1 0,1 1 0,-1-1 1,0 1-1,0-1 0,0 1 0,0-1 0,-1 1 0,0-1 1,0 1-1,0-1 0,-4 8 0,-1 2 55,-1 0 0,-1 0 0,-1-1-1,1 0 1,-2-1 0,0 0 0,0 0 0,-2-1-1,1 0 1,-1-1 0,0-1 0,-16 10 0,-24 12 100,-99 44 1,115-59-98,32-14-91,-33 14-325,2 1 0,0 2 0,1 1-1,-34 27 1,66-45 42,0-1 0,0 1 0,0-1 0,1 1 0,-1 0 0,0 0 0,1 0 0,0 0 0,-1 0 0,1 0 0,0 1 0,-2 3 0,6 2-3353</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0:40.870"/>
    </inkml:context>
    <inkml:brush xml:id="br0">
      <inkml:brushProperty name="width" value="0.035" units="cm"/>
      <inkml:brushProperty name="height" value="0.035" units="cm"/>
      <inkml:brushProperty name="color" value="#E71224"/>
    </inkml:brush>
  </inkml:definitions>
  <inkml:trace contextRef="#ctx0" brushRef="#br0">497 172 1140,'5'-14'1807,"-2"-1"-1,0 1 1,1-22-1,-3 33-1610,-1 0 1,0-1-1,0 1 0,0 0 0,0-1 0,0 1 0,-1-1 0,1 1 1,-1 0-1,0 0 0,0-1 0,-1 1 0,1 0 0,-1 0 0,1 0 0,-1 0 1,0 0-1,0 1 0,0-1 0,-5-4 0,5 6-103,-1 0-1,1 0 1,-1 0 0,1 0-1,-1 0 1,1 1 0,-1-1-1,0 1 1,1 0 0,-1 0-1,0 0 1,0 0 0,1 0-1,-1 1 1,1-1 0,-1 1-1,0 0 1,1-1 0,-6 4-1,-49 26 453,49-26-427,-26 18-41,2 2-1,0 1 0,1 1 0,2 2 0,1 0 0,1 2 1,1 1-1,2 2 0,1 0 0,2 1 0,-19 41 0,36-66-108,1 0-1,0 0 0,1 0 0,0 0 0,0 1 1,1-1-1,0 17 0,1-24 26,-1 0 0,1 0 0,0 0 1,1 0-1,-1 0 0,0 0 0,0 0 0,1 0 0,-1 0 0,1 0 0,0-1 1,-1 1-1,1 0 0,0 0 0,0-1 0,0 1 0,1 0 0,-1-1 0,0 1 1,0-1-1,1 1 0,-1-1 0,1 0 0,-1 0 0,1 0 0,0 0 0,-1 0 1,1 0-1,0 0 0,0 0 0,0-1 0,0 1 0,0 0 0,0-1 0,-1 0 1,1 0-1,0 1 0,0-1 0,0 0 0,0 0 0,0-1 0,4 0 0,4-1 23,1-1 0,-1 0 0,0-1 0,0-1-1,0 1 1,0-1 0,-1-1 0,0 0-1,0 0 1,11-11 0,6-7 94,43-50 0,84-143 85,-30 39-45,-123 178-150,3-4 15,0-1 0,1 1 0,-1 1 0,1-1 0,7-5 0,-11 8-16,1 1 0,-1 0 0,0 0-1,1 0 1,-1-1 0,0 1-1,1 0 1,-1 0 0,1 0 0,-1 0-1,1 0 1,-1 0 0,0 0 0,1 0-1,-1 0 1,1 0 0,-1 0 0,0 0-1,1 0 1,-1 0 0,1 0 0,-1 0-1,0 0 1,1 1 0,-1-1 0,1 0-1,-1 0 1,1 1 0,0 0-2,0 0 0,-1 1-1,1-1 1,0 0 0,0 1 0,-1-1 0,1 0 0,-1 1 0,0-1 0,1 1 0,-1-1 0,1 3-1,1 18 83,-1-1-1,-1 0 0,0 0 0,-5 25 0,-19 88-56,15-85-94,3-19-64,-15 91-825,19-102 294,1 0 0,0 0 0,2 0 1,3 26-1,-4-42 202,1 0 0,-1 0 1,1 0-1,0 0 0,0 0 0,0 0 0,0 0 1,0 0-1,1 0 0,0-1 0,-1 1 0,5 5 1,7-4-4161</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0:41.305"/>
    </inkml:context>
    <inkml:brush xml:id="br0">
      <inkml:brushProperty name="width" value="0.035" units="cm"/>
      <inkml:brushProperty name="height" value="0.035" units="cm"/>
      <inkml:brushProperty name="color" value="#E71224"/>
    </inkml:brush>
  </inkml:definitions>
  <inkml:trace contextRef="#ctx0" brushRef="#br0">1 225 4916,'2'18'4630,"6"11"-2737,2 10-887,-8-18-624,0 0 1,-2 1-1,0-1 0,-1 0 1,-2 1-1,-7 32 0,6-69 2566,0-15-2814,5 13-169,1 0-1,1 0 1,1 1-1,0-1 1,1 1-1,0 0 1,1 0 0,1 1-1,1 0 1,11-17-1,4-3-265,0 2-1,3 1 1,31-32 0,-47 54 20,1-1 1,0 1 0,0 1 0,1 0 0,0 1 0,24-13 0,-30 19-144,-1 0 0,0 0 1,1 1-1,0-1 0,-1 1 0,1 0 0,0 1 0,-1-1 0,1 1 0,0 0 1,0 1-1,-1-1 0,1 1 0,0 0 0,-1 1 0,1-1 0,-1 1 0,1 0 1,-1 1-1,7 3 0,16 11-3970</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0:41.724"/>
    </inkml:context>
    <inkml:brush xml:id="br0">
      <inkml:brushProperty name="width" value="0.035" units="cm"/>
      <inkml:brushProperty name="height" value="0.035" units="cm"/>
      <inkml:brushProperty name="color" value="#E71224"/>
    </inkml:brush>
  </inkml:definitions>
  <inkml:trace contextRef="#ctx0" brushRef="#br0">263 269 3780,'27'-55'6405,"-21"46"-5797,0-1-1,1 1 0,10-11 0,-13 16-591,0-1 0,1 1 0,0 0 0,0 1 0,0-1 0,0 1 0,1 0 0,-1 0 0,1 1 0,0-1 0,0 1-1,0 1 1,0-1 0,0 1 0,0 0 0,0 0 0,8 1 0,5 5-261,-19-5 247,0 0 1,1 0-1,-1 0 1,0 0-1,0 0 1,1 0-1,-1 0 1,0 0-1,0 0 1,1 0 0,-1 1-1,0-1 1,0 0-1,1 0 1,-1 0-1,0 0 1,0 1-1,0-1 1,1 0-1,-1 0 1,0 0-1,0 1 1,0-1-1,1 0 1,-1 0 0,0 1-1,0-1 1,0 0-1,0 0 1,0 1-1,0-1 1,0 0-1,0 0 1,0 1-1,0-1 1,0 0-1,0 0 1,0 1-1,0-1 1,0 0 0,0 1-1,0-1 1,0 0-1,0 0 1,0 1-1,0-1 1,0 0-1,0 0 1,-1 1-1,1-1 1,0 0-1,0 0 1,0 1-1,0-1 1,-1 0 0,1 0-1,0 0 1,-1 1-1,0-1 38,0 0 0,0 0-1,0 1 1,0-1 0,0 0 0,0 0-1,-1 0 1,1 0 0,0 0 0,0 0-1,0-1 1,0 1 0,0 0 0,0-1-1,-1 1 1,1-1 0,0 1 0,0-1 0,0 1-1,0-1 1,1 1 0,-2-2 0,-19-17 195,19 16-222,0-1-1,1 1 1,-1-1-1,1 1 1,0-1 0,0 0-1,1 0 1,-1 0-1,1 1 1,0-1-1,0 0 1,0-4-1,0 4 3,1 0 1,-1 0-1,-1 0 0,1 0 0,0 1 0,-1-1 1,0 0-1,0 0 0,0 1 0,-3-7 0,3 9 7,-1 0-1,1 0 0,0 0 1,0 0-1,-1 0 1,1 0-1,-1 0 0,1 1 1,-1-1-1,1 1 1,-1-1-1,1 1 0,-1-1 1,1 1-1,-1 0 1,0 0-1,1 0 0,-1 0 1,0 0-1,1 0 0,-1 0 1,1 0-1,-1 1 1,-2 0-1,-42 13 364,45-13-351,-23 9 205,2 1-1,-1 1 1,2 0-1,0 2 0,0 1 1,-35 33-1,44-37-220,1 0 0,1 1-1,0 1 1,0-1 0,2 2 0,-1-1-1,2 1 1,-1 0 0,2 1 0,0 0-1,1 0 1,-4 18 0,8-29-23,1 1-1,-1 0 1,1 0 0,0 0-1,0 0 1,0-1 0,1 1-1,-1 0 1,1 0 0,0 0-1,1-1 1,-1 1 0,1-1-1,0 1 1,0-1-1,0 0 1,1 1 0,-1-1-1,1-1 1,0 1 0,1 0-1,-1-1 1,0 1 0,1-1-1,0 0 1,0 0 0,0 0-1,0-1 1,0 1 0,9 2-1,3 1-18,0 0 0,1-1 0,-1-1 0,1-1 0,0 0 1,0-2-1,27 1 0,3-3-817,1-2 0,0-2 0,-1-3 0,0-1 0,0-2 1,-1-2-1,47-22 0,-24 4-1981</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0:42.149"/>
    </inkml:context>
    <inkml:brush xml:id="br0">
      <inkml:brushProperty name="width" value="0.035" units="cm"/>
      <inkml:brushProperty name="height" value="0.035" units="cm"/>
      <inkml:brushProperty name="color" value="#E71224"/>
    </inkml:brush>
  </inkml:definitions>
  <inkml:trace contextRef="#ctx0" brushRef="#br0">633 820 6217,'-1'-2'375,"0"0"0,0 0 0,0 0 0,0 1 0,-1-1 0,1 0 0,-1 1 0,1-1 0,-1 1 0,0-1 0,1 1 0,-1 0 0,0 0 0,0 0-1,0 0 1,0 0 0,-2-1 0,2 2-328,1 1 0,-1-1 0,1 0 0,0 1 0,-1-1 0,1 1 0,0-1 0,-1 1 0,1 0 0,0 0 0,0-1 0,-1 1 0,1 0 0,0 0 0,0 0 0,0 0 0,0 1 0,0-1 0,0 0 0,1 0 0,-1 0 0,0 1 0,1-1 0,-1 0 0,1 1 0,-1 1 0,-105 277 2356,40-89-2001,-204 358 562,216-444-869,-24 39 48,311-447-471,-202 266 332,-14 17-54,5-8-2,0 2 0,2 0 0,0 2 0,2 1 0,32-23 0,-54 43 25,0 1 0,1-1 0,0 1 0,-1 0 1,1 0-1,0 0 0,0 1 0,0 0 1,0 0-1,0 0 0,0 0 0,0 1 0,0 0 1,0 0-1,7 1 0,-5 1-1,-1 0 1,1 0-1,-1 0 1,0 1-1,0 0 0,0 0 1,0 1-1,-1 0 0,1 0 1,-1 0-1,6 6 1,1 3 60,-1 0 0,0 0 1,-1 1-1,0 0 0,-1 1 1,-1 0-1,0 1 0,-1-1 1,-1 2-1,-1-1 1,6 25-1,0 18-94,7 116 0,-15-134-109,-1 21-892,3 28-3880,0-74 832,3-11-1208</inkml:trace>
  <inkml:trace contextRef="#ctx0" brushRef="#br0" timeOffset="1">3109 27 4860,'0'-23'4967,"0"23"-4909,0 0 0,-1 0 0,1 0 0,0-1-1,0 1 1,0 0 0,0 0 0,0 0 0,0-1 0,0 1 0,-1 0 0,1 0-1,0 0 1,0 0 0,0-1 0,0 1 0,-1 0 0,1 0 0,0 0 0,0 0 0,0 0-1,-1 0 1,1 0 0,0-1 0,0 1 0,0 0 0,-1 0 0,1 0 0,0 0-1,0 0 1,-1 0 0,1 0 0,0 0 0,0 0 0,0 0 0,-1 0 0,1 0 0,0 1-1,0-1 1,-1 0 0,-3 3 78,0 0 0,0 0 0,1 0 0,-1 0 0,-5 8 0,-6 4 119,-186 180 1733,-4 1-1166,23-17-10,-258 329-1,341-369-722,5 3 0,7 4 0,-71 165 0,138-264-107,1 2 0,3 0 0,1 1 0,3 1 0,-8 73 0,17-88-27,2 0-1,1 0 1,2 0 0,1 0-1,2 0 1,1-1-1,2 0 1,20 55 0,3-18 9,3-2 1,3-1 0,3-2-1,67 85 1,-48-81 22,2-3 1,136 116 0,-153-149 20,1-2 0,1-2 0,2-2 0,58 25 0,-93-48-43,0-1 0,1-1 1,0 0-1,-1 0 1,1-2-1,1 0 0,-1 0 1,0-1-1,21-2 1,-30 1-16,0 0 0,0-1-1,0 1 1,-1-1 0,1 0 0,0-1 0,0 1 0,-1-1 0,1 0 0,-1 0 0,1-1 0,-1 1 0,0-1 0,0 0 0,0 0 0,0 0 0,3-5 0,-4 5-172,-1 0 0,1-1 1,-1 1-1,0-1 0,0 0 0,-1 0 1,1 0-1,-1 0 0,0 0 0,0 0 0,0 0 1,-1 0-1,1 0 0,-1 0 0,0 0 1,0-1-1,-1 1 0,1 0 0,-1 0 0,-1-6 1,-13-35-4672</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0:44.221"/>
    </inkml:context>
    <inkml:brush xml:id="br0">
      <inkml:brushProperty name="width" value="0.035" units="cm"/>
      <inkml:brushProperty name="height" value="0.035" units="cm"/>
      <inkml:brushProperty name="color" value="#E71224"/>
    </inkml:brush>
  </inkml:definitions>
  <inkml:trace contextRef="#ctx0" brushRef="#br0">207 270 9761,'-1'-3'299,"-3"-6"514,1 1 0,0-1 0,1 1 0,-3-19 0,4 25-764,1-1 1,0 0 0,1 1 0,-1-1-1,0 1 1,1-1 0,-1 1 0,1-1 0,0 1-1,0-1 1,0 1 0,0 0 0,0-1-1,1 1 1,-1 0 0,1 0 0,-1 0 0,1 0-1,0 0 1,0 0 0,0 0 0,2-1-1,9-5-5,0 0-1,0 1 0,0 1 0,1 0 0,19-6 0,49-11-39,0 3 0,1 4 0,90-6-1,-80 11-57,1 4 0,0 5-1,159 15 1,-235-11 39,-5-1-17,1 1 0,0 0 1,-1 0-1,0 2 0,0 0 0,0 0 1,0 1-1,0 1 0,11 6 0,-23-11 24,0-1 0,-1 0 0,1 1 0,-1-1 0,1 1 0,-1-1-1,1 1 1,-1-1 0,1 1 0,-1-1 0,0 1 0,1-1 0,-1 1-1,0-1 1,1 1 0,-1 0 0,0-1 0,0 1 0,1 0 0,-1-1-1,0 1 1,0 0 0,0-1 0,0 1 0,0 0 0,0-1 0,0 1-1,0 0 1,0 1 0,-1-1 5,0 1 0,0-1 0,0 1 0,0-1 0,0 1 0,-1-1 0,1 0 0,0 1 1,-1-1-1,1 0 0,-3 1 0,-50 26 144,49-26-135,-74 29 8,-1-4 0,-2-3-1,0-4 1,-93 11-1,53-18 161,-1-6-1,-155-9 0,172-3 341,103 5-660,6 1-2,13 1-112,39 2 134,316-10 277,-285 3-130,6 0-10,259-14 32,-326 14-77,0 2-1,0 0 0,0 2 0,45 7 0,-61-4-63,-12 2 146,-20 5 241,20-10-246,-40 16 139,-66 15 0,88-26-160,-68 16 40,0-4 0,-2-4 0,1-4 0,-182-3 0,-163-40 339,409 29-24,0-2 0,-32-9 1,52 10-429,15 2-145,29-2-220,-29 4 385,491-51-95,158-25 238,-572 64-139,-56 7 116,-25 4 114,-10 2 156,-204 9-467,-89 2 54,209-12 91,-124-17 0,92-1 167,-206-57 0,317 72-113,-1-1-1,1 1 1,-13-9 0,8-2 109,15 15-204,0 0 0,0-1-1,0 1 1,0 0 0,0-1 0,0 1 0,0 0 0,0-1 0,0 1 0,0 0 0,0-1-1,0 1 1,0 0 0,0-1 0,0 1 0,1 0 0,-1 0 0,0-1 0,0 1 0,0 0-1,0-1 1,1 1 0,-1 0 0,0 0 0,0 0 0,1-1 0,-1 1 0,0 0 0,0 0-1,1 0 1,-1 0 0,0-1 0,1 1 0,-1 0 0,0 0 0,1 0 0,-1 0 0,0 0-1,0 0 1,1 0 0,-1 0 0,0 0 0,1 0 0,0 0 0,21-5-214,1 1-1,39-1 1,1 2 151,351-17-23,-270 21-88,204 27 0,-336-26 151,-1 0 1,1 0-1,0 1 1,0 1-1,-1 0 1,0 1-1,11 5 1,-21-9 29,-1-1 0,0 0 0,1 0 0,-1 0 0,1 1 0,-1-1 0,0 0 0,1 0 0,-1 1 0,0-1 0,1 0 0,-1 1 0,0-1 0,0 0 0,1 1 1,-1-1-1,0 1 0,0-1 0,0 0 0,0 1 0,1-1 0,-1 1 0,0-1 0,0 1 0,0-1 0,0 0 0,0 1 0,0-1 0,0 1 0,0-1 0,0 1 1,0-1-1,0 1 0,-1-1 0,1 0 0,0 1 0,0-1 0,0 1 0,0-1 0,-1 0 0,1 1 0,0-1 0,0 0 0,-1 1 0,1-1 0,0 0 0,-1 1 1,1-1-1,0 0 0,-1 1 0,1-1 0,0 0 0,-1 0 0,1 0 0,-1 0 0,1 1 0,0-1 0,-1 0 0,1 0 0,-1 0 0,0 0 0,-31 12 418,-55 8-224,-2-4 1,0-5-1,-149 2 1,87-21 26,129 6-150,-7-2-75,22 3-53,-1 0 1,0 0-1,1 1 1,-1 0-1,-13 2 1,21-2 38,-1 0 1,1 0 0,0 0-1,0 0 1,-1 0-1,1 0 1,0 0 0,0 0-1,0 0 1,-1 0-1,1 0 1,0 1 0,0-1-1,-1 0 1,1 0-1,0 0 1,0 0 0,0 0-1,-1 0 1,1 0-1,0 1 1,0-1 0,0 0-1,0 0 1,-1 0 0,1 1-1,0-1 1,0 0-1,0 0 1,0 0 0,0 1-1,0-1 1,0 0-1,-1 0 1,1 0 0,0 1-1,0-1 1,0 0-1,0 0 1,0 1 0,0-1-1,0 0 1,0 0-1,0 1 1,0-1 0,1 0-1,-1 0 1,0 1-1,0-1 1,0 0 0,0 0-1,0 0 1,0 1 0,0-1-1,0 0 1,1 0-1,-1 0 1,0 1 0,13 11-619,0-3 315,1-1 0,0 0 0,0-1 1,1-1-1,0 0 0,0-1 1,0-1-1,28 5 0,-40-8 250,174 29-3207,-167-28 3093</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0:48.071"/>
    </inkml:context>
    <inkml:brush xml:id="br0">
      <inkml:brushProperty name="width" value="0.035" units="cm"/>
      <inkml:brushProperty name="height" value="0.035" units="cm"/>
      <inkml:brushProperty name="color" value="#E71224"/>
    </inkml:brush>
  </inkml:definitions>
  <inkml:trace contextRef="#ctx0" brushRef="#br0">15 5 3892,'-1'-4'8997,"-2"7"-5514,-6 3-1755,8-4-1801,1 1 0,0 0 0,0-1 0,0 1 0,0 0 1,0-1-1,1 1 0,-1-1 0,1 1 0,0 0 0,1 2 1,0 1-233,0-1 1,0 1-1,1-1 1,0 0-1,0 1 1,0-1 0,1-1-1,0 1 1,0-1-1,0 1 1,0-1-1,1 0 1,-1 0-1,1-1 1,0 0 0,0 1-1,7 2 1,43 10-5309</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0:49.594"/>
    </inkml:context>
    <inkml:brush xml:id="br0">
      <inkml:brushProperty name="width" value="0.035" units="cm"/>
      <inkml:brushProperty name="height" value="0.035" units="cm"/>
      <inkml:brushProperty name="color" value="#E71224"/>
    </inkml:brush>
  </inkml:definitions>
  <inkml:trace contextRef="#ctx0" brushRef="#br0">126 37 8149,'-9'-10'1968,"1"2"-1104,1 3-864,-13-5-404,-5 7-964,0 3-876,-6 0-1861</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0:52.920"/>
    </inkml:context>
    <inkml:brush xml:id="br0">
      <inkml:brushProperty name="width" value="0.035" units="cm"/>
      <inkml:brushProperty name="height" value="0.035" units="cm"/>
      <inkml:brushProperty name="color" value="#E71224"/>
    </inkml:brush>
  </inkml:definitions>
  <inkml:trace contextRef="#ctx0" brushRef="#br0">821 269 1164,'44'-71'3762,"-30"50"-2467,0-1 0,-2 0 0,0 0 0,-1-2-1,13-43 1,-23 66-1195,-1 0 0,0 1 0,0-1 0,1 0-1,-1 0 1,0 0 0,0 1 0,0-1 0,0 0 0,0 0 0,0 0 0,0 1-1,0-1 1,0 0 0,-1 0 0,1 0 0,0 1 0,0-1 0,-1 0-1,1 0 1,-1 0 0,0 1-60,1-1 1,-1 1-1,1 0 0,-1 0 0,1 0 0,-1 0 0,0 0 1,1 0-1,-1 0 0,1 0 0,-1 0 0,1 0 0,-1 1 1,0-1-1,1 0 0,-1 0 0,1 0 0,-1 1 0,1-1 1,-1 0-1,1 1 0,-1-1 0,-36 32 300,28-24-46,-75 71 521,4 4 0,-80 105 0,-117 195-549,161-216-31,65-95-197,-68 125 1,115-181-177,13-34-1,80-206-1554,-44 116 1430,195-422-638,-104 280 909,-132 242 41,1 0 0,0 0-1,1 1 1,-1 0-1,2 0 1,10-10-1,-15 16-38,0-1 0,0 1 0,0 0 0,0 0 1,1 0-1,-1 0 0,0 1 0,0-1 0,1 1 0,-1-1 0,1 1 0,-1 0 0,0 0 0,1 0 0,-1 0 0,1 0 0,-1 0 1,0 1-1,1-1 0,-1 1 0,0 0 0,1-1 0,-1 1 0,0 0 0,0 0 0,0 1 0,0-1 0,0 0 0,3 3 1,13 10 176,-1 1 1,0 1 0,-1 0 0,0 1 0,23 34-1,55 104 431,131 277 2,-210-405-708,32 61 146,-43-78-409,1 1-1,-1 0 1,-1 0-1,0 1 1,-1-1-1,2 14 1,-4-23 161,0 0 0,0-1 0,0 1 0,0 0 0,0-1 0,-1 1 1,1-1-1,-1 1 0,1 0 0,-1-1 0,1 1 0,-1-1 1,0 1-1,0-1 0,0 0 0,1 1 0,-1-1 0,-1 0 0,1 1 1,0-1-1,0 0 0,0 0 0,-1 0 0,1 0 0,0 0 1,-1 0-1,1-1 0,-1 1 0,1 0 0,-1-1 0,0 1 0,1-1 1,-1 0-1,1 1 0,-1-1 0,0 0 0,1 0 0,-3 0 1,-32 1-4731</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0:53.387"/>
    </inkml:context>
    <inkml:brush xml:id="br0">
      <inkml:brushProperty name="width" value="0.035" units="cm"/>
      <inkml:brushProperty name="height" value="0.035" units="cm"/>
      <inkml:brushProperty name="color" value="#E71224"/>
    </inkml:brush>
  </inkml:definitions>
  <inkml:trace contextRef="#ctx0" brushRef="#br0">0 60 11049,'4'-2'2472,"4"2"-1692,10-1-780,22-3 0,17-1 0,15 0 192,8 0 60,48-5-96,17 1-108,17-5-44,-55 9 44,-4 5-48,2 5-56,-18 9-508,-47-11-816,-4 0-1608,-5-3-2797</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0:54.575"/>
    </inkml:context>
    <inkml:brush xml:id="br0">
      <inkml:brushProperty name="width" value="0.035" units="cm"/>
      <inkml:brushProperty name="height" value="0.035" units="cm"/>
      <inkml:brushProperty name="color" value="#E71224"/>
    </inkml:brush>
  </inkml:definitions>
  <inkml:trace contextRef="#ctx0" brushRef="#br0">344 93 2640,'-3'0'12360,"-15"0"-11047,6-2-1228,13-2-53,21-8-126,-17 10 35,-3 1 42,2-1-21,0 0 1,0 0 0,0 1-1,0-1 1,0 1 0,0 0-1,0 0 1,0 0 0,1 1-1,-1 0 1,5-1-1,-9 2 44,1-1 0,-1 1 0,0-1 0,0 1-1,1-1 1,-1 0 0,0 1 0,0-1 0,0 1-1,1-1 1,-1 1 0,0-1 0,0 1 0,0-1-1,0 1 1,0-1 0,0 1 0,0-1 0,0 1-1,0-1 1,0 1 0,0-1 0,-1 1 0,1-1-1,0 1 1,0-1 0,0 1 0,-1-1 0,1 1-1,0-1 1,-1 0 0,1 1 0,0-1 0,-1 0-1,1 1 1,0-1 0,-1 0 0,1 1 0,-1-1-1,-16 18 404,9-12-351,-2-1 1,1 0 0,0 0-1,-1-1 1,0 0 0,0-1 0,0 0-1,0-1 1,-20 3 0,32-6-67,1 0-1,-1 0 1,0 0 0,0 0 0,1 0 0,-1 0-1,0-1 1,0 1 0,0-1 0,3-3-1,9-6-75,-9 8 59,-1 1 0,1-1 1,1 1-1,-1 0 0,9-2 1,-13 4 25,-1 0-1,0 0 1,0 0-1,0 0 1,0 0 0,0 0-1,0 0 1,1 0 0,-1 0-1,0 0 1,0 0 0,0 0-1,0 0 1,0 0 0,1 0-1,-1 0 1,0 0 0,0 0-1,0 0 1,0 0-1,0 0 1,0 0 0,0 0-1,1 0 1,-1 0 0,0 0-1,0 0 1,0 1 0,0-1-1,0 0 1,0 0 0,0 0-1,0 0 1,0 0 0,1 0-1,-1 0 1,0 1 0,0-1-1,0 0 1,0 0-1,0 0 1,0 0 0,0 0-1,0 0 1,0 1 0,0-1-1,0 0 1,0 0 0,0 0-1,0 0 1,0 0 0,0 1-1,0-1 1,0 0 0,0 0-1,0 0 1,-1 0-1,1 0 1,0 0 0,0 0-1,0 1 1,0-1 0,-17 18 434,-11 1-154,22-15-136,21-13-83,51-28-134,-59 33 62,1 1 0,-1-1 1,1 2-1,-1-1 0,1 1 0,0 1 0,12-2 1,-20 3 9,1-1 1,-1 1-1,1 0 0,0 0 1,-1 0-1,1 0 1,0 0-1,-1 0 1,1 0-1,-1 0 1,1 1-1,0-1 0,-1 0 1,1 0-1,-1 0 1,1 1-1,-1-1 1,1 0-1,0 0 1,-1 1-1,1-1 0,-1 1 1,0-1-1,1 0 1,-1 1-1,1-1 1,-1 1-1,0-1 1,1 1-1,-1-1 1,0 1-1,1 0 0,-1-1 1,0 1-1,0-1 1,0 1-1,1 0 1,-1-1-1,0 1 1,0-1-1,0 1 0,0 0 1,0-1-1,0 1 1,0-1-1,0 1 1,0 0-1,-1-1 1,1 1-1,0-1 1,0 1-1,-1 0 0,1-1 1,0 1-1,0-1 1,-1 1-1,0 0 1,-1 2 42,1 0 0,-1 0 1,0 0-1,0-1 1,0 1-1,-1-1 0,1 1 1,-1-1-1,-4 4 1,-1-3 12,0 1-1,-1-1 1,1 0 0,-1-1 0,-13 2 0,19-3-31,0-1 0,0 1 0,-1-1 0,1 0 0,0 0 1,-1 0-1,1 0 0,0 0 0,0-1 0,-1 0 0,1 0 0,0 0 0,0 0 1,0 0-1,0 0 0,0-1 0,-5-3 0,7 4-25,0-1 0,1 1 0,-1-1 0,1 1 0,-1-1 0,1 1 0,-1-1 0,1 1 0,0-1 0,0 0 0,0 1 0,0-1 0,0 0 0,0 1 0,0-1 1,1 1-1,-1-1 0,0 0 0,1 1 0,-1-1 0,1 1 0,0-1 0,0 1 0,1-3 0,23-35-191,-22 34 161,1 0-9,-1 1 0,1-1 0,-1 1 1,1 0-1,0 0 0,1 0 1,-1 0-1,1 1 0,6-4 1,-43 46-414,21-29 493,2-1 16,-1 0-1,-1 0 0,0-1 1,-12 8-1,53-33 304,-20 11-438,1 0 0,1 0 0,-1 1 0,25-7 1,-32 10 54,1 1 0,0 0 1,0 1-1,0-1 1,0 1-1,1 0 1,-1 0-1,0 1 0,0-1 1,0 1-1,0 0 1,-1 1-1,1-1 0,0 1 1,7 3-1,-9-2 30,1-1 1,-1 1-1,0 0 0,0 0 0,0 0 0,-1 0 0,1 0 0,-1 0 0,0 1 0,1-1 1,-2 1-1,1 0 0,0 0 0,-1-1 0,1 1 0,-1 0 0,0 0 0,-1 0 0,1 1 1,-1 3-1,1 10 79,-1 0 1,-2 0-1,0-1 1,0 1-1,-2 0 1,0-1-1,-1 0 1,-1 0-1,-8 19 1,-8 10 115,-53 84 1,48-90-32,0-1-1,-54 57 1,70-85-55,0 0 1,-1-1-1,0 0 0,0 0 0,-1-2 0,0 0 0,-1 0 0,1-1 0,-2-1 1,1 0-1,-1-1 0,-17 4 0,27-8-66,0 0 0,0 0 0,0-1 0,0 0 0,-8-1 1,12 1-52,0 0 1,0 0 0,0 0 0,0-1 0,0 1 0,0 0 0,0-1-1,0 1 1,1-1 0,-1 1 0,0-1 0,0 1 0,0-1 0,1 0 0,-1 1-1,0-1 1,1 0 0,-1 0 0,0 1 0,1-1 0,-1 0 0,1 0 0,0 0-1,-1 0 1,1 0 0,-1 0 0,1 0 0,0 0 0,0 1 0,0-1-1,0 0 1,0 0 0,0 0 0,0-2 0,0 0-180,-1 0-212,1 1-1,0 0 1,0-1-1,1 1 1,-1 0 0,0 0-1,1-1 1,-1 1-1,1 0 1,0 0 0,0-1-1,2-2 1,5-6-4882</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8:19.341"/>
    </inkml:context>
    <inkml:brush xml:id="br0">
      <inkml:brushProperty name="width" value="0.035" units="cm"/>
      <inkml:brushProperty name="height" value="0.035" units="cm"/>
    </inkml:brush>
  </inkml:definitions>
  <inkml:trace contextRef="#ctx0" brushRef="#br0">466 41 1872,'-1'-2'435,"0"-1"0,0 1-1,0 0 1,0-1 0,-1 1-1,1 0 1,-1 0 0,0 0-1,1 0 1,-1 1 0,0-1-1,0 0 1,0 1 0,-1-1-1,1 1 1,0 0 0,-3-2-1,1 2-284,0 0-1,0 0 0,0 0 0,-1 0 0,1 1 0,0 0 1,0 0-1,0 0 0,-8 1 0,-5 3-283,0 0-1,0 1 1,1 1-1,-17 8 1,25-10 597,-21 9-326,2 0-1,-1 3 1,2 0 0,-26 21-1,41-29-124,1 1-1,0 0 1,1 0 0,0 1-1,0 1 1,1-1 0,0 1-1,1 1 1,1-1 0,-1 1-1,2 0 1,-5 14 0,9-23 4,0 1 1,0-1-1,1 1 1,-1 0-1,1-1 1,0 1-1,0 0 1,0-1-1,0 1 1,1 0-1,-1 0 1,1-1-1,0 1 0,0-1 1,1 1-1,2 5 1,-3-7 25,1 0 1,0 0-1,-1 0 0,1 0 1,0 0-1,0-1 0,0 1 1,0-1-1,0 1 0,1-1 1,-1 0-1,0 0 1,1 0-1,-1 0 0,0 0 1,1-1-1,-1 1 0,1-1 1,-1 1-1,1-1 0,0 0 1,-1 0-1,1 0 1,-1 0-1,4-1 0,10-3 51,-1 1 1,0-2-1,0 0 0,0-1 0,0 0 0,-1-1 1,0-1-1,-1 0 0,0-1 0,0 0 0,22-22 1,-8 4-17,-1-1 0,-2-1 0,39-59 0,-59 83-59,-1 0 23,0 0 0,0 0 0,0 0 0,0 0 0,-1 0 0,0-1 0,0 1 0,2-10 0,-4 15-59,0 0 0,-1 1-1,1-1 1,0 0 0,0 0 0,0 0-1,0 0 1,-1 1 0,1-1-1,0 0 1,0 0 0,0 0-1,-1 0 1,1 0 0,0 0 0,0 0-1,-1 0 1,1 0 0,0 1-1,0-1 1,-1 0 0,1 0-1,0 0 1,0 0 0,0 0 0,-1 0-1,1-1 1,0 1 0,0 0-1,-1 0 1,1 0 0,0 0-1,0 0 1,0 0 0,-1 0 0,1 0-1,0 0 1,0-1 0,0 1-1,-1 0 1,1 0 0,0 0-1,0 0 1,0-1 0,0 1 0,-1 0-1,1 0 1,0 0 0,0-1-1,0 1 1,0 0 0,0 0-1,0-1 1,0 1 0,0 0 0,0 0-1,0 0 1,0-1 0,0 1-1,0 0 1,-14 16-947,-2 9 954,2 1 0,1 0 0,-11 28-1,22-47 31,0 0-1,-1 0 0,2 0 0,-1 0 0,1 0 1,0 0-1,1 1 0,0-1 0,0 0 0,0 0 1,1 0-1,0 1 0,1-1 0,-1 0 0,1 0 1,1-1-1,-1 1 0,5 7 0,-6-12 41,1 1 1,0-1-1,1 1 0,-1-1 0,0 0 1,1 0-1,-1 0 0,1 0 0,-1 0 1,1-1-1,0 1 0,0-1 0,0 0 1,0 0-1,0 0 0,0 0 0,0 0 0,0-1 1,0 1-1,1-1 0,-1 0 0,0 0 1,0 0-1,0 0 0,0-1 0,5-1 1,7-1 57,-1 0 1,1-2 0,-1 0 0,18-9-1,5-4-9,0-1 0,40-30-1,-58 35-41,1-1 0,-2-1-1,0-1 1,-1 0 0,16-22-1,-22 22 245,-11 12-1232,-1 7 806,0 0-1,0-1 0,0 1 0,0 0 0,0 0 0,0-1 0,1 1 1,-1 0-1,1 0 0,-1 0 0,1 0 0,-1 4 0,0 5 158,0 1-1,0 0 0,1-1 0,1 1 1,0-1-1,0 1 0,1-1 0,1 1 1,0-1-1,0 0 0,1 0 0,0 0 1,1-1-1,1 1 0,-1-1 0,1 0 1,1-1-1,0 0 0,1 0 0,-1 0 1,2-1-1,-1 0 0,15 10 0,-20-16 9,0 0-1,0-1 0,0 1 0,0-1 0,1 0 0,-1 0 0,0 0 1,1-1-1,-1 1 0,0-1 0,1 0 0,-1 1 0,1-2 1,5 0-1,-3 0 9,1 0 0,0-1 0,0-1-1,-1 1 1,0-1 0,11-6 0,4-4 4,-1-2-1,-1 0 1,18-19 0,-33 30-57,35-32 140,-3-2 0,-1-1-1,35-51 1,-81 107-2710,2 5 2558,1 2 0,1-1 0,1 1 0,-5 47 0,10-63-89,0 0 0,1 0-1,0 0 1,0 0 0,1 1 0,0-1 0,1 0-1,-1 0 1,2 0 0,-1-1 0,1 1 0,0 0-1,1-1 1,0 0 0,0 0 0,0 0 0,1 0-1,8 9 1,-8-12-265,0-1 0,0 1-1,1-1 1,-1 0 0,1-1-1,-1 1 1,1-1 0,0 0-1,0-1 1,0 1 0,0-1 0,0 0-1,0-1 1,11 0 0,15-1-2243</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0:56.131"/>
    </inkml:context>
    <inkml:brush xml:id="br0">
      <inkml:brushProperty name="width" value="0.035" units="cm"/>
      <inkml:brushProperty name="height" value="0.035" units="cm"/>
      <inkml:brushProperty name="color" value="#E71224"/>
    </inkml:brush>
  </inkml:definitions>
  <inkml:trace contextRef="#ctx0" brushRef="#br0">622 16 4760,'-3'-10'5025,"1"4"-1761,5 8-480,-20 16-265,-21 22-1734,-241 266 1010,19-36-1175,253-262-686,6-7-68,0 1 0,0-1 0,0 1 1,0-1-1,-1 0 0,1 0 0,0 1 0,-1-1 0,1 0 0,0 0 1,-1 0-1,-2 0 0,9-12-3174,55-62-5725,-23 32 4436</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0:56.551"/>
    </inkml:context>
    <inkml:brush xml:id="br0">
      <inkml:brushProperty name="width" value="0.035" units="cm"/>
      <inkml:brushProperty name="height" value="0.035" units="cm"/>
      <inkml:brushProperty name="color" value="#E71224"/>
    </inkml:brush>
  </inkml:definitions>
  <inkml:trace contextRef="#ctx0" brushRef="#br0">255 188 1452,'20'-48'3223,"-14"36"-2395,0 0 0,-2-1 0,1 0 0,-1 0 0,-1 0 0,2-16 0,-5 28-744,0 1-1,0-1 1,0 0-1,0 0 1,0 1 0,0-1-1,0 0 1,0 0 0,0 1-1,0-1 1,0 0 0,0 0-1,-1 1 1,1-1-1,0 0 1,0 1 0,-1-1-1,1 0 1,-1 1 0,1-1-1,-1 0 1,1 1 0,-1-1-1,1 1 1,-1-1-1,1 1 1,-2-1 0,1 0-34,0 1 1,-1 0-1,1 0 1,0 0-1,0 0 1,0 0-1,-1 0 1,1 1-1,0-1 0,0 0 1,-1 0-1,1 1 1,0-1-1,0 1 1,-2 0-1,-43 31 62,41-28 93,-13 9-52,2 2-1,0-1 0,1 2 1,1 0-1,0 1 0,-16 26 1,25-35-120,0 1 0,1-1 0,1 1 0,-1 0 0,2 0 0,-1 0 0,-2 15 1,5-18 0,0 0 1,0 0-1,0 0 1,0 0 0,1 0-1,0 0 1,0 0 0,1 0-1,0-1 1,0 1 0,0 0-1,1-1 1,3 6-1,-5-8 3,1 0 0,0-1 0,0 1-1,0 0 1,0-1 0,0 0-1,1 1 1,-1-1 0,1 0 0,0 0-1,0 0 1,-1 0 0,1-1-1,0 1 1,0-1 0,1 0 0,5 2-1,-4-3 8,0 1 1,-1-1-1,1 0 0,0 0 0,0-1 0,0 1 0,-1-1 0,1 0 0,0-1 0,-1 1 0,7-3 1,0-2 37,0 0 0,0 0 0,-1-1 0,0 0 0,0-1 0,-1 0 0,0-1 0,15-17 0,-15 13 15,0-1 1,-1 0 0,0 0 0,-2 0-1,1-1 1,6-27 0,-10 33-93,-1 1 0,0-1-1,-1 0 1,0 0 0,0 0 0,-1 0 0,0 0 0,-1 1-1,1-1 1,-2 0 0,1 0 0,-2 0 0,-3-12 0,4 18-65,1 0 1,-1 0 0,0 1 0,1-1 0,-1 0-1,0 1 1,-1-1 0,1 1 0,0 0-1,-1 0 1,1 0 0,-1 0 0,1 0-1,-1 1 1,0-1 0,0 1 0,-3-2-1,1 2-68,0 0-1,0 0 0,0 0 0,0 1 0,0 0 1,0 0-1,0 0 0,0 0 0,-10 3 1,1 0-268,0 2 0,0 0 0,0 0 1,1 2-1,0-1 0,-19 14 0,19-10-242,0 0-1,1 1 1,0 0 0,1 1-1,0 0 1,1 1-1,0 0 1,1 1-1,0 0 1,-8 20 0,-8 28-4557</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0:57.002"/>
    </inkml:context>
    <inkml:brush xml:id="br0">
      <inkml:brushProperty name="width" value="0.035" units="cm"/>
      <inkml:brushProperty name="height" value="0.035" units="cm"/>
      <inkml:brushProperty name="color" value="#E71224"/>
    </inkml:brush>
  </inkml:definitions>
  <inkml:trace contextRef="#ctx0" brushRef="#br0">12 138 7841,'-1'-4'630,"-1"0"0,0 0 0,1 1 0,0-1 0,0 0 0,0 0 0,0 0 0,0 0 0,1-1 1,0 1-1,0 0 0,1-8 0,0 9-574,-1 0-1,2 0 1,-1 0 0,0 0 0,0 0 0,1 0 0,0 0 0,0 0 0,-1 1-1,1-1 1,1 1 0,-1-1 0,0 1 0,1 0 0,-1 0 0,1 0-1,0 0 1,-1 1 0,1-1 0,0 1 0,0-1 0,0 1 0,0 0 0,0 0-1,4 0 1,24-6-76,0 1-1,0 2 0,34 1 1,97 5 56,-73 1 44,178 9 62,-226-10-144,-22-3-88,-15 1-1567,-12 4-1152,3-2 1946,-2 1-61,-1 0-1,0-1 1,0 0 0,0 0-1,-1-1 1,-12 0 0,-10-2-3129</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0:57.422"/>
    </inkml:context>
    <inkml:brush xml:id="br0">
      <inkml:brushProperty name="width" value="0.035" units="cm"/>
      <inkml:brushProperty name="height" value="0.035" units="cm"/>
      <inkml:brushProperty name="color" value="#E71224"/>
    </inkml:brush>
  </inkml:definitions>
  <inkml:trace contextRef="#ctx0" brushRef="#br0">241 122 3000,'5'-37'5688,"-3"24"-4455,0 0 0,1 0 0,1 1 0,8-21 0,-12 33-1209,0 0 0,0 0 0,0 0 0,0 0 0,0 0-1,0 0 1,0 0 0,0 0 0,0 0 0,0 0-1,0 0 1,0 0 0,0 0 0,0 0 0,0 0 0,0 0-1,0 0 1,0 0 0,1 0 0,-1 1 0,0-1 0,0 0-1,0 0 1,0 0 0,0 0 0,0 0 0,0 0 0,0 0-1,0 0 1,0 0 0,0 0 0,0 0 0,0 0 0,0 0-1,1 0 1,-1 0 0,0 0 0,0 0 0,0-1 0,0 1-1,0 0 1,0 0 0,0 0 0,0 0 0,0 0 0,0 0-1,0 0 1,0 0 0,0 0 0,0 0 0,0 0 0,0 0-1,0 0 1,0 0 0,0 0 0,1 0 0,-1 11 89,-1 14-239,-15 69 516,-4-2-1,-4 0 1,-4-2-1,-5-1 1,-56 112-1,85-192-981,-1-1 0,0 0 0,0-1 0,-1 1 0,0-1 0,0 0-1,-8 7 1,4-2-4772</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0:57.954"/>
    </inkml:context>
    <inkml:brush xml:id="br0">
      <inkml:brushProperty name="width" value="0.035" units="cm"/>
      <inkml:brushProperty name="height" value="0.035" units="cm"/>
      <inkml:brushProperty name="color" value="#E71224"/>
    </inkml:brush>
  </inkml:definitions>
  <inkml:trace contextRef="#ctx0" brushRef="#br0">647 64 6653,'13'-62'9298,"-14"62"-9281,1 0 0,0 0-1,0 0 1,0 0-1,0 0 1,0 0-1,0-1 1,0 1-1,-1 0 1,1 0-1,0 0 1,0 0-1,0 0 1,0 0-1,0 0 1,0 0-1,-1 0 1,1 0 0,0 0-1,0 0 1,0 0-1,0 0 1,0 0-1,0 0 1,-1 0-1,1 0 1,0 0-1,0 0 1,0 0-1,0 0 1,0 0-1,-1 0 1,1 0-1,0 1 1,0-1-1,0 0 1,0 0 0,0 0-1,0 0 1,0 0-1,0 0 1,-1 0-1,1 0 1,0 0-1,0 1 1,0-1-1,0 0 1,0 0-1,0 0 1,0 0-1,0 0 1,0 1-1,0-1 1,0 0 0,0 0-1,0 0 1,0 0-1,0 0 1,0 0-1,0 1 1,-7 9-161,-215 381 3036,18-36-1046,176-301-1612,-64 116 533,82-156-401,4-14-1118,-12-4-1913,-10 5-496,-11 3-1537</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1:02.836"/>
    </inkml:context>
    <inkml:brush xml:id="br0">
      <inkml:brushProperty name="width" value="0.035" units="cm"/>
      <inkml:brushProperty name="height" value="0.035" units="cm"/>
      <inkml:brushProperty name="color" value="#E71224"/>
    </inkml:brush>
  </inkml:definitions>
  <inkml:trace contextRef="#ctx0" brushRef="#br0">538 104 7085,'-14'-26'4823,"-4"-4"-1517,15 24-3249,-1 1-1,0 0 1,0 0-1,0 1 1,0 0-1,-9-7 0,22 12-903,-6-1 877,0-1 1,0 1 0,0 0 0,-1 1-1,1-1 1,0 0 0,0 1-1,-1 0 1,1-1 0,0 1 0,-1 0-1,1 1 1,0-1 0,-1 0 0,4 3-1,-6-4-16,0 1 0,0-1 0,1 1 0,-1-1 0,0 1 0,0-1 0,0 0 0,0 1 0,0-1 0,1 1 0,-1-1 0,0 1 0,0-1 0,0 1 0,0-1 0,-1 1 0,1-1 0,0 1 0,0-1 0,0 1 0,0-1 0,0 0 0,0 1 0,-1-1 0,1 1 0,0-1 0,0 0 0,-1 1 0,1-1 0,0 1-1,-1-1 1,-17 7 313,15-7-231,0 1-1,0-1 1,0 0 0,0 0 0,0 0-1,0 0 1,0-1 0,0 1-1,0-1 1,-3-1 0,6 2-66,0-1 0,-1 0 0,1 1 0,0-1 0,0 0 0,0 0 0,0 1 0,0-1 0,0 0 0,0 1 0,0-1 0,0 0 0,0 1 0,1-1 0,-1 0 0,0 1 0,0-1 0,1 0 0,-1 1 0,0-1 0,1 1 0,-1-1 0,0 0 0,1 1 0,-1-1 0,1 1 0,-1-1 1,2 0-1,13-15-405,-4 12 194,-10 7-158,-2-2 358,0 0 0,0 0 1,0 0-1,0-1 1,0 1-1,-1-1 1,1 1-1,0-1 0,0 1 1,-1-1-1,1 0 1,0 1-1,-1-1 0,1 0 1,0 0-1,-2 0 1,-11 0 449,22-1-468,26 1-547,-16 3 535,-1 2 0,0-1 0,0 2 1,0 0-1,0 1 0,-1 1 1,-1 0-1,1 1 0,22 18 1,-32-22 11,0 0 0,0 1 0,-1-1 0,0 2 0,0-1 0,0 0 0,-1 1 0,1 0 0,-2 0 0,1 0 0,-1 1 0,0-1 0,-1 1 0,1-1 0,-2 1 0,1 0 0,-1 0 0,0 0 0,-1 0 0,0 0 0,0 0 0,0 0 1,-4 13-1,2-13 35,0 1 0,0-1 1,-1 0-1,-1 0 0,1 0 1,-1 0-1,-1 0 0,1-1 1,-1 0-1,-1 0 0,-10 11 1,5-8 12,-1 0-1,0 0 1,0-2 0,-1 1 0,0-2 0,-16 8 0,-15 2-72,-1-1 0,-1-2 0,-55 8-1,99-21 15,-216 30-2202,106-23-2228,76-10 82</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1:03.241"/>
    </inkml:context>
    <inkml:brush xml:id="br0">
      <inkml:brushProperty name="width" value="0.035" units="cm"/>
      <inkml:brushProperty name="height" value="0.035" units="cm"/>
      <inkml:brushProperty name="color" value="#E71224"/>
    </inkml:brush>
  </inkml:definitions>
  <inkml:trace contextRef="#ctx0" brushRef="#br0">686 21 6569,'2'-20'5755,"-2"20"-5716,0 0-1,0 0 1,0 0-1,0 0 1,0 0-1,0 0 1,0 0 0,0 0-1,-1 0 1,1 0-1,0 0 1,0 0-1,0 0 1,0 0-1,0 0 1,0 0-1,0 0 1,0 0 0,0 0-1,0 0 1,0 0-1,0 0 1,0 0-1,-1 0 1,1 0-1,0 0 1,0 0-1,0 0 1,0 0 0,0 0-1,0 0 1,0 0-1,0 0 1,0 0-1,0 0 1,0 0-1,0 0 1,0 0-1,0 0 1,0 0 0,0 0-1,-1 0 1,1 0-1,0 0 1,0 0-1,0 0 1,0-1-1,0 1 1,0 0-1,0 0 1,0 0-1,-14 32-286,13-29 277,-207 452 1155,204-446-1198,-23 45 137,-2-2 1,-51 71-1,57-93-332,-2-1 1,-1 0 0,-1-2 0,-58 44-1,65-57-380,-42 30-1303,20-22-2568,30-18 166</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1:03.663"/>
    </inkml:context>
    <inkml:brush xml:id="br0">
      <inkml:brushProperty name="width" value="0.035" units="cm"/>
      <inkml:brushProperty name="height" value="0.035" units="cm"/>
      <inkml:brushProperty name="color" value="#E71224"/>
    </inkml:brush>
  </inkml:definitions>
  <inkml:trace contextRef="#ctx0" brushRef="#br0">808 17 6905,'-2'-2'227,"-1"0"1,1 0-1,-1 1 0,0-1 1,1 1-1,-1 0 1,0 0-1,0 0 1,0 0-1,0 0 1,1 1-1,-1-1 1,0 1-1,0 0 0,0 0 1,0 0-1,0 0 1,0 0-1,0 1 1,0 0-1,-4 1 1,-9 2-280,0 1 0,-26 13 1,26-10 537,-40 18-423,1 2-1,2 3 1,0 2-1,3 2 1,-49 44-1,65-47-219,0 0 0,3 2-1,1 2 1,1 0 0,2 2 0,2 1-1,-29 59 1,53-97 122,-17 48-1341,17-47 1043,1 1 0,-1-1 0,1 1 1,0-1-1,0 1 0,0-1 0,0 1 0,0-1 0,1 1 0,0 3 1,2-1-3213</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1:04.206"/>
    </inkml:context>
    <inkml:brush xml:id="br0">
      <inkml:brushProperty name="width" value="0.035" units="cm"/>
      <inkml:brushProperty name="height" value="0.035" units="cm"/>
      <inkml:brushProperty name="color" value="#E71224"/>
    </inkml:brush>
  </inkml:definitions>
  <inkml:trace contextRef="#ctx0" brushRef="#br0">1 243 2808,'0'2'514,"0"-1"-1,0 1 1,1-1-1,-1 1 1,1-1-1,-1 1 1,1-1-1,-1 1 1,1-1-1,0 0 1,0 1-1,0-1 1,0 0-1,0 0 1,1 2-1,26 18 1674,36 10-1897,-27-18-176,1-2 0,1-2 0,0-1-1,0-2 1,1-1 0,-1-3 0,51-2-1,-65-2-80,0-2-1,0-1 1,0-1-1,-1 0 1,0-2-1,0-1 1,-1-1-1,0-1 0,-1-1 1,0-1-1,-1-1 1,0-1-1,-2 0 1,1-2-1,-2 0 1,0-1-1,-1-1 1,-1-1-1,-1 0 0,-1-1 1,12-23-1,-24 40-14,0 0-1,0-1 0,0 0 0,-1 1 0,1-1 1,-1 0-1,1-6 0,-2 10-40,0 1 0,0-1 0,0 0 0,0 0 0,-1 0 0,1 0 0,0 0 0,0 0 0,0 0 0,-1 1 0,1-1 0,0 0 0,-1 0 0,1 0 0,-1 0 0,1 1 0,-1-1 0,1 0 0,-1 1 0,1-1 0,-1 0 0,0 1 0,0-1 0,1 1 0,-1-1 0,0 1 0,0-1 0,1 1 0,-1-1 0,0 1 0,0 0 0,0 0 0,0-1 0,0 1-1,0 0 1,1 0 0,-1 0 0,0 0 0,0 0 0,0 0 0,0 0 0,0 0 0,0 0 0,0 1 0,1-1 0,-3 1 0,-10 2-26,-1 0 0,1 1-1,0 1 1,0 0 0,1 1 0,0 0-1,0 1 1,0 0 0,1 1-1,0 0 1,-18 17 0,21-17 68,-1 1 0,2 0 1,-1 0-1,1 0 0,1 1 0,0 0 0,0 0 1,1 0-1,0 1 0,1 0 0,0 0 0,0 0 1,2 0-1,-3 16 0,4-24 1,1 1 0,0-1 0,0 1 1,0-1-1,1 1 0,-1-1 0,1 1 0,0-1 0,0 1 1,0-1-1,0 0 0,0 0 0,1 1 0,-1-1 0,1 0 1,0 0-1,0-1 0,4 5 0,-3-4 24,1 0 0,0 0 0,0 0-1,0-1 1,0 0 0,1 1 0,-1-1 0,1-1 0,-1 1-1,1-1 1,9 2 0,6-1 70,0-1 1,0-1-1,1 0 1,-1-2-1,22-4 0,13-3-128,-1-3-1,0-2 0,-1-3 1,0-2-1,65-33 0,-103 44 65,-1 0-1,0 0 1,0-1-1,-1-1 1,0 0-1,0-1 1,11-14-1,-23 25-46,-1 0-1,0 0 1,1-1-1,-1 1 1,0 0-1,0 0 1,1-1-1,-1 1 1,0-1-1,0 1 1,1 0-1,-1-1 1,0 1-1,0 0 1,0-1-1,0 1 0,0-1 1,1 1-1,-1 0 1,0-1-1,0 1 1,0-1-1,0 1 1,0 0-1,0-1 1,-1 1-1,1-1 1,0 1-1,0-1 1,-11 0-329,-18 10-73,11-2 401,1 1-1,0 1 0,0 0 1,-24 18-1,36-23-17,1 0 1,-1 0-1,1 0 1,0 0-1,0 1 0,0-1 1,1 1-1,-1 0 0,1 0 1,0 0-1,1 1 0,-1-1 1,1 1-1,0 0 1,0-1-1,1 1 0,0 0 1,0 0-1,0 6 0,1-10 36,0 0-1,0-1 1,1 1 0,-1 0-1,1 0 1,-1 0-1,1-1 1,-1 1-1,1 0 1,0-1-1,0 1 1,0-1 0,0 1-1,0-1 1,0 1-1,1-1 1,-1 0-1,0 1 1,1-1-1,-1 0 1,1 0 0,-1 0-1,1 0 1,0 0-1,-1-1 1,1 1-1,0 0 1,-1-1-1,1 1 1,0-1 0,3 1-1,6 0 69,0 1 0,1-2 0,20 0-1,-21 0-92,40-3 26,-32 1-59,0 1 0,0 0 0,0 2-1,0 0 1,34 7 0,-51-7 2,0 0 0,0-1-1,0 1 1,0 0-1,-1 0 1,1 0-1,0 0 1,0 1-1,-1-1 1,1 0 0,-1 1-1,1-1 1,-1 1-1,1-1 1,-1 1-1,0 0 1,0 0-1,2 3 1,-2-1 0,0 0 0,0-1-1,0 1 1,0 0 0,-1 0 0,1 0-1,-1 0 1,0 0 0,-1 6 0,-2 5 52,0 0 1,-1 0-1,-1-1 1,-7 16-1,-15 29 206,-2-2 0,-3-1 0,-2-2 0,-3-1 0,-71 80 0,87-111-79,-1 0 0,-1-2-1,-1-1 1,0-1-1,-2-1 1,0-1-1,-45 20 1,54-29-370,0 0-1,-1-1 1,0-1 0,-1-1 0,1 0 0,-1-1 0,0-1-1,1-1 1,-1-1 0,0-1 0,0 0 0,0-1-1,-27-7 1,28 1-2053,2-5-2024</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1:04.629"/>
    </inkml:context>
    <inkml:brush xml:id="br0">
      <inkml:brushProperty name="width" value="0.035" units="cm"/>
      <inkml:brushProperty name="height" value="0.035" units="cm"/>
      <inkml:brushProperty name="color" value="#E71224"/>
    </inkml:brush>
  </inkml:definitions>
  <inkml:trace contextRef="#ctx0" brushRef="#br0">1399 0 6065,'3'2'133,"1"0"0,-1 0 0,0 1 0,0-1 0,0 1 1,-1 0-1,1-1 0,-1 1 0,1 0 0,-1 1 0,0-1 0,0 0 1,0 1-1,-1-1 0,1 1 0,-1-1 0,2 8 0,1 5-52,-1 0 0,-1 0 0,2 25 0,-4 1 150,-2 0-1,-1-1 1,-3 1 0,-16 67-1,-1-31 171,-43 102-1,26-92-99,-3-2-1,-65 95 1,-116 132 233,145-208-355,-34 59 159,69-96 1,-2-2 0,-4-3-1,-58 59 1,87-102 88,0 0 0,-1-2 0,-1-1 0,-49 28 0,61-40-298,1 0-1,-1-1 0,1 0 1,-1-1-1,0 0 0,-1-1 1,1 0-1,0 0 0,-1-1 1,1-1-1,-1 0 0,1-1 1,0 0-1,-1 0 0,-14-5 1,4 0-1025,8 2-1015,-1 0 0,1-1 1,-14-6-1,-6-10-6030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8:19.762"/>
    </inkml:context>
    <inkml:brush xml:id="br0">
      <inkml:brushProperty name="width" value="0.035" units="cm"/>
      <inkml:brushProperty name="height" value="0.035" units="cm"/>
    </inkml:brush>
  </inkml:definitions>
  <inkml:trace contextRef="#ctx0" brushRef="#br0">613 28 6525,'-1'-2'327,"-1"-1"0,0 1 0,0 0 0,0 1 0,0-1 0,0 0 0,0 0 0,0 1 0,0-1 1,-1 1-1,1 0 0,-1 0 0,1 0 0,-1 0 0,1 0 0,-1 0 0,-4 0 0,1 1-239,-1-1 0,1 1-1,-1 0 1,1 1 0,0 0-1,-1 0 1,-6 2 0,-6 3-309,1 1 0,0 0 1,-34 20-1,46-24 233,-1 1 0,0 1-1,1-1 1,0 1 0,0 0 0,1 1 0,-1-1-1,1 1 1,0 0 0,0 0 0,1 1-1,0-1 1,0 1 0,1 0 0,0 0-1,0 1 1,0-1 0,1 0 0,0 1 0,1 0-1,-1-1 1,2 1 0,-1 0 0,1 0-1,0-1 1,1 1 0,-1 0 0,1 0 0,1-1-1,0 1 1,0-1 0,0 1 0,1-1-1,7 13 1,-3-6 36,-2-5-34,0 1 0,-1 0 1,0 0-1,-1 0 0,4 17 1,-7-24 7,1 0 1,-1 0-1,0 1 1,-1-1-1,1 0 1,0 0-1,-1 0 1,0 0-1,0 0 1,0 0-1,0 0 1,0 0 0,0 0-1,-1-1 1,0 1-1,1 0 1,-1-1-1,0 1 1,0-1-1,0 0 1,-1 1-1,1-1 1,-5 3-1,-11 6 139,0-1 0,0-1 0,-1-1-1,0 0 1,-1-2 0,-32 8 0,-9 3-117,33-9-66,19-7-199,1 1 0,0 1-1,-1 0 1,1 0 0,0 0 0,1 1-1,-13 8 1,20-12 164,0 0 0,-1 0 0,1 0 0,0 1 0,0-1-1,0 0 1,0 0 0,-1 0 0,1 0 0,0 0 0,0 0 0,0 1 0,0-1 0,0 0-1,-1 0 1,1 0 0,0 0 0,0 1 0,0-1 0,0 0 0,0 0 0,0 0 0,0 1-1,0-1 1,0 0 0,0 0 0,0 0 0,0 1 0,0-1 0,0 0 0,0 0 0,0 0-1,0 1 1,0-1 0,0 0 0,0 0 0,0 0 0,0 1 0,0-1 0,0 0 0,1 0-1,-1 0 1,0 0 0,0 1 0,0-1 0,0 0 0,0 0 0,0 0 0,1 0 0,-1 0-1,0 0 1,0 1 0,0-1 0,0 0 0,1 0 0,-1 0 0,0 0 0,0 0 0,0 0-1,1 0 1,14 2-3467,9-6 693</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8:40.570"/>
    </inkml:context>
    <inkml:brush xml:id="br0">
      <inkml:brushProperty name="width" value="0.035" units="cm"/>
      <inkml:brushProperty name="height" value="0.035" units="cm"/>
      <inkml:brushProperty name="color" value="#E71224"/>
    </inkml:brush>
  </inkml:definitions>
  <inkml:trace contextRef="#ctx0" brushRef="#br0">437 259 6261,'-2'0'359,"1"-1"0,0 1 0,-1 0 0,1 0 0,0 1 1,-1-1-1,1 0 0,-1 0 0,1 1 0,0-1 0,0 1 1,-1-1-1,1 1 0,0-1 0,0 1 0,-1 0 0,0 1 1,-30 21-1062,13-10 1116,11-7-375,5-4 53,0 0 0,1 0 0,-2 0 1,1 0-1,0 0 0,0-1 0,0 1 1,-1-1-1,-6 1 0,23-28 1067,-7 18-1226,1 1 1,-1 0-1,1 0 1,0 0-1,1 1 0,-1 0 1,1 1-1,1 0 0,-1 0 1,1 0-1,-1 1 1,1 1-1,12-4 0,-20 7 48,-1-1-1,1 1 0,0 0 1,0-1-1,0 1 0,-1 0 1,1 0-1,0 0 0,0 0 1,0 0-1,0 0 0,-1 0 1,1 0-1,0 0 0,0 0 1,0 1-1,0-1 0,-1 0 1,1 0-1,0 1 0,0-1 1,-1 1-1,1-1 0,0 0 1,-1 1-1,1-1 0,0 1 1,-1 0-1,1-1 0,-1 1 1,1-1-1,-1 1 0,1 0 1,-1 0-1,1-1 0,-1 1 1,0 0-1,1 0 0,-1-1 1,0 1-1,0 0 0,1 0 1,-1 0-1,0 0 0,0-1 1,0 1-1,0 0 0,0 0 1,0 0-1,-1 0 0,1-1 1,0 1-1,0 0 0,0 0 1,-1 0-1,0 2 35,0 0 0,0 0 0,0 0 0,-1 0 0,1 0 0,-1-1 0,1 1 0,-1 0-1,0-1 1,0 0 0,0 1 0,0-1 0,-6 4 0,4-4 71,0-1 0,0 1 0,-1-1 1,1 1-1,-1-1 0,1-1 0,-1 1 0,1-1 0,-1 0 0,0 0 0,1 0 0,-1 0 1,0-1-1,1 0 0,-1 0 0,1 0 0,0 0 0,-1-1 0,1 0 0,-5-3 0,8 5-75,1 0 0,0 0 0,0 0 0,-1 0 0,1 0 0,0 0 0,0 0 0,-1 0 0,1-1 0,0 1 0,0 0 0,0 0 0,-1 0 0,1-1 0,0 1 0,0 0 0,0 0 0,0 0 0,0-1 0,-1 1 0,1 0 0,0 0 0,0-1 0,0 1 0,0 0 0,0 0 0,0-1 0,0 1 0,0 0 0,0 0 0,0-1 0,0 1 0,0 0 0,0 0 0,0-1 0,0 1 0,0 0 0,1-1 0,9-6 23,13-1-507,-22 8 442,0-1-1,-1 1 1,1 0-1,0 0 0,0 0 1,-1 0-1,1-1 1,0 1-1,0 0 0,0 0 1,-1 0-1,1 1 1,0-1-1,0 0 1,0 0-1,-1 0 0,1 1 1,0-1-1,0 0 1,-1 1-1,1-1 0,0 0 1,-1 1-1,1-1 1,0 1-1,-1-1 0,1 2 1,0-1-10,-1 0-1,1 0 1,-1 0 0,0 0 0,0 1 0,1-1 0,-1 0-1,0 0 1,0 1 0,0-1 0,0 0 0,-1 0-1,1 0 1,0 1 0,-1 1 0,-1 1 21,1 1 1,-1-1 0,0 0-1,0 1 1,-1-1-1,1 0 1,-1-1 0,-6 8-1,1-6 92,1-1 0,-1 1-1,-1-1 1,1-1 0,-1 1-1,1-1 1,-1-1 0,0 0-1,0 0 1,0-1 0,0 0 0,0 0-1,-1-1 1,1 0 0,0-1-1,0 0 1,0-1 0,0 1-1,0-2 1,0 1 0,1-1 0,-1-1-1,1 1 1,0-2 0,-14-8-1,19 11-38,0 0 0,1-1 0,-1 1 0,1-1 0,0 0 0,0 1 0,0-1 0,0 0 0,0 0 0,1 0 0,-1-1 0,1 1 0,0 0 0,0-1 0,0 1-1,0 0 1,1-1 0,-1-4 0,1 2-21,0 0 0,1 0-1,0 0 1,0 0 0,1-1-1,-1 2 1,1-1 0,1 0-1,4-9 1,0 2-43,0 1-1,1 1 1,1-1-1,0 1 1,0 1 0,1 0-1,0 0 1,18-12-1,-8 10-37,0 1-1,2 1 0,-1 1 0,1 0 0,0 2 1,1 0-1,0 2 0,0 0 0,29-1 0,-17 4-26,-1 1 0,0 1-1,1 2 1,-1 2 0,57 13-1,-83-15 91,0 0-1,0 0 0,0 1 1,0 0-1,-1 0 1,0 1-1,0 0 0,0 0 1,0 1-1,0 0 0,-1 0 1,0 0-1,0 1 1,0 0-1,-1 0 0,0 0 1,0 1-1,0 0 0,-1 0 1,0 0-1,-1 1 1,1-1-1,-2 1 0,1 0 1,-1-1-1,0 1 1,0 1-1,0 15 0,-2-10 51,0 1 1,-1 0-1,-1 0 0,0-1 0,-1 1 1,-1-1-1,0 0 0,-1 0 0,0 0 1,-1-1-1,-12 18 0,-2 2 208,-2-2 1,-1 0-1,-42 41 0,2-10 117,-120 90-1,-93 42 253,176-126-308,82-56-254,11-9-58,1 0-1,0 1 1,1 0-1,-1 0 1,1 1-1,0-1 0,0 1 1,0 0-1,-6 9 1,11-13-5,0 0 0,0 0 0,0 0 1,0-1-1,1 1 0,-1 0 1,0 0-1,0-1 0,1 1 1,-1 0-1,1-1 0,-1 1 0,1 0 1,-1-1-1,1 1 0,-1 0 1,1-1-1,-1 1 0,1-1 0,0 1 1,-1-1-1,1 1 0,0-1 1,-1 0-1,1 1 0,0-1 1,0 0-1,-1 0 0,2 1 0,27 10 181,-28-11-162,24 7 177,1-1 1,41 4 0,557 14 318,-304-21-476,-222 2-134,146 28 0,-269-29 285,21-4-3693,-72 33-2887,32-21 1195</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8:41.595"/>
    </inkml:context>
    <inkml:brush xml:id="br0">
      <inkml:brushProperty name="width" value="0.035" units="cm"/>
      <inkml:brushProperty name="height" value="0.035" units="cm"/>
      <inkml:brushProperty name="color" value="#E71224"/>
    </inkml:brush>
  </inkml:definitions>
  <inkml:trace contextRef="#ctx0" brushRef="#br0">1875 44 4480,'7'-15'2599,"3"-10"1899,-10 25-4469,0-1 1,0 1-1,0 0 1,0 0 0,0 0-1,0 0 1,0 0-1,0-1 1,-1 1-1,1 0 1,0 0 0,0 0-1,0 0 1,0 0-1,0 0 1,0 0 0,0 0-1,-1-1 1,1 1-1,0 0 1,0 0 0,0 0-1,0 0 1,0 0-1,-1 0 1,1 0-1,0 0 1,0 0 0,0 0-1,0 0 1,-1 0-1,1 0 1,0 0 0,0 0-1,0 0 1,0 0-1,0 0 1,-1 0-1,1 0 1,0 0 0,0 0-1,0 0 1,0 0-1,0 1 1,-1-1 0,-17 10 357,-167 109 435,-340 242 958,260-178-1325,-191 139 68,297-199-374,124-95-122,-94 85 406,124-106 269,10-21 284,-4-25-1086,2-1 1,13-64 0,29-74-407,-21 92 398,-21 57-16,-5 22-340,-6 17-340,-40 83 873,13-30 6,3 2 1,-37 110-1,66-167-83,1 1 0,0-1-1,0 0 1,1 1 0,0 0 0,1-1 0,0 1 0,2 15 0,-2-21 26,1 0 0,0 0-1,0 0 1,1 0 0,-1 0 0,1 0 0,-1 0 0,1 0 0,0-1 0,0 1 0,0-1 0,0 1 0,0-1 0,1 0 0,-1 0-1,1 0 1,0 0 0,-1 0 0,1 0 0,0-1 0,0 0 0,0 1 0,0-1 0,0 0 0,0 0 0,4 0 0,14 3 87,-1-1 1,1-1 0,0-1-1,40-3 1,86-19 43,-107 14-144,42-8 12,51-7-520,-114 20-140,0 0-1,0 2 1,0 0 0,34 6-1,-21 4-2276,-10 6-1254</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8:42.413"/>
    </inkml:context>
    <inkml:brush xml:id="br0">
      <inkml:brushProperty name="width" value="0.035" units="cm"/>
      <inkml:brushProperty name="height" value="0.035" units="cm"/>
      <inkml:brushProperty name="color" value="#E71224"/>
    </inkml:brush>
  </inkml:definitions>
  <inkml:trace contextRef="#ctx0" brushRef="#br0">3 599 1440,'-2'6'6278,"3"3"-3611,-1-8-2609,0-1-1,0 1 1,1-1-1,-1 0 1,0 1-1,0-1 1,0 0-1,0 1 1,0-1-1,1 0 1,-1 0-1,0 1 1,0-1-1,1 0 1,-1 1-1,0-1 0,0 0 1,1 0-1,-1 0 1,0 1-1,1-1 1,-1 0-1,0 0 1,1 0-1,-1 0 1,0 0-1,1 1 1,-1-1-1,0 0 1,1 0-1,-1 0 1,1 0-1,-1 0 1,0 0-1,1 0 1,-1 0-1,0-1 1,1 1-1,-1 0 1,0 0-1,1 0 1,-1 0-1,0 0 1,1 0-1,-1-1 0,0 1 1,1 0-1,-1 0 1,0-1-1,0 1 1,1 0-1,-1 0 1,0-1-1,0 1 1,1 0-1,-1-1 1,0 1-1,84-91 220,-3-3 0,127-196 0,-192 267-222,-1-2 1,-1 0-1,16-44 0,-86 276 60,13-41 300,2-34-165,-46 173 293,74-246-281,3 1 0,2 0 0,0 74 0,29-180-2349,-17 39 1346,8-16-6457,-7 13 2218</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8:43.009"/>
    </inkml:context>
    <inkml:brush xml:id="br0">
      <inkml:brushProperty name="width" value="0.035" units="cm"/>
      <inkml:brushProperty name="height" value="0.035" units="cm"/>
      <inkml:brushProperty name="color" value="#E71224"/>
    </inkml:brush>
  </inkml:definitions>
  <inkml:trace contextRef="#ctx0" brushRef="#br0">1 110 6261,'0'-1'343,"0"1"0,0-1 1,0 0-1,0 0 1,0 1-1,0-1 0,0 0 1,0 0-1,0 1 1,0-1-1,0 0 0,0 0 1,0 1-1,1-1 1,-1 0-1,0 0 0,0 1 1,1-2-1,11-6 1602,27 2-3675,-18 4 2277,445-56-671,-315 48 467,174 10 0,-194 12 295,-131-12-587,0 0 0,1 0 0,-1 0 0,0 0 0,0 0 0,0 0 0,1 0 0,-1 0 0,0 0 0,0 0 0,1 0 0,-1 0 0,0 0 0,0 0-1,0 1 1,1-1 0,-1 0 0,0 0 0,0 0 0,0 0 0,0 1 0,1-1 0,-1 0 0,0 0 0,0 0 0,0 0 0,0 1 0,0-1 0,0 0 0,0 0 0,0 1 0,1-1-1,-1 0 1,0 0 0,0 0 0,0 1 0,0-1 0,0 0 0,0 0 0,0 1 0,0-1 0,0 0 0,0 0 0,-1 1 0,1-1 0,0 0 0,0 0 0,0 0 0,0 1 0,0-1-1,0 0 1,-3-2-1335,2-13-5514,2 2 2568</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8:45.299"/>
    </inkml:context>
    <inkml:brush xml:id="br0">
      <inkml:brushProperty name="width" value="0.035" units="cm"/>
      <inkml:brushProperty name="height" value="0.035" units="cm"/>
      <inkml:brushProperty name="color" value="#E71224"/>
    </inkml:brush>
  </inkml:definitions>
  <inkml:trace contextRef="#ctx0" brushRef="#br0">37 78 2736,'-11'-27'3623,"9"21"-2985,0-1 0,-1 1-1,0 0 1,0 0 0,0 0-1,-6-7 1,11 17-606,0-1 1,0 1-1,0 0 0,0 0 1,-1 0-1,0 0 0,0 0 1,0 1-1,0 4 0,5 15 375,18 36 83,2-1-1,3-1 1,2-2 0,3-1 0,70 88-1,236 229 51,-279-309-382,289 298 64,-329-339-99,-16-17-79,-6-6-129,1 4-2315,0-2 2203,0-1 1,0 0-1,0 1 0,0-1 0,0 1 0,-1-1 1,1 1-1,0-1 0,0 0 0,0 1 0,0-1 1,1 1-1,-1-1 0,0 1 0,0-1 0,0 0 1,0 1-1,0-1 0,0 1 0,1-1 0,-1 0 1,0 1-1,0-1 0,1 0 0,-1 1 0,0-1 1,1 0-1,-1 1 0,0-1 0,1 0 1,-1 1-1,0-1 0,1 0 0,-1 0 0,0 0 1,1 1-1,-1-1 0,1 0 0,-1 0 0,1 0 1,0 0-1,4-4-3347</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8:45.767"/>
    </inkml:context>
    <inkml:brush xml:id="br0">
      <inkml:brushProperty name="width" value="0.035" units="cm"/>
      <inkml:brushProperty name="height" value="0.035" units="cm"/>
      <inkml:brushProperty name="color" value="#E71224"/>
    </inkml:brush>
  </inkml:definitions>
  <inkml:trace contextRef="#ctx0" brushRef="#br0">766 36 2556,'0'-6'2309,"4"-19"1444,1 21-3469,3 14-1107,4 19 922,-1 0 0,-2 1 1,-1 0-1,-1 0 0,6 62 1,-10-24 193,-7 113 0,-14-20 208,14-134-445,-2-1-1,-1 0 1,-20 50 0,26-72 31,-1-1 1,1 1-1,-1 0 1,-1-1-1,1 1 0,0-1 1,-1 1-1,1-1 1,-1 0-1,0 0 0,0 0 1,-1-1-1,1 1 1,0-1-1,-1 0 0,1 0 1,-1 0-1,0 0 1,-4 1-1,1-2 129,0 0 0,0-1 1,0 1-1,0-2 0,0 1 0,0-1 0,0 0 1,1 0-1,-1-1 0,-10-3 0,-35-14 262,2-2 0,-57-33-1,62 29-498,-1 3-1,-92-31 0,131 51-216,0 0-1,0 1 0,0 0 0,0 0 1,-1 1-1,1 0 0,0 0 0,0 1 0,-1 0 1,1 0-1,0 1 0,0-1 0,0 2 1,0-1-1,1 1 0,-1 0 0,0 0 1,1 1-1,0 0 0,0 0 0,0 0 0,1 1 1,-7 6-1,-15 18-3485</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8:47"/>
    </inkml:context>
    <inkml:brush xml:id="br0">
      <inkml:brushProperty name="width" value="0.035" units="cm"/>
      <inkml:brushProperty name="height" value="0.035" units="cm"/>
      <inkml:brushProperty name="color" value="#E71224"/>
    </inkml:brush>
  </inkml:definitions>
  <inkml:trace contextRef="#ctx0" brushRef="#br0">318 31 2364,'11'-30'8772,"-14"55"-7099,-8 20-1125,-2 0-1,-34 76 1,-54 84-354,65-137-79,-82 155 149,124-242 2309,18-59-2494,-8 43-97,1 1 1,1 0-1,2 2 1,2 0-1,1 1 1,29-31-1,16-8-133,90-74 0,-132 122 100,1 1 0,38-22 0,-57 38 3,0 1-1,0 0 1,0 0-1,1 1 1,-1 0-1,1 0 0,0 1 1,0 0-1,-1 1 1,1 0-1,0 0 1,1 1-1,15 1 1,-21 0 11,1 1 0,-1-1 0,0 1 0,0 0 0,-1-1 0,1 2 0,0-1 0,-1 0 0,1 1 0,-1 0 0,0 0 0,0 0 0,0 0 0,0 0 0,0 0 0,-1 1 0,1 0 0,-1-1 0,0 1 0,0 0 0,-1 0 0,1 0 0,-1 0 0,2 7 0,0 3 98,0 0 0,-1 1-1,-1 0 1,0-1 0,-2 29-1,-4-6 27,0 0 0,-3 0-1,-1-1 1,-2 0-1,-24 56 1,13-45-14,-2-2 1,-1-1 0,-52 66 0,29-60-88,61-77-3837,-6 17 2468,1 0 0,0 1 0,1-1 0,0 2 0,19-15-1,-1 5-1250</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8:47.433"/>
    </inkml:context>
    <inkml:brush xml:id="br0">
      <inkml:brushProperty name="width" value="0.035" units="cm"/>
      <inkml:brushProperty name="height" value="0.035" units="cm"/>
      <inkml:brushProperty name="color" value="#E71224"/>
    </inkml:brush>
  </inkml:definitions>
  <inkml:trace contextRef="#ctx0" brushRef="#br0">0 49 2580,'1'-11'8323,"0"9"-7982,-1 1 1,0-1-1,1 0 0,-1 1 1,1-1-1,0 0 0,0 1 1,-1-1-1,1 0 1,0 1-1,2-3 0,9 0-296,0 1 0,0 0 0,0 1 0,0 0 0,0 1 0,1 1 0,-1 0 0,19 2-1,-4-1 21,61 4 92,100 20 0,-102-12 43,-47-8-45,-39-5-366,-1 0-1,1 0 0,-1 1 0,0-1 0,1 0 0,-1 0 0,1 1 0,-1-1 0,1 0 0,-1 1 0,1-1 0,-1 0 0,1 1 0,0-1 0,-1 1 0,1-1 0,-1 1 1,1-1-1,0 1 0,0-1 0,-1 1 0,1-1 0,0 1 0,0-1 0,-1 1 0,1-1 0,0 1 0,0 0 0,0-1 0,0 1 0,0-1 0,0 1 0,0 0 0,0-1 0,0 1 1,0-1-1,0 1 0,1-1 0,-1 1 0,0 0 0,0-1 0,1 1 0,-1-1 0,0 1 0,0-1 0,1 1 0,-1-1 0,1 1 0,-1-1 0,0 0 0,1 1 0,7 5-2632</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8:47.874"/>
    </inkml:context>
    <inkml:brush xml:id="br0">
      <inkml:brushProperty name="width" value="0.035" units="cm"/>
      <inkml:brushProperty name="height" value="0.035" units="cm"/>
      <inkml:brushProperty name="color" value="#E71224"/>
    </inkml:brush>
  </inkml:definitions>
  <inkml:trace contextRef="#ctx0" brushRef="#br0">304 99 6821,'30'-99'8876,"-54"163"-8760,-31 129 576,-24 107-271,-18 235 1243,96-533-1657,0 6 58,-1 1 0,0-1 0,-1 1 0,0-1 0,0 0 0,-6 11 0,8-57 2487,-2 10-2951,0 1-333,-3 16-1367,5 11 1898,1 0 1,0-1-1,-1 1 1,1 0-1,0 0 1,-1 0-1,1 0 1,0 0-1,-1 0 0,1 0 1,-1 0-1,1-1 1,0 1-1,-1 0 1,1 1-1,0-1 1,-1 0-1,1 0 1,-1 0-1,1 0 1,0 0-1,-1 0 1,1 0-1,0 0 0,-1 1 1,1-1-1,0 0 1,-1 0-1,1 1 1,-12 6-3835,-7 0-576</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7:34.788"/>
    </inkml:context>
    <inkml:brush xml:id="br0">
      <inkml:brushProperty name="width" value="0.035" units="cm"/>
      <inkml:brushProperty name="height" value="0.035" units="cm"/>
      <inkml:brushProperty name="color" value="#E71224"/>
    </inkml:brush>
  </inkml:definitions>
  <inkml:trace contextRef="#ctx0" brushRef="#br0">542 52 4272,'-4'-18'6505,"-4"-10"-4465,7 28-1989,1-1-1,-1 1 0,1 0 1,-1-1-1,1 1 1,0-1-1,-1 1 1,0 0-1,1-1 1,-1 1-1,1 0 1,-1 0-1,1-1 1,-1 1-1,0 0 1,1 0-1,-1 0 1,1 0-1,-1 0 1,0 0-1,1 0 1,-1 0-1,1 0 1,-1 0-1,0 0 1,1 0-1,-1 0 1,1 1-1,-1-1 1,0 0-1,1 0 1,-1 1-1,1-1 0,-1 0 1,1 1-1,-1-1 1,1 0-1,-1 1 1,1-1-1,0 1 1,-1 0-1,-36 27-102,1 2 0,2 1 0,1 2 0,2 1 0,-46 65 0,72-94 7,2 1-1,-1 0 0,1 1 1,0-1-1,0 0 1,0 1-1,1 0 0,0 0 1,0 0-1,0 8 0,2-12 33,0 1 0,0-1 1,1 1-1,0-1 0,-1 0 0,1 1 0,0-1 0,0 0 0,1 0 0,-1 0 0,1 0 0,0 0 0,-1 0 0,1 0 0,0 0 0,1-1 0,-1 1 0,0-1 0,1 0 0,0 0 0,-1 0 0,1 0 0,3 2 0,45 25 122,-35-20-73,1 0 0,-1 2 0,23 18 0,-35-25 5,0-1 0,-1 1 0,1 1 1,-1-1-1,0 0 0,0 1 0,0-1 1,0 1-1,-1 0 0,0 0 1,0 0-1,0 0 0,-1 0 0,0 1 1,0-1-1,0 0 0,0 7 0,-2 5 97,0 1-1,-1-1 0,-1 1 0,-1-1 1,0 0-1,-2 0 0,1 0 0,-2-1 1,0 0-1,-1 0 0,-1 0 0,0-1 1,-1-1-1,-1 0 0,-23 24 0,8-11-584,-2-2 0,-1-1-1,-1-1 1,-1-1-1,0-1 1,-48 21-1,18-14-4598,47-25 761</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8:20.198"/>
    </inkml:context>
    <inkml:brush xml:id="br0">
      <inkml:brushProperty name="width" value="0.035" units="cm"/>
      <inkml:brushProperty name="height" value="0.035" units="cm"/>
    </inkml:brush>
  </inkml:definitions>
  <inkml:trace contextRef="#ctx0" brushRef="#br0">1 442 2184,'27'-11'2103,"88"-35"3215,-1-6-3481,-81 35-1692,0-1 0,-1-2 0,-1-2 0,44-38 0,-65 51-84,0-2 1,-1 1-1,0-1 0,-1-1 1,12-19-1,-18 27-16,0 0 0,-1-1 0,1 1 0,-1-1 0,1 1 0,-1-1 0,-1 1 0,1-1 0,0-6 0,-2 9-6,1-1 0,0 0 0,-1 1-1,1-1 1,-1 1 0,0-1 0,0 1-1,0 0 1,0-1 0,0 1-1,0 0 1,-1-1 0,1 1 0,-1 0-1,0 0 1,1 0 0,-5-3 0,3 3-82,-1 0 1,1 0-1,-1 1 1,1-1-1,-1 1 0,0 0 1,1 0-1,-1 0 1,0 0-1,0 0 1,0 1-1,0 0 1,0 0-1,0 0 1,0 0-1,0 1 1,-6 1-1,-5 1-18,0 1 0,0 1 0,-15 6 0,10-2 67,-1 1-1,1 1 1,0 0-1,1 2 1,1 0-1,0 1 1,1 1-1,0 1 1,-28 35-1,38-42 36,1 0 0,1 0 0,-1 1 0,2 0 0,-1 0 0,1 0-1,1 0 1,0 1 0,-4 20 0,7-22 3,-1 0 1,2 0-1,-1 0 0,1-1 1,0 1-1,1 0 0,0 0 0,0 0 1,1-1-1,0 1 0,1-1 1,-1 0-1,8 11 0,0-3 105,1 0-1,1-1 0,0-1 0,0 0 0,2-1 1,-1 0-1,2-1 0,0-1 0,0 0 1,1-1-1,0-1 0,36 13 0,-20-10 63,0-2 0,1-1-1,0-2 1,0-1-1,1-2 1,47 0-1,-69-6 181</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7:35.235"/>
    </inkml:context>
    <inkml:brush xml:id="br0">
      <inkml:brushProperty name="width" value="0.035" units="cm"/>
      <inkml:brushProperty name="height" value="0.035" units="cm"/>
      <inkml:brushProperty name="color" value="#E71224"/>
    </inkml:brush>
  </inkml:definitions>
  <inkml:trace contextRef="#ctx0" brushRef="#br0">193 351 8765,'50'-57'3875,"60"-76"-4260,-101 121 496,-1 0-1,0 0 0,6-14 1,-12 21-34,0 1 0,0-1 1,-1 1-1,1-1 0,-1 0 0,0 1 1,0-1-1,-1 0 0,1 0 0,-1 0 1,0 0-1,-2-7 0,2 10-29,0 1 1,-1-1-1,1 1 0,-1 0 0,1-1 0,-1 1 0,0 0 0,0-1 1,1 1-1,-1 0 0,0 0 0,0 0 0,0 0 0,0 0 0,-1 0 1,1 0-1,0 0 0,0 0 0,-1 0 0,1 1 0,0-1 0,-2 0 1,-1 0-11,1 0 0,-1 0 0,1 1 0,0 0 0,-1 0-1,1 0 1,-1 0 0,1 0 0,-5 1 0,-4 2-63,0 0-1,1 1 0,-1 0 0,-14 8 0,1 1 68,1 1 0,0 0 0,2 2 0,0 1 0,0 1 0,2 0 0,-31 37 0,44-47-25,1 0-1,0 1 1,0 0-1,1 0 1,1 0 0,-1 0-1,1 1 1,1-1-1,0 1 1,0 0 0,1 1-1,0-1 1,1 0-1,0 0 1,1 1 0,0-1-1,0 0 1,1 1-1,1-1 1,0 0 0,0 0-1,1 0 1,7 17-1,-4-13-211,1-1 0,0 0-1,1-1 1,1 1-1,0-2 1,0 1 0,1-1-1,1-1 1,0 0-1,0 0 1,1-1 0,0-1-1,1 0 1,-1-1-1,2 0 1,-1-1-1,1 0 1,0-1 0,25 6-1,-19-7-175,-1-1 0,1-1 0,0 0 0,0-2 0,0 0 0,0-1 0,0-1 0,0-1 0,-1-1 0,1 0 0,-1-2 0,0 0 0,-1-1 0,23-12 0,1-5-3609</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7:35.671"/>
    </inkml:context>
    <inkml:brush xml:id="br0">
      <inkml:brushProperty name="width" value="0.035" units="cm"/>
      <inkml:brushProperty name="height" value="0.035" units="cm"/>
      <inkml:brushProperty name="color" value="#E71224"/>
    </inkml:brush>
  </inkml:definitions>
  <inkml:trace contextRef="#ctx0" brushRef="#br0">421 16 5448,'-2'-2'452,"-1"0"0,0 1 0,1-1 0,-1 1 0,0-1-1,0 1 1,1 0 0,-1 0 0,0 0 0,0 1 0,0-1 0,0 1-1,-1 0 1,1-1 0,-4 2 0,1-1-186,0 1 0,0 1 0,0-1-1,0 1 1,1 0 0,-1 0 0,-7 5 0,-6 5-242,0 0 0,1 2 1,-21 19-1,32-27 315,-31 28-91,-44 52-1,69-71-259,0 2-1,1 0 1,1 0 0,0 1-1,2 0 1,-10 24-1,18-38-39,-1 0-1,1 0 1,0 1-1,1-1 0,-1 0 1,1 1-1,0-1 0,0 0 1,0 1-1,0-1 0,1 0 1,0 1-1,0-1 0,0 0 1,3 8-1,-2-10 10,-1 1-1,0-1 1,1 0-1,-1 0 1,1 0 0,0 0-1,0 0 1,0 0-1,0-1 1,0 1 0,0-1-1,0 1 1,1-1-1,-1 0 1,0 0-1,1 0 1,-1 0 0,1 0-1,-1 0 1,1-1-1,0 1 1,-1-1-1,1 0 1,-1 0 0,1 0-1,0 0 1,4-1-1,3-1-11,-1 0 0,1-1 0,-1 0 0,0 0 0,0-1 0,0 0 1,-1-1-1,1 0 0,12-10 0,2-3 187,39-41 1,-39 34 101,36-56 0,-23 29 388,-36 52-614,0 0 0,1 0-1,-1 0 1,0 0 0,0 0-1,0 0 1,0 0 0,0-1 0,0 1-1,1 0 1,-1 0 0,0 0-1,0 0 1,0 0 0,0 0-1,1 0 1,-1 0 0,0 0-1,0 0 1,0 0 0,0 0 0,0 0-1,1 0 1,-1 0 0,0 0-1,0 0 1,0 0 0,0 0-1,1 0 1,-1 0 0,0 0-1,0 1 1,0-1 0,0 0 0,0 0-1,1 0 1,-1 0 0,0 0-1,0 0 1,0 0 0,0 0-1,0 1 1,0-1 0,0 0-1,0 0 1,0 0 0,1 0 0,-1 0-1,0 1 1,0-1 0,0 0-1,0 0 1,0 0 0,0 0-1,0 1 1,0-1 0,0 0-1,0 0 1,6 20 142,2 33-37,-7-47-41,10 120-56,8 49-1247,-14-151-154,1 0-1,14 38 1,-8-36-1253,0-11-1803</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7:36.162"/>
    </inkml:context>
    <inkml:brush xml:id="br0">
      <inkml:brushProperty name="width" value="0.035" units="cm"/>
      <inkml:brushProperty name="height" value="0.035" units="cm"/>
      <inkml:brushProperty name="color" value="#E71224"/>
    </inkml:brush>
  </inkml:definitions>
  <inkml:trace contextRef="#ctx0" brushRef="#br0">1 229 8765,'4'16'1008,"0"-1"0,12 28 0,3 10-1022,-4 4 950,-3 0-1,-2 0 1,-2 1 0,-1 61 0,-6-177-408,3 0 0,2 0 0,20-80 1,-16 98-977,2 0 0,2 0 0,2 2 0,1 0 0,35-58 0,-45 85 5,1 1-1,0-1 0,0 2 0,1-1 0,18-15 0,-23 22 83,-1 1-1,1-1 1,0 1-1,0 0 1,-1 0-1,1 0 1,1 0 0,-1 1-1,0 0 1,0 0-1,0 0 1,1 0-1,-1 1 1,1-1-1,-1 1 1,0 0-1,1 0 1,-1 1-1,0 0 1,8 1-1,17 13-4155</inkml:trace>
  <inkml:trace contextRef="#ctx0" brushRef="#br0" timeOffset="1">631 240 5825,'1'-13'6139,"10"-1"-4884,20-12-2953,-26 22 2224,12-8-535,-3 3 40,-2-1 0,17-16-1,-26 24-2,-1 0-1,0-1 1,0 1-1,0-1 1,0 1-1,-1-1 1,1 0-1,-1 1 1,1-1-1,-1 0 1,0 0-1,0 0 1,0 0 0,-1 0-1,1-1 1,-1 1-1,1 0 1,-1-4-1,-1 5 12,1 0 0,-1 0 0,1 1-1,-1-1 1,0 1 0,0-1 0,0 1 0,0-1-1,0 1 1,0-1 0,0 1 0,0 0 0,0 0-1,-1-1 1,1 1 0,0 0 0,-1 0-1,1 0 1,-1 1 0,1-1 0,-1 0 0,1 0-1,-1 1 1,0-1 0,1 1 0,-1 0 0,0-1-1,0 1 1,1 0 0,-1 0 0,0 0 0,0 0-1,1 0 1,-1 0 0,-2 1 0,-4 0 160,0 0 0,1 1 0,-1 0 0,1 0 0,0 0 0,-14 7 0,14-5-166,0 1 0,-1 0-1,2 0 1,-1 0-1,1 1 1,0 0 0,0 0-1,0 1 1,1 0 0,0 0-1,0 0 1,-5 11-1,6-7-17,-1 0 0,1 0-1,1 0 1,0 1 0,1 0-1,0 0 1,1-1 0,-1 17-1,3-11-25,0 0-1,1 0 0,0 0 1,2 0-1,0-1 0,0 1 1,2-1-1,0 0 0,1-1 0,0 1 1,2-1-1,15 22 0,-15-27-135,-1 0-1,2 0 0,-1-1 0,1 0 0,1-1 1,-1 0-1,1-1 0,1 0 0,-1-1 0,1 0 1,0 0-1,1-2 0,-1 0 0,1 0 0,0-1 0,0 0 1,0-1-1,0-1 0,20 0 0,-20-2-368,-1 0-1,1 0 1,-1-2 0,0 0-1,0 0 1,0-1 0,0 0-1,-1-1 1,0 0-1,0-1 1,0-1 0,0 1-1,13-13 1,17-22-3946</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7:36.592"/>
    </inkml:context>
    <inkml:brush xml:id="br0">
      <inkml:brushProperty name="width" value="0.035" units="cm"/>
      <inkml:brushProperty name="height" value="0.035" units="cm"/>
      <inkml:brushProperty name="color" value="#E71224"/>
    </inkml:brush>
  </inkml:definitions>
  <inkml:trace contextRef="#ctx0" brushRef="#br0">129 1 10137,'2'13'4005,"-4"25"-3904,0-18 445,-28 378 2182,21-302-2373,-30 199 435,7-53-276,27-199-302,-2 9-311,3 0 0,4 78 1,0-129 63,0 0 0,0-1-1,0 1 1,0 0 0,0 0 0,0 0 0,0-1 0,0 1 0,0 0 0,0 0 0,1-1-1,-1 1 1,0 0 0,1-1 0,-1 1 0,1 0 0,-1-1 0,0 1 0,1 0 0,-1-1 0,1 1-1,0-1 1,0 1 0,0-1 16,-1 0-1,1 0 1,0 0-1,-1 0 0,1 0 1,0 0-1,-1 0 1,1 0-1,0-1 1,-1 1-1,1 0 1,0-1-1,-1 1 0,1 0 1,-1-1-1,1 1 1,-1-1-1,1 1 1,-1-1-1,2 0 1,29-40-108,-23 29 127,107-175-410,-89 139 237,1 2 0,3 0 0,66-77 0,-92 118 137,1 0 0,0 0 0,1 1 0,-1 0 0,1 0 0,-1 0 0,1 1 0,1 0 1,-1 0-1,0 0 0,10-2 0,-13 5 47,0-1 0,1 1 0,-1 0 0,1 0 1,-1 0-1,1 0 0,-1 1 0,0-1 0,1 1 0,-1 0 0,0 0 1,0 0-1,1 0 0,-1 1 0,0-1 0,0 1 0,0 0 0,-1 0 1,1 0-1,0 0 0,-1 1 0,1-1 0,-1 1 0,3 3 1,3 5 52,0 0 0,-1 0 1,0 1-1,-1 0 1,-1 0-1,1 1 1,-2 0-1,0-1 1,0 2-1,1 14 0,1 18 32,-1 78 0,-5-78-251,9 62 0,-8-97-191,6 25-1014,3-18-3527,-5-16-368</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7:38.254"/>
    </inkml:context>
    <inkml:brush xml:id="br0">
      <inkml:brushProperty name="width" value="0.035" units="cm"/>
      <inkml:brushProperty name="height" value="0.035" units="cm"/>
      <inkml:brushProperty name="color" value="#E71224"/>
    </inkml:brush>
  </inkml:definitions>
  <inkml:trace contextRef="#ctx0" brushRef="#br0">6 37 4648,'-3'-31'10264,"2"26"-8178,0 21 296,0 76-1470,11 207-216,39 19-551,-48-315-242,0 0 0,0 0 0,-1 0-1,1 0 1,-1 0 0,0 0 0,0 0-1,0 0 1,0 0 0,0 0 0,-1 0-1,1 1 1,-3 3 0,-8-29-6189,11 2 2790,0-9-953</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7:38.711"/>
    </inkml:context>
    <inkml:brush xml:id="br0">
      <inkml:brushProperty name="width" value="0.035" units="cm"/>
      <inkml:brushProperty name="height" value="0.035" units="cm"/>
      <inkml:brushProperty name="color" value="#E71224"/>
    </inkml:brush>
  </inkml:definitions>
  <inkml:trace contextRef="#ctx0" brushRef="#br0">1 72 8149,'1'-4'222,"1"1"1,-1-1-1,1 1 1,0 0 0,0-1-1,0 1 1,1 0-1,-1 0 1,1 0-1,0 1 1,0-1-1,0 0 1,0 1 0,0 0-1,0 0 1,0 0-1,6-2 1,-2 1-152,1-1 1,0 2-1,1-1 1,-1 1-1,0 1 1,17-2-1,-9 3 47,-1 1 0,1 1 0,0 0 0,-1 1 0,1 0 0,-1 2 0,0 0 0,-1 0 0,1 2 0,-1 0 0,0 0 0,0 1 0,-1 1 0,0 0 0,14 14 0,0 2-22,-1 0 0,-2 2 0,-1 0 0,-1 2 0,30 49 0,-25-26 28,-2 1-1,-3 0 0,-2 2 0,17 75 0,-21-51 7,-4 1 0,-3 0 0,-2 81 0,-6-92-124,-4-1 0,-2 0-1,-4 0 1,-25 99-1,25-141 121,0-1 0,-2 0-1,-1 0 1,-1-2 0,-25 35-1,23-34-12,-5 4 162,0 0 0,-2-1 1,-1-1-1,-1-1 1,-33 26-1,42-38-171,-2-1 1,1-1-1,-1-1 0,-1 0 1,0-1-1,0-1 0,0 0 1,-1-2-1,-1 0 0,-25 4 1,36-9-189,0 0 0,1-1 1,-1 0-1,0-1 0,0 1 0,-16-5 1,22 4-191,0 0 0,0 0 0,0 0 0,0-1 0,0 1 1,1-1-1,-1 0 0,0 0 0,-3-3 0,4 3-166,1 1-1,0-1 1,0 1 0,0-1-1,0 0 1,0 0-1,0 1 1,0-1-1,0 0 1,1 0 0,-1 0-1,1 0 1,-1 0-1,1 0 1,0 0 0,0-3-1,2-19-7341</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7:44.263"/>
    </inkml:context>
    <inkml:brush xml:id="br0">
      <inkml:brushProperty name="width" value="0.035" units="cm"/>
      <inkml:brushProperty name="height" value="0.035" units="cm"/>
      <inkml:brushProperty name="color" value="#E71224"/>
    </inkml:brush>
  </inkml:definitions>
  <inkml:trace contextRef="#ctx0" brushRef="#br0">322 8 1308,'-1'-2'4984,"-6"-2"-3426,7 3-1499,-1 1 1,1 0-1,0 0 1,0 0-1,-1 0 1,1 0-1,0 0 1,-1-1-1,1 1 1,0 0-1,0 0 1,-1 0-1,1 0 1,0 0-1,-1 0 1,1 0-1,0 0 1,-1 1-1,1-1 1,0 0-1,-1 0 1,1 0-1,0 0 1,0 0-1,-1 0 1,1 0-1,0 1 1,0-1-1,-1 0 1,1 0-1,0 0 1,0 1-1,0-1 1,-1 0-1,1 0 1,0 1-1,0-1 1,0 0-1,0 0 1,-1 1-1,1-1 1,0 0-1,0 1 1,0-1-1,0 0 1,0 1-1,0-1 1,0 0-1,0 0 1,0 1-1,0-1 1,0 0-1,0 1 1,-6 228 4178,1-45-4020,1-43-126,4 174-24,3-265-49,2 0 0,3 0 1,23 81-1,-31-130 124,-8-16 742,-1 3-890,-95-130-40,85 119 123,-1 1 1,0 1-1,-46-35 1,61 52-4,0 1 1,0-1 0,-1 1 0,1 0 0,-1 1 0,0-1 0,-8-1 0,13 3-63,0 1 1,0 0 0,-1 0-1,1 0 1,0 0 0,0 0-1,-1 0 1,1 0 0,0 0-1,0 1 1,0-1 0,-1 0-1,1 1 1,0-1 0,0 1-1,0-1 1,0 1 0,0 0-1,0-1 1,0 1 0,0 0-1,0 0 1,0 0 0,0 0-1,1 0 1,-1 0 0,0 0-1,0 0 1,1 0 0,-1 0-1,1 0 1,-1 0 0,1 0-1,0 0 1,-1 1 0,1-1-1,0 0 1,0 0 0,0 0-1,-1 1 1,1-1 0,1 2-1,-2 11-9,0 0 0,1-1 0,1 1 0,0 0 0,1-1 0,0 1 0,1-1 0,0 1 0,2-1 0,-1 0 0,2 0 0,8 15 0,-5-13 12,1 0 1,1 0-1,0 0 0,1-2 0,0 1 0,1-2 1,1 0-1,28 19 0,-25-19-264,1-2 0,1 0 1,0-1-1,1-1 0,-1-1 0,1 0 0,34 5 0,-37-9-386,0-1 1,0-1-1,0-1 1,0 0-1,0-1 0,-1-1 1,1 0-1,0-1 1,26-9-1,12-13-3302</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7:44.728"/>
    </inkml:context>
    <inkml:brush xml:id="br0">
      <inkml:brushProperty name="width" value="0.035" units="cm"/>
      <inkml:brushProperty name="height" value="0.035" units="cm"/>
      <inkml:brushProperty name="color" value="#E71224"/>
    </inkml:brush>
  </inkml:definitions>
  <inkml:trace contextRef="#ctx0" brushRef="#br0">0 280 11453,'3'0'165,"-1"1"1,0 0-1,0 0 1,0 1-1,0-1 1,0 0-1,-1 1 0,1-1 1,0 1-1,-1-1 1,1 1-1,1 2 0,4 4-43,5 0-44,-1 0 0,1-1-1,1 0 1,-1 0 0,1-2-1,0 1 1,0-2-1,1 0 1,-1 0 0,1-1-1,0-1 1,0 0 0,0-1-1,0-1 1,0 0 0,0-1-1,0 0 1,0-1 0,15-5-1,-15 5-165,-1-2-1,1 0 1,-1-1 0,0 0-1,0-1 1,-1 0-1,0-1 1,0-1-1,0 0 1,-1 0-1,0-1 1,-1 0-1,0-1 1,0 0 0,-1-1-1,0 0 1,-1-1-1,-1 1 1,9-17-1,-14 24-81,0-1 1,0 0-1,-1 0 0,1 1 0,-1-1 0,0 0 0,-1 0 0,1 0 1,-1-1-1,0 1 0,0 0 0,0 0 0,-1 0 0,0 0 0,0 0 1,0 0-1,0 0 0,-1 1 0,0-1 0,0 0 0,0 1 0,-1-1 1,0 1-1,1 0 0,-1 0 0,-1 0 0,-6-7 0,4 6 12,-1-1 0,-1 1-1,1 0 1,-1 1 0,0 0 0,0 0-1,0 0 1,0 1 0,0 1 0,-1-1-1,0 1 1,1 1 0,-1 0 0,0 0-1,-12 1 1,12 0 370,0 0 0,0 1-1,-1 1 1,2 0 0,-1 0 0,0 0-1,0 1 1,1 1 0,-1-1 0,1 1-1,0 1 1,0 0 0,1 0 0,0 0-1,-1 1 1,2 0 0,-1 0 0,1 1-1,0 0 1,0 0 0,-8 14 0,8-10 85,1-1 0,0 1 0,1 0 0,0 0 0,1 1 1,0-1-1,1 1 0,0-1 0,1 1 0,0 0 0,1-1 1,0 1-1,1 0 0,1 0 0,-1-1 0,7 19 0,-1-10-102,0 1-1,2-2 0,1 1 0,0-1 0,2-1 0,0 0 0,1 0 0,0-2 0,1 1 0,24 19 0,-23-23-226,0 0-1,1-1 0,0-1 0,1 0 1,0-1-1,1-1 0,0-1 0,0-1 1,1 0-1,0-1 0,30 5 1,-43-10-153,0 0 1,0-1-1,0 0 1,0 0 0,0 0-1,1-1 1,-1 0-1,0 0 1,0 0-1,0-1 1,-1 0 0,1 0-1,0 0 1,-1-1-1,1 0 1,8-6 0,-10 5-399,0 0 1,0 0 0,0 0 0,0-1 0,-1 1 0,0-1 0,0 0 0,0 1 0,-1-1 0,0-1-1,0 1 1,2-7 0,5-25-5205</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7:45.179"/>
    </inkml:context>
    <inkml:brush xml:id="br0">
      <inkml:brushProperty name="width" value="0.035" units="cm"/>
      <inkml:brushProperty name="height" value="0.035" units="cm"/>
      <inkml:brushProperty name="color" value="#E71224"/>
    </inkml:brush>
  </inkml:definitions>
  <inkml:trace contextRef="#ctx0" brushRef="#br0">142 781 6821,'17'-37'6363,"21"-16"-6832,-26 37 932,4-5-315,-2 0-1,0-2 1,-1 0 0,-2 0-1,0-1 1,-1-1 0,-2 0-1,0 0 1,-2 0 0,-1-1-1,-1 0 1,-1 0 0,0-40-1,-7-70 131,2 118 25,-1 0 0,0 0 0,-1 1 0,-1-1 0,-11-26 1,16 42-248,-1 0 0,0 1 1,1-1-1,-1 0 0,0 1 1,0-1-1,0 1 0,0 0 1,-1-1-1,1 1 0,0 0 1,0-1-1,-1 1 0,1 0 1,-1 0-1,1 0 0,-4-1 1,4 2-46,0 0-1,0 0 1,0 0 0,0 0 0,0 0-1,0 0 1,0 0 0,0 1-1,0-1 1,0 0 0,0 1 0,0-1-1,0 1 1,0-1 0,0 1 0,1-1-1,-1 1 1,0 0 0,0-1 0,0 1-1,1 0 1,-2 1 0,-4 6-7,0 0-1,1 1 1,0 0 0,-7 17 0,11-22 50,-24 58 171,3 0-1,-20 99 1,-9 126 136,46-252-352,-29 198 9,-4 263 0,37-439-210,2-1 1,3 1-1,21 105 1,-21-146-164,15 49-979,-17-61 792,-1 0 0,1-1 0,1 1 0,-1 0 0,0-1 0,1 1 0,5 4 0,3-3-3035,-1-9-671</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7:45.551"/>
    </inkml:context>
    <inkml:brush xml:id="br0">
      <inkml:brushProperty name="width" value="0.035" units="cm"/>
      <inkml:brushProperty name="height" value="0.035" units="cm"/>
      <inkml:brushProperty name="color" value="#E71224"/>
    </inkml:brush>
  </inkml:definitions>
  <inkml:trace contextRef="#ctx0" brushRef="#br0">1 273 11033,'0'-1'254,"0"0"0,1 0 0,-1 1 0,0-1 0,1 0 0,-1 0-1,0 0 1,1 1 0,-1-1 0,1 0 0,0 0 0,-1 1 0,1-1 0,-1 0 0,1 1 0,0-1 0,0 1 0,-1-1-1,1 1 1,0-1 0,0 1 0,0 0 0,-1-1 0,1 1 0,1 0 0,30-8-671,-19 5 1157,259-62 93,-56 15-2013,-3-15-3785,-146 36 820,-6-8-1864</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8:23.345"/>
    </inkml:context>
    <inkml:brush xml:id="br0">
      <inkml:brushProperty name="width" value="0.035" units="cm"/>
      <inkml:brushProperty name="height" value="0.035" units="cm"/>
    </inkml:brush>
  </inkml:definitions>
  <inkml:trace contextRef="#ctx0" brushRef="#br0">1 100 456,'8'-11'7534,"12"1"-4450,38-8-3644,-16 5 985,66-32 103,-105 43-207,-2 9-8065</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7:49.594"/>
    </inkml:context>
    <inkml:brush xml:id="br0">
      <inkml:brushProperty name="width" value="0.035" units="cm"/>
      <inkml:brushProperty name="height" value="0.035" units="cm"/>
      <inkml:brushProperty name="color" value="#E71224"/>
    </inkml:brush>
  </inkml:definitions>
  <inkml:trace contextRef="#ctx0" brushRef="#br0">794 112 4188,'-1'-11'964,"0"0"186,0-1 1,0 0 0,1 0-1,1 0 1,3-20-1,-4 32-1130,0-1-1,0 1 0,0-1 1,1 1-1,-1-1 1,0 1-1,0-1 1,1 1-1,-1-1 0,0 1 1,1-1-1,-1 1 1,1 0-1,-1-1 1,0 1-1,1 0 0,-1-1 1,1 1-1,-1 0 1,1 0-1,-1-1 1,1 1-1,-1 0 0,1 0 1,-1 0-1,1 0 1,-1-1-1,1 1 1,-1 0-1,1 0 0,0 0 1,-1 0-1,1 0 1,-1 1-1,1-1 1,-1 0-1,1 0 0,-1 0 1,1 0-1,-1 1 1,1-1-1,-1 0 1,1 0-1,-1 1 0,1-1 1,-1 0-1,1 1 1,-1-1-1,0 0 1,1 1-1,-1-1 0,0 1 1,1 0-1,31 29-454,-23-20 605,108 115 150,-80-80-291,-2 1 0,-3 1 1,-1 2-1,-3 1 0,-1 1 0,-3 2 0,-2 0 0,-3 1 0,15 69 1,-26-75-49,-3 0 0,-1 0 0,-3 0 1,-2 1-1,-2-1 0,-18 94 0,3-59 5,-3-2 1,-4-1-1,-3 0 0,-55 108 0,-185 285 160,258-456-145,-479 722 724,253-440 2787,160-220-2518,74-79-1894,1-6-1748,1 0 567,0-13-4585</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7:48.793"/>
    </inkml:context>
    <inkml:brush xml:id="br0">
      <inkml:brushProperty name="width" value="0.035" units="cm"/>
      <inkml:brushProperty name="height" value="0.035" units="cm"/>
      <inkml:brushProperty name="color" value="#E71224"/>
    </inkml:brush>
  </inkml:definitions>
  <inkml:trace contextRef="#ctx0" brushRef="#br0">852 123 3864,'66'-56'7433,"14"-10"-2941,-88 74-4129,1 1 0,0 0 0,0 1 0,0-1 0,-8 19 0,-15 25 414,-58 85 219,29-46-603,-292 480 860,143-189-1006,155-274-152,-61 185-1,102-254-125,3 1 0,1-1 1,1 1-1,3 1 0,1-1 0,3 1 0,6 68 0,-1-73 35,2 0 0,1 0 0,2-1 0,1-1-1,2 1 1,2-2 0,0 0 0,35 53-1,-15-38 37,2-2-1,2-1 1,2-2 0,2-2-1,2-2 1,66 45-1,-21-24-100,3-5 1,151 67-1,-220-112 10,8 5-248,0-2-1,2-1 0,0-2 0,35 7 0,-65-17 152,-1 0 0,1-1 1,0 0-1,0 1 0,0-1 0,-1-1 1,1 1-1,0-1 0,0 1 0,-1-1 1,1 0-1,0 0 0,5-3 0,-5 1-349,0 1 0,-1-1 0,1 0 0,-1 0-1,0 0 1,0 0 0,0 0 0,0-1 0,-1 0-1,1 1 1,2-7 0,14-29-4237</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7:51.063"/>
    </inkml:context>
    <inkml:brush xml:id="br0">
      <inkml:brushProperty name="width" value="0.035" units="cm"/>
      <inkml:brushProperty name="height" value="0.035" units="cm"/>
      <inkml:brushProperty name="color" value="#E71224"/>
    </inkml:brush>
  </inkml:definitions>
  <inkml:trace contextRef="#ctx0" brushRef="#br0">1 20 660,'3'-2'288,"4"-1"-180,1 1-104,9-3-8,9 0-40,4 4 44,7-1-12,6 2 0,1 0-240</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7:51.492"/>
    </inkml:context>
    <inkml:brush xml:id="br0">
      <inkml:brushProperty name="width" value="0.035" units="cm"/>
      <inkml:brushProperty name="height" value="0.035" units="cm"/>
      <inkml:brushProperty name="color" value="#E71224"/>
    </inkml:brush>
  </inkml:definitions>
  <inkml:trace contextRef="#ctx0" brushRef="#br0">4 37 668,'0'0'384,"-2"-2"-108,0 2 180,2-3 276,4-1-732,2 1-468,3-2-48,4 0 312,0-3-96,2 1-96</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7:51.959"/>
    </inkml:context>
    <inkml:brush xml:id="br0">
      <inkml:brushProperty name="width" value="0.035" units="cm"/>
      <inkml:brushProperty name="height" value="0.035" units="cm"/>
      <inkml:brushProperty name="color" value="#E71224"/>
    </inkml:brush>
  </inkml:definitions>
  <inkml:trace contextRef="#ctx0" brushRef="#br0">489 51 4060,'0'-20'6908,"0"18"-6552,0-1 0,1 1 0,-1-1 0,-1 1 0,1-1 0,0 1 0,0-1 0,-1 1 0,0-1-1,0-2 1,-15 32-236,-126 238 2787,-109 240-2421,203-358-267,20-57 42,27-87-268,1-3-170,19-15-5807,-4 4 4489,6-7-968,8-9-1507</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7:52.405"/>
    </inkml:context>
    <inkml:brush xml:id="br0">
      <inkml:brushProperty name="width" value="0.035" units="cm"/>
      <inkml:brushProperty name="height" value="0.035" units="cm"/>
      <inkml:brushProperty name="color" value="#E71224"/>
    </inkml:brush>
  </inkml:definitions>
  <inkml:trace contextRef="#ctx0" brushRef="#br0">3 43 2280,'-2'-33'6528,"5"23"-3820,6 23-1571,14 44-361,29 106 0,-22-61-168,156 404 729,-94-269-867,-40-70-52,-52-166-342,-15-33-2631,10 24 1510,-1-1 0,0 1 1,0 0-1,-1 1 0,0-1 0,0 1 0,-8-6 0,-13-9-3719</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7:52.997"/>
    </inkml:context>
    <inkml:brush xml:id="br0">
      <inkml:brushProperty name="width" value="0.035" units="cm"/>
      <inkml:brushProperty name="height" value="0.035" units="cm"/>
      <inkml:brushProperty name="color" value="#E71224"/>
    </inkml:brush>
  </inkml:definitions>
  <inkml:trace contextRef="#ctx0" brushRef="#br0">0 48 9241,'0'-1'278,"0"0"1,1 0-1,-1 0 0,0 1 1,0-1-1,0 0 0,1 0 1,-1 0-1,0 0 1,1 0-1,-1 0 0,1 0 1,-1 1-1,1-1 0,0 0 1,1-1-1,15-9 871,28 2-1963,-37 7 1293,58-4-365,0 2 0,114 9 0,-153-3-110,429 45-150,-445-46 132,28 5-1991,47 15 0,-39-9-683,6 0-1695</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7:53.548"/>
    </inkml:context>
    <inkml:brush xml:id="br0">
      <inkml:brushProperty name="width" value="0.035" units="cm"/>
      <inkml:brushProperty name="height" value="0.035" units="cm"/>
      <inkml:brushProperty name="color" value="#E71224"/>
    </inkml:brush>
  </inkml:definitions>
  <inkml:trace contextRef="#ctx0" brushRef="#br0">336 1 8977,'4'3'3077,"-2"0"-2283,-14 1-607,-24 7-90,25-7 45,-1-1-1,0 0 1,0 0 0,-24 1 0,82-26 18,-45 22-176,3-1 8,0-1 0,0 1 0,1 1 0,-1-1 0,0 0-1,0 1 1,0 0 0,1 0 0,-1 0 0,0 1 0,0-1 0,0 1-1,6 2 1,-10-3 14,0 0-1,0 1 0,0-1 1,0 0-1,0 0 0,0 0 1,0 1-1,0-1 0,0 0 1,0 0-1,0 1 0,0-1 1,0 0-1,0 0 0,0 0 1,0 1-1,0-1 1,-1 0-1,1 0 0,0 0 1,0 1-1,0-1 0,0 0 1,0 0-1,-1 0 0,1 0 1,0 0-1,0 1 0,0-1 1,-1 0-1,1 0 0,0 0 1,0 0-1,0 0 0,-1 0 1,1 0-1,0 0 1,0 0-1,0 0 0,-1 0 1,1 0-1,0 0 0,0 0 1,-1 0-1,1 0 0,0 0 1,0 0-1,0 0 0,-1 0 1,1 0-1,0 0 0,0 0 1,-1 0-1,-20 3 98,14-2 57,-41 3 207,28-4-115,18-1-8,7-1 119,11-3-455,0 1 1,1 1-1,-1 0 0,1 1 0,0 1 0,18 1 0,-30 0 104,-1 1 1,1 0 0,-1-1 0,0 2-1,1-1 1,-1 0 0,0 1-1,0 0 1,0 0 0,0 0-1,0 0 1,0 1 0,-1-1 0,1 1-1,-1 0 1,1 0 0,-1 0-1,0 1 1,0-1 0,-1 1 0,1 0-1,-1 0 1,0-1 0,0 2-1,0-1 1,0 0 0,1 8-1,-1-5-12,0 1 0,-1-1 0,0 1 0,0 0-1,-1-1 1,0 1 0,0 0 0,-1-1 0,0 1-1,0-1 1,-1 1 0,-4 12 0,1-9 45,0 0 0,0 0 0,-2-1 0,1 0 0,-1 0 0,-1 0 0,-10 11 0,-10 4-311,-1 0 0,-1-2 0,-1-1 0,-36 20 0,-17 3-2196,-32 4-2220</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7:54.230"/>
    </inkml:context>
    <inkml:brush xml:id="br0">
      <inkml:brushProperty name="width" value="0.035" units="cm"/>
      <inkml:brushProperty name="height" value="0.035" units="cm"/>
      <inkml:brushProperty name="color" value="#E71224"/>
    </inkml:brush>
  </inkml:definitions>
  <inkml:trace contextRef="#ctx0" brushRef="#br0">279 4 9689,'0'-1'98,"0"1"0,-1 0 0,1 0 1,0-1-1,0 1 0,-1 0 0,1 0 0,0 0 0,-1 0 0,1-1 1,0 1-1,0 0 0,-1 0 0,1 0 0,0 0 0,-1 0 1,1 0-1,0 0 0,-1 0 0,1 0 0,0 0 0,-1 0 1,1 0-1,0 0 0,-1 0 0,1 0 0,0 0 0,-1 0 1,1 0-1,0 0 0,0 1 0,-1-1 0,1 0 0,0 0 0,-1 0 1,1 1-1,0-1 0,0 0 0,-1 1 0,-15 16 916,-14 31-1104,27-44 454,-22 43 15,1 2-1,-19 57 1,-24 107-121,61-195-232,-4 16-590,-2 0 0,-18 35 0,47-110-8062,-5 11 3789</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7:54.698"/>
    </inkml:context>
    <inkml:brush xml:id="br0">
      <inkml:brushProperty name="width" value="0.035" units="cm"/>
      <inkml:brushProperty name="height" value="0.035" units="cm"/>
      <inkml:brushProperty name="color" value="#E71224"/>
    </inkml:brush>
  </inkml:definitions>
  <inkml:trace contextRef="#ctx0" brushRef="#br0">111 50 6021,'-5'-14'3964,"5"12"-3762,0 1 1,0 0-1,0 0 1,0 0-1,-1 0 0,1 0 1,0 0-1,-1 0 1,1 0-1,-1 0 1,1 0-1,-1 1 0,0-1 1,1 0-1,-1 0 1,-1-1-1,1 2-194,-1 1 0,1-1-1,0 1 1,-1-1 0,1 1-1,0-1 1,0 1 0,0-1 0,-1 1-1,1 0 1,0 0 0,0 0 0,0 0-1,0 0 1,0 0 0,0 0 0,0 1-1,-7 6 8,1 0 1,0 0-1,0 1 0,1 0 0,0 0 0,1 0 0,0 1 1,0-1-1,1 1 0,0 1 0,-3 13 0,6-18 8,0 0 1,1 0-1,-1 0 0,1 0 0,0 0 0,1 0 0,-1 0 0,1 0 0,0 0 0,1 0 0,0 0 0,0-1 1,0 1-1,0-1 0,1 1 0,0-1 0,0 0 0,0 0 0,1 0 0,0 0 0,8 7 0,-4-5 56,1 0 0,0-1 0,0 0 0,0-1-1,1 0 1,0 0 0,0-1 0,0-1 0,0 1-1,1-2 1,-1 1 0,1-1 0,0-1 0,-1 0 0,1-1-1,0 0 1,0 0 0,19-4 0,-23 3 10,0-1 0,0 1 0,-1-1 0,1 0 0,0-1 0,-1 1 0,1-1 0,-1-1-1,0 1 1,0-1 0,-1 0 0,1 0 0,-1-1 0,1 0 0,-2 0 0,1 0 0,0 0 0,-1-1 0,0 0 0,0 0 0,-1 0 0,0 0 0,0 0 0,0-1 0,-1 1 0,0-1 0,0 0 0,0 0 0,0-10 0,-1 7-50,-1 1 1,0 0 0,-1-1 0,0 1-1,0 0 1,-1 0 0,0 0 0,-1 0-1,0 0 1,0 1 0,-1-1 0,0 1-1,-9-14 1,10 17-94,-1 1-1,1-1 0,-1 1 1,0 0-1,-1 0 1,1 1-1,-1-1 1,1 1-1,-1 0 1,0 0-1,0 0 1,-1 1-1,1 0 1,0 0-1,-1 0 1,1 1-1,-1 0 1,0 0-1,0 0 1,1 1-1,-1-1 1,0 1-1,-7 2 1,1-1-229,1 1 0,-1 1-1,1 0 1,0 0 0,0 1 0,0 0 0,0 1 0,1 1 0,0 0 0,0 0 0,0 1 0,-10 9 0,10-7-746,1 0 0,0 1 0,1 0 0,0 0 0,1 1 0,-10 19 0,-2 10-4786</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8:23.753"/>
    </inkml:context>
    <inkml:brush xml:id="br0">
      <inkml:brushProperty name="width" value="0.035" units="cm"/>
      <inkml:brushProperty name="height" value="0.035" units="cm"/>
    </inkml:brush>
  </inkml:definitions>
  <inkml:trace contextRef="#ctx0" brushRef="#br0">1 70 6833,'0'0'33,"0"0"1,0 0 0,0 0 0,0 0 0,0 0-1,1 0 1,-1 0 0,0 0 0,0 0-1,0 0 1,0 0 0,0 0 0,0 0 0,0 0-1,0 0 1,0-1 0,0 1 0,0 0 0,0 0-1,1 0 1,-1 0 0,0 0 0,0 0-1,0 0 1,0 0 0,0 0 0,0 0 0,0 0-1,0 0 1,0 0 0,0 0 0,0-1-1,0 1 1,0 0 0,0 0 0,0 0 0,0 0-1,0 0 1,0 0 0,0 0 0,0 0 0,0 0-1,0 0 1,0 0 0,0-1 0,0 1-1,0 0 1,0 0 0,0 0 0,0 0 0,0 0-1,0 0 1,0 0 0,18-3 824,44-1-777,4-1 31,61-18 669,-127 23-819,1 0-1,0-1 1,0 1-1,-1 0 1,1-1 0,0 1-1,-1-1 1,1 1-1,0-1 1,-1 1 0,1-1-1,-1 1 1,1-1-1,-1 0 1,1 1 0,-1-1-1,1 0 1,-1 1-1,1-1 1,-1-1 0,6-6-1820,4-4-1683</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8:00.140"/>
    </inkml:context>
    <inkml:brush xml:id="br0">
      <inkml:brushProperty name="width" value="0.035" units="cm"/>
      <inkml:brushProperty name="height" value="0.035" units="cm"/>
      <inkml:brushProperty name="color" value="#E71224"/>
    </inkml:brush>
  </inkml:definitions>
  <inkml:trace contextRef="#ctx0" brushRef="#br0">515 88 6373,'-18'-4'4516,"2"9"-5453,11-2 456,17-6 868,1-1 0,-1 0 0,14-8 0,30-9 1077,-74 27-1508,11-3 246,-1 0 0,0 0 0,0-1 0,0 0 0,0-1 0,-16 2 0,18-3-99,0-1-1,1 1 1,-1-1 0,1 0-1,-9-3 1,13 4-75,0-1 0,1 1 0,-1 0 0,1-1 0,-1 1 0,1 0 1,-1-1-1,0 1 0,1 0 0,0-1 0,-1 1 0,1-1 0,-1 1 0,1-1 1,-1 0-1,1 1 0,0-1 0,-1 1 0,1-1 0,0 1 0,0-1 0,-1-1 0,1 1-5,1 0-1,-1 0 0,0 0 0,0 0 1,1 0-1,-1 0 0,1 0 0,-1-1 0,1 1 1,-1 0-1,1 0 0,-1 0 0,1 1 1,0-1-1,0 0 0,-1 0 0,3-1 0,1-2-50,0 1-1,0 0 1,0 0-1,0 0 1,1 1-1,-1-1 1,1 1-1,0 0 1,-1 0-1,1 1 1,0-1-1,8 0 1,-11 2 33,0 0 0,0-1 1,0 1-1,0 0 1,-1 1-1,1-1 1,0 0-1,0 0 0,0 1 1,0-1-1,0 1 1,0 0-1,-1-1 1,1 1-1,0 0 0,-1 0 1,1 0-1,0 0 1,-1 1-1,1-1 1,-1 0-1,0 1 0,1-1 1,-1 1-1,0-1 1,0 1-1,0-1 1,0 1-1,0 0 0,0 0 1,-1 0-1,1-1 1,-1 1-1,1 0 1,-1 0-1,1 2 0,0 8 41,0 1-1,-1-1 1,0 0-1,-1 1 0,0-1 1,-1 1-1,0-1 1,-1 0-1,0 0 1,-1 0-1,-1-1 0,0 1 1,-12 19-1,0-3 55,-1-1 0,-1-1 0,-1-1 0,-28 27 1,-6-1-534,-115 84 1,8-34-7448,126-83 2023</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8:01.536"/>
    </inkml:context>
    <inkml:brush xml:id="br0">
      <inkml:brushProperty name="width" value="0.035" units="cm"/>
      <inkml:brushProperty name="height" value="0.035" units="cm"/>
      <inkml:brushProperty name="color" value="#E71224"/>
    </inkml:brush>
  </inkml:definitions>
  <inkml:trace contextRef="#ctx0" brushRef="#br0">565 141 3852,'18'-39'6203,"-14"27"-5438,1 0 0,-2 1 1,0-1-1,0 0 0,-1 0 0,1-17 0,-3 29-756,0 0-1,0 0 0,0 0 0,0 0 1,0 1-1,0-1 0,0 0 0,0 0 1,0 0-1,0 0 0,-1 0 0,1 0 1,0 1-1,0-1 0,0 0 0,0 0 1,0 0-1,0 0 0,-1 0 0,1 0 1,0 0-1,0 0 0,0 1 0,0-1 1,0 0-1,-1 0 0,1 0 0,0 0 1,0 0-1,0 0 0,0 0 0,-1 0 1,1 0-1,0 0 0,0 0 0,0 0 1,0 0-1,-1 0 0,1 0 0,0 0 1,0-1-1,0 1 0,0 0 0,-1 0 1,1 0-1,0 0 0,0 0 0,0 0 1,0 0-1,0 0 0,0 0 0,-1-1 1,1 1-1,0 0 0,0 0 1,0 0-1,0 0 0,0 0 0,0-1 1,0 1-1,0 0 0,0 0 0,0 0 1,0 0-1,0-1 0,0 1 0,0 0 1,0 0-1,0 0 0,-10 11-636,-85 154 1085,-100 193 315,131-221-419,-85 171 526,143-297-954,2 0-15,-1-2 1,-1 1-1,1-1 1,-1 1-1,-1-2 1,0 1-1,0-1 1,-1 0-1,-10 9 1,18-17 35,0 0 1,0 0-1,0 0 1,-1 0-1,1 0 1,0 0 0,0 0-1,0 0 1,0 0-1,-1 0 1,1 0 0,0 0-1,0 0 1,0 0-1,-1 0 1,1 0 0,0 0-1,0 0 1,0 0-1,0 0 1,-1 0-1,1 0 1,0 0 0,0 0-1,0 0 1,-1 0-1,1 0 1,0 0 0,0-1-1,0 1 1,0 0-1,0 0 1,-1 0-1,1 0 1,0 0 0,0-1-1,0 1 1,0 0-1,0 0 1,0 0 0,0 0-1,0-1 1,0 1-1,0 0 1,-1 0-1,1 0 1,0-1 0,0 1-1,0 0 1,0 0-1,0 0 1,0 0 0,0-1-1,0 1 1,1 0-1,-1 0 1,1-17-3243,6-4-1134</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8:01.941"/>
    </inkml:context>
    <inkml:brush xml:id="br0">
      <inkml:brushProperty name="width" value="0.035" units="cm"/>
      <inkml:brushProperty name="height" value="0.035" units="cm"/>
      <inkml:brushProperty name="color" value="#E71224"/>
    </inkml:brush>
  </inkml:definitions>
  <inkml:trace contextRef="#ctx0" brushRef="#br0">665 4 4144,'0'-1'167,"0"1"-1,0 0 1,0 0-1,0 0 0,0-1 1,-1 1-1,1 0 0,0 0 1,0 0-1,0-1 1,-1 1-1,1 0 0,0 0 1,0 0-1,-1 0 0,1 0 1,0-1-1,0 1 1,-1 0-1,1 0 0,0 0 1,0 0-1,-1 0 0,1 0 1,0 0-1,0 0 1,-1 0-1,1 0 0,0 0 1,0 0-1,-1 0 1,1 0-1,0 0 0,0 1 1,-1-1-1,1 0 0,0 0 1,-18 8 1579,-25 20-3049,31-19 2000,-149 95-436,-110 77 83,254-169-216,1 0-1,1 2 0,0 0 0,0 1 0,-17 23 1,27-30-80,0-1 1,0 1 0,1 0-1,0 0 1,0 1-1,1-1 1,0 1 0,1-1-1,0 1 1,0 0 0,1 0-1,0 0 1,0 0 0,2 15-1,0-18 18,0 0 0,1 1 0,0-1 0,0 0 0,1 0 0,0 0 0,0-1 0,0 1 0,1-1 0,-1 0 0,1 1 0,0-2-1,1 1 1,0 0 0,-1-1 0,11 7 0,-2-2-113,0 0 0,1-1 0,0-1 0,0 0-1,27 8 1,-28-11-640,0-1-1,-1 0 0,1-1 1,1-1-1,-1 0 0,0-1 1,22-2-1,2-6-2865</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8:02.407"/>
    </inkml:context>
    <inkml:brush xml:id="br0">
      <inkml:brushProperty name="width" value="0.035" units="cm"/>
      <inkml:brushProperty name="height" value="0.035" units="cm"/>
      <inkml:brushProperty name="color" value="#E71224"/>
    </inkml:brush>
  </inkml:definitions>
  <inkml:trace contextRef="#ctx0" brushRef="#br0">1 395 1032,'14'-4'8745,"11"-8"-7938,-6 3-142,95-24 1268,-6 2-1619,-95 26-214,0-1 1,0 0-1,0-1 1,-1 0 0,20-15-1,-23 15-25,-1-2 0,0 1 0,0-1 0,-1 0 0,0-1 0,-1 1 0,0-2-1,6-11 1,-9 15 10,0-1-1,0 1 0,0 0 1,-1-1-1,-1 0 0,1 1 0,-1-1 1,0 0-1,-1 0 0,0 0 1,0 0-1,-1 1 0,-1-10 0,2 15-90,-1 0-1,0 0 1,1-1-1,-1 1 0,0 0 1,0 0-1,0 0 1,0 0-1,0 0 0,-1 0 1,1 1-1,0-1 1,-1 0-1,0 1 0,1-1 1,-1 1-1,0-1 0,0 1 1,0 0-1,-2-2 1,1 2-45,0 1 0,0-1 0,-1 0 0,1 1 0,0 0 1,0 0-1,0 0 0,0 0 0,-1 0 0,1 0 1,0 1-1,-6 1 0,-5 4-62,0-1 1,1 2-1,0-1 0,-24 17 1,28-16 130,0 0 1,1 0 0,0 0-1,0 1 1,0 1 0,1-1-1,0 1 1,1 0 0,0 1-1,0 0 1,1-1 0,-6 17-1,9-21 30,1 0-1,-1 0 0,1-1 0,1 1 1,-1 0-1,1 0 0,-1 0 1,1 0-1,1 0 0,-1 0 1,1 0-1,0 0 0,0 0 0,0-1 1,1 1-1,-1 0 0,1-1 1,1 1-1,-1-1 0,0 0 1,1 0-1,0 0 0,0 0 0,0 0 1,1 0-1,-1-1 0,1 1 1,0-1-1,0 0 0,7 4 0,2 1-7,1 0-1,1 0 0,-1-1 1,1-1-1,0-1 0,1 0 1,-1-1-1,1-1 0,0 0 0,0-1 1,26 0-1,-29-2-350,0-1 0,-1-1-1,1 0 1,-1-1 0,0 0 0,17-8 0,-17 6-568,-1 0 0,0-1 0,0-1 0,-1 0 0,0 0 1,18-18-1,-3 0-3644,-16 10 1765</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8:03.177"/>
    </inkml:context>
    <inkml:brush xml:id="br0">
      <inkml:brushProperty name="width" value="0.035" units="cm"/>
      <inkml:brushProperty name="height" value="0.035" units="cm"/>
      <inkml:brushProperty name="color" value="#E71224"/>
    </inkml:brush>
  </inkml:definitions>
  <inkml:trace contextRef="#ctx0" brushRef="#br0">428 180 4648,'-2'-3'7015,"-4"9"-5876,-3 10-1588,8-12 519,0 1 0,1-1 1,0 1-1,0-1 0,0 1 0,0-1 0,1 1 0,0-1 0,0 1 1,0-1-1,0 0 0,1 1 0,0-1 0,-1 0 0,2 0 0,-1 0 1,0 0-1,1-1 0,0 1 0,5 5 0,-3-3 7,2 1 0,-1-1 0,0-1 0,1 1 0,0-1 0,1 0 0,-1-1 0,1 0-1,15 7 1,-11-8 18,1 0 0,-1 0 1,1-1-1,0-1 0,-1 0 0,1 0 0,0-2 0,-1 1 0,1-2 0,0 1 0,12-5 0,-6 0 33,-1 0 1,0-1-1,-1-1 0,0 0 0,0-2 0,25-18 0,-2-5 132,-2-1-1,-1-3 0,-1 0 0,43-62 1,-48 57 378,-80 161-2999,6-5 2512,-68 137-85,-118 293 408,-9 256-37,230-767-363,-1-1 0,-1 0 0,-2 0 0,-22 42 1,32-70-37,-1 0 0,0 0 1,1 0-1,-1 0 1,-1 0-1,1-1 1,-1 0-1,1 1 0,-1-1 1,0 0-1,0-1 1,0 1-1,0-1 1,-1 0-1,1 0 0,-8 2 1,6-2 14,-1-1 0,1-1 1,0 1-1,-1-1 0,1 0 1,-1 0-1,1-1 0,0 0 1,-1 0-1,1-1 0,-8-2 1,1-2 23,0 1 0,0-2 0,1 0 0,0 0 0,0-1 0,1 0 0,0-1 0,0-1 0,1 1 0,-15-20 0,18 19-39,0-1 0,0 0 0,1 0 0,1-1 0,0 1 0,0-1 0,1-1 0,1 1 0,0 0 0,0-1 0,2 0-1,-1 1 1,2-1 0,1-23 0,2 13-39,0 1-1,2-1 1,1 1-1,0 0 0,2 1 1,0 0-1,23-40 1,-16 34-12,-3 5-15,0 0 1,2 1-1,1 1 0,30-33 1,-4 10-68,2 1 1,2 2-1,1 3 0,2 1 1,2 3-1,1 1 1,1 3-1,1 3 0,65-24 1,-34 22 40,-37 13 123,0-1-1,74-39 1,-100 40 175,-20 14-239,0 0 1,0 1 0,-1-1 0,1 0 0,-1 0 0,1 1 0,0-1 0,-1 0-1,0 0 1,1 0 0,-1 0 0,1 0 0,-1 0 0,0 1 0,0-1-1,1 0 1,-1 0 0,0 0 0,0 0 0,0 0 0,0 0 0,0-1-1,-1 1-73,1 1 0,0-1 0,0 1 0,0 0 0,-1-1-1,1 1 1,0 0 0,-1-1 0,1 1 0,0 0 0,-1-1-1,1 1 1,0 0 0,-1 0 0,1 0 0,-1-1 0,1 1-1,0 0 1,-1 0 0,1 0 0,-1 0 0,1 0 0,-1 0-1,1 0 1,-1 0 0,1 0 0,0 0 0,-1 0 0,1 0-1,-1 0 1,1 0 0,-1 0 0,1 0 0,0 0-1,-1 1 1,1-1 0,-1 0 0,1 0 0,0 0 0,-1 1-1,1-1 1,0 0 0,-1 1 0,1-1 0,0 0 0,-1 1-1,1-1 1,0 1 0,-24 19-5477,19-15 3341,-9 1-4167</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8:07.706"/>
    </inkml:context>
    <inkml:brush xml:id="br0">
      <inkml:brushProperty name="width" value="0.035" units="cm"/>
      <inkml:brushProperty name="height" value="0.035" units="cm"/>
      <inkml:brushProperty name="color" value="#E71224"/>
    </inkml:brush>
  </inkml:definitions>
  <inkml:trace contextRef="#ctx0" brushRef="#br0">321 189 1128,'21'-58'5789,"-17"49"-5361,0 0 1,0 0 0,-1-1 0,0 1 0,-1-1 0,0 0-1,0 0 1,-1 0 0,0-14 0,-2 23-401,1 0 0,0 0-1,-1 0 1,1 0 0,0 0 0,-1 0-1,1 0 1,-1 0 0,0 0 0,1 0-1,-1 0 1,0 0 0,1 1 0,-1-1-1,0 0 1,0 0 0,0 1 0,0-1-1,0 1 1,0-1 0,0 1 0,0-1-1,0 1 1,0-1 0,0 1 0,0 0-1,0 0 1,0-1 0,0 1 0,0 0-1,0 0 1,0 0 0,0 0 0,-1 0-1,0 1 1,-4-1 102,0 1-1,0 0 1,1 0-1,-1 1 1,-7 2-1,-16 9-131,1 2 1,0 1-1,2 1 0,0 1 0,1 1 1,0 1-1,2 2 0,-28 31 0,47-48-38,-1 0 0,1 1 1,0-1-1,1 1 0,0 0 0,-5 11 0,7-16 28,1 0-1,-1 0 1,1 1 0,0-1 0,0 0-1,-1 1 1,1-1 0,0 0 0,0 1-1,0-1 1,1 0 0,-1 1 0,0-1-1,0 0 1,1 0 0,-1 1-1,1-1 1,-1 0 0,1 0 0,-1 1-1,1-1 1,0 0 0,0 0 0,0 0-1,-1 0 1,1 0 0,0 0 0,0 0-1,0-1 1,0 1 0,1 0 0,-1 0-1,0-1 1,0 1 0,0-1-1,1 1 1,-1-1 0,0 1 0,0-1-1,3 1 1,6 1 17,0 0 0,0 0 0,1-1 1,-1-1-1,1 0 0,-1 0 0,17-3 0,76-18 126,-57 10-105,-20 5-34,3-1-57,0 1 1,1 1-1,-1 2 0,40 0 1,-62 3 52,1 1 0,-1 0 1,1 0-1,-1 0 0,0 1 1,0 0-1,0 1 0,0-1 1,0 1-1,0 1 0,0-1 1,-1 1-1,0 0 0,0 1 1,0-1-1,0 1 0,-1 1 0,0-1 1,0 1-1,0-1 0,-1 1 1,6 11-1,0 3 52,-2 1-1,0 0 1,-1 0-1,-1 1 1,-1 0 0,-1 0-1,-1 0 1,-1 0-1,-1 0 1,-1 1 0,-3 25-1,-1-12 57,-1 1 0,-3-1 1,0 0-1,-2 0 0,-30 66 0,35-89 49,-1-1 0,-1 0 0,0 0 1,-1-1-1,0 0 0,-1 0 0,0-1 0,-12 10 0,13-14-12,-1 1-1,0-1 0,0-1 1,-1 0-1,1 0 0,-1-1 1,0 0-1,-1-1 1,1 0-1,-18 2 0,4-1-26,0-1-1,-28-1 1,43-2-201,-1-1 0,1 0 0,-1 0 0,1-1 0,0 0 0,-1-1 0,1 0 0,-12-5 0,19 7 4,1-1 0,-1 1 0,0 0 0,0-1 0,1 1 0,-1-1 0,1 0 0,-1 0 0,1 1 0,0-1 0,0 0 0,0 0 0,0 0 0,0 0-1,0 0 1,0 0 0,1 0 0,-1-1 0,1 1 0,0 0 0,-1 0 0,1 0 0,0-1 0,0 1 0,0 0 0,1 0 0,-1 0 0,1-4 0,2-6-736,0 0 0,1 1 0,9-21 0,12-20-2018,6-12-1059</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8:08.129"/>
    </inkml:context>
    <inkml:brush xml:id="br0">
      <inkml:brushProperty name="width" value="0.035" units="cm"/>
      <inkml:brushProperty name="height" value="0.035" units="cm"/>
      <inkml:brushProperty name="color" value="#E71224"/>
    </inkml:brush>
  </inkml:definitions>
  <inkml:trace contextRef="#ctx0" brushRef="#br0">84 53 4872,'0'-7'896,"0"0"0,0 0 0,1 0-1,0 0 1,3-11 0,-11 46-561,-5 42 0,0 2 70,-40 239 90,48-267-798,2 1-1,2-1 1,1 1 0,3-1-1,10 47 1,-11-78-38,0 0-1,1-1 1,1 1 0,6 12 0,-10-21 188,1-1 0,0 1 1,0-1-1,0 0 0,1 0 1,-1 0-1,1 0 1,-1 0-1,1-1 0,0 1 1,0-1-1,0 1 0,1-1 1,-1 0-1,0-1 0,1 1 1,-1 0-1,6 0 0,19 0-1953</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8:08.547"/>
    </inkml:context>
    <inkml:brush xml:id="br0">
      <inkml:brushProperty name="width" value="0.035" units="cm"/>
      <inkml:brushProperty name="height" value="0.035" units="cm"/>
      <inkml:brushProperty name="color" value="#E71224"/>
    </inkml:brush>
  </inkml:definitions>
  <inkml:trace contextRef="#ctx0" brushRef="#br0">146 61 2496,'-1'-1'338,"0"0"0,0 1 1,0-1-1,0 0 0,1 1 0,-1-1 0,0 0 0,0 1 0,0-1 0,-1 1 1,1 0-1,0-1 0,0 1 0,0 0 0,0 0 0,0 0 0,0 0 0,0-1 1,0 2-1,-2-1 0,1 0-218,-1 1 0,1 0 0,0-1 0,0 1 0,0 0-1,0 0 1,0 0 0,0 1 0,-3 1 0,-2 4-357,0 0 1,0 0-1,-9 14 0,14-19 465,-5 8-231,-1 0 1,1 1-1,1 0 0,0 0 0,1 0 1,0 1-1,0 0 0,-3 16 1,7-24 0,1 0 1,-1 1 0,1-1 0,0 0 0,0 0-1,0 1 1,0-1 0,1 0 0,0 0 0,0 0-1,0 0 1,0 0 0,1 0 0,-1 0 0,1 0-1,0 0 1,0-1 0,1 1 0,-1-1-1,1 0 1,0 1 0,-1-1 0,1 0 0,1-1-1,-1 1 1,0 0 0,1-1 0,6 4 0,1-1 42,1 0 1,-1-1-1,1-1 1,0 0-1,0 0 1,0-1-1,0-1 1,0 0-1,0 0 1,1-2 0,-1 1-1,0-1 1,0-1-1,0 0 1,0-1-1,0 0 1,-1-1-1,12-6 1,-14 7 50,0-1 1,-1-1 0,0 0-1,0 0 1,0-1 0,-1 0-1,1 0 1,-2-1-1,1 1 1,9-14 0,-12 14 32,0 0 1,-1 0 0,0 0-1,0-1 1,-1 1 0,1-1 0,-2 1-1,1-1 1,-1 0 0,0 0 0,0 0-1,0 0 1,-1 0 0,0 0 0,-2-11-1,1 12-106,0-1-1,-1 1 0,0-1 0,0 1 1,0 0-1,0 0 0,-1 0 1,0 0-1,-1 0 0,1 1 1,-1-1-1,0 1 0,0 0 0,-10-8 1,8 8-36,-2 0 0,1 0 1,0 0-1,-1 1 0,0 0 1,0 1-1,0 0 0,-1 0 1,1 0-1,-11-1 0,4 2-148,1 1 0,-1 0-1,0 0 1,0 2 0,0 0-1,1 0 1,-1 2 0,0 0-1,1 0 1,0 1 0,0 1-1,-25 12 1,35-15-131,0 1 0,0 0 0,0 0 0,0 0 0,1 0-1,-1 1 1,-3 4 0,6-7 197,1-1 0,-1 1 0,1 0 0,-1-1-1,1 1 1,-1 0 0,1-1 0,0 1 0,-1 0 0,1 0 0,0-1-1,0 1 1,-1 0 0,1 0 0,0 0 0,0 0 0,0-1 0,0 1-1,0 0 1,0 0 0,0 0 0,0-1 0,1 1 0,-1 0 0,0 0-1,0 0 1,1-1 0,-1 1 0,0 0 0,1 0 0,-1-1 0,1 1-1,-1 0 1,1-1 0,-1 1 0,1-1 0,-1 1 0,1-1 0,0 1-1,-1-1 1,1 1 0,0-1 0,-1 1 0,1-1 0,0 0 0,1 1-1,16 4-2322</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8:08.993"/>
    </inkml:context>
    <inkml:brush xml:id="br0">
      <inkml:brushProperty name="width" value="0.035" units="cm"/>
      <inkml:brushProperty name="height" value="0.035" units="cm"/>
      <inkml:brushProperty name="color" value="#E71224"/>
    </inkml:brush>
  </inkml:definitions>
  <inkml:trace contextRef="#ctx0" brushRef="#br0">68 18 3852,'9'-18'6315,"-4"28"-5372,-2 35-1355,-3-44 533,-2 81 637,-16 110 0,8-111-711,0 117-1,10-193 6,4 32-305,-4-36 254,0-1-1,0 1 0,1-1 0,-1 1 1,0-1-1,0 1 0,0-1 1,1 1-1,-1-1 0,0 1 0,0-1 1,1 1-1,-1-1 0,0 1 1,1-1-1,-1 0 0,1 1 0,-1-1 1,1 0-1,-1 1 0,1-1 1,-1 0-1,1 1 0,-1-1 0,1 0 1,-1 0-1,1 0 0,-1 1 0,1-1 1,-1 0-1,1 0 0,-1 0 1,1 0-1,0 0 0,-1 0 0,1 0 1,-1 0-1,1 0 0,-1-1 1,1 1-1,-1 0 0,1 0 0,-1 0 1,1-1-1,-1 1 0,1 0 1,-1 0-1,1-1 0,-1 1 0,1 0 1,-1-1-1,0 1 0,1-1 1,-1 1-1,1-1 0,32-24 27,0 2 1,2 1-1,1 2 0,74-30 0,-102 47-99,0 1-1,0 0 1,1 0-1,-1 1 1,0 0-1,1 0 1,0 1-1,-1 0 1,12 2-1,-18-2 73,1 1 0,0-1-1,-1 1 1,1-1 0,-1 1-1,1 0 1,-1 0-1,0 0 1,1 0 0,-1 0-1,0 0 1,0 1-1,0-1 1,0 1 0,0 0-1,0 0 1,0-1 0,0 1-1,-1 0 1,1 1-1,-1-1 1,0 0 0,1 0-1,-1 1 1,0-1-1,0 0 1,0 1 0,-1-1-1,1 1 1,-1-1 0,1 1-1,-1-1 1,0 1-1,0 5 1,-1-3 85,0 1 0,-1-1 0,1 0-1,-1 0 1,0 0 0,-1 0 0,1 0 0,-1 0-1,0 0 1,0-1 0,-1 1 0,1-1 0,-1 0 0,0 0-1,0-1 1,-7 6 0,-5 3 181,-1 0 0,0-1 0,-21 9 0,8-5-150,1-2 0,-2-2 0,0 0-1,0-2 1,-1-1 0,1-2 0,-63 4-1,74-13-306,20 3 165,0 0 1,0 0-1,0-1 1,0 1-1,0 0 0,0 0 1,-1 0-1,1 0 1,0-1-1,0 1 1,0 0-1,0 0 0,0 0 1,0-1-1,0 1 1,0 0-1,0 0 0,0 0 1,0-1-1,0 1 1,0 0-1,0 0 1,1 0-1,-1-1 0,0 1 1,0 0-1,0 0 1,0 0-1,0 0 1,0-1-1,0 1 0,1 0 1,-1 0-1,0 0 1,0 0-1,0 0 1,0-1-1,0 1 0,1 0 1,-1 0-1,0 0 1,0 0-1,1 0 1,32-18-3043,-25 14 2468,104-48-4581,-67 32 3125</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8:09.433"/>
    </inkml:context>
    <inkml:brush xml:id="br0">
      <inkml:brushProperty name="width" value="0.035" units="cm"/>
      <inkml:brushProperty name="height" value="0.035" units="cm"/>
      <inkml:brushProperty name="color" value="#E71224"/>
    </inkml:brush>
  </inkml:definitions>
  <inkml:trace contextRef="#ctx0" brushRef="#br0">335 1220 1956,'1'0'250,"-1"0"0,1 0 1,-1-1-1,1 1 0,-1 0 0,1-1 0,-1 1 0,1 0 1,-1-1-1,0 1 0,1 0 0,-1-1 0,0 1 0,1-1 0,-1 1 1,0-1-1,0 1 0,1-1 0,-1 1 0,0-1 0,0 1 0,0-1 1,0 1-1,1-1 0,-1 1 0,0-1 0,0 1 0,0-1 1,0 0-1,-17 5 2089,-34 20-2464,46-21 601,-16 7-196,-102 57 672,104-56-1015,1 2-1,0 0 0,1 1 1,-20 21-1,35-32-14,0-1-1,0 0 1,0 0-1,0 0 1,1 1-1,0-1 1,-1 1-1,-1 4 1,3-7 41,0 1 0,0-1 0,0 1 0,0-1 0,0 0 0,0 1 0,0-1 0,0 1 0,0-1 1,0 0-1,0 1 0,0-1 0,1 1 0,-1-1 0,0 0 0,0 1 0,0-1 0,0 1 0,1-1 0,-1 0 0,0 1 0,0-1 0,1 0 1,0 1-1,17 3-746,-8-5 812,0 0 1,0 0-1,0-1 1,0-1-1,0 0 0,0 0 1,-1-1-1,10-4 1,73-46 74,-75 44-97,121-93 253,-102 143 598,-25-29-779,0 0 0,0-1 0,1 0 1,1-1-1,-1-1 0,2 0 0,-1-1 0,1 0 0,0-1 0,0 0 0,0-1 0,1-1 1,0 0-1,0-1 0,0-1 0,0 0 0,0-1 0,1-1 0,29-3 0,-16-1 17,0-1-1,-1-2 1,0 0-1,0-2 1,0-2-1,-1 0 1,-1-2 0,41-25-1,-13 1 3,-2-1 0,88-85 0,-58 37-142,-3-4 0,-5-3 0,111-181 0,-93 97-189,-79 148 195,-2-1 0,-2 0 0,10-49-1,-17 71 53,-1 0-1,0 0 1,0-1-1,-1 1 1,0 0-1,0 0 0,-1 0 1,0 0-1,-1 0 1,0 0-1,0 0 1,-1 0-1,1 0 1,-2 1-1,1 0 1,-1-1-1,0 1 0,-1 0 1,-8-9-1,9 12-31,-1-1 0,0 1 0,-1 1-1,1-1 1,-1 1 0,0 0 0,1 0 0,-1 0-1,-1 1 1,1 0 0,0 0 0,0 1-1,-1 0 1,1 0 0,-1 0 0,1 1 0,-1 0-1,1 0 1,-1 1 0,1-1 0,-1 1 0,-11 4-1,-1 2 63,1 0 0,1 0 0,-1 2 0,1 0 0,0 1 0,1 1 0,1 1 0,-1 0 0,2 1-1,-14 15 1,4-2-19,1 0 0,2 2-1,1 0 1,-28 52-1,38-59-42,0 0 0,2 0-1,0 1 1,1 0-1,1 0 1,1 0 0,2 1-1,0 0 1,1 0-1,1 0 1,1 0 0,1 0-1,2-1 1,6 34-1,-2-36-20,1 0-1,0-1 0,1 0 1,1 0-1,1-1 0,1 0 1,1-1-1,18 20 0,-17-20 71,16 18 28,2-2 1,1-1 0,2-2-1,1-1 1,1-1-1,1-3 1,1-1 0,1-2-1,2-1 1,0-2 0,0-3-1,2-1 1,53 11-1,-27-15 294,-65-10-263,1-1 0,0 0 0,0 0 0,-1-1 0,1 0 0,0 0 0,-1 0 0,1 0 0,9-5-1,-14 6-64,0-1 0,0 1 0,0-1 0,0 0 0,0 1 0,0-1 0,0 0 0,0 1 0,0-1 0,-1 0 0,1 0 0,0 0 0,0 0 0,-1 0 0,1 0 0,-1 0 0,1 0 0,-1 0 0,1 0 0,-1 0 0,1 0 0,-1 0 0,0-1 0,0 1 0,0 0 0,0 0 0,0 0 0,0 0 0,0-1 0,0 1 0,0 0 0,0 0 0,0 0 0,-1 0 0,1 0 0,-1-2 0,0 1-117,0 0 0,0 0 0,-1 0 0,1 0-1,-1 0 1,1 0 0,-1 1 0,0-1 0,1 0 0,-1 1-1,0-1 1,0 1 0,0 0 0,0 0 0,0-1 0,0 1 0,-4-1-1,-3 1-489,1 0-1,-1 1 1,1-1-1,-1 2 1,0-1-1,1 1 0,-1 0 1,1 1-1,-11 3 1,5-2-292,-44 11-3510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8:24.639"/>
    </inkml:context>
    <inkml:brush xml:id="br0">
      <inkml:brushProperty name="width" value="0.035" units="cm"/>
      <inkml:brushProperty name="height" value="0.035" units="cm"/>
    </inkml:brush>
  </inkml:definitions>
  <inkml:trace contextRef="#ctx0" brushRef="#br0">4 87 468,'-3'-23'8915,"3"23"-8770,0-1 0,0 0 0,0 1 0,0-1 1,-1 1-1,1-1 0,0 1 0,0-1 0,0 1 1,1-1-1,-1 0 0,0 1 0,0-1 0,0 1 0,0-1 1,0 1-1,1-1 0,-1 1 0,0-1 0,0 1 1,1-1-1,-1 1 0,0-1 0,1 1 0,-1 0 0,1-1 1,-1 1-1,1 0 0,-1-1 0,1 1 376,17-3-47,89-10-488,-35 5 24,-9-2 19,-34 5-98,-1 1 0,0 1-1,1 1 1,33 2-1,-61 0-32,0 0 0,0 0 0,0 0-1,0 0 1,0 0 0,0 0 0,0 0 0,0 1-1,0-1 1,-1 0 0,1 1 0,0-1 0,0 0-1,0 1 1,0-1 0,0 1 0,-1-1-1,1 1 1,0 0 0,0-1 0,-1 1 0,1 0-1,0 0 1,-1-1 0,1 1 0,-1 0 0,1 0-1,-1 0 1,0-1 0,1 1 0,-1 0 0,0 0-1,1 0 1,-1 0 0,0 0 0,0 0-1,0 0 1,0 0 0,0 0 0,0 0 0,0 0-1,0 0 1,0 0 0,0 0 0,-1 0 0,1 0-1,0-1 1,-1 1 0,1 0 0,-1 0-1,1 0 1,-1 0 0,1-1 0,-1 1 0,1 0-1,-1 0 1,0-1 0,-1 2 0,-13 16-3479</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8:09.870"/>
    </inkml:context>
    <inkml:brush xml:id="br0">
      <inkml:brushProperty name="width" value="0.035" units="cm"/>
      <inkml:brushProperty name="height" value="0.035" units="cm"/>
      <inkml:brushProperty name="color" value="#E71224"/>
    </inkml:brush>
  </inkml:definitions>
  <inkml:trace contextRef="#ctx0" brushRef="#br0">1 23 2124,'23'-5'1092,"4"2"-840,6 1-252,34-1-8,4 1-88,13 1-540,-1-6-708</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8:10.310"/>
    </inkml:context>
    <inkml:brush xml:id="br0">
      <inkml:brushProperty name="width" value="0.035" units="cm"/>
      <inkml:brushProperty name="height" value="0.035" units="cm"/>
      <inkml:brushProperty name="color" value="#E71224"/>
    </inkml:brush>
  </inkml:definitions>
  <inkml:trace contextRef="#ctx0" brushRef="#br0">642 27 1728,'6'-9'3267,"2"-7"1390,-9 15-3464,-8 8-1397,-97 116 2221,42-46-1136,11-16-567,-240 295 258,283-336-485,10-20-68,1 0 0,-1 0 1,0 0-1,1 1 0,-1-1 0,0 0 0,1 0 1,-1 0-1,0 0 0,1 0 0,-1 0 0,1 0 1,-1 0-1,0 0 0,1 0 0,-1 0 0,0 0 0,1 0 1,-1 0-1,1 0 0,-1-1 0,0 1 0,1 0 1,-1 0-1,0 0 0,1-1 0,-1 1 0,0 0 0,0 0 1,1-1-1,42-28 1103,-34 23-1178,86-64 210,108-102 0,71-97-290,-265 259 134,38-43 234,-45 45-81,-11 10-438,-13 8-455,-201 151 489,22 11 433,172-146-219,-99 89 199,103-89-245,0 0-1,2 2 0,-26 39 0,37-47-235,0 0 1,2 0-1,0 1 0,2 0 1,0 1-1,-6 26 0,13-41-168,-1 1-1,1 0 1,1 0 0,-1 0-1,1 0 1,1 0 0,1 12-1,5 2-3600</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8:10.938"/>
    </inkml:context>
    <inkml:brush xml:id="br0">
      <inkml:brushProperty name="width" value="0.035" units="cm"/>
      <inkml:brushProperty name="height" value="0.035" units="cm"/>
      <inkml:brushProperty name="color" value="#E71224"/>
    </inkml:brush>
  </inkml:definitions>
  <inkml:trace contextRef="#ctx0" brushRef="#br0">171 2 9381,'3'3'3756,"7"1"-3944,-3-1-250,178 78-638,-35-16 984,19 10 137,-103-46-17,15 7 262,2-3 1,142 36-1,-219-68-423,32 4 1183,-38-5-1008,1 0 1,-1 0 0,0-1 0,1 1 0,-1 0 0,0 0 0,1 0-1,-1 0 1,0 0 0,1 0 0,-1 0 0,0-1 0,1 1-1,-1 0 1,0 0 0,0 0 0,1-1 0,-1 1 0,0 0-1,0 0 1,1-1 0,-1 1 0,0 0 0,0-1 0,0 1 0,1 0-1,-1-1 1,0 1 0,0 0 0,0-1 0,-8-18 1458,1 11-1469,-1 1-1,1-1 0,-1 1 0,0 1 0,-1-1 0,0 1 0,0 1 0,0 0 0,0 0 0,-18-6 0,-69-25-169,-1 4-1,-127-25 1,169 44 114,-470-129 602,459 122-42,45 15-498,21 5-59,1 0 1,-1 0 0,0 0-1,0 0 1,0 0 0,0 0 0,0 1-1,0-1 1,0 0 0,0 0-1,0 0 1,0 0 0,0 0 0,0 0-1,0 0 1,1 0 0,-1 0-1,0 0 1,0 0 0,0 0-1,0 0 1,0 0 0,0 0 0,0 0-1,0 1 1,0-1 0,0 0-1,0 0 1,0 0 0,0 0 0,0 0-1,0 0 1,0 0 0,0 0-1,0 0 1,0 0 0,0 0-1,0 1 1,0-1 0,0 0 0,0 0-1,0 0 1,0 0 0,0 0-1,0 0 1,0 0 0,0 0 0,0 0-1,-1 0 1,35 17-1136,3-1 1166,42 12-1,130 32 167,2-10 0,246 26-1,-407-71-19,-62-6 186,1-1 0,0 0 0,0-1 0,-11-4 0,-48-12-635,-107-14 165,-192-47 230,332 68 193,2-1-1,-64-33 1,92 42-271,176 62-2078,-64-24 2061,0 2 83,196 59 381,-298-94 735,-6-1-1118,2 0-298,1 0 1,-1 0-1,0 1 1,1-1-1,-1 0 1,0 1-1,1-1 1,-1 0-1,1 1 1,-1-1-1,1 0 1,-1 1-1,1-1 1,-1 1-1,1-1 1,-1 1-1,1-1 1,-1 1 0,1 0-1,0-1 1,0 1-1,-1-1 1,1 1-1,0 0 1,-1 0-1,-4 20-4406,1-13-715</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8:17.733"/>
    </inkml:context>
    <inkml:brush xml:id="br0">
      <inkml:brushProperty name="width" value="0.035" units="cm"/>
      <inkml:brushProperty name="height" value="0.035" units="cm"/>
      <inkml:brushProperty name="color" value="#E71224"/>
    </inkml:brush>
  </inkml:definitions>
  <inkml:trace contextRef="#ctx0" brushRef="#br0">3 135 4552,'-2'-21'7501,"10"8"-4331,-4 10-3151,-1 1-1,1 0 1,0 0-1,1 0 1,-1 1 0,8-2-1,3-2 53,54-16-140,0 3 1,2 4-1,0 2 0,0 3 1,1 4-1,85 4 0,-115 5-416,-42-4 476,1 0 1,-1 0-1,0 0 1,0 0 0,0 0-1,0 0 1,1 0-1,-1 0 1,0 0-1,0 0 1,0 0 0,0 0-1,1 0 1,-1 0-1,0 0 1,0 0-1,0 0 1,0 0-1,0 0 1,1 0 0,-1 0-1,0 1 1,0-1-1,0 0 1,0 0-1,0 0 1,0 0 0,1 0-1,-1 0 1,0 0-1,0 0 1,0 1-1,0-1 1,0 0-1,0 0 1,0 0 0,0 0-1,0 0 1,1 1-1,-1-1 1,0 0-1,0 0 1,0 0-1,0 0 1,0 1 0,0-1-1,0 0 1,0 0-1,0 0 1,0 0-1,0 0 1,0 1 0,-1-1-1,-20 6-43,-129 25-2,-35 5 84,149-30 251,-1-3 0,-74-2 0,91-3 411,20 2-688,0 0 0,0 0 0,0 0-1,0 0 1,0 0 0,0 0 0,0 0 0,0 0-1,0 0 1,0 0 0,0 0 0,0 0-1,0-1 1,0 1 0,0 0 0,0 0 0,0 0-1,0 0 1,0 0 0,0 0 0,0 0-1,0 0 1,0 0 0,0 0 0,0 0 0,0 0-1,0 0 1,0 0 0,0 0 0,0 0-1,0 0 1,0 0 0,0 0 0,0-1 0,33 3-603,303 35 854,-41-6-1832,-179-10-6432,-71-13 3697</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8:18.188"/>
    </inkml:context>
    <inkml:brush xml:id="br0">
      <inkml:brushProperty name="width" value="0.035" units="cm"/>
      <inkml:brushProperty name="height" value="0.035" units="cm"/>
      <inkml:brushProperty name="color" value="#E71224"/>
    </inkml:brush>
  </inkml:definitions>
  <inkml:trace contextRef="#ctx0" brushRef="#br0">0 143 5180,'1'-4'1931,"6"-12"4489,10 6-5524,40-11-833,1 3 0,1 2 0,92-13 0,-169 29 278,1 0 0,0-2 0,-17-3 0,-21-2-359,-72-6 471,121 12-1378,18 2-1,23 5-236,52 8-2197,-30-12-182</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8:22.240"/>
    </inkml:context>
    <inkml:brush xml:id="br0">
      <inkml:brushProperty name="width" value="0.035" units="cm"/>
      <inkml:brushProperty name="height" value="0.035" units="cm"/>
      <inkml:brushProperty name="color" value="#E71224"/>
    </inkml:brush>
  </inkml:definitions>
  <inkml:trace contextRef="#ctx0" brushRef="#br0">67 18 780,'-7'-1'1134,"1"1"0,-1-1 0,0 0 0,1-1-1,-1 1 1,1-1 0,-1-1 0,-7-3 0,35 11 2793,24-2-3498,-9-1-357,136 28-1004,-167-27-4446,-16-1 113,0-2 2423</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8:22.846"/>
    </inkml:context>
    <inkml:brush xml:id="br0">
      <inkml:brushProperty name="width" value="0.035" units="cm"/>
      <inkml:brushProperty name="height" value="0.035" units="cm"/>
      <inkml:brushProperty name="color" value="#E71224"/>
    </inkml:brush>
  </inkml:definitions>
  <inkml:trace contextRef="#ctx0" brushRef="#br0">2 1 1212,'-1'2'7759,"1"1"-5347,33-1-1483,-1 1 0,43 11 0,3 0-908,-37-10-7,-27-3-9,-1 0-1,1 0 0,-1 2 0,1 0 1,-1 0-1,16 7 0,-38-10 88,1 0-1,-1 0 1,1 0-1,-10 3 1,-10-1-168,-72 7-23,-89 2 394,287 14-529,-82-22 304,10 2 136,35 3 0,-57 20-3525,-1-13-395,0 0-2398</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8:21.119"/>
    </inkml:context>
    <inkml:brush xml:id="br0">
      <inkml:brushProperty name="width" value="0.035" units="cm"/>
      <inkml:brushProperty name="height" value="0.035" units="cm"/>
      <inkml:brushProperty name="color" value="#E71224"/>
    </inkml:brush>
  </inkml:definitions>
  <inkml:trace contextRef="#ctx0" brushRef="#br0">32 23 2748,'-10'-6'4391,"-7"-5"-284,13 5 122,21 7-4261,0 1 0,0 1 0,27 8-1,25 3 515,-10-2 260,-56-13-991,0 0 0,0 0 0,0 1 0,1-1 0,-1 1 1,0 0-1,0 0 0,5 1 0,-5-1 64,-1-1 121,0 1-1,0 0 1,0 0 0,1 0-1,-1 0 1,0 0-1,0 0 1,0 1-1,0-1 1,0 1 0,0-1-1,0 1 1,0 0-1,0 0 1,-1-1-1,1 1 1,0 1 0,3 1-1,-4-2-129,0 1-1,0-1 0,0 0 1,0 1-1,0-1 0,0 1 1,0 0-1,0-1 0,-1 1 1,1-1-1,0 1 0,-1 0 1,0 0-1,1-1 0,-1 1 1,0 0-1,0 0 0,0 0 1,0-1-1,0 1 0,0 0 1,-1 0-1,1-1 0,0 1 1,-1 0-1,0 0 1,1-1-1,-1 1 0,0-1 1,0 1-1,0-1 0,0 1 1,0-1-1,0 1 0,0-1 1,0 0-1,-1 1 0,1-1 1,0 0-1,-1 0 0,1 0 1,-1 0-1,-2 1 0,-17 11-1633</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8:21.554"/>
    </inkml:context>
    <inkml:brush xml:id="br0">
      <inkml:brushProperty name="width" value="0.035" units="cm"/>
      <inkml:brushProperty name="height" value="0.035" units="cm"/>
      <inkml:brushProperty name="color" value="#E71224"/>
    </inkml:brush>
  </inkml:definitions>
  <inkml:trace contextRef="#ctx0" brushRef="#br0">0 0 1632,'13'5'9717,"20"-3"-8466,-9 0-1050,85 8-23,-64-7-179,-1 2-1,58 13 1,-181-15 1057,-90-18 732,179 17-2060,-1-1-1,0 2 1,1 0-1,-1 0 1,0 0-1,15 9 0,25 9-1031,-29-15 194,0-1 0,0-1-1,23 2 1,24-2-3208</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8:29.074"/>
    </inkml:context>
    <inkml:brush xml:id="br0">
      <inkml:brushProperty name="width" value="0.035" units="cm"/>
      <inkml:brushProperty name="height" value="0.035" units="cm"/>
      <inkml:brushProperty name="color" value="#E71224"/>
    </inkml:brush>
  </inkml:definitions>
  <inkml:trace contextRef="#ctx0" brushRef="#br0">1 51 672,'-1'-5'580,"1"0"0,0 1 0,1-1-1,-1 1 1,1-1 0,0 1 0,0 0 0,0-1 0,3-4 0,-4 10-474,-1-1 1,1 1 0,0-1-1,0 1 1,0 0-1,0-1 1,0 1 0,0 0-1,0-1 1,0 1 0,0 0-1,0-1 1,0 1 0,0 0-1,1-1 1,-1 1 0,0-1-1,0 1 1,1 0-1,-1-1 1,0 1 0,1-1-1,-1 1 1,1-1 0,-1 1-1,1-1 1,-1 1 0,1-1-1,-1 0 1,1 1 0,-1-1-1,1 0 1,-1 1-1,1-1 1,0 0 0,-1 0-1,1 1 1,-1-1 0,1 0-1,1 0 1,8 5 123,1-1 1,0 0-1,0-1 0,0 0 0,0-1 1,0 0-1,13 0 0,2-1-109,0-1 1,27-3-1,-5-3-126,-25 2-27,-1 2 1,0 0-1,1 2 0,33 2 0,-41 0 40,15 3 47,36 0 1,-65-5-160,0 0-1,0 1 1,0-1 0,0 1-1,0-1 1,0 1 0,0-1 0,0 1-1,-1-1 1,1 1 0,0 0-1,0-1 1,-1 1 0,1 0 0,0 0-1,-1-1 1,1 1 0,-1 0 0,1 0-1,-1 0 1,1 0 0,-1 0-1,0 0 1,0 0 0,1 0 0,-1 0-1,0 0 1,0 0 0,0 0-1,0 0 1,0 0 0,0 0 0,0 0-1,0 0 1,-1 1 0,1 2-401,0 0 1,0 0 0,-1 1-1,0-1 1,0 0-1,0 0 1,-2 5-1,-7 5-1047,-1 2-194</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8:25.045"/>
    </inkml:context>
    <inkml:brush xml:id="br0">
      <inkml:brushProperty name="width" value="0.035" units="cm"/>
      <inkml:brushProperty name="height" value="0.035" units="cm"/>
    </inkml:brush>
  </inkml:definitions>
  <inkml:trace contextRef="#ctx0" brushRef="#br0">0 61 336,'0'0'420,"0"-1"0,0 0 0,0 1 0,0-1 0,0 0 1,0 1-1,0-1 0,0 0 0,0 1 0,1-1 0,-1 0 0,0 1 0,0-1 0,1 0 0,-1 1 0,0-1 1,0 1-1,1-1 0,-1 0 0,1 1 0,-1-1 0,1 1 0,-1-1 0,1 0 0,21-10 2132,34-3-4266,-44 12 2637,44-6-1089,0 2 1,103 2-1,-123 4-859</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8:30.193"/>
    </inkml:context>
    <inkml:brush xml:id="br0">
      <inkml:brushProperty name="width" value="0.035" units="cm"/>
      <inkml:brushProperty name="height" value="0.035" units="cm"/>
      <inkml:brushProperty name="color" value="#E71224"/>
    </inkml:brush>
  </inkml:definitions>
  <inkml:trace contextRef="#ctx0" brushRef="#br0">5 1 336,'-4'2'7111,"14"3"-3704,20 3-2322,111 8 129,-87-12-1157,0 2 1,0 3 0,61 18-1,-181-33 473,63 4 181,2 1-693,0 1 0,0-1-1,0 0 1,0 1-1,0-1 1,0 0-1,0 1 1,0-1-1,0 0 1,0 0 0,1 0-1,-1 0 1,0 0-1,1 0 1,-1 0-1,0 0 1,1 0-1,-1-2 1,1 3-23,6 1-839,0 0-1,1 0 0,-1 1 0,0 0 1,0 0-1,6 4 0,9 4-2494</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8:53.982"/>
    </inkml:context>
    <inkml:brush xml:id="br0">
      <inkml:brushProperty name="width" value="0.035" units="cm"/>
      <inkml:brushProperty name="height" value="0.035" units="cm"/>
      <inkml:brushProperty name="color" value="#E71224"/>
    </inkml:brush>
  </inkml:definitions>
  <inkml:trace contextRef="#ctx0" brushRef="#br0">111 133 4256,'2'-27'2630,"-2"11"-1483,1 1-1,0 0 1,2-1 0,7-28-1,-9 105-1788,-9 70 1661,-47 232 0,-5 33 471,61-81-864,14 66-542,-16-368-1415,-4-30 414,-5-35-1381,4-53-2854,7 36 1683</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8:54.713"/>
    </inkml:context>
    <inkml:brush xml:id="br0">
      <inkml:brushProperty name="width" value="0.035" units="cm"/>
      <inkml:brushProperty name="height" value="0.035" units="cm"/>
      <inkml:brushProperty name="color" value="#E71224"/>
    </inkml:brush>
  </inkml:definitions>
  <inkml:trace contextRef="#ctx0" brushRef="#br0">33 502 3824,'-8'-15'3294,"4"9"-2660,1-1 1,-1 1-1,2-1 1,-1 1-1,0-1 0,1 0 1,-2-12-1,6 18-598,0 0-1,-1 0 0,1 0 1,0 1-1,0-1 1,0 1-1,0 0 0,0-1 1,0 1-1,0 0 1,0 0-1,0 0 1,0 0-1,2 1 0,3-1-28,159-11 129,44-6 68,601-34 658,49 7-304,650-42-257,-956 43-229,1207-78-67,-1326 102-37,891 1-82,-582 22 172,-562-9 272,-147 3-120,-14 0-100,0 1 1,0 1-1,34 4 0,-51-3-142,0 1 0,1-1 0,-1 1 1,0 0-1,1 0 0,-1 0 0,0 0 0,-1 1 0,1 0 0,0 0 0,-1 0 0,1 0 1,-1 0-1,0 1 0,3 4 0,5 7-30,-1 2-1,11 22 1,-14-27 70,89 174-12,133 236 164,-219-406-152,33 53 57,3-1 0,82 95 0,-49-73 48,-54-62-110,98 119 26,-107-126-60,-1 2 0,0 0 0,-2 0 0,-1 2 0,11 28 0,-21-47 24,0 1 0,0-1 0,-1 1 0,0 0 0,0-1 0,0 1 0,-1 0 0,0-1 0,0 1 0,-1 0 0,0-1 0,0 1 0,0 0 0,-1-1 0,0 0 0,0 1 0,-1-1 0,0 0 0,0 0 0,0 0 0,-1 0 0,0-1 0,0 0 0,0 1 0,0-1 0,-1-1 0,-7 7 0,-10 4 29,0 0 0,-1-1-1,0-1 1,-1-1 0,-1-1 0,-30 9-1,-224 58 111,-274 30-16,-44-12 6,520-84-108,-3090 340 227,1716-282-31,317-18-185,724-29 15,58-6-30,-60 7 419,-165 8 513,543-30-842,-142-2 392,217-16-5161,65-19 31,10-12-123</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8:55.336"/>
    </inkml:context>
    <inkml:brush xml:id="br0">
      <inkml:brushProperty name="width" value="0.035" units="cm"/>
      <inkml:brushProperty name="height" value="0.035" units="cm"/>
      <inkml:brushProperty name="color" value="#E71224"/>
    </inkml:brush>
  </inkml:definitions>
  <inkml:trace contextRef="#ctx0" brushRef="#br0">217 88 6149,'55'-88'6878,"-52"92"-6285,-3 15-507,-1 26 76,1-42-75,-7 102 629,-36 181 0,-49 102 88,38-175-576,27-86-293,6 1 0,-8 237-1,29-353 21,2 71-548,-1-76 363,0-1 0,0 1 0,0-1 0,1 1-1,0-1 1,1 0 0,-1 0 0,1 0 0,0 0-1,5 6 1,-7-11 134,0 0 0,0 1 0,0-1-1,0 0 1,0 0 0,0 0 0,1 0 0,-1-1-1,0 1 1,1 0 0,-1 0 0,1-1 0,-1 1-1,1-1 1,-1 1 0,1-1 0,-1 0 0,1 0-1,0 0 1,-1 0 0,1 0 0,-1 0 0,3 0 0,1-1-225,0 0 0,-1-1 1,1 1-1,0-1 1,0 0-1,6-4 1,36-25-3973</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8:55.788"/>
    </inkml:context>
    <inkml:brush xml:id="br0">
      <inkml:brushProperty name="width" value="0.035" units="cm"/>
      <inkml:brushProperty name="height" value="0.035" units="cm"/>
      <inkml:brushProperty name="color" value="#E71224"/>
    </inkml:brush>
  </inkml:definitions>
  <inkml:trace contextRef="#ctx0" brushRef="#br0">161 16 8989,'0'-2'633,"5"-12"4035,-5 19-4197,-5 30-1137,3 93 1300,-42 426 926,-31 161-981,61-540-678,-11 181-433,24-343 316,2 22-1414,3-37 1203,1 1 0,-1-1-1,0 0 1,0 0 0,-1-1 0,1 1-1,5-6 1,28-24-2619,14-19-2645</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8:56.207"/>
    </inkml:context>
    <inkml:brush xml:id="br0">
      <inkml:brushProperty name="width" value="0.035" units="cm"/>
      <inkml:brushProperty name="height" value="0.035" units="cm"/>
      <inkml:brushProperty name="color" value="#E71224"/>
    </inkml:brush>
  </inkml:definitions>
  <inkml:trace contextRef="#ctx0" brushRef="#br0">393 20 7017,'1'-19'5995,"-9"49"-5818,-47 201 1238,-102 411 250,17 142-1304,123-654-425,1 50-1246,16-152 114,0 0 0,2 0 0,2-1 0,9 42 0,-1-32-2431</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8:56.659"/>
    </inkml:context>
    <inkml:brush xml:id="br0">
      <inkml:brushProperty name="width" value="0.035" units="cm"/>
      <inkml:brushProperty name="height" value="0.035" units="cm"/>
      <inkml:brushProperty name="color" value="#E71224"/>
    </inkml:brush>
  </inkml:definitions>
  <inkml:trace contextRef="#ctx0" brushRef="#br0">349 43 7449,'-3'-32'5880,"-1"22"-4689,-1 24-2352,-11 44 1289,-2 0 1,-2-1-1,-32 60 1,9-20-39,13-28-199,-113 292-1732,139-352 1235,2-5 216,1-1 1,-1 1-1,1 0 1,0 0-1,0-1 1,0 1-1,1 0 1,-1 0-1,1 0 1,0 0-1,0 0 1,1 4-1,4-4-3609</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8:57.090"/>
    </inkml:context>
    <inkml:brush xml:id="br0">
      <inkml:brushProperty name="width" value="0.035" units="cm"/>
      <inkml:brushProperty name="height" value="0.035" units="cm"/>
      <inkml:brushProperty name="color" value="#E71224"/>
    </inkml:brush>
  </inkml:definitions>
  <inkml:trace contextRef="#ctx0" brushRef="#br0">208 91 6933,'-15'6'138,"1"0"0,0 1 0,0 1 0,0 0 0,1 1 0,1 0 0,-1 1 0,2 0 0,-1 1 0,2 1 0,-15 18 0,20-24-157,0 0-1,1 1 1,0-1 0,1 1 0,-1 0 0,1 0 0,1 0 0,-1 0-1,1 0 1,0 1 0,1-1 0,0 1 0,0-1 0,1 13-1,0-14 54,1-1 0,0 1-1,1 0 1,0-1 0,0 1-1,0-1 1,0 1 0,1-1-1,0 0 1,0 0 0,0 0-1,1 0 1,-1-1 0,1 1-1,0-1 1,1 0 0,-1 0-1,1-1 1,6 5 0,-2-2 43,1-1 1,-1 1-1,1-2 1,0 1-1,0-1 0,1-1 1,-1 0-1,1 0 1,0-1-1,0-1 0,18 1 1,-23-2-7,1 0 1,-1-1-1,1 0 0,-1 0 1,1-1-1,-1 1 1,0-1-1,0-1 0,0 1 1,0-1-1,0 0 1,-1 0-1,1-1 0,-1 0 1,0 0-1,0 0 0,0 0 1,0-1-1,-1 0 1,7-9-1,-3 1 55,-1-1 0,-1 1 0,0-1 1,-1 0-1,0-1 0,-1 1 0,-1-1 0,0 0 0,-1 1 0,0-29 0,-1 31-105,-1 0-1,-1 0 0,0 0 1,-1 1-1,0-1 0,-1 0 1,0 1-1,-1 0 0,0 0 1,-1 0-1,0 0 0,-1 0 1,0 1-1,-9-11 0,11 16-83,-1 1-1,0-1 1,0 1-1,0 0 1,0 1-1,0-1 1,-1 1 0,0 0-1,1 1 1,-1-1-1,0 1 1,0 0-1,-1 1 1,1 0-1,-13-2 1,15 3-116,0 0-1,0 0 1,1 0 0,-1 1-1,0-1 1,0 1 0,0 0-1,0 0 1,1 0 0,-1 1 0,0-1-1,1 1 1,-1 0 0,1 0-1,0 0 1,0 0 0,0 1-1,0-1 1,0 1 0,0 0-1,1 0 1,-1 0 0,1 0 0,0 0-1,0 1 1,-3 5 0,-5 20-2628</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8:57.542"/>
    </inkml:context>
    <inkml:brush xml:id="br0">
      <inkml:brushProperty name="width" value="0.035" units="cm"/>
      <inkml:brushProperty name="height" value="0.035" units="cm"/>
      <inkml:brushProperty name="color" value="#E71224"/>
    </inkml:brush>
  </inkml:definitions>
  <inkml:trace contextRef="#ctx0" brushRef="#br0">1 114 4116,'17'-16'994,"1"2"0,1 1-1,37-21 1,-44 28-738,0 0 1,0 1-1,1 1 1,0 0-1,-1 0 1,2 1-1,23-2 1,-34 5-235,-1 0-1,1 0 1,-1 0-1,1 1 1,-1-1-1,1 1 1,0-1 0,-1 1-1,0 0 1,1 0-1,-1 0 1,1 0-1,-1 0 1,0 1 0,0-1-1,0 1 1,0-1-1,4 5 1,-3-3 31,-1 1 0,1 0 0,-1 0 0,0 0 0,0 0 0,0 0 0,0 1 0,-1-1 0,2 9 0,-1 2 68,0 0 0,-1-1 1,-1 1-1,0 0 1,-4 22-1,-6 10 31,-2 0 0,-3-2 0,-33 75 0,-4 11-22,50-123-133,-1 0-1,1 0 1,0 1 0,0-1-1,0 9 1,2-16 16,0 0 1,0 0 0,0 0 0,0 1-1,0-1 1,0 0 0,1 0-1,-1 0 1,0 0 0,1 0 0,-1 0-1,0 1 1,1-1 0,-1 0-1,1 0 1,0 0 0,-1 0 0,1-1-1,0 1 1,0 0 0,-1 0 0,1 0-1,0 0 1,0-1 0,0 1-1,0 0 1,0-1 0,0 1 0,0-1-1,0 1 1,0-1 0,0 0-1,0 1 1,1-1 0,-1 0 0,0 0-1,0 0 1,0 0 0,0 0-1,1 0 1,-1 0 0,0 0 0,0 0-1,0 0 1,0-1 0,0 1 0,2-1-1,15-5 132,1 0-1,-1-2 0,0 0 1,0-1-1,-1-1 0,-1-1 1,20-15-1,128-102-57,-136 102-69,-1-1 0,-1-1-1,32-44 1,-57 70 5,11-19 103,-11 21-89,-1-1 1,1 1 0,-1-1 0,0 0 0,1 1-1,-1-1 1,0 0 0,0 0 0,1 1 0,-1-1-1,0 0 1,0 1 0,0-1 0,0 0 0,0 0-1,0 1 1,0-1 0,0 0 0,0 0-1,-1 1 1,1-1 0,0 0 0,0 1 0,-1-2-1,1 2-65,-1 0 0,1 0-1,-1 0 1,1 0 0,0 0-1,-1 0 1,1 0 0,-1 0-1,1 0 1,0 0 0,-1 0-1,1 0 1,-1 0-1,1 1 1,0-1 0,-1 0-1,1 0 1,0 0 0,-1 1-1,1-1 1,0 0 0,0 0-1,-1 1 1,1-1 0,0 0-1,0 1 1,-1-1-1,1 0 1,0 1 0,0-1-1,0 0 1,-1 1 0,-8 14-740,9-14 793,-6 9-19,1 0-1,1 1 0,0-1 1,0 1-1,1 0 0,1 1 1,-1-1-1,2 0 1,0 1-1,0-1 0,1 1 1,0-1-1,1 1 0,0-1 1,1 0-1,1 0 1,-1 1-1,2-1 0,-1-1 1,2 1-1,-1 0 0,2-1 1,-1 0-1,1 0 0,1-1 1,0 0-1,0 0 1,1 0-1,0-1 0,0 0 1,1-1-1,0 1 0,0-2 1,1 1-1,-1-2 1,2 1-1,12 4 0,-14-6 58,1 0-1,0-1 0,0 0 0,0-1 0,0 0 1,1-1-1,-1 0 0,0-1 0,1 0 0,17-2 1,-22 1-2,1 0 1,-1-1-1,1 0 1,-1 0-1,0 0 1,0-1-1,0 0 1,0 0 0,-1-1-1,1 0 1,-1 1-1,0-2 1,0 1-1,0-1 1,0 0-1,-1 0 1,7-10-1,-2 1-25,-2-1-1,0 0 0,0 0 1,-2-1-1,0 0 0,0 0 1,-2 0-1,0 0 0,-1-1 1,0 1-1,-2-1 0,-1-23 0,0 27-159,0 1-1,-1-1 0,0 0 1,-1 1-1,-1 0 0,0-1 1,-1 2-1,0-1 1,-1 0-1,0 1 0,0 0 1,-2 0-1,1 1 0,-1 0 1,-1 0-1,-14-12 0,21 20-215,-1 0 0,0 1 0,0-1 0,0 1 0,0-1 0,0 1-1,-7-1 1,10 2 228,0-1 1,-1 1-1,1 0 0,-1 0 0,1 0 0,-1 0 0,1 0 0,-1 0 1,1 0-1,-1 0 0,1 0 0,-1 0 0,1 0 0,-1 0 0,1 0 1,-1 0-1,1 0 0,-1 0 0,1 0 0,-1 1 0,1-1 1,0 0-1,-1 0 0,1 1 0,-1-1 0,1 0 0,0 0 0,-1 1 1,1-1-1,0 1 0,-1-1 0,1 0 0,0 1 0,-1-1 0,1 1 1,0-1-1,0 0 0,0 1 0,-1-1 0,1 1 0,0-1 0,0 1 1,0-1-1,0 1 0,0-1 0,0 1 0,0-1 0,0 1 0,0-1 1,0 1-1,0-1 0,0 1 0,0-1 0,1 1 0,-1-1 1,0 1-1,0-1 0,0 1 0,1-1 0,7 14-4051</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8:57.982"/>
    </inkml:context>
    <inkml:brush xml:id="br0">
      <inkml:brushProperty name="width" value="0.035" units="cm"/>
      <inkml:brushProperty name="height" value="0.035" units="cm"/>
      <inkml:brushProperty name="color" value="#E71224"/>
    </inkml:brush>
  </inkml:definitions>
  <inkml:trace contextRef="#ctx0" brushRef="#br0">161 155 6961,'1'-8'671,"1"0"-1,0-1 1,0 1 0,1 0 0,0 0 0,8-14 0,-8 16-540,1 0-1,0 1 1,0-1-1,1 1 1,0 0 0,0 0-1,10-7 1,-8 7-169,0 1 0,0 0-1,1 0 1,0 1 0,0 0 0,0 1 0,0-1-1,0 2 1,1-1 0,-1 1 0,0 0 0,1 1-1,-1 0 1,16 2 0,-13-1 30,1 1-1,-1 0 1,1 1-1,-1 1 1,0-1-1,-1 2 1,1 0-1,-1 0 1,0 0 0,0 2-1,0-1 1,-1 1-1,12 12 1,-15-14 16,-1 1 0,-1 0 0,1 0 1,-1 0-1,0 0 0,0 1 0,-1 0 1,0-1-1,0 1 0,0 1 0,-1-1 0,0 0 1,-1 0-1,1 1 0,-2-1 0,1 1 1,-1 0-1,0-1 0,0 1 0,-1-1 1,-3 13-1,1-9 23,0 0 1,-1 0-1,0 0 0,-1-1 1,-1 0-1,1 0 0,-2 0 1,1 0-1,-1-1 1,-1 0-1,1-1 0,-2 0 1,-10 9-1,-13 7 101,-1-1 0,-53 27 0,-10 7-50,76-40-191,19-16 92,1-1 0,0 1 0,0-1 0,0 1 0,0-1 1,-1 1-1,1-1 0,0 1 0,0-1 0,0 1 0,0-1 0,0 1 0,0-1 0,0 1 0,0-1 0,0 1 1,1 0-1,-1-1 0,0 1 0,0-1 0,0 0 0,1 1 0,-1-1 0,0 1 0,0-1 0,1 1 0,-1-1 1,0 0-1,1 1 0,-1-1 0,1 1 0,-1-1 0,0 0 0,1 0 0,-1 1 0,1-1 0,-1 0 0,1 0 1,-1 1-1,1-1 0,-1 0 0,1 0 0,-1 0 0,2 0 0,51 19 201,-33-13-295,-1 1 0,1 0 0,-1 2 1,19 11-1,-34-18 126,-1 1-1,1-1 1,-1 1 0,0-1-1,0 1 1,0 0 0,0 0-1,0 0 1,-1 1 0,1-1 0,-1 1-1,0-1 1,0 1 0,0 0-1,-1 0 1,1 0 0,-1 0-1,0 0 1,0 0 0,0 0 0,-1 0-1,1 0 1,-1 0 0,0 0-1,-1 7 1,0-6 26,-1-1 0,1 0 0,-1 1 0,1-1 0,-1 0 0,-1 0 0,1 0 0,-1-1 0,1 1 0,-1 0 0,0-1 0,0 0 0,-1 0 0,1 0 0,-7 5 0,-8 4 105,0-1 0,-21 10 0,21-12-136,-42 23 12,22-14-143,1 1 0,1 3 1,0 0-1,-41 37 0,75-58-1,1 1 0,0-1-1,-1 0 1,1 0 0,0 1-1,0-1 1,0 1 0,0-1 0,0 1-1,0-1 1,0 1 0,0 0-1,0 2 1,1-3 48,0-1 0,0 1-1,0-1 1,0 0 0,1 1 0,-1-1 0,0 1-1,0-1 1,0 0 0,1 1 0,-1-1-1,0 1 1,0-1 0,1 0 0,-1 1-1,0-1 1,1 0 0,-1 0 0,0 1 0,1-1-1,-1 0 1,0 0 0,1 1 0,-1-1-1,1 0 1,-1 0 0,0 0 0,1 0 0,-1 0-1,1 0 1,-1 0 0,1 1 0,5-1-292,0 0 0,0 0 1,0 0-1,-1-1 1,1 0-1,10-2 1,32-12-1840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8:29.692"/>
    </inkml:context>
    <inkml:brush xml:id="br0">
      <inkml:brushProperty name="width" value="0.035" units="cm"/>
      <inkml:brushProperty name="height" value="0.035" units="cm"/>
    </inkml:brush>
  </inkml:definitions>
  <inkml:trace contextRef="#ctx0" brushRef="#br0">7 2 1548,'-1'-2'1604,"-1"2"-1604,0 5-1080,1 5-168</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8:58.401"/>
    </inkml:context>
    <inkml:brush xml:id="br0">
      <inkml:brushProperty name="width" value="0.035" units="cm"/>
      <inkml:brushProperty name="height" value="0.035" units="cm"/>
      <inkml:brushProperty name="color" value="#E71224"/>
    </inkml:brush>
  </inkml:definitions>
  <inkml:trace contextRef="#ctx0" brushRef="#br0">339 62 2508,'-1'-1'375,"0"1"0,0 0-1,0-1 1,0 1 0,0 0 0,0-1-1,0 1 1,0 0 0,1 0-1,-1 0 1,0 0 0,0 0 0,0 0-1,0 0 1,0 0 0,-1 1-1,-20 7 990,-19 21-3053,31-21 2347,-28 20-601,1 1-1,-37 40 1,63-58-54,1 1 1,0 0-1,1 0 0,0 0 0,1 1 1,1 1-1,0-1 0,1 1 0,0 1 1,-6 26-1,10-35 60,1-1 1,0 1-1,1 0 0,-1 0 1,1 0-1,0 0 0,1 0 1,0 0-1,0-1 0,0 1 1,0 0-1,1 0 0,0-1 1,0 1-1,1-1 1,-1 0-1,1 1 0,0-1 1,1 0-1,-1-1 0,1 1 1,0-1-1,0 0 0,0 1 1,1-2-1,-1 1 0,1 0 1,0-1-1,0 0 1,1 0-1,-1-1 0,0 0 1,1 1-1,-1-2 0,1 1 1,0-1-1,0 0 0,0 0 1,-1 0-1,1-1 0,0 0 1,9-1-1,-4 0 127,-1-2 1,1 1-1,-1-1 0,0-1 0,0 0 0,0 0 1,-1-1-1,1 0 0,-1-1 0,0 0 0,9-9 1,-6 4-50,0 0 0,-1-1 0,-1 0 0,0 0 0,-1-1 0,0-1 0,9-18 0,-11 16-97,0 0-1,-1 0 1,0-1 0,-2 1-1,0-1 1,3-29 0,-6 34-63,-1 0 0,0 0 0,0 0 0,-2 0 0,1 0 1,-1 1-1,-1-1 0,0 0 0,-9-19 0,8 24-129,0-1-1,-1 1 1,0 0-1,0 0 1,-1 0-1,0 1 0,0-1 1,0 2-1,-1-1 1,0 1-1,0 0 1,0 0-1,-1 1 1,0 0-1,0 0 0,0 1 1,0 0-1,0 0 1,-1 1-1,1 0 1,-1 0-1,1 1 0,-1 0 1,0 1-1,1 0 1,-1 1-1,0-1 1,-15 5-1,21-5-96,0 1 0,1-1 0,-1 1 0,1 0 0,-1 0 0,1 0 0,0 0 0,-1 1 0,1-1 0,0 1 0,0-1 0,0 1 0,0 0 0,0 0 0,0 0 0,1 0 0,-1 0 0,1 0 0,-1 0 0,-1 4 0,3 14-3943</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8:58.804"/>
    </inkml:context>
    <inkml:brush xml:id="br0">
      <inkml:brushProperty name="width" value="0.035" units="cm"/>
      <inkml:brushProperty name="height" value="0.035" units="cm"/>
      <inkml:brushProperty name="color" value="#E71224"/>
    </inkml:brush>
  </inkml:definitions>
  <inkml:trace contextRef="#ctx0" brushRef="#br0">256 28 6189,'-1'-2'259,"-1"0"0,1 1 0,-1-1 0,1 1 0,-1 0 1,0-1-1,1 1 0,-1 0 0,0 0 0,0 0 0,0 0 1,0 1-1,0-1 0,-3 0 0,2 1-205,1 0-1,-1 0 1,0 0-1,1 0 1,-1 1 0,1-1-1,-1 1 1,1 0 0,-1-1-1,1 1 1,-1 1-1,1-1 1,0 0 0,-1 0-1,1 1 1,-3 2-1,-1 1-115,0 1 0,0 0 0,0 1 0,1-1 0,0 1 0,0 0 0,0 0 0,-4 11 0,6-10 112,0 0 0,1 1 0,-1-1 1,2 0-1,-1 1 0,1 0 0,1-1 0,-1 1 0,1 0 0,1-1 1,0 1-1,0 0 0,1-1 0,-1 1 0,2-1 0,0 0 1,0 1-1,0-1 0,1-1 0,0 1 0,0 0 0,1-1 0,0 0 1,8 8-1,-4-5 86,0 0 1,1 0 0,0-1 0,0-1-1,1 0 1,0 0 0,1-1-1,0-1 1,0 0 0,0 0-1,1-1 1,0-1 0,-1 0 0,28 4-1,-23-6-48,0-2 0,0 0-1,1-1 1,-1 0 0,0-1 0,0-1-1,31-10 1,-24 4 5,0-1 0,0-1 0,-1-1 0,34-24 0,-6-3-27,-2-2 0,-2-2 0,57-67-1,-98 102-46,3 0 77,-1-1 0,-1-1-1,1 1 1,-1-1-1,-1-1 1,5-10-1,-11 21-110,0 0 0,0 0 0,0 0-1,0 0 1,0 0 0,0 0 0,0 0-1,0 0 1,0 1 0,0-1-1,0 0 1,0 0 0,-1 0 0,1 0-1,0 0 1,0 0 0,0 0 0,0 0-1,0 0 1,0 0 0,0 0-1,0 0 1,0 0 0,0 0 0,-1 0-1,1 0 1,0 0 0,0 0 0,0 0-1,0 0 1,0 0 0,0 0-1,0 0 1,0 0 0,0 0 0,-1 0-1,1 0 1,0 0 0,0 0-1,0 0 1,0 0 0,0 0 0,0 0-1,0-1 1,0 1 0,0 0 0,0 0-1,0 0 1,0 0 0,0 0-1,0 0 1,-1 0 0,1 0 0,0 0-1,0 0 1,0 0 0,0-1 0,0 1-1,-14 11-664,-19 17 391,-180 161 728,-112 111-8,263-236-419,4 3-1,3 2 1,-55 90-1,100-143-71,-58 103 242,60-104-471,1 1-1,1 1 0,0-1 1,1 1-1,-4 27 0,9-40 92,-1-1 0,1 0 0,0 1 0,0-1 0,0 1-1,1-1 1,-1 1 0,2 3 0,-2-6 44,1 1 1,0-1-1,-1 0 0,1 1 0,0-1 1,0 0-1,0 0 0,-1 0 1,1 0-1,0 0 0,0 0 0,1 0 1,-1 0-1,0 0 0,0 0 0,0 0 1,1-1-1,-1 1 0,0-1 1,1 1-1,1 0 0,28 3-3910</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8:59.208"/>
    </inkml:context>
    <inkml:brush xml:id="br0">
      <inkml:brushProperty name="width" value="0.035" units="cm"/>
      <inkml:brushProperty name="height" value="0.035" units="cm"/>
      <inkml:brushProperty name="color" value="#E71224"/>
    </inkml:brush>
  </inkml:definitions>
  <inkml:trace contextRef="#ctx0" brushRef="#br0">479 169 8205,'-11'0'363,"0"0"0,0 1 0,0 1 0,0-1 1,1 2-1,-1 0 0,1 0 0,-15 6 0,-6 5-128,-40 25 0,49-26-209,1 1-1,1 1 1,0 1 0,2 0 0,-1 2-1,2 0 1,-30 40 0,41-48-35,1-1 0,-1 1 0,2 0 0,-1 0 0,1 1 1,1-1-1,0 1 0,-3 21 0,5-24 22,1 0-1,0 0 0,1 0 1,-1 0-1,2 0 1,-1 0-1,1 0 1,0 0-1,1 0 0,0-1 1,0 1-1,0-1 1,7 10-1,-2-6 147,1 0 0,0-1 0,0 0 0,1-1 0,0 0-1,1 0 1,0-1 0,0-1 0,1 0 0,0 0 0,0-1 0,0-1 0,1 0 0,24 6-1,-11-4 28,1-2 0,0-1-1,0-1 1,0-1-1,0-1 1,40-5-1,-48 2-57,0 0-1,0-2 0,-1 0 0,0-1 1,0-1-1,0-1 0,0 0 0,-1-1 1,-1-1-1,1-1 0,-1 0 0,-1-1 1,0-1-1,0 0 0,-2-1 0,1-1 1,-2 0-1,1 0 0,-2-2 0,15-24 1,-12 11-114,0 0 0,-3 0 0,0-1-1,-2-1 1,-1 0 0,-1 0 0,-2 0 0,-1-1 0,-2 0 0,-1-32 0,-2 55-72,-1 0-1,1 1 1,-1 0-1,-1-1 1,1 1-1,-1 0 1,-1 0 0,0 0-1,0 1 1,0-1-1,-1 1 1,0 0-1,0 1 1,-1-1 0,0 1-1,0 0 1,-1 0-1,1 1 1,-1 0-1,-1 0 1,-11-6 0,10 5-63,-1 1 1,0 1 0,0 0 0,0 0 0,0 1 0,0 0 0,-1 1-1,-21-2 1,9 3-166,-1 1-1,0 1 0,-27 6 0,7 1-269,1 3-1,1 1 0,-59 26 0,-101 56-2625,62-26-3234</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9:09.733"/>
    </inkml:context>
    <inkml:brush xml:id="br0">
      <inkml:brushProperty name="width" value="0.035" units="cm"/>
      <inkml:brushProperty name="height" value="0.035" units="cm"/>
      <inkml:brushProperty name="color" value="#E71224"/>
    </inkml:brush>
  </inkml:definitions>
  <inkml:trace contextRef="#ctx0" brushRef="#br0">9 12 6805,'-8'-10'4972,"18"9"-4291,26 9-2118,-33-7 1907,59 12-83,-1-3 0,98 4 0,-14-1-189,410 84-193,-556-98-270,0 0 0,0 1 0,0-1 0,0 0-1,0 0 1,0 0 0,0 0 0,1 0 0,-1 0 0,0 0-1,0 0 1,1 0 0,-1-1 0,1 1 0,-1 0 0,1 0-1,0 0 1,-1-1 0,1 1 0,0-2 0,-5-14-2306</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9:10.155"/>
    </inkml:context>
    <inkml:brush xml:id="br0">
      <inkml:brushProperty name="width" value="0.035" units="cm"/>
      <inkml:brushProperty name="height" value="0.035" units="cm"/>
      <inkml:brushProperty name="color" value="#E71224"/>
    </inkml:brush>
  </inkml:definitions>
  <inkml:trace contextRef="#ctx0" brushRef="#br0">199 84 4676,'0'-4'210,"2"-1"-1,-1 1 0,0 0 1,1 0-1,0 0 0,0 0 0,0 0 1,1 0-1,-1 1 0,1-1 1,0 1-1,0-1 0,0 1 0,0 0 1,1 0-1,-1 0 0,8-3 1,-6 3-167,1 1 1,0 0 0,1 0 0,-1 0-1,0 1 1,0 0 0,1 0 0,-1 0 0,1 1-1,-1 0 1,8 1 0,8 3-115,1 1 1,-1 0-1,0 2 1,0 0-1,39 20 0,-36-14 115,-1 1-1,-1 2 1,0 0-1,-1 1 1,-1 1-1,0 1 1,-1 1-1,-2 1 0,0 1 1,-1 0-1,-1 1 1,-1 1-1,-1 0 1,-2 1-1,0 1 1,-1 0-1,-2 0 0,9 43 1,-11-35 39,-2-1 0,-2 1 0,-1 0 0,-2 0 0,-1 1 0,-2-1 0,-1-1 0,-1 1 0,-15 46 0,4-36 31,-1-1 0,-3-1 0,-1-1 0,-2 0 0,-45 59 0,-167 168-530,163-193-1679,-130 104 0,50-75-3040</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9:35.009"/>
    </inkml:context>
    <inkml:brush xml:id="br0">
      <inkml:brushProperty name="width" value="0.035" units="cm"/>
      <inkml:brushProperty name="height" value="0.035" units="cm"/>
      <inkml:brushProperty name="color" value="#E71224"/>
    </inkml:brush>
  </inkml:definitions>
  <inkml:trace contextRef="#ctx0" brushRef="#br0">167 362 372,'15'-20'1003,"-13"18"-807,1-1-1,-1 1 1,0-1 0,-1 1 0,1-1-1,0 0 1,-1 0 0,2-3-1,1-5 356,-2-1-1,1 0 1,-1 0-1,-1 0 1,0 0-1,-1 0 1,0-1-1,-1 1 1,0 0-1,-1 0 1,-1 0-1,0 1 1,-5-15-1,8 26-543,0 0 0,-1-1 0,1 1 0,0 0 0,-1-1 0,1 1 0,0 0 0,-1-1 0,1 1 1,-1 0-1,1 0 0,-1-1 0,1 1 0,-1 0 0,1 0 0,0 0 0,-1 0 0,1 0 0,-1-1 0,1 1 0,-1 0 0,1 0 0,-1 0 0,1 1 0,-1-1 0,1 0 0,-1 0 1,1 0-1,-1 0 0,1 0 0,-1 0 0,1 1 0,-1-1 0,1 0 0,-1 0 0,1 1 0,0-1 0,-1 0 0,1 1 0,-1-1 0,1 0 0,0 1 0,0-1 0,-1 1 0,1 0 1,-26 24-1241,20-19 1585,-11 11-323,0 1 1,1 1 0,2 0-1,0 1 1,1 0-1,0 1 1,-10 26-1,20-39-25,0 1-1,0 0 1,1 0-1,0 0 1,1 1-1,0-1 1,0 0-1,1 0 1,1 15-1,0-17 51,1 0 0,0 0 0,0 0 0,0-1 0,1 1 0,0 0 0,0-1 0,0 0-1,1 0 1,0 0 0,1 0 0,-1-1 0,10 10 0,-9-10-6,1 0-1,0-1 1,-1 0 0,1 0-1,1 0 1,-1 0 0,0-1-1,1 0 1,0-1-1,0 1 1,0-1 0,0-1-1,0 1 1,11 0 0,-8-2 26,0 0 0,1-1 0,-1 0 1,0-1-1,0 0 0,0-1 0,0 1 1,0-2-1,12-5 0,-2-2 33,-1 0 1,0-1-1,0-1 1,-2-1-1,1-1 0,-2 0 1,0-1-1,22-29 1,-23 25-79,-2 0 0,-1-1 1,0 0-1,-2-1 1,0 0-1,6-24 1,-12 33-21,0 0 0,-2 0 0,1-1 0,-2 1 0,0 0 0,0-1-1,-1 0 1,-1 1 0,0-1 0,-1 1 0,0 0 0,-5-15 0,6 24-21,0 1-1,0-1 1,-1 1-1,1 0 1,-1-1-1,0 1 1,0 0 0,0 0-1,0 0 1,0 0-1,-1 0 1,1 1-1,-1-1 1,0 1-1,0 0 1,0-1-1,0 1 1,0 1-1,0-1 1,0 0-1,-5-1 1,3 2-48,0 1-1,0 0 1,0-1-1,0 1 1,0 1 0,0-1-1,-1 1 1,1 0-1,0 0 1,0 0 0,1 1-1,-1 0 1,0 0 0,-6 4-1,-3 1-214,1 1 0,0 0-1,0 1 1,1 1 0,0 0 0,1 0-1,-12 16 1,16-18-158,0 0 0,1 1 0,0 0 0,1 0 0,0 1 0,0-1 0,1 1 0,0 0 0,1 0 0,0 1 0,-2 14 0,7 28-3156</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9:35.429"/>
    </inkml:context>
    <inkml:brush xml:id="br0">
      <inkml:brushProperty name="width" value="0.035" units="cm"/>
      <inkml:brushProperty name="height" value="0.035" units="cm"/>
      <inkml:brushProperty name="color" value="#E71224"/>
    </inkml:brush>
  </inkml:definitions>
  <inkml:trace contextRef="#ctx0" brushRef="#br0">195 127 2244,'2'-11'1092,"0"-1"-1,1 1 1,1 0-1,-1 0 1,2 0-1,-1 0 1,2 1-1,-1 0 1,14-19-1,-23 36-1146,0 0 1,0 0-1,0 0 0,1 1 0,0-1 1,1 1-1,-1 0 0,-1 10 0,-6 18 106,-23 41-134,-81 138 0,80-155-1217,30-53 756,0 0 1,1 1-1,0 0 0,0 0 0,1-1 0,-3 16 1,3 9-2270</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9:36.006"/>
    </inkml:context>
    <inkml:brush xml:id="br0">
      <inkml:brushProperty name="width" value="0.035" units="cm"/>
      <inkml:brushProperty name="height" value="0.035" units="cm"/>
      <inkml:brushProperty name="color" value="#E71224"/>
    </inkml:brush>
  </inkml:definitions>
  <inkml:trace contextRef="#ctx0" brushRef="#br0">0 201 2568,'38'-64'5545,"-30"54"-5489,0-1-1,0 2 1,1-1-1,0 1 0,1 1 1,0 0-1,1 0 1,-1 1-1,2 0 0,17-8 1,-13 8-42,0 1 0,1 1 0,-1 0 0,1 1 0,0 1 0,0 1 0,0 0 0,0 2 0,0 0 0,20 2 0,-29-1-60,1 0 0,-1 1 0,0 0 0,0 1 0,0 0 0,0 0 0,0 1 0,-1 0 0,14 9 0,-16-9 5,-1 0 0,1 0-1,-1 0 1,0 1-1,-1 0 1,1 0-1,-1 0 1,0 0 0,0 0-1,0 1 1,-1-1-1,1 1 1,-2 0 0,1 0-1,1 6 1,-2 1 114,0 1-1,0-1 1,-1 1 0,-1-1 0,0 0 0,-1 1 0,-1-1-1,0 0 1,0 0 0,-2-1 0,1 1 0,-9 15 0,-5 6 123,-1-1 1,-1-1 0,-26 31 0,23-34 67,0-1 0,-2-1 0,-1-1 0,-1-1 0,-1-1 0,-1-2 0,-1-1 0,-1-1 0,-37 17 0,66-35 1046,6-1-432,18-3-116,47-8-1087,-39 5 461,687-38-2061,-696 42 1569,128 7-5906,-106-7 3523</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9:36.692"/>
    </inkml:context>
    <inkml:brush xml:id="br0">
      <inkml:brushProperty name="width" value="0.035" units="cm"/>
      <inkml:brushProperty name="height" value="0.035" units="cm"/>
      <inkml:brushProperty name="color" value="#E71224"/>
    </inkml:brush>
  </inkml:definitions>
  <inkml:trace contextRef="#ctx0" brushRef="#br0">296 210 4524,'8'-17'558,"2"1"-1,-1 0 0,2 1 0,0 0 0,1 0 0,24-22 0,-26 28-489,0 1-1,1 1 1,0 0-1,0 0 1,0 1-1,1 1 0,0 0 1,0 1-1,0 0 1,23-4-1,-21 5-66,1 1 0,-1 0 0,1 1-1,0 1 1,-1 0 0,25 4 0,-36-3-39,0-1-1,1 1 1,-1 0 0,0 0-1,0 0 1,0 1 0,0-1-1,0 1 1,0 0 0,0 0-1,0 0 1,-1 0 0,1 0-1,-1 1 1,1-1 0,-1 1-1,0-1 1,0 1 0,0 0-1,0 0 1,-1 0 0,1 0 0,-1 0-1,0 0 1,0 0 0,0 1-1,0-1 1,0 0 0,-1 1-1,0-1 1,1 1 0,-1-1-1,0 0 1,-1 6 0,-1 3 76,0 0 1,0 0 0,-2 0 0,1 0-1,-1 0 1,-1-1 0,0 0-1,-1 0 1,0 0 0,0-1 0,-1 0-1,-1 0 1,0 0 0,0-1-1,0 0 1,-1-1 0,-1 0-1,-18 12 1,6-5 144,0-2 0,-1-1 0,-1-1 0,1-1 0,-2 0 0,1-2 0,-1-1 0,-26 3 0,78-26 2847,3-4-3236,-14 13 149,1 0 1,-1 2-1,1 0 0,0 1 0,1 0 1,-1 1-1,19 0 0,-21 3-32,-1-1-1,0 2 0,0 0 1,0 1-1,0 0 1,0 1-1,-1 0 0,1 1 1,17 8-1,-27-10 26,0 0-1,0 0 1,0 1 0,-1-1-1,1 1 1,-1 0-1,1 0 1,-1 0 0,0 0-1,0 0 1,-1 1-1,1 0 1,-1-1 0,1 1-1,-1 0 1,0 0 0,2 8-1,-3-6 32,0-1-1,0 1 0,0 0 1,-1 0-1,0 0 1,-1 0-1,1 0 0,-1 0 1,0 0-1,0 0 0,-5 10 1,1-2 64,-1-1 1,-1-1-1,0 1 1,0-1-1,-1 0 1,-1 0-1,0-1 1,-1-1-1,0 1 0,-13 9 1,7-9 82,0 0 1,-1-1-1,0-1 1,-1-1 0,0 0-1,0-1 1,-1-1-1,-26 5 1,-16-2 172,-81 4-1,43-5-404,84-7 96,0 1 0,0 1 0,1 1 0,-1 0 0,-18 8-1,24-7-447,0-1 0,0 1 0,1 1-1,-1-1 1,-8 9 0,-8 11-3201</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8:03.786"/>
    </inkml:context>
    <inkml:brush xml:id="br0">
      <inkml:brushProperty name="width" value="0.035" units="cm"/>
      <inkml:brushProperty name="height" value="0.035" units="cm"/>
      <inkml:brushProperty name="color" value="#E71224"/>
    </inkml:brush>
  </inkml:definitions>
  <inkml:trace contextRef="#ctx0" brushRef="#br0">133 122 5797,'-28'0'4198,"-14"-2"-2434,-20 0-454,65 0-1121,0 1 0,0-1-1,1 0 1,-1 0 0,-1 0-1,1 0 1,0 0 0,0-1-1,-1 1 1,3-4 0,6-5-45,12-6-61,37-20 0,-53 33-125,-1 0 1,1 1 0,0 0 0,0 0-1,0 1 1,0 0 0,0 0-1,1 1 1,-1 0 0,1 0 0,7 1-1,-14 0-55,0 0-1,0 0 1,0 0-1,0 0 1,1 1-1,-1-1 0,0 0 1,0 1-1,0-1 1,0 1-1,0-1 1,0 1-1,-1-1 0,1 1 1,0 0-1,0-1 1,0 1-1,0 0 1,-1 0-1,1 0 0,0-1 1,-1 1-1,1 0 1,-1 0-1,1 0 1,-1 0-1,1 0 0,-1 0 1,0 0-1,1 0 1,-1 1-1,0-1 1,0 0-1,0 0 0,0 0 1,0 0-1,0 1 1,0 2-410,-1 0 1,0 0 0,0 0-1,0 0 1,0 0-1,-1-1 1,1 1 0,-1 0-1,-2 3 1,-16 20-3702</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8:39.087"/>
    </inkml:context>
    <inkml:brush xml:id="br0">
      <inkml:brushProperty name="width" value="0.035" units="cm"/>
      <inkml:brushProperty name="height" value="0.035" units="cm"/>
    </inkml:brush>
  </inkml:definitions>
  <inkml:trace contextRef="#ctx0" brushRef="#br0">8 50 900,'-2'-6'4365,"-3"-21"-605,5 26-3684,-1 1-1,1-1 1,0 1 0,0-1-1,0 1 1,0-1 0,0 1 0,0-1-1,0 1 1,1-1 0,-1 1-1,0-1 1,0 1 0,0-1 0,0 1-1,1-1 1,-1 1 0,0-1-1,1 1 1,-1 0 0,0-1 0,1 1-1,-1-1 1,0 1 0,1 0-1,-1-1 1,1 1 0,-1 0 0,0-1-1,1 1 1,-1 0 0,1 0-1,-1 0 1,1-1 0,-1 1 0,1 0-1,-1 0 1,2 0 0,26-1-184,-22 1 133,105 8-57,612 114 408,-718-121-370,80 18 158,0-4 0,130 6 0,-203-22-160,0 1 238,-12 0-279,0 0 0,0 0-1,0 0 1,0 0-1,0 0 1,0 0 0,0 0-1,0 0 1,0 0 0,0 0-1,0 0 1,0 0-1,0 0 1,0 0 0,0 1-1,0-1 1,0 0-1,0 0 1,0 0 0,0 0-1,0 0 1,0 0 0,0 0-1,0 0 1,0 0-1,0 0 1,0 0 0,0 0-1,0 0 1,1 0-1,-1 0 1,-14 6-165,-4 1-310,1-1 0,-1 0-1,0-1 1,-1-1 0,-21 2-1,-36-8-6146</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8:04.236"/>
    </inkml:context>
    <inkml:brush xml:id="br0">
      <inkml:brushProperty name="width" value="0.035" units="cm"/>
      <inkml:brushProperty name="height" value="0.035" units="cm"/>
      <inkml:brushProperty name="color" value="#E71224"/>
    </inkml:brush>
  </inkml:definitions>
  <inkml:trace contextRef="#ctx0" brushRef="#br0">240 101 7689,'1'0'150,"1"-1"1,-1 1-1,0 1 1,1-1 0,-1 0-1,0 0 1,1 0-1,-1 1 1,0-1-1,0 0 1,0 1-1,1-1 1,-1 1 0,0 0-1,0-1 1,0 1-1,0 0 1,0 0-1,0 0 1,0-1-1,1 3 1,-2-3-119,0 1 1,1 0-1,-1 0 0,0-1 1,0 1-1,0 0 0,0 0 1,0-1-1,0 1 0,-1 0 1,1 0-1,0-1 1,0 1-1,0 0 0,-1 0 1,1-1-1,0 1 0,-1 0 1,1-1-1,-1 1 0,1 0 1,-1-1-1,1 1 0,-1-1 1,1 1-1,-1-1 0,1 1 1,-1-1-1,0 1 0,1-1 1,-1 0-1,0 1 0,1-1 1,-2 1-1,-5 2 67,1-1 0,0 0 0,-1 0 1,1 0-1,-1-1 0,0 1 0,1-2 0,-1 1 0,0-1 0,0 0 0,0 0 0,1-1 0,-8-1 0,-6-2 54,0 0-1,1-2 0,-21-7 0,34 10-51,1 1 1,-1-1-1,1 1 0,-1-1 0,1-1 0,-8-6 1,12 9-66,0 0 0,0 1 0,1-1 0,-1 0 0,0 0 0,1 0 0,-1 0 0,1 0 0,-1 0 0,1 0 0,-1 0 0,1 0 0,0 0 1,-1 0-1,1 0 0,0 0 0,0-1 0,0 1 0,0 0 0,0 0 0,0 0 0,0 0 0,0 0 0,0 0 0,1 0 0,-1-1 1,0 1-1,1 0 0,-1 0 0,1 0 0,-1 0 0,1 0 0,-1 0 0,1 1 0,0-1 0,0 0 0,-1 0 0,1 0 0,0 1 0,0-1 1,0 0-1,0 1 0,0-1 0,1 0 0,7-5-43,0 0 0,0 1 1,1 0-1,0 1 0,0 0 1,0 0-1,0 1 0,1 0 0,20-2 1,-11 3-53,1 1 1,-1 0-1,0 2 1,27 3-1,-45-4 14,-1 0-1,0 0 1,1 0-1,-1 1 1,0-1-1,1 0 1,-1 0-1,0 1 1,0-1-1,1 1 1,-1-1-1,0 1 1,0-1-1,0 1 1,0 0-1,0 0 1,0-1-1,0 1 0,0 0 1,0 0-1,0 0 1,0 0-1,0 0 1,-1 0-1,2 3 1,-2-3-177,0 1 1,0 0-1,-1-1 1,1 1-1,-1-1 1,1 1-1,-1-1 1,0 1 0,1-1-1,-1 1 1,0-1-1,0 1 1,0-1-1,0 0 1,0 1-1,-1-1 1,1 0-1,0 0 1,-2 1-1,-18 14-3477</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9:12.532"/>
    </inkml:context>
    <inkml:brush xml:id="br0">
      <inkml:brushProperty name="width" value="0.035" units="cm"/>
      <inkml:brushProperty name="height" value="0.035" units="cm"/>
      <inkml:brushProperty name="color" value="#E71224"/>
    </inkml:brush>
  </inkml:definitions>
  <inkml:trace contextRef="#ctx0" brushRef="#br0">107 186 444,'1'-1'123,"-1"-1"1,0 1-1,1-1 0,0 1 1,-1-1-1,1 1 0,0 0 1,0-1-1,-1 1 0,1 0 1,0-1-1,2 0 1,-2 1 20,0-1 1,1 1-1,-1-1 1,0 0 0,0 1-1,0-1 1,0 0 0,0 0-1,-1 0 1,1 0-1,-1 0 1,1 0 0,0-2-1,-2-1-32,0 0 0,0 0 0,-1 0 0,0 0 1,1 0-1,-2 0 0,1 0 0,0 1 0,-1-1 0,0 1 0,0-1 0,-1 1 0,1 0 0,-8-7 0,-4-2 235,0 0 0,-26-17 1,28 24 213,8 9-272,10 20-92,-2-13-116,5 16 39,1 0 0,1-1 0,1 0 1,1-1-1,27 38 0,91 105 889,-78-104-773,39 44 443,5-4-1,131 109 1,-170-164-488,-54-45-432,-1 1-1,1-1 1,-1 1-1,0-1 1,-1 1-1,1 0 1,-1-1-1,1 1 1,-1 0-1,0 0 1,0 0-1,0 5 1,1 4-2209,1-9 55,3-6-1149</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9:12.952"/>
    </inkml:context>
    <inkml:brush xml:id="br0">
      <inkml:brushProperty name="width" value="0.035" units="cm"/>
      <inkml:brushProperty name="height" value="0.035" units="cm"/>
      <inkml:brushProperty name="color" value="#E71224"/>
    </inkml:brush>
  </inkml:definitions>
  <inkml:trace contextRef="#ctx0" brushRef="#br0">549 0 4188,'28'88'1142,"-10"-22"-1046,-3 1 0,-2 1-1,6 130 1,-20-151 84,-1-1 0,-3 1 0,-2-1 0,-2 0 0,-1-1 0,-32 83 0,36-113-66,-5 15 263,-1 0 0,-2-2 0,-28 47 0,38-68-167,-1-1-1,0 1 1,0-1 0,-1 0 0,1 0 0,-2-1 0,1 1 0,0-1 0,-1-1 0,0 1 0,0-1 0,0 0 0,-1-1 0,1 0 0,-1 0 0,0-1-1,0 1 1,0-2 0,0 1 0,-10 0 0,-5-3 16,1-1 0,-1-1 0,1-1 0,-38-12 0,-23-4-138,81 20-190,-1 0-1,0-1 0,1 1 0,-1 0 1,0 0-1,1 1 0,-1-1 0,0 0 1,1 1-1,-1 0 0,1-1 0,-1 1 1,1 0-1,-1 0 0,1 1 1,-1-1-1,1 1 0,0-1 0,0 1 1,0-1-1,-3 4 0,1 0-500,0 0 0,0 0 0,0 1 0,1 0 0,-1 0 0,1 0 0,-2 7 0,-4 14-3426</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9:13.657"/>
    </inkml:context>
    <inkml:brush xml:id="br0">
      <inkml:brushProperty name="width" value="0.035" units="cm"/>
      <inkml:brushProperty name="height" value="0.035" units="cm"/>
      <inkml:brushProperty name="color" value="#E71224"/>
    </inkml:brush>
  </inkml:definitions>
  <inkml:trace contextRef="#ctx0" brushRef="#br0">452 156 4468,'20'-155'6533,"-26"169"-6920,0 0 1,-15 24-1,0 1 725,-81 167 515,9 3-1,-103 349 1,192-544-892,-8 30 549,4-26-1349,7-24 367,0 0 1,1 1-1,0-1 0,-1 0 0,2 1 1,-1-1-1,1 0 0,0 1 0,0-1 1,0 1-1,1-1 0,0 1 0,4-9 1,14-22-3182</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9:14.379"/>
    </inkml:context>
    <inkml:brush xml:id="br0">
      <inkml:brushProperty name="width" value="0.035" units="cm"/>
      <inkml:brushProperty name="height" value="0.035" units="cm"/>
      <inkml:brushProperty name="color" value="#E71224"/>
    </inkml:brush>
  </inkml:definitions>
  <inkml:trace contextRef="#ctx0" brushRef="#br0">640 68 5028,'0'-10'662,"2"-28"1275,-2 37-1912,1 0 1,-1 0-1,0 0 0,1 0 0,-1 1 0,0-1 0,1 0 1,-1 0-1,1 0 0,0 0 0,-1 0 0,1 0 0,-1 1 1,1-1-1,0 0 0,0 1 0,0-1 0,-1 0 1,1 1-1,0-1 0,0 1 0,0-1 0,0 1 0,0 0 1,0-1-1,0 1 0,0 0 0,0 0 0,0-1 0,0 1 1,1 0-1,23 1-63,-1 2 1,37 7-1,-19-2 30,328 68-44,-37-7 113,-272-59 36,0-2-1,1-2 1,0-4 0,71-5 0,-129 3-54,-1-1-1,1 1 1,0 0 0,0-1-1,0 0 1,0 0 0,-1 0-1,1 0 1,0-1 0,-1 1 0,1-1-1,-1 0 1,0 0 0,1-1-1,-1 1 1,0 0 0,0-1-1,-1 0 1,4-3 0,-19 29-438,0 1 1,1 1-1,2 0 1,-13 45-1,12-35 220,-22 69 279,-29 160-1,52-199 22,3 1 0,2 0 1,8 128-1,5-122 155,3 0 1,4-1-1,2 0 0,38 96 1,-25-99-122,-18-42-176,-1 0 0,0 1 1,8 39-1,-19-65 14,0-1 1,0 0 0,0 0-1,1 1 1,-1-1-1,0 0 1,0 0-1,0 1 1,0-1-1,-1 0 1,1 0 0,0 1-1,0-1 1,0 0-1,0 0 1,0 0-1,0 1 1,0-1-1,0 0 1,0 0-1,-1 1 1,1-1 0,0 0-1,0 0 1,0 0-1,0 1 1,-1-1-1,1 0 1,0 0-1,0 0 1,0 0 0,-1 0-1,1 0 1,0 1-1,0-1 1,-1 0-1,1 0 1,0 0-1,0 0 1,-1 0-1,1 0 1,-15-1 250,8 0 18,-175-12 2681,-496-64-2141,217 2-562,15-25 572,292 51 526,138 42-1212,16 5 28,9 2 205,-9 0-295,0-1-207,1 1 1,-1-1 0,1 1-1,-1 0 1,1-1 0,-1 1-1,1 0 1,-1 0 0,1-1 0,0 1-1,-1 0 1,1 0 0,-1 0-1,1 0 1,0 0 0,-1 0-1,1 0 1,-1 0 0,1 0-1,0 0 1,-1 0 0,1 0 0,0 0-1,-1 0 1,1 1 0,-1-1-1,1 0 1,21 5-2632,30 12-2429,-22-8 1171</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9:16.019"/>
    </inkml:context>
    <inkml:brush xml:id="br0">
      <inkml:brushProperty name="width" value="0.035" units="cm"/>
      <inkml:brushProperty name="height" value="0.035" units="cm"/>
      <inkml:brushProperty name="color" value="#E71224"/>
    </inkml:brush>
  </inkml:definitions>
  <inkml:trace contextRef="#ctx0" brushRef="#br0">268 111 708,'12'-19'4070,"-1"2"-2238,0 0 1,1 0-1,22-23 0,-38 45-2011,2 0 0,-1 1 0,0-1-1,1 1 1,0-1 0,0 1 0,-1 8 0,-8 22 344,-26 36 482,-83 120-1,89-146-567,-7 9 107,22-36-551,2 1-1,0 1 1,2 1 0,-19 41 0,31-62 197,-1 0 0,1 0 0,0 0 0,0 0 0,-1 0 0,1 0 0,0 0 0,0 0 0,0 0 1,0 0-1,0 0 0,0 0 0,0 0 0,0 0 0,0 0 0,1 0 0,-1 0 0,0 0 0,1 0 0,-1 0 0,1 0 0,-1 0 0,1 0 0,-1-1 0,1 1 0,0 0 0,-1 0 0,2 1 1,9 0-2270</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9:16.442"/>
    </inkml:context>
    <inkml:brush xml:id="br0">
      <inkml:brushProperty name="width" value="0.035" units="cm"/>
      <inkml:brushProperty name="height" value="0.035" units="cm"/>
      <inkml:brushProperty name="color" value="#E71224"/>
    </inkml:brush>
  </inkml:definitions>
  <inkml:trace contextRef="#ctx0" brushRef="#br0">214 105 4956,'-1'-1'108,"1"0"-1,0 0 1,-1 0-1,1 1 0,-1-1 1,1 0-1,-1 0 0,1 0 1,-1 0-1,0 0 1,1 1-1,-1-1 0,0 0 1,0 1-1,0-1 0,0 0 1,1 1-1,-1-1 0,0 1 1,0 0-1,0-1 1,0 1-1,0 0 0,0-1 1,0 1-1,0 0 0,0 0 1,0 0-1,0 0 0,0 0 1,0 0-1,0 0 1,0 0-1,0 0 0,-1 1 1,2-1-1,-1 0 0,0 1 1,0-1-1,0 1 1,0-1-1,0 1 0,-1 0 1,-8 4-366,-1 0 1,1 1-1,-10 8 0,10-7 669,1-1-411,-1 1 1,1 0-1,1 1 1,0 0-1,0 0 1,0 0-1,1 1 1,0 1-1,1-1 1,0 1 0,1 0-1,0 0 1,-6 19-1,9-24 37,0 1 0,1 0 0,0 0 0,0 0 0,1 0 0,0 0 1,0 0-1,0 0 0,1 0 0,-1 0 0,1 0 0,1 0 0,-1-1 0,1 1 0,0 0 0,1-1 0,-1 1 0,1-1 0,0 0 0,0 0 0,1 0 0,-1 0 1,1-1-1,0 1 0,1-1 0,-1 0 0,1 0 0,5 3 0,-4-2 44,1-1 0,-1 0 1,1 0-1,0-1 0,0 0 0,0 0 1,1-1-1,-1 0 0,1 0 1,-1 0-1,1-1 0,0 0 0,-1-1 1,1 0-1,0 0 0,-1 0 0,1-1 1,0 0-1,-1-1 0,1 0 0,-1 0 1,1-1-1,-1 1 0,0-2 0,12-6 1,-9 4 19,0-1 0,-1 0 0,1-1 0,-1 0 0,-1-1 0,0 0 0,0 0 0,-1-1 0,0 0 0,0 0 0,-1 0 0,0-1 0,-1 0 0,-1 0 1,7-22-1,-7 18-131,-2 1 0,1-1 0,-2 0 0,0 0 0,0 0 0,-2 0 0,-1-18 0,1 27-12,0 0-1,-1 0 0,1 0 0,-1 0 1,0 1-1,-1-1 0,0 0 0,1 1 0,-2 0 1,1 0-1,0 0 0,-1 0 0,0 0 1,0 1-1,-1-1 0,1 1 0,-1 0 0,0 1 1,0-1-1,-7-3 0,2 3-52,0 0-1,-1 1 0,0 0 1,1 0-1,-1 1 1,0 1-1,0 0 0,0 0 1,0 1-1,-18 2 1,24-2-161,0 1 0,-1-1-1,1 1 1,0 0 0,0 1 0,0-1 0,0 1 0,0 0 0,0 0 0,1 1 0,-1-1-1,1 1 1,-1 0 0,1 0 0,0 1 0,0-1 0,0 1 0,1 0 0,-1 0 0,1 0-1,0 0 1,0 1 0,-3 7 0,2 20-3961</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9:16.894"/>
    </inkml:context>
    <inkml:brush xml:id="br0">
      <inkml:brushProperty name="width" value="0.035" units="cm"/>
      <inkml:brushProperty name="height" value="0.035" units="cm"/>
      <inkml:brushProperty name="color" value="#E71224"/>
    </inkml:brush>
  </inkml:definitions>
  <inkml:trace contextRef="#ctx0" brushRef="#br0">546 41 4860,'18'-31'4227,"-12"21"-2599,-14 24-2832,-71 123 1777,6 4 1,7 3 0,-59 182-1,95-223-501,16-49 190,-3-2-1,-45 99 0,56-140-361,-1 0 1,0 0-1,0-1 0,-12 12 0,15-18-297,0 0 0,0-1 0,0 1 0,0-1 1,-1 0-1,1 0 0,-9 3 0,13-6 342,0 0 0,0 0 0,0 0 0,0 0 0,0 1 0,-1-1 0,1 0 0,0 0 0,0 0 0,0 0 0,0 0 0,-1 0 0,1 0 0,0 0 0,0 0 0,0 0 0,-1 0 0,1 1 0,0-1 0,0 0 0,0 0 0,-1 0 0,1 0 0,0-1 0,0 1 1,0 0-1,-1 0 0,1 0 0,0 0 0,0 0 0,0 0 0,0 0 0,-1 0 0,1 0 0,0 0 0,0 0 0,0-1 0,0 1 0,-1 0 0,1 0 0,0 0 0,0 0 0,0 0 0,0-1 0,0 1 0,0 0 0,0 0 0,0 0 0,-1-1 0,1 1 0,0 0 0,0 0 0,0 0 0,0-1 0,0 1 0,0 0 0,0 0 0,0 0 0,0-1 0,0 1 0,0 0 1,3-11-3425</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9:17.476"/>
    </inkml:context>
    <inkml:brush xml:id="br0">
      <inkml:brushProperty name="width" value="0.035" units="cm"/>
      <inkml:brushProperty name="height" value="0.035" units="cm"/>
      <inkml:brushProperty name="color" value="#E71224"/>
    </inkml:brush>
  </inkml:definitions>
  <inkml:trace contextRef="#ctx0" brushRef="#br0">722 39 4748,'1'-2'157,"-1"0"0,1 0 0,0 0 1,0 0-1,0 1 0,0-1 0,0 0 0,0 0 0,0 0 0,0 1 0,1-1 0,-1 1 0,1-1 0,-1 1 0,1 0 0,0-1 0,-1 1 0,1 0 0,0 0 0,0 0 0,0 0 0,0 0 0,0 1 0,0-1 0,2 0 0,5 0-196,-1 1 0,1-1 0,0 2-1,0-1 1,8 2 0,-10-1 144,270 50 100,-6 21-11,-164-42-153,571 140 236,864 102 1,-1014-185 125,-523-87-402,20 5 75,1 0 0,0 2 0,-1 0 1,38 18-1,-57-21-130,-1 0 1,1 0-1,-1 1 1,0 0-1,-1 0 0,1 0 1,-1 0-1,0 1 1,-1-1-1,1 1 1,-1 0-1,5 11 0,1 9-35,12 45-1,-18-59 87,104 445 21,-69-324 10,14 54-5,-44-148-91,-1 1 0,3 69 0,-10-100 33,0-1 1,0 1-1,-1-1 1,0 1-1,-1-1 1,1 1-1,-2-1 1,1 0-1,-5 9 1,5-13 28,-1 1 0,0 0 1,0-1-1,-1 0 0,1 1 1,-1-1-1,0-1 0,0 1 1,-1-1-1,1 1 0,-1-1 1,1 0-1,-1-1 0,0 1 1,-8 2-1,-10 2 68,1 0 1,-1-2-1,-1-1 1,1 0-1,-46 0 1,55-4-36,-179 4 634,-346-40 0,-870-199 107,708 48-167,449 115 84,-50-13 164,-465-123 400,722 198-1636,-1 2 0,1 2 0,-55 1 0,98 5 94,0 0-1,1-1 1,-1 1-1,0 0 0,1 0 1,-1-1-1,1 1 1,-1-1-1,1 1 1,-1-1-1,0 0 1,1 0-1,0 1 0,-1-1 1,1 0-1,-2-2 1,-3-6-3464</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9:18.391"/>
    </inkml:context>
    <inkml:brush xml:id="br0">
      <inkml:brushProperty name="width" value="0.035" units="cm"/>
      <inkml:brushProperty name="height" value="0.035" units="cm"/>
      <inkml:brushProperty name="color" value="#E71224"/>
    </inkml:brush>
  </inkml:definitions>
  <inkml:trace contextRef="#ctx0" brushRef="#br0">133 155 1932,'7'-10'791,"0"-1"-1,1 1 0,0 1 1,1-1-1,0 2 0,18-15 1,-14 13-478,1 1-1,0 1 1,0 0 0,0 1-1,23-7 1,-28 10-289,1 1 0,0 0 1,-1 1-1,1 0 0,0 1 0,0 0 0,0 0 0,0 1 0,1 0 0,-1 1 0,0 0 1,0 1-1,0 0 0,-1 0 0,1 1 0,-1 0 0,1 1 0,-1 0 0,0 1 0,16 10 1,-20-11-40,0 0 1,-1 1-1,1-1 1,-1 1-1,0 0 1,0 1 0,0-1-1,-1 1 1,1 0-1,-1-1 1,-1 2-1,1-1 1,2 10 0,-4-7-8,1 0 0,-1 0 1,-1 1-1,0-1 0,0 0 1,-1 0-1,0 0 0,-4 17 1,-1-8 20,0 0 1,-1 0-1,-1-1 1,0 0 0,-1 0-1,-1-1 1,-1-1-1,-23 27 1,19-26 80,-2 0 0,0-1 1,-1-1-1,-1-1 0,0-1 0,0 0 0,-1-1 1,-30 10-1,-13 2 419,-98 19 0,96-26-279,62-15 561,7-1-276,21-3-97,41-6-430,242-56-398,-17 2-86,-189 40 508,-115 28-380,-1 0 0,1 1 1,0 1-1,1-1 0,-16 13 0,5-3 432,1 1 1,-21 21-1,39-35-22,1 0 1,0 0 0,0 1-1,0-1 1,0 1-1,0 0 1,1 0-1,-1 0 1,1 0 0,0 0-1,1 0 1,-1 0-1,1 1 1,-1-1-1,1 1 1,1-1-1,-1 1 1,1-1 0,-1 1-1,1 0 1,1-1-1,-1 1 1,1-1-1,-1 1 1,1-1 0,1 1-1,-1-1 1,1 1-1,-1-1 1,1 0-1,1 0 1,-1 0-1,0 0 1,1 0 0,0-1-1,0 1 1,0-1-1,0 1 1,1-1-1,-1 0 1,1-1 0,4 4-1,2 0 42,0 1 1,1-2-1,0 1 1,1-2-1,-1 1 0,1-2 1,0 1-1,0-2 0,0 1 1,0-2-1,0 0 1,0 0-1,1-1 0,-1 0 1,19-4-1,-23 3-54,1-1-1,0 1 1,0-2-1,-1 0 1,0 0-1,1 0 1,-1-1-1,0 0 0,-1 0 1,1-1-1,-1 0 1,0-1-1,0 0 1,0 0-1,-1 0 1,0-1-1,0 1 1,-1-2-1,0 1 1,0 0-1,-1-1 1,4-9-1,-5 12-40,-1-1 1,-1 1-1,1-1 0,-1 0 0,0 1 0,0-1 0,-1 0 1,0 0-1,0 0 0,0 0 0,-1 1 0,1-1 0,-1 0 1,-4-10-1,2 8-27,0 1 1,-1-1-1,0 1 1,-1 0-1,1 0 1,-1 1-1,-1-1 1,1 1-1,-10-8 1,-4-1-47,-1 1 0,-1 0 0,0 2 0,-1 0 1,0 1-1,-24-7 0,41 16 72,-121-41-18,113 39-117,-1 1 1,0 0 0,1 1 0,-1 1 0,0 0-1,0 1 1,-20 3 0,31-3-65,0 1-1,0 0 1,0 0-1,0 0 1,0 0 0,1 0-1,-6 4 1,7-5 115,0 1 0,1-1 0,-1 1 0,0-1 0,1 1 0,-1 0 1,0-1-1,1 1 0,-1 0 0,1-1 0,-1 1 0,1 0 0,0 0 0,-1 0 0,1-1 0,0 1 0,-1 0 0,1 0 1,0 0-1,0 0 0,0 0 0,0 0 0,0 0 0,0-1 0,0 1 0,0 0 0,0 0 0,0 0 0,1 1 0,11 16-2006</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3:43.792"/>
    </inkml:context>
    <inkml:brush xml:id="br0">
      <inkml:brushProperty name="width" value="0.035" units="cm"/>
      <inkml:brushProperty name="height" value="0.035" units="cm"/>
    </inkml:brush>
  </inkml:definitions>
  <inkml:trace contextRef="#ctx0" brushRef="#br0">364 21 7393,'0'-2'423,"0"1"0,0 0 1,0 0-1,0-1 0,1 1 0,-1 0 1,0 0-1,1 0 0,-1-1 1,1 1-1,-1 0 0,1 0 1,0 0-1,-1 0 0,3-2 0,-3 3-376,1 0-1,-1 0 0,0 0 1,1 0-1,-1 1 0,1-1 1,-1 0-1,1 0 0,-1 0 1,0 0-1,1 0 0,-1 1 0,0-1 1,1 0-1,-1 0 0,0 1 1,1-1-1,-1 0 0,0 1 1,0-1-1,1 0 0,-1 1 1,0-1-1,0 0 0,1 1 1,-1-1-1,0 0 0,0 1 0,0 0 1,15 42 103,6 75 572,9 217 0,-20-176-905,-10-158 180,4 54-109,16 77 1,-16-123 171,0-21-132,-1-20-122,-3 22 186,0-1 0,-1 1 0,0 0 0,0 0 0,-1 0 0,-1 0 0,0 0 0,0 0 0,0 0 0,-2 1 0,1 0 0,-1 0-1,0 0 1,-1 0 0,0 1 0,0 0 0,-1 0 0,0 1 0,0 0 0,-1 0 0,0 0 0,0 1 0,-1 0 0,1 1 0,-1 0 0,-1 0 0,1 1 0,-1 1 0,1-1 0,-1 1 0,0 1 0,0 0 0,-19-2 0,11 3 88,0 1-1,1 1 0,-1 0 0,1 1 0,0 1 0,-30 8 0,40-9-69,0 1 0,0-1 0,1 1 0,-1 0 0,1 0 1,-1 1-1,1 0 0,0 0 0,1 0 0,-1 1 0,1 0 0,0 0 1,0 0-1,0 1 0,1 0 0,0-1 0,0 2 0,1-1 0,-4 8 1,5-9-24,1 0 0,0 0 1,1 0-1,-1 0 1,1 1-1,0-1 1,0 0-1,1 0 1,-1 0-1,1 0 1,0 0-1,1 0 1,-1 0-1,1-1 1,0 1-1,0 0 0,1-1 1,-1 1-1,1-1 1,0 0-1,0 0 1,0 0-1,1 0 1,5 4-1,1 2 15,1-1 0,-1-1 0,2 0 0,-1 0 0,1-1 0,0-1 0,26 10 0,-12-8 65,-1-1 0,1-1 1,0-1-1,1-2 0,-1 0 1,1-2-1,-1-1 0,1-1 1,-1-1-1,1-2 0,44-11 1,-61 11-757,-10 4 551,1 0 0,-1-1 1,0 1-1,0 0 0,0 0 1,0 0-1,0 0 0,0-1 0,0 1 1,1 0-1,-1 0 0,0 0 1,0-1-1,0 1 0,0 0 1,0 0-1,0 0 0,0-1 1,0 1-1,0 0 0,0 0 0,0 0 1,0-1-1,0 1 0,0 0 1,0 0-1,0 0 0,0 0 1,0-1-1,-1 1 0,1 0 0,0 0 1,0 0-1,0-1 0,0 1 1,0 0-1,0 0 0,-1 0 1,1 0-1,0 0 0,0-1 1,0 1-1,0 0 0,-1 0 0,1 0 1,0 0-1,0 0 0,0 0 1,0 0-1,-1 0 0,1 0 1,0 0-1,-6-5-5771</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8:04.680"/>
    </inkml:context>
    <inkml:brush xml:id="br0">
      <inkml:brushProperty name="width" value="0.035" units="cm"/>
      <inkml:brushProperty name="height" value="0.035" units="cm"/>
    </inkml:brush>
  </inkml:definitions>
  <inkml:trace contextRef="#ctx0" brushRef="#br0">1 204 1020,'2'-2'220,"1"-1"0,0 1 1,0 0-1,0 0 0,0 0 0,0 0 0,0 0 1,1 1-1,-1 0 0,6-2 0,42-9 891,-34 9-740,12-3-294,-7 1 177,-1 0 0,26-10 0,21-17 1346,-72 34-1128,0 0 1,0 1-1,0 0 1,1 0-1,-1 0 1,0 0-1,-3 5 1,2-2-306,0-1 0,0-1 0,0 1 0,-1-1 0,-10 7 0,9-8-6,1-1 0,-1 0 0,0 0 0,1 0 0,-1-1 1,0 0-1,-11 0 0,14-1-93,0 0 0,0 0 1,0 0-1,1-1 0,-1 0 1,0 0-1,0 0 1,1 0-1,-1 0 0,1-1 1,-1 0-1,1 1 0,0-1 1,-1-1-1,-4-3 0,7 4-38,0 1 0,1 0-1,-1-1 1,0 1 0,1 0 0,-1-1-1,1 1 1,0-1 0,-1 1-1,1-1 1,0 1 0,0 0-1,0-1 1,0 1 0,0-1-1,0 1 1,1-1 0,-1 1 0,0-1-1,1 1 1,-1-1 0,1 1-1,-1 0 1,1-1 0,0 1-1,0 0 1,0 0 0,-1-1 0,1 1-1,0 0 1,0 0 0,2-1-1,3-5-21,0 1-1,0 0 1,1 0-1,8-5 1,-2 2 26,1 0 1,1 1-1,-1 1 1,30-10-1,-41 16-43,1 0 1,0-1-1,0 1 0,0 1 0,0-1 1,0 1-1,0-1 0,0 1 0,0 0 1,0 0-1,0 1 0,0-1 0,0 1 0,-1 0 1,1 0-1,0 0 0,0 1 0,0-1 1,-1 1-1,1 0 0,-1 0 0,0 0 1,1 1-1,-1-1 0,3 4 0,-3-1 12,0 0-1,-1 0 0,1 0 1,-1 1-1,0-1 1,-1 1-1,0-1 0,1 1 1,-2-1-1,1 1 0,-1 0 1,0 0-1,0-1 0,0 1 1,-1 0-1,0-1 0,0 1 1,-4 10-1,4-14 22,-1 1 0,0-1 0,0 0 0,0 0 0,-1-1 0,1 1-1,0 0 1,-1-1 0,1 1 0,-1-1 0,0 0 0,1 0 0,-1 0 0,0 0 0,0 0 0,1-1 0,-1 1 0,0-1-1,0 0 1,0 0 0,0 0 0,-3 0 0,2 0 56,1 0 0,-1-1 0,1 1 0,-1 0 1,1-1-1,-1 0 0,1 0 0,-1 0 0,1 0 0,0-1 0,0 1 0,-1-1 0,1 0 0,0 0 0,0 0 0,1 0 0,-1 0 1,-2-4-1,3 4-61,1 0 0,0-1 0,1 0 0,-1 1 0,0-1 0,1 1 0,-1-1 0,1 0-1,0 1 1,0-1 0,0 0 0,0 1 0,0-1 0,1 0 0,-1 1 0,1-1 0,0 0 0,0 1 0,0-1 0,0 1 0,0-1 0,0 1 0,1 0 0,-1 0 0,3-3 0,1-2-70,0 0 0,0 1 0,1 0 0,0 0 0,0 0 0,12-9 0,-11 11-11,0-1 0,0 1 0,0 0 0,1 0 1,0 1-1,-1 0 0,1 0 0,0 1 0,0 0 0,15-2 1,-23 5-18,1 1 1,-1 0 0,0-1 0,0 1 0,0-1 0,-1 1 0,1-1 0,0 1-1,0-1 1,-1 1 0,1-1 0,-1 1 0,0-1 0,1 1 0,-2 1-1,-7 15-1261,0 0 0,-1-1 0,-1 0 0,-24 28 1,3-11-4145</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9:18.806"/>
    </inkml:context>
    <inkml:brush xml:id="br0">
      <inkml:brushProperty name="width" value="0.035" units="cm"/>
      <inkml:brushProperty name="height" value="0.035" units="cm"/>
      <inkml:brushProperty name="color" value="#E71224"/>
    </inkml:brush>
  </inkml:definitions>
  <inkml:trace contextRef="#ctx0" brushRef="#br0">854 14 4636,'2'-11'3091,"-4"8"-2174,-10 17-1948,2-3 895,-84 92 1058,-103 121 736,-84 172-729,98-129 54,163-241-934,11-16-480,1 0 0,1 1 0,0 0 1,0 1-1,-9 21 0,16-33 343,-1 1 0,1 0 0,0 0 0,-1-1 0,1 1 0,0 0 0,0 0 0,0 0 0,-1-1 0,1 1 0,0 0 0,0 0 0,0 0 0,1 0 0,-1-1 0,0 1 0,0 0 0,0 0 0,0 0 0,1-1 0,-1 1 0,0 0 0,1-1 0,-1 1 0,1 0 0,-1 0 0,1-1 0,-1 1 0,1-1 0,-1 1 0,1 0 0,-1-1 0,1 1 0,0-1 0,-1 0 0,1 1 0,0-1 0,0 1 0,-1-1 0,1 0 0,0 0 0,0 1 0,0-1 0,-1 0-1,3 0 1,18-2-1740</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9:19.226"/>
    </inkml:context>
    <inkml:brush xml:id="br0">
      <inkml:brushProperty name="width" value="0.035" units="cm"/>
      <inkml:brushProperty name="height" value="0.035" units="cm"/>
      <inkml:brushProperty name="color" value="#E71224"/>
    </inkml:brush>
  </inkml:definitions>
  <inkml:trace contextRef="#ctx0" brushRef="#br0">68 234 1080,'18'-22'932,"1"1"-1,1 1 1,1 1-1,29-22 1,-29 28-850,0 0-1,0 1 1,1 1 0,1 1 0,-1 0-1,2 2 1,-1 1 0,42-6-1,-24 7 65,0 1 0,51 2 0,-69 4-47,1 1 0,0 1 0,-1 1 0,1 1 0,28 9 0,-48-12-102,0-1 0,0 1-1,0 0 1,0 0-1,0 0 1,0 0 0,0 1-1,-1-1 1,0 1-1,1 0 1,-1 0 0,0 1-1,0-1 1,0 0-1,-1 1 1,5 7 0,-6-8-27,0 1 1,-1-1-1,1 0 1,0 1 0,-1-1-1,0 1 1,0-1-1,0 1 1,0-1 0,-1 1-1,1-1 1,-1 0-1,0 1 1,0-1-1,0 0 1,0 1 0,-1-1-1,1 0 1,-1 0-1,0 0 1,-4 5 0,-2 3 155,-2-1 1,1 1 0,-2-2-1,1 1 1,-1-1 0,-1-1 0,1 0-1,-2-1 1,1 0 0,-1-1-1,0 0 1,-14 4 0,-18 4 435,-1-2 1,-57 7-1,74-15-364,0-2-1,-37-2 1,30 0 131,50-1-203,1-1 0,-1 0 1,15-5-1,36-5-839,-45 10 564,11-2-55,1 2 0,-1 1 1,1 1-1,56 8 0,-87-7 164,0-1 0,0 0 1,0 0-1,0 0 0,0 0 0,0 1 0,-1-1 1,1 0-1,0 1 0,0-1 0,0 1 1,0-1-1,0 1 0,-1 0 0,1-1 0,0 1 1,-1 0-1,1-1 0,0 1 0,-1 0 1,1 0-1,-1-1 0,1 1 0,-1 0 0,1 0 1,-1 0-1,0 0 0,1 0 0,-1 0 1,0 0-1,1 1 0,-2 1-19,1-1 0,-1 1 1,1 0-1,-1-1 0,0 1 0,0-1 1,0 1-1,0-1 0,0 1 0,-1-1 1,-1 3-1,-5 5 28,0 0 0,0 0 0,-1-1 1,-10 9-1,-2-3 318,0-1 0,-1-1 0,0-1 0,-1-1 0,0-1 0,-1 0 0,-47 10 0,-5-5 178,-96 7 0,16-4-1535,144-15-786,22-5 138,10-2 571</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9:19.617"/>
    </inkml:context>
    <inkml:brush xml:id="br0">
      <inkml:brushProperty name="width" value="0.035" units="cm"/>
      <inkml:brushProperty name="height" value="0.035" units="cm"/>
      <inkml:brushProperty name="color" value="#E71224"/>
    </inkml:brush>
  </inkml:definitions>
  <inkml:trace contextRef="#ctx0" brushRef="#br0">493 96 2184,'-21'-5'2361,"-39"-4"0,-21 6-1259,-77 19-1082,144-14-57,0 0-1,1 1 1,-1 1 0,1 0-1,-1 1 1,-15 9 0,26-13 44,0 0 0,1 1 0,-1 0 0,1-1 0,-1 1 0,1 0 1,0 0-1,0 0 0,0 1 0,0-1 0,0 0 0,0 1 0,0-1 1,1 1-1,-1 0 0,1 0 0,0-1 0,0 1 0,0 0 1,0 0-1,0 0 0,1 0 0,0 0 0,-1 0 0,1 0 0,0 0 1,0 0-1,1 0 0,-1 0 0,0 0 0,1 0 0,0 0 0,0 0 1,2 5-1,2 1 76,1 0-1,-1-1 1,1 0 0,1 0 0,0 0 0,0-1 0,0 0 0,1-1 0,0 1-1,0-2 1,1 1 0,-1-1 0,1 0 0,1-1 0,-1 0 0,0 0-1,1-1 1,0 0 0,0-1 0,19 2 0,-24-4-61,-1 0 0,0 0 0,1-1 0,-1 1-1,0-1 1,0 0 0,0-1 0,1 1 0,-1 0 0,0-1 0,-1 0 0,1 0 0,0 0 0,0-1 0,-1 1 0,1-1 0,-1 0-1,0 0 1,0 0 0,0 0 0,-1-1 0,1 1 0,-1-1 0,1 0 0,-1 1 0,0-1 0,0 0 0,-1 0 0,0 0-1,1 0 1,-1-1 0,0 1 0,-1 0 0,1-1 0,-1 1 0,0 0 0,0-1 0,0 1 0,-1 0 0,1 0 0,-1-1-1,0 1 1,0 0 0,-1 0 0,1 0 0,-1 0 0,-3-5 0,-3-3-116,-1-1 1,-1 2-1,0-1 1,0 1-1,-1 1 1,-1 0-1,-23-16 0,3 6-20,0 2-1,-35-15 0,21 19-1140,25 10-3864,32 5 2633</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9:20.011"/>
    </inkml:context>
    <inkml:brush xml:id="br0">
      <inkml:brushProperty name="width" value="0.035" units="cm"/>
      <inkml:brushProperty name="height" value="0.035" units="cm"/>
      <inkml:brushProperty name="color" value="#E71224"/>
    </inkml:brush>
  </inkml:definitions>
  <inkml:trace contextRef="#ctx0" brushRef="#br0">970 0 4900,'-12'6'138,"0"-1"0,0 1 0,1 1 0,0 0 0,-18 15-1,1-2 417,-40 32-223,2 3 1,3 2-1,-72 85 1,-143 215 332,223-286-310,-89 88 0,118-132-630,24-24 28,0-2-34,0 1 0,0-1-1,1 1 1,-1 0 0,1 0 0,-1 0-1,1 0 1,0 0 0,0 0 0,-2 3-1,6-5-1703</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9:20.431"/>
    </inkml:context>
    <inkml:brush xml:id="br0">
      <inkml:brushProperty name="width" value="0.035" units="cm"/>
      <inkml:brushProperty name="height" value="0.035" units="cm"/>
      <inkml:brushProperty name="color" value="#E71224"/>
    </inkml:brush>
  </inkml:definitions>
  <inkml:trace contextRef="#ctx0" brushRef="#br0">307 1 3036,'-2'1'38,"0"-1"0,0 1 0,0 0 0,1 0 0,-1 0 0,0 0 0,1 0 0,-1 0-1,1 1 1,-1-1 0,1 0 0,0 1 0,-1-1 0,1 1 0,0 0 0,0-1 0,0 1 0,0 0 0,0 0 0,1 0-1,-1-1 1,0 1 0,1 0 0,0 0 0,-1 0 0,1 0 0,0 0 0,0 3 0,0-1 23,0-1-1,1 1 1,-1-1 0,1 0 0,0 1-1,0-1 1,0 0 0,1 0 0,-1 1 0,1-1-1,-1 0 1,1 0 0,0 0 0,0-1 0,4 5-1,8 5 42,1-1-1,0-1 1,1 0-1,0-1 0,1 0 1,-1-1-1,1-2 0,1 1 1,0-2-1,-1 0 1,26 3-1,19 0 194,123-1 0,-304 52 361,86-43-270,-318 170 615,264-132-745,-77 51 41,163-105-364,1 0 1,-1 0-1,0 0 1,1 1-1,-1-1 1,1 0-1,-1 0 1,0 1 0,1-1-1,-1 1 1,1-1-1,-1 0 1,1 1-1,0-1 1,-1 1-1,1-1 1,-1 1-1,1-1 1,0 1-1,-1 0 1,1-1-1,0 1 1,0-1-1,0 1 1,-1 0-1,1-1 1,0 1-1,0-1 1,0 2-1,22 0-1792,6-5 50</inkml:trace>
  <inkml:trace contextRef="#ctx0" brushRef="#br0" timeOffset="1">727 315 1164,'-7'0'847,"0"1"0,0 0 1,0 0-1,-14 4 0,14-2-698,-1 0 1,0 0-1,1 1 1,0 0-1,0 0 0,0 1 1,-10 8-1,14-11-135,0 0-1,0 1 0,1 0 1,-1 0-1,1-1 0,-1 1 1,1 1-1,0-1 1,0 0-1,1 0 0,-1 1 1,1-1-1,-1 1 0,1-1 1,0 1-1,0 0 0,1 0 1,-1-1-1,1 1 0,0 0 1,0 0-1,0-1 0,0 1 1,1 0-1,0 0 1,0-1-1,0 1 0,0-1 1,0 1-1,0 0 0,3 3 1,2 2 213,0-1 1,1 1-1,0-1 1,1 0-1,-1-1 1,1 0-1,1 0 1,0-1 0,-1 0-1,2 0 1,-1-1-1,1 0 1,19 6-1,-17-6-71,1-2-1,-1 1 1,1-1-1,0-1 0,0 0 1,0-1-1,0-1 1,0 0-1,0 0 0,0-2 1,15-2-1,-20 1-86,0 1 0,-1-1 0,0-1 0,0 1 0,0-1 0,0 0 0,0-1 0,-1 0-1,0 0 1,0 0 0,0-1 0,0 0 0,-1 0 0,0 0 0,0-1 0,-1 1 0,0-1 0,0-1 0,-1 1 0,4-9 0,-5 11-109,-1-1 0,1 0 0,-1 1 0,0-1 0,0 0 0,0 0 0,-1 0 0,0 1 0,0-1 0,-1 0 1,0 0-1,0 0 0,0 0 0,0 1 0,-1-1 0,0 1 0,0-1 0,-1 1 0,0 0 0,1 0 0,-2 0 1,1 0-1,-1 0 0,1 1 0,-1-1 0,0 1 0,-1 0 0,-5-4 0,3 3-74,-1 0-1,-1 0 1,1 1 0,-1 0-1,0 0 1,1 1 0,-1 0-1,-1 0 1,1 1 0,0 1-1,-15-1 1,-24 0-673,1 3-1,0 2 1,0 1 0,-50 13 0,-61 15-3428</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9:37.860"/>
    </inkml:context>
    <inkml:brush xml:id="br0">
      <inkml:brushProperty name="width" value="0.035" units="cm"/>
      <inkml:brushProperty name="height" value="0.035" units="cm"/>
      <inkml:brushProperty name="color" value="#E71224"/>
    </inkml:brush>
  </inkml:definitions>
  <inkml:trace contextRef="#ctx0" brushRef="#br0">635 162 624,'-2'-9'440,"-1"0"1,-1 0-1,1 0 0,-2 1 1,1 0-1,-1 0 0,0 0 1,-1 1-1,0-1 0,0 1 1,0 1-1,-1-1 0,-14-9 1,12 10-374,-1 0 0,-1 1 1,1 0-1,-1 1 0,1 0 1,-1 1-1,0 0 0,-1 1 1,1 0-1,0 1 0,-13 0 1,9 1-56,0 1 0,0 0 0,0 2 0,0-1 0,0 2 0,0 0 0,1 1 0,0 0 0,0 1 0,0 1 0,1 0 0,0 1 0,-20 15 0,14-7-23,0 0 1,2 1-1,0 0 1,0 2-1,2 0 0,0 1 1,-20 37-1,29-46 78,1 1 0,0 0 0,0 0-1,1 1 1,1-1 0,0 1 0,1 0 0,0 0 0,1 0 0,0-1-1,1 1 1,1 0 0,0 0 0,5 22 0,-4-26 12,1 0-1,0 0 1,1 0 0,0 0 0,0 0 0,1-1 0,0 0 0,1 0 0,0 0-1,0-1 1,0 0 0,1 0 0,0-1 0,0 1 0,1-2 0,0 1-1,0-1 1,0 0 0,0 0 0,15 4 0,-7-3 74,-1-1 1,1-1-1,-1-1 0,1 0 0,0-1 1,0-1-1,0 0 0,1-1 1,-1-1-1,30-5 0,-25 1-53,1-1 0,-1-1 0,0 0 0,-1-2 0,0-1 0,0 0 0,25-18 0,-21 11-88,-1-1 0,-1-1-1,0-1 1,-2-1-1,0-1 1,-2-1 0,0 0-1,-2-1 1,0-1 0,-2-1-1,-1 0 1,14-37 0,-23 50-69,-1 0 0,0-1 0,0 1 1,-2 0-1,1-1 0,-2 0 0,-1-25 1,0 36 17,1-1-1,0 1 1,-1 0 0,0-1 0,1 1 0,-1-1 0,-1 1 0,1 0 0,0 0 0,-1 0 0,0 0-1,0 0 1,0 0 0,0 0 0,0 0 0,0 1 0,-1-1 0,1 1 0,-1 0 0,0-1 0,1 1-1,-1 1 1,0-1 0,0 0 0,-1 1 0,1-1 0,0 1 0,0 0 0,-1 0 0,1 0 0,-1 1-1,1-1 1,0 1 0,-1 0 0,-3 0 0,-9 1-31,0 1 1,0 1-1,0 1 0,1 0 0,0 1 1,0 0-1,0 2 0,-25 13 0,8-1-1193,2 1 1,-50 42-1,21-7-2928</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9:38.518"/>
    </inkml:context>
    <inkml:brush xml:id="br0">
      <inkml:brushProperty name="width" value="0.035" units="cm"/>
      <inkml:brushProperty name="height" value="0.035" units="cm"/>
      <inkml:brushProperty name="color" value="#E71224"/>
    </inkml:brush>
  </inkml:definitions>
  <inkml:trace contextRef="#ctx0" brushRef="#br0">338 112 2664,'21'-38'4764,"-16"31"-4363,-1 0 0,1-1 0,-2 1 0,1-1-1,-1 0 1,0 0 0,2-12 0,-5 20-465,-1 0 0,0 0-1,1 0 1,-1 0 0,0 0 0,1 0 0,-1 0 0,0 0-1,1 0 1,-1 0 0,0 1 0,1-1 0,-1 0 0,0 0-1,1 1 1,-1-1 0,1 0 0,-1 1 0,1-1-1,-1 1 1,1-1 0,-1 0 0,1 1 0,-2 0 0,-24 18-312,21-16 398,-22 17-159,2 2 0,0 0-1,1 2 1,2 0-1,-36 49 1,23-19 97,1 1 0,-26 63 0,54-106-194,0 0 1,2 1 0,0-1 0,0 1-1,1 0 1,0 0 0,0 18 0,5 5-2534</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9:39.046"/>
    </inkml:context>
    <inkml:brush xml:id="br0">
      <inkml:brushProperty name="width" value="0.035" units="cm"/>
      <inkml:brushProperty name="height" value="0.035" units="cm"/>
      <inkml:brushProperty name="color" value="#E71224"/>
    </inkml:brush>
  </inkml:definitions>
  <inkml:trace contextRef="#ctx0" brushRef="#br0">198 169 696,'42'-45'4759,"-23"27"-3782,36-26 0,-45 36-813,1 1 0,1 0 0,-1 1 0,1 0 0,0 0 0,1 2 0,-1-1 0,1 2 0,25-5 0,-37 8-199,1 0 0,-1-1 0,1 1 1,-1 0-1,1 0 0,-1 0 0,0 0 0,1 0 1,-1 0-1,1 1 0,-1-1 0,1 0 0,-1 1 1,0-1-1,1 1 0,-1-1 0,0 1 0,1 0 1,-1 0-1,0-1 0,0 1 0,0 0 0,0 0 1,0 0-1,0 0 0,0 0 0,0 0 0,0 1 1,0-1-1,0 0 0,-1 0 0,1 1 0,0-1 1,-1 0-1,0 1 0,1-1 0,-1 1 0,0-1 1,1 1-1,-1-1 0,0 0 0,0 1 0,0-1 1,0 1-1,-1-1 0,1 1 0,0-1 0,-1 3 1,-1 4-21,0 1 0,-1-1 0,1 0 0,-2 0 0,1 0 0,-1 0 1,-5 7-1,-12 15-37,-1-2 0,-2 0 1,0-1-1,-51 41 0,-124 77 184,124-94-30,71-48-4,2-1-85,-1-1 0,0 1 0,1 0 0,-1 1 0,1-1 0,-1 0 0,-2 5 0,4-6 41,1 0 0,0 0 0,-1 0 0,1 0 0,0 0 0,0 0 1,0 0-1,0 0 0,0 0 0,0 0 0,0 0 0,0 0 0,0 0 0,0 0 0,0 0 0,1 0 0,-1 0 0,0 0 1,1 0-1,-1-1 0,1 1 0,-1 0 0,1 0 0,-1 0 0,1 0 0,0-1 0,-1 1 0,1 0 0,0-1 1,1 2-1,10 9 360,0-1 1,0-1 0,1 0 0,0-1 0,27 13 0,77 24 121,-75-30-253,27 9-2148,118 24 0,-108-36-1920</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9:39.589"/>
    </inkml:context>
    <inkml:brush xml:id="br0">
      <inkml:brushProperty name="width" value="0.035" units="cm"/>
      <inkml:brushProperty name="height" value="0.035" units="cm"/>
      <inkml:brushProperty name="color" value="#E71224"/>
    </inkml:brush>
  </inkml:definitions>
  <inkml:trace contextRef="#ctx0" brushRef="#br0">588 87 1644,'1'-4'411,"1"0"-1,1-1 1,-1 1 0,1 0-1,-1 0 1,1 0-1,0 0 1,0 1-1,5-4 1,-2 2-290,0 1 0,0 0 1,0 0-1,1 0 0,-1 1 0,1 0 0,0 0 0,0 1 1,8-2-1,-1 1-189,1 1 0,-1 0 1,0 2-1,1-1 1,-1 2-1,0 0 0,23 4 1,-34-5 42,1 1 1,0 0-1,-1-1 1,1 2-1,-1-1 1,0 0-1,1 1 1,-1-1-1,0 1 1,0 0-1,0 0 1,0 0 0,0 1-1,0-1 1,-1 1-1,1-1 1,-1 1-1,0 0 1,0 0-1,0 0 1,0 0-1,0 0 1,-1 0-1,1 1 1,-1-1 0,0 1-1,0-1 1,0 1-1,0-1 1,-1 1-1,1 0 1,-1-1-1,0 1 1,0-1-1,-1 1 1,1 0-1,-1-1 1,1 1 0,-1-1-1,0 1 1,-2 4-1,0-1-11,1-1-1,-1 1 1,0-1-1,-1 0 1,1 0 0,-1 0-1,0 0 1,-1 0-1,0-1 1,1 0-1,-2 0 1,1 0-1,0-1 1,-1 1 0,0-2-1,0 1 1,0 0-1,-1-1 1,1 0-1,-1-1 1,0 1-1,-13 2 1,-10 0 65,-1-1-1,1-1 1,-1-1-1,-32-4 1,22 2 21,72 15 2125,84 21-1561,-100-31-687,-1 1 0,-1 1 0,1 0 0,-1 1 0,23 19 0,-33-25 37,-1 0 0,1 1 0,-1 0 0,1-1 0,-1 1 0,0 0 0,0 0 0,0 1 0,-1-1 0,1 0 0,-1 0 0,0 1 0,0-1 0,0 1 0,0-1 0,0 1 0,-1 0 0,1-1 0,-1 1 0,0-1 0,-1 1 0,1 0 0,0-1 0,-1 1 0,0-1 0,0 1 0,0-1 0,-2 5 0,1-3 19,-1 0-1,0 0 0,0 0 0,0 0 1,-1-1-1,0 1 0,0-1 1,0 0-1,0 0 0,0 0 0,-1-1 1,0 1-1,0-1 0,0 0 1,0-1-1,0 1 0,-7 1 1,-9 2 13,1-1 1,-1-1-1,-29 2 1,-251 13 593,240-16-783,-74-6 1,116 0-195,1-1-1,0 0 1,0-1 0,0-1 0,-18-8-1</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9:43.900"/>
    </inkml:context>
    <inkml:brush xml:id="br0">
      <inkml:brushProperty name="width" value="0.035" units="cm"/>
      <inkml:brushProperty name="height" value="0.035" units="cm"/>
      <inkml:brushProperty name="color" value="#E71224"/>
    </inkml:brush>
  </inkml:definitions>
  <inkml:trace contextRef="#ctx0" brushRef="#br0">1 14 408,'8'0'96,"-1"-4"60,1 3-84,9-3-72,3-1-8</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8:06.306"/>
    </inkml:context>
    <inkml:brush xml:id="br0">
      <inkml:brushProperty name="width" value="0.035" units="cm"/>
      <inkml:brushProperty name="height" value="0.035" units="cm"/>
    </inkml:brush>
  </inkml:definitions>
  <inkml:trace contextRef="#ctx0" brushRef="#br0">7 22 4440,'-7'-19'4656,"8"19"-4610,-1 0 1,0 0-1,0 0 1,0 0-1,0-1 0,0 1 1,0 0-1,0 0 0,0 0 1,1 0-1,-1 0 1,0 0-1,0 0 0,0-1 1,0 1-1,1 0 0,-1 0 1,0 0-1,0 0 1,0 0-1,0 0 0,1 0 1,-1 0-1,0 0 0,0 0 1,0 0-1,1 0 1,-1 0-1,0 0 0,0 0 1,0 0-1,0 0 0,1 0 1,-1 0-1,0 0 1,0 0-1,0 0 0,0 1 1,1-1-1,-1 0 0,0 0 1,0 0-1,0 0 1,0 0-1,0 0 0,1 1 1,30 22 983,-27-19-855,555 442 2406,-233-191-2238,-111-81 155,105 83-243,-245-199-214,770 582 860,-71-125-535,-116-103-346,-146-141 15,-332-182 191,-42-20 71,201 107 564,-63-8-768,-200-122-313,2-4 0,131 51 0,-196-87-42,-6-3-70,1 0 0,-1 0-1,0-1 1,1 0-1,-1 0 1,12 1-1,-19-5-290,-1 0 0,1 1 0,-1-1 0,0 0 0,0 1 0,0-1 0,0 1 0,0-1 0,0 1-1,0-1 1,-3-1 0,1-1-698,-9-12-2786</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9:44.322"/>
    </inkml:context>
    <inkml:brush xml:id="br0">
      <inkml:brushProperty name="width" value="0.035" units="cm"/>
      <inkml:brushProperty name="height" value="0.035" units="cm"/>
      <inkml:brushProperty name="color" value="#E71224"/>
    </inkml:brush>
  </inkml:definitions>
  <inkml:trace contextRef="#ctx0" brushRef="#br0">56 32 1392,'-9'-7'1584,"1"1"-612,0 3-604,-6-4-364,3 2-8,7 3-52,3 1 52,2 4-404,4-1-696,7 3-180</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9:44.773"/>
    </inkml:context>
    <inkml:brush xml:id="br0">
      <inkml:brushProperty name="width" value="0.035" units="cm"/>
      <inkml:brushProperty name="height" value="0.035" units="cm"/>
      <inkml:brushProperty name="color" value="#E71224"/>
    </inkml:brush>
  </inkml:definitions>
  <inkml:trace contextRef="#ctx0" brushRef="#br0">159 41 1584,'-13'-5'2268,"-2"0"-1704,0 1-508,-17-2-52,4 2 4,3 4-8,6 4 8,11 2-8,5 8-468,11 2-804,19-1-768</inkml:trace>
  <inkml:trace contextRef="#ctx0" brushRef="#br0" timeOffset="1">301 75 2376,'-10'-15'4413,"0"4"-3333,-2-1-756,-8-4-276,0 3-48,2 6-72,4 7-84,1 0-108,3 10-24,3 10-876,6 9-61,1 5-1667</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9:46.160"/>
    </inkml:context>
    <inkml:brush xml:id="br0">
      <inkml:brushProperty name="width" value="0.035" units="cm"/>
      <inkml:brushProperty name="height" value="0.035" units="cm"/>
      <inkml:brushProperty name="color" value="#E71224"/>
    </inkml:brush>
  </inkml:definitions>
  <inkml:trace contextRef="#ctx0" brushRef="#br0">1 4 360,'16'-3'108,"4"4"-100,-1-1 4,16 4-12,3 2-88</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9:46.580"/>
    </inkml:context>
    <inkml:brush xml:id="br0">
      <inkml:brushProperty name="width" value="0.035" units="cm"/>
      <inkml:brushProperty name="height" value="0.035" units="cm"/>
      <inkml:brushProperty name="color" value="#E71224"/>
    </inkml:brush>
  </inkml:definitions>
  <inkml:trace contextRef="#ctx0" brushRef="#br0">148 63 5505,'-31'-62'7114,"32"70"-7017,-1 1 0,1-1-1,-1 1 1,-3 16 0,1-1 515,-28 228 1423,11-119-1950,11-90-265,-1 1 0,-3-2 0,-20 53 0,32-95 147,0 0 0,-1 0-1,1 0 1,0 0 0,0 0-1,0 0 1,0 0 0,0 0-1,0 0 1,0 0 0,0 0-1,0 0 1,0 0 0,0 0-1,0 0 1,0 0 0,0 0-1,0 0 1,-1 0 0,1 0-1,0 0 1,0 0 0,0 0-1,0 0 1,0 0 0,0 0-1,0 0 1,0 0 0,0 0-1,0 0 1,0 0 0,0 0-1,0 0 1,0 0 0,0 0-1,-1 0 1,1 0 0,0 0-1,0 1 1,0-1 0,0 0-1,0 0 1,0 0 0,0 0-1,0 0 1,0 0 0,0 0-1,0 0 1,-1-12-940,3-17-1139,14-56-3077,-1 24 1613</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9:46.969"/>
    </inkml:context>
    <inkml:brush xml:id="br0">
      <inkml:brushProperty name="width" value="0.035" units="cm"/>
      <inkml:brushProperty name="height" value="0.035" units="cm"/>
      <inkml:brushProperty name="color" value="#E71224"/>
    </inkml:brush>
  </inkml:definitions>
  <inkml:trace contextRef="#ctx0" brushRef="#br0">67 4 3976,'0'0'115,"0"-1"0,-1 1 0,1 0 0,0 0 0,-1-1 0,1 1 0,0 0 0,-1 0 0,1 0 0,-1-1 0,1 1 0,0 0 0,-1 0 0,1 0 0,-1 0 1,1 0-1,0 0 0,-1 0 0,1 0 0,-1 0 0,1 0 0,0 0 0,-1 0 0,1 0 0,-1 0 0,1 0 0,0 1 0,-1-1 0,1 0 0,-1 0 0,1 0 0,0 1 0,-1-1 0,1 0 0,0 0 0,-1 1 0,1-1 0,0 0 0,0 1 0,-1-1 0,1 0 0,0 1 0,0-1 0,-1 0 0,1 1 0,0 0 0,-11 23-902,10-19 1224,-8 18-223,2 0-1,0 0 1,2 0-1,1 1 1,-3 42 0,7-58-217,1 1 1,-1 0 0,1 0-1,1-1 1,0 1 0,0-1-1,1 1 1,4 11 0,-4-15 25,0 0 0,0 0 1,1 0-1,-1 0 0,1-1 1,0 1-1,0-1 0,1 0 0,-1 0 1,1-1-1,0 1 0,0-1 1,9 4-1,-12-5 19,1-1 0,-1 0 0,1 0 1,-1 0-1,1 0 0,-1-1 0,1 1 0,0-1 0,-1 0 0,1 1 0,-1-1 1,1 0-1,0-1 0,-1 1 0,1 0 0,0-1 0,-1 1 0,1-1 1,-1 0-1,1 0 0,3-2 0,-3 1 47,1-1 1,-1 0-1,0 0 0,1 0 1,-1 0-1,-1-1 0,1 1 1,0-1-1,-1 0 1,0 0-1,3-7 0,1-4 77,-1-1-1,0 1 0,-2-1 1,0 0-1,2-32 1,-4 29-134,-1 0 0,-1 0 0,-7-33 0,8 47-64,-1 0-1,-1 0 1,1 0-1,-1 0 0,1 0 1,-1 1-1,-1-1 0,1 0 1,-1 1-1,0 0 0,0-1 1,0 1-1,0 0 0,-1 1 1,0-1-1,1 1 0,-1-1 1,-8-4-1,11 8-130,-1 0 0,1-1 0,0 1 0,-1 0 0,1 0 0,-1 0 0,1 0 0,-1 0 0,1 0 0,-1 0 0,1 0 0,0 1 0,-1-1 0,1 0 0,-1 1 0,1-1 0,0 1 0,0 0 0,-1-1 0,1 1 0,0 0 0,0 0 0,0 0 0,0 0 0,0 0 0,0 0 0,0 0 0,0 0 0,0 0 0,0 0 0,0 1 0,1-1 0,-2 2 0,-11 19-2742</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9:47.373"/>
    </inkml:context>
    <inkml:brush xml:id="br0">
      <inkml:brushProperty name="width" value="0.035" units="cm"/>
      <inkml:brushProperty name="height" value="0.035" units="cm"/>
      <inkml:brushProperty name="color" value="#E71224"/>
    </inkml:brush>
  </inkml:definitions>
  <inkml:trace contextRef="#ctx0" brushRef="#br0">525 399 2268,'13'-12'6036,"19"-2"-6684,-24 11 1105,59-21-2,28-11-24,-83 30-342,-1 0 1,0-1 0,0-1-1,-1 0 1,17-13 0,-24 16-50,0 1-1,-1-1 1,1 0-1,-1 0 1,0 0 0,0 0-1,0 0 1,-1 0 0,0 0-1,1 0 1,-1-1 0,-1 1-1,1-1 1,-1 1 0,1 0-1,-1-1 1,-1 1-1,1-1 1,0 1 0,-1-1-1,0 1 1,0 0 0,-3-6-1,0-2 16,0 0 0,-1 0 0,0 0 0,-1 1 0,-1 0 0,-14-19 0,16 23 37,0 1 0,-1 0 0,1 1 0,-1-1-1,-1 1 1,-11-8 0,16 12-106,0 0 0,0 0 0,0 0 0,0 1 0,0-1 0,0 0 0,0 1 0,-1 0 0,1-1 0,0 1 0,0 0 0,-1 0 0,1 0 0,0 0 0,0 1 0,-1-1-1,1 1 1,0-1 0,0 1 0,0 0 0,0 0 0,0 0 0,0 0 0,0 0 0,0 0 0,0 0 0,0 1 0,-2 2 0,-7 7 15,0 1 0,0 0-1,1 1 1,1 0 0,0 0 0,-7 16 0,-40 97 365,37-80-240,-280 741 1704,204-525-1302,48-126-402,-28 73 234,70-196-821,8-13-1575,13-20-2764,-10 11 4016,12-15-2894</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9:47.777"/>
    </inkml:context>
    <inkml:brush xml:id="br0">
      <inkml:brushProperty name="width" value="0.035" units="cm"/>
      <inkml:brushProperty name="height" value="0.035" units="cm"/>
      <inkml:brushProperty name="color" value="#E71224"/>
    </inkml:brush>
  </inkml:definitions>
  <inkml:trace contextRef="#ctx0" brushRef="#br0">6 115 6217,'-1'-2'428,"0"0"0,1 0 1,-1 0-1,0 0 1,1-1-1,-1 1 1,1 0-1,0 0 1,0 0-1,0-1 1,0 1-1,0-3 1,1 4-435,0-1 0,0 1 1,0 0-1,1 0 1,-1 0-1,0 0 1,0 0-1,0 0 0,1 0 1,-1 1-1,1-1 1,-1 0-1,0 1 1,1-1-1,-1 1 0,1-1 1,-1 1-1,1 0 1,1 0-1,62-12 217,103-6 0,-47 6 24,-90 9-504,142-14 793,-135 16-3067,41 4 0,-59-4 135,3-6-1097</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9:59.407"/>
    </inkml:context>
    <inkml:brush xml:id="br0">
      <inkml:brushProperty name="width" value="0.035" units="cm"/>
      <inkml:brushProperty name="height" value="0.035" units="cm"/>
      <inkml:brushProperty name="color" value="#E71224"/>
    </inkml:brush>
  </inkml:definitions>
  <inkml:trace contextRef="#ctx0" brushRef="#br0">5 382 4844,'-1'-1'249,"1"0"-1,-1-1 1,1 1-1,-1-1 1,1 1-1,-1 0 1,1-1-1,0 1 1,0-1-1,-1 1 1,1-1-1,0 1 1,0-1-1,1 1 1,-1 0-1,0-1 1,1-2-1,-1 4-220,0 0 0,0 0 0,1-1 0,-1 1 0,0 0 0,0 0 0,0 0 0,1 0 0,-1-1 0,0 1-1,0 0 1,0 0 0,1 0 0,-1 0 0,0 0 0,0-1 0,1 1 0,-1 0 0,0 0 0,0 0 0,1 0 0,-1 0-1,0 0 1,0 0 0,1 0 0,-1 0 0,0 0 0,0 0 0,1 0 0,-1 0 0,0 0 0,1 1 0,13 11-266,-7-2 371,0 1-1,-1-1 1,0 2 0,0-1 0,-2 1-1,1-1 1,-2 1 0,1 1 0,1 12-1,1 21 529,2 49-1,-7-83-632,-5 248 785,0-139 1668,6-177-2405,2-1 0,4 1 0,1 1 0,3-1 0,21-58 0,5 10-425,76-151 0,-96 219-177,2 0 0,31-39 0,-42 62-84,2 1 1,-1 0-1,2 1 0,-1 0 0,1 0 0,1 1 0,0 1 1,18-10-1,13 2-2284</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9:59.951"/>
    </inkml:context>
    <inkml:brush xml:id="br0">
      <inkml:brushProperty name="width" value="0.035" units="cm"/>
      <inkml:brushProperty name="height" value="0.035" units="cm"/>
      <inkml:brushProperty name="color" value="#E71224"/>
    </inkml:brush>
  </inkml:definitions>
  <inkml:trace contextRef="#ctx0" brushRef="#br0">1 607 3964,'0'0'3719,"3"0"-779,15 0-2908,13-2 111,0-2 1,-1-1-1,1-2 0,-1-1 0,0-1 1,-1-1-1,0-2 0,0-1 1,-2-1-1,0-1 0,0-2 1,-2-1-1,41-35 0,-56 42-143,-1 0 0,-1 0 0,0-1 0,0 0 0,-1 0-1,-1-1 1,0 0 0,-1 0 0,0-1 0,-1 1 0,-1-1 0,0 0 0,-1 0-1,0 0 1,-1-17 0,-1 21 1,0 1 0,-1-1 0,0 0 0,-1 1 0,0-1 0,0 1 0,-1-1 0,-1 1 0,1 0 0,-7-10 0,7 13 14,-1 0 0,-1 1 0,1-1 0,-1 1 0,0 0 0,0 0 0,0 1-1,-1-1 1,1 1 0,-1 0 0,0 1 0,0-1 0,-1 1 0,1 1 0,-9-3 0,7 2-24,0 1 0,0 0 0,-1 0 1,1 1-1,-1 0 0,1 1 0,-1 0 0,1 0 0,-1 1 0,1 0 0,-1 1 0,1-1 0,0 2 0,-12 3 0,10-1 42,-1 1 0,1 0 0,1 0 0,-1 1 0,1 0 0,0 0 0,1 1-1,-1 0 1,-10 16 0,4-3 71,1 0-1,1 1 1,1 1-1,1 0 0,1 1 1,1 0-1,2 0 1,-10 49-1,13-47-78,2 1 0,0-1-1,2 1 1,1 0 0,1-1-1,1 1 1,2-1 0,0 0-1,2 0 1,1-1 0,16 38-1,-17-49-56,1 0 0,0-1-1,1 1 1,0-2 0,1 1 0,0-1-1,1-1 1,24 20 0,-24-23-77,0-1 0,0-1 0,1 1 0,0-2 1,0 0-1,0 0 0,1-1 0,-1-1 1,1 0-1,0-1 0,25 2 0,-22-4-390,0-1 0,0 0-1,0-2 1,-1 1 0,1-2 0,0 0 0,-1-1-1,0-1 1,0 0 0,-1-1 0,0 0-1,24-17 1,11-15-3426</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0:00.359"/>
    </inkml:context>
    <inkml:brush xml:id="br0">
      <inkml:brushProperty name="width" value="0.035" units="cm"/>
      <inkml:brushProperty name="height" value="0.035" units="cm"/>
      <inkml:brushProperty name="color" value="#E71224"/>
    </inkml:brush>
  </inkml:definitions>
  <inkml:trace contextRef="#ctx0" brushRef="#br0">82 11 7185,'-1'-1'342,"0"0"1,0 0 0,0 0 0,0 1 0,0-1-1,0 0 1,0 0 0,-1 1 0,1-1-1,0 0 1,0 1 0,-1-1 0,1 1 0,-3-1-1,3 1-271,1 0 0,-1 0 0,1 0 0,-1 1 0,0-1 0,1 0 0,-1 0 0,1 0 0,-1 1 0,0-1 0,1 0 0,-1 1 0,1-1 0,-1 0 0,1 1 0,-1-1 0,1 1 0,0-1 0,-1 1 0,1-1 0,-1 1 0,1 0 0,-3 5-97,1-1-1,0 1 1,0 0-1,1 0 1,-2 9-1,1-3 602,-7 43-107,2 0 0,1 94 0,20 110-298,-5-146-873,-8 150 0,-2-239 377,-20 164-4546,14-159 1840,-1-4-1117</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8:06.739"/>
    </inkml:context>
    <inkml:brush xml:id="br0">
      <inkml:brushProperty name="width" value="0.035" units="cm"/>
      <inkml:brushProperty name="height" value="0.035" units="cm"/>
    </inkml:brush>
  </inkml:definitions>
  <inkml:trace contextRef="#ctx0" brushRef="#br0">528 22 1608,'0'-21'8866,"0"21"-8780,0 0-1,1 0 0,-1 0 1,0-1-1,1 1 0,-1 0 1,0 0-1,0 0 0,1 0 1,-1 0-1,0 0 0,0 0 1,1 0-1,-1 0 0,0 0 1,1 0-1,-1 0 0,0 0 1,0 0-1,1 0 0,-1 0 1,0 1-1,0-1 1,1 0-1,-1 0 0,0 0 1,0 0-1,1 0 0,-1 1 1,0-1-1,0 0 0,0 0 1,1 0-1,-1 1 0,0-1 1,0 1-1,29 35 15,-19-23 661,97 115 545,14 17-886,-74-83-161,41 75-1,-77-117-196,-1 0-1,-1 0 1,0 1 0,-2 0 0,0 1-1,-1 0 1,-1 0 0,2 35 0,-7-47-31,0 0 0,-1 0 0,0-1 0,-1 1 0,0 0 0,-1-1 0,0 1 0,0-1 0,-1 0 0,0 0 0,-1 0 0,0 0 0,0-1 0,-1 0 0,0 0 0,0 0 0,-1-1 0,0 0 1,-1-1-1,-11 9 0,-9 5 105,-1-2 0,0-1 1,-1-1-1,-53 19 1,-29 4 257,-123 26 0,-114 12 577,348-77-990,1 0 0,-1 0 0,0 0 0,0 0 0,0 0 0,0 0-1,0 1 1,1-1 0,-1 0 0,0 1 0,0-1 0,0 0 0,1 1 0,-1-1 0,0 1-1,1-1 1,-1 1 0,0-1 0,1 1 0,-1 0 0,1-1 0,-2 2 0,2 0-134,1-1 1,-1 1 0,0-1-1,0 1 1,1 0 0,-1-1 0,1 0-1,0 1 1,-1-1 0,1 1-1,0-1 1,0 0 0,1 2 0,13 15-2778,10-6-3309</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0:00.762"/>
    </inkml:context>
    <inkml:brush xml:id="br0">
      <inkml:brushProperty name="width" value="0.035" units="cm"/>
      <inkml:brushProperty name="height" value="0.035" units="cm"/>
      <inkml:brushProperty name="color" value="#E71224"/>
    </inkml:brush>
  </inkml:definitions>
  <inkml:trace contextRef="#ctx0" brushRef="#br0">0 281 8233,'0'-1'142,"1"0"1,-1 0-1,0 0 1,1-1-1,-1 1 1,0 0-1,1 0 0,-1 0 1,1 0-1,0 0 1,-1 0-1,1 0 1,0 0-1,0 0 1,0 1-1,-1-1 1,1 0-1,0 0 0,0 1 1,0-1-1,0 0 1,0 1-1,0-1 1,1 1-1,-1 0 1,0-1-1,2 0 1,39-6-1420,-29 5 1615,170-19-521,-93 13 296,133-30 1,-146 17 123,0-4 1,135-63-1,-219 110 435,1-3-426,1 1-1,0 0 0,1 0 1,-1 24-1,4-36-235,1 0 0,-1 1 0,2-1 0,-1 0 0,1 1 0,1-1 0,-1 0 0,1 0 0,1 0 0,-1 0-1,1 0 1,8 13 0,-9-18 6,0 0 0,0 0 0,0-1 0,0 0 0,1 1 0,-1-1 0,1 0 0,-1 0 0,1 0 0,0 0 0,0-1 0,-1 1 0,1-1 0,0 0 0,1 1 0,-1-1 0,0-1 0,4 2 0,-2-2 25,-1 0 1,1 0 0,-1-1 0,1 0 0,-1 1 0,0-1 0,1-1 0,-1 1 0,0-1 0,0 1 0,7-5 0,5-5 62,0 0 1,-1-1 0,0 0-1,24-28 1,-17 16-244,-1-1 0,-1-1 0,18-31 1,-28 38-1639,0-1 0,-1 1 0,7-25 0,-12 32-2449</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0:01.152"/>
    </inkml:context>
    <inkml:brush xml:id="br0">
      <inkml:brushProperty name="width" value="0.035" units="cm"/>
      <inkml:brushProperty name="height" value="0.035" units="cm"/>
      <inkml:brushProperty name="color" value="#E71224"/>
    </inkml:brush>
  </inkml:definitions>
  <inkml:trace contextRef="#ctx0" brushRef="#br0">0 342 3796,'2'2'5052,"9"10"-3969,0 7-3,-1 0 0,0 1 1,13 37-1,-20-47-1035,0 0 1,-1 1-1,0-1 0,-1 1 1,0 0-1,0-1 0,-1 1 1,-1 0-1,-3 19 0,4-30-28,0 0 0,0 0 0,0 0 0,0 0 0,0 0 0,0 0 0,0 0 0,0 0 0,0-1 0,0 1 0,0 0 0,0 0 0,0 0 0,0 0 0,0 0 0,0 0 0,0 0 0,0 0 0,0 0 0,-1 0 0,1 0 0,0 0 0,0 0 0,0 0 0,0 0 0,0 0 0,0 0 0,0 0 0,0 0 0,0 0 0,0 0 0,0 0 0,0 0 0,0 0 0,0 0 0,0 0 0,-1 0 0,1 0 0,0 0 0,0 0 0,0 0 0,0 0 0,0 0 0,0 0 0,0 0 0,0 0 0,0 1 0,0-1 0,0 0 0,0 0 0,0 0 0,0 0 0,0 0 0,0 0 0,0 0 0,0 0 0,0 0 0,-4-10 492,-1-16-249,4 4-292,2-1 1,0 1 0,2 1 0,0-1-1,2 0 1,0 1 0,1-1 0,1 2-1,12-25 1,2 2-373,2 1-1,2 1 1,33-43-1,-46 68-50,0 1 0,1 1-1,19-18 1,-28 29 102,0-1 0,1 1 0,-1 0 0,1 0 0,-1 0 0,1 1 0,0 0 0,0 0 0,0 0 0,1 0 0,-1 1 0,0 0 0,0 0 0,1 0 0,-1 1 0,10 0 0,14 7-2594</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0:01.654"/>
    </inkml:context>
    <inkml:brush xml:id="br0">
      <inkml:brushProperty name="width" value="0.035" units="cm"/>
      <inkml:brushProperty name="height" value="0.035" units="cm"/>
      <inkml:brushProperty name="color" value="#E71224"/>
    </inkml:brush>
  </inkml:definitions>
  <inkml:trace contextRef="#ctx0" brushRef="#br0">98 28 1488,'-1'-2'275,"0"0"0,1 0 0,0 0 0,-1 0 0,1 0 0,0 1 1,0-1-1,0 0 0,0 0 0,0 0 0,1-2 0,-1 4-256,0 0 0,0-1 0,0 1 0,0 0 0,0 0 0,0 0 0,0 0 0,0 0 0,0 0 0,0 0 0,0 0 0,0 0 0,0 0 0,0 0 0,0-1 0,0 1 0,0 0 0,0 0 0,0 0 0,0 0 0,0 0 0,0 0 0,0 0 0,0 0 0,0 0 0,0 0 0,1 0 0,-1 0 0,0 0 0,0 0 0,0 0 0,0 0 0,0 0 0,0 0 0,0-1 0,0 1 0,0 0 0,0 0 0,0 0 0,1 0 0,-1 0 0,0 0 0,0 0 0,0 0 0,0 0 0,0 1 0,0-1 0,0 0 0,0 0 0,0 0 0,0 0 0,0 0 0,1 0 0,-1 0 0,0 0 0,0 0 0,0 0 0,0 0 0,0 0 0,0 0 0,0 0 0,0 0 0,0 0 0,0 0 0,0 0 0,0 1 0,5 15 800,-2 2-115,-1 0-1,-1 1 1,0-1 0,-2 1 0,-2 20 0,-21 95 782,16-100-1203,-2 4-96,-1 0 1,-32 66-1,32-79-61,17-39 715,34-81-932,-4 33-31,4 1-1,2 3 1,76-83-1,-115 137 137,6-6-64,1 0 0,-1 1 1,2 0-1,12-8 1,-21 15 35,0 1 1,0 0 0,0-1 0,0 1-1,0 0 1,1 0 0,-1 0-1,0 1 1,0-1 0,1 0 0,-1 1-1,1 0 1,-1-1 0,0 1 0,1 0-1,-1 0 1,1 1 0,-1-1-1,1 0 1,-1 1 0,0-1 0,1 1-1,-1 0 1,0 0 0,0 0 0,0 0-1,1 0 1,-1 1 0,0-1-1,2 3 1,4 4 176,0 1 1,-1 1-1,0-1 0,-1 1 0,0 0 0,0 1 0,-1-1 1,7 23-1,-2 3 52,10 55-1,-17-65-562,0 0-1,-2 45 0,-6 9-4907,2-55-287</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0:04.802"/>
    </inkml:context>
    <inkml:brush xml:id="br0">
      <inkml:brushProperty name="width" value="0.035" units="cm"/>
      <inkml:brushProperty name="height" value="0.035" units="cm"/>
      <inkml:brushProperty name="color" value="#E71224"/>
    </inkml:brush>
  </inkml:definitions>
  <inkml:trace contextRef="#ctx0" brushRef="#br0">1 401 2316,'31'-24'7641,"6"5"-5325,48-10-2971,-48 17 1596,437-109 59,-49 21-574,-303 73-391,-27 5-81,1 4 0,141-10-1,-223 28-555,35 0-1348,-24 5-3200,-30-5 143</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0:05.210"/>
    </inkml:context>
    <inkml:brush xml:id="br0">
      <inkml:brushProperty name="width" value="0.035" units="cm"/>
      <inkml:brushProperty name="height" value="0.035" units="cm"/>
      <inkml:brushProperty name="color" value="#E71224"/>
    </inkml:brush>
  </inkml:definitions>
  <inkml:trace contextRef="#ctx0" brushRef="#br0">383 1 5280,'-9'6'4684,"3"9"-3329,-2 21-2191,6-26 1466,-50 317 2950,14-73-2668,16-146-787,-4-1-1,-5-2 0,-48 109 0,-22 10-3705,94-205 2480,6-11-376,11-25-6254</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0:05.617"/>
    </inkml:context>
    <inkml:brush xml:id="br0">
      <inkml:brushProperty name="width" value="0.035" units="cm"/>
      <inkml:brushProperty name="height" value="0.035" units="cm"/>
      <inkml:brushProperty name="color" value="#E71224"/>
    </inkml:brush>
  </inkml:definitions>
  <inkml:trace contextRef="#ctx0" brushRef="#br0">0 174 4732,'2'0'194,"-1"-1"-1,0 1 0,1 0 1,-1 0-1,0 0 0,1 0 1,-1 0-1,0 0 0,1 1 1,-1-1-1,0 0 0,1 1 1,-1-1-1,0 1 0,0-1 1,1 1-1,-1 0 0,0-1 1,0 1-1,0 0 0,0 0 1,0 0-1,0 0 0,1 1 1,22 28 677,-14-12-436,-1-1-1,-1 1 1,0 1-1,-2-1 1,8 31-1,11 103 969,-19-110-1099,-2-18-168,-1-7 53,-1 0 1,0 0 0,-1 24-1,0-58 3051,1-17-2987,1-1 0,9-33 0,0 31-520,1 0 1,2 1 0,28-50-1,73-94-2500,-105 163 2319,5-6-631,23-25-1,-35 43 727,0 1 1,0 0-1,0 0 0,1 0 0,0 0 0,0 1 0,0 0 0,0 0 0,0 0 0,1 1 0,10-4 0,-14 6 135,0-1-1,1 1 1,-1 0 0,0 0 0,0 1 0,1-1-1,-1 0 1,0 1 0,0-1 0,0 1-1,0 0 1,0 0 0,0 0 0,0 0 0,0 0-1,0 0 1,0 0 0,0 1 0,-1-1-1,1 1 1,-1-1 0,1 1 0,-1-1 0,1 1-1,-1 0 1,0 0 0,0 0 0,0 0-1,1 3 1,10 19-1552</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0:06.035"/>
    </inkml:context>
    <inkml:brush xml:id="br0">
      <inkml:brushProperty name="width" value="0.035" units="cm"/>
      <inkml:brushProperty name="height" value="0.035" units="cm"/>
      <inkml:brushProperty name="color" value="#E71224"/>
    </inkml:brush>
  </inkml:definitions>
  <inkml:trace contextRef="#ctx0" brushRef="#br0">0 294 420,'1'21'2775,"0"1"0,9 40 0,-8-51-2212,1-1 1,0 0-1,1 0 1,0 0-1,0-1 1,1 1 0,11 16-1,-14-24-530,0 0-1,0-1 0,0 1 1,0-1-1,0 1 0,1-1 1,-1 0-1,0 0 1,1 0-1,-1 0 0,1 0 1,-1 0-1,1-1 0,-1 1 1,1-1-1,-1 0 1,1 1-1,0-1 0,-1-1 1,1 1-1,-1 0 0,1-1 1,-1 1-1,5-2 1,4-2 38,0 1 0,-1-1 1,1-1-1,12-8 0,3-4-25,0-2 0,-2-1 0,0-2-1,-1 0 1,-1-1 0,-1-1 0,27-41-1,-48 65-65,0 0 0,0-1 0,0 1-1,1-1 1,-1 1 0,0 0 0,0-1 0,1 1-1,-1 0 1,0-1 0,1 1 0,-1 0-1,0 0 1,1-1 0,-1 1 0,0 0 0,1 0-1,-1 0 1,0-1 0,1 1 0,-1 0 0,1 0-1,-1 0 1,1 0 0,-1 0 0,0 0-1,1 0 1,-1 0 0,1 0 0,-1 0 0,0 0-1,1 0 1,8 13-20,1 36 576,-7-34-564,-1-4 53,1 0 0,1 0 0,-1-1 0,2 1 0,0-1 0,0 0 0,0-1 0,1 1 0,1-1 0,0 0-1,0-1 1,1 0 0,0 0 0,0 0 0,17 11 0,-15-13 18,1 0 1,0-1-1,0 0 0,0-1 0,0 0 1,1-1-1,0 0 0,-1 0 0,1-2 0,0 1 1,0-2-1,0 1 0,1-2 0,18-2 0,-4-2 22,1-2-1,-1 0 1,0-2-1,-1-1 1,0-1-1,0-2 1,38-24-1,-20 7-148,-1-2-1,-1-1 1,40-44-1,-63 59 50,0-2-1,-2 0 1,0 0-1,-1-2 1,-1 0-1,-2-1 1,21-44-1,-33 65 50,0 0-1,-1 0 1,1 0-1,0 0 0,-1 0 1,0 0-1,1-1 0,-1 1 1,0 0-1,0 0 1,0 0-1,0 0 0,-1-1 1,1 1-1,-1 0 1,1 0-1,-1 0 0,0 0 1,-1-3-1,1 4-24,0-1 1,-1 1-1,1 0 1,-1 0-1,1 0 1,0 1-1,-1-1 1,1 0-1,-1 0 1,0 1-1,1-1 1,-1 1-1,0-1 0,1 1 1,-1 0-1,0 0 1,1 0-1,-1 0 1,0 0-1,0 0 1,1 0-1,-1 0 1,0 1-1,-1 0 0,-11 2 23,1 0-1,0 1 0,0 1 0,0 0 0,0 1 1,1 0-1,0 1 0,0 0 0,1 1 0,0 0 0,0 1 1,1 0-1,0 1 0,1 0 0,0 0 0,0 1 1,-12 23-1,13-21 26,1 1 0,1 0 0,0 1 0,1-1 0,1 1 0,0 0 0,1 1 0,1-1 0,0 0 0,1 1 0,1-1 0,0 1 0,1-1 0,1 1 0,6 26 0,-2-21-13,1-1 0,1 0 0,1 0 0,1-1 1,0 0-1,2 0 0,0-2 0,0 1 0,2-1 0,0-1 0,1-1 0,1 0 0,0-1 0,1 0 0,1-1 0,0-2 0,0 1 0,1-2 0,1-1 0,-1 0 0,2-1 0,27 6 0,-16-8-181,-31-5 13,1-1-1,-1 0 1,0 0 0,1 0-1,-1 0 1,0 0 0,0 0-1,1 0 1,-1-1 0,0 1-1,1 0 1,-1-1 0,0 1-1,0-1 1,1 1 0,-1-1-1,0 0 1,0 1 0,0-1-1,0 0 1,0 0 0,1-1-1,-2-4-3058,-4-6-2567</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0:17.791"/>
    </inkml:context>
    <inkml:brush xml:id="br0">
      <inkml:brushProperty name="width" value="0.035" units="cm"/>
      <inkml:brushProperty name="height" value="0.035" units="cm"/>
      <inkml:brushProperty name="color" value="#E71224"/>
    </inkml:brush>
  </inkml:definitions>
  <inkml:trace contextRef="#ctx0" brushRef="#br0">80 119 9117,'5'-19'1939,"0"0"0,-1-1 0,2-36 1,-8 52-1003,-2 11-1010,-3 11-157,-12 66 443,3 0 0,5 1-1,3 1 1,3 112 0,-1 44-1151,-11-83-6147,14-146 3933,1-8-1205</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0:18.224"/>
    </inkml:context>
    <inkml:brush xml:id="br0">
      <inkml:brushProperty name="width" value="0.035" units="cm"/>
      <inkml:brushProperty name="height" value="0.035" units="cm"/>
      <inkml:brushProperty name="color" value="#E71224"/>
    </inkml:brush>
  </inkml:definitions>
  <inkml:trace contextRef="#ctx0" brushRef="#br0">237 109 6401,'0'-1'405,"0"-1"1,0 1-1,0-1 1,0 1-1,0-1 1,0 1-1,0-1 1,-1 1-1,1-1 1,-1 1-1,1 0 1,-1-1-1,1 1 1,-1 0-1,0-1 1,0 1-1,1 0 1,-3-2-1,2 2-337,0 1 0,0-1 0,0 1 1,0 0-1,0-1 0,0 1 0,0 0 0,0 0 0,0-1 0,0 1 0,0 0 0,0 0 0,0 0 0,0 1 0,0-1 0,0 0 0,0 0 0,0 0 0,0 1 0,-1-1 0,-7 4-328,1 0 0,0 1 0,1 0 0,-14 10 0,18-13 557,-10 8-326,0 1-1,1 0 1,0 1 0,1 1-1,0-1 1,1 2-1,0-1 1,1 2 0,1-1-1,0 1 1,-7 21-1,11-24 25,0 0-1,1 0 1,1 0-1,0 0 0,1 1 1,0-1-1,1 0 1,0 1-1,1-1 0,0 0 1,1 0-1,1 0 1,0 0-1,0 0 0,1 0 1,8 14-1,-4-11 7,0-1-1,2 0 1,-1-1 0,2 0-1,0-1 1,0 0-1,1-1 1,1 0 0,0-1-1,0 0 1,1-1-1,0 0 1,1-2 0,-1 1-1,30 9 1,-34-14 38,0-1 1,1 1 0,-1-2-1,1 1 1,-1-1-1,1-1 1,-1 0 0,1-1-1,-1 1 1,1-2-1,13-3 1,-16 2 24,0 0-1,0 0 0,0-1 1,0 0-1,0-1 1,-1 1-1,0-2 1,0 1-1,0-1 1,-1 0-1,0 0 1,0 0-1,0-1 1,-1 0-1,5-9 0,-2 1-43,0 0-1,-1-1 0,0 0 0,-2 0 1,0-1-1,-1 1 0,0-1 0,-1 0 0,-1 0 1,-1 0-1,0 0 0,-2-1 0,0 1 1,0 0-1,-2 0 0,0 0 0,-1 0 1,-1 1-1,0 0 0,-1-1 0,-1 2 0,0-1 1,-1 1-1,-1 0 0,-1 1 0,0 0 1,0 0-1,-2 1 0,1 1 0,-20-16 0,15 15-72,0 1 0,-1 0 0,-1 1-1,0 1 1,0 1 0,-1 1 0,-24-8-1,32 13-107,0 0-1,0 1 1,0 0-1,-1 1 0,1 0 1,0 0-1,-1 1 1,1 1-1,0 0 0,-1 1 1,1 0-1,0 1 0,0 0 1,-15 6-1,22-8-25,1 1-1,0 0 1,-1 0-1,1 0 1,0 0-1,0 0 1,0 0-1,0 1 1,1-1-1,-1 1 1,1 0-1,-1 0 1,1 0-1,0 0 1,0 0-1,1 0 1,-4 7-1,5-6-28,-1-1 1,1 1-1,-1-1 0,1 0 0,0 1 0,0-1 0,1 1 0,-1-1 0,1 1 0,0-1 1,0 0-1,0 1 0,0-1 0,0 0 0,1 0 0,-1 0 0,1 0 0,0 0 0,4 4 1,30 34-3278</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0:18.630"/>
    </inkml:context>
    <inkml:brush xml:id="br0">
      <inkml:brushProperty name="width" value="0.035" units="cm"/>
      <inkml:brushProperty name="height" value="0.035" units="cm"/>
      <inkml:brushProperty name="color" value="#E71224"/>
    </inkml:brush>
  </inkml:definitions>
  <inkml:trace contextRef="#ctx0" brushRef="#br0">166 242 9605,'-2'-2'250,"0"1"0,1-1 0,-1 1 0,0 0 0,0 0 0,0 0 0,0 0 1,0 0-1,0 1 0,0-1 0,0 0 0,-1 1 0,1 0 0,-2-1 0,0 2-182,1-1 1,0 0-1,0 1 0,0 0 0,0 0 0,0 0 1,0 0-1,0 0 0,0 1 0,0-1 0,1 1 1,-1 0-1,1 0 0,-4 2 0,-3 5-139,0 0 0,1 1 0,-1 0 0,2 1 0,-8 12 0,11-16 99,0 1-1,0-1 1,1 1-1,0 0 1,0 0-1,1 0 1,0 0-1,0 1 1,1-1-1,0 0 1,1 1-1,0-1 1,0 1-1,1-1 1,0 1-1,0-1 1,1 0-1,0 0 1,0 1-1,1-1 1,0-1-1,1 1 1,-1 0-1,9 10 1,-3-4 73,1-2 0,0 0 1,1 0-1,0 0 1,1-2-1,0 1 1,1-2-1,0 1 1,0-2-1,1 0 1,0 0-1,19 6 0,-16-8 22,0 0-1,0-1 0,0-1 0,1-1 1,-1 0-1,1-2 0,0 0 0,0 0 0,0-2 1,30-4-1,-34 2-34,0-1 1,-1 0-1,0-1 0,0 0 1,0-1-1,0 0 1,-1-1-1,0 0 0,0-1 1,-1-1-1,0 0 1,-1 0-1,0-1 0,11-13 1,-7 4-82,-1 0-1,-1-1 1,-1 0 0,-1 0 0,0-1 0,-2-1 0,0 0 0,-1 0 0,6-43-1,-10 48-98,-1-1 1,0 0-1,-2 1 0,0-1 0,-1 0 0,0 1 0,-2-1 0,0 1 0,-1-1 0,-1 1 0,0 1 0,-2-1 1,-10-21-1,14 33-70,0 0 1,-1 1-1,1-1 1,-1 1-1,0 0 1,0 0-1,-1 0 1,1 0-1,-1 1 1,1 0 0,-1 0-1,0 0 1,-1 0-1,1 1 1,0 0-1,-1 0 1,1 0-1,-1 1 1,1 0-1,-1 0 1,0 0-1,-8 1 1,-4 0-375,1 2 1,0 0-1,-1 1 1,1 0-1,0 2 0,-22 8 1,-95 46-3367,128-56 3728</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8:32.219"/>
    </inkml:context>
    <inkml:brush xml:id="br0">
      <inkml:brushProperty name="width" value="0.035" units="cm"/>
      <inkml:brushProperty name="height" value="0.035" units="cm"/>
    </inkml:brush>
  </inkml:definitions>
  <inkml:trace contextRef="#ctx0" brushRef="#br0">9 15 768,'8'-5'7210,"-9"-2"-5712,-5 4-2832,1 15-171,3-6-468,-1-2-835</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0:19.444"/>
    </inkml:context>
    <inkml:brush xml:id="br0">
      <inkml:brushProperty name="width" value="0.035" units="cm"/>
      <inkml:brushProperty name="height" value="0.035" units="cm"/>
      <inkml:brushProperty name="color" value="#E71224"/>
    </inkml:brush>
  </inkml:definitions>
  <inkml:trace contextRef="#ctx0" brushRef="#br0">69 67 2508,'-5'-7'960,"3"-1"624,-3 3-623,2-6-505,0 2-84,-1 3-72,3 1 72,-1 1 12,0 1-36,2 0-168,-3 1-144,3 1-36,-2-1-312,1 4-300,-4 1-420,0 5 276,-5 4-817,-5 6-815</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0:22.044"/>
    </inkml:context>
    <inkml:brush xml:id="br0">
      <inkml:brushProperty name="width" value="0.035" units="cm"/>
      <inkml:brushProperty name="height" value="0.035" units="cm"/>
      <inkml:brushProperty name="color" value="#E71224"/>
    </inkml:brush>
  </inkml:definitions>
  <inkml:trace contextRef="#ctx0" brushRef="#br0">60 45 2988,'-2'-12'5133,"2"12"-5042,0 0-1,0-1 0,0 1 1,0 0-1,0 0 0,0-1 0,-1 1 1,1 0-1,0 0 0,0-1 1,0 1-1,0 0 0,0 0 1,0 0-1,0-1 0,0 1 1,-1 0-1,1 0 0,0 0 1,0 0-1,0-1 0,0 1 1,0 0-1,-1 0 0,1 0 1,0 0-1,0 0 0,0 0 1,-1-1-1,1 1 0,0 0 0,0 0 1,-1 0-1,1 0 0,0 0 1,0 0-1,0 0 0,-1 0 1,1 0-1,0 0 0,0 0 1,-1 0-1,1 0 0,0 0 1,0 0-1,0 0 0,-1 1 1,1-1-1,0 0 0,0 0 1,0 0-1,-1 0 0,1 0 1,0 0-1,0 1 0,0-1 1,0 0-1,-1 0 0,1 0 0,0 0 1,0 1-1,0-1 0,0 0 1,-7 2 188,6-1-202,1-1 0,-1 0 0,0 0 0,0 0-1,0 0 1,0 0 0,1 0 0,-1 0 0,0 0-1,0 0 1,0-1 0,0 1 0,1 0 0,-1 0 0,0-1-1,0 1 1,0-1 0,1 1 0,-1-1 0,0 1-1,1-1 1,-1 1 0,-1-2 0,-18-24-181,22 32-720,-1-1 0,1 1-1,-1-1 1,0 1 0,0-1-1,-1 9 1,1-1-412,3 35-3399</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0:23.479"/>
    </inkml:context>
    <inkml:brush xml:id="br0">
      <inkml:brushProperty name="width" value="0.035" units="cm"/>
      <inkml:brushProperty name="height" value="0.035" units="cm"/>
      <inkml:brushProperty name="color" value="#E71224"/>
    </inkml:brush>
  </inkml:definitions>
  <inkml:trace contextRef="#ctx0" brushRef="#br0">1039 2922 1836,'-5'-3'7327,"-8"-1"-3943,-2-1-2572,-75-35-315,44 21-245,1-2 1,-79-49-1,65 25 26,2-1-1,2-4 0,-79-90 1,74 67-119,4-2 0,-66-115-1,96 142-110,3-2 0,2 0 0,2-1 0,2 0 0,3-2 0,2 0 0,2 0 0,2-1 0,0-108 0,9 115-18,2 1 0,2 0 1,1-1-1,3 2 1,2-1-1,2 2 0,2-1 1,1 2-1,3 0 1,1 1-1,50-75 1,-46 86-46,1 1 0,2 2 0,0 0 0,46-33 1,-20 21-35,105-58 0,-50 45-51,138-47 1,7 19 36,277-49 0,-209 57-24,-246 54 119,318-70 18,-290 72-57,197-10 0,-129 30-57,1 7 0,-1 8-1,198 46 1,-19 39-79,-265-73 151,-2 4 0,-1 4 0,-3 3-1,-1 4 1,-2 3 0,104 86 0,-81-50 35,164 182 1,-222-217-44,-3 1 0,-1 2 0,-3 1 0,-2 2 0,47 113-1,-62-113-19,-2 0 0,-2 0-1,-2 1 1,-4 1-1,2 102 1,-33 279 241,20-393-209,-35 266 204,28-252-118,-2-1 0,-41 109 0,24-100 147,-3-1 0,-3-2 0,-2-1 0,-50 62 1,54-82-167,-1-1 0,-2-1 0,-2-2 0,-1-2 0,-2-2 0,-2-2 0,-1-1 0,-1-3 0,-54 26 0,18-19 109,-1-3-1,-2-4 1,-1-4 0,-173 28 0,136-41-137,-1-6 1,-230-18-1,-241-68-584,302 27-119,-93-14-732,-27 17-2291,384 47 3177,-149-17-3812,-19-24-3381</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0:24.333"/>
    </inkml:context>
    <inkml:brush xml:id="br0">
      <inkml:brushProperty name="width" value="0.035" units="cm"/>
      <inkml:brushProperty name="height" value="0.035" units="cm"/>
      <inkml:brushProperty name="color" value="#E71224"/>
    </inkml:brush>
  </inkml:definitions>
  <inkml:trace contextRef="#ctx0" brushRef="#br0">0 3 744,'0'0'696,"0"-2"-504,0 4-168,0-1-164,2-1-16,-1 0 36,1 5 108,1-3 0,2 4 0,2-1 8,3 2-44,2 0-276</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0:24.740"/>
    </inkml:context>
    <inkml:brush xml:id="br0">
      <inkml:brushProperty name="width" value="0.035" units="cm"/>
      <inkml:brushProperty name="height" value="0.035" units="cm"/>
      <inkml:brushProperty name="color" value="#E71224"/>
    </inkml:brush>
  </inkml:definitions>
  <inkml:trace contextRef="#ctx0" brushRef="#br0">1 1 1512,'0'1'4651,"0"9"-4585,0 15 185,2-1 0,0 1 0,2 0 0,1-1 0,1 0 0,1 0 0,1-1 0,0 1 0,2-2 0,1 1 1,1-2-1,1 1 0,1-2 0,23 28 0,-7-15 5,0-2 1,3-1-1,0-2 0,2 0 1,1-3-1,1-1 0,55 26 0,-18-15 43,2-4 0,2-3 0,83 18 0,-143-41-228,71 14 440,-81-17-359,0-1 1,1-1-1,-1 0 1,0 0-1,1 0 1,-1-1-1,1 0 1,9-3-1,-17 3-145,-1 1 0,1 0-1,0-1 1,0 1-1,0-1 1,0 1-1,0-1 1,-1 1-1,1-1 1,0 1 0,0-1-1,-1 0 1,1 1-1,-1-1 1,1 0-1,0-1 1</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0:27.686"/>
    </inkml:context>
    <inkml:brush xml:id="br0">
      <inkml:brushProperty name="width" value="0.035" units="cm"/>
      <inkml:brushProperty name="height" value="0.035" units="cm"/>
      <inkml:brushProperty name="color" value="#E71224"/>
    </inkml:brush>
  </inkml:definitions>
  <inkml:trace contextRef="#ctx0" brushRef="#br0">603 74 2088,'39'-73'9647,"-87"120"-7137,-206 257-1865,23 19-174,204-279-2114,3 1-1,-28 68 1,47-90-3438</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0:28.152"/>
    </inkml:context>
    <inkml:brush xml:id="br0">
      <inkml:brushProperty name="width" value="0.035" units="cm"/>
      <inkml:brushProperty name="height" value="0.035" units="cm"/>
      <inkml:brushProperty name="color" value="#E71224"/>
    </inkml:brush>
  </inkml:definitions>
  <inkml:trace contextRef="#ctx0" brushRef="#br0">540 79 8429,'1'-5'277,"1"0"1,0 0 0,-1 0 0,1 0-1,1 1 1,-1-1 0,1 1-1,0 0 1,5-7 0,-6 9-307,1 0 1,0 0-1,0-1 1,0 2 0,0-1-1,0 0 1,0 1-1,0-1 1,1 1-1,-1 0 1,1 0-1,-1 0 1,0 0-1,8 0 1,27-1-153,0 2 1,63 7-1,76 20 136,-162-24 43,124 23-68,213 68 0,-346-92 51,1 1 1,-1-1-1,0 1 1,0 0-1,0 0 1,0 1-1,9 7 1,-12-8 56,-1 0 0,0 0 1,1 0-1,-1 0 1,0 1-1,-1-1 1,1 0-1,0 1 1,-1 0-1,0-1 1,0 1-1,0 0 1,0 0-1,-1-1 0,1 5 1,-1 37 284,-1 0 0,-2-1 0,-2 0 0,-13 53 0,5-28-132,-4 34 95,-4 28 11,-50 169 0,66-283-220,-1-1-1,0 1 1,-2-1-1,0 0 0,0-1 1,-20 27-1,23-36 37,0-1-1,-1 1 0,1-1 1,-1 0-1,0-1 1,0 1-1,-1-1 0,1 0 1,-1-1-1,0 0 0,0 0 1,0 0-1,0-1 1,-1 0-1,1 0 0,-1-1 1,1 0-1,-13 0 0,-19-2 140,0-2-1,0-2 0,0-1 0,-52-17 0,-140-56-2,-328-173 931,540 242-1188,-13-7-279,-66-26 0,97 42 201,1 1 1,-1 0 0,1 0 0,-1-1 0,1 1 0,-1 0 0,1 0-1,-1-1 1,0 1 0,1 0 0,-1 0 0,1 0 0,-1 0-1,1 0 1,-1 0 0,0 0 0,1 0 0,-1 0 0,1 0 0,-1 0-1,1 0 1,-1 0 0,1 1 0,-1-1 0,0 0 0,1 0-1,-1 1 1,1-1 0,0 0 0,-1 0 0,1 1 0,-1-1-1,1 1 1,-1-1 0,1 0 0,0 1 0,-1-1 0,1 1 0,0-1-1,-1 1 1,1-1 0,0 1 0,0-1 0,0 1 0,-1 0-1,1-1 1,0 1 0,0-1 0,0 1 0,0-1 0,0 1-1,0-1 1,0 1 0,0 1 0,1 1-341,-1 0 1,1 0-1,0 0 0,0 0 0,0 0 1,1 0-1,-1 0 0,0-1 1,4 5-1,-2-3 18,0-1 1,0 0 0,1 0-1,-1 0 1,0 0 0,1 0-1,5 2 1,42 15-4289</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0:28.803"/>
    </inkml:context>
    <inkml:brush xml:id="br0">
      <inkml:brushProperty name="width" value="0.035" units="cm"/>
      <inkml:brushProperty name="height" value="0.035" units="cm"/>
      <inkml:brushProperty name="color" value="#E71224"/>
    </inkml:brush>
  </inkml:definitions>
  <inkml:trace contextRef="#ctx0" brushRef="#br0">632 5 4872,'0'0'256,"-1"-1"0,1 1 0,0 0 0,0-1 0,-1 1 0,1 0 0,-1-1 0,1 1 0,0 0 0,-1 0 0,1-1 0,-1 1 0,1 0 0,-1 0 0,1 0 0,0-1 0,-1 1 0,1 0 0,-1 0 0,1 0 0,-1 0 0,1 0 0,-1 0 0,1 0 0,-1 0 0,1 0 0,-1 0 0,1 1 0,-1-1 0,0 0 0,-17 12 1977,-20 28-3639,28-29 2250,-88 109-696,-104 162-1,82-109-1088,81-121 97,-18 26-1931,26-25-2856,26-42 1704</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0:29.332"/>
    </inkml:context>
    <inkml:brush xml:id="br0">
      <inkml:brushProperty name="width" value="0.035" units="cm"/>
      <inkml:brushProperty name="height" value="0.035" units="cm"/>
      <inkml:brushProperty name="color" value="#E71224"/>
    </inkml:brush>
  </inkml:definitions>
  <inkml:trace contextRef="#ctx0" brushRef="#br0">727 99 8361,'0'-4'577,"1"-6"380,0 1 0,0-1 0,5-16 1,-5 24-951,0 0 0,-1 0 0,1 0 1,0 0-1,0 0 0,0 0 0,1 0 1,-1 1-1,0-1 0,1 0 0,-1 1 1,1-1-1,-1 1 0,1-1 0,0 1 1,0 0-1,-1-1 0,1 1 0,0 0 0,0 0 1,0 1-1,4-2 0,9 0-177,-1 1 0,1 1 0,0 0 0,20 3 0,-31-2 162,136 17-145,184 48 1,-84-10 168,528 151-909,-458-89 475,-303-116 441,-1 1 0,1 0 0,-1 0 0,0 0 0,0 1 0,-1 0 1,8 6-1,-11-8 20,0 1 1,0 0-1,0 0 1,-1 0 0,1 0-1,-1 0 1,0 1 0,0-1-1,0 0 1,0 0-1,-1 1 1,1-1 0,-1 1-1,0-1 1,0 0-1,0 7 1,-26 227 1224,7-91-904,16-119-257,-39 264 432,35-261-503,-1-1-1,-1 0 1,-1-1 0,-2 0 0,0 0 0,-2-2-1,-29 42 1,35-58 23,-2 0 0,1 0 0,-2-1 0,1 0-1,-1-1 1,0 0 0,-1 0 0,0-2 0,0 1-1,-1-2 1,1 1 0,-1-2 0,0 0 0,-1 0 0,-13 1-1,-14 1 218,0-2-1,-1-1 0,-76-7 0,-492-93 1228,-224-114-140,597 145-270,133 39-939,-170-20 0,273 46-246,1 1 0,-1 0 0,0 0 0,0 0 0,1-1 0,-1 1 0,0 0 0,0 0 0,1 0 0,-1 0 0,0 0 0,0 0 0,1 0 0,-1 0 0,0 1 0,0-1 0,1 0 0,-1 0 0,0 1 0,0-1 0,1 0 0,-1 1 0,0-1 0,1 0 0,-1 1 0,1-1 0,-1 1 0,1-1 0,-2 2 0,3-1-126,-1 0 0,1 0-1,-1 0 1,1 0-1,0 0 1,0 0-1,-1-1 1,1 1 0,0 0-1,0-1 1,0 1-1,0 0 1,0-1 0,0 1-1,0-1 1,0 1-1,0-1 1,0 0-1,0 1 1,0-1 0,2 0-1,4 2-333,0 0-1,1-1 1,-1 1-1,1-2 1,-1 1-1,1-1 1,-1 0-1,15-3 1,74-13-5609</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0:29.765"/>
    </inkml:context>
    <inkml:brush xml:id="br0">
      <inkml:brushProperty name="width" value="0.035" units="cm"/>
      <inkml:brushProperty name="height" value="0.035" units="cm"/>
      <inkml:brushProperty name="color" value="#E71224"/>
    </inkml:brush>
  </inkml:definitions>
  <inkml:trace contextRef="#ctx0" brushRef="#br0">953 4 8949,'-1'0'99,"1"-1"1,0 1-1,0 0 1,0 0-1,0 0 0,0-1 1,-1 1-1,1 0 1,0 0-1,0 0 1,0 0-1,0 0 1,-1 0-1,1-1 0,0 1 1,0 0-1,0 0 1,-1 0-1,1 0 1,0 0-1,0 0 0,-1 0 1,1 0-1,0 0 1,0 0-1,0 0 1,-1 0-1,1 0 1,0 0-1,0 0 0,-1 0 1,1 0-1,0 0 1,0 0-1,0 0 1,-1 1-1,1-1 0,0 0 1,0 0-1,0 0 1,-1 0-1,1 0 1,0 1-1,0-1 1,0 0-1,-10 11-1039,7-9 1216,-66 75 650,-160 186 900,-72 138-1017,138-126-385,121-197-338,37-72-902,-1 1-1,0-1 1,-1 0-1,1-1 1,-1 1 0,0-1-1,-1-1 1,1 1-1,-1-1 1,-12 4-1,-20 4-5688</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6:09.821"/>
    </inkml:context>
    <inkml:brush xml:id="br0">
      <inkml:brushProperty name="width" value="0.035" units="cm"/>
      <inkml:brushProperty name="height" value="0.035" units="cm"/>
    </inkml:brush>
  </inkml:definitions>
  <inkml:trace contextRef="#ctx0" brushRef="#br0">13 13 864,'-5'3'2041,"-3"1"3157,12-5-1767,18-1-1706,311-9 172,-157 7-1766,-105 5 2,-70-1-190,-2-2-2345,-6 15-4488,-2-7 4727</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7:46.019"/>
    </inkml:context>
    <inkml:brush xml:id="br0">
      <inkml:brushProperty name="width" value="0.035" units="cm"/>
      <inkml:brushProperty name="height" value="0.035" units="cm"/>
      <inkml:brushProperty name="color" value="#E71224"/>
    </inkml:brush>
  </inkml:definitions>
  <inkml:trace contextRef="#ctx0" brushRef="#br0">521 132 1524,'13'-23'5085,"9"-11"-2529,-14 24-1764,0-1 1,-1-1 0,9-19-1,-16 31-756,0-1 1,0 1-1,0 0 0,0 0 0,1-1 1,-1 1-1,0 0 0,0 0 0,0-1 1,0 1-1,0 0 0,0-1 1,0 1-1,0 0 0,0 0 0,0-1 1,0 1-1,0 0 0,0-1 0,0 1 1,0 0-1,0 0 0,-1-1 0,1 1 1,0 0-1,0 0 0,0-1 0,0 1 1,0 0-1,-1 0 0,1 0 1,0-1-1,0 1 0,0 0 0,-1 0 1,1 0-1,0-1 0,0 1 0,-1 0 1,1 0-1,0 0 0,0 0 0,-1 0 1,1 0-1,0 0 0,-1 0 0,1 0 1,0 0-1,0 0 0,-1 0 0,1 0 1,0 0-1,0 0 0,-1 0 1,1 0-1,0 0 0,-1 0 0,1 0 1,0 0-1,0 0 0,-1 0 0,1 0 1,0 1-1,0-1 0,-1 0 0,1 0 1,0 0-1,0 1 0,-1-1 0,-24 12 54,22-11-82,-28 17-42,1 1 0,1 1-1,1 2 1,-30 28-1,-95 108 31,119-120-38,1 2 0,2 1 0,1 1 0,-40 79 0,66-111 30,-1 0-1,2 1 1,-1-1-1,2 0 1,-1 1 0,1 0-1,1 0 1,0-1-1,1 1 1,0 0-1,0 0 1,1 0-1,0 0 1,1-1-1,4 12 1,-2-10 22,0-1 0,1 1-1,1-1 1,0 0 0,1-1 0,0 0 0,0 0-1,1 0 1,0-1 0,1 0 0,0 0 0,18 13-1,75 41 130,-73-47-33,-1 1 1,50 39-1,-77-54-98,1 0-1,0-1 1,0 1-1,-1 0 1,0 0-1,1 0 1,-1-1-1,0 2 1,0-1-1,0 0 1,0 0-1,0 0 1,0 0-1,0 1 0,-1-1 1,0 0-1,1 1 1,-1-1-1,0 3 1,0-2 42,-1 1-1,0 0 1,0-1 0,0 1 0,0-1 0,0 0-1,-1 1 1,1-1 0,-1 0 0,0 0-1,-3 4 1,-6 6 177,0-1 0,-1 0 0,-1-1 0,-16 13-1,24-20-202,-14 11-203,-1-1 1,-1-1 0,0 0 0,0-2-1,-1 0 1,-1-2 0,0 0 0,0-2 0,-37 8-1,59-15 70,0 0-94,0 0 0,0 1 0,-1-1 1,1 0-1,0 0 0,0 0 0,0 0 0,0 0 0,0 0 1,0 0-1,0 0 0,0-1 0,0 1 0,-1 0 0,1-1 1,0 1-1,0 0 0,0-1 0,0 1 0,-1-2 0,2-8-4020</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7:46.443"/>
    </inkml:context>
    <inkml:brush xml:id="br0">
      <inkml:brushProperty name="width" value="0.035" units="cm"/>
      <inkml:brushProperty name="height" value="0.035" units="cm"/>
      <inkml:brushProperty name="color" value="#E71224"/>
    </inkml:brush>
  </inkml:definitions>
  <inkml:trace contextRef="#ctx0" brushRef="#br0">9 494 6133,'11'-13'1708,"1"0"0,18-16 1,62-40-1075,5-6-63,-79 59-252,-1-1 0,29-38 0,-39 45-125,0 0 1,-1-1-1,0 0 0,-1 0 0,0 0 0,-1-1 0,5-19 0,-8 28-140,-1 0 0,1 0 0,-1 0 0,0 0 0,0 0-1,0-1 1,0 1 0,0 0 0,-1 0 0,1 0-1,-1 0 1,0 0 0,0 0 0,0 0 0,0 0 0,-1 0-1,1 0 1,-1 0 0,0 1 0,1-1 0,-1 1 0,0-1-1,-1 1 1,1 0 0,0 0 0,-1 0 0,1 0 0,-1 0-1,0 0 1,1 1 0,-1-1 0,0 1 0,0 0-1,-6-2 1,-1 1 38,1-1-1,-1 1 1,-1 1-1,1 0 0,0 0 1,0 1-1,0 1 1,0-1-1,-17 5 1,16-3 5,1 1 1,0 0 0,-1 1 0,1 0 0,0 1 0,1 0-1,-1 0 1,1 1 0,0 0 0,1 1 0,-1 0-1,1 0 1,0 1 0,-9 12 0,9-8-79,1-1 0,0 1 0,1 0 1,0 0-1,1 1 0,0 0 0,1 0 0,1 0 0,0 0 1,-2 23-1,4-18-41,0 1 0,1-1 0,1 0 1,1 1-1,1-1 0,0 0 0,1 0 0,1 0 1,1-1-1,0 0 0,1 0 0,1 0 1,1-1-1,0 0 0,1-1 0,1 0 1,17 19-1,-18-25-189,0 0 0,0 0 0,0-1-1,1-1 1,1 0 0,-1 0 0,1-1 0,0-1 0,0 0 0,1 0 0,0-1 0,18 3 0,-17-6-667,0 1 0,0-2 0,0 0-1,0-1 1,0 0 0,0-1 0,-1-1 0,1 0 0,0 0 0,-1-2 0,21-9 0,11-10-3999</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7:46.889"/>
    </inkml:context>
    <inkml:brush xml:id="br0">
      <inkml:brushProperty name="width" value="0.035" units="cm"/>
      <inkml:brushProperty name="height" value="0.035" units="cm"/>
      <inkml:brushProperty name="color" value="#E71224"/>
    </inkml:brush>
  </inkml:definitions>
  <inkml:trace contextRef="#ctx0" brushRef="#br0">401 53 3668,'-2'-4'889,"1"0"-1,-1 1 0,0-1 0,0 1 0,-1 0 0,1 0 1,-1-1-1,0 2 0,-3-5 0,3 5-675,1 1 0,-1-1 0,0 0 0,0 1 0,1 0 0,-1-1 0,0 1 0,0 0 0,0 1 0,-5-2 0,3 2-160,-1 0-1,0 0 0,0 0 1,1 1-1,-1 0 0,0 0 0,1 1 1,-1-1-1,1 1 0,0 0 1,-1 1-1,1-1 0,-5 4 0,-14 10 249,0 0 0,1 1 0,1 1 0,1 1-1,-24 28 1,34-34-267,0 0 0,1 1 1,0 0-1,1 1 0,1 0 0,0 1 0,1-1 0,1 2 0,0-1 0,-3 17 1,8-28-49,1 0 0,-1 0 0,1 0 0,0 1 0,0-1 0,0 0 1,1 0-1,0 0 0,0 0 0,0 0 0,0 0 0,1 0 0,0-1 1,0 1-1,0 0 0,1-1 0,-1 1 0,6 5 0,-5-7-2,-1-1-1,1 1 1,0-1-1,0 0 0,0 0 1,0 0-1,0-1 1,0 1-1,1-1 0,-1 1 1,0-1-1,1 0 1,-1 0-1,1-1 0,-1 1 1,1-1-1,0 0 1,-1 0-1,1 0 0,-1 0 1,1 0-1,0-1 1,-1 0-1,1 0 0,-1 0 1,0 0-1,4-2 1,4-2 15,0 0 1,-1-1 0,0-1-1,0 1 1,0-2 0,-1 1-1,0-1 1,-1-1 0,1 0-1,-2 0 1,11-15 0,7-15 96,33-71 1,-20 36 82,-27 51-17,-8 16-266,-3 24-406,-1 41 668,8 61 0,0-16-126,-6-66-170,-1 4-322,2 0-1,2 1 0,17 74 0,-21-115 247,6 15-1647,0-11-2295,-1-9-86</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7:47.394"/>
    </inkml:context>
    <inkml:brush xml:id="br0">
      <inkml:brushProperty name="width" value="0.035" units="cm"/>
      <inkml:brushProperty name="height" value="0.035" units="cm"/>
      <inkml:brushProperty name="color" value="#E71224"/>
    </inkml:brush>
  </inkml:definitions>
  <inkml:trace contextRef="#ctx0" brushRef="#br0">0 201 1908,'1'4'8109,"0"8"-4454,9 69-2722,0 189 1508,-10-256-2349,11-29 3231,13-25-2569,-8 5-823,93-195 60,-80 177-1182,2 1 0,44-55 0,-73 103 921,29-29-3165,-29 31 2869,0 1 0,0 0-1,0-1 1,1 1 0,-1 0-1,0 0 1,1 0 0,-1 1-1,4-2 1,8 2-4134</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7:47.824"/>
    </inkml:context>
    <inkml:brush xml:id="br0">
      <inkml:brushProperty name="width" value="0.035" units="cm"/>
      <inkml:brushProperty name="height" value="0.035" units="cm"/>
      <inkml:brushProperty name="color" value="#E71224"/>
    </inkml:brush>
  </inkml:definitions>
  <inkml:trace contextRef="#ctx0" brushRef="#br0">1 287 6149,'5'0'943,"0"-1"0,0 1 0,0-1 1,0 0-1,0 0 0,9-4 0,-8 3-676,0-1 0,0-1 0,-1 1 0,1-1 0,-1 0 0,0 0 0,0 0 0,5-7-1,-2 1-229,0 0 0,0-1 0,-1 0 0,-1-1 0,0 1 0,8-24-1,-13 34-5,-1 0-1,0 0 0,1 1 1,-1-1-1,0 0 1,1 0-1,-1 0 0,0 0 1,0 0-1,0 0 0,0 0 1,0 0-1,0 0 0,0 1 1,0-1-1,0 0 1,0 0-1,-1 0 0,1 0 1,0 0-1,-1 0 0,1 0 1,0 1-1,-1-1 0,1 0 1,-1 0-1,0 1 1,1-1-1,-2-1 0,1 2 12,0 0 0,1-1-1,-1 1 1,0 0 0,0 0 0,0 0 0,0 0-1,0 0 1,0 0 0,0 0 0,0 0-1,0 0 1,0 0 0,0 0 0,0 1-1,0-1 1,0 0 0,0 1 0,0-1-1,0 1 1,0-1 0,1 1 0,-1-1-1,0 1 1,0 0 0,-1 1 0,-6 6 20,0 1 0,0-1 1,1 2-1,0-1 0,1 1 1,-9 18-1,12-23-64,0 1 0,1-1 0,0 1 0,0 0 0,0-1 0,1 1 0,0 0 0,0 0 0,0 0 0,1 0 0,0 0 0,0 0 0,1 0 0,2 11 0,-3-15 4,1-1 0,-1 1 0,1-1 1,0 0-1,0 1 0,-1-1 0,1 0 1,0 0-1,0 1 0,1-1 0,-1 0 1,0 0-1,0 0 0,0 0 0,1-1 1,-1 1-1,0 0 0,1 0 0,-1-1 1,1 1-1,-1-1 0,1 1 0,-1-1 0,1 0 1,-1 0-1,1 1 0,-1-1 0,1 0 1,0 0-1,-1 0 0,1-1 0,-1 1 1,1 0-1,-1-1 0,1 1 0,-1-1 1,1 1-1,1-2 0,5-1 53,-1 0 0,0-1 0,0 1 0,-1-2 0,1 1 0,8-8 0,1-3-75,-2-1 1,0 0-1,0-1 1,-2 0 0,0-1-1,-1-1 1,-1 1-1,-1-2 1,12-33 0,-20 50 31,0 1-1,0-1 1,-1 0 0,1 0 0,-1 0 0,0 0 0,0 0 0,0 0 0,0 1 0,0-1 0,0 0 0,-1 0-1,0 0 1,1 0 0,-1 1 0,0-1 0,0 0 0,-1 0 0,1 1 0,-2-3 0,1 3-6,1 1 1,-1 0-1,0-1 0,1 1 1,-1 0-1,0 0 1,0 0-1,0 0 1,0 0-1,0 1 0,0-1 1,0 1-1,0-1 1,0 1-1,0 0 1,0 0-1,0 0 0,-1 0 1,1 0-1,0 0 1,0 0-1,0 1 1,0-1-1,0 1 0,0-1 1,0 1-1,-3 2 1,-7 2 33,1 1 0,0 1 1,0 0-1,0 0 0,1 1 0,0 0 1,1 1-1,0 0 0,-12 16 0,8-9-2,1 1 0,1 1 0,0 0 0,2 0-1,-10 23 1,16-31-86,-1 1 0,2 0 0,-1-1 1,2 1-1,-1 0 0,1 0 0,1 0 0,0 0 0,0 1 0,1-1 0,1-1 1,0 1-1,0 0 0,1 0 0,1-1 0,0 1 0,0-1 0,1 0 0,0 0 0,0-1 1,1 0-1,1 0 0,0 0 0,0 0 0,0-1 0,1-1 0,0 1 0,1-1 1,0 0-1,0-1 0,0 0 0,1-1 0,0 0 0,0 0 0,0-1 0,0 0 0,15 3 1,-6-4-472,-1 0 0,1 0 0,0-2 0,0-1 0,-1 0 0,1-1 0,26-5 0,-30 3-653,1-1-1,-1 0 1,0-2 0,0 1-1,18-11 1,7-10-4176</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7:48.324"/>
    </inkml:context>
    <inkml:brush xml:id="br0">
      <inkml:brushProperty name="width" value="0.035" units="cm"/>
      <inkml:brushProperty name="height" value="0.035" units="cm"/>
      <inkml:brushProperty name="color" value="#E71224"/>
    </inkml:brush>
  </inkml:definitions>
  <inkml:trace contextRef="#ctx0" brushRef="#br0">11 31 10613,'-7'-25'3786,"4"19"-2225,3 21-2038,18 105 1580,26 294 973,-20-41-1233,-19-240-536,-1-70-238,3 156 109,12-261 213,0-8-519,2 2-1,3 0 1,1 2 0,2 0-1,3 2 1,54-63 0,-80 102 92,0 1 1,-1 1 0,1-1-1,1 0 1,-1 1 0,1 0-1,-1 0 1,1 0 0,0 1-1,6-3 1,-9 5 21,0 0-1,1-1 1,-1 1 0,0 0 0,0 0-1,1 0 1,-1 1 0,0-1 0,0 1-1,1-1 1,-1 1 0,0 0 0,0-1 0,0 1-1,0 0 1,0 1 0,0-1 0,0 0-1,0 0 1,0 1 0,-1-1 0,1 1-1,-1 0 1,1-1 0,-1 1 0,2 2-1,9 13 45,-2-1 0,0 1 0,-1 0 0,0 1 0,-2 0 0,0 1 0,-1-1 0,6 31 0,-2 6 206,5 96 0,-15-141-243,1 1-38,0-1 0,0 1 0,-2 0-1,1 0 1,-1-1 0,-1 1 0,0 0 0,0-1 0,-5 12 0,7-22-38,0 0 0,0 1 0,-1-1 0,1 0 0,0 1 1,0-1-1,0 0 0,-1 0 0,1 1 0,0-1 0,-1 0 0,1 0 1,0 0-1,-1 0 0,1 1 0,0-1 0,-1 0 0,1 0 0,0 0 1,-1 0-1,1 0 0,0 0 0,-1 0 0,1 0 0,0 0 0,-1 0 1,1 0-1,0 0 0,-1 0 0,1 0 0,-1 0 0,1 0 0,0 0 1,-1 0-1,1-1 0,0 1 0,-1 0 0,1 0 0,0 0 0,0-1 1,-1 1-1,1 0 0,0 0 0,-1-1 0,-11-12-4071,3-3-892</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0:45.858"/>
    </inkml:context>
    <inkml:brush xml:id="br0">
      <inkml:brushProperty name="width" value="0.035" units="cm"/>
      <inkml:brushProperty name="height" value="0.035" units="cm"/>
      <inkml:brushProperty name="color" value="#E71224"/>
    </inkml:brush>
  </inkml:definitions>
  <inkml:trace contextRef="#ctx0" brushRef="#br0">0 307 4944,'0'-1'486,"1"-1"0,-1 1 0,0-1-1,0 1 1,1 0 0,-1-1-1,1 1 1,-1-1 0,1 1-1,0 0 1,0 0 0,1-2 0,16-15 1240,26-10-1601,-40 26 242,86-42 244,3 3-1,0 5 0,120-30 1,-176 56-624,0 2 1,0 1 0,1 2-1,0 2 1,46 2 0,-81 1-2,31 2-50,-32-2 47,-1 0 0,0 0 0,0 1 0,1-1 0,-1 0 0,0 1 0,0-1 0,1 1 0,-1-1 0,0 1 0,0-1 0,0 1 0,0 0 0,0-1 0,0 1 0,0 0 0,0 0-1,0 0 1,0 0 0,1 2 0,-2-2 29,0 0 0,0 0-1,0-1 1,0 1 0,-1 0-1,1 0 1,0 0 0,0 0-1,-1 0 1,1 0 0,-1-1-1,1 1 1,-1 0 0,1 0-1,-1-1 1,1 1 0,-1 0-1,0-1 1,1 1 0,-1 0-1,0-1 1,0 1 0,1-1-1,-2 1 1,-25 15 408,24-14-380,-19 9 118,-1 0-1,-42 12 1,-3-3-50,-1-4 1,-137 16-1,153-28 108,-1-3 0,1-1 0,0-3 1,-93-17-1,127 13-25,19 6-198,0 1 0,0 0 0,0 0 0,0-1 0,0 1 0,0 0 0,0 0 0,0-1 0,0 1 0,0 0 0,0 0 0,0-1 0,0 1 0,0 0 0,0 0 1,0-1-1,1 1 0,-1 0 0,0 0 0,0 0 0,0-1 0,0 1 0,0 0 0,0 0 0,1 0 0,-1-1 0,0 1 0,0 0 0,0 0 0,1 0 0,-1 0 1,0 0-1,0-1 0,0 1 0,1 0 0,-1 0 0,0 0 0,1 0 0,36-13-749,-26 10 756,133-36-142,2 7 0,2 5 0,164-7 0,-284 32 56,0 0 1,0 2-1,0 1 0,47 8 0,-56-2-120,-19-7 212,1 0 0,-1 0 0,0 0-1,0 1 1,0-1 0,0 0 0,0 0 0,0 1 0,1-1 0,-1 0 0,0 0 0,0 0-1,0 1 1,0-1 0,0 0 0,0 0 0,0 1 0,0-1 0,0 0 0,0 0-1,0 1 1,0-1 0,0 0 0,0 0 0,-1 1 0,1-1 0,0 0 0,0 0-1,0 1 1,0-1 0,0 0 0,0 0 0,0 0 0,-1 0 0,1 1 0,0-1-1,-1 0 1,-31 19 810,-84 26-324,4-9-305,-1-5 0,-1-6 0,-203 20 0,289-40-482,28-5 279,0 0-1,0 0 1,0 0 0,0 0 0,0 0-1,0 0 1,-1 0 0,1 0 0,0 0-1,0 0 1,0 1 0,0-1 0,0 0-1,0 0 1,0 0 0,0 0 0,0 0-1,0 0 1,-1 0 0,1 1 0,0-1-1,0 0 1,0 0 0,0 0 0,0 0-1,0 0 1,0 0 0,0 1 0,0-1-1,0 0 1,0 0 0,0 0 0,0 0-1,0 0 1,0 1 0,1-1 0,-1 0-1,0 0 1,0 0 0,0 0-1,0 0 1,0 0 0,0 0 0,0 1-1,0-1 1,0 0 0,0 0 0,0 0-1,1 0 1,-1 0 0,0 0 0,0 0-1,0 0 1,0 0 0,0 0 0,0 0-1,1 0 1,-1 0 0,0 1 0,0-1-1,0 0 1,0 0 0,0 0 0,0 0-1,1 0 1,-1 0 0,0 0 0,0-1-1,0 1 1,51 12-690,16-3 856,122 0-1,66-20-2,-140 4-116,-75 5-24,9-2-71,0 3 0,61 6 1,-110-5 67,0 0 1,0 0 0,0 0 0,0 0-1,0 0 1,0 0 0,0 0 0,-1 0-1,1 0 1,0 0 0,0 0 0,0 0-1,0 0 1,0 0 0,0 0 0,0 0-1,-1 0 1,1 0 0,0 0 0,0 0-1,0 0 1,0 0 0,0 0 0,0 0 0,0 0-1,0 0 1,0 0 0,-1 0 0,1 0-1,0 1 1,0-1 0,0 0 0,0 0-1,0 0 1,0 0 0,0 0 0,0 0-1,0 0 1,0 0 0,0 1 0,0-1-1,0 0 1,0 0 0,0 0 0,0 0-1,0 0 1,0 0 0,0 0 0,0 1-1,0-1 1,0 0 0,0 0 0,0 0 0,0 0-1,0 0 1,0 0 0,0 0 0,0 0-1,0 1 1,0-1 0,0 0 0,0 0-1,1 0 1,-1 0 0,0 0 0,-19 9 315,-28 8 22,-53 12-131,-2-4 1,-1-4-1,-180 13 1,265-33-142,4-1-78,0 1 0,0 0 0,0 1 1,0 1-1,-19 6 0,32-9-13,1 0-1,0 0 1,0 0 0,0 1-1,0-1 1,0 0 0,0 0-1,0 0 1,0 0 0,0 0-1,0 0 1,0 0 0,0 0-1,0 0 1,-1 0 0,1 1-1,0-1 1,0 0 0,0 0-1,0 0 1,0 0 0,0 0-1,0 0 1,0 0 0,0 0-1,0 1 1,0-1 0,0 0-1,0 0 1,0 0 0,0 0-1,0 0 1,1 0 0,-1 0-1,0 0 1,0 1 0,0-1-1,0 0 1,0 0 0,0 0-1,0 0 1,0 0 0,0 0-1,0 0 1,0 0 0,0 0-1,0 0 1,1 0 0,-1 0-1,0 1 1,0-1 0,0 0-1,0 0 1,0 0 0,0 0-1,0 0 1,0 0 0,1 0-1,-1 0 1,0 0 0,0 0-1,0 0 1,14 6-497,22 6 418,2-4 161,0-2 0,0-1 0,51-1 0,115-11 86,-117 2-141,-27 3 32,101-2-177,-140 6 111,-27 1 563,-33 2 79,-136 11-580,54-3 46,-2-6 0,-137-9 0,85-1 296,245 15-2307,14-8 2042,-1-3 1,136-16-1,-162 10-114,-21 2 4,3 1 18,-1-3 0,45-10 0,-98 7 235,0 0 0,-25-7 0,30 12-400,-1 1 1,0 0 0,0 1 0,0 1-1,0-1 1,-17 3 0,-17 10-2079,40-10 1432,0 0 0,0 1 0,0 0 0,1 0 1,-1 0-1,-5 5 0,-5 10-4480</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0:48.519"/>
    </inkml:context>
    <inkml:brush xml:id="br0">
      <inkml:brushProperty name="width" value="0.035" units="cm"/>
      <inkml:brushProperty name="height" value="0.035" units="cm"/>
      <inkml:brushProperty name="color" value="#E71224"/>
    </inkml:brush>
  </inkml:definitions>
  <inkml:trace contextRef="#ctx0" brushRef="#br0">14 2 1104,'-5'0'48,"-3"-2"-48</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1:10.105"/>
    </inkml:context>
    <inkml:brush xml:id="br0">
      <inkml:brushProperty name="width" value="0.035" units="cm"/>
      <inkml:brushProperty name="height" value="0.035" units="cm"/>
      <inkml:brushProperty name="color" value="#E71224"/>
    </inkml:brush>
  </inkml:definitions>
  <inkml:trace contextRef="#ctx0" brushRef="#br0">190 51 5096,'1'-6'3443,"-1"3"-2935,0 0 0,1 1 0,-1-1-1,1 0 1,0 1 0,-1-1 0,1 0 0,0 1-1,1-1 1,-1 1 0,0 0 0,1-1-1,-1 1 1,1 0 0,0 0 0,2-3 0,-3 5 30,-8 26-438,-54 228 658,24-116-682,20-67-12,-40 142 2,56-213-136,0 0-1,1 0 1,-1 0-1,0-1 0,1 1 1,-1 0-1,0-1 0,1 1 1,-1 0-1,0-1 1,1 1-1,-1-1 0,1 1 1,-1-1-1,1 1 1,-1-1-1,1 1 0,-1-1 1,1 0-1,0 1 0,-1-1 1,1 0-1,0 1 1,-1-2-1,-13-22-3156,10 2-381,4-7-1262</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1:10.616"/>
    </inkml:context>
    <inkml:brush xml:id="br0">
      <inkml:brushProperty name="width" value="0.035" units="cm"/>
      <inkml:brushProperty name="height" value="0.035" units="cm"/>
      <inkml:brushProperty name="color" value="#E71224"/>
    </inkml:brush>
  </inkml:definitions>
  <inkml:trace contextRef="#ctx0" brushRef="#br0">26 206 4832,'-2'-50'6855,"8"-7"-4494,-6 51-2243,1 1 0,0 0 1,0 0-1,1 0 0,0-1 0,-1 2 0,2-1 0,-1 0 1,0 0-1,1 1 0,0-1 0,0 1 0,0 0 1,1 0-1,0 0 0,-1 0 0,1 1 0,5-4 0,-6 6-116,0-1 0,1 1-1,-1 1 1,0-1-1,0 0 1,1 1-1,-1 0 1,0-1-1,0 1 1,1 1-1,-1-1 1,0 0-1,1 1 1,-1 0-1,0-1 1,0 1-1,0 0 1,0 1-1,0-1 1,0 1-1,0-1 1,0 1-1,0 0 1,-1 0-1,5 4 1,3 3-10,-1 0 1,0 0-1,0 0 0,-1 1 1,9 15-1,-9-12 8,-2 0 0,1 1 0,-2-1 1,0 1-1,0 0 0,-1 0 0,-1 0 1,2 22-1,-4-30 32,-1 1 1,0 0-1,-1-1 1,1 1-1,-1 0 1,0-1-1,-1 1 0,0-1 1,-3 9-1,3-11 31,0-1 0,0 1 0,0-1 0,-1 0 0,1 1 0,-1-1 0,0 0 0,0 0 0,0-1 0,0 1 0,0 0 0,-1-1 0,1 0 0,-1 0 0,1 0 0,-6 1 0,-1 1 74,1-1 1,-1-1-1,-1 0 1,1 0 0,0-1-1,0 0 1,-1-1-1,1 0 1,0-1 0,-1 0-1,-9-2 1,16 2-108,0 0 1,0 0 0,0 0 0,0 0-1,1-1 1,-1 1 0,0-1 0,1 0-1,0 0 1,-1 0 0,1-1-1,0 1 1,0-1 0,0 0 0,0 0-1,1 0 1,-1 0 0,1 0-1,0 0 1,0-1 0,0 1 0,0-1-1,1 0 1,-1 1 0,1-1 0,0 0-1,0 0 1,0 0 0,1 0-1,-1 0 1,1-5 0,1-2-54,0-1 0,1 1 0,1 0-1,0 0 1,0-1 0,1 2 0,1-1 0,-1 0 0,2 1 0,-1 0 0,2 0 0,-1 1 0,1 0-1,1 0 1,9-10 0,-6 8-12,1 0-1,0 1 1,0 1-1,1-1 1,0 2-1,0 0 1,1 0-1,0 2 1,1 0-1,25-8 1,-36 13 9,1 0 0,-1 0 0,0 1 1,1-1-1,-1 1 0,0 0 0,1 0 1,-1 1-1,1-1 0,-1 1 0,0 0 0,0 0 1,1 0-1,-1 1 0,0-1 0,6 4 0,-8-3 27,1 0 0,-1 1-1,0-1 1,0 0 0,0 0 0,0 1-1,0 0 1,0-1 0,-1 1-1,1 0 1,-1 0 0,0-1-1,1 1 1,-2 0 0,1 0-1,0 1 1,0-1 0,-1 0-1,0 0 1,0 0 0,0 0-1,0 0 1,0 4 0,-2 3 23,0 1 1,-1 0 0,0-1 0,0 0-1,-1 0 1,0 0 0,-1 0-1,0 0 1,-1-1 0,0 0-1,0 0 1,-13 13 0,2-1-206,17-21 109,1 0 0,-1 0 0,0 0 0,0 0 0,0 0 0,0 0 1,0 0-1,0 0 0,0 0 0,1 0 0,-1 0 0,0 0 0,0 0 0,0 0 0,0 0 1,0 0-1,0 0 0,1 0 0,-1 0 0,0 0 0,0 0 0,0 0 0,0 0 0,0 0 1,0 0-1,1 0 0,-1 0 0,0 0 0,0 0 0,0 0 0,0 0 0,0 0 0,0 0 1,0 1-1,0-1 0,0 0 0,0 0 0,1 0 0,-1 0 0,0 0 0,0 0 0,0 0 1,0 1-1,0-1 0,0 0 0,0 0 0,0 0 0,0 0 0,0 0 0,0 0 0,0 1 1,0-1-1,0 0 0,0 0 0,0 0 0,0 0 0,0 0 0,0 1 0,14-6-4710,-3-2 247</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6:10.240"/>
    </inkml:context>
    <inkml:brush xml:id="br0">
      <inkml:brushProperty name="width" value="0.035" units="cm"/>
      <inkml:brushProperty name="height" value="0.035" units="cm"/>
    </inkml:brush>
  </inkml:definitions>
  <inkml:trace contextRef="#ctx0" brushRef="#br0">1 1 6945,'3'2'782,"0"0"0,1 1 0,-1-2 1,1 1-1,0 0 0,-1-1 0,8 3 1,46 9 880,65-1-1112,-61-10-170,0-2 0,0-3 1,81-15-1,-116 10-117,-16 4-181,-15 2-222,3 3-70,0 1 1,1-1 0,-1 1 0,0-1-1,1 1 1,-1 0 0,1 0-1,-1 0 1,1 0 0,0 0 0,0 0-1,0 1 1,0-1 0,0 0 0,0 3-1,-5 19-1981,3-1-2240</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1:11.663"/>
    </inkml:context>
    <inkml:brush xml:id="br0">
      <inkml:brushProperty name="width" value="0.035" units="cm"/>
      <inkml:brushProperty name="height" value="0.035" units="cm"/>
      <inkml:brushProperty name="color" value="#E71224"/>
    </inkml:brush>
  </inkml:definitions>
  <inkml:trace contextRef="#ctx0" brushRef="#br0">2030 26 8401,'-1'-2'430,"0"1"1,1-1-1,-1 1 0,0-1 1,0 1-1,0 0 0,0-1 1,0 1-1,-1 0 1,1 0-1,0 0 0,-1 0 1,-1-2-1,-21-2 993,13 6-1539,0 0 0,0 1-1,-19 6 1,25-7 337,-141 47 191,-140 66 0,201-78-281,-161 75 288,6 11 0,-275 185 1,382-216-40,94-66-371,2 1 0,0 2 0,2 1 0,-53 59 1,84-84-70,0 1 0,1 0 0,-1 0 0,1 0 0,0 1 0,1-1 0,-1 1 0,1 0 0,-2 6 0,4-11-42,-1 1 0,1 0 0,0-1 0,0 1 0,0 0 0,0 0 0,0-1 0,0 1 0,0 0 0,0 0 0,1-1 0,-1 1 0,1 0 0,-1-1 0,1 1 0,-1 0 0,1-1 0,0 1 0,0-1 0,0 1 0,0-1 0,0 0-1,0 1 1,1-1 0,-1 0 0,0 0 0,1 0 0,-1 0 0,0 0 0,1 0 0,-1 0 0,1 0 0,0 0 0,-1-1 0,3 1 0,29 4-3177,12-12-2813</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1:13.467"/>
    </inkml:context>
    <inkml:brush xml:id="br0">
      <inkml:brushProperty name="width" value="0.035" units="cm"/>
      <inkml:brushProperty name="height" value="0.035" units="cm"/>
      <inkml:brushProperty name="color" value="#E71224"/>
    </inkml:brush>
  </inkml:definitions>
  <inkml:trace contextRef="#ctx0" brushRef="#br0">339 29 6413,'-2'-15'4849,"-1"1"-1445,2 15-3377,0-1 0,0 0 0,1 1 1,-1-1-1,0 0 0,0 1 0,0-1 0,1 1 0,-1-1 1,0 1-1,1 0 0,-1-1 0,1 1 0,-1 0 0,0-1 0,1 1 1,-1 0-1,1 0 0,0-1 0,-1 1 0,1 1 0,-54 81 131,4 1-1,3 3 0,5 2 0,-48 142 0,78-188-13,8-26-83,-1 0 1,-11 24 0,22-74-5877,3 7 1545</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1:13.890"/>
    </inkml:context>
    <inkml:brush xml:id="br0">
      <inkml:brushProperty name="width" value="0.035" units="cm"/>
      <inkml:brushProperty name="height" value="0.035" units="cm"/>
      <inkml:brushProperty name="color" value="#E71224"/>
    </inkml:brush>
  </inkml:definitions>
  <inkml:trace contextRef="#ctx0" brushRef="#br0">108 158 5589,'1'-7'2120,"9"-39"4247,-9 44-6252,-1-1 1,1 1-1,0 0 1,0-1-1,0 1 1,0 0-1,1 0 1,-1 0-1,0 0 1,1 0-1,0 0 1,-1 0-1,1 1 1,0-1-1,3-1 0,-5 2-110,1 1 0,0 0 0,0 0-1,0 0 1,0 0 0,0 0-1,0 0 1,-1 0 0,1 0-1,0 1 1,0-1 0,0 0 0,0 0-1,0 1 1,-1-1 0,1 0-1,0 1 1,0-1 0,-1 1-1,1-1 1,0 1 0,-1 0 0,1-1-1,0 1 1,-1 0 0,1-1-1,-1 1 1,1 0 0,-1-1 0,1 1-1,-1 0 1,1 1 0,13 29-159,-14-30 152,4 11 10,-1 0 0,0 0 0,-1 0 0,-1 0-1,0 1 1,0-1 0,-2 1 0,-2 20 0,3-26 43,-1 0-1,0 0 1,-1 0 0,0 0 0,0 0 0,-1-1 0,1 1 0,-1-1 0,-1 0-1,1 0 1,-1 0 0,0 0 0,0-1 0,-1 1 0,0-1 0,0 0 0,-6 4 0,9-7 45,0-1 0,-1 1-1,0-1 1,1 0 0,-1 0 0,0 0 0,1 0 0,-1 0 0,0-1 0,0 1 0,0-1 0,0 1 0,0-1 0,0 0 0,1-1 0,-1 1 0,0 0 0,0-1 0,0 1 0,0-1 0,0 0 0,1 0 0,-1 0 0,0 0 0,1-1 0,-1 1 0,1-1 0,-1 1 0,1-1 0,0 0 0,0 0 0,-4-5 0,2 3-2,0-2-1,0 1 1,0 0 0,1-1 0,-1 0 0,1 0-1,1 0 1,-1 0 0,1 0 0,0-1 0,1 1-1,0-1 1,-1-10 0,1 6-153,2 0-1,0 0 1,0 1-1,1-1 1,0 0 0,1 1-1,0-1 1,1 1 0,0 0-1,1 0 1,0 1-1,0-1 1,1 1 0,0 0-1,1 0 1,0 1 0,0 0-1,0 0 1,11-7-1,-9 8-211,0 1-1,0 0 1,0 1-1,1 0 0,-1 0 1,1 1-1,0 0 1,1 1-1,-1 0 0,1 1 1,-1 0-1,16 0 1,45 4-2834,9 9-1809</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1:15.636"/>
    </inkml:context>
    <inkml:brush xml:id="br0">
      <inkml:brushProperty name="width" value="0.035" units="cm"/>
      <inkml:brushProperty name="height" value="0.035" units="cm"/>
      <inkml:brushProperty name="color" value="#E71224"/>
    </inkml:brush>
  </inkml:definitions>
  <inkml:trace contextRef="#ctx0" brushRef="#br0">0 1729 1848,'10'-17'1464,"-1"0"0,-1-1 1,0 0-1,6-22 0,-8 20-744,2 0 0,0 0 0,15-26 0,5 4-172,2 2 1,44-47-1,80-66 41,-20 20-163,350-317 298,-378 363-497,167-105 0,-217 158-285,1 3-1,2 3 1,1 2-1,0 3 1,78-19 0,45-6 77,-82 20-113,1 4 1,132-13-1,59 29-63,-235 12 76,-1 2 1,0 3-1,60 17 0,-17 3 44,-2 5 0,-2 3-1,174 96 1,232 128 248,-484-253-218,-1-1-93,-1 0 1,0 1-1,20 13 0,-36-20 28,1-1 0,0 0 0,-1 0 0,1 1 0,0-1 0,-1 1 0,1-1 0,-1 0 0,1 1 0,0-1 0,-1 1 0,1 0 0,-1-1 0,1 1 0,-1-1 0,0 1 0,1 0 0,-1-1 0,0 1 0,1 0 0,-1-1 0,0 1 0,0 0 0,0-1 0,1 1 0,-1 0 0,0 0-1,0-1 1,0 1 0,0 0 0,0 0 0,0-1 0,-1 1 0,1 0 0,0 0 0,0-1 0,0 1 0,-1 0 0,1-1 0,0 1 0,-1 0 0,1-1 0,-1 1 0,1-1 0,-1 1 0,1 0 0,-1-1 0,1 1 0,-1-1 0,1 0 0,-1 1 0,1-1 0,-1 1 0,0-1 0,-1 1 0,-3 1-461,1 0 0,-1 0 0,-1 0 0,1-1 1,0 1-1,-10 0 0,-29-1-4343</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1:16.201"/>
    </inkml:context>
    <inkml:brush xml:id="br0">
      <inkml:brushProperty name="width" value="0.035" units="cm"/>
      <inkml:brushProperty name="height" value="0.035" units="cm"/>
      <inkml:brushProperty name="color" value="#E71224"/>
    </inkml:brush>
  </inkml:definitions>
  <inkml:trace contextRef="#ctx0" brushRef="#br0">273 71 7633,'8'-15'2640,"-6"11"-2257,1 1 1,-1-1 0,0 0 0,-1 1-1,1-1 1,-1 0 0,1 0-1,-1 0 1,0 0 0,-1 0 0,1-7-1,-1 10-382,0 1 0,0 0-1,-1 0 1,1 0 0,0-1-1,0 1 1,-1 0 0,1 0-1,0 0 1,0 0 0,-1-1-1,1 1 1,0 0-1,-1 0 1,1 0 0,0 0-1,0 0 1,-1 0 0,1 0-1,0 0 1,-1 0 0,1 0-1,0 0 1,-1 0 0,1 0-1,0 0 1,0 0 0,-1 0-1,1 1 1,0-1 0,-1 0-1,1 0 1,0 0 0,0 0-1,-1 1 1,1-1-1,0 0 1,0 0 0,0 0-1,-1 1 1,1-1 0,0 0-1,0 1 1,-12 10-566,1 10 604,1 1-1,2 0 1,-8 29-1,-7 18-22,1-15-13,-33 59 0,5-36-2080,37-60 171,-1-1-1,-21 19 1,17-21-3163</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1:17.306"/>
    </inkml:context>
    <inkml:brush xml:id="br0">
      <inkml:brushProperty name="width" value="0.035" units="cm"/>
      <inkml:brushProperty name="height" value="0.035" units="cm"/>
      <inkml:brushProperty name="color" value="#E71224"/>
    </inkml:brush>
  </inkml:definitions>
  <inkml:trace contextRef="#ctx0" brushRef="#br0">173 262 2496,'18'-44'5468,"-7"22"-3593,2 0-1,21-27 0,-65 64-2306,20-8 608,1-1-1,-2-1 1,1 0-1,-1 0 1,1-2-1,-1 1 1,0-1-1,0-1 1,-1 0-1,1-1 1,0 0-1,-1-1 0,1 0 1,-20-3-1,31 3-140,0-1-1,0 1 0,0 0 1,0 0-1,0 0 0,0-1 0,1 1 1,-1 0-1,0-1 0,0 1 0,0-1 1,1 1-1,-1-1 0,0 1 0,0-1 1,1 0-1,-1 1 0,0-1 1,1 0-1,-1 1 0,1-1 0,-1 0 1,1 0-1,-1 0 0,1 1 0,0-1 1,-1 0-1,1 0 0,0 0 1,0 0-1,0-1 0,0 0-26,0-1 0,1 1-1,-1 0 1,1 0 0,0-1 0,0 1-1,0 0 1,0 0 0,0 0 0,1 0-1,2-4 1,3-2-94,1-1 0,0 1 0,1 0 0,10-7 1,0 3-35,0 1 1,1 1 0,1 0 0,39-11 0,-44 16 27,0 1 0,0 1-1,0 0 1,0 1-1,1 1 1,-1 0 0,23 3-1,-37-2 63,-1 0 0,1 1 0,-1-1-1,1 0 1,-1 1 0,1-1 0,-1 1 0,1 0-1,-1-1 1,1 1 0,-1 0 0,1 0-1,-1 0 1,0 0 0,0 0 0,0 0 0,1 0-1,-1 0 1,0 1 0,0-1 0,-1 0-1,1 1 1,0-1 0,0 1 0,-1-1-1,1 1 1,-1-1 0,1 1 0,-1-1 0,1 1-1,-1 0 1,0-1 0,0 1 0,0-1-1,0 1 1,0 0 0,0-1 0,-1 1-1,1-1 1,0 1 0,-1-1 0,0 4 0,-1 0 64,1 0 0,-1 0 0,0 0-1,-1-1 1,1 1 0,-1-1 0,0 1 0,0-1 0,0 0 0,-1 0 0,-7 7 0,4-7 71,0 0 1,0 0-1,0-1 0,0 0 0,-1-1 0,0 1 1,1-1-1,-1-1 0,0 0 0,0 0 0,0 0 0,0-1 1,0 0-1,-11-2 0,4 0 88,1 0 0,-1-1 1,0-1-1,1-1 0,0 0 0,-24-12 1,37 17-168,0-1 0,0 1 0,0-1 0,0 1 0,0-1 0,0 1 0,0-1 0,0 0 0,0 1 0,1-1 0,-1 0 0,0 0 0,0 0 0,1 0 0,-1 0 0,0 0 0,1 0 0,-1 0 0,1 0 0,-1 0 0,1 0 0,0 0 0,-1 0 0,1 0 0,0 0 0,0 0 0,0-1 0,0 1 0,0 0 0,0 0 0,0 0 0,0 0 0,0 0 0,0-1 1,1 1-1,-1 0 0,0 0 0,1 0 0,-1 0 0,1 0 0,0-1 0,1-1-74,0 0 0,1 1 0,-1-1 0,1 0 0,-1 1 0,1 0 0,0 0 0,0 0 0,0 0 0,0 0 0,0 1 1,5-3-1,13-1-106,0 0 0,1 2 0,-1 0 1,1 1-1,0 2 0,-1 0 0,35 5 1,-68-3-300,0 1 0,1 0 1,-1 1-1,-15 7 0,2-1-924,-19 6-1594,2-1-1901</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1:22.940"/>
    </inkml:context>
    <inkml:brush xml:id="br0">
      <inkml:brushProperty name="width" value="0.035" units="cm"/>
      <inkml:brushProperty name="height" value="0.035" units="cm"/>
      <inkml:brushProperty name="color" value="#E71224"/>
    </inkml:brush>
  </inkml:definitions>
  <inkml:trace contextRef="#ctx0" brushRef="#br0">23 103 5168,'-1'-11'5254,"3"-6"-2157,0 0 1852,-3 15-4857,-1 1 1,1-1-1,-1 0 1,1 0 0,0 0-1,0 0 1,0 0-1,0 0 1,0 0 0,0 0-1,1 0 1,-1 0-1,1-1 1,-1-2-1,-8-20-188,9 25 45,0 0 0,0 0 0,0 0 1,0 0-1,0 0 0,0 1 0,0-1 0,0 0 1,0 0-1,0 0 0,0 0 0,0 0 0,0 0 0,0 0 1,0 0-1,0 0 0,0 0 0,0 1 0,0-1 1,0 0-1,0 0 0,0 0 0,0 0 0,0 0 1,0 0-1,0 0 0,0 0 0,0 0 0,0 0 1,0 0-1,0 1 0,0-1 0,0 0 0,0 0 1,0 0-1,0 0 0,0 0 0,0 0 0,0 0 0,0 0 1,-1 0-1,1 0 0,0 0 0,0 0 0,0 0 1,0 0-1,0 0 0,0 0 0,0 0 0,0 0 1,0 0-1,0 0 0,0 0 0,-1 0 0,6 17-1902,12 23-1813,-1-12-63</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1:24.993"/>
    </inkml:context>
    <inkml:brush xml:id="br0">
      <inkml:brushProperty name="width" value="0.035" units="cm"/>
      <inkml:brushProperty name="height" value="0.035" units="cm"/>
      <inkml:brushProperty name="color" value="#E71224"/>
    </inkml:brush>
  </inkml:definitions>
  <inkml:trace contextRef="#ctx0" brushRef="#br0">10020 9598 480,'5'-1'92,"-1"1"-1,1 0 1,0-1-1,0 2 1,0-1-1,-1 1 1,1-1-1,0 1 1,-1 1-1,1-1 1,0 1-1,5 2 1,-4-1 351,0-1 0,0 0 1,0 0-1,0-1 0,0 0 0,9 1 0,-24-6 9825,-6-3-8336,11 5-2037,0 0 0,0 0 0,0 1 0,0 0 1,0 0-1,-1 0 0,1 0 0,0 1 0,-5-1 0,-19 6 119,0 2-1,0 0 0,1 2 0,-36 16 0,-18 6 91,-43 8 149,-2-4 0,-2-6 0,0-6-1,-1-6 1,-146 2 0,-473-48 274,335 5-671,-78-23 146,0-34 15,-85-43 55,570 123-74,-413-107-77,-437-175-1,589 169 9,133 53 33,-912-466-115,628 244 108,126 79-33,-403-307-80,530 381 66,-232-239 0,-73-169-21,26-24 100,364 456-27,5-4 0,4-3 1,6-3-1,5-2 0,5-4 1,-59-192-1,100 267 0,2 0-1,2-1 0,2 1 1,2-2-1,3 1 0,1-1 1,3 1-1,2-1 0,17-92 0,66-160-43,-63 228 54,20-60-93,75-158 0,-81 215 58,3 2 0,3 2 0,66-84 0,-40 77 29,2 4 1,117-95-1,-185 168 37,128-102-154,150-89-1,-2 3 154,-192 125-9,3 4 1,117-58-1,497-172-156,-537 228 137,-78 28 109,-2-3 0,137-84-1,196-129 201,-279 170-332,156-107 233,-1 7-150,-63 6 81,-167 121-102,478-373 221,-388 312-363,-156 115 99,1 0-1,-1 0 1,0 0-1,0 0 1,0 0 0,0 0-1,0 0 1,0 0-1,0 0 1,1 0-1,-1 0 1,0-1 0,0 1-1,0 0 1,0 0-1,0 0 1,0 0-1,0 0 1,0 0-1,0-1 1,0 1 0,0 0-1,0 0 1,0 0-1,0 0 1,1 0-1,-1 0 1,0-1 0,0 1-1,0 0 1,0 0-1,-1 0 1,1 0-1,0 0 1,0-1 0,0 1-1,0 0 1,0 0-1,0 0 1,0 0-1,0 0 1,0 0 0,0-1-1,0 1 1,0 0-1,0 0 1,0 0-1,-1 0 1,1 0 0,0 0-1,0 0 1,0 0-1,0 0 1,0 0-1,0-1 1,0 1-1,-1 0 1,1 0 0,0 0-1,0 0 1,0 0-1,0 0 1,0 0-1,-1 0 1,-3-3-2764,2-3-3480,2 1 2772</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1:25.508"/>
    </inkml:context>
    <inkml:brush xml:id="br0">
      <inkml:brushProperty name="width" value="0.035" units="cm"/>
      <inkml:brushProperty name="height" value="0.035" units="cm"/>
      <inkml:brushProperty name="color" value="#E71224"/>
    </inkml:brush>
  </inkml:definitions>
  <inkml:trace contextRef="#ctx0" brushRef="#br0">2 88 6093,'-1'-2'97,"1"0"1,0 0 0,0 0 0,0-1 0,0 1 0,0 0-1,1 0 1,-1-1 0,1 1 0,-1 0 0,1 0 0,0 0-1,0 0 1,0 0 0,0 0 0,0 0 0,0 0 0,0 0 0,1 1-1,-1-1 1,1 0 0,0 1 0,-1-1 0,1 1 0,0 0-1,0-1 1,0 1 0,-1 0 0,1 0 0,3-1 0,8-2-141,-1 0 1,1 1 0,0 0-1,19-1 1,-30 4 71,91-8 84,0 4 1,154 13-1,-153 0 133,129 31 0,-161-25-84,-2 4 0,108 48 0,-147-58-123,-1 1-1,-1 2 1,0 0 0,0 1 0,-1 0-1,-1 2 1,0 0 0,-1 1 0,25 32-1,-27-28-16,0 0 0,-1 2-1,-1-1 1,-1 2 0,-1 0 0,0 0-1,-2 0 1,-1 1 0,-1 1-1,3 29 1,-7-29 57,-2 0-1,0 0 1,-2 0-1,-1 0 1,-1 0-1,-1 0 1,-1 0-1,-18 45 1,-9 4 651,-66 106-1,58-110-95,-42 71 324,-157 201 0,253-428 789,28-65-2115,-35 138-310,-2 11-1641,6 23-2593,-6 0 995</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9:48.188"/>
    </inkml:context>
    <inkml:brush xml:id="br0">
      <inkml:brushProperty name="width" value="0.035" units="cm"/>
      <inkml:brushProperty name="height" value="0.035" units="cm"/>
      <inkml:brushProperty name="color" value="#E71224"/>
    </inkml:brush>
  </inkml:definitions>
  <inkml:trace contextRef="#ctx0" brushRef="#br0">954 2 768,'-6'-2'6608,"-2"10"-4745,-9 19-2891,11-17 1858,-102 155 1060,-30 40-879,-105 162 140,35-13-484,157-254-526,-63 176 1,100-233-130,3 0-1,1 0 1,2 1 0,3 0-1,1 0 1,2 1-1,2-1 1,9 75-1,-5-101-25,1 0 1,1 0-1,0 0 0,2-1 0,0 1 0,1-2 0,0 0 0,20 26 0,-20-29 7,10 12 5,1 0-1,1-2 0,1 0 0,1-1 1,46 32-1,-26-24 44,1-2 0,62 28-1,-74-42-2,1-1-1,0-2 0,1-1 0,51 9 1,-65-15-43,-9-2-39,11 3-73,0-2 0,-1 0 0,29 0 1,-45-3-55,0 0 1,0 0-1,-1-1 1,1 0-1,0 0 1,0 0-1,0 0 1,0-1-1,-1 0 0,1 1 1,-1-2-1,1 1 1,-1-1-1,0 1 1,0-1-1,0 0 1,0-1-1,-1 1 1,1-1-1,3-4 1,11-26-2565,-1-13-2357</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8:33.260"/>
    </inkml:context>
    <inkml:brush xml:id="br0">
      <inkml:brushProperty name="width" value="0.035" units="cm"/>
      <inkml:brushProperty name="height" value="0.035" units="cm"/>
    </inkml:brush>
  </inkml:definitions>
  <inkml:trace contextRef="#ctx0" brushRef="#br0">88 58 528,'2'-18'6428,"-1"16"-6274,-1 1 1,1-1 0,-1 0-1,1 0 1,-1 1-1,0-1 1,0 0 0,0 0-1,0 0 1,0 0-1,0 1 1,-1-1 0,1 0-1,0 0 1,-1 0-1,0 1 1,1-1-1,-1 0 1,0 1 0,-1-3-1,-1 4-249,0 1-1,0 0 1,1 0-1,-1 0 1,0 0-1,1 0 1,-1 0-1,0 1 1,1-1-1,0 1 1,-1-1 0,-1 3-1,-2 0-368,-15 9-1734,-1-1-1557</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9:48.780"/>
    </inkml:context>
    <inkml:brush xml:id="br0">
      <inkml:brushProperty name="width" value="0.035" units="cm"/>
      <inkml:brushProperty name="height" value="0.035" units="cm"/>
      <inkml:brushProperty name="color" value="#E71224"/>
    </inkml:brush>
  </inkml:definitions>
  <inkml:trace contextRef="#ctx0" brushRef="#br0">485 54 4860,'9'-53'7203,"-13"98"-6735,-2 0 0,-2-1 0,-2 1 0,-25 67 0,-35 73-40,-127 239-1,49-118-1408,141-292 1011,-2 7-2527,18-35-278,6-14 571,6-14-667</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9:49.216"/>
    </inkml:context>
    <inkml:brush xml:id="br0">
      <inkml:brushProperty name="width" value="0.035" units="cm"/>
      <inkml:brushProperty name="height" value="0.035" units="cm"/>
      <inkml:brushProperty name="color" value="#E71224"/>
    </inkml:brush>
  </inkml:definitions>
  <inkml:trace contextRef="#ctx0" brushRef="#br0">314 100 4048,'0'-19'2552,"-1"12"-1966,1 0 0,0 0 0,0 0 1,0 0-1,1 0 0,0 0 0,1 0 0,-1 0 0,5-11 0,-2 21-611,-1-1-1,0 1 1,0-1-1,0 1 0,0 0 1,-1 0-1,4 5 1,-5-6 58,39 53 198,-2 2 1,38 78-1,-17-28-60,-28-54-199,18 28 373,42 101 1,-80-158-569,-2 1 1,0 1-1,-2 0 1,0 0-1,-2 1 1,-1-1-1,-2 1 1,0 48-1,-2-69-31,0-1 0,0 1 1,-1-1-1,1 1 0,-1-1 0,-1 0 0,1 0 1,-1 1-1,0-1 0,0 0 0,0 0 0,-1-1 1,1 1-1,-1 0 0,-1-1 0,1 0 0,-5 6 1,-17 3-2386</inkml:trace>
  <inkml:trace contextRef="#ctx0" brushRef="#br0" timeOffset="1">16 746 5364,'-7'-9'2221,"1"2"-877,6 2-360,-2-3-612,5 6-372,11-1-672,11 1 672,11 2 0,16 0 48,10 2-36,11 1-12,2 0-544,7-1-716,46 0-696,-86-9-1069</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9:49.638"/>
    </inkml:context>
    <inkml:brush xml:id="br0">
      <inkml:brushProperty name="width" value="0.035" units="cm"/>
      <inkml:brushProperty name="height" value="0.035" units="cm"/>
      <inkml:brushProperty name="color" value="#E71224"/>
    </inkml:brush>
  </inkml:definitions>
  <inkml:trace contextRef="#ctx0" brushRef="#br0">1041 252 4368,'-4'-15'469,"0"-1"-1,-2 1 0,0 0 0,-1 0 0,0 1 1,-1 0-1,0 0 0,-1 1 0,-14-16 0,15 20-458,-1 1 1,1 1-1,-1-1 0,0 1 0,-1 1 0,0 0 0,0 0 0,0 1 0,-1 0 0,1 1 0,-1 0 0,0 1 0,-19-3 0,13 3 17,1 1-1,-1 0 1,1 1 0,-1 1-1,1 1 1,-1 0 0,1 2-1,-31 7 1,42-8-20,1 0 0,0 0 0,0 0 0,0 1 0,1 0 0,-1 0 1,0 0-1,1 0 0,0 0 0,0 1 0,0-1 0,0 1 0,0 0 0,1 0 0,-4 7 1,-2 8 63,1-1 0,-7 29 0,7-23 20,-75 259 551,-126 355 496,-2-186-156,201-435-863,6-13-40,0 0 0,1 1 0,0 0-1,0-1 1,0 1 0,0 0-1,1 0 1,-1 0 0,1 5-1,28-16 218,90-22 189,118-28-1285,1 5-4103,-175 38 2151,-4-2-1543</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9:50.042"/>
    </inkml:context>
    <inkml:brush xml:id="br0">
      <inkml:brushProperty name="width" value="0.035" units="cm"/>
      <inkml:brushProperty name="height" value="0.035" units="cm"/>
      <inkml:brushProperty name="color" value="#E71224"/>
    </inkml:brush>
  </inkml:definitions>
  <inkml:trace contextRef="#ctx0" brushRef="#br0">319 71 4832,'-7'-28'5754,"-5"-15"-1785,12 47-4015,0-1 0,0 0-1,0 0 1,-1 0 0,1 1 0,-1-1-1,0 0 1,-1 4 0,-1 5 90,-20 108 64,-5 0 0,-5-2 0,-51 119 0,74-213-694,-2 0 0,0 0 0,-1-1 0,-1-1 0,-32 38 0,45-58 316,0-2 208,1 0 1,0 0 0,0 1-1,0-1 1,0 0-1,0 1 1,0-1-1,0 0 1,-1 0 0,1 1-1,0-1 1,0 0-1,0 0 1,-1 1 0,1-1-1,0 0 1,0 0-1,-1 0 1,1 1-1,0-1 1,0 0 0,-1 0-1,1 0 1,0 0-1,-1 0 1,1 0 0,0 0-1,0 0 1,-1 1-1,1-1 1,0 0-1,-1 0 1,1 0 0,0-1-1,-1 1 1,1 0-1,0 0 1,-1 0 0,1 0-1,0 0 1,0 0-1,-1 0 1,1 0 0,0-1-1,0 1 1,-1 0-1,1 0 1,0 0-1,-1-1 1,-1-11-3245</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9:50.445"/>
    </inkml:context>
    <inkml:brush xml:id="br0">
      <inkml:brushProperty name="width" value="0.035" units="cm"/>
      <inkml:brushProperty name="height" value="0.035" units="cm"/>
      <inkml:brushProperty name="color" value="#E71224"/>
    </inkml:brush>
  </inkml:definitions>
  <inkml:trace contextRef="#ctx0" brushRef="#br0">170 82 7645,'-3'-3'388,"-1"1"1,1-1 0,-1 1-1,1 0 1,-1 0 0,0 0 0,0 0-1,0 1 1,-7-2 0,8 2-420,-1 1 0,1-1-1,0 1 1,0 0 0,0 0 0,-1 1 0,1-1 0,0 1 0,0-1 0,0 1 0,0 0 0,0 0 0,0 1 0,0-1 0,0 0 0,1 1 0,-1 0 0,0 0 0,1 0 0,-1 0 0,1 0 0,0 0-1,0 1 1,-1-1 0,2 1 0,-1-1 0,0 1 0,0 0 0,1 0 0,0-1 0,-1 1 0,0 6 0,1-6 25,0 0 1,0 0 0,0 0-1,1 0 1,0 0-1,-1 0 1,1 0-1,0 0 1,0 0-1,1 0 1,-1 1-1,1-1 1,-1 0-1,1 0 1,0-1 0,0 1-1,3 5 1,-1-3 34,0-1 1,0 1 0,1-1 0,0 0 0,0 0 0,0 0 0,0 0 0,0 0-1,6 2 1,2 2 43,1-2-1,-1 1 1,1-2-1,1 0 1,-1 0 0,28 5-1,-36-9-38,-1 0-1,1-1 1,0 1-1,0-1 1,0 0 0,0 0-1,0 0 1,0-1-1,0 1 1,-1-1 0,1-1-1,0 1 1,-1-1-1,1 1 1,0-1 0,-1-1-1,0 1 1,0 0-1,0-1 1,0 0 0,0 0-1,0 0 1,-1-1 0,1 1-1,-1-1 1,0 0-1,0 0 1,0 0 0,-1 0-1,1-1 1,-1 1-1,0 0 1,-1-1 0,1 0-1,-1 1 1,1-1-1,-1 0 1,-1 0 0,1 0-1,-1 0 1,0 0-1,0 1 1,0-1 0,-2-5-1,2 4-37,-1 0 0,-1 0 0,1 0 0,-1 0 0,0 0 0,0 1 0,-1-1-1,0 1 1,0-1 0,0 1 0,0 0 0,-1 0 0,0 1 0,0-1 0,0 1 0,-1 0 0,1 0 0,-1 0 0,0 0-1,0 1 1,0 0 0,-1 0 0,1 0 0,-1 1 0,0 0 0,1 0 0,-8-1 0,2 0-89,-1 0 1,0 1-1,0 1 0,0 0 1,0 1-1,0 0 1,0 0-1,0 2 0,0-1 1,0 2-1,0-1 1,-22 9-1,31-10-176,-1 1 0,1-1 1,0 1-1,0 0 0,-1 0 0,1 0 1,0 0-1,0 0 0,1 1 0,-1-1 0,0 1 1,1 0-1,0 0 0,-1-1 0,1 2 1,0-1-1,1 0 0,-1 0 0,1 1 0,-1-1 1,-1 8-1,5 10-3771</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9:50.897"/>
    </inkml:context>
    <inkml:brush xml:id="br0">
      <inkml:brushProperty name="width" value="0.035" units="cm"/>
      <inkml:brushProperty name="height" value="0.035" units="cm"/>
      <inkml:brushProperty name="color" value="#E71224"/>
    </inkml:brush>
  </inkml:definitions>
  <inkml:trace contextRef="#ctx0" brushRef="#br0">396 125 2952,'-3'-11'2492,"1"-1"-1448,0 1 0,1-1 0,-1-17 0,2 27-1047,0 0 0,0 0 0,0 1 0,0-1-1,1 0 1,-1 1 0,0-1 0,1 0-1,-1 1 1,1-1 0,-1 0 0,1 1-1,0-1 1,0 1 0,0-1 0,0 1-1,0 0 1,0-1 0,0 1 0,0 0-1,0 0 1,1 0 0,-1-1 0,0 1 0,1 1-1,-1-1 1,1 0 0,-1 0 0,1 0-1,0 1 1,2-1 0,14-2-76,0 1 0,0 1 0,1 1-1,-1 0 1,1 2 0,-1 0 0,0 1 0,0 1 0,0 0 0,28 12 0,-41-13 53,0-1 0,-1 1 0,0 1 0,0-1 0,0 0 0,0 1 0,0 0 0,-1 0 0,1 0 0,-1 0 1,0 1-1,-1-1 0,1 1 0,-1 0 0,0 0 0,0 0 0,0 0 0,0 0 0,-1 0 0,0 0 0,0 8 0,2 12 211,-2 1 1,-1 0-1,-5 33 0,5-56-171,-45 372 892,-9 97-218,48-348-514,18 234 0,-9-329-135,8 101 316,-11-118-262,0 0 0,-1-1 0,0 1 0,-1 0 0,0-1 1,-1 0-1,0 1 0,-8 16 0,9-24 33,-1-1-1,1 1 1,-1-1 0,0 0-1,0 0 1,0 0-1,-1 0 1,1 0 0,-1-1-1,1 1 1,-1-1-1,0 0 1,0-1 0,0 1-1,0 0 1,0-1-1,0 0 1,-1 0 0,-6 0-1,-9 2 197,0-2-1,-38-2 0,45 0-295,-28-1 105,0-2 0,0-2 0,-46-13-1,63 12-244,0-1-1,0-1 1,1-1 0,0-1-1,0-1 1,-29-21-1,51 33 22,0-1 0,0 0-1,0 1 1,0-1 0,0 0-1,0 0 1,0 0-1,0 0 1,0 0 0,0 0-1,0 0 1,1-1 0,-1 1-1,0 0 1,1 0 0,-1 0-1,1-1 1,-1-1 0,1 1-130,1 1 1,-1-1 0,1 1-1,-1-1 1,1 1 0,0 0-1,0-1 1,-1 1 0,1 0-1,0-1 1,0 1 0,0 0-1,0 0 1,1 0 0,-1 0 0,2-1-1,23-22-4677</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9:51.283"/>
    </inkml:context>
    <inkml:brush xml:id="br0">
      <inkml:brushProperty name="width" value="0.035" units="cm"/>
      <inkml:brushProperty name="height" value="0.035" units="cm"/>
      <inkml:brushProperty name="color" value="#E71224"/>
    </inkml:brush>
  </inkml:definitions>
  <inkml:trace contextRef="#ctx0" brushRef="#br0">1 72 5012,'0'-2'380,"0"1"0,0 0-1,0-1 1,0 1 0,1 0-1,-1-1 1,1 1-1,-1 0 1,1-1 0,-1 1-1,1 0 1,0 0 0,-1 0-1,1 0 1,0-1-1,0 1 1,0 0 0,2-1-1,0 0-108,0 0-1,0 0 0,0 0 0,0 1 1,0-1-1,0 1 0,5-1 0,9-2-617,-1 1-1,26-1 1,-23 2 1029,384-17-1110,-388 21-2962,-32 8-2215,4-4 2805</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9:51.675"/>
    </inkml:context>
    <inkml:brush xml:id="br0">
      <inkml:brushProperty name="width" value="0.035" units="cm"/>
      <inkml:brushProperty name="height" value="0.035" units="cm"/>
      <inkml:brushProperty name="color" value="#E71224"/>
    </inkml:brush>
  </inkml:definitions>
  <inkml:trace contextRef="#ctx0" brushRef="#br0">1 114 1476,'14'-11'10800,"10"2"-7390,35-5-5485,-37 10 3105,85-14-997,-76 15-6,-1-2-1,0-1 1,0-1-1,0-2 1,32-14-1,-55 19-572</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9:52.062"/>
    </inkml:context>
    <inkml:brush xml:id="br0">
      <inkml:brushProperty name="width" value="0.035" units="cm"/>
      <inkml:brushProperty name="height" value="0.035" units="cm"/>
      <inkml:brushProperty name="color" value="#E71224"/>
    </inkml:brush>
  </inkml:definitions>
  <inkml:trace contextRef="#ctx0" brushRef="#br0">229 76 8317,'-1'-32'5240,"1"31"-5095,0-1 0,1 0 0,-1 0 0,1 1 0,-1-1 0,1 1 0,0-1 0,0 1 0,0-1 0,0 1 0,2-3 0,-1 2-147,1 0 1,0 0-1,0 0 1,0 0-1,1 1 0,-1-1 1,0 1-1,0 0 1,1 0-1,-1 0 1,1 0-1,-1 1 1,1-1-1,4 1 0,89-4-86,130 12-1,-154-4 110,-38-5-146,-27 1-323,1-1 0,-1 2-1,16 1 1,-23-2 328,-1 0 1,1 0-1,0 0 0,-1 1 0,1-1 1,0 0-1,-1 1 0,1-1 0,-1 0 1,1 1-1,-1-1 0,1 1 0,-1-1 1,1 1-1,-1-1 0,1 1 0,-1-1 1,0 1-1,1-1 0,-1 1 0,0-1 1,1 1-1,-1 0 0,0-1 0,0 1 1,0 0-1,1-1 0,-1 1 0,0 0 0,0-1 1,0 1-1,0 0 0,0-1 0,0 1 1,0 0-1,-1-1 0,1 1 0,0 0 1,-1 2-233,0-1 0,1 1 1,-1-1-1,0 0 1,0 0-1,0 1 0,-1-1 1,1 0-1,-3 3 0,-16 12-3208</inkml:trace>
  <inkml:trace contextRef="#ctx0" brushRef="#br0" timeOffset="1">7 580 4160,'-1'-2'403,"1"1"0,-1 0 0,0-1 0,1 1 0,-1-1-1,1 1 1,-1 0 0,1-1 0,0 1 0,-1-1 0,1 1-1,0-1 1,0 1 0,0-1 0,0 0 0,0 1 0,1-1 0,-1 1-1,0-1 1,1-1 0,1 0-236,-1 1 0,0 0 0,1 0-1,-1 0 1,1 0 0,0 0 0,0 0 0,0 0-1,0 0 1,0 1 0,2-2 0,4-2-194,1 0 0,-1 1 0,1 0 0,0 1-1,15-4 1,41-5-49,0 3 0,1 3-1,0 2 1,0 3 0,0 4 0,96 15-1,-151-17-411,0 2 0,-1-1 0,20 9-1,6 9-3632,-27-13 1486</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9:52.452"/>
    </inkml:context>
    <inkml:brush xml:id="br0">
      <inkml:brushProperty name="width" value="0.035" units="cm"/>
      <inkml:brushProperty name="height" value="0.035" units="cm"/>
      <inkml:brushProperty name="color" value="#E71224"/>
    </inkml:brush>
  </inkml:definitions>
  <inkml:trace contextRef="#ctx0" brushRef="#br0">204 75 5208,'5'-19'2066,"-2"10"-1046,-1 0 1,1 0 0,-2 0-1,1-11 1,-13 60-1665,-104 463 3100,32-164-1928,73-274-238,13-64 1865,5-7-1039,9-11-572,78-78-997,127-97 1,-95 87-467,-83 65 400,-27 23-396,1 1 0,0 1-1,1 0 1,41-23 0,-60 38 782,1 0 0,-1 0 0,0 0 0,0-1 1,1 1-1,-1 0 0,0 0 0,0 0 0,1 0 0,-1-1 0,0 1 0,1 0 0,-1 0 0,0 0 1,1 0-1,-1 0 0,0 0 0,0 0 0,1 0 0,-1 0 0,0 0 0,1 0 0,-1 0 0,0 0 1,1 0-1,-1 0 0,0 0 0,1 0 0,-1 1 0,0-1 0,0 0 0,1 0 0,-1 0 0,0 0 1,0 1-1,1-1 0,-1 0 0,0 0 0,0 1 0,1-1 0,-1 0 0,0 0 0,0 1 0,0-1 1,0 5-2663</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8:35.503"/>
    </inkml:context>
    <inkml:brush xml:id="br0">
      <inkml:brushProperty name="width" value="0.035" units="cm"/>
      <inkml:brushProperty name="height" value="0.035" units="cm"/>
    </inkml:brush>
  </inkml:definitions>
  <inkml:trace contextRef="#ctx0" brushRef="#br0">109 35 576,'-47'-17'4542,"35"13"-3438,0 0 0,0 0 1,-14-2-1,72 13 1076,92 11-1628,175-7-408,114 8 33,-358-14-131,-38-5 17,0 2-1,0 2 1,0 0-1,58 18 1,-82-16-1797,-15-3-295,-17-4-1432,-10-8-770</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9:53.371"/>
    </inkml:context>
    <inkml:brush xml:id="br0">
      <inkml:brushProperty name="width" value="0.035" units="cm"/>
      <inkml:brushProperty name="height" value="0.035" units="cm"/>
      <inkml:brushProperty name="color" value="#E71224"/>
    </inkml:brush>
  </inkml:definitions>
  <inkml:trace contextRef="#ctx0" brushRef="#br0">70 169 1344,'-2'-1'537,"1"1"0,-1-1 0,0 1 0,0 0 1,0 0-1,1 0 0,-1 0 0,0 0 0,0 0 0,0 0 0,1 0 0,-4 1 0,-17 13 1007,20-11-1503,0-1-1,0 0 0,0 1 1,0 0-1,0-1 0,1 1 1,-1 0-1,1 0 0,0 0 0,0 0 1,0 0-1,0 0 0,0 0 1,0 5-1,2 2 36,0-1 0,0 1 1,1-1-1,0 1 0,0-1 0,1 0 0,1 1 0,0-1 1,0-1-1,0 1 0,1-1 0,0 0 0,1 0 1,0 0-1,0-1 0,13 12 0,-2-3 45,1 0 0,0-2 0,2 0-1,-1-1 1,39 19 0,-50-28-70,0-1-1,0 0 1,1 0 0,-1 0-1,1-1 1,0 0-1,-1-1 1,1 0 0,0-1-1,0 1 1,0-2-1,9 0 1,-5-2 39,-1 0-1,0-1 1,0 0-1,0-1 1,-1 0-1,0-1 1,21-14-1,-9 4-34,0-2 0,-1 0 0,-1-2-1,-1 0 1,0-1 0,22-33 0,-28 35-62,-2-1 1,0 0 0,-1-1-1,-1-1 1,-1 0-1,-1 0 1,-1-1 0,5-26-1,-11 44-15,0 0 0,0 0 0,-1-1 0,0 1 0,0 0 0,0-1 0,0 1 0,-1 0 0,0 0 0,0-1 0,0 1 0,-1 0 0,-2-6 0,3 11-40,1 0-1,-1 0 0,0 0 0,0 0 1,1 0-1,-1 0 0,0 0 1,0 0-1,0 1 0,1-1 0,-1 0 1,0 0-1,1 1 0,-1-1 1,0 1-1,1-1 0,-1 0 0,0 1 1,1-1-1,-1 1 0,1 0 1,-1-1-1,1 1 0,-1-1 0,1 1 1,-1 0-1,1 0 0,-19 20-131,10-6 195,0-1-1,1 1 1,1 1-1,0-1 0,1 1 1,1 1-1,0-1 1,1 1-1,-2 21 1,4-28 19,2-1 1,-1 0-1,2 0 0,-1 1 1,1-1-1,0 0 1,1 0-1,0 0 0,1 0 1,-1 0-1,2-1 0,-1 1 1,1-1-1,1 1 1,-1-2-1,2 1 0,-1 0 1,11 11-1,-13-17 29,0 0-1,0 0 1,0 0-1,0-1 1,0 1-1,0-1 1,0 0-1,1 0 1,-1 0-1,0 0 0,1-1 1,-1 1-1,0-1 1,1 0-1,-1 0 1,1 0-1,-1 0 1,1-1-1,-1 1 1,0-1-1,1 0 1,-1 0-1,0 0 1,0 0-1,5-3 1,3-1 19,0-1 1,0 0 0,0-1-1,0 0 1,14-13-1,38-44 122,-57 58-185,-1 0 1,0-1 0,-1 1 0,1-1 0,-1-1 0,-1 1 0,1 0 0,3-15 0,-8 19-730,-4 9 121,-6 13 285,6-7 334,1 0 0,-1 1 0,2 0 0,0 0-1,1 0 1,0 0 0,0 0 0,2 23 0,0-29 9,1 0 1,0 0-1,0-1 0,1 1 1,0-1-1,0 1 0,0-1 0,5 10 1,-5-13 12,1 0 1,-1 1-1,1-1 1,-1 0-1,1 0 1,0 0-1,0 0 1,0-1-1,0 1 0,1-1 1,-1 0-1,1 0 1,-1 0-1,1-1 1,4 3-1,-2-3 13,-1 0 0,1-1 0,0 1 0,0-1 0,-1 0 0,1 0 0,0-1 0,0 0 0,-1 0 0,1 0 0,-1-1 0,1 0 0,-1 0 0,0 0 0,9-5 0,3-3 14,0 0 1,-1-1 0,18-16-1,32-31-423,-67 61 216,0 0 0,0 0-1,0 0 1,1 1 0,-1-1 0,1 0-1,0 0 1,0 0 0,0 0-1,1 6 1,-1 6 23,-4 18 89,-8 33 1,10-55 46,-129 442 752,22-97-378,83-246-318,-31 107 186,50-193-216,-20 56 113,24-70-110,-1-1 1,-1 0-1,0 0 1,0 0-1,-1 0 1,-7 8-1,11-15-15,0 0 1,0 0-1,0-1 0,0 1 0,-1 0 0,1-1 0,0 0 0,-1 1 0,1-1 0,-1 0 0,0 0 1,1 0-1,-1-1 0,1 1 0,-1-1 0,0 1 0,-3-1 0,0 0 16,1-1-1,0 0 1,-1 1 0,1-2-1,0 1 1,0-1 0,0 0-1,-7-3 1,-2-3 52,-1-1 0,1 0 1,1-1-1,-21-18 0,14 6-11,0 0-1,1-1 0,1-1 0,2 0 0,0-1 1,2-1-1,0-1 0,-15-44 0,16 32 63,1-2 0,2 1 0,2-2-1,1 1 1,-1-65 0,7 93-153,1 1 0,1-1 0,0 0 0,1 1 0,5-21 0,-6 29-70,1 0 0,-1 0 0,1 0 0,0 1 0,0-1 0,0 1 1,1-1-1,-1 1 0,1 0 0,0 0 0,0 0 0,0 0 0,0 0 0,0 1 1,1 0-1,-1-1 0,1 1 0,0 0 0,-1 1 0,1-1 0,5-1 0,10-1-721,1 2-1,0-1 0,-1 2 0,1 1 0,0 0 1,0 1-1,33 7 0,25 1-3384,-25-9-85</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9:53.838"/>
    </inkml:context>
    <inkml:brush xml:id="br0">
      <inkml:brushProperty name="width" value="0.035" units="cm"/>
      <inkml:brushProperty name="height" value="0.035" units="cm"/>
      <inkml:brushProperty name="color" value="#E71224"/>
    </inkml:brush>
  </inkml:definitions>
  <inkml:trace contextRef="#ctx0" brushRef="#br0">687 10 3012,'1'-1'223,"-1"1"0,0-1 0,1 0 0,-1 1 0,1-1 0,-1 1 0,0-1 1,1 1-1,0-1 0,-1 1 0,1 0 0,-1-1 0,1 1 0,-1 0 0,1-1 0,0 1 0,-1 0 0,1 0 0,0-1 0,1 1 0,13 5 447,12 21-1387,-6 1 735,-1 1-1,-2 0 1,-1 1 0,-1 1 0,-2 0 0,14 41 0,-8-7 239,-2 0 0,11 85 0,-16-29 401,-5 0 0,-15 238 0,-73 221 1208,49-438-1548,-7-1-1,-56 137 0,83-250-211,-1 6 81,-1 0 1,-2-1 0,-1-1 0,-1 0 0,-32 41-1,37-58 148,0 0-1,-1-1 0,0-1 1,-25 18-1,30-25-183,0 0 0,-1 0 0,1-1 0,-1 0 0,0 0 0,0-1 0,0 0 0,0-1 0,-1 0 0,-11 1 0,10-3-40,1 0 1,-1-1 0,0 0 0,0-1-1,1 0 1,-1-1 0,1 0-1,-1 0 1,1-1 0,0-1 0,-17-10-1,-2-4-522,1-2-1,-35-33 0,13 10-1858,13 14-1214,3-9-3180</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9:57.852"/>
    </inkml:context>
    <inkml:brush xml:id="br0">
      <inkml:brushProperty name="width" value="0.035" units="cm"/>
      <inkml:brushProperty name="height" value="0.035" units="cm"/>
      <inkml:brushProperty name="color" value="#E71224"/>
    </inkml:brush>
  </inkml:definitions>
  <inkml:trace contextRef="#ctx0" brushRef="#br0">143 39 1308,'7'-12'5391,"1"-1"-3267,-8 13-2082,0 0 0,0 0 0,0 0 0,0 0-1,0 0 1,0 1 0,0-1 0,0 0 0,0 0 0,0 0 0,1 0-1,-1 0 1,0 0 0,0 0 0,0 0 0,0 0 0,0 0-1,0 0 1,0 0 0,0 0 0,0 0 0,0 0 0,0 0-1,0 0 1,1 0 0,-1 0 0,0 0 0,0 0 0,0 0 0,0 0-1,0 0 1,0 0 0,0 0 0,0 0 0,0 0 0,0 0-1,1 0 1,-1 0 0,0 0 0,0 0 0,0 0 0,0 0-1,0 0 1,0 0 0,0 0 0,0 0 0,0 0 0,0 0-1,0 0 1,0 0 0,1 0 0,-2 6 24,1-1-1,-1 1 1,0 0 0,0 0-1,-1 0 1,0-1 0,0 1-1,0-1 1,0 1 0,-1-1 0,0 0-1,0 0 1,-1 0 0,1 0-1,-1-1 1,0 1 0,-6 3-1,8-6 8,0 0 0,-1 0 0,1 0 0,-1-1 0,1 1 0,-1-1 0,0 0 0,0 0 0,1 0 0,-1 0 0,0 0 0,0-1 0,0 1 0,0-1-1,0 0 1,0 0 0,0 0 0,0 0 0,0 0 0,0-1 0,0 1 0,0-1 0,0 0 0,0 0 0,1 0 0,-1 0 0,0 0 0,1-1 0,-1 1 0,1-1 0,-1 0 0,1 0 0,0 0-1,-1 0 1,-1-3 0,3 4-54,-1-1 1,1 0-1,-1 1 0,1-1 0,0 0 0,0 0 0,0 0 1,0 0-1,0 0 0,0 0 0,1 0 0,-1-1 0,1 1 0,0 0 1,-1 0-1,1 0 0,0-1 0,0 1 0,0 0 0,1 0 0,-1-1 1,0 1-1,1 0 0,-1 0 0,1 0 0,0 0 0,0 0 0,0 0 1,0 0-1,0 0 0,0 0 0,2-2 0,0 1-59,-1 0 0,0 0 0,1 0 0,0 1 0,-1-1 0,1 1-1,0-1 1,0 1 0,0 0 0,1 0 0,-1 1 0,0-1 0,1 1 0,-1-1 0,1 1 0,0 0 0,-1 1-1,7-2 1,-6 3-13,0 0-1,0-1 0,1 2 0,-1-1 0,0 0 0,0 1 1,0 0-1,-1 0 0,1 0 0,0 0 0,-1 1 1,1-1-1,-1 1 0,3 3 0,-4-5 56,0 1 0,0-1-1,-1 1 1,1 0 0,-1 0 0,1 0-1,-1 0 1,0 0 0,0 0 0,0 0-1,0 0 1,0 0 0,0 0 0,0 1-1,-1-1 1,1 0 0,-1 0 0,0 1-1,0-1 1,0 0 0,0 1 0,0-1-1,0 0 1,0 1 0,-1-1 0,1 0 0,-2 4-1,0-6 1697,1-3-3736,4 15-4328,-1 1 3561</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9:58.427"/>
    </inkml:context>
    <inkml:brush xml:id="br0">
      <inkml:brushProperty name="width" value="0.035" units="cm"/>
      <inkml:brushProperty name="height" value="0.035" units="cm"/>
      <inkml:brushProperty name="color" value="#E71224"/>
    </inkml:brush>
  </inkml:definitions>
  <inkml:trace contextRef="#ctx0" brushRef="#br0">70 89 2532,'-5'1'7018,"-3"6"-4871,7-5-1960,-1-1 0,1 0 0,0 1 0,-1-1 0,1 0 0,-1 0 0,1 0 0,-1-1 0,1 1 0,-1 0 0,-2 0 0,2-1-108,1 0-1,-1-1 1,0 1-1,1-1 1,-1 0-1,0 0 1,1 1-1,-1-1 1,1 0-1,-1 0 1,1-1-1,0 1 1,-1 0-1,1 0 1,0-1-1,0 1 1,0 0-1,0-1 0,0 1 1,0-1-1,0 0 1,1 1-1,-1-1 1,1 0-1,-1 1 1,1-1-1,-1 0 1,1 0-1,0 1 1,0-1-1,0-3 1,-1-2-33,1 1 0,0 0 0,0 0 0,0-1 0,1 1 0,0 0 0,3-12 1,-4 18-74,0 0 1,0-1 0,0 1 0,0 0 0,1 0-1,-1-1 1,0 1 0,0 0 0,0 0 0,0-1-1,1 1 1,-1 0 0,0 0 0,0-1-1,1 1 1,-1 0 0,0 0 0,0 0 0,1 0-1,-1 0 1,0-1 0,1 1 0,-1 0 0,0 0-1,0 0 1,1 0 0,-1 0 0,0 0 0,1 0-1,-1 0 1,0 0 0,1 0 0,-1 0 0,0 0-1,0 0 1,1 0 0,-1 0 0,0 1 0,1-1-1,-1 0 1,0 0 0,0 0 0,1 0 0,-1 1-1,0-1 1,0 0 0,1 0 0,-1 1 0,18 18-385,-14-12 403,0-1 1,0 1 0,-1 0 0,0 0 0,3 9 0,-5-15 26,-1 0 0,0 0 0,0 0 0,0 0 0,0 0 0,0 0 0,0 0 0,0-1 0,0 1 0,0 0 1,0 0-1,0 0 0,-1 0 0,1 0 0,0-1 0,-1 1 0,1 0 0,-1 0 0,1 0 0,0-1 0,-1 1 0,0 0 0,1 0 0,-1-1 0,1 1 0,-1-1 0,0 1 0,0-1 0,1 1 0,-1-1 0,0 1 0,0-1 0,1 1 1,-1-1-1,0 0 0,0 0 0,0 1 0,0-1 0,0 0 0,-1 0 0,-35-3 1312,30 3-2845,21 7-2920,20 4 355,19-6-1786</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1:44.873"/>
    </inkml:context>
    <inkml:brush xml:id="br0">
      <inkml:brushProperty name="width" value="0.035" units="cm"/>
      <inkml:brushProperty name="height" value="0.035" units="cm"/>
      <inkml:brushProperty name="color" value="#E71224"/>
    </inkml:brush>
  </inkml:definitions>
  <inkml:trace contextRef="#ctx0" brushRef="#br0">315 131 6049,'-1'-6'433,"-1"0"0,0 0 0,0 0 1,-1 0-1,0 1 0,0 0 1,0-1-1,-1 1 0,1 0 0,-1 0 1,-1 1-1,1-1 0,0 1 1,-1 0-1,-6-4 0,-28-4 1051,31 8-1481,-1 0 0,1 1 0,-1 0 1,0 0-1,0 0 0,0 1 0,0 1 0,0-1 0,0 2 0,0-1 0,0 1 0,-10 1 0,19-1-2,-7 0 27,-1 0 0,1 0 0,0-1 0,-1 0 1,-12-5-1,19 6-81,0 0 0,0 0-1,0 1 1,0-1 0,1 0 0,-1 0 0,0 0 0,0 1 0,0-1 0,0 0 0,1 1 0,-1-1 0,0 1 0,0-1 0,1 1 0,-1-1 0,0 1-1,1 0 1,-1-1 0,1 1 0,-1 0 0,0-1 0,1 1 0,0 0 0,-1 0 0,1-1 0,-1 1 0,1 0 0,0 0 0,0 0 0,-1 0 0,1 1 0,-9 32-1706,9-33 1709,-2 10-865,1-1 1,0 1-1,1 0 0,0 12 0,6 12-3326</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1:46.320"/>
    </inkml:context>
    <inkml:brush xml:id="br0">
      <inkml:brushProperty name="width" value="0.035" units="cm"/>
      <inkml:brushProperty name="height" value="0.035" units="cm"/>
      <inkml:brushProperty name="color" value="#E71224"/>
    </inkml:brush>
  </inkml:definitions>
  <inkml:trace contextRef="#ctx0" brushRef="#br0">130 166 2172,'-39'-26'6142,"10"5"-4090,-26-25-1,54 46-2029,1 0 0,-1 0 0,1-1 0,0 1 0,-1 0 0,1-1 0,0 1 0,-1 0-1,1-1 1,0 1 0,-1 0 0,1-1 0,0 1 0,0-1 0,-1 1 0,1-1 0,0 1 0,0-1 0,0 1 0,0-1-1,0 1 1,-1-1 0,1 1 0,0-1 0,0 1 0,0-1 0,0 1 0,1-1 0,12-6-130,36 5-610,-33 1 896,58-3-182,-19-1-21,1 3 1,0 2 0,72 9-1,-123-8 6,0-1-1,1 1 1,-1 1 0,0-1-1,0 1 1,-1-1-1,1 2 1,0-1 0,0 0-1,-1 1 1,0 0-1,6 4 1,-9-6 34,-1-1 0,0 1 0,0-1 0,0 0 0,0 1 0,0-1 0,0 1-1,0-1 1,0 0 0,0 1 0,0-1 0,0 1 0,0-1 0,0 0 0,0 1 0,0-1 0,0 1 0,0-1 0,-1 0 0,1 1-1,0-1 1,0 1 0,0-1 0,-1 0 0,1 1 0,0-1 0,0 0 0,-1 0 0,1 1 0,0-1 0,-1 0 0,1 1 0,0-1-1,-1 0 1,1 0 0,0 0 0,-1 0 0,1 1 0,-1-1 0,1 0 0,0 0 0,-1 0 0,1 0 0,-1 0 0,1 0-1,-1 0 1,1 0 0,-27 7 723,24-6-658,-30 5 248,-1-1-1,-1-2 0,1-1 0,0-2 1,-1-1-1,1-2 0,0-1 1,0-1-1,0-3 0,-49-16 1,80 23-310,-21-11 40,23 6-438,14-2-527,28-4 775,0 1-1,49-6 0,-78 14 1074,-17 8-43,-8 5-2477,10-8 1372,0 1 0,0-1-1,0 0 1,1 1 0,-1 0 0,1-1 0,-4 6-1,-53 79-4208,19-27 174</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1:49.210"/>
    </inkml:context>
    <inkml:brush xml:id="br0">
      <inkml:brushProperty name="width" value="0.035" units="cm"/>
      <inkml:brushProperty name="height" value="0.035" units="cm"/>
      <inkml:brushProperty name="color" value="#E71224"/>
    </inkml:brush>
  </inkml:definitions>
  <inkml:trace contextRef="#ctx0" brushRef="#br0">9705 9599 5416,'-10'-13'7861,"9"14"-7593,0 0-1,0 1 1,0-1-1,0 0 1,0 0-1,-1 1 1,1-1-1,0 0 1,-1 0-1,1 0 1,-1-1-1,1 1 1,-1 0-1,1 0 1,-1-1-1,1 1 1,-1-1-1,-2 1 1,-49 14-496,34-10 550,-459 118-35,306-81-300,-42 21 9,86-24 31,-339 67 224,104-29-216,188-38 111,-187 16 0,221-44-47,0-6 0,0-7 0,-184-24-1,120 1 27,-330-84 0,-242-139-130,641 196 44,3-7 0,-175-105 0,-432-346-139,-274-209-118,688 492 149,226 155 56,-191-127-2,-56-40-23,21-29 7,152 92-107,7-7 1,-273-395 0,372 475 69,4-4 0,5-2 0,4-3 0,6-2 1,4-1-1,6-3 0,-30-151 0,61 221 14,1 1 0,3-2 0,2 1 0,2 0-1,2 0 1,3-1 0,1 2 0,2-1 0,3 1 0,26-75 0,37-59-160,103-179 0,-160 326 219,99-172-84,9 4-1,9 6 1,185-209 0,32 32 78,-74 83 76,116-202 125,-56 50-386,-204 300 124,160-131 0,-157 151 100,58-60 24,264-223-293,-369 335 229,77-56-156,-129 101 78,0 2 1,69-31-1,-49 37-102,-46 15 140,1-1 0,0-1 0,12-5-1,1 6-3299,-22 2 2581,0-1 1,0 0-1,0 0 0,-1 0 0,1 0 0,-1 0 1,0 0-1,1-1 0,2-4 0,1-7-3132</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1:50.053"/>
    </inkml:context>
    <inkml:brush xml:id="br0">
      <inkml:brushProperty name="width" value="0.035" units="cm"/>
      <inkml:brushProperty name="height" value="0.035" units="cm"/>
      <inkml:brushProperty name="color" value="#E71224"/>
    </inkml:brush>
  </inkml:definitions>
  <inkml:trace contextRef="#ctx0" brushRef="#br0">2 367 5140,'-1'-3'351,"1"1"0,-1-1-1,1 1 1,0-1-1,0 0 1,0 1-1,1-1 1,-1 1-1,1-1 1,-1 1-1,1-1 1,0 1-1,0-1 1,0 1-1,3-5 1,-2 3-138,1 0 0,0 1 0,1-1 1,-1 1-1,1 0 0,-1 0 0,1 0 0,5-3 1,9-4-205,0 2 0,1 0 0,26-8 0,-26 10 440,130-41-51,5 7-294,2 6-1,193-16 0,219-13 103,-486 56 1378,-83 9-1704,1 0 0,-1 0 0,0 0-1,1 0 1,0 0 0,-1 0-1,1 0 1,0 1 0,0-1-1,0 0 1,0 0 0,1 2-1,-1 3 173,-2 68 277,-18 111-1,-27 68-166,-13 100 65,40-1 156,19-325-448,2-13 132,0-11-35,-1-1 1,0 0 0,1 1 0,-1-1-1,-1 1 1,1-1 0,0 0-1,-1 1 1,0-1 0,-1 5-1,5-11 1950,20-25-11739,-5 8 3963</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1:52.245"/>
    </inkml:context>
    <inkml:brush xml:id="br0">
      <inkml:brushProperty name="width" value="0.035" units="cm"/>
      <inkml:brushProperty name="height" value="0.035" units="cm"/>
      <inkml:brushProperty name="color" value="#E71224"/>
    </inkml:brush>
  </inkml:definitions>
  <inkml:trace contextRef="#ctx0" brushRef="#br0">1698 2980 2460,'-18'8'4016,"17"-7"-3594,0 0 0,-1-1 0,1 1 0,0 0 0,0-1 0,-1 0 0,1 1 0,-1-1 0,1 0 0,0 0 1,-1 1-1,1-1 0,-1 0 0,1 0 0,0-1 0,-1 1 0,1 0 0,-3-1 0,-85-19 179,-123-43 0,-84-50-259,233 88-264,-322-140 183,298 122 20,2-4 0,-107-77 1,161 101-133,1-1 1,0-1 0,2-1-1,1-2 1,-29-39 0,51 60-155,0 0 1,1-1 0,0 1-1,0-1 1,1 0 0,-1 0-1,2-1 1,-1 1 0,1 0-1,1-1 1,-1 0-1,2 1 1,-1-14 0,2 10-8,1 0-1,0 0 1,1 0 0,1 1 0,-1-1 0,2 1 0,0 0-1,0 0 1,8-12 0,80-112-234,-16 26 200,276-501-175,-186 251 293,-2 9-124,-141 309-6,3 1 0,50-60 0,-63 84 31,1 0-1,1 1 0,0 0 1,1 2-1,0 0 1,1 0-1,1 2 0,-1 0 1,28-10-1,-13 9-16,0 1 0,1 2 0,0 2 0,0 1 0,39-3 0,48 5-12,-1 5-1,1 5 0,133 25 1,290 72-164,316 41-225,-674-134 602,-50-3-50,-122-5-95,0 0 0,0 1 0,-1 1 0,1 0 0,-1 1 0,1 0-1,-2 1 1,1 1 0,-1 0 0,0 0 0,0 1 0,-1 1-1,0 0 1,11 11 0,16 20 37,-2 2 0,42 63 0,-69-92-61,236 390-44,-89-83-44,-129-252 74,-3 1 0,26 122-1,-40-140 104,-3 1 0,-2-1 0,-2 2 0,-6 83 0,0-112-17,-1 1 1,-1-1-1,-1 0 1,-1-1 0,-1 0-1,-1 0 1,-1 0-1,-1-1 1,-1-1 0,0 0-1,-2-1 1,-1 0-1,0-1 1,-2-1 0,0 0-1,-1-1 1,0-1-1,-1-1 1,-39 24 0,-14 1-11,-2-2 1,-1-4 0,-2-3-1,-102 26 1,5-13-51,-3-7 0,-226 16 0,-350-39-7,-35-89 533,631 49 229,159 26-783,0-1-1,0 1 0,0 0 1,0-1-1,0 1 1,0-1-1,0 0 1,-1 0-1,1 0 1,0 0-1,0 0 0,-1 0 1,1 0-1,-1 0 1,1-1-1,-1 1 1,1 0-1,-1-1 1,0 1-1,0-1 0,0 0 1,0 1-1,0-1 1,2-4-1,0 1 10,-1 0 0,1 0 0,-1-1 0,0 1 0,-1-1 0,1 0 0,-1 0 0,1-9 0,-6 9-953,3 3-1298,11 1-4446,-4 2 3078</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1:57.266"/>
    </inkml:context>
    <inkml:brush xml:id="br0">
      <inkml:brushProperty name="width" value="0.035" units="cm"/>
      <inkml:brushProperty name="height" value="0.035" units="cm"/>
      <inkml:brushProperty name="color" value="#E71224"/>
    </inkml:brush>
  </inkml:definitions>
  <inkml:trace contextRef="#ctx0" brushRef="#br0">667 197 576,'-4'-18'4801,"-9"-37"943,10 46-5292,0-1 1,0 1 0,-10-16 0,12 22-422,-1 1 1,1-1 0,-1 1 0,0-1 0,0 1 0,0 0 0,0 0 0,0 0 0,0 0 0,0 0 0,-1 0 0,1 0 0,-1 1 0,1 0 0,-1-1 0,0 1-1,1 0 1,-1 0 0,0 0 0,0 1 0,0-1 0,0 1 0,0-1 0,0 1 0,0 0 0,0 0 0,0 1 0,0-1 0,1 0 0,-1 1 0,0 0-1,0 0 1,0 0 0,-4 2 0,-14 6 66,1 2-1,1 0 1,0 1-1,1 0 1,-28 26 0,-76 84 452,68-64-373,-54 77 0,93-113-147,1 1-1,0 0 0,2 0 0,1 1 1,0 1-1,2 0 0,-9 38 0,16-53-17,1-1-1,0 1 0,1-1 1,0 1-1,0-1 0,1 1 0,0-1 1,1 1-1,0-1 0,0 0 0,1 0 1,0 0-1,1 0 0,6 13 0,-6-16 5,0 0-1,1 0 1,0 0-1,-1-1 0,2 1 1,-1-1-1,1 0 0,-1-1 1,1 1-1,1-1 0,-1 0 1,1-1-1,-1 0 0,1 0 1,0 0-1,0-1 0,0 0 1,0 0-1,9 1 0,1-2 71,1-1 0,-1 0-1,1-1 1,-1-1-1,0 0 1,1-1-1,-1-2 1,-1 1 0,1-2-1,24-11 1,-8 1 56,-1-2 0,0 0 0,-2-2 0,30-26 1,-32 22-35,-2-2 1,0 0-1,-2-2 1,-1 0-1,-1-2 1,-2-1-1,23-44 1,-32 52-54,0 0 0,-2-1 0,0 0 0,-2 0 0,0-1 0,-2 0 0,-1 0 0,-1-1 0,-1 1 0,-1-1 0,-3-34 0,1 52-68,0-1 0,-1 1 1,0-1-1,-1 1 0,1 0 1,-2 0-1,1 0 0,-1 0 0,0 1 1,0-1-1,-1 1 0,-10-11 1,11 13-103,-1 1 0,0 0 0,0 1 0,0-1 0,0 1 0,-1 0 0,0 0 0,1 0 0,-1 1 0,0 0 0,0 0 0,0 1 0,0 0 0,-1 0 0,1 0 0,0 1 0,0-1 0,-8 2 0,-4 1-431,0 0-1,1 1 1,-1 1 0,1 1 0,-32 13 0,10 0-2446,-47 29 0,21-7-2707</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8:35.923"/>
    </inkml:context>
    <inkml:brush xml:id="br0">
      <inkml:brushProperty name="width" value="0.035" units="cm"/>
      <inkml:brushProperty name="height" value="0.035" units="cm"/>
    </inkml:brush>
  </inkml:definitions>
  <inkml:trace contextRef="#ctx0" brushRef="#br0">979 465 1476,'18'0'473,"0"1"-1,-1 0 1,1 1-1,-1 1 1,1 0-1,-1 2 1,0 0-1,0 0 1,19 11-1,-18-7-256,0 0-1,0 2 0,-1 0 1,0 1-1,-1 1 1,-1 0-1,24 26 1,-32-31-146,0 1 0,0 1 0,-1-1-1,0 1 1,-1 0 0,0 0 0,0 1 0,-1 0 0,-1-1 0,0 1 0,0 1 0,-1-1 0,-1 0 0,0 0 0,0 1 0,-1-1 0,0 1 0,-1-1 0,-1 0 0,0 1-1,0-1 1,-1 0 0,0 0 0,-1-1 0,0 1 0,-1-1 0,0 0 0,-1 0 0,-13 18 0,0-4-18,0-2 1,-1 0-1,-2-1 0,0-2 1,-1 0-1,-25 16 0,10-11-583,-1-1-1,-1-2 0,-54 19 1,-53 4-3011,147-44 3533</inkml:trace>
  <inkml:trace contextRef="#ctx0" brushRef="#br0" timeOffset="1">1176 54 6161,'3'-20'3712,"-4"8"-2488,1 6-384,0-9-840,-7 33-1236,-6 17 696,-17 28 360,-49 70 132,-47 53 44,-48 38 4,49-58 432,-5 5 132,12 1-564,-2 5-600,-19 3-924,22-47-4149</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1:58.449"/>
    </inkml:context>
    <inkml:brush xml:id="br0">
      <inkml:brushProperty name="width" value="0.035" units="cm"/>
      <inkml:brushProperty name="height" value="0.035" units="cm"/>
      <inkml:brushProperty name="color" value="#E71224"/>
    </inkml:brush>
  </inkml:definitions>
  <inkml:trace contextRef="#ctx0" brushRef="#br0">1287 379 396,'27'-18'587,"-24"17"-527,1-1 0,0 1 0,-1-1 0,1 0 0,-1 0 0,1 0-1,-1-1 1,0 1 0,0-1 0,0 1 0,0-1 0,-1 0-1,1 0 1,-1 0 0,0-1 0,0 1 0,0-1 0,0 1 0,0-1-1,1-6 1,-1 5-70,1 0-1,0-1 0,0 1 0,0 0 1,0 1-1,1-1 0,0 0 1,0 1-1,0 0 0,0 0 1,1 0-1,6-4 0,23-23-32,-22 15 738,0 0 1,-2-1-1,0-1 1,-1 0-1,12-34 1,-4-15 4700,-22 69-5114,1-1-1,-1 1 1,1 0-1,-1 0 1,1 1-1,0-1 1,-7 6-1,-154 148 1299,-298 358-322,441-489-1201,-25 31 141,-269 319 516,28 21 498,240-321-924,-97 142-6,130-196-599,20-27-1473,23-26-560,73-63-4896,6 3 1233</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1:59.071"/>
    </inkml:context>
    <inkml:brush xml:id="br0">
      <inkml:brushProperty name="width" value="0.035" units="cm"/>
      <inkml:brushProperty name="height" value="0.035" units="cm"/>
      <inkml:brushProperty name="color" value="#E71224"/>
    </inkml:brush>
  </inkml:definitions>
  <inkml:trace contextRef="#ctx0" brushRef="#br0">201 426 1620,'-2'4'10619,"12"-7"-7399,32-31-3092,-1-2-1,-3-2 1,-1-1-1,39-53 1,5-5-166,-6 7 324,-80 97-376,0 0 0,1 1 0,-1 0 0,2 0 0,-6 16 0,-6 11 280,-76 154 1107,-102 219 429,137-274-1456,-43 156 0,78-213-287,-68 210 194,87-281-785,2-17-8037,-1 2 4401</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1:59.518"/>
    </inkml:context>
    <inkml:brush xml:id="br0">
      <inkml:brushProperty name="width" value="0.035" units="cm"/>
      <inkml:brushProperty name="height" value="0.035" units="cm"/>
      <inkml:brushProperty name="color" value="#E71224"/>
    </inkml:brush>
  </inkml:definitions>
  <inkml:trace contextRef="#ctx0" brushRef="#br0">7 237 8345,'-1'-2'548,"0"0"0,0-1 1,0 1-1,0-1 1,1 1-1,-1 0 0,1-1 1,0 1-1,-1-1 0,1 1 1,0-1-1,1 0 0,0-4 1,0 5-413,-1-1 0,1 1 0,1 0 0,-1-1 1,0 1-1,0 0 0,1 0 0,0 0 0,-1 0 0,1 0 1,3-3-1,4-1-188,1 0 1,0 0-1,0 0 0,0 2 1,13-6-1,-22 10 102,61-22-1,1 2 1,0 4 0,2 2 0,0 2-1,80-2 1,331 14-91,-350 5 41,188 30 1,-334-49 2909,12 7-2989,0 1 0,-1 0 0,1 1 1,-13-6-1,14 6 37,-10-3-25,16 7 107,2 0-208,1-4-1239,-12 4-3240,-5 1-437,-15-2-2371</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2:00.262"/>
    </inkml:context>
    <inkml:brush xml:id="br0">
      <inkml:brushProperty name="width" value="0.035" units="cm"/>
      <inkml:brushProperty name="height" value="0.035" units="cm"/>
      <inkml:brushProperty name="color" value="#E71224"/>
    </inkml:brush>
  </inkml:definitions>
  <inkml:trace contextRef="#ctx0" brushRef="#br0">1611 8 1296,'0'-1'243,"0"1"0,0 0 0,0 0 0,0-1 0,0 1 0,0 0 0,0 0 0,0-1 0,0 1 0,0 0 0,0 0 0,0-1 0,0 1 0,0 0 0,0 0 0,0-1 0,-1 1 0,1 0 0,0 0 0,0-1 0,0 1 0,0 0 0,-1 0 0,1 0 0,0-1 0,0 1 0,0 0 0,-1 0 0,1 0 0,0 0 0,0 0 0,-1-1 0,-10 4 2554,-13 12-2399,20-12 229,-128 89 1035,-296 247 301,424-336-1945,-311 260 1103,3-35-552,177-143-219,-66 46-234,200-130-93,-32 28-789,32-28 658,1-1 0,-1 1 0,1 0 0,-1-1 1,1 1-1,-1 0 0,1-1 0,-1 1 0,1 0 0,0 0 0,-1 0 0,1 0 0,0-1 0,0 1 1,-1 0-1,1 0 0,0 1 0,1-1-20,-1-1 1,0 1 0,1-1-1,-1 1 1,1-1 0,0 1-1,-1-1 1,1 0 0,-1 1-1,1-1 1,-1 0 0,1 1-1,0-1 1,-1 0 0,1 0-1,0 0 1,-1 0 0,1 1-1,0-1 1,-1 0 0,1 0-1,0 0 1,-1 0 0,1 0-1,0-1 1,-1 1-1,2 0 1,25-6-2174,12-8-1170</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2:00.790"/>
    </inkml:context>
    <inkml:brush xml:id="br0">
      <inkml:brushProperty name="width" value="0.035" units="cm"/>
      <inkml:brushProperty name="height" value="0.035" units="cm"/>
      <inkml:brushProperty name="color" value="#E71224"/>
    </inkml:brush>
  </inkml:definitions>
  <inkml:trace contextRef="#ctx0" brushRef="#br0">0 466 7813,'8'-3'5810,"29"-19"-5780,10-15 72,0-1-1,-3-3 1,-1-1-1,-3-3 1,-1-1-1,-2-1 1,47-82-1,-79 113 693,-12 33-1482,-15 63 1039,-17 61 263,-35 253-1,22 25 584,52-417-1287,-1 0 1,1 0-1,-1 0 1,1 1-1,-1-1 1,0 0-1,0 0 1,0 0-1,0 0 1,-3 3-1,2-3-352,0-1 0,0 1 0,0-1 0,0 1-1,0-1 1,-1 0 0,1 0 0,0 0 0,-1 0 0,1 0-1,-1-1 1,1 1 0,-5 0 0,-14 2-4621</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2:01.193"/>
    </inkml:context>
    <inkml:brush xml:id="br0">
      <inkml:brushProperty name="width" value="0.035" units="cm"/>
      <inkml:brushProperty name="height" value="0.035" units="cm"/>
      <inkml:brushProperty name="color" value="#E71224"/>
    </inkml:brush>
  </inkml:definitions>
  <inkml:trace contextRef="#ctx0" brushRef="#br0">0 295 1824,'1'-7'8841,"2"1"-5603,18-9-3761,-18 13 1210,35-21-587,1 3 0,65-25 0,86-18 152,-88 35-39,1 5-1,2 5 0,111-6 0,-115 21 2660,-102 1-2548,7-13-12327</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1:01.220"/>
    </inkml:context>
    <inkml:brush xml:id="br0">
      <inkml:brushProperty name="width" value="0.035" units="cm"/>
      <inkml:brushProperty name="height" value="0.035" units="cm"/>
      <inkml:brushProperty name="color" value="#E71224"/>
    </inkml:brush>
  </inkml:definitions>
  <inkml:trace contextRef="#ctx0" brushRef="#br0">38 37 3808,'-16'-14'5781,"13"13"-5078,1-1 0,-1 0 0,1 0 0,0 0 0,0 0 0,0 0 0,0 0-1,-2-4 1,9 4 2575,16 3-2572,-11 0-529,555 14 687,-294-5-862,-244-10-74,-17-1-161,-1 1 0,1 0 0,-1 1 0,0 0 0,1 1 1,8 2-1,-17-4 138,0 0 1,-1 0-1,1 0 0,-1 1 1,1-1-1,-1 0 0,1 0 1,-1 1-1,1-1 1,-1 0-1,1 0 0,-1 1 1,1-1-1,-1 1 0,1-1 1,-1 0-1,0 1 0,1-1 1,-1 1-1,0-1 1,1 1-1,-1-1 0,0 1 1,1-1-1,-1 1 0,0-1 1,0 1-1,0 0 1,0-1-1,0 1 0,0-1 1,1 1-1,-1-1 0,0 1 1,-1 0-1,1-1 1,0 1-1,0-1 0,0 1 1,0-1-1,0 1 0,-1 0 1,1-1-1,0 1 1,0-1-1,-1 1 0,1-1 1,0 1-1,-1-1 0,1 0 1,0 1-1,-1 0 1,-2 2-485,0-1 0,1 1 1,-1-1-1,0 0 0,0 1 1,0-1-1,-4 1 1,-21 9-4326</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1:01.631"/>
    </inkml:context>
    <inkml:brush xml:id="br0">
      <inkml:brushProperty name="width" value="0.035" units="cm"/>
      <inkml:brushProperty name="height" value="0.035" units="cm"/>
      <inkml:brushProperty name="color" value="#E71224"/>
    </inkml:brush>
  </inkml:definitions>
  <inkml:trace contextRef="#ctx0" brushRef="#br0">25 20 7505,'-13'-9'3822,"2"0"2303,33 8-4801,258 19-1225,-196-12-99,358 38 325,-414-43 751,-30-1-2195,-7 0-10080</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1:07.396"/>
    </inkml:context>
    <inkml:brush xml:id="br0">
      <inkml:brushProperty name="width" value="0.035" units="cm"/>
      <inkml:brushProperty name="height" value="0.035" units="cm"/>
      <inkml:brushProperty name="color" value="#E71224"/>
    </inkml:brush>
  </inkml:definitions>
  <inkml:trace contextRef="#ctx0" brushRef="#br0">191 113 996,'15'-14'1982,"10"-16"1986,23-38-1,-105 149 1289,8-15-5290,-83 87 0,121-141-430,8-8 145,0-1 0,0 0 0,0 0 0,0 0 0,0-1 0,-1 1 0,-3 1 0,21-21-7318,5 2 3425</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1:07.818"/>
    </inkml:context>
    <inkml:brush xml:id="br0">
      <inkml:brushProperty name="width" value="0.035" units="cm"/>
      <inkml:brushProperty name="height" value="0.035" units="cm"/>
      <inkml:brushProperty name="color" value="#E71224"/>
    </inkml:brush>
  </inkml:definitions>
  <inkml:trace contextRef="#ctx0" brushRef="#br0">317 50 2124,'12'-16'6716,"-11"14"-6275,0-1 1,1 1-1,-1-1 1,1 1-1,0 0 1,0 0-1,0 0 1,0 0-1,0 0 1,0 0-1,0 1 1,1-1-1,-1 1 0,0-1 1,6-1-1,-39 32-255,-14 12-472,-2-2 0,-2-2 0,-92 53 0,131-85-457,-19 11-359,16-5-6285,16-15 3302</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8:36.499"/>
    </inkml:context>
    <inkml:brush xml:id="br0">
      <inkml:brushProperty name="width" value="0.035" units="cm"/>
      <inkml:brushProperty name="height" value="0.035" units="cm"/>
    </inkml:brush>
  </inkml:definitions>
  <inkml:trace contextRef="#ctx0" brushRef="#br0">47 65 5348,'-3'-1'592,"0"-1"-125,-1 1 0,1 0 0,0 0-1,0-1 1,0 0 0,-1 0 0,2 0-1,-1 0 1,0 0 0,0 0 0,1-1 0,-1 0-1,-2-2 1,30 2 591,857-26 204,-836 29-1262,-2-1-12,1 2 0,0 2 0,52 10 0,-104-11-398,0 1 0,0-1 0,0 1 0,-10 6 0,-7 2-792,-7 2-847,-4-1-1312</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1:08.209"/>
    </inkml:context>
    <inkml:brush xml:id="br0">
      <inkml:brushProperty name="width" value="0.035" units="cm"/>
      <inkml:brushProperty name="height" value="0.035" units="cm"/>
      <inkml:brushProperty name="color" value="#E71224"/>
    </inkml:brush>
  </inkml:definitions>
  <inkml:trace contextRef="#ctx0" brushRef="#br0">257 50 4384,'-9'-1'9747,"-3"9"-7581,-10 12-3636,20-18 2088,-69 69-538,-11 11-1527,33-25-3763,39-44 606</inkml:trace>
  <inkml:trace contextRef="#ctx0" brushRef="#br0" timeOffset="1">721 12 9425,'-7'-6'2700,"4"4"-1224,1 2-276,-1-3-108,-1 3-660,-7 8-432,-9 9-324,-14 9 72,-11 17 72,-8 12-180,-4 4-1068,1 2-2676</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2:16.971"/>
    </inkml:context>
    <inkml:brush xml:id="br0">
      <inkml:brushProperty name="width" value="0.035" units="cm"/>
      <inkml:brushProperty name="height" value="0.035" units="cm"/>
      <inkml:brushProperty name="color" value="#E71224"/>
    </inkml:brush>
  </inkml:definitions>
  <inkml:trace contextRef="#ctx0" brushRef="#br0">4 190 1044,'-3'-7'10282,"3"3"-7448,12-5-2633,6-1-222,0 1 0,1 0 1,1 2-1,32-9 1,86-12 16,-66 16 0,-1-2 84,0-3 0,78-30 1,-156 51-5055,-20 8 1754,-1 1-1201</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2:17.406"/>
    </inkml:context>
    <inkml:brush xml:id="br0">
      <inkml:brushProperty name="width" value="0.035" units="cm"/>
      <inkml:brushProperty name="height" value="0.035" units="cm"/>
      <inkml:brushProperty name="color" value="#E71224"/>
    </inkml:brush>
  </inkml:definitions>
  <inkml:trace contextRef="#ctx0" brushRef="#br0">27 128 6805,'-12'-22'4967,"10"19"-4606,0 0 1,0 1-1,1-1 1,0 0 0,-1 0-1,1 0 1,0 0 0,0 0-1,0 0 1,0-4-1,2 6-363,-1 1-1,0-1 0,1 1 1,-1-1-1,1 1 0,-1 0 1,1-1-1,-1 1 0,1 0 1,-1-1-1,1 1 0,-1 0 1,1 0-1,-1-1 0,1 1 0,0 0 1,-1 0-1,1 0 0,-1 0 1,1 0-1,0 0 0,-1 0 1,1 0-1,-1 0 0,2 0 1,23 1-418,-18-1 399,97 3-58,229 1 68,-248-7 112,158-27-1,-215 24-99,0-1-1,45-18 0,-90 40-9163,-1-3 5379</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2:18.525"/>
    </inkml:context>
    <inkml:brush xml:id="br0">
      <inkml:brushProperty name="width" value="0.035" units="cm"/>
      <inkml:brushProperty name="height" value="0.035" units="cm"/>
      <inkml:brushProperty name="color" value="#E71224"/>
    </inkml:brush>
  </inkml:definitions>
  <inkml:trace contextRef="#ctx0" brushRef="#br0">45 436 6625,'0'0'149,"-30"-29"5504,28 28-5521,1 0 0,0 0 0,0-1 1,0 1-1,0 0 0,0-1 0,0 1 1,0-1-1,0 1 0,1-1 0,-1 1 0,1-1 1,-1 0-1,1 1 0,-1-1 0,1 0 1,0 1-1,0-1 0,0 0 0,0-3 0,1 4-134,1 0 0,-1 0 0,1 0 0,-1 0 0,1 0 0,-1 0 0,1 0 0,-1 0 0,1 1 0,0-1 0,-1 1 0,1-1 0,0 1 0,0 0 0,-1 0 0,1-1 0,0 1 0,0 0 0,2 1 0,7-2-128,105-13-194,73 0 306,63-6 48,-178 11 135,97-24 0,-165 31-128,29-9 58,-34 11-67,0-1 1,0 1-1,0-1 0,1 1 0,-1-1 1,0 1-1,0-1 0,0 0 0,0 0 1,0 0-1,0 1 0,-1-1 0,1 0 1,0 0-1,0 0 0,0 0 1,-1 0-1,1 0 0,-1-1 0,1 1 1,-1 0-1,1 0 0,0-2 0,-2 2-45,1 0-1,-1 0 1,1 0-1,-1 0 0,0 0 1,1 1-1,-1-1 1,0 0-1,0 0 0,1 1 1,-1-1-1,0 0 1,0 1-1,0-1 0,0 1 1,0-1-1,0 1 1,0 0-1,0-1 0,0 1 1,-2 0-1,-9-6-9,-5-4 197,11 6-89,-1 1 1,1-1-1,0 0 0,1-1 0,-1 0 0,-8-8 0,11 7 274,-13-10 144,14 14-472,-34-35-101,-16-21 45,31 38-142,-1-2-412,22 22 518,0 0-1,-1-1 1,1 1-1,0-1 1,-1 1-1,1 0 1,0-1-1,-1 1 1,1 0-1,0 0 1,-1-1-1,1 1 0,-1 0 1,1 0-1,-1 0 1,1-1-1,0 1 1,-1 0-1,1 0 1,-1 0-1,1 0 1,-1 0-1,1 0 1,-1 0-1,1 0 0,-1 0 1,1 0-1,-1 0 1,1 0-1,-1 0 1,1 1-1,0-1 1,-1 0-1,1 0 1,-1 1-1,-18 12-2738,8-5 1887,-20 10-1968,-9 1-1907</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2:21.797"/>
    </inkml:context>
    <inkml:brush xml:id="br0">
      <inkml:brushProperty name="width" value="0.035" units="cm"/>
      <inkml:brushProperty name="height" value="0.035" units="cm"/>
      <inkml:brushProperty name="color" value="#E71224"/>
    </inkml:brush>
  </inkml:definitions>
  <inkml:trace contextRef="#ctx0" brushRef="#br0">1421 154 5813,'91'-140'8726,"-86"126"-7435,-12 15-865,-21 19-555,22-15 219,-176 131 375,92-70-287,-381 300 232,456-353-404,-658 590 426,668-597-553,0-1 1,0 1 0,0 0 0,0 0 0,1 0 0,0 1-1,-5 10 1,9-15-13,-1-1 1,1 1-1,-1 0 0,1-1 1,0 1-1,0-1 0,-1 1 1,1-1-1,0 1 0,0 0 1,1-1-1,-1 1 0,0-1 0,0 1 1,1-1-1,-1 1 0,1 0 1,0-1-1,-1 0 0,1 1 1,0-1-1,0 1 0,0-1 1,0 0-1,0 0 0,0 1 0,0-1 1,0 0-1,0 0 0,0 0 1,1 0-1,-1-1 0,0 1 1,1 0-1,-1 0 0,1-1 0,-1 1 1,1-1-1,-1 1 0,1-1 1,3 1-1,29 4-4119</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2:22.425"/>
    </inkml:context>
    <inkml:brush xml:id="br0">
      <inkml:brushProperty name="width" value="0.035" units="cm"/>
      <inkml:brushProperty name="height" value="0.035" units="cm"/>
      <inkml:brushProperty name="color" value="#E71224"/>
    </inkml:brush>
  </inkml:definitions>
  <inkml:trace contextRef="#ctx0" brushRef="#br0">79 28 8933,'4'-20'2903,"-3"12"-1795,-3 15-1167,-9 35 444,-2-1 0,-2-1-1,-28 56 1,66-161 2376,16-45-3104,-20 61 239,-24 52-1898,-3 9 1813,-21 58-712,6-23-3585,13-24 1091</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2:23.389"/>
    </inkml:context>
    <inkml:brush xml:id="br0">
      <inkml:brushProperty name="width" value="0.035" units="cm"/>
      <inkml:brushProperty name="height" value="0.035" units="cm"/>
      <inkml:brushProperty name="color" value="#E71224"/>
    </inkml:brush>
  </inkml:definitions>
  <inkml:trace contextRef="#ctx0" brushRef="#br0">2072 95 6513,'3'-15'4802,"0"-2"-2030,-3 17-2789,0 0 0,0 0 0,0 0 0,0 0 0,0 0-1,0 0 1,0 0 0,-1 0 0,1 0 0,0 1 0,0-1 0,0 0-1,0 0 1,0 0 0,0 0 0,0 0 0,0 0 0,0 0-1,-1 0 1,1 0 0,0 0 0,0 0 0,0-1 0,0 1 0,0 0-1,0 0 1,0 0 0,0 0 0,-1 2 75,0-1 0,1 0 1,-1 0-1,0 1 0,0-1 0,1 0 1,-1 0-1,0 0 0,0 0 0,0 0 0,0 0 1,-1 0-1,1 0 0,0 0 0,0-1 1,0 1-1,-2 0 0,2-1-36,1 0-1,0 0 1,0 0 0,0 0 0,0 0-1,-1 0 1,1 0 0,0 0-1,0 0 1,0 0 0,0 0-1,0 0 1,-1 0 0,1 0-1,0-1 1,0 1 0,0 0 0,0 0-1,0 0 1,-1 0 0,1 0-1,0 0 1,0-1 0,0 1-1,0 0 1,0 0 0,0 0 0,0 0-1,0 0 1,0-1 0,0 1-1,0 0 1,0 0 0,0 0-1,0 0 1,0-1 0,0 1-1,0 0 1,0 0 0,0 0 0,0-1-1,6-17 151,-2 11-268,13-26-169,-16 32 261,0-1 0,-1 1-1,1 0 1,0 0 0,0 0-1,0-1 1,0 1 0,0 0-1,1 0 1,-1 0-1,0 1 1,0-1 0,1 0-1,-1 0 1,0 1 0,1-1-1,-1 1 1,1-1 0,1 0-1,-5 26-357,-1-8 429,-2 1 1,0-1-1,-1-1 0,0 1 1,-2-1-1,0 0 1,0 0-1,-18 22 0,3-8 115,-1-1 0,-2-1 0,-29 24 0,52-53 1100,3-7-568,7-22-446,11-33-585,32-40 194,-28 60 88,-18 30 44,-9 11-250,-20 14-410,18-7 550,-170 96-228,-29 19 480,95-55-73,-671 386 27,257-175 80,510-269-310,1 1 1,0 1 0,0 0 0,1 1 0,0 0-1,0 1 1,2 0 0,-1 1 0,-16 22-1,26-31-3,1-1 0,-1 1 0,1 0 0,0 0 0,0 0 0,0 0 0,0 0 0,0 0 0,1 0 0,-1 0 0,1 0 0,0 0 0,0 0 0,0 0-1,0 0 1,1 3 0,0-4-38,-1 0 0,1 0 1,0 0-1,0 0 0,0 0 0,0 0 0,0 0 0,0 0 0,1-1 0,-1 1 0,0-1 0,1 1 0,0-1 0,-1 1 0,1-1 1,0 0-1,-1 0 0,1 0 0,0 0 0,0 0 0,0 0 0,0 0 0,0-1 0,4 1 0,40 5-4005</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2:24.415"/>
    </inkml:context>
    <inkml:brush xml:id="br0">
      <inkml:brushProperty name="width" value="0.035" units="cm"/>
      <inkml:brushProperty name="height" value="0.035" units="cm"/>
      <inkml:brushProperty name="color" value="#E71224"/>
    </inkml:brush>
  </inkml:definitions>
  <inkml:trace contextRef="#ctx0" brushRef="#br0">645 184 5264,'-13'16'5563,"-4"9"-4264,-5 7-998,-33 36 644,-2-2 0,-79 69 0,128-124-780,21-20 743,42-59-523,-3-3-1,69-124 0,-135 204-1071,-11 15 376,-82 86 508,-55 65 326,151-157-738,11-17 215,0-1 1,0 0 0,0 0 0,1 0 0,-1 0 0,0 1-1,0-1 1,0 0 0,0 0 0,1 0 0,-1 0-1,0 0 1,0 0 0,0 0 0,1 0 0,-1 1-1,0-1 1,0 0 0,0 0 0,1 0 0,-1 0 0,0 0-1,0 0 1,0 0 0,1 0 0,-1 0 0,0 0-1,0 0 1,1 0 0,-1 0 0,0-1 0,0 1-1,0 0 1,1 0 0,-1 0 0,0 0 0,0 0 0,0 0-1,0 0 1,1-1 0,-1 1 0,0 0 0,35-20 347,-35 19-346,44-30 141,-2-2 1,-1-3-1,69-76 1,-125 132-635,0 1 1,-19 39 0,-4 7 564,-19 23-36,-120 180 256,163-254 763,19-36 1169,4-8-2371,7-32 54,3 0 1,3 2-1,2 0 0,2 1 0,3 2 1,2 1-1,3 1 0,2 2 0,63-69 1,-79 98-6,1 2 0,1 0 0,1 1 0,1 1 0,32-18 0,-46 30 36,0 2-1,1-1 1,0 1 0,-1 1-1,1 0 1,0 0 0,15-1-1,-19 4 8,1 0 0,-1 0-1,1 0 1,-1 1 0,0 0-1,1 1 1,-1-1-1,0 1 1,0 1 0,0-1-1,0 1 1,7 5 0,-8-4 29,1 0 0,-1 1 0,0 0 1,-1 0-1,1 0 0,-1 1 0,0-1 1,0 2-1,-1-1 0,1 0 0,-2 1 1,1 0-1,-1-1 0,0 2 0,3 7 1,0 4 27,-1 1 0,0 0 0,-1-1 0,-1 1 0,-2 1 0,1-1 0,-2 0 0,-1 0 0,-4 30 0,-2-15 46,-1-1-1,-1 1 1,-2-1-1,-22 46 1,2-20 97,-2-1 0,-80 105 0,90-133-106,-5 8 8,-479 601 344,473-603-363,-3 1 86,-37 52 0,54-63 11,15-22-129,1 0 0,0 0 1,0 1-1,0 0 0,1 0 1,0 0-1,0 0 0,-3 11 1,6-17 0,0 1 1,0 0 0,0-1 0,-1 1-1,1 0 1,0 0 0,0-1 0,0 1-1,0 0 1,0-1 0,1 1-1,-1 0 1,0-1 0,0 1 0,0 0-1,1-1 1,-1 1 0,0-1 0,0 1-1,1 0 1,-1-1 0,1 1 0,-1-1-1,0 1 1,1-1 0,0 1-1,20 7 117,3-3 104,0-2 1,0-1-1,1 0 0,-1-2 1,25-3-1,-2 0 4,239-20 336,70-15-462,301-29-288,945 12 198,-1543 51 1108,-80 3-681,-1-1-1,-23-5 1,-35-4-969,76 11 480,-9-1-423,1 1 1,-1 0-1,-14 3 1,27-3 351,0 0-1,0 0 1,-1 1 0,1-1 0,0 0-1,-1 0 1,1 1 0,0-1 0,0 0-1,-1 0 1,1 1 0,0-1 0,0 0 0,0 1-1,0-1 1,-1 0 0,1 1 0,0-1-1,0 0 1,0 1 0,0-1 0,0 0-1,0 1 1,0-1 0,0 0 0,0 1-1,0-1 1,0 1 0,0-1 0,0 0-1,0 1 1,0-1 0,0 0 0,1 1-1,-1-1 1,0 0 0,0 1 0,0-1 0,1 0-1,-1 0 1,0 1 0,0-1 0,0 0-1,1 0 1,-1 1 0,0-1 0,1 0-1,-1 0 1,0 0 0,1 1 0,-1-1-1,1 0 1,18 15-4329,13-11-1296</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2:40.062"/>
    </inkml:context>
    <inkml:brush xml:id="br0">
      <inkml:brushProperty name="width" value="0.035" units="cm"/>
      <inkml:brushProperty name="height" value="0.035" units="cm"/>
      <inkml:brushProperty name="color" value="#E71224"/>
    </inkml:brush>
  </inkml:definitions>
  <inkml:trace contextRef="#ctx0" brushRef="#br0">452 89 3372,'-15'-9'257,"0"-1"0,0 2 0,-1 0-1,0 1 1,0 1 0,-1 1 0,0 0 0,-27-4-1,-17 1 364,-68-1 1,64 6 732,65 3-1361,-1-1 1,0 1 0,0 0 0,0 0-1,0 0 1,1 0 0,-1 0-1,0 0 1,0 0 0,0 0-1,1 0 1,-1 0 0,0 0-1,0 1 1,0-1 0,1 0-1,-1 0 1,0 1 0,0-1 0,1 1-1,-1-1 1,0 1 0,1-1-1,-1 1 1,0-1 0,1 1-1,-1-1 1,1 1 0,-1 0-1,1-1 1,-1 1 0,1 0 0,-1 0-1,1-1 1,0 1 0,0 0-1,-1 0 1,1 0 0,0-1-1,0 1 1,0 0 0,0 0-1,0 0 1,0 0 0,0-1-1,0 1 1,0 0 0,0 0 0,0 0-1,1 1 1,0 2-97,0-1 0,1 1 0,-1-1 0,1 0 0,0 1 0,0-1 0,0 0 0,1 0 0,-1 0 1,5 4-1,31 18-1118,21 0-833</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2:40.499"/>
    </inkml:context>
    <inkml:brush xml:id="br0">
      <inkml:brushProperty name="width" value="0.035" units="cm"/>
      <inkml:brushProperty name="height" value="0.035" units="cm"/>
      <inkml:brushProperty name="color" value="#E71224"/>
    </inkml:brush>
  </inkml:definitions>
  <inkml:trace contextRef="#ctx0" brushRef="#br0">81 24 5477,'0'-7'2232,"-2"3"-1584,1 0-144,-3-1-504,3 4-192,-3 1-120,3-2 12,-1 5 120,-1-1-236,-2 6 332,-7 5-324,-5 6-924,-11 0-1045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3:44.460"/>
    </inkml:context>
    <inkml:brush xml:id="br0">
      <inkml:brushProperty name="width" value="0.035" units="cm"/>
      <inkml:brushProperty name="height" value="0.035" units="cm"/>
    </inkml:brush>
  </inkml:definitions>
  <inkml:trace contextRef="#ctx0" brushRef="#br0">24 9 1956,'-2'0'566,"0"0"0,0 0 0,0 0 0,0-1 0,1 1 0,-1-1 0,0 0 0,0 1 0,0-1 0,-2-4 3039,18 12-2729,534 237 2116,-59-54-1939,-409-156-1206,-78-37-839,1 0-1,-1-1 0,1 2 0,-1-1 0,1 0 0,0 0 1,0 1-1,4-3 0,8-6-3045</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8:36.918"/>
    </inkml:context>
    <inkml:brush xml:id="br0">
      <inkml:brushProperty name="width" value="0.035" units="cm"/>
      <inkml:brushProperty name="height" value="0.035" units="cm"/>
    </inkml:brush>
  </inkml:definitions>
  <inkml:trace contextRef="#ctx0" brushRef="#br0">417 9 8037,'1'-1'79,"1"0"0,-1 0 1,1 0-1,-1 0 0,1 1 1,0-1-1,-1 1 0,1-1 0,0 1 1,-1-1-1,1 1 0,0 0 1,-1 0-1,1 0 0,0 0 1,0 0-1,-1 0 0,1 0 0,0 1 1,-1-1-1,1 0 0,0 1 1,2 1-1,1-1 18,11 4-164,0 0 0,0 2 1,0 0-1,-1 0 0,0 2 0,-1 0 0,21 16 0,-5-1 29,-2 1-1,33 38 1,-38-37-22,-1 1-1,-2 1 1,0 1 0,15 32-1,-29-49 65,0 0-1,-1 0 1,0 1-1,-1 0 0,-1 0 1,0 0-1,0 0 1,-2 1-1,1-1 0,-2 0 1,0 1-1,0-1 0,-4 19 1,3-25 25,-1 0 0,0-1 1,-1 1-1,0-1 0,0 1 1,0-1-1,-1 0 0,0 0 0,0 0 1,0-1-1,-9 9 0,5-6 37,-1-1-1,0-1 1,0 1 0,-1-1-1,0-1 1,-17 8 0,-8-1 98,0-2 0,-1-1 0,-52 6 0,69-12-151,-78 12 167,-213 41-78,235-34-3169,18-7-833</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2:40.904"/>
    </inkml:context>
    <inkml:brush xml:id="br0">
      <inkml:brushProperty name="width" value="0.035" units="cm"/>
      <inkml:brushProperty name="height" value="0.035" units="cm"/>
      <inkml:brushProperty name="color" value="#E71224"/>
    </inkml:brush>
  </inkml:definitions>
  <inkml:trace contextRef="#ctx0" brushRef="#br0">181 0 636,'-19'0'540,"3"2"72,-1-1-252,-16-1 120,4 4 216,3-3-360,7-1-192,8 0 588,2-1-588,8 2-144,2 4-552,6 7 192,16 9-816,26 6-312</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2:41.293"/>
    </inkml:context>
    <inkml:brush xml:id="br0">
      <inkml:brushProperty name="width" value="0.035" units="cm"/>
      <inkml:brushProperty name="height" value="0.035" units="cm"/>
      <inkml:brushProperty name="color" value="#E71224"/>
    </inkml:brush>
  </inkml:definitions>
  <inkml:trace contextRef="#ctx0" brushRef="#br0">5 64 6245,'9'-14'780,"-3"4"-360,-2 2 0,4-8-180,-5 6-120,1 5-120,-8 5-612,3 5-408,-3 3-193,-2 7 457,-3 3-852,-6 5-228</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2:41.698"/>
    </inkml:context>
    <inkml:brush xml:id="br0">
      <inkml:brushProperty name="width" value="0.035" units="cm"/>
      <inkml:brushProperty name="height" value="0.035" units="cm"/>
      <inkml:brushProperty name="color" value="#E71224"/>
    </inkml:brush>
  </inkml:definitions>
  <inkml:trace contextRef="#ctx0" brushRef="#br0">2 13 1416,'-1'-5'1188,"1"3"-768,1-1-420,9 1-192,17 4-1368</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3:09.286"/>
    </inkml:context>
    <inkml:brush xml:id="br0">
      <inkml:brushProperty name="width" value="0.035" units="cm"/>
      <inkml:brushProperty name="height" value="0.035" units="cm"/>
      <inkml:brushProperty name="color" value="#E71224"/>
    </inkml:brush>
  </inkml:definitions>
  <inkml:trace contextRef="#ctx0" brushRef="#br0">128 9 456,'-4'-2'71,"0"1"0,1-1 0,-1 1 0,0 1 0,0-1 0,0 0 0,0 1 0,0 0 0,0 0 0,0 0 0,0 0 0,-4 2 0,-47 13-80,46-12 29,9-3-25,0 0-1,-1 0 1,1 0 0,0 0-1,-1 0 1,1 0-1,0 0 1,-1 0 0,1 0-1,-1 0 1,1 1-1,0-1 1,-1 0 0,1 0-1,0 0 1,0 1 0,-1-1-1,1 0 1,0 0-1,0 1 1,-1-1 0,1 0-1,0 0 1,0 1-1,-1-1 1,1 0 0,0 1-1,0-1 1,0 0-1,0 1 1,0-1 0,0 1-1,0-1 1,0 0 0,0 1-1,-1-1 1,1 0-1,1 1 1,-1-1 0,0 0-1,0 1 1,0-1-1,0 1 1,0-1 0,12 13-449,-9-10 266,0-1 70</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3:10.781"/>
    </inkml:context>
    <inkml:brush xml:id="br0">
      <inkml:brushProperty name="width" value="0.035" units="cm"/>
      <inkml:brushProperty name="height" value="0.035" units="cm"/>
      <inkml:brushProperty name="color" value="#E71224"/>
    </inkml:brush>
  </inkml:definitions>
  <inkml:trace contextRef="#ctx0" brushRef="#br0">533 268 1164,'1'-5'3404,"5"-12"-1761,-6 18-1576,0-1 0,0 0-1,0 0 1,0 1 0,1-1 0,-1 0 0,0 0 0,0 1 0,0-1 0,0 0 0,0 0 0,0 1 0,0-1 0,0 0 0,0 1 0,0-1 0,0 0 0,0 0 0,0 1 0,0-1 0,0 0 0,0 0 0,0 1 0,-1-1 0,1 0 0,0 0 0,0 1 0,0-1 0,0 0 0,0 0 0,-1 0 0,1 1 0,0-1 0,0 0 0,0 0 0,-1 0 0,1 1 0,0-1 0,0 0 0,-1 0 0,1 0 0,0 0 0,0 0 0,-1 0 0,1 0-1,-23 10 1430,16-9-1367,0 1 1,0-1-1,0 0 0,0 0 1,-13-1-1,15 0-94,1-1 0,-1 0 0,1 0 1,0-1-1,0 1 0,0-1 0,0 0 0,0 0 0,0 0 0,0 0 0,1-1 0,-1 0 1,1 0-1,-1 0 0,1 0 0,0 0 0,1 0 0,-1-1 0,0 0 0,1 1 1,0-1-1,0 0 0,0 0 0,-1-5 0,1 3-75,1 1 0,0 0-1,0-1 1,1 1 0,-1-1 0,1 0 0,1 1-1,-1-1 1,1 1 0,0-1 0,0 1 0,0-1-1,1 1 1,0 0 0,0 0 0,0 0-1,1 0 1,6-9 0,-3 5-7,0 2 1,1-1-1,0 1 0,0 0 0,1 0 1,-1 1-1,2 0 0,-1 0 0,1 1 1,-1 0-1,1 1 0,15-6 0,-20 9 30,-1 0 1,1 0-1,-1 1 0,1-1 0,-1 1 0,1 0 1,0 0-1,-1 0 0,1 0 0,0 0 0,-1 1 1,1 0-1,-1-1 0,1 1 0,-1 1 0,1-1 1,-1 0-1,0 1 0,0 0 0,0 0 1,0 0-1,0 0 0,0 0 0,0 1 0,-1-1 1,1 1-1,-1 0 0,1-1 0,-1 1 0,0 0 1,0 1-1,-1-1 0,1 0 0,-1 0 0,1 1 1,-1-1-1,1 6 0,1 3 97,0 1 0,0 0 0,-2-1 0,1 1 0,-2 0 1,0 0-1,0 0 0,-1 0 0,-1 0 0,0 0 0,-1 0 0,0-1 0,-1 0 0,0 1 0,-1-1 0,-1-1 1,0 1-1,0-1 0,-1 0 0,0 0 0,-1-1 0,-11 11 0,13-15-6,-1-2-1,0 1 0,-1 0 1,1-1-1,-1-1 0,0 1 1,0-1-1,0-1 1,-1 0-1,1 0 0,0 0 1,-1-1-1,1 0 0,-1-1 1,0 0-1,1 0 1,-1 0-1,1-2 0,-10-1 1,13 2-76,0 0 0,0 0 0,0-1 0,0 0 0,0 0 0,0 0 0,0 0 0,1-1 0,-1 0 0,1 0 0,0 0 0,0 0 0,0-1 0,0 0 0,1 0 0,-1 0 0,1 0 0,0 0 0,0-1 0,0 1 0,1-1 0,0 0 0,0 1 0,0-1 0,0 0 0,1 0 0,0-1 0,0 1 0,0 0 0,1 0 0,0-8 0,0 2-98,2 1 1,0 0-1,0 0 0,0 1 0,1-1 1,1 0-1,0 1 0,0 0 0,9-14 1,-11 19 63,1 0 0,-1 0 0,1 0 0,0 1 0,0-1 0,0 1 0,0 0 0,1 0 0,-1 0 0,1 0 0,0 1 0,-1-1 0,1 1 1,0 0-1,1 0 0,-1 1 0,0-1 0,0 1 0,1 0 0,-1 0 0,1 0 0,-1 1 0,9-1 0,-9 2 14,0 0 0,0 1 0,0-1 1,0 1-1,0 0 0,0 0 0,0 0 0,-1 0 0,1 1 0,-1-1 1,0 1-1,0 0 0,0 0 0,0 0 0,0 1 0,-1-1 0,1 1 0,-1-1 1,0 1-1,0 0 0,0 0 0,-1 0 0,3 7 0,-1-2 94,0 0-1,-1 1 1,0-1-1,-1 1 1,1 0-1,-2-1 1,0 1-1,0 0 1,-2 13-1,1-19-3,0 0 1,0 0-1,0-1 0,-1 1 1,1-1-1,-1 1 0,0-1 1,0 0-1,0 1 0,0-1 1,-1 0-1,0-1 1,1 1-1,-1 0 0,-6 4 1,4-4 0,-1 0 0,1 0 0,-1 0 1,0-1-1,0 1 0,0-1 0,0-1 1,0 1-1,-8 0 0,6-1-36,0 0 0,1-1 0,-1 0 0,0 0 0,0-1 0,0 0 0,1 0 0,-1-1 0,1 0 0,-1 0 0,1-1 0,0 0 0,0 0 0,0-1-1,0 0 1,-7-5 0,11 6-53,1 1-1,-1-1 1,1 0-1,0 1 1,0-1-1,0 0 1,0 0-1,0-1 1,1 1-1,-1 0 1,1-1-1,0 1 1,0-1-1,0 1 1,1-1-1,-1 1 1,1-5-1,0 2-49,0 0 1,1-1-1,0 1 0,0 0 0,1 0 0,-1 0 1,1 0-1,1 1 0,4-10 0,-3 7 4,0 1-1,0 0 1,1 0 0,0 0-1,1 1 1,0 0-1,0 0 1,0 0-1,0 1 1,1 0-1,0 0 1,0 0-1,0 1 1,1 0 0,9-3-1,-14 6 39,0 0 1,0 0-1,0 1 0,1 0 1,-1-1-1,0 1 0,0 0 1,0 1-1,1-1 0,-1 0 1,0 1-1,0 0 0,0 0 1,0 0-1,0 0 0,0 0 1,6 4-1,-5-2 12,0 0 0,0 1-1,0 0 1,0 0 0,0 0 0,-1 0-1,0 0 1,1 1 0,3 9-1,0 0 77,-2 0 0,0 1 0,0 0 0,-1 0-1,-1 0 1,2 26 0,-4-31 5,-1 0-1,0 0 1,-1 0 0,0 0-1,-1 0 1,0 0-1,0 0 1,-1 0 0,0 0-1,-8 16 1,7-20 10,0 0 1,0 0 0,0 0-1,-1 0 1,0-1-1,0 0 1,0 0 0,-1 0-1,1-1 1,-1 1-1,0-1 1,-1-1-1,1 1 1,0-1 0,-13 4-1,7-3-4,1-1 0,-1-1 1,1 0-1,-1 0 0,0-1 0,0-1 0,1 0 0,-1 0 0,0-1 0,0-1 0,-22-5 0,29 5-83,1 1-1,-1-1 1,0 0 0,1-1-1,-1 1 1,1-1 0,-1 0-1,1 0 1,0 0 0,1 0-1,-1-1 1,0 0-1,1 0 1,0 0 0,0 0-1,0 0 1,0 0 0,1-1-1,0 0 1,0 1 0,0-1-1,0 0 1,1 0-1,0 0 1,0 0 0,0 0-1,0 0 1,1 0 0,0-9-1,2 0-72,0 0-1,0 1 1,1-1-1,1 0 1,0 1-1,1 0 1,0 0 0,1 1-1,1-1 1,12-17-1,-10 17 12,0 1 0,1 0 0,0 0 0,0 1 0,2 0 0,-1 1 0,1 1 0,1 0 0,19-11 0,-28 18 51,-1 0 0,1 1-1,0-1 1,0 1 0,0 0 0,0 0 0,0 1-1,0-1 1,0 1 0,0 0 0,1 0-1,-1 0 1,0 0 0,0 1 0,0 0-1,0 0 1,0 0 0,0 0 0,0 0 0,0 1-1,-1 0 1,1 0 0,-1 0 0,1 0-1,-1 0 1,1 1 0,-1 0 0,0 0-1,0-1 1,-1 2 0,1-1 0,3 5 0,1 2 41,-1 0 1,0 1-1,0 0 1,-1-1 0,-1 2-1,0-1 1,0 0-1,-1 1 1,0 0 0,0 12-1,-1-9 54,-2-1-1,0 1 1,-1-1-1,0 0 1,-1 0-1,0 1 1,-2-1-1,1-1 1,-2 1-1,0 0 1,0-1-1,-9 15 1,9-20-8,-1 1 0,0-1 0,0 0 0,-1-1 0,0 1 0,0-1 0,-1-1 0,0 1 0,0-1 0,0-1 0,-1 1 0,0-1 0,0-1 0,0 0 0,0 0 0,-1-1 0,0 0 0,-10 1 0,8-2-20,-1 0-1,1-1 1,0-1-1,-1 0 1,1-1-1,0 0 1,0-1-1,0 0 1,0-1-1,0 0 1,-22-10-1,29 11-66,0-1 1,0 1-1,0-1 0,0-1 1,0 1-1,0-1 0,1 0 0,0 0 1,0 0-1,0 0 0,0-1 0,1 0 1,-1 0-1,1 0 0,1 0 0,-1 0 1,1 0-1,0-1 0,0 1 0,0-1 1,1 0-1,0 1 0,0-1 1,0 0-1,1 0 0,0-10 0,3-2-71,0 0 0,1 0-1,1 0 1,0 1 0,2 0 0,0 0-1,1 1 1,0 0 0,2 0-1,0 1 1,0 0 0,1 1-1,20-20 1,-27 30 52,-1 1-1,1 0 1,0 0 0,1 0-1,-1 0 1,0 0-1,1 1 1,-1 0 0,1 0-1,0 0 1,0 1-1,0-1 1,0 1 0,0 0-1,0 1 1,0-1-1,0 1 1,8 1 0,-7 0 1,-1 0 1,1 1-1,-1-1 1,1 2-1,-1-1 1,0 0-1,0 1 1,0 0-1,0 0 1,0 1-1,-1-1 1,1 1-1,-1 0 1,0 0-1,0 1 1,3 5-1,2 2 119,-1 1 1,-1 0-1,0 0 1,-1 0-1,0 1 0,-1 0 1,0 0-1,-2 1 0,1-1 1,-2 1-1,0 0 1,-1 0-1,0-1 0,-3 25 1,2-31-31,-1 1 1,0-1-1,-1 0 1,0 1-1,0-1 1,-1 0-1,0 0 1,0 0 0,-1-1-1,0 1 1,0-1-1,-1 0 1,0 0-1,0 0 1,0-1-1,-1 0 1,0 0-1,-1 0 1,1-1-1,-1 0 1,0 0 0,0-1-1,-1 0 1,1 0-1,-1 0 1,-13 3-1,10-4 11,-1-1-1,0 0 1,0 0-1,0-2 0,0 1 1,0-2-1,0 1 1,0-2-1,1 0 0,-1 0 1,0-1-1,-16-6 1,23 8-70,0-1 1,0-1-1,0 1 1,0-1-1,1 0 1,-1 0 0,1 0-1,0-1 1,-1 1-1,2-1 1,-1 0-1,0 0 1,1-1-1,0 1 1,0-1 0,0 1-1,0-1 1,1 0-1,0 0 1,0 0-1,0-1 1,0 1-1,1 0 1,0-1 0,0 1-1,1 0 1,-1-1-1,1 1 1,1-7-1,1-3-101,1-1 1,1 1-1,0-1 0,1 1 0,0 0 0,2 1 0,12-23 0,-9 19 59,2 0-1,0 1 0,1 1 1,0 0-1,21-19 1,-27 29 20,0 0 0,0 1 0,0 0 0,1 0 0,0 1 0,0-1 0,0 2 0,0-1 0,1 1 0,-1 1 0,13-3 0,-17 4 18,0 1 0,0 0 1,0 0-1,0 0 0,0 1 0,0-1 0,0 1 0,-1 0 0,1 0 0,0 0 0,0 1 1,-1-1-1,1 1 0,-1 0 0,1 0 0,-1 0 0,0 0 0,0 1 0,0-1 1,0 1-1,0 0 0,-1 0 0,1 0 0,-1 0 0,0 0 0,0 1 0,4 6 0,-3-3-33,0 1-1,-1 0 1,1 0-1,-1 0 1,-1 0-1,0 0 1,0 0-1,0 1 0,-1-1 1,0 0-1,-1 0 1,0 1-1,0-1 1,-1 0-1,-4 13 1,-4 9-1186,-1-2 0,-27 48 1,-6 4-1310</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3:11.375"/>
    </inkml:context>
    <inkml:brush xml:id="br0">
      <inkml:brushProperty name="width" value="0.035" units="cm"/>
      <inkml:brushProperty name="height" value="0.035" units="cm"/>
      <inkml:brushProperty name="color" value="#E71224"/>
    </inkml:brush>
  </inkml:definitions>
  <inkml:trace contextRef="#ctx0" brushRef="#br0">238 157 324,'4'-8'265,"0"0"-1,0 1 1,1-1-1,0 1 1,11-11 0,-11 13 272,0-1 1,0 0-1,0 0 0,-1-1 1,0 1-1,0-1 1,-1 0-1,4-11 1,0-12 2794,-7 28-1328,-5 19-2346,-12 36 730,-3-1 0,-34 64-1,21-48-282,-146 349-100,172-398-32,-2 0-706,9-24-648,13-37-873,11-18-142,21-49-1169</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3:11.813"/>
    </inkml:context>
    <inkml:brush xml:id="br0">
      <inkml:brushProperty name="width" value="0.035" units="cm"/>
      <inkml:brushProperty name="height" value="0.035" units="cm"/>
      <inkml:brushProperty name="color" value="#E71224"/>
    </inkml:brush>
  </inkml:definitions>
  <inkml:trace contextRef="#ctx0" brushRef="#br0">80 114 2256,'-1'0'226,"1"0"-1,-1 0 1,0 0-1,0 0 0,1 0 1,-1 0-1,0 0 1,0 1-1,0-1 1,1 0-1,-1 0 1,0 0-1,1 1 0,-1-1 1,0 0-1,1 1 1,-1-1-1,0 1 1,1-1-1,-2 2 0,-12 16 869,-7 29-1881,19-40 1265,-4 8-466,1 0 1,1 1-1,0-1 1,-2 26-1,5-36-21,0 0-1,1 1 1,0-1-1,1 0 0,-1 0 1,1 1-1,0-1 1,0 0-1,0 0 0,1 0 1,0 0-1,0 0 1,0-1-1,0 1 0,1 0 1,0-1-1,6 8 1,-7-11 35,-1 1 1,0-1 0,0 0-1,1-1 1,-1 1-1,1 0 1,-1 0 0,1 0-1,-1-1 1,1 1-1,-1-1 1,1 1 0,0-1-1,-1 0 1,1 0 0,0 1-1,-1-1 1,1 0-1,0-1 1,-1 1 0,1 0-1,-1 0 1,1-1-1,0 1 1,-1-1 0,1 1-1,-1-1 1,1 0 0,-1 1-1,1-1 1,1-2-1,5-2 231,0-1-1,-1-1 1,0 1-1,8-11 1,-8 10-195,17-19 182,-1-1 0,-1 0 1,27-47-1,-43 64-103,0-1 1,-1 1-1,0-1 1,-1-1-1,0 1 0,-1 0 1,0-1-1,-1 0 1,0 0-1,-1 0 1,0 1-1,-1-1 0,0 0 1,-3-15-1,3 27-167,0 0 0,0-1 0,0 1 0,1 0 0,-1 0 0,0 0 0,0 0 0,0-1 0,0 1 0,0 0 0,0 0 0,0 0 0,0 0 0,-1 0-1,1-1 1,0 1 0,0 0 0,0 0 0,0 0 0,0 0 0,0 0 0,0-1 0,0 1 0,0 0 0,0 0 0,0 0 0,-1 0 0,1 0 0,0 0 0,0-1 0,0 1 0,0 0 0,0 0 0,0 0 0,-1 0-1,1 0 1,0 0 0,0 0 0,0 0 0,0 0 0,-1 0 0,1 0 0,0 0 0,0 0 0,0 0 0,0 0 0,-1 0 0,1 0 0,0 0 0,0 0 0,0 0 0,0 0 0,0 0 0,-1 0 0,1 0 0,0 0 0,0 0-1,0 0 1,0 0 0,0 1 0,-1-1 0,1 0 0,-9 15-1298,-6 21-677,6-1 121,0 0-657</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3:12.217"/>
    </inkml:context>
    <inkml:brush xml:id="br0">
      <inkml:brushProperty name="width" value="0.035" units="cm"/>
      <inkml:brushProperty name="height" value="0.035" units="cm"/>
      <inkml:brushProperty name="color" value="#E71224"/>
    </inkml:brush>
  </inkml:definitions>
  <inkml:trace contextRef="#ctx0" brushRef="#br0">766 536 4776,'0'-5'235,"1"0"0,-1 0-1,1 0 1,1 0 0,-1 0-1,1 0 1,-1 0-1,1 0 1,1 0 0,-1 1-1,1-1 1,0 1 0,0 0-1,0 0 1,7-7 0,5-4-545,1 2 1,30-21-1,-1 1 607,-28 19-231,-2-1-1,0 0 0,0-1 0,-2-1 1,0 0-1,12-22 0,-19 28 18,0 0 1,0-1-1,-2 1 1,1-1-1,-1 0 0,-1 0 1,0-1-1,-1 1 1,0 0-1,-1-1 0,-1-22 1,0 31 55,-1 0 1,0-1 0,0 1-1,0 0 1,0 0-1,-1 0 1,0 0-1,0 0 1,-3-6 0,4 9-127,0 0 1,1 0 0,-1 0 0,0 0 0,0 0 0,0 1 0,0-1 0,1 0 0,-1 1 0,0-1 0,0 0 0,0 1-1,-1 0 1,1-1 0,0 1 0,0-1 0,0 1 0,0 0 0,0 0 0,0 0 0,-1-1 0,1 1 0,0 0 0,0 1-1,0-1 1,0 0 0,0 0 0,-1 0 0,1 1 0,0-1 0,0 0 0,0 1 0,0-1 0,0 1 0,0 0 0,0-1-1,0 1 1,0 0 0,0-1 0,0 1 0,0 1 0,-21 18-173,1 1-1,1 1 1,-29 40 0,41-52 166,-82 114 361,-116 217 0,-62 219 251,230-475-536,-13 33-33,-36 75 104,47-112-146,1-7-45,-37 105-1,72-162-6,3-11-1447,3-14-3117,2-2 2193</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3:12.688"/>
    </inkml:context>
    <inkml:brush xml:id="br0">
      <inkml:brushProperty name="width" value="0.035" units="cm"/>
      <inkml:brushProperty name="height" value="0.035" units="cm"/>
      <inkml:brushProperty name="color" value="#E71224"/>
    </inkml:brush>
  </inkml:definitions>
  <inkml:trace contextRef="#ctx0" brushRef="#br0">0 368 5897,'2'-4'256,"-1"0"1,1 1 0,0-1 0,1 1 0,-1 0-1,0-1 1,1 1 0,0 0 0,-1 0 0,1 1-1,0-1 1,5-3 0,45-23-982,-44 24 982,93-42 4,2 4 1,1 5-1,3 4 0,0 5 1,156-20-1,-219 44-355,0 3 1,1 2-1,85 10 1,-142-14-742,0-1 1,0 0-1,-11-7 0,5 3-860,-10-7-1856</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3:14.637"/>
    </inkml:context>
    <inkml:brush xml:id="br0">
      <inkml:brushProperty name="width" value="0.035" units="cm"/>
      <inkml:brushProperty name="height" value="0.035" units="cm"/>
      <inkml:brushProperty name="color" value="#E71224"/>
    </inkml:brush>
  </inkml:definitions>
  <inkml:trace contextRef="#ctx0" brushRef="#br0">755 245 1152,'36'-112'5852,"-33"100"-5351,-1 0-1,0 1 0,0-2 1,-2 1-1,1 0 0,-1 0 1,-3-19-1,3 31-464,0-1 0,0 0 1,0 1-1,0-1 0,0 0 0,0 0 0,0 1 0,0-1 1,-1 0-1,1 1 0,0-1 0,0 1 0,-1-1 0,1 0 1,0 1-1,-1-1 0,1 1 0,-1-1 0,1 1 0,-1-1 1,1 1-1,-1-1 0,1 1 0,-1-1 0,1 1 1,-1 0-1,1-1 0,-1 1 0,0 0 0,1-1 0,-1 1 1,0 0-1,1 0 0,-1 0 0,0 0 0,1 0 0,-1 0 1,0 0-1,1 0 0,-1 0 0,0 0 0,0 0 0,1 0 1,-1 0-1,0 0 0,1 1 0,-1-1 0,1 0 0,-2 1 1,-4 3-85,1-1 0,-1 1 0,1 0 0,-8 8 0,5-4-57,-88 82 377,4 5 0,4 3 0,-144 213 0,198-257-219,3 1-1,2 2 0,3 1 0,2 2 1,3 0-1,-15 73 0,28-91-68,1 1 0,3 0-1,2 0 1,1 1-1,3-1 1,1 0 0,2 0-1,2-1 1,2 0 0,2 0-1,2 0 1,1-2 0,2 0-1,2 0 1,1-2-1,3 0 1,0-1 0,3-2-1,1 0 1,1-2 0,57 54-1,-64-70 82,43 29 0,-54-40 0,1 0 0,0-1 0,0-1 0,1 0 0,0 0 0,-1-1 0,15 3 0,-23-6-26,0 0 0,0 0-1,0 0 1,0 0 0,0-1 0,0 1-1,-1-1 1,1 1 0,0-1-1,0 0 1,0 0 0,-1 1 0,1-1-1,0 0 1,-1 0 0,1-1-1,-1 1 1,1 0 0,-1-1-1,0 1 1,0 0 0,1-1 0,0-1-1,24-45-986,-18 31-67,30-48-3707,-11 23 475</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8:41.326"/>
    </inkml:context>
    <inkml:brush xml:id="br0">
      <inkml:brushProperty name="width" value="0.035" units="cm"/>
      <inkml:brushProperty name="height" value="0.035" units="cm"/>
    </inkml:brush>
  </inkml:definitions>
  <inkml:trace contextRef="#ctx0" brushRef="#br0">1031 21 6121,'0'-18'3174,"0"18"-3154,0-1 0,0 1-1,0 0 1,0 0 0,0 0 0,0 0-1,-1 0 1,1 0 0,0 0 0,0 0-1,0-1 1,0 1 0,0 0 0,0 0 0,-1 0-1,1 0 1,0 0 0,0 0 0,0 0-1,0 0 1,0 0 0,-1 0 0,1 0-1,0 0 1,0 0 0,0 0 0,0 0-1,0 0 1,-1 0 0,1 0 0,0 0-1,0 0 1,0 0 0,0 0 0,0 0 0,-1 0-1,1 0 1,0 1 0,0-1 0,0 0-1,0 0 1,0 0 0,0 0 0,0 0-1,-1 0 1,1 0 0,0 1 0,0-1-1,-21 28-797,9-11 1170,-225 260 1978,-34 46-1500,231-265-620,-35 66-1,57-91-168,-1 0-1,-2-1 1,-1-2 0,-51 56-1,65-79-15,0-1 0,0 0 0,-1 0 0,0-1 0,0 0 0,-1 0 0,1-1 0,-1-1 0,-13 4 0,-17 7-445,31-9-536,0-1-1,0 2 0,-15 10 0,15-9-972,-3 1-4292</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3:15.228"/>
    </inkml:context>
    <inkml:brush xml:id="br0">
      <inkml:brushProperty name="width" value="0.035" units="cm"/>
      <inkml:brushProperty name="height" value="0.035" units="cm"/>
      <inkml:brushProperty name="color" value="#E71224"/>
    </inkml:brush>
  </inkml:definitions>
  <inkml:trace contextRef="#ctx0" brushRef="#br0">901 7 7157,'0'-1'120,"1"1"1,0-1 0,0 1 0,-1-1 0,1 1-1,0-1 1,0 1 0,0-1 0,-1 1-1,1 0 1,0-1 0,0 1 0,0 0 0,0 0-1,0 0 1,0-1 0,0 1 0,0 0-1,0 0 1,0 1 0,-1-1 0,1 0 0,0 0-1,2 1 1,0 0-102,-1 0-1,1 1 1,0-1-1,-1 1 0,1 0 1,-1-1-1,5 5 1,1 3-199,0 0 0,0 1 1,7 11-1,0 6 229,-1 0 0,-1 1 1,-1 1-1,-1 0 0,-2 0 0,-1 1 1,-1 0-1,3 44 0,-4-7 241,-4 1 1,-9 107-1,-3-90-28,-3-1-1,-4-1 1,-33 94-1,-99 214 339,149-390-600,-7 14 14,-41 104 83,-79 138 0,118-242 112,0-1-1,-1 0 0,0-1 1,-1 1-1,0-2 1,-2 0-1,1 0 0,-1-1 1,-1-1-1,0 0 1,0-1-1,-1-1 0,0 0 1,-1-1-1,1 0 1,-1-1-1,-1-1 0,-31 6 1,23-9-76,0-1-1,0-1 1,0-1 0,1-1 0,-1-1 0,0-1 0,1-1 0,0-1-1,0-2 1,1 0 0,-42-21 0,25 9-784,29 15-6038,23 9 2388,10-3-389</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3:16.503"/>
    </inkml:context>
    <inkml:brush xml:id="br0">
      <inkml:brushProperty name="width" value="0.035" units="cm"/>
      <inkml:brushProperty name="height" value="0.035" units="cm"/>
      <inkml:brushProperty name="color" value="#E71224"/>
    </inkml:brush>
  </inkml:definitions>
  <inkml:trace contextRef="#ctx0" brushRef="#br0">170 78 4088,'-3'-32'5553,"3"-13"-1969,-4 70-3732,0 0 0,-2-1 0,-12 37 0,6-23 76,-85 241-189,73-214-2226,23-59 5,3-10 1639,8-14 94,-10 17 611,18-32-2303</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3:16.922"/>
    </inkml:context>
    <inkml:brush xml:id="br0">
      <inkml:brushProperty name="width" value="0.035" units="cm"/>
      <inkml:brushProperty name="height" value="0.035" units="cm"/>
      <inkml:brushProperty name="color" value="#E71224"/>
    </inkml:brush>
  </inkml:definitions>
  <inkml:trace contextRef="#ctx0" brushRef="#br0">81 285 4452,'0'-1'181,"-1"0"0,1 0 1,0 0-1,0 1 0,-1-1 0,1 0 0,0 0 0,-1 1 0,1-1 0,-1 0 0,1 1 0,-1-1 0,1 0 0,-1 1 0,0-1 0,1 1 0,-1-1 0,0 1 0,1-1 0,-1 1 0,0-1 0,0 1 0,1 0 0,-1-1 0,0 1 0,0 0 0,0 0 0,1 0 0,-2-1 0,0 2-153,1-1 0,0 1 0,-1 0 0,1-1-1,-1 1 1,1 0 0,0 0 0,-1-1-1,1 1 1,0 0 0,0 1 0,0-1 0,0 0-1,-1 2 1,-5 6-251,0 1 0,1 0 0,-5 11 0,9-16 199,0-1-1,1 0 1,-1 1-1,1-1 1,0 1-1,0-1 1,0 1-1,1 0 0,0-1 1,0 1-1,0 0 1,0 0-1,1-1 1,-1 1-1,1-1 1,1 1-1,-1-1 1,0 1-1,1-1 1,0 0-1,0 1 1,1-1-1,-1 0 1,1 0-1,3 4 1,-3-5 55,0 0 0,0-1 0,0 1 0,0-1 0,0 0 1,1 0-1,-1 0 0,1 0 0,-1 0 0,1-1 0,0 0 1,0 1-1,0-1 0,-1-1 0,1 1 0,0-1 0,0 1 1,0-1-1,0 0 0,0 0 0,0-1 0,0 1 1,0-1-1,0 0 0,0 0 0,0 0 0,-1-1 0,1 1 1,-1-1-1,6-3 0,0-2 115,1 0 0,-1 0 0,0-1 0,0 0 0,-1-1 0,-1 0 0,1 0 0,-1 0 1,-1-1-1,0 0 0,0-1 0,-1 1 0,0-1 0,4-17 0,-2 6-37,0-1 1,-2 0-1,-1 0 0,-1-1 1,-1 0-1,-1-30 0,-2 42-80,0 0-1,-1 0 0,0 1 1,-1-1-1,-5-13 1,7 22-49,0 0 0,0 1 0,0-1 0,-1 1 0,0-1 1,1 1-1,-1 0 0,0-1 0,0 1 0,0 0 0,0 0 0,-3-2 0,4 4-22,-1-1-1,1 0 1,-1 1-1,0-1 0,1 1 1,-1-1-1,1 1 1,-1 0-1,0 0 0,1 0 1,-1 0-1,1 0 1,-1 0-1,0 0 0,1 1 1,-1-1-1,1 0 1,-1 1-1,0-1 0,1 1 1,-1 0-1,1-1 1,-2 3-1,-5 2-263,0 0 0,0 1 0,1 0 0,0 1 0,0 0 0,1 0 0,0 0 0,-9 14 0,2 1-826,0 0 0,-9 26-1,2 3-1259</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3:17.343"/>
    </inkml:context>
    <inkml:brush xml:id="br0">
      <inkml:brushProperty name="width" value="0.035" units="cm"/>
      <inkml:brushProperty name="height" value="0.035" units="cm"/>
      <inkml:brushProperty name="color" value="#E71224"/>
    </inkml:brush>
  </inkml:definitions>
  <inkml:trace contextRef="#ctx0" brushRef="#br0">741 4 4944,'0'-1'107,"1"1"0,0 0 0,0-1 0,0 1 0,0 0 0,0-1 0,0 1 0,0 0 0,0 0 0,0 0 0,0 0 0,0 0 0,0 0 0,0 0 0,0 0 0,0 0 0,0 1 0,0-1 0,0 0 0,0 1 0,0-1 0,0 1 0,0-1-1,0 1 1,0-1 0,0 1 0,-1-1 0,1 1 0,0 0 0,0 0 0,-1-1 0,1 1 0,0 0 0,-1 0 0,1 0 0,-1 0 0,1 0 0,-1-1 0,1 3 0,0 0-82,1 1 1,-1-1-1,0 1 1,-1-1-1,1 1 1,-1 0-1,1-1 1,-1 1-1,0 0 0,-1 5 1,-3 7 221,0 0 0,-1 0 1,-1 0-1,-1-1 0,0 0 1,-1 0-1,-1-1 0,-17 24 1,-13 9 113,-47 44 0,63-66-269,-297 285 408,275-265-459,13-15-82,2 1-1,1 2 0,-33 48 0,56-72 1,1-1-1,1 1 1,0 0 0,0 0-1,1 0 1,0 1 0,0-1-1,1 1 1,0 0 0,1 0-1,0 0 1,1-1 0,0 1-1,0 0 1,1 0 0,1 0-1,2 10 1,1-4 24,0 0 1,1-1-1,1 0 0,1-1 0,0 1 1,1-1-1,0-1 0,1 0 0,18 19 1,0-4 69,2-2 1,1 0-1,0-2 1,68 38-1,-21-21 275,95 35 0,-188-85 584,14 8-1276,0 1 1,0-1-1,0 0 1,0 0-1,0 0 1,0 0-1,0 0 1,0 0-1,0 0 1,1-1-1,-1 1 0,0 0 1,1 0-1,-1 0 1,1-1-1,0 1 1,-1 0-1,1-1 1,0 1-1,0-2 1,3-16-4740</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3:18.761"/>
    </inkml:context>
    <inkml:brush xml:id="br0">
      <inkml:brushProperty name="width" value="0.035" units="cm"/>
      <inkml:brushProperty name="height" value="0.035" units="cm"/>
      <inkml:brushProperty name="color" value="#E71224"/>
    </inkml:brush>
  </inkml:definitions>
  <inkml:trace contextRef="#ctx0" brushRef="#br0">583 77 4788,'3'-8'1109,"-1"2"-493,0 0 1,0-1-1,0 1 1,-1 0-1,0-1 1,0 1-1,-1-1 1,0-11-1,-1 23-653,-1 0 1,0 0-1,0 0 0,0-1 0,-5 8 1,4-6 152,-186 328 2252,-70 140-2020,235-416-523,2 1 1,-21 93 0,31-106-159,6-24-25,0-2-914,1 1 0,0-1 0,-2 42 0,7-62 1216,1-1 0,-1 1 0,0 0 0,0 0 0,0 0 0,1-1-1,-1 1 1,0 0 0,0 0 0,1 0 0,-1 0 0,0 0 0,1 0 0,-1-1 0,0 1 0,0 0 0,1 0 0,-1 0 0,0 0 0,1 0 0,-1 0 0,0 0 0,0 0 0,1 0 0,-1 0 0,0 0 0,1 1 0,-1-1 0,0 0 0,0 0 0,1 0 0,-1 0 0,0 0 0,0 1 0,1-1-1,-1 0 1,0 0 0,0 0 0,1 0 0,-1 1 0,0-1 0,0 0 0,0 0 0,0 1 0,1-1 0,-1 0 0,0 0 0,0 1 0,0-1 0,0 0 0,0 1 0,0-1 0,0 0 0,0 0 0,0 1 0,0-1 0,0 0 0,0 1 0,0-1 0,0 0 0,0 0 0,0 1 0,0-1 0,0 0 0,0 1-1,0-1 1,-1 0 0,1 1 0,15-15-1528</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3:19.182"/>
    </inkml:context>
    <inkml:brush xml:id="br0">
      <inkml:brushProperty name="width" value="0.035" units="cm"/>
      <inkml:brushProperty name="height" value="0.035" units="cm"/>
      <inkml:brushProperty name="color" value="#E71224"/>
    </inkml:brush>
  </inkml:definitions>
  <inkml:trace contextRef="#ctx0" brushRef="#br0">0 438 1812,'3'-5'578,"0"0"-1,0 0 1,1 0 0,-1 0-1,1 1 1,0 0 0,6-5-1,-2 3-272,1-1 0,0 2-1,13-8 1,7 0-707,53-15-1,-54 20 828,27-10-377,65-31 0,-103 41 2,-1-1 1,0 0-1,-1-1 0,0-1 1,-1 0-1,0-1 0,0-1 0,13-16 1,-24 25 50,0 1 1,-1-1 0,1 0 0,-1 0-1,0-1 1,0 1 0,0 0 0,0-1-1,-1 1 1,0-1 0,0 0 0,0 1-1,0-1 1,-1 0 0,0 0 0,0 1-1,-1-10 1,0 11-38,0 0 1,0 1-1,0-1 0,0 1 0,0-1 1,-1 1-1,1-1 0,-1 1 1,0 0-1,0 0 0,0 0 0,0 0 1,0 0-1,0 0 0,0 1 1,0-1-1,-1 1 0,1-1 0,-1 1 1,1 0-1,-1 0 0,0 0 1,1 0-1,-1 0 0,0 1 0,0-1 1,1 1-1,-1 0 0,0 0 0,0 0 1,-3 1-1,-4-1-31,0 1-1,0 1 1,1 0-1,-1 0 1,1 1-1,-1 0 1,1 1-1,0 0 1,-16 10 0,5-2-32,0 2 1,-34 31-1,38-29-37,1 1 1,0 0-1,1 1 1,1 0-1,1 1 0,0 1 1,2 0-1,0 0 1,-12 40-1,17-45-169,1 0 0,1 0-1,0 0 1,1 0 0,1 1-1,0-1 1,2 0 0,-1 1 0,2-1-1,0 1 1,0-1 0,2 0 0,0 0-1,1-1 1,7 18 0,5-3-1915,4-11-719</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3:19.601"/>
    </inkml:context>
    <inkml:brush xml:id="br0">
      <inkml:brushProperty name="width" value="0.035" units="cm"/>
      <inkml:brushProperty name="height" value="0.035" units="cm"/>
      <inkml:brushProperty name="color" value="#E71224"/>
    </inkml:brush>
  </inkml:definitions>
  <inkml:trace contextRef="#ctx0" brushRef="#br0">166 111 6457,'-3'-1'212,"1"1"1,0 0-1,-1 0 1,1 0-1,0 1 1,0-1-1,-1 0 1,1 1 0,0-1-1,0 1 1,-1 0-1,1 0 1,0 0-1,0 0 1,0 0-1,0 0 1,0 1 0,1-1-1,-1 1 1,0-1-1,-1 3 1,-37 40-651,36-39 866,-7 10-306,0 1 0,-16 32 1,23-40-166,0 1 1,0-1-1,1 1 1,1 0 0,-1 0-1,2 0 1,-3 17-1,12-30 112,-1-2 0,1 1 0,-2-1 0,10-10 0,-7 8-149,160-164-660,-48 46 1720,-118 166-1986,-4-14 1162,-1-1-1,-2 1 1,0 0 0,-9 28-1,-39 100-807,22-70-1886,10-32-1503,13-38 453</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3:20.019"/>
    </inkml:context>
    <inkml:brush xml:id="br0">
      <inkml:brushProperty name="width" value="0.035" units="cm"/>
      <inkml:brushProperty name="height" value="0.035" units="cm"/>
      <inkml:brushProperty name="color" value="#E71224"/>
    </inkml:brush>
  </inkml:definitions>
  <inkml:trace contextRef="#ctx0" brushRef="#br0">499 302 7477,'-1'-1'149,"0"-1"0,0 1 0,1 0 0,-1 0 0,0-1 0,0 1 0,-1 0 0,1 0 0,0 0 0,0 0 0,-1 0 0,1 1 0,0-1 0,-1 0 0,1 0 0,0 1 0,-1-1 0,1 1 0,-1 0 0,1-1 0,-4 1 0,2 0-97,0 0 0,1 1 0,-1-1-1,0 1 1,0 0 0,1 0 0,-1 0 0,1 0 0,-1 0 0,1 1 0,-4 1 0,-6 7-143,0 0 1,1 0-1,-17 20 1,23-24 356,-26 31-175,1 1 0,2 2 0,2 0 0,1 2 1,3 1-1,-23 60 0,18-25-190,4 1 1,-26 161 0,19-59-1923,3-64-2721,24-110 2464</inkml:trace>
  <inkml:trace contextRef="#ctx0" brushRef="#br0" timeOffset="1.01">746 51 5925,'-1'-5'684,"1"0"1,-1 0 0,0 0-1,0 1 1,-1-1 0,1 0 0,-1 1-1,-4-8 1,-9 43-1417,-146 384 1592,5 6-930,140-381-139,5-9-374,-1-1 0,-1-1 0,-2 0 0,-34 51 0,49-79 553,-1-1 1,1 0-1,0 1 1,0-1-1,0 1 0,-1-1 1,1 0-1,0 1 1,0-1-1,-1 0 1,1 1-1,0-1 0,-1 0 1,1 0-1,0 1 1,-1-1-1,1 0 1,0 0-1,-1 1 0,1-1 1,-1 0-1,1 0 1,0 0-1,-1 0 1,1 0-1,-1 1 0,1-1 1,0 0-1,-1 0 1,1 0-1,-1 0 1,1 0-1,-1-1 0,1 1 1,-1 0-1,1 0 1,0 0-1,-1 0 1,1 0-1,-1 0 0,1-1 1,0 1-1,-1 0 1,1 0-1,0-1 1,-1 1-1,1 0 0,0-1 1,-1 1-1,1-1 1,-8-24-1913,6-6-177</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3:20.423"/>
    </inkml:context>
    <inkml:brush xml:id="br0">
      <inkml:brushProperty name="width" value="0.035" units="cm"/>
      <inkml:brushProperty name="height" value="0.035" units="cm"/>
      <inkml:brushProperty name="color" value="#E71224"/>
    </inkml:brush>
  </inkml:definitions>
  <inkml:trace contextRef="#ctx0" brushRef="#br0">532 18 2520,'-6'-17'6506,"1"23"-5177,0 33-2370,4-33 1744,-4 87-174,3 1-1,18 146 1,-6-134-521,-6 167 0,-7-237-482,0 0 0,-3 0 1,-1 0-1,-2-1 0,-1 0 0,-1 0 1,-32 62-1,21-63-1892,0-9-1153</inkml:trace>
  <inkml:trace contextRef="#ctx0" brushRef="#br0" timeOffset="1">3 797 7561,'-3'-12'1872,"3"6"-744,0 2-732,5-1-396,10 5-1032,13 2 768,14 3 212,13 3 44,10 0-92,2 4-416,-2-2-624,-2-2-708,-4-8-889</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3:20.812"/>
    </inkml:context>
    <inkml:brush xml:id="br0">
      <inkml:brushProperty name="width" value="0.035" units="cm"/>
      <inkml:brushProperty name="height" value="0.035" units="cm"/>
      <inkml:brushProperty name="color" value="#E71224"/>
    </inkml:brush>
  </inkml:definitions>
  <inkml:trace contextRef="#ctx0" brushRef="#br0">645 1 5797,'5'6'369,"0"0"0,0 0 0,-1 1 1,0-1-1,-1 1 0,5 10 1,-3-5-17,6 14-13,-1 0 0,13 53 0,-6 8 96,-3 0 1,-4 1 0,-2 96-1,-11-103-158,-4 1-1,-4-1 1,-41 152-1,38-180-169,-21 51-1,25-79-11,-2-1 1,-1 1-1,-1-2 0,-21 28 0,18-29-41,-2 0-1,-1-2 1,0 0 0,-2-1-1,0-1 1,-48 29 0,54-38-180,0-1 0,0 0 0,-1-1 0,1-1 1,-2-1-1,1 0 0,-1-1 0,1-1 0,-1 0 1,0-2-1,0 0 0,-28-3 0,39 2-121,0-2 1,0 1-1,0-1 0,0 0 0,1 0 1,-1 0-1,1-1 0,-1 0 0,1-1 1,0 1-1,0-1 0,-7-7 1,9 7-26,1 1 1,-1-1 0,1 0-1,0 0 1,1 0-1,-1 0 1,1-1 0,-1 1-1,1-1 1,1 0 0,-1 1-1,1-1 1,-1 0 0,1 0-1,1 0 1,-1 0 0,1-9-1,6-38-3175</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8:42.275"/>
    </inkml:context>
    <inkml:brush xml:id="br0">
      <inkml:brushProperty name="width" value="0.035" units="cm"/>
      <inkml:brushProperty name="height" value="0.035" units="cm"/>
    </inkml:brush>
  </inkml:definitions>
  <inkml:trace contextRef="#ctx0" brushRef="#br0">283 29 1020,'-44'-5'3594,"-73"2"0,40 2-1223,35 0-332,39 1-1207,6 0-39,25 1 337,537-10 1448,-289-1-1891,-225 9-751,98 12 0,-140-10-27,0 1 0,0 0 1,0 0-1,0 1 0,-1 0 0,14 7 1,-19-8-201,0 0 1,0-1-1,-1 1 1,1 0 0,-1 1-1,1-1 1,-1 0-1,0 1 1,0-1-1,0 1 1,0 0-1,-1 0 1,1 0 0,-1 0-1,0 0 1,0 0-1,0 0 1,0 0-1,0 0 1,0 0-1,-1 5 1,0 0-2983</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3:21.274"/>
    </inkml:context>
    <inkml:brush xml:id="br0">
      <inkml:brushProperty name="width" value="0.035" units="cm"/>
      <inkml:brushProperty name="height" value="0.035" units="cm"/>
      <inkml:brushProperty name="color" value="#E71224"/>
    </inkml:brush>
  </inkml:definitions>
  <inkml:trace contextRef="#ctx0" brushRef="#br0">709 1 3808,'8'4'257,"0"1"0,-1 1 0,1-1 0,-1 1 0,-1 0 0,1 1 0,10 13 0,-1 3-32,21 40 1,-21-30-86,-1 0 1,-2 1 0,-1 1 0,-2 0-1,6 39 1,-7-17 152,-3 0 1,-1 85-1,-7-82 18,-4 1 0,-2-1 0,-3 0-1,-3-1 1,-2 0 0,-30 72 0,7-41-5,-4-1 0,-104 158 0,126-219-212,-1-1 0,-1-1 0,-2 0 0,0-2 0,-33 23 0,32-26-33,0-2-1,-2-1 0,-55 27 1,70-39-155,0 0 0,0-2 0,0 1 1,-1-2-1,1 0 0,-1 0 0,0-1 0,0-1 0,0-1 1,0 0-1,-23-3 0,33 3-70,0-1-1,1 1 1,-1-1 0,1-1-1,-1 1 1,1 0 0,-1-1-1,1 1 1,0-1 0,0 0-1,0 0 1,0-1 0,0 1-1,0-1 1,0 1 0,1-1-1,-1 0 1,-1-3 0,-10-31-2519</inkml:trace>
  <inkml:trace contextRef="#ctx0" brushRef="#br0" timeOffset="1">1004 1072 8081,'-6'-13'4386,"0"-4"-2707,7 16-1722,-1 0 0,1 1 0,-1-1 0,1 0 0,-1 1-1,1-1 1,0 0 0,-1 1 0,1-1 0,0 1 0,0-1 0,-1 1 0,1-1 0,0 1 0,0 0 0,0-1 0,0 1 0,-1 0 0,1 0 0,0 0-1,0-1 1,0 1 0,0 0 0,1 0 0,106-21-1187,-54 9 751,-1 2 1,94-5-1,-145 17 515,-6 2 18,-8 2 80,-201 99 1171,182-88-1458,2 1-1,0 2 1,1 2-1,-44 42 1,66-57-267,0-1 0,0 1-1,1 0 1,0 1 0,0-1 0,1 1 0,0 0-1,0 0 1,1 0 0,0 0 0,-3 16 0,4 5-2171</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3:21.709"/>
    </inkml:context>
    <inkml:brush xml:id="br0">
      <inkml:brushProperty name="width" value="0.035" units="cm"/>
      <inkml:brushProperty name="height" value="0.035" units="cm"/>
      <inkml:brushProperty name="color" value="#E71224"/>
    </inkml:brush>
  </inkml:definitions>
  <inkml:trace contextRef="#ctx0" brushRef="#br0">182 48 7393,'-28'-14'5604,"23"12"-5475,0 0 0,-1 0 0,1 1 1,-1 0-1,0 0 0,-7-1 0,23 28-2379,-6-20 2246,0-1 0,0 0 0,0 0 0,0 0 0,1-1 0,0 0 0,0 0 0,0 0 0,1 0 0,-1-1 0,1 0 0,0 0 0,0-1 0,0 1 0,0-1 0,0 0 0,0-1 0,13 2 0,3 0-46,0-1 0,0-1 0,0 0 0,27-4 0,-43 2 113,-1 1 0,1-1-1,-1 0 1,1-1 0,-1 1 0,0-1-1,0 0 1,7-4 0,-11 6 21,0-1 0,1 0-1,-1 0 1,0 0 0,0 0 0,0 0-1,-1 0 1,1-1 0,0 1 0,0 0-1,0 0 1,-1-1 0,1 1 0,-1 0-1,1-1 1,-1 1 0,0-1 0,1 1-1,-1-1 1,0 1 0,0 0 0,0-1-1,0 1 1,0-1 0,0 1 0,-1-1 0,1 1-1,0 0 1,-1-1 0,1 1 0,-1-1-1,1 1 1,-1 0 0,0 0 0,-1-3-1,0 0-57,-1 0-1,1 0 1,-1 1 0,0-1-1,0 1 1,0-1-1,0 1 1,0 0-1,-1 0 1,0 1-1,1-1 1,-1 1 0,0 0-1,0 0 1,0 0-1,-1 0 1,1 1-1,0-1 1,-1 1-1,1 0 1,-1 1-1,1-1 1,-1 1 0,-6 0-1,2 0-181,1 1 0,-1 0 0,1 1 0,-1-1 1,1 2-1,0-1 0,0 1 0,0 0 0,0 1 0,0 0 0,1 0 0,-8 6 0,-13 14-1547,1 2 0,-35 41 0,14-14-1267,-4 1-1712</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3:24.809"/>
    </inkml:context>
    <inkml:brush xml:id="br0">
      <inkml:brushProperty name="width" value="0.035" units="cm"/>
      <inkml:brushProperty name="height" value="0.035" units="cm"/>
      <inkml:brushProperty name="color" value="#E71224"/>
    </inkml:brush>
  </inkml:definitions>
  <inkml:trace contextRef="#ctx0" brushRef="#br0">1752 259 1248,'41'-100'5171,"-28"75"-3876,-2-2 1,-1 1 0,13-55-1,-51 214-1879,-152 393 1200,62-231-85,-178 487 672,90 22-754,176-671-364,-96 539 433,30 0 203,77-530-550,3-27-84,-88 560 462,96-636-444,-174 824 910,26-172-421,57-242-436,18-143 207,47-185-127,25-93-260,-18 36 0,-2 8-1098,28-64 332,-1 0 0,1 0 0,0 0 1,1 0-1,0 0 0,0 0 1,1 0-1,0 0 0,0 0 0,1 0 1,0 0-1,5 10 0,9 37-4745</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3:25.242"/>
    </inkml:context>
    <inkml:brush xml:id="br0">
      <inkml:brushProperty name="width" value="0.035" units="cm"/>
      <inkml:brushProperty name="height" value="0.035" units="cm"/>
      <inkml:brushProperty name="color" value="#E71224"/>
    </inkml:brush>
  </inkml:definitions>
  <inkml:trace contextRef="#ctx0" brushRef="#br0">32 532 5853,'16'7'2544,"-5"-3"-2496,-1-2 0,0 1 0,1-1 0,0-1 0,-1 0 0,1-1 0,0 0 1,0 0-1,-1-1 0,18-4 0,1-2 142,0 0 1,44-19-1,-43 13-147,-1 0 1,0-2-1,0-2 1,41-31-1,-59 39-7,1 0-1,-2-1 1,1-1-1,-1 0 1,-1 0 0,0-1-1,0 0 1,-2-1 0,1 0-1,-2 0 1,1 0-1,5-21 1,-10 28 16,-1 0 0,1 0 0,-1-1-1,-1 1 1,1 0 0,-1 0 0,0 0 0,-1-1 0,0 1 0,1 0 0,-2 0 0,1 0 0,-1 0-1,0 0 1,-5-9 0,3 8 23,0 0 0,-1 1 0,0-1 0,0 1 0,-1 0 0,1 1 0,-1-1 0,-1 1 0,1 1 0,-14-9 0,4 5 119,-1 0-1,0 1 0,-1 1 0,1 1 1,-1 0-1,0 1 0,-1 1 1,1 1-1,-32 0 0,33 2-40,0 2 1,0-1-1,0 2 0,1 0 0,-1 1 0,1 1 0,0 0 0,-23 12 1,29-12-148,1 1 0,0 0 1,0 1-1,1-1 1,0 1-1,0 1 1,0 0-1,1 0 0,0 0 1,1 1-1,0 0 1,0 0-1,1 1 1,-6 15-1,1 2-19,2 0-1,1 1 1,1 0-1,2 1 1,0 0-1,2 54 1,4-31-37,2 0 1,18 83-1,-14-102 0,1-1 0,2-1 0,0 0-1,3 0 1,0-2 0,2 1 0,24 32-1,-28-47-102,1 0 1,0-1-1,1 0 0,0-1 0,2-1 0,-1-1 0,31 18 0,-18-14-566,1 0 0,60 19 0,-80-31 446,0 0-1,0-1 1,1-1 0,-1 1-1,0-1 1,1-1-1,-1 0 1,0 0 0,1-1-1,15-3 1,-5 1-268,62-16-1938</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3:25.813"/>
    </inkml:context>
    <inkml:brush xml:id="br0">
      <inkml:brushProperty name="width" value="0.035" units="cm"/>
      <inkml:brushProperty name="height" value="0.035" units="cm"/>
      <inkml:brushProperty name="color" value="#E71224"/>
    </inkml:brush>
  </inkml:definitions>
  <inkml:trace contextRef="#ctx0" brushRef="#br0">457 1 7197,'0'0'4615,"-2"10"-4428,-1 42 155,-3 1 0,-2-1-1,-19 66 1,13-63-195,-136 512 1177,91-396-1249,43-128-201,-43 78 1,56-117 76,-1 4-92,0-1 0,-1-1 1,0 1-1,-7 7 0,11-13 130,1-1 1,-1 1-1,0 0 0,1-1 0,-1 1 1,0-1-1,1 1 0,-1-1 1,0 1-1,0-1 0,0 1 0,1-1 1,-1 0-1,0 1 0,0-1 1,0 0-1,0 0 0,0 0 0,0 0 1,0 0-1,1 0 0,-1 0 1,0 0-1,0 0 0,0 0 0,0 0 1,0-1-1,0 1 0,0 0 1,1 0-1,-1-1 0,0 1 0,0-1 1,0 1-1,1-1 0,-1 1 1,0-1-1,1 0 0,-1 1 1,0-1-1,1 0 0,-1 1 0,1-1 1,-1 0-1,0-1 0,-4-6-114,1-1 1,0 1-1,0-1 0,1 0 0,0 0 1,1 0-1,-2-16 0,-5-68-131,9 84 268,-2-27 44,-2-143 1690,4 179-1748,0-1-1,0 1 1,0-1 0,0 1-1,1 0 1,-1-1-1,0 1 1,0-1 0,0 1-1,0 0 1,0-1-1,0 1 1,1-1 0,-1 1-1,0 0 1,0-1-1,1 1 1,-1 0 0,0-1-1,0 1 1,1 0-1,-1 0 1,0-1 0,1 1-1,-1 0 1,0 0-1,1-1 1,-1 1-1,1 0 1,-1 0 0,0 0-1,1 0 1,-1 0-1,1 0 1,-1-1 0,0 1-1,1 0 1,-1 0-1,1 0 1,-1 0 0,0 1-1,1-1 1,-1 0-1,1 0 1,-1 0 0,1 0-1,22 11-444,-16-8 503,34 21-61,-2 0 0,46 39 0,-40-29-23,62 36 0,-93-61 30,1-2-1,1 0 1,-1 0 0,1-2-1,0 0 1,1-1 0,-1 0 0,28 1-1,-31-5 6,1-1-1,-1 0 1,0-1 0,0 0-1,0-1 1,-1-1-1,1 0 1,-1 0 0,0-1-1,0-1 1,0 0 0,-1-1-1,0 0 1,0-1-1,18-16 1,-10 6 76,0-2 1,-1 0-1,-1-1 1,-1-1-1,-1 0 1,21-42-1,-30 50 46,0 0 0,0 0-1,4-21 1,-9 30-58,0 1 0,0-1 1,0 1-1,-1-1 0,0 0 0,1 1 0,-2-1 1,1 1-1,-1-1 0,1 0 0,-1 1 1,0-1-1,-1 1 0,1-1 0,-4-4 0,5 8-75,0 1-1,0-1 0,-1 1 0,1 0 1,0-1-1,-1 1 0,1 0 0,0 0 1,-1-1-1,1 1 0,0 0 0,-1 0 0,1-1 1,-1 1-1,1 0 0,-1 0 0,1 0 1,0 0-1,-1 0 0,1 0 0,-1 0 1,1 0-1,-1 0 0,1 0 0,0 0 1,-1 0-1,1 0 0,-1 0 0,1 0 0,-1 0 1,1 0-1,-1 0 0,1 1 0,0-1 1,-1 0-1,1 0 0,0 0 0,-1 1 1,1-1-1,0 0 0,-1 1 0,-16 16-444,14-13 370,-14 15-23,1 1 0,1 0 0,1 1 0,0 1 0,2 0 0,1 0 0,0 2 0,-10 35 0,18-47 62,1 0 0,0 0 0,0 0-1,1 0 1,1 0 0,0 0 0,0 0 0,4 20 0,-1-23 8,-1 0 0,1 0 0,0 0 0,1-1-1,0 1 1,0-1 0,1 0 0,0-1 0,1 1 0,-1-1 0,1 0 0,11 10 0,-6-9 33,0 0 0,1 0-1,0-1 1,0-1 0,1 0 0,0 0 0,0-1 0,23 5 0,29 12 109,-65-22-78,1 0 0,0 0 0,-1 0 0,1 1-1,-1-1 1,1 0 0,-1 1 0,1-1 0,-1 1 0,1-1 0,-1 0-1,0 1 1,1-1 0,-1 1 0,1-1 0,-1 1 0,0-1 0,1 1-1,-1 0 1,0-1 0,0 1 0,0-1 0,1 1 0,-1-1-1,0 1 1,0 0 0,0-1 0,0 2 0,-8 18 504,-28 22-212,28-34-324,-14 16-528,-22 33 0,36-45-647,1 0 0,0 1 0,-4 12 1,3-4-2537,2-6-1148</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3:26.332"/>
    </inkml:context>
    <inkml:brush xml:id="br0">
      <inkml:brushProperty name="width" value="0.035" units="cm"/>
      <inkml:brushProperty name="height" value="0.035" units="cm"/>
      <inkml:brushProperty name="color" value="#E71224"/>
    </inkml:brush>
  </inkml:definitions>
  <inkml:trace contextRef="#ctx0" brushRef="#br0">400 24 8569,'-9'-5'2832,"6"0"-1728,-1 1-852,-1-2-252,4 2 0,-1 4-204,-1 4-504,-4 7-1224,-1 9 84,-6 8-492,3 5-2129</inkml:trace>
  <inkml:trace contextRef="#ctx0" brushRef="#br0" timeOffset="1">144 617 3612,'-18'-12'6765,"-2"6"-4041,3 1-1488,-14-7-624,6 7-72,11 2-120,4 1-300,5 1-120,4 1-248,-1 0-196,4 3-324,-1 3 84,8 4-372,2 5-492,9-2-264,9-3-204,6-6-2621</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3:27.136"/>
    </inkml:context>
    <inkml:brush xml:id="br0">
      <inkml:brushProperty name="width" value="0.035" units="cm"/>
      <inkml:brushProperty name="height" value="0.035" units="cm"/>
      <inkml:brushProperty name="color" value="#E71224"/>
    </inkml:brush>
  </inkml:definitions>
  <inkml:trace contextRef="#ctx0" brushRef="#br0">178 507 5797,'-44'-43'5109,"-60"-63"-294,116 106-7098,14 5 2263,-16-2-69,25 4 123,-1-2-1,1-1 1,0-2 0,40-2-1,-41-8 323,-34 8-318,1 0-1,0-1 1,0 1-1,0 0 0,-1 0 1,1-1-1,0 1 1,-1 0-1,1-1 1,0 1-1,-1-1 1,1 1-1,0-1 1,-1 1-1,1-1 0,-1 1 1,1-1-1,-1 0 1,1 1-1,-1-1 1,1 0-1,-1 1 1,0-1-1,1 0 1,-1 1-1,0-1 0,0 0 1,0 0-1,1 1 1,-1-1-1,0 0 1,0 0-1,0 0 1,0 1-1,0-1 1,0 0-1,-1 0 1,1 0-1,0-1 0,-11-3 827,10 4-840,-15-12 683,0 1 0,-21-12 0,35 25-813,-1 1 0,1-1 1,0 1-1,0-1 1,0 1-1,1 0 0,-1-1 1,0 1-1,1 0 1,-1 0-1,1 1 0,-1-1 1,0 3-1,-3 2 27,-24 31 9,2 2 0,2 0 0,2 2 0,1 0 0,2 2 0,3 0-1,-20 72 1,33-102 166,0-12 502,-4-19 390,4 6-1239,2 3 185,0-1 0,0 0 0,1-1 0,0 1 0,0 0 1,1 0-1,0 0 0,1-1 0,0 1 0,1 0 0,-1 0 0,2 0 1,-1 0-1,2 1 0,5-14 0,7-11-402,2 1-1,32-44 1,-43 66 344,90-121-1342,-83 113 945,2 2-1,0 0 0,0 0 0,1 2 1,25-17-1,-39 29 387,0 0 1,0 0-1,0 1 1,1-1-1,-1 1 0,0 0 1,1 0-1,-1 0 1,1 0-1,-1 0 0,1 1 1,-1-1-1,1 1 1,-1 0-1,1 0 0,-1 1 1,1-1-1,-1 1 1,1 0-1,5 1 1,-4 1 41,-1 0 1,1 0 0,-1 0-1,0 0 1,0 0 0,0 1 0,0 0-1,-1 0 1,0 0 0,0 0-1,0 0 1,0 1 0,3 5 0,10 24 40,19 34 3,-32-64 56,-1 0 0,1 0-1,0-1 1,0 1 0,0-1 0,1 1 0,-1-1 0,1 0-1,0 0 1,0-1 0,0 1 0,7 2 0,-7-4 73,-1 0 1,1-1-1,-1 0 1,0 0 0,1 0-1,-1 0 1,1 0 0,-1-1-1,1 1 1,-1-1-1,0 0 1,0 0 0,1 0-1,-1-1 1,0 1-1,0-1 1,0 1 0,4-4-1,8-6 193,-1 0 0,16-16 0,-20 18-185,113-117 782,-108 109-622,-1-1-1,-1-1 1,-1 0 0,0 0-1,14-37 1,-22 38 523,-4 18-753,0 0-1,0 0 0,0 0 0,0 0 1,0-1-1,0 1 0,0 0 1,0 0-1,0 0 0,0 0 0,0-1 1,0 1-1,0 0 0,0 0 0,0 0 1,-1 0-1,1 0 0,0-1 0,0 1 1,0 0-1,0 0 0,0 0 0,0 0 1,-1 0-1,1 0 0,0 0 1,0-1-1,0 1 0,0 0 0,0 0 1,-1 0-1,1 0 0,0 0 0,0 0 1,0 0-1,0 0 0,-1 0 0,1 0 1,0 0-1,0 0 0,0 0 0,0 0 1,-1 0-1,-1 1-11,-1 1 0,1-1 0,0 1 0,-1-1 0,1 1 0,0 0-1,0-1 1,0 1 0,-2 4 0,-39 44 168,3 2-1,-48 79 1,72-101-162,0 0 0,2 1 1,1 1-1,1 0 0,2 1 1,-9 50-1,17-70-60,1 0 1,0 1-1,1-1 1,1 0-1,0 0 1,0 0-1,1 1 1,1-1 0,8 23-1,-8-29-88,0 1 0,1-1-1,0 0 1,0-1 0,0 1 0,1-1-1,0 0 1,0 0 0,0 0 0,1-1 0,0 0-1,0 0 1,0 0 0,1-1 0,0 0-1,0 0 1,14 5 0,-7-4-312,0-1-1,1-1 1,0-1-1,-1 0 1,1 0 0,0-2-1,0 0 1,0 0 0,0-2-1,0 0 1,14-3-1,42-14-2221</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3:27.572"/>
    </inkml:context>
    <inkml:brush xml:id="br0">
      <inkml:brushProperty name="width" value="0.035" units="cm"/>
      <inkml:brushProperty name="height" value="0.035" units="cm"/>
      <inkml:brushProperty name="color" value="#E71224"/>
    </inkml:brush>
  </inkml:definitions>
  <inkml:trace contextRef="#ctx0" brushRef="#br0">404 17 7057,'-4'-2'459,"0"0"1,1 0-1,-1 0 1,0 0-1,0 1 1,0-1-1,0 1 1,0 0-1,0 0 1,0 1-1,0-1 1,-1 1-1,-4 0 1,6 1-438,-1 0 0,0 0 0,1 0 0,0 0 0,-1 1 0,1 0 0,0-1 1,0 1-1,0 0 0,0 1 0,0-1 0,0 0 0,1 1 0,-1 0 0,-4 5 0,-16 24-6,2 0-1,0 2 1,2 0 0,2 1-1,1 1 1,-20 70-1,-38 233-299,59-257 95,-21 111-7475,25-137 3553</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3:28.041"/>
    </inkml:context>
    <inkml:brush xml:id="br0">
      <inkml:brushProperty name="width" value="0.035" units="cm"/>
      <inkml:brushProperty name="height" value="0.035" units="cm"/>
      <inkml:brushProperty name="color" value="#E71224"/>
    </inkml:brush>
  </inkml:definitions>
  <inkml:trace contextRef="#ctx0" brushRef="#br0">10 1063 2952,'-1'-4'1114,"-8"-32"4080,9 34-5177,1 0 0,-1 1 0,0-1 0,0 0 0,0 1 0,1-1 0,-1 1 0,1-1 0,0 0 0,-1 1 0,1-1 0,0 1 0,0-1 0,0 1 0,0 0 0,0-1 0,0 1 0,0 0 0,0 0 0,2-2 0,9-5-106,0 0 1,1 1-1,-1 1 1,1-1-1,22-6 1,74-17-38,-105 29 117,71-16 10,0 3-1,0 4 1,1 2 0,148 6 0,-219 3 113,0-1 0,0 0 0,0 0 1,-1-1-1,1 1 0,0-1 0,-1 0 0,1-1 1,0 1-1,-1-1 0,0 0 0,1 0 0,-1 0 0,6-4 1,-5 3-151,1 0 1,-1 0 0,0 1-1,1-1 1,0 1-1,-1 1 1,1-1 0,0 1-1,0 0 1,0 1 0,0-1-1,0 1 1,0 0 0,0 1-1,0-1 1,0 1-1,0 0 1,0 1 0,-1-1-1,1 1 1,0 0 0,-1 1-1,10 5 1,99 59-4980,-82-54 1487</inkml:trace>
  <inkml:trace contextRef="#ctx0" brushRef="#br0" timeOffset="1">2096 293 5292,'9'-31'3702,"-2"0"0,4-49 0,-1 97-4464,1 16 741,-5-4 78,-2 0-1,-1 1 0,-1 0 0,-1 0 0,-5 39 0,-32 143-42,7-51-415,-9 97-5883,37-253 5842,0 1 1,0-1-1,0 0 0,-1 0 1,0 1-1,0-1 0,0-1 1,0 1-1,-4 5 0,-6-1-2178</inkml:trace>
  <inkml:trace contextRef="#ctx0" brushRef="#br0" timeOffset="2">2010 531 2136,'16'-86'2602,"-12"62"-1907,1 0-1,1 1 1,13-33 0,-11 36-358,0 1 1,1 0-1,1 1 1,1 0 0,0 0-1,2 2 1,25-29-1,-23 31-374,1 0-1,0 1 1,0 1-1,2 0 0,-1 2 1,1 0-1,1 1 1,0 0-1,0 2 1,1 0-1,0 2 0,35-7 1,-17 7 0,0 1-1,1 2 1,44 4 0,-61-1-47,-1 2 0,1 0 0,-1 1-1,0 2 1,0 0 0,0 1 0,20 10 0,-35-14-101,0 0 0,0 0 0,-1 1 1,1 0-1,-1 0 0,1 0 0,-1 1 0,-1-1 0,1 1 1,-1 0-1,0 1 0,0-1 0,0 1 0,5 11 1,3 33-2455</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3:29.019"/>
    </inkml:context>
    <inkml:brush xml:id="br0">
      <inkml:brushProperty name="width" value="0.035" units="cm"/>
      <inkml:brushProperty name="height" value="0.035" units="cm"/>
      <inkml:brushProperty name="color" value="#E71224"/>
    </inkml:brush>
  </inkml:definitions>
  <inkml:trace contextRef="#ctx0" brushRef="#br0">61 807 4916,'-60'-37'5667,"60"37"-5673,0 0 1,0 0-1,0 0 1,0 0-1,0 0 1,0 0-1,0 0 1,1 0-1,-1 0 1,0 0-1,0 0 1,0 0-1,0 0 1,0 0-1,0 0 1,0 0-1,0 0 1,0 0-1,0 0 1,0 0-1,0-1 1,0 1-1,0 0 1,1 0-1,-1 0 1,0 0-1,0 0 1,0 0-1,0 0 1,0 0-1,0 0 1,0 0-1,0 0 1,0 0-1,0-1 1,0 1-1,0 0 0,0 0 1,0 0-1,0 0 1,0 0-1,0 0 1,0 0-1,0 0 1,0 0-1,0 0 1,0 0-1,0-1 1,0 1-1,-1 0 1,1 0-1,0 0 1,0 0-1,0 0 1,0 0-1,0 0 1,0 0-1,0 0 1,0 0-1,0 0 1,0 0-1,0 0 1,0 0-1,0 0 1,0 0-1,-1 0 1,1 0-1,0 0 1,13-2-290,28 1-9,-25 1 303,596-30-745,-540 24 558,1-4 0,123-32 0,-182 38 281,-3 2 66,0-1 0,-1 0-1,1-1 1,-1-1 0,0 1-1,16-11 1,-50 13 2648,-3 9-2737,1 0 0,-1 2 0,1 0 0,1 2 0,-29 17 0,34-18-65,-6 1-85,1 2 0,1 1 0,0 1 0,1 0 0,-39 36 0,59-48 8,1-1 1,0 1-1,0 0 0,0 0 1,1 0-1,-1 0 0,1 0 1,-1 0-1,1 0 0,0 0 1,0 1-1,0-1 0,1 0 1,-1 7-1,1-9 22,0 1 0,0-1 0,1 1 0,-1 0 0,0-1 0,1 1 0,-1-1-1,1 1 1,-1-1 0,1 1 0,0-1 0,0 0 0,0 1 0,-1-1 0,1 0 0,1 0 0,-1 1 0,0-1 0,0 0 0,0 0 0,1 0 0,-1 0 0,0-1 0,1 1 0,-1 0 0,0-1 0,1 1-1,-1 0 1,1-1 0,0 0 0,-1 1 0,3-1 0,19 2 69,-1-1-1,0-1 1,0-1-1,1-1 1,33-8-1,27-2 55,-18 7 218,-6 1-7,1-2 0,-2-2 0,116-33-1,-133 25-273,-1-1 0,0-2 0,-1-2-1,-1-1 1,-1-2 0,-1-2 0,-2-1-1,0-2 1,-2-1 0,32-38 0,-26 21-53,-2-1 1,58-102 0,-89 139 79,0 0 0,0 0-1,-2 0 1,1-1 0,-1 1 0,-1-1-1,0 0 1,-1 0 0,0 0 0,-1-12 0,0 5 42,1 8 14,-2-1 0,1 1 1,-2 0-1,-3-18 0,4 26-64,0-1 1,0 0-1,-1 1 0,1-1 1,-1 1-1,0-1 0,0 1 0,0 0 1,0-1-1,0 1 0,-1 0 1,0 1-1,1-1 0,-1 0 1,0 1-1,-5-3 0,6 4-44,0 0 1,0 1-1,0-1 1,0 1-1,0-1 0,0 1 1,0 0-1,0 0 0,0 0 1,0 0-1,0 1 0,0-1 1,0 0-1,0 1 0,0-1 1,0 1-1,0 0 0,0 0 1,0 0-1,1 0 0,-1 0 1,0 0-1,0 0 1,1 0-1,-3 3 0,-4 3-81,-1 1 1,2 1-1,-10 10 0,-1 6 48,2 0-1,0 1 0,1 0 1,2 1-1,-18 53 1,-29 148 1,1 0 66,55-218 24,-16 45-70,18-51 73,0 1-1,-1-1 1,1 0-1,-1 0 1,0 0-1,0 0 1,0 0-1,0-1 1,-6 5-1,7-8 4,0 1 0,-1-1-1,1 1 1,0-1 0,-1 0 0,1 0 0,-1 0-1,1 0 1,-1 0 0,1 0 0,-1-1 0,1 1-1,0-1 1,-1 0 0,1 0 0,-4-1 0,1 0-58,-1-1 0,1 1 0,0-1 0,0 0 0,-10-7 0,15 10-25,0 0-1,0 0 1,0 0-1,0 0 1,0 0 0,0 0-1,0 0 1,-1 0-1,1 0 1,0 0-1,0 0 1,0 0-1,0-1 1,0 1 0,0 0-1,0 0 1,0 0-1,0 0 1,-1 0-1,1 0 1,0 0-1,0 0 1,0-1 0,0 1-1,0 0 1,0 0-1,0 0 1,0 0-1,0 0 1,0 0-1,0 0 1,0-1 0,0 1-1,0 0 1,0 0-1,0 0 1,0 0-1,0 0 1,0 0-1,0 0 1,0-1 0,0 1-1,0 0 1,0 0-1,0 0 1,1 0-1,-1 0 1,0 0-1,0 0 1,0 0 0,0-1-1,0 1 1,0 0-1,0 0 1,0 0-1,1 0 1,9 0-495,16 7 766,-25-7-338,50 11 130,0-2 0,1-2-1,-1-2 1,1-3 0,0-2 0,0-2 0,69-12 0,-78 6 6,-1-2 1,77-27 0,-97 28-17,0-1 1,0-1 0,-1-1-1,0-1 1,-1-1 0,29-25-1,-45 36 32,-1 0-1,0 0 1,-1 0 0,1-1-1,0 1 1,-1-1-1,0 1 1,0-1-1,0 0 1,0 0 0,0 0-1,1-6 1,-3 8-18,0 0-1,0 0 1,0 0 0,0 0 0,0 0 0,-1 0 0,1 0-1,0 0 1,-1 1 0,0-1 0,1 0 0,-1 0 0,0 0 0,0 1-1,0-1 1,0 0 0,0 1 0,0-1 0,-1 1 0,1-1-1,0 1 1,-1 0 0,1 0 0,-1-1 0,0 1 0,1 0 0,-1 0-1,0 1 1,-2-2 0,-3-1 9,0 0 0,-1 1 0,1 0 0,-1 0 0,1 1 0,-1 0 0,0 1 0,0-1 0,1 1 0,-1 1 1,0-1-1,-12 4 0,5-1-63,-1 1-1,1 1 1,0 0 0,0 1 0,-14 8 0,24-11-34,1-1 0,0 1 0,-1 0 0,1 0-1,1 1 1,-1-1 0,0 1 0,1 0 0,0 0 0,0 0 0,0 0-1,0 1 1,-2 5 0,4-8 36,1 0 0,-1 0 0,1 0 0,-1 0 1,1 0-1,0 0 0,0 0 0,0 0 0,0 0 0,0 0 0,0 0 0,1 0 0,-1 0 0,1 0 0,-1 0 0,1 0 0,0 0 1,0 0-1,0 0 0,0-1 0,0 1 0,0 0 0,0-1 0,1 1 0,-1-1 0,1 1 0,-1-1 0,1 0 0,-1 1 0,1-1 1,0 0-1,-1 0 0,1 0 0,0 0 0,0-1 0,3 2 0,5 2 1,0-1 1,0 0-1,0-1 0,0 0 1,0 0-1,0-1 0,19 0 0,82-10-368,-73 4 206,140-17-324,-117 15 493,124-19 382,-184 26-272,1 0 1,-1 0-1,1 0 0,-1 0 1,1-1-1,-1 1 0,1-1 1,-1 1-1,1-1 0,-1 1 0,1-1 1,-1 0-1,0 0 0,0 0 1,1 0-1,-1 0 0,0 0 1,0 0-1,0 0 0,0 0 1,1-2-1,-2 2 3,0 0 0,0 0 1,0 0-1,0 0 0,0 0 0,-1 0 1,1 0-1,0 0 0,-1 0 0,1 0 0,-1 0 1,1 0-1,-1 0 0,1 0 0,-1 1 0,1-1 1,-1 0-1,0 0 0,0 0 0,1 1 1,-1-1-1,-2 0 0,-3-5 108,-1 2 1,-1-1-1,1 1 0,-1 0 1,1 1-1,-10-3 1,-48-6 17,59 11-247,0 1-1,0-1 1,1 2-1,-1-1 1,0 1-1,0-1 1,0 2-1,1-1 1,-8 3 0,11-3-25,1 0 1,-1 0 0,1 0-1,-1 0 1,1 1 0,0-1-1,-1 1 1,1-1 0,0 1-1,0-1 1,0 1 0,0-1-1,0 1 1,0 0 0,1 0 0,-1-1-1,0 1 1,1 0 0,-1 0-1,1 0 1,0 0 0,0-1-1,0 1 1,0 0 0,0 0-1,0 0 1,1 2 0,-1 2-21,1-1 0,1 1 1,-1-1-1,1 0 0,0 1 1,0-1-1,0 0 0,4 7 0,1-3-44,-1-1-1,1 1 1,0-1-1,1-1 0,0 1 1,10 7-1,61 35-912,-65-42 804,32 17-1338,83 33 0,77 5-3756</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8:42.728"/>
    </inkml:context>
    <inkml:brush xml:id="br0">
      <inkml:brushProperty name="width" value="0.035" units="cm"/>
      <inkml:brushProperty name="height" value="0.035" units="cm"/>
    </inkml:brush>
  </inkml:definitions>
  <inkml:trace contextRef="#ctx0" brushRef="#br0">651 16 7297,'2'-1'448,"-1"-1"1,1 1-1,0 0 1,0-1-1,0 1 1,0 0-1,0 0 1,0 0-1,4-1 1,-3 2-303,1-1 0,0 0 1,-1 1-1,1 0 0,0 0 1,-1 0-1,1 0 1,7 2-1,0 1-291,1 1 0,-1 0 0,20 11 0,-12-4 124,0 0-1,0 2 0,-1 0 1,-1 2-1,0 0 1,-2 0-1,1 1 0,-2 1 1,0 1-1,-1 0 1,-1 1-1,0 0 1,12 31-1,-14-27 6,-1 1 1,-1 0-1,-1 1 0,-1-1 1,-1 1-1,-2 0 0,0 0 1,-2 1-1,-1-1 0,-1 0 1,-4 31-1,0-32 29,-1-1-1,0 0 1,-2 0-1,-1-1 1,0 0-1,-2 0 1,-13 20-1,-3-3 97,-2 0 0,-46 48-1,30-41 13,-2-3-1,-75 55 1,-119 61-315,47-50-1421,-1-27-2548</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1T12:43:29.949"/>
    </inkml:context>
    <inkml:brush xml:id="br0">
      <inkml:brushProperty name="width" value="0.035" units="cm"/>
      <inkml:brushProperty name="height" value="0.035" units="cm"/>
      <inkml:brushProperty name="color" value="#F6630D"/>
    </inkml:brush>
  </inkml:definitions>
  <inkml:trace contextRef="#ctx0" brushRef="#br0">0 64 24575,'1030'0'0,"-997"-2"0,0-2 0,0-1 0,52-15 0,-45 10 0,72-9 0,-73 16-1365,-5 2-5461</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1T12:43:31.627"/>
    </inkml:context>
    <inkml:brush xml:id="br0">
      <inkml:brushProperty name="width" value="0.035" units="cm"/>
      <inkml:brushProperty name="height" value="0.035" units="cm"/>
      <inkml:brushProperty name="color" value="#F6630D"/>
    </inkml:brush>
  </inkml:definitions>
  <inkml:trace contextRef="#ctx0" brushRef="#br0">1 0 24575,'297'16'0,"-44"-1"0,280-14 85,-256-3-1535,-249 2-5376</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1T12:43:33.449"/>
    </inkml:context>
    <inkml:brush xml:id="br0">
      <inkml:brushProperty name="width" value="0.035" units="cm"/>
      <inkml:brushProperty name="height" value="0.035" units="cm"/>
      <inkml:brushProperty name="color" value="#F6630D"/>
    </inkml:brush>
  </inkml:definitions>
  <inkml:trace contextRef="#ctx0" brushRef="#br0">0 1 24575,'5'1'0,"-1"0"0,1 0 0,-1 0 0,0 1 0,0-1 0,0 1 0,0 0 0,0 1 0,0-1 0,0 0 0,-1 1 0,1 0 0,-1 0 0,0 0 0,0 1 0,0-1 0,3 5 0,7 6 0,134 123 0,52 54 0,-149-139 0,90 73 0,67 31 0,-192-145 0,49 35 0,100 53 0,-131-82 0,1-2 0,1-1 0,0-1 0,1-2 0,42 6 0,-59-14 0,-14-3 0,-1 0 0,1 0 0,-1 1 0,1-1 0,-1 1 0,1 0 0,-1 1 0,0-1 0,1 1 0,-1 0 0,0 0 0,0 0 0,3 3 0,-6-4 0,-1 0 0,0 0 0,1 0 0,-1 0 0,0 0 0,0 0 0,0 0 0,0 0 0,0 0 0,0 0 0,0 0 0,0 0 0,0 0 0,0 0 0,-1 0 0,1 0 0,0 0 0,-1-1 0,1 1 0,-1 2 0,-12 20 0,11-20 0,-13 19 0,-1-1 0,-1 0 0,-20 17 0,13-13 0,-22 30 0,-50 92 0,-31 40 0,-24 13 0,7 13 0,-23 52 0,79-80 0,39-81 49,26-58-756,-23 66 0,39-90-6119</inkml:trace>
</inkml:ink>
</file>

<file path=ppt/ink/ink15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11-21T15:40:23.794"/>
    </inkml:context>
    <inkml:brush xml:id="br0">
      <inkml:brushProperty name="width" value="0.05292" units="cm"/>
      <inkml:brushProperty name="height" value="0.05292" units="cm"/>
      <inkml:brushProperty name="color" value="#FF0000"/>
    </inkml:brush>
  </inkml:definitions>
  <inkml:trace contextRef="#ctx0" brushRef="#br0">5203 6175 1752 0,'0'0'1289'0,"0"0"-1126"0,0 0-32 16,0 0-131-16,0 0-83 0,0 0-16 15,0 0 32-15,68-15 51 0,-39 8 16 16,2 1 35-16,-2-1-19 0,4 1 7 15,0 0 15-15,0 1 20 0,-2-1-7 16,-2 3-19-16,0-1 3 0,-4 1-20 16,-6 1-11-16,3 1 15 0,-5 0 0 15,-3 1-18-15,-3-1-1 0,1 1 0 16,-4-2 15-16,-1 2-15 0,-3-1-4 16,-2 1-40-16,0 0-58 0,-2-1-26 15,0 1-22-15,0-1-27 0,0 1-152 16,-2 0-270-16,0 0-65 0,-9 0-340 15</inkml:trace>
  <inkml:trace contextRef="#ctx0" brushRef="#br0" timeOffset="367.62">5157 6357 711 0,'0'0'1854'0,"0"0"-1484"0,0 0-251 15,0 0-119-15,0 0-42 0,0 0 42 16,77-10 16-16,-42 4 26 16,4 0-9-16,3 1-33 0,-1 1-2 15,0 1-1-15,-1 2 2 0,-9-1 1 16,-9 2 16-16,-1 0-14 0,-9 0 11 16,-3 0 6-16,-5 0 10 0,-2 0 22 15,-2 0 45-15,0 0-4 0,-2 0-92 16,0-2-48-16,0 0-243 0,-7-7-869 15</inkml:trace>
  <inkml:trace contextRef="#ctx0" brushRef="#br0" timeOffset="19623.62">5304 7685 280 0,'0'0'134'0,"0"0"877"16,0 0-503-16,0 0-207 0,0 0-129 15,0 0 5-15,0 0 52 0,0 0 25 16,0 0 56-16,0 1 0 15,0 1-36-15,0-2-44 0,2 1-32 16,0-1 19-16,2 0-26 0,-4 0-1 16,5 0-38-16,-3 0 31 0,-2 0-70 15,2 0-25-15,0-1-22 0,2-2-5 16,6 0-10-16,-1-1-11 0,1-2 23 16,4-1-18-16,1-1-2 0,1 1-25 15,1-1 30-15,2 0-46 0,-1 2 0 16,5 0-1-16,0 0-1 0,-1 1-3 15,3 1-9-15,0 2 11 0,0 0 1 16,-3 2-12-16,1 0 3 0,-2-1-6 16,-5 1 3-16,1 0-27 0,-5 0-22 15,-1 0 37-15,-3 0-40 16,-2 0 1-16,-2 0-7 0,0 0 4 16,-4 0-32-16,0 0-11 0,0 0 8 15,0 0-17-15,0 0-51 0,-2-2-82 16,0 1-37-16,-2-1-71 0,2-3-101 15,-6 3-140-15,4-2-175 0,-5 0-454 0</inkml:trace>
  <inkml:trace contextRef="#ctx0" brushRef="#br0" timeOffset="20091.5">5350 7878 2719 0,'0'0'1317'0,"0"0"-936"15,0 0-381-15,0 0-118 0,0 0 118 16,0 0 46-16,68-15 81 0,-47 5-43 16,3 0-20-16,3-2-48 0,2 0-15 15,2 0 33-15,0 4 36 0,-2 0-17 16,-4 2 27-16,-2 2-4 0,2 2-36 16,-5 1-27-16,-1-1-11 0,-1 2 14 15,-5 0-16-15,-1 0-12 0,-1 0 12 16,-7 0 14-16,0 0-13 0,-2 0-1 15,-2 0 22-15,0 0 8 0,0 0-14 16,0 0-16-16,0 0 22 0,-2 0-22 16,2 0-30-16,-2 0-29 15,2 0-5-15,-2 0-74 0,0 0-34 16,0-1-44-16,2 0-54 0,-3 1-174 16,3-4-211-16,0 2-415 0,-2-6-301 15,17 24 746-15</inkml:trace>
  <inkml:trace contextRef="#ctx0" brushRef="#br0" timeOffset="21792.24">3491 7604 1144 0,'0'0'407'0,"0"0"-208"0,0 0-138 16,0 0 7-16,0 0 82 0,0 0 61 16,0 0 12-16,0 0-29 0,0 0-5 15,0 0-73-15,-2 3 12 0,2-3 42 16,0 2 8-16,-4 0-38 15,-4 2-77-15,0 0-28 0,-1 2 6 16,-3-2-3-16,-5 1-26 0,1-1 54 16,-3 2-50-16,-3-3 3 0,-1 0 9 15,-2 0-7-15,-4-2-21 0,-2 1 0 16,-2-2 19-16,2 0 28 0,-2 0-6 16,2 0-9-16,0-3 34 0,-2 0-25 15,2-3-26-15,0 0-12 0,-2 1 31 16,2-1-34-16,-2-2-1 0,4 0 1 15,-4 0 15-15,0-1-15 0,-1-1-16 16,-3 0 15-16,8-1 1 0,-4 1-1 16,0-1 3-16,2 1 14 15,-2 0-16-15,2-1-1 0,-2 1 0 16,2-3-1-16,0 3-29 0,0-1 31 16,0-1 18-16,2-1-15 0,4 2-3 15,-4-2-10-15,7 1 10 0,-3-3 13 16,-2 2-13-16,6-1 1 0,-2-1 2 15,1 1-3-15,-3-1-14 0,6-2-6 16,-5-1 18-16,-1 0-17 0,4-2 9 16,-6 1 10-16,7-2 13 0,-1 2-1 15,-4-3-12-15,2-1 31 0,5 0-31 16,-5-2 2-16,4 0 12 0,3 2 11 16,-1-2-25-16,1 2-3 0,3-1 1 15,-1 1 1-15,4-1-12 0,-3 2 13 16,3 0 1-16,2-1 0 0,-3 3-1 15,1-2 0-15,0 2 30 0,1 0-30 16,1 1-2-16,0 0 2 0,-1 0 0 16,5 0 0-16,-2 0-2 0,0 1-13 15,0-1 14-15,2 1 1 0,-1-1 0 16,3 1-1-16,2 1-2 0,0-1-1 16,0-1 4-16,0 2-6 0,0-1 6 15,0-1-12-15,0 3-8 16,0 2 20-16,0 0 0 0,0 2 0 15,2 1 0-15,1 0-2 0,-1-2-29 16,0 2 3-16,2-1 25 0,0 1 3 16,0-3-2-16,0 3 2 0,0-4-3 15,0 2-12-15,1-1 2 0,-1 1 13 16,2 1 0-16,0-2-3 0,0 0-22 16,1 2 25-16,-1-4 1 0,0 3-1 15,2 0 0-15,0 0-3 0,-3 0 3 16,1 1-16-16,0 1 13 0,2-1 3 15,1-1 0-15,-3 2-16 0,2 0-10 16,4 0 23-16,-1 0 3 16,-5-1 0-16,4-1 32 0,5 1-32 0,-7-2-2 15,6 1-21-15,-3 1 21 16,-1-1 0-16,3 1 0 0,-1 1 1 16,-4 0 1-16,5 2 0 0,-3-3-1 15,-2 3-11-15,3-1 10 0,5 2 0 16,-8-2 2-16,5 1 34 0,-1 1-34 15,-4 0-28-15,5 1 14 0,-3 1 14 16,-4 0 1-16,5 2 18 0,-1 0-17 16,-2-2 20-16,-4 1 4 0,5 2-25 15,-1-1 15-15,0-1 9 16,-4 3 6-16,3-2-12 0,1 1-19 0,-2 1 0 16,0-1-16-16,-2 2 16 15,-2 0 0-15,1 0-16 0,-1-1-6 16,-2 2 19-16,2 0-13 0,-2 0-7 15,0 0-15-15,0 0-15 0,0 0-76 16,0 0-60-16,0-2-42 0,0-2-101 16,-2-1-164-16,0 1-636 0</inkml:trace>
  <inkml:trace contextRef="#ctx0" brushRef="#br0" timeOffset="22859.44">1842 5556 29 0,'0'0'56'0,"0"0"29"0,0 0 309 0,0 0-52 15,0 0-87-15,0 0-24 16,0 0-23-16,0 0 33 0,0 0-30 0,0 0-78 16,-33-6-69-16,35 6-25 15,0 1-37-15,2 2 69 0,2 3 220 16,2 0-85-16,1 1-90 0,1 1-7 15,5 0 35-15,-5 2-36 0,4 0-16 16,3 0-28-16,-1 1-7 0,3 0-19 16,2 1-19-16,-3-1 25 0,5 1 4 15,-4-2-13-15,-1 2-13 0,5-1-10 16,-6-3-11-16,3 0-1 0,-3 1 1 16,1-1 31-16,-3-2-30 0,5 1 11 15,-5-2-13-15,1 0 12 16,-3-2-12-16,3 1 15 0,-5-3-14 15,1 1 26-15,3 0-27 0,-9-2 2 16,2 1 25-16,0-1-24 0,1 0 16 16,-5 0-19-16,-2 0 37 0,-2 0-37 15,2 0 1-15,-2 0 0 0,0 0 24 16,0 0-3-16,0 0 16 0,0 0 25 16,0 0-3-16,0 0 5 0,0 0-21 15,0 0 21-15,0 0-37 0,0 0-6 16,0 0-19-16,0 0 31 0,0 0-34 15,-2 0-16-15,2-1-24 16,-2-1-3-16,0 1 24 0,0 0 7 0,0 1 11 16,2-1 1-16,-2 1-16 15,-1 0 0-15,1-1 4 0,-2 1 3 16,2-1-16-16,0 1 25 0,0-2-2 16,0 2-2-16,0 0 4 0,2 0 17 15,-2 0-17-15,2 0-12 0,-2-1 12 16,2 1 26-16,0 0-25 0,0 0 0 15,0 0 0-15,0 0 36 0,0 0-24 16,0 0 2-16,0 0 7 0,0 3 9 16,-2-1-28-16,-2 4-3 0,-5 5-62 15,-1 3 28-15,2 5 34 0,-1 5 2 16,-1 3 38-16,2 6-27 0,2 2-11 16,-1 2 19-16,3 1-15 0,-4-1-2 15,4 0-4-15,0-2 15 0,0-3 7 16,2-4-20-16,-1-4 20 0,3-5 36 15,0-5-27-15,0-3-3 0,0-5-6 16,0-2 27-16,0-2-21 0,0-1 9 16,0-1 9-16,0 0 19 0,0 0-7 15,0 0 3-15,0 0 0 0,0 0-21 16,0 0-18-16,0 0-21 0,0 0 11 16,0 0-12-16,-2 0-80 0,-2 0-79 15,0-1-69-15,-2 0-259 16,2-7-1030-16,24 18-1053 0</inkml:trace>
  <inkml:trace contextRef="#ctx0" brushRef="#br0" timeOffset="34670.51">4016 5179 627 0,'0'0'772'0,"0"0"-528"16,0 0-153-16,0 0-36 0,0 0-55 16,0 0-65-16,0 0-20 0,0 0 20 15,0-10 13-15,0 14 52 0,0 5 10 16,0 5 208-16,0 6-4 0,0 5-62 15,0 16 52-15,0 18-32 0,2 22-91 16,1 8-33-16,-3 4 7 0,4-8-29 16,0-13 15-16,-2-4 24 0,4-6-36 15,0-12-26-15,-2-9 52 0,-2-10 6 16,3-2 3-16,-3 7 3 0,2 1 4 16,0 4-17-16,0-5 10 0,-2-3-62 15,0-8 11-15,2-6-12 0,-4-6 2 16,2-3 0-16,-2-4 13 0,0-3-13 15,2-2 17-15,-2-1-20 16,0 0-28-16,0-5-1 0,0-6-32 16,0-6-201-16,0-10-202 0,0 6-168 15,0-25-382-15</inkml:trace>
  <inkml:trace contextRef="#ctx0" brushRef="#br0" timeOffset="35406.05">3878 5139 630 0,'0'0'121'0,"0"0"488"16,0 0-358-16,0 0-98 0,0 0-153 16,0 0-87-16,0 0 67 0,56-30 20 15,-34 24 75-15,5 3-13 0,0-2 32 16,6 1-3-16,2-1 45 0,5 1-48 16,-1 0-30-16,4-1-32 0,3 1 0 15,8-1 6-15,8 0-12 0,14-2-17 16,5-2 12-16,-7 2-14 15,-2-1 0-15,-5 0 41 0,5-1-38 16,-4 2 15-16,2 1 0 0,1-2 14 16,1 2 2-16,0-2-6 0,7 0-10 15,-3 1 1-15,1 2-20 0,6-2 1 16,-3 0 2-16,3 1-1 0,0 1 14 16,1-1-14-16,-1 1 1 0,4-1 32 15,-4 1-19-15,3-1-3 0,-3 1-13 16,2 0 23-16,-2 3-20 0,1-3 20 15,1 4-7-15,-2 0-13 0,1-1 16 16,-5 2-4-16,0 0-15 0,-5 0-11 16,-2 0 11-16,-3 2 3 0,-3 0-2 15,-4 0-1-15,-4 2 1 0,-9-1-1 16,-10 0-2-16,-8 0 1 0,-2 0-1 16,5 0 1-16,1 1-1 0,4 2 2 15,-6 0 2-15,4 1 18 0,-8 1 2 16,4 1-2-16,-6 3 1 0,-2 2-21 15,-2 5-12-15,-3 6 11 0,-1 6 2 16,0 15 21-16,3 20 16 0,1 28 26 16,-2 17-35-16,-5 5 26 0,1-3-17 15,-1-9-19-15,1-8-18 0,1-8 2 16,1-10-3-16,2-10 0 16,-3-16 0-16,-3-14 25 0,-7-9 42 0,2-5 29 15,1-1 9-15,-1 2 22 16,0-2-45-16,-1-6-21 0,-3-4-39 15,0-4-19-15,-2-4-3 0,-4 0 0 16,0-3-82-16,0-2-106 0,-6 0-76 16,-13 0-79-16,1-2-635 0</inkml:trace>
  <inkml:trace contextRef="#ctx0" brushRef="#br0" timeOffset="36172.86">3952 6356 939 0,'0'0'991'0,"0"0"-530"16,0 0-355-16,0 0-106 0,0 0-103 15,0 0 2-15,0 0 89 0,0 0 12 16,0 0 142-16,48 1-6 0,-25-1-27 15,3-1 7-15,5-2-13 0,7-1 13 16,5 0-43-16,21-2 7 0,17-1-3 16,8-2-16-16,8-1-7 0,0 1-22 15,-2 3-10-15,4 2-9 0,5 1-1 16,1 3-12-16,5 0-1 0,-1 0 1 16,1 1 3-16,3 2 0 0,-1 0 25 15,6 0-9-15,2 0 4 0,4-3-1 16,0 2-20-16,2-2 20 0,0 0 16 15,4 0-3-15,-2-2 12 0,5 2 14 16,-5 0-24-16,0 0-18 0,-2 2-3 16,-6 3 6-16,-2-2 22 0,-4 2-6 15,-5 0-13-15,-6 0-6 0,-7 1 0 16,-8-2-19-16,-9 1 0 0,-11-1 12 16,-14-1 7-16,-13 0 22 0,-10-2 25 15,-6 1 75-15,2 0-23 0,-2 0-38 16,2-2 1-16,-9 0 8 0,-7 2 10 15,-5-2 14-15,-4 0 10 16,-2 0 9-16,0 0-35 0,0 0-36 16,0 0-61-16,-2 0-3 0,0 0-177 15,0 0-157-15,-2 0-365 0,-11-13-1478 16</inkml:trace>
  <inkml:trace contextRef="#ctx0" brushRef="#br0" timeOffset="49186.77">3872 7578 245 0,'0'0'616'15,"0"0"35"-15,0 0-358 0,0 0-144 16,0 0-126-16,0 0-23 0,0 0 0 16,0 0 3-16,0 0 72 0,0 0 29 15,0 0 15-15,0 0-5 0,2 0-4 16,-2 0-14-16,0 0 1 0,4 0-3 15,0 0-40-15,4 0 14 0,1-1 31 16,7-2-25-16,1 1-39 0,7-1 0 16,3 1-9-16,2-2 6 0,6-2 6 15,1 3 16-15,3-4 7 0,-2 2-17 16,0 1-9-16,0 0-35 0,-3 2-1 16,-3 1-24-16,-7 1 22 0,-3 0-10 15,-4 0 11-15,-3 1-27 0,-4 2-3 16,-3-2-3-16,-3 1-6 15,0-2-13-15,-2 2-4 0,2-2 1 16,-4 0-20-16,2 1-26 0,-2-1-26 16,0 0-38-16,0 0-63 0,0 0-113 15,0 1-99-15,-2-1-131 0,-8 4-124 16</inkml:trace>
  <inkml:trace contextRef="#ctx0" brushRef="#br0" timeOffset="49570.57">4012 7776 760 0,'0'0'1499'16,"0"0"-937"-16,0 0-370 0,0 0-192 16,0 0-77-16,0 0-32 0,0 0 16 15,0 0 77-15,0 0 16 0,50-4 67 16,-23 0-12-16,8-1-42 16,2 0-10-16,0 1-3 0,7 2 2 15,-5-1 24-15,0 1 6 0,-4 2 3 16,-4-2-31-16,-4 2-4 0,-6 0 0 15,-4 0 2-15,-9 0 1 0,-2 0 39 16,-4 0 41-16,-2 0 13 0,0 0 25 16,0 0 10-16,0 0-23 0,0 0-51 15,0 0-40-15,0 0-17 0,0 0-89 16,0 0-166-16,6 0-277 0,-2-4-1031 16</inkml:trace>
  <inkml:trace contextRef="#ctx0" brushRef="#br0" timeOffset="52942.42">8308 4181 323 0,'0'0'2'15,"0"0"-2"-15,0 0 0 0,0 0-82 16,0 0-152-16</inkml:trace>
  <inkml:trace contextRef="#ctx0" brushRef="#br0" timeOffset="53223.44">8308 4181 84 0,'-23'53'267'0,"19"-51"-9"0,2 1 22 15,-2 0-13-15,0 0-49 0,1-2-9 16,1 1 47-16,0-1 79 0,2-1-5 16,0 0-43-16,0-1-66 0,0-2-67 15,4-3-52-15,1-4-79 0,5-3-1 16,4-7 10-16,5-2-4 0,6-6 33 16,6-2-59-16,2-2 17 0,6-4 0 15,3 2 16-15,1 2 35 0,0-2 12 16,5 1 7-16,-1 2 8 0,1 0-34 15,0 2-7-15,-1 1-21 0,-4 3 6 16,-1 4-6-16,-7 2-32 16,-6 5-1-16,-8 6 14 0,-7 1-16 15,-8 5-2-15,-2 0-26 0,-4 2-27 16,0 0-54-16,0 0-55 0,0 0-54 16,-2 2-43-16,0-1-149 0,-2-1-265 15,2 1-131-15</inkml:trace>
  <inkml:trace contextRef="#ctx0" brushRef="#br0" timeOffset="53524.08">8851 3543 2564 0,'0'0'595'16,"0"0"-595"-16,0 0-64 0,0 0-87 15,71-16 42-15,-44 15 73 0,2 1 36 16,-1 3 84-16,3 8-36 0,0 6-48 16,-2 3-28-16,0 5 28 0,-6 0 58 15,0 7 48-15,-7-3-10 0,-1 2 22 16,-5 0-41-16,-8-4-17 16,-2 2-12-16,0-6 22 0,-6-1-17 15,-2-5 1-15,-7-1 0 0,3-5-54 16,-3 1-3-16,1-4-92 0,4-3-70 15,-3-5-23-15,7-3-52 0,4-9-233 16,2-1-354-16,4-23-533 0</inkml:trace>
  <inkml:trace contextRef="#ctx0" brushRef="#br0" timeOffset="57896.12">9885 2914 1197 0,'0'0'1589'16,"0"0"-1181"-16,0 0-357 0,0 0-51 15,0 0-141-15,0 0 0 0,0 0 141 16,0 0 100-16,6 59-97 0,0-34-3 16,5-2-19-16,1 0 6 15,1-1-3-15,1-3 4 0,0-4 11 16,-1-3 2-16,-1-3-4 0,1-3 3 15,-1-3-13-15,-2-3 13 0,3 0 9 16,-3-7 30-16,-2-2 3 0,1-3 44 16,-5-2 0-16,-2-3-12 0,-2 0-4 15,0 0 6-15,0-1-35 0,0 5 1 16,-2 2-20-16,0 4 16 0,2 1 6 16,-2 5 22-16,2 1-66 0,0 0-85 15,0 0-124-15,4 1-72 0,4 4 195 16,7 2 34-16,1-1 30 0,9 1 7 15,0-1 15-15,2 0 2 0,4-5 0 16,-2 0 14-16,-1-1 2 0,-1-1-17 16,-4-3 24-16,-4-2 1 0,-3-2 28 15,-3 2-3-15,-7-2 23 0,0-2 142 16,-4-1-16-16,-2-3-23 0,0 0-23 16,-8-4-16-16,0-1-72 0,-5 1-66 15,-1-1-16-15,1 3-12 0,-3 1 3 16,1 2 25-16,-3 5-110 0,3 0-98 15,-1 4-57-15,3 1-5 0,-1 0-41 16,-1 0-240-16,7 2-254 0,-4-5-411 16</inkml:trace>
  <inkml:trace contextRef="#ctx0" brushRef="#br0" timeOffset="58296.31">10160 2411 2262 0,'0'0'1100'0,"0"0"-1100"16,0 0-51-16,0 0-349 0,0 0 302 16,0 0 98-16,62 66 116 0,-41-39-116 15,1 2-19-15,1 4 7 0,0 2 12 16,-5-1 32-16,1 1-32 16,-2-3 0-16,-3-5-2 0,0-5 2 15,-5-4 0-15,1-5-1 0,-4-4 1 16,3-5 12-16,-5-1-11 0,0-3 10 15,0 0 15-15,0-6 45 0,2-8 28 16,-2-1-48-16,5-7-51 0,-3-5-26 16,2 1-9-16,-2 1 35 0,3 2 26 15,-5 6-25-15,2 6 31 0,-2 2 54 16,2 6 0-16,1 1-57 0,1 2-17 16,2 2-12-16,5 5-1 0,1 6-21 15,1 2 22-15,-1 6 3 0,1 0-2 16,-1 1-2-16,1 2-17 15,-3 2 6-15,3-2-8 0,-5 1-88 16,3-4 6-16,1-2-94 0,-8-8-142 16,5-3-176-16,-3-5-136 0,-6-3 70 15,5-8-17-15</inkml:trace>
  <inkml:trace contextRef="#ctx0" brushRef="#br0" timeOffset="58480.02">10805 2563 241 0,'0'0'2126'16,"0"0"-1674"-16,0 0-240 0,0 0-127 15,0 0-85-15,0 0-67 0,0 0 67 16,0 0 54-16,0 0-44 0,0 0-10 16,52 26-13-16,-42-9-35 0,4-2 46 15,-1 3 0-15,-3 0-18 0,0-1-63 16,-1-2-20-16,-3 0-38 0,-2-5-85 16,0-3-82-16,-2-2-153 0,0-4-154 15,-2-7-27-15</inkml:trace>
  <inkml:trace contextRef="#ctx0" brushRef="#br0" timeOffset="58730.14">10691 2352 897 0,'0'0'1675'16,"0"0"-1675"-16,0 0-68 0,0 0-149 15,0 0 65-15,6 54 64 0,3-43 72 16,7-2 13-16,-3-1-59 0,1-1 26 15,3-3 34-15,-3-4 2 0,1 0 7 16,-5 0 15-16,-2-3 76 0,-4-1 106 16,2-4 48-16,-6 1-3 0,0-2-114 15,0-3-58-15,-6 2-42 0,0-1 13 16,-2 1-48-16,-3 2 0 0,-1 0-74 16,0 3-25-16,-1 1-65 0,-1 2-94 15,-1 0-121-15,5 1-102 0,-2-2-213 16</inkml:trace>
  <inkml:trace contextRef="#ctx0" brushRef="#br0" timeOffset="59146.02">10842 2132 1121 0,'0'0'1297'16,"0"0"-1297"-16,0 0-10 0,0 0 10 15,0 0 45-15,0 0 26 0,62 74 45 16,-41-42-45-16,-5 6-69 0,3 5 24 15,2-1-23-15,-1 3 59 0,3-6-43 16,-2-2-38-16,1-4 14 0,1-6 5 16,-2-4 52-16,-3-5-17 0,7-2-6 15,-6-8 0-15,-1-3 13 0,3-5-10 16,-2-4-7-16,1-8 17 16,-5-7-42-16,3-4-103 0,-5-7-6 15,-3-3-58-15,0-4 19 0,-7 0 9 16,-3-1 103-16,0 4 36 0,-9 6 36 15,1 5 83-15,0 6 1 0,-1 6-40 16,-1 4 42-16,0 5 42 0,2 2-109 16,1 8-55-16,-1 3-77 0,2 5 61 15,0 5-5-15,6 1 21 0,0 3 39 16,2-2-14-16,6 2-25 16,2-1 0-16,3 1 15 0,1-5-14 15,3-1 1-15,5-2 0 0,-3-4 17 16,4-5-19-16,2-3-106 0,-5-4-61 15,3-3-55-15,0-9-118 0,-5-6-150 16,1 2-158-16,-2-17-447 0</inkml:trace>
  <inkml:trace contextRef="#ctx0" brushRef="#br0" timeOffset="59397.07">11787 1523 1243 0,'0'0'1382'0,"0"0"-1330"16,0 0-52-16,0 0-330 0,0 0 330 16,10 82 243-16,-8-8-21 0,-2 35-48 15,0 26-33-15,0 9 12 0,2-2-83 16,2-12-29-16,5-18 29 0,-1-7-28 16,2-12-11-16,5-13-13 0,-5-17-18 15,0-19-25-15,3-15 22 0,-5-6-16 16,2-3-38-16,1-1-67 0,-1-2-71 15,-2-10-120-15,-2-8-166 0,-1-7-164 16,-1-29-997-16</inkml:trace>
  <inkml:trace contextRef="#ctx0" brushRef="#br0" timeOffset="59731.12">12382 1751 1694 0,'0'0'406'16,"0"0"-406"-16,21-56-55 0,-15 37 55 15,0-6 0-15,-6-5 16 0,0-3 33 16,0-1-49-16,-2 1 1 0,-8 3 11 16,-1 4 147-16,1 5 57 15,-2 4-12-15,3 7 27 0,-1 4-61 16,4 6-160-16,-2 2-10 0,-3 15-61 15,3 16 61-15,4 21 6 0,0 25 26 16,4 23 20-16,8 2-30 0,4-4 35 16,5-11-53-16,-3-16-4 0,5-5 1 15,-5-14 2-15,1-13 22 0,-5-11-12 16,3-5-13-16,1 0 3 0,-4 0-3 16,3 1-24-16,-1-10-75 0,-8-4-93 15,-4-6-85-15,0-6-201 16,0 0-55-16,-10-13-561 0</inkml:trace>
  <inkml:trace contextRef="#ctx0" brushRef="#br0" timeOffset="60231.35">12221 2155 1496 0,'0'0'598'16,"0"0"-484"-16,0 0-114 0,0 0-39 15,56-32 8-15,-34 20 31 0,7 0 23 16,2-1-23-16,4-3 0 0,1-1 3 15,1 1 10-15,-4-2 3 0,-8 1 0 16,2 0 1-16,-1-2 31 16,3-2-29-16,0-4 14 0,0 3 15 15,-4-1 11-15,-2 3-30 0,-7 1 42 16,1 2-16-16,-7 3 16 0,-2 1-20 16,-1 4 75-16,-5 2 70 0,-2 2 2 15,0 3-26-15,-2 2-172 0,-5 0 0 16,-1 1-70-16,0 5 19 0,2 4 50 15,-7 2 1-15,3 1-1 0,2 2-25 16,-3 0 14-16,5-1 8 0,0-3-15 16,4-1-6-16,2-3 5 0,0-2-21 15,6-4 41-15,4 1 0 0,5-2 38 16,1 0-38-16,5 0-2 0,4 0-17 16,0 0-23-16,-3 3-15 0,1 1 5 15,2 4 51-15,-6-1-18 0,-1 1 17 16,-7 2 2-16,-1-3 17 0,-2-1-17 15,-4-1 0-15,-2-2 19 0,-2-1 71 16,0-1 28-16,0-1 32 0,-4 0 60 16,0 0 11-16,-2-3-92 0,2 0-85 15,-2-2 35-15,-1-2-29 0,3-3-50 16,0 0-3-16,2-2-48 0,2-4-62 16,0-2-41-16,6-3-51 0,5-5-187 15,5-3-131-15,1-6-290 0,-1 7-186 16</inkml:trace>
  <inkml:trace contextRef="#ctx0" brushRef="#br0" timeOffset="60415.77">13292 1170 630 0,'0'0'1489'0,"0"0"-959"0,0 0-295 16,0 0-235-16,0 0 71 0,0 0-39 16,10 76 208-16,-16-5-43 0,-5 31-73 15,1 24-4-15,-6 11-22 0,1-4-38 16,1-13-60-16,1-22 3 0,5-7-3 15,2-15 0-15,-1-19-6 0,7-14-70 16,-2-14 20-16,2-6-17 16,-2 1-76-16,0-2-100 0,-4-1-119 15,2-12-288-15,-4-9-421 0</inkml:trace>
  <inkml:trace contextRef="#ctx0" brushRef="#br0" timeOffset="60783.11">13593 1521 1459 0,'0'0'611'0,"0"0"-611"15,0 0-13-15,0 50 13 16,0-29 23-16,0 3 41 0,0 4 11 15,0-2-20-15,5-1 45 0,-3-3 91 16,0-3-33-16,-2-3-52 0,2-5 23 16,-2-3 2-16,0-3-9 0,0-4 37 15,0-1 86-15,0 0 13 0,0-3 7 16,0-6-9-16,0-5-256 0,0-7-47 16,0-2 47-16,2-10 7 0,2-2-7 15,-2-2-31-15,6-1-40 0,3 1 27 16,1 2-122-16,-4 6 50 0,9 2-105 15,-7 8-115-15,9 3-83 0,-7 5 20 16,5 6-60-16,-1 3-35 0,-5 2-99 16,11 1-134-16</inkml:trace>
  <inkml:trace contextRef="#ctx0" brushRef="#br0" timeOffset="61132.91">13945 1306 1380 0,'0'0'1230'15,"0"0"-1079"-15,0 0-150 0,0 0 59 16,-54 68-38-16,44-47 20 0,1 3 9 16,1-2-47-16,2 0-4 0,4-3 0 15,2-3 10-15,0-1-7 0,6-3-3 16,2-3 19-16,-1-3 6 0,3-4 20 15,4-2 0-15,-1-1-16 0,5-7-29 16,-3-5-49-16,3-1 49 0,-3-2 35 16,1 1-32-16,-3 1-3 0,-1-1 0 15,3 7 1-15,-9 2-1 16,2 2-38-16,3 4 12 0,-3 0 14 16,-2 6-8-16,2 4 11 0,3 3 9 15,-3-1 0-15,-4 5-29 0,2-1-93 16,-2 1-52-16,-2 0-78 0,-2-2-56 15,0-3-88-15,-4-1-46 0,2-4-187 16</inkml:trace>
  <inkml:trace contextRef="#ctx0" brushRef="#br0" timeOffset="61517.03">14154 1286 359 0,'0'0'1357'0,"0"0"-1023"15,0 0-171-15,0 0-57 0,0 0-47 16,0 0 15-16,53-42-42 0,-42 52-32 15,1 5-34-15,-4 5 34 16,1 2 0-16,-1 3 52 0,2 2 51 16,-4 0 19-16,-1 0-6 0,-1-3-29 15,-2-2 22-15,-2-3-26 0,0-6 13 16,0-2-38-16,0-4-33 0,0-3 1 16,0-2 76-16,0-2 40 0,0 0 48 15,0-7-70-15,0-4-120 0,0-7-111 16,2-2-12-16,2-7 95 0,6-1-7 15,-1-6-12-15,3-2-46 16,4 0 8-16,-3 3 2 0,3 2 48 0,-3 5 3 16,3 5 16-16,-5 7-35 15,-1 4 9-15,0 5 13 0,-3 1-38 16,-1 4 38-16,0 6 29 0,2 6 16 16,1 1-16-16,-3 4-6 0,0 2 6 15,-2 2 1-15,0 2 1 0,0 0 23 16,-2-1-25-16,5 0-70 0,-5-3-110 15,2 0-120-15,-2-5-150 0,0-3-132 16,0-2-158-16</inkml:trace>
  <inkml:trace contextRef="#ctx0" brushRef="#br0" timeOffset="62117.07">14705 1121 1465 0,'0'0'274'0,"0"0"8"0,0 0 68 16,0 0 21-16,0 0-53 0,0 0-132 15,0 0-161-15,0 0 27 0,0 0-65 16,0 0 13-16,-35-8-3 0,29 8-10 16,-6 3-16-16,6 2-28 0,-3 5-23 15,7 1 32-15,0 5 6 16,2 6 7-16,0 5 9 0,2 12 23 15,2 14 3-15,3 17 9 0,3 14-5 16,-2 13 15-16,-4-3 35 0,0-10-50 16,1-18-1-16,-5-26 39 0,0-12-42 15,0-13 2-15,0-3 20 0,-7 3 4 16,3-2 47-16,-4 1 26 0,-4-4 38 16,-1-5-36-16,-3-5 42 0,1-2 27 15,-3-9-57-15,3-7-28 0,-4-3-47 16,5-6-19-16,-3-2-7 0,9-2-12 15,2 0-32-15,4 1 30 0,2 0-15 16,0 1-8-16,4 3-4 0,6-2 27 16,9 2-67-16,-5-2 44 15,7 1-19-15,6 0 19 0,0-2-57 16,0 2 12-16,4-4-2 0,2-4-1 16,0 1-51-16,8-12 7 0,-14 2-18 15,0 6 36-15,-6 4 74 0,-11 10 25 16,4-4 28-16,-1 0 58 0,-3-3-48 15,1 9 36-15,-7 5 132 0,-2 5-81 16,-2 5-125-16,0 5-63 0,-2 2-29 16,-5 3 25-16,-1 6 67 0,0 4 3 15,-2 9 16-15,-3 2-19 16,3 3-13-16,6 1 11 0,4-2 2 16,0-3-1-16,4-1-45 0,6 0-76 15,5-3-8-15,-3-4-12 0,11-4-31 16,-5-1-198-16,7-7-264 0,-4-2-189 15</inkml:trace>
  <inkml:trace contextRef="#ctx0" brushRef="#br0" timeOffset="62411.3">15295 1186 1394 0,'0'0'371'0,"0"0"-167"0,0 0-25 16,0 0-56-16,0 0-62 0,0 0-19 15,58-44 0-15,-48 33-16 0,0-1 7 16,3-2-30-16,-5 0 32 0,-2 1 17 15,-2-1-29-15,-2 2-7 0,0 0 48 16,-2 4 39-16,0-1-48 0,-4 5-39 16,0-1-16-16,-4 4-53 0,0 1 7 15,-7 0 46-15,7 6 29 0,-3 2-12 16,-1 4-17-16,4 4 0 0,-3 5 2 16,1 1 17-16,6 1-18 0,4 1 2 15,0-5 7-15,4 0 3 0,6-4-13 16,1 0 13-16,-3-3-13 0,7-4-33 15,-1-3-95-15,5-2-56 0,-5-3-13 16,9-3-115-16,-11-2-169 16,17-16-294-16</inkml:trace>
  <inkml:trace contextRef="#ctx0" brushRef="#br0" timeOffset="62622.51">15696 601 2205 0,'0'0'436'16,"0"0"-390"-16,0 0-43 0,0 0 16 16,-31 62 0-16,27-39 14 0,-5 12-20 15,-5 15 22-15,3 17-16 0,-1 9 7 16,2 6 19-16,6 2-26 16,4-16 20-16,0-15-10 0,2-16-29 15,2-17-11-15,-2 4-85 0,6 1-104 16,-4 1-87-16,2-1-238 0,-1-9-217 15</inkml:trace>
  <inkml:trace contextRef="#ctx0" brushRef="#br0" timeOffset="63008.61">15402 1149 254 0,'0'0'2085'0,"0"0"-1930"16,0 0-155-16,0 0-165 0,0 0 91 16,0 0 57-16,64-13 15 0,-41 7-1 15,4-3 2-15,6-1 1 0,2 0 19 16,0-3-19-16,4 1 30 0,-1-5 5 16,-3 2 4-16,0-3-10 0,-2-1-3 15,-4 3-23-15,-4-1 39 0,-9 4 49 16,-1 3 76-16,-7 1 10 0,-4 5 16 15,-4 2-129-15,-2 2-64 0,-4 2-51 16,-7 5 51-16,3 3 92 0,-4 5-44 16,-3 3-16-16,5 2-17 0,-7 7-15 15,7 4-1-15,-3 3 1 16,9-1 19-16,4-8-17 0,2 0 24 16,6-4-10-16,5-2 35 0,-1-4-23 15,2-1 17-15,7-2 12 0,-3-3-28 16,7-5-29-16,4-1-134 0,-2-3-47 15,-2 0-101-15,6-6-85 0,-7 1-281 16,15-18-571-16</inkml:trace>
  <inkml:trace contextRef="#ctx0" brushRef="#br0" timeOffset="63321.56">16262 1155 863 0,'0'0'1204'15,"0"0"-913"-15,0 0-100 0,0 0 25 16,0 0-14-16,0 0-22 0,-60 34-24 16,52-29-82-16,2-4-68 0,-1 2 7 15,5-1-13-15,2-2 2 0,0 0 33 16,0 0-10-16,2 0-15 0,3 0-10 16,1-2-1-16,0-1-31 0,2 2-6 15,3-3 22-15,-5 2 16 16,-2 1 46-16,-2 0 88 0,-2 1 78 0,0 0-61 15,-4 0-22-15,-2 0 15 16,-3 1 27-16,-1 0-53 0,2 1-17 16,-3 2-51-16,-1-3-49 0,6 2-1 15,0-1-39-15,-1 0-137 0,1 0-212 16,2 0-348-16,-6-2-1214 0,109-20 601 16</inkml:trace>
  <inkml:trace contextRef="#ctx0" brushRef="#br0" timeOffset="64304.34">17188 726 245 0,'0'0'13'15,"0"0"587"-15,0 0-327 0,0 0-94 16,0 0-32-16,0 0-7 16,0 0-36-16,0 0 13 0,31-34 129 15,-27 28-45-15,-4 3-32 0,4 0-30 16,-4 1 15-16,2 1-9 0,-2 1-42 15,0 0-68-15,0 0 13 0,0 0-48 16,-2 3 0-16,-2 6 20 0,-4 4 146 16,-6 4-13-16,-1 6-58 0,-8 4-28 15,-2 7-1-15,-3 7-28 0,-6 1-6 16,-1 1-1-16,-4 5-27 0,-6 5 14 16,5-5 1-16,1-2 29 0,10-12-18 15,6-4-29-15,7-7 0 0,-1-2 15 16,9-5-4-16,-2-3-9 0,1-4 22 15,5-3-25-15,2-3-26 0,2-2-69 16,0-1-25-16,0 0-51 0,0 0 3 16,0-7-15-16,0-3-476 0,0-1-355 15,0-16-238-15</inkml:trace>
  <inkml:trace contextRef="#ctx0" brushRef="#br0" timeOffset="64769.98">16748 866 688 0,'0'0'720'16,"0"0"-456"-16,0 0-92 16,0 0 6-16,0 0 33 0,0 0 9 15,0 0 32-15,0 0-72 0,0 0-90 16,0 0-90-16,-17-28-67 0,19 28 5 15,7 4 62-15,-1 2 145 0,2 6-36 16,11-1-7-16,6 9-57 0,12 3-45 16,0 2 29-16,1-3-7 0,-1 0 48 15,-2-4-41-15,11 8 31 0,7 4 86 16,-1-1-23-16,-2-2-34 0,-15-3-4 16,-8-8 40-16,-6-2-74 15,-5-1 8-15,-7-5-18 0,1-1-16 16,-6-4-6-16,-4 0-4 0,-2-2 20 15,0-1-29-15,0 2-6 0,0-2-134 16,2 0-197-16,0 0-255 0,5-6-1176 0</inkml:trace>
  <inkml:trace contextRef="#ctx0" brushRef="#br0" timeOffset="74630.55">10598 3496 1592 0,'0'0'1232'0,"0"0"-806"0,0 0-273 15,0 0-117-15,0 0-34 0,0 0 37 16,0 0 148-16,0 0 50 0,0 0-42 16,50-21-133-16,-30 9-9 0,7-5-37 15,4 3-16-15,0-2-25 16,2 1 22-16,0 2-28 0,1 0 15 16,1 1-49-16,-2 1-24 0,0 3 26 15,-2 1-12-15,-4-1-111 0,-5 4-65 16,-3 0-58-16,-9 3-89 0,-3 0-317 15,-7 1-451-15</inkml:trace>
  <inkml:trace contextRef="#ctx0" brushRef="#br0" timeOffset="74813.85">10718 3667 388 0,'0'0'2136'0,"0"0"-1805"16,0 0-331-16,0 0-113 0,0 0 20 15,0 0 71-15,0 0 21 0,0 0-30 16,0 0 31-16,0 0 68 0,62-10-20 16,-35-1-32-16,6-5-16 0,6-3-74 15,5-7-317-15,-13 7-238 0,16-23-820 16</inkml:trace>
  <inkml:trace contextRef="#ctx0" brushRef="#br0" timeOffset="75181.17">12508 2608 3037 0,'0'0'615'0,"0"0"-489"0,0 0-126 16,0 0-187-16,0 0-6 0,0 0 193 15,0 0 17-15,52-6-16 0,-29 3 14 16,-5-2-15-16,1 0-35 0,4 1 16 15,-5 1 19-15,5-2-3 0,-5 2 6 16,3 0-4-16,0 1 1 0,-7-2-51 16,1 2-211-16,-7 2-163 0,-6 0-229 15,-2 0-375-15</inkml:trace>
  <inkml:trace contextRef="#ctx0" brushRef="#br0" timeOffset="75417.13">12502 2857 2451 0,'0'0'714'0,"0"0"-513"0,0 0-201 15,0 0-83-15,0 0 83 0,0 0 16 16,0 0 64-16,0 0 34 0,0 0 26 16,0 0-39-16,62-9-79 0,-39 2-10 15,6-2-8-15,-2 1-1 0,-1 3-3 16,5-3-16-16,0 1-3 15,2 1-149-15,-2 0-140 0,-2-1-57 16,-6 2-245-16,0-5-577 0</inkml:trace>
  <inkml:trace contextRef="#ctx0" brushRef="#br0" timeOffset="92899.73">17889 2321 91 0,'0'0'75'15,"0"0"-52"-15,0 0-20 0,0 0 1 16,0 0-3-16,0 0-1 0,0 0-4 16,0 0 4-16,0-1 0 0,0 1 43 15,2 0 6-15,-2 0 150 0,0 0 312 16,4 0-201-16,-4 0-141 0,0 0-81 15,0 0-23-15,0-1 26 0,2 1 55 16,-2 0 33-16,0 0-27 16,0 0-32-16,0 0-13 0,2 0-4 15,-2 0 7-15,0 0 3 0,2 0 6 16,-2 0-10-16,0 0 0 0,0 0-7 16,0 0 7-16,0 0-7 0,0 0-7 15,0 0-12-15,0 0-17 0,0 1-66 16,0 4-3-16,0 5-79 0,0 7 82 15,0 12 47-15,0 7 51 0,0 14-41 16,0 12-57-16,2 11-19 0,2 2-2 16,-1-6 20-16,-1-16 1 0,2-13-1 15,-2-10 1-15,0-3 0 0,-2 3 3 16,2 3-2-16,0 2 2 16,-2-6-1-16,4-6 2 0,-4-3 8 15,0-7 1-15,0-6-13 0,0-4-40 16,0-1-80-16,0-2-39 0,0 0-16 15,-4 0-23-15,2 0-27 0,-2 0-23 16,-4-5-215-16,-5 1-170 0,3-1-165 16,-11-5 123-16</inkml:trace>
  <inkml:trace contextRef="#ctx0" brushRef="#br0" timeOffset="93233.12">17554 2919 848 0,'0'0'1298'0,"0"0"-942"15,0 0-214-15,0 0-142 0,0 0-136 16,10-49 33-16,9 33 73 0,6 3 30 16,14-5 49-16,17-2 16 0,16 1 22 15,5 5-39-15,-5 8-19 0,-14 6-9 16,-19 2 44-16,-8 5-48 0,-4 3-15 16,2 5-1-16,2 2 20 0,0 4-20 15,-4-3 16-15,-6 1 0 0,-5-4-13 16,-6-5 13-16,-1-1 19 0,-3-6-12 15,-4 0 3-15,-2-3 79 0,0 0 72 16,0 0 97-16,0 0-24 0,0-6-39 16,0-5-155-16,-6-1-56 0,2-6-28 15,2-2 12-15,-1-2 4 0,3-1-13 16,3-4-29-16,3 1-3 0,6-3-18 16,3 1 15-16,-1 0-89 0,5 2-96 15,-1 3-120-15,1 5-161 0,-1 4-61 16,-3 3-126-16,-3 6-27 0</inkml:trace>
  <inkml:trace contextRef="#ctx0" brushRef="#br0" timeOffset="93867.24">18484 2663 147 0,'0'0'450'0,"0"0"58"0,0 0-247 0,0 0-128 16,0 0-16-16,39 57 7 16,-32-50-10-16,1-2-17 0,0-2-22 15,-2-2-40-15,9-1-15 0,-5-3-7 16,5-3 3-16,-1-5 13 0,-1-3 7 15,3-3-10-15,-6-1-4 0,1 2 4 16,-7-2 7-16,-2 5 22 0,-2 1 13 16,-4 4 3-16,-4 2 6 0,-1 1-28 15,-1 5 47-15,-5 2-27 0,5 7-69 16,-4 3-26-16,-1 2 26 0,3 5 68 16,-1 2 12-16,7 0-28 0,0 0-7 15,4 3-45-15,2-1-19 0,0-2 17 16,6 1-49-16,0-5 48 0,9-2 2 15,-3-1 0-15,5-6-35 16,-1-3-25-16,5-5-32 0,-2 0-56 16,3-6-61-16,-1-6-52 0,0-3-37 15,-5-1-16-15,-1 0 12 0,-3 0 98 16,0 2 88-16,-1 2 117 0,-7 3 54 16,4 1 86-16,-2 2 59 0,-4 3-7 15,3 0-13-15,-1 1-23 0,-2-1-43 16,2 0-31-16,2 0-40 0,2-2-26 15,1-1-3-15,1-2-12 0,0-4 0 16,3 0 0-16,-1-3 41 16,5-3 43-16,-3 1-85 0,-4-1 0 15,1 0 29-15,-5 2 36 0,-2 1 61 16,-2 3-13-16,-2 2 145 0,0 3-33 16,-6 3-129-16,0 0-22 0,-5 4-26 15,1 0-36-15,-4 3-12 0,-3 7-48 16,3 2 20-16,-7 7 28 0,7 2 25 15,-5 3-2-15,7 1 12 0,1 0 0 16,1-1-3-16,8-2-32 0,0-3-11 16,2-3-5-16,0 1-32 0,4-4 13 15,4-2 19-15,2 0 14 0,3-2 2 16,1-5 0-16,3-1-35 16,1-3-116-16,1-5-54 0,2-6-18 15,-3-4-61-15,3-4-80 0,0-2-39 16,-3-2-111-16,-1 4-96 0,1-9 232 0</inkml:trace>
  <inkml:trace contextRef="#ctx0" brushRef="#br0" timeOffset="94133.93">19146 2451 98 0,'0'0'241'0,"0"0"836"0,0 0-707 16,0 0-201-16,0 0-58 0,0 0-40 16,0 0-71-16,-56-7-36 0,46 21-9 15,-3 5-10-15,7 0 3 0,2 6 19 16,4 3 14-16,4-1 19 0,6 1 68 15,1 0 7-15,7 2-11 0,-3-4 53 16,3 0 81-16,-5-3-72 0,3-2-42 16,-5-5 67-16,-5-1-13 0,2-6-38 15,-6 0-62-15,-2-5 26 0,-4 0 86 16,-6 1 108-16,-5-1-150 0,-3-1-53 16,-5-2-55-16,-4 0-108 0,0-1-57 15,-2-2-13-15,2-4-21 0,4-2-84 16,5-2-81-16,5-2-145 0,7-3-24 15,6 5 21-15,13-10-166 0</inkml:trace>
  <inkml:trace contextRef="#ctx0" brushRef="#br0" timeOffset="94835.23">20431 2132 623 0,'0'0'821'0,"0"0"-259"16,0 0-409-16,0 0-153 0,0 0 0 15,0 0 6-15,21-50 65 16,-21 44 43-16,-8 0-17 0,-3 3-20 0,-3 3-25 15,-7 0-1-15,-1 10 88 16,-5 3 12-16,-2 4 3 0,0 6-23 16,-2 2-48-16,2 2-73 0,6-1-10 15,5-2-13-15,5-4-28 0,9-6-7 16,4-5-58-16,2-3-54 0,8-5 50 16,7-1 110-16,4-6 13 0,8-4-13 15,0-4 1-15,6-1-1 0,-4 1-12 16,0 3 12-16,-4 5 0 0,-5 5 61 15,-1 2-47-15,-2 13-14 0,-7 5-2 16,-4 8 2-16,-4 14 89 0,-6 16-15 16,-12 13-19-16,-5-3-14 0,1-16-34 15,1-15-7-15,3-14-29 0,-3 0 29 16,-6 0 38-16,-6 1 125 0,0-6-10 16,-4-4-4-16,0-4-42 0,2-6 22 15,2-3 57-15,7-2-11 0,1-7-48 16,9-3-3-16,-1-5-9 0,5-4-115 15,8-5-3-15,0-3-44 0,4-4-24 16,10-4 12-16,5-2 4 0,6-1-23 16,6-1-81-16,4-2-71 15,2 2-50-15,0 2-45 0,-1 1-94 16,-1 5-97-16,-2 2-74 0,-4 0-110 16,0 4 22-16,-7 8 319 0</inkml:trace>
  <inkml:trace contextRef="#ctx0" brushRef="#br0" timeOffset="95053.12">20651 2048 127 0,'0'0'483'0,"0"0"-154"0,0 0 0 16,0 0-85-16,20 65-39 0,-18-42-26 16,-2 1-43-16,0 1-9 0,0-2-8 15,0 0-25-15,-2-4-23 0,0-3 46 16,0-3 9-16,0-4 15 0,-2-3-41 16,4-4-4-16,0-2 19 0,0 0 42 15,0 0 21-15,0-1 12 16,0-6 21-16,2-5-154 0,0-7-57 15,2-6-47-15,0-5 3 0,7-3-29 16,-1-6-56-16,2 1-71 0,1 4-52 16,-1 8-20-16,-2 2-73 0,1 4-82 15,1-1-53-15,-4 4-139 0,9-2-209 16</inkml:trace>
  <inkml:trace contextRef="#ctx0" brushRef="#br0" timeOffset="95735.65">21058 1892 1375 0,'0'0'1339'0,"0"0"-1101"0,-52 21-238 16,29-7-73-16,-6 7 66 0,3 2 7 15,1 1 42-15,4-2-42 0,5 0-26 16,3-2-16-16,9-3 1 0,2-5-33 15,2-4-10-15,8-3-32 0,5-5 70 16,3 0 46-16,5-6 18 0,6-7 37 16,2-5-23-16,0 0 7 15,-5 1-20-15,-3-2-19 0,2 3 0 16,-3-4 1-16,1 3 12 0,-4 4 32 16,-5 4 29-16,-4 5 0 0,-4 0-10 15,1 3-27-15,-5 1-37 0,2 0-36 16,-2 0 1-16,0 1 35 0,2 3 29 15,0-2-26-15,2 2-3 0,2-2-3 16,0 0 0-16,5 1 0 0,3-3 3 16,3 0-2-16,1 1 2 0,3 0 0 15,6 5-41-15,0 4 15 0,-3 5 26 16,-1 3 42-16,-4 6-42 0,-1 3-26 16,-3 5 23-16,-3 3 3 0,-5 4 32 15,-3 3 19-15,-4-1-15 0,0-1-8 16,-4-7-15-16,-3-4 13 0,3-6-4 15,-2-8 23-15,0-3 16 0,2-4 22 16,-5-4-3-16,3-4 18 0,-4-1 23 16,-1-10-26-16,1-7-47 0,-2-10-48 15,-5-14-61-15,5-15 23 0,1-16 4 16,5-12 33-16,6 3-37 0,9 3-55 16,5 11-24-16,-2 12 48 0,-1 16 67 15,-3 15-73-15,-4 14 27 0,0 1 32 16,2 0-7-16,5 2-18 0,-5 0-30 15,2 3-12-15,5 4-7 0,-3 1 23 16,-2 8 67-16,1 4 3 0,-3 4 36 16,0 5 9-16,-6 1 7 15,0 6 6-15,0-3-35 0,-8 6 9 16,-5-1-22-16,1 3-13 0,-9-2-32 16,3-5 6-16,-1-7-135 0,5-7-164 15,-3-7-158-15,3-3-154 0,1-8-542 16</inkml:trace>
  <inkml:trace contextRef="#ctx0" brushRef="#br0" timeOffset="96137.81">21657 1184 942 0,'0'0'1322'16,"0"0"-1263"-16,0 0-59 0,15 92 29 15,-13-26 26-15,0 26-29 0,-2 5 9 16,-2-4 10-16,-2-8 20 0,-1-25-49 16,1-16-16-16,0-13 0 0,2-13 0 15,-2-3 26-15,0 0 32 0,0 0 19 16,0-2 10-16,-1 0-13 16,3-7 0-16,2-4 38 0,0-2 38 0,0-9-150 15,0-7-16-15,9-8-182 0,1-12 15 16,0-4 93-16,5-5 64 15,1 0 24-15,-1 4 2 0,6 0-1 16,-5 3-18-16,5 5 19 0,-7 8 22 16,5 8 10-16,-5 6-3 0,1 5-16 15,-1 6-3-15,-1 5 3 0,-1 8 6 16,-2 5 0-16,1 3 1 0,-1 7-17 16,-4 0 13-16,-2 5-16 0,0-1 6 15,1-3-6-15,-3 2 1 0,2-5 2 16,-4 1-3-16,2-6-55 0,-2-2-103 15,0-6-136-15,0-1-143 0,0-5-67 16,-2-4-209-16,2-8-34 0</inkml:trace>
  <inkml:trace contextRef="#ctx0" brushRef="#br0" timeOffset="96421.24">22290 1471 848 0,'0'0'2078'0,"0"0"-1963"16,0 0-115-16,0 0-135 0,0 0 68 16,-66 30 48-16,43-12-17 0,2 2 1 15,3 4 9-15,-3 1-13 0,9 3-2 16,-1 0 2-16,7-2 23 0,4 2-20 16,2-3 35-16,6 1 1 15,2-1 39-15,3 0 51 0,1-5-29 16,5 2-22-16,-7-5-23 0,2 0-2 15,1-4-13-15,-7-3-1 0,-2-1 0 16,-2-1 0-16,-2-2-10 0,-8 4-38 16,-19 3-65-16,-23 7-223 0,7 1-264 15,-40 11-555-15</inkml:trace>
  <inkml:trace contextRef="#ctx0" brushRef="#br0" timeOffset="96825.34">18616 3621 3216 0,'0'0'722'0,"0"0"-672"16,0 0-50-16,0 0-153 0,46-54 102 15,-25 35 51-15,6-2 88 0,1 1-48 16,8-6-40-16,-1 2-1 0,4-1 0 16,-4 3-27-16,4 1 9 0,-6 5-69 15,-8 7-99-15,2 4-76 0,-8 5-147 16,-7 3-190-16,-6 8-65 16,-4 3-74-16</inkml:trace>
  <inkml:trace contextRef="#ctx0" brushRef="#br0" timeOffset="96990.22">18693 3774 3142 0,'0'0'767'15,"0"0"-501"-15,0 0-266 0,0 0-189 16,0 0-12-16,0 0 157 0,50-33 43 16,-11 7 1-16,27-11-22 0,17-9-149 15,10-8-102-15,-2-1-134 0,-25 14-271 16,-4 2-589-16</inkml:trace>
  <inkml:trace contextRef="#ctx0" brushRef="#br0" timeOffset="97322.97">21227 2805 2996 0,'0'0'701'15,"0"0"-493"-15,0 0-208 0,0 0-120 16,0 0 22-16,0 0 98 0,0 0 81 15,58-21-37-15,-19 4-23 0,13-6-21 16,2-2-1-16,-7 2-1 0,-5 4-51 16,-11 5-61-16,2 1-76 0,-2-2-71 15,-8 6-18-15,-7 4-52 0,-8 5-112 16,-4 0-162-16,-10 8-478 0</inkml:trace>
  <inkml:trace contextRef="#ctx0" brushRef="#br0" timeOffset="97525.68">21242 2983 1307 0,'0'0'1812'16,"0"0"-1224"-16,0 0-468 0,0 0-120 15,0 0-6-15,49-23 6 0,-22 9 110 16,2-1-29-16,2 0-51 0,4 1-28 16,0 0 9-16,1-1 14 0,-1 2 3 15,-4 2-28-15,-2 0-2 0,-7 1-1 16,-1 3-9-16,-6 3-58 0,-5 0-84 15,-4 2-105-15,-2 1-164 16,-2 0-316-16,-2-1-455 0</inkml:trace>
  <inkml:trace contextRef="#ctx0" brushRef="#br0" timeOffset="109567.29">7543 7930 1239 0,'0'0'978'0,"0"0"-784"0,0 0-110 15,0 0-84-15,0 0-34 0,0 0-8 16,0 0 6-16,0 0 35 0,0 0 0 15,0-2 1-15,0 2 3 16,0 0 0-16,0 0 23 0,0 0 49 0,0 0-1 16,0 0-10-16,0 0-25 15,0 0-13-15,0 0-26 0,0 0 0 16,0 0-16-16,0 0 0 0,0 0 15 16,0 0 1-16,0 0 9 0,0 0 27 15,0 0-14-15,0 0-22 0,0 0 0 16,0 0-13-16,0 0-16 0,0 0-9 15,0 0 2-15,0 0 17 0,0 0-13 16,-2 3 32-16,0 1 41 0,-2 1-31 16,0-2-8-16,1 3-2 0,1-2 23 15,-2 0-21-15,0 2 11 0,-4 0-13 16,6 0-3-16,-4 1 3 0,-1 2-1 16,1 0-19-16,0-1 18 0,0 1 1 15,4-1-18-15,-2 0-1 0,2-2 18 16,-1-1-11-16,3-2 11 0,0-1-14 15,0-1 15-15,0-1 1 0,0 0 16 16,0 0 6-16,0 0-22 0,0 0-46 16,0 0-38-16,0 0-58 0,0 0-91 15,0 0-89-15,0 0-185 0,0 0 96 16,0 0-254-16</inkml:trace>
  <inkml:trace contextRef="#ctx0" brushRef="#br0" timeOffset="109935.59">7758 7909 1007 0,'0'0'1108'0,"0"0"-752"16,0 0-143-16,0 0-213 0,0 0-3 16,0 0-123-16,0 0 126 0,0 0 78 15,0 0 76-15,-17 60-18 0,11-37-56 16,0 0-10-16,-2 3-6 0,-1-1-32 16,3 2 10-16,-2-4-1 0,2-1 1 15,0-2-26-15,-1-2 28 0,3-5-18 16,2-3-7-16,0-4-18 0,2-4 31 15,-2 1 41-15,0-3 25 0,2 0 73 16,0 0-49-16,0 0-77 0,0 0-42 16,0 0-6-16,-2 0-44 0,0 3-221 15,-6 3-276-15,-5-1-419 0,-12 0-560 16</inkml:trace>
  <inkml:trace contextRef="#ctx0" brushRef="#br0" timeOffset="114809.12">6890 12140 59 0,'0'0'3'16,"0"0"290"-16,0 0-32 0,0 0-114 16,0 0-46-16,0 0 33 0,0 0 25 15,0 0 14-15,0 0 16 0,4-3 3 16,-4 3-1-16,0 0-22 15,0 0 0-15,0 0-11 0,0 0-19 16,0 0-36-16,0 0-45 0,0 2-58 16,0 0-61-16,0 2-16 0,0 4 77 15,0 3 100-15,-2 5-20 0,0 4-3 16,0 4-9-16,0 4-29 0,-3 1-27 16,3-1 24-16,2 0-10 0,-2-3-26 15,2-6-21-15,-2-3 21 0,2-4 0 16,0-2 0-16,0-3 30 0,0-1-17 15,-2-3 4-15,2 1-17 0,0 0-32 16,0-1-74-16,0-1-52 0,0 1-3 16,0-2 0-16,0-1-37 0,-2 0-45 15,2 0-62-15,0 0-210 0,0-1-257 16</inkml:trace>
  <inkml:trace contextRef="#ctx0" brushRef="#br0" timeOffset="120145.95">20502 12415 1623 0,'0'0'282'16,"0"0"-119"-16,0 0-108 0,0 0-55 15,0 0-91-15,-35-50-130 0,28 50-407 16,-5 0-388-16</inkml:trace>
  <inkml:trace contextRef="#ctx0" brushRef="#br0" timeOffset="124434.53">2667 10296 1598 0,'0'0'506'0,"0"0"-208"16,0 0-97-16,0 0-5 0,0 0 3 16,0 0 45-16,0 0-12 0,0 0-70 15,0 0-8-15,2 1-37 0,2-1-29 16,-4 0-57-16,4 0 5 15,2-2-24-15,7 0-12 0,1-3-34 16,9-1 34-16,4 0 0 0,4 1-10 16,0-1 7-16,2 0 1 0,0 3-1 15,0 0-41-15,-2 1 42 0,-6 2-17 16,-1 0 17-16,1 0-26 0,-10 0 9 16,-1 2 3-16,-6-1 15 0,-3 2-9 15,-3-3 10-15,0 1 3 0,-2-1 9 16,0 0-2-16,0 0 31 15,0 0-41-15,0 0-7 0,0 0-46 16,0 0-54-16,0 0-32 0,0 0-67 16,0 0-11-16,0 0-33 0,-2 0-74 15,0 1-116-15,0 0-99 0,-3 1-200 16,-11 0 142-16,43-8 268 0</inkml:trace>
  <inkml:trace contextRef="#ctx0" brushRef="#br0" timeOffset="124802.03">2567 10426 593 0,'0'0'434'16,"0"0"-108"-16,0 0-63 0,0 0-19 15,0 0-23-15,0 0-11 0,0 0-70 16,0 0-63-16,0 0 4 0,0 0 32 16,2 8-49-16,9-8 0 0,9 0 46 15,3 0-37-15,14-4-5 0,13-1 5 16,16-2-2-16,-4 1-46 0,-8 3-6 16,-19 1-3-16,-14 2-16 0,4 0 10 15,-1 0-39-15,1 0 7 0,-12 0 6 16,-3 2-29-16,-2-2 43 0,-4 0 2 15,-4 2 12-15,0-1 32 0,0-1 39 16,0 0-9-16,0 0-74 0,-2 0-32 16,2 0-86-16,-2 0-55 0,0 0-187 15,-4 0-202-15,4 0-130 0,-2-3-281 16</inkml:trace>
  <inkml:trace contextRef="#ctx0" brushRef="#br0" timeOffset="126889.33">6788 11508 10 0,'0'0'645'0,"0"0"-192"0,0 0-26 16,0 0-47-16,0 0-26 0,0 0 46 16,0 0-7-16,0 0-109 0,0 0-2 15,0 7-36-15,0-7-50 0,0 0-71 16,2 0-16-16,-2 0-29 0,3 0-27 16,-3 0-31-16,2 0-19 0,2-1-3 15,2-2-65-15,2 0 0 16,3-2 18-16,3 1 28 0,1 1-43 15,1 0 37-15,3 0 23 0,1-1 2 16,-1 0-17-16,-3 0 17 0,-1 2 18 16,-3 0-18-16,-3 0 0 0,1 1 1 15,-2 0 2-15,-6 0-1 0,0 0-2 16,0 1 16-16,-2 0-16 0,0 0-14 16,0 0 12-16,0 0 1 0,0 0-42 15,0 0-39-15,0 0-13 0,0 0-27 16,0 0-77-16,0 0-42 15,0 0-94-15,-2 0-86 0,0 0-142 0,-2 3 267 16,0 0-139-16,-8 1-220 0,36-14-41 16</inkml:trace>
  <inkml:trace contextRef="#ctx0" brushRef="#br0" timeOffset="127220.21">6681 11676 760 0,'0'0'1585'0,"0"0"-1146"15,0 0-191-15,0 0-60 0,0 0-50 16,0 0-65-16,0 0-10 0,0 0-25 16,0 0-38-16,0 0-41 0,0 0-19 15,10-1 18-15,-1-2-9 0,5 3 51 16,3-2 35-16,1 0-21 0,5 0-12 15,-5 0 12-15,3 0 12 0,-2-1-1 16,-3 2 4-16,-3-3 15 0,-5 3 10 16,-2-2-41-16,-2 3 9 0,-2-2-10 15,-2 1-12-15,0 1-44 0,0 0 19 16,0 0-77-16,0 0-134 16,0 0-142-16,0 1-232 0,0 1 211 15,0-2-718-15</inkml:trace>
  <inkml:trace contextRef="#ctx0" brushRef="#br0" timeOffset="129539.29">3374 12601 16 0,'0'0'1654'0,"0"0"-1027"16,0 0-220-16,0 0-112 0,0 0-147 16,0 0-14-16,0 0 3 0,0 0 12 15,0 0-41-15,2-2-7 0,-2 0-45 16,0 2-56-16,2-1 0 0,2-1 0 15,2 1-2-15,0-2-27 16,5-1 4-16,3-2 15 0,3 1 7 16,1-1-6-16,-3 1 9 0,5 0 25 15,-7-1-9-15,1 3-13 0,-1-2 9 16,-7 1 1-16,0 3-12 0,0 0 0 16,-4-1 1-16,0 2-2 0,0-1 0 15,-2 1 0-15,0 0-25 0,0 0-25 16,0 0-67-16,2 0 25 0,-2-2-54 15,3 1-42-15,-1 1-30 0,0-1-26 16,0 0-82-16,-2 1-125 0,0 0 0 16,0 0-132-16,-2 0-82 15,-7 5 394-15</inkml:trace>
  <inkml:trace contextRef="#ctx0" brushRef="#br0" timeOffset="129788.68">3357 12715 362 0,'0'0'1588'0,"0"0"-957"0,0 0-344 15,0 0-178-15,0 0-22 16,0 0-39-16,0 0 73 0,0 0 23 0,0 0-49 16,0 0-93-16,6 4-2 0,-4-4-25 15,4-3 15-15,7-1 10 16,1-2 13-16,9 0-13 0,-2-1-22 15,1-1-1-15,3 2 20 0,-6 1-29 16,2 2-137-16,-7-2-42 0,3 3-46 16,-9-1-156-16,-2 1-194 0,4 1-446 0</inkml:trace>
  <inkml:trace contextRef="#ctx0" brushRef="#br0" timeOffset="130408.82">3417 13791 1368 0,'0'0'1113'15,"0"0"-816"-15,0 0-156 0,0 0 13 16,0 0 108-16,0 0-14 0,0 0-46 15,0 0-57-15,0 0-54 0,0 0-91 16,8 3-1-16,-8-3-1 0,2 0 2 16,-2 0-25-16,0 0 3 0,0 0-28 15,2 0-35-15,-2 0-22 0,2 0 62 16,5 0 45-16,-1-1 3 0,4-1 20 16,-2 0-20-16,-1-1 26 0,-1 2-27 15,2-1-4-15,-4 2-21 0,0-2-56 16,-2 2-51-16,1-1-7 15,-1 0-3-15,0 0-52 0,4 0-36 16,-4 1-59-16,6 0-95 0,-2 0-49 16,-1 0-155-16,-3 0-92 0</inkml:trace>
  <inkml:trace contextRef="#ctx0" brushRef="#br0" timeOffset="130639.45">3338 13930 378 0,'0'0'2215'0,"0"0"-1736"0,0 0-230 16,0 0-20-16,0 0-127 15,0 0-45-15,0 0-57 0,0 0-26 0,0 0-104 16,0 0-32-16,2-15-61 16,13 14 135-16,-1 1 88 0,7-2 19 15,0 0 3-15,4 0-20 0,-1 1-4 16,1-2-76-16,-4 1-69 0,2-1-104 15,-5 1-85-15,-1-1-44 0,-7 0-153 16,5-5-262-16</inkml:trace>
  <inkml:trace contextRef="#ctx0" brushRef="#br0" timeOffset="132111.65">3363 14959 16 0,'0'0'1920'0,"0"0"-1202"0,0 0-325 16,0 0-96-16,0 0-53 0,0 0 56 15,0 0-153-15,0 0-24 0,0 0-38 16,0 0-17-16,-14-16-66 0,14 16 38 15,0 0-15-15,-4 0-3 0,4 0-20 16,0 0 23-16,-2 0 9 16,2 0-19-16,-7 0 19 0,1 0 40 15,-6 0-52-15,-9 3-22 0,-2-2 0 16,-1-1 31-16,-3 0 18 0,-4 0-49 16,-5 0 12-16,-1 0-8 0,-8 0-4 15,1 0 0-15,-11 0 10 0,-12-6 21 16,-7-1-31-16,0-4 0 0,3 0 11 15,5-2-8-15,10-1 9 0,-4-2 16 16,-2-1-25-16,2 0 9 0,1-4 0 16,1 0 1-16,-4-1 10 0,4-2-23 15,2 1 0-15,-6-2 15 0,2-2-15 16,-4 1-16-16,0-4 16 0,-2 1-1 16,0-2 0-16,-1-3-32 0,3-2 13 15,-2-4 19-15,4 2-20 16,2-5 5-16,2-1 15 0,0 0 1 15,-2-4-43-15,5-2 25 0,-3-2 15 16,0-4 0-16,2-4-30 0,4-2-4 16,1-2 37-16,3-3-2 0,1-1-18 15,3-2 20-15,3-1 2 0,2 1-2 16,-1-1-2-16,5 0-13 0,2 0-4 16,8-2 1-16,9 0 5 0,8 1-21 15,8-1 34-15,0 2-55 0,10-2 24 16,13 1 9-16,6 0-18 0,6 2-23 15,6 1 26-15,-2 1 22 16,13 2-26-16,-4-4 7 0,9 1 18 16,1-1-6-16,0-4-6 0,0 5 18 15,2 3 10-15,-4 0 0 0,0 1-4 16,-1 5 4-16,3 2 2 0,-12 9-2 16,-7 9 0-16,-8 9 0 0,0 3 0 15,4-5-13-15,4-2 12 0,7-5 1 16,-7 4-1-16,-2 4-11 0,-1 4 11 15,-5 3-16-15,-2 3 15 0,-1 3-17 16,-7 5 19-16,-4 1 0 0,-1 4-2 16,-3 2-11-16,-9 4 13 0,0 0-1 15,-2 2-33-15,-2 1-16 16,0 0-26-16,0 0 7 0,0 0-143 16,0 4-246-16,0 0 240 0,0 2 15 15,0-1-94-15,0 1-60 0,-4-2-176 16,2-2-20-16,-9-1-213 0</inkml:trace>
  <inkml:trace contextRef="#ctx0" brushRef="#br0" timeOffset="132344.91">1654 11174 954 0,'0'0'697'16,"0"0"-272"-16,0 0-188 0,0 0-82 15,0 0-155-15,0 0-191 0,0 0 58 16,53-34 85-16,-28 41 19 0,0 5 19 15,4 5 10-15,0 3 162 0,4 6 35 16,-2 0-61-16,0 4-26 0,-2-1 6 16,0 1-7-16,-8-2-54 0,-3-2 12 15,-3-1-12-15,-1-2-34 0,-10 0-20 16,-2 1 46-16,-2 2 17 0,-2 4-64 16,-8 12-61-16,-13 13-231 0,5-10-153 15,-7-1-620-15</inkml:trace>
  <inkml:trace contextRef="#ctx0" brushRef="#br0" timeOffset="142836.24">1807 11383 143 0,'0'0'532'0,"0"0"-486"16,0 0-46-16,60-7-225 0</inkml:trace>
  <inkml:trace contextRef="#ctx0" brushRef="#br0" timeOffset="148486.29">5077 11471 388 0,'0'0'616'0,"0"0"-179"16,0 0-125-16,0 0-72 0,0 0 39 16,0 0-11-16,0 0-39 0,0 0-30 15,4 4 13-15,-4-4-40 0,2 0-67 16,-2 0-19-16,2 0-20 0,2 0-4 16,7-4-62-16,5-3-28 0,9 0 28 15,4-4 0-15,4 2-9 0,2 0 7 16,-4 3 2-16,0 0-19 0,-6 2-26 15,0 3 32-15,-3-2 10 0,-3 2-10 16,0 1 13-16,-9 0 0 0,0 0 0 16,-6 0-20-16,-1 0 18 0,-3 0 0 15,0 0 2-15,0 0-28 0,0 0 12 16,0 0-38-16,0 0-45 0,0 0-35 16,0 0-42-16,-3 0-91 0,1 1-84 15,-4 3 211-15,0 2-197 16,-2-2-199-16,-5 4-237 0</inkml:trace>
  <inkml:trace contextRef="#ctx0" brushRef="#br0" timeOffset="148963.81">5077 11654 382 0,'0'0'215'0,"0"0"-163"0,0 0-26 16,0 0 72-16,0 0 39 0,0 0 123 15,0 0 98-15,0 0 45 0,0 0-39 16,0 0-106-16,12 10-16 0,1-12-11 15,1-2-20-15,9-1-39 0,4-4-60 16,2 2-84-16,8-2 7 0,-4 0-10 16,-4 2-25-16,-2 1-19 15,-4 1 19-15,-9 1 0 0,0 1-19 16,-5 3 19-16,-3-1 0 0,-4 0 51 0,0 1-51 16,0-1 32-16,-2 1-7 15,0 0-9-15,0 0-4 0,0 0-12 16,0 0 0-16,0 0-18 0,0 0-39 15,0 0-10-15,0 0-22 0,0 0-35 16,0 0 29-16,0 0 37 0,0 0 20 16,-2 0-42-16,2 0 28 0,0 0-2 15,-2 0-10-15,2 0-58 0,-2 1 60 16,2 4 1-16,0-2-61 0,-2 3-24 16,0 2-61-16,0-3-66 0,0 1-230 15,2-2-172-15,14-42-65 0</inkml:trace>
  <inkml:trace contextRef="#ctx0" brushRef="#br0" timeOffset="155919.16">19061 10857 655 0,'0'0'548'0,"0"0"-190"16,0 0-98-16,0 0-72 0,0 0-77 16,0 0-66-16,0 0-20 15,0 0-24-15,0 0 34 0,-19 14 23 16,9 0-19-16,0 1-26 0,-3 4 0 16,1 3-1-16,-5-1 34 0,7 0-7 15,0-1-38-15,-3-1-1 0,5-2 22 16,-2-1-9-16,1-3-13 0,1-1-13 15,2-3-38-15,0-3-69 0,2-1-6 16,-3-4-24-16,5-1-57 0,-2 0-76 16,2-1 48-16,2-13-341 0</inkml:trace>
  <inkml:trace contextRef="#ctx0" brushRef="#br0" timeOffset="156150.56">19090 10882 3 0,'0'0'1199'16,"0"0"-818"-16,0 0-89 0,0 0-211 16,0 0-81-16,0 0-78 0,0 0 59 15,0 0 19-15,0 0 130 0,-29 52-26 16,17-33-62-16,5 2-3 0,-3-1-17 16,-2 0 1-16,1 0-21 0,1-1 1 15,2-1 27-15,-3 0-17 0,5-6-7 16,0 1 4-16,0-2-10 0,-1-2-123 15,1-3-7-15,4-2-32 0,0-2-50 16,0-2-155-16,2-2-8 16,0-2 179-16,6-15-439 0</inkml:trace>
  <inkml:trace contextRef="#ctx0" brushRef="#br0" timeOffset="156401.19">19104 10896 7 0,'0'0'723'0,"0"0"-289"0,0 0-99 15,0 0-94-15,0 0-24 0,0 0-28 16,0 0-40-16,0 0-149 0,0 0-17 16,0 0-70-16,11-9 87 0,-15 22 162 15,-3 5-7-15,-1 3-81 0,-2 0-35 16,-1 4 12-16,1-1-50 0,0 1 33 16,1-1-18-16,-1 0-16 0,2-3 19 15,-5 0-12-15,7-3 31 0,0-4-38 16,2-1-128-16,0-4-43 0,0-2-17 15,2-3 0-15,-1-3-46 0,3-1 36 16,0-6 175-16,3-7-211 0,5-5-271 16,0 2-62-16</inkml:trace>
  <inkml:trace contextRef="#ctx0" brushRef="#br0" timeOffset="156651.37">19195 10807 652 0,'0'0'297'15,"0"0"-4"-15,0 0 10 0,0 0-24 16,0 0-55-16,0 0-185 0,0 0-39 16,0 0-91-16,0 0 91 0,0 0 127 15,-4 36 90-15,-6-17-46 0,6 3-87 16,-7 2-16-16,3 2-23 0,-4-1-10 16,5 3-35-16,-1-3 29 0,0 0 4 15,-2-1-17-15,3-2-13 0,-1-2 26 16,0-1-29-16,-2-4-100 0,7-1-87 15,-3-3-26-15,0-2-56 0,2-6-108 16,2-3-111-16,0 0-98 16</inkml:trace>
  <inkml:trace contextRef="#ctx0" brushRef="#br0" timeOffset="156951.81">19251 10862 39 0,'0'0'1460'16,"0"0"-1161"-16,0 0-10 0,0 0-104 16,0 0-169-16,0 0-16 0,0 0-19 15,0 0 19-15,0 0 233 0,0 0-98 16,-29 60-64-16,17-33-52 0,-1 0 23 15,1 1 0-15,0 2-40 0,-1-2 34 16,-1 2-7-16,5-4-27 0,-1-1-2 16,-2-3 19-16,5-1 21 0,-3-6-40 15,4 1-58-15,0-4-74 0,0-2-52 16,-1-3-65-16,3-3-56 0,2-4-114 16,0 0-49-16,4-11 60 0</inkml:trace>
  <inkml:trace contextRef="#ctx0" brushRef="#br0" timeOffset="157239.07">19278 10869 440 0,'0'0'1087'0,"0"0"-765"15,0 0-49-15,0 0-59 0,0 0-46 16,0 0-123-16,0 0-45 0,0 0-139 15,0 0 139-15,0 0 129 0,-6 32-9 16,-3-11 15-16,-1 6-48 0,2 0-33 16,-5 3-52-16,5 1 37 0,-4-3-4 15,1 2-9-15,3-3-10 0,-6-2-3 16,8-1 50-16,-3-6-62 0,1-3-2 16,-2-1-103-16,6-4-21 0,-3-2-87 15,3-3-24-15,0-3-36 0,0-2-72 16,2-2 65-16,0-4-174 0,2-15-650 15</inkml:trace>
  <inkml:trace contextRef="#ctx0" brushRef="#br0" timeOffset="157494.37">19313 10864 254 0,'0'0'1490'0,"0"0"-1091"15,0 0-140-15,0 0-7 0,0 0-94 16,0 0-135-16,0 0-23 0,0 0-126 16,0 0-45-16,0 0 171 0,-14 11 20 15,7 10 38-15,-5 1-55 0,4 4 16 16,-5 0 14-16,-1 3 12 0,-3 0-26 16,-1-1-19-16,-1-1-58 15,1-3-129-15,-1-1-56 0,0-7 19 16,3-3-13-16,1-1-23 0,-1-5-98 15,5-4-49-15,-1-3-183 0</inkml:trace>
  <inkml:trace contextRef="#ctx0" brushRef="#br0" timeOffset="157773.46">19100 10826 1212 0,'0'0'387'16,"0"0"29"-16,0 0-86 0,0 0-133 16,0 0-197-16,0 0-104 0,0 0 10 15,0 0 94-15,0 0 117 0,-33 54-50 16,19-25-5-16,-3 3-60 0,1 2-2 16,-1 1 48-16,0 1-12 0,-1 0-36 15,3-4 32-15,1-2-32 0,-1-3-155 16,5-6-45-16,0-6 54 0,4-4 0 15,-1-5-48-15,5-4-8 0,0-2-133 16,2-3 55-16,0-3-206 0,2-15-78 0</inkml:trace>
  <inkml:trace contextRef="#ctx0" brushRef="#br0" timeOffset="158225.87">19040 10884 623 0,'0'0'713'0,"0"0"-306"0,0 0-63 16,0 0-276-16,0 0-68 0,0 0-168 15,0 0 168-15,0 0 127 0,0 0-23 16,-6 66-39-16,4-45-14 0,2 2-26 16,-2-2-24-16,2-1 24 0,0-2-25 15,2-2 0-15,2-3-1 16,0-2-2-16,2-3-10 0,3-4-42 16,-1-3-16-16,2-1 71 0,5-6 44 15,-1-5-44-15,3-2-32 0,-1-4-11 16,1 1 27-16,-5 1 16 0,-1 1 13 15,-7 4 42-15,-2 5 7 0,4 0 3 16,-6 4 38-16,0 1-6 0,0 0-97 16,-8 1-84-16,6 6 84 0,-5 1 106 15,-1 3-44-15,0 2-27 0,0 0-35 16,6-2 0-16,0 0-68 0,2-1 43 16,0-1-11-16,4-3 20 0,4-3 13 15,2-1 3-15,5-2 48 0,-1 0-19 16,1-3 0-16,-3-2-6 0,-4-1 19 15,-4 3-7-15,-1-2 62 16,-3 4 5-16,0 0-9 0,-3 0 10 16,1 1-14-16,-4 0 36 0,-4 0-11 15,4 2-57-15,-5 1-16 0,3 1-41 16,-2 3-25-16,4 0-32 0,-1 0-29 16,5 4 38-16,2 5-57 0,0 0-183 15,4-5-295-15,19-6-979 0</inkml:trace>
  <inkml:trace contextRef="#ctx0" brushRef="#br0" timeOffset="161091.44">3961 10350 615 0,'0'0'665'0,"0"0"-330"16,0 0 55-16,0 0-105 0,0 0-42 15,0 0 5-15,0 0-46 0,0 0-32 16,-5-8-71-16,5 8 19 0,3 0-32 16,-3 0-22-16,0-2-33 0,2 2 1 15,0-1 6-15,-2 0-37 0,6 0 1 16,4 0 9-16,5-3 24 16,1 1-34-16,3-1 8 0,4 0-9 15,-5 1-13-15,5 0 4 0,-2 0 9 16,-5 0 9-16,1 2-9 0,-5 0-3 15,-6 1 3-15,0 0 0 0,1 0-16 16,-3 0-3-16,-4 0 19 0,2 0-1 16,-2 0-21-16,2 0 6 0,0 0-25 15,0 0-32-15,2 0-48 0,2 0 0 16,3 0-13-16,-1 0 9 0,0 0-49 16,0 1-48-16,5 3-30 0,-5-1-183 15,-4 0-169-15,-4 1-107 0,-74-19 134 16</inkml:trace>
  <inkml:trace contextRef="#ctx0" brushRef="#br0" timeOffset="161391.01">3981 10501 277 0,'0'0'1699'16,"0"0"-1271"-16,0 0-186 0,0 0-14 15,0 0-138-15,0 0-26 0,0 0-64 16,0 0-51-16,0 0-77 0,0 0-37 16,0 0 46-16,17-7 119 0,3 7 23 15,-1-2 73-15,6 0-70 0,-2-1-26 16,-5 2-1-16,1-1 1 0,-11 0 32 16,0 2-19-16,1-1 45 0,-7-1 26 15,0 1 22-15,-2-1-7 0,0 1-73 16,0 0 12-16,0-2-38 0,0 3-29 15,-2-2-99-15,-2 1-242 0,2 1-309 16,-7-1-647-16</inkml:trace>
  <inkml:trace contextRef="#ctx0" brushRef="#br0" timeOffset="163092.71">19594 10193 584 0,'0'0'762'16,"0"0"-323"-16,0 0-192 0,0 0-85 16,0 0-6-16,0 0 8 0,0 0 36 15,0 0-45-15,4 1-30 16,-2-1-19-16,-2 0-1 0,3 0-31 16,-3 0-1-16,2 0-6 0,4-1-3 15,2-1-4-15,4-2-13 0,9 0-2 16,4-1-23-16,8 1 0 0,15-2 6 15,11 1 1-15,16 1-17 0,3 1 1 16,-1 3 0-16,-7 0-13 0,-6 0-7 16,2 0 7-16,-1 0 21 0,1 1-3 15,-4-1-18-15,0 3 0 0,0-1 32 16,-2-1-32-16,0 2 19 0,-3 0 12 16,-1 0-9-16,-10-1-9 0,-9-2-4 15,-8 0 10-15,-4 0 9 16,6 0-3-16,-4 0 0 0,-1-2 20 15,-3-1-29-15,-4 2 12 0,-9-4 15 16,-2 5 17-16,-3-2-26 0,-5 1 28 16,2 0-3-16,-2 1-15 0,0-2-32 15,0 2-12-15,0 0-16 0,-2 0-108 16,-3 0-50-16,-3 0-50 0,-4 0-117 16,-13 0-278-16,-12 6-16 0,0 0-76 15,-17-3-262-15</inkml:trace>
  <inkml:trace contextRef="#ctx0" brushRef="#br0" timeOffset="165410.68">19681 10337 414 0,'0'0'470'0,"0"0"-220"0,0 0-15 15,0 0-33-15,0 0-33 0,0 0 6 16,0 0 23-16,0 0-55 0,0 0-66 16,0 0-51-16,12 5 33 0,11-4 263 15,21-1-4-15,26 0-116 0,33 1-119 16,15-1 3-16,0 2-29 16,-11 2 9-16,-12 1-66 0,1 2 23 15,-5 1-4-15,-3 0-4 0,-5 0 1 16,-9-1 19-16,-7-1-19 0,-16-2-3 15,-11-1-12-15,-11-2 30 0,-5-1 10 16,-1 2-39-16,4-2 61 0,-4 0 13 16,-5 0 43-16,-5 0-55 0,-3 0 4 15,-6 0-15-15,0 0-15 0,-4 0-35 16,0 0 22-16,0 0 7 0,0 0-32 16,0 0-2-16,0 0 0 0,0 0 1 15,0 0-52-15,0 0 34 16,0 0 18-16,0 0 0 0,-2 0 2 15,2 0 8-15,0 0 29 0,0 0-1 16,0 0-6-16,0 0 19 0,0 0 9 16,0 0-44-16,0 0 22 0,-2 0 0 15,2 0-18-15,0 0-4 0,0 0-15 16,0 0 0-16,0 0 0 0,0 0-11 16,0 0 11-16,-2 0 0 0,2 0-30 15,0 0-16-15,0 0 12 0,-2 0 15 16,2 0-52-16,0 0 46 0,0 0 6 15,0 0 4-15,0 0 9 0,-2 0 6 16,2 0 24-16,0 0-21 0,0 0 1 16,0 0 27-16,0 0-13 0,0 0-17 15,0 0-1-15,0 0 3 0,0 0-3 16,0 0-14-16,0 0 14 0,0 0 0 16,0 0-2-16,0 0-32 0,0 0 32 15,0 0 1-15,0 0-18 0,0 0-3 16,0 0 22-16,0 0 0 0,0 0-27 15,0 0 27-15,0 0 19 0,0 0-13 16,0 0 10-16,0 0-16 0,0 0 21 16,0 0-2-16,0 0-7 0,0 0-2 15,0 0-10-15,0 0-38 16,0 0 38-16,0 0 22 0,0 0-22 16,0 0-15-16,0 0 12 0,0 0 2 15,0 0-12-15,0 0-27 0,0 0 38 16,0 0-11-16,0 0-2 0,0 0-13 15,0 0 16-15,0 0 11 0,0 0-26 16,0 0 27-16,0 0 3 0,0 0-3 16,0 0-9-16,0 0 9 0,0 0 19 15,0 0-7-15,0 0-9 0,0 0 6 16,0 0 6-16,0 0-15 0,0 0 0 16,0 0 2-16,0 0 1 15,0 0-1-15,0 0-2 0,0 0 16 16,0 0-16-16,0 0-21 0,0 0 19 15,0 0 2-15,0 0-19 0,0 0-18 16,0 0 15-16,0 0 7 0,0 0-35 16,0 0 18-16,0 0 12 0,0 0 18 15,0 0-37-15,0 0 39 0,0 0 18 16,0 0-18-16,0 0-7 0,0 0 7 16,0 0 12-16,0 0-12 0,0 0 0 15,0 0 0-15,0 0 3 0,0 0-1 16,0 0-2-16,0 0 12 0,0 0-12 15,0 0 23-15,0 0-23 0,0 0 16 16,0 0-13-16,0 0-3 0,0 0 13 16,0 0-4-16,0 0-9 15,0 0-16-15,0 0 16 0,0 0-1 16,0 0-15-16,0 0 16 0,0 0 3 16,0 0 0-16,0 0 9 0,0 0-5 15,0 0 11-15,0 0 1 0,0 0-18 16,0 0 24-16,0 0 9 0,0 0-31 15,0 0-3-15,0 0 15 0,0 0-6 16,0 0 7-16,0 0-16 0,0 0 16 16,0 0-16-16,0 0-8 0,0 0 8 15,0 0 17-15,0 0-17 16,0 0-16-16,0 0 16 0,0 0-1 16,0 0-20-16,0 0 19 0,0 0 1 15,0 0 1-15,0 0-40 0,0 0 40 16,0 0-1-16,0 0-2 0,0 0-22 15,0 0 25-15,0 0-1 0,0 0-9 16,0 0 9-16,0 0 1 0,0 0-1 16,0 0-20-16,0 0 21 0,0 0 2 15,0 0-2-15,0 0 3 0,0 0-3 16,0 0 2-16,0 0-2 0,0 0-10 16,0 0 10-16,0 0 7 0,0 0-4 15,0 0-3-15,0 0 12 0,0 0-12 16,0 0 3-16,0 0-3 0,0 0 2 15,0 0-2-15,0 0 3 0,0 0-3 16,0 0 22-16,0 0-22 0,0 0 0 16,0 0 3-16,0 0 0 0,0 0-2 15,0 0-1-15,0 0 3 0,0 0-3 16,0 0-18-16,0 0 18 0,0 0 2 16,0 0-2-16,0 0 1 0,0 0 10 15,0 0 4-15,0 0-14 0,-2 0-1 16,0 0 16-16,0 0-16 0,2 0-1 15,0 0 1-15,-2 0 3 0,2 0-3 16,0 0-20-16,0 0 20 16,0 0 0-16,0 0-11 0,0 0-5 15,0 0 16-15,0 0-1 0,0 0-10 16,0 0 11-16,0 0 12 0,0 0-12 16,0 0 0-16,0 0 0 0,0 0 1 15,0 0-1-15,0 0-11 0,0 0 11 16,0 0 3-16,0 0-3 0,0 0-3 15,0 0 3-15,0 0-1 0,0 0-10 16,0 0 11-16,0 0 16 0,0 0-16 16,0 0 9-16,0 0-9 0,0 0 16 15,0 0-13-15,0 0-3 16,0 0 16-16,0 0-10 0,0 0-6 16,0 0 0-16,0 0 12 0,0 0-12 15,0 0 0-15,0 0 0 0,0 0 2 16,0 0-2-16,0 0 3 0,0 0 1 15,0 0 12-15,0 0-16 0,0 0-2 16,0 0 2-16,0 0 0 0,0 0-14 16,0 0 14-16,0 0 3 0,0 0-3 15,0 0 6-15,0 0-6 0,0 0 1 16,0 0-1-16,0 0 1 0,0 0-1 16,0 0 16-16,0 0-16 15,0 0 0-15,0 0 1 0,0 0-1 16,0 0-6-16,0 0 6 0,0 0 3 15,0 0-3-15,0 0 6 0,0 0-6 16,0 0 1-16,0 0-1 0,0 0-15 16,0 0 15-16,0 0 0 0,0 0-18 15,0 0 15-15,0 0-6 0,0 0 6 16,0 0-13-16,0 0 16 0,0 0 1 16,0 0 0-16,0 0 2 0,0 0 10 15,0 0 14-15,0 0-27 0,0 0 0 16,0 0 16-16,0 0-10 0,0 0 6 15,0 0-12-15,0 0 13 0,0 0-13 16,0 0 12-16,0 0-12 0,0 0 13 16,0 0-12-16,0 0 0 0,0 0 13 15,0 0 2-15,0 0-15 0,0 0-1 16,0 0 3-16,0 0-3 0,0 0 15 16,0 0-15-16,0 0 16 0,0 0-16 15,0 0-11-15,0 0 11 0,0 0 13 16,0 0-13-16,0 0-16 0,0 0 13 15,0 0-9-15,0 0-91 0,0 3-129 16,0 4-193-16,0 6 2 0,0 2-376 16,-9-7-414-16,18-54 67 15</inkml:trace>
  <inkml:trace contextRef="#ctx0" brushRef="#br0" timeOffset="166531.21">18034 10284 336 0,'0'0'1042'0,"0"0"-698"15,0 0-142-15,0 0-95 0,0 0 32 16,0 0 46-16,0 0 32 0,0 0 5 16,0 0-55-16,8 0-29 0,-8 0-49 15,4 0 58-15,0 0 6 0,2-2-14 16,11-1-85-16,-1-1 16 0,11-2-23 15,4 0-3-15,2-1-28 0,2 0-13 16,1 1 28-16,-3 1-31 0,-2 2-2 16,-2 0-8-16,-7 2 8 15,-5-1-34-15,2 2 35 0,-9 0 1 16,-4 0 0-16,4 0-16 0,-8 0 16 16,3 0 22-16,-5 0-21 0,0 0-1 15,0 0 2-15,0 0-2 0,0 0-8 16,0 0 7-16,0 0-17 0,0 0-61 15,0 0-110-15,0 0 7 0,0 0-47 16,0 0-44-16,0 0-110 0,0 0 36 16,-2 2-91-16,-3-2-340 0,12-2-147 0</inkml:trace>
  <inkml:trace contextRef="#ctx0" brushRef="#br0" timeOffset="167046.99">18003 10401 1074 0,'0'0'556'0,"0"0"-289"16,0 0-98-16,0 0-30 0,0 0-16 15,0 0-3-15,0 0 57 0,0 0 10 16,0 0-17-16,49-5-41 0,-22 2-24 16,4-2 13-16,4 1-67 0,4 1 0 15,-3-2-3-15,7 3-20 0,-8-2-25 16,-2 2 16-16,-4-1-17 0,-6 1 20 15,-4 1 0-15,-9-2 28 0,-6 2 4 16,0 0 0-16,0 1 37 0,-4 0 66 16,0 0 10-16,0 0-89 15,0 0 0-15,0 0-10 0,0 0-12 16,0 0-41-16,0 0 20 0,0 0-34 16,0 0-1-16,0 0-31 0,0 0 15 15,0 0 15-15,0 0-45 0,0 0 18 16,0 0 9-16,0 0 18 0,0 0-80 15,0 0-40-15,0 0-37 0,0 0-27 16,0 0-78-16,0 0-13 0,0 0-160 16,0 0-184-16,0 0-127 0,0-6-345 15,0 12 729-15</inkml:trace>
  <inkml:trace contextRef="#ctx0" brushRef="#br0" timeOffset="174990.3">3235 11457 33 0,'0'0'290'0,"0"0"477"0,0 0-324 15,0 0-177-15,0 0-55 0,0 0-55 16,0 0-52-16,0 0-27 0,0 0 17 16,0 2 13-16,0-2-56 0,2 0-18 15,0 0-15-15,0 0-18 0,0 0-71 16,9 0 71-16,-1 0 16 0,4 0 123 16,7 0-91-16,6 0-13 0,0 0-6 15,-4-1-29-15,3 0-6 0,-1 0 5 16,-8 1 0-16,-1 0-46 0,-5 0 47 15,-1 0 11-15,-4 0 6 16,-4 0-14-16,0 0 19 0,-2 0 33 0,0 0 12 16,0 0-28-16,0 0 15 15,0 0-6-15,0 0-25 0,0 0-6 16,0 0-17-16,0 0-51 0,0 0-94 16,0 0-9-16,0 0-33 0,0 0-68 15,0 0-85-15,-4 0-18 0,2 0-182 16,-12 0-125-16,34 0 213 0</inkml:trace>
  <inkml:trace contextRef="#ctx0" brushRef="#br0" timeOffset="175357.2">3156 11574 111 0,'0'0'760'0,"0"0"-252"0,0 0-281 16,0 0-67-16,0 0-17 0,0 0 0 16,0 0-33-16,0 0-110 0,0 0-29 15,0 0-65-15,7 2 16 0,1-2 78 16,13 0 32-16,-3 0 27 0,9 0 15 16,4-1-6-16,0-1-52 0,2 1-3 15,-4 1-13-15,-4 0-6 0,-6 0-14 16,-3 0 20-16,-8 0-1 15,-6 1-29-15,3-1 30 0,-5 0 52 16,0 0 39-16,0 0-7 0,0 0 32 16,0 0-6-16,0 0-36 0,0 0-45 15,0 1-10-15,0-1-19 0,0 0-62 16,0 0-2-16,0 1-4 0,0-1 23 16,0 0-30-16,0 0 56 0,0 0-14 15,0 0-80-15,0 1-153 0,0 2 120 16,-3 1-270-16,1-4-618 0,7-9 634 0</inkml:trace>
  <inkml:trace contextRef="#ctx0" brushRef="#br0" timeOffset="179928.8">5017 11566 385 0,'0'0'173'0,"0"0"-30"0,0 0-6 16,0 0-13-16,0 0 32 0,0 0 14 16,0 0 5-16,0 0-35 0,0 0-23 15,-23-29 4-15,21 28-18 16,2-1-28-16,0 1 16 0,0 0-13 15,0 0-33-15,0 1-45 0,2 0-28 16,4 0-17-16,-2-1-46 0,7-1 70 16,-1 0 21-16,7 2 0 0,1-2 16 15,5 1-16-15,2-1 3 0,0 2 0 16,-1 0-2-16,5-2 2 0,0 1 30 16,0 1-33-16,4-1 0 0,2-1 0 15,1-1 65-15,3 2-62 0,-4-2 29 16,2 1 30-16,3-1-11 0,-3-1-25 15,0 2 33-15,-2-1-33 0,0 2 12 16,0-2-2-16,1 3 48 16,-1-3 6-16,0 3-64 0,0-1 0 15,-2-1 3-15,0 2 0 0,0 0-10 16,-2 0-19-16,4 0 42 0,-4 0-33 16,2 0 7-16,0 0-16 0,1 0 42 15,1 2-23-15,-2-1-6 0,0-1 39 16,2 3-43-16,-2-1 7 0,6-1-13 15,-6 2-3-15,0-2 2 0,3 3-2 16,-5-2-10-16,2 2 7 0,-4-2 3 16,2 1 0-16,2-3 19 0,0 2-9 15,-2-1-10-15,2-1 0 0,-2 0 19 16,2 0-10-16,-2 0 7 0,0 0-16 16,0 0 23-16,0 0-23 0,0 0 0 15,0 0 13-15,2 0 9 0,0 0-22 16,2 0 10-16,-2 0-10 0,0 0 0 15,-4 0-20-15,0 0 20 0,2 0 13 16,-6 0-13-16,2 0 3 0,-2 0-5 16,-5 0 2-16,-1 0-3 0,-9 0-16 15,5 2 19-15,-7-1 25 16,-2-1-9-16,-2 0 7 0,3 0 15 0,-3 0 13 16,-2 0-51-16,2 0 35 0,-4 0 7 15,2 0 2-15,0-1-15 16,-2-1 50-16,2 2 4 0,-2-3-4 15,2 0-38-15,-2 0 0 0,2-2 12 16,0-2-40-16,0 0 9 0,1 1 0 16,-3-4-6-16,6 1-15 0,-2-4-1 15,2 0 3-15,-2-2 10 0,2-3-10 16,1 0-3-16,-1-2 14 0,0-2-14 16,0 0 0-16,2-2 1 0,-1-1-1 15,-1 1 22-15,2 1-22 0,-4-1 22 16,3 3-22-16,-1-2-15 0,0 2 15 15,0-1 2-15,0 2-2 0,3-1 0 16,-3-1 0-16,-4 3 16 0,6-4-15 16,-2 3-1-16,-2-1 3 15,3-2-3-15,-3-1 9 0,0 0-10 16,0-2 1-16,0-1 0 0,2 0-31 16,-1 0 31-16,-1-2-1 0,0 0-18 15,2 2 0-15,-6 0 19 0,6 2 24 16,-2 0-22-16,0 5 14 0,-1 1-4 15,-1 4-12-15,0-1-17 0,2 4 15 16,-2 1 2-16,2 1-3 0,-2 3-43 16,-2 1 46-16,0 0 16 15,0 1-3-15,0 3-12 0,0-1 33 16,0 0-12-16,0-2 6 0,-4 1-22 16,-4-2-6-16,-7-1-21 0,-5-2-55 15,-5 2 35-15,-6-2 10 0,-6 1 6 16,-5 1 3-16,-3 0 21 0,-1-2-1 15,1 1-9-15,-3 1 10 0,5 0 1 16,-1 1 0-16,-1 0-6 0,4 0 6 16,-3 1 0-16,-1 0 0 0,5 1-10 15,-1-2 10-15,2 2 0 0,-3 2 0 16,1-1-12-16,-4 1 12 0,1 0 0 16,1-2-10-16,-3 0 10 0,3 1 3 15,2-2 1-15,-3 0-1 0,3-1-3 16,-1-1 3-16,3 2 6 0,2-2 7 15,0 1-10-15,2 0-5 0,-3 1-1 16,5 0-12-16,0 0 12 0,0 1 0 16,4 1-15-16,0-1 15 0,0 3 0 15,0-2 0-15,5 3-32 0,-1 0 32 16,0-1 3-16,-4 1-3 0,6-2-10 16,-4 2 10-16,-1 0 10 0,-3 0-10 15,2-1 0-15,0 0 9 0,-2-2 7 16,2 0-4-16,-4-2-12 15,4 0 13-15,-2 1-13 0,-4-1 13 0,1-1-10 16,-3 0-3-16,4 2-16 16,-2 0-37-16,0 0 53 0,4 1 15 15,6 2-15-15,-2-1-12 0,4 1 12 16,-1-1-2-16,1 2-31 0,0 0 33 16,-2 0 0-16,7 0-1 0,-5 2-40 15,0-1 41-15,7 1 0 0,-3 1-14 16,1-1-1-16,1 1 15 0,3 0 0 15,-3 0-12-15,7-1 12 0,-3 0 12 16,1 2-12-16,4-3-31 0,-3 2 27 16,-1 1-15-16,4-1 1 15,-1 2-24-15,-1 2-2 0,4 1 22 16,-2 0-36-16,1 3-24 0,-1 0 30 16,2 3 40-16,2 0-68 0,-2 7 32 15,3 2 0-15,-3 4 25 0,2 4-22 16,0 2 44-16,0 3 1 0,-2 4-3 15,4 0-32-15,-3 2 35 0,3-2 42 16,-2 1-17-16,0-3-25 0,-2 0 1 16,2-2-1-16,-2-3 4 0,1 2 8 15,1-2-12-15,0-2 10 0,0 1-10 16,0-2 0-16,-2 1 43 0,2-1-42 16,2 2-1-16,-1-1 115 0,1 0-115 15,2-1 16-15,0-2-18 16,0 1 4-16,0-4-4 0,0 2-5 15,0-4 7-15,0 2 39 0,2-1-11 16,1 1 14-16,-3 0 6 0,0 2 63 16,0-2-79-16,2 0 21 0,-2-2-15 15,0-3-9-15,2-3-29 0,-2-3 0 16,2-4 17-16,-2-3-17 0,0-3 3 16,4-1 7-16,-4-1 15 0,0-1-3 15,2-1 6-15,-2 2 38 0,0-2 41 16,0 0-60-16,0 0 48 0,0 0-1 15,0 0 3-15,0 0-72 16,0 0 46-16,0 0-18 0,2 0-28 16,-2 0-25-16,0 0-2 0,2 0-39 15,0 3-189-15,2 5-293 0,0 1-5 16,3-1-281-16,-28-36-1483 0</inkml:trace>
  <inkml:trace contextRef="#ctx0" brushRef="#br0" timeOffset="181110.43">7458 9724 889 0,'0'0'674'0,"0"0"-229"0,0 0-66 16,0 0-185-16,0 0-139 0,0 0-55 15,0 0-103-15,0 0-78 0,0 0 74 16,-2 1 107-16,-4 14 0 0,-2 4-16 15,-1 2 3-15,1 3-14 0,-2 1 25 16,1 3 4-16,1-1 11 0,0-1 9 16,0 1 59-16,-1-2 7 0,-1-3-69 15,2 0 94-15,-3-2-80 0,5-3-30 16,-2-1 42-16,0 0 10 0,-3-1-42 16,5-4 22-16,-2 1-35 0,2-1-48 15,-3-3-191-15,3-2-7 0,0-1-17 16,2-4-176-16,4-1-255 0</inkml:trace>
  <inkml:trace contextRef="#ctx0" brushRef="#br0" timeOffset="181528.08">7609 9800 382 0,'0'0'469'16,"0"0"-26"-16,0 0-163 0,0 0-111 16,0 0-169-16,0 0-75 0,0 0 36 15,0 0 39-15,-47 31 52 0,28-6-9 16,4 1-42-16,3 0 0 0,4 3 2 16,2-4 26-16,6 1-26 0,0-2 36 15,4-2-20-15,4-3-18 0,4-4 14 16,3-3-2-16,1-5 3 0,3-2 7 15,2-5 45-15,-1 0 23 16,1-6-7-16,0-4-25 0,-5-1 12 16,5-3 7-16,-9-1-33 0,5-3-3 15,-3-1 36-15,-3-1 25 0,-3-2-55 16,-2 2 55-16,-2-1-9 0,-2 2-27 16,-2 1-41-16,-2 1 0 0,-4 4-7 15,0-3-19-15,-4 7-12 0,-1 1 10 16,-1 3-12-16,-5 3-105 0,-6 2-3 15,-1 4-127-15,-7 5-45 0,4 4-102 16,2-3-108-16,8-2-558 0</inkml:trace>
  <inkml:trace contextRef="#ctx0" brushRef="#br0" timeOffset="182011.96">8022 9768 111 0,'0'0'528'0,"0"0"-313"0,0 0-45 16,0 0-53-16,0 0 3 0,0 0 105 15,0 0-52-15,0 0-41 16,0 0-132-16,0 0-75 0,-16-17 75 15,-1 29 55-15,-3 1 20 0,-5 8 0 16,0 1-23-16,-2 4-26 0,7 3-4 16,1-2 33-16,5 3-3 0,5-4-36 15,9-1-13-15,0 0 29 0,9-2-6 16,3-2 3-16,4-1-3 0,3-4 32 16,2-4 1-16,4-4-1 0,-1-3 13 15,-1-5 16-15,2 0-42 0,-2-5-3 16,-1-2 26-16,-1-3 15 0,-4-4-44 15,-1-3 38-15,-1 1-10 0,-3-2 26 16,-4-3-38-16,1-1 47 0,-3 1-29 16,-4-2 26-16,-2 0-42 0,0 2-6 15,0-1-19-15,-6 1-20 0,-1 1 1 16,1 2-12-16,0 5-1 0,-2 0-30 16,2 2 28-16,-1 4 2 0,-1 3-44 15,0 2-45-15,-7 2-13 0,-1 4-25 16,-7 5-17-16,-6 6-255 0,4-3-303 15,-4-4-361-15</inkml:trace>
  <inkml:trace contextRef="#ctx0" brushRef="#br0" timeOffset="193993.22">6689 11703 723 0,'0'0'583'0,"0"0"-300"16,0 0-23-16,0 0 32 0,0 0 6 16,0 0-49-16,0 0-111 0,0 0 19 15,4 3-22-15,-2-3-7 0,0 0-45 16,1 0-26-16,1 0-57 0,4-3-16 16,4 1-8-16,7-2 24 0,4 1 0 15,4-2 9-15,-1 1-12 16,3 2 6-16,2-3-6 0,0 3 3 15,-4-1-22-15,0 2-4 0,-6 0 26 16,-1 1 0-16,-1-1 22 0,-7 1-19 16,-3 0 10-16,1-1-13 0,-6 1 19 15,-2 0 25-15,-2 0-31 0,2 0 54 16,-2 0-26-16,0 0-41 0,0-1-19 16,0 1 0-16,0 0-22 0,-2 0-55 15,0-2-35-15,0 1-38 0,-2 1-91 16,-4 0-247-16,2 0-217 0,-3 0-38 15,-9 3 80-15,69-2 566 0</inkml:trace>
  <inkml:trace contextRef="#ctx0" brushRef="#br0" timeOffset="194358.65">6677 11836 29 0,'0'0'695'0,"0"0"-242"16,0 0-105-16,0 0-101 0,0 0 20 16,0 0-34-16,0 0-110 0,0 0-87 15,0 0 5-15,0 0 24 16,4 0 42-16,4-2 12 0,5-1 58 16,5-2-27-16,5 1-108 0,0-2-13 15,4 2-13-15,-1 0-13 0,1-1 29 16,2 2 13-16,-4 0-45 0,0 2-32 15,-4 0 32-15,-3 1 3 0,-3 0-3 16,-1 0-3-16,-6 0-9 0,-4 0 12 16,1 0 24-16,-3 0-23 0,-2 0 53 15,0 0 16-15,0 0-64 0,0 0-6 16,0 0-48-16,0 0-9 0,0 0-74 16,-2 0-23-16,0 0-48 0,-1-2-147 15,-1-1-140-15,2 2-74 0,-4-5-745 16</inkml:trace>
  <inkml:trace contextRef="#ctx0" brushRef="#br0" timeOffset="197745.4">5722 11537 290 0,'0'0'812'15,"0"0"-441"-15,0 0-124 0,0 0-71 16,0 0-111-16,0 0-63 0,0 0 59 15,0 0 63-15,0 0 28 0,0 0-65 16,0 0 4-16,2 0-10 0,-2 0-1 16,0 0 11-16,0 0 18 0,0 0-16 15,0 0-67-15,0 0-7 16,0 0 3-16,0 2 13 0,0-2-34 16,0 0 17-16,0 0-18 0,0 0-6 15,0 1-81-15,0 1-48 0,4-1-239 16,0 5 122-16,0-2-135 0,7-4-381 15,-34-16-276-15</inkml:trace>
  <inkml:trace contextRef="#ctx0" brushRef="#br0" timeOffset="199180.39">16812 11424 147 0,'0'0'235'0,"0"0"48"0,0 0-9 0,0 0 29 16,0 0-26-16,0 0 2 0,0 0 10 15,0 0 38-15,0 0-55 0,6 1-115 16,-6 0-73-16,4-1-39 0,0 0-4 15,5 0 8-15,7 0 40 16,-1 2-19-16,9-2-15 0,3 0-53 16,4 0 39-16,2 0-6 0,0 0-3 15,1 0-19-15,-3 0-10 0,-5 0 10 16,-3 0-12-16,-2 0-1 0,-9 0 16 16,1 0-10-16,-7-2 23 0,-4 2-29 15,-2 0 35-15,0 0 15 0,0 0-18 16,0 0 22-16,0 0 3 0,0 0-38 15,0 0-19-15,0 0-33 0,0-1-49 16,0 1-109-16,0 0 0 0,0 0-39 16,0 0-111-16,-2 0-199 0,0 1 182 15,-2 4-273-15,-7-3-381 16,30-9 907-16</inkml:trace>
  <inkml:trace contextRef="#ctx0" brushRef="#br0" timeOffset="199714.29">16742 11606 901 0,'0'0'270'0,"0"0"-100"15,0 0 51-15,0 0-3 0,0 0-23 16,0 0-4-16,0 0-55 0,0 0-39 15,0 0-45-15,0 0 29 0,6 0 3 16,0 0 57-16,6 0-15 0,7-3-14 16,8 0-19-16,6 0-61 0,2 0-16 15,4 1 0-15,1 0 0 0,-3 1-3 16,-2 1-13-16,4 0 2 0,-8 0-2 16,-4 3-28-16,-4-1 25 15,-4 2 3-15,-7-2-2 0,-6-1 2 0,-4 1 10 16,-2-2 92-16,0 0 13 0,0 0 132 15,0 0-32-15,0 0-43 0,0 0-92 16,0 0 7-16,0-3-53 16,0 1-34-16,0 1-6 0,0-2 4 0,0 3-10 15,0 0-69-15,0 0-55 16,0 0-116-16,6 6-189 0,7-3-27 16,-5 0-204-16,19-12-1277 0</inkml:trace>
  <inkml:trace contextRef="#ctx0" brushRef="#br0" timeOffset="209878.39">16367 12323 59 0,'0'0'339'0,"0"0"-173"0,0 0-58 16,0 0 87-16,0 0 76 0,0 0-37 15,0 0 23-15,0 0 13 0,0 0-4 16,-2 6-20-16,2-6 12 0,5 0-32 16,3 0-40-16,2-4-100 0,5 0-9 15,7-3-1-15,5-1-72 0,6 2 31 16,2 0-4-16,5 2-2 0,1 0-29 15,0 1 16-15,1 1-14 0,-5 1-2 16,0 1-10-16,-8 0 10 0,-2 0 0 16,-8 3-9-16,-1-2-13 0,-7 2 22 15,-1-1 0-15,-2 0 6 16,-2 0-6-16,1 1 0 0,-5-2-68 16,2 1-79-16,-2-1 23 0,2 1-11 15,-4 0-26-15,0 2-13 0,0-1-23 16,-6 1 6-16,0 0-111 0,-5 0-127 15,1 0-170-15,-9-2-177 0</inkml:trace>
  <inkml:trace contextRef="#ctx0" brushRef="#br0" timeOffset="210193.28">16334 12452 630 0,'0'0'548'16,"0"0"-265"-16,0 0 13 0,0 0-46 16,0 0-23-16,0 0-104 0,0 0-123 15,0 0-45-15,0 0 45 0,0 0 113 16,27-6 0-16,-4 7-10 0,6 3-25 16,2-1-11-16,6 0-28 0,0-2 13 15,3 1-14-15,-3 0-10 0,0 1-28 16,-4-2 0-16,-6 3 20 0,-2-2-20 15,-9 1 1-15,-3-1 10 0,-5-1-11 16,-2-1-96-16,-4 2 12 0,0-2-19 16,0 0-10-16,-2 0 13 0,0 0 52 15,2-2-88-15,3-1-156 0,-3-2-52 16,0-1-73-16,0 0-65 0,2-5-200 16</inkml:trace>
  <inkml:trace contextRef="#ctx0" brushRef="#br0" timeOffset="210442.57">16810 12162 375 0,'0'0'346'0,"0"0"-82"16,0 0-209-16,0 0-55 0,0 0-62 16,54 2 39-16,-34 14-16 0,-3 1 39 15,6 7 23-15,-5 1 3 0,-1 3 82 16,1 0-1-16,-3-2 92 0,-5-1 12 15,-2-3-51-15,-4-3-56 0,-4-2-7 16,-2-2-9-16,-4-4-53 0,-6-1 33 16,1 1-3-16,-9-3-1 0,-1 2-63 15,-6 1 37-15,-4 5-38 16,2-1-91-16,7-2-295 0,5-3-761 16</inkml:trace>
  <inkml:trace contextRef="#ctx0" brushRef="#br0" timeOffset="211076.93">16568 13352 323 0,'0'0'241'0,"0"0"-146"0,0 0-14 15,0 0 53-15,0 0 55 0,0 0 23 16,0 0 106-16,0 0 37 0,0 0-76 15,0 0-1-15,-4 1-30 0,4-1 22 16,0 0-123-16,0 0-16 0,2 0-13 16,0 0-19-16,4 0-46 0,2-3 17 15,3-1-70-15,7-2 0 0,3 0 0 16,6 0 0-16,6 1 3 0,-2 0-1 16,0-1-2-16,0 1 3 15,-6 1-3-15,-5 3-31 0,1-1 31 0,-8 2-1 16,1-1 0-16,-4 1 1 15,1 0 9-15,-3 0 1 0,-2 0 2 16,-2 0-24-16,-2 0-4 0,0-2-66 16,-2 2-103-16,0 0 26 0,3 0-40 15,-3 0-19-15,2 4-89 0,-2 1-75 16,0-2-303-16,-2 2-365 0</inkml:trace>
  <inkml:trace contextRef="#ctx0" brushRef="#br0" timeOffset="211493.46">16450 13514 805 0,'0'0'746'16,"0"0"-401"-16,0 0-118 0,0 0-85 15,0 0-142-15,0 0-29 0,0 0-123 16,0 0-30-16,0 0 85 0,0 0 81 16,-12-12 12-16,20 13 8 0,0 1 41 15,-2 1 78-15,3-3 85 16,5 0 15-16,-1 0 7 0,5-1-63 16,1-3-41-16,6 1-24 0,2-1 4 15,-3-1-13-15,3 3-58 0,6-1-3 16,0 0-7-16,5 1-18 15,-3 1 15-15,0 0-22 0,-2 1 2 0,-4 0-2 16,-2 0-37-16,-2 1 37 0,-7 2 18 16,-1-1-18-16,-5 0-24 0,-2 0 24 15,-1 0 0-15,-7-2 6 0,0 2-6 16,-2-2 32-16,0 0-7 16,0 0-25-16,0 0-22 0,0 0-26 15,0 0-22-15,0 0-51 0,0 0-17 16,0 0-36-16,0 0-136 0,-4 0-39 15,-3-2-125-15,1 2-269 0</inkml:trace>
  <inkml:trace contextRef="#ctx0" brushRef="#br0" timeOffset="212094.19">16893 13091 466 0,'0'0'747'0,"0"0"-445"16,0 0-22-16,0 0-49 16,0 0 2-16,0 0-39 0,0 0-40 15,0 0-154-15,0 0-113 0,0 0-75 16,0-20 26-16,6 27 117 0,4 1 45 15,2 3 55-15,5 2 29 0,4 3-16 16,1-1-3-16,3 3-23 0,-2 1-29 16,2 0 16-16,0 0-28 0,-7 1-1 15,1 2-6-15,-7 3 6 16,1 0-23-16,-9 3 23 0,-4 2 1 0,0 4 32 16,-15 0 2-16,3 3-35 15,-9 1 65-15,0-1 25 0,-3 0-29 16,-3-2-32-16,6-4 4 0,0-4 24 15,-1-5-2-15,9-5-36 0,-3-4 39 16,10-4 38-16,-3-3-9 0,5-2 9 16,0-1-39-16,2-1 16 0,2-2-54 15,0 0 26-15,0 0-10 0,0 0-35 16,0 0-3-16,0 0 2 0,0 0-34 16,0 0-185-16,2 2-191 0,-2 2 31 15,2-2-67-15,8-3-910 0</inkml:trace>
  <inkml:trace contextRef="#ctx0" brushRef="#br0" timeOffset="212961.79">18296 12379 153 0,'0'0'144'0,"0"0"188"15,0 0-270-15,0 0 23 0,0 0-62 16,0 0-23-16,0 0-3 0,0 0-76 16,0 0-31-16,0-17-18 0,0 19 31 15,0 2 97-15,2 0 3 0,0 3 16 16,0 1 24-16,0-1-43 0,-2 0-79 16,4 2-289-16</inkml:trace>
  <inkml:trace contextRef="#ctx0" brushRef="#br0" timeOffset="-213698.22">3917 15024 65 0,'0'0'1700'0,"0"0"-1091"15,0 0-289-15,0 0-194 0,0 0-43 16,0 0-9-16,0 0-45 16,0 0 54-16,0 0 29 0,2 0 25 15,-2 2-51-15,2-2-9 0,-2 0-39 16,2 0-38-16,-2 0-19 0,0 0-10 15,2 1-6-15,1-1-19 0,-1 0 54 16,4 0 10-16,4 2 133 0,3-2 37 16,1 1-89-16,9 1-12 0,2-1-45 15,6 2-32-15,6-1-2 0,8 1 4 16,15 1-1-16,10 0-3 0,7 1 15 16,-3-2-8-16,-3 1-4 0,-9-1-3 15,-2 1 3-15,-3-1-3 0,1 2-11 16,-4-2 11-16,0-2 16 15,4 1-16-15,-5-2 2 0,-1 0 11 16,-2 0 9-16,-13 0-22 0,-4-2 0 16,-4 1 22-16,4-2-22 0,4 1-15 15,3-2 15-15,-5 2 3 0,0 0-3 16,-4-1 0-16,-2 1 0 0,-2 0 38 16,-7 1-38-16,1 0-25 0,-2-1 25 15,-5 2 0-15,1 0-25 0,-3 0 6 16,-4 0 16-16,5 0-13 0,-3 2-12 15,0-1 28-15,5 3 1 0,-3 0 12 16,5 1-13-16,-1 3-182 0,5-1-160 16,2 2-105-16,8-2-49 15,-9-1-119-15,22-12-1039 0</inkml:trace>
  <inkml:trace contextRef="#ctx0" brushRef="#br0" timeOffset="-210344.34">19359 15004 108 0,'0'0'427'0,"0"0"-170"15,0 0-159-15,0 0-85 0,0 0-13 16,0 0-13-16,0 0-10 0,0 0 23 16,0 0 36-16,-13 8 3 15,11-5 20-15,0-2 45 0,-2 1-78 16,2 1 4-16,2-2-5 0,-2-1-24 16,2 2 1-16,0-2 76 0,0 0 52 15,0 2-13-15,0-2 13 0,0 0-16 16,0 0-29-16,2 0-43 0,0 0-26 15,0 0-13-15,0 1 36 0,2-1 62 16,9 2 158-16,-3-1 45 0,6 2-75 16,5-2-104-16,2 1-103 0,0-2 27 15,-1 1-24-15,1-1-12 0,-2 0-13 16,1 0 3-16,1 0 23 16,0 0-13-16,2 0 15 0,0-1 17 15,1 1 19-15,1-3-62 0,4 3 53 16,-2 0-20-16,2 0-13 0,-2 0-19 15,4 0 10-15,0 0 9 0,0 0-22 16,1 0 1-16,-1 1 2 0,0-1 29 16,-2 2-29-16,0-2 16 0,-4 0 19 15,-1 1-4-15,-1-1-33 0,-2 0 39 16,-4 0-21-16,-1 0-4 0,-3 0-14 16,-5 0 20-16,-4 0-5 0,0 0-13 15,-1 0-3-15,-1 0 26 0,-4 0 6 16,2 0-30-16,-2-1 25 15,0 1-27-15,0 0-16 0,0 0-111 16,-4 0-73-16,-3 0-84 0,-1 0-249 16,-4 3-1-16,-15-1-276 0</inkml:trace>
  <inkml:trace contextRef="#ctx0" brushRef="#br0" timeOffset="-209377.68">19214 15177 134 0,'0'0'577'0,"0"0"-268"0,0 0-136 16,0 0-160-16,0 0-13 0,0 0 0 15,0 0 39-15,0 0-3 0,0 0 49 16,0 0 22-16,-2 3 59 0,2-3 42 15,0 1 22-15,0-1 17 0,0 0-34 16,0 0-26-16,2 0-39 16,-2 0-39-16,4 0-77 0,-4 0 17 15,4 0-11-15,0 0-38 0,2 0 13 16,5 0 19-16,3 0 16 0,7 0-29 16,0 0-17-16,6 0 46 0,1 0-35 15,1 0 3-15,0 0-16 0,4 0 32 16,5 0 15-16,1 0-47 0,2 0 54 15,1 0-22-15,1-1 0 0,0 0-29 16,-1 1 45-16,-1 0-7 0,-2 0-29 16,1 0 14-16,-3 0 2 0,-2 0-25 15,-2 0 13-15,-4 0-16 16,-2 0 19-16,-2 0 7 0,-3 0-26 16,-1 0 0-16,-2 1 19 0,-3 0-7 15,1-1 23-15,-3 0 6 0,1 0 6 16,-3 0-46-16,0 0 24 0,-1 0 7 15,-3 2-1-15,2-2-31 0,-3 0 19 16,-1 0 6-16,0 1-3 0,-4-1-19 16,0 0 32-16,-2 0 13 0,2 0-46 15,-2 0 24-15,0 0 6 0,0 0-32 16,0 0 2-16,0 0-2 0,0 0 2 16,0 0-2-16,2 0-38 0,-2 0 4 15,0 0-33-15,0 0-172 0,0 3-86 16,-4 1-61-16,0 1-100 0,-8-2-285 0,30-18-1052 15</inkml:trace>
  <inkml:trace contextRef="#ctx0" brushRef="#br0" timeOffset="-207642.38">19530 15118 215 0,'0'0'740'0,"0"0"-505"0,0 0-170 15,0 0-64-15,0 0 19 0,0 0 45 16,0 0 94-16,0 0-22 0,-2-5-137 16,2 5-20-16,-6 2-84 0,0 1-88 15,-1 1-208-15,-7-1-386 0</inkml:trace>
  <inkml:trace contextRef="#ctx0" brushRef="#br0" timeOffset="-207475.64">19396 15126 1129 0,'0'0'453'0,"0"0"-372"15,0 0-81-15,0 0-247 0,0 0-239 16,0 0 33-16</inkml:trace>
  <inkml:trace contextRef="#ctx0" brushRef="#br0" timeOffset="-204337.47">17788 15008 29 0,'0'0'1275'0,"0"0"-800"16,0 0-183-16,0 0-166 0,0 0 46 15,0 0 57-15,0 0 7 0,0 0-105 16,0 0-9-16,10 2-13 0,-8-2 6 16,0 1 12-16,-2-1 35 0,2 0-4 15,0 0-79-15,2 0-7 0,5 0 3 16,5-1 83-16,7-2-80 0,1-2-4 15,5 2-47-15,2 0-27 0,-6 0-26 16,4 1 26-16,-2-2 24 0,-5 4-24 16,-1-2 0-16,-3 1 13 0,-3 1 5 15,-5 0-2-15,-4-1-13 0,3 1 25 16,-5 0 9-16,0 0-35 16,-2 0 41-16,0 0-18 0,0 0-16 0,0 0-8 15,0 0-1-15,0 0 0 0,0 0-77 16,0 0 0-16,0 0-10 15,0 0-19-15,0 0-105 0,-2 0-25 16,2 0-59-16,-2 0-72 0,-5 0-147 16,1 1 31-16,-2 1-105 0,-5 2-190 15,51-11 83-15</inkml:trace>
  <inkml:trace contextRef="#ctx0" brushRef="#br0" timeOffset="-203885.84">17711 15143 313 0,'0'0'1011'0,"0"0"-594"15,0 0-105-15,0 0 37 0,0 0-32 16,0 0-92-16,0 0-71 0,0 0 47 16,0 0-51-16,0 0 15 0,21 0 15 15,-3-2 21-15,7 1-91 0,4 1-22 16,4 0-26-16,0 0-46 16,0 0-4-16,-2 1-9 0,-4 1 13 15,-4 1-1-15,-2-2-9 0,-7 1 28 16,-4-2-12-16,-1 1-19 0,-5-1 53 15,-2 0 9-15,0 0 0 0,-2 0 18 16,0 0 13-16,0 0-26 0,0 0-70 16,0 0 34-16,0 0-6 0,0 0-28 15,0 0-13-15,0 0-2 0,0 0-31 16,0 0-28-16,0 0-30 16,0 2-66-16,0 0-57 0,0 2-77 15,0 0-97-15,4 2-161 0,0-2-24 16,4-1-170-16,7-7-731 0,-46-17 1353 0</inkml:trace>
  <inkml:trace contextRef="#ctx0" brushRef="#br0" timeOffset="-198679.73">17174 14805 1301 0,'0'0'455'0,"0"0"-140"0,0 0-14 16,0 0-52-16,0 0-30 0,0 0-46 15,0 0-38-15,0 0-1 0,0 0-7 16,-2-22-34-16,2 22 5 0,-2 0 0 16,2 1-3-16,-3-1-61 0,3 0 17 15,-4 2-11-15,4-2-2 0,-2 1-25 16,-2 1 5-16,2-1-18 15,-8-1 0-15,-1 3-11 0,-3 1 11 16,-1 1 0-16,-1 1-3 0,-5 0 3 16,3 1 2-16,-7-1-2 0,6 3-1 15,-1-2 1-15,-5 0 1 0,4 1 1 16,-2 0-1-16,-1-2 17 0,5-1 12 16,-2 1-29-16,1-1 11 0,3-2 7 15,-4 0-19-15,3 0 13 0,-1-1-13 16,-4 1 16-16,3-1-1 0,-5 0-15 15,-6 0 35-15,-2-2-1 0,-2 0-33 16,-2 0 1-16,-5 0 20 0,-1-4 22 16,1-3-41-16,3 1 13 0,0 1 15 15,0-2-9-15,-5 0-3 0,5 1 67 16,-15 0-17-16,-2-2-45 0,3-1-23 16,1 2 15-16,0-2 8 0,-2-3-11 15,-12-1-13-15,-10-2 12 0,8 0-12 16,4 2-4-16,6 1 3 0,4-2 2 15,8 2 20-15,9 2-6 0,6 0 10 16,2 0 6-16,-8-1-31 0,-4-1 0 16,-17-5 21-16,-4-2-21 0,-10-3-20 15,1 1 18-15,11 3 2 0,15 3-4 16,-5-2 4-16,13 1 13 0,0 1 27 16,-7-4-40-16,7 2 0 15,-8-1 1-15,-1-5 15 0,-5 1-16 16,5-1 0-16,-1-1 0 0,-1 1 0 15,5 0 12-15,-5 0-2 0,5 0 5 16,3-2-13-16,-1 2-1 0,0-2 10 16,-1 0 5-16,3 0-16 0,2 0-19 15,-2-1 19-15,-1 1 10 0,3 0 2 16,2-3 6-16,0 1-15 0,0 1 0 16,2 0-1-16,2-2-2 0,-3 1 1 15,3 0-1-15,3-2 0 0,1 3 0 16,0-3 0-16,0 2 22 15,-4-1-22-15,8 0 12 0,0 2-12 16,1-2-13-16,-3 1 13 0,4 0 2 16,1 0-2-16,-3 0-12 0,6 1 12 15,-3 1 0-15,5-2-7 0,-3 4 7 16,3-2 2-16,-4 1-2 0,9 0-37 16,-6 0 37-16,3 0 0 0,1 0 0 15,-3-1-3-15,5 0 3 0,-2 0 11 16,-1 0-10-16,5-2 0 0,-5 2 15 15,3-1-16-15,2 1-46 0,-2-1 34 16,-3 1 12-16,5 0 7 16,2 1-4-16,-5-2-5 0,3 3 2 15,2-2-3-15,2-2-18 0,-2 2 21 16,-3-2 0-16,3 1-7 0,0-2 6 16,0 0 1-16,4 0 0 0,-5-1 4 15,1 2-8-15,0-2 4 0,2 1-2 16,-2-1-12-16,4 1 14 0,-5 0 0 15,3 1-10-15,-2 0 10 0,2 0 1 16,0 1 14-16,0-2-3 0,2 1-12 16,0-1 16-16,-1-2-16 0,1 3-35 15,0-1 35-15,2-1 0 0,0 1-1 16,0-1-11-16,0 0 12 16,2-2 3-16,3 0-3 0,-3 2-13 15,4-2 10-15,0-3 1 0,4 2-18 16,-1 0 19-16,-1-4 0 0,2 3-18 15,3-1 4-15,-1-2-4 0,2 0 17 16,-1 0-35-16,1 1 37 0,3-2 11 16,-3 1-8-16,3 0 12 0,-3 0-9 15,5-3-6-15,-5 3-44 0,5-3 44 16,0 4 0-16,-1-1 0 0,5-2-6 16,-4 0-3-16,3 0 9 0,3-2 0 15,-2 1-16-15,2-3 15 0,4 0-15 16,2-1 14-16,-2 1-9 0,2 0 11 15,-2 3 0-15,-3-1 3 0,3 0-3 16,-4 5 0-16,4-2 0 0,0 1-12 16,-4 0 12-16,0 2 19 0,4 0-19 15,-3 1 0-15,5 1 3 0,0 1 15 16,0 2-18-16,0 0-12 0,0 4 12 16,0-1-1-16,3 2 1 0,-3 1 0 15,-3 3 0-15,6-1 0 0,-3 1-22 16,2 2 19-16,0 1-9 0,0-1 11 15,0 1-27-15,0 2 28 0,0 0 0 16,0 3-11-16,-2-3-8 0,-2 5 19 16,0-1 0-16,2 0-9 15,-2 1 8-15,-2 1 1 0,-4 0-2 16,3 0-18-16,1 2 20 0,-2 0 2 16,-2-2-2-16,4 3-6 0,0-2 6 15,2 2 0-15,2 1-22 0,-3-1 20 16,1 1 2-16,4 1-1 0,-2-2-22 15,-4 2 23-15,6 1 3 0,-2-1-3 16,0 2-11-16,-2-3 11 0,2 3 3 16,-2-1-1-16,-2 0-2 0,-4 0 0 15,4 1-3-15,-2 0-28 0,-3-1 31 16,1 1 1-16,2-3 15 16,2 1-1-16,-2 0-9 0,-1-1 7 15,3 0-12-15,0 1 0 0,2-1 16 16,-2-1 14-16,2 0-18 0,2 1 27 15,-2-3-21-15,4 2-6 0,4 0-11 16,0 1 18-16,3-1 22 0,-5 1-42 16,0 2-27-16,-2 0 27 0,-2 2 20 15,-2-1-20-15,-4 2 0 0,-3 0 0 16,1 0 0-16,-2 0-7 0,-5 0 7 16,-5 0 0-16,-1 0 0 0,-4 0 2 15,-4 0-2-15,0 0 16 16,-2 0-16-16,0 0-22 0,0 0-21 15,0 0-16-15,0 0-62 0,-2 0 44 16,2 0 11-16,0 0-76 0,-2 0-115 16,2 0 17-16,-4 0-21 0,2-2-5 15,-2 2-84-15,-2 0-70 0,0-1-5 16,-1 0-115-16,3 0-66 0,-10-3-64 0,65 13 670 16</inkml:trace>
  <inkml:trace contextRef="#ctx0" brushRef="#br0" timeOffset="-197814.33">15505 9568 274 0,'0'0'750'0,"0"0"-359"0,0 0-89 15,0 0-84-15,0 0-76 0,0 0-18 16,0 0-43-16,0 0 9 0,0 0-61 16,0 0 4-16,15-4 83 0,-3 9-58 15,5 2 20-15,-1-1-21 0,3 3 14 16,0 1 29-16,5 1-58 0,-1-1-42 16,-2 1 41-16,6 5-28 0,-2-4 6 15,-5 1 14-15,3 0-14 16,2 1-3-16,-7-3 3 0,1 1-19 15,-5-1 13-15,3 0-13 0,-7-3 19 16,5 0 6-16,-5-1-23 0,-2 0 33 16,5-1-35-16,-5 0 3 0,0 0-3 15,-4 0 16-15,3-3 19 0,3 2-33 16,-6-1 20-16,0-1-9 0,0 1-13 16,-2-2 2-16,1-1-2 0,-1 2 3 15,0-2-3-15,0 2 2 0,2-1-2 16,-2 2 3-16,2-1-2 0,-2 0-1 15,2 0 3-15,-2 0-3 0,2 0-3 16,-4 0 3-16,5-2 3 16,-3 1-3-16,0 0-16 0,0 0 16 15,-2 0 13-15,4 0-13 0,-4-1-13 16,0 0 13-16,0 1 16 0,0 1-15 16,0 2 75-16,-6 6 4 0,2 2-7 15,-3 5-7-15,-5 8 55 0,-7 4-14 16,-3 7-32-16,1 1-31 0,-2 3-16 15,-2-2 24-15,5 0-50 0,-3-4 8 16,2 0 32-16,5-2-14 0,-5-3-27 16,7-1 39-16,-3-5 7 0,5-2-19 15,-1-3-9-15,1-2 28 0,6-5-1 16,0-4-43-16,1-2 16 16,3-1 18-16,0-4 13 0,2 1-29 15,0-2 97-15,0 0 57 0,0 0-67 16,-2 0-44-16,2 0 3 0,0 0 22 15,0-2-50-15,0 0-23 0,-4-3-15 16,2 0-1-16,2-1-48 0,-4 1-28 16,0-1-53-16,2 2-77 0,-5 0-146 15,1 4-269-15,-2 0-697 0,0 0-511 0,53 39 1253 16</inkml:trace>
  <inkml:trace contextRef="#ctx0" brushRef="#br0" timeOffset="-195395.84">19524 15134 36 0,'0'0'13'0,"0"0"6"16,0 0 617-16,0 0-140 0,0 0-194 15,0 0-87-15,0 0-36 0,0 0-43 16,0 0-6-16,-2 3 19 0,2-3 0 15,0 0-65-15,0 0-20 0,0 0-19 16,0 0-45-16,0 0 0 0,0 0-26 16,0 0-16-16,0 0 13 0,0 0-9 15,0 0 25-15,0 0-3 0,0 0-88 16,0 0-54-16,0 0-17 0,0 0-7 16,0 0-26-16,2 0-4 0,2-3-58 15,2-4-330-15,-18 17 20 0</inkml:trace>
  <inkml:trace contextRef="#ctx0" brushRef="#br0" timeOffset="-195178.77">19520 15102 408 0,'0'0'988'0,"0"0"-724"0,0 0-76 16,0 0-13-16,0 0 17 0,0 0 5 15,0 0-19-15,0 0-107 0,0 0-71 16,0 0-87-16,-4-7-13 0,4 7 3 16,0 0 16-16,0 2-7 0,0 1 72 15,0 2-20-15,-4-1-100 0,4-1-81 16,0 0-83-16,0-2-188 0,0-1-291 16,8-14 543-16</inkml:trace>
  <inkml:trace contextRef="#ctx0" brushRef="#br0" timeOffset="-194889.6">19512 15126 901 0,'0'0'713'15,"0"0"-411"-15,0 0-201 0,0 0-46 16,0 0 13-16,0 0 59 0,0 0 44 15,0 0-68-15,0 0-45 0,0 0 4 16,-3 10-17-16,3-8 35 0,0 1 17 16,0 2-78-16,0-3 4 0,-2 2-7 15,0-1 19-15,0 0-35 16,2 0 0-16,-2-1-35 0,0 0-129 16,2 1-88-16,-2-2-65 0,0-1-66 15,0 0-186-15,2-4-259 0</inkml:trace>
  <inkml:trace contextRef="#ctx0" brushRef="#br0" timeOffset="-194605.61">19667 15112 924 0,'0'0'716'15,"0"0"-505"-15,0 0-159 0,0 0 0 16,0 0 39-16,0 0 126 0,0 0 0 16,0 0-88-16,0 0-103 0,0 0-25 15,0 3-1-15,0-2-19 0,0 1-20 16,0 1 26-16,0 1 10 0,0 0-26 15,0 0-136-15,0 0-46 0,0-1-12 16,0 0-151-16,0-3-271 0,0-31-270 16</inkml:trace>
  <inkml:trace contextRef="#ctx0" brushRef="#br0" timeOffset="-193140.92">19400 15204 23 0,'0'0'72'0,"0"0"544"15,0 0-320-15,0 0-126 0,0 0-63 16,0 0 17-16,0 0-26 0,0 0-14 15,0 0-25-15,0 0-4 0,-2 1 10 16,4 0 58-16,-2-1 17 0,0 0-20 16,0 0-45-16,0 0-37 0,0 0-38 15,0 0-51-15,0 0 34 0,0 0 16 16,0 0 0-16,0 0 1 0,0 0-2 16,0 0-15-16,0 0-126 0,0 0-94 15,0 0-13-15,0 0-20 0,0-1-102 16,2-8-19-16,-4 19-122 0</inkml:trace>
  <inkml:trace contextRef="#ctx0" brushRef="#br0" timeOffset="-192508.67">19421 15187 840 0,'0'0'521'0,"0"0"-257"16,0 0-111-16,0 0-72 0,0 0 26 16,0 0-13-16,0 0 23 0,0 0-56 15,0 0-61-15,0 0 4 0,2 6 18 16,-2-6 63-16,0 3 2 15,0-1-26-15,0 0 10 0,0 0-3 0,0 0-36 16,0-1-9-16,0 2 22 16,0-3 10-16,-2 1-53 0,2-1 33 15,0 1 7-15,-2-1-14 0,-1 2-27 16,-1-2 17-16,4 4-15 0,-6-1-3 16,2 1-15-16,-2 0-17 0,4-1-106 15,-2 0-120-15,-1 0-24 0,3-1 36 16,-2 0-47-16,4-2-133 0,0-3-258 0,40-24 138 15</inkml:trace>
  <inkml:trace contextRef="#ctx0" brushRef="#br0" timeOffset="-187353.92">18788 14872 72 0,'0'0'26'16,"0"0"-26"-16,0 0 32 0,0 0 21 15,0 0-14-15,0 0-3 0,0 0-4 16,0 0-8-16,0 0-24 0,-14-14 0 15,14 14-26-15,0 0-49 0,0 0-72 16,0 0 81-16,0 2 66 0</inkml:trace>
  <inkml:trace contextRef="#ctx0" brushRef="#br0" timeOffset="-184429.76">18062 7542 779 0,'0'0'538'16,"0"0"-327"-16,0 0-6 0,0 0-101 15,0 0-104-15,0 0-131 0,0 0 60 16,0 0 71-16,0 0 120 0,-43 23 91 16,22-6-10-16,-1 5-23 0,-1 1-52 15,4 0 20-15,3 1-27 0,-1-2-48 16,3 0-71-16,8-2 13 0,1-1-13 15,5-1-4-15,0 0-44 0,3-3 47 16,5 1-15-16,4-2 16 0,5-1 5 16,3-3-4-16,7 1 38 0,0-4-39 15,12-1-61-15,-1-5-129 0,3-1-108 16,-10 0-208-16,17-10-266 0</inkml:trace>
  <inkml:trace contextRef="#ctx0" brushRef="#br0" timeOffset="-184231.39">18472 7727 1695 0,'0'0'251'16,"0"0"-115"-16,0 0-136 0,0 0-39 16,54-20-20-16,-30 15 57 0,5 0-14 15,2 1-3-15,0-3 19 0,2 5 3 16,0-1-3-16,-2 3-3 0,0 0 0 15,-2 0-10-15,-6 2 10 0,0 5-58 16,-5 2-265-16,-5-4-269 0</inkml:trace>
  <inkml:trace contextRef="#ctx0" brushRef="#br0" timeOffset="-184033.15">18577 7893 714 0,'0'0'1268'16,"0"0"-1076"-16,0 0-147 15,0 0-45-15,0 0-208 0,0 0 98 16,0 0 61-16,0 0 4 0,0 0-14 16,0 0 15-16,31 22 44 0,-12-20 55 15,4-2-29-15,8 0 13 0,0 0-26 16,2-4-13-16,2-2-231 0,0-2-133 16,-6 2-79-16,8-7-138 0</inkml:trace>
  <inkml:trace contextRef="#ctx0" brushRef="#br0" timeOffset="-183682.2">19328 7700 1186 0,'0'0'439'0,"0"0"-234"16,0 0-205-16,0 0-62 0,0 0-159 15,0 0 221-15,-54 43 211 0,41-20-139 16,3 0-72-16,4-1-88 0,6-1 49 16,8 1-33-16,2-2 53 0,5-2 18 15,6-3-15-15,-1-4 12 0,5-1 4 16,2-3 39-16,-2-6-13 0,0-1-9 16,-1 0 35-16,-3-2 9 0,-4-7-12 15,-3 0 42-15,-4-3 55 0,-1-2 10 16,-3-2-46-16,0-1-7 0,-6-2-6 15,0-1-29-15,-8-1-26 0,-5-2 32 16,-1 2-51-16,-7 0-23 0,-6 7-13 16,3 0-71-16,-5 7 3 0,0 3-74 15,0 4-71-15,6 3-135 0,4 3-143 16,3 3-138-16</inkml:trace>
  <inkml:trace contextRef="#ctx0" brushRef="#br0" timeOffset="-183316.16">19578 7592 228 0,'0'0'757'0,"0"0"-432"16,0 0-107-16,0 0-218 15,0 0-84-15,0 0-128 0,0 0 212 16,0 0 202-16,-35 73 39 0,8-31-53 16,-11 11 17-16,1 13-43 0,-2-4-62 15,10-12-58-15,8-14 13 0,9-10-42 16,-2 2 0-16,-3 2-10 0,0 5 26 15,3-6 8-15,-1-7-35 0,5-2 19 16,2-3-5-16,2-5-16 0,2-4-16 16,1-1-185-16,1-2-35 0,2-1-43 15,0-4-60-15,5-4-292 16</inkml:trace>
  <inkml:trace contextRef="#ctx0" brushRef="#br0" timeOffset="-183015.02">19999 7735 874 0,'0'0'1060'0,"0"0"-613"0,0 0-73 16,0 0-335-16,0 0-39 0,0 0-132 15,0 0 51-15,0 0 30 0,0 0 51 16,0 0 45-16,9 37 10 0,-9-21-55 16,0 2 19-16,0 1 42 0,-4 3-61 15,-3-1-203-15,-3 2-27 0,-2-3-71 16,7-4-167-16,-5-3-249 0</inkml:trace>
  <inkml:trace contextRef="#ctx0" brushRef="#br0" timeOffset="-182798.69">20262 8050 889 0,'0'0'1302'0,"0"0"-1241"0,0 0-61 15,0 0-77-15,0 0 77 0,0 0 103 16,0 0-61-16,-54 57 10 0,31-40-29 16,-3 0 0-16,-1 0-20 0,-2 4-6 15,0-1-111-15,2-1-194 16,6-6-208-16,3-1-165 0</inkml:trace>
  <inkml:trace contextRef="#ctx0" brushRef="#br0" timeOffset="-182115.06">20820 7797 134 0,'0'0'1300'0,"0"0"-971"15,0 0-57-15,0 0-139 0,0 0-133 0,0 0-3 16,0 0-29-16,0 0-14 0,54-45 46 16,-44 44 35-16,3 1-33 15,-1 0 73-15,0 3 212 0,1 0-77 16,-1 1-210-16,-4 1-32 0,-1-1-20 16,-1 4-12-16,-4 0-17 0,0 3 39 15,-2 0 13-15,0 5 29 0,-2 2 3 16,-4 1 39-16,-5 2-6 0,1 1-20 15,-2 1 29-15,-5-1-19 0,1-2 32 16,-1-1-56-16,0-1 53 0,5-5-23 16,0-1 20-16,3-3-33 0,3-2 23 15,2-3-39-15,2-1-3 0,2-3-32 16,0 0 18-16,0 0 12 0,2 2-44 16,6-2 46-16,9 2 83 0,6 0 158 15,8-1-65-15,4 2-71 0,4-2-51 16,0 2-50-16,-2-2-4 0,-1 1 31 15,-5 1-27-15,-7-1-3 0,-5 0-1 16,-7-1 3-16,-3-1 35 0,-5 2-19 16,-4-2 16-16,0 0 47 0,0 0 10 15,0 0-29-15,0 0 10 0,-2 0 8 16,2 0-46-16,0 0-1 0,0 0-5 16,0 0-29-16,0 0-38 0,0 0-6 15,-2 0-9-15,2 0-1 0,0 0-21 16,0 0 5-16,0 0-136 15,0 0-87-15,0 0-214 0,0 1-468 16,0-1 731-16,2-1-1213 0</inkml:trace>
  <inkml:trace contextRef="#ctx0" brushRef="#br0" timeOffset="-179044.4">18118 11431 248 0,'0'0'393'0,"0"0"-392"0,0 0 455 15,0 0-238-15,0 0-91 0,0 0-59 16,0 0 4-16,0 0-30 16,0 0 16-16,2 2-32 0,-2-2 52 15,0 0 52-15,0 0 42 0,0 0-19 16,0 0-8-16,2 1-6 0,-2-1-10 15,0 0 10-15,0 0 6 0,0 0-4 16,0 0-103-16,0 0 13 0,0 0-32 16,0 0-19-16,0 0-15 0,0 0 14 15,5 0-10-15,-5 0-18 0,0 0-13 16,0 0 42-16,0 0-2 16,0 0-5-16,0 0 7 0,0 0 3 0,0 0 10 15,0 0 6-15,0 0 7 16,0 0 21-16,0 0 5 0,0 0-27 15,0 0 23-15,0 0 6 0,0 0-38 16,0 0-3-16,0 0-11 0,0 0-2 16,0 0-78-16,0 0 21 0,0 0-4 15,0 0-35-15,0 0-218 0,0 0-112 16,0 0-125-16,0 0-250 0,-7-1-214 16,14 2 1015-16</inkml:trace>
  <inkml:trace contextRef="#ctx0" brushRef="#br0" timeOffset="-177573.1">18143 11497 166 0,'0'0'62'16,"0"0"395"-16,0 0-324 0,0 0-105 15,0 0-26-15,0 0 15 0,0 0 22 16,0 0 59-16,0 0 52 0,0 0-33 15,0 0-35-15,4 12 28 0,-4-9 27 16,0-3-46-16,0 2-23 0,2-2-6 16,-2 0 9-16,0 0-35 0,0 0 42 15,0 0 13-15,0 0-7 0,0 0-42 16,0 0 23-16,0 0-4 0,0 0 1 16,0 0-17-16,0 0 13 0,0 0 23 15,0 0-68-15,0 0 29 0,0 0 3 16,0 0 14-16,0 0-57 15,0 0 38-15,0 0-14 0,0 0-23 0,0 0-1 16,0 0-2-16,0 0 0 0,0 0 0 16,0 0-19-16,0 0 6 15,0 0 13-15,0 0-45 0,0 0 45 16,0 0 1-16,0 0-1 0,0 0-36 16,0 0 35-16,0 0 1 0,0 0-19 15,0 0 0-15,0 0 19 0,0 0 0 16,0 0 6-16,0 0-6 0,0 0 19 15,0 0 4-15,0 0-20 0,0 0 23 16,0 0-10-16,0 0-14 0,0 0-2 16,-2 0 20-16,0 0-8 0,0-2-12 15,0 2-1-15,2 0 1 0,0 0 0 16,0 0-26-16,0 0 26 16,0 0 0-16,-2 0-2 0,2 0-39 15,0 0 38-15,0 0 3 0,0 0-22 16,0 0 19-16,-2 0 3 0,2-1-1 15,0 1-15-15,0 0-1 0,-2 0 16 16,2 0-24-16,0 0-7 0,0 0 32 16,0 0 23-16,0 0 0 0,0 0-20 15,-2 0 39-15,2 0-7 0,0 0-32 16,0 0-3-16,0 0 32 0,0 0-32 16,0 0 26-16,0 0-28 0,-2 0 2 15,2 0-2-15,0 0-40 0,0 0 10 16,-2 0 19-16,0 0-48 15,-3 0 6-15,1 0 0 0,2 3 29 16,-6 1-55-16,2 1-6 0,-2 2-169 16,1 0-69-16,1 2-58 0,0-1 18 15,4-2-59-15,-2 2-32 0</inkml:trace>
  <inkml:trace contextRef="#ctx0" brushRef="#br0" timeOffset="-177155.72">17988 11536 192 0,'0'0'434'0,"0"0"-212"0,0 0-79 16,0 0-6-16,0 0 29 0,0 0-23 16,0 0-94-16,0 0-49 0,0 0-26 15,-2-6-55-15,2 6-56 0,0 0 20 16,0 0-27-16,0 2-28 0,0 0 48 16,2 0-69-16,8-1-152 0,-20-2 198 15</inkml:trace>
  <inkml:trace contextRef="#ctx0" brushRef="#br0" timeOffset="-176673.3">17988 11462 39 0,'0'0'91'0,"0"0"14"0,0 0 22 15,0 0-13-15,0 0-55 0,0 0-7 16,0 0 13-16,0 0 20 16,0 0-43-16,0 0 40 0,-2-4 25 15,2 4 14-15,-2 0-33 0,2 0 16 16,-2 0-16-16,0 0-52 0,2 0-25 15,-2-1-11-15,0 1 0 0,0 0-43 16,2 0 40-16,-2 0-13 0,-3 0-23 16,3 0-23-16,0 0 32 0,-4 0-2 15,4 2-20-15,0 1-7 0,0 3-65 16,2-2-120-16,0 0-151 0,10-2 89 0,5-23 295 16</inkml:trace>
  <inkml:trace contextRef="#ctx0" brushRef="#br0" timeOffset="-174322.5">16810 12277 1471 0,'0'0'604'0,"0"0"-218"0,0 0-119 16,0 0-99-16,0 0-24 0,0 0-41 15,0 0-103-15,56-55 0 0,-27 49-29 16,8 2 29-16,4 0-67 0,5 1 67 15,-1 1 1-15,3 2-1 0,-5 0-23 16,-6 3 23-16,-6 0-157 0,-2 4-130 16,-8-2-75-16,-7-1-24 0,-10-1 32 15,-4-1-128-15,0 0-66 0,-16-2 137 16</inkml:trace>
  <inkml:trace contextRef="#ctx0" brushRef="#br0" timeOffset="-173956.06">16649 12277 620 0,'0'0'567'0,"0"0"-174"0,0 0-103 16,-62-18-53-16,53 16 67 0,5 0 32 16,4 1-253-16,4 1-83 0,7 0-264 15,9 0 264-15,18 0 155 0,13-2 3 16,17-1-43-16,5 0-89 0,-13 0-26 16,-17 0-3-16,-20 2 3 15,2 1 0-15,-9 0 0 0,1 1-60 16,-5 2-56-16,-8 0-51 0,-6-1-98 15,-16 4 194-15,-26 6 71 0,-22 5 16 16,-15-1-16-16,5 1 0 0,6-5 0 16,16-4 29-16,17-3-13 0,6-2 42 15,8-1 49-15,4-1 32 0,1-1-20 16,7 1 48-16,7-1-164 0,4 2-3 16,9 1-270-16,15 0 270 0,24 0 16 15,28-2 71-15,11-1 32 0,6-1-55 16,-8-4-64-16,-17 1 0 0,-2 1 0 15,-16-1 28-15,-13 2-28 16,-10 2-13-16,-8 0 11 0,-3 0-30 16,1 2-229-16,-7 3-168 0,-6 0-197 15,-10 6-143-15</inkml:trace>
  <inkml:trace contextRef="#ctx0" brushRef="#br0" timeOffset="-173522.1">16955 13627 950 0,'0'0'984'0,"0"0"-443"0,0 0-65 16,0 0-159-16,0 0-65 0,-5-56-66 16,7 49-101-16,5 0-85 0,9 1-85 15,3-1-16-15,12 2-10 0,4 1 76 16,6 1 13-16,3 3 22 0,-1 0-64 16,-6 2-197-16,1 5-273 0,-12-1-133 15,3-1-340-15</inkml:trace>
  <inkml:trace contextRef="#ctx0" brushRef="#br0" timeOffset="-173355.72">16926 13684 1638 0,'0'0'1183'16,"0"0"-738"-16,0 0-146 0,0 0-53 15,0 0-161-15,14-52-85 0,29 50-211 16,26 2 128-16,9 0 81 0,11 10-50 15,-4 3-97-15,-9-1-241 0,-20-5-258 16,-6-7-538-16</inkml:trace>
  <inkml:trace contextRef="#ctx0" brushRef="#br0" timeOffset="-172237.51">17936 15030 1015 0,'0'0'443'0,"0"0"-131"16,0 0-16-16,0 0-34 0,0 0-94 16,0 0-65-16,0 0-61 0,0 0-42 15,0 0-19-15,-2-47-52 0,2 47-71 16,0 0-59-16,0 0-71 0,0 0-8 15,2 3-39-15,0-2-91 0,7-1-121 16</inkml:trace>
  <inkml:trace contextRef="#ctx0" brushRef="#br0" timeOffset="-172050.56">18011 14972 349 0,'0'0'1084'0,"0"0"-733"0,0 0-159 16,0 0-40-16,0 0-119 0,0 0-33 15,0 0-60-15,0 0-125 0,0 0-49 16,-21-29-49-16,21 37-78 0,4-1-73 16,5-4-81-16</inkml:trace>
  <inkml:trace contextRef="#ctx0" brushRef="#br0" timeOffset="-171252.2">18031 14958 1205 0,'0'0'300'0,"0"0"73"16,0 0-110-16,0 0 9 0,0 0-126 15,0 0-21-15,0 0-5 0,0 0-82 16,0 0-9-16,0 0-29 0,-14-19-1 15,14 19 1-15,0 0 13 0,0 0 32 16,0 0-3-16,0 0-39 0,0 0-3 16,0 0-2-16,0 0-37 0,0 0 26 15,0 0 13-15,0 0 39 16,0 0-36-16,0 0 19 0,0 0 1 16,0 0-23-16,0 0-14 0,0 0 14 15,0 0 3-15,0 0-3 0,0 0 0 16,0 0 0-16,0 0 0 0,0 0 2 15,0 0-2-15,0 0 4 0,0 0-4 16,0 0 9-16,0 0-9 0,0 0 29 16,0 0 0-16,0 0-26 0,0 0 32 15,0 0 13-15,0 0-44 0,0 0 18 16,0 0 7-16,0 0 6 0,0 0-22 16,0 0 6-16,0 0 13 15,0 0-6-15,0 0-24 0,0 0 25 16,0 0-2-16,0 0-25 0,0 0 1 15,0 0 18-15,0 0-19 0,0 0-7 16,0 0 7-16,0 0 13 0,0 0-13 16,0 0 2-16,0 0 4 0,0 0 10 15,0 0-16-15,0 0-6 0,0 0 6 16,0 0 0-16,0 0-3 0,0 0 3 16,0 0 1-16,0 0-1 0,0 0-48 15,0 0 32-15,0 0-13 0,0 0 1 16,0 0-20-16,0 0 38 0,0 0 7 15,0 0-13-15,0 0 16 0,0 0 15 16,0 0 4-16,0 0-3 16,0 0-10-16,0 0 14 0,0 0-14 15,0 0 7-15,0 0-7 0,0 0 13 16,0 0-19-16,0 0-17 0,0 0 17 16,0 0 0-16,0 0-22 0,0 0 20 15,0 0 0-15,0 0 2 0,0 0-44 16,0 0 44-16,0 0 1 0,0 0-1 15,0 0-12-15,0 0 12 0,0 0 37 16,0 0-35-16,0 0-1 0,0 0 24 16,0 0 4-16,0 0-13 0,0 0-7 15,0 0 23-15,0 0-22 0,0 0 6 16,0 0-13-16,0 0-3 0,0 0-3 16,0 0-26-16,-2 2-6 0,0 2-77 15,-2 3-147-15,2 3 41 0,-2 2-163 16,4 3-206-16,0-5-138 0,12-4-264 15,-10-72 893-15</inkml:trace>
  <inkml:trace contextRef="#ctx0" brushRef="#br0" timeOffset="-170202.18">19607 15212 65 0,'0'0'121'0,"0"0"-108"16,0 0 518-16,0 0-58 0,0 0-122 16,0 0-64-16,0 0-47 0,0 0-10 15,0 0 9-15,0 0 0 0,0 0-111 16,-4 7-38-16,4-7-70 0,0 0-20 15,0 0-83-15,0 2 3 0,0-1-39 16,0 0-27-16,0 1-144 0,2 2-35 16,0-2-123-16,2-2-295 0,-8-19-50 15</inkml:trace>
  <inkml:trace contextRef="#ctx0" brushRef="#br0" timeOffset="-169617.8">19669 15297 150 0,'0'0'0'0,"0"0"39"15,0 0 369-15,0 0-151 0,0 0-68 16,0 0 65-16,0 0-10 0,0 0-19 16,0 0-47-16,0 0 17 0,49 1-23 15,-30-1-40-15,2 0-54 0,-3 0-14 16,3 0 4-16,-3 0-48 0,-1 3 21 16,-3 1 11-16,-1 3-52 0,-5-1-26 15,-2 3 23-15,-4 0-23 0,-2 2 26 16,-2 1 1-16,-8 0 44 0,-5 1 58 15,-3 2-6-15,-3-2-4 16,-4 1-16-16,1-4-20 0,3 0-41 16,2-2 13-16,5-3 0 0,4-2-29 15,5-2-23-15,3 0-18 0,2 0-39 16,0 0-29-16,2-1-16 0,5 4 125 16,5 1 16-16,2 1-15 0,5 0 28 15,2 3-13-15,-1 2-16 0,-1 0-50 16,-5 4 27-16,-3-2 7 0,-3 1 13 15,-4-1 3-15,-4 0 42 0,-2 0 54 16,-10-2-6-16,-5 1 57 0,1-3 15 16,-9 0 29-16,-2-1-96 0,0-2 9 15,-2-4-19-15,4 0-7 0,1-2-31 16,3 0 30-16,4 0-6 0,3-2-42 16,4 0-17-16,1 0 13 0,5 1-16 15,2-2-7-15,0 3-4 0,2-1-14 16,0 0-62-16,0 1-202 0,0-1-119 15,0-1-347-15,12-7-669 0</inkml:trace>
  <inkml:trace contextRef="#ctx0" brushRef="#br0" timeOffset="-167664.87">21076 7804 287 0,'0'0'251'16,"0"0"404"-16,0 0-359 0,0 0-68 15,0 0-17-15,0 0 58 0,0 0 0 16,50-41-8-16,-48 41-74 16,-2 0-59-16,0 0-55 0,0 3-73 15,0 5 0-15,-2 6 3 0,-6 8 147 16,-3 6 22-16,-7 8-26 0,-11 12-98 16,-15 15-17-16,-11 11-12 0,-5 2 22 15,6-12 32-15,15-20-26 0,12-16 7 16,4-7 24-16,-2 3-15 0,-2-2-37 15,0 3 42-15,5-6 7 0,5-4-12 16,5-4-60-16,1-4 34 0,5-3-26 16,4-2-11-16,0-1-37 0,2-1 12 15,0 0 0-15,0 0-56 0,0 0-64 16,0 0-106-16,0-3-209 0,0-1-583 16,10-23-274-16</inkml:trace>
  <inkml:trace contextRef="#ctx0" brushRef="#br0" timeOffset="-166979.34">21843 7793 1812 0,'0'0'1065'0,"0"0"-592"15,0 0-241-15,0 0-42 0,0 0-102 16,0 0-88-16,0 0-57 0,0 0 4 16,0 0-14-16,0 0-40 15,-2 0 107-15,0 14 15 0,-2 8 65 16,0 6-55-16,-2 5 22 0,-1 1-3 15,1 2-8-15,-2 1-34 0,2 0 9 16,0-2 17-16,-1-3-28 0,3-1-16 16,0-7 16-16,0-4 43 0,0-3-42 15,2-4 26-15,2-6 8 0,-2-1-16 16,2-3 3-16,0-1-22 0,0-2 18 16,0 0 4-16,0 0-6 0,0 0 16 15,0 0 12-15,0 0-44 16,0 0-24-16,0-2-68 0,-4-2-71 15,2-3-258-15,-1 1-55 0,3-2-185 16,0-1-111-16,5-5-320 0,-1 64 666 0</inkml:trace>
  <inkml:trace contextRef="#ctx0" brushRef="#br0" timeOffset="-166347.75">22170 7938 931 0,'0'0'525'0,"0"0"-275"16,0 0-26-16,0 0 36 0,0 0-63 15,0 0 7-15,0 0 9 0,27-50-11 16,-27 46-32-16,0 0-1 0,0 2-4 15,0 0-64-15,0 0 48 0,-2 2-1 16,-5-2-37-16,3 2-110 0,-2 0-2 16,-4 0-26-16,-3 3-14 0,-1 6-31 15,-5 0 72-15,3 3 22 0,-3 2-22 16,3 3-1-16,-3 1 1 0,3 3 0 16,1 3-22-16,1-1 9 15,3 4 0-15,-1-2 11 0,1 0-39 16,5 1 19-16,4-2-3 0,2 1 0 15,0-5-10-15,0 2 35 0,2-6-1 16,4 1-5-16,5-1 6 0,-3-5 3 16,2 0-3-16,1-4 19 0,1-1-10 15,-1-3 26-15,1-1 9 0,2-2 0 16,-3 0 38-16,3-4 21 0,1-3-33 16,1-2-7-16,-1-2-7 15,3-2 0-15,-3-1-53 0,-1 1 37 0,-3 1 1 16,3-3 33-16,-2-1-24 15,3-3-26-15,3-4-24 0,-1-2 0 16,0 2 13-16,-5 3 45 0,-2-1 9 16,-1 5-66-16,-3 1 26 0,0 1 16 15,-4 2 18-15,-2-1-60 0,0 1 46 16,0-1-23-16,-8 0-9 0,-1 2-14 16,1-2 30-16,-2 1-13 0,-5 0-18 15,1 2-18-15,-1 2 15 0,1 0-34 16,0 2-33-16,-1 1 27 0,3 2-47 15,-5 3-64-15,3 0-141 16,-7 6-227-16,9 0-220 0,-5 0-614 0</inkml:trace>
  <inkml:trace contextRef="#ctx0" brushRef="#br0" timeOffset="-164561.99">17903 11511 323 0,'0'0'404'0,"0"0"170"15,0 0-174-15,0 0-40 0,0 0 26 16,31-52-154-16,-27 48 6 0,-1 0-20 15,-1 3-58-15,0 1-58 0,-2 0-102 16,0 0-29-16,0 6-134 0,0 2 160 16,0 4 3-16,0 5 24 0,-2 4-22 15,-3 2 40-15,-3 4 6 0,-2 0-16 16,0 3-6-16,-3-1 5 16,1-1-8-16,-3 2-7 0,-1-5-16 15,3 1 31-15,-5-2-24 0,5-2 12 16,1-5-19-16,2 1 25 0,-1-5-25 15,3-1-22-15,2-5 8 0,0 1 12 16,3-4-53-16,3-2-9 0,0-2 11 16,0 0 52-16,0-5-81 0,3-4-110 15,5-1-219-15,-2-1-237 16,11-12-343-16</inkml:trace>
  <inkml:trace contextRef="#ctx0" brushRef="#br0" timeOffset="-164161.96">18321 11370 1121 0,'0'0'450'0,"0"0"-83"0,0 0 3 15,0 0-73-15,0 0-78 0,0 0 6 16,0 0-85-16,0 0-140 0,0 0-233 16,0 0 94-16,-23-12 111 0,2 36 15 15,-3 6 13-15,1 1 63 0,2 1-41 16,5 0-9-16,3-3-13 0,5-3-9 16,8-3-20-16,0-2 29 0,2-6 29 15,6-3 51-15,3-4-6 0,5-2 73 16,7-6 89-16,4-1 15 0,2-11-150 15,8-3 3-15,-2-6-7 0,-2-6-19 16,0-2-36-16,-8-4 30 16,-2-4-7-16,-7 2-27 0,-3-2 2 15,-5 5-9-15,-6 1-31 0,-2 6-53 0,-2 3 4 16,-10 10-111-16,-11 6-117 16,-14 10-374-16,2 7-445 0,-17 2-252 15</inkml:trace>
  <inkml:trace contextRef="#ctx0" brushRef="#br0" timeOffset="-152816.39">17426 16306 1045 0,'0'0'781'0,"0"0"-343"15,0 0-147-15,0 0-110 0,0 0-88 16,0 0 58-16,0 0 64 0,0 0-18 15,0 0-82-15,20-19-23 0,-20 19-42 16,3 0-2-16,-3 0-47 0,0 0 43 16,2 0 29-16,0 0-10 0,-2 0-29 15,2 0 1-15,-2 0-29 16,2 0 19-16,0 0-25 0,0 0 38 16,-2 0 10-16,4 0 8 0,-4 0 16 15,2 0-32-15,-2 0-27 0,2 0-10 16,-2 0 12-16,2 0 13 0,-2 1-15 15,0-1-7-15,2 0 31 0,-2 0 3 16,2 0-27-16,-2 0 9 0,0 0-4 16,0 0-18-16,0 0 13 0,0 0-13 15,3 0 34-15,-3 0-32 0,0 0-1 16,0 0 23-16,0 0-8 0,0 0-4 16,0 0-12-16,0 0 16 0,2 0-16 15,-2 0 12-15,0 0-9 16,0 0 13-16,0 0-16 0,0 0 2 15,0 0 1-15,0 0-3 0,0 0-5 16,0 0 5-16,0 0 3 0,0 0-3 16,0 0 18-16,0 0-18 0,0 0 16 15,0 0-4-15,0 0-9 0,0 0 9 16,0 0 16-16,0 0-28 0,0 0-9 16,0 0 9-16,0 0 0 0,0 0-9 15,0 0 9-15,0 0 15 0,0 0-15 16,0 0-5-16,0 0 5 0,0 0 10 15,0 0-10-15,0 0-9 0,0 0 9 16,0 0 0-16,0 0-10 16,0 0 10-16,0 0 12 0,0 0-12 15,2 0-43-15,2 0 42 0,4 2 1 16,9-2-2-16,3 0 2 0,5 0 18 16,21 0-5-16,7 0-13 0,3 0-3 15,-8-2 3-15,-5 2 0 0,-8 0-52 16,2 2 52-16,3 1 0 0,-3 0-1 15,-4 0-33-15,-4 0 34 0,-6 1-1 16,-7 0-11-16,-1 1-13 0,-7-2 10 16,-4-2 2-16,-4 1-95 0,0-1 43 15,0-1 21-15,-2 0 19 0,-6 0-28 16,-9 1 53-16,-16 0 28 0,-25 1-7 16,-16-1-20-16,-7-1 20 0,13-1 4 15,20-3-10-15,22-1-12 0,1 0 32 16,-2-1-23-16,2 1 22 0,-4 0-34 15,15 1 25-15,1 0-7 0,7 3-18 16,6 1 21-16,0 0-21 0,0 0-81 16,2 0 1-16,6 0 18 0,1 0 30 15,1 0 11-15,9 4 21 0,1-2 31 16,9 1-28-16,-2-1 13 0,2 0-16 16,-6 0 17-16,-5 0-17 15,-3-1 0-15,-5-1 0 0,-6 1 0 16,-2-1 6-16,-2 0-6 0,0 0 4 15,0 0-4-15,-2 0-57 0,-4 0 23 16,0 0-78-16,-9 3-40 0,1 3-62 16,-9 2-43-16,-4 3-71 0,5 3-209 15,-1 0-42-15,4-3-153 0,5-1-485 16</inkml:trace>
  <inkml:trace contextRef="#ctx0" brushRef="#br0" timeOffset="-152215.72">17934 16760 1448 0,'0'0'631'16,"0"0"-256"-16,0 0-142 0,0 0-5 16,0 0 6-16,0 0-87 0,0 0-1 15,2-52-50-15,3 50-96 0,3 2-7 16,0 0-23-16,11 0 30 0,3 0 31 15,1 0-29-15,6 2 17 0,-2 1-9 16,2 0-9-16,-4 1-1 16,-3 0 2-16,5-2-2 0,-6 1 13 15,-4-1-13-15,-1 0 16 0,-1-2-16 16,-5 2 12-16,-2-1-12 0,-4 0 3 16,0 0 0-16,-2-1 0 0,1 0 19 15,-3 0-22-15,0 0 0 0,0 0-19 16,0 0-41-16,0 0-61 0,0 1-140 15,0-1-34-15,0 4-69 0,0-2-41 16,-5 3-75-16,1-2-87 0,-12 0 23 0</inkml:trace>
  <inkml:trace contextRef="#ctx0" brushRef="#br0" timeOffset="-151827.86">17897 16868 1099 0,'0'0'677'0,"0"0"-327"16,0 0-172-16,0 0-10 15,0 0 42-15,0 0-68 0,0 0-142 16,0 0-10-16,0 0-73 0,0 0 62 15,-14-13 21-15,18 17 100 0,0 0 57 16,8 0 23-16,-1 2-24 0,3-5 13 16,5 2-52-16,1 0-31 0,1 0-29 15,6-3 6-15,-2 1-19 0,0-1-29 16,-3 2 1-16,1-2 0 0,-2 0-16 16,-3 0 6-16,-3 0-6 0,-3 0 19 15,-6 0-19-15,-1 0 0 16,-3 0 0-16,-2 0 0 0,0 0-19 15,0 0-47-15,0 1-88 0,4 0-75 16,-4 3-54-16,0-2-9 0,0 4-137 16,0 0-60-16,0-1-175 0,-9 1-127 15</inkml:trace>
  <inkml:trace contextRef="#ctx0" brushRef="#br0" timeOffset="-151510.81">17850 17099 2024 0,'0'0'583'0,"0"0"-216"0,0 0-153 16,0 0 32-16,-33-56-24 0,33 51-20 16,4 4-171-16,8 1-31 0,9 5-85 15,6 3 66-15,6 3 19 0,6 3 0 16,4 1 3-16,1 0-3 0,-5 2 2 15,0-4-2-15,-6 0-3 0,-4-5 3 16,-6-2 35-16,-8-2-35 0,-3-4 76 16,-6 0 81-16,-2-4 68 0,2-2-120 15,-3-1-24-15,-1 0-47 0,0-2-34 16,-2 0 0-16,0 1-1 0,0 0 0 16,0 2-57-16,0 2-29 0,-2 1-46 15,2 3-100-15,-2 0-236 0,-1 2-530 16,-1 0-5-16,-2-2-235 0</inkml:trace>
  <inkml:trace contextRef="#ctx0" brushRef="#br0" timeOffset="-149661.54">17994 17330 538 0,'0'0'541'0,"0"0"-183"0,0 0-71 15,0 0-5-15,0 0 3 0,0 0-49 16,0 0-45-16,0 0-92 0,0 0-99 16,0 0-55-16,11-29 55 0,-11 37 93 15,0 6 55-15,-7 1-11 0,-3 3 33 16,2 5-43-16,-7-1-47 0,-1 1-42 16,-3 0 12-16,-1-3 2 0,-1-2-50 15,6-5 21-15,-1 0 9 0,3-6-1 16,5-2-30-16,-4-2 47 0,8-3-1 15,2 0 6-15,0-2-18 16,-1-2 24-16,3-4-12 0,3 0-47 16,3-5-37-16,10-4-16 0,3-2 2 15,10-5-37-15,2 2 44 0,4-2-13 16,-2 4-57-16,2 0-89 0,-2 5-30 16,0 3-103-16,-2 2-216 0,-10 4-98 15,4-4-464-15</inkml:trace>
  <inkml:trace contextRef="#ctx0" brushRef="#br0" timeOffset="-149293.34">18267 17410 714 0,'0'0'756'0,"0"0"-463"15,0 0-164-15,0 0-83 0,0 0-33 16,0 0 0-16,0 0-13 0,68-30-16 15,-45 23 12-15,-2-1-15 0,-1-1 17 16,-1-1 2-16,0 0 0 0,-7 0 13 16,-8 1-11-16,2-2 37 0,-4 4 3 15,-2 1 7-15,-4 0-27 0,-4 3 4 16,-4 0 88-16,-7 3 38 0,3 0-84 16,-5 7 9-16,-2 3-9 15,0 4-6-15,3 1-24 0,1 1 27 0,5 3 15 16,-1-1-32-16,3 0-12 15,3 1 18-15,1 0 13 0,6-1-65 16,0 0-1-16,2-3 0 0,2-1-1 16,4 0-24-16,3-3 24 0,7-2 0 15,1-1-9-15,3-4 9 0,5-2-33 16,4-2-105-16,0-1-123 0,4-6-88 16,0-3-147-16,-4 2-185 0,6-14-377 0</inkml:trace>
  <inkml:trace contextRef="#ctx0" brushRef="#br0" timeOffset="-149040.93">18776 17115 1289 0,'0'0'670'16,"0"0"-230"-16,0 0-133 0,0 0-108 15,0 0 10-15,0 0-110 0,0 0-80 16,0 0 16-16,0 0 58 0,-48 51-27 15,36-22-24-15,1 2-42 0,1-1 12 16,-2 4-12-16,-1-1 0 0,1-2 0 16,-1 1-25-16,1-1 6 0,-5-1-127 15,5-1-97-15,-2-1-72 16,-1-5-108-16,3-2-80 0,-1-7-197 16,5-8-406-16</inkml:trace>
  <inkml:trace contextRef="#ctx0" brushRef="#br0" timeOffset="-148625.41">18499 17422 973 0,'0'0'534'16,"0"0"-411"-16,0 0-123 0,0 0-58 15,68-22 28-15,-39 20 1 0,2 1 10 16,2 1-1-16,0-2-29 0,-2 1-16 16,-4-1 59-16,4 0 5 0,-8-1 2 15,-7 1 76-15,-1 0 79 0,-7 0 39 16,-4 2 39-16,-4 0 35 0,0 0-49 16,0 0-72-16,0 3-128 0,0 4 12 15,0 1 171-15,-4 5-66 0,2 1-66 16,0 1-36-16,0 0-35 0,2 2-47 15,0-5 47-15,4 0 1 16,2-3 0-16,2 0 0 0,1-3 11 16,1-4 20-16,-2-2-13 0,9 0 13 15,-3-5 29-15,1-4 9 0,-1-2-51 16,1-1 58-16,-3-1-1 0,-2-2-76 16,5 0 0-16,-5 1 0 0,-2 2-29 15,3 0-79-15,-7 2-61 0,-2 3-29 16,-2 2-31-16,0 1-161 0,0 2-142 15,0 1-102-15,0 1-423 0</inkml:trace>
  <inkml:trace contextRef="#ctx0" brushRef="#br0" timeOffset="-148377.65">19094 17393 36 0,'0'0'244'16,"0"0"425"-16,0 0-288 0,0 0-114 16,0 0-49-16,0 0-46 0,0 0-46 15,0 0-16-15,0 0-3 0,0 0-19 16,31 26 44-16,-31-20 0 0,0 0 7 15,0 0-36-15,0-1-1 0,-4-2 1 16,2 0-11-16,-4-1-5 0,6-1 30 16,0 0-5-16,-2-1-17 0,2 0-10 15,0 0 16-15,0 0-7 0,0-2-94 16,0 0 0-16,0-4-19 0,2 1-25 16,6-3-72-16,2-3 8 0,5-2-117 15,5 0-88-15,3-2-76 0,0 0-102 16,0 2 8-16,-11 4-273 15</inkml:trace>
  <inkml:trace contextRef="#ctx0" brushRef="#br0" timeOffset="-148044.81">19371 17327 170 0,'0'0'417'0,"0"0"173"16,0 0-274-16,0 0-95 0,0 0 74 15,0 0-26-15,0 0-26 0,0 0-66 16,0 0-25-16,-17 59-27 0,9-47-19 15,0-1-33-15,0-1-50 0,-1 0 2 16,1-4 1-16,4-1-10 16,0-2-3-16,2-1 3 0,0 0 19 15,2-2 19-15,0 0 3 0,0-2 38 16,4-6-95-16,2-2-41 0,4-2-23 16,3-4 14-16,-1 2 21 0,7 2 29 15,-5 0 6-15,3 3 23 0,-1 2 9 16,-1 4 0-16,-3 1 32 0,-1 2-16 15,-1 0-41-15,-4 2 9 0,2 2 3 16,1 2 15-16,-3 2-39 0,2-1 1 16,0 1-2-16,-1 1 0 0,1 0-11 15,0 2 10-15,0 1-122 16,1-1-217-16,1-2-180 0,6-3-509 16</inkml:trace>
  <inkml:trace contextRef="#ctx0" brushRef="#br0" timeOffset="-133557.28">11022 13994 124 0,'0'0'642'0,"0"0"-264"0,0 0-283 16,0 0-95-16,0 0-186 0,0 0-9 16,0 0 97-16,0 0 85 0,0 0 13 15,0 15 0-15,0-10 3 0,0-3-3 16,0 3-15-16,0-2-8 0,0 0 23 15,0-2 33-15,0 1-31 16,0-1 0-16,0 1 1 0,0-1 4 16,0 2-7-16,0-3-26 0,0 2-95 15,0-1-52-15,0-1-9 0,-2 0-34 16</inkml:trace>
  <inkml:trace contextRef="#ctx0" brushRef="#br0" timeOffset="-132260.65">16095 16666 1319 0,'0'0'572'15,"0"0"-354"-15,51-37-72 0,-36 29-46 16,-3 0-22-16,3 6-20 0,-7 0 29 16,-2 2-84-16,-4 0-3 0,-2 4-81 15,-8 1 62-15,-9 0 19 0,-22 1 55 16,-23-4 6-16,-23 1-12 15,-10-3-1-15,4-3-29 0,23-1 23 0,27-2 0 16,8 0-29-16,8 0 16 16,0 1 26-16,0-3 9 0,0 2-62 15,13 2 21-15,2 4-23 0,10 0-89 16,8 4-124-16,15 12 213 0,24 5 73 16,26 7-50-16,7 1-22 0,5-1-1 15,-13-5 0-15,-22-4-13 0,-15-6 12 16,-16-3 0-16,-5-3-15 0,-6 2-29 15,-1-1 41-15,-7 0-47 0,-9-3 51 16,-24-3 35-16,-29-2 49 0,-29-6-29 16,-8-5-53-16,2-4 27 0,14-1-10 15,17 0 23-15,14 1-29 0,15 2 60 16,14 5 37-16,11 1-18 0,4 2-15 16,2 3-23-16,4 2-54 0,6 3-204 15,16 10 108-15,30 12 96 0,24 6 61 16,13 5-59-16,-2-1-2 0,-17-7 3 15,-20-9-3-15,-19-6-3 0,-9-3 3 16,1 2 0-16,-7-1-1 0,-1-1-25 16,-9-4 26-16,-4-6 0 0,-8 0 96 15,-11 0 76-15,-10-9-41 0,-16-2-49 16,-15-5-66-16,2 3 28 0,10 2-44 16,3 4 0-16,10 7-63 0,-5 5-86 15,1 5-254-15,10 0-717 16,6-5-754-16</inkml:trace>
  <inkml:trace contextRef="#ctx0" brushRef="#br0" timeOffset="-130209.31">10404 15291 179 0,'0'0'395'0,"0"0"227"16,0 0-345-16,0 0-82 0,0 0-6 15,0 0 12-15,0 0-84 0,0 0 22 16,0 0-67-16,45-32-72 15,-20 25-43-15,2-2 43 0,2 3 81 16,0 3-42-16,-8 2-38 0,-5 1 2 16,-4 0-3-16,-5 4-62 0,-5 2-19 15,-2 3 77-15,-17 4 4 0,-16 5 36 16,-31 7 61-16,-25 7-39 0,-6-1-19 16,4-9-38-16,25-6 41 0,31-10 13 15,6-5 16-15,10-1 51 0,3 0 35 16,3 0 16-16,3 0-77 0,6 0 22 15,6 0-118-15,21 0-124 0,22-4-148 16,36-4 272-16,16-3 38 16,2 4-38-16,-22 3-24 0,-34 2 24 15,-12 2-2-15,-8 2-72 0,-7 2 45 16,1 1 28-16,-7 0-25 0,-6 0-67 16,-4 2 93-16,-10-2 19 0,-17 5 129 15,-22 3-29-15,-18 6-30 0,1-3 7 16,10-4-51-16,21-5 6 0,17-4 19 15,3-2 35-15,3 1-64 0,4 0-32 16,8 0-9-16,2 3-187 0,14-1-11 16,11 5 198-16,23 0 39 0,20 2 28 15,-2 0-45-15,-12-2 3 0,-21-4-25 16,-14 0-31-16,-5 0 28 0,1 1-32 16,-5-1 13-16,-6-2-16 15,-6-2 38-15,0 1 102 0,0-2 57 16,-6 0-13-16,0 0 18 0,-11 0-104 15,1 1-60-15,-9 1-29 0,-2 5-8 16,-2 2-4-16,2 5-114 0,3 4-160 16,7-3-404-16,7 8-394 0</inkml:trace>
  <inkml:trace contextRef="#ctx0" brushRef="#br0" timeOffset="-120782.5">24406 9906 150 0,'0'0'457'15,"0"0"-73"-15,0 0 46 16,0 0-140-16,0 0-105 0,0 0-185 0,0 0-78 16,0 0 78-16,0 0 104 15,23-7 120-15,0 9-82 0,2 0-16 16,2-1 26-16,6 1-45 0,6-1-82 16,0 0 30-16,-2 0 29 0,15-1-83 15,6 0 21-15,-2 0 7 0,-7 0-29 16,-7 0-16-16,-11 0 16 0,4 1 0 15,0 1 0-15,-6 1-2 0,-8 0 2 16,-3-3 0-16,-9 1-29 0,-1 0 29 16,-4-1 23-16,-4 0 57 0,0 0-13 15,0 0 39-15,0 0-90 0,0-1-16 16,0 0-253-16,0-2-40 16,-2 2 31-16,-4 0-49 0,0 1-186 15,-13 0-243-15</inkml:trace>
  <inkml:trace contextRef="#ctx0" brushRef="#br0" timeOffset="-120398">24549 10042 75 0,'0'0'192'0,"0"0"-192"0,0 0-13 16,0 0 13-16,0 0 56 0,0 0 166 16,-54 21 38-16,54-19-41 0,0 0-196 15,7-1 77-15,7 5-67 0,7-2 351 16,18 2 13-16,21-2-164 0,23 1-84 16,14-2-36-16,-6-2-76 0,-9 2-35 15,-11 0-1-15,-15 0 53 0,-15-2-54 16,-12 3-1-16,-4-2 1 15,-7 1 0-15,1-1-16 0,-5 1 16 16,-1 0 22-16,-11-3 17 0,0 0 100 16,-2 0 221-16,0 0 7 0,-4-2-127 15,0-3-238-15,-5-1-1 0,3-1-1 16,0 2-61-16,2 2-11 0,4 3-39 16,0 0-77-16,0 4-632 0,2 3 6 15,14-1 78-15</inkml:trace>
  <inkml:trace contextRef="#ctx0" brushRef="#br0" timeOffset="-113724.4">28594 9907 10 0,'0'0'463'0,"0"0"-72"0,0 0 46 0,0 0-5 16,0 0-143-16,0 0-120 0,0 0-120 15,0 0-4-15,-4 0-3 16,4 0 32-16,0 0-38 0,0 1 9 16,0-1-45-16,0 0 0 0,0 1-32 15,0-1 32-15,2 1-13 0,0 1 32 16,-2-1-12-16,5 2 90 0,1 1 57 16,4 1-54-16,3 2 19 0,1-2 13 15,5 1 18-15,7 0-61 0,3 0 23 16,5-2-17-16,1 2-82 0,0 0 6 15,2 1-6-15,-4-1-13 0,2 2-32 16,-6-1 32-16,-2-2 2 0,-8 0-2 16,1 0-27-16,-9-1 27 0,-1-3 0 15,-6 1-23-15,0-2 23 0,-4 1 21 16,0-1 46-16,0 0-67 0,0 0 51 16,0 0-20-16,0 0-31 0,0 0-13 15,0 0 10-15,0 0-10 0,0 0-54 16,0 0-130-16,0 0-29 0,0 0-12 15,0 0-142-15,0 0-70 0,0 0-158 16,-2 0-72-16,-6 2 86 0,18-4 417 16</inkml:trace>
  <inkml:trace contextRef="#ctx0" brushRef="#br0" timeOffset="-113139.09">28594 10081 764 0,'0'0'427'0,"0"0"-53"16,0 0-227-16,0 0-11 0,0 0-13 15,0 0 56-15,0 0 67 0,0 0 51 16,0 0-91-16,0 0-206 16,0 0-39-16,-39-13-118 0,41 16 12 0,2 2 141 15,5 3 4-15,9 1 55 16,3 3 32-16,4 1-9 0,8 1 85 16,2-2-69-16,6-1-14 0,-3 0-42 15,-1-1 19-15,-4-1 17 0,-4 0-61 16,-7-3 9-16,1 0-19 0,-8 0-3 15,-7-4-6-15,-4 2 6 0,-4-4 48 16,0 0 66-16,0 0 16 0,0 0 50 16,0 0-41-16,0 0-96 0,0 0-5 15,0 0 0-15,0 0-38 0,0 0-25 16,0 0-22-16,0 0-32 0,0 0-34 16,0 0-67-16,0 0-106 0,2 2-240 15,2 2 0-15,0 1 7 0,3-1-73 16,9-4-223-16,-49-15 481 0</inkml:trace>
  <inkml:trace contextRef="#ctx0" brushRef="#br0" timeOffset="-110120.66">26618 9904 580 0,'0'0'620'0,"0"0"-152"0,0 0-162 16,0 0-21-16,0 0-72 0,0 0-51 16,0 0-139-16,0 0-23 15,0 0-46-15,9-5-2 0,3 7 48 16,0 4 94-16,9-1 9 0,6 1-55 16,2 1-19-16,2 0 42 0,2-1 34 15,2 1-92-15,0-1 29 0,-2 0 9 16,-4 0-51-16,-4-1 16 0,-2 1-6 15,0-4 12-15,-11 2-6 0,2-3-3 16,-3 0 25-16,-7-1-22 0,-2 0 7 16,0 0-11-16,-2 0 68 0,0 0 41 15,0 0-32-15,0 0 21 0,0 0-53 16,0 0-57-16,0 0-43 0,0 0-14 16,0 0-13-16,0 0-79 0,2 0-7 15,-2 0-77-15,4 0-102 16,-2 0-185-16,4 0-58 0,-3 0-132 15,-1 0-95-15,-21 0 719 0</inkml:trace>
  <inkml:trace contextRef="#ctx0" brushRef="#br0" timeOffset="-109635.18">26620 10049 179 0,'0'0'483'0,"0"0"-72"16,0 0-96-16,0 0 34 0,0 0-93 16,0 0-97-16,0 0-159 0,0 0 23 15,0 0-23-15,0 0 175 0,54 10-4 16,-25-4-68-16,2 4-16 0,2-1-42 15,2 0-3-15,-2-1-29 0,0 2 10 16,1-3 6-16,-3 3 6 16,-5-3-22-16,-3 0 3 0,0-2 6 15,-5-2-3-15,-5 1-12 0,-7-3 25 16,0 0 32-16,-4 0-51 0,-2-1 105 16,0 0 105-16,0 0-4 0,0 0-77 15,0 0 6-15,0 0-51 0,0 0-36 16,0 0-18-16,0 0-18 0,0 0-25 15,0 0-53-15,0 0 13 0,0 0 7 16,0 0-1-16,0 0-26 0,0 0 59 16,0 0-11-16,0 0-4 0,0 0-18 15,0 0 34-15,0 0-2 16,0 0-69-16,0 0 5 0,0 0-32 16,0 0-13-16,0 0-108 0,0 0-11 15,0 0-108-15,0 0-146 0,0 0-143 16,4 0-200-16,3-1 123 0,-18 2 604 0</inkml:trace>
  <inkml:trace contextRef="#ctx0" brushRef="#br0" timeOffset="-107517.6">27573 9807 352 0,'0'0'378'0,"0"0"202"15,0 0-176-15,0 0-105 0,0 0-82 16,0 0 13-16,0 0-30 0,0 0-71 15,0 0-49-15,4 0-3 0,-4 0 0 16,0 0-58-16,7 1 1 0,-3-1-4 16,4 2 73-16,2-1-3 0,9 1 61 15,-2-2-55-15,7 3-43 16,-1 0-47-16,0-1 31 0,0-1-2 16,1 2-31-16,-5 0 0 0,0-2 0 15,-7 1 0-15,5 2-15 0,-7-2 15 16,-2 0 23-16,2-1-23 0,-3 2 3 15,-1-3 6-15,-2 1 23 0,0-1-32 16,-2 1-4-16,2-1 4 0,-4 0 0 16,0 0-10-16,0 0 7 0,0 0-13 15,0 0 13-15,0 0-101 0,2 0 50 16,-2 0-45-16,5 0-19 0,-3 0 0 16,2 0-52-16,0 0-71 15,-2 0-98-15,0 0-70 0,0 0-42 16,0 0-64-16,-2 2-107 0,-25-4 239 0</inkml:trace>
  <inkml:trace contextRef="#ctx0" brushRef="#br0" timeOffset="-106834.39">27563 9901 68 0,'0'0'1529'16,"0"0"-987"-16,0 0-86 0,0 0-153 15,0 0-114-15,0 0-55 0,0 0 4 16,0 0-97-16,0 0-41 0,0 0-106 16,6-2-54-16,9 4 128 0,1 1 32 15,9 2 74-15,6 0-30 16,2 0-5-16,0 0 2 0,0 0-41 16,-10 0-25-16,-2-1 25 0,-3-1 3 15,-5-1 6-15,-7-1 7 0,-2 0 10 16,-2-1 18-16,0 0 17 0,-2 1 15 15,0-1 35-15,0 0 19 0,0 0-90 16,0 0 20-16,0 0 0 0,0 0 22 16,0 0-82-16,0 1 40 0,0-1-39 15,0 0-1-15,0 0-53 0,0 0 32 16,0 2 20-16,0-2-20 0,0 0 21 16,0 0 11-16,0 0-11 0,0 0-2 15,0 0 2-15,0 0 12 0,0 0-12 16,0 0-41-16,0 0 41 0,0 0-3 15,0 0-38-15,0 0-9 0,4 0 12 16,-2 0 19-16,2 0-22 0,1 0 29 16,1 0 13-16,0 0-2 0,0 0-8 15,5 1 9-15,-5 0 15 0,0-1-15 16,-2 2-24-16,2-1 24 0,0 0 13 16,-3-1-13-16,-1 1-4 0,0 0 4 15,0-1-1-15,-2 0 1 0,0 0 0 16,0 0 22-16,0 0-22 0,0 0-9 15,0 0-10-15,0 0-92 16,0 0-111-16,0-2-98 0,0-3-98 16,0-1-333-16,0-20-1020 0</inkml:trace>
  <inkml:trace contextRef="#ctx0" brushRef="#br0" timeOffset="-106266.89">28059 9049 973 0,'0'0'397'15,"0"0"-46"-15,0 0-71 0,0 0-34 16,0 0-13-16,0 0-1 0,0 0 35 16,0 0-46-16,0 0-42 0,0 0-78 15,0 0 26-15,39-55-22 0,-1 33-104 16,19-7-1-16,-1 0 16 0,-6 3 2 16,-3 4-5-16,-14 5 15 0,7-6-12 15,-1 3-1-15,-2-1-14 0,-6 4 32 16,-2-1 18-16,-12 3-48 0,3 2 19 15,-9 3 19-15,-1 1 18 0,-6 2-46 16,0 3 25-16,-4 0 6 0,0 2-25 16,0 2-19-16,0 0-13 0,0 0-46 15,-2 0-42-15,0 0-44 0,0 0 13 16,0 0 5-16,0 6-213 0,-4 1 189 16,2 1-73-16,-3 6-111 0,5-2-102 15,-2 1 1-15,0-3-101 0,2-4-193 16</inkml:trace>
  <inkml:trace contextRef="#ctx0" brushRef="#br0" timeOffset="-104514.36">29055 8371 1163 0,'0'0'449'16,"0"0"-157"-16,0 0-136 0,0 0-13 15,0 0-7-15,0 0 0 0,0 0-4 16,0 0 23-16,0 0-17 0,3-33-61 16,-3 33-77-16,0 0-10 0,0 0-15 15,0 0-101-15,0 0 20 16,-3 4 16-16,-1 1 83 0,0 2 7 0,-4 5 78 16,-2 0-7-16,3 1-29 0,-1 0-40 15,0 4 14-15,0-3-13 16,3 2-3-16,1 1 0 0,0-3 1 15,4 1-1-15,-2 1-19 0,0-3 19 16,2 2 3-16,0-1 10 0,0-1-11 16,2-1-2-16,0 1 29 0,2-2-27 15,0 0 0-15,-2-2 24 0,5-1-23 16,1 2 26-16,-2-1-29 0,0-3 39 16,1 3-20-16,3-3-16 0,-2 0 13 15,-2 1 26-15,3 0-13 0,-3-2-10 16,6-2 29-16,-6 1 29 0,1-2-65 15,-1-1 43-15,4 2 34 0,-2-3 19 16,-1 0-67-16,1 0 42 0,2 0-17 16,-1-3-3-16,1 0-25 0,0-1 13 15,3 0 24-15,-5-4-47 0,-2 2 1 16,2 0 30-16,1-1-31 16,-1-1 2-16,0-2-30 0,2 1 25 15,-1-2-19-15,-1 1 10 0,-2-4 2 16,2 3 26-16,1-3-41 0,-5 2-1 15,0-1 35-15,0 0-5 0,0 1-30 16,-2 0-2-16,5-1 15 0,-5 0-5 16,0 1 18-16,-2 0-28 0,0-1 24 15,0 1-24-15,0 0 13 0,-2 1-13 16,-3 1 6-16,1-2-6 0,0 5-2 16,0-4-1-16,2 3 3 0,-2-1-65 15,0 0 46-15,-2 2 7 0,-3 0 9 16,5 1-36-16,0 0 39 0,0 2 0 15,0 0-31-15,-2 1-7 0,1 0 20 16,-3 0 15-16,4 1-64 0,0 0 45 16,0 2 0-16,-2 0 0 0,-1 0-56 15,-3 0 49-15,4 0 1 0,-5 4 0 16,-3 0-7-16,2 1 35 16,-7-1 0-16,2 5-19 0,-5 0-16 0,-5 6-47 15,0 4-70-15,-4 2-529 16,6-6-33-16,0-11-1045 0</inkml:trace>
  <inkml:trace contextRef="#ctx0" brushRef="#br0" timeOffset="-97774.64">23654 11265 111 0,'0'0'254'0,"0"0"261"15,0 0-147-15,0 0-49 0,0 0-117 16,0 0 25-16,0 0 0 0,0 0 13 16,4 4-46-16,0-4 41 0,3 2 40 15,3-1-58-15,2 0 5 0,5 1-58 16,3-1 3-16,5 1-98 0,0-2-11 16,0 0-11-16,0 0-47 0,0 0-3 15,-7 1 3-15,1 1 2 16,-3-1-2-16,-1 1-14 0,-1-1 14 15,1 1 28-15,-5-2-28 0,2 2 0 16,-1-2 3-16,-5 0-3 0,-2 1-6 16,0-1 5-16,-2 1-40 0,0-1-47 15,-2 2-66-15,2-2 34 0,3 1-22 16,-3 1-55-16,4-1-94 0,-4-1-14 16,0 1-66-16,0 1-40 0,0-1 76 15,-2 1-36-15,0-1-30 0,0 1-153 16</inkml:trace>
  <inkml:trace contextRef="#ctx0" brushRef="#br0" timeOffset="-97405.09">23650 11478 889 0,'0'0'1108'16,"0"0"-767"-16,0 0-154 0,0 0-29 15,0 0-6-15,0 0-88 0,0 0 48 16,0 0-38-16,0 0-4 0,0 0 93 16,66 0 3-16,-33 3-90 0,4-1-60 15,1-1 3-15,-1 2-7 0,-2-1-2 16,-6-1-9-16,0 2-1 0,-11-2 2 15,-3 0-2-15,-7 0 13 0,-2-1-13 16,-4 1 47-16,-2-1 7 0,0 0-26 16,0 0 7-16,0 0-35 0,-2 0-35 15,0 0-12-15,0 2-42 0,-2 0-60 16,-2 0-189-16,-4 4-114 0,-1 0-127 16,1 0-6-16,2-5-616 0</inkml:trace>
  <inkml:trace contextRef="#ctx0" brushRef="#br0" timeOffset="-93069.68">25390 11093 215 0,'0'0'202'16,"0"0"137"-16,0 0 13 0,0 0-169 15,0 0-63-15,0 0 10 0,0 0-48 16,0 0 6-16,0 0 42 0,9 4 32 16,-5-3-65-16,0 0 46 0,2 1 41 15,0 0 23-15,5 0-46 0,5 0-4 16,1 2-28-16,6-1-40 0,3-2-15 15,7 2 2-15,1-1 17 0,3 0-93 16,4-2 35-16,0 3 3 16,-1-2-6-16,-5 1-29 0,-2 0 16 15,-6 0 6-15,-4 0-9 0,-3 0-16 16,1-1 16-16,-9-1 3 0,-1 2-18 16,-5-2-1-16,2 0 3 0,-2 1-3 15,-4-1 3-15,-2 0-3 0,0 0 2 16,0 0-2-16,0 0 1 0,0 0-1 15,0 0 0-15,0 0-12 0,0 0-68 16,0 0-85-16,0 0-45 0,-2 0-147 16,-4 0-85-16,-4 3-115 15,-5 0 231-15,3 0-201 0,-13-1-158 0</inkml:trace>
  <inkml:trace contextRef="#ctx0" brushRef="#br0" timeOffset="-92569.45">25318 11232 965 0,'0'0'469'16,"0"0"-192"-16,0 0-89 0,0 0-84 15,0 0 22-15,0 0 85 0,0 0-24 16,0 0-135-16,0 0-39 0,0 0 84 15,37 0 54-15,-12 0 19 16,8 0-19-16,0 0-75 0,4 0-34 16,5 2-39-16,1-1 32 0,-1 1 0 15,-7 0-19-15,0-1-10 0,-4 0 20 16,-6 0 18-16,-9-1-42 0,-1 1 71 16,-7-1 31-16,-6 1-6 0,-2-1-32 15,2 0 35-15,-2 0 37 0,0 0-46 16,0 0-8-16,0 0-34 0,0 0-50 15,0 0-34-15,0 0-16 0,0 2-31 16,0 2-71-16,0 2-204 0,0 6 111 16,4 1-328-16,0-3-447 0,27-10-619 15</inkml:trace>
  <inkml:trace contextRef="#ctx0" brushRef="#br0" timeOffset="-86712.54">28390 10629 349 0,'0'0'456'0,"0"0"-32"0,0 0 110 16,0 0-122-16,0 0-153 0,0 0 2 16,0 0-13-16,0 0-49 0,0 0 30 15,-4 2-25-15,4-2-31 16,2 0-59-16,0 0 21 0,4 0-3 0,4 0 12 16,11-3-20-16,14-1 21 15,25-8-6-15,19-6-59 0,14-1-31 16,-4 0 3-16,-5 1 10 0,-5 5-62 15,-3 3 21-15,1 0 13 0,-5 2-34 16,-2 2 9-16,-3 1-9 0,-5 1 2 16,-7 0-1-16,-5 1 0 0,-13 0-1 15,-10 2 0-15,-6 1-12 0,4-2 11 16,1 1-1-16,-3 1 2 0,-6 0-37 16,-7 0 37-16,0 0-3 0,-5 0-16 15,-3 0-17-15,-2 0 14 0,0 0-24 16,0 0-71-16,0-1-9 0,-2 1 2 15,0 0-52-15,-3 0-116 0,-5 0-108 16,-4 2-40-16,-11 4-161 0,0 0-17 16,-18 1-392-16</inkml:trace>
  <inkml:trace contextRef="#ctx0" brushRef="#br0" timeOffset="-86279.35">28594 10757 1812 0,'0'0'513'15,"0"0"-284"-15,0 0-61 0,0 0-65 16,0 0 29-16,0 0 54 0,0 0 24 16,0 0-102-16,60 0 60 0,0-7-35 15,29-6-45-15,25 0-40 0,2-3 36 16,2 2 8-16,-17 2-23 0,-4 4-19 16,-6 0 6-16,-8 2-9 15,-15 3-44-15,-10-1 13 0,-17 0 15 16,-12 2 9-16,-8-1-15 0,-5-1 34 15,-1 2-13-15,-5 1-18 0,-4 1-6 16,-6-2 33-16,0 2 16 0,0 0-52 16,0 0 11-16,-2 0-5 0,0-1-25 15,0 0-34-15,0-1-3 0,-4-1-126 16,-3-1-91-16,1-1-94 0,4 1-69 16,-4-1-151-16,4 2-503 0,0-9-636 15</inkml:trace>
  <inkml:trace contextRef="#ctx0" brushRef="#br0" timeOffset="-85395.08">30170 10368 264 0,'0'0'2100'0,"0"0"-1674"15,0 0-372-15,0 0 1 0,0 0 70 16,0 0 89-16,0 0-22 0,0 0 4 16,0 0-47-16,0 0-49 0,4 6-37 15,-4-6 34-15,-4 0-2 0,-1-2-76 16,1-2-17-16,-4-2-2 0,4 0 66 15,-2-1-51-15,2 0 19 0,-3-2 16 16,5 1 3-16,-4-1-51 0,6-1 48 16,0-1-16-16,0 0-12 0,0-1-20 15,8-1 9-15,-1 1-11 0,-1-1-10 16,2 3 10-16,4-2 0 0,1 0 0 16,3 2-49-16,1-1 24 0,4 1 3 15,-1 1-2-15,1 0-26 0,2 2 47 16,-1 0 0-16,-1 1-10 0,2 0-8 15,0 2 21-15,-3-1 0 16,3 2-22-16,-4 1 19 0,1 1-1 16,-1 1 3-16,-5 0-45 0,-1 0 27 15,-1 2-3-15,-1 2 3 0,-3 1-12 16,0-2 16-16,-6 2 2 0,4 0-32 16,-2 1 4-16,-1 1 26 0,-3 2 13 15,0 4-64-15,0 0 65 0,-7 5-1 16,-1 4 2-16,-4 2 0 15,-3 5 28-15,-1 1 10 0,-1 2-38 0,1-1-5 16,-1 0 5-16,0 0 16 16,3 0-13-16,4-2-3 0,-1 0 13 15,3-4-13-15,2 1 2 0,2-3 10 16,2-2 4-16,2-1-16 0,0-1-2 16,6-2 2-16,0-1 36 0,0-1-33 15,0-4 10-15,1 1 12 0,1-4 9 16,0-1-30-16,-4-1 21 0,3-1-4 15,-1-2-7-15,-4 1-12 0,0-4 11 16,2 2 6-16,-4-2-6 0,0 0 15 16,0 0 6-16,0 0-16 0,0 0-18 15,0 0-12-15,0 0-13 16,0 0-15-16,-4 0-51 0,4 0-44 16,-2 0-132-16,2 0-187 0,-4 0-174 15,0 0-370-15,-5 0-561 0,32 0 1442 0</inkml:trace>
  <inkml:trace contextRef="#ctx0" brushRef="#br0" timeOffset="-84209.86">30383 10962 1163 0,'0'0'446'0,"0"0"-160"0,0 0-62 16,0 0-56-16,0 0-6 0,0 0 28 15,0 0 16-15,0 0-87 0,0 0-10 16,0 0-22-16,0-5 2 0,0 5 7 15,0 0 37-15,0 0-3 0,0 0-57 16,0 0-22-16,0 0-1 0,0 0 10 16,0 0-41-16,0 0 47 0,0 0 0 15,0 0-10-15,0 0-33 0,0 0 18 16,0 0-16-16,0 0-7 0,0 0-15 16,0 0 38-16,0 0 8 0,0 0-48 15,0 0 23-15,0 0-12 0,0 0-12 16,0 0 9-16,0 0-9 15,0 0 3-15,0 0-3 0,0 0-17 16,0 0 17-16,0 0 0 0,2 0-20 16,0-1 17-16,8-1-9 0,-4 1 12 15,0-1-50-15,3 2 37 0,-5-1-2 16,8 1 12-16,-4 0-47 0,3 0 49 16,-1 0-1-16,-2 0-20 0,3 0-6 15,-1 3 28-15,0-2 0 0,-1 2-43 16,-1 2 24-16,2-3 17 15,-1 2-14-15,-1 0-31 0,-4 0 35 0,-2 2-1 16,4-3 1-16,-2 1-14 16,-2 0 26-16,1 0-3 0,-1 0-19 15,-2 2 19-15,0 1 3 0,2-2-2 16,-2 2-5-16,0 2 7 0,0 0 2 16,-2 0 14-16,-3 3-13 0,-1-1 20 15,0 0-1-15,0 0-22 0,0 0 1 16,-3-2 24-16,-1 1-10 0,4-1-12 15,-2-2-3-15,-1 0 21 0,-1 1 1 16,2-2-9-16,-3 1 28 0,-3-1-6 16,4 0-16-16,-1-3-3 0,-3 2 18 15,5-3 13-15,-1 0-46 0,-4 0 24 16,5-1 3-16,-1 0 21 0,-2-1-45 16,5 0 36-16,-1 0 0 0,0-1-6 15,-2-1 0-15,5-2 31 0,-3 1 22 16,0-2-29-16,0 0-21 0,-1-1 0 15,-1-1 28-15,4 1-53 0,2 1 40 16,-5-1-6-16,5 2 0 0,4-2-44 16,-4 2 47-16,2-1-12 0,0 0-16 15,2 1-6-15,-2-1 13 0,2-1 21 16,-2 0-46-16,2-1-3 0,0-1 12 16,0-1-12-16,0-2 3 0,0 0-3 15,0 1 18-15,0 0-18 16,0 2-8-16,2-2 8 0,-2 3 0 15,2 1-27-15,0 1-25 0,0 2-15 16,2-1-10-16,0 1-153 0,9 1-131 16,-3 0-578-16,13-3-402 0</inkml:trace>
  <inkml:trace contextRef="#ctx0" brushRef="#br0" timeOffset="-50389.72">25095 11670 232 0,'0'0'273'0,"0"0"-233"0,0 0-39 15,0 0-1-15,0 0 13 0,0 0 0 16,0 0 316-16,0 0-78 0,0 0-56 15,-15-17 4-15,15 17-72 0,0 0-49 16,-2 0-7-16,0 0 59 0,-6 0 22 16,2 5 46-16,0-1-114 0,-1 2 16 15,1 2-64-15,-4 3-23 0,2 5 22 16,1 1-35-16,5 4-25 16,2 3 0-16,0 4 25 0,4 1 32 15,7 7-32-15,5 2 0 0,1 2 1 16,1 2 41-16,9 2-26 0,-4 2-16 15,4 1 13-15,-2 0-12 0,2 0-1 16,-7 1 0-16,-1-3 4 0,-3-1-4 16,1-3 0-16,-5-3 0 0,-1-3-20 15,-3-4 12-15,-6 2 8 0,0-4 2 16,-2-1-2-16,0-2 22 0,-4-4-22 16,0-3 2-16,-2-3 26 0,-5-3-26 15,1-4 35-15,0-1 175 16,-5-2-35-16,3-2-72 0,-7 0-22 15,5-4 10-15,-3 0-92 0,3 0 31 16,5 0 9-16,1 0 20 0,2-2-46 16,4-1 39-16,0 2-13 0,2-3-41 15,0 3-47-15,0-2-4 0,2 0 10 16,6 1-80-16,5-1-23 0,1 0-3 16,9-1 74-16,4 3-1 0,-3 1 42 15,5 0 3-15,0 7-10 0,-2 2-9 16,2 3 24-16,-2 4 22 0,-4 3-22 15,2 2-8-15,-3 2 29 0,-3 4-13 16,-1 2-7-16,1 2 23 0,-2 3 10 16,-1 0-10-16,-3 1-17 0,-1 2 16 15,2-2-1-15,-7-1-2 0,5-3 1 16,-2-2 3-16,1 0 10 0,-5-2-9 16,2 0-1-16,3-1 1 0,-3-1-1 15,0-3 0-15,4 2 24 0,-1-5-11 16,-3 2 10-16,2-3-21 0,5 0 12 15,-5-1 7-15,5-1-19 0,-5 1-2 16,7 0 25-16,-1-2 1 0,5 1-26 16,-5 0 36-16,7 0-20 0,-2-2-16 15,-3 3 19-15,7-3-19 16,-6 0 29-16,3 0-29 0,-1-2 0 16,-2 0 19-16,6-2-6 0,-7 2 3 15,3-2-16-15,-1 0 1 0,-1-1-1 16,4 0 0-16,-9 0 19 0,7-2-6 15,-2 1-13-15,-3-1 16 0,5-1-16 16,-7 0 13-16,3 0 0 0,-3 1-13 16,3-3 19-16,-3 1-19 0,-3 0-1 15,3 0 1-15,-4 0 32 0,3-1-16 16,-1 0-16-16,-1 1 2 0,-1-1 28 16,4 0-30-16,-7 2-3 0,3-3 3 15,-2 0 0-15,-2 0-9 16,-2-1 9-16,-1-1 12 0,1 0-8 15,-2 0-4-15,-2-1 28 0,2 1 11 16,-2-1-20-16,2 0-16 0,0 2 32 16,0-2-6-16,4 2-16 0,2-1-7 15,3 2 20-15,5-1-4 0,7 3-22 16,18-1 32-16,19 6 9 0,44 6-24 16,20 5-17-16,27 15-2 0,22 11 1 15,28 10-68-15,30 6-1 0,-41-14-366 16,21-14-1658-16</inkml:trace>
  <inkml:trace contextRef="#ctx0" brushRef="#br0" timeOffset="-45635.06">26521 12466 274 0,'0'0'408'0,"0"0"-363"0,0 0 470 15,0 0-235-15,0 0-104 0,0 0-79 16,0 0-61-16,0 0 3 0,0-1 9 16,0 1-18-16,4 0 15 0,-4 0 36 15,0 0 20-15,2 0-36 0,0 0 6 16,3 1 26-16,-1 1 110 0,4 1-98 16,6 0 30-16,1 0-14 0,12 0-55 15,0 0-31-15,8 0 63 0,2 0 7 16,0-1-106-16,0 1 38 0,1-1-19 15,-5 1-22-15,-4 1-9 0,-2-2 9 16,-11 0 1-16,1-1-1 0,-9 0 0 16,-2-1 3-16,-4 2 23 0,2-2-23 15,-4 0 38-15,0 0 23 0,0 0 16 16,0 0-78-16,0 0 21 0,0 0-23 16,0 0-19-16,0 0-146 0,0 0-4 15,0 0-42-15,0 0-20 0,0 0-14 16,0 0 51-16,0 0 20 0,0 0-115 15,0 0 78-15,-4-2-137 0,0 1 113 16,-2-2 0-16,0 0 66 16,-3-2 65-16,-5 3 9 0,4-2 93 15,-3 3-1-15,-3-2-10 0,5 2 13 16,-5 0-4-16,5 1 1 0,-1 0 2 16,-3 0-28-16,5 1 16 0,-4 2-10 15,1 1-10-15,5 0-68 0,-6 2-26 16,3-2-23-16</inkml:trace>
  <inkml:trace contextRef="#ctx0" brushRef="#br0" timeOffset="-44518.18">26565 12584 114 0,'0'0'202'15,"0"0"30"-15,0 0 71 0,0 0 16 16,0 0-16-16,0 0-153 0,0 0-10 15,0 0 32-15,0 0 48 0,0 0-19 16,-11 12-33-16,17-11 19 0,1-1-19 16,1 0 50-16,11 2-4 0,3-1-42 15,11-1-68-15,5 1 13 0,9-1-51 16,-8 2-50-16,1 0-16 0,-5 1 0 16,-6 1-1-16,-2-1-24 0,-9 0 23 15,-3 0 2-15,-9-1 0 0,0-1-25 16,-4 0 25-16,-2-1 28 15,0 0 26-15,0 0-17 0,0 0 33 16,0 0 2-16,0 0-38 0,0 0 2 16,0 0-2-16,-2 0-25 0,2 0-8 15,0 0-1-15,0 0 2 0,0 0-2 16,0 0-18-16,0 0 18 0,0 0 2 16,0 0-2-16,0 0-24 0,0 0 24 15,0 0 0-15,0 0-16 0,0 0 13 16,0 0 3-16,0 0 0 0,0 0-9 15,0 0 9-15,0 0 16 0,0 0-16 16,0 0 2-16,0 0 2 0,0 0 8 16,0 0-12-16,0 0-2 15,0 0 2-15,0 0-1 0,0 0-32 0,0 0 33 16,0 0 3-16,0 0-3 16,0 0-25-16,0 0 25 0,0 0 0 15,-2 2 0-15,0-2-13 0,0 0 13 16,2 0 3-16,0 0 0 0,0 0-3 15,0 0 16-15,0 0-16 0,0 0 13 16,0 0-13-16,0 0 16 0,0 0-16 16,0 0-12-16,0 0 12 0,0 0 6 15,0 0-6-15,0 0 0 0,0 0 0 16,0 0 0-16,0 0-19 0,0 0 19 16,0 0 13-16,0 0-13 0,0 0-5 15,0 0 5-15,0 0 16 0,0 0-16 16,0 0-20-16,0 0 20 0,0 0 0 15,0 0-27-15,0 0 27 0,0 0 2 16,0 0-2-16,0 0-12 0,0 0 12 16,0 0 12-16,0 0-12 0,0 0-23 15,0 0 23-15,0 0 0 0,0 0-15 16,0 0 2-16,0 0 13 0,0 0-2 16,0 0-20-16,0 0 22 0,0 0 3 15,0 0-3-15,0 0-4 16,0 0 4-16,0 0 17 0,0 0-17 15,0 0-1-15,0 0 1 0,0 0 0 16,0 0-1-16,0 0 1 0,0 0 15 16,0 0-15-16,0 0-10 0,0 0 10 15,0 0 12-15,0 0-12 0,0 0-3 16,0 0 3-16,0 0 0 0,0 0 1 16,0 0-1-16,0 0 13 0,0 0-13 15,0 0 9-15,0 0-9 0,0 0 16 16,0 0-16-16,0 0 3 0,0 0-3 15,0 0 3-15,0 0-3 0,0 0-3 16,0 0 3-16,0 0-3 16,0 0-44-16,0 0 45 0,0 0 1 15,0 0-1-15,0 0-42 0,0 0 44 16,0 0 12-16,0 0-12 0,0 0-19 16,0 0 19-16,0 0 0 0,0 0-10 15,0 0 10-15,0 0 0 0,0 0 0 16,0 0-36-16,0 0 36 0,0 0 3 15,0 0-3-15,0 0 0 0,0 0 0 16,0 0 0-16,0 0-7 0,0 0 5 16,0 0 2-16,0 0 0 0,0 0-3 15,0 0 3-15,0 0 0 0,0 0 0 16,0 0-60-16,0 0 26 16,-2 0-64-16,-2 0-80 0,0 0-74 15,-3 0-97-15,-3 0-8 0,4 0-116 16,0 0-18-16,-5-6-170 0,61 12-230 0</inkml:trace>
  <inkml:trace contextRef="#ctx0" brushRef="#br0" timeOffset="-41481.04">28952 12400 88 0,'0'0'554'16,"0"0"-198"-16,0 0-151 0,0 0-98 15,0 0-25-15,0 0 9 0,0 0 29 16,0 0-12-16,0 0 38 0,0 0-16 16,0 0 9-16,0 0-9 15,0 0 15-15,2 0-28 0,2 0-20 16,-2 2 31-16,5-1 43 0,5 3-36 16,-2-3-100-16,7 1 16 0,1 2 13 15,5-3 16-15,2 2-78 0,2 0 46 16,0-1-16-16,2 3-21 0,0-2-10 15,-7 0 11-15,-1 0-6 0,2 1-6 16,-9-1 0-16,3 0 0 0,-7-3 4 16,-2 1-2-16,1 1-2 15,-5-2 16-15,-4 0-16 0,0 0 3 16,0 0 22-16,0 0 10 0,0 0-35 0,0 0 0 16,-2 0-3-16,2 0 2 15,0 0-110-15,0 0 31 0,-2 0-29 16,0 0-115-16,-5 0-120 0,-1 2-86 15,-2 2 160-15,-11 0-25 0,7 0-259 16</inkml:trace>
  <inkml:trace contextRef="#ctx0" brushRef="#br0" timeOffset="-29601.74">26585 12356 329 0,'0'0'545'0,"0"0"51"16,0 0-102-16,0 0-73 0,0 0-95 15,0 0-56-15,0 0-71 0,0 0-20 16,0 0-68-16,48-23-110 15,-17 18-1-15,14-1 16 0,23 3-10 16,21 0 13-16,6 2-19 0,-6 1 19 16,-2 0-19-16,-14 3 3 0,-3 1-3 15,-2 2 0-15,-12-1-9 0,-15-2-2 16,-12 1 11-16,-6-1 0 0,0 1-44 16,-7-1 22-16,3 0 3 0,-11-2-7 15,-4 1-66-15,-2-2 57 0,-2 0-13 16,0 0-80-16,0 0-52 0,-6 0-96 15,-11 2-112-15,-1 2-83 0,-5-2-189 16,-22 0-387-16</inkml:trace>
  <inkml:trace contextRef="#ctx0" brushRef="#br0" timeOffset="-29249">26738 12431 1403 0,'0'0'507'15,"0"0"-118"-15,0 0-69 0,0 0-85 16,0 0 25-16,0 0-94 0,0 0-42 16,0 0-124-16,0 0-16 0,0 0-108 15,0-17 124-15,19 19 67 0,6 4 95 16,20 0-60-16,17-1 2 16,19 1-16-16,6-1-75 0,-7-1-1 15,-10 1 17-15,-8 0-13 0,-12-2-13 16,-9 0-3-16,-12-1 28 0,-4 0-28 15,4 0 13-15,-4-1-13 0,4 0 0 16,-17 1-1-16,1-1-6 0,-9 0 7 16,-2-1 76-16,-2 0-58 0,0 0 55 15,0 0 15-15,0 0 1 0,0 0-88 16,0 0 22-16,0 0-23 0,0 0-37 16,0 0-47-16,0 0 6 0,0 0-2 15,-2 0-83-15,2 0-93 16,-2 2-280-16,2 1-79 0,-2 0 45 0,2 2 72 15,2-1 3-15,16-4-216 0,-32-17 573 16</inkml:trace>
  <inkml:trace contextRef="#ctx0" brushRef="#br0" timeOffset="-28465.22">28876 12414 551 0,'0'0'509'0,"0"0"-145"0,0 0-139 16,0 0-37-16,0 0-9 0,0 0 9 15,0 0-17-15,0 0 43 0,0 0-37 16,0 0-32-16,-2-3-33 0,2 3 3 16,6 0 26-16,4 0-96 0,11 0 72 15,8 3-9-15,14-1-19 0,15 4-76 16,14 0 59-16,3 2-28 0,-5 0-12 15,-12 0-31-15,-17-1 34 0,-10-1-32 16,-6 0-3-16,4 1-13 0,2 0 13 16,0 1 0-16,-6-1-19 15,-2 0 19-15,-7-3-1 0,-4-1-2 16,-5-1-51-16,-3 0 53 0,-4-1 1 16,0 0-37-16,0-1-8 0,0 0 1 15,0 0 3-15,0 0-127 0,0 0-20 16,-2 0 5-16,0 0-13 0,-5 0-45 15,-5 0 34-15,-7 1 48 0,-7 0-80 16,-7 2-41-16,-15 0-182 0,9-3-203 16,-15 0 73-16</inkml:trace>
  <inkml:trace contextRef="#ctx0" brushRef="#br0" timeOffset="-27933.55">28723 12509 1163 0,'0'0'381'0,"0"0"-66"0,0 0-124 15,0 0 20-15,0 0-43 0,0 0 13 16,0 0-49-16,0 0 23 0,0 0-110 16,74-10-4-16,-24 10-37 0,14 0 31 15,16 4 26-15,7 4-29 0,-6-1-10 16,-11 2 17-16,-16-2 15 15,-15 0-51-15,-6-1 26 0,-6 2 0 16,2-2-17-16,2-1 1 0,0 4 9 16,-6-3 13-16,0 0-32 0,-7 0-1 15,-5-2 14-15,-7-1-7 0,2 0 7 16,-4-3-16-16,0 3 29 0,-2-2-20 16,-2-1 10-16,2 1-12 0,-2 0 7 15,3-1-14-15,-1 2-20 0,0-1 20 16,0 2 0-16,0-2-9 0,2 1 9 15,-2 1 2-15,6-1-2 0,-4 0 3 16,1 1-3-16,-1 0 3 0,0-1 17 16,-2-1-17-16,-2 0 42 15,0-1 28-15,0 0-38 0,0 0 9 16,0 0 13-16,0 0 2 0,0 0-43 16,0 0 3-16,0 0 22 0,0 0-25 15,0 0-4-15,0 0 4 0,0 0 1 16,0 0-17-16,0 0-25 0,0 0 25 15,0 0 0-15,0 0-60 0,0 0 22 16,0 0-19-16,0 0 4 0,0 0-143 16,0 0-27-16,0 0-107 15,-4 0-149-15,-7 1-59 0,-9 3 177 0,1 0 78 16,-28-2-713-16</inkml:trace>
  <inkml:trace contextRef="#ctx0" brushRef="#br0" timeOffset="-24461.84">30968 13495 29 0,'0'0'333'0,"0"0"163"0,0 0-44 15,0 0-142-15,0 0 70 0,0 0-118 16,0 0-13-16,0 0-62 0,0 0-148 15,0-14-20-15,-19 16 26 0,-2 4 62 16,-8 2-37-16,-6 3 26 0,-2 0-25 16,0 2-1-16,-3 0-51 0,5 2-3 15,2-1 16-15,0-1-32 0,2 0 0 16,4-2 2-16,3-2 21 0,3-1-1 16,2-3-19-16,3-1 10 0,5 0-13 15,-1 0 3-15,6-2 19 0,0-2 20 16,-1 0-42-16,1 2-20 0,2-2-53 15,-2 0-26-15,-2 0-118 0,-1 0 1 16,1 0-119-16,-2 0-125 0,8 0-226 16,2-3-429-16</inkml:trace>
  <inkml:trace contextRef="#ctx0" brushRef="#br0" timeOffset="-24128.01">31071 13616 1000 0,'0'0'765'15,"0"0"-91"-15,0 0-261 0,0 0-156 16,0 0-257-16,0 0-4 0,0 0-135 16,-54 10 139-16,7 17 116 0,-22 7 8 15,3 1-37-15,10-5-86 16,19-8 40-16,8-3-18 0,-4 0-4 15,-2 2-19-15,-4 4 25 0,6-6 7 16,6-1-16-16,2-5-16 0,11-5 51 16,1 0 31-16,5-5-35 0,2 0 70 15,4-1-3-15,2-2 14 0,0 0-48 16,-2 0-2-16,2 0-19 0,0 0-47 16,0 0-12-16,-3 0-69 0,-3 0-110 15,-6 0-193-15,-1 0-221 0,3 0-470 16,-2-10-575-16</inkml:trace>
  <inkml:trace contextRef="#ctx0" brushRef="#br0" timeOffset="-20005.8">25320 14740 36 0,'0'0'981'0,"0"0"-457"16,0 0-224-16,0 0-41 0,0 0-3 15,0 0 51-15,0 0-72 0,0 0-59 16,0 0-70-16,-4-4-65 0,14 2-41 16,11 1 96-16,6-1 28 0,12-2-60 15,19-1-17-15,10-1 7 0,5 2 5 16,-15 1-58-16,-15 1 27 0,-12 0-6 15,0 2-21-15,4 0 1 0,4-1-1 16,5 1 15-16,-5 0-16 16,-4 0-12-16,-10 0 12 0,-2 0-2 15,-7 0-23-15,-5 0 22 0,-7 0 2 16,-2 0 1-16,-2 0-48 0,0 0 29 16,0 0-57-16,0 0-73 0,0 0-68 15,0-2-7-15,-6 1-46 0,-1-1-60 16,-11 0-62-16,-1 0-108 0,-1 0-139 15,-16 0 0-15</inkml:trace>
  <inkml:trace contextRef="#ctx0" brushRef="#br0" timeOffset="-19690.43">25330 14822 1737 0,'0'0'1009'15,"0"0"-698"-15,0 0 12 0,0 0-92 16,0 0-79-16,0 0-152 0,0 0-9 16,0 0-108-16,0 0 117 0,77 1 0 15,-7 5 76-15,7-2-7 0,1 1-6 16,-9-3 9-16,-22-1-68 0,-10 1 46 16,-8-2 0-16,-4 0 1 15,-4 0-38-15,-1 1 27 0,3-1-9 16,-13 0-18-16,-3 0-10 0,-3 0 44 15,-4 0 27-15,0 0-55 0,0 0 52 16,0 0-24-16,0 0-47 0,0 0-40 16,0 0 5-16,0 0-58 0,0 2-91 15,0 2-245-15,0 4-314 0,0-3-54 16,2-5-737-16</inkml:trace>
  <inkml:trace contextRef="#ctx0" brushRef="#br0" timeOffset="-11865.88">25312 15706 372 0,'0'0'587'15,"0"0"21"-15,0 0-201 0,0 0-90 16,0 0-84-16,0 0 51 0,0 0-69 16,0 0-29-16,0 0-52 0,0 4-13 15,0-4-20-15,0 1-50 0,0-1 22 16,0 0 12-16,0 0-3 0,0 0-67 15,0 0 14-15,-2 0-27 0,2 0-2 16,0 0-38-16,-2 0 38 16,2 0 14-16,0 0-12 0,-2 0-1 15,0 0 2-15,-3 0 37 0,1 1-39 16,-4-1 32-16,-6 3 78 0,-9 0-49 16,-2-1-62-16,-2 1 25 0,-4-2-3 15,4 1-9-15,-2-2-11 0,-2 0 29 16,-2 0 17-16,-2 0-46 0,0-2 17 15,-6-1 9-15,6 0 13 0,-3-1 2 16,1-1 56-16,-2 1-59 0,2-2-25 16,-3 0-14-16,-3 0 10 0,2-2 4 15,-1 1-11-15,1-3-4 16,-13 0 18-16,-6-5-18 0,-8-3 12 16,-4-1-12-16,6-2 3 0,1 0-3 15,8-3 3-15,-3 1 9 0,0-2 14 16,-2-2-24-16,2-2-2 0,-2 1 12 15,6 0-3-15,0-1 7 0,-2 0-16 16,0-1 15-16,7 0-15 0,3 5 0 16,9 2 6-16,8 5 9 0,2-1-3 15,-6-5-11-15,-7-4 16 0,-5-3-14 16,1-2-2-16,1 0-1 0,-5 2 3 16,5-3-3-16,-1-1 19 0,-1 0-19 15,5 0 0-15,-3-3-12 0,-1-1 9 16,5 0 3-16,-4-1 17 15,-1-1-17-15,3 0-13 0,-3-1 13 16,5 0-1-16,0 1 5 0,3 0 2 16,-3 2-3-16,6 0 12 0,-2-1-15 15,4 1 15-15,-3 2-2 0,3-1-13 16,0 0-22-16,0 0 22 0,4 0-1 16,-2-2-17-16,0 0 18 0,4 1 1 15,-4-1-1-15,5-1-22 0,-3 0 22 16,4 1 25-16,-2-2-23 0,4 2-2 15,-2-3 0-15,5-2 0 0,-1-1 1 16,5 0-2-16,-3-1 1 0,2 0-1 16,1 0-50-16,3 0 51 0,-1 3 1 15,2 0-1-15,1 0-31 0,-1 1 31 16,2-1 19-16,1 0-19 0,1 0-15 16,6 1 15-16,-2 1 0 0,4 0-3 15,0 2-15-15,0 4 17 0,4-1-21 16,0 2-15-16,2 0 37 0,3 0 1 15,-3 3-1-15,2 1-1 0,-2-2 1 16,2 0-1-16,1 1-36 0,1-4 16 16,-2 1 21-16,1 0 0 0,-1-1-16 15,2 1 16-15,-2-2 2 16,1 1-2-16,1-1-21 0,0 0 21 16,-1 3 0-16,1-1-3 0,-2 3 3 15,1-1 1-15,1-1-1 0,0 5-37 16,1-4 35-16,-1 4 2 0,2 1 0 15,-1-1-15-15,1 1 15 0,2 0 0 16,3-2-35-16,0-1 15 0,-1-1 20 16,3 0 0-16,1-2-3 0,-1 1 3 15,0 0 1-15,-1 2-1 0,1-3 0 16,-1 2 9-16,-1-1-9 0,-1-2-3 16,3-1 3-16,2-3 7 0,-3 4-7 15,3-5-7-15,0 0 5 16,1 0 2-16,3-1-2 0,-4 1-1 15,2 1 3-15,-3 0 3 0,1 0-3 16,0-1-17-16,1 0 17 0,1-5 9 16,2 1-7-16,0-2-3 0,0-1 1 15,-5 2-12-15,3-2-106 0,0 2 55 16,-1-3-11-16,5-2 33 0,-2 2-69 16,4 0 25-16,2 3 6 0,-6 1-18 15,2 2 5-15,0 1 29 0,-3 5 15 16,5-1-60-16,-4 3 29 0,2 3 25 15,-2 2-16-15,4 3-39 0,-2-1 74 16,2 4-4-16,0-1-6 16,2 2-28-16,0 1-17 0,0 3 48 15,-3 2-52-15,-3 1 43 0,2 2-4 16,-6 0 39-16,-3 2-58 0,1 0 16 16,-4 1 9-16,1 4-12 0,-6 0-37 15,-1 1 8-15,-1 3 2 0,-2 2-48 16,0 0-20-16,-2 1-16 0,-4 4-4 15,0 0-205-15,0 0 13 0,0 2-76 16</inkml:trace>
  <inkml:trace contextRef="#ctx0" brushRef="#br0" timeOffset="-11496.59">22711 9800 680 0,'0'0'522'0,"0"0"-151"16,0 0-140-16,0 0-131 0,0 0-35 15,69-43-64-15,-36 36 12 0,14-1 20 16,15-2-30-16,4 4-3 0,5 1 3 15,-13 1-3-15,-15 0-6 0,-12 3 6 16,-8 1 16-16,4 0-16 0,2 0-26 16,-3 3 26-16,-3 3-13 0,-6 3-36 15,-5 1-19-15,1 4-16 0,-7 1 38 16,0 4-32-16,0 3 26 0,-4 5 20 16,2-1-20-16,-4 4-20 0,0 1 23 15,-6 3-2-15,-6 4 50 0,-3 9 2 16,-7 11 38-16,1-3 69 0,4-11-108 15,7-5-658-15</inkml:trace>
  <inkml:trace contextRef="#ctx0" brushRef="#br0" timeOffset="-7675.39">27916 16023 303 0,'0'0'339'0,"0"0"206"0,0 0-226 16,0 0-134-16,0 0-22 0,0 0 38 15,0 0-4-15,0 0-80 0,0 0-14 16,0 0-15-16,3 0 38 0,1 0-33 16,0 0 29-16,4 0-10 0,4 3-47 15,1-2-33-15,1-1-10 0,5 0 10 16,-3 0-29-16,7 0 16 0,4 0-3 16,-2 0 16-16,0 0-32 0,4 0 35 15,0 0 7-15,2 0-7 16,-5 0-22-16,3 0 22 0,-2 0-4 15,0 0-27-15,4 0 8 0,-2 0 7 16,0 0-19-16,4 0 4 0,-4 2-4 16,2-2 15-16,2 1-2 0,0 0-12 15,0-1-1-15,2 3 13 0,1-2-12 16,-1 0 2-16,0 0 19 0,-2-1-15 16,0 0-4-16,2 0-3 0,0 0 19 15,0 0-19-15,7 0 6 0,-3 0-6 16,0 0 16-16,-1 0 0 0,1 0-15 15,2 0 15-15,0 0 15 0,-1 0-30 16,-1 0 2-16,2 0 16 0,1 0-7 16,-1 0 1-16,-2 0-13 0,1 0 16 15,1 0-3-15,0 0-11 16,-1 0 15-16,1 0 18 0,-4 0-23 16,4-1 4-16,-1-1 3 0,-1 1 19 15,-2-1-37-15,0 2 37 0,-1-1-7 16,-1 0 7-16,-2 1-23 0,-2 0 10 15,0 0 0-15,-2 0-8 0,-4 0-16 16,-5-2 18-16,3 1-19 0,-2-2-6 16,-7 3 6-16,3-1-1 0,-5 1-12 15,-4-1-54-15,3 1-30 0,-7 0-114 16,-4 0-109-16,-9 0-209 0,-1 0-520 16,-25-3 333-16</inkml:trace>
  <inkml:trace contextRef="#ctx0" brushRef="#br0" timeOffset="-6994.53">27954 16170 346 0,'0'0'1289'0,"0"0"-971"16,0 0-120-16,0 0-107 0,0 0-27 16,0 0 8-16,0 0 12 0,0 0 3 15,62 1 10-15,-35-1-4 0,12 0-35 16,2 0 23-16,9 0 2 0,12 0 7 15,10 0-39-15,9 0 13 0,-11 0 10 16,-2 0 5-16,-10 0-18 0,2 0 18 16,0 0-6-16,4 0-16 0,2 0-16 15,7-1 4-15,-1 0 12 0,2 0-38 16,-1 0 18-16,5-1 4 0,3 2-6 16,-5 0-13-16,3 0 19 0,-5 0 6 15,-1 0-19-15,-3 0-6 16,-4 2 29-16,0-2-7 0,-4 0-44 15,-2 0 25-15,0 0 12 0,-6 0 7 16,-4 1-43-16,-13-1 43 0,-6 1-13 16,-4-1 9-16,4 1-15 0,2 0 18 15,2 1 10-15,-4-2-25 0,-8 1-7 16,1-1 7-16,-3 1-16 0,-4-1-8 16,-3 0-4-16,-4 0 12 0,-1 0-12 15,-7 0-37-15,0 0 34 0,2 0-19 16,-4 0-61-16,-8 0-107 0,-15-2-92 15,-29-6-214-15,3 4-266 0,-34-13-418 0</inkml:trace>
  <inkml:trace contextRef="#ctx0" brushRef="#br0" timeOffset="-4122.04">28803 15948 293 0,'0'0'1229'0,"0"0"-781"16,0 0-159-16,0 0-124 0,0 0 58 16,0 0 22-16,0 0-5 0,0 0-119 15,0 0-57-15,17 1-42 0,-11-1 39 16,4 1 38-16,9 1-4 0,4-2-34 16,-1 2-61-16,7-1-3 15,-2 0-20-15,0 1-21 0,-4 0-178 16,-2-1-56-16,-1-1-98 0,-5 0-144 15,-1 0-52-15,-1-5-147 0</inkml:trace>
  <inkml:trace contextRef="#ctx0" brushRef="#br0" timeOffset="-3907.8">28789 15985 2206 0,'0'0'668'0,"0"0"-360"0,0 0-123 16,0 0 12-16,0 0-36 0,0 0-107 16,0 0-54-16,0 0-82 0,51-20 3 15,-30 17 41-15,4 1-25 0,0 1 28 16,0 1-26-16,1 0-136 0,-1 0-143 16,-6 0-247-16,-5 0-202 0,-3-4-565 0</inkml:trace>
  <inkml:trace contextRef="#ctx0" brushRef="#br0" timeOffset="-3723.05">28776 16004 1509 0,'0'0'1462'16,"0"0"-1114"-16,0 0-163 0,0 0 62 16,0 0 4-16,0 0-156 0,0 0-95 15,0 0-88-15,0 0-25 0,77-18 50 16,-44 16 23-16,0-1 2 0,6 3-38 15,-4 0-85-15,-1 0-94 0,-3 0-126 16,-9 0-190-16,-7 0-36 0,-9 2-191 16</inkml:trace>
  <inkml:trace contextRef="#ctx0" brushRef="#br0" timeOffset="-3573.34">28832 15990 183 0,'0'0'580'0,"0"0"579"15,0 0-764-15,0 0-91 16,0 0-14-16,0 0-47 0,0 0-35 15,0 0-52-15,0 0-134 0,0 0-22 16,19 0-35-16,6 0-16 0,8 0 0 16,12 3-38-16,-4-3-260 0,-3 3-308 15,13-3-534-15</inkml:trace>
  <inkml:trace contextRef="#ctx0" brushRef="#br0" timeOffset="731.32">27340 14186 912 0,'0'0'1052'0,"0"0"-508"16,0 0-544-16,0 0 32 0,0 0 52 15,4 66 206-15,-4-34-21 0,2 12-93 16,-2 15-62-16,0 13-16 0,0 4-12 16,0-3-54-16,-8-9 34 15,1-6-13-15,-1-11-2 0,0-9-48 16,2-12 31-16,2-6-23 0,-1 0-10 16,-1 1-1-16,-6-2 22 0,-1-4 25 15,-3-4 16-15,-23-1 134 0,-25-3-29 16,-40-3-50-16,-24-4-91 0,-15-2 10 15,-12-7-21-15,7-5-13 0,-18-2 0 16,-12-2 13-16,-4 0-4 0,3-1-12 16,-1 2 0-16,4-1 12 0,2-1 16 15,5-1-27-15,14-2 30 16,16 0 9-16,22 0-7 0,26 2-8 16,27 4 58-16,22 4 6 0,17 4-62 15,9 0-9-15,-1-1-2 0,3-1 24 16,-1-4-37-16,7 0 9 0,2-3 0 15,2-4-12-15,4-7-37 0,4-13 16 16,15-21-16-16,3-25-9 0,9-12-6 16,2-3 6-16,-2-3 25 0,-4 5-13 15,-4-1-3-15,-11 4 4 0,-5 10 17 16,-7 14 32-16,-9 17-10 0,1 16 37 16,-2 12-10-16,1 7-32 0,1 0 18 15,2 2 18-15,-2 3-34 16,4 6 12-16,4 6-15 0,8 4-47 0,17 3-150 15,35 10 111-15,49 8 86 16,36 6 0-16,24 4-1 0,17 3 1 16,-4 2 14-16,15 2-14 0,7 1 0 15,7 1 0-15,-8-2 0 0,-9-5-15 16,-14-8-4-16,-13-6-39 0,-16-8 14 16,-29-6-21-16,-21-5 6 0,-28-1-25 15,-28-3 44-15,-18 1 40 0,-14 2 46 16,-5 0 34-16,2 1-45 0,-6 0 42 15,-4 0-77-15,0 8-15 0,0 9-54 16,-6 17 69-16,-4 25 65 0,2 21 7 16,1 10-29-16,7-3-18 0,0-10 49 15,9-10-74-15,3-1 1 0,-4-3 1 16,-4-1-2-16,-4 3-50 0,0 0-27 16,-6 7-174-16,-6-5-110 0,4-17-618 15,1-12-499-15</inkml:trace>
  <inkml:trace contextRef="#ctx0" brushRef="#br0" timeOffset="18950.39">27660 14239 1592 0,'0'0'1104'0,"0"0"-763"0,0 0-156 16,0 0-89-16,0 0-64 0,0 0 67 16,0 0-20-16,0 0 16 0,31 63-44 15,-27-37 12-15,-4 1-13 0,0 4-12 16,0-2-6-16,-4-1-7 0,-4 0-19 15,-5-3 7-15,5-2-13 0,-10-1 3 16,5-1 6-16,-5-4 4 0,3 1-10 16,-3-5-3-16,1-1-54 0,-2-2-81 15,5-3-29-15,-3-3-46 16,5-1-81-16,6-3-133 0,-3-1-132 16,9-17-231-16</inkml:trace>
  <inkml:trace contextRef="#ctx0" brushRef="#br0" timeOffset="19267.12">27919 14255 1755 0,'0'0'994'16,"0"0"-580"-16,0 0-45 0,0 0-72 15,0 0-158-15,0 0-41 16,0 0-98-16,0 0-13 0,0 0 13 15,0 0 3-15,28 44 51 0,-25-16-17 16,-3 2 25-16,0 3-21 0,-7-2-26 16,3-2 1-16,-2-1-16 0,2-3 3 15,0-4 9-15,-2-2-9 0,1-3-3 16,-1-3 18-16,0-3-17 0,4-3 2 16,-2 1 13-16,2-3-16 0,0-3-3 15,0 1-28-15,0-2-41 0,-1-1-49 16,3 0-68-16,-2 0-10 0,0 0-45 15,-4 0-103-15,4-4-306 0,-4-9-495 16</inkml:trace>
  <inkml:trace contextRef="#ctx0" brushRef="#br0" timeOffset="19751.39">27592 14345 2013 0,'0'0'572'0,"0"0"-317"16,0 0-155-16,0 0 12 0,52-23-83 16,-28 23-29-16,7 0-52 0,0 4 24 15,0 3 5-15,0 1-138 0,-4 2-177 16,-8-2-232-16,2-1-463 0</inkml:trace>
  <inkml:trace contextRef="#ctx0" brushRef="#br0" timeOffset="21509.58">27536 14365 871 0,'0'0'1460'0,"0"0"-992"0,0 0-131 15,0 0-43-15,0 0-12 0,0 0-56 16,0 0-84-16,62-25-70 0,-39 24-22 15,2 1 3-15,6 0-37 0,2 0 15 16,0 2-7-16,0 2-2 0,0 0-9 16,0 0-10-16,-2 0 0 15,-6 0 0-15,-4-1-1 0,-9-2-2 16,-6 0 0-16,-2-1-13 0,-2 2-46 16,-2-2-54-16,0 1-53 0,0-1-89 15,-2 2 21-15,-2 1 9 0,0 1-63 16,-4 1-18-16,-3 1 84 0,-1-1 28 15,6 1 29-15,0 2 12 0,-1-1 49 16,-1 1 59-16,4 1 9 0,0-1 3 16,0 4 4-16,2 0 29 15,-5-1 14-15,1 4 132 0,0 1 20 16,-2 0 19-16,2 2-59 0,-7 1-3 16,1-1 0-16,3 2-33 0,-7-1-16 15,4-2-10-15,-3 1 1 0,-4-3-21 16,7-4 43-16,-7-1 3 0,7-2 12 15,-4-4-9-15,1-1 34 0,-4-3 6 16,3 0-25-16,-5-1-23 0,7-6 6 16,-7-3 10-16,5-2-39 0,-1-2 27 15,-4-4-14-15,9-4-4 0,-3-3-30 16,1 0 5-16,10-4-5 0,0-2-20 16,6-2-5-16,6-1 6 0,15 2-22 15,0-1-31-15,3 1 6 0,8 6 9 16,-1 2 15-16,4 4-45 15,-2 6 27-15,4 5-3 0,-2 5-9 16,3 4-12-16,1 1 15 0,-2 9 12 16,-4 6-31-16,-8 4-6 0,0 7 11 15,-4 3 30-15,-11 6-17 0,-3 4 29 16,-7 1 15-16,-2-1-15 0,-9-3 1 16,-1-3-1-16,-4-4 16 0,-5-5-14 15,-4-2 14-15,1-8 22 0,-5-3 19 16,-4-2-56-16,0-5 48 0,-5-3 1 15,3-2-6-15,-2-4-25 0,2-6 27 16,-2-1 1-16,2-5-16 0,4-3-7 16,0 0 17-16,4-4 17 0,9 0-42 15,1-1 15-15,7-3 6 0,6 0-19 16,2 0 1-16,12-1-20 0,9-1 1 16,6-1-31-16,6 4-22 0,4 4 29 15,0 7 11-15,5 3-30 0,-1 6 9 16,-2 6 9-16,-1 2 22 0,-1 8-56 15,-4 5 28-15,-4 5 3 0,-4 6-3 16,-9 3-25-16,-3 3 38 0,-7 2 14 16,-6 0-17-16,-6-2 5 15,-9-3 16-15,-8-2 31 0,1-5-28 16,-11-5 29-16,-1-6 2 0,-9-3 6 16,2-7-37-16,-1-1 38 0,-1-3-23 15,0-6 7-15,7-2-3 0,7 0 27 16,7-2 19-16,1-1-49 0,9 0 18 15,-1 1 3-15,9-4 18 0,4-2-57 16,4 0 30-16,11-3-28 0,3 1-3 16,11-2-52-16,2 4 15 0,4 3 15 15,5 2-15-15,1 6 3 0,0 2 17 16,-3 4 16-16,-3 2-44 16,0 2 29-16,-6 5-2 0,-4 3-4 15,-9 2-31-15,-3 2 19 0,-7 0-3 16,-4 3-4-16,-2-2-2 0,-11 1 43 15,-3-2-10-15,-5 1 26 0,-5-6-10 16,-7 1 35-16,-2-4 14 0,-1-2-54 16,3-4 44-16,2 0-14 0,7 0 3 15,7 0-6-15,5-3 18 0,2 0 7 16,6-1-22-16,2 0 15 0,0-1 0 16,2-1-15-16,12-2-31 0,-1-2-28 15,9 1-15-15,3-1 3 0,0 2-3 16,4 3 42-16,-4 1-2 15,-5 4-22-15,-5 0-3 0,-5 0-2 0,-4 2 5 16,-4 3-56-16,-2 1 35 16,-6 2 8-16,-4 0 36 0,-3 4 2 15,-9-2 62-15,-1-1-9 0,2-2-16 16,-1-1-12-16,1-2 12 0,6-2 13 16,5-2-48-16,2 2 32 0,4-2 9 15,4 0 31-15,0 0-41 0,0 0 44 16,4-2-15-16,6-2 11 0,0-2-45 15,11-5-27-15,0 1-1 0,4-2-40 16,-3 2 25-16,-3 3 15 0,-2-1 6 16,-11 4 9-16,-2 1-15 0,-2 1 12 15,-2 2-12-15,0 0-40 0,0 0 10 16,0 0-7-16,-2 0-15 0,0 0 3 16,-2 0 23-16,2 0 24 0,-5 3-36 15,3 0 23-15,-2 2 13 0,0-1 1 16,2 2-52-16,-2 1-70 0,-9 1-163 15,9-1-451-15,0-10-1110 0,76-37 226 16</inkml:trace>
  <inkml:trace contextRef="#ctx0" brushRef="#br0" timeOffset="24055.67">28094 14483 147 0,'0'0'254'0,"0"0"891"0,0 0-622 15,0 0-115-15,0 0-105 0,0 0-56 16,0 0-42-16,0 0-36 0,0 0-36 15,27-5-66-15,-14 4 12 0,11-3-9 16,5 2-14-16,4 0-21 0,5 1 22 16,-1 1-4-16,4 0-22 15,2 0 13-15,1 0 7 0,-5 1 9 0,0 2-58 16,-1-1 29-16,-1 1-13 16,-2-1 11-16,-8 0-27 0,-2 0 32 15,-1-2 3-15,-9 0-3 0,-1 0-15 16,-5 0 0-16,-5 0-13 0,-4 0-6 15,0 0-2-15,0 0-17 0,0 0-9 16,0 0-99-16,0 0-46 0,-2 0-72 16,0 0-85-16,-2 1-200 0,-3 1 17 15,-3 1-60-15,6-2-199 16</inkml:trace>
  <inkml:trace contextRef="#ctx0" brushRef="#br0" timeOffset="24322.55">28683 14289 2009 0,'0'0'696'0,"0"0"-378"0,0 0-145 16,0 0-68-16,0 0-105 0,0 0 1 15,0 0-1-15,52 26 19 0,-31-7-3 16,-7 6-3-16,3 2 22 0,-3 1 13 15,1-3-13-15,-7 0-10 16,-4-4-6-16,0-2-19 0,-4-5 0 16,0-1 0-16,-4-3 1 0,-10 1-1 15,-9-1 0-15,-14 2-2 0,-19 5-74 16,4-3-314-16,7-3-305 0,1-6-804 16</inkml:trace>
  <inkml:trace contextRef="#ctx0" brushRef="#br0" timeOffset="30430.32">29661 14336 72 0,'0'0'225'0,"0"0"-13"0,0 0-212 15,0 0-17-15,0 0 17 0,0 0 222 16,0 0-222-16,0 0-205 16,0 0 130-16,0 0 19 0,-6-3 4 15,6 3-10-15,0 0-10 0,0 0-61 16</inkml:trace>
  <inkml:trace contextRef="#ctx0" brushRef="#br0" timeOffset="40957.39">13447 6886 886 0,'0'0'716'16,"0"0"-86"-16,0 0-313 0,0 0-117 15,0 0-123-15,0 0-75 0,0 0 14 16,0 0-16-16,0 0-18 0,12-4-40 16,-2-1 58-16,1-3 52 0,3 0-7 15,5 0-13-15,1-3 16 0,-1-1 13 16,4 1-13-16,-5 1 0 0,3-2 10 16,2 3-17-16,-7-1-28 0,3 4-14 15,-7 0 1-15,3 1-2 16,-7 3-18-16,-4 0 20 0,0 1 0 0,-2 1-2 15,0 0-8-15,-2 0 10 16,0 0 16-16,0 0-16 0,0 0-1 16,0 0-1-16,0-1-53 0,3 0-111 15,1 0-53-15,6-3 100 0,-4 0-114 16,2 1-130-16,1-1-46 0,-1 2-147 16,-2 2-224-16,-60 20 488 0</inkml:trace>
  <inkml:trace contextRef="#ctx0" brushRef="#br0" timeOffset="41274.75">13608 6995 1121 0,'0'0'1168'0,"0"0"-767"15,0 0-240-15,0 0-161 0,0 0-68 16,0 0-67-16,0 0 15 0,0 0 20 15,0 0 39-15,0 0 61 0,35-6 48 16,-21 2 30-16,5-3-10 0,4-2-26 16,-5 1 19-16,5 0 42 0,-4 0-55 15,-1 1-21-15,1 1-27 0,-7 1-1 16,1 0-12-16,-3 2 13 16,-2 1 1-16,-3 1-1 0,-1-2-8 15,2 3 7-15,-2-2-21 0,4 1-110 16,-2 0-39-16,-3-1-42 0,5 1-63 15,-2-2-36-15,0 0-33 0,0 0-78 16,-1 2-95-16</inkml:trace>
  <inkml:trace contextRef="#ctx0" brushRef="#br0" timeOffset="41975.05">13657 7194 1418 0,'0'0'1343'0,"0"0"-984"16,0 0-161-16,0 0-118 0,0 0-80 16,0 0-35-16,0 0-70 0,0 0-46 15,0 0 68-15,0 0 83 0,58-20 3 16,-31 9 7-16,6-1 3 0,-2-1-13 15,-2 3 37-15,-2-4-36 0,-4 5-1 16,0 1 0-16,-9 3-1 0,1 1-2 16,-9 2 0-16,-2 1 2 15,-2 0 1-15,-2 1 54 0,0 0 52 16,0 0 2-16,0 0-29 0,0 0-24 16,0 0-11-16,0 0-3 0,0 0-40 15,0 0 18-15,0 0-3 0,0 0-16 16,0 0-1-16,0 0 1 0,0 0 0 15,0 0-3-15,0 0-19 0,0 0 22 16,0 0 13-16,0 0-12 0,0 0 0 16,0 0 18-16,0 0 10 0,0 0-29 15,0 0 19-15,0 0 6 0,0 0-3 16,0 0-22-16,-4 0 1 16,2 0 11-16,0-3-9 0,-2 1 0 15,-1 1 13-15,3-2 11 0,-4 2-26 16,4 1 20-16,0-2 11 0,0 0-10 15,0 1-9-15,0 1-17 0,2 0 4 16,0 0-12-16,-2 0-10 0,2 0 20 16,0 0 0-16,0 0-36 0,0 0 9 15,0 0 7-15,-2 0 19 0,2 0-31 16,0 0 32-16,0 0 2 0,0 0 12 16,0 0-11-16,0 0 23 0,0 0 2 15,0 0-11-15,0 0 1 0,0 0-3 16,0 0-7-16,0 0-6 0,0 0 0 15,0 0-1-15,0 0-1 0,0 0-52 16,0 0 42-16,0 0-7 0,0 0-3 16,0 0-7-16,0 0 7 0,0 0 19 15,0 0-38-15,0 0 22 0,0 0-7 16,0 0 23-16,0 0-130 0,0 0-68 16,0 0-123-16,0 0-263 0,0 0-410 15,-2-6-308-15,4 12 1305 0</inkml:trace>
  <inkml:trace contextRef="#ctx0" brushRef="#br0" timeOffset="152395.2">5434 11567 1200 0,'0'0'371'16,"0"0"-114"-16,0 0-85 0,0 0-13 15,0 0-53-15,0 0-38 0,0 0-65 16,0 0 0-16,0 0-3 0,-2-18-68 15,2 18-104-15,7 0-159 0,1 2 217 16,-2 2-153-16,21-8-456 0</inkml:trace>
  <inkml:trace contextRef="#ctx0" brushRef="#br0" timeOffset="152544.01">6625 11551 627 0,'0'0'0'0,"0"0"-352"0</inkml:trace>
</inkml:ink>
</file>

<file path=ppt/ink/ink15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11-21T13:15:41.154"/>
    </inkml:context>
    <inkml:brush xml:id="br0">
      <inkml:brushProperty name="width" value="0.05292" units="cm"/>
      <inkml:brushProperty name="height" value="0.05292" units="cm"/>
      <inkml:brushProperty name="color" value="#FF0000"/>
    </inkml:brush>
  </inkml:definitions>
  <inkml:trace contextRef="#ctx0" brushRef="#br0">18949 6803 884 0,'0'0'1135'16,"0"0"-749"-16,0 0-151 0,0 0-164 15,0 0-58-15,0 0 19 0,0 0 1 16,0 0-17-16,0 0-4 16,23 0-12-16,-9-6 0 0,5 1 14 15,6-3 9-15,2 0 0 0,-2 0-21 16,6 1 1-16,2 0 10 0,0 0-13 15,0-1-10-15,-2 3 10 0,0-1 0 16,-4 0-1-16,0 2-2 0,-5 2 0 16,-1-1 2-16,-4 1-28 0,-7 2 12 15,-2 0-57-15,-2 0-67 0,-6 0-79 16,0 0-49-16,0 0-143 0,0 0-171 16,-6 2-219-16</inkml:trace>
  <inkml:trace contextRef="#ctx0" brushRef="#br0" timeOffset="283.96">19024 7042 473 0,'0'0'2052'0,"0"0"-1585"0,0 0-313 15,0 0-154-15,0 0-141 0,0 0 45 16,0 0 73-16,0 0 23 0,64-3 35 15,-33-2-6-15,4-1-9 0,6-3 8 16,-4 3 1-16,3-3 3 0,-5 4-3 16,-4-2 32-16,-4 1 25 15,-7 2-25-15,-3 0 9 0,-7 0-6 16,3 0-17-16,-7 1-47 0,-2 3 0 16,-2 0-10-16,2 0-28 0,-2 0-20 15,0 0-28-15,-2 2-147 0,0 0-221 16,5-2-703-16</inkml:trace>
  <inkml:trace contextRef="#ctx0" brushRef="#br0" timeOffset="9610.57">7754 8782 85 0,'0'0'147'0,"0"0"218"0,0 0 172 16,0 0-175-16,0 0-134 0,0 0-82 15,0 0-42-15,0 0-23 0,0 0 3 16,0 0 4-16,20-1-37 0,5-10 92 16,6-6 15-16,13-8-68 0,18-6-12 15,-9 2-27-15,-3 2-9 16,-7 5-26-16,-9 6 3 0,-1 0-7 0,2 1-12 16,-10 3-13-16,-3 3 13 15,-7 2 25-15,-5 2-24 0,0 3 1 16,-5 0 1-16,-5 0-3 0,2 2-16 15,-2 0 15-15,0 0 0 0,0 0-21 16,0 0-39-16,0 0-42 0,0 0-39 16,0 0-111-16,2 0 59 0,0 0 19 15,0 3-131-15,-2-1-97 0,0 2 38 16,0-1-85-16,-2 2 91 0,-2-22 305 0</inkml:trace>
  <inkml:trace contextRef="#ctx0" brushRef="#br0" timeOffset="10343.54">7927 8895 440 0,'0'0'698'0,"0"0"-395"0,0 0-72 15,0 0 28-15,0 0-83 0,0 0-43 16,0 0-33-16,0 0-50 0,0 0-50 15,0 0-39-15,19-2 39 0,-2-4 149 16,5-5 71-16,9-2-37 0,4-3-70 16,3-2-56-16,-1 2-15 15,-2 3-29-15,-6 1 4 0,-8 3-15 16,-7 5-2-16,-6 1 25 0,-4 1 27 16,-1 2-11-16,-3 0 32 0,0 0 1 15,0 0-8-15,0 0-15 0,0 0 22 16,0 0 6-16,0 0-35 0,0 0 4 15,-3 0-4-15,3 0-3 0,0 0-41 16,0 0 12-16,0 0 0 0,0 0-12 16,0 0-20-16,0 0 20 0,0 0 12 15,0 0-12-15,0 0 1 0,0 0 2 16,0 0-3-16,0 0 0 0,0 0 0 16,0 0-3-16,0 0 2 0,0 0-26 15,0 0 27-15,0 0 2 16,0 0-2-16,0 0 1 0,0 0-1 15,0 0 0-15,0 0-24 0,0 0 2 16,0 0 9-16,0 0 13 0,0 0-31 16,0 0 28-16,0 0-10 0,0 0 11 15,0 0-15-15,0 0 17 0,0 0 20 16,0 0-20-16,0 0-12 0,0 0 12 16,0 0 0-16,0 0 0 0,0 0-1 15,0 0 0-15,0 0-3 0,0 0-30 16,0 0 33-16,0 0 1 15,0 0-13-15,0 0-12 0,0 0 24 16,0 0-1-16,0 0-19 0,0 0 20 16,0 0 1-16,0 0-1 0,0 0-32 15,0 0 29-15,0 0-11 0,0 0 2 16,0 0-6-16,0 0 16 0,0 0 0 16,0 0-42-16,0 0-2 0,0 0-1 15,0 0 13-15,0 0-38 0,0 0 25 16,0 0 12-16,0 0 14 0,0 0-19 15,0 0 21-15,0 0-18 0,0 0-58 16,0 0-62-16,0 0-96 0,0 0-141 16,0 0-160-16,0 0-184 0,0 0 387 15,0 0-184-15</inkml:trace>
  <inkml:trace contextRef="#ctx0" brushRef="#br0" timeOffset="18270.16">21122 10434 661 0,'0'0'551'0,"0"0"-281"0,0 0 3 16,0 0-68-16,0 0-4 0,0 0 3 16,0 0 3-16,0 0-207 0,0 0-33 15,41-40-161-15,-53 50 194 0,-7 4 46 16,-18 10 93-16,-19 9-4 0,-16 13-19 16,-13 3-29-16,0 1-4 15,7-6 20-15,22-12-100 0,8-7 29 16,17-7-16-16,5-4 8 0,-3 1-22 15,0 1 21-15,-2 1 19 0,2-3-4 16,6-4 7-16,2 0 15 0,5-4-2 16,3-1-46-16,3-2 14 0,2-2-1 15,2 0 33-15,1-1-46 0,1 0 42 16,-2-1-6-16,0-3-48 0,2 0-76 16,-2-6-118-16,1 3-20 0,3-3-97 15,2 0-115-15,4 1-167 0,23-7-205 16</inkml:trace>
  <inkml:trace contextRef="#ctx0" brushRef="#br0" timeOffset="18654.89">21223 10518 706 0,'0'0'427'0,"0"0"-13"15,0 0-76-15,0 0-17 0,0 0-85 16,0 0-236-16,0 0-246 0,0 0 246 16,0 0 198-16,-89 57 9 15,4-7-33-15,-14 3-30 0,0 1-28 16,12-5-75-16,17-9 30 0,14-6-20 16,19-10-14-16,10-6-36 0,6-1 14 15,1-3 27-15,-3 3-1 0,2-2 13 16,3-3 26-16,5-2 2 0,3-5-50 15,4-1 15-15,2-2 7 0,4-1 6 16,0-1-28-16,0 0 65 0,0 0 35 16,0 0 22-16,0 0-41 0,0 0 4 15,0-1 1-15,2-5-118 0,0 1-21 16,2-3-29-16,-2 2 19 0,2-2-53 16,0 2 3-16,0 3-100 15,3 2-143-15,3 1-271 0,-2 0-624 16,25-3-419-16</inkml:trace>
  <inkml:trace contextRef="#ctx0" brushRef="#br0" timeOffset="23575.16">4916 12022 199 0,'0'0'417'0,"0"0"-71"15,0 0-76-15,0 0-91 0,0 0-32 16,0 0-69-16,0 0-3 0,0 0-27 15,-19-10-48-15,19 10-29 0,0 0 29 16,6-2 0-16,0 1 1 0,5-2 32 16,3 0 97-16,5-2-20 15,4 1-71-15,1-1-37 0,-1-1 34 16,4 1-14-16,-4-1-18 0,-3 3 9 16,1-1 13-16,-6 0-11 0,3 2-14 15,-10-1 24-15,5 0 7 0,-5 1-16 16,-2 0 13-16,0 0 0 0,-1 1-29 15,3-2-134-15,0 1-22 0,0 1-42 16,-1 0-36-16,-3 1-134 0,4 0-79 16,-6 0-81-16</inkml:trace>
  <inkml:trace contextRef="#ctx0" brushRef="#br0" timeOffset="23841.7">4911 12141 101 0,'0'0'1062'0,"0"0"-727"16,0 0-124-16,0 0-29 0,0 0-32 16,0 0-17-16,0 0-65 0,0 0-7 15,0 0-61-15,0 0 29 0,-6 4 0 16,27-5 127-16,12-3-34 0,4-2-54 16,11 0-13-16,-3-4-4 0,1 2-19 15,-7 1-12-15,-8 1-17 0,-8 0 10 16,-5 4 6-16,-7 0 4 0,-7 2-1 15,0-3 45-15,-2 2 14 0,-2-1 21 16,0-3-102-16,0-1-91 0,-2 0-34 16,-2 0-52-16,4 1-106 0,0 2-174 15,-2-6-522-15</inkml:trace>
  <inkml:trace contextRef="#ctx0" brushRef="#br0" timeOffset="35404.24">29866 12847 904 0,'0'0'590'0,"51"-8"-415"0,-32 5 37 16,0 0 57-16,1 2 22 0,-7 0-13 16,-9 1 21-16,0 0-75 0,-4 2-224 15,-6 4-155-15,-7 5 85 16,-9 3 50-16,-22 8 20 0,-26 3 39 15,-35 4-17-15,-13-3 26 0,-4-2-22 16,20-8 6-16,26-4 22 0,18-1-52 16,19-4 0-16,10-3 21 0,4-1-20 15,4-2 10-15,-3 2-13 0,-1 0 3 16,8-1 13-16,1 0-16 0,7 0-3 16,3 0-90-16,0-1-83 0,4 0-107 15,2-1-88-15,2 1-21 16,4-1 77-16,25 0-447 0</inkml:trace>
  <inkml:trace contextRef="#ctx0" brushRef="#br0" timeOffset="35621.54">30269 13132 1562 0,'0'0'568'16,"0"0"-532"-16,-81-16 45 0,11 14-29 15,-15 2 113-15,-4 0 0 0,5 2 5 16,11 10-76-16,5 1 2 0,10 3-38 16,19-1-27-16,8-3-30 0,2 0 1 15,4 3 37-15,-4 4-37 0,-2 2-4 16,2 2-14-16,2 0-202 16,5-4-379-16,9 1-651 0</inkml:trace>
  <inkml:trace contextRef="#ctx0" brushRef="#br0" timeOffset="36421.91">6276 14218 117 0,'0'0'679'0,"0"0"-445"0,0 0-38 15,0 0-17-15,0 0 39 0,0 0-7 16,0 0-39-16,0 0-29 0,-39-20-52 15,39 20-43-15,0 0 43 0,2 0 57 16,2-1 65-16,4 0-94 0,9-4 16 16,16-5 83-16,24-9-68 0,22-7-68 15,12-4-34-15,-4 2-19 0,-11 3-26 16,-22 9-3-16,-17 1 13 0,-6 7-13 16,-4 2 1-16,-2-1 2 0,-2 2-3 15,1 2-38-15,-11 3-124 16,-5 3-91-16,-8 7-68 0,-2 4-147 15,-17 9-67-15,-18 7 248 0,2-5-188 16</inkml:trace>
  <inkml:trace contextRef="#ctx0" brushRef="#br0" timeOffset="36672.65">6084 14459 1114 0,'0'0'605'0,"0"0"-170"15,0 0-192-15,0 0-39 0,0 0-95 16,0 0-96-16,0 0 32 0,0 0 20 15,0 0 63-15,97 6-9 0,-15-21 15 16,7-2 10-16,6-1-55 0,-12-1-42 16,-13 7 1-16,-4-1-26 0,-16 3-7 15,-9 2-14-15,-18 4 14 0,0 0 19 16,-2-1-34-16,-3 1-28 0,-3 1-45 16,-7 0-38-16,-4 1-84 0,-4 2 7 15,0 0-63-15,-8 0-162 0,-7 6-86 16,-12 4 154-16,7-2-107 0,-32 11-246 15</inkml:trace>
  <inkml:trace contextRef="#ctx0" brushRef="#br0" timeOffset="36924.33">5986 14866 639 0,'0'0'626'0,"0"0"-190"0,0 0-60 0,0 0-61 15,0 0-57-15,0 0-129 16,0 0-87-16,69-8 125 0,-3-10 60 15,23-8-55-15,4-4-57 0,-7 5-65 16,-11 5-24-16,-23 6 24 0,-9 5 17 16,-10 2-65-16,-8 3 20 0,6-2-6 15,2 3-13-15,-2-2-3 0,-10 3 0 16,-7 2 2-16,-6 0-2 0,-6 0-2 16,0 0-13-16,-2 0 14 0,0 0-51 15,0 0-37-15,0 0-63 0,0 0-94 16,3 5 25-16,-1 0-75 15,0-2-150-15,2 2-145 0,6-10-541 16</inkml:trace>
</inkml:ink>
</file>

<file path=ppt/ink/ink15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11-21T15:48:28.901"/>
    </inkml:context>
    <inkml:brush xml:id="br0">
      <inkml:brushProperty name="width" value="0.05292" units="cm"/>
      <inkml:brushProperty name="height" value="0.05292" units="cm"/>
      <inkml:brushProperty name="color" value="#FF0000"/>
    </inkml:brush>
  </inkml:definitions>
  <inkml:trace contextRef="#ctx0" brushRef="#br0">3262 6635 2949 0,'0'0'702'16,"0"0"-450"-16,0 0-252 0,0 0-3 16,0 0-7-16,0 0 10 0,0 0 28 15,0 0 19-15,0 0 10 0,25-16-57 16,-13 8-7-16,9 1 4 0,2-6-7 16,5 0-34-16,8-2-66 0,-1-1-108 15,6 0-201-15,0 4-137 0,-12 2-169 16,4-2-596-16</inkml:trace>
  <inkml:trace contextRef="#ctx0" brushRef="#br0" timeOffset="365.85">3030 7727 2970 0,'0'0'764'0,"0"0"-692"15,0 0-72-15,0 0-224 0,0 0 59 16,0 0 165-16,0 0 14 0,60-21-14 16,-37 9-137-16,8-4-113 0,2-1-174 15,-4 3-249-15,10-11-592 0</inkml:trace>
  <inkml:trace contextRef="#ctx0" brushRef="#br0" timeOffset="950.15">3088 9779 1865 0,'0'0'1660'0,"0"0"-1206"15,0 0-203-15,0 0-251 0,0 0-37 16,0 0-32-16,0 0-10 15,0 0-3-15,0 0-31 0,0 0-16 16,42-20 129-16,-22 7-47 0,5-7-83 16,6 1-29-16,6-3-58 0,3 1-126 15,1 2-219-15,-8 5-253 0,6 1-626 16</inkml:trace>
  <inkml:trace contextRef="#ctx0" brushRef="#br0" timeOffset="1450.36">2902 11621 2531 0,'0'0'1718'15,"0"0"-1125"-15,0 0-428 0,0 0-165 16,0 0-282-16,0 0-8 0,91-59 13 16,0-13 202-16,27-22 5 0,18-12-260 15,-30 23-643-15,-11 10-966 0</inkml:trace>
  <inkml:trace contextRef="#ctx0" brushRef="#br0" timeOffset="22037.8">10520 7922 1132 0,'0'0'1334'15,"0"0"-995"-15,0 0-131 0,0 0 42 0,0 0-88 16,0 0-25-16,0 0 27 16,0 0 32-16,8-3-61 0,-2 1-57 15,9-2 4-15,3-2-1 0,7-2-1 16,2 1 1-16,10-1 2 0,6-1-6 15,17 2-24-15,9 0-19 0,5 2-22 16,-4 3-12-16,-14 2-2 0,-15 0 0 16,-10 0 0-16,-4 0 2 0,2 1-13 15,-6 3 12-15,2 0-14 0,-7 0-13 16,-3-1 13-16,-5 1-31 0,-2 0-7 16,-3-3-30-16,-3 2-16 15,0-1-23-15,-2-1-9 0,0-1-17 16,0 0-22-16,-2 0-76 0,0 1-92 15,-3 1-79-15,-5 3 114 0,0 1-153 16,-3-1-168-16,-7 2-460 0</inkml:trace>
  <inkml:trace contextRef="#ctx0" brushRef="#br0" timeOffset="22420.91">10567 8138 1774 0,'0'0'1585'0,"0"0"-1170"16,0 0-261-16,0 0-91 0,0 0-51 16,0 0 29-16,0 0 82 0,0 0-11 15,75 0-22-15,-20-5-47 0,20 0 1 16,10 1 5-16,-7-2 1 0,-6 4-10 15,-10 2 18-15,-12 0 16 16,-13 0 9-16,-12 0-6 0,-4 0-31 16,-1 0-19-16,-1 0-5 0,-2 0 5 0,-9 0 10 15,-4 2-3-15,-4-2 17 0,0 0 62 16,0 0 9-16,0 0-55 16,0 0-31-16,0 0-18 0,0 0-3 15,0 0-12-15,0 0-3 0,0 0 0 16,0 0-72-16,0 0-38 0,0 0-66 15,0 0-72-15,6 0-167 0,7-2-541 16,-1-1 166-16,15-13-1271 0</inkml:trace>
  <inkml:trace contextRef="#ctx0" brushRef="#br0" timeOffset="36818.98">26837 1589 1208 0,'0'0'573'0,"0"0"-252"16,0 0-81-16,0 0-4 0,0 0-36 16,0 0-49-16,0 0-103 0,0 0-48 15,0 0 0-15,-12-20 67 0,-9 34 106 16,-14 11-10-16,2 2-26 0,-10 7-62 16,-1 4-54-16,7 1-21 15,-2 11-19-15,4 6 3 0,4-1-38 16,12-2 35-16,11-5-13 0,8-8 29 15,8 0-26-15,11-7 26 0,8-2-10 16,4-3 13-16,12-6 28 0,19-3 64 16,6-8 3-16,-4-8-19 0,-16-3-23 15,-13-3 20-15,-10-6 27 0,2-2-34 16,2-5 36-16,0-4-6 0,-9-4-6 16,-1 0 4-16,-9-3 23 0,-6 2 4 15,-4-3-32-15,0 6-49 0,-4 1-25 16,-2 4-15-16,-4 0-24 0,-9 1-35 15,0-1 13-15,-3 0 9 0,-7 8-49 16,2 2-1-16,-4 6-15 0,-4 3-173 16,-7 13-239-16,5 8-61 0,0 6 83 15,12-4-134-15,4 1-985 0</inkml:trace>
  <inkml:trace contextRef="#ctx0" brushRef="#br0" timeOffset="39021.61">26188 2408 52 0,'0'0'108'0,"0"0"-79"16,0 0 14-16,0 0 2 0,0 0 1 15,0 0 19-15,0 0-16 0,0 0-49 16,0 0-10-16,0 0-9 0,-6-7 15 16,6 7-22-16,0 0-10 0,0 0-13 15,2 0-32-15,0 0 81 0,0 0 15 16,5 1 15-16,-3-1-17 0,0 0 9 16,0 0-22-16,-2 0-15 0,6 0 2 15,-4-1-23-15,5-2 4 16,-3 0 29-16,0 0 1 0,-2 0-18 15,0 2 20-15,0-1 32 0,5 1 53 0,-7-1 68 16,0 2 36-16,0 0 88 16,-2 0 0-16,0 0-6 0,0 0-40 15,0 0-20-15,-2 0-55 0,0 3-27 16,-6 0-28-16,1 3-40 0,-3 6 94 16,-13 2 229-16,-8 9-45 0,-14 11-122 15,-19 15-87-15,-13 13 0 0,-8 9-39 16,13-5-53-16,8-3 9 0,23-16-24 15,6-10-23-15,10-8-3 0,2-6 3 16,2 3 10-16,-3 0-10 0,-3 4-2 16,6-5 2-16,4-1-2 0,-1-4-24 15,8-4 26-15,3-3 23 0,1-4-20 16,2-3-1-16,0 0-2 0,4-5 12 16,0 0-12-16,0-1-1 0,0 0-77 15,0 0-52-15,4 0-63 0,4-5-58 16,3-2-60-16,20-9-59 0,18-9-151 15,-3 2-243-15</inkml:trace>
  <inkml:trace contextRef="#ctx0" brushRef="#br0" timeOffset="39422.53">26463 2323 1110 0,'0'0'1187'0,"0"0"-845"0,0 0-342 15,0 0-368-15,0 0 368 0,29 72 65 16,-14-27 35-16,12 17-52 15,8 18-12-15,6 7 128 0,7-4-138 16,-1-5-3-16,-3-12 64 0,-1-2-23 16,0-3 7-16,-10-11-17 0,-6-9 47 15,-10-11-99-15,4-7 37 0,-5 3 28 16,5-1-9-16,-1-1 21 0,-5-7-18 16,-3-3-7-16,1-4-41 0,-5-5 22 15,-4-1-7-15,0-2 16 0,-2-2-21 16,0 2 37-16,-2-2-41 0,0 0-19 15,0 0-105-15,-6 0-31 0,-4 0-33 16,-17 0-125-16,-23 4-513 0,1 5 67 16,-28 4-302-16</inkml:trace>
  <inkml:trace contextRef="#ctx0" brushRef="#br0" timeOffset="40105.58">25380 3617 1399 0,'0'0'368'15,"0"0"-79"-15,0 0-88 0,0 0 6 16,0 0 0-16,0 0-69 0,0 0-35 16,0 0-29-16,0 0-36 0,0 0-38 15,-16-26-61-15,22 26-42 0,0 0-54 16,4 0 115-16,11 0 42 0,0 0 64 15,6 1-64-15,-1 5 2 0,3 0-2 16,-4 3-2-16,-4-1 1 0,-3 3 1 16,-5 3 1-16,-5 3 2 0,-4 1-1 15,-4 3 68-15,-8 3 46 0,-4 2 64 16,-13 1 94-16,-4 0-93 0,-4-1-64 16,-2-2-72-16,-5-4-14 0,3-3 20 15,0-3-7-15,4-4-19 0,2-3 6 16,8 1 6-16,9-5-37 0,1 0-1 15,7-3 1-15,4 1-1 0,2-1-131 16,4 0-29-16,8-1-45 16,1-3 15-16,12-1 191 0,4-1 0 0,0 0 0 15,2 2-39-15,0 1 10 16,-9 2-6-16,-1 1 7 0,-7 2-62 16,1 4 26-16,-7 0-36 0,-4 3-3 15,-2 4 55-15,-2-1 48 0,-2 2 34 16,-4 5 76-16,-8 0 40 0,-3 0 58 15,-6-1-35-15,-1-1-30 0,-5-1 2 16,0-4-6-16,-4-2-38 0,-5-1-16 16,5-3 3-16,4 1-47 0,0-1-32 15,3 2-9-15,1-2-12 16,8 1 9-16,1-1-47 0,5 0-114 0,7 0-155 16,2 0-127-16,2-2-142 15,6-2-209-15,25-4-347 0</inkml:trace>
  <inkml:trace contextRef="#ctx0" brushRef="#br0" timeOffset="40924.08">27108 3903 912 0,'0'0'651'0,"0"0"-394"16,0 0-30-16,0 0-175 0,0 0-52 16,62-47-3-16,-45 40-13 0,1 0 16 15,5 3 32-15,-4-2 23 0,3 3-35 16,5 2 6-16,-2 1-13 0,0 0 16 15,2 0-16-15,2 3 3 0,-4 4-16 16,-9 0-16-16,3 1-7 0,-9 1-6 16,-2 0 6-16,1 4-29 0,-5-2 52 15,-4 3 3-15,0 0 117 16,-4 4-19-16,-7 0 47 0,1 2 17 16,-5 1-36-16,-3-1-4 0,-5 1 3 15,-2-3-25-15,0 2-11 0,-3-4 17 16,-3-1-20-16,2-2-73 0,2-4 35 15,2-2 15-15,2-1-15 0,5-3-7 16,5-1-41-16,5-1 45 0,2-1-7 16,6 0 15-16,0 0-15 0,0 0-34 15,2 0-7-15,6-5-98 0,0 1-16 16,13-3-50-16,2-1 46 0,8 1 16 16,2 0 48-16,2 1 28 0,2 3-12 15,-8 3-20-15,0 0 10 16,-4 2-10-16,-5 4-6 0,-5 2-13 15,4 1 3-15,-9 3-6 0,-2 1 80 16,-4 3 32-16,3 0 87 0,-7 3-26 16,-5 0-38-16,-3-1 44 0,0 4 45 15,-11-2-1-15,5-3-25 0,-11 0 12 16,4-1 2-16,-4 0-12 0,-1-2-26 16,-1-1-24-16,2-4-10 0,4 1-42 15,3 1-18-15,5-3-17 0,-3-2-27 16,5 1 21-16,1-1 21 0,-2 1-42 15,3 0-104-15,-1-1-95 0,-4 0-87 16,-3-3-57-16,0 0-324 0,-16-6-895 16</inkml:trace>
  <inkml:trace contextRef="#ctx0" brushRef="#br0" timeOffset="41642.21">25111 4532 104 0,'0'0'33'16,"0"0"19"-16,0 0-39 0,0 0 222 15,0 0-137-15,0 0-96 0,0 0 1 16,0 0-3-16,0 0-32 0,0 0 13 15,50-39 19-15,-40 37 20 0,-1-3 22 16,-1 1-39-16,2 1 118 0,-2-3 32 16,-1 2 20-16,-1 1-13 0,-2-2-20 15,0 4 55-15,-2 0 120 16,-2 1 20-16,0 0-73 0,-4 1-68 16,-2 5-65-16,-2 1-129 0,-21 14-7 15,-25 19 7-15,-25 15 208 0,-14 13 29 16,-2 1-74-16,11-5-64 0,7-6 15 15,7-1-44-15,6-3-13 0,14-12-19 16,13-9 15-16,10-11-25 0,2-2 23 16,0 0-29-16,3 0 22 15,-3 0 16-15,6-4-26 0,7-5-32 0,6-3-1 16,6-4-1-16,-2-3-28 16,2-1 28-16,0 0-1 0,0 0-5 15,0 0-117-15,0-3 10 0,2-4-26 16,2 0-65-16,4-5-339 0,0 1-275 15,5-4-633-15</inkml:trace>
  <inkml:trace contextRef="#ctx0" brushRef="#br0" timeOffset="42363.61">23935 5434 277 0,'0'0'828'15,"0"0"-353"-15,0 0-140 0,0 0-147 16,0 0-119-16,0 0-56 0,0 0-13 16,60-41-29-16,-41 38 29 0,-5-1 0 15,1 3 33-15,-3 1-31 16,-2 0-2-16,-3 0-16 0,-3 0 16 16,-4 1 0-16,0 2 2 0,0-2 44 15,0 0 35-15,-2 0 42 0,-5 2 13 16,-3 0 12-16,-6 2-128 0,-1 1-1 15,-6-4 10-15,7 0 22 0,-5-2-38 16,11 0 42-16,-3 0 44 0,5-2-15 16,4 0-23-16,4 0 9 0,0-2-6 15,0-1-64-15,8-1-19 0,7-4-173 16,-1-2 102-16,9-3-16 0,6 2 38 16,-4 1 20-16,2 4 6 0,-3 2 4 15,-1 1 9-15,-8 5-30 0,-1 0 30 16,-8 7-3-16,-2 5 6 0,-4 5 26 15,-2 4 77-15,-12 7 116 0,-5 4-19 16,-10 5-52-16,-2 1-68 0,-6-2 10 16,0 1-26-16,2-3-18 0,0-5-18 15,6-2 39-15,4-7-18 0,10-3-23 16,3-7-2-16,8-3-52 0,4-3-32 16,0 0 54-16,10-3-48 0,7 0 80 15,8-1 10-15,1 0 15 0,12-2 39 16,1-4-51-16,-2-1-11 15,2 1-4-15,-1 0 1 0,-5 1-1 16,-4 2 2-16,-3 1 19 0,-3 1 35 16,-8 1-19-16,-3 0-6 0,-2 0-28 15,-8 0-1-15,1 0-3 0,-3 0 3 16,2 0 0-16,-2 3-51 0,4-1-279 16,6 0 201-16,5-1-323 0,-7 0-258 15,21-7-762-15</inkml:trace>
  <inkml:trace contextRef="#ctx0" brushRef="#br0" timeOffset="43594.66">25165 4510 362 0,'0'0'668'15,"0"0"-375"-15,0 0 20 0,0 0 47 16,0 0 23-16,0 0-22 0,0 0-68 16,0 0-258-16,0 0-35 15,-14-19-225-15,18 32-7 0,4 5 232 16,7 10 26-16,3 14 23 0,13 18-47 16,13 9-2-16,-1 5 0 0,2-6 42 15,-5-15-7-15,-11-16-35 0,-5-9 0 16,1-5 15-16,0 2 56 0,2 0-42 15,0 1 12-15,-4-6-5 0,-3-7 18 16,-7-3 14-16,-7-4-20 0,2-3 22 16,-6-1-67-16,-2-2 71 0,0 0 21 15,4 0 1-15,-2 0-96 0,7-3-159 16,3 0-49-16,7-2-116 0,-7 4-239 16,15 1-407-16</inkml:trace>
  <inkml:trace contextRef="#ctx0" brushRef="#br0" timeOffset="44063.59">25740 5739 1246 0,'0'0'1315'0,"0"0"-1315"0,0 0-3 16,0 0-182-16,0 0 27 0,0 0 158 16,0 0 3-16,0 0 68 0,0 0-6 15,0 0 13-15,0 0 64 0,39-19-62 16,-16 5-35-16,-5-3-32 0,5-2 32 16,-2 2-41-16,-5-2 15 0,1 4-3 15,-7 5 19-15,-6 4 14 0,-2 1 8 16,0 4 37-16,-2 1-75 0,0 0-19 15,0 0-71-15,0 2 68 0,0 5-228 16,0 3 211-16,0 4 20 0,-2 5 38 16,2 4-37-16,0 3 59 15,-2-2 8-15,0 2-36 0,2-2 32 16,-2 0-35-16,0-4 28 0,0-2 11 16,2-4-8-16,-2-2-34 0,2-3-16 15,0-3-10-15,0-2-1 0,0-1 1 16,0 0 0-16,2-2 1 0,0 2 19 15,0-1 12-15,0-1-32 0,-2 3-71 16,4-2-41-16,-2 3-64 16,3 1-72-16,-3 1-55 0,0 2-102 0,-2 0-99 15,-4 4-209-15</inkml:trace>
  <inkml:trace contextRef="#ctx0" brushRef="#br0" timeOffset="44317.08">25620 6061 1289 0,'0'0'1329'16,"0"0"-1039"-16,0 0-290 0,0 0-174 15,0 0 22-15,70-25 91 0,-37 18 38 16,0 0-25-16,5 2 38 0,-5-1 10 16,0 4 1-16,-2 0 90 0,-7 1-4 15,1 1 19-15,-8-1-29 0,1 1 14 16,-9 0-2-16,-3 0-44 0,-4 0-41 15,2-1 98-15,-4 1 26 0,0 0-23 16,0-1-54-16,0 1-51 0,2-2-102 16,-2 0-340-16,8-8-641 0</inkml:trace>
  <inkml:trace contextRef="#ctx0" brushRef="#br0" timeOffset="46564.28">25264 5841 147 0,'0'0'156'0,"0"0"128"16,0 0-284-16,0 0-29 0,0 0-50 15,0 0 8-15,0 0-11 0,0 0-19 16,0 0 39-16,11-35 41 0,-11 31 21 16,2-1 4-16,-2-1-4 0,2 0-7 15,0 0 5-15,2 2-44 0</inkml:trace>
  <inkml:trace contextRef="#ctx0" brushRef="#br0" timeOffset="46880.68">25316 5636 134 0,'0'0'362'0,"0"0"35"0,0 0-126 16,0 0-40-16,0 0-10 0,0 0-97 15,0 0-124-15,0 0-81 0,0 0-98 16,0 0 179-16,8 24 22 0,-8-5 161 16,-2 8 167-16,-2 3 91 0,0 8-167 15,-4 3-132-15,-3 1-85 16,1 3 14-16,0-2-49 0,-3 1 36 15,3-2 9-15,0-4-9 0,-1-1-26 16,1-3 9-16,2-5 23 0,1-4-39 16,-1-4-3-16,2-4 7 0,0-4 25 15,4-2-41-15,0-3 19 0,0-5 15 16,2 1-47-16,0-3-95 0,0-1 15 16,0 0 17-16,0 0-1 0,0-5-19 15,2-2-29-15,2-5-29 0,6-5-417 16,0 2-461-16,1-17 260 0</inkml:trace>
  <inkml:trace contextRef="#ctx0" brushRef="#br0" timeOffset="47664.7">25266 5686 817 0,'0'0'1109'0,"0"0"-905"16,0 0-204-16,0 0-129 0,0 0 25 15,62-41 55-15,-39 30 20 0,8-1 9 16,2-3 7-16,7-1 12 0,11-2-1 15,-7 2 2-15,5 0 3 0,-3 3 10 16,-5 2 4-16,9-2 5 0,-9 1-18 16,0 4 12-16,-3-3 10 0,-3 4-26 15,-6 0-2-15,-5 0-11 0,3 1 13 16,-10 1 4-16,4 0-4 0,-9 4 0 16,2 0 1-16,-3 1-1 0,-1 0-13 15,0 1-29-15,-1 4 41 0,-3 0-19 16,2 3 17-16,5 3 3 0,-5 2 94 15,2 1 39-15,5 5-87 16,-7 2-46-16,4 2-1 0,3 4 1 16,-5 3 32-16,5 0-3 0,-1 3 20 15,-2 2-13-15,5 1 61 0,-7-2-13 16,5 1-65-16,-3-1 43 0,1 0-24 16,1-3-2-16,-4-1-35 0,1-1 31 15,3-2 17-15,-8-3-46 0,5 0 42 16,-1-5-21-16,-2-1-22 0,-6-3-2 15,5-3 0-15,-3-1 19 0,-2-3 4 16,0-2-12-16,-2-3-11 0,0-1-1 16,0-1-11-16,0-1 12 0,0 0 47 15,0 0 33-15,-2 2 16 0,-6 1 1 16,-3 4 37-16,-16 3 64 0,-10 5-109 16,-23 3-48-16,-14 2-12 0,-15-1-28 15,0-1 0-15,4-3 1 0,3-5 1 16,1 0 22-16,-4-1-3 0,7-1-6 15,7-1 6-15,7-4 7 0,15-2 15 16,11 0 47-16,12-1 73 0,7 0-57 16,-8 0-32-16,0 0-19 15,-2 0-9-15,9 0-13 0,-3-1 7 16,6 0-7-16,1-2-9 0,8 1-23 16,-5 0 26-16,7 0-4 0,0 1-24 15,2-1 13-15,2 2-13 0,2 0 0 16,0-1-22-16,0 1-71 0,0-1-94 15,0-1-80-15,4-4-204 0,2 3-706 16,15-21-653-16</inkml:trace>
  <inkml:trace contextRef="#ctx0" brushRef="#br0" timeOffset="50617.85">25186 5631 254 0,'0'0'408'0,"0"0"133"15,0 0-154-15,0 0 87 0,0 0-72 16,0 0-89-16,0 0-111 0,0 0-61 15,6-8-48-15,-6 11-55 0,0 2-38 16,-2 3-92-16,2 6 92 0,-2 5 115 16,-2 7-52-16,2 5-40 0,-2 7 72 15,-7 4 45-15,5 2-55 0,-4 1-31 16,3 1 18-16,-3-1-18 0,2-3 9 16,0-4-23-16,3-1-21 0,-3-2 3 15,2-4 26-15,0-3-45 0,2-3 0 16,0-4 38-16,1-3-7 0,1-3-18 15,2-5-14-15,-2-2 17 0,2-5-5 16,0-2-13-16,0-1 23 16,0 0 26-16,0 0 31 0,0 0 12 0,0 0-6 15,0 0-29-15,0 0-58 0,0-1-55 16,0-2-57-16,0-2-21 16,0-5-39-16,0-5-357 0,4-10-212 15,1 5-578-15,15-20-164 0</inkml:trace>
  <inkml:trace contextRef="#ctx0" brushRef="#br0" timeOffset="51238.91">25256 5698 251 0,'0'0'577'0,"0"0"-192"0,0 0-27 16,0 0 12-16,0 0-91 0,0 0-30 16,0 0 29-16,0 0 1 15,0 0-122-15,0 0-87 0,27-45-70 0,-13 37-57 16,7 1 22-16,8 0 13 0,0-1 21 15,4 1-33-15,2 0 34 16,0 1 2-16,7-4 24 0,3 2-26 16,1-1 29-16,-3 1-10 0,0 0-19 15,1 0 2-15,-9 0 1 0,-2 0 26 16,0 3-10-16,-2-1-16 0,-4 0 36 16,-4 1-14-16,-1 0-23 0,1 0-2 15,-4 3 13-15,-1-2-13 0,-5 2-21 16,1 0 21-16,-5 0 25 0,-3 2-25 15,0 0 13-15,-4 0 16 0,0 0-29 16,2 2-13-16,0 2 13 0,-2 2 44 16,5 1-24-16,-5 7-19 0,2 1 24 15,4 5 16-15,0 5-15 0,1 3-13 16,-1 1 21-16,0 4-18 0,9 1 0 16,-7 2 47-16,5-3 32 0,-3 3-38 15,0-2-4-15,3-1-18 0,-7-1 28 16,4-1-4-16,1-3-8 0,-7-1-19 15,2-3-13-15,-4 0-17 0,5-5 1 16,-5-1 22-16,0-5 8 0,-2-1-32 16,-2-3 0-16,0-2 18 0,0-2-17 15,0-1-2-15,0-3-18 0,0-1-63 16,0 0-67-16,0 0-13 0,-2 0-44 16,-4-1-81-16,-5 1-63 15,1 0-711-15,-13-5-627 0</inkml:trace>
  <inkml:trace contextRef="#ctx0" brushRef="#br0" timeOffset="52402.81">25161 6361 241 0,'0'0'1536'0,"0"0"-1179"0,0 0-150 15,0 0-113-15,0 0 19 16,0 0 10-16,0 0-59 0,0 0 68 16,54-6 9-16,-25 0-45 0,4-1-29 15,10-1-19-15,17-4 10 0,10-4 9 16,7 1-26-16,-1 1-12 0,-3 2 50 15,-9 1-63-15,-2 2 13 0,-4 0 18 16,-7 1 1-16,-11 3-4 0,-11 2-12 16,0-1 18-16,-1-1 16 0,8 1 0 15,-1 0 25-15,-2 1-5 0,0 0-24 16,-4 0-40-16,-2 1-9 0,-7-1 21 16,3 2 0-16,-8-1-31 15,1 2 35-15,-10 0-1 0,3 0-3 16,-5 0-18-16,4 0 5 0,-6 0-11 15,0 0-10-15,-2 0 0 0,0 0 1 16,2 0 0-16,-2 0 1 0,0 0-2 16,0 0 12-16,0 0 7 0,0 0-4 15,0 0 7-15,0 0 3 0,0 0-10 16,0 0 19-16,0 0 12 0,0 0 19 16,0 0-12-16,0 0 5 0,0 0-3 15,0 0 4-15,0 0-14 0,0 0 11 16,0 0 2-16,0 0-16 0,0 0-38 15,0 0 17-15,0 0 9 0,0 0-28 16,0 0 26-16,0 0 2 0,0 0 1 16,0 0-19-16,0 0 18 0,0 0-2 15,0 0-13-15,0 0 12 0,0 0 10 16,0 0-4-16,0 0-32 0,0 0 2 16,0 0-1-16,0 0-2 0,0 0-15 15,0 0 14-15,0 0 1 0,0 0-2 16,0 0-8-16,0 0 10 0,0 0 15 15,0 0-13-15,0 0 1 0,0 0 12 16,0 0 6-16,0 0-20 16,0 0 0-16,0 0 11 0,0 0-12 15,0 0-1-15,0 0 0 0,0 0-1 16,0 0-10-16,0 0 9 0,0 0 2 16,0 0 0-16,0 0-26 0,0 0 15 15,0 0 10-15,0 0 1 0,0 0-26 16,0 0 27-16,0 0-12 0,0 0-4 15,0 0-14-15,0 0 12 0,0 0 2 16,0 0-11-16,0 0 6 0,0 0 6 16,0 0 11-16,0 0-26 0,0 0 27 15,0 0 1-15,0 0 1 0,0 0 1 16,0 0 1-16,0 0 14 16,0 0-13-16,0 0-1 0,0 0 2 15,0 0 12-15,0 0-15 0,0 0-2 16,0 0-10-16,0 0 10 0,0 0-28 15,0 0 28-15,0 0-10 0,0 0 10 16,0 0-13-16,0 0 15 0,0 0 2 16,0 0-1-16,0 0-1 0,0 0 16 15,0 0 5-15,-2 0-20 0,0 0 14 16,0 0-15-16,2 0-20 0,-2 0-20 16,2-1-9-16,-2 0-33 0,2 1-44 15,-4 0-33-15,2 0 1 16,-5-2-21-16,-1 1-123 0,-8 1-454 15,5-3-250-15,-3-3-82 0</inkml:trace>
  <inkml:trace contextRef="#ctx0" brushRef="#br0" timeOffset="55439.04">23863 5929 280 0,'0'0'147'0,"0"0"-52"16,0 0 1107-16,0 0-615 0,0 0-180 16,0 0-115-16,0 0-36 0,0 0-52 15,0 0-1-15,0 0-33 0,10-1-60 16,-6 0-44-16,3 0-9 0,1 0 40 16,2-1 18-16,7 0-47 0,1 0-43 15,3-1-6-15,2-2-19 0,-5 1-2 16,5 0 2-16,-4-1-34 0,-3 1-66 15,-1 0-43-15,-1 0-12 16,-6 0-36-16,1 1-40 0,-3 0-39 16,0 2-99-16,-6-1-124 0,0 2-55 15,-8 0 80-15,-3 2-249 0,-9 2 72 0</inkml:trace>
  <inkml:trace contextRef="#ctx0" brushRef="#br0" timeOffset="56644.82">23881 5957 52 0,'0'0'330'0,"0"0"1030"15,0 0-880-15,0 0-195 0,0 0-72 16,0 0-17-16,0 0-16 0,0 0-24 16,0 0-28-16,0 0 88 0,27 3-58 15,-14-6-51-15,1 3-22 0,3-2-7 16,-3 0 1-16,7-3-29 0,-3 1 6 16,3 1-25-16,-4-2-31 0,-1 1-3 15,-3 3-15-15,-5-1-26 0,-2 1-46 16,-6 1-27-16,0 0-19 0,0 0 33 15,-2 1-8-15,-8 2 85 0,-1 0 26 16,-1 3-200-16,-11 0 0 0,0 0 72 16,3 1 128-16,-3-3 19 0,9-1 51 15,1-1 20-15,5 1-1 16,4-3-3-16,4 0-13 0,0 0-47 16,0 0-26-16,4 0-46 0,4 0 46 15,7 0 3-15,-3 0 95 0,7 0-28 16,-1 0-7-16,3 0-12 0,-5 0-17 15,1-2-18-15,-7 1 0 0,-1 1 0 16,-7 0-14-16,0 0 17 0,-2 0 44 16,0 0 37-16,-2 0 26 0,-2 1-1 15,-5 1-32-15,1-2-93 0,-4 0-3 16,-1 1 3-16,3 1 3 0,-5 1-3 16,7-2 25-16,4 0-25 0,0 0-4 15,4-1-39-15,0 0-3 16,0 0-23-16,2 0-3 0,0 0 4 15,0 0 20-15,4-1 48 0,3 1 66 16,1-1 6-16,-4 0-19 0,2 1-6 16,-1 0 9-16,1-3-4 0,-4 2 14 15,-2 1-20-15,0-1-21 0,-2 1-1 16,2 0 17-16,-2 0 5 0,0 0 12 16,0 0-8-16,0 1 20 0,-2-1-27 15,0 1 0-15,2 2-3 0,0-3-3 16,0 0-13-16,-2 1 0 0,0-1 4 15,2 1 0-15,0 0-10 0,-2-1 12 16,2 1 13-16,-4-1-10 16,4 2 7-16,-2-2-3 0,2 0-14 15,0 0-22-15,0 0 13 0,0 0 1 16,0 0-2-16,0 0-12 0,0 0 11 16,0 0 6-16,0 0-6 0,0 0-9 15,0 0 21-15,0 0 4 0,0 0-25 16,0 0 15-16,0 0 9 0,0 0-2 15,0 0-10-15,0 0 24 0,-2 0 13 16,-1 0-19-16,-3 0-30 0,0-2-3 16,-8 1-27-16,-1-1-1 0,3 1 25 15,-3 1 1-15,5 0 2 0,6-3-33 16,2 3 33-16,0 0 0 16,0-1 0-16,2 1-1 0,0 0 1 15,0-1 15-15,0 1-15 0,0-1 1 16,0 1-1-16,0 0 0 0,0 0-1 15,0 0 1-15,0 0 0 0,0 0-2 16,0 0-16-16,0 0 16 0,0 0 1 16,0 0-2-16,0 0-15 0,0 0 16 15,0 0 0-15,0 0-29 0,0 0 16 16,0 0 0-16,0 0 0 0,0 0-6 16,0 0 8-16,0 0 1 0,0 0 10 15,0 0-16-15,0 0 6 0,0 0 11 16,0 0-23-16,0 0 8 0,0 0 13 15,0 0-9-15,0 0-9 0,0 0 18 16,0 0-12-16,0 0 3 0,0 0-7 16,0 0 17-16,0 0 0 0,0 0-13 15,0 0 0-15,0 0 12 0,0 0-13 16,0 0-5-16,0 0 3 0,0 0 6 16,0 0-1-16,0 0-8 0,0 0 3 15,0 0 3-15,0 0-7 0,0 0-2 16,0 0 8-16,0 0 1 0,0 0-12 15,0 0 11-15,0 0 4 0,0 0 10 16,0 0-19-16,0 0 8 16,0 0 1-16,0 0-6 0,0 0-13 15,0 0 3-15,0 0 7 0,0 0-1 16,0 0 7-16,0 0 0 0,0 0-13 16,0 0-21-16,0 0-10 0,0 0-12 15,0 0-6-15,0 0-28 0,0 0-57 16,0 0-74-16,0-3-85 0,0 0-121 15,0-2-152-15,0 1-404 0,0 19-612 16</inkml:trace>
  <inkml:trace contextRef="#ctx0" brushRef="#br0" timeOffset="60680.39">8031 8741 1337 0,'0'0'1580'0,"0"0"-1129"16,0 0-320-16,0 0-131 0,0 0-74 16,0 0-18-16,0 0 92 0,0 0 0 15,2 3 0-15,0-3 0 0,-2 0-22 16,0 0-10-16,0 0-10 0,0 0-6 15,0 0-28-15,0 0-69 0,0 0-86 16,0 0-179-16,0 0-343 0,0 0-316 16,-4-3 564-16</inkml:trace>
  <inkml:trace contextRef="#ctx0" brushRef="#br0" timeOffset="60880.65">8029 8735 3495 0,'0'0'949'0,"0"0"-692"0,0 0-208 0,0 0-49 16,0 0-86-16,0 0 55 0,0 0 28 16,0 0-37-16,0 0-78 15,0 0-49-15,-11-7-90 0,9 10-282 16,0-1-697-16,-10 2-773 0</inkml:trace>
  <inkml:trace contextRef="#ctx0" brushRef="#br0" timeOffset="64382.51">26275 6181 1435 0,'0'0'374'15,"0"0"-312"-15,0 0-62 0,0 0-59 16,0 0 43-16,0 0-20 0,0 0 14 16,0 0-79-16,0 0 13 0,0 0-49 15,-27 7-107-15,25-6-144 16,2-1-130-16</inkml:trace>
  <inkml:trace contextRef="#ctx0" brushRef="#br0" timeOffset="65433.64">26573 6166 1499 0,'0'0'475'0,"0"0"-313"16,0 0-149-16,0 0 39 0,0 0 29 16,0 0 29-16,0 0-23 15,0 0-33-15,0 0-54 0,0 0-71 16,0 12-20-16,0-9 85 0,0-2 6 15,0 2 68-15,0-2-23 0,0 2-16 16,0-1-10-16,-2-1-17 0,2-1 66 16,-2 0 29-16,2 0-7 0,0 0 0 15,-2 0 19-15,0-1-35 0,-5 0-51 16,-1-1 53-16,2-1 1 0,2 0-13 16,4 2-13-16,-2-2 6 0,2 0-12 15,0 0-1-15,0 0 20 0,0 3 62 16,2-2-66-16,-2 2-59 15,0-1-2-15,2 1 1 0,-2 0 0 16,4-1-47-16,0 0 34 0,4 0-34 16,1 1-4-16,-5 0-41 0,-2 0-6 15,0 0 5-15,0 3 42 0,-2 2 3 16,2-1 21-16,-2 2 26 0,0-1 2 16,0 1 5-16,0 0 16 0,-4 0-9 15,0 0-10-15,-2 1 84 0,-5-2-14 16,3-2-6-16,2 0-36 0,-5 0 11 15,1-2-4-15,-2 1-19 0,1-2 0 16,-1 0 34-16,4 0 14 0,4-3-17 16,-3 0 29-16,5 0-10 0,2 0-22 15,0 0-44-15,0-3-2 16,0 2-1-16,2-1-15 0,5 1-35 16,-5 1-20-16,4-2-2 0,0 4-26 15,4-1 38-15,-1 1 19 0,-3 1-10 16,0 0-9-16,-2 0 34 0,2 3-6 15,-2 0-28-15,-4 3-1 0,0 0 20 16,0-1 28-16,0 5 13 0,-2-3 38 16,-6 0 64-16,2 0-48 0,0-1-22 15,2-1 48-15,-5-1 5 0,-1-2 1 16,6-1-4-16,-2-1-26 0,4 0 36 16,2 0-39-16,-2 0 32 0,2 0-16 15,0 0-10-15,0 0-40 0,0-3 25 16,0 0-7-16,2 0-37 0,-2-2-131 15,0 0 69-15,2 0-39 0,-2 0-91 16,0 2-54-16,0 0-101 0,0 1-409 16,0-2-722-16,-4 45 503 0</inkml:trace>
  <inkml:trace contextRef="#ctx0" brushRef="#br0" timeOffset="65835.3">26482 6206 264 0,'0'0'466'15,"0"0"617"-15,0 0-807 0,0 0-172 16,0 0-52-16,0 0 29 0,0 0 3 15,0 0-10-15,0 0-74 0,0 0-44 16,0 5-40-16,0-5 29 0,0 0-3 16,0 0-33-16,0 2-81 0,0 0-29 15,0 0 2-15,0-2-243 0,0 0-324 16,0-11 394-16</inkml:trace>
  <inkml:trace contextRef="#ctx0" brushRef="#br0" timeOffset="68976.45">26670 6271 52 0,'0'0'140'0,"0"0"1206"16,0 0-1043-16,0 0-216 0,0 0-64 16,0 0 35-16,0 0 69 0,0 0 12 15,0 0-56-15,0 0-83 0,0 6-2 16,0-6 2-16,0 1 0 0,0 0-32 15,0-1 3-15,-2 0 6 0,2 0-13 16,0 0 23-16,0 0 13 0,0 0 55 16,0 0 7-16,0 0 41 15,0 0 7-15,0 0 3 0,0 0-3 16,0 0 6-16,0 0-36 0,0 0-35 16,2 0-26-16,-2 0 3 0,0 0 14 15,0 0-24-15,0 0 24 0,2 0-5 16,-2 0-18-16,0 0-13 0,0 0 0 15,0 0-1-15,0-1-2 0,0 1-23 16,0 0 14-16,0 0 12 0,0 0-32 16,0 0 13-16,0 0-4 0,0 0 10 15,0 0-35-15,0 0 26 0,0 0 9 16,0 0 13-16,0 0-1 0,0 0 1 16,0 0 25-16,0 0 4 15,0 0 0-15,0 0-3 0,0 0 12 16,0 0-37-16,0 0 15 0,0 0-3 15,0 0-2-15,0 0-11 0,0 0 0 16,0 0-1-16,0 0 0 0,0 0 1 16,0 0 0-16,0 0 28 0,0 0-28 15,0 0 16-15,0 0 3 0,0 0 9 16,0 0-27-16,0 0 24 0,0 0-3 16,0 0 0-16,0 0-21 0,0 0 19 15,0 0-6-15,0 0-14 16,0 0 0-16,0 0 4 0,0 0-1 0,0 0-3 15,0 0-1-15,0 0 0 16,0 0 0-16,0 0-28 0,0 0 26 16,0 0-16-16,0 0 3 0,0 0-3 15,0 0 6-15,0 0 13 0,0 0-32 16,0 0 29-16,0 0-10 0,0 0 13 16,-2 0-29-16,2 0 28 0,-2 0-1 15,0 0-11-15,2 0-12 0,0 0 12 16,0 0 12-16,0 0-25 0,-2 0 7 15,2 0 6-15,0 0 10 0,0 0-39 16,0 0 39-16,0 0 2 0,0 0 0 16,0 0-12-16,0 0 13 15,0 0 16-15,0 0-16 0,0 0-1 16,0 0-1-16,0 0 1 0,0 0-38 16,0 0 26-16,0 0 1 0,0 0 8 15,0 0-34-15,0 0 35 0,0 0 1 16,0 0-1-16,0 0-22 0,0 0 9 15,0 0 13-15,0 0-32 0,0 0 22 16,0 0 11-16,0 0 2 0,0 0-14 16,0 0 14-16,0 0 1 0,0 0-1 15,0 0 0-15,0 0-1 0,0 0 1 16,0 0-16-16,0 0-3 0,0 0 3 16,0 0 12-16,0 0-37 0,0 0 28 15,0 0 11-15,0 0 0 0,0 0-10 16,0 0 12-16,0 0 1 0,0 0-1 15,0 0-16-15,0 0 13 0,0 0 3 16,0 0-29-16,0 0 13 0,0 0 13 16,0 0 1-16,0 0-33 0,0 0 35 15,0 0 4-15,0 0 18 0,0 0-20 16,0 0 21-16,0 0 3 0,0 0-25 16,0 0 0-16,0 0 18 0,0 0-12 15,0 0-5-15,0 0-2 0,0 0 32 16,0 0-6-16,0 0-10 15,0 0 10-15,0 0-7 0,0 0-19 16,0 0-12-16,0 0-4 0,0 0-3 16,0 0-33-16,0 0 20 0,0 0-7 15,0 0 17-15,0 0-27 0,0 0 17 16,0 0-4-16,0 0 4 0,0 0-10 16,-2 1 16-16,-7 2 26 0,1 3 130 15,0-1-85-15,0-1-43 0,-3-1 19 16,7 0-21-16,2 0-3 0,-2-2-13 15,2 1-7-15,2-2-22 0,0 1-3 16,0-1 15-16,0 0 14 16,0 0 19-16,0 0 0 0,2 0 39 0,0 0 0 15,0 0 9-15,2 0-12 16,5-3-20-16,1 0 29 0,0 0 16 16,5-1-38-16,-5 0-23 0,-2 2 0 15,-2 0 3-15,-3 2-3 0,1-1 0 16,-4 1-2-16,0 0 2 0,0 0 0 15,0 0-15-15,0 0 14 0,-4 0 1 16,1 0-32-16,3 1-40 0,-4 1 14 16,0 1-3-16,-2 1 61 0,-4 2 45 15,-5 0 7-15,5 0-19 16,0-2-32-16,1 0-1 0,3-2 1 16,4 0 10-16,0-2-11 0,2 0 0 15,0 0 0-15,0 0 0 0,0 0-39 16,0 0 7-16,2 0 32 0,0 0 1 15,2 0 38-15,2 0-39 0,7-2 2 16,-1-2 115-16,7-1-52 0,-7 1-33 16,5-2-32-16,-7 3 0 0,-6 2 16 15,0 0 26-15,-2 0-42 0,-2 1-19 16,0 0 19-16,0 0 6 0,0 0-6 16,-2 0-2-16,0 0-37 0,0 0-6 15,0 1-13-15,0 0 13 0,-4 2 13 16,-7 0 32-16,1 1 116 15,0 0-55-15,-3-1-10 0,9 0-34 16,0-2 8-16,4-1-24 0,2 1-1 16,0-1-38-16,0 0 22 0,0 0 0 15,2 0 16-15,0 0 6 0,0 0 62 16,0-1-4-16,2-1-32 0,4-2-3 16,5-1 22-16,-5 1-38 0,-2-1-10 15,0 4 23-15,-3-1 9 0,1 1 19 16,-4 1-22-16,0 0 13 0,0 0-16 15,0 0-29-15,-4 1-36 0,1 0-5 16,3-1-4-16,-2 1-28 0,-2 0 21 16,0 1 52-16,0-1 20 0,-4 3-18 15,-1-1 20-15,5-1-22 0,2 0-2 16,0-1-46-16,2-1 22 0,0 0 24 16,0 0-12-16,0 0 14 0,0 0 26 15,0 0 19-15,0 0-26 0,2 0 32 16,-2 0 7-16,0 0-1 0,2 0-25 15,-2 0 13-15,0 0 2 0,0 0-21 16,2 0-10-16,-2 0-3 0,0 0-10 16,0 0-2-16,0 0-1 0,0 0 2 15,0 0 12-15,0 0-12 0,0 0-1 16,0 0 15-16,0 0 3 16,0 0-17-16,0 0 20 0,0 0-16 0,0 0-6 15,0 0 0-15,0 0 2 16,0 0 1-16,0 0 13 0,0 0-16 15,0 0 15-15,0 0-15 0,0 0-10 16,0 0 10-16,0 0 1 0,0 0-1 16,0 0-16-16,0 0 16 0,0 0-1 15,0 0-20-15,0 0 19 0,0 0 1 16,0 0-1-16,0 0-30 0,0 0 30 16,0 0 0-16,0 0-18 0,0 0 6 15,0 0 14-15,0 0 12 0,0 0-12 16,0 0 0-16,0 0 1 15,0 0-1-15,0 0-19 0,0 0 7 16,0 0 11-16,0 0-1 0,0 0-8 16,0 0 10-16,0 0 14 0,0 0-13 15,0 0-1-15,0 0 16 0,0 0 8 16,0 0-23-16,0 0 14 0,0 0 7 16,0 0-3-16,0 0-19 0,0 0 16 15,0 0 0-15,0 0-16 0,0 0 0 16,0 0 1-16,0 0 5 0,0 0-5 15,0 0-1-15,0 0 2 16,0 0-2-16,0 0 4 0,0 0-4 16,0 0 12-16,0 0-12 0,0 0 1 15,0 0-1-15,0 0 0 0,0 0 0 16,0 0-12-16,0 0-1 0,0 0 12 16,0 0-37-16,0 0 36 0,0 0-11 15,0 0 13-15,0 0-14 0,0 0 14 16,0 0 19-16,0 0-18 0,0 0 12 15,0 0 9-15,0 0 11 0,0 0-31 16,0 0 12-16,0 0 5 0,0 0 2 16,0 0-20-16,0 0 11 0,0 0-11 15,0 0-1-15,0 0-26 0,0 0 26 16,0 0-1-16,0 0-5 0,0 0 5 16,0 0 1-16,0 0-2 0,0 0-15 15,0 0 17-15,0 0 3 0,0 0 8 16,0 0-10-16,0 0-1 0,0 0 1 15,0 0-1-15,0 0-19 0,0 0 17 16,0 0-2-16,0 0-37 0,0 0 25 16,0 0 4-16,0 0 9 0,0 0-32 15,0 0 33-15,0 0-1 0,0 0-9 16,0 0-4-16,0 0 15 0,0 0 0 16,0 0-33-16,0 0 18 0,0 0-3 15,0 0 17-15,0 0-37 16,0 0 37-16,0 0 0 0,0 0-1 15,0 0-22-15,0 0 24 0,0 0-1 16,0 0-12-16,0 0 11 0,0 0 2 16,0 0 1-16,0 0-24 0,0 0 24 15,0 0 13-15,0 0-1 0,0 0-12 16,0 0 13-16,0 0 3 0,0 0-14 16,0 0 1-16,0 0 20 0,0 0 0 15,0 0-23-15,0 0 0 0,-2 0 36 16,0 0 31-16,2 0-32 0,0 1 9 15,0-1-15-15,0 0-29 0,0 2-10 16,0-2-6-16,0 0-28 0,0 0 41 16,0 0 3-16,0 0 19 15,0 0-10-15,0 0 10 0,0 0-19 16,0 1 19-16,0-1 4 0,0 0-4 16,0 0 22-16,-2 0 3 0,2 0-19 15,0 0 10-15,0 0-4 0,0 0 13 16,0 0-28-16,0 0 9 0,0 0 7 15,0 0-4-15,0 0-25 0,0 0 44 16,0 0-3-16,0 0-8 0,0 0-14 16,0 0-7-16,-2 0-15 0,2 0-9 15,0 0-6-15,0 0 15 16,0 0 0-16,0 0 3 0,0 0-3 16,0 0 13-16,0 0-10 0,0 0-3 15,0 0 19-15,0 0 6 0,0 0-22 16,0 0 31-16,0 0-15 0,0 0 6 15,0 0-25-15,0 0 0 0,0 0 18 16,0 0-2-16,0 0-14 0,0 0 23 16,0 0-23-16,0 0-2 0,0 0-22 15,0 0 10-15,0 0-35 0,0 0-201 16,0 2-73-16,0 1-272 16,4 1 52-16,-4-5-789 0,-4-7 160 0</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4:54.463"/>
    </inkml:context>
    <inkml:brush xml:id="br0">
      <inkml:brushProperty name="width" value="0.035" units="cm"/>
      <inkml:brushProperty name="height" value="0.035" units="cm"/>
    </inkml:brush>
  </inkml:definitions>
  <inkml:trace contextRef="#ctx0" brushRef="#br0">2 417 5565 0 0,'0'0'4249'0'0,"15"7"-3536"0"0,50 21 30 0 0,-58-25-627 0 0,-1-1 1 0 0,1-1-1 0 0,-1 1 1 0 0,1-1-1 0 0,0-1 1 0 0,0 1 0 0 0,0-1-1 0 0,0 0 1 0 0,-1 0-1 0 0,1-1 1 0 0,0 0-1 0 0,0 0 1 0 0,-1-1-1 0 0,1 0 1 0 0,-1 0-1 0 0,1-1 1 0 0,-1 1-1 0 0,0-1 1 0 0,11-7 0 0 0,-11 6-124 0 0,0 0 1 0 0,0 0-1 0 0,0 0 0 0 0,-1 0 1 0 0,0-1-1 0 0,1 0 1 0 0,-2 0-1 0 0,1-1 1 0 0,-1 1-1 0 0,1-1 1 0 0,-2 0-1 0 0,1 0 1 0 0,-1 0-1 0 0,0-1 1 0 0,0 1-1 0 0,0-1 1 0 0,-1 0-1 0 0,0 1 1 0 0,-1-1-1 0 0,1 0 1 0 0,-1 0-1 0 0,-1 0 1 0 0,1 0-1 0 0,-1-1 1 0 0,0 1-1 0 0,-1 0 1 0 0,0 0-1 0 0,0 0 0 0 0,0 0 1 0 0,-1 0-1 0 0,-5-12 1 0 0,-1 0-56 0 0,0 1 0 0 0,-1 1 1 0 0,-1-1-1 0 0,-1 1 0 0 0,0 1 1 0 0,-27-29-1 0 0,32 37 102 0 0,-1 2-1 0 0,0-1 1 0 0,0 1-1 0 0,-1 0 1 0 0,0 0 0 0 0,0 1-1 0 0,0 0 1 0 0,-1 0 0 0 0,1 1-1 0 0,-1 0 1 0 0,0 1 0 0 0,0 0-1 0 0,-1 0 1 0 0,1 1 0 0 0,-1 0-1 0 0,-12-1 1 0 0,20 3-8 0 0,0 1 0 0 0,0-1 0 0 0,0 0 0 0 0,0 1 0 0 0,1-1 1 0 0,-1 1-1 0 0,0 0 0 0 0,0-1 0 0 0,0 1 0 0 0,0 0 0 0 0,1 0 0 0 0,-1 0 0 0 0,0 1 0 0 0,1-1 0 0 0,-1 0 1 0 0,1 0-1 0 0,-1 1 0 0 0,1-1 0 0 0,0 1 0 0 0,0 0 0 0 0,0-1 0 0 0,0 1 0 0 0,0 0 0 0 0,0 0 1 0 0,0-1-1 0 0,0 1 0 0 0,1 0 0 0 0,-1 0 0 0 0,0 0 0 0 0,1 0 0 0 0,-1 3 0 0 0,-1 9 51 0 0,1 0-1 0 0,0 0 0 0 0,1 22 0 0 0,1-18 99 0 0,1 40 142 0 0,2 0 1 0 0,19 89-1 0 0,42 112 232 0 0,-54-218-463 0 0,86 286 424 0 0,-94-316-849 0 0,0 1 0 0 0,-1-1-1 0 0,-1 1 1 0 0,1 12-1 0 0,-21-35-3141 0 0,-20-18-3610 0 0,6 5 2008 0 0</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4:55.026"/>
    </inkml:context>
    <inkml:brush xml:id="br0">
      <inkml:brushProperty name="width" value="0.035" units="cm"/>
      <inkml:brushProperty name="height" value="0.035" units="cm"/>
    </inkml:brush>
  </inkml:definitions>
  <inkml:trace contextRef="#ctx0" brushRef="#br0">0 119 11821 0 0,'0'0'2596'0'0,"20"1"-2064"0"0,133 6-1472 0 0,-20-6 1404 0 0,234-31 1 0 0,-254 15-160 0 0,149-30-1062 0 0,-255 44 792 0 0,0-1-1 0 0,-1 0 1 0 0,1 0 0 0 0,0 0 0 0 0,-1-1-1 0 0,1 0 1 0 0,-1-1 0 0 0,0 1 0 0 0,10-9-1 0 0,-41 8-200 0 0,21 5 189 0 0,0-1-1 0 0,1 1 0 0 0,-1 0 0 0 0,0 0 0 0 0,1 1 0 0 0,-1-1 1 0 0,1 1-1 0 0,-1-1 0 0 0,1 1 0 0 0,0 0 0 0 0,-1 0 1 0 0,1 1-1 0 0,0-1 0 0 0,1 1 0 0 0,-1-1 0 0 0,0 1 0 0 0,1 0 1 0 0,-1 0-1 0 0,1 0 0 0 0,0 0 0 0 0,0 1 0 0 0,0-1 1 0 0,1 0-1 0 0,-3 6 0 0 0,0 2 33 0 0,0-1 1 0 0,0 2-1 0 0,1-1 0 0 0,0 0 1 0 0,1 1-1 0 0,-2 22 0 0 0,4-25-35 0 0,1 0-1 0 0,0-1 0 0 0,0 1 1 0 0,1 0-1 0 0,0-1 0 0 0,0 1 0 0 0,1-1 1 0 0,0 0-1 0 0,1 0 0 0 0,-1 0 1 0 0,2 0-1 0 0,-1-1 0 0 0,1 1 0 0 0,0-1 1 0 0,0 0-1 0 0,1-1 0 0 0,0 1 1 0 0,0-1-1 0 0,10 7 0 0 0,-11-9 0 0 0,1 0 0 0 0,0 0 0 0 0,0-1 0 0 0,0 1 0 0 0,1-2 0 0 0,-1 1 0 0 0,1 0-1 0 0,-1-1 1 0 0,1-1 0 0 0,0 1 0 0 0,0-1 0 0 0,0 0 0 0 0,0 0 0 0 0,0-1 0 0 0,0 0 0 0 0,0 0 0 0 0,0-1 0 0 0,0 0 0 0 0,-1 0 0 0 0,1-1-1 0 0,0 1 1 0 0,0-1 0 0 0,-1-1 0 0 0,13-6 0 0 0,-4 0-55 0 0,0 0 0 0 0,-1-1 0 0 0,0-1 0 0 0,-1-1-1 0 0,0 0 1 0 0,-1 0 0 0 0,0-1 0 0 0,-1-1 0 0 0,-1 0 0 0 0,0 0 0 0 0,0-1-1 0 0,-2-1 1 0 0,0 1 0 0 0,-1-1 0 0 0,0-1 0 0 0,-1 1 0 0 0,4-21-1 0 0,-7 24 163 0 0,-3 23-152 0 0,-1 12 33 0 0,3-3-57 0 0,1 0 0 0 0,1 0-1 0 0,0 0 1 0 0,2-1 0 0 0,0 0 0 0 0,1 0 0 0 0,1 0-1 0 0,0-1 1 0 0,1 0 0 0 0,1-1 0 0 0,13 16-1 0 0,-4-17-1526 0 0,-19-14 1422 0 0,0-1 0 0 0,1 0 0 0 0,-1 1 0 0 0,0-1 1 0 0,1 0-1 0 0,-1 0 0 0 0,1 1 0 0 0,-1-1 0 0 0,1 0 0 0 0,-1 0 0 0 0,0 0 0 0 0,1 1 0 0 0,-1-1 0 0 0,1 0 1 0 0,-1 0-1 0 0,1 0 0 0 0,-1 0 0 0 0,1 0 0 0 0,-1 0 0 0 0,1 0 0 0 0,-1 0 0 0 0,1 0 0 0 0,-1 0 1 0 0,1-1-1 0 0,-1 1 0 0 0,1 0 0 0 0,-1 0 0 0 0,0 0 0 0 0,1 0 0 0 0,-1-1 0 0 0,1 1 0 0 0,-1 0 0 0 0,0-1 1 0 0,1 1-1 0 0,-1 0 0 0 0,0 0 0 0 0,1-1 0 0 0,-1 1 0 0 0,0-1 0 0 0,1 1 0 0 0,-1 0 0 0 0,0-1 0 0 0,0 1 1 0 0,1-1-1 0 0,-1 1 0 0 0,0-1 0 0 0,0 1 0 0 0,0 0 0 0 0,0-1 0 0 0,3-20-4384 0 0</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4:55.448"/>
    </inkml:context>
    <inkml:brush xml:id="br0">
      <inkml:brushProperty name="width" value="0.035" units="cm"/>
      <inkml:brushProperty name="height" value="0.035" units="cm"/>
    </inkml:brush>
  </inkml:definitions>
  <inkml:trace contextRef="#ctx0" brushRef="#br0">0 1 2520 0 0,'0'0'9034'0'0,"15"16"-8367"0"0,42 55 14 0 0,-55-68-625 0 0,0 0 1 0 0,0 0 0 0 0,-1 0-1 0 0,1 0 1 0 0,0 1-1 0 0,-1-1 1 0 0,0 1 0 0 0,0-1-1 0 0,0 1 1 0 0,0-1-1 0 0,-1 1 1 0 0,1 0-1 0 0,-1-1 1 0 0,0 1 0 0 0,0 0-1 0 0,-1 5 1 0 0,0 6 163 0 0,-2 22 167 0 0,-1 0-1 0 0,-2 0 1 0 0,-1-1-1 0 0,-15 44 1 0 0,20-74-388 0 0,-2 22 40 0 0,15-42-365 0 0,19-42-432 0 0,-1-14 318 0 0,-19 40 410 0 0,2 1 1 0 0,2 0-1 0 0,0 1 1 0 0,2 1-1 0 0,20-26 1 0 0,-35 50 44 0 0,1 1 0 0 0,-1 0-1 0 0,1 0 1 0 0,0 0 0 0 0,0 0 0 0 0,0 0-1 0 0,0 1 1 0 0,1-1 0 0 0,-1 1 0 0 0,0-1 0 0 0,1 1-1 0 0,-1 0 1 0 0,1 0 0 0 0,-1 0 0 0 0,1 0 0 0 0,0 0-1 0 0,-1 0 1 0 0,1 1 0 0 0,0-1 0 0 0,-1 1-1 0 0,1 0 1 0 0,0 0 0 0 0,4 0 0 0 0,-3 2-3 0 0,0-1 0 0 0,0 1 0 0 0,1 0 0 0 0,-1 0 1 0 0,-1 0-1 0 0,1 0 0 0 0,0 1 0 0 0,0 0 0 0 0,-1 0 0 0 0,0 0 0 0 0,0 0 0 0 0,1 0 1 0 0,2 5-1 0 0,5 8 9 0 0,0 0 1 0 0,-1 0-1 0 0,-1 1 1 0 0,-1 0-1 0 0,7 20 1 0 0,13 24-739 0 0,-28-60 589 0 0,12 19-1437 0 0,0-11-2823 0 0,-2-8-246 0 0</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4:55.807"/>
    </inkml:context>
    <inkml:brush xml:id="br0">
      <inkml:brushProperty name="width" value="0.035" units="cm"/>
      <inkml:brushProperty name="height" value="0.035" units="cm"/>
    </inkml:brush>
  </inkml:definitions>
  <inkml:trace contextRef="#ctx0" brushRef="#br0">186 212 2980 0 0,'0'0'5236'0'0,"12"-15"-5417"0"0,37-47 225 0 0,-47 59 19 0 0,1 0 0 0 0,-1 0 0 0 0,0 0 0 0 0,-1 0 0 0 0,1-1 1 0 0,0 1-1 0 0,-1 0 0 0 0,0-1 0 0 0,0 0 0 0 0,0 1 0 0 0,0-1 0 0 0,-1 1 1 0 0,1-1-1 0 0,-1 0 0 0 0,0 1 0 0 0,0-1 0 0 0,0 0 0 0 0,0 0 0 0 0,-1 1 1 0 0,0-1-1 0 0,1 1 0 0 0,-1-1 0 0 0,-1 0 0 0 0,-1-4 0 0 0,1 5 62 0 0,0 0-1 0 0,0 0 1 0 0,-1 0-1 0 0,1 0 1 0 0,-1 1-1 0 0,1-1 1 0 0,-1 1-1 0 0,0-1 1 0 0,0 1-1 0 0,0 0 1 0 0,-1 0-1 0 0,1 0 1 0 0,0 1-1 0 0,-1-1 1 0 0,1 1-1 0 0,-1 0 1 0 0,1 0-1 0 0,-1 0 1 0 0,-6-1-1 0 0,3 2-10 0 0,0 0 0 0 0,0 0-1 0 0,0 0 1 0 0,0 1 0 0 0,0 0 0 0 0,0 1-1 0 0,1 0 1 0 0,-1 0 0 0 0,0 0 0 0 0,1 1-1 0 0,0 0 1 0 0,-1 0 0 0 0,1 0 0 0 0,0 1-1 0 0,1 0 1 0 0,-1 0 0 0 0,1 0 0 0 0,0 1-1 0 0,0 0 1 0 0,0 0 0 0 0,0 0 0 0 0,1 1-1 0 0,0 0 1 0 0,-4 6 0 0 0,2-2-19 0 0,1 1 1 0 0,0-1 0 0 0,0 1-1 0 0,1 0 1 0 0,0 0-1 0 0,1 0 1 0 0,0 0-1 0 0,1 1 1 0 0,1-1-1 0 0,-1 1 1 0 0,2 0 0 0 0,0-1-1 0 0,0 1 1 0 0,2 12-1 0 0,0-16-77 0 0,0 0 0 0 0,0-1 0 0 0,1 1 0 0 0,0-1 0 0 0,1 0 1 0 0,-1 0-1 0 0,1 0 0 0 0,0 0 0 0 0,1 0 0 0 0,0-1 0 0 0,0 0 0 0 0,0 0 0 0 0,1 0 0 0 0,0-1 0 0 0,0 0 0 0 0,0 0 0 0 0,1 0 0 0 0,0-1 0 0 0,0 0 0 0 0,0 0 0 0 0,0-1 1 0 0,0 0-1 0 0,14 4 0 0 0,-3-2-40 0 0,1 0 1 0 0,0-1-1 0 0,0-1 1 0 0,0-1 0 0 0,1-1-1 0 0,-1 0 1 0 0,0-2-1 0 0,34-4 1 0 0,-32 1-325 0 0,0-1 0 0 0,-1-1 0 0 0,1 0 0 0 0,-1-2-1 0 0,26-13 1 0 0,-34 14-430 0 0,0 0 0 0 0,0 0 0 0 0,0-2-1 0 0,-1 1 1 0 0,-1-1 0 0 0,1-1 0 0 0,-1 0-1 0 0,-1 0 1 0 0,12-18 0 0 0,0-9-3650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8:54.442"/>
    </inkml:context>
    <inkml:brush xml:id="br0">
      <inkml:brushProperty name="width" value="0.035" units="cm"/>
      <inkml:brushProperty name="height" value="0.035" units="cm"/>
    </inkml:brush>
  </inkml:definitions>
  <inkml:trace contextRef="#ctx0" brushRef="#br0">2 32 864,'-1'-13'5898,"2"-2"-1650,0 15-4250,0-1 1,0 1-1,0 0 1,0-1-1,0 1 1,0 0-1,0-1 1,0 1-1,0 0 1,0 0-1,0 0 1,0 0-1,1 0 1,-1 0-1,0 0 1,0 0-1,1 1 1,348 28-1459,-333-28 1010,-3 4-2272,-14-4 411</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4:56.182"/>
    </inkml:context>
    <inkml:brush xml:id="br0">
      <inkml:brushProperty name="width" value="0.035" units="cm"/>
      <inkml:brushProperty name="height" value="0.035" units="cm"/>
    </inkml:brush>
  </inkml:definitions>
  <inkml:trace contextRef="#ctx0" brushRef="#br0">11 0 9293 0 0,'0'0'5586'0'0,"-2"20"-5060"0"0,-1 5-357 0 0,0-7-42 0 0,1 0 0 0 0,1-1 1 0 0,1 1-1 0 0,4 34 0 0 0,10 46 52 0 0,4-1-1 0 0,41 131 1 0 0,7-55-4635 0 0,-62-163 2188 0 0,0-5-2187 0 0</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4:56.557"/>
    </inkml:context>
    <inkml:brush xml:id="br0">
      <inkml:brushProperty name="width" value="0.035" units="cm"/>
      <inkml:brushProperty name="height" value="0.035" units="cm"/>
    </inkml:brush>
  </inkml:definitions>
  <inkml:trace contextRef="#ctx0" brushRef="#br0">0 576 2632 0 0,'0'0'8604'0'0,"19"-10"-9057"0"0,62-31 502 0 0,-61 31 196 0 0,1 1 0 0 0,0 1 1 0 0,1 1-1 0 0,22-4 0 0 0,-13 4 34 0 0,-16 2 42 0 0,1 2-1 0 0,0 0 1 0 0,0 1-1 0 0,0 0 1 0 0,0 1-1 0 0,0 1 1 0 0,29 3-1 0 0,-39 0-253 0 0,0-1-1 0 0,0 1 1 0 0,0 0-1 0 0,0 0 1 0 0,0 0-1 0 0,-1 1 1 0 0,1 0-1 0 0,-1 0 1 0 0,0 1-1 0 0,-1-1 1 0 0,1 1-1 0 0,-1 0 1 0 0,1 0-1 0 0,-2 1 1 0 0,5 6-1 0 0,0 1 32 0 0,-1 0-1 0 0,0 1 1 0 0,-1-1-1 0 0,-1 1 1 0 0,7 26-1 0 0,-8-23-98 0 0,-1-1 0 0 0,-1 1-1 0 0,0 21 1 0 0,-2-31-395 0 0,-1 0 0 0 0,1 0 0 0 0,-1 0-1 0 0,-1 0 1 0 0,1 0 0 0 0,-4 9 0 0 0,4-15 97 0 0,1 0 101 0 0,0-1-1 0 0,0 1 1 0 0,0-1 0 0 0,0 1 0 0 0,-1-1 0 0 0,1 1-1 0 0,0-1 1 0 0,0 1 0 0 0,-1-1 0 0 0,1 1 0 0 0,0-1 0 0 0,-1 1-1 0 0,1-1 1 0 0,-1 0 0 0 0,1 1 0 0 0,-1-1 0 0 0,1 1-1 0 0,0-1 1 0 0,-1 0 0 0 0,1 0 0 0 0,-1 1 0 0 0,1-1-1 0 0,-1 0 1 0 0,0 1 0 0 0,-6-1-4008 0 0</inkml:trace>
  <inkml:trace contextRef="#ctx0" brushRef="#br0" timeOffset="1">477 98 6321 0 0,'0'0'7860'0'0,"2"15"-7806"0"0,1 1 6 0 0,0 0 0 0 0,1 0 0 0 0,0-1 0 0 0,1 1 0 0 0,8 14 0 0 0,-11-26-45 0 0,0 1 0 0 0,0-1 0 0 0,0 0 1 0 0,0 0-1 0 0,1 0 0 0 0,0-1 0 0 0,0 1 0 0 0,0-1 0 0 0,0 0 0 0 0,1 1 1 0 0,-1-1-1 0 0,1-1 0 0 0,0 1 0 0 0,0 0 0 0 0,0-1 0 0 0,0 0 1 0 0,0 0-1 0 0,1 0 0 0 0,-1-1 0 0 0,0 1 0 0 0,1-1 0 0 0,-1 0 0 0 0,1 0 1 0 0,0-1-1 0 0,-1 1 0 0 0,7-1 0 0 0,-8-1 29 0 0,-1 1 0 0 0,0-1 0 0 0,1 0 1 0 0,-1 0-1 0 0,0 0 0 0 0,1 0 0 0 0,-1 0 0 0 0,0 0 0 0 0,0-1 0 0 0,0 1 1 0 0,0-1-1 0 0,0 0 0 0 0,0 1 0 0 0,-1-1 0 0 0,1 0 0 0 0,0 0 0 0 0,-1 0 1 0 0,0 0-1 0 0,1 0 0 0 0,-1-1 0 0 0,0 1 0 0 0,0 0 0 0 0,0 0 0 0 0,0-1 1 0 0,0-3-1 0 0,3-7 196 0 0,-1 0 1 0 0,0-1 0 0 0,1-14-1 0 0,-2 3-274 0 0,0 1 0 0 0,-1 0-1 0 0,-5-47 1 0 0,4 70 2 0 0,0-1 0 0 0,0 1 0 0 0,0 0 0 0 0,0 0 0 0 0,0-1 0 0 0,-1 1-1 0 0,1 0 1 0 0,0 0 0 0 0,-1-1 0 0 0,1 1 0 0 0,-1 0 0 0 0,1 0 0 0 0,-1 0 0 0 0,1 0 0 0 0,-1 0 0 0 0,0 0 0 0 0,0 0 0 0 0,0 0 0 0 0,1 0 0 0 0,-1 0 0 0 0,0 0-1 0 0,0 0 1 0 0,0 1 0 0 0,0-1 0 0 0,0 0 0 0 0,0 1 0 0 0,-1-1 0 0 0,1 0 0 0 0,0 1 0 0 0,0 0 0 0 0,0-1 0 0 0,-1 1 0 0 0,-1-1 0 0 0,1 2-135 0 0,0 0-1 0 0,0-1 1 0 0,0 1 0 0 0,0 0 0 0 0,0 0 0 0 0,0 0 0 0 0,0 0 0 0 0,0 0 0 0 0,0 1-1 0 0,0-1 1 0 0,1 0 0 0 0,-1 1 0 0 0,1 0 0 0 0,-1-1 0 0 0,1 1 0 0 0,-1 0-1 0 0,1 0 1 0 0,-2 2 0 0 0,-10 17-2224 0 0,1 1 0 0 0,-11 24 1 0 0,7-6-1677 0 0</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4:56.932"/>
    </inkml:context>
    <inkml:brush xml:id="br0">
      <inkml:brushProperty name="width" value="0.035" units="cm"/>
      <inkml:brushProperty name="height" value="0.035" units="cm"/>
    </inkml:brush>
  </inkml:definitions>
  <inkml:trace contextRef="#ctx0" brushRef="#br0">149 119 416 0 0,'0'0'6633'0'0,"6"-14"-5056"0"0,17-47-31 0 0,-22 59-1315 0 0,0 1 0 0 0,-1-1 0 0 0,1 0 0 0 0,0 0 0 0 0,-1 1 0 0 0,1-1 0 0 0,-1 0-1 0 0,0 0 1 0 0,0 0 0 0 0,0 0 0 0 0,0 0 0 0 0,0 0 0 0 0,0 1 0 0 0,0-1 0 0 0,0 0 0 0 0,-1 0 0 0 0,1 0-1 0 0,-2-2 1 0 0,2 3-157 0 0,-1 0 1 0 0,0 1-1 0 0,0-1 0 0 0,1 1 0 0 0,-1-1 0 0 0,0 1 0 0 0,0 0 0 0 0,0-1 1 0 0,0 1-1 0 0,1 0 0 0 0,-1-1 0 0 0,0 1 0 0 0,0 0 0 0 0,0 0 0 0 0,0 0 1 0 0,0 0-1 0 0,0 0 0 0 0,0 0 0 0 0,0 0 0 0 0,0 0 0 0 0,0 0 0 0 0,1 0 1 0 0,-1 1-1 0 0,-2 0 0 0 0,-4 1 3 0 0,1 1-1 0 0,-1-1 1 0 0,1 2 0 0 0,-1-1 0 0 0,1 1-1 0 0,-7 5 1 0 0,3 1-68 0 0,0 0 0 0 0,1 1 0 0 0,0 0 0 0 0,1 0 0 0 0,0 1 0 0 0,1 0 0 0 0,0 1-1 0 0,1 0 1 0 0,0 0 0 0 0,1 0 0 0 0,0 0 0 0 0,2 1 0 0 0,-1 0 0 0 0,2 0 0 0 0,-1 0 0 0 0,1 22 0 0 0,2-31-16 0 0,-1 0 0 0 0,1 0 0 0 0,1-1 0 0 0,-1 1 0 0 0,1 0 1 0 0,0-1-1 0 0,0 1 0 0 0,0-1 0 0 0,1 1 0 0 0,-1-1 1 0 0,1 1-1 0 0,0-1 0 0 0,0 0 0 0 0,1 0 0 0 0,-1 0 0 0 0,1 0 1 0 0,0 0-1 0 0,3 3 0 0 0,-1-4-1 0 0,-1 1 0 0 0,1-1 1 0 0,0 1-1 0 0,0-1 0 0 0,0-1 0 0 0,0 1 1 0 0,0-1-1 0 0,1 0 0 0 0,-1 0 0 0 0,1 0 0 0 0,0-1 1 0 0,-1 0-1 0 0,8 1 0 0 0,-5-1 1 0 0,1-1-1 0 0,0 0 1 0 0,0 0-1 0 0,0-1 0 0 0,0 0 1 0 0,0-1-1 0 0,-1 1 1 0 0,1-2-1 0 0,0 1 1 0 0,-1-1-1 0 0,0-1 1 0 0,0 1-1 0 0,0-1 0 0 0,0-1 1 0 0,0 0-1 0 0,-1 0 1 0 0,0 0-1 0 0,0-1 1 0 0,7-7-1 0 0,-7 3 43 0 0,0-1 0 0 0,-1 0 0 0 0,0-1 0 0 0,-1 0 1 0 0,0 0-1 0 0,-1 0 0 0 0,0 0 0 0 0,-1-1 0 0 0,0 1 0 0 0,-1-1 0 0 0,-1 0 0 0 0,0 0 0 0 0,0 0 0 0 0,-1 0 0 0 0,-1 0 0 0 0,-4-23 0 0 0,4 32-65 0 0,0 0 0 0 0,0 0 0 0 0,-1 0 0 0 0,1 0 1 0 0,-1 0-1 0 0,0 1 0 0 0,0-1 0 0 0,0 0 0 0 0,-1 1 0 0 0,1 0 0 0 0,-1-1 0 0 0,0 1 0 0 0,0 0 0 0 0,0 0 0 0 0,0 1 0 0 0,-6-5 0 0 0,3 4 46 0 0,1 0-1 0 0,-2 0 0 0 0,1 0 1 0 0,0 1-1 0 0,0 0 0 0 0,-1 0 1 0 0,1 1-1 0 0,-1-1 0 0 0,1 2 1 0 0,-8-1-1 0 0,5 0-281 0 0,0 1 1 0 0,0 1-1 0 0,0 0 1 0 0,0 0-1 0 0,0 1 1 0 0,1 0-1 0 0,-12 4 1 0 0,14-4-351 0 0,1 1 0 0 0,0-1 1 0 0,-1 1-1 0 0,1 0 1 0 0,0 0-1 0 0,1 0 0 0 0,-1 1 1 0 0,0 0-1 0 0,1 0 0 0 0,0 0 1 0 0,-4 5-1 0 0,4-1-4248 0 0</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4:57.307"/>
    </inkml:context>
    <inkml:brush xml:id="br0">
      <inkml:brushProperty name="width" value="0.035" units="cm"/>
      <inkml:brushProperty name="height" value="0.035" units="cm"/>
    </inkml:brush>
  </inkml:definitions>
  <inkml:trace contextRef="#ctx0" brushRef="#br0">0 37 4316 0 0,'0'0'5958'0'0,"10"17"-5271"0"0,-6-10-570 0 0,8 15 252 0 0,-1-1 0 0 0,-1 2 0 0 0,-1-1 1 0 0,9 36-1 0 0,-16-49-186 0 0,0 0 0 0 0,-1 0 0 0 0,0 0 0 0 0,0 0 1 0 0,-1 0-1 0 0,-1 0 0 0 0,1 1 0 0 0,-1-1 0 0 0,-1 0 0 0 0,0 0 1 0 0,0 0-1 0 0,-1-1 0 0 0,0 1 0 0 0,0 0 0 0 0,-1-1 0 0 0,0 0 1 0 0,-1 0-1 0 0,0 0 0 0 0,0-1 0 0 0,-7 9 0 0 0,12-16-172 0 0,0 0 0 0 0,0 0 1 0 0,0 0-1 0 0,0 0 0 0 0,0 1 0 0 0,0-1 0 0 0,-1 0 0 0 0,1 0 0 0 0,0 0 1 0 0,0 0-1 0 0,0 0 0 0 0,0 0 0 0 0,0 1 0 0 0,0-1 0 0 0,-1 0 0 0 0,1 0 1 0 0,0 0-1 0 0,0 0 0 0 0,0 0 0 0 0,0 0 0 0 0,-1 0 0 0 0,1 0 0 0 0,0 0 1 0 0,0 0-1 0 0,0 0 0 0 0,-1 0 0 0 0,1 0 0 0 0,0 0 0 0 0,0 0 0 0 0,0 0 0 0 0,0 0 1 0 0,-1 0-1 0 0,1 0 0 0 0,0 0 0 0 0,0 0 0 0 0,0 0 0 0 0,-1 0 0 0 0,1 0 1 0 0,0 0-1 0 0,0 0 0 0 0,0 0 0 0 0,0-1 0 0 0,0 1 0 0 0,-1 0 0 0 0,1 0 1 0 0,-2-11 57 0 0,5-16-257 0 0,1 9-48 0 0,1 0 0 0 0,1 0 1 0 0,1 1-1 0 0,0 0 0 0 0,1 0 1 0 0,14-21-1 0 0,-1 7-133 0 0,1 1-1 0 0,30-32 1 0 0,-40 48 326 0 0,1 1-1 0 0,1 0 1 0 0,19-14 0 0 0,-28 24 49 0 0,0 0 0 0 0,0 0-1 0 0,0 0 1 0 0,0 0 0 0 0,0 1 0 0 0,1 0 0 0 0,-1 0 0 0 0,1 1 0 0 0,0-1 0 0 0,-1 1 0 0 0,1 1 0 0 0,0-1 0 0 0,-1 1-1 0 0,11 0 1 0 0,-14 1 27 0 0,1-1 0 0 0,-1 1-1 0 0,0 0 1 0 0,1 0 0 0 0,-1 0 0 0 0,0 1-1 0 0,0-1 1 0 0,0 0 0 0 0,0 1-1 0 0,0 0 1 0 0,0-1 0 0 0,0 1-1 0 0,0 0 1 0 0,-1 0 0 0 0,1 0 0 0 0,-1 0-1 0 0,1 0 1 0 0,-1 0 0 0 0,0 0-1 0 0,0 1 1 0 0,1 3 0 0 0,4 8 162 0 0,-1 0 1 0 0,5 22 0 0 0,-5-16-25 0 0,-1-2-503 0 0,-2-9 573 0 0,1 0-1 0 0,-1 0 1 0 0,8 16-1 0 0,-9-23-425 0 0,0-1 0 0 0,-1 0 0 0 0,1 1-1 0 0,0-1 1 0 0,0 0 0 0 0,0 1 0 0 0,0-1-1 0 0,0 0 1 0 0,0 0 0 0 0,0 0 0 0 0,0 0 0 0 0,1 0-1 0 0,-1 0 1 0 0,0 0 0 0 0,1-1 0 0 0,-1 1-1 0 0,0 0 1 0 0,1-1 0 0 0,-1 1 0 0 0,1-1-1 0 0,-1 1 1 0 0,1-1 0 0 0,-1 0 0 0 0,1 1-1 0 0,-1-1 1 0 0,1 0 0 0 0,0 0 0 0 0,-1 0 0 0 0,2-1-1 0 0,8-4-4152 0 0,2-11-1664 0 0</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4:57.791"/>
    </inkml:context>
    <inkml:brush xml:id="br0">
      <inkml:brushProperty name="width" value="0.035" units="cm"/>
      <inkml:brushProperty name="height" value="0.035" units="cm"/>
    </inkml:brush>
  </inkml:definitions>
  <inkml:trace contextRef="#ctx0" brushRef="#br0">584 35 1748 0 0,'0'0'12784'0'0,"-3"-8"-12315"0"0,2 7-465 0 0,1-1 5 0 0,-1 0 1 0 0,1 1-1 0 0,-1-1 0 0 0,0 0 0 0 0,1 1 0 0 0,-1-1 0 0 0,0 1 0 0 0,0-1 0 0 0,0 1 0 0 0,0-1 0 0 0,0 1 0 0 0,-1 0 0 0 0,1-1 0 0 0,0 1 0 0 0,-3-1 0 0 0,-9 5 86 0 0,-9 17 42 0 0,-24 39 171 0 0,2 1 1 0 0,3 3-1 0 0,-39 80 0 0 0,76-137-305 0 0,-169 349 292 0 0,139-270-299 0 0,3 1 1 0 0,-24 119-1 0 0,48-172-56 0 0,1-1 0 0 0,0 36-1 0 0,5-58 29 0 0,1 0 1 0 0,1 1-1 0 0,0-1 0 0 0,0 0 0 0 0,1 0 0 0 0,0-1 1 0 0,1 1-1 0 0,0 0 0 0 0,0-1 0 0 0,10 17 1 0 0,-1-5 45 0 0,1-2 0 0 0,2 1 1 0 0,0-2-1 0 0,1 0 1 0 0,0-1-1 0 0,2-1 0 0 0,0 0 1 0 0,0-1-1 0 0,2-1 1 0 0,-1-1-1 0 0,41 19 1 0 0,-30-19-13 0 0,1-1 0 0 0,0-2 1 0 0,0-1-1 0 0,1-1 0 0 0,0-2 1 0 0,1-1-1 0 0,-1-2 0 0 0,38-1 1 0 0,-68-1-14 0 0,-1-1 0 0 0,1 0 0 0 0,0 0 0 0 0,-1 0 0 0 0,1 0 0 0 0,-1 0 0 0 0,1 0 0 0 0,-1 0 0 0 0,1-1 1 0 0,-1 1-1 0 0,1 0 0 0 0,-1-1 0 0 0,1 0 0 0 0,-1 1 0 0 0,1-1 0 0 0,-1 0 0 0 0,0 1 0 0 0,1-1 0 0 0,-1 0 1 0 0,2-2-1 0 0,-3 1-24 0 0,0 1 1 0 0,0-1 0 0 0,0 0-1 0 0,0 1 1 0 0,0-1 0 0 0,0 0 0 0 0,-1 1-1 0 0,1-1 1 0 0,-1 1 0 0 0,1-1-1 0 0,-1 1 1 0 0,0-1 0 0 0,1 1-1 0 0,-1-1 1 0 0,0 1 0 0 0,0 0 0 0 0,0-1-1 0 0,0 1 1 0 0,0 0 0 0 0,0 0-1 0 0,-2-2 1 0 0,-37-45-5514 0 0,26 24 366 0 0</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4:59.636"/>
    </inkml:context>
    <inkml:brush xml:id="br0">
      <inkml:brushProperty name="width" value="0.035" units="cm"/>
      <inkml:brushProperty name="height" value="0.035" units="cm"/>
    </inkml:brush>
  </inkml:definitions>
  <inkml:trace contextRef="#ctx0" brushRef="#br0">22 0 2784 0 0,'0'0'10676'0'0,"3"27"-9269"0"0,-19 322-610 0 0,8-228-775 0 0,7-98 644 0 0,3-39 982 0 0,2-28-1264 0 0,5-19-401 0 0,-3 14 21 0 0,14-53-1 0 0,-17 90-51 0 0,0-1 0 0 0,2 1-1 0 0,-1 0 1 0 0,2 0-1 0 0,-1 1 1 0 0,1 0 0 0 0,1 0-1 0 0,0 0 1 0 0,12-13-1 0 0,-13 19-13 0 0,0 0 1 0 0,0 0-1 0 0,0 1 0 0 0,0 0 0 0 0,1 0 0 0 0,-1 0 0 0 0,1 1 0 0 0,0 0 1 0 0,0 0-1 0 0,1 1 0 0 0,-1-1 0 0 0,0 2 0 0 0,1-1 0 0 0,-1 1 0 0 0,1 0 0 0 0,0 1 1 0 0,-1 0-1 0 0,1 0 0 0 0,-1 1 0 0 0,1-1 0 0 0,9 4 0 0 0,-7-2 36 0 0,1 0 1 0 0,-1 1-1 0 0,0 1 0 0 0,0 0 0 0 0,0 0 0 0 0,0 1 1 0 0,-1 1-1 0 0,1-1 0 0 0,-2 1 0 0 0,1 1 0 0 0,0 0 1 0 0,-1 0-1 0 0,-1 0 0 0 0,10 12 0 0 0,-4-1 91 0 0,-1 2 1 0 0,-1-1-1 0 0,-1 1 0 0 0,0 1 0 0 0,8 28 1 0 0,-5-5 272 0 0,13 74 0 0 0,-22-102-616 0 0,-1-13-871 0 0,1-32-3744 0 0,-4-5-757 0 0</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5:00.324"/>
    </inkml:context>
    <inkml:brush xml:id="br0">
      <inkml:brushProperty name="width" value="0.035" units="cm"/>
      <inkml:brushProperty name="height" value="0.035" units="cm"/>
    </inkml:brush>
  </inkml:definitions>
  <inkml:trace contextRef="#ctx0" brushRef="#br0">0 11 6081 0 0,'0'0'10419'0'0,"7"-10"-10191"0"0,10 11-283 0 0,-1 1 1 0 0,1 0 0 0 0,-1 1 0 0 0,0 1 0 0 0,0 0 0 0 0,-1 1 0 0 0,1 1 0 0 0,28 15-1 0 0,-26-11 6 0 0,-1 1-1 0 0,0 0 1 0 0,-1 2-1 0 0,0-1 1 0 0,0 2-1 0 0,24 28 0 0 0,-25-22 25 0 0,-2 0 0 0 0,0 1-1 0 0,-1 0 1 0 0,-1 1 0 0 0,-1 1-1 0 0,-1-1 1 0 0,-1 1-1 0 0,-1 1 1 0 0,-2-1 0 0 0,4 27-1 0 0,0 25 1 0 0,-3 140 0 0 0,-8-158 7 0 0,-2 0-1 0 0,-3-1 0 0 0,-2 1 1 0 0,-32 102-1 0 0,22-100 233 0 0,-3 0-1 0 0,-2-2 0 0 0,-2 0 0 0 0,-3-2 1 0 0,-36 52-1 0 0,62-104-314 0 0,-22 26 916 0 0,25-28-834 0 0,-1-1-1 0 0,1 0 1 0 0,0 1-1 0 0,-1-1 1 0 0,1 0-1 0 0,0 0 1 0 0,-1 0-1 0 0,1 1 1 0 0,-1-1-1 0 0,1 0 1 0 0,-1 0-1 0 0,1 0 1 0 0,0 0-1 0 0,-1 0 1 0 0,1 0-1 0 0,-1 0 1 0 0,1 0-1 0 0,-1 0 1 0 0,1 0-1 0 0,-1 0 1 0 0,1 0-1 0 0,-1 0 1 0 0,1 0-1 0 0,0 0 1 0 0,-1 0-1 0 0,1 0 1 0 0,-1-1-1 0 0,0 0-153 0 0,0 0-1 0 0,0 0 0 0 0,1 0 0 0 0,-1 0 0 0 0,0 0 0 0 0,1 0 0 0 0,-1-1 0 0 0,1 1 0 0 0,-1 0 0 0 0,1 0 0 0 0,0-1 0 0 0,-1 1 0 0 0,1 0 0 0 0,0 0 1 0 0,0-2-1 0 0,-2-22-3758 0 0</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5:01.777"/>
    </inkml:context>
    <inkml:brush xml:id="br0">
      <inkml:brushProperty name="width" value="0.035" units="cm"/>
      <inkml:brushProperty name="height" value="0.035" units="cm"/>
    </inkml:brush>
  </inkml:definitions>
  <inkml:trace contextRef="#ctx0" brushRef="#br0">113 48 6189 0 0,'0'0'6656'0'0,"2"5"-6287"0"0,-2-5-370 0 0,12 34 886 0 0,-12-32-833 0 0,0 0 0 0 0,1 0 0 0 0,-1 0 0 0 0,-1-1 0 0 0,1 1 0 0 0,0 0 0 0 0,0 0 0 0 0,-1-1 0 0 0,1 1 0 0 0,-1 0 0 0 0,1 0 0 0 0,-1-1 0 0 0,0 1 0 0 0,1 0 0 0 0,-1-1 1 0 0,0 1-1 0 0,0-1 0 0 0,0 1 0 0 0,0-1 0 0 0,-1 0 0 0 0,1 0 0 0 0,-2 2 0 0 0,-2 2 69 0 0,-1-1 0 0 0,0 1 0 0 0,1-1 0 0 0,-2 0 0 0 0,1-1 0 0 0,0 0 0 0 0,-1 0 0 0 0,0 0 0 0 0,1-1 1 0 0,-1 0-1 0 0,0 0 0 0 0,0 0 0 0 0,0-1 0 0 0,-11 0 0 0 0,17-1-82 0 0,1-1 0 0 0,0 1 1 0 0,-1-1-1 0 0,1 1 0 0 0,-1-1 0 0 0,1 0 1 0 0,0 1-1 0 0,0-1 0 0 0,-1 1 0 0 0,1-1 1 0 0,0 0-1 0 0,0 1 0 0 0,0-1 0 0 0,-1 0 1 0 0,1 0-1 0 0,0 1 0 0 0,0-1 0 0 0,0 0 1 0 0,0 1-1 0 0,0-1 0 0 0,1 0 0 0 0,-1 1 1 0 0,0-1-1 0 0,0 0 0 0 0,0 1 0 0 0,1-1 1 0 0,-1-1-1 0 0,7-22-139 0 0,-4 15 72 0 0,0 0 0 0 0,1-1 1 0 0,1 2-1 0 0,0-1 0 0 0,0 0 0 0 0,0 1 0 0 0,1 0 0 0 0,7-7 0 0 0,-9 11-57 0 0,0 0 1 0 0,-1 1-1 0 0,1-1 1 0 0,0 1-1 0 0,1 0 0 0 0,-1 0 1 0 0,1 0-1 0 0,-1 1 1 0 0,1 0-1 0 0,0 0 0 0 0,0 0 1 0 0,0 0-1 0 0,0 1 1 0 0,0 0-1 0 0,0 0 0 0 0,9-1 1 0 0,-12 2-182 0 0,0 1 0 0 0,0-1 0 0 0,0 1 0 0 0,0-1 0 0 0,0 1 0 0 0,0 0 1 0 0,-1 0-1 0 0,1 0 0 0 0,0 0 0 0 0,0 0 0 0 0,-1 0 0 0 0,1 0 0 0 0,-1 0 0 0 0,1 1 0 0 0,-1-1 1 0 0,0 0-1 0 0,1 1 0 0 0,-1 0 0 0 0,1 1 0 0 0,5 8-4344 0 0</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5:02.417"/>
    </inkml:context>
    <inkml:brush xml:id="br0">
      <inkml:brushProperty name="width" value="0.035" units="cm"/>
      <inkml:brushProperty name="height" value="0.035" units="cm"/>
    </inkml:brush>
  </inkml:definitions>
  <inkml:trace contextRef="#ctx0" brushRef="#br0">60 1 1632 0 0,'0'0'10819'0'0,"7"7"-10425"0"0,0-1-431 0 0,28 35 747 0 0,-32-38-583 0 0,-1 0 1 0 0,0 1 0 0 0,0-1 0 0 0,0 1-1 0 0,0 0 1 0 0,0-1 0 0 0,-1 1-1 0 0,1 0 1 0 0,-1 0 0 0 0,0 0-1 0 0,0 8 1 0 0,-1-11-65 0 0,-1 0 1 0 0,0 0-1 0 0,1 0 1 0 0,-1 0-1 0 0,0 0 1 0 0,0 0-1 0 0,0 0 1 0 0,0-1-1 0 0,0 1 0 0 0,0 0 1 0 0,0 0-1 0 0,0-1 1 0 0,0 1-1 0 0,0 0 1 0 0,0-1-1 0 0,0 1 0 0 0,-1-1 1 0 0,1 0-1 0 0,0 1 1 0 0,0-1-1 0 0,-1 0 1 0 0,0 0-1 0 0,-33 6 706 0 0,31-6-669 0 0,-1 0 0 0 0,0 0 1 0 0,0-1-1 0 0,1 1 0 0 0,-1-1 1 0 0,0 0-1 0 0,1 0 1 0 0,-8-3-1 0 0,10 3-66 0 0,1 0 1 0 0,-1 0-1 0 0,1-1 0 0 0,-1 1 1 0 0,1 0-1 0 0,0-1 0 0 0,-1 1 1 0 0,1 0-1 0 0,0-1 0 0 0,0 0 1 0 0,0 1-1 0 0,0-1 0 0 0,0 0 1 0 0,0 1-1 0 0,1-1 0 0 0,-1 0 0 0 0,1 0 1 0 0,-1 0-1 0 0,1 1 0 0 0,-1-1 1 0 0,1 0-1 0 0,0 0 0 0 0,0 0 1 0 0,0-3-1 0 0,1 3-60 0 0,-1 0 0 0 0,1 0 0 0 0,0 1 0 0 0,0-1 0 0 0,-1 0 0 0 0,1 1 0 0 0,0-1 0 0 0,0 1 0 0 0,1-1 0 0 0,-1 1 0 0 0,0-1 0 0 0,0 1 0 0 0,1 0 0 0 0,-1 0 0 0 0,0 0 0 0 0,1 0 0 0 0,0 0-1 0 0,-1 0 1 0 0,1 0 0 0 0,-1 0 0 0 0,4-1 0 0 0,38-13-400 0 0,-32 12 265 0 0,0 2 1 0 0,0-1 0 0 0,16 1 0 0 0,-24 1 127 0 0,-1 0 0 0 0,1 0 0 0 0,-1 0 0 0 0,1 1 0 0 0,-1-1 0 0 0,1 1-1 0 0,-1 0 1 0 0,0-1 0 0 0,1 1 0 0 0,1 2 0 0 0,-3-3 31 0 0,0 1-1 0 0,-1-1 0 0 0,1 1 1 0 0,-1-1-1 0 0,1 1 0 0 0,0-1 1 0 0,-1 1-1 0 0,1 0 1 0 0,-1-1-1 0 0,0 1 0 0 0,1 0 1 0 0,-1 0-1 0 0,0-1 1 0 0,1 1-1 0 0,-1 0 0 0 0,0 0 1 0 0,0-1-1 0 0,1 1 1 0 0,-1 0-1 0 0,0 0 0 0 0,0 0 1 0 0,0 0-1 0 0,0-1 1 0 0,0 1-1 0 0,0 0 0 0 0,-1 0 1 0 0,1 0-1 0 0,0-1 1 0 0,-1 3-1 0 0,0-2 86 0 0,0 1 0 0 0,0-1 1 0 0,0 1-1 0 0,-1-1 0 0 0,1 0 0 0 0,-1 1 0 0 0,1-1 1 0 0,-1 0-1 0 0,1 0 0 0 0,-1 0 0 0 0,0 0 0 0 0,1 0 1 0 0,-1-1-1 0 0,0 1 0 0 0,0 0 0 0 0,1-1 0 0 0,-1 1 1 0 0,-4 0-1 0 0,5-1-184 0 0,0 0 0 0 0,0 1 1 0 0,0-1-1 0 0,0 0 0 0 0,0 0 1 0 0,0 0-1 0 0,0 0 0 0 0,0 0 1 0 0,0 0-1 0 0,0 0 0 0 0,0 0 1 0 0,0 0-1 0 0,0 0 0 0 0,0 0 1 0 0,0-1-1 0 0,0 1 0 0 0,0 0 1 0 0,0-1-1 0 0,0 1 0 0 0,0-1 1 0 0,0 1-1 0 0,0-1 0 0 0,0 1 1 0 0,0-1-1 0 0,1 0 0 0 0,-1 1 0 0 0,0-1 1 0 0,0 0-1 0 0,1 0 0 0 0,-1 0 1 0 0,1 0-1 0 0,-1 1 0 0 0,0-1 1 0 0,1 0-1 0 0,0 0 0 0 0,-1-2 1 0 0,0-12-4232 0 0</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5:03.449"/>
    </inkml:context>
    <inkml:brush xml:id="br0">
      <inkml:brushProperty name="width" value="0.035" units="cm"/>
      <inkml:brushProperty name="height" value="0.035" units="cm"/>
    </inkml:brush>
  </inkml:definitions>
  <inkml:trace contextRef="#ctx0" brushRef="#br0">0 1 940 0 0,'0'0'10264'0'0,"11"3"-9236"0"0,17 4-285 0 0,0-2 1 0 0,1 0-1 0 0,42 0 0 0 0,344-16 1412 0 0,86 0-2011 0 0,-470 14-809 0 0,0 0 1 0 0,0 2-1 0 0,29 9 1 0 0,-59-14-33 0 0,-32 1-7951 0 0,7 1 3911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8:54.846"/>
    </inkml:context>
    <inkml:brush xml:id="br0">
      <inkml:brushProperty name="width" value="0.035" units="cm"/>
      <inkml:brushProperty name="height" value="0.035" units="cm"/>
    </inkml:brush>
  </inkml:definitions>
  <inkml:trace contextRef="#ctx0" brushRef="#br0">1 0 1980,'74'4'8349,"41"11"-7998,-23-3-165,-91-12-197,25 3-93,0 1 0,28 7 0,-14 7-3832,-34-14 2001,-4 1-413</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5:03.917"/>
    </inkml:context>
    <inkml:brush xml:id="br0">
      <inkml:brushProperty name="width" value="0.035" units="cm"/>
      <inkml:brushProperty name="height" value="0.035" units="cm"/>
    </inkml:brush>
  </inkml:definitions>
  <inkml:trace contextRef="#ctx0" brushRef="#br0">1 49 2764 0 0,'0'0'9690'0'0,"15"5"-8816"0"0,-9-3-767 0 0,12 4 164 0 0,0-1 0 0 0,0 0 0 0 0,1-2 0 0 0,30 3 1 0 0,543-16 2329 0 0,-4-53-2143 0 0,-569 60-577 0 0,15-1 273 0 0,-30 3-1104 0 0,-15 2-1398 0 0,1 1 1690 0 0,1 0-1 0 0,0 0 1 0 0,1 1 0 0 0,-1 0 0 0 0,0 1 0 0 0,1 0 0 0 0,-13 8 0 0 0,-32 14-4384 0 0,10-12 2042 0 0</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5:04.261"/>
    </inkml:context>
    <inkml:brush xml:id="br0">
      <inkml:brushProperty name="width" value="0.035" units="cm"/>
      <inkml:brushProperty name="height" value="0.035" units="cm"/>
    </inkml:brush>
  </inkml:definitions>
  <inkml:trace contextRef="#ctx0" brushRef="#br0">0 108 8241 0 0,'0'0'3793'0'0,"16"1"-3609"0"0,226 1 2811 0 0,93-29-1614 0 0,30-2-313 0 0,-330 28-1196 0 0,-6 0-81 0 0,0-1-1 0 0,0-1 0 0 0,0-2 1 0 0,36-9-1 0 0,-42-2-5800 0 0,-7 4 10 0 0</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5:05.270"/>
    </inkml:context>
    <inkml:brush xml:id="br0">
      <inkml:brushProperty name="width" value="0.035" units="cm"/>
      <inkml:brushProperty name="height" value="0.035" units="cm"/>
    </inkml:brush>
  </inkml:definitions>
  <inkml:trace contextRef="#ctx0" brushRef="#br0">94 354 1760 0 0,'0'0'5653'0'0,"16"-1"-4771"0"0,49-5 283 0 0,-58 5-1001 0 0,-1-1 0 0 0,0 1 0 0 0,1-2 0 0 0,-1 1 0 0 0,0-1 0 0 0,0 1 0 0 0,0-2 0 0 0,-1 1 0 0 0,1-1 1 0 0,-1 1-1 0 0,0-2 0 0 0,0 1 0 0 0,0 0 0 0 0,0-1 0 0 0,5-7 0 0 0,-8 9-115 0 0,3-2-6 0 0,-1 1 0 0 0,0-1-1 0 0,0-1 1 0 0,-1 1-1 0 0,0-1 1 0 0,0 1-1 0 0,0-1 1 0 0,-1 0 0 0 0,1 0-1 0 0,-1 0 1 0 0,-1 0-1 0 0,1 0 1 0 0,-1-1-1 0 0,0 1 1 0 0,-1 0 0 0 0,1-1-1 0 0,-1 1 1 0 0,-1 0-1 0 0,1-1 1 0 0,-1 1-1 0 0,0 0 1 0 0,0-1 0 0 0,-1 1-1 0 0,0 0 1 0 0,0 0-1 0 0,-1 0 1 0 0,1 0-1 0 0,-1 1 1 0 0,0-1 0 0 0,-5-6-1 0 0,2 4-85 0 0,1 1 0 0 0,-2 0 0 0 0,1 0 0 0 0,-1 0 0 0 0,0 0 0 0 0,0 1 0 0 0,0 0 0 0 0,-1 1 0 0 0,0 0 0 0 0,0 0 0 0 0,-1 1 0 0 0,1 0-1 0 0,-1 0 1 0 0,0 1 0 0 0,0 0 0 0 0,0 0 0 0 0,-1 1 0 0 0,1 1 0 0 0,-17-2 0 0 0,23 4 5 0 0,-1-1-1 0 0,1 1 1 0 0,0-1 0 0 0,-1 1-1 0 0,1 0 1 0 0,0 0 0 0 0,0 1-1 0 0,-1-1 1 0 0,1 1 0 0 0,0 0-1 0 0,0-1 1 0 0,1 1 0 0 0,-1 0-1 0 0,0 1 1 0 0,1-1 0 0 0,-1 0-1 0 0,1 1 1 0 0,0 0 0 0 0,0-1-1 0 0,0 1 1 0 0,0 0 0 0 0,0 0-1 0 0,0 0 1 0 0,1 0 0 0 0,0 1 0 0 0,-1-1-1 0 0,1 0 1 0 0,0 4-1 0 0,-4 11 132 0 0,0 1 0 0 0,2 0 0 0 0,-3 31 0 0 0,6-47-72 0 0,-20 715 1383 0 0,20-706-1434 0 0,2 34 73 0 0,-2-44-75 0 0,0 0 0 0 0,1-1 0 0 0,-1 1 0 0 0,0 0 0 0 0,1-1 0 0 0,0 1 0 0 0,-1-1 0 0 0,1 1-1 0 0,0-1 1 0 0,0 1 0 0 0,0-1 0 0 0,0 0 0 0 0,0 1 0 0 0,0-1 0 0 0,0 0 0 0 0,0 0 0 0 0,0 1 0 0 0,1-1 0 0 0,-1 0 0 0 0,0 0 0 0 0,1-1 0 0 0,-1 1 0 0 0,2 1 0 0 0,-2-2-70 0 0,-1 0 0 0 0,0 0-1 0 0,0 0 1 0 0,1 0 0 0 0,-1 0 0 0 0,0 0 0 0 0,0 0 0 0 0,1 0-1 0 0,-1 0 1 0 0,0 0 0 0 0,0 0 0 0 0,1 0 0 0 0,-1 0 0 0 0,0 0-1 0 0,0 0 1 0 0,1 0 0 0 0,-1 0 0 0 0,0 0 0 0 0,0 0 0 0 0,1 0 0 0 0,-1-1-1 0 0,0 1 1 0 0,0 0 0 0 0,0 0 0 0 0,1 0 0 0 0,-1 0 0 0 0,0-1-1 0 0,0 1 1 0 0,0 0 0 0 0,0 0 0 0 0,1 0 0 0 0,-1-1 0 0 0,0 1-1 0 0,0 0 1 0 0,0 0 0 0 0,0 0 0 0 0,0-1 0 0 0,0 1 0 0 0,0 0-1 0 0,1 0 1 0 0,-1-1 0 0 0,0 1 0 0 0,0 0 0 0 0,0 0 0 0 0,0-1 0 0 0,0 1-1 0 0,0 0 1 0 0,0 0 0 0 0,0-1 0 0 0,0 1 0 0 0,-1 0 0 0 0,1 0-1 0 0,0-1 1 0 0,0-11-3543 0 0</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5:05.839"/>
    </inkml:context>
    <inkml:brush xml:id="br0">
      <inkml:brushProperty name="width" value="0.035" units="cm"/>
      <inkml:brushProperty name="height" value="0.035" units="cm"/>
    </inkml:brush>
  </inkml:definitions>
  <inkml:trace contextRef="#ctx0" brushRef="#br0">0 241 10213 0 0,'0'0'3282'0'0,"21"0"-4769"0"0,136-1 397 0 0,152-27 1009 0 0,-268 21 69 0 0,0-2 0 0 0,-1-1 0 0 0,0-3-1 0 0,0-1 1 0 0,52-26 0 0 0,-77 32-221 0 0,1-1 0 0 0,16-14 0 0 0,-29 21 288 0 0,0 0 1 0 0,0-1-1 0 0,0 1 1 0 0,0-1-1 0 0,-1 1 1 0 0,1-1-1 0 0,-1 0 1 0 0,0 0 0 0 0,0 0-1 0 0,0 0 1 0 0,0 0-1 0 0,-1-1 1 0 0,1 1-1 0 0,-1 0 1 0 0,0-1-1 0 0,0 1 1 0 0,1-7-1 0 0,-2 9 5 0 0,0 0 0 0 0,0 0 0 0 0,0 1 0 0 0,0-1-1 0 0,0 0 1 0 0,0 0 0 0 0,-1 0 0 0 0,1 1 0 0 0,0-1-1 0 0,-1 0 1 0 0,1 0 0 0 0,-1 1 0 0 0,1-1 0 0 0,0 0 0 0 0,-1 1-1 0 0,0-1 1 0 0,1 0 0 0 0,-1 1 0 0 0,1-1 0 0 0,-1 1-1 0 0,0-1 1 0 0,1 1 0 0 0,-1-1 0 0 0,0 1 0 0 0,0-1 0 0 0,1 1-1 0 0,-1 0 1 0 0,0-1 0 0 0,0 1 0 0 0,1 0 0 0 0,-1 0-1 0 0,0 0 1 0 0,0 0 0 0 0,0 0 0 0 0,0 0 0 0 0,1 0-1 0 0,-1 0 1 0 0,0 0 0 0 0,-1 0 0 0 0,0 0-103 0 0,1 0 1 0 0,-1 1-1 0 0,1-1 1 0 0,-1 0-1 0 0,1 1 1 0 0,-1-1-1 0 0,1 1 1 0 0,0-1-1 0 0,-1 1 1 0 0,1 0-1 0 0,-1 0 1 0 0,1-1-1 0 0,0 1 1 0 0,0 0-1 0 0,0 0 1 0 0,-1 0-1 0 0,1 0 1 0 0,0 1-1 0 0,0-1 1 0 0,0 0-1 0 0,1 0 1 0 0,-2 3-1 0 0,-4 11 58 0 0,1 1-1 0 0,1-1 1 0 0,1 1-1 0 0,0 0 1 0 0,1 0 0 0 0,1 0-1 0 0,0 0 1 0 0,1 1-1 0 0,1-1 1 0 0,4 23-1 0 0,-4-33 8 0 0,1 0-1 0 0,-1 0 0 0 0,1 0 0 0 0,1 0 1 0 0,-1 0-1 0 0,1-1 0 0 0,0 1 1 0 0,0-1-1 0 0,1 1 0 0 0,0-1 0 0 0,0 0 1 0 0,7 7-1 0 0,-6-9-11 0 0,-1 0 0 0 0,0 0 0 0 0,1 0 0 0 0,0-1 0 0 0,0 1 0 0 0,0-1 0 0 0,0 0 0 0 0,0-1 0 0 0,0 1 0 0 0,0-1 0 0 0,0 0 0 0 0,1-1 0 0 0,-1 1 0 0 0,0-1 0 0 0,1 0 0 0 0,-1 0 1 0 0,6-1-1 0 0,-3-1 17 0 0,-1 0 1 0 0,0 0 0 0 0,0 0-1 0 0,0-1 1 0 0,0 1 0 0 0,0-2-1 0 0,-1 1 1 0 0,1-1 0 0 0,-1 0 0 0 0,0 0-1 0 0,0-1 1 0 0,0 0 0 0 0,5-6-1 0 0,8-9-95 0 0,-1-1-1 0 0,19-27 1 0 0,-20 20 78 0 0,16-30 1 0 0,12-20 428 0 0,-37 140-291 0 0,-3-33-183 0 0,14 68 465 0 0,-16-86-798 0 0,0 0 0 0 0,1 0 1 0 0,1-1-1 0 0,0 1 0 0 0,0-1 0 0 0,10 14 0 0 0,-4-15-2226 0 0,4-6-2147 0 0</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5:06.230"/>
    </inkml:context>
    <inkml:brush xml:id="br0">
      <inkml:brushProperty name="width" value="0.035" units="cm"/>
      <inkml:brushProperty name="height" value="0.035" units="cm"/>
    </inkml:brush>
  </inkml:definitions>
  <inkml:trace contextRef="#ctx0" brushRef="#br0">11 0 8553 0 0,'0'0'3818'0'0,"7"16"-4149"0"0,18 48 597 0 0,-23-58-217 0 0,0 1 0 0 0,-1-1-1 0 0,0 0 1 0 0,0 1-1 0 0,0-1 1 0 0,-1 1 0 0 0,0-1-1 0 0,-1 1 1 0 0,1-1-1 0 0,-1 0 1 0 0,0 1 0 0 0,-1-1-1 0 0,0 0 1 0 0,0 1 0 0 0,0-1-1 0 0,0 0 1 0 0,-1 0-1 0 0,-4 5 1 0 0,-2 8 116 0 0,-1 0-1 0 0,2-4 503 0 0,18-26-673 0 0,18-22-431 0 0,-5 6 124 0 0,1 0 0 0 0,44-38-1 0 0,-59 58 261 0 0,1 0 0 0 0,0 1-1 0 0,0-1 1 0 0,0 2 0 0 0,1 0-1 0 0,0 0 1 0 0,0 1 0 0 0,0 0-1 0 0,0 1 1 0 0,1 0 0 0 0,-1 1-1 0 0,14-1 1 0 0,-21 3 71 0 0,0-1 0 0 0,-1 1 1 0 0,1 0-1 0 0,0 0 0 0 0,-1 0 1 0 0,1 1-1 0 0,-1-1 0 0 0,1 1 1 0 0,0 0-1 0 0,-1 0 0 0 0,1 0 1 0 0,-1 0-1 0 0,0 1 0 0 0,1-1 1 0 0,3 4-1 0 0,-5-3 30 0 0,0 0 0 0 0,0 1 1 0 0,0-1-1 0 0,-1 1 0 0 0,1-1 0 0 0,-1 1 1 0 0,1 0-1 0 0,-1 0 0 0 0,0-1 1 0 0,0 1-1 0 0,0 0 0 0 0,0 0 0 0 0,-1 0 1 0 0,1 0-1 0 0,-1 0 0 0 0,0 1 0 0 0,0-1 1 0 0,0 4-1 0 0,-1 8 109 0 0,-1-1 0 0 0,0 0 1 0 0,-8 27-1 0 0,6-28-1278 0 0,1 1-1 0 0,0 0 1 0 0,-1 26 0 0 0</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5:06.558"/>
    </inkml:context>
    <inkml:brush xml:id="br0">
      <inkml:brushProperty name="width" value="0.035" units="cm"/>
      <inkml:brushProperty name="height" value="0.035" units="cm"/>
    </inkml:brush>
  </inkml:definitions>
  <inkml:trace contextRef="#ctx0" brushRef="#br0">34 74 2552 0 0,'0'0'6674'0'0,"-3"-12"-6328"0"0,-11-37-307 0 0,11 37-172 0 0,1 33-1241 0 0,0-16-1804 0 0,-8-2-1469 0 0,24-7 4368 0 0</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5:07.531"/>
    </inkml:context>
    <inkml:brush xml:id="br0">
      <inkml:brushProperty name="width" value="0.035" units="cm"/>
      <inkml:brushProperty name="height" value="0.035" units="cm"/>
    </inkml:brush>
  </inkml:definitions>
  <inkml:trace contextRef="#ctx0" brushRef="#br0">218 77 1420 0 0,'0'0'9256'0'0,"6"-11"-8368"0"0,16-37-122 0 0,-22 48-726 0 0,0-1 1 0 0,1 1-1 0 0,-1 0 1 0 0,0-1-1 0 0,1 1 0 0 0,-1-1 1 0 0,0 1-1 0 0,0 0 1 0 0,0-1-1 0 0,0 1 1 0 0,1-1-1 0 0,-1 1 1 0 0,0 0-1 0 0,0-1 0 0 0,0 1 1 0 0,0-1-1 0 0,0 1 1 0 0,0-1-1 0 0,0 1 1 0 0,0-1-1 0 0,0 1 1 0 0,0 0-1 0 0,0-1 0 0 0,0 1 1 0 0,-1-1-1 0 0,1 1 1 0 0,0-1-1 0 0,0 1 1 0 0,0 0-1 0 0,0-1 1 0 0,-1 1-1 0 0,1-1 0 0 0,0 1 1 0 0,-1 0-1 0 0,1-1 1 0 0,0 1-1 0 0,0 0 1 0 0,-1 0-1 0 0,1-1 1 0 0,-1 1-1 0 0,1 0 0 0 0,0-1 1 0 0,-1 1-1 0 0,0 0 1 0 0,-16 0 149 0 0,14 0-48 0 0,-5 1-145 0 0,1 0-1 0 0,-1 1 1 0 0,1-1-1 0 0,-1 1 1 0 0,1 1-1 0 0,0-1 1 0 0,0 1-1 0 0,0 1 1 0 0,0-1-1 0 0,0 1 1 0 0,1 0-1 0 0,0 1 1 0 0,-11 9-1 0 0,-1 2-10 0 0,1 1 0 0 0,1 1 0 0 0,-16 23 0 0 0,28-36 0 0 0,1 0 1 0 0,-1 0-1 0 0,1 1 1 0 0,1-1 0 0 0,-1 1-1 0 0,1-1 1 0 0,0 1-1 0 0,0 0 1 0 0,1 0-1 0 0,-1 0 1 0 0,1 0 0 0 0,1 0-1 0 0,-1 0 1 0 0,1 9-1 0 0,1-11 33 0 0,-1 0 0 0 0,1 0 0 0 0,0 0-1 0 0,0-1 1 0 0,0 1 0 0 0,1-1 0 0 0,-1 1-1 0 0,1-1 1 0 0,0 1 0 0 0,0-1 0 0 0,0 0-1 0 0,0 0 1 0 0,1 0 0 0 0,-1 0 0 0 0,1 0-1 0 0,0 0 1 0 0,0-1 0 0 0,0 1 0 0 0,0-1-1 0 0,0 0 1 0 0,0 0 0 0 0,1 0 0 0 0,-1-1-1 0 0,5 3 1 0 0,12 3-54 0 0,0-1 0 0 0,1-1 0 0 0,0 0 0 0 0,0-2 0 0 0,0 0 0 0 0,0-2 0 0 0,0 0 0 0 0,24-2 0 0 0,-4-3-1665 0 0,0-1 0 0 0,-1-3 0 0 0,50-14 0 0 0,-60 11-1536 0 0,-2-5-1057 0 0</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5:07.937"/>
    </inkml:context>
    <inkml:brush xml:id="br0">
      <inkml:brushProperty name="width" value="0.035" units="cm"/>
      <inkml:brushProperty name="height" value="0.035" units="cm"/>
    </inkml:brush>
  </inkml:definitions>
  <inkml:trace contextRef="#ctx0" brushRef="#br0">69 11 1668 0 0,'0'0'9771'0'0,"1"-10"-9370"0"0,-29 142 2505 0 0,15-75-2747 0 0,-10 91-1 0 0,17-83-791 0 0,7 130 0 0 0,4-167-929 0 0,0-18-2520 0 0</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5:08.312"/>
    </inkml:context>
    <inkml:brush xml:id="br0">
      <inkml:brushProperty name="width" value="0.035" units="cm"/>
      <inkml:brushProperty name="height" value="0.035" units="cm"/>
    </inkml:brush>
  </inkml:definitions>
  <inkml:trace contextRef="#ctx0" brushRef="#br0">0 165 4772 0 0,'0'0'6514'0'0,"15"-12"-6771"0"0,-13 10 264 0 0,25-20 13 0 0,1 2 1 0 0,41-24-1 0 0,-46 30-100 0 0,48-22 745 0 0,-65 33-540 0 0,1 1 0 0 0,-1-1 0 0 0,0 1 1 0 0,1 1-1 0 0,0-1 0 0 0,-1 1 0 0 0,1 1 0 0 0,0-1 0 0 0,7 1 0 0 0,-12 2-83 0 0,0-1-1 0 0,0 1 0 0 0,0 0 1 0 0,-1-1-1 0 0,1 1 1 0 0,0 0-1 0 0,-1 0 0 0 0,1 0 1 0 0,-1 0-1 0 0,1 0 0 0 0,-1 1 1 0 0,0-1-1 0 0,0 0 1 0 0,0 1-1 0 0,1 3 0 0 0,0 0 42 0 0,7 16 40 0 0,-2 0 0 0 0,0 1-1 0 0,4 27 1 0 0,-7-28-1008 0 0,0-1 0 0 0,2 0 0 0 0,16 39 0 0 0,-16-53-2167 0 0,0-6-2057 0 0</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5:08.640"/>
    </inkml:context>
    <inkml:brush xml:id="br0">
      <inkml:brushProperty name="width" value="0.035" units="cm"/>
      <inkml:brushProperty name="height" value="0.035" units="cm"/>
    </inkml:brush>
  </inkml:definitions>
  <inkml:trace contextRef="#ctx0" brushRef="#br0">3 0 4956 0 0,'0'0'8401'0'0,"-3"38"-10825"0"0,11-18 664 0 0,1-5-1472 0 0,2 3-1725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8:55.267"/>
    </inkml:context>
    <inkml:brush xml:id="br0">
      <inkml:brushProperty name="width" value="0.035" units="cm"/>
      <inkml:brushProperty name="height" value="0.035" units="cm"/>
    </inkml:brush>
  </inkml:definitions>
  <inkml:trace contextRef="#ctx0" brushRef="#br0">3 20 4132,'-2'-15'3969,"7"11"-2561,19 10-1977,-6 0 956,301 73 209,-182-49-6177,-118-26 3179</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5:09.109"/>
    </inkml:context>
    <inkml:brush xml:id="br0">
      <inkml:brushProperty name="width" value="0.035" units="cm"/>
      <inkml:brushProperty name="height" value="0.035" units="cm"/>
    </inkml:brush>
  </inkml:definitions>
  <inkml:trace contextRef="#ctx0" brushRef="#br0">207 38 3676 0 0,'0'0'4997'0'0,"-15"5"-3456"0"0,8-3-1459 0 0,-7 1 122 0 0,0 2 0 0 0,0 0 0 0 0,1 0 0 0 0,0 1-1 0 0,0 1 1 0 0,-18 12 0 0 0,24-13-109 0 0,1 0-1 0 0,0 0 1 0 0,0 0-1 0 0,0 1 1 0 0,1 0 0 0 0,0 0-1 0 0,1 1 1 0 0,0-1-1 0 0,0 1 1 0 0,0 0 0 0 0,1 0-1 0 0,0 1 1 0 0,1-1-1 0 0,0 0 1 0 0,0 1-1 0 0,0 0 1 0 0,1 8 0 0 0,1-11-93 0 0,-1 0 0 0 0,2 0 1 0 0,-1 0-1 0 0,1 0 1 0 0,0 0-1 0 0,0 0 0 0 0,0 0 1 0 0,1-1-1 0 0,0 1 1 0 0,0 0-1 0 0,1-1 0 0 0,-1 0 1 0 0,1 0-1 0 0,0 1 1 0 0,1-2-1 0 0,-1 1 0 0 0,1 0 1 0 0,0-1-1 0 0,0 1 1 0 0,1-1-1 0 0,-1 0 0 0 0,1-1 1 0 0,0 1-1 0 0,0-1 1 0 0,7 4-1 0 0,-1-2-2 0 0,0-1-1 0 0,0 0 1 0 0,0-1 0 0 0,1 0 0 0 0,18 2-1 0 0,-26-5 9 0 0,0 1 0 0 0,0-1-1 0 0,0 1 1 0 0,0-1-1 0 0,0 0 1 0 0,1-1-1 0 0,-1 1 1 0 0,0-1-1 0 0,0 1 1 0 0,0-1-1 0 0,0-1 1 0 0,0 1-1 0 0,-1 0 1 0 0,1-1 0 0 0,0 0-1 0 0,0 0 1 0 0,-1 0-1 0 0,0 0 1 0 0,4-4-1 0 0,-5 4-22 0 0,0-1 0 0 0,-1 0 0 0 0,1 0 0 0 0,-1 0 0 0 0,1 0 0 0 0,-1-1-1 0 0,0 1 1 0 0,-1 0 0 0 0,1 0 0 0 0,0-1 0 0 0,-1 1 0 0 0,0 0 0 0 0,0-1 0 0 0,0 1 0 0 0,0 0 0 0 0,0-1-1 0 0,-1 1 1 0 0,-1-6 0 0 0,-2-7-177 0 0,0 1-1 0 0,-11-23 1 0 0,12 31 177 0 0,-3-7 18 0 0,1 0-1 0 0,0-1 1 0 0,1 0 0 0 0,1 0-1 0 0,0 0 1 0 0,1 0 0 0 0,0-20 0 0 0,2 31-30 0 0,0 0 1 0 0,0 0-1 0 0,0 0 1 0 0,1 1 0 0 0,-1-1-1 0 0,1 0 1 0 0,0 0 0 0 0,0 1-1 0 0,0-1 1 0 0,1 1 0 0 0,0-1-1 0 0,-1 1 1 0 0,1-1 0 0 0,0 1-1 0 0,0 0 1 0 0,1 0-1 0 0,-1 0 1 0 0,1 0 0 0 0,-1 1-1 0 0,1-1 1 0 0,0 0 0 0 0,0 1-1 0 0,0 0 1 0 0,1 0 0 0 0,-1 0-1 0 0,0 0 1 0 0,1 1 0 0 0,-1-1-1 0 0,1 1 1 0 0,-1 0 0 0 0,1 0-1 0 0,0 0 1 0 0,0 0-1 0 0,3 0 1 0 0,5 0 12 0 0,-1 1-1 0 0,1 0 1 0 0,-1 0-1 0 0,1 1 1 0 0,-1 0-1 0 0,1 1 1 0 0,-1 1 0 0 0,0 0-1 0 0,0 0 1 0 0,0 1-1 0 0,0 0 1 0 0,-1 1-1 0 0,0 1 1 0 0,15 9 0 0 0,-14-8 126 0 0,0 1 1 0 0,-1 1 0 0 0,-1 0 0 0 0,1 0 0 0 0,-1 1 0 0 0,-1 0 0 0 0,0 0 0 0 0,0 1 0 0 0,-1 0 0 0 0,-1 1 0 0 0,1-1 0 0 0,6 21 0 0 0,-11-25-35 0 0,0 0 0 0 0,0 1 0 0 0,-1-1 0 0 0,0 1 0 0 0,-1 9 0 0 0,1-15-25 0 0,-1 1 0 0 0,0-1 0 0 0,0 0 0 0 0,0 0 0 0 0,-1 0 0 0 0,1 1-1 0 0,0-1 1 0 0,-1 0 0 0 0,0 0 0 0 0,1 0 0 0 0,-1 0 0 0 0,0 0 0 0 0,0 0 0 0 0,0 0-1 0 0,0 0 1 0 0,-1 0 0 0 0,1 0 0 0 0,0-1 0 0 0,-1 1 0 0 0,1 0 0 0 0,-1-1-1 0 0,-3 3 1 0 0,11-30 763 0 0,8-2-1160 0 0,6-12-71 0 0,31-47 0 0 0,-45 77 353 0 0,1 0-1 0 0,1 1 0 0 0,0 0 1 0 0,0 0-1 0 0,1 0 1 0 0,0 1-1 0 0,0 1 0 0 0,1-1 1 0 0,17-9-1 0 0,-23 15 46 0 0,0 0 0 0 0,1 0 1 0 0,-1 1-1 0 0,0-1 0 0 0,1 1 0 0 0,-1 0 0 0 0,1 0 0 0 0,-1 0 0 0 0,1 1 0 0 0,-1-1 0 0 0,1 1 0 0 0,0 0 1 0 0,-1 1-1 0 0,1-1 0 0 0,-1 1 0 0 0,1 0 0 0 0,-1 0 0 0 0,1 0 0 0 0,4 3 0 0 0,-2-1 124 0 0,-1 1 0 0 0,0 0-1 0 0,1 1 1 0 0,-2 0 0 0 0,1-1-1 0 0,0 2 1 0 0,-1-1 0 0 0,0 1-1 0 0,0 0 1 0 0,6 10 0 0 0,-2-2 162 0 0,-1 0 1 0 0,-1 0-1 0 0,0 1 0 0 0,-1-1 1 0 0,0 1-1 0 0,6 27 1 0 0,-8-15-1078 0 0,0 0 0 0 0,-1 0 0 0 0,-2 30 0 0 0</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5:09.578"/>
    </inkml:context>
    <inkml:brush xml:id="br0">
      <inkml:brushProperty name="width" value="0.035" units="cm"/>
      <inkml:brushProperty name="height" value="0.035" units="cm"/>
    </inkml:brush>
  </inkml:definitions>
  <inkml:trace contextRef="#ctx0" brushRef="#br0">376 1 5793 0 0,'0'0'4930'0'0,"-16"9"-5106"0"0,-3 0 154 0 0,9-4 56 0 0,0 0-1 0 0,0 0 1 0 0,1 1-1 0 0,0 1 1 0 0,0 0-1 0 0,0 0 1 0 0,1 0-1 0 0,-12 14 1 0 0,-3 8 308 0 0,1 2 1 0 0,1 0-1 0 0,2 1 1 0 0,1 1-1 0 0,1 1 1 0 0,-21 65-1 0 0,15-23-181 0 0,3 0-1 0 0,-11 94 1 0 0,23-105-59 0 0,2 1 1 0 0,5 95-1 0 0,3-137-63 0 0,1 0-1 0 0,1 0 1 0 0,1-1-1 0 0,1 0 1 0 0,16 39-1 0 0,-8-29 164 0 0,1-1 1 0 0,2-1-1 0 0,23 33 0 0 0,-19-34 72 0 0,2-1 0 0 0,39 40 0 0 0,-50-58-206 0 0,-1-1 0 0 0,2 0 0 0 0,-1-1 0 0 0,1 0 0 0 0,0-1 1 0 0,1 0-1 0 0,0-1 0 0 0,23 8 0 0 0,-36-15-75 0 0,0 1 0 0 0,-1-1 1 0 0,1 0-1 0 0,0 0 1 0 0,0 1-1 0 0,-1-1 1 0 0,1 0-1 0 0,0 0 1 0 0,0 0-1 0 0,0 0 0 0 0,-1 0 1 0 0,1 0-1 0 0,0 0 1 0 0,0 0-1 0 0,-1 0 1 0 0,1 0-1 0 0,0-1 1 0 0,0 1-1 0 0,-1 0 0 0 0,1-1 1 0 0,0 1-1 0 0,-1 0 1 0 0,1-1-1 0 0,0 1 1 0 0,-1 0-1 0 0,1-1 1 0 0,-1 1-1 0 0,1-1 0 0 0,0 0 1 0 0,-1 1-1 0 0,1-1 1 0 0,-1 1-1 0 0,1-2 1 0 0,0 0-85 0 0,0-1 0 0 0,-1 1 1 0 0,1-1-1 0 0,-1 1 0 0 0,1-1 0 0 0,-1 1 1 0 0,0-1-1 0 0,0 0 0 0 0,0 1 1 0 0,0-4-1 0 0,-3-12-1045 0 0,0 0 1 0 0,-7-21-1 0 0,8 34 590 0 0,-13-64-6312 0 0,8 26 2402 0 0</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5:10.156"/>
    </inkml:context>
    <inkml:brush xml:id="br0">
      <inkml:brushProperty name="width" value="0.035" units="cm"/>
      <inkml:brushProperty name="height" value="0.035" units="cm"/>
    </inkml:brush>
  </inkml:definitions>
  <inkml:trace contextRef="#ctx0" brushRef="#br0">0 37 10429 0 0,'0'0'2202'0'0,"11"16"-1864"0"0,36 57-19 0 0,-39-59-224 0 0,0 1-1 0 0,-2 1 1 0 0,0-1 0 0 0,0 1-1 0 0,-1 0 1 0 0,-1 0 0 0 0,2 17-1 0 0,-3 5 163 0 0,-1 60-1 0 0,-2-63-206 0 0,0-20-35 0 0,-1 0-1 0 0,-4 24 1 0 0,5-36 73 0 0,-1 1 0 0 0,0-1-1 0 0,0 0 1 0 0,0 1 0 0 0,0-1 0 0 0,0 0-1 0 0,0 0 1 0 0,-1 0 0 0 0,0 0 0 0 0,1 0-1 0 0,-1 0 1 0 0,0 0 0 0 0,-1-1 0 0 0,1 1-1 0 0,0-1 1 0 0,-1 1 0 0 0,-4 3-1 0 0,6-7-13 0 0,0 1-1 0 0,1-1 0 0 0,-1 1 1 0 0,0-1-1 0 0,1 0 0 0 0,-1 1 0 0 0,1-1 1 0 0,-1 0-1 0 0,1 1 0 0 0,0-1 0 0 0,-1 0 1 0 0,1 0-1 0 0,-1 1 0 0 0,1-1 0 0 0,0 0 1 0 0,0 0-1 0 0,0 0 0 0 0,-1 1 0 0 0,1-1 1 0 0,0 0-1 0 0,0 0 0 0 0,0 0 0 0 0,0 1 1 0 0,0-1-1 0 0,1 0 0 0 0,-1-1 1 0 0,-1-27-104 0 0,0 5-42 0 0,2 1 0 0 0,1 0-1 0 0,1 0 1 0 0,1 0-1 0 0,0 0 1 0 0,13-33 0 0 0,-5 21-25 0 0,2 1 1 0 0,1 1-1 0 0,2 0 1 0 0,29-42 0 0 0,-41 66 45 0 0,2 1 1 0 0,-1 0 0 0 0,1 0 0 0 0,0 1 0 0 0,1 0 0 0 0,0 0 0 0 0,0 0 0 0 0,1 1-1 0 0,-1 1 1 0 0,1-1 0 0 0,0 1 0 0 0,1 1 0 0 0,-1 0 0 0 0,1 0 0 0 0,0 1-1 0 0,0 0 1 0 0,0 1 0 0 0,0 0 0 0 0,0 0 0 0 0,14 0 0 0 0,-19 3 31 0 0,-1-1 0 0 0,1 1 0 0 0,0 0 0 0 0,0 1 0 0 0,0-1 0 0 0,-1 1 0 0 0,1 0 0 0 0,-1 0 0 0 0,1 0 0 0 0,-1 0 0 0 0,0 1 0 0 0,0 0 0 0 0,0 0 0 0 0,0 0 0 0 0,0 0 0 0 0,-1 1 0 0 0,1-1 1 0 0,-1 1-1 0 0,0 0 0 0 0,0 0 0 0 0,0 0 0 0 0,-1 0 0 0 0,1 1 0 0 0,2 6 0 0 0,2 6 133 0 0,-1 1-1 0 0,0-1 1 0 0,-1 1 0 0 0,-1 0 0 0 0,3 24-1 0 0,-2-3 94 0 0,-1-1 0 0 0,-2 1 0 0 0,-2 0-1 0 0,-2 0 1 0 0,-8 52 0 0 0,6-80-889 0 0,3-18-813 0 0,3-24-3921 0 0,1 6-1035 0 0</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5:10.593"/>
    </inkml:context>
    <inkml:brush xml:id="br0">
      <inkml:brushProperty name="width" value="0.035" units="cm"/>
      <inkml:brushProperty name="height" value="0.035" units="cm"/>
    </inkml:brush>
  </inkml:definitions>
  <inkml:trace contextRef="#ctx0" brushRef="#br0">0 7 3312 0 0,'0'0'14156'0'0,"6"2"-13974"0"0,17 4-62 0 0,-1-2 0 0 0,1 0 0 0 0,0-2 0 0 0,0-1 0 0 0,31-1 0 0 0,23 1-68 0 0,-52 1-126 0 0,164 6-397 0 0,-190-9-131 0 0,-1 0-1 0 0,0-1 1 0 0,1 1 0 0 0,-1-1 0 0 0,1 1-1 0 0,0-1 1 0 0,-1 1 0 0 0,1-1 0 0 0,0 0 0 0 0,0 0-1 0 0,0 1 1 0 0,0-1 0 0 0,-1-4 0 0 0,-2-4-4596 0 0</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5:11.140"/>
    </inkml:context>
    <inkml:brush xml:id="br0">
      <inkml:brushProperty name="width" value="0.035" units="cm"/>
      <inkml:brushProperty name="height" value="0.035" units="cm"/>
    </inkml:brush>
  </inkml:definitions>
  <inkml:trace contextRef="#ctx0" brushRef="#br0">0 1 4516 0 0,'0'0'13978'0'0,"1"0"-13939"0"0,0 0-1 0 0,-1 0 1 0 0,1-1-1 0 0,0 1 1 0 0,0 0-1 0 0,-1 0 1 0 0,1 0-1 0 0,0 0 1 0 0,0 0-1 0 0,-1 0 1 0 0,1 0-1 0 0,0 1 1 0 0,-1-1-1 0 0,1 0 0 0 0,0 0 1 0 0,1 1-1 0 0,56 335 1607 0 0,-53-305-1793 0 0,4 36-663 0 0,2 87 0 0 0,-28-203-4305 0 0,14 22-784 0 0,4 20 3628 0 0,1 11 286 0 0,15 73-1763 0 0</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5:11.750"/>
    </inkml:context>
    <inkml:brush xml:id="br0">
      <inkml:brushProperty name="width" value="0.035" units="cm"/>
      <inkml:brushProperty name="height" value="0.035" units="cm"/>
    </inkml:brush>
  </inkml:definitions>
  <inkml:trace contextRef="#ctx0" brushRef="#br0">1 0 1212 0 0,'0'0'14405'0'0,"20"14"-13983"0"0,84 47 376 0 0,-69-42-887 0 0,0 2 1 0 0,61 48 0 0 0,-76-52 25 0 0,0 1 1 0 0,-2 2-1 0 0,0 0 1 0 0,-1 0-1 0 0,-1 2 1 0 0,0 0-1 0 0,-2 1 1 0 0,-1 0-1 0 0,-1 1 1 0 0,-1 1 0 0 0,-1 0-1 0 0,-1 0 1 0 0,-1 1-1 0 0,7 45 1 0 0,-5 1 34 0 0,-4 1 1 0 0,-3-1-1 0 0,-3 1 1 0 0,-3-1-1 0 0,-3 1 1 0 0,-31 138-1 0 0,28-177 63 0 0,-1 0 0 0 0,-2-1 0 0 0,-2 0 0 0 0,0-1 0 0 0,-2 0 0 0 0,-2-2 0 0 0,-40 55 0 0 0,42-66 275 0 0,-2 1 1 0 0,0-2-1 0 0,-1 0 0 0 0,0-2 1 0 0,-2 0-1 0 0,0-1 0 0 0,-1-1 1 0 0,0-1-1 0 0,-1-1 1 0 0,-1-1-1 0 0,-31 10 0 0 0,55-21-300 0 0,-1 0-1 0 0,1 0 1 0 0,-1 0-1 0 0,0 0 1 0 0,1 0-1 0 0,-1 0 1 0 0,1 0-1 0 0,-1-1 0 0 0,0 1 1 0 0,1 0-1 0 0,-1 0 1 0 0,1-1-1 0 0,-1 1 1 0 0,1 0-1 0 0,-1-1 1 0 0,1 1-1 0 0,-1 0 0 0 0,1-1 1 0 0,-1 1-1 0 0,1-1 1 0 0,0 1-1 0 0,-1-1 1 0 0,1 1-1 0 0,0-1 1 0 0,-1 1-1 0 0,1-1 0 0 0,0 1 1 0 0,-1-1-1 0 0,1 1 1 0 0,0-1-1 0 0,0 0 1 0 0,0 1-1 0 0,0-1 1 0 0,0 1-1 0 0,0-1 0 0 0,0 0 1 0 0,0 1-1 0 0,0-1 1 0 0,0 1-1 0 0,0-1 1 0 0,0 0-1 0 0,0 0 1 0 0,0-44-3725 0 0,1 26-701 0 0,-1-14-5366 0 0</inkml:trace>
</inkml:ink>
</file>

<file path=ppt/ink/ink156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11-21T15:50:10.807"/>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
  </inkml:definitions>
  <inkml:trace contextRef="#ctx0" brushRef="#br0">17616 7999 901 0,'0'0'752'16,"0"0"-174"-16,0 0-504 0,0 0-74 15,0 0-6-15,0 0 6 0,0 0 113 16,0 0 0-16,0 0-29 0,52-56-16 16,-50 51 35-16,-2-1 80 15,0 2 86-15,0 1-46 0,-6 2-93 16,-3 1-10-16,-1 0 32 0,-2 0-152 15,-5 8-7-15,-2 3-31 0,-3 5 38 16,-1 4 32-16,-2 4 9 0,9-1 6 16,-3 2-6-16,7-2-7 0,1-1 4 15,7-2-26-15,0 2-12 0,4-3-26 16,6 0 4-16,0-2-18 0,3 0 15 16,3-2-7-16,3-2 10 0,-3-2-31 15,9-3-36-15,-3-2-15 0,9-3-51 16,-2-3-61-16,4 0-153 0,-2-9-69 15,-3 1-126-15,-5 1-171 0,6-11-349 16</inkml:trace>
  <inkml:trace contextRef="#ctx0" brushRef="#br0" timeOffset="283.18">18017 7985 3131 0,'0'0'645'0,"0"0"-585"16,0 0-60-16,0 0-117 0,0 0 35 16,0 0 69-16,0 0 13 0,0 0 0 15,0 0 54-15,50-1 12 0,-30-2-15 16,5 0-51-16,2 0-4 0,-2 0-18 15,0 0 20-15,1 2-20 0,-3-1-79 16,2 2-73-16,-4-1-142 0,-1 1-69 16,-5 0-64-16,-3 0-92 0,-4 0 20 15,-1 0-72-15,-7 0-20 0</inkml:trace>
  <inkml:trace contextRef="#ctx0" brushRef="#br0" timeOffset="554.42">18133 8143 924 0,'0'0'1614'0,"0"0"-1192"16,0 0-390-16,0 0 10 0,0 0 38 16,0 0 38-16,0 0 67 0,0 0-23 15,0 0-131-15,0 0-31 0,-4 18 0 16,10-16 16-16,0 1 22 0,4 0-3 15,3 2-7-15,3-4-2 0,3 0-23 16,0 1-3-16,5-2-3 0,1 0-73 16,-6 0-111-16,6-4-26 0,-5 0-46 15,-1-3-92-15,-3 1-124 0,-5 2-210 16,-1-5-582-16</inkml:trace>
  <inkml:trace contextRef="#ctx0" brushRef="#br0" timeOffset="952.64">18643 7911 1277 0,'0'0'1839'0,"0"0"-1625"0,0 0-182 15,0 0 31-15,0 0-5 0,0 0-58 16,0 0-39-16,0 0-15 0,-58 27 20 15,50-8 34-15,-2 3 12 0,2 2-12 16,-1 2-3-16,9 1 1 0,0-1 0 16,0-4-30-16,11 0 0 0,-1-3 6 15,2-3 1-15,7-3 11 0,-2-6 14 16,5-2 35-16,-1-3 13 0,0-2-10 16,6-2-3-16,-3-8 19 0,-1 0 57 15,2-3-35-15,-4-2-6 16,-1-1 15-16,-1-2 41 0,-5-1 6 15,-3-3-13-15,-1 2-28 0,-6-4-17 16,-4 2-2-16,0 0 5 0,-8 3-27 16,-3-1-50-16,-5 3 0 0,-3 3-27 15,-3 2 5-15,-1 3-27 0,-4 3 8 16,2 2-27-16,-2 2-22 0,5 2-85 16,-1 7-137-16,6 4-304 0,7-2-453 15,2 1-257-15</inkml:trace>
  <inkml:trace contextRef="#ctx0" brushRef="#br0" timeOffset="1586.61">19942 8093 1539 0,'0'0'1596'15,"0"0"-1449"-15,0 0-147 0,0 0-217 16,0 0-124-16,0 0 60 0,0 0 139 16,0 0 61-16,0 0-23 0,0 0-165 15,33 15-66-15,-21-13-46 0,9-2-274 16</inkml:trace>
  <inkml:trace contextRef="#ctx0" brushRef="#br0" timeOffset="1752.77">20462 8093 919 0,'0'0'1585'0,"0"0"-1392"15,0 0-193-15,0 0-129 0,0 0 42 16,0 0 29-16,0 0-20 0,58 0-155 15,-41 0-160-15,-5 0-75 0,11-2-148 16</inkml:trace>
  <inkml:trace contextRef="#ctx0" brushRef="#br0" timeOffset="1902.66">21093 8089 1664 0,'0'0'1616'0,"0"0"-1536"15,0 0-80-15,0 0-80 0,0 0-83 16,0 0 44-16,0 0-77 0,54-18-220 16,-34 15-18-16,9-1-15 0,-6 1-143 15,18-2-223-15</inkml:trace>
  <inkml:trace contextRef="#ctx0" brushRef="#br0" timeOffset="2052.27">21661 8028 1649 0,'0'0'1720'15,"0"0"-1396"-15,0 0-277 0,0 0 16 16,0 0-63-16,0 0-43 0,0 0 30 16,0 0-34-16,0 0-80 0,0 0-66 15,44-15-98-15,-24 13-194 0,-1 2-234 16,14-5-569-16</inkml:trace>
  <inkml:trace contextRef="#ctx0" brushRef="#br0" timeOffset="2551.73">22604 8007 919 0,'0'0'1597'0,"0"0"-1301"15,0 0-154-15,0 0-14 0,0 0-48 16,0 0 19-16,0 0 3 0,0 0-80 16,0 0 7-16,58-28 3 0,-46 18-4 15,1 2-16-15,1 0-12 0,-1-1-3 16,1 1 2-16,-4 0-2 15,3-1 2-15,-3 3 1 0,0-1-3 16,1 3-13-16,-1-1 0 0,-6 4 13 16,0-1 3-16,-2 2 19 0,0 2-19 15,3 2-19-15,-1 5 19 0,0 4 26 16,-2 1 5-16,4 6 4 0,-2 2-9 16,-2 0 8-16,0 3 20 0,0-1 10 15,3-2-5-15,-5 0 1 0,2-2-16 16,2-1 0-16,-2-2-12 0,0 0-13 15,-2-3-1-15,2-1-15 0,-2-5-3 16,4 1-1-16,-4-2-21 16,0-2-12-16,0-3-70 0,0 0-47 15,0-2-46-15,-4 0-96 0,4 0-249 16,-2 0-174-16,2-6-427 0</inkml:trace>
  <inkml:trace contextRef="#ctx0" brushRef="#br0" timeOffset="3252.31">23323 7972 437 0,'0'0'1327'15,"0"0"-1110"-15,0 0-77 0,0 0 38 16,0 0-65-16,0 0-74 0,0 0-20 16,0 0 7-16,0 0-26 15,0 0-39-15,-37-25-28 0,29 30 24 0,-2 2 21 16,1 0 22-16,3 2 22 15,-6 0 4-15,1 1-6 0,5 2 22 16,-4-1-20-16,1 3-5 0,1-2 2 16,2 1-6-16,-2 0 3 0,4 1 0 15,-1-1 45-15,3 1-15 16,0 0-46-16,0-5-1 0,2 2-19 0,0-1 18 16,0-3-23-16,2 2 25 0,2-3 2 15,3 0 40-15,-1-2 23 0,0 2-14 16,0-1-2-16,3-3-14 0,3 0 1 15,-6 2-17-15,4-3 0 16,1 0 13-16,-1-1-16 0,1 0 16 16,1 0-29-16,-2 0 20 0,3 0 3 15,-1-1-15-15,3-2-11 0,-3 1-1 16,2 0-1-16,-5-2 2 0,1 2 1 16,2-2 12-16,-3 1 13 0,-1-1-4 15,0 0 10-15,0 0 3 0,-1-2-16 16,-3-1-3-16,2 2 10 0,0-1-1 15,-4 1 1-15,4-1 9 0,-3 0 0 16,-3-1-10-16,2 3 4 0,-2-5-10 16,0 3-16-16,0 0 10 0,0-1 9 15,0 1 1-15,0-1-20 16,0 0 47-16,-2-1 55 0,-5 1-1 16,3-1-44-16,-2 2-35 0,2-3 0 15,-2 4 1-15,-1-4 2 0,-3 2-18 16,-2-1-10-16,1 1-22 0,-5 0-6 15,1 0-22-15,-9 3-26 0,-1 2-111 16,6 1-271-16,-20-3-797 0</inkml:trace>
  <inkml:trace contextRef="#ctx0" brushRef="#br0" timeOffset="5739.42">17682 9390 130 0,'0'0'2917'0,"0"0"-2271"0,0 0-441 15,0 0-205-15,0 0-130 0,0 0-9 16,0 0 139-16,0 0 49 0,0 0-27 15,6 23 51-15,-6-4-17 0,0 6-5 16,2 5 18-16,-2 3-29 16,0 3-17-16,0 2-23 0,0 5-3 15,0 0 3-15,0 2 0 0,0-1 29 16,0-1-13-16,0-4-15 0,0-3-1 16,0-5-43-16,0-3-7 0,0-5-12 15,0-4-74-15,0-4-28 0,0-5-81 16,2-4-100-16,-2-3-160 0,5-3-140 15,-5-4-107-15,0-17-356 0</inkml:trace>
  <inkml:trace contextRef="#ctx0" brushRef="#br0" timeOffset="5988.96">17556 9412 1083 0,'0'0'1278'0,"0"0"-893"0,0 0-385 16,0 0-68-16,64-44-32 0,-33 44 29 15,4 0 26-15,-2 4-1 0,0 8 46 16,-6 3 20-16,-2 5 12 0,-8 1 0 16,-1 3 4-16,-8 1 3 0,-3 1 22 15,-5-1 16-15,-2 1-12 0,-7-4-39 16,-7 0-1-16,3-6-25 0,-7-3-38 16,3-3-85-16,-4-4-28 0,3-5-17 15,1-1 15-15,5-6-67 0,-1-6-56 16,9-2-225-16,2 2-151 0</inkml:trace>
  <inkml:trace contextRef="#ctx0" brushRef="#br0" timeOffset="6739.63">17839 9428 163 0,'0'0'124'0,"0"0"600"0,50-6-382 16,-29 6-163-16,1 6-36 0,-1 3 0 16,2 4 78-16,-3 5-27 0,-1-1-26 15,-7 4-45-15,-1-1-20 0,-5 1-35 16,-6 0 13-16,0-6 2 0,-2 1 26 15,-4-3 33-15,-1-5 24 0,-3-2-36 16,4-1-6-16,-2-4-22 0,-1-1 2 16,1 0-3-16,4-2-51 0,-2-4-50 15,2-5-16-15,4-1-28 0,0-4 10 16,0-1-45-16,8-2-16 0,0-4-51 16,11 1-35-16,1-1-82 0,3 4-122 15,6 1-49-15,4 4 61 0,2 3 211 16,0 3 97-16,1 1 35 0,-1 4 14 15,-2 3 3-15,-4 0 13 0,-2 3 23 16,-9 4 55-16,-5 0 52 0,-5 0 159 16,-6 3-30-16,-2-1-39 0,0 4 31 15,-2 1-3-15,-6-1-82 0,1 2-67 16,1-2-51-16,2-1-47 0,0-1-1 16,4 0-35-16,0 0-19 15,4-2 22-15,2 0 12 0,0-2 18 16,5-2 1-16,-1-1 1 0,1-2-22 15,-1-2 6-15,-4-6 16 0,6-5 18 16,-5-5-2-16,-3-9 9 0,0-6-25 16,-2-14-23-16,0-17-25 0,0-11 26 15,4 3 3-15,1 17 0 0,-1 18 19 16,2 16 25-16,-2 1 4 0,13 1 12 16,-5 2-41-16,9 6 1 0,0 9 6 15,-3 2 60-15,7 11-13 0,-6 8-13 16,-5 4-28-16,-1 7-11 0,-7 3 17 15,-4 2 13-15,-2 2 0 0,-2-5-30 16,-2-1-2-16,-2-6 1 16,0-3 12-16,0-6-10 0,0-6 19 15,4-5-18-15,0-4-4 0,0-3 1 16,6 0 2-16,4-8 0 0,7-3 25 16,4-1-28-16,1-3-38 0,5 3-12 15,-4 2 15-15,2 6 3 0,-5 2 3 16,-3 2-19-16,-3 4 1 0,-5 6 14 15,-1 1 33-15,-6 5 44 0,-2 1 26 16,-4 2 13-16,-4 2-7 0,-9-1 13 16,3 1-23-16,-7-1 1 0,6-2-11 15,-3-3-8-15,-1-1-29 16,3-3 0-16,1-3 3 0,1-2 0 16,10-1-22-16,0-5-41 0,1 0-92 15,3 0-34-15,3-11-14 0,3-5-151 16,12-7-67-16,-1-8-228 0,14-16 45 15,-4 9-40-15,8-20-138 0</inkml:trace>
  <inkml:trace contextRef="#ctx0" brushRef="#br0" timeOffset="7073.08">19042 9109 287 0,'0'0'786'15,"0"0"-15"-15,0 0-353 0,0 0-130 16,0 0-91-16,0 0-149 0,0 0 39 16,0 0 128-16,0 0-49 0,0 0-48 15,25 74-42-15,-33-38 4 0,-2 1-61 16,7 0-18-16,-1 1 33 0,2-4 1 15,2-3-20-15,4-3-15 0,7-5 0 16,-1-2 0-16,5-8 16 0,3-1-3 16,3-6 15-16,-1-5 10 0,3-1 6 15,2-7-22-15,0-5-22 0,-5-1-19 16,3-8 0-16,-2-1 7 0,-2-4 12 16,-3 2-13-16,-4 0 19 0,-5 7-6 15,-3 2 63-15,-4 3 13 0,0 6-32 16,-2 1-16-16,-4 2 3 0,-1 3-21 15,-1 0-10-15,0 1-60 16,-3 6-12-16,-1 5 3 0,6 0 18 16,-5 3 10-16,5 2-22 0,4 1 9 15,2 0 29-15,0 1 6 0,8-3-83 16,3-3-146-16,3-3-79 0,1-3-83 16,3-6-105-16,-3-1-125 0,8-9-429 15</inkml:trace>
  <inkml:trace contextRef="#ctx0" brushRef="#br0" timeOffset="7540.19">19516 9351 726 0,'0'0'1056'0,"0"0"-641"16,0 0-211-16,0 0 68 0,0 0-12 0,0 0-67 15,0 0-46-15,0 0-36 16,0 0-19-16,22 58-25 0,-22-48-23 16,0 2 1-16,-4-2-4 0,0-1 22 15,0-1-22-15,-2-2 0 0,4-2 0 16,0-3-16-16,2-1 16 0,0 0 25 15,0-1-16-15,6-5-50 0,2-6-38 16,7-4-50-16,-1-2 22 0,5-2 22 16,-1 4 25-16,3 3 16 0,-4 2-28 15,-1 4-20-15,-1 5-9 16,-3 2 44-16,0 2 16 0,1 5 0 0,-5 4 48 16,2 1 12-16,-3 2-19 15,-3 0-7-15,-2 0-18 0,-2-3 6 16,0-1 3-16,0-2 10 0,0-1 12 15,-2-2-9-15,2-4-20 0,-2-1 11 16,2 0 22-16,0 0-20 0,2-1-31 16,4-5-12-16,4-4-38 0,3-4-29 15,7-3 4-15,-1-2 40 0,2-1 10 16,-1 5 22-16,-1 1-10 0,-3 4 13 16,-5 3-3-16,-1 3-32 0,-2 2 35 15,-4 2 26-15,5 0 5 16,-3 2-12-16,-2 4 6 0,4 0 0 15,-1 2-12-15,1 1-1 0,-2 1-12 16,0-1-2-16,2 1 0 0,-3-1-17 16,1-1-113-16,2 2-92 0,-2-2-117 15,5-5-143-15,-5 0-325 0,12-3-912 0</inkml:trace>
  <inkml:trace contextRef="#ctx0" brushRef="#br0" timeOffset="7840.6">20651 9162 1448 0,'0'0'1650'15,"0"0"-1401"-15,0 0-249 0,0 0-125 16,0 0 106-16,0 0 19 0,0 0 35 16,2 67-15-16,0-46-4 0,0 1-14 15,0 1-2-15,2 1 16 0,0 0 22 16,-2 1 29-16,2-2 0 0,0-1-36 15,-4-4 7-15,0-3-3 0,0-3 0 16,-2-5 25-16,-4-3 47 0,-2 1 57 16,0-4-22-16,-5 0-20 0,3-1-44 15,-5 0-32-15,1 0-33 0,2 0-13 16,1-1-78-16,3-3-72 0,0-2-95 16,6-2-118-16,2-5-135 15,2 3-501-15,12-13-365 0</inkml:trace>
  <inkml:trace contextRef="#ctx0" brushRef="#br0" timeOffset="7990.94">20880 9224 1083 0,'0'0'1304'0,"0"0"-910"0,0 0-323 16,0 0 51-16,0 0 41 0,0 0-54 16,19 59-39-16,-17-39-6 0,0 1-42 15,-2 1-20-15,2 0-2 0,-2 0-16 16,0 0-287-16,-2-4-186 0,0-5-223 15,-2-6-995-15</inkml:trace>
  <inkml:trace contextRef="#ctx0" brushRef="#br0" timeOffset="8308.83">20921 9151 2402 0,'0'0'1101'0,"0"0"-899"16,0 0-120-16,0 0-12 0,27-51-29 15,-14 43-4-15,1 2 32 0,5 3 1 16,1 2-52-16,1 1-18 16,8 4-16-16,-4 6-10 0,2 3-12 15,0 4 7-15,-5 4-13 0,-3 2 29 16,-1 0 15-16,-5 2 1 0,-3-2 17 16,-4 0 17-16,-1-2-19 0,-3-2 18 15,0-2-9-15,-2 0 4 0,0-2-1 16,0 0 1-16,-2-1-5 0,0 0-8 15,-3 1-3-15,1-2-12 0,0-2-1 16,-2-2-11-16,2 3-64 0,0-3-54 16,-3-2-16-16,3 0-44 0,-4-2-58 15,0-2-82-15,-5-2-102 0,-1-1-109 16,2 0-175-16,-9-10-433 0</inkml:trace>
  <inkml:trace contextRef="#ctx0" brushRef="#br0" timeOffset="8625.67">20981 9328 1778 0,'0'0'525'0,"0"0"-189"0,0 0-97 16,0 0-57-16,0 0-182 0,0 0 0 16,54-13 53-16,-31 13-8 0,2 2-32 15,1 0-11-15,5 1 0 0,0-1 17 16,3-2 6-16,1 0-6 0,0 0 4 16,0-3-20-16,0-3 16 0,-4-3-6 15,0-3-13-15,-4-1-22 0,-2-3-10 16,-2-3 30-16,-3 1 2 0,-3-2 38 15,-3 5 16-15,-8 1-25 16,-1 4 44-16,-3 3 92 0,-2 2 119 16,0 4-73-16,0-1 1 0,0 2-94 15,-2 0-56-15,2 0-62 0,-3 3-16 16,1 2-64-16,-4 3 33 0,2 1 25 16,-2 5 7-16,4-1-29 0,0 3 41 15,2 0 0-15,4 0-16 0,6 1 19 16,3 0-50-16,3-4-62 0,5 3-61 15,4-7-121-15,4-3-257 16,-5-2-268-16,16-4-1056 0</inkml:trace>
  <inkml:trace contextRef="#ctx0" brushRef="#br0" timeOffset="8825.31">22205 9228 3011 0,'0'0'1114'0,"0"0"-936"0,0 0-14 15,0 0 0-15,0 0-124 0,0 0-28 16,0 0-12-16,56-28-9 0,-33 28-50 16,8 0-2-16,6 4 2 0,0 4 25 15,4 1-19-15,-3 1-65 0,-3-1-78 16,-6 1-160-16,-3-2-251 0,-11-1-386 16,-5 0-777-16</inkml:trace>
  <inkml:trace contextRef="#ctx0" brushRef="#br0" timeOffset="9012.34">22205 9336 665 0,'0'0'2403'16,"0"0"-1824"-16,0 0-320 0,0 0-70 15,0 0-96-15,0 0-61 0,0 0 52 16,0 0 3-16,0 0-66 0,-6 17 72 16,22-9 34-16,7-1 8 0,4 0-67 15,6 0-41-15,2-1-12 0,2-1-15 16,3-2-53-16,-1 0-76 0,0-3-90 15,0 0-91-15,3-5-162 16,-9 1-572-16,10-12-1296 0</inkml:trace>
  <inkml:trace contextRef="#ctx0" brushRef="#br0" timeOffset="10387.32">23385 9275 615 0,'0'0'1213'0,"0"0"-1048"16,0 0-58-16,0 0 165 0,0 0 13 15,0 0-67-15,0 0-9 0,0 0-8 16,0 0-7-16,17 14 0 16,-7-17-2-16,3-4-85 0,3-1-63 0,5-5-13 15,2 0-28-15,-3-2 26 16,3-5-13-16,2 3-15 0,-5-4 15 16,1-1-1-16,4 0 1 0,-6-2-15 15,1 4 21-15,-3 1-7 0,-3 3 10 16,-3 5-22-16,-3 4 22 0,-4 2 25 15,0 4 21-15,-4 1-64 0,0 0-7 16,0 5-134-16,0 7 56 0,0 3 75 16,0 11 0-16,-4 4 3 0,0 6 15 15,0 2 23-15,-3 0-26 16,1 1 4-16,2-2 3 0,-4-1 9 16,4-2-4-16,-2-2-2 0,-1-1-9 15,3-2-13-15,2-4 0 0,-2-3-3 16,4-4-32-16,0-3-74 0,0-5-51 15,2-3-50-15,2-1-154 0,4-4-135 16,1-1-246-16,7-5-275 0</inkml:trace>
  <inkml:trace contextRef="#ctx0" brushRef="#br0" timeOffset="10812.84">24305 9206 1611 0,'0'0'788'0,"0"0"-475"16,0 0-97-16,0 0 43 0,8-55-55 16,-14 47-7-16,0 0-58 0,0 2-72 15,-4 3-30-15,-3 3-37 0,-3 2-27 16,-3 5-4-16,-4 7 9 0,-2 3 22 15,-1 6-4-15,3 6-11 0,2-1-1 16,5 5-3-16,3 1-10 0,7-1 26 16,4-1 0-16,2 2 0 0,4-2 3 15,11-1 19-15,3-2 19 0,-1-4 37 16,8-3 14-16,1-5 27 0,5-6-2 16,0-3 41-16,2-2-21 0,-2-5-13 15,0-1 2-15,-4-4 15 0,0-4-3 16,-4-4-21-16,0-2-23 0,-9-5-12 15,5-2-5-15,-9-5-8 0,-2-1-8 16,-1-4-12-16,-5 0-4 0,-2 1-21 16,-4 1-21-16,-9 0-36 0,-1 2-22 15,-7 3-33-15,-6 3-64 0,-6 5-93 16,-2 1-291-16,4 6-635 0,-10-3-1028 16</inkml:trace>
  <inkml:trace contextRef="#ctx0" brushRef="#br0" timeOffset="12379.45">18532 8468 2511 0,'0'0'688'0,"0"0"-376"0,0 0-195 16,0 0-91-16,0 0-24 16,0 0 61-16,0 0 2 0,0 0-65 15,6 4-79-15,6-4-28 0,19 0 78 16,23 0 29-16,27 0-1 0,20-4-12 15,13-1-156-15,-3-1-185 0,-30 0-375 16,-5-4-963-16</inkml:trace>
  <inkml:trace contextRef="#ctx0" brushRef="#br0" timeOffset="12947.16">22734 8518 1251 0,'0'0'2048'0,"0"0"-1721"16,0 0-327-16,0 0-142 0,60-5-40 15,-27 5 128-15,6 0 54 0,7 5-29 16,2 1-19-16,-3-1-109 0,-10-2-274 16,9-3-891-16</inkml:trace>
  <inkml:trace contextRef="#ctx0" brushRef="#br0" timeOffset="13747.34">19168 8116 2493 0,'0'0'720'0,"0"0"-475"0,0 0-203 16,0 0-42-16,0 0-115 0,0 0 23 15,0 0 28-15,0 0-51 0,11 0-33 16,1 0 107-16,1 0-46 0,1 0-190 15,-2 0-264-15,5 0-514 0</inkml:trace>
  <inkml:trace contextRef="#ctx0" brushRef="#br0" timeOffset="13998.17">19710 8147 329 0,'0'0'1941'0,"0"0"-1505"15,0 0-391-15,0 0-45 0,0 0-116 16,0 0-52-16,0 0 16 0,0 0 68 15,0 0-23-15,0 0-58 0,56 0-95 16,-46 0-222-16,13-3-330 0</inkml:trace>
  <inkml:trace contextRef="#ctx0" brushRef="#br0" timeOffset="14214.26">20239 8144 985 0,'0'0'1077'15,"0"0"-772"-15,0 0-247 0,0 0-58 16,0 0-26-16,0 0-55 0,0 0-22 16,0 0-59-16,0 0-53 0,0 0 56 15,6 7-143-15,7-7-236 0</inkml:trace>
  <inkml:trace contextRef="#ctx0" brushRef="#br0" timeOffset="14398.42">20710 8141 1311 0,'0'0'1126'0,"0"0"-987"0,0 0-139 15,0 0-58-15,0 0-107 0,0 0-3 16,0 0-1-16,0 0 0 0,0 0 36 16,0 0-134-16,25 13-319 0</inkml:trace>
  <inkml:trace contextRef="#ctx0" brushRef="#br0" timeOffset="14581.84">21153 8145 1038 0,'0'0'807'0,"0"0"-560"0,0 0-247 16,0 0-21-16,0 0-106 0,0 0-171 16,0 0-148-16,0 0-115 0</inkml:trace>
  <inkml:trace contextRef="#ctx0" brushRef="#br0" timeOffset="14748.72">21566 8138 1178 0,'0'0'784'15,"0"0"-541"-15,0 0-198 0,0 0-45 16,0 0-55-16,0 0-188 0,0 0-196 15,0 0-140-15,0 0-250 0</inkml:trace>
  <inkml:trace contextRef="#ctx0" brushRef="#br0" timeOffset="14881.27">21839 8156 1441 0,'0'0'1082'16,"0"0"-1017"-16,0 0-49 0,0 0-16 15,0 0-26-15,0 0-42 0,0 0-38 16,0 0-192-16,0 0-212 0,0 0-28 16</inkml:trace>
  <inkml:trace contextRef="#ctx0" brushRef="#br0" timeOffset="15033.54">22186 8182 2267 0,'0'0'1077'15,"0"0"-918"-15,0 0 5 0,0 0 26 16,0 0-153-16,0 0-15 0,0 0-22 16,0 0-50-16,0 0-142 0,0 0-176 15,5 0-804-15,13 0-408 0</inkml:trace>
  <inkml:trace contextRef="#ctx0" brushRef="#br0" timeOffset="26833.78">3400 7638 2508 0,'0'0'505'0,"0"0"-233"15,-14-56-33-15,12 54-109 0,2 2-130 16,-2 12-391-16,2 21 7 0,0 31 384 15,4 40 125-15,4 27 9 16,5 21-6-16,7 8-58 0,3 1-51 16,2 14 13-16,2 9 25 0,4 9-55 15,0 5-1-15,0 4 24 0,4 0 20 16,-2 2-42-16,2-1 6 0,-2-2-7 16,0-4 39-16,-2-3-25 0,0-10 19 15,-4-4 54-15,0-7 137 0,-6-6-84 16,1-5-92-16,1-7 13 0,-6-5-17 15,-1-6 17-15,-3-8-35 0,-7-5 99 16,-2-13-90-16,-4-6-35 0,0-5 16 16,0-4 29-16,-2-9-47 0,-2-7-6 15,-2-14 6-15,-1-21 24 0,1-14-24 16,2-13-1-16,4-10-67 0,0-3-77 16,0-6-73-16,10-6-15 0,7-22 136 15,20-43-184-15,-4 0-676 0,9-55-859 16</inkml:trace>
  <inkml:trace contextRef="#ctx0" brushRef="#br0" timeOffset="28129.9">3795 7192 620 0,'77'-29'765'16,"7"9"-475"-16,22-1-193 0,1 2 7 16,15 0-55-16,13-2 13 0,9 1 15 15,11 1 44-15,13-2-21 0,16 2-42 16,6-2 7-16,13 2-13 0,5 0-10 16,14 3-40-16,5-1 17 0,13 2 0 15,8-1-2-15,4-1-16 0,10 1 2 16,7-2 13-16,8 2-16 15,4 0 0-15,11 1 0 0,-1 5 23 16,7 1 2-16,8 4 43 0,-4 2-7 16,8 3-3-16,0 0-29 0,-4 7 16 15,8 3-13-15,-4 4-9 0,-6 3-10 16,0 3-1-16,-13 4 7 0,-3 1-19 16,-16 2 0-16,-11 4 0 0,-15 0 12 15,-11-1-12-15,-17 0 0 0,-8-1 3 16,-11-1-3-16,-9-3-1 0,-8-2 1 15,-11-1 3-15,-9-1-3 0,-16 0-2 16,-7-4 2-16,-15 2-1 0,-8 2-24 16,-15-2 23-16,-14 1-17 0,-7-1 6 15,-7 3-23-15,-9 2 24 0,-17 0 8 16,-3-1 1-16,-17-3-12 0,2 6 14 16,8 16-33-16,10 20 14 0,5 30 0 15,0 14 20-15,-7 9 18 0,-3 2-17 16,-5 0 14-16,0 2 8 0,2 5 3 15,-1 0-24-15,3 5 40 0,0 4-42 16,1 6-18-16,-5 2 18 0,0 3-1 16,0 3 2-16,0 8-2 0,3 11-7 15,-1 6 8-15,-2 8 51 16,0 9 17-16,1 10 34 0,-1 8-86 16,6 10 42-16,3 5 142 0,3 2-120 15,11 5-10-15,4-1-70 0,0-5 47 16,5-6-14-16,-5-3-31 0,-2-8 9 15,2-9-8-15,-4-10 48 0,0-6-50 16,0-13 0-16,0-9 21 0,-1-9 41 16,-9-4-60-16,-2-6 16 0,-9-6 6 15,-4-10-22-15,-6-5 0 0,-8-11 29 16,-5-8-29-16,-5-6-4 0,-9-9 2 16,-2-8-1-16,-9-8 0 0,1-13-11 15,-4-14 2-15,-3-9 9 0,-1-5 0 16,-7 5-38-16,-10 2 38 15,-13 8 41-15,-18-3 6 0,-20-1 7 16,-12-7 11-16,-3-10-7 0,-2-8-14 16,6-6-29-16,-8-4 16 0,-3-2 10 15,-10-2-13-15,-6 0 9 0,-10 0 4 16,-6-2-14-16,-9-3-26 0,-4-2-1 16,-6-1 3-16,-11-2 13 0,-7-2-14 15,-9-1-2-15,-9-5 16 0,-5 1-14 16,-7-2-1-16,3-4 1 0,-7 0 1 15,0-3-2-15,-2 2-2 0,-8-2 2 16,-8 0-2-16,-5 0-19 0,-3-3 20 16,-7 0 3-16,-4 0-3 0,2-1-11 15,-8-2 11-15,2 2 27 0,2 0-27 16,-3 2-25-16,-3 2 25 16,-2 1 11-16,-7 2-11 0,-3 3 0 15,-3 2 0-15,-6 0 0 0,2 1-13 16,-2 1 13-16,0-2 0 0,-2 2-3 15,-2 0-15-15,-2-3 18 0,-4 1 0 16,2-2-1-16,2 1 1 0,6 1 12 16,8-1 38-16,9 4 24 0,7 1 253 15,10 5-205-15,13 1-73 0,13 2-15 16,17 2 55-16,12 4-16 0,12-2-57 16,15 2-16-16,6 0 0 15,17 0 0-15,12 3-15 0,14 2 15 16,11-1-46-16,10-1-73 0,12-3-120 15,5 0-85-15,2-7-138 0,2-12-186 16,14 0-373-16,10-15-774 0</inkml:trace>
  <inkml:trace contextRef="#ctx0" brushRef="#br0" timeOffset="28630.27">3868 12903 1223 0,'0'0'596'0,"0"0"-596"15,0 0-208-15,6 69 208 0,4-7 156 16,0 29 55-16,3 16 16 16,5 7-85-16,-5-1 43 0,3-4-53 15,-7 1-51-15,-1 1-36 0,2-7-4 16,-4-11-2-16,-1-17-16 0,-3-15 12 15,0-19 39-15,-2-12-42 0,0-9 13 16,2 3 41-16,-2 0 35 0,0-1-6 16,0-5-23-16,0-2-16 0,-2-5-28 15,2-3-23-15,-2-2 4 0,0-2 12 16,2-2 12-16,0-1-18 0,0-1 31 16,0 0 9-16,0 0 1 0,0 0-25 15,0 0 2-15,0 0-9 16,0-1-44-16,2 0-50 0,0-1-92 15,6 0-151-15,6 0-785 0,-1 0 540 16,18-11-193-16</inkml:trace>
  <inkml:trace contextRef="#ctx0" brushRef="#br0" timeOffset="29581.86">4062 7081 336 0,'0'0'652'0,"0"0"-206"0,0 0-290 16,0 0-156-16,-81-3-110 0,15 18 54 15,-23 10 54-15,-10 6-9 0,0-3 11 16,12-6 1-16,17-5-1 0,16-5 0 16,11-6-1-16,12-2 1 0,8-2 49 15,-2 0 49-15,0-2 9 16,5 0-13-16,3 0 14 0,11 0 60 16,2-2 40-16,4 0 34 0,0 2-74 15,0 0-168-15,2 0-103 0,4 3-217 16,2 6 38-16,7 8 155 0,-3 8 127 15,9 12 26-15,-7 17 3 0,1 23 17 16,-9 10 48-16,-6 4-52 0,0-5 10 16,-6-25 16-16,-1-15-19 0,7-16 9 15,0-6-10-15,0-2-25 0,0 2 9 16,0 2 4-16,0-1-29 0,0 0-7 16,0 2-191-16,0-7-186 15,-2 4-599-15</inkml:trace>
  <inkml:trace contextRef="#ctx0" brushRef="#br0" timeOffset="37121.85">11270 8293 1375 0,'0'0'1662'15,"0"0"-1244"-15,0 0-301 0,0 0-98 16,0 0-15-16,0 0 15 0,0 0 69 16,0 0 13-16,0 0-41 0,23 1 25 15,-11-5-1-15,5-2 8 0,1-2 20 16,5 3 16-16,4-3-14 0,4-1-15 15,0 2-22-15,2 1-27 0,2-1-14 16,-2-1-32-16,2 2 11 0,0-1-13 16,-2 1 16-16,-2 0 4 0,-4 2-19 15,-2 0 22-15,-6 2-7 0,-1-1 0 16,-5 1-18-16,-3 1 0 0,-4-1-10 16,-2 2-8-16,3 0-4 0,-7 0-21 15,0 0-24-15,0 0-1 0,0 0-19 16,0 0-39-16,-2 0-79 0,-3 0-122 15,1 0-153-15,-4 0-231 0,2 0-549 16</inkml:trace>
  <inkml:trace contextRef="#ctx0" brushRef="#br0" timeOffset="37590.47">11295 8508 1809 0,'0'0'1076'16,"0"0"-928"-16,0 0-100 0,0 0 13 16,0 0 47-16,0 0 64 0,0 0 3 15,0 0-87-15,0 0 67 0,0 0 8 16,66-15 10-16,-39 7-27 0,6 1-62 15,2-1-25-15,4 0 21 0,3 0 16 16,3-1-19-16,-4 2-19 0,3 1-24 16,-3 0-6-16,3 4-13 0,-9-4 31 15,-4 3-12-15,-6 0-7 0,-9 1-2 16,-4 1-19-16,-3 1-6 0,-7 0-25 16,-2 0-21-16,0 0-21 15,0 0-90-15,0 0-111 0,-2 0-216 16,2-1-611-16,-6-6-764 0</inkml:trace>
  <inkml:trace contextRef="#ctx0" brushRef="#br0" timeOffset="38807.71">12345 7928 1076 0,'0'0'1263'16,"0"0"-969"-16,0 0-194 0,0 0-4 15,0 0 52-15,0 0 57 0,0 0 34 16,0 0-39-16,0 0-4 0,4-46-33 16,-4 46-9-16,-2 0-38 0,0 0-29 15,0 0-25-15,-4 0-3 0,4 4-7 16,-7 1-52-16,1 1-6 0,0 3-22 15,-5 3 26-15,1 5 2 0,-1 0 10 16,1 3 2-16,2 2 10 0,-3 1-10 16,3 3 6-16,2-1-16 0,4 0-2 15,-1-2 0-15,1 0 0 0,4-1 4 16,0-2 7-16,4-2-11 0,3 0-1 16,-1-4 1-16,2-1-1 0,7 0 0 15,-5-1 1-15,4-1 1 0,1-1 2 16,1-1-1-16,3-1 13 0,0 1-15 15,1-3 1-15,3-2 0 0,-4 0 20 16,1-3-18-16,1-1 0 0,-7 0 22 16,5 0 15-16,-4-5-28 0,5 1 16 15,-7-2 15-15,1-3 74 16,1 3-16-16,-3-2-46 0,0 0-9 0,-3-1-4 16,-1 1-5-16,0-3-7 15,0 1 7-15,-1-2-16 0,-5-1-3 16,4-2 4-16,-2 1 2 0,0-3-3 15,-2 2-21-15,-2-1 16 0,2 1 2 16,-2-1 0-16,0 2-15 0,0-1 30 16,0 1-11-16,-2 1 2 0,-2 1-6 15,-2-1 10-15,2-1-13 0,0 2-3 16,-5 1 3-16,-1 0 12 0,0-2-9 16,1 2-17-16,-3 2 21 0,0-1-20 15,3 0 13-15,-5 0-15 0,1 1 27 16,-1-1-27-16,0 1 3 15,3 1 9-15,-5 0 5 0,3 0-17 16,-3 2-15-16,1-1 12 0,-1 3 1 16,-1 0-13-16,3-2-9 0,-3 4 12 15,-1-1-34-15,-1 1-87 0,-4 2-144 16,5 5-191-16,-1-1-770 0,-4-2-1046 16</inkml:trace>
  <inkml:trace contextRef="#ctx0" brushRef="#br1" timeOffset="60801.81">13335 12447 1547 0,'0'0'1089'16,"0"0"-896"-16,0 0-106 0,0 0 0 15,0 0 9-15,0 0 70 0,0 0 41 16,0 0-74-16,0 0-70 0,19 4-37 16,-5-4 9-16,3 0 12 15,9 0 25-15,8 0-6 0,5 0-16 0,4 1-28 16,3 3-10-16,-3-1-12 16,1 2-19-16,3 0 18 0,-6 1 1 15,3-1-1-15,-5-1 1 0,-2 1 1 16,-8-3 21-16,-10 0-22 0,-3 0-34 15,-7 0-16-15,-7-2-16 0,0 0 0 16,-2 0 13-16,0 0 49 0,-2 0 2 16,-2 0-58-16,-5-3-82 0,-3-1-221 15,2 0-125-15,-1 2-176 0,-11-4-155 16</inkml:trace>
  <inkml:trace contextRef="#ctx0" brushRef="#br1" timeOffset="61221.28">13633 12211 1045 0,'0'0'1546'0,"0"0"-1147"0,0 0-143 16,0 0-256-16,0 0-6 0,0 0 6 16,0 0 111-16,2 63 165 0,-2-29-1 15,0 12-121-15,-2 14-35 0,-5 6 15 16,3-5-44-16,2-11-47 0,0-14-6 15,2-9 16-15,0 2-13 0,0 6-13 16,0 1-26-16,0-1 13 0,0-6 8 16,0-3-19-16,0-6 0 0,0-4 16 15,0-5-7-15,0-3-9 0,0-4 15 16,-2-1 1-16,2-3-19 0,0 0-25 16,0 0-27-16,0-1-16 0,0-5-22 15,0-4-27-15,-2-3-193 0,0-5-146 16,0 5-343-16,2-13-483 0</inkml:trace>
  <inkml:trace contextRef="#ctx0" brushRef="#br1" timeOffset="61600.47">13269 12508 1148 0,'0'0'1371'0,"0"0"-1052"15,0 0-284-15,0 0-35 0,0 0-119 0,0 0 119 16,70-8 29-16,-37 8 36 15,4 0-36-15,3 0 3 0,5 0-10 16,3 2-3-16,-7-1-3 0,0 2 4 16,-1-1 5-16,-7 1-25 0,-6 0 0 15,-5 1-16-15,-1-1 16 0,-9 1-32 16,-3-1 10-16,-1-1-26 0,-6-1-30 16,-2 0-25-16,0-1 39 0,0 0 22 15,-2 0-71-15,-4 0-97 0,-3 0-205 16,3 0-213-16,-4-4-365 0</inkml:trace>
  <inkml:trace contextRef="#ctx0" brushRef="#br1" timeOffset="61966.68">13610 12231 1805 0,'0'0'677'0,"0"0"-628"0,0 0-49 16,0 0 0-16,2 49 35 0,-2-15 146 15,0 14-20-15,-2 16 15 0,-2 18-35 16,-9 7-52-16,5-8 0 0,2-9-25 16,4-16-23-16,0-10 22 0,0-11 32 15,-2-7 13-15,2-3-1 0,-1 0-51 16,-3 1-12-16,4-1-3 0,-2-2-6 15,4-9 9-15,-2-5-6 0,2-5 15 16,0-1-7-16,0-1 57 0,0-2 67 16,0 0-46-16,0 0-35 0,0 0 0 15,0 0-6-15,0-2-10 0,0-1-21 16,0-2-52-16,0-2-104 0,0-1-98 16,0-2-36-16,2-3-141 0,2 4-411 15,7-15-1266-15</inkml:trace>
  <inkml:trace contextRef="#ctx0" brushRef="#br0" timeOffset="71027.38">8457 9988 813 0,'0'0'980'0,"0"0"-681"16,0 0-31-16,0 0-161 0,0 0-55 15,0 0-52-15,0 0-25 0,0 0-59 16,0 0-62-16,39-24 85 0,-16 22 28 16,1-1-129-16,3 3-127 0,-4-1-124 15,8 0-209-15</inkml:trace>
  <inkml:trace contextRef="#ctx0" brushRef="#br0" timeOffset="71276.5">8541 10093 893 0,'0'0'795'16,"0"0"-393"-16,0 0-236 0,0 0-166 15,0 0-110-15,0 0-118 0,0 0 125 16,0 0-34-16,0 0-94 0,54 6-153 16,-31-4-170-16</inkml:trace>
  <inkml:trace contextRef="#ctx0" brushRef="#br0" timeOffset="71429.98">8649 10124 1068 0,'0'0'492'0,"0"0"-317"16,0 0-145-16,0 0-30 0,0 0-30 15,0 0-142-15,0 0-258 0,0 0-251 16,0 0 229-16</inkml:trace>
  <inkml:trace contextRef="#ctx0" brushRef="#br0" timeOffset="71592.45">8657 10200 189 0,'0'0'1191'0,"0"0"-713"0,0 0-355 15,0 0-71-15,0 0-52 0,0 0-97 16,0 0-43-16,0 0 95 0,0 0 41 16,0 0-80-16,-12 25-124 0,18-15-98 15,0-1-108-15,4 1-287 0</inkml:trace>
  <inkml:trace contextRef="#ctx0" brushRef="#br0" timeOffset="71726.17">8618 10387 718 0,'0'0'610'0,"0"0"-275"16,0 0-147-16,0 0-61 0,0 0-52 16,0 0-75-16,0 0-13 0,0 0-130 15,0 0 6-15,0 0 33 0,-13 12-114 16,22-5-163-16,5 2-202 0</inkml:trace>
  <inkml:trace contextRef="#ctx0" brushRef="#br0" timeOffset="71861.2">8591 10550 368 0,'0'0'1244'0,"0"0"-952"0,0 0-162 15,0 0-45-15,0 0-72 0,0 0-13 16,0 0-172-16,0 0 12 0,0 0-12 15,0 0-134-15,-6 25-147 0,20-13-153 0</inkml:trace>
  <inkml:trace contextRef="#ctx0" brushRef="#br0" timeOffset="74285.85">6148 12986 992 0,'0'0'297'0,"0"0"-128"16,-64-14-133-16,47 13-36 0,-6 1-82 15,7 4-162-15,3 2-150 0,3-3-147 16</inkml:trace>
  <inkml:trace contextRef="#ctx0" brushRef="#br0" timeOffset="74847.16">5716 12987 355 0,'0'0'617'0,"0"0"-324"16,0 0-166-16,0 0-127 0,0 0-43 16,-60-19-51-16,53 22-95 0,-3 1-13 15,0 2-49-15,1-3-20 0,3-1 1 16</inkml:trace>
  <inkml:trace contextRef="#ctx0" brushRef="#br0" timeOffset="75146.5">4302 12490 665 0,'0'0'261'16,"0"0"-226"-16,-52-26-34 0,29 15-2 16,7-1-91-16,1 5-126 0,1-9-212 15</inkml:trace>
  <inkml:trace contextRef="#ctx0" brushRef="#br0" timeOffset="75297.86">3789 11983 1380 0,'0'0'257'0,"0"0"-33"0,-64-68-139 16,45 49-82-16,5-3-3 15,1 3-169-15,5 0-124 0,4 3-238 16,0-17-183-16</inkml:trace>
  <inkml:trace contextRef="#ctx0" brushRef="#br0" timeOffset="75429.72">3367 11354 1121 0,'0'0'430'0,"0"0"-144"0,-66-63-110 16,48 44-137-16,-3-3-39 0,2 1-52 15,9-1 49-15,6 0-139 0,4-6-86 16,0-3-130-16,4 6-180 16</inkml:trace>
  <inkml:trace contextRef="#ctx0" brushRef="#br0" timeOffset="75563.89">3187 10649 241 0,'0'0'577'16,"-22"-50"-241"-16,11 17-105 0,-3-2-65 16,6-2-26-16,1 4-72 0,7-3-58 15,0-2-10-15,9 0-32 0,9-4-33 16,13-11-7-16,9-10-198 0,-5 10-229 16,4-9-211-16</inkml:trace>
  <inkml:trace contextRef="#ctx0" brushRef="#br0" timeOffset="75697.48">3471 9667 969 0,'0'0'525'0,"0"0"-246"16,2-67-42-16,0 39-61 0,4 1-115 15,2 1-46-15,3 0-15 0,11 1-39 16,3-1-64-16,4 2-37 0,10-2-103 16,-12 8-246-16,23-16-74 0</inkml:trace>
  <inkml:trace contextRef="#ctx0" brushRef="#br0" timeOffset="75832.89">3855 9097 460 0,'0'0'1791'15,"0"0"-1319"-15,0 0-395 0,0 0-77 16,0 0-348-16,0 0 180 0,58-3 74 16,-35 13-62-16,4 4-26 0,-3 5-100 15,-7-5-304-15,-5 6-398 0</inkml:trace>
  <inkml:trace contextRef="#ctx0" brushRef="#br0" timeOffset="83189.39">18780 11010 147 0,'0'0'443'0,"0"0"-198"16,-66-11-174-16,51 7-51 0,-1 2-5 15,3-2-15-15,7 2-16 0,2 0-4 16,2 1-6-16,0 1-49 0,2-1-127 16,0 1-121-16,0 0 44 0</inkml:trace>
  <inkml:trace contextRef="#ctx0" brushRef="#br0" timeOffset="83705.55">18747 10850 718 0,'0'0'561'0,"0"0"-213"0,0 0-42 0,0 0-24 16,10-53-95-16,-10 48-38 0,2 0 19 15,-2 2-10-15,0 3-149 0,0 0-9 16,0 2-167-16,4 5-111 0,0 5 201 15,1 5 77-15,1 7 19 0,-2 5 10 16,4 8 13-16,0 11-29 0,-1 12-13 16,-1 9 0-16,-2-7 0 15,-2-12 42-15,-2-14 0 0,0-11-39 16,0 4 23-16,0 1-23 0,0-1 17 16,-2-5-17-16,2-7 36 0,-2-5 9 15,0-3-48-15,0-7 74 0,0-2 106 16,0 0 95-16,-3-6-48 0,-3-5-107 15,-2-4-75-15,4-8-45 0,-1-7-48 16,5-5 23-16,2-6 9 0,7-5-44 16,7-2-4-16,5 1 32 0,8 0-3 15,6 6-41-15,2 6 18 0,6 4-3 16,-2 10 7-16,7 6-33 0,-1 8 55 16,-3 6-6-16,3 5 37 0,-1 11-15 15,-5 5 16-15,-4 9-1 16,-4 4-24-16,-4 3 25 0,-2 5 2 15,-7-1 21-15,-5-1-4 0,-3-3-19 16,-2 0 48-16,-6-4-19 0,2-4-27 16,-1-3 69-16,-3-7-30 0,2-2-41 15,-2-3 3-15,0-3 29 0,2 1 11 16,0 1-43-16,0-1-122 0,0 1-109 16,2 0-188-16,0 0-38 0,0-3-95 15,-4 3-129-15</inkml:trace>
  <inkml:trace contextRef="#ctx0" brushRef="#br0" timeOffset="84123.33">18182 12085 1467 0,'0'0'656'0,"0"0"-530"16,0 0-126-16,0 0-249 15,0 0 151-15,83 0 98 0,-29-2 143 16,31-4 68-16,14-5-59 0,12 2-26 15,7-1 19-15,4 0-16 0,19 1-33 16,16 2 1-16,14 4 8 0,7 3-50 16,6 0 9-16,2 8-16 0,0 3-10 15,-6 2-38-15,-12-1 0 0,-20 3 40 16,-19-1-38-16,-20 3 11 0,-16 3-11 16,-21-1-2-16,-18-1-8 0,-15-5 8 15,-10-2 0-15,-8-3 0 0,4 1-33 16,-2 0-92-16,-5-2-89 0,-3-2-56 15,-11-5-105-15,-4-5 93 0,0-3 36 16,-15-30-1522-16</inkml:trace>
  <inkml:trace contextRef="#ctx0" brushRef="#br0" timeOffset="84643.34">20382 10568 668 0,'0'0'776'15,"-17"-55"-431"-15,15 41-160 0,0 2-91 16,0 1-91-16,2 9-3 0,0 2-7 16,0 0-233-16,4 6-111 0,0 6 322 15,3 6 29-15,-1 7 16 0,2 15 46 16,0 20-36-16,1 25 23 0,-7 19-11 15,-2 13-37-15,-5 7 85 0,-7 3 87 16,-4 4-50-16,-3 4 36 0,0 1-4 16,5 1-38-16,-1-3-1 0,5 1-35 15,0-2 64-15,-1-1-62 0,1 0-28 16,0 1-54-16,-3 1 57 16,1 4 41-16,0 3-83 0,-1 2 39 15,-1-1 18-15,3 3-16 0,1 2-2 16,-5 5 5-16,5 6 4 0,2-1 44 15,-2 0-64-15,1-2-3 0,1-2 32 16,0 3-17-16,-1-7-21 0,1-4 15 16,-4-8-6-16,1-5 50 0,-1-4-65 15,-2 0 37-15,-3 0-13 0,1-4-25 16,-1-4-3-16,0-7-21 0,-1-7 14 16,-1-10 13-16,1-8-31 0,3-9 13 15,-1-8-13-15,5-14-20 16,1-14 20-16,4-14 1 0,2-4-1 15,2-1-15-15,-3 2-29 0,1-3-31 16,4-10-145-16,0-7-42 0,15-6-87 16,10-14 64-16,-1-2-114 0,28-41-960 0</inkml:trace>
  <inkml:trace contextRef="#ctx0" brushRef="#br0" timeOffset="88366.4">18887 12486 186 0,'0'0'277'0,"0"0"241"0,0 0-280 16,0 0-124-16,0 0-6 0,0 0-21 15,0 0 11-15,0 0 6 0,0 0-6 16,-10-30-34-16,8 30-18 0,-2 0-17 16,0 0 13-16,-3 0-11 0,-3 2-29 15,0 4-2-15,-7 2 39 0,1 2 22 16,-3 1 14-16,0 4 54 0,-1-1 27 15,3 4-47-15,-1 1-67 0,1 2 7 16,3 1-24-16,-1 0-21 0,3 2-2 16,1-1 23-16,3 0-8 0,0-1-15 15,4-1 14-15,-2 1-14 0,3-3 23 16,3 3-24-16,0-3 0 16,3 1 2-16,5-3 0 0,0-1-3 0,2 1 0 15,1-4 13-15,1-1-12 16,3-1 0-16,1-2 19 0,-1-3 6 15,-1-2-23-15,1-2 33 0,1-1-4 16,-1-1 10-16,-1-2-4 0,1-3 23 16,-3-1 6-16,4-4-3 0,-3 1-3 15,1-1 6-15,1-1 3 0,-1-2-68 16,1 0 26-16,-3 0-2 0,5-1-11 16,-3-1-14-16,-1 0 23 0,-1 1-2 15,-2-1 3-15,5-2-25 16,-5 0 32-16,0 0 19 0,3 0-49 15,-5-1 23-15,0-1 10 0,-3 1 28 16,1-1-44-16,0 1 41 0,-4-1 12 16,-2 0-12-16,0 0-23 0,0 1 8 15,0-1-1-15,-6 2-13 0,-5 0-19 16,5 1 17-16,-6 0 6 0,-3-1-35 16,-1 3-1-16,-5-1 0 0,0 2-15 15,-3 1-37-15,-3 6 34 0,-2 4-24 16,-2 2-21-16,0 6-260 0,0 7-149 15,12-1-302-15,-8-7-1030 0</inkml:trace>
  <inkml:trace contextRef="#ctx0" brushRef="#br0" timeOffset="91413.77">20886 12555 1505 0,'0'0'763'0,"0"0"-311"0,0 0-150 15,0 0-110-15,0 0-83 0,0 0-65 16,0 0 48-16,0 0 7 0,0 0-99 15,6-8-80-15,-6 14-56 0,2 2 126 16,1 3 10-16,-1 7 29 0,0 1 2 16,-2 5 11-16,0 3-29 15,0 2-13-15,-2-2 25 0,-3 2-3 16,1-5-19-16,-2-2-3 0,2-2 23 16,-2-3-4-16,2 0-17 0,0-4 42 15,-3-1-9-15,3-2-35 0,2-1-29 16,0-3-31-16,2-2-3 0,-2 0-39 15,2-2 19-15,-2-1-13 16,2 0-48-16,0 0-93 0,0-1-44 0,0 0-75 16,0 0-14-16,0 0-75 15,4 0 8-15,0 0-68 0</inkml:trace>
  <inkml:trace contextRef="#ctx0" brushRef="#br0" timeOffset="91764.88">21275 12593 414 0,'0'0'1213'16,"0"0"-839"-16,0 0-57 0,0 0-81 15,0 0-74-15,0 0-162 0,0 0-13 16,0 0-162-16,0 0 27 0,0 0 148 16,-46 57 16-16,36-22-6 15,4 2-10-15,4 2-29 0,2-3 17 16,8-5 11-16,4-3 2 0,7-6 8 15,2-4 17-15,3-6 0 0,1-4 10 16,0-5 15-16,-2-3 30 0,0-4 6 16,-5-5 42-16,3-4 32 0,-5-4 2 15,1-1-48-15,-3-4 9 0,-1-3-28 16,-3-1-23-16,-6 1-7 0,-2-2-2 16,-2 2 11-16,-4 1-56 0,-6 4-3 15,-3 2 6-15,-3 1-22 0,-1 6-52 16,-1 2-11-16,-3 5-89 0,0 4-81 15,3 0-70-15,1 7-109 0,5 6-194 16,4-3-83-16,8 1-464 0</inkml:trace>
  <inkml:trace contextRef="#ctx0" brushRef="#br0" timeOffset="92564.7">22083 12776 166 0,'0'0'675'16,"0"0"-339"-16,0 0-245 0,0 0-90 15,0 0 67-15,0 0 69 0,0 0 13 16,0 0-7-16,0 0-75 0,50-14-22 16,-48 14-20-16,0 0-4 0,-2 0 14 15,0 0 45-15,0 0 33 0,0 0-43 16,0 0-10-16,0 0-2 0,0 0 9 16,-2 0-17-16,2 0 40 0,-2 0-1 15,2 0 4-15,-2 0-27 0,2 0-9 16,0 0-58-16,0 0-16 0,0 0-16 15,0 0-23-15,0 0-32 16,2 0-71-16,2 0 13 0,4 0 70 16,4 0 61-16,3 0 14 0,1 0 23 15,1 2-20-15,0-2-3 0,-3 1 1 16,-6 0-2-16,-2 2-1 0,-3-1-60 16,-3-1 62-16,0-1 39 0,-3 1 87 15,-7 2-3-15,0-1 26 0,-11 2-59 16,0-2-26-16,-1 3-16 0,-1-4 42 15,4-1 35-15,5 0 19 0,6 0-32 16,4 0-26-16,1 0-86 0,3 0-67 16,3 0-115-16,1 1-20 0,6 2 103 15,9-1 99-15,-1 0 3 0,7 2 48 16,2-2-25-16,0 2-4 0,-5-3 1 16,-3 2-17-16,-4-1-4 0,-9-1-2 15,0 0 2-15,-6-1 42 0,0 0 68 16,0 0 102-16,-8 0-11 0,-1-2-140 15,-1-3-62-15,-4 0 22 0,-1 3-4 16,3-2-18-16,-3 2 2 0,5 1-3 16,4 1-16-16,6 0-69 0,0 0-68 15,0 5-19-15,6 3 16 0,8 0-149 16,11 2-266-16,-4-4-10 16,20-7-1073-16</inkml:trace>
  <inkml:trace contextRef="#ctx0" brushRef="#br0" timeOffset="94767.73">23036 12801 323 0,'0'0'649'0,"0"0"-272"0,0 0-74 16,0 0-66-16,0 0 7 0,0 0-11 15,0 0-39-15,0 0-43 0,0 0-57 16,-6-54 31-16,8 52-22 0,2 0-94 15,4-1-9-15,7 2-29 0,-3-1 7 16,9 2 7-16,-1 0 14 0,3 4-1 16,2 5-24-16,-2 0-28 0,-3 4 21 15,1 2 8-15,-6 2 12 0,1 3-29 16,-8 3 39-16,-1 0 3 16,-1 2 29-16,-4 0-29 0,-2 1 0 15,0-1 35-15,-8 1-22 0,-1-2 3 16,-3-1 19-16,-1-3 23 0,1-4-42 15,-7-2 23-15,3 0 9 0,-7-6 35 16,0 1 0-16,3-5 13 0,-5-1-7 16,-2-3 16-16,4-4-7 0,1-6-9 15,-3-3-8-15,2-2-36 0,5-6 21 16,-3-1 9-16,8-3-3 0,-1-1-27 16,2-2 11-16,5-1-47 15,7-1-9-15,0 1-43 0,0 2-4 0,2 1 5 16,7 5-27-16,3 4 0 15,3 4-88-15,1 5-122 0,5 5-149 16,4 3-84-16,6 1-71 0,-9 4-44 16,20 2-453-16</inkml:trace>
  <inkml:trace contextRef="#ctx0" brushRef="#br0" timeOffset="95084.37">23782 12928 434 0,'0'0'1322'15,"0"0"-919"-15,0 0-119 0,0 0-96 16,0 0-66-16,0 0 4 0,0 0-30 16,0 0-96-16,0 0-74 0,0 0-3 15,56-2 29-15,-29 1 48 0,2 1 3 16,6 0-3-16,2 0-100 0,5 2-174 16,1-1-21-16,-2 2-72 0,7-1-105 15,-3-1-36-15,-14-1-27 0</inkml:trace>
  <inkml:trace contextRef="#ctx0" brushRef="#br0" timeOffset="95210.13">24355 12932 251 0,'0'0'492'0,"0"0"-81"16,0 0-89-16,0 0-78 16,0 0-85-16,0 0-22 0,0 0-59 0,0 0-78 15,0 0-10-15,51-14-32 0,-34 14 13 16,6 4 27-16,-3 1 1 0,7 1-115 16,6-2-135-16,0 0-175 0,-6 0-82 15,17 0-76-15</inkml:trace>
  <inkml:trace contextRef="#ctx0" brushRef="#br0" timeOffset="95443.4">24834 12946 375 0,'0'0'538'0,"0"0"-118"0,0 0-179 16,0 0-52-16,54-20-50 0,-41 16-64 15,3 2 9-15,1 0-38 0,1 0-4 16,5 2-23-16,-4 0-2 0,3 0 47 16,3 0 7-16,-2 0 14 0,-2 0-50 15,3 0-18-15,-5 4-17 0,2-2-3 16,-5 0 3-16,3 0 25 0,-3 0-24 15,-1 0-1-15,-1-1 3 0,1-1 20 16,-3 0 19-16,3 0 19 0,-5 1 1 16,4-1-37-16,1 1-25 15,-3 0 1-15,5 2 16 0,-1 0-17 16,5 0-112-16,-2 1-137 0,3 1-166 16,-1-2-190-16,14-1-548 0</inkml:trace>
  <inkml:trace contextRef="#ctx0" brushRef="#br0" timeOffset="95787.92">26097 12816 825 0,'0'0'1275'0,"0"0"-906"0,0 0-114 16,0 0-81-16,0 0-36 0,0 0 35 15,0 0 72-15,31-50-109 0,-29 50-126 16,1 0-10-16,1 5-54 0,-2 2 54 16,0 5 0-16,2 4 54 0,0 4-3 15,0 7 2-15,-2 4-9 0,0 4 7 16,2 5-39-16,-4 0 4 0,0 0-3 16,0-1 9-16,0-5-20 0,-4-1-4 15,2-5-23-15,0-4 24 0,-2-2 2 16,0-5 9-16,0-3-10 0,-2-3-3 15,-1 0-32-15,-1-5-94 0,2 2-20 16,0-4-57-16,0-1-31 0,-1-1-71 16,-1-1-79-16,4-1-90 0,2-1-53 15,2-11-835-15</inkml:trace>
  <inkml:trace contextRef="#ctx0" brushRef="#br0" timeOffset="96238.56">26327 13091 737 0,'0'0'717'0,"0"0"-327"16,0 0-173-16,49-62-55 0,-24 42-29 15,2 1 9-15,0 0-58 0,6 3-3 16,0 2-36-16,6 5-15 0,-1 1-30 16,-1 3 0-16,0 4 31 0,-4 1-29 15,4 0 1-15,-4 6 0 0,-2 3 0 16,-2 1-3-16,-4 3-3 0,-6 2-17 15,1 3-9-15,-9 1 0 0,-3 1-6 16,0 0 19-16,-8 3-36 16,0 0 52-16,-8-1 0 0,-2 1 55 15,-1-3-35-15,-5 0 21 0,1-2 21 0,-7 1 47 16,5-2-13-16,-4-3-3 16,1-2-35-16,5 1-23 0,-3-3-9 15,3-3 15-15,1-1 29 0,-5-2-6 16,-2-3 79-16,3-1-29 0,-9 0-35 15,0-5-38-15,0-3 10 0,0-2-4 16,-2-3-9-16,5-2-10 0,-5-1 10 16,4-3-4-16,6 1-21 0,-1 0 27 15,7-2 27-15,1 3 64 0,4-1-69 16,3 1 0-16,3 2-40 0,2 2-22 16,2 0-20-16,3 2-11 0,5 1-21 15,6 3-64-15,7 0-16 16,14 5-34-16,17 2-128 0,27 0-248 15,-13 0-429-15,-2-3-655 0</inkml:trace>
  <inkml:trace contextRef="#ctx0" brushRef="#br0" timeOffset="101859.92">18999 12273 1167 0,'0'0'479'16,"0"0"-294"-16,0 0-185 0,0 0-234 15,0 0 234-15,-33 56 292 0,4-16-9 16,-12 19-31-16,-19 20-45 15,-9 11-53-15,-3 0-41 0,4-6 15 16,12-15-35-16,15-14 6 0,8-14-13 16,12-13-25-16,-2-3-4 0,7 0 26 15,-5 0 12-15,-2 0-19 0,7-6 15 16,1-5-12-16,3-3 15 0,6-4-50 16,1-1-3-16,1-4-9 0,2 1-32 15,0-1-10-15,0 0-18 0,2 2-142 16,0 1-149-16,0 1-140 15,0-3-237-15,6-10-684 0</inkml:trace>
  <inkml:trace contextRef="#ctx0" brushRef="#br0" timeOffset="103460.08">18660 13498 460 0,'0'0'609'16,"0"0"-228"-16,0 0-124 0,0 0-55 16,0 0-37-16,0 0 13 0,0 0-9 15,0 0-27-15,0 0-52 0,0 0 13 16,2 0-19-16,-2-1-42 0,4-1-42 16,0-2-23-16,0-1 21 0,3 0-20 15,-3-1 22-15,6-3 0 0,-4 2 17 16,5-4-15-16,-5 2-1 0,8-5 2 15,-3 1 11-15,-3-3-12 0,6-1-1 16,-1 0 12-16,-3-1-12 0,0 1 3 16,1-1-4-16,-5 0 0 0,6 2 0 15,-5 0 0-15,1 2 3 0,-2 2-3 16,-4 3-11-16,2 1 11 0,0 1 13 16,-4 5 22-16,2 0-16 15,-2 0 0-15,2 2-19 0,1 0-113 16,-1 4-41-16,0 3 154 0,0 5 29 15,0 3-16-15,0 8 45 0,-2 0 3 16,0 6-3-16,0 1-17 0,-2 4 20 16,-2 1-3-16,2 0-39 0,-3 0 13 15,3 0 3-15,2 0 13 0,-2-1-25 16,2-1 5-16,0 0-2 0,0-4 3 16,0-1-28-16,0-3 21 0,2-2 3 15,0-3-9-15,-2-3 0 0,3-4 6 16,-3-2 8-16,0-4-28 15,2-2-2-15,-2 1 22 0,0-5 5 0,0 0-25 16,0-1 24-16,0 0 6 16,0 0 9-16,0 0-3 0,0 0 7 15,0 0-45-15,0 0-67 0,0 0-37 16,0 0-36-16,0-1-23 0,2 0-61 16,0-1-43-16,2-2-198 0,-2 1-282 15,2-5-446-15,-18 27 873 0</inkml:trace>
  <inkml:trace contextRef="#ctx0" brushRef="#br0" timeOffset="104047.56">18495 13877 408 0,'0'0'824'0,"0"0"-430"0,0 0-124 15,0 0-7-15,0 0 5 0,0 0-71 16,0 0-16-16,0 0-46 0,0 0-74 16,-11-4-51-16,11 4-10 0,6 0-3 15,3-1-31-15,3 1 34 0,5 0 25 16,3-1-2-16,5-1-22 0,4-1 31 15,4 1-13-15,0-2-3 0,6-1-3 16,3 1 19-16,-3-1 3 0,2 0-19 16,-1 3 7-16,-5-2 5 0,0 0 14 15,-4 1-23-15,-2 0 22 0,-6 1 17 16,-3 1 15-16,-3-2-10 0,-1 3 17 16,-3-3-4-16,1 3-29 0,-3-2-9 15,1 2-4-15,-4 0 10 0,-2-2-42 16,1 2 24-16,-5 0-1 0,4 0 0 15,-4 0-24-15,2 0 15 0,-2 0-16 16,0 0-3-16,0 0-23 16,0 2-8-16,0 0-95 0,1 5-143 0,-1 1-50 15,0 0-254-15,0-7-875 16</inkml:trace>
  <inkml:trace contextRef="#ctx0" brushRef="#br0" timeOffset="107531.81">20930 13718 33 0,'0'0'1069'0,"0"0"-698"0,0 0-182 16,0 0-75-16,0 0-14 0,0 0 11 15,0 0 5-15,0 0 30 0,0 0-39 16,20-52-10-16,-20 45-13 0,0-2-10 16,0-2-25-16,-6 0 12 0,-2 2-6 15,0-2-10-15,-3 2 42 0,1-1-39 16,-3 1 29-16,-1 1 32 0,-3 0 44 15,-1 2-67-15,-1-1-45 0,1 1 7 16,-1 2 28-16,0 2 19 0,3 2-44 16,1 0 5-16,3 2-30 0,0 4-26 15,-1 5-47-15,3 1 29 16,0 1 14-16,1 5-15 0,5-1-9 16,0 1 25-16,2 3-10 0,2 0-15 15,4 0 12-15,2 1-3 0,5-2 19 16,-1-3-32-16,2-2 30 0,1 1-11 15,3-6-2-15,-1-1 1 0,-3-2 14 16,3-3 19-16,-1-1-17 16,-2-2 14-16,3-1 9 0,-3 0 16 0,-1-1-19 15,1-3 16-15,1-2-3 0,-1-1 3 16,0-1-25-16,-1 0 18 16,-1-3-6-16,-2 2-8 0,3 0-15 15,-3-1 12-15,-2 1 27 0,0 1-19 16,-4-1 9-16,0 3 13 0,0 0 12 15,1 1-1-15,-1 1 13 0,-2 1-2 16,0 0-19-16,0 2-23 0,0 1 11 16,0 0-4-16,0 0-28 0,0 0-1 15,0 0-2-15,0 0-3 0,0 0-53 16,0 0 6-16,0 1 0 0,0 4 3 16,0 2 32-16,0 6 15 0,0 6 65 15,-2 6 35-15,-5 6-50 0,3 2 27 16,-2 6-26-16,0 0-49 0,0 0 14 15,-1 0 40-15,1 1-1 0,2-1-55 16,-2 2-16-16,0-3 16 0,2 1 31 16,-1-6-28-16,1 2 28 0,0-2 2 15,2-1-17-15,-2-2-13 0,0-5 15 16,2-6-4-16,0-2-12 0,0-6-1 16,2-2 23-16,0-4-5 0,-2-3-18 15,2 0 36-15,0-2 15 0,0 0 131 16,0 0-67-16,0 0-30 0,0 0-14 15,0 0-47-15,0 0 5 0,0 0-13 16,0 0-17-16,0-2-139 0,0 2-44 16,0-1-120-16,0 0-344 15,6-10-1184-15,-12 26-481 0</inkml:trace>
  <inkml:trace contextRef="#ctx0" brushRef="#br0" timeOffset="110901.11">23007 14264 893 0,'0'0'795'0,"0"0"-500"0,0 0-158 16,0 0-50-16,0 0 43 0,0 0 35 16,0 0 64-16,0 0 5 0,8-7 16 15,3-2-180-15,-3 0-51 0,6-3 29 16,3-4 13-16,2 0-10 0,1-2-7 16,1 0-11-16,2-1-31 0,-3 1-2 15,1 0 19-15,-7 3 32 0,3 1-23 16,-7 4 20-16,-1 2 5 0,-1 3 23 15,-2 3-4-15,-4 2-72 0,0 0-22 16,-2 8-57-16,4 3 32 0,-2 6 47 16,-2 5 32-16,2 3 2 0,-2 3 10 15,0 6 7-15,0 1-1 0,0 4-25 16,-2 0 19-16,-2 2-6 0,2 0-6 16,0 1-17-16,-4-3 4 0,2-4-4 15,2-5-14-15,-2-2 0 16,1-7 14-16,-1-1-2 0,2-3-12 15,-2-5-2-15,2-1-14 0,2-4-63 16,0-2-58-16,0-3-46 0,0-1-23 16,0-1-40-16,0-1-94 0,4-3-351 15,9-17-349-15</inkml:trace>
  <inkml:trace contextRef="#ctx0" brushRef="#br0" timeOffset="111121.32">23629 14416 1239 0,'0'0'751'0,"0"0"-531"15,0 0-220-15,0 0-253 0,0 0 163 16,0 0 86-16,0 0 4 0,0 0 13 15,0 0-12-15,56 43-1 0,-35-36-211 16,-5-2-430-16</inkml:trace>
  <inkml:trace contextRef="#ctx0" brushRef="#br0" timeOffset="111285.1">24260 14480 1266 0,'0'0'978'0,"0"0"-742"15,0 0-152-15,0 0-61 0,0 0-23 16,0 0-71-16,0 0-23 0,0 0 0 16,0 0 45-16,72-3-103 0,-43 7-107 15,-6 1-210-15,20-2-218 0</inkml:trace>
  <inkml:trace contextRef="#ctx0" brushRef="#br0" timeOffset="111434.92">24882 14522 916 0,'0'0'1090'0,"0"0"-714"0,0 0-182 16,0 0-62-16,0 0-64 0,0 0-68 16,0 0-12-16,0 0-53 0,60-23-15 15,-39 26 9-15,7 3-107 0,6 0-198 16,-6-4-209-16,20 3-431 0</inkml:trace>
  <inkml:trace contextRef="#ctx0" brushRef="#br0" timeOffset="111586.43">25508 14577 668 0,'0'0'1417'0,"0"0"-990"0,0 0-198 16,0 0-45-16,0 0-27 0,0 0-39 15,0 0-6-15,0 0-83 0,0 0-29 16,0 0-141-16,37-19 16 0,-22 25 52 16,4 1-127-16,5 1-180 0,-5-3-135 15,10 0-556-15</inkml:trace>
  <inkml:trace contextRef="#ctx0" brushRef="#br0" timeOffset="111886.24">26190 14465 2452 0,'0'0'631'0,"0"0"-344"16,0 0 27-16,0 0-87 0,0 0-53 15,0 0-47-15,0 0-108 0,0 0-19 16,0 0-78-16,0 0 78 0,-2 13 3 16,-2 7 53-16,2 5 13 0,-4 2 2 15,4 2-27-15,0 0-10 0,-2-3-19 16,2 1 4-16,-3-4-19 0,1 0 12 16,2-4 10-16,-2-2-21 0,0-3-1 15,0-3-15-15,2 1-51 16,-2-2-61-16,0 0-47 0,-5-2-59 15,7-1-67-15,0-1-75 0,2-4-139 16,0-1-129-16,4-4-569 0</inkml:trace>
  <inkml:trace contextRef="#ctx0" brushRef="#br0" timeOffset="112424.33">26763 14508 1975 0,'0'0'418'16,"0"0"-328"-16,0 0-77 0,0 0 45 15,64-30-25-15,-45 27 25 0,5 3-16 16,3 0-42-16,-2 6-26 0,0 3 19 15,2 1 7-15,2 4 0 0,-6-3-3 16,-5 3-7-16,3 1 10 0,-9 2 0 16,1-1-26-16,-7 4 10 0,-2-3 15 15,-2 2-10-15,-2 0 11 0,-2-1 12 16,-4 1 43-16,-7 0-3 0,1-1-17 16,-7 2 23-16,3-3-19 0,-7 0-7 15,4-2-16-15,-3-2 16 0,-1-2-3 16,4 1 6-16,-5-4-9 0,3-1 16 15,2-1-10-15,-3-3 0 0,3-2 3 16,-2-1 22-16,3 0-21 0,1-3 12 16,-1-2 3-16,5-5-1 0,-5 0 1 15,3-4 0-15,3 0 22 0,-3-3-29 16,7-2 20-16,-2 0-26 16,1-2 47-16,3 1-25 0,2 0-1 0,2-2-12 15,2 5 16-15,0-3 41 16,2 3 12-16,2 1-54 0,4 0-34 15,3 2-16-15,-1 0 13 0,0-1-10 16,5 3-15-16,-3 2-12 0,7 3-19 16,-1 1-9-16,7 2-47 0,6 4-92 15,9 2-129-15,-5 3-236 0,23 0-735 16</inkml:trace>
  <inkml:trace contextRef="#ctx0" brushRef="#br0" timeOffset="114539.1">19061 13272 912 0,'0'0'527'15,"0"0"-172"-15,0 0-82 0,0 0-21 16,0 0-171-16,0 0-81 0,0 0-6 16,0 0 6-16,0 0 213 0,-17 65 25 15,-24-9 16-15,-17 21-40 0,-10 10 9 16,-2 0-49-16,4-7-42 0,8-13-32 16,16-14-21-16,7-14 10 0,12-14 7 15,3-5-2-15,-1 3 67 0,-2-3 6 16,3 0-66-16,1-3-42 15,5-6-20-15,-1-2 1 0,7-3-37 16,0 0 16-16,3-5-19 0,1 1 0 16,2-2-86-16,-2 0-77 0,4 0-72 15,0 0-137-15,6 0-240 0,-2 0-411 16,11-10-562-16</inkml:trace>
  <inkml:trace contextRef="#ctx0" brushRef="#br0" timeOffset="115589.83">18569 14390 2017 0,'0'0'524'0,"0"0"-208"16,0 0 24-16,0 0-120 0,0 0-103 15,0 0-47-15,0 0-51 0,0 0-6 16,0 0-13-16,0 0 16 0,4 13 15 16,-4 2-15-16,-4-3 9 0,2 1 1 15,-2 0-8-15,-2-3-2 0,-1 1 0 16,5-5-4-16,0 0 7 0,0-5-15 16,2 0 14-16,0-1 45 0,0 0 28 15,6-2 57-15,3-7-96 0,1 0-52 16,4-4-43-16,1-1 14 0,-1 2 14 15,1 1 14-15,-3 1 0 0,-1 1 1 16,-5 3-3-16,0 3-29 0,-4 1-22 16,2 2-37-16,-4 3-28 0,0 4 40 15,0 4 60-15,0 0 19 0,0 2 17 16,-6-1-16-16,0 1 18 0,-3-3 0 16,-1 0 9-16,-2-2 7 0,-1-3-7 15,-1-1 10-15,-1 0-13 0,1-3 6 16,-3-1 4-16,5 0 2 0,2-5-7 15,-3-2 10-15,7 0-9 0,0-3-6 16,4 1 13-16,0-4-10 0,2 0-7 16,2-3-21-16,8-2-19 15,0 0 18-15,5-3-2 0,-1 0-31 16,7 2 21-16,2 1-6 0,-3 3-18 16,3 1-13-16,4 4 21 0,-2-1-3 15,0 4 1-15,4 0 9 0,0 3 0 16,-3 3 3-16,-1 1-18 0,-2 0 5 15,2 4 7-15,-5 4-13 0,-3 2-15 16,-3 3 8-16,1 3 17 0,-7 2 12 16,-2 4 16-16,-4 3 22 0,-2 4 35 15,-6 2-54-15,-4 2 29 0,-7 5-1 16,-9 10 20-16,-14 11-23 16,-9 12-3-16,-9 1 0 0,10-12-9 15,9-18-14-15,12-15-2 0,0-4 41 16,-2 3-25-16,-2 0 24 0,-2-1 18 15,2-3 35-15,13-7-15 0,-1-2 49 16,9-4-15-16,3-3-50 0,5-3-44 16,2-3 7-16,2 0 21 0,11 0-18 15,5-3-28-15,5-5-12 0,16-2 11 16,3 2-27-16,3-1 6 0,3 0-9 16,-1 2 1-16,-1 0 5 0,3 3 9 15,-1 2 16-15,-5 2-2 0,1 0 0 16,-7 0 2-16,-2 0 1 0,-6 2 18 15,-6 1 9-15,-9-2-4 16,-5 1-2-16,1 1-20 0,-8-1 10 16,0-2-12-16,-2 0 0 0,0 1-15 15,0-1 3-15,0 2 8 0,-2-1 4 16,2 1 1-16,-2 0 12 0,0 2-13 16,0 0-10-16,0 0-49 0,-2 1-99 15,2 2-82-15,2 0-245 0,-3-1-556 16,3-3-634-16,19-50 743 0</inkml:trace>
  <inkml:trace contextRef="#ctx0" brushRef="#br0" timeOffset="121504.07">20692 15040 215 0,'0'0'144'15,"0"0"-118"-15,0 0 349 0,0 0-193 16,0 0-25-16,0 0 25 0,0 0 23 16,0 0-36-16,0 0-13 0,0 9-10 15,0-9-3-15,0 0-7 0,0 0 26 16,0 0-46-16,0 0 1 0,-2 2-5 15,2-2-15-15,-2 0-7 0,0 0-3 16,0 0-7-16,-3 0-16 0,1 0-10 16,-2 0-16-16,2 0-15 0,-4-2 2 15,2-2 10-15,-3-1 10 0,1-1-43 16,0-1 1-16,-3-4 19 0,3 3-3 16,-2-3-6-16,2-1 9 0,-1-1-18 15,1 1 12-15,2-1-13 0,-2 0 19 16,3-1 3-16,-1 0-24 0,2 1 2 15,0-1 31-15,0 0-9 0,2 1-24 16,0-1 1-16,2 1 1 0,0 2 19 16,0 1 7-16,0-1-29 0,0 1-14 15,0 1 11-15,0 1-32 0,2 1 22 16,2 2-28-16,2-3 19 16,0 1-26-16,0 1 20 0,5-1-14 15,-1 0 17-15,0 0 12 0,5 2 0 16,-1 0-12-16,3 0 22 0,-1 3 3 15,1 0 0-15,0 2-10 0,-1 0 10 16,-1 0 3-16,-1 2-3 0,0 2 0 16,-1 2 0-16,-1 1-22 0,-1 1-21 15,-1 1 41-15,0 1 4 0,-4 1 8 16,3 1-7-16,-5 0 10 0,0 3 3 16,-2-2 19-16,0 3-16 15,-2-1 7-15,0 0 2 0,0 0 10 16,-2 1-25-16,-2-1 0 0,-2 1 12 15,0 1-9-15,-1-1 6 0,-3 0 19 16,0 1 39-16,-1 0-17 0,1 0-19 16,0 2-13-16,-3-1-5 0,-1 3 11 15,1 0-21-15,-1 1 25 0,-1 0-28 16,3 0-1-16,-2 0-12 0,1-1 13 16,1 2-12-16,-1-3 14 0,1 3-15 15,2-4 4-15,1 0-4 0,1 0 2 16,2-4 9-16,0-2-10 0,0 2 0 15,1-3 20-15,1-1-21 16,0 1 0-16,2 0-3 0,0 0 2 16,2-2-1-16,0-2 2 0,0 5-2 15,0-4-11-15,4 1 10 0,0-2-22 16,0-1 24-16,5 1 0 0,-1 0 0 16,2-3 1-16,1 1 1 0,1-2 21 15,2 0-10-15,1-2 7 0,-1 0-16 16,-1-2 0-16,1 0 13 0,1 0 13 15,-1-4-10-15,1 0 6 0,-3 0-12 16,-2-2 2-16,3 1 7 0,-3-3-19 16,0 2 0-16,1-1 10 0,-3 0 2 15,2 0-14-15,-3 0 21 0,-1 0-19 16,0 0 19-16,-2-1-3 0,0 1 15 16,0 1 7-16,-1-2-23 0,-3 1-2 15,2-1-13-15,-2 0 22 0,0-1-1 16,0 4 1-16,0-3-9 0,0 0 12 15,-2 0-27-15,-1-2 14 0,-1 2 4 16,0-2-7-16,-2 1-12 0,4-3 18 16,-4 1-15-16,-1-2-3 0,3 1 4 15,-4-2 17-15,2 1-2 0,0 0-18 16,-3-2 14-16,1 1 10 0,0-3 6 16,-2 2 6-16,-1-2 98 0,-1 0-46 15,1-2-74-15,-3 1-15 16,0-1-21-16,-1-2-13 0,-1 1-21 15,-5-1-139-15,-2 0-212 0,7 4-685 16,-5-22-1105-16</inkml:trace>
  <inkml:trace contextRef="#ctx0" brushRef="#br0" timeOffset="124800.11">22852 15211 912 0,'0'0'788'0,"0"0"-369"15,0 0-86-15,0 0-84 0,0 0-127 16,0 0-19-16,0 0 12 0,0 0-3 16,0 0-41-16,10-3-27 0,-10 5-31 15,0 1 22-15,0 5 29 0,0-2 22 16,0 3-26-16,0 1-25 0,-2 0-10 15,2 2-6-15,-4-1 9 0,0-3-27 16,2-2 20-16,-2 0-5 0,2-3 12 16,0-1 7-16,0-1 31 15,0-1 9-15,-1 0-9 0,1 0-3 0,0-1-2 16,-2-4-2-16,2 1-25 0,0-4-2 16,-2 4-1-16,4-4-31 15,0 1-1-15,0 0-12 0,0 2 11 16,0 1-23-16,0 0-12 0,4 3-4 15,-2-2-6-15,0 3-16 0,0 0 3 16,2 0 10-16,-2 0 18 0,3 0-6 16,-1 0 35-16,-2 0-28 0,0 2 15 15,-2-1-9-15,0 0 25 0,0-1 25 16,0 0 3-16,0 0 20 0,-2 0 15 16,0 0 9-16,-2 0-22 0,-3 0-8 15,3-1-5-15,-2-3-2 0,-2-1-7 16,0 0 6-16,1-1 22 0,3-3-22 15,2-1-18-15,0 0 15 16,2-2-31-16,0 0-16 0,2-1-9 16,4 0-18-16,3-1-4 0,7 2-21 15,-3-2 11-15,7 2-3 0,-3 2 13 16,1 3 0-16,1 0 6 0,-3 4 13 16,-1 3-26-16,-3 0 51 0,-1 7-22 15,-3 3 22-15,0 4 6 0,-2 5 28 16,-3 8 48-16,-3 4 21 0,-7 4-5 15,-3 7-10-15,-4 1 8 16,-11 3-28-16,-4 0-18 0,0 1-4 16,-2-3-15-16,0-3-28 0,0-4 0 15,8-8 2-15,-4-4 11 0,7-4 2 16,3-5 4-16,5-5-19 0,3-3 3 16,3-3 9-16,4-2-9 0,0-2 19 15,2-1-22-15,0 0 2 0,0 0-2 16,2 0-1-16,0 0-48 0,2 0-4 15,5 0-19-15,1 0 41 0,6 0 19 16,5 0 9-16,6 2-47 16,0-2-25-16,6 1-46 0,0 0-12 0,0 2-24 15,6-2-99-15,-4 0-101 16,1-1-115-16,-7 0-152 0,14-7-481 0</inkml:trace>
  <inkml:trace contextRef="#ctx0" brushRef="#br0" timeOffset="125000.37">23666 15473 1304 0,'0'0'1080'0,"0"0"-744"15,0 0-257-15,0 0-79 0,0 0-112 16,0 0-108-16,0 0 136 0,0 0 19 15,0 0-191-15,0 0-264 0,71 17-548 16</inkml:trace>
  <inkml:trace contextRef="#ctx0" brushRef="#br0" timeOffset="125149.59">24158 15533 1577 0,'0'0'669'0,"0"0"-430"0,0 0-228 16,0 0-11-16,0 0-139 0,0 0 0 16,50-10-72-16,-25 14-143 0,-7 0-209 15,20 1-167-15</inkml:trace>
  <inkml:trace contextRef="#ctx0" brushRef="#br0" timeOffset="125300.09">24617 15562 1846 0,'0'0'509'0,"0"0"-296"0,0 0-74 16,0 0-4-16,0 0-48 0,0 0-87 16,0 0-6-16,0 0-84 15,0 0-20-15,0 0 17 0,60-7-159 0,-47 12-212 16,16 1-550-16</inkml:trace>
  <inkml:trace contextRef="#ctx0" brushRef="#br0" timeOffset="125553.1">25444 15483 2319 0,'0'0'661'0,"0"0"-363"16,0 0-69-16,0 0-20 0,0 0-171 16,0 0-26-16,0 0 29 0,0 0 69 15,0 0-12-15,2 50 9 0,-2-21-26 16,-4 5-16-16,0 1-33 15,-4 0 5-15,-1-2-37 0,1-2 0 16,2 0-2-16,-6-6 2 0,1-3-2 16,1-4-76-16,-5-2-25 0,3-4-39 15,-2-3-52-15,-1-1-132 0,5-2-150 16,-1-4-184-16,3-2-557 0</inkml:trace>
  <inkml:trace contextRef="#ctx0" brushRef="#br0" timeOffset="126050.55">25909 15537 1782 0,'0'0'626'0,"0"0"-352"15,66-22-222-15,-39 20 12 0,6 2 4 16,3 2-14-16,-1 4 17 0,0 3 6 15,-2 4-51-15,-2 4-14 0,0 2-12 16,-6 1-2-16,-5 3-15 0,3 1 15 16,-10 0-9-16,-1-1 8 0,-4 0 0 15,-6 1 3-15,-2-3 27 0,0-3-24 16,-4-1 32-16,-8-2 54 0,1-1 45 16,1-2 13-16,-9-1-2 0,5-3-40 15,-5 1-27-15,1-3-34 0,-5 0-12 16,4-2 9-16,3-1-39 0,-5 0 23 15,3-3-3-15,-5 0-3 0,2 0-17 16,5 0 23-16,-7-6 1 0,4 0-7 16,-3-1 9-16,7-2 3 0,-3-2 9 15,3 0-15-15,-2-3-12 16,7-1 9-16,-2 1 24 0,3-1-27 0,3-1 3 16,2 0-1-16,0-2 4 0,2 1-25 15,2 1 13-15,0-3-1 16,4 0 10-16,0 1-20 0,0 0 16 15,3 1-18-15,1 0-37 0,2 3 36 16,-2 2-30-16,3 0 9 0,3 2-33 16,-3 3-17-16,5 1-113 0,1 2-104 15,5 2-171-15,-5 2-346 0,16-2-969 16</inkml:trace>
  <inkml:trace contextRef="#ctx0" brushRef="#br0" timeOffset="127602.96">18538 15441 1820 0,'0'0'680'0,"0"0"-367"15,0 0-187-15,0 0-104 0,0 0-21 16,0 0-2-16,0 0 1 0,0 0-35 16,0 0-23-16,-6 14 19 0,6-5 10 15,0 6 29-15,4 0-45 0,0 4-164 16,0-3-248-16,2 1-590 0</inkml:trace>
  <inkml:trace contextRef="#ctx0" brushRef="#br0" timeOffset="127770.65">18459 15840 1918 0,'0'0'457'0,"0"0"-450"16,0 0-7-16,0 0-74 0,0 0 12 15,0 0 23-15,0 0 39 0,0 0 0 16,-14 56 0-16,18-39-107 0,-2-3-279 16,11 7-396-16</inkml:trace>
  <inkml:trace contextRef="#ctx0" brushRef="#br0" timeOffset="127954">18441 16293 1083 0,'0'0'1085'0,"0"0"-722"16,0 0-176-16,0 0-65 0,0 0-3 16,0 0-39-16,0 0-41 0,0 0-39 15,0 0-58-15,0 0-64 0,-25 4 48 16,27 1 72-16,4 3-30 0,-2 1-242 16,1-2-264-16,1-4-613 0</inkml:trace>
  <inkml:trace contextRef="#ctx0" brushRef="#br0" timeOffset="129437.93">18089 16912 398 0,'0'0'1406'15,"0"0"-1088"-15,0 0-56 0,0 0-23 16,0 0 32-16,0 0 7 0,0 0-23 15,0 0-55-15,0 0-64 0,0 0-60 16,19-26-29-16,-17 29-9 0,0 1 65 16,0 4 17-16,0 3 26 15,0 4-18-15,-2 6-2 0,0 4 44 16,-2 6-13-16,-4 2-63 0,-2 3-29 16,-5 0-19-16,7 0-31 0,-4-1 0 15,2-3 5-15,-3-1-20 0,3-3 0 16,0-4 19-16,-1-2 5 0,1-6-24 15,6-5-17-15,-4-1 17 0,4-4 0 16,0-4-9-16,0-1 6 0,2 1-37 16,0-2-15-16,0 0-31 0,0 0 1 15,-2-3-20-15,2 0-39 0,0-5-88 16,0-3-225-16,2-6-252 0,0 2-431 16,8-16-485-16</inkml:trace>
  <inkml:trace contextRef="#ctx0" brushRef="#br0" timeOffset="129993.95">18418 17022 300 0,'0'0'271'0,"0"0"234"0,0 0-222 15,0 0-159-15,0 0 19 16,54-41 85-16,-48 34-5 0,0 1-35 16,-6 3-22-16,2 0-2 0,2 0 13 15,-4 3 36-15,0 0 14 0,0 0-23 16,0 0-30-16,-4 0 19 0,2 0-14 16,0 0-59-16,-6 3-76 0,-2 4-31 15,-3 3 12-15,-3 4-13 0,-3 2 25 16,2 4 10-16,1 1-19 15,3 3-15-15,5 0 8 0,-2 1-2 0,8-1-18 16,-2 0-1-16,4-2 0 0,0 2 0 16,2-5-16-16,2 0 13 0,6 0 3 15,1-3-2-15,1-4-14 0,5-1 16 16,-1-3 2-16,7-2 15 16,0-3-17-16,-3-2 0 0,7-1 1 15,-2-2 27-15,-4-3-6 0,1-2 3 16,-1-2 3-16,-5 0-16 0,3 0 4 15,-4-2 5-15,1-1 2 0,-1-1-21 16,-3-1 8-16,0 1 6 0,-1-3 12 16,-3 2-25-16,0-3 31 0,-4-2 12 15,1 0-18-15,-5-3-1 16,0-1-11-16,-3-1-6 0,-5 0-8 16,-4 2-2-16,-1 1 9 0,-3 2-9 0,-5 2-27 15,-2 3 2-15,-3 3-27 16,3 3-60-16,-6 2-83 0,4 4-93 15,0 2-153-15,7 0-257 0,3 2-340 16,15-2-710-16</inkml:trace>
  <inkml:trace contextRef="#ctx0" brushRef="#br0" timeOffset="130645.48">19698 16621 496 0,'0'0'733'0,"0"0"-378"0,0 0-72 16,0 0-14-16,0 0 22 0,0 0-61 15,0 0-57-15,0 0-124 0,0 0-49 16,0 0 0-16,10 2 77 0,-10 21 144 16,-2 12 21-16,-8 19-55 15,-9 21-38-15,0 13 8 0,-3 2-66 16,-3 2-15-16,2-8-7 0,0 0 0 15,3-7-41-15,3-4-25 0,1-5 56 16,-1-5-44-16,7-12-13 0,1-10 45 16,3-8-4-16,0-12-27 0,2 2 6 15,0 0 21-15,-2 5 9 0,-1 2-15 16,-1-1 22-16,4-6-16 0,0-3-15 16,2-9-26-16,0-1 10 0,0-6 10 15,2-1-4-15,0-3 19 0,0 0 6 16,0 0 12-16,0 0-21 0,0 0 9 15,4-6-43-15,0 0-77 16,0-5-107-16,4-3-26 0,3-5-156 16,-3 5-341-16,10-29-656 0</inkml:trace>
  <inkml:trace contextRef="#ctx0" brushRef="#br0" timeOffset="131659.57">23154 16870 457 0,'0'0'1511'0,"0"0"-1073"15,0 0-196-15,0 0-97 0,0 0 112 16,0 0 37-16,0 0-21 15,0 0-59-15,0 0-147 0,18-48-67 16,-16 50 0-16,1 4 0 0,1 3 106 16,-4 4 23-16,2 4 33 0,2 6 18 15,-4 2-72-15,0 2-27 0,-6 3-26 16,4 1-9-16,-5 1-45 0,3-1 17 16,-2-1-15-16,0 1-3 0,-2-4-3 15,-1 1 2-15,1-3 1 0,0-1-24 16,-3-3-44-16,5-2-18 15,0-4-25-15,2-3-57 0,0-4-6 16,4-1-24-16,-2-5-60 0,2-1-110 16,0-1-103-16,0 0 20 0,0 0-61 15,4-14-272-15</inkml:trace>
  <inkml:trace contextRef="#ctx0" brushRef="#br0" timeOffset="131991.84">23553 16918 676 0,'0'0'1775'0,"0"0"-1404"0,0 0-278 15,0 0-71-15,0 0-22 0,-56 30 103 16,37-5 35-16,3 6-23 0,1 2-112 16,3 3-3-16,2-1 0 0,8-1-16 15,-1-2-38-15,3-5 34 0,3-4-5 16,5-5 12-16,0-5-9 0,4-1 20 15,-3-8 1-15,1-2 2 0,0-2 38 16,3-8 44-16,-1-5 38 0,5-5-19 16,-5-4-10-16,1-3 34 0,1-3 0 15,-2-2-50-15,-1-4-1 0,-3 1-28 16,-4 0-28-16,-2 2 4 16,-2 2-23-16,0 8 22 0,-4 4-22 15,-2 4-28-15,-4 7-39 0,-3 6-90 16,3 0-178-16,-5 11-134 0,1 4-139 15,1-1-400-15,1 1-415 0</inkml:trace>
  <inkml:trace contextRef="#ctx0" brushRef="#br0" timeOffset="132241.24">23908 17098 372 0,'0'0'1428'0,"0"0"-996"0,0 0-406 16,0 0-26-16,0 0-120 0,0 0 55 15,0 0 65-15,0 0 0 0,0 0 0 16,52 20-58-16,-31-14-248 0,-5-1-130 15,3-3-82-15,1-2-108 0</inkml:trace>
  <inkml:trace contextRef="#ctx0" brushRef="#br0" timeOffset="132380.19">24218 17154 919 0,'0'0'814'0,"0"0"-512"0,0 0-136 16,0 0-115-16,0 0-21 0,0 0-30 15,0 0-68-15,0 0-159 0,0 0-95 16,0 0-218-16,-18-3-583 0</inkml:trace>
  <inkml:trace contextRef="#ctx0" brushRef="#br0" timeOffset="132658.81">24553 17051 2259 0,'0'0'1070'0,"0"0"-693"16,0 0-131-16,0 0 39 0,0 0-77 16,0 0-133-16,0 0-75 0,0 0 1 15,0 0 60-15,0 0 13 0,-8 67-27 16,0-37-20-16,2 2 4 0,-3-1-31 16,1 1-3-16,-4-1 3 0,1-1 12 15,3-3-12-15,-4-3-55 0,1-2-31 16,3-4-32-16,-4-1-12 0,1-5-25 15,5-2-11-15,2-3-29 0,2-3-114 16,0-1-125-16,2-3-83 0,0 0-46 16,6-3-22-16,0-1 67 0,17-11-294 15</inkml:trace>
  <inkml:trace contextRef="#ctx0" brushRef="#br0" timeOffset="132975.44">24781 17209 297 0,'0'0'1023'0,"0"0"-629"0,0 0-66 15,55-39-82-15,-42 29 61 0,-7 5 41 16,-2 4-15-16,-2 1-136 16,-2 0-105-16,-2 2-89 0,-6 10-3 0,0 4 89 15,-11 8 72-15,3 4-45 16,-5 3-72-16,4 0-41 0,5 0-3 16,6-1-1-16,4-3-58 0,2-1 24 15,8-3-3-15,4-2 22 0,7-4-18 16,4-3 34-16,-5-6 22 0,5-4 0 15,4-4 3-15,-6-1 44 0,3-10 19 16,3-3 57-16,0-4 17 0,-6-4-26 16,1-3-6-16,-1-4-38 0,-6-2-12 15,-5-2-28-15,0-2-17 16,-8 0-35-16,-2 3-21 0,-12 5 2 0,-7 3-51 16,-16 10-91-16,-21 7-95 15,-22 8-104-15,-17 9-292 0,22 2-418 16,-3-3-665-16</inkml:trace>
  <inkml:trace contextRef="#ctx0" brushRef="#br0" timeOffset="133792.91">23528 17583 772 0,'0'0'1222'0,"0"0"-755"16,0 0-190-16,0 0-10 0,0 0 59 16,0 0-34-16,0 0-68 0,0 0-64 15,0 0-15-15,0 0-23 0,-6-2 14 16,6 2 13-16,0 0 17 0,0 0-6 15,0 0-23-15,0 0-14 0,0 0-56 16,0 0 0-16,0 0-4 0,0 0-23 16,0 0-22-16,0 0 16 0,0 0-7 15,0 0-16-15,0 0-10 0,0 0-1 16,0 0 0-16,0 0-9 16,0 0-3-16,0 0 10 0,0 0 1 0,0 0-42 15,0 0 40-15,0 0-9 16,0 0 10-16,0 0-19 0,0 0 21 15,0 0 1-15,0 0-1 0,0 0 0 16,0 0 3-16,0 0 6 0,0 0-8 16,0 0-1-16,0 0 1 0,0 0-1 15,0 0-14-15,0 0 14 0,0 0 3 16,0 0-3-16,0 0-3 0,0 0 3 16,0 0 3-16,0 0-2 0,0 0-1 15,0 0 2-15,0 0-2 16,0 0-21-16,0 0 8 0,0 0-20 0,6 0-28 15,6 2-36-15,11 1 97 16,21 0 24-16,15 2-24 0,20 3 1 16,10 1 0-16,0 3-1 0,-4-1-4 15,-9 5 4-15,-6 1 2 0,-4-1-2 16,-14-1-10-16,-11-7 10 0,-16-1 3 16,-8-3-1-16,-3-2-2 0,1 2 12 15,-7-3 3-15,4 1-12 0,-1 1 28 16,-9-3 39-16,-2 0 9 0,0 0-43 15,0 0-27-15,0-2-9 0,0-1-91 16,0-1-27-16,-2 1-7 16,0-2-43-16,-5 3-69 0,3 0-115 15,-4 0-260-15,0 2-428 0,0 0 23 16,-21 0-424-16</inkml:trace>
  <inkml:trace contextRef="#ctx0" brushRef="#br0" timeOffset="134209.73">23435 17637 300 0,'0'0'1736'15,"0"0"-1189"-15,0 0-289 0,0 0-20 16,0 0 68-16,0 0 24 0,0 0-85 16,0 0-106-16,0 0-139 0,0 0-44 15,-2-18 44-15,27 18 57 0,14 4 39 16,19 2-33-16,16 2-11 0,9 4-5 16,-2 1-16-16,-5 2-12 0,-8 2 43 15,-4 1-13-15,0 1 6 0,-10-2-11 16,-12-3 17-16,-14-4-5 0,-5-3-29 15,-6-1 16-15,3 1 6 0,-1 0 28 16,2 0 42-16,-3-1-46 0,-3-1-24 16,-7-2 9-16,-4-1 12 0,-2-1 64 15,-2-1 2-15,0 0-81 0,0 0-45 16,0 0-10-16,0 0-3 0,0 0-97 16,0 0-55-16,-2 0-76 0,0 0-96 15,-2-1-335-15,0-1-686 0,-13-19-872 16</inkml:trace>
  <inkml:trace contextRef="#ctx0" brushRef="#br0" timeOffset="134526.94">23451 17329 787 0,'0'0'1025'15,"0"0"-758"-15,0 0-157 0,0 0-7 16,0 0 50-16,0 0-50 0,0 0-84 15,0 0-19-15,0 0-29 0,-51 8-19 16,49-1-17-16,2 1 4 0,4 1-62 16,6-1-166-16,1-1-140 0,7 0-177 15</inkml:trace>
  <inkml:trace contextRef="#ctx0" brushRef="#br0" timeOffset="134910.41">24836 17729 756 0,'0'0'1299'0,"0"0"-859"0,0 0-146 16,0 0-137-16,0 0 23 0,0 0 72 16,0 0-8-16,0 0-23 0,0 0-26 15,0 0-38-15,7 8-30 0,-7-8-18 16,0 0 5-16,0 0-6 0,0 0-55 15,-2 0-23-15,2 1-8 0,0-1-16 16,0 0-4-16,0 0-4 0,0 0 1 16,0 0-57-16,2 3-158 0,4-2-204 15,-2 0-225-15,25-7-941 0,-68 6-252 16</inkml:trace>
  <inkml:trace contextRef="#ctx0" brushRef="#br0" timeOffset="137947.23">20667 16951 3962 0,'0'0'0'0,"0"0"537"0,0 0-392 0,0 0-102 16,0 0-21-16,0 0 15 16,0 0-34-16,0 0 9 0,-47 7 3 0,32-13-15 15,-1 2-45-15,-3-1-13 16,-2 5-44-16,-4 0-115 0,1 0-136 16,3 2-352-16,-8-4-1400 0</inkml:trace>
  <inkml:trace contextRef="#ctx0" brushRef="#br0" timeOffset="139132.73">20423 16940 209 0,'0'0'212'0,"0"0"-163"0,0 0 576 16,0 0-247-16,0 0-82 0,0 0-36 16,0 0-7-16,0 0-27 0,0 0-81 15,15-47-64-15,-17 47-49 0,-3 0-19 16,1 0 9-16,-2 5-22 0,-6 1-54 16,-3 4 25-16,-3 7 29 0,-3 1 31 15,-4 3 14-15,2 3-43 0,3 0-1 16,-1 3-1-16,2 0 58 0,1 2 32 15,3 1 0-15,-1 0-16 0,3 1-11 16,3-1 1-16,2-2-22 0,2 1 9 16,4-4-13-16,2 0 13 0,0 0-38 15,4 0 6-15,2-2 6 0,2 1 4 16,2-1-4-16,3 1 7 0,3-5-20 16,1 0-10-16,0-3-2 0,-1-2-4 15,1-3 4-15,1-4 1 0,-1-1 28 16,-1-3-10-16,1-3 13 0,-1 0-7 15,3 0 7-15,0-3-20 0,-1-1 4 16,3-3-13-16,2-2 10 0,-3 0 9 16,3-1-3-16,0-2-4 0,-3 0 4 15,-1-1 6-15,0 0 1 16,-1-1-4-16,1-1-4 0,-5-1-2 16,1 2-3-16,-3-4 15 0,3 0-12 15,-5 0 15-15,-2-1-29 0,0 0 37 16,-1-2-17-16,-3 1-7 0,-2-3-2 15,0 1 10-15,0 0-21 0,-2-2 8 16,0 2 6-16,-2-2-15 0,-2 0 17 16,0-1-2-16,-3 1 6 0,-1 0 3 15,2 3-13-15,-4 0 10 0,-1 1-7 16,-1 2 17-16,0 3 11 0,-3 2 28 16,-1 0 16-16,-1 3-41 15,0 3-18-15,1 1-17 0,-3 4-11 16,-1 0-31-16,1 2-3 0,-4 2-9 15,3 5-12-15,-5 5-97 0,0 7-79 16,0 4-227-16,5-3-554 0,-9 13-320 16</inkml:trace>
  <inkml:trace contextRef="#ctx0" brushRef="#br0" timeOffset="140099.91">20152 17700 623 0,'0'0'225'16,"0"0"91"-16,0 0-254 0,0 0-62 15,0 0-78-15,0 0-196 16,0 0-222-16</inkml:trace>
  <inkml:trace contextRef="#ctx0" brushRef="#br0" timeOffset="140370.76">20041 17750 1506 0,'0'0'266'0,"0"0"-116"0,0 0-76 15,0 0-74-15,0 0-45 0,0 0 45 16,0 0 101-16,0 0-101 0,0 0-43 15,0 0-103-15,-4 1-71 0,8 0-73 16,6-1-362-16</inkml:trace>
  <inkml:trace contextRef="#ctx0" brushRef="#br0" timeOffset="140583.57">20088 17748 1383 0,'0'0'595'0,"0"0"-378"0,0 0-217 16,0 0 0-16,0 0-149 0,0 0-146 16,0 0-63-16,0 0-62 15,0 0-399-15</inkml:trace>
  <inkml:trace contextRef="#ctx0" brushRef="#br0" timeOffset="140800.26">20136 17747 950 0,'0'0'693'0,"0"0"-394"16,0 0-175-16,0 0-124 0,0 0-40 15,0 0-97-15,0 0-217 0,0 0 45 16,0 0-193-16</inkml:trace>
  <inkml:trace contextRef="#ctx0" brushRef="#br0" timeOffset="141301.25">20278 17729 1251 0,'0'0'585'0,"0"0"-306"0,0 0-178 16,0 0-101-16,0 0-29 0,0 0-17 15,0 0 28-15,0 0 18 0,0 0 0 16,0 0-24-16,-16-8-25 0,16 8 29 16,0 0 20-16,0 0 84 0,0 0 26 15,0 0-103-15,0 0 6 0,0 0-13 16,0 0 61-16,0 0-15 0,0 0-20 16,0 0-26-16,0 0-13 0,0 0 13 15,0 0 13-15,0 0 29 0,0 0 13 16,0 0-23-16,0 0-29 0,0 0-3 15,0 0-11-15,0 0 11 0,0 0 55 16,0 0-10-16,0 0-9 0,0 0-17 16,0 0-17-16,0 0 2 0,0 0 12 15,0 0 0-15,0 0 0 0,0 0 3 16,0 0-19-16,0 0-22 0,0 0 22 16,0 0 32-16,0 0 10 0,0 0 51 15,0 0 39-15,0 0-92 0,0 0-39 16,0 0 30-16,0 0 17 15,0 0 7-15,0 0-27 0,0 0 4 0,0 0-22 16,0 0-10-16,0 0-19 16,0 0-16-16,0 0-26 0,0 0-115 15,0 0-104-15,0 5-108 0,4-1 15 16,13 7-290-16,-38-31-590 0</inkml:trace>
  <inkml:trace contextRef="#ctx0" brushRef="#br0" timeOffset="142638.72">21295 16748 29 0,'0'0'1726'0,"0"0"-1382"15,0 0-156-15,0 0-42 16,0 0 5-16,0 0-12 0,0 0-26 16,0 0-23-16,0 0-39 0,0 0-32 15,3-2 87-15,-3 14 146 0,0 6-23 16,-5 7-17-16,-5 15-2 0,-4 24-49 15,-19 27-34-15,-5 17 16 0,-5 5-38 16,0-5-68-16,1-11-9 0,3-4 31 16,-5 0-56-16,5-3-2 0,0-4-1 15,0-6 12-15,6-10 13 0,4-8 15 16,0-7 9-16,6-12 12 0,6-8 3 16,3-10 74-16,6-12-28 0,-3-1-70 15,3 1-10-15,-4 1 0 0,1 0-27 16,1-1 0-16,0-3-3 0,3-5-36 15,1-5-55-15,4 0-44 0,2-5-76 16,0-7-128-16,4-7-230 0,0 2-467 16,19-36-245-16</inkml:trace>
  <inkml:trace contextRef="#ctx0" brushRef="#br0" timeOffset="143253.37">21525 17461 676 0,'0'0'1280'0,"0"0"-1040"15,0 0-172-15,0 0-32 0,0 0 32 16,0 0-42-16,0 0-26 0,0 0-12 15,14-59 10-15,-7 49-14 0,-1-3 13 16,2-1 3-16,-2-3 10 0,0 0-9 16,1-1-1-16,1-1 3 0,-2 1 36 15,0 0 10-15,3 2-14 0,-3 1-15 16,0 1 31-16,2 6 27 0,-4 2-1 16,3 3-32-16,-1 3-32 15,0 0-13-15,0 1 19 0,2 6 14 16,-1 3 28-16,1 5 32 0,0 4 35 15,-2 4-3-15,1 5 2 0,-3 4-6 16,-2 4-16-16,0 2-45 0,-2 2 3 16,0 0-19-16,0-1 10 0,0-1-4 15,0-6 10-15,0-5-16 0,0-3-1 16,0-2-1-16,0 3-7 0,0 0-17 16,2-1-14-16,-2-5-1 0,2-4 8 15,-2-3-11-15,2-2-1 0,0-5-27 16,-2-2-42-16,2-2-43 0,0-1-54 15,0 0-73-15,3-4-47 16,-1 0-229-16,4-19-603 0</inkml:trace>
  <inkml:trace contextRef="#ctx0" brushRef="#br0" timeOffset="143703.37">21430 17868 2013 0,'0'0'766'16,"0"0"-343"-16,0 0-212 0,0 0-87 15,0 0-29-15,0 0-54 0,0 0-39 16,0 0-2-16,70-7-15 0,-37 4-10 16,0 1 6-16,7 0-13 15,1 0 7-15,0 1-16 0,-1 1 22 16,-1 0 19-16,-4 0 12 0,-2 0-9 15,-2 0 16-15,-8 0 7 0,-3 0-14 16,-3 0 45-16,-3 0 26 0,-3 0-5 16,-5 0-11-16,2 0-17 0,-6 0-12 15,-2 0-13-15,2 0-3 0,-2 0-4 16,0 0-18-16,0 1-44 0,0-1-116 16,-2 0-172-16,0 0-317 0,-6-1-780 15</inkml:trace>
  <inkml:trace contextRef="#ctx0" brushRef="#br0" timeOffset="165466.04">3241 6439 673 0,'0'0'459'0,"0"0"-107"0,0 0-43 0,0 0-176 15,0 0-120-15,0 0-13 16,0 0-81-16,0 0-75 0,0 0 62 16,11-16 91-16,-3 15 3 0,4 1 3 15,3 0 42-15,-3 0-19 0,7-2-6 16,-5 2-7-16,9 0 26 0,-4-1 22 16,3 0-42-16,3 0-18 0,-2 1 17 15,4-1-16-15,0-1 15 0,2 2-4 16,-3-3 19-16,3 3 7 0,-2-2 10 15,2 0 9-15,2-2-3 0,0 1-9 16,2 0-7-16,0 0-10 16,2 0 19-16,3 0-48 0,5-1 59 15,-2-1-40-15,3 1 0 0,10-1-6 16,8 1 23-16,8-1-36 0,0-2-10 16,-2 2 10-16,-8 0 0 0,-4 2 25 15,0-2-25-15,2 3 0 0,0-2 24 16,-5 2-22-16,5-3-1 0,2 2 1 15,2-1 11-15,2 1-11 0,0 0 18 16,3 0 18-16,-1 0 4 0,2 0-16 16,-2 0 13-16,0 2-10 0,2 1-8 15,-1 0-20-15,1 0 14 0,-2 0-2 16,2 0-11-16,-2 0 0 0,-2 1 17 16,-2 3-19-16,0-2-25 0,0 1 24 15,-2-3 2-15,2 2-4 0,-2-2 9 16,0 0-6-16,-2 0 13 0,-2 0-10 15,2-2 10-15,0 2 23 0,0-1 2 16,2-1-15-16,6 0 16 16,-4 0 9-16,4 0-7 0,0 2-39 15,-2 0 24-15,2 0-13 0,-2-1 0 16,0 1 0-16,-2 0-10 0,0-2 10 16,0 2-13-16,-4 0 1 0,4 0 12 15,-4 0-13-15,2 0 3 0,-2 0-3 16,-2 0 13-16,2 2-13 0,2-2 0 15,-4 1 0-15,6-1 28 0,-3 2-28 16,1 0 3-16,2-1 7 0,3 0 7 16,-3 2-17-16,2 3-15 0,-2-3 15 15,0 1 0-15,2 0-10 0,-4 1 10 16,-2 0 3-16,4-1 21 0,-7 0-24 16,3 1 0-16,-2 1 10 0,-2-2-10 15,0 2-3-15,1-2 3 0,-3-1-13 16,6 1-2-16,0 0 15 0,-2-1 19 15,4 1-19-15,-3 0 1 0,3-1 0 16,-2 2 3-16,2-1-4 16,-4 4 9-16,0-4-9 0,0 0 13 15,-1 1-13-15,-1-1-1 0,0-1 1 16,0-1 19-16,1 1-18 0,1-2-1 16,-2 0 3-16,2 2 13 0,2-2-3 15,0-1-13-15,-1 0 26 0,-1 0 9 16,2 0 0-16,-2 0-7 0,0 0 30 15,0 0-33-15,2 0 4 0,-1 0-26 16,-1 0 3-16,4 2-3 0,-4-1-3 16,4 3 26-16,-2-2-9 0,4 3-15 15,0 0-2-15,-2 0 9 16,2-2-9-16,2 2 0 0,0 0 15 16,-2-3-15-16,0 3 13 0,-2-3-13 15,2 1 11-15,-6-1-11 0,2-1 0 16,2 0 1-16,-3 0 18 0,1 2-19 15,-2-3 0-15,2 0 2 0,0 1-2 16,-6 0 0-16,1 3-3 0,1-2 3 16,0 0 0-16,2 1 0 0,-13 0 7 15,-6-1-7-15,-6 0-14 0,0-2 11 16,4 2 3-16,9 1-6 16,3 0 9-16,-1-1-3 0,1-1 2 0,-5 1 24 15,3-1-26-15,-1 2-1 0,-3-3 1 16,2 1 2-16,-1-1-1 15,3 0 14-15,-1 0 14 0,-1-1-29 16,5-2 0-16,-1 0 2 0,3 0-2 16,-7-1-10-16,5 0 10 0,-5 0 0 15,3 0 0-15,1 0-10 0,-1 2 10 16,9-3 11-16,5 3-11 0,13-1-12 16,-1 2 12-16,-6 1 0 0,0 0-1 15,-10-1-2-15,0 1 4 0,2 0-2 16,0 0-17-16,0 0 18 0,-5 0 3 15,5 0-3-15,-2 1 2 0,0-1 7 16,0 0-9-16,4 0 3 0,-3 0 7 16,-1 0-7-16,2 0 3 0,2 0-2 15,-2 0-4-15,0 0 3 0,2 0-3 16,2 0-13-16,-2 1 13 0,2 3 2 16,2 1-2-16,-4-2-2 0,4 2 2 15,0 0-1-15,-2-1-13 0,0-1 14 16,2 0 19-16,-2-3-18 0,0 3 1 15,0-3-1-15,-2 2 15 0,0 0-16 16,2 0-1-16,0 0 1 0,2 2-1 16,0-2 1-16,0 0 0 0,0 1 0 15,5 0-1-15,-1-1 7 16,0-1-6-16,0-1 0 0,-2 1 2 16,0-1-2-16,-1 2 0 0,-3-2 14 15,-5 0-14-15,1-2 0 0,2-2 1 16,-4-2 24-16,-2 1-24 0,4-2 0 15,-13 0 2-15,-8 3-3 0,-6 0 3 16,-6 1-3-16,6-1 38 0,4 0-4 16,5 1-15-16,-5-3 29 0,-4 5 43 15,-4-2-35-15,-5 2 5 0,-1 0-24 16,-4 0-16-16,-1 1-20 0,-1-1 35 16,-7 0 2-16,0-1 18 0,-2 2-6 15,-2 0 30-15,1 0 38 16,-5-1-53-16,2 1-13 0,-2 0-2 15,0 0-10-15,2 0-28 0,-2 0-9 16,0 0 9-16,0 0-12 0,0 0-22 16,0 0 22-16,0 0 31 0,0 0-30 15,0 0-1-15,0 0-3 0,0 0-13 16,0 0-42-16,0 0 11 0,0 3-88 16,0 1-20-16,0 2-130 0,0 0-222 15,-4-1-578-15,-3-23-778 0,18 12 1271 0</inkml:trace>
  <inkml:trace contextRef="#ctx0" brushRef="#br0" timeOffset="191974.06">7382 13072 130 0,'0'0'0'0,"0"0"-22"15,0 0 9-15,0 0-27 0,-56 17 8 16,46-10 9-16,1 0 23 0,1 2 0 16,2 1 0-16,-2 1 0 0,-1-4 0 15,5 0 0-15,2-2 0 0,0-3 121 16,2 2-27-16,0-4 33 0,0 0 265 16,0 1-44-16,0-1-90 0,2 0-1 15,0 0-20-15,2 0 6 0,5 0-42 16,1 0 87-16,6 0-49 0,7 0-72 15,4-1-132-15,4 1-3 0,6 0-32 16,0 0-26-16,7 2 25 16,-1 2 1-16,1-2-3 0,1 2-32 15,11-1 10-15,6 1 24 0,8-2 1 16,3 1 0-16,-16-3 39 0,-11 1-8 16,-15-1-30-16,-4 0 11 0,10 0-10 15,0 0 14-15,11 0-13 0,-1 0 13 16,1 0 3-16,-1 0-9 0,3 0-9 15,-2 0-1-15,-1 0 3 0,-1 0 14 16,-1 0-15-16,-2 0-2 0,1 0 0 16,-3 0-14-16,1 0 13 0,1 2 2 15,-4 0-2-15,3 0-7 0,-1 0 8 16,2-2 3-16,1 0 23 0,1 2-24 16,3-2 14-16,-1 0 9 0,-1 0-23 15,1 0-1-15,1 0 12 0,-1 0-6 16,1 0-4-16,-3 0-3 0,3-2 16 15,-5 1-16-15,1 0 3 0,-1-1 3 16,3 1-5-16,-5 0 0 0,5 1-1 16,-1-1 13-16,0 0 16 0,5 1-26 15,-2 0 23-15,10 0-23 0,1 0 34 16,14-1-36-16,1-1 14 0,-3 1 7 16,-7 0-19-16,-9 1-3 0,3-1 13 15,-4 0-13-15,0 0-3 16,-7-1 3-16,-9 1 2 0,-7 1-2 15,-3-1 0-15,8 1 0 0,5-1 13 16,4-1-11-16,-1 0-1 0,-1 2 11 16,-1-1 4-16,-3 1-15 0,2 0-1 15,1 0 0-15,3 3 0 0,-6 0 0 16,5-1 0-16,-3 3 12 0,0-3-8 16,-5 1 11-16,-5 0-11 0,-9-2 21 15,-3 1-3-15,-3-2-3 0,-5 0 35 16,-3 0 19-16,0-2-3 0,-4-2 21 15,1 0 22-15,1-2 3 0,-4-1-68 16,2-1 14-16,0-3 1 16,0-1-20-16,2-2-42 0,1-4 24 0,1 0 9 15,-2-3-31-15,4-3-2 16,3-2-1-16,-5-4 0 0,5-4-14 16,1-2 13-16,-6-4 1 0,5-1-1 15,-3-3-11-15,-4 0 11 0,0-3 1 16,3 1-1-16,-5 0-26 0,-2-1 27 15,0 0 9-15,2 1-9 0,-2 0-2 16,-2-1 2-16,0 2 0 0,2 1-13 16,-2 1 13-16,0 4 25 0,0 2-11 15,0 4-13-15,2 0-1 16,-2 3 12-16,0 2-12 0,2 3 2 0,0 3-1 16,-2 1-1-16,0 3-29 15,2 2 27-15,-2-2 1 0,0 5 1 16,0-2-53-16,-2 2 50 0,-2 1-28 15,0 0-13-15,-4 0 1 0,0 0 27 16,-3 0-6-16,-1 0-57 0,-3 1 32 16,1-2 25-16,-11 1-6 0,-4 2-48 15,-6-2 29-15,-13-1-16 0,-9-1 28 16,-20 0-9-16,-3 0 44 0,3 0-13 16,1 1 10-16,3 1 3 0,-1 0 1 15,-3 1-1-15,-3 0-32 0,-1-1 32 16,-2 0 13-16,1 1-13 0,1-1 3 15,0 3-3-15,1-1 16 0,1 0-16 16,3 1-15-16,-3-2 15 0,1 3 0 16,-1-1-7-16,-4-3 7 0,-3 2 3 15,-1-2 0-15,-2-1 16 0,-2-3-6 16,-2 0 3-16,4-2-4 0,4-1-10 16,7-2 27-16,-1 3 9 0,5 3-38 15,-1-1 2-15,3 5-1 0,2-3-1 16,-1 5-16-16,5-1 14 0,2 3 2 15,0 1-1-15,4 0-25 0,-2 2 26 16,2 1 0-16,0 3-1 16,-2-2-25-16,0 2 26 0,-2 0-2 15,0 0-20-15,-2 3 22 0,-4-1 1 16,-1-1-1-16,1 0 16 0,0-1-13 16,0 0 13-16,-1-2 3 0,1-3-18 15,-2 1 15-15,1 1-4 0,-1 1-12 16,10 1-2-16,2 0 2 0,10 0 0 15,11 1-13-15,8 0 13 0,4 0 0 16,-6 2-13-16,-4 1-19 0,-2 3 20 16,4 0 11-16,2 3-28 15,6 1-9-15,2 0 10 0,0 3 12 16,4 5-45-16,1 0 36 0,-1 5 12 16,0 4 12-16,3 3-11 0,-1 3-14 15,1 4 26-15,5 0-22 0,1 3 20 16,1 2 2-16,1 8 16 0,-2 13-16 15,-1 14 0-15,1 2 14 0,2-1 15 16,-1-6-26-16,5-7 7 0,-2-2 12 16,-1-1-20-16,1 1-2 0,6-4 0 15,-2-4 0-15,2-8-28 0,0-11 27 16,2-5 2-16,-2-3-21 0,2 3 8 16,0 6 12-16,-2 4 1 0,2-1-1 15,0 1-7-15,0-2 7 0,0 1 23 16,0 0-14-16,-2-2-8 0,2 2-1 15,-2-1 19-15,-3-2-19 16,3-1-1-16,-4-1 1 0,2-3 0 16,4-2-20-16,-4-7 20 0,2-3 26 15,2-5-23-15,-2-3 13 0,2-4-16 16,0-3 12-16,0-1-12 0,0-2 16 16,0-2 10-16,0 0 27 0,0 0-37 15,0 0 25-15,0 0-15 0,0 0-26 16,0 0-30-16,0 0 5 0,0 2-13 15,2 0 0-15,0 0 38 0,2 1 22 16,-2 0-3-16,6 2-6 16,-1-2-10-16,1 1 19 0,0 1-3 15,5-1-19-15,1-1 25 0,7 0 4 16,1-1 12-16,9-1-16 0,9-1-24 16,5 0 2-16,17-3-3 0,11-2-1 15,5 0 1-15,1 1-1 0,-5 2-15 16,-2-1 7-16,1 3 9 0,-7-2 0 15,0 1 1-15,-12 1-1 0,-13 0 12 16,-8 0-12-16,-4 0 0 0,2 0 22 16,2 0-7-16,0 0-13 0,-6 0-2 15,-8 0 19-15,-9 0 3 0,-4 0 0 16,-4 0 54-16,-2 0 9 0,0 0-12 16,0 0-39-16,0 0-34 0,2 0-6 15,-2 0-117-15,5 0-34 0,-1 3-36 16,0 1 9-16,4-1-459 0,5-2-836 15</inkml:trace>
  <inkml:trace contextRef="#ctx0" brushRef="#br0" timeOffset="194841.79">5773 9067 424 0,'0'0'981'0,"0"0"-841"0,0 0-107 15,0 0-33-15,0 0-104 0,0 0-52 16,0 0 9-16,0 0 79 0,0 0 67 16,-4 0-15-16,4 1 13 0,-2 0 3 15,2-1 0-15,0 2-45 0,0 1 45 16,0-2 12-16,0 2 11 0,0-2-21 15,0 1 17-15,0-1 11 0,0 0-8 16,0 0-9-16,0-1 27 0,0 0 34 16,0 0-31-16,0 0 2 0,0 0-45 15,0 1-6-15,0-1-14 0,0 1 20 16,0-1 26-16,0 1-6 0,0 0-7 16,0-1 19-16,0 4-32 0,0-2-104 15,0 1-215-15,0 0-255 0,0-19 145 16</inkml:trace>
  <inkml:trace contextRef="#ctx0" brushRef="#br0" timeOffset="195541.81">5265 9046 1949 0,'0'0'418'16,"0"0"-179"-16,0 0-75 0,0 0-109 16,0 0-55-16,0 0 0 0,52-20 42 15,-23 12 115-15,8 0 54 0,12-3-179 16,15 0 7-16,13-1-20 0,2 4-19 15,-7 3-5-15,-8 5 5 0,-14 0 0 16,-13 0 0-16,-8 2-73 0,-11 1-103 16,9 0-164-16,-4 1-41 0,0 2-70 15,-13 1-7-15,-4-3-181 0,-18 3-88 0</inkml:trace>
  <inkml:trace contextRef="#ctx0" brushRef="#br0" timeOffset="195759.67">5339 9162 1486 0,'0'0'682'16,"0"0"-316"-16,0 0-134 0,0 0-100 15,0 0-129-15,0 0 103 0,69-33-19 16,-32 22-23-16,10-4 22 0,19-1 29 16,19 0-74-16,4 2-41 0,-2 6-19 15,-11 5 19-15,-20 3-2 0,-19 0-43 16,-8 3-95-16,-10 1-120 0,-5 3-146 15,-1 1-92-15,-11 2-12 16,-2-3-138-16,-31 4 106 0</inkml:trace>
  <inkml:trace contextRef="#ctx0" brushRef="#br0" timeOffset="195959.11">5346 9233 408 0,'0'0'801'15,"0"0"-247"-15,0 0-100 0,0 0-169 16,0 0-163-16,0 0-93 0,0 0-29 15,0 0 58-15,0 0 257 0,62-13-30 16,-5 6-193-16,22-2-22 0,12 1-38 16,-2 0-32-16,0 1 3 0,-17 2-3 15,-6 3 6-15,-12 2-6 16,-15 0-38-16,-12 0-105 0,-14 0-84 16,3 2-281-16,-4 1-64 0,-5 1-166 15,-7-4-446-15</inkml:trace>
  <inkml:trace contextRef="#ctx0" brushRef="#br0" timeOffset="200214.93">7045 13443 26 0,'0'0'124'15,"0"0"564"-15,0 0-154 0,0 0-335 16,0 0-7-16,0 0 6 0,0 0 9 16,0 0-29-16,0 0-3 0,6-14-27 15,-6 14-115-15,0 0-13 0,0 0-20 16,2 0-16-16,2 0-58 0,2 0 74 16,3 0 61-16,5 0 23 0,5 0-26 15,1 0 38-15,5 0 10 0,2 0-64 16,6 0-14-16,-2 0-12 15,-2 0-16-15,0 0 20 0,0 0-20 16,-4 0 2-16,-5-1-2 0,-1 1 3 16,-7 0 3-16,-5-1 13 0,3 1-6 15,-8 0-10-15,0-2 42 0,-2 2-22 16,0 0-23-16,0 0-4 0,0 0-88 16,0 0-46-16,0 0-119 0,0 0-27 15,-4 0-104-15,0 0-54 0,-2 0-209 16,-7 0-47-16</inkml:trace>
  <inkml:trace contextRef="#ctx0" brushRef="#br0" timeOffset="200548.02">7096 13541 2040 0,'0'0'472'0,"0"0"-285"15,0 0-61-15,0 0 9 0,0 0-97 16,0 0-38-16,0 0-21 0,0 0 21 16,56-30-51-16,-31 30 51 0,6 0 20 15,0 0 2-15,0 0-20 16,-2 3 39-16,0-2-12 0,-2 0-28 16,-4 2 1-16,5-3 15 0,-5 0 6 15,-2 0-7-15,-2 0-13 0,-5 0 16 16,-2-3-19-16,3 2 7 0,-7 0-7 15,0 1 2-15,1-2-2 0,-1 2-21 16,-4-1 19-16,2 1-36 0,-2 0-132 16,-2 0 9-16,1 0-29 0,-1 0-56 15,-2 0-140-15,-2 0-4 0,-3 0-157 16,-11 1-43-16</inkml:trace>
  <inkml:trace contextRef="#ctx0" brushRef="#br0" timeOffset="200881.12">7150 13649 1770 0,'0'0'771'16,"0"0"-484"-16,0 0-152 0,0 0 32 15,0 0-65-15,0 0-102 0,0 0-13 16,0 0-28-16,0 0 41 0,60-19 28 15,-27 23 27-15,11 1-13 0,1 0-39 16,1-2 45-16,-1 1 0 16,-2-2-23-16,-3-2-22 0,-7 2 22 15,-4-2 29-15,-4 0-53 0,-9-2 91 16,-1 0 69-16,-7 0-66 0,-2-1-80 16,-2 2 26-16,-4-3-9 0,0 4-32 15,4 0 1-15,-4 0-1 0,0 0 0 16,0 0-117-16,0 0-97 0,0 0-88 15,0 0-249-15,2 4-115 0,0-2 10 16,3-2-459-16</inkml:trace>
  <inkml:trace contextRef="#ctx0" brushRef="#br0" timeOffset="204885.81">12612 13299 85 0,'0'0'62'0,"0"0"52"16,0 0 551-16,0 0-287 0,0 0-170 15,0 0-55-15,0 0 45 0,0 0 3 16,0 0 65-16,4 0-27 0,-4 0-84 16,2 0-58-16,0 0 9 0,6 1 83 15,9 0-61-15,-1-1 6 0,9 0-7 16,6 0-42-16,4 0-66 0,2 0 32 15,0 0-7-15,3 0-12 16,-3 1-30-16,-4-1 29 0,-4 1-18 16,0-1-12-16,-4 3-1 0,-3-2 2 15,-9 0-2-15,1 0 3 0,-5-1-3 16,-5 0 3-16,-2 0-3 0,0 0 13 16,0 0-13-16,0 0 3 0,-2 0-3 15,0 0-44-15,0 0-38 0,0 0-29 16,0 0-79-16,0 0-2 0,0 0-135 15,2 0-160-15,-2 0 21 0,0 3-48 16,0-3-229-16</inkml:trace>
  <inkml:trace contextRef="#ctx0" brushRef="#br0" timeOffset="205219.84">12767 13383 1064 0,'0'0'592'0,"0"0"-238"0,0 0-107 16,0 0 21-16,0 0-48 0,0 0-79 15,0 0-41-15,0 0-100 0,0 0-74 16,0 0-45-16,0-19 93 0,8 20 26 16,2 0 58-16,9 2 77 0,-1 0 6 15,7 0-32-15,4-1-52 16,0 0 1-16,4 0 1 0,0 0-58 15,-2-2 11-15,2 0 7 0,-4 0-6 16,-2 0 6-16,-4 0-19 0,-7 0 22 16,-1-2-22-16,-3 1 13 0,-1 1-7 15,-7-1 13-15,2 1-19 0,-6-1-41 16,0 1-42-16,0-1-48 0,0 1-86 16,0 0-2-16,0 0-67 0,0 0-99 15,-6 0-112-15,-5 0-11 0,-3 2 140 16,4 2-79-16</inkml:trace>
  <inkml:trace contextRef="#ctx0" brushRef="#br0" timeOffset="205853.41">12649 13502 1429 0,'0'0'614'0,"0"0"-190"0,0 0-179 15,0 0-3-15,0 0-41 16,0 0-63-16,0 0-138 0,0 0-42 16,0 0 42-16,0 0 3 0,70-19 20 15,-37 22 47-15,6 0 44 0,3-1 32 16,3 2-82-16,-1-2-1 0,-1 1-7 16,-2-1-43-16,-3-1 3 0,-5-1 15 15,-7 0 7-15,-5 0-25 0,-2 0 18 16,-9 0 25-16,0 0-2 0,-3-1-52 15,-3 1 49-15,-2 0-20 0,-2 0-31 16,0 0 2-16,0 0 9 0,0 0-11 16,0 0-25-16,0 0 24 0,0 0 1 15,0 0-1-15,0 0-21 0,0 0 22 16,0 0 3-16,0 0-3 0,0 0 0 16,0 0 0-16,0 0 0 15,0 0-19-15,0 0-10 0,0 0 11 16,0 0 17-16,0 0-54 0,0 0 39 15,0 0 13-15,0 0-10 0,0 0-37 16,0 0 49-16,0 0-2 0,0 0-32 16,0 0 4-16,0 0 31 0,0 0-1 15,0 0-47-15,0 0 48 0,0 0 0 16,0 1 0-16,-2 3 13 0,0-1-13 16,2-1 13-16,0 0-1 0,0-2-9 15,0 0 7-15,0 1 9 0,0-1-7 16,0 0-12-16,0 0 26 0,0 0-11 15,0 0 7-15,0 0-19 16,0 0 10-16,0 0-13 0,-2 0 3 16,2 0-3-16,0 0 26 0,0 0-26 15,0 0-15-15,0 0 15 0,0 0 0 16,0 0-27-16,0 0 27 0,0 0 0 16,0 0-37-16,0 0-159 0,0 0-22 15,0 0-24-15,0 0-188 0,0 0-232 16,0 0 35-16,-7-7-499 0,14 14 746 15</inkml:trace>
  <inkml:trace contextRef="#ctx0" brushRef="#br0" timeOffset="210324.95">9013 13450 1045 0,'0'0'518'0,"0"0"-193"0,0 0-59 15,0 0-49-15,0 0-52 0,0 0-46 16,0 0-67-16,0 0-52 0,0 0-100 16,0 0 35-16,51-32 65 0,-32 30 3 15,8 2 103-15,0 0-6 0,4 0-23 16,4 0-35-16,0 0 22 0,2 0 61 16,2-1-41-16,-3 0-24 0,-1 1-37 15,-6 0-23-15,2 0-16 0,-2 0 16 16,-3 1 41-16,5-1-41 15,-4 1 19-15,-4 1-19 0,-2-1 0 16,-3 2-12-16,-5-2-20 0,-5 1-3 16,-2 0-20-16,-2-1-86 0,-2 0-19 15,-2-1-92-15,3 1-9 0,-3-1-90 16,0 0 98-16,-3 1-4 0,-5 1 42 16,-2-1-172-16,0 1-93 0</inkml:trace>
  <inkml:trace contextRef="#ctx0" brushRef="#br0" timeOffset="210708.02">9248 13541 866 0,'0'0'320'0,"0"0"-115"16,0 0-111-16,0 0 39 0,0 0 4 15,0 0 6-15,0 0-143 0,0 0-36 16,0 0-100-16,0 0 58 0,4-22 78 16,5 25 19-16,3-2 30 0,3 3 19 15,1-3 30-15,3 1 15 0,3 1 40 16,1-2-59-16,4 1-20 0,2-2 17 16,0 0-4-16,2 0-74 0,0 0 61 15,0 0 84-15,-2-1-84 0,-4 0-51 16,-3 1-7-16,-3 0-16 0,-4 0-29 15,-3 0 6-15,-6 0 10 0,-2 0 12 16,0 0-55-16,-4 0 56 0,0 0 22 16,0 0-22-16,0 0-10 0,0 0-28 15,0 0-46-15,0 0-58 0,0 0-33 16,0 0-48-16,0 0-53 0,0 1-108 16,-2 3 52-16,0-3 35 15,-6 4-277-15</inkml:trace>
  <inkml:trace contextRef="#ctx0" brushRef="#br0" timeOffset="211092.31">9257 13628 1023 0,'0'0'390'0,"0"0"-188"15,0 0-114-15,0 0-17 16,0 0 33-16,0 0-91 0,0 0-13 0,0 0-110 16,0 0 38-16,0 0 72 15,33-13 43-15,-13 14 126 0,3 1 71 16,2-1-91-16,2-1-110 0,2 0-14 16,2 0 17-16,0 0-25 0,-2-1-16 15,0-1 44-15,-5 1 32 0,-1 0 17 16,-2-1 28-16,-5 1-64 0,-1 1-58 15,-3-2 7-15,-1 1-7 0,-3 1 13 16,-4 0-12-16,0 0 1 0,-4 0 20 16,2 0-2-16,-2 0-1 15,0 0-19-15,0 0 22 0,0 0-22 16,0 0-28-16,0 0 12 0,0 0-23 0,0 0-32 16,-2 0-80-16,2 0-101 15,0 0 6-15,0 0 28 0,-2 3-29 16,0 0-130-16,-2-1-262 0,14-10-13 0</inkml:trace>
  <inkml:trace contextRef="#ctx0" brushRef="#br0" timeOffset="-207375.81">5869 8746 303 0,'0'0'1452'16,"0"0"-1020"-16,0 0-228 0,0 0-204 16,0 0-49-16,0 0-55 0,0 0-2 15,0 0 21-15,0 0 75 0,10 10 10 16,-4-7 0-16,4 1-48 0,3 1-202 15,-3-2-105-15,9-3-296 0</inkml:trace>
  <inkml:trace contextRef="#ctx0" brushRef="#br0" timeOffset="-207192.22">6009 8806 1573 0,'0'0'656'0,"0"0"-443"0,0 0-213 16,0 0 0-16,0 0-58 0,0 0 13 16,0 0-1-16,0 0-115 0,0 0-115 15,0 0 19-15,10-13 49 0,3 13-157 16,1 0-222-16</inkml:trace>
  <inkml:trace contextRef="#ctx0" brushRef="#br0" timeOffset="-207041.72">6071 8853 1494 0,'0'0'730'15,"0"0"-458"-15,0 0-272 0,0 0 0 16,0 0-116-16,0 0-27 0,0 0-19 16,0 0-159-16,0 0-109 0,0-2-6 15,13 0-327-15</inkml:trace>
  <inkml:trace contextRef="#ctx0" brushRef="#br0" timeOffset="-206908.41">6150 8926 2100 0,'0'0'820'16,"0"0"-420"-16,0 0-329 0,0 0-71 16,0 0-130-16,0 0-84 0,0 0-40 15,0 0 141-15,0 0-226 0,0 0-264 16,20 60-587-16</inkml:trace>
  <inkml:trace contextRef="#ctx0" brushRef="#br0" timeOffset="-206424.72">8004 13177 1315 0,'0'0'705'0,"0"0"-268"0,0 0-359 15,0 0-78-15,0 0-126 0,0 0-97 16,0 0-66-16,0 0-244 0,0 0-174 16,0 0 152-16</inkml:trace>
  <inkml:trace contextRef="#ctx0" brushRef="#br0" timeOffset="-205808.09">8155 13249 2221 0,'0'0'678'16,"0"0"-275"-16,0 0-221 0,0 0-182 15,0 0-26-15,0 0-76 0,0 0-41 16,0 0-20-16,0 0 12 0,0 0 48 15,0-12 45-15,2 14 23 0,-2-1 35 16,0-1 19-16,0 0 97 0,0 0 16 16,0 0-17-16,0 0-25 0,0 0-39 15,0 0-51-15,0 0-1 0,0 0-22 16,0 0 21-16,0 0 2 0,0 0 53 16,0 0 27-16,0 0-7 0,0 0-28 15,0 0-4-15,0 0-12 0,0 0-10 16,0 0-16-16,0 0 29 0,0 0 9 15,0 0-16-15,0 0 29 0,0 0-1 16,0 0 4-16,0 0-25 0,0 0 18 16,0 0 3-16,0 0 10 0,0 0 1 15,0 0 20-15,0 0 0 0,0 0-46 16,0 0-1-16,0 0-6 0,0 0-3 16,0 0-25-16,0 0-3 0,0 0 15 15,0 0 1-15,0 0-15 0,0 0 24 16,0 0 0-16,0 0-22 0,0 0 0 15,0 0-1-15,0 0-2 0,0 0-9 16,0 0 7-16,0 0-14 16,0 0 14-16,0 0-18 0,0 0 20 15,0 0 3-15,0 0 13 0,0 0-16 16,0 0 12-16,0 0 7 0,0 0-18 16,0 0-1-16,0 0 3 0,0 0 3 15,0 0-3-15,0 0-3 0,0 0 13 16,0 0-13-16,0 0-1 0,0 0 1 15,0 0-1-15,0 0-11 0,0 0 0 16,0 0 10-16,0 0 2 0,0 0-28 16,0 0 12-16,0 0-33 0,0 0-100 15,0 3-112-15,0 1-95 16,-4 4-288-16,-2 1-462 0,-21-16-746 16,64-10 1852-16</inkml:trace>
  <inkml:trace contextRef="#ctx0" brushRef="#br0" timeOffset="-201436.45">9141 10172 401 0,'0'0'163'16,"0"0"906"-16,0 0-803 0,0 0-45 16,0 0-11-16,0 0 20 0,0 0 5 15,0 0-42-15,0 0-62 0,0 0-38 16,31-47-42-16,-31 47-41 0,0 1-8 15,0 3-2-15,0 1 12 0,-4 4-8 16,0 2 21-16,-1 3 29 16,-3 2-19-16,0 0-9 0,0 2-10 0,-7-3-1 15,5 0 1-15,-3-6 26 0,3 1-7 16,2-4-4-16,2-4-2 16,1 1 18-16,1-3 10 0,4 0 0 15,0 0-31-15,4-4-26 0,3-5-41 16,3-3-22-16,7-4 6 0,-1-3 3 15,5-3 26-15,-1 3-4 0,1-2 16 16,0 7 16-16,-7 2-12 0,1 3-14 16,-3 3 10-16,-2 3-22 0,-1 2-22 15,-1 1-1-15,2 0 10 0,-3 3 25 16,1 3 26-16,-2-1 0 0,0 3 26 16,-2 0 12-16,-2 0-12 0,-2-1 12 15,0 1 0-15,0-1-22 16,-4-1-13-16,0 0 0 0,2-2 13 15,0 1-14-15,-2-4 24 0,2-1 12 16,2 0 10-16,0 0-14 0,0 0-7 16,2 0-27-16,4-5-35 0,2-3-3 15,5-2-16-15,1-4 6 0,5 3 17 16,-1-1 5-16,1 2 7 0,0-1 16 16,-5 5-19-16,1 2 6 0,-3 2 0 15,0 1 15-15,-1 1 1 16,-3 0 19-16,2 0-18 0,-4 3 11 15,3 1-12-15,-5 0-4 0,0 1-18 16,0 1 3-16,-2 1 19 0,0 1-1 16,-2-1-1-16,0 3-129 0,0-1-65 15,-2 3-71-15,0-4-56 0,2 2-53 16,0-3-27-16,0-3-147 0,0 0-95 16</inkml:trace>
  <inkml:trace contextRef="#ctx0" brushRef="#br0" timeOffset="-200852.57">9978 10059 470 0,'0'0'1326'0,"0"0"-972"0,0 0-37 15,0 0-49-15,0 0-117 0,0 0-64 16,-58-15-87-16,33 22-16 0,-6 3 16 15,0 3 15-15,2 0 14 0,2 1-29 16,7 2-13-16,3-2-10 0,7-1-28 16,4-2-23-16,4 0-16 0,2-2 13 15,8-1-17-15,0-2-3 0,5-4-29 16,3-2 84-16,3 0 42 0,1-6 26 16,-1-3 9-16,0-1 17 0,-1 0-7 15,-5 1-3-15,-1 3 49 0,-4 1 15 16,-4 1 10-16,-1 4-32 0,-1 0-84 15,0 0-7-15,0 0-20 0,4 5 27 16,0 1 25-16,4 1 4 0,-1 0-18 16,1 2-11-16,5 1 0 0,-1 1 0 15,5-4 22-15,-1 2-20 0,5-4 40 16,2-1-7-16,0-3 13 0,1-1-6 16,3-3-4-16,-2-6-6 0,2-2-3 15,0-4-3-15,-4-4-4 0,4-3-2 16,2-6-20-16,-2-4-2 15,2-5-33-15,2-5-3 0,0-3 38 0,-4 1 0 16,-2 1 32-16,-7 5 44 16,-7 10 7-16,-5 6 76 0,-4 8-4 15,-2 6-14-15,-2 4-25 0,0 1-14 16,0 3-102-16,-4 3-80 0,-2 7-80 16,-2 6 92-16,-9 9 68 0,3 4 13 15,-9 7 9-15,2 5-22 0,-1 2-32 16,-1 1 7-16,4-1 3 0,-1-1 9 15,3-3-12-15,0-1-41 0,5-3-90 16,0-3-76-16,1-7-127 0,3-4-205 16,4-10-134-16,2-8-511 15</inkml:trace>
  <inkml:trace contextRef="#ctx0" brushRef="#br0" timeOffset="-200269.25">10218 10107 2202 0,'0'0'809'0,"0"0"-809"0,0 0-138 16,0 0-71-16,0 0 135 0,70 9 73 15,-39-4 1-15,4-2 32 0,7-1-30 16,7 0 40-16,11 0-23 0,-4-1 10 16,-9-1 0-16,-3 1-13 0,-11-1 4 15,8 0 6-15,-6 2 9 16,-1-2 0-16,-8 0-15 0,-11 0 15 15,-5 0 48-15,-8 0 58 0,0 0 118 16,-2 0 10-16,0 0-64 0,-2 0-89 16,-2 1-75-16,0 0-41 0,-2 0-47 15,2 0-7-15,0 2 4 0,-5 0 12 16,7 0-12-16,-2 0-10 0,4 0 0 16,0 0 13-16,0 0 9 0,0 0 0 15,2-2 16-15,2 2 20 0,5-1 2 16,-3-2 25-16,2 0 26 0,6-2 6 15,-3-2-29-15,-1-1-28 0,5-2 0 16,-7 1-12-16,2 0 9 0,-4 0 3 16,1 0 23-16,-5 1 12 0,0-1-32 15,-2 1 22-15,0-1-22 0,0 1 15 16,-2 0-17-16,-5 1 1 0,1-2 1 16,-2 3-3-16,2 0-13 15,-2 1-12-15,-3 2-3 0,1 0-17 16,2 0 20-16,-1 4 24 0,1 0 0 15,2 2-40-15,0 3 15 0,2-1 11 16,1 3 11-16,-3 2-11 0,4 0 2 16,2 0 0-16,0 5-6 0,6-4-3 15,-1 3 6-15,3-1-3 0,4 0 18 16,3 0 1-16,3-2 19 0,5 0 0 16,2-3-19-16,4-3-16 0,-2-2-101 15,4-1-110-15,-5-5-129 0,3 0-90 16,-2-5-50-16,-8 2-210 0,8-13-422 15</inkml:trace>
  <inkml:trace contextRef="#ctx0" brushRef="#br0" timeOffset="-199768.18">11555 9753 2194 0,'0'0'524'0,"0"0"-392"0,0 0-129 15,0 0-3-15,0 0-200 0,0 0 35 16,0 0 165-16,0 0 48 0,-37 66 23 16,16-32 42-16,1 7 54 0,-3 4-35 15,-4 2-58-15,-2 1 5 0,0-1 27 16,0-2-1-16,0-3-22 0,4-4-36 16,-1-5-24-16,3-4-21 0,4-7 17 15,1-6 0-15,7-4-16 0,7-5 13 16,-2-3 6-16,6-3-10 0,0-1 26 15,0 0 19-15,0 0 9 0,8-6-66 16,1-5-34-16,3-5-108 16,9-3-1-16,3-5 60 0,1 1-38 15,0-1 54-15,2 7 6 0,-2 3 26 16,-5 6-22-16,-1 3 18 0,-2 5 4 16,-5 0-20-16,-4 9 46 0,0 2 9 15,-3 5 19-15,-3 3 16 0,2 0 26 16,-4 2 16-16,0 3-16 0,-6-5-10 15,6 2 29-15,-2-4 6 0,-1-1-4 16,3-3-31-16,0-3 0 0,0-2 0 16,0-1-26-16,5-4 19 15,-3 1 13-15,6-1 3 0,-2 0-7 0,4-2 4 16,7-1-16-16,-5 0-19 16,7 0-22-16,-2-4-10 0,1-2-172 15,1-2-103-15,-1 1-78 0,1-4-212 16,-5 3-213-16,11-10-877 0</inkml:trace>
  <inkml:trace contextRef="#ctx0" brushRef="#br0" timeOffset="-194178.56">9290 13170 130 0,'0'0'56'0,"0"0"687"16,0 0-134-16,0 0-264 0,0 0-183 16,0 0-84-16,0 0 26 0,0 0 44 15,0 2 24-15,0-2-56 0,0 0-7 16,0 0-38-16,0 0-26 0,0 0-44 16,0 0 12-16,0 0-13 0,0 0-22 15,0 0-17-15,0 0-9 0,0 0-7 16,0 0-48-16,0 0 9 0,2 0-2 15,2 0-21-15,4-1 72 0,0 0 45 16,-1 1-4-16,1 0-12 0,-2 0 10 16,-6 0 6-16,0 0 58 0,0 0 13 15,0 0 26-15,0 0 13 0,0 2 3 16,-4-2-36-16,0 1 87 0,0 1 51 16,-3 0-17-16,3-1-90 0,0-1-35 15,0 0-35-15,2 0-36 0,2 0-2 16,-4 0-1-16,4 0-24 0,0 0-87 15,0 0-2-15,4 0-33 0,-2 0-39 16,4 0-122-16,3 0 188 0,1 0 52 16,2 0-9-16,1 0-33 0,1 0 32 15,-6 0 23-15,-1 0-16 0,-1 0 42 16,-6 0-40-16,0 0-77 0,0 0-117 16,-2 0-121-16,0 0-268 15</inkml:trace>
  <inkml:trace contextRef="#ctx0" brushRef="#br0" timeOffset="-193678.84">9521 13137 737 0,'0'0'1303'0,"0"0"-892"0,0 0-114 15,0 0-66-15,0 0-35 0,0 0-50 16,0 0-21-16,0 0-40 0,0 0-73 15,0 0-12-15,2-9-54 0,2 7-41 16,5-1-7-16,3 2 41 0,5-2 23 16,1 2-17-16,5-1 17 0,4 2 16 15,-2 0 18-15,-1 0-105 0,-1 0-96 16,-4 0-47-16,-5 0-97 0,-3 3-99 16,-5-1-145-16,-6 0-396 0</inkml:trace>
  <inkml:trace contextRef="#ctx0" brushRef="#br0" timeOffset="-193461.03">9461 13230 1223 0,'0'0'1187'0,"0"0"-848"0,0 0-133 0,0 0-36 16,0 0-17-16,0 0-45 15,0 0 0-15,0 0-70 0,0 0-38 16,0 0-82-16,0 0-10 0,37-28 18 15,-14 23 7-15,8-1 35 0,0 4 13 16,4-3-19-16,-4 1-103 0,2 2-91 16,-2-1-74-16,-4 0-41 0,-4 2-104 15,-13 0-145-15,-3 1-111 0</inkml:trace>
  <inkml:trace contextRef="#ctx0" brushRef="#br0" timeOffset="-193227.75">9465 13284 1608 0,'0'0'688'0,"0"0"-317"0,0 0-155 15,0 0-49-15,0 0-14 0,0 0-19 16,0 0-29-16,0 0-41 0,0 0-63 16,0 0 18-16,35-35-3 0,-18 29-16 15,8-1-48-15,0-1 20 0,2 2 9 16,4-2-1-16,-3 2-49 0,1 1-78 15,-2 2-45-15,-2 0-62 0,-4 1-59 16,-7 2-95-16,-6 0 2 0,-1 0-112 16,-3 1-248-16</inkml:trace>
  <inkml:trace contextRef="#ctx0" brushRef="#br0" timeOffset="-192992.35">9587 13337 388 0,'0'0'1622'0,"0"0"-1255"0,0 0-96 0,0 0-84 16,0 0 50-16,0 0 3 0,0 0-52 15,0 0-14-15,0 0-67 0,0 0-107 16,0-5-25-16,4 4-35 0,5 0-13 16,3-1 16-16,7 0 22 0,3 0 23 15,3-1-4-15,4 1-13 16,0-1 4-16,-2 2-106 0,0 1-57 15,-4 0-62-15,-5 0-43 0,-3 0-186 16,-7 1-168-16,0 2-539 0</inkml:trace>
  <inkml:trace contextRef="#ctx0" brushRef="#br0" timeOffset="-192775.99">9641 13433 1763 0,'0'0'1102'0,"0"0"-753"15,0 0-136-15,0 0-3 0,0 0-56 16,0 0-6-16,0 0-18 0,0 0-24 16,0 0-74-16,0 0-32 0,-6-29-65 15,12 27-43-15,6 0-17 0,5-1 31 16,6 0 49-16,4 2-33 0,2-1-20 16,-3 2-153-16,3 0-56 0,-4 0-76 15,-4 0-30-15,-5 0-3 0,-3 2-150 16,-7-1-183-16</inkml:trace>
  <inkml:trace contextRef="#ctx0" brushRef="#br0" timeOffset="-192559.31">9594 13471 2149 0,'0'0'440'0,"0"0"-208"16,0 0-97-16,0 0-58 0,0 0-16 15,0 0-39-15,0 0 0 0,0 0-22 16,0 0-100-16,0 0 1 0,49-43 31 16,-28 40 33-16,2-1-7 0,1 2 40 15,3-1-30-15,0 1-107 0,0 0-119 16,-2 0-89-16,-5 0-115 0,-5-2-254 16</inkml:trace>
  <inkml:trace contextRef="#ctx0" brushRef="#br0" timeOffset="-192242.13">9625 13315 927 0,'0'0'991'0,"0"0"-631"0,0 0-46 16,0 0-105-16,0 0-77 0,0 0-10 16,0 0-61-16,0 0-61 0,0 0-22 15,0 0-75-15,12-25-31 0,2 22 48 16,5 2 34-16,4-2 17 0,6 0-6 15,-5 1-191-15,3 0-72 0,-4 0-133 16,-8 0-194-16,-1-2-407 0</inkml:trace>
  <inkml:trace contextRef="#ctx0" brushRef="#br0" timeOffset="-192058.83">9651 13232 385 0,'0'0'1625'0,"0"0"-1213"0,0 0-170 15,0 0-120-15,0 0-12 0,0 0-30 16,0 0 29-16,0 0-31 0,0 0-78 16,0 0-131-16,2-14-43 15,9 12 42-15,5 2 78 0,9-2 12 16,2 2-104-16,4-2-132 0,-6 1-167 16,-7 1-163-16,1-3-400 0</inkml:trace>
  <inkml:trace contextRef="#ctx0" brushRef="#br0" timeOffset="-191875.56">9643 13166 1038 0,'0'0'826'0,"0"0"-297"0,0 0-297 0,0 0-119 16,0 0-52-16,0 0-59 0,0 0-2 15,0 0-37-15,0 0-79 0,0 0-149 16,21-19 155-16,4 19 65 0,6 0-202 15,4 0-156-15,-10 0-206 0</inkml:trace>
  <inkml:trace contextRef="#ctx0" brushRef="#br0" timeOffset="-189606.73">9951 10610 382 0,'0'0'612'0,"0"0"-266"15,0 0-223-15,0 0-121 0,0 0 1 16,0 0-3-16,0 0-31 0,0 0-8 15,0 0-13-15,4 0-10 0,-2 2-104 16,-2-2-150-16,0 0-248 0,7 1 326 16</inkml:trace>
  <inkml:trace contextRef="#ctx0" brushRef="#br0" timeOffset="-189407.17">9968 10570 787 0,'0'0'612'0,"0"0"-410"15,0 0-124-15,0 0-55 0,0 0-23 16,0 0-104-16,0 0-46 0,0 0-58 16,0 0 6-16,0 0 124 0,39 6 42 15,-16 3-333-15,-3-3-9 0,18 4 228 16</inkml:trace>
  <inkml:trace contextRef="#ctx0" brushRef="#br0" timeOffset="-189223.15">9889 10663 359 0,'0'0'1660'15,"0"0"-1245"-15,0 0-318 0,0 0-36 16,0 0-61-16,0 0-3 0,0 0-59 15,0 0 14-15,0 0-81 0,19-18-53 16,6 18 62-16,14 6 72 0,2 0-92 16,-6-1-266-16,19 1-213 0</inkml:trace>
  <inkml:trace contextRef="#ctx0" brushRef="#br0" timeOffset="-188155.36">7189 9004 1 0,'0'0'39'0,"0"0"39"0,0 0 11 16,0 0-60-16,56-23 463 0,-45 17-231 16,-5 2-49-16,-2 1-20 0,-2 1-98 15,0-1-25-15,-2 3-24 0,0 0-45 16,0 0-59-16,0 0 37 0,0 0 22 15,0 0 11-15,0 0-11 0,0 0 13 16,0 0-13-16,0 0-44 0,2 0-66 16,2 0 9-16,5 2 100 0,1 0 2 15,2-1 19-15,7 2-19 0,4-2 18 16,3 1-16-16,3 0 17 0,4 0-17 16,-1 0-3-16,1-1 0 0,-2 0 14 15,-2-1 19-15,-3 0-20 16,-5 0-7-16,2 0 75 0,-9 0 27 15,-1 0-30-15,-7 0-36 0,-4 0-22 16,-2 0 48-16,0 0 101 0,-4 0 48 16,-2 0-71-16,-3 0-146 0,-7 0-89 15,-7-1 8-15,-4 1 52 0,-8 0-29 16,-4 0 58-16,-3 3 0 0,3-2 9 16,4 1-5-16,6-2 31 0,6 0 7 15,5 0 7-15,7 0 16 0,5 0 58 16,6 0-33-16,0 0-90 0,4 0-87 15,9 0 3-15,9 0 84 0,16-1 42 16,20-3 13-16,16-3-29 0,5 1-13 16,-17 0-10-16,-17 3 10 0,-20-1 20 15,-9 1-31-15,1 1-2 0,-7 0 26 16,-4-1 45-16,-6 0 45 0,0 1 58 16,-14-2-43-16,-15-1-131 0,-27 1-144 15,-24 1 70-15,-15 0 64 0,1 1 10 16,14 0 20-16,24 0 25 0,15-1 32 15,10 1-26-15,8-2 20 0,0 2-11 16,5 0 36-16,3-1-41 0,9 2 40 16,6 1-95-16,12 0-201 15,7 0 38-15,16 2 163 0,21 0 61 16,14 0-59-16,-4-1-4 0,-12 0 4 16,-21-1-15-16,-10 4-118 0,0-2-172 15,-3 4-101-15,-3 0-86 0,-7 1-210 16,-8-1-118-16</inkml:trace>
  <inkml:trace contextRef="#ctx0" brushRef="#br0" timeOffset="-187518.46">9540 10697 254 0,'0'0'43'0,"0"0"403"0,0 0 27 16,0 0-274-16,0 0-138 0,0 0 69 15,0 0-22-15,0 0-4 0,0 0-7 16,0 0 4-16,-13-21-30 0,13 21-71 16,0-1-6-16,0 1-72 0,0 0-36 15,0 0-162-15,0 0-92 0,0 0-130 16,0-1-73-16</inkml:trace>
  <inkml:trace contextRef="#ctx0" brushRef="#br0" timeOffset="-187203.67">9498 10628 372 0,'0'0'587'0,"0"0"-236"0,0 0-68 16,0 0-104-16,0 0-46 15,0 0-71-15,0 0-62 0,0 0-11 16,0 0-54-16,0 0-87 0,-12-13-21 16,12 13 27-16,0 0 25 0,0 0-2 15,0 3 45-15,0 0 38 0,0 0 24 16,0-1-114-16,0 1-20 0,-2 0 26 16,2-3 49-16,-2 1 75 0,2-1 33 15,0 0 35-15,0 0-68 0,-2 1-3 16,0-1-69-16,2 1-32 0,-2 1 48 15,0-2 14-15,0 0-62 0,-1 1-33 16,1 0 32-16,0-1 64 0,2 1 41 16,0-1 0-16,0 1 0 0,0 1 0 15,0-2 0-15,0 1 0 16</inkml:trace>
  <inkml:trace contextRef="#ctx0" brushRef="#br0" timeOffset="-186003.9">12022 9780 1774 0,'0'0'600'0,"0"0"-467"0,0 0-133 16,0 0-210-16,0 0 210 0,50 70 9 15,-25-41 11-15,2 6 28 0,4 2-6 16,2 0-25-16,0 1-14 0,4-2 55 15,-2 1-39-15,2-4-19 0,-1-2-3 16,-3-3 0-16,-2-1 3 0,-7-7-29 16,-1-4 26-16,-6-2-20 0,-3-6-6 15,-6-5 29-15,-6 0 42 16,-2-3 155-16,0 0 6 0,0 0-33 0,0 0-61 16,0 0-109-16,0 2-55 15,-4 2-121-15,-8 4-114 0,-5 8 264 16,-16 9-12-16,-20 17 38 0,-24 16 64 15,1 6 23-15,3-7-29 0,26-14-16 16,24-19-28-16,9-5-14 0,-3-1-31 16,5-2 31-16,1 1 32 0,1-7-32 15,6-4 32-15,2-3 29 0,0-2 26 16,2 1-10-16,0-2 25 0,0 0-6 16,0 0-35-16,0 0-23 0,0 0 13 15,0 0 11-15,0 0-61 0,0 0 12 16,0 0-13-16,-4 0-41 0,-1-3-160 15,1 1-257-15,-2-2-211 0,-6-7-314 16,43 31-171-16</inkml:trace>
  <inkml:trace contextRef="#ctx0" brushRef="#br0" timeOffset="-182898.87">9749 13289 1755 0,'0'0'678'0,"0"0"-272"15,0 0-111-15,0 0-154 16,0 0-55-16,0 0 22 0,0 0 63 0,0 0-76 16,4-2-86-16,2 1-9 15,8 1-60-15,5-2 60 0,10 1 7 16,4 0 21-16,8 0-28 0,1 1 13 15,1 0-1-15,-2 0-12 0,3 1-25 16,-7 0 25-16,-2 0 22 0,-2-1-19 16,-6 0 19-16,-4 0-19 0,-7 0 16 15,-5 0-19-15,-5 0-23 0,-4-1-21 16,-2 1-19-16,0 0-70 0,0 0-42 16,-2 0-32-16,-2 0-69 0,-9 0-273 15,-5 0-197-15,1 1-3 0,-14-1-74 16</inkml:trace>
  <inkml:trace contextRef="#ctx0" brushRef="#br0" timeOffset="-182566.75">9844 13360 1099 0,'0'0'1157'0,"0"0"-744"15,0 0-142-15,0 0-82 0,0 0-81 16,0 0 14-16,0 0 27 0,0 0-13 15,0 0-101-15,0 0-35 0,-2 0-60 16,8 0-7-16,2 0 67 0,4 1 61 16,5 0 11-16,4 1-53 0,3-1 25 15,1 0 10-15,0-1-13 0,2 0-41 16,-2 0 38-16,0 0-4 0,-3 0-16 16,-1 0-17-16,0 0-1 0,-3 0 0 15,-3 2-16-15,-1-2 16 0,-4 0 0 16,-1 1 0-16,-1-1 0 0,-6 0-2 15,0 2 2-15,0-2 0 0,-2 0-22 16,0 0 20-16,0 0-70 0,0 0-70 16,0 0-67-16,0 0-33 0,0 0-59 15,0 0-166-15,0 1 23 16,-2 1-1-16,0 1-174 0,-6-1-134 16</inkml:trace>
  <inkml:trace contextRef="#ctx0" brushRef="#br0" timeOffset="-182214.22">9964 13441 1079 0,'0'0'1703'16,"0"0"-1267"-16,0 0-232 0,0 0-48 15,0 0-55-15,0 0-3 16,0 0 21-16,0 0 7 0,0 0-110 0,0 0-16 15,6-6-82-15,2 6 73 16,9 0 9-16,-1 0 0 0,9 0 37 16,6 0-5-16,0 0-1 0,4-1-31 15,-2 0 32-15,-2-1 0 0,-2 0-17 16,-4 0-13-16,-4 0 29 0,1-1-21 16,-5 0-10-16,-1 0-1 0,-3 3 1 15,-3-1 0-15,0 0-20 0,-3 1 20 16,-3 0 12-16,-2 0-12 0,0 0-20 15,0-2-27-15,-2 2-89 0,2 0-128 16,-2 0-88-16,0 2-122 0,0 0-59 16,0 3-54-16,0-1-50 15,-10 1-97-15</inkml:trace>
  <inkml:trace contextRef="#ctx0" brushRef="#br0" timeOffset="-181915.75">9988 13509 1159 0,'0'0'1251'0,"0"0"-890"0,0 0-88 15,0 0-93-15,0 0-18 0,0 0-35 16,0 0 0-16,0 0-32 0,0 0-22 16,0 0-73-16,17-12-28 0,-3 12 28 15,5 0 43-15,6 0 7 0,2 0-46 16,4 0 8-16,2 0-10 0,-2 0-2 15,-2 0 10-15,-5 0-10 0,1 0 12 16,-4 0-6-16,-5 0-3 0,-1-1-3 16,-5 1 0-16,-4 0-52 0,-1 0-77 15,-1-1-48-15,-2 1-4 0,-2 0-49 16,2 0 35-16,-2 0-1 0,0 0-104 16,0 0-115-16,-6 0-105 0,2 0-209 15,-15 0 2-15</inkml:trace>
  <inkml:trace contextRef="#ctx0" brushRef="#br0" timeOffset="-181630.89">10007 13578 13 0,'0'0'1639'16,"0"0"-1026"-16,0 0-263 0,0 0-93 15,0 0-58-15,0 0 15 0,0 0 3 16,0 0-62-16,0 0-86 0,0 0-69 15,31-7-15-15,-8 6-1 16,-1 1 16-16,7 0 12 0,4 0-12 16,0 0 10-16,-1 0-10 0,-4 0 13 15,-1 1-13-15,-6 0 2 0,-2-1 11 16,-7 2 16-16,-2-2-27 0,-8 1 1 16,3-1 9-16,-5 0-12 0,0 0-116 15,0 0-42-15,0 0-59 0,0 0-42 16,0 0-130-16,0 0-83 0,-3 0-77 15,1 2-151-15,-6-1 87 0</inkml:trace>
  <inkml:trace contextRef="#ctx0" brushRef="#br0" timeOffset="-181265.29">9976 13684 2345 0,'0'0'584'0,"0"0"-309"0,0 0-121 16,0 0-69-16,0 0-43 0,0 0 18 16,0 0-44-16,0 0-16 0,72-13-32 15,-39 13 29-15,5 0 3 0,-1 1-27 16,0 3 27-16,-4-2 2 0,-8 4-2 16,-2-3 3-16,-3 0-3 15,-7 0 13-15,-3 0-12 0,-8-3 21 0,0 1 82 16,2-1 79-16,-4 0-45 15,0 0 4-15,0 0-45 0,0 0-25 16,0 0-44-16,0 0 24 0,0 0-5 16,0 0-10-16,0 0-21 0,0 0 12 15,0 0-28-15,0 0-7 0,0 0-21 16,0 0-3-16,0 0 0 0,0 0-46 16,0 0 46-16,0 0 12 0,0 0-3 15,0 0-43-15,0 0-108 0,0 0-79 16,0 0-169-16,2 0-279 0,0 0-381 15,11-19-448-15,-30 38 1512 0</inkml:trace>
  <inkml:trace contextRef="#ctx0" brushRef="#br0" timeOffset="-177894.14">13469 13291 166 0,'0'0'447'0,"0"0"319"15,0 0-256-15,0 0-111 16,0 0-47-16,0 0-20 0,0 0-105 16,0 0-52-16,0 0-35 0,2 0-35 15,0 0-102-15,3 0 16 0,-1 0-6 16,6 0 24-16,7 0-36 0,1 2 10 15,7 0 8-15,0 0-19 0,6 0-2 16,-2 1 2-16,-2-2 2 0,-3 2-1 16,1-1-1-16,-2-1 1 0,-11 2-1 15,3-3-13-15,-5 2 0 0,-8-1 7 16,2-1-89-16,-2 0-73 0,-2 0-24 16,0 0-3-16,0 0-84 0,-4 0-196 15,-2 3-132-15,-2-3 12 16,-13 3-57-16</inkml:trace>
  <inkml:trace contextRef="#ctx0" brushRef="#br0" timeOffset="-177559.75">13442 13414 1223 0,'0'0'1081'0,"0"0"-777"16,0 0-78-16,0 0-21 0,0 0-55 15,0 0-6-15,0 0-42 0,0 0-54 16,0 0-47-16,0 0 21 16,46 2 22-16,-23 5 4 0,6 0 21 15,-2 0 1-15,-1 0-10 0,3 1-58 16,0 0 26-16,-2-2-3 0,4 0 10 16,-2-1-32-16,-8-1 25 0,1-1-2 15,-1-1-8-15,-11 1-16 0,1-2-2 16,-5 0 13-16,-2-1-12 0,-4 0-1 15,0 0 19-15,0 0-10 0,0 2-9 16,0-2-1-16,0 0-27 0,0 0-66 16,0 0-111-16,0 0-36 0,-2 0-68 15,2 0-89-15,-6 0-136 0,2 0 90 16,-7 1-51-16,5-1-114 0,-14 0-11 0,69-3 592 16</inkml:trace>
  <inkml:trace contextRef="#ctx0" brushRef="#br0" timeOffset="-177260.41">13453 13547 947 0,'0'0'1233'16,"0"0"-858"-16,0 0-104 0,0 0-4 16,0 0-85-16,0 0-20 0,0 0-10 15,0 0-9-15,0 0-109 0,0 0 32 16,33 0-12-16,-17 3-13 15,5-1-22-15,4 0 18 0,4 2 4 16,4-2-41-16,-4 2 0 0,0-3 3 16,-4 0 10-16,-3 1 6 0,1-1-19 15,-11-1 16-15,3 0-16 0,-5 0 13 16,-6 0-16-16,1 0 3 0,-1 0-67 16,-4 0-21-16,2 0-6 0,-2-1-7 15,0 1-70-15,0 0-29 0,0 0-59 16,-2 0-139-16,-2 0-301 0,-1 0-315 15,-5 0 229-15</inkml:trace>
  <inkml:trace contextRef="#ctx0" brushRef="#br0" timeOffset="-176809.08">13428 13646 969 0,'0'0'1328'0,"0"0"-1044"0,0 0-145 15,0 0-4-15,0 0-32 16,0 0-39-16,0 0-64 0,0 0 19 16,0 0 55-16,0 0-23 0,33-1-22 15,-16 5 19-15,7 0 9 0,-1 2 7 16,2-1-42-16,2-3 7 0,4 3 23 15,-6-1-50-15,-1-1 24 0,1 1 16 16,0-2 5-16,-8 1-34 0,-1-1 34 16,-8-1-25-16,1 2-9 0,-1-3-10 15,-4 1 16-15,-2 1 10 0,-2-2-28 16,0 0 1-16,0 0 13 0,0 0-11 16,0 0-3-16,0 0-1 0,0 0 2 15,0 0-2-15,0 0 12 16,0 0 1-16,0 0 18 0,0 0-5 15,0 0-23-15,0 0 22 0,0 0-6 16,0 0-18-16,0 0-1 0,0 0 3 16,0 0-3-16,0 0-19 0,0 0 19 15,0 0-50-15,0 0-79 0,0 0-68 16,0 0-58-16,0 0-103 0,-2 0-246 16,0 0-149-16,-6-3-483 0,20 6 949 0</inkml:trace>
  <inkml:trace contextRef="#ctx0" brushRef="#br0" timeOffset="-164963.72">11921 12549 385 0,'0'0'208'0,"-23"-52"330"15,17 25-173-15,0-7-183 0,2-5 45 16,2-2-16-16,2 1-49 0,0-1-45 16,6 2-23-16,0 2 41 0,11 4 7 15,1 4 3-15,9 1 2 0,19 2-79 16,22-1-27-16,27 0-25 0,21 1 3 15,6 4-19-15,2 0-6 16,0 2 6-16,2-1 3 0,-2 0-3 16,0 0-3-16,2 7 3 0,4 3 0 15,0 7 0-15,5 4-26 0,1 4 25 16,-1 7-1-16,-1 7 4 0,-4 5 11 16,-2 4 32-16,-4 5-10 0,-8 6-22 15,-4 5 9-15,-9 5 13 0,-10 5-35 16,-8 4 10-16,-9 4-10 0,-10 2 0 15,-10 1-15-15,-8 0-14 0,-15 2 29 16,-12 1 0-16,-13 2-34 0,-10-1 33 16,-13 4 2-16,-18-2 12 0,-12-1 22 15,-11-1-26-15,-8-1 17 0,-11-3 9 16,-11-3-33-16,-3-4 33 16,-8-5-3-16,-5-3-32 0,-3-7 32 15,-1-5-1-15,1-4-31 0,-2-10 13 16,-7-2-13-16,-2-4 19 0,-4-5-13 15,0-3-3-15,7-5-3 0,-3-7 25 16,8-8-13-16,1-3-10 0,4-4 20 16,-5-2 15-16,-2 0-36 0,3-5 42 15,6 0 4-15,6-5 7 0,6-1-42 16,4-3 29-16,4-3-12 0,1-5-10 16,5-4-19-16,-1-5 18 15,6-5-11-15,5-4 5 0,10-6-12 0,1-4 25 16,13-5-25-16,-1 0 1 15,13-5-1-15,2-1 2 0,9 1-2 16,7 3-15-16,11 1 15 0,3 7 9 16,13 5-9-16,3 12-27 0,3 12 27 15,-1 9 0-15,14-3-47 0,25-11 25 16,29-9-7-16,23-6 7 0,8 9-34 16,6 12 43-16,-4 9 13 0,10 10-12 15,6 5-20-15,3 5 32 0,-5 9 0 16,1 2-28-16,-1 10 12 0,-3 4 15 15,-5 4-1-15,-2 6-47 0,-6 2 48 16,-9 4 1-16,3 4 0 0,4 3 3 16,-6 3 7-16,3 5-1 0,-9 2-9 15,-7 5-25-15,-14 3 25 0,-7 3-2 16,-14 3-39-16,-8 4 25 0,-8 1 14 16,-11 4 2-16,-8 2 0 0,-11 5 38 15,-11 1 6-15,-7-2-19 0,-15-1 1 16,-6-7 8-16,-10-6-3 0,-14-1-31 15,-15-7 0-15,-25-1 34 0,-18-4 7 16,-25-5-41-16,-19-1-15 0,-27-4-140 16,36-11-214-16,-17-14-742 15</inkml:trace>
  <inkml:trace contextRef="#ctx0" brushRef="#br0" timeOffset="-154184.89">13147 13659 75 0,'0'0'509'15,"0"0"-46"-15,0 0-174 0,0 0-129 16,0 0-59-16,0 0-82 0,0 0-19 16,0 0 0-16,0 3-32 0,0-1-27 15,-2 0 43-15,-2 3-33 0,0 0-198 16,1-1-164-16,-1 0-261 0</inkml:trace>
  <inkml:trace contextRef="#ctx0" brushRef="#br0" timeOffset="-153969.48">13145 13678 1318 0,'0'0'277'16,"0"0"-125"-16,0 0-57 0,0 0-43 15,0 0-52-15,0 0-36 0,0 0-62 16,0 0-58-16,0 0 52 0,0 0-124 16,-6-4-195-16,8 10-360 0</inkml:trace>
  <inkml:trace contextRef="#ctx0" brushRef="#br0" timeOffset="-153801.78">13234 13740 186 0,'0'0'1042'0,"0"0"-883"0,0 0-58 16,0 0-101-16,0 0-11 0,0 0-112 16,0 0-50-16,0 0-48 0,0 0-591 15</inkml:trace>
  <inkml:trace contextRef="#ctx0" brushRef="#br0" timeOffset="-151464.86">23877 5341 1501 0,'0'0'682'16,"0"0"-252"-16,0 0-76 0,11-55-66 16,-11 53-58-16,0 2-230 0,0 0-10 15,-13 9-210-15,-3 11 220 0,-15 12 163 16,-13 19 5-16,-16 17-48 0,-4 6-50 16,13-2-32-16,11-15-38 0,18-19-19 15,7-8 17-15,7-2-33 0,2 1 22 16,-5 4-25-16,7 2 13 15,2-4-22-15,2-6-51 0,10-3-77 0,1-7-61 16,-1-5-18-16,9-4 13 16,-1-6 63-16,11-3-23 0,2-12-32 15,17-13-232-15,-5 3-267 0</inkml:trace>
  <inkml:trace contextRef="#ctx0" brushRef="#br0" timeOffset="-151198.75">24392 5355 1330 0,'0'0'452'0,"0"0"-81"0,0 0-369 16,-72 29-1-16,39-4 42 0,-3 8-42 16,3 6-1-16,4 5-17 0,7-1-9 15,11 2 26-15,7-4-3 0,6-3-25 16,11-7 27-16,7-4 2 16,1-7 19-16,6-6 48 0,-2-7 132 15,2-4 97-15,2-3-20 0,-7-9-60 16,5-4-28-16,-4-3-40 0,0-6-92 15,-7-5 9-15,1-4-18 0,-9 0 8 16,-6-4-52-16,-4 1-8 0,-10 2-49 16,-9 4-93-16,-8 4-54 0,-2 5-61 15,-4 7-173-15,2 7-142 0,10 1-48 16,6 4-394-16</inkml:trace>
  <inkml:trace contextRef="#ctx0" brushRef="#br0" timeOffset="-150964.86">25066 5664 1759 0,'0'0'972'16,"0"0"-744"-16,81-28-84 0,-30 22-29 16,24 4-35-16,1 2-78 0,1 0-4 15,-7 4-9-15,-6 2 8 0,-8 3-30 16,-5-3 31-16,-15 0 2 15,-12-1-57-15,-1-2-68 0,4 3-16 16,0 0-7-16,-4 0-91 0,-3-2-136 16,-7 2-132-16,3-6-274 0</inkml:trace>
  <inkml:trace contextRef="#ctx0" brushRef="#br0" timeOffset="-150631.58">26616 5535 1565 0,'0'0'1067'0,"0"0"-745"16,0 0-85-16,0 0-237 0,0 0-266 15,0 0 66-15,0 0 74 0,-47 38 55 16,32-11 49-16,7 1 22 0,6 4 3 15,2 0-3-15,14-2 19 0,7 0-19 16,8-4 336-16,10-2-166 0,5-6 28 16,3-4 22-16,-5-6-55 0,3-5 37 15,-10-3-102-15,-6-9 36 0,-6-5 123 16,-2-5-85-16,-9-6-128 0,0-4 28 16,-8-3-71-16,-4-1-3 0,-12-2-47 15,-19-1-33-15,-25 1-85 0,-39 8-154 16,-12 11-186-16,-1 13-218 15,34 5-311-15,32-1-601 0</inkml:trace>
  <inkml:trace contextRef="#ctx0" brushRef="#br0" timeOffset="-148729.6">11971 8182 114 0,'0'0'104'16,"0"0"-87"-16,0 0-17 0,0 0-186 16</inkml:trace>
  <inkml:trace contextRef="#ctx0" brushRef="#br0" timeOffset="-148179.58">11991 7917 473 0,'0'0'697'0,"0"0"-358"15,0 0-40-15,0 0-75 16,0 0 19-16,0 0-46 0,0 0 20 0,0 0-34 16,0 0-70-16,0 0-85 15,-16-29 8-15,16 32-1 0,0 0 0 16,0 3-16-16,0 5 106 0,0 6 53 16,-2 5 13-16,0 7-24 0,-5 5-22 15,3 4-55-15,-2 2-70 0,2 1 33 16,-6 1 0-16,3-5-6 0,-1-1-34 15,2-4 37-15,2-4-10 0,-4-3-18 16,1 1-1-16,1-5 48 0,2-1 85 16,0-1-108-16,2-5-21 15,0-3-23-15,0-3-2 0,-2-1-14 16,4-2 14-16,0-4 1 0,0 1 19 16,0-2-19-16,0 0 35 0,0 0 26 15,0 0-10-15,0 0 0 0,0 0 16 16,0 0 29-16,0 0-17 0,0 0 5 15,0 0-21-15,0-2-18 0,0 1-46 16,0 1 27-16,0-1-5 0,-2-1-22 16,2-2-16-16,-5-1-118 0,1 0 31 15,-2 0-59-15,4 1-13 0,0-1-81 16,2-3-157-16,0 2-352 0,8-19-805 16</inkml:trace>
  <inkml:trace contextRef="#ctx0" brushRef="#br0" timeOffset="-147178.78">12516 14028 1725 0,'0'0'639'0,"0"0"-320"0,0 0-16 15,0 0-137-15,0 0-166 0,0 0-26 16,0 0 26-16,0 0 70 16,21 71 45-16,-21-18 6 0,-4 14 22 15,-8 3-20-15,3-10-35 0,-3-15-25 16,2-14-38-16,3-4 35 0,-7 4-29 16,1-2 10-16,3-2-6 0,-4-6 0 15,3-8 6-15,5-4 34 0,2-7 43 16,-2-1-22-16,2-1 28 0,0 0-4 15,1-6-18-15,-1-5-78 0,4-5-24 16,0-9-40-16,11-13-49 0,11-17-16 16,14-13 28-16,1 4 40 0,-4 14-19 15,-8 18 19-15,-3 10 18 16,-1 1 17-16,6-1-69 0,2 3 21 16,2 5 50-16,-2 6 2 0,-2 4-1 15,0 4 17-15,-5 6-5 0,3 6-12 16,-8 6-1-16,-1 2 12 0,-3 4 20 15,-1 2-32-15,-6 1 12 0,-2 1 7 16,-2-2 6-16,-2 1-24 0,0-1 33 16,0-1-13-16,-2-4-21 0,0-2-43 15,-2-3 0-15,0-3-57 0,-2-1-57 16,6-4-139-16,-2-4-103 0,2-1-149 16,0-3-127-16,6-10-387 0</inkml:trace>
  <inkml:trace contextRef="#ctx0" brushRef="#br0" timeOffset="-146928.75">13246 14312 2224 0,'0'0'762'0,"0"0"-411"16,0 0-49-16,54-34-122 0,-27 27-39 15,8 2-59-15,4 0 6 0,5 5-32 16,3 0-38-16,5 4-17 0,-7 1 35 15,5-1-1-15,-13 0-23 0,0 2-12 16,-4-1-2-16,-4 1 0 0,-12-2-48 16,-1 2-53-16,-7-2-35 0,-1 1 12 15,0-1-47-15,-2 0-46 0,-4 0-74 16,5 0-76-16,-1-1-134 0,-2 0-133 16,10-3-623-16</inkml:trace>
  <inkml:trace contextRef="#ctx0" brushRef="#br0" timeOffset="-146695.05">14404 13927 2247 0,'0'0'767'0,"0"0"-374"0,0 0-126 16,0 0-113-16,0 0-154 0,0 0-16 15,0 0 16-15,0 0 95 0,39 67 2 16,-33-10-36-16,-6 21 4 0,0 9-21 16,-10 2-22-16,-3 6-22 0,-3 3-1 15,-3 11-169-15,-1-5-195 0,-1-25-684 16,9-19-462-16</inkml:trace>
  <inkml:trace contextRef="#ctx0" brushRef="#br0" timeOffset="-142139.37">26751 6506 889 0,'0'0'1735'0,"0"0"-1317"0,0 0-111 16,0 0-69-16,0 0-48 0,0 0-2 15,0 0-8-15,0 0-18 0,0 0-47 16,43-39-106-16,-43 39-9 0,-4 1-75 16,-2 4-30-16,2 4 86 0,-5 6 19 15,1 5 140-15,-9 3-44 0,5 4-22 16,-9 3-31-16,7-1-18 0,-7-1-22 15,7-1-1-15,-5-1 11 0,3-3-1 16,-1 1-11-16,5-3 14 0,-5-1-1 16,7-2-14-16,-1-2-22 0,1-2 22 15,2-2-12-15,4-1-38 0,-2-4-24 16,1 0-25-16,1-1-43 0,0-2 8 16,2-2-33-16,2-2-98 15,0 0-93-15,0 0 6 0,0 0 140 16,6-2 32-16,0-4-160 0,1 0-416 15,1-6-529-15</inkml:trace>
  <inkml:trace contextRef="#ctx0" brushRef="#br0" timeOffset="-141704.78">27181 6581 404 0,'0'0'1426'0,"0"0"-1056"0,0 0-40 15,0 0-24-15,0 0-66 0,33-52-45 16,-33 51 63-16,0 1-81 0,-2 0-98 16,-7 2-79-16,-1 7 22 0,-9 5 32 15,-5 5 100-15,-1 6-10 0,-4 3-144 16,2 1-15-16,2 2-16 0,11-2-10 15,-1 0-23-15,13-3 42 0,2 0 0 16,8-4-3-16,5 1-12 16,3-4 37-16,11-5 1 0,4-1 24 15,2-5 19-15,7-5 15 0,3-3 24 16,-2 0-5-16,-6-9-7 0,1-2 10 16,-7-6 21-16,-3-2 0 0,-5-5-6 15,0-2-4-15,-9-4 10 0,-2 3-23 16,-5-2 7-16,-5 2-37 0,-7 3 3 15,-5 2-52-15,0 1-1 0,-11 5-45 16,-2 2-46-16,0 4-3 0,-4 4 0 16,-2 4-55-16,2 2-260 0,3 6-42 15,1 6-75-15,12-1-28 16,5 1-127-16,8 0-800 0</inkml:trace>
  <inkml:trace contextRef="#ctx0" brushRef="#br0" timeOffset="-141171.96">28049 6660 98 0,'0'0'1957'15,"0"0"-1368"-15,0 0-303 0,0 0-129 16,0 0-7-16,0 0-51 0,0 0-61 16,0 0-38-16,0 0-76 0,0 0-33 15,2 9-9-15,4-6-7 0,6-1-45 16,11 2 73-16,14 0-216 0,-4 0-164 16,19-2-333-16</inkml:trace>
  <inkml:trace contextRef="#ctx0" brushRef="#br0" timeOffset="-141035.22">28512 6709 2206 0,'0'0'288'15,"0"0"-127"-15,0 0-29 0,0 0-59 16,0 0-73-16,0 0-2 0,0 0-59 16,0 0-32-16,0 0-69 0,49 5 146 15,-18-2-259-15,-4 0-286 0,17 0-465 16</inkml:trace>
  <inkml:trace contextRef="#ctx0" brushRef="#br0" timeOffset="-140888.3">28975 6748 650 0,'0'0'1628'0,"0"0"-1411"16,0 0-104-16,0 0-29 0,0 0-84 15,0 0-123-15,0 0-22 0,0 0-94 16,0 0-167-16,0 0-89 0,83 0-215 0</inkml:trace>
  <inkml:trace contextRef="#ctx0" brushRef="#br0" timeOffset="-140772.15">29337 6793 729 0,'0'0'1026'0,"0"0"-753"0,0 0-14 16,0 0-94-16,0 0-162 0,0 0-3 15,0 0-100-15,0 0-175 16,0 0-551-16,49-34-428 0</inkml:trace>
  <inkml:trace contextRef="#ctx0" brushRef="#br0" timeOffset="-140335.4">30077 6726 1148 0,'0'0'1141'0,"0"0"-750"15,0 0-134-15,0 0 127 0,0 0-104 16,0 0-50-16,0 0-48 0,0 0-34 16,0 0-32-16,0 0-11 0,-7-22-21 15,-9 27-62-15,-3 4-20 0,-8 5-2 16,-2 4-2-16,1 4-1 0,-1 1 0 16,8 0-50-16,0 2 51 0,5-1 0 15,1 1-11-15,7 2-23 16,2 1 36-16,2-1 0 0,4-1-28 0,0 0 28 15,8-3 9-15,0-3 3 16,2-1-11-16,3-4 10 0,1-2 26 16,1-3 22-16,1-2-6 0,3-4 27 15,2-3 13-15,1-1-1 0,1-1 9 16,-2-6 0-16,2-4 9 0,-3-4-22 16,1-2 1-16,-3-4-16 0,-1 1-13 15,-3-5-14-15,-1 3-10 0,-5 0 4 16,0 0 14-16,-3 0-14 0,-3 1-10 15,-2 2-21-15,-2 0-9 16,-5 3-21-16,-1-1-43 0,-4-1-8 16,-9 5-44-16,-2 0-69 0,-6 5-185 15,-8 2-183-15,8 3-429 0,-10-3-399 16</inkml:trace>
  <inkml:trace contextRef="#ctx0" brushRef="#br0" timeOffset="-138635.4">12428 15441 2187 0,'0'0'771'16,"0"0"-442"-16,0 0-106 0,0 0 8 15,0 0-30-15,51-37 4 0,-45 34-34 16,3 3-47-16,-1 0-90 0,-2 1-15 16,-2 5-17-16,0 2-1 0,-2 3-1 15,1 3 15-15,-1 6 16 0,0 2-15 16,-2 4 5-16,-2 3-2 0,-3 5-13 16,-1-2 6-16,-6 0 4 0,-1 0 18 15,1 1-9-15,-7-4-23 0,1-1 9 16,1-3 1-16,-1-3-9 0,1-6 9 15,3-4 13-15,3-3 3 0,3-5-25 16,4-2 27-16,0-2 13 16,-2 0 12-16,6-5-21 0,-2-7 6 15,2-3-40-15,8-6-3 0,2-9-68 16,7-5 26-16,8-2 26 0,1-2-5 16,3 1 8-16,2 6 4 0,2 6-37 15,-2 1 12-15,5 7 21 0,-1 2 14 16,0 5 0-16,2 6-25 0,-2 4 25 15,-2 1-11-15,-8 6 10 0,0 6-12 16,-11 3 15-16,1 4 0 0,-7 2-3 16,-6 3 3-16,-2 1 21 0,-2 0 7 15,-6 2-25-15,-7-2 37 0,5 4-38 16,-11-2 9-16,5 0-10 0,-7 0-1 16,2 0 0-16,5-2-76 15,-5-1-82-15,9-4-62 0,-3-3-122 16,9-4-249-16,2-6-227 0,4-7-500 15</inkml:trace>
  <inkml:trace contextRef="#ctx0" brushRef="#br0" timeOffset="-138319.47">13285 15440 2564 0,'0'0'601'0,"0"0"-282"0,0 0-132 16,0 0-187-16,0 0 9 0,0 0-9 16,0 0 107-16,-6 65 66 0,-19-8 94 15,-14 24-84-15,-13 16-7 0,-1 6 3 16,-11 2-50-16,2-1-43 0,2-1-10 16,-4 1-33-16,2-9-4 0,6-8-17 15,2-11 2-15,6-10 19 0,9-15 9 16,12-12-52-16,5-11 3 0,5-5 15 15,-2 4-6-15,3-2-12 0,-1 3-27 16,3-9-13-16,6-5-45 0,1-3-56 16,5-7-61-16,2-2-50 0,2-2-46 15,9-11-125-15,5-6-262 0,-3 0-474 16,14-21-677-16</inkml:trace>
  <inkml:trace contextRef="#ctx0" brushRef="#br0" timeOffset="-137467.58">13223 16390 1884 0,'0'0'988'0,"0"0"-802"15,0 0-74-15,0 0 166 0,0 0-34 16,0 0-77-16,0 0-57 0,0 0-22 16,0 0-22-16,0 0-29 0,50 62 26 15,-50-48 5-15,-4 0 25 0,-6-1-46 16,-3 2 12-16,3-4-7 0,-9-1-5 16,5-2-7-16,-7-3-6 0,7-2 6 15,-5-2-37-15,9-1 34 0,-1-3-1 16,3-4 1-16,4-3-18 15,2-5-19-15,2-4 0 0,4-3-46 16,8-5-19-16,3 2 31 0,1 0 13 16,3 4-10-16,2 3 31 0,-3 3 9 15,3 5-9-15,-2 3-9 0,-1 3-3 16,-1 4-10-16,-1 0 3 0,-3 5-5 16,-1 2 24-16,-2 4 0 0,-3 2-1 15,-3 1 1-15,-4 3 2 0,0 0 29 16,-11 3-7-16,1-2 7 0,-11 1 6 15,3-4-3-15,-3-2-16 0,-4-3-5 16,9-2 17-16,-5-5 4 0,9-2-12 16,-3-1 15-16,7 0 8 15,-2-4-20-15,3-4 15 0,5-2-4 16,2-3-36-16,0-3-27 0,11-5-4 16,1 0-21-16,9-4 9 0,-3 2 0 15,5 2 43-15,2 3 15 0,-2 2-15 16,-1 4-16-16,5 4 15 0,-2 2-1 15,-2 4-17-15,-1 2 16 0,3 5-13 16,-8 5 15-16,1 6 1 0,-7 4 1 16,1 5 0-16,-6 5 15 0,-6 13 11 15,-10 15 20-15,-15 13 23 16,-16 4-64-16,-5-2 22 0,1-16-28 16,12-17 30-16,6-11-30 0,-2-3 18 15,0 0 1-15,0 0-17 0,-2-1 32 16,10-9 5-16,5-7-8 0,10-4-7 15,4-2-6-15,2-3-18 0,2 0-15 16,6-4-52-16,11-3 33 0,14-5 34 16,16-7 37-16,17-4-36 0,7 1-1 15,-5 4 0-15,-8 8-3 0,-4 4-9 16,-9 5 12-16,-5 1 39 0,-11 0-8 16,-7 0-4-16,1 3-14 0,4 1-13 15,-4-1-4-15,-11 1 4 0,-3-1 2 16,-5-1-1-16,-4 1 2 0,-2-3 51 15,0 0 10-15,-4 0-49 0,0 0-15 16,-4 0-66-16,-1 0-72 0,1 0-140 16,-6 0-209-16,3-2-690 0,-1-11-1147 15</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07.048"/>
    </inkml:context>
    <inkml:brush xml:id="br0">
      <inkml:brushProperty name="width" value="0.035" units="cm"/>
      <inkml:brushProperty name="height" value="0.035" units="cm"/>
    </inkml:brush>
  </inkml:definitions>
  <inkml:trace contextRef="#ctx0" brushRef="#br0">142 288 4256 0 0,'0'0'6425'0'0,"6"1"-6054"0"0,1 1-297 0 0,0-2 0 0 0,0 1 0 0 0,0-1 0 0 0,0 0 0 0 0,1 0 0 0 0,-1-1 1 0 0,11-2-1 0 0,-15 2-43 0 0,0 0 1 0 0,-1 0 0 0 0,1 0 0 0 0,-1 0-1 0 0,0 0 1 0 0,1 0 0 0 0,-1-1 0 0 0,0 1-1 0 0,0-1 1 0 0,1 1 0 0 0,-1-1 0 0 0,0 0-1 0 0,-1 0 1 0 0,1 0 0 0 0,0 0 0 0 0,-1 0 0 0 0,1 0-1 0 0,-1 0 1 0 0,1-1 0 0 0,-1 1 0 0 0,0-1-1 0 0,0 1 1 0 0,0-1 0 0 0,0 1 0 0 0,-1-1-1 0 0,1 1 1 0 0,0-4 0 0 0,-1-1-69 0 0,-1 0 0 0 0,1 0 0 0 0,-1 0 0 0 0,0 0 0 0 0,-1 0 0 0 0,0 0 0 0 0,0 0 0 0 0,0 0 0 0 0,-1 1 0 0 0,0-1 0 0 0,0 1 0 0 0,-1 0 0 0 0,0 0 0 0 0,0 0 0 0 0,0 0 0 0 0,0 1 0 0 0,-10-9 0 0 0,-2-2-24 0 0,-1 0 0 0 0,-1 1 1 0 0,0 1-1 0 0,-25-14 0 0 0,40 26 54 0 0,0 0 0 0 0,0 0 0 0 0,-1 0 1 0 0,1 0-1 0 0,-1 1 0 0 0,1-1 0 0 0,-1 1 1 0 0,0 0-1 0 0,1 0 0 0 0,-1 0 0 0 0,0 1 0 0 0,-4-1 1 0 0,7 1-18 0 0,-1 1 1 0 0,0 0 0 0 0,0 0-1 0 0,1 0 1 0 0,-1 0-1 0 0,1 0 1 0 0,-1 0 0 0 0,1 0-1 0 0,-1 0 1 0 0,1 1 0 0 0,0-1-1 0 0,-1 1 1 0 0,1-1 0 0 0,0 1-1 0 0,0-1 1 0 0,0 1 0 0 0,0-1-1 0 0,1 1 1 0 0,-1 0-1 0 0,0 0 1 0 0,1-1 0 0 0,-1 1-1 0 0,1 0 1 0 0,-1 0 0 0 0,1 3-1 0 0,-8 33 334 0 0,3 1 0 0 0,1 0 0 0 0,1 0-1 0 0,5 65 1 0 0,-1-28-31 0 0,8 244 413 0 0,-3-242-523 0 0,4 0 0 0 0,21 82 0 0 0,-31-160-124 0 0,8 29-810 0 0,-4-23-1672 0 0,-2-21-1078 0 0,-2-5-896 0 0</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07.626"/>
    </inkml:context>
    <inkml:brush xml:id="br0">
      <inkml:brushProperty name="width" value="0.035" units="cm"/>
      <inkml:brushProperty name="height" value="0.035" units="cm"/>
    </inkml:brush>
  </inkml:definitions>
  <inkml:trace contextRef="#ctx0" brushRef="#br0">0 92 3344 0 0,'0'0'6259'0'0,"14"7"-7055"0"0,-4-3 848 0 0,8 5 165 0 0,0-2 0 0 0,1 0 0 0 0,37 9 0 0 0,23-1-218 0 0,2-4 0 0 0,-1-3 0 0 0,1-4 0 0 0,0-3 0 0 0,122-14 1 0 0,-172 8-373 0 0,0-1 0 0 0,48-16 0 0 0,-68 18 349 0 0,-1 1-1 0 0,0-2 0 0 0,0 0 1 0 0,-1 0-1 0 0,1 0 0 0 0,-1-1 1 0 0,-1-1-1 0 0,1 0 0 0 0,-1 0 1 0 0,0 0-1 0 0,8-11 0 0 0,-14 16 92 0 0,-1 1-1 0 0,0-1 1 0 0,0 0-1 0 0,0 0 1 0 0,0 0-1 0 0,-1 0 1 0 0,1 0-1 0 0,-1 0 1 0 0,1 0-1 0 0,-1 0 1 0 0,1 0 0 0 0,-1 0-1 0 0,0 0 1 0 0,0 0-1 0 0,0 0 1 0 0,0 0-1 0 0,0 0 1 0 0,-1 0-1 0 0,0-4 1 0 0,0 6-46 0 0,1-1 0 0 0,-1 0 0 0 0,1 0 0 0 0,-1 0 1 0 0,1 0-1 0 0,-1 1 0 0 0,0-1 0 0 0,1 0 1 0 0,-1 1-1 0 0,0-1 0 0 0,0 0 0 0 0,1 1 1 0 0,-1-1-1 0 0,0 1 0 0 0,0-1 0 0 0,0 1 0 0 0,0 0 1 0 0,0-1-1 0 0,0 1 0 0 0,0 0 0 0 0,0 0 1 0 0,0 0-1 0 0,0-1 0 0 0,0 1 0 0 0,0 0 1 0 0,0 0-1 0 0,0 0 0 0 0,0 1 0 0 0,0-1 0 0 0,0 0 1 0 0,1 0-1 0 0,-1 0 0 0 0,0 1 0 0 0,0-1 1 0 0,0 0-1 0 0,0 1 0 0 0,0-1 0 0 0,0 1 0 0 0,0-1 1 0 0,1 1-1 0 0,-1 0 0 0 0,0-1 0 0 0,0 2 1 0 0,-5 2-3 0 0,0 0 0 0 0,1 0 1 0 0,0 1-1 0 0,0 0 0 0 0,0 0 1 0 0,1 1-1 0 0,0-1 0 0 0,0 1 1 0 0,0 0-1 0 0,0 0 0 0 0,1 0 1 0 0,0 0-1 0 0,0 1 1 0 0,1-1-1 0 0,-3 11 0 0 0,2-2 62 0 0,-1 1 0 0 0,2-1 0 0 0,0 1 1 0 0,1 0-1 0 0,2 29 0 0 0,-1-42-52 0 0,0 0-1 0 0,1 1 1 0 0,-1-1 0 0 0,1 0 0 0 0,0 1 0 0 0,0-1 0 0 0,0 0-1 0 0,0 0 1 0 0,0 0 0 0 0,1 0 0 0 0,-1 0 0 0 0,1 0 0 0 0,0 0-1 0 0,0-1 1 0 0,0 1 0 0 0,0 0 0 0 0,0-1 0 0 0,1 0 0 0 0,-1 1-1 0 0,1-1 1 0 0,0 0 0 0 0,0 0 0 0 0,-1-1 0 0 0,1 1 0 0 0,0-1-1 0 0,0 1 1 0 0,1-1 0 0 0,-1 0 0 0 0,0 0 0 0 0,0 0 0 0 0,0-1-1 0 0,1 1 1 0 0,-1-1 0 0 0,0 0 0 0 0,1 1 0 0 0,-1-2 0 0 0,0 1-1 0 0,1 0 1 0 0,-1-1 0 0 0,0 1 0 0 0,1-1 0 0 0,-1 0 0 0 0,0 0-1 0 0,0 0 1 0 0,0-1 0 0 0,0 1 0 0 0,0-1 0 0 0,5-3 0 0 0,16-13 53 0 0,0-1 0 0 0,37-41 0 0 0,-32 31-73 0 0,-28 28-18 0 0,0 0 0 0 0,0 0 0 0 0,0 0-1 0 0,0 0 1 0 0,0 1 0 0 0,0-1 0 0 0,1 0 0 0 0,-1 1 0 0 0,0-1 0 0 0,0 1 0 0 0,0-1 0 0 0,1 1-1 0 0,-1-1 1 0 0,0 1 0 0 0,1 0 0 0 0,-1 0 0 0 0,0 0 0 0 0,0 0 0 0 0,1 0 0 0 0,-1 0 0 0 0,0 0-1 0 0,1 0 1 0 0,-1 0 0 0 0,0 1 0 0 0,1-1 0 0 0,-1 0 0 0 0,0 1 0 0 0,0-1 0 0 0,0 1 0 0 0,1 0 0 0 0,-1-1-1 0 0,0 1 1 0 0,0 0 0 0 0,0 0 0 0 0,0-1 0 0 0,0 1 0 0 0,0 0 0 0 0,0 0 0 0 0,0 0 0 0 0,1 2-1 0 0,5 7 46 0 0,0-1-1 0 0,0 1 0 0 0,9 20 0 0 0,-4-9-102 0 0,12 27-208 0 0,-5-8-1590 0 0,4-8-3897 0 0,-18-30 1868 0 0</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08.033"/>
    </inkml:context>
    <inkml:brush xml:id="br0">
      <inkml:brushProperty name="width" value="0.035" units="cm"/>
      <inkml:brushProperty name="height" value="0.035" units="cm"/>
    </inkml:brush>
  </inkml:definitions>
  <inkml:trace contextRef="#ctx0" brushRef="#br0">1 0 4880 0 0,'0'0'5438'0'0,"6"15"-5421"0"0,-3-9 30 0 0,4 10 100 0 0,-1 0 0 0 0,0 1 1 0 0,-1 0-1 0 0,-1 0 0 0 0,4 30 0 0 0,-7-7 134 0 0,-7 73-1 0 0,21-148 240 0 0,40-65 1 0 0,-53 96-521 0 0,5-8 13 0 0,1 0 1 0 0,0 1-1 0 0,0 0 1 0 0,13-12 0 0 0,-18 20-11 0 0,0 1 1 0 0,0 0-1 0 0,0-1 0 0 0,0 1 1 0 0,0 1-1 0 0,0-1 1 0 0,0 0-1 0 0,1 1 1 0 0,-1-1-1 0 0,1 1 1 0 0,-1 0-1 0 0,1 0 1 0 0,0 1-1 0 0,-1-1 1 0 0,1 1-1 0 0,0-1 1 0 0,-1 1-1 0 0,1 0 1 0 0,0 1-1 0 0,-1-1 1 0 0,5 2-1 0 0,-4-1 1 0 0,0 1-1 0 0,-1 0 1 0 0,1 0-1 0 0,-1 0 1 0 0,0 0-1 0 0,0 1 1 0 0,0-1 0 0 0,0 1-1 0 0,0 0 1 0 0,0 0-1 0 0,-1 0 1 0 0,3 4-1 0 0,25 43-63 0 0,-23-31-441 0 0,5 14-1156 0 0,-12-31 1276 0 0,1-1 0 0 0,0 1 1 0 0,-1-1-1 0 0,1 0 0 0 0,0 1 1 0 0,0-1-1 0 0,0 0 1 0 0,0 0-1 0 0,0 1 0 0 0,0-1 1 0 0,1 0-1 0 0,-1 0 0 0 0,0 0 1 0 0,0 0-1 0 0,1-1 0 0 0,1 2 1 0 0,8-1-3872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8:55.685"/>
    </inkml:context>
    <inkml:brush xml:id="br0">
      <inkml:brushProperty name="width" value="0.035" units="cm"/>
      <inkml:brushProperty name="height" value="0.035" units="cm"/>
    </inkml:brush>
  </inkml:definitions>
  <inkml:trace contextRef="#ctx0" brushRef="#br0">0 1 2148,'7'0'7956,"37"11"-7899,132 37 49,-56-29-3897,-60-16-585</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08.408"/>
    </inkml:context>
    <inkml:brush xml:id="br0">
      <inkml:brushProperty name="width" value="0.035" units="cm"/>
      <inkml:brushProperty name="height" value="0.035" units="cm"/>
    </inkml:brush>
  </inkml:definitions>
  <inkml:trace contextRef="#ctx0" brushRef="#br0">201 85 1852 0 0,'0'0'5551'0'0,"15"-12"-5507"0"0,41-38 307 0 0,-43 34 504 0 0,-13 16-848 0 0,0 0 0 0 0,0-1 0 0 0,0 1 0 0 0,0 0 0 0 0,0 0 0 0 0,0 0 0 0 0,0-1 0 0 0,0 1 0 0 0,0 0 0 0 0,0 0 0 0 0,0 0 0 0 0,0-1 0 0 0,0 1 0 0 0,0 0 0 0 0,0 0 0 0 0,0 0 0 0 0,0-1 0 0 0,0 1 0 0 0,-1 0 0 0 0,1 0 0 0 0,0 0 0 0 0,0 0 0 0 0,0-1 0 0 0,0 1 1 0 0,0 0-1 0 0,0 0 0 0 0,-1 0 0 0 0,1 0 0 0 0,0 0 0 0 0,0 0 0 0 0,0-1 0 0 0,-1 1 0 0 0,1 0 0 0 0,0 0 0 0 0,0 0 0 0 0,0 0 0 0 0,0 0 0 0 0,-1 0 0 0 0,1 0 0 0 0,-21 1-42 0 0,20 0 70 0 0,-6-1 8 0 0,0 2 1 0 0,0-1-1 0 0,0 1 0 0 0,0 1 1 0 0,0-1-1 0 0,0 1 0 0 0,1 0 0 0 0,-10 6 1 0 0,-47 36 559 0 0,47-32-450 0 0,1 1-1 0 0,1 0 1 0 0,0 1 0 0 0,-12 19-1 0 0,21-28-90 0 0,0 0-1 0 0,1 1 1 0 0,0 0-1 0 0,1 0 1 0 0,-1 0-1 0 0,1 0 1 0 0,1 1-1 0 0,-1-1 1 0 0,1 1-1 0 0,1 0 1 0 0,-1 0-1 0 0,1-1 1 0 0,0 13-1 0 0,2-17-31 0 0,0 1 0 0 0,0-1 0 0 0,0 0 1 0 0,0 1-1 0 0,0-1 0 0 0,1 0 0 0 0,0 0 0 0 0,-1 0 0 0 0,1 0 0 0 0,0 0 0 0 0,1 0 1 0 0,-1 0-1 0 0,0-1 0 0 0,1 1 0 0 0,-1-1 0 0 0,1 1 0 0 0,0-1 0 0 0,0 0 0 0 0,0 0 1 0 0,0-1-1 0 0,0 1 0 0 0,0-1 0 0 0,6 3 0 0 0,4 0 80 0 0,-1 0 0 0 0,1 0 0 0 0,0-1 0 0 0,27 3 0 0 0,-6-4-227 0 0,1-1 1 0 0,-1-2-1 0 0,1-1 0 0 0,-1-2 1 0 0,52-12-1 0 0,-60 9-827 0 0,0-1 0 0 0,-1-1-1 0 0,0-1 1 0 0,32-19 0 0 0,-23 7-1525 0 0,-1-13-669 0 0</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08.751"/>
    </inkml:context>
    <inkml:brush xml:id="br0">
      <inkml:brushProperty name="width" value="0.035" units="cm"/>
      <inkml:brushProperty name="height" value="0.035" units="cm"/>
    </inkml:brush>
  </inkml:definitions>
  <inkml:trace contextRef="#ctx0" brushRef="#br0">14 0 3740 0 0,'0'0'5127'0'0,"-2"16"-4376"0"0,-4 26-89 0 0,3 0 0 0 0,1 0 0 0 0,7 73 0 0 0,9-28-448 0 0,50 167 0 0 0,-12-112-2741 0 0,-34-97-820 0 0,-10-35 743 0 0</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09.158"/>
    </inkml:context>
    <inkml:brush xml:id="br0">
      <inkml:brushProperty name="width" value="0.035" units="cm"/>
      <inkml:brushProperty name="height" value="0.035" units="cm"/>
    </inkml:brush>
  </inkml:definitions>
  <inkml:trace contextRef="#ctx0" brushRef="#br0">0 197 6689 0 0,'0'0'3018'0'0,"15"-9"-3885"0"0,7-5 867 0 0,1 1 1 0 0,0 1-1 0 0,1 0 0 0 0,27-7 0 0 0,-11 6 346 0 0,2 2 0 0 0,-1 2 0 0 0,1 2-1 0 0,0 1 1 0 0,50 1 0 0 0,-85 5-290 0 0,-1 1 0 0 0,0 0 0 0 0,0 0 1 0 0,1 1-1 0 0,-1-1 0 0 0,0 1 0 0 0,0 1 0 0 0,0-1 1 0 0,-1 1-1 0 0,1 0 0 0 0,-1 0 0 0 0,1 1 1 0 0,-1 0-1 0 0,0 0 0 0 0,0 0 0 0 0,-1 0 1 0 0,1 1-1 0 0,-1 0 0 0 0,0 0 0 0 0,0 0 0 0 0,-1 0 1 0 0,1 0-1 0 0,-1 1 0 0 0,-1 0 0 0 0,5 10 1 0 0,-1-1-358 0 0,-1 1 1 0 0,-1-1 0 0 0,5 28 0 0 0,-6-18-2679 0 0,1 37-1 0 0</inkml:trace>
  <inkml:trace contextRef="#ctx0" brushRef="#br0" timeOffset="1">492 1 8401 0 0,'0'0'1980'0'0</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09.626"/>
    </inkml:context>
    <inkml:brush xml:id="br0">
      <inkml:brushProperty name="width" value="0.035" units="cm"/>
      <inkml:brushProperty name="height" value="0.035" units="cm"/>
    </inkml:brush>
  </inkml:definitions>
  <inkml:trace contextRef="#ctx0" brushRef="#br0">104 31 8717 0 0,'0'0'1193'0'0,"-15"19"-1437"0"0,-49 60 479 0 0,62-75-176 0 0,-1 0-1 0 0,0 0 1 0 0,1 0-1 0 0,0 0 1 0 0,0 0 0 0 0,0 1-1 0 0,0-1 1 0 0,1 0-1 0 0,-1 1 1 0 0,1 0 0 0 0,0-1-1 0 0,1 1 1 0 0,-1-1-1 0 0,1 1 1 0 0,0 0 0 0 0,0 0-1 0 0,0-1 1 0 0,2 8-1 0 0,0 2 114 0 0,0-2-83 0 0,0 0 0 0 0,1-1 0 0 0,0 1 0 0 0,0-1 0 0 0,2 0 0 0 0,6 14 0 0 0,-7-17-62 0 0,0-1 1 0 0,0 0-1 0 0,1 0 1 0 0,0 0-1 0 0,0 0 1 0 0,0-1-1 0 0,1 0 0 0 0,0 0 1 0 0,11 9-1 0 0,-16-15 1 0 0,-1 0 0 0 0,0 1 0 0 0,1-1 0 0 0,-1 0-1 0 0,1 0 1 0 0,-1 0 0 0 0,1 1 0 0 0,-1-1 0 0 0,1 0 0 0 0,-1 0 0 0 0,1 0 0 0 0,-1 0-1 0 0,1 0 1 0 0,-1 0 0 0 0,1 0 0 0 0,-1 0 0 0 0,1 0 0 0 0,-1 0 0 0 0,1 0-1 0 0,-1 0 1 0 0,1-1 0 0 0,-1 1 0 0 0,1 0 0 0 0,-1 0 0 0 0,1 0 0 0 0,-1-1 0 0 0,1 1-1 0 0,-1 0 1 0 0,0-1 0 0 0,1 1 0 0 0,-1 0 0 0 0,1-1 0 0 0,-1 1 0 0 0,0 0 0 0 0,1-1-1 0 0,-1 1 1 0 0,0-1 0 0 0,0 1 0 0 0,1 0 0 0 0,-1-1 0 0 0,0 1 0 0 0,0-1-1 0 0,0 1 1 0 0,0-1 0 0 0,1 0 0 0 0,5-30 252 0 0,-4 20-292 0 0,8-36-57 0 0,16-65-164 0 0,-22 100 202 0 0,0 0 1 0 0,1 0-1 0 0,0 0 1 0 0,1 1-1 0 0,0-1 0 0 0,13-15 1 0 0,-17 24-3 0 0,0 0 1 0 0,1 0 0 0 0,-1 1 0 0 0,1-1 0 0 0,-1 1 0 0 0,1 0 0 0 0,0-1 0 0 0,0 1 0 0 0,0 0 0 0 0,0 1 0 0 0,0-1 0 0 0,0 1 0 0 0,1-1 0 0 0,-1 1-1 0 0,1 0 1 0 0,-1 0 0 0 0,1 0 0 0 0,-1 1 0 0 0,1-1 0 0 0,-1 1 0 0 0,1 0 0 0 0,-1 0 0 0 0,1 0 0 0 0,0 0 0 0 0,-1 1 0 0 0,1 0 0 0 0,-1-1-1 0 0,6 3 1 0 0,-2 0 44 0 0,0 1 0 0 0,0 0-1 0 0,0 0 1 0 0,-1 0-1 0 0,1 1 1 0 0,-1-1-1 0 0,0 2 1 0 0,-1-1-1 0 0,1 1 1 0 0,-1-1-1 0 0,0 2 1 0 0,4 6-1 0 0,2 3 58 0 0,0 0-1 0 0,-1 1 0 0 0,-1 1 0 0 0,-1-1 0 0 0,11 33 0 0 0,-16-35 268 0 0,-4-17 408 0 0,-1-27 370 0 0,3 22-1129 0 0,0 0 0 0 0,1 0-1 0 0,-1 0 1 0 0,2 0-1 0 0,-1 0 1 0 0,1 1 0 0 0,0-1-1 0 0,1 1 1 0 0,-1 0-1 0 0,1 0 1 0 0,5-5 0 0 0,9-12-274 0 0,27-26 0 0 0,-41 46 261 0 0,6-8-19 0 0,1 1 1 0 0,0 0-1 0 0,1 1 1 0 0,0 1-1 0 0,0 0 1 0 0,1 0 0 0 0,0 1-1 0 0,18-6 1 0 0,-25 10 88 0 0,0 1 0 0 0,0 1 0 0 0,0-1 0 0 0,0 1 0 0 0,1 0 0 0 0,-1 1 0 0 0,0-1 0 0 0,1 1 0 0 0,-1 1 0 0 0,0-1 0 0 0,1 1 0 0 0,-1 0 1 0 0,0 0-1 0 0,0 1 0 0 0,0 0 0 0 0,0 0 0 0 0,0 0 0 0 0,0 1 0 0 0,0 0 0 0 0,-1 0 0 0 0,8 6 0 0 0,-4-3 38 0 0,-1 2 0 0 0,0-1 0 0 0,0 1 0 0 0,0 0 1 0 0,-1 1-1 0 0,-1-1 0 0 0,1 2 0 0 0,-1-1 0 0 0,8 20 0 0 0,-11-23-181 0 0,-1-1 0 0 0,0 1 0 0 0,0 0-1 0 0,-1 0 1 0 0,0 1 0 0 0,0-1 0 0 0,0 0-1 0 0,-1 0 1 0 0,0 0 0 0 0,0 1 0 0 0,0-1-1 0 0,-1 0 1 0 0,0 0 0 0 0,-1 0 0 0 0,1 0 0 0 0,-1 0-1 0 0,0 0 1 0 0,0 0 0 0 0,-4 6 0 0 0,0-1-459 0 0,-7 12-4005 0 0</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10.236"/>
    </inkml:context>
    <inkml:brush xml:id="br0">
      <inkml:brushProperty name="width" value="0.035" units="cm"/>
      <inkml:brushProperty name="height" value="0.035" units="cm"/>
    </inkml:brush>
  </inkml:definitions>
  <inkml:trace contextRef="#ctx0" brushRef="#br0">429 79 300 0 0,'0'0'8880'0'0,"1"-13"-8470"0"0,2-39-80 0 0,-3 52-312 0 0,0 0-1 0 0,0-1 1 0 0,0 1 0 0 0,1-1-1 0 0,-1 1 1 0 0,0 0-1 0 0,0-1 1 0 0,0 1 0 0 0,0-1-1 0 0,0 1 1 0 0,0 0-1 0 0,0-1 1 0 0,0 1 0 0 0,0-1-1 0 0,0 1 1 0 0,-1 0-1 0 0,1-1 1 0 0,0 1 0 0 0,0-1-1 0 0,0 1 1 0 0,0 0-1 0 0,-1-1 1 0 0,1 1 0 0 0,0 0-1 0 0,0-1 1 0 0,0 1-1 0 0,-1 0 1 0 0,1-1 0 0 0,0 1-1 0 0,-1 0 1 0 0,1 0-1 0 0,0-1 1 0 0,-1 1 0 0 0,1 0-1 0 0,0 0 1 0 0,-1-1-1 0 0,1 1 1 0 0,-1 0 0 0 0,1 0-1 0 0,0 0 1 0 0,-1 0-1 0 0,1 0 1 0 0,-1 0 0 0 0,1 0-1 0 0,0 0 1 0 0,-1 0-1 0 0,1 0 1 0 0,-1 0 0 0 0,0 0-1 0 0,-12 8-6 0 0,13-8-26 0 0,-33 32 405 0 0,0 2-1 0 0,3 2 1 0 0,-42 60 0 0 0,28-32 132 0 0,-46 90 0 0 0,69-112-359 0 0,2 1 1 0 0,2 1 0 0 0,-18 66-1 0 0,30-89-88 0 0,2 1 0 0 0,0 0 0 0 0,0-1 0 0 0,2 1 0 0 0,1 0 0 0 0,1 0 0 0 0,1-1 0 0 0,0 1-1 0 0,2 0 1 0 0,1-1 0 0 0,0 0 0 0 0,1 0 0 0 0,2-1 0 0 0,0 1 0 0 0,1-2 0 0 0,1 1 0 0 0,1-1 0 0 0,0-1 0 0 0,23 28-1 0 0,0-5-36 0 0,2-1 0 0 0,2-2 0 0 0,1-1 0 0 0,45 31 0 0 0,-55-47 42 0 0,2-1 1 0 0,0-2-1 0 0,1 0 1 0 0,0-3 0 0 0,2-1-1 0 0,66 19 1 0 0,-98-32-34 0 0,0 0 0 0 0,0-1 1 0 0,0 1-1 0 0,0-1 0 0 0,0 1 1 0 0,0-1-1 0 0,0 0 0 0 0,0 0 1 0 0,0 0-1 0 0,0 0 0 0 0,0 0 1 0 0,0-1-1 0 0,4 0 0 0 0,-6 0-68 0 0,1 0 0 0 0,0 0 0 0 0,0 0 0 0 0,0 0 0 0 0,-1 0 0 0 0,1 0 0 0 0,0 0 0 0 0,-1-1 0 0 0,1 1 0 0 0,-1 0 0 0 0,1 0 0 0 0,-1-1 0 0 0,0 1 0 0 0,1 0 0 0 0,-1 0 0 0 0,0-1 0 0 0,0 1 0 0 0,0 0 0 0 0,0-1 0 0 0,0 1 0 0 0,-1-2 1 0 0,2-32-5160 0 0,0 16-1 0 0</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11.142"/>
    </inkml:context>
    <inkml:brush xml:id="br0">
      <inkml:brushProperty name="width" value="0.035" units="cm"/>
      <inkml:brushProperty name="height" value="0.035" units="cm"/>
    </inkml:brush>
  </inkml:definitions>
  <inkml:trace contextRef="#ctx0" brushRef="#br0">0 100 7445 0 0,'0'0'4588'0'0,"10"-15"-4077"0"0,29-46-71 0 0,-38 60-421 0 0,0-1 1 0 0,0 0 0 0 0,0 1-1 0 0,1-1 1 0 0,-1 1-1 0 0,0-1 1 0 0,1 1 0 0 0,0 0-1 0 0,-1-1 1 0 0,1 1-1 0 0,0 0 1 0 0,0 0 0 0 0,-1 0-1 0 0,1 0 1 0 0,0 1-1 0 0,0-1 1 0 0,0 0 0 0 0,0 1-1 0 0,0 0 1 0 0,0-1-1 0 0,0 1 1 0 0,0 0 0 0 0,0 0-1 0 0,0 0 1 0 0,0 0-1 0 0,0 0 1 0 0,0 0 0 0 0,3 2-1 0 0,6-1 30 0 0,8 0-28 0 0,0 1 0 0 0,0 1 0 0 0,0 1 0 0 0,-1 0 0 0 0,1 2 0 0 0,-1 0-1 0 0,0 1 1 0 0,-1 1 0 0 0,1 0 0 0 0,-2 1 0 0 0,31 22 0 0 0,-19-9-54 0 0,0 0-1 0 0,-1 2 1 0 0,-2 1-1 0 0,0 1 1 0 0,31 44-1 0 0,-32-34 40 0 0,-3 1-1 0 0,0 0 0 0 0,-3 2 0 0 0,-1 0 1 0 0,-2 1-1 0 0,17 69 0 0 0,-11-11 13 0 0,12 167 0 0 0,-22-116 438 0 0,-13 207-1 0 0,-7-264 272 0 0,-35 159-1 0 0,43-248-733 0 0,0 4 8 0 0,-1 0 0 0 0,0 0 0 0 0,0 0 0 0 0,-5 8 0 0 0,6-13-33 0 0,1-1-1 0 0,-1 1 1 0 0,0-1 0 0 0,-1 1 0 0 0,1-1-1 0 0,0 0 1 0 0,0 0 0 0 0,0 1 0 0 0,-1-1-1 0 0,1 0 1 0 0,-1 0 0 0 0,1 0 0 0 0,-1 0-1 0 0,1 0 1 0 0,-1-1 0 0 0,0 1 0 0 0,1 0-1 0 0,-1-1 1 0 0,0 1 0 0 0,1-1 0 0 0,-1 0-1 0 0,-2 1 1 0 0,-4-1-185 0 0,3 1 7 0 0,1-1 0 0 0,-1 0-1 0 0,0 0 1 0 0,0 0 0 0 0,1 0 0 0 0,-1-1 0 0 0,1 0 0 0 0,-1 0-1 0 0,-6-2 1 0 0,-54-26-3762 0 0</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11.878"/>
    </inkml:context>
    <inkml:brush xml:id="br0">
      <inkml:brushProperty name="width" value="0.035" units="cm"/>
      <inkml:brushProperty name="height" value="0.035" units="cm"/>
    </inkml:brush>
  </inkml:definitions>
  <inkml:trace contextRef="#ctx0" brushRef="#br0">36 0 6441 0 0,'0'0'4551'0'0,"-1"16"-4107"0"0,-11 289 2017 0 0,1-1-1346 0 0,0 77-554 0 0,24-400-807 0 0,24-78-4728 0 0,-24 60 822 0 0</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13.191"/>
    </inkml:context>
    <inkml:brush xml:id="br0">
      <inkml:brushProperty name="width" value="0.035" units="cm"/>
      <inkml:brushProperty name="height" value="0.035" units="cm"/>
    </inkml:brush>
  </inkml:definitions>
  <inkml:trace contextRef="#ctx0" brushRef="#br0">609 62 600 0 0,'0'0'7435'0'0,"14"-2"-7426"0"0,263-4 1756 0 0,350 13-671 0 0,83 0-82 0 0,0-31 312 0 0,439-19-843 0 0,-773 43-474 0 0,-372 2-23 0 0,-1 1 0 0 0,1 0-1 0 0,-1 0 1 0 0,0 0 0 0 0,0 1 0 0 0,-1-1 0 0 0,1 1 0 0 0,-1-1 0 0 0,3 6 0 0 0,-5-9 16 0 0,450 678 487 0 0,-427-645-482 0 0,163 212 123 0 0,-176-234-128 0 0,-8-10-5 0 0,1 1 1 0 0,-1 0-1 0 0,0 0 1 0 0,0 1-1 0 0,0-1 1 0 0,0 0-1 0 0,-1 1 1 0 0,1-1-1 0 0,0 1 1 0 0,-1 0-1 0 0,0-1 1 0 0,2 6-1 0 0,-3-8-81 0 0,-72 8 77 0 0,18-1 224 0 0,-288 4-56 0 0,-72 6-176 0 0,287-5 18 0 0,-326 21 129 0 0,-198-30-28 0 0,-25 0-107 0 0,43-6 0 0 0,365-2 2 0 0,-203 12 71 0 0,34 0 53 0 0,2-29-36 0 0,412 19-50 0 0,4 2-6 0 0,0-1-1 0 0,0-1 0 0 0,0-1 1 0 0,0 0-1 0 0,-20-9 0 0 0,39 13-53 0 0,0 0-1 0 0,-1 0 1 0 0,1 0 0 0 0,-1-1 0 0 0,1 1-1 0 0,0 0 1 0 0,-1 0 0 0 0,1-1 0 0 0,-1 1-1 0 0,1 0 1 0 0,0-1 0 0 0,-1 1-1 0 0,1 0 1 0 0,0-1 0 0 0,0 1 0 0 0,-1 0-1 0 0,1-1 1 0 0,0 1 0 0 0,0 0-1 0 0,0-1 1 0 0,-1 1 0 0 0,1-1 0 0 0,0 1-1 0 0,0-1 1 0 0,0 1 0 0 0,0 0 0 0 0,0-1-1 0 0,0 1 1 0 0,0-1 0 0 0,0 1-1 0 0,0-1 1 0 0,0 1 0 0 0,0-1 0 0 0,0 1-1 0 0,0-1 1 0 0,0 1 0 0 0,0 0-1 0 0,0-1 1 0 0,1 1 0 0 0,-1-1 0 0 0,0 1-1 0 0,0 0 1 0 0,1-1 0 0 0,-1 1-1 0 0,0 0 1 0 0,0-1 0 0 0,1 1 0 0 0,-1 0-1 0 0,0-1 1 0 0,1 1 0 0 0,-1 0 0 0 0,0-1-1 0 0,1 1 1 0 0,-1 0 0 0 0,1 0-1 0 0,-1 0 1 0 0,0-1 0 0 0,1 1 0 0 0,0 0-1 0 0,29-16-3053 0 0,-27 14 2372 0 0,23-10-3612 0 0,20-9-1147 0 0</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13.708"/>
    </inkml:context>
    <inkml:brush xml:id="br0">
      <inkml:brushProperty name="width" value="0.035" units="cm"/>
      <inkml:brushProperty name="height" value="0.035" units="cm"/>
    </inkml:brush>
  </inkml:definitions>
  <inkml:trace contextRef="#ctx0" brushRef="#br0">1 1 3816 0 0,'0'0'7429'0'0,"8"14"-7071"0"0,-1-2-273 0 0,-2-4-21 0 0,0 1 0 0 0,0 0-1 0 0,-1 0 1 0 0,0 1-1 0 0,-1-1 1 0 0,0 1 0 0 0,0 0-1 0 0,-1 0 1 0 0,2 15-1 0 0,-2 105 727 0 0,-14 137-1 0 0,-1-9-291 0 0,13-191-365 0 0,0 5 11 0 0,-13 100 0 0 0,12-166-448 0 0,2-22-292 0 0,6-35-3230 0 0,2 2-489 0 0</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14.114"/>
    </inkml:context>
    <inkml:brush xml:id="br0">
      <inkml:brushProperty name="width" value="0.035" units="cm"/>
      <inkml:brushProperty name="height" value="0.035" units="cm"/>
    </inkml:brush>
  </inkml:definitions>
  <inkml:trace contextRef="#ctx0" brushRef="#br0">1 0 4104 0 0,'0'0'6336'0'0,"6"16"-5810"0"0,3 3-319 0 0,-4-10-93 0 0,-1 0 0 0 0,-1 0-1 0 0,1 0 1 0 0,-1 1-1 0 0,-1-1 1 0 0,0 1 0 0 0,0-1-1 0 0,0 13 1 0 0,76 568 3335 0 0,-67-494-3531 0 0,-4 171 0 0 0,-7-213-278 0 0,0-53 46 0 0,3-3 98 0 0,-1 0-1 0 0,0 0 1 0 0,0 0-1 0 0,0 0 1 0 0,0-1-1 0 0,-1 1 1 0 0,1-1-1 0 0,2-4 1 0 0,-3 4-233 0 0,11-18-2449 0 0,12-19-1758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9:00.125"/>
    </inkml:context>
    <inkml:brush xml:id="br0">
      <inkml:brushProperty name="width" value="0.035" units="cm"/>
      <inkml:brushProperty name="height" value="0.035" units="cm"/>
    </inkml:brush>
  </inkml:definitions>
  <inkml:trace contextRef="#ctx0" brushRef="#br0">13 22 1836,'-4'-7'1704,"3"4"-1200,-1 0-312,-1-4-188,3 5-4,-2 2-64,5 5-1052,2 2 324,5-2-864</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14.583"/>
    </inkml:context>
    <inkml:brush xml:id="br0">
      <inkml:brushProperty name="width" value="0.035" units="cm"/>
      <inkml:brushProperty name="height" value="0.035" units="cm"/>
    </inkml:brush>
  </inkml:definitions>
  <inkml:trace contextRef="#ctx0" brushRef="#br0">87 1 2796 0 0,'0'0'6041'0'0,"-4"17"-5901"0"0,-18 112 991 0 0,-2 22 719 0 0,-10 250 1 0 0,33-344-1574 0 0,0-24 32 0 0,1 0 0 0 0,1 0 0 0 0,9 47-1 0 0,-10-80-296 0 0,0 0 0 0 0,0 0-1 0 0,0-1 1 0 0,0 1 0 0 0,0 0-1 0 0,1-1 1 0 0,-1 1-1 0 0,0 0 1 0 0,0 0 0 0 0,1-1-1 0 0,-1 1 1 0 0,0 0 0 0 0,0 0-1 0 0,1 0 1 0 0,-1-1-1 0 0,0 1 1 0 0,1 0 0 0 0,-1 0-1 0 0,0 0 1 0 0,0 0 0 0 0,1 0-1 0 0,-1 0 1 0 0,0 0-1 0 0,1 0 1 0 0,-1-1 0 0 0,0 1-1 0 0,1 0 1 0 0,-1 0 0 0 0,0 0-1 0 0,1 1 1 0 0,-1-1-1 0 0,0 0 1 0 0,1 0 0 0 0,-1 0-1 0 0,0 0 1 0 0,1 0 0 0 0,-1 0-1 0 0,0 0 1 0 0,1 1-1 0 0,-1-1 1 0 0,0 0 0 0 0,1 0-1 0 0,-1 0 1 0 0,0 1 0 0 0,0-1-1 0 0,1 0 1 0 0,-1 0-1 0 0,0 1 1 0 0,0-1 0 0 0,0 0-1 0 0,0 0 1 0 0,1 1 0 0 0,-1-1-1 0 0,0 0 1 0 0,0 1-1 0 0,0-1 1 0 0,0 0 0 0 0,0 1-1 0 0,0-1 1 0 0,0 0 0 0 0,0 1-1 0 0,0-1 1 0 0,1 0 0 0 0,-2 1-1 0 0,1-1 1 0 0,0 1-1 0 0,15-29-1415 0 0,-13 24 837 0 0,7-21-2898 0 0,-1-19-4299 0 0</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18.443"/>
    </inkml:context>
    <inkml:brush xml:id="br0">
      <inkml:brushProperty name="width" value="0.035" units="cm"/>
      <inkml:brushProperty name="height" value="0.035" units="cm"/>
    </inkml:brush>
  </inkml:definitions>
  <inkml:trace contextRef="#ctx0" brushRef="#br0">54 19 964 0 0,'0'0'5591'0'0,"3"-3"-5217"0"0,-1 0-304 0 0,-2 2-56 0 0,1 0 1 0 0,0 1-1 0 0,0-1 0 0 0,-1 0 0 0 0,1 0 0 0 0,0 0 1 0 0,0 0-1 0 0,0 1 0 0 0,0-1 0 0 0,0 0 1 0 0,0 1-1 0 0,0-1 0 0 0,0 1 0 0 0,0-1 0 0 0,0 1 1 0 0,0-1-1 0 0,1 1 0 0 0,1 0 717 0 0,-2 3-762 0 0,0 1 0 0 0,0 0 0 0 0,0 0 0 0 0,-1 0 0 0 0,1 0-1 0 0,-1-1 1 0 0,0 1 0 0 0,0 0 0 0 0,0 0 0 0 0,-2 5 0 0 0,2 1 143 0 0,-1 6 40 0 0,-1 0-1 0 0,-1-1 1 0 0,0 0-1 0 0,-1 0 1 0 0,0 0 0 0 0,-2 0-1 0 0,0 0 1 0 0,-8 14 0 0 0,4-7-83 0 0,1 1 1 0 0,-7 25 0 0 0,15-46-41 0 0,0 0 0 0 0,1 0 0 0 0,-1-1 0 0 0,1 1 0 0 0,0 0 0 0 0,-1 0 1 0 0,1-1-1 0 0,0 1 0 0 0,0 0 0 0 0,0 0 0 0 0,0 0 0 0 0,1-1 1 0 0,-1 1-1 0 0,0 0 0 0 0,1 0 0 0 0,-1-1 0 0 0,1 1 0 0 0,0 0 1 0 0,-1-1-1 0 0,1 1 0 0 0,0-1 0 0 0,0 1 0 0 0,0-1 0 0 0,0 1 0 0 0,0-1 1 0 0,1 1-1 0 0,0 0 0 0 0,3 1 126 0 0,0 0 0 0 0,1-1-1 0 0,-1 0 1 0 0,0 0 0 0 0,1 0 0 0 0,-1-1-1 0 0,8 1 1 0 0,3 2-65 0 0,46 8-278 0 0,1-3 0 0 0,0-3 0 0 0,77-2 0 0 0,-137-4-82 0 0,-1-1-1 0 0,1 0 0 0 0,-1 1 0 0 0,0-1 0 0 0,1 0 1 0 0,-1 0-1 0 0,0 0 0 0 0,0-1 0 0 0,0 1 0 0 0,3-3 1 0 0,8-12-4886 0 0,-10 4 2568 0 0</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18.833"/>
    </inkml:context>
    <inkml:brush xml:id="br0">
      <inkml:brushProperty name="width" value="0.035" units="cm"/>
      <inkml:brushProperty name="height" value="0.035" units="cm"/>
    </inkml:brush>
  </inkml:definitions>
  <inkml:trace contextRef="#ctx0" brushRef="#br0">46 1 5212 0 0,'0'0'92'0'0,"-1"17"383"0"0,0-14-436 0 0,-7 133 1216 0 0,7-22 182 0 0,-19 120 1 0 0,5-64-902 0 0,19-98-4776 0 0,-2-57-936 0 0</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29.805"/>
    </inkml:context>
    <inkml:brush xml:id="br0">
      <inkml:brushProperty name="width" value="0.035" units="cm"/>
      <inkml:brushProperty name="height" value="0.035" units="cm"/>
    </inkml:brush>
  </inkml:definitions>
  <inkml:trace contextRef="#ctx0" brushRef="#br0">9 1 8493 0 0,'0'0'6910'0'0,"0"23"-9146"0"0,-6-7-623 0 0,3-11 462 0 0,12-49-5514 0 0</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30.149"/>
    </inkml:context>
    <inkml:brush xml:id="br0">
      <inkml:brushProperty name="width" value="0.035" units="cm"/>
      <inkml:brushProperty name="height" value="0.035" units="cm"/>
    </inkml:brush>
  </inkml:definitions>
  <inkml:trace contextRef="#ctx0" brushRef="#br0">1 1 5412 0 0,'0'0'11282'0'0,"5"30"-13761"0"0,-4-7-1300 0 0,-1-14 600 0 0,-1-12-70 0 0,-4-56-759 0 0</inkml:trace>
  <inkml:trace contextRef="#ctx0" brushRef="#br0" timeOffset="1">37 277 4636 0 0,'0'0'11433'0'0,"-8"8"-12477"0"0,10 2 676 0 0,-1 0-152 0 0,3 3-280 0 0,-3 3-608 0 0,1-4-1156 0 0,-2 3-2125 0 0,-2-99 13 0 0</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30.524"/>
    </inkml:context>
    <inkml:brush xml:id="br0">
      <inkml:brushProperty name="width" value="0.035" units="cm"/>
      <inkml:brushProperty name="height" value="0.035" units="cm"/>
    </inkml:brush>
  </inkml:definitions>
  <inkml:trace contextRef="#ctx0" brushRef="#br0">9 0 6585 0 0,'0'0'13197'0'0,"-9"0"-13345"0"0,9 5-5061 0 0</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31.383"/>
    </inkml:context>
    <inkml:brush xml:id="br0">
      <inkml:brushProperty name="width" value="0.035" units="cm"/>
      <inkml:brushProperty name="height" value="0.035" units="cm"/>
    </inkml:brush>
  </inkml:definitions>
  <inkml:trace contextRef="#ctx0" brushRef="#br0">0 98 2268 0 0,'0'0'11747'0'0,"15"-10"-9475"0"0,30-5-2094 0 0,1 1-1 0 0,68-10 1 0 0,98-2-63 0 0,-116 19 148 0 0,-55 5-673 0 0,-32 3-533 0 0,-11 1-720 0 0,-9 1 1207 0 0,-62 16-4374 0 0,30-12 318 0 0</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31.758"/>
    </inkml:context>
    <inkml:brush xml:id="br0">
      <inkml:brushProperty name="width" value="0.035" units="cm"/>
      <inkml:brushProperty name="height" value="0.035" units="cm"/>
    </inkml:brush>
  </inkml:definitions>
  <inkml:trace contextRef="#ctx0" brushRef="#br0">50 0 1580 0 0,'0'0'10983'0'0,"-2"7"-10411"0"0,-8 27-14 0 0,2 0 1 0 0,2 1 0 0 0,-4 51 0 0 0,2 118 14 0 0,8-163-490 0 0,-2 3-48 0 0,0-26-22 0 0,1 1 0 0 0,1-1 1 0 0,0 0-1 0 0,2 0 0 0 0,0 1 0 0 0,1-1 1 0 0,6 22-1 0 0,-9-40-74 0 0,0 0 1 0 0,0 1-1 0 0,1-1 0 0 0,-1 0 1 0 0,0 1-1 0 0,0-1 0 0 0,0 0 1 0 0,1 1-1 0 0,-1-1 0 0 0,0 0 1 0 0,0 0-1 0 0,1 1 1 0 0,-1-1-1 0 0,0 0 0 0 0,1 0 1 0 0,-1 1-1 0 0,0-1 0 0 0,1 0 1 0 0,-1 0-1 0 0,0 0 0 0 0,1 0 1 0 0,-1 0-1 0 0,1 1 0 0 0,-1-1 1 0 0,0 0-1 0 0,1 0 1 0 0,-1 0-1 0 0,0 0 0 0 0,1 0 1 0 0,-1 0-1 0 0,1 0 0 0 0,-1 0 1 0 0,0-1-1 0 0,1 1 0 0 0,-1 0 1 0 0,0 0-1 0 0,1 0 1 0 0,-1 0-1 0 0,0 0 0 0 0,1 0 1 0 0,-1-1-1 0 0,0 1 0 0 0,1 0 1 0 0,-1 0-1 0 0,0-1 0 0 0,1 1 1 0 0,-1 0-1 0 0,0 0 0 0 0,0-1 1 0 0,1 0-1 0 0,16-18-4201 0 0,-16 18 3793 0 0,18-25-5094 0 0</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32.321"/>
    </inkml:context>
    <inkml:brush xml:id="br0">
      <inkml:brushProperty name="width" value="0.035" units="cm"/>
      <inkml:brushProperty name="height" value="0.035" units="cm"/>
    </inkml:brush>
  </inkml:definitions>
  <inkml:trace contextRef="#ctx0" brushRef="#br0">748 0 7169 0 0,'0'0'8434'0'0,"2"10"-8268"0"0,118 483 1272 0 0,-106-440-1384 0 0,-7-9-45 0 0,-6-36-4 0 0,0 0 1 0 0,0 0-1 0 0,1 0 0 0 0,0 0 0 0 0,5 13 1 0 0,-7-19-7 0 0,-24 5-54 0 0,-26 4 84 0 0,0-1 1 0 0,-1-3 0 0 0,-63 0 0 0 0,-155-10 73 0 0,263 2-105 0 0,-70-1 71 0 0,1-3 0 0 0,-92-20-1 0 0,166 25-123 0 0,0 0 0 0 0,0 0 0 0 0,0 0 0 0 0,0 0 0 0 0,0 0 0 0 0,0-1 0 0 0,0 1 0 0 0,0-1 0 0 0,0 1 0 0 0,0 0 0 0 0,0-1 0 0 0,0 1 0 0 0,1-1 0 0 0,-1 0 0 0 0,0 1-1 0 0,0-1 1 0 0,0 0 0 0 0,1 1 0 0 0,-1-1 0 0 0,0 0 0 0 0,1 0 0 0 0,-1 0 0 0 0,1 0 0 0 0,-1 1 0 0 0,1-1 0 0 0,0 0 0 0 0,-1 0 0 0 0,1 0 0 0 0,0 0 0 0 0,-1 0 0 0 0,1-2 0 0 0,0 0-616 0 0,1-1 1 0 0,0 1 0 0 0,0-1 0 0 0,0 1 0 0 0,0 0-1 0 0,0 0 1 0 0,1 0 0 0 0,3-6 0 0 0,12-24-5361 0 0</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33.039"/>
    </inkml:context>
    <inkml:brush xml:id="br0">
      <inkml:brushProperty name="width" value="0.035" units="cm"/>
      <inkml:brushProperty name="height" value="0.035" units="cm"/>
    </inkml:brush>
  </inkml:definitions>
  <inkml:trace contextRef="#ctx0" brushRef="#br0">1 377 1356 0 0,'0'0'11413'0'0,"5"-1"-10885"0"0,-2 0-473 0 0,0 0 0 0 0,0 0-1 0 0,-1 0 1 0 0,1-1 0 0 0,0 1-1 0 0,-1-1 1 0 0,1 0 0 0 0,-1 1-1 0 0,1-1 1 0 0,-1 0 0 0 0,0 0-1 0 0,0-1 1 0 0,3-2 0 0 0,1-3 105 0 0,-1 0 0 0 0,0 0 0 0 0,8-16 0 0 0,126-277 435 0 0,-128 360-928 0 0,-3 162 1270 0 0,0 8-534 0 0,-8-227-627 0 0,3 8-704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9:00.572"/>
    </inkml:context>
    <inkml:brush xml:id="br0">
      <inkml:brushProperty name="width" value="0.035" units="cm"/>
      <inkml:brushProperty name="height" value="0.035" units="cm"/>
    </inkml:brush>
  </inkml:definitions>
  <inkml:trace contextRef="#ctx0" brushRef="#br0">20 30 1572,'0'-2'813,"-8"-18"2782,8 20-3514,0-1 0,0 1 0,0 0 0,0 0 1,0-1-1,0 1 0,0 0 0,-1-1 1,1 1-1,0 0 0,0 0 0,0-1 0,0 1 1,-1 0-1,1 0 0,0-1 0,0 1 0,0 0 1,-1 0-1,1-1 0,0 1 0,0 0 0,-1 0 1,1 0-1,0 0 0,0 0 0,-1-1 1,1 1-1,0 0 0,-1 0 0,1 0 0,0 0 1,0 0-1,-1 0 0,1 0 0,0 0 0,-1 0 1,1 0-1,0 0 0,-1 0 0,1 0 0,0 0 1,-1 0-1,1 1 140,0-1-225,0 1-37,-2 27-3431,2-21 971</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33.445"/>
    </inkml:context>
    <inkml:brush xml:id="br0">
      <inkml:brushProperty name="width" value="0.035" units="cm"/>
      <inkml:brushProperty name="height" value="0.035" units="cm"/>
    </inkml:brush>
  </inkml:definitions>
  <inkml:trace contextRef="#ctx0" brushRef="#br0">22 151 328 0 0,'0'0'13105'0'0,"-5"1"-12503"0"0,-11 2-262 0 0,27-8 101 0 0,43-11 250 0 0,-43 13-649 0 0,529-128-211 0 0,-559 142-603 0 0,-15 9-3005 0 0,22-16-885 0 0</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19.677"/>
    </inkml:context>
    <inkml:brush xml:id="br0">
      <inkml:brushProperty name="width" value="0.035" units="cm"/>
      <inkml:brushProperty name="height" value="0.035" units="cm"/>
    </inkml:brush>
  </inkml:definitions>
  <inkml:trace contextRef="#ctx0" brushRef="#br0">0 19 1292 0 0,'0'0'9599'0'0,"0"-4"-9464"0"0,1-10-148 0 0,3 22 213 0 0,4 37 366 0 0,-6-33-454 0 0,20 114 329 0 0,7-1 1 0 0,63 177-1 0 0,-87-289-320 0 0,1 0 0 0 0,0-1 1 0 0,0 1-1 0 0,12 14 0 0 0,-16-24-185 0 0,0 0 0 0 0,-1-1 0 0 0,1 0 0 0 0,1 1 0 0 0,-1-1 0 0 0,0 0 0 0 0,0 0 0 0 0,1 0 0 0 0,-1 0 0 0 0,1 0 1 0 0,0-1-1 0 0,0 1 0 0 0,-1-1 0 0 0,1 0 0 0 0,0 0 0 0 0,0 0 0 0 0,0 0 0 0 0,0 0 0 0 0,0 0 0 0 0,0-1 0 0 0,1 0 0 0 0,-1 0 0 0 0,0 1 0 0 0,0-2 0 0 0,6 0 0 0 0,-9 1-106 0 0,0 0 0 0 0,1-1-1 0 0,-1 1 1 0 0,1 0 0 0 0,-1-1-1 0 0,0 1 1 0 0,1-1 0 0 0,-1 1-1 0 0,0 0 1 0 0,1-1 0 0 0,-1 1-1 0 0,0-1 1 0 0,0 1 0 0 0,0-1-1 0 0,1 1 1 0 0,-1-1 0 0 0,0 1-1 0 0,0-1 1 0 0,0 1 0 0 0,0-1-1 0 0,0 1 1 0 0,0-1 0 0 0,0 0-1 0 0,0 1 1 0 0,0-1 0 0 0,0 1-1 0 0,0-1 1 0 0,0 1 0 0 0,-1-1-1 0 0,1 1 1 0 0,0-1 0 0 0,-1 0-1 0 0,-4-14-5222 0 0</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20.083"/>
    </inkml:context>
    <inkml:brush xml:id="br0">
      <inkml:brushProperty name="width" value="0.035" units="cm"/>
      <inkml:brushProperty name="height" value="0.035" units="cm"/>
    </inkml:brush>
  </inkml:definitions>
  <inkml:trace contextRef="#ctx0" brushRef="#br0">0 0 508 0 0,'0'0'5085'0'0,"16"10"-5083"0"0,5 4 124 0 0,-5-3 111 0 0,1 0 1 0 0,24 11 0 0 0,182 67 4386 0 0,-30-13-3283 0 0,-150-57-1123 0 0,105 54 58 0 0,-146-71-615 0 0,2 0 358 0 0,-1-15-9772 0 0</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20.427"/>
    </inkml:context>
    <inkml:brush xml:id="br0">
      <inkml:brushProperty name="width" value="0.035" units="cm"/>
      <inkml:brushProperty name="height" value="0.035" units="cm"/>
    </inkml:brush>
  </inkml:definitions>
  <inkml:trace contextRef="#ctx0" brushRef="#br0">288 1 3968 0 0,'0'0'4625'0'0,"5"7"-4323"0"0,-2-4-226 0 0,0 0 0 0 0,-1 1 0 0 0,1-1 0 0 0,-1 1 0 0 0,0-1 0 0 0,0 1 0 0 0,0 0 0 0 0,-1-1 0 0 0,1 1 0 0 0,-1 0 0 0 0,0 0 0 0 0,0 0 0 0 0,0 0 0 0 0,-1 1 0 0 0,0-1 0 0 0,1 0 0 0 0,-1 0 1 0 0,-1 0-1 0 0,1 0 0 0 0,-2 7 0 0 0,-7 18 543 0 0,-2-1 1 0 0,-1 0-1 0 0,-2 0 1 0 0,-27 42-1 0 0,11-19-651 0 0,12-18-117 0 0,-61 97 494 0 0,68-116-1275 0 0,-1 1 1 0 0,-1-1-1 0 0,-19 17 0 0 0,-2-6-3295 0 0</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21.255"/>
    </inkml:context>
    <inkml:brush xml:id="br0">
      <inkml:brushProperty name="width" value="0.035" units="cm"/>
      <inkml:brushProperty name="height" value="0.035" units="cm"/>
    </inkml:brush>
  </inkml:definitions>
  <inkml:trace contextRef="#ctx0" brushRef="#br0">104 207 1016 0 0,'0'0'6272'0'0,"17"2"-5700"0"0,-6-1-473 0 0,16 4 436 0 0,-1-2-1 0 0,1-2 0 0 0,29-1 0 0 0,-52 0-476 0 0,0 0-1 0 0,0-1 0 0 0,0 1 1 0 0,0-1-1 0 0,0 0 1 0 0,0-1-1 0 0,-1 1 0 0 0,1 0 1 0 0,0-1-1 0 0,0 0 1 0 0,-1 0-1 0 0,1 0 0 0 0,-1-1 1 0 0,4-3-1 0 0,-5 4-25 0 0,0 0 0 0 0,0-1 0 0 0,-1 0-1 0 0,1 1 1 0 0,-1-1 0 0 0,0 0 0 0 0,0 0 0 0 0,0 0-1 0 0,0 0 1 0 0,0 0 0 0 0,-1 0 0 0 0,1 0 0 0 0,-1 0-1 0 0,0 0 1 0 0,0 0 0 0 0,0 0 0 0 0,0 0 0 0 0,0 0-1 0 0,-1 0 1 0 0,0-3 0 0 0,-1 0-47 0 0,0 1-1 0 0,0-1 1 0 0,-1 1-1 0 0,1 0 1 0 0,-1 0 0 0 0,0 0-1 0 0,-1 0 1 0 0,1 0-1 0 0,-1 0 1 0 0,0 1-1 0 0,0 0 1 0 0,0 0 0 0 0,-1 0-1 0 0,-5-4 1 0 0,0 0-22 0 0,-1 1 0 0 0,0 1 0 0 0,0 0 0 0 0,0 0 0 0 0,-21-7 0 0 0,25 11 2 0 0,-1 0 0 0 0,1 0 0 0 0,-1 1 0 0 0,1 0 0 0 0,-1 0 0 0 0,0 1 0 0 0,1 0 0 0 0,-1 0 0 0 0,-8 2 0 0 0,12-2 13 0 0,1 1 0 0 0,0 0 1 0 0,-1 0-1 0 0,1 1 0 0 0,0-1 0 0 0,0 0 0 0 0,0 1 0 0 0,0 0 0 0 0,0 0 0 0 0,0 0 1 0 0,0 0-1 0 0,1 1 0 0 0,-1-1 0 0 0,1 1 0 0 0,-1-1 0 0 0,1 1 0 0 0,0 0 0 0 0,0 0 1 0 0,0 0-1 0 0,1 0 0 0 0,-3 6 0 0 0,-5 14 181 0 0,2 0-1 0 0,1 1 1 0 0,0 0 0 0 0,-2 31-1 0 0,-1 102 805 0 0,8-110-758 0 0,-2 26-23 0 0,-3 49-2 0 0,13 157 1 0 0,6-193-15 0 0,-11-77-231 0 0,1-1 0 0 0,-1 0 1 0 0,1 0-1 0 0,1 0 0 0 0,-1 0 0 0 0,1-1 0 0 0,10 14 0 0 0,1-13-1736 0 0,-10-10-450 0 0,-7-9-738 0 0,-8-8-1010 0 0</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21.802"/>
    </inkml:context>
    <inkml:brush xml:id="br0">
      <inkml:brushProperty name="width" value="0.035" units="cm"/>
      <inkml:brushProperty name="height" value="0.035" units="cm"/>
    </inkml:brush>
  </inkml:definitions>
  <inkml:trace contextRef="#ctx0" brushRef="#br0">0 161 404 0 0,'0'0'6737'0'0,"17"0"-6447"0"0,285-9 1399 0 0,-256 6-1804 0 0,-1-2 1 0 0,0-2-1 0 0,0-1 1 0 0,0-3 0 0 0,-2-2-1 0 0,1-2 1 0 0,-2-1-1 0 0,47-26 1 0 0,-85 40 151 0 0,0 0 48 0 0,-1 0 0 0 0,1 0 0 0 0,-1 0 0 0 0,1 0 0 0 0,-1-1 0 0 0,0 1 0 0 0,0-1 0 0 0,0 0 0 0 0,4-5 0 0 0,-7 7 372 0 0,-1 2-434 0 0,0-1-1 0 0,1 1 1 0 0,-1-1-1 0 0,0 1 0 0 0,0-1 1 0 0,1 1-1 0 0,-1 0 1 0 0,0-1-1 0 0,1 1 1 0 0,-1 0-1 0 0,0 0 1 0 0,1-1-1 0 0,-1 1 0 0 0,1 0 1 0 0,0 0-1 0 0,-1 0 1 0 0,1 0-1 0 0,0 0 1 0 0,-1 0-1 0 0,1-1 1 0 0,0 3-1 0 0,-8 20-38 0 0,1 6 355 0 0,1 0-1 0 0,2 1 0 0 0,-2 31 0 0 0,6-45-279 0 0,0 0-1 0 0,1 0 1 0 0,1 0 0 0 0,0 0-1 0 0,1 0 1 0 0,0-1-1 0 0,9 22 1 0 0,-11-35-31 0 0,-1 0 1 0 0,1 0-1 0 0,0 0 0 0 0,0 0 1 0 0,0 0-1 0 0,0 0 0 0 0,0-1 1 0 0,0 1-1 0 0,0 0 1 0 0,1-1-1 0 0,-1 1 0 0 0,0-1 1 0 0,1 0-1 0 0,-1 1 1 0 0,1-1-1 0 0,0 0 0 0 0,-1 0 1 0 0,1 0-1 0 0,0 0 1 0 0,0 0-1 0 0,0 0 0 0 0,2 0 1 0 0,-1-1 5 0 0,-1 0 0 0 0,1 0 0 0 0,-1 0 0 0 0,1 0 0 0 0,-1-1 0 0 0,1 1 0 0 0,-1-1 0 0 0,1 0 0 0 0,-1 0 0 0 0,1 0 0 0 0,-1 0 0 0 0,0 0 0 0 0,0 0 0 0 0,1-1 0 0 0,1-1 0 0 0,9-8-29 0 0,-1 0-1 0 0,0-1 0 0 0,-1 0 0 0 0,12-17 0 0 0,-20 25-77 0 0,20-28-122 0 0,25-48 0 0 0,-29 46 125 0 0,33-44 0 0 0,-51 77 48 0 0,0-1 0 0 0,0 1 0 0 0,0 0 0 0 0,0 0 0 0 0,0 0 0 0 0,0-1 0 0 0,0 1 0 0 0,0 0 0 0 0,0 1 0 0 0,1-1 0 0 0,-1 0 0 0 0,0 0 0 0 0,1 0 0 0 0,-1 1 0 0 0,1-1 0 0 0,-1 1 0 0 0,0-1 0 0 0,3 1 0 0 0,-3 0 17 0 0,0 0 0 0 0,-1 0-1 0 0,1 0 1 0 0,0 1 0 0 0,0-1 0 0 0,0 0-1 0 0,0 1 1 0 0,-1-1 0 0 0,1 1-1 0 0,0-1 1 0 0,0 1 0 0 0,-1-1-1 0 0,1 1 1 0 0,0 0 0 0 0,-1-1-1 0 0,1 1 1 0 0,-1 0 0 0 0,1-1-1 0 0,-1 1 1 0 0,1 0 0 0 0,-1 0-1 0 0,1 1 1 0 0,3 7 54 0 0,-1 1 0 0 0,0 0 0 0 0,-1 0 0 0 0,3 14 0 0 0,-2-7 81 0 0,29 136 275 0 0,-23-86-2778 0 0,-8-64 1370 0 0,0-9-6538 0 0</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22.177"/>
    </inkml:context>
    <inkml:brush xml:id="br0">
      <inkml:brushProperty name="width" value="0.035" units="cm"/>
      <inkml:brushProperty name="height" value="0.035" units="cm"/>
    </inkml:brush>
  </inkml:definitions>
  <inkml:trace contextRef="#ctx0" brushRef="#br0">1 0 392 0 0,'0'0'10095'0'0,"15"17"-9559"0"0,49 55-87 0 0,-61-69-404 0 0,1 1-1 0 0,-1 0 0 0 0,-1 0 1 0 0,1 0-1 0 0,-1 1 0 0 0,1-1 1 0 0,-1 1-1 0 0,0-1 1 0 0,-1 1-1 0 0,1 0 0 0 0,-1 0 1 0 0,0 0-1 0 0,0-1 0 0 0,-1 1 1 0 0,1 9-1 0 0,0 0 24 0 0,-1 21 202 0 0,-4 38 0 0 0,4-61 580 0 0,2-27-997 0 0,0 1 0 0 0,2-1 1 0 0,-1 0-1 0 0,2 1 0 0 0,0 0 0 0 0,1 0 0 0 0,10-17 1 0 0,-1-3 98 0 0,-8 18 41 0 0,0 1 1 0 0,1 0-1 0 0,0 1 1 0 0,16-21-1 0 0,-24 34 10 0 0,1 0 0 0 0,0-1 1 0 0,0 1-1 0 0,1 0 0 0 0,-1 0 0 0 0,0 0 0 0 0,0 0 0 0 0,1 0 0 0 0,-1 0 1 0 0,0 1-1 0 0,1-1 0 0 0,-1 0 0 0 0,1 0 0 0 0,-1 1 0 0 0,1-1 0 0 0,-1 1 1 0 0,1 0-1 0 0,-1-1 0 0 0,1 1 0 0 0,-1 0 0 0 0,1 0 0 0 0,-1 0 0 0 0,1 0 1 0 0,2 0-1 0 0,-2 1 11 0 0,1 0-1 0 0,-1 0 1 0 0,1 1 0 0 0,-1-1 0 0 0,1 0 0 0 0,-1 1 0 0 0,0-1 0 0 0,0 1 0 0 0,0 0 0 0 0,0 0-1 0 0,0 0 1 0 0,3 4 0 0 0,2 4 30 0 0,0 0 0 0 0,-1 1 1 0 0,0-1-1 0 0,0 2 0 0 0,3 11 0 0 0,48 148-2829 0 0,-51-164 134 0 0,1-5-1446 0 0</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22.505"/>
    </inkml:context>
    <inkml:brush xml:id="br0">
      <inkml:brushProperty name="width" value="0.035" units="cm"/>
      <inkml:brushProperty name="height" value="0.035" units="cm"/>
    </inkml:brush>
  </inkml:definitions>
  <inkml:trace contextRef="#ctx0" brushRef="#br0">181 119 704 0 0,'0'0'6348'0'0,"0"-15"-6163"0"0,0-45 329 0 0,-1 58-445 0 0,1 0 0 0 0,0 0 0 0 0,0 0 1 0 0,-1 1-1 0 0,1-1 0 0 0,-1 0 0 0 0,1 0 1 0 0,-1 0-1 0 0,0 0 0 0 0,0 1 0 0 0,0-1 1 0 0,0 0-1 0 0,0 1 0 0 0,0-1 0 0 0,0 1 1 0 0,-1-1-1 0 0,1 1 0 0 0,0 0 0 0 0,-1-1 0 0 0,1 1 1 0 0,-1 0-1 0 0,1 0 0 0 0,-1 0 0 0 0,0 0 1 0 0,0 0-1 0 0,1 1 0 0 0,-1-1 0 0 0,0 0 1 0 0,0 1-1 0 0,0-1 0 0 0,0 1 0 0 0,0 0 1 0 0,-2-1-1 0 0,0 1-37 0 0,0 0 0 0 0,0 0 0 0 0,0 0 0 0 0,0 1 0 0 0,0-1 0 0 0,0 1 0 0 0,0 0 0 0 0,0 0-1 0 0,1 1 1 0 0,-1-1 0 0 0,0 1 0 0 0,-5 3 0 0 0,3 0 21 0 0,-1 1 0 0 0,1 0 0 0 0,1 0 0 0 0,-1 1 0 0 0,1-1 0 0 0,0 1 0 0 0,0 0 0 0 0,1 1 0 0 0,0-1 0 0 0,1 1-1 0 0,-1 0 1 0 0,-2 11 0 0 0,2-5 7 0 0,1-1 0 0 0,0 1 0 0 0,1 0 0 0 0,1 0 0 0 0,0 0 0 0 0,2 25 0 0 0,-1-34-28 0 0,1 1-1 0 0,0-1 1 0 0,0 1 0 0 0,1-1 0 0 0,-1 0 0 0 0,1 0-1 0 0,0 1 1 0 0,1-1 0 0 0,-1 0 0 0 0,1-1 0 0 0,0 1-1 0 0,0 0 1 0 0,1-1 0 0 0,-1 0 0 0 0,6 5 0 0 0,-2-3 10 0 0,-1-1 0 0 0,1-1 1 0 0,0 1-1 0 0,0-1 0 0 0,1 0 0 0 0,-1-1 1 0 0,1 1-1 0 0,0-2 0 0 0,12 4 1 0 0,-7-3-301 0 0,1 0 1 0 0,0-2 0 0 0,0 0 0 0 0,0 0 0 0 0,0-1 0 0 0,0-1 0 0 0,0 0 0 0 0,0-1 0 0 0,0 0-1 0 0,0-1 1 0 0,22-9 0 0 0,-35 12 249 0 0,5-2-575 0 0,0-1 1 0 0,0 0 0 0 0,0 0-1 0 0,0-1 1 0 0,0 1-1 0 0,-1-1 1 0 0,9-8-1 0 0,12-18-3671 0 0</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22.880"/>
    </inkml:context>
    <inkml:brush xml:id="br0">
      <inkml:brushProperty name="width" value="0.035" units="cm"/>
      <inkml:brushProperty name="height" value="0.035" units="cm"/>
    </inkml:brush>
  </inkml:definitions>
  <inkml:trace contextRef="#ctx0" brushRef="#br0">9 1 7917 0 0,'0'0'2836'0'0,"-2"18"-2403"0"0,0 6-285 0 0,-1 0 33 0 0,1-1 0 0 0,3 43-1 0 0,28 223 642 0 0,1 8-823 0 0,-28-247-418 0 0,2 30-3639 0 0,-3-69 290 0 0</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23.224"/>
    </inkml:context>
    <inkml:brush xml:id="br0">
      <inkml:brushProperty name="width" value="0.035" units="cm"/>
      <inkml:brushProperty name="height" value="0.035" units="cm"/>
    </inkml:brush>
  </inkml:definitions>
  <inkml:trace contextRef="#ctx0" brushRef="#br0">0 179 7113 0 0,'0'0'1933'0'0,"16"-13"-2059"0"0,52-43 158 0 0,-59 50 48 0 0,0 0-1 0 0,0 1 1 0 0,1 0 0 0 0,0 0-1 0 0,0 1 1 0 0,0 0 0 0 0,1 1-1 0 0,-1 0 1 0 0,1 1 0 0 0,-1 0-1 0 0,1 1 1 0 0,0 0 0 0 0,0 0-1 0 0,19 3 1 0 0,-15-2 5 0 0,-7 0-42 0 0,1 0 0 0 0,0 1-1 0 0,-1 0 1 0 0,1 1-1 0 0,-1 0 1 0 0,0 0 0 0 0,1 1-1 0 0,-1 0 1 0 0,0 0 0 0 0,-1 1-1 0 0,1 0 1 0 0,-1 0 0 0 0,11 9-1 0 0,-8-5-57 0 0,-1 0-1 0 0,0 2 0 0 0,-1-1 1 0 0,0 1-1 0 0,0 0 0 0 0,-1 0 1 0 0,0 1-1 0 0,8 19 0 0 0,0 7-5 0 0,-12-28-140 0 0,0 0 1 0 0,0-1-1 0 0,1 1 0 0 0,0-1 0 0 0,0 0 0 0 0,1 0 1 0 0,7 8-1 0 0,-12-16 127 0 0,0 0 1 0 0,0 0-1 0 0,0 1 0 0 0,0-1 1 0 0,1 0-1 0 0,-1 0 0 0 0,0 0 0 0 0,0 0 1 0 0,0 1-1 0 0,0-1 0 0 0,1 0 1 0 0,-1 0-1 0 0,0 0 0 0 0,0 0 1 0 0,1 0-1 0 0,-1 0 0 0 0,0 0 1 0 0,0 0-1 0 0,0 0 0 0 0,1 0 1 0 0,-1 0-1 0 0,0 0 0 0 0,0 0 1 0 0,1 0-1 0 0,-1 0 0 0 0,0 0 1 0 0,0 0-1 0 0,0 0 0 0 0,1 0 1 0 0,-1 0-1 0 0,0 0 0 0 0,0 0 1 0 0,1 0-1 0 0,-1 0 0 0 0,0-1 1 0 0,0 1-1 0 0,0 0 0 0 0,1 0 1 0 0,-1 0-1 0 0,6-12-541 0 0,0-21 67 0 0,-5 27 175 0 0,6-32 787 0 0,2-58 0 0 0,-9 85-265 0 0,0-1 0 0 0,0 1 0 0 0,-1 0 0 0 0,-1 0 1 0 0,0 0-1 0 0,0 0 0 0 0,-1 0 0 0 0,0 0 0 0 0,-10-19 1 0 0,13 29-301 0 0,-1 0 0 0 0,0 1 0 0 0,1-1 0 0 0,-1 0 0 0 0,0 1 0 0 0,0-1 1 0 0,1 1-1 0 0,-1-1 0 0 0,0 1 0 0 0,0-1 0 0 0,0 1 0 0 0,0 0 0 0 0,0-1 1 0 0,0 1-1 0 0,1 0 0 0 0,-1 0 0 0 0,0-1 0 0 0,0 1 0 0 0,-1 0 0 0 0,0 0-268 0 0,-2 0-2470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3:44.897"/>
    </inkml:context>
    <inkml:brush xml:id="br0">
      <inkml:brushProperty name="width" value="0.035" units="cm"/>
      <inkml:brushProperty name="height" value="0.035" units="cm"/>
    </inkml:brush>
  </inkml:definitions>
  <inkml:trace contextRef="#ctx0" brushRef="#br0">796 15 6245,'-21'-12'5190,"17"11"-4996,0 0 0,0 1 0,0 0 0,-1 0 0,1 0 1,0 0-1,-6 1 0,-2 2-322,1 0 0,0 0 1,-18 8-1,0 4 410,0 0 1,2 2-1,0 1 0,1 1 0,1 2 1,-32 32-1,-124 156 473,124-140-328,-14 22 224,-25 30-109,91-116-510,0 1 0,0-1 0,-1 0 1,0 0-1,0 0 0,-7 4 1,11-20-4014,2-1-539</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9:02.210"/>
    </inkml:context>
    <inkml:brush xml:id="br0">
      <inkml:brushProperty name="width" value="0.035" units="cm"/>
      <inkml:brushProperty name="height" value="0.035" units="cm"/>
    </inkml:brush>
  </inkml:definitions>
  <inkml:trace contextRef="#ctx0" brushRef="#br0">9 38 684,'0'-8'7165,"3"-11"-3901,-3 18-3249,0 1 0,0 0 1,0-1-1,0 1 0,0 0 1,0-1-1,0 1 0,0-1 0,0 1 1,0 0-1,0-1 0,0 1 1,0 0-1,0-1 0,-1 1 1,1 0-1,0-1 0,0 1 1,0 0-1,-1-1 0,1 1 0,0 0 1,0 0-1,-1-1 0,1 1 1,0 0-1,0 0 0,-1-1 1,1 1-1,0 0 0,-1 0 1,1 0-1,0 0 0,-1-1 0,1 1 1,0 0-1,-1 0 0,-4 5-1156</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23.709"/>
    </inkml:context>
    <inkml:brush xml:id="br0">
      <inkml:brushProperty name="width" value="0.035" units="cm"/>
      <inkml:brushProperty name="height" value="0.035" units="cm"/>
    </inkml:brush>
  </inkml:definitions>
  <inkml:trace contextRef="#ctx0" brushRef="#br0">94 0 5260 0 0,'0'0'5364'0'0,"-14"17"-6301"0"0,-46 54 986 0 0,58-68-23 0 0,0 0 0 0 0,0 0 0 0 0,0 0 1 0 0,0 0-1 0 0,1 0 0 0 0,-1 0 0 0 0,1 1 0 0 0,0-1 0 0 0,0 1 0 0 0,0-1 0 0 0,0 1 0 0 0,1-1 0 0 0,-1 1 0 0 0,1-1 1 0 0,0 1-1 0 0,0-1 0 0 0,1 6 0 0 0,0 5 88 0 0,-1 0-33 0 0,1 0 1 0 0,1 0 0 0 0,0 0 0 0 0,1 0-1 0 0,1-1 1 0 0,0 1 0 0 0,0-1 0 0 0,2 0-1 0 0,-1 0 1 0 0,2 0 0 0 0,0-1 0 0 0,0 0-1 0 0,1 0 1 0 0,16 17 0 0 0,-19-29 1474 0 0,-3-11-991 0 0,0-18-685 0 0,-2 22 172 0 0,1-21-108 0 0,1 0-1 0 0,11-51 1 0 0,-11 71-1 0 0,0 0 0 0 0,0 0 0 0 0,1 1 0 0 0,0-1 0 0 0,0 1 0 0 0,1-1 0 0 0,0 1 0 0 0,0 0 0 0 0,1 1 0 0 0,0-1 0 0 0,0 1 0 0 0,0 0 0 0 0,1 0 0 0 0,10-8 0 0 0,-13 12 13 0 0,-1 0 0 0 0,0 1 1 0 0,1 0-1 0 0,-1-1 0 0 0,1 1 0 0 0,0 0 0 0 0,-1 0 1 0 0,1 1-1 0 0,0-1 0 0 0,-1 1 0 0 0,1-1 0 0 0,0 1 0 0 0,0 0 1 0 0,-1 0-1 0 0,1 0 0 0 0,0 0 0 0 0,0 0 0 0 0,0 1 0 0 0,-1-1 1 0 0,5 2-1 0 0,-3 0 6 0 0,0 0 1 0 0,0 0 0 0 0,0 1-1 0 0,0 0 1 0 0,0-1 0 0 0,0 1-1 0 0,-1 1 1 0 0,1-1 0 0 0,-1 0-1 0 0,0 1 1 0 0,3 4 0 0 0,2 5 78 0 0,0-1 1 0 0,-1 1 0 0 0,0 1 0 0 0,-1-1 0 0 0,-1 1-1 0 0,6 25 1 0 0,-8-27-8 0 0,-1-1 0 0 0,-1 0 1 0 0,1 18-1 0 0,-2-27 5 0 0,0 0 0 0 0,0 1 0 0 0,0-1 1 0 0,0 0-1 0 0,0 1 0 0 0,-1-1 0 0 0,1 0 1 0 0,-1 1-1 0 0,0-1 0 0 0,0 0 0 0 0,0 0 0 0 0,0 1 1 0 0,0-1-1 0 0,0 0 0 0 0,0 0 0 0 0,-1 0 1 0 0,1-1-1 0 0,-1 1 0 0 0,1 0 0 0 0,-1 0 0 0 0,0-1 1 0 0,0 1-1 0 0,-2 1 0 0 0,4-3-6 0 0,0 0 0 0 0,-1 0 0 0 0,1 0 0 0 0,0 0 0 0 0,-1 0 1 0 0,1 0-1 0 0,-1 0 0 0 0,1 0 0 0 0,0 0 0 0 0,-1 0 0 0 0,1 0 0 0 0,-1 0 0 0 0,1 0 0 0 0,0 0 0 0 0,-1 0 0 0 0,1 0 0 0 0,0 0 0 0 0,-1 0 0 0 0,1 0 0 0 0,0-1 0 0 0,-1 1 0 0 0,1 0 1 0 0,0 0-1 0 0,-1 0 0 0 0,1-1 0 0 0,0 1 0 0 0,-1 0 0 0 0,1-1 0 0 0,0 1 0 0 0,0 0 0 0 0,-1 0 0 0 0,1-1 0 0 0,0 1 0 0 0,0 0 0 0 0,0-1 0 0 0,0 1 0 0 0,-1-1 0 0 0,1 1 0 0 0,0 0 1 0 0,0-1-1 0 0,0 1 0 0 0,0 0 0 0 0,0-1 0 0 0,0 1 0 0 0,0-1 0 0 0,0 1 0 0 0,0 0 0 0 0,0-1 0 0 0,0 1 0 0 0,0-1 0 0 0,0 1 0 0 0,0 0 0 0 0,1-1 0 0 0,-1 1 0 0 0,0-1 0 0 0,4-25-470 0 0,0 12 268 0 0,1 0 0 0 0,0 0 0 0 0,2 1-1 0 0,-1-1 1 0 0,2 2 0 0 0,0-1 0 0 0,15-19 0 0 0,-16 23 127 0 0,1 0 1 0 0,0 1-1 0 0,0-1 1 0 0,1 2-1 0 0,0-1 1 0 0,0 1 0 0 0,1 1-1 0 0,0-1 1 0 0,0 2-1 0 0,15-7 1 0 0,-21 11 63 0 0,0-1 1 0 0,0 1-1 0 0,1 0 1 0 0,-1 0-1 0 0,0 0 1 0 0,1 1-1 0 0,-1-1 1 0 0,1 1-1 0 0,-1 0 1 0 0,1 1-1 0 0,-1-1 1 0 0,0 1-1 0 0,1 0 1 0 0,-1 0-1 0 0,0 0 1 0 0,1 0-1 0 0,-1 1 1 0 0,0 0-1 0 0,0 0 1 0 0,0 0-1 0 0,0 0 1 0 0,-1 1-1 0 0,1-1 1 0 0,-1 1-1 0 0,1 0 1 0 0,-1 0-1 0 0,0 0 1 0 0,0 1-1 0 0,0-1 0 0 0,-1 1 1 0 0,1 0-1 0 0,-1-1 1 0 0,3 7-1 0 0,3 6-26 0 0,-1 1-1 0 0,0 0 0 0 0,-1 1 0 0 0,-1 0 0 0 0,-1 0 0 0 0,3 32 0 0 0,-6-46-239 0 0,-1-2 12 0 0,0-1 0 0 0,0 1 1 0 0,0-1-1 0 0,0 1 0 0 0,0-1 0 0 0,0 0 0 0 0,1 1 0 0 0,-1-1 1 0 0,1 1-1 0 0,-1-1 0 0 0,1 0 0 0 0,0 1 0 0 0,-1-1 1 0 0,1 0-1 0 0,0 0 0 0 0,0 0 0 0 0,0 1 0 0 0,1 0 0 0 0,6-1-3983 0 0</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24.177"/>
    </inkml:context>
    <inkml:brush xml:id="br0">
      <inkml:brushProperty name="width" value="0.035" units="cm"/>
      <inkml:brushProperty name="height" value="0.035" units="cm"/>
    </inkml:brush>
  </inkml:definitions>
  <inkml:trace contextRef="#ctx0" brushRef="#br0">241 0 1684 0 0,'0'0'8850'0'0,"-14"18"-8264"0"0,-3 1-426 0 0,6-7-68 0 0,0 0 1 0 0,1 1-1 0 0,0 1 1 0 0,1 0 0 0 0,0 0-1 0 0,-8 21 1 0 0,-11 30 379 0 0,4 1 0 0 0,-32 130 0 0 0,47-151-395 0 0,2 0 0 0 0,2 0 0 0 0,2 0 0 0 0,2 0 0 0 0,8 75 1 0 0,-5-102-32 0 0,2-1-1 0 0,-1 1 1 0 0,2-1 0 0 0,1 0 0 0 0,0 0 0 0 0,1 0 0 0 0,0-1 0 0 0,2 0 0 0 0,0 0 0 0 0,0-1 0 0 0,2-1 0 0 0,0 1-1 0 0,0-1 1 0 0,1-1 0 0 0,1-1 0 0 0,0 1 0 0 0,1-2 0 0 0,1 0 0 0 0,-1-1 0 0 0,1 0 0 0 0,33 15 0 0 0,8-2-478 0 0,108 29 0 0 0,58-3-1722 0 0,-177-40 1543 0 0,53 10-2268 0 0,-14-8-2158 0 0</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24.709"/>
    </inkml:context>
    <inkml:brush xml:id="br0">
      <inkml:brushProperty name="width" value="0.035" units="cm"/>
      <inkml:brushProperty name="height" value="0.035" units="cm"/>
    </inkml:brush>
  </inkml:definitions>
  <inkml:trace contextRef="#ctx0" brushRef="#br0">1 80 2824 0 0,'0'0'5835'0'0,"16"-12"-5521"0"0,55-38 70 0 0,-67 47-354 0 0,1 1 1 0 0,0 0-1 0 0,-1 0 0 0 0,1 0 1 0 0,0 1-1 0 0,0-1 1 0 0,0 1-1 0 0,0 0 0 0 0,0 1 1 0 0,0-1-1 0 0,0 1 1 0 0,1 0-1 0 0,-1 0 0 0 0,0 1 1 0 0,0-1-1 0 0,0 1 0 0 0,10 3 1 0 0,-8-2-9 0 0,8 1 1 0 0,-1 1 1 0 0,0 1-1 0 0,0 0 0 0 0,0 1 1 0 0,-1 1-1 0 0,0 0 1 0 0,0 0-1 0 0,0 1 1 0 0,-1 1-1 0 0,0 0 1 0 0,12 14-1 0 0,-10-9 31 0 0,-1 2-1 0 0,-1 0 1 0 0,0 0-1 0 0,-1 1 0 0 0,-1 1 1 0 0,-1 0-1 0 0,10 26 1 0 0,-2 7 244 0 0,-3 1 1 0 0,-2 0 0 0 0,-3 1 0 0 0,-2 0-1 0 0,1 68 1 0 0,-6-88-129 0 0,2 46 516 0 0,-7 86 0 0 0,2-158-678 0 0,0-1 1 0 0,0 0 0 0 0,0 1-1 0 0,-1-1 1 0 0,0 0 0 0 0,-1 0-1 0 0,1 0 1 0 0,-1 0 0 0 0,0 0-1 0 0,-1-1 1 0 0,1 1-1 0 0,-1-1 1 0 0,0 0 0 0 0,-1 0-1 0 0,1 0 1 0 0,-1-1 0 0 0,0 1-1 0 0,0-1 1 0 0,0 0 0 0 0,-10 5-1 0 0,-5 1-103 0 0,-1 0-1 0 0,-1-1 1 0 0,1-1-1 0 0,-30 6 1 0 0,43-12 23 0 0,-80 17-2009 0 0,-17-9-2526 0 0</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25.319"/>
    </inkml:context>
    <inkml:brush xml:id="br0">
      <inkml:brushProperty name="width" value="0.035" units="cm"/>
      <inkml:brushProperty name="height" value="0.035" units="cm"/>
    </inkml:brush>
  </inkml:definitions>
  <inkml:trace contextRef="#ctx0" brushRef="#br0">1 22 1264 0 0,'0'0'10631'0'0,"3"-4"-10143"0"0,9-13-240 0 0,-12 17-242 0 0,0 0-1 0 0,0 0 1 0 0,1 0 0 0 0,-1 0-1 0 0,0 0 1 0 0,0 0-1 0 0,0 0 1 0 0,0 0-1 0 0,0 0 1 0 0,0 0 0 0 0,0 0-1 0 0,1-1 1 0 0,-1 1-1 0 0,0 0 1 0 0,0 0 0 0 0,0 0-1 0 0,0 0 1 0 0,0 0-1 0 0,0 0 1 0 0,1 0-1 0 0,-1 0 1 0 0,0 0 0 0 0,0 0-1 0 0,0 0 1 0 0,0 0-1 0 0,0 0 1 0 0,0 0 0 0 0,1 0-1 0 0,-1 0 1 0 0,0 0-1 0 0,0 1 1 0 0,0-1 0 0 0,0 0-1 0 0,0 0 1 0 0,0 0-1 0 0,1 0 1 0 0,-1 0-1 0 0,0 0 1 0 0,0 0 0 0 0,0 0-1 0 0,0 0 1 0 0,0 0-1 0 0,0 1 1 0 0,0-1 0 0 0,0 0-1 0 0,0 0 1 0 0,0 0-1 0 0,1 0 1 0 0,4 11 230 0 0,0 11 174 0 0,6 65 111 0 0,-4 0 0 0 0,-4 0 0 0 0,-9 101 0 0 0,-3-111-513 0 0,5-47 76 0 0,-1 39 0 0 0,5-69 101 0 0,-2-14-1018 0 0,-9-55-7008 0 0,9 28 2735 0 0</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26.443"/>
    </inkml:context>
    <inkml:brush xml:id="br0">
      <inkml:brushProperty name="width" value="0.035" units="cm"/>
      <inkml:brushProperty name="height" value="0.035" units="cm"/>
    </inkml:brush>
  </inkml:definitions>
  <inkml:trace contextRef="#ctx0" brushRef="#br0">113 192 4708 0 0,'0'0'4317'0'0,"11"-2"-4228"0"0,841-66 722 0 0,-671 55-333 0 0,304-62 0 0 0,-417 62-554 0 0,1 4 0 0 0,126-3 1 0 0,-193 16 97 0 0,0 0 1 0 0,0 0 0 0 0,0 0 0 0 0,-1 0-1 0 0,0 0 1 0 0,1 0 0 0 0,-1 0 0 0 0,-1 0-1 0 0,2 8 1 0 0,-2-8 24 0 0,11 50 147 0 0,3-1-1 0 0,2-1 1 0 0,2 0-1 0 0,33 66 1 0 0,-10-39 191 0 0,99 141 1 0 0,-100-166-352 0 0,-14-21-41 0 0,31 54 1 0 0,-56-86-3 0 0,-1-1-1 0 0,0 1 1 0 0,0-1 0 0 0,1 1 0 0 0,-1-1 0 0 0,0 1-1 0 0,0 0 1 0 0,0-1 0 0 0,0 1 0 0 0,1-1 0 0 0,-1 1-1 0 0,0 0 1 0 0,0-1 0 0 0,0 1 0 0 0,0 0 0 0 0,-1-1-1 0 0,1 1 1 0 0,0-1 0 0 0,0 1 0 0 0,0 0-1 0 0,0-1 1 0 0,-1 1 0 0 0,1-1 0 0 0,0 1 0 0 0,-1-1-1 0 0,1 1 1 0 0,0-1 0 0 0,-1 1 0 0 0,1-1 0 0 0,0 1-1 0 0,-1-1 1 0 0,1 1 0 0 0,-1-1 0 0 0,1 1 0 0 0,-1-1-1 0 0,1 0 1 0 0,-1 0 0 0 0,1 1 0 0 0,-1-1 0 0 0,0 0-1 0 0,1 0 1 0 0,-1 1 0 0 0,1-1 0 0 0,-2 0 0 0 0,-34 7 596 0 0,25-5-435 0 0,-447 53 446 0 0,223-32-612 0 0,-74 15-2 0 0,-191 21 114 0 0,-52-28 390 0 0,428-25-203 0 0,-42-5 52 0 0,166-1-345 0 0,0-1 0 0 0,0 1 0 0 0,-1 0 0 0 0,1 0-1 0 0,0-1 1 0 0,0 1 0 0 0,0 0 0 0 0,0 0 0 0 0,0-1-1 0 0,0 1 1 0 0,0 0 0 0 0,0-1 0 0 0,0 1 0 0 0,0 0 0 0 0,0 0-1 0 0,0-1 1 0 0,0 1 0 0 0,0 0 0 0 0,0 0 0 0 0,0-1-1 0 0,0 1 1 0 0,0 0 0 0 0,0-1 0 0 0,0 1 0 0 0,0 0-1 0 0,0 0 1 0 0,1-1 0 0 0,-1 1 0 0 0,0 0 0 0 0,0 0-1 0 0,0 0 1 0 0,0-1 0 0 0,1 1 0 0 0,-1 0 0 0 0,0 0 0 0 0,0 0-1 0 0,0-1 1 0 0,1 1 0 0 0,-1 0 0 0 0,1 0 0 0 0,9-12-852 0 0,84-61-6520 0 0,-56 45 3146 0 0</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27.008"/>
    </inkml:context>
    <inkml:brush xml:id="br0">
      <inkml:brushProperty name="width" value="0.035" units="cm"/>
      <inkml:brushProperty name="height" value="0.035" units="cm"/>
    </inkml:brush>
  </inkml:definitions>
  <inkml:trace contextRef="#ctx0" brushRef="#br0">1 0 1812 0 0,'0'0'9112'0'0,"0"4"-9085"0"0,7 79 1240 0 0,50 530 2040 0 0,-49-545-3164 0 0,-4-26 7 0 0,2 0 1 0 0,11 43 0 0 0,-7-157-1337 0 0,-10 68 1012 0 0,5-68-7113 0 0,1 33 2286 0 0</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27.524"/>
    </inkml:context>
    <inkml:brush xml:id="br0">
      <inkml:brushProperty name="width" value="0.035" units="cm"/>
      <inkml:brushProperty name="height" value="0.035" units="cm"/>
    </inkml:brush>
  </inkml:definitions>
  <inkml:trace contextRef="#ctx0" brushRef="#br0">0 1 6085 0 0,'0'0'6324'0'0,"5"5"-6208"0"0,2 6 0 0 0,-1-1 0 0 0,0 1 1 0 0,0 0-1 0 0,-1 0 0 0 0,-1 1 0 0 0,1-1 0 0 0,-2 1 0 0 0,0 0 0 0 0,0 0 1 0 0,1 17-1 0 0,0 25 461 0 0,-1 57 1 0 0,-4-91-524 0 0,-30 506 1206 0 0,21-438-879 0 0,14-115-3617 0 0,2-5-1704 0 0</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28.727"/>
    </inkml:context>
    <inkml:brush xml:id="br0">
      <inkml:brushProperty name="width" value="0.035" units="cm"/>
      <inkml:brushProperty name="height" value="0.035" units="cm"/>
    </inkml:brush>
  </inkml:definitions>
  <inkml:trace contextRef="#ctx0" brushRef="#br0">0 23 2996 0 0,'0'0'11995'0'0,"1"-5"-11801"0"0,0-3-150 0 0,0-1-152 0 0,2 20 68 0 0,41 277 1872 0 0,-43-281-1828 0 0,1 10 23 0 0,1-1 0 0 0,1 1 0 0 0,0-1 0 0 0,1 0 0 0 0,0 0 0 0 0,14 26 0 0 0,-13-34-265 0 0,0-1-1 0 0,0 0 1 0 0,1 0 0 0 0,0 0-1 0 0,13 10 1 0 0,11 9-7521 0 0</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29.086"/>
    </inkml:context>
    <inkml:brush xml:id="br0">
      <inkml:brushProperty name="width" value="0.035" units="cm"/>
      <inkml:brushProperty name="height" value="0.035" units="cm"/>
    </inkml:brush>
  </inkml:definitions>
  <inkml:trace contextRef="#ctx0" brushRef="#br0">1 1 6705 0 0,'0'0'5827'0'0,"15"4"-5591"0"0,-6-2-206 0 0,8 1 35 0 0,0 2-1 0 0,0 1 1 0 0,0 0-1 0 0,30 16 1 0 0,103 77 1114 0 0,-133-86-1144 0 0,0 1 0 0 0,-1 1 0 0 0,0 1 0 0 0,-2 0 0 0 0,0 1 0 0 0,15 22 0 0 0,-26-34-366 0 0,13 20 180 0 0,-4-17-5236 0 0,-9-10 2383 0 0,4-12-1364 0 0</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29.430"/>
    </inkml:context>
    <inkml:brush xml:id="br0">
      <inkml:brushProperty name="width" value="0.035" units="cm"/>
      <inkml:brushProperty name="height" value="0.035" units="cm"/>
    </inkml:brush>
  </inkml:definitions>
  <inkml:trace contextRef="#ctx0" brushRef="#br0">248 0 2612 0 0,'0'0'9065'0'0,"-13"17"-8402"0"0,-37 55-192 0 0,40-57-346 0 0,1 1-1 0 0,1 0 0 0 0,1 1 1 0 0,1-1-1 0 0,-6 23 0 0 0,-7 18 102 0 0,-27 45 123 0 0,9-18-1592 0 0,14-27-3276 0 0,16-37-223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9:03.955"/>
    </inkml:context>
    <inkml:brush xml:id="br0">
      <inkml:brushProperty name="width" value="0.035" units="cm"/>
      <inkml:brushProperty name="height" value="0.035" units="cm"/>
    </inkml:brush>
  </inkml:definitions>
  <inkml:trace contextRef="#ctx0" brushRef="#br0">1659 22 4636,'-1'-2'212,"-1"0"0,0 1 0,1-1 0,-1 0 0,0 1 0,0-1 0,0 1 0,0 0 0,-1 0 0,1 0 0,0 0 0,0 0 0,-1 0 0,1 1 0,0-1 0,-1 1 0,1-1 0,-1 1 0,1 0 0,-1 0 0,1 0 0,0 0 0,-4 1 0,-5 1-351,-1 1 0,1 0 0,-19 8 0,13-4 545,-81 34 243,-137 79 0,63-29-18,-633 261 1675,752-335-2274,2 0-53,-58 28-1,149-83-4401,-8 20 1589,8-2-1423</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36.352"/>
    </inkml:context>
    <inkml:brush xml:id="br0">
      <inkml:brushProperty name="width" value="0.035" units="cm"/>
      <inkml:brushProperty name="height" value="0.035" units="cm"/>
    </inkml:brush>
  </inkml:definitions>
  <inkml:trace contextRef="#ctx0" brushRef="#br0">1 138 4772 0 0,'0'0'8621'0'0,"3"-16"-8183"0"0,15-49-83 0 0,-17 63-342 0 0,-1 0 1 0 0,1 0-1 0 0,0 0 1 0 0,0 0-1 0 0,0 0 1 0 0,0 0-1 0 0,0 0 1 0 0,1 0-1 0 0,-1 1 0 0 0,0-1 1 0 0,1 0-1 0 0,-1 1 1 0 0,1-1-1 0 0,0 1 1 0 0,-1 0-1 0 0,1 0 0 0 0,0-1 1 0 0,0 1-1 0 0,0 0 1 0 0,0 1-1 0 0,0-1 1 0 0,0 0-1 0 0,0 0 1 0 0,0 1-1 0 0,0 0 0 0 0,4-1 1 0 0,3-1-2 0 0,7-3 0 0 0,0 1 0 0 0,0 1 0 0 0,1 1-1 0 0,-1 0 1 0 0,20 1 0 0 0,-28 1-38 0 0,0 0 1 0 0,0 1-1 0 0,0 0 0 0 0,-1 0 1 0 0,1 0-1 0 0,0 1 0 0 0,0 1 1 0 0,-1-1-1 0 0,0 1 1 0 0,1 0-1 0 0,-1 1 0 0 0,10 7 1 0 0,-14-9 35 0 0,-1 0-1 0 0,0 0 1 0 0,0 1 0 0 0,1-1 0 0 0,-1 1 0 0 0,-1 0 0 0 0,1 0 0 0 0,0-1-1 0 0,-1 1 1 0 0,1 0 0 0 0,-1 0 0 0 0,0 1 0 0 0,0-1 0 0 0,0 0 0 0 0,-1 0-1 0 0,1 0 1 0 0,-1 1 0 0 0,0-1 0 0 0,1 0 0 0 0,-2 1 0 0 0,1-1 0 0 0,0 0 0 0 0,-1 0-1 0 0,1 1 1 0 0,-1-1 0 0 0,0 0 0 0 0,0 0 0 0 0,0 0 0 0 0,0 0 0 0 0,-1 0-1 0 0,-2 4 1 0 0,-2 4 127 0 0,-1 1 0 0 0,0-1 0 0 0,0-1 0 0 0,-2 0 0 0 0,1 0 0 0 0,-15 13 0 0 0,-3-3-26 0 0,-1 0 1 0 0,0-2-1 0 0,-2 0 0 0 0,-51 22 1 0 0,43-23-47 0 0,99-31-1542 0 0,-47 9 1436 0 0,1 0 0 0 0,0 1-1 0 0,-1 1 1 0 0,1 0 0 0 0,1 1 0 0 0,-1 1 0 0 0,0 1 0 0 0,23 1-1 0 0,-35 1 26 0 0,0-1-1 0 0,1 1 0 0 0,-1 0 0 0 0,0 1 0 0 0,0-1 1 0 0,0 1-1 0 0,0-1 0 0 0,0 1 0 0 0,-1 0 0 0 0,1 1 1 0 0,-1-1-1 0 0,0 1 0 0 0,0-1 0 0 0,0 1 1 0 0,0 0-1 0 0,-1 0 0 0 0,0 0 0 0 0,1 0 0 0 0,-2 1 1 0 0,1-1-1 0 0,0 1 0 0 0,-1-1 0 0 0,2 9 1 0 0,-1-3 93 0 0,0 0 1 0 0,0 0 0 0 0,-1 0-1 0 0,0 0 1 0 0,-1 0 0 0 0,0 0 0 0 0,-1 0-1 0 0,0 0 1 0 0,-1 0 0 0 0,-2 12-1 0 0,1-14 15 0 0,-1 0 0 0 0,0-1 0 0 0,0 0 0 0 0,0 0-1 0 0,-1 0 1 0 0,0 0 0 0 0,0 0 0 0 0,0-1 0 0 0,-1 0 0 0 0,0 0-1 0 0,0-1 1 0 0,-1 0 0 0 0,0 0 0 0 0,0 0 0 0 0,0-1 0 0 0,0 0-1 0 0,-10 4 1 0 0,5-3-16 0 0,0-1 1 0 0,-1 0-1 0 0,1-1 0 0 0,-1 0 0 0 0,0-1 0 0 0,1 0 1 0 0,-1-1-1 0 0,0-1 0 0 0,0 0 0 0 0,-20-2 0 0 0,31 1-185 0 0,0 1-1 0 0,-1 0 1 0 0,1-1-1 0 0,0 0 1 0 0,0 1-1 0 0,-1-1 1 0 0,1 0-1 0 0,0 0 1 0 0,0-1 0 0 0,-3-1-1 0 0,4 2-460 0 0,0 0-1 0 0,0 0 1 0 0,0 0-1 0 0,0 0 1 0 0,0 0 0 0 0,1 0-1 0 0,-1 0 1 0 0,0 0-1 0 0,0-1 1 0 0,1 1 0 0 0,-1 0-1 0 0,0-3 1 0 0,-1-14-8073 0 0</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37.588"/>
    </inkml:context>
    <inkml:brush xml:id="br0">
      <inkml:brushProperty name="width" value="0.035" units="cm"/>
      <inkml:brushProperty name="height" value="0.035" units="cm"/>
    </inkml:brush>
  </inkml:definitions>
  <inkml:trace contextRef="#ctx0" brushRef="#br0">360 26 992 0 0,'0'0'12033'0'0,"8"-5"-11611"0"0,23-14-172 0 0,-31 19-245 0 0,1 0 0 0 0,-1 0 0 0 0,0-1 0 0 0,0 1 0 0 0,0 0 0 0 0,0 0 0 0 0,1 0 0 0 0,-1 0 0 0 0,0 0 0 0 0,0 0 0 0 0,0 0 0 0 0,0 0 0 0 0,1 0 0 0 0,-1 0 0 0 0,0 0 0 0 0,0 0 0 0 0,0 0 0 0 0,0 0 0 0 0,1 0 0 0 0,-1 0 0 0 0,0 0 0 0 0,0 0 0 0 0,0 0 0 0 0,1 0 0 0 0,-1 0 0 0 0,0 0 0 0 0,0 0 0 0 0,0 0 0 0 0,0 1 0 0 0,0-1 0 0 0,1 0 0 0 0,-1 0 0 0 0,0 0 0 0 0,0 0 0 0 0,0 0 0 0 0,0 0 0 0 0,0 1 0 0 0,0-1 0 0 0,1 0 0 0 0,-1 0 0 0 0,0 0 0 0 0,0 0 0 0 0,0 0 0 0 0,0 1 0 0 0,0-1 0 0 0,0 0 0 0 0,0 13 227 0 0,-7 11 253 0 0,-4 1-269 0 0,0 1 1 0 0,-2-2-1 0 0,0 0 0 0 0,-2 0 0 0 0,-1-1 0 0 0,0-1 0 0 0,-22 21 0 0 0,14-18-197 0 0,-1 0-1 0 0,-2-2 0 0 0,0-2 1 0 0,-2 0-1 0 0,-36 20 0 0 0,60-38 16 0 0,-1 0 0 0 0,1 0-1 0 0,-1 0 1 0 0,0-1 0 0 0,0 0 0 0 0,0 0-1 0 0,0 0 1 0 0,0-1 0 0 0,-10 1 0 0 0,31-17-138 0 0,-8 11 93 0 0,1 0 1 0 0,-1 1-1 0 0,1-1 1 0 0,0 2-1 0 0,0-1 1 0 0,0 1-1 0 0,1 1 1 0 0,-1-1-1 0 0,1 1 1 0 0,-1 1-1 0 0,0-1 1 0 0,1 2-1 0 0,-1-1 1 0 0,11 3-1 0 0,5 1 4 0 0,1 1 1 0 0,-1 1-1 0 0,36 15 1 0 0,-17-4-25 0 0,-1 3 1 0 0,-1 1-1 0 0,0 2 1 0 0,-2 1-1 0 0,58 48 1 0 0,-62-35 57 0 0,-32-35-116 0 0,-1 1-1 0 0,0 0 0 0 0,0 0 1 0 0,-1 0-1 0 0,1 0 0 0 0,-1 0 1 0 0,1 0-1 0 0,-1 1 0 0 0,0-1 1 0 0,0 0-1 0 0,0 1 0 0 0,0 3 1 0 0,-1-6 5 0 0,-1-1 1 0 0,1 0 0 0 0,-1 1-1 0 0,1-1 1 0 0,-1 0 0 0 0,1 0 0 0 0,-1 0-1 0 0,1 1 1 0 0,-1-1 0 0 0,1 0-1 0 0,-1 0 1 0 0,1 0 0 0 0,-1 0-1 0 0,1 0 1 0 0,-1 0 0 0 0,1 0-1 0 0,-1 0 1 0 0,1 0 0 0 0,-1 0 0 0 0,1 0-1 0 0,-1 0 1 0 0,1 0 0 0 0,-1 0-1 0 0,1 0 1 0 0,-1-1 0 0 0,1 1-1 0 0,-1 0 1 0 0,-18-6-1820 0 0,4-4-607 0 0,3 0-1265 0 0</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38.010"/>
    </inkml:context>
    <inkml:brush xml:id="br0">
      <inkml:brushProperty name="width" value="0.035" units="cm"/>
      <inkml:brushProperty name="height" value="0.035" units="cm"/>
    </inkml:brush>
  </inkml:definitions>
  <inkml:trace contextRef="#ctx0" brushRef="#br0">1 513 1552 0 0,'0'0'11229'0'0,"9"-7"-11253"0"0,10-6 11 0 0,0 0 0 0 0,0 2 1 0 0,38-15-1 0 0,699-198 1415 0 0,-692 207-1308 0 0,522-106 578 0 0,-356 80-310 0 0,-211 40-244 0 0,-2 0 128 0 0,0 0-1 0 0,0-2 1 0 0,0 0-1 0 0,22-9 1 0 0,-56 11-6076 0 0,8 3 1491 0 0</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38.822"/>
    </inkml:context>
    <inkml:brush xml:id="br0">
      <inkml:brushProperty name="width" value="0.035" units="cm"/>
      <inkml:brushProperty name="height" value="0.035" units="cm"/>
    </inkml:brush>
  </inkml:definitions>
  <inkml:trace contextRef="#ctx0" brushRef="#br0">432 1 9129 0 0,'0'0'1804'0'0,"-18"2"-1999"0"0,17-2 193 0 0,-21 3-10 0 0,1 1 0 0 0,0 0 0 0 0,0 1 0 0 0,1 2 0 0 0,0 0 0 0 0,-23 11 0 0 0,27-9 0 0 0,-1 1 0 0 0,1 0 0 0 0,1 2 0 0 0,0 0 0 0 0,-20 20 0 0 0,32-30 6 0 0,1 1 0 0 0,-1 0 0 0 0,0 0 0 0 0,1 0 0 0 0,0 1 0 0 0,0-1 0 0 0,0 0 0 0 0,0 1 0 0 0,0-1 0 0 0,1 1 0 0 0,0 0 0 0 0,0 0 0 0 0,0-1 0 0 0,0 1 0 0 0,0 0 0 0 0,1 0 0 0 0,-1 0 0 0 0,1 0 0 0 0,0 0 0 0 0,1 0 0 0 0,-1 0 0 0 0,1 0 0 0 0,-1 0 0 0 0,1-1 0 0 0,0 1 0 0 0,1 0 0 0 0,-1 0 0 0 0,1-1 0 0 0,-1 1 0 0 0,1-1 0 0 0,0 1 0 0 0,0-1 0 0 0,5 5 0 0 0,7 8 33 0 0,1-2-1 0 0,0 1 0 0 0,1-2 1 0 0,24 16-1 0 0,22 18 337 0 0,-61-47-315 0 0,0 1 0 0 0,0 0-1 0 0,-1-1 1 0 0,1 1 0 0 0,0 0 0 0 0,0 0 0 0 0,-1-1-1 0 0,1 1 1 0 0,0 0 0 0 0,-1 0 0 0 0,1 0-1 0 0,-1 0 1 0 0,1 0 0 0 0,-1 0 0 0 0,0 0 0 0 0,1 0-1 0 0,-1 0 1 0 0,0 0 0 0 0,0 0 0 0 0,1 0 0 0 0,-1 0-1 0 0,0 0 1 0 0,0 0 0 0 0,0 0 0 0 0,0 0-1 0 0,-1 0 1 0 0,1 1 0 0 0,0-1 0 0 0,0 0 0 0 0,-1 0-1 0 0,1 0 1 0 0,0 0 0 0 0,-1 0 0 0 0,1 0 0 0 0,-1-1-1 0 0,1 1 1 0 0,-1 0 0 0 0,0 0 0 0 0,1 0 0 0 0,-1 0-1 0 0,0-1 1 0 0,0 1 0 0 0,1 0 0 0 0,-3 0-1 0 0,-4 5 217 0 0,-1-1-1 0 0,1 0 0 0 0,-1 0 1 0 0,-12 4-1 0 0,7-2-258 0 0,-57 24 327 0 0,50-23-515 0 0,0 1 1 0 0,0 0-1 0 0,1 2 0 0 0,1 0 0 0 0,-26 20 0 0 0,35-19-848 0 0,6-7-3468 0 0,7-12-3549 0 0</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39.385"/>
    </inkml:context>
    <inkml:brush xml:id="br0">
      <inkml:brushProperty name="width" value="0.035" units="cm"/>
      <inkml:brushProperty name="height" value="0.035" units="cm"/>
    </inkml:brush>
  </inkml:definitions>
  <inkml:trace contextRef="#ctx0" brushRef="#br0">18 1 7961 0 0,'0'0'2991'0'0,"15"11"-2947"0"0,48 38 134 0 0,-60-46-140 0 0,-1 0-1 0 0,1 0 0 0 0,-1 1 1 0 0,0-1-1 0 0,0 1 0 0 0,0-1 1 0 0,0 1-1 0 0,0 0 0 0 0,-1 0 1 0 0,0 0-1 0 0,0 0 0 0 0,0 0 1 0 0,0 0-1 0 0,0 0 0 0 0,-1 0 1 0 0,0 1-1 0 0,0-1 0 0 0,0 0 1 0 0,0 0-1 0 0,-1 0 0 0 0,-1 5 1 0 0,1 10 95 0 0,0-2-75 0 0,-1 0-1 0 0,0-1 1 0 0,-1 1-1 0 0,-1-1 1 0 0,-1 0 0 0 0,0 0-1 0 0,-1 0 1 0 0,0-1-1 0 0,-1 0 1 0 0,-1 0-1 0 0,-1 0 1 0 0,0-1 0 0 0,-21 25-1 0 0,29-39-31 0 0,1 1 0 0 0,0 0 0 0 0,-1-1-1 0 0,1 1 1 0 0,-1-1 0 0 0,1 1 0 0 0,-1-1-1 0 0,1 0 1 0 0,-1 1 0 0 0,1-1 0 0 0,-1 1 0 0 0,0-1-1 0 0,1 0 1 0 0,-1 1 0 0 0,1-1 0 0 0,-1 0-1 0 0,0 0 1 0 0,1 0 0 0 0,-1 1 0 0 0,0-1 0 0 0,1 0-1 0 0,-1 0 1 0 0,0 0 0 0 0,0 0 0 0 0,0 0 0 0 0,0-1-22 0 0,1 1-1 0 0,-1-1 1 0 0,1 0 0 0 0,0 1 0 0 0,-1-1 0 0 0,1 0 0 0 0,0 1 0 0 0,0-1 0 0 0,-1 0 0 0 0,1 1 0 0 0,0-1 0 0 0,0 0 0 0 0,0 0 0 0 0,0 1 0 0 0,0-1 0 0 0,0 0 0 0 0,0 1 0 0 0,0-3 0 0 0,7-39-483 0 0,-6 41 467 0 0,7-23-62 0 0,1 0 0 0 0,1 0 0 0 0,1 0 1 0 0,2 1-1 0 0,0 1 0 0 0,1 0 0 0 0,1 1 0 0 0,1 1 1 0 0,19-19-1 0 0,-25 30 86 0 0,0 0 0 0 0,1 1 0 0 0,-1 0 1 0 0,2 1-1 0 0,-1 0 0 0 0,1 1 0 0 0,0 1 0 0 0,0-1 0 0 0,1 2 1 0 0,-1 0-1 0 0,1 0 0 0 0,15-1 0 0 0,-20 3 5 0 0,0 1 0 0 0,0 0 1 0 0,0 1-1 0 0,0 0 0 0 0,0 0 0 0 0,0 1 0 0 0,0-1 1 0 0,0 2-1 0 0,-1-1 0 0 0,1 1 0 0 0,0 1 0 0 0,-1-1 0 0 0,1 1 1 0 0,-1 0-1 0 0,0 1 0 0 0,0 0 0 0 0,0 0 0 0 0,0 1 0 0 0,-1-1 1 0 0,0 2-1 0 0,6 5 0 0 0,-8-6-18 0 0,-1 0 0 0 0,1 0 0 0 0,-1 0 1 0 0,0 1-1 0 0,-1 0 0 0 0,0-1 0 0 0,0 1 1 0 0,0 0-1 0 0,0 0 0 0 0,-1 0 0 0 0,0 1 0 0 0,0-1 1 0 0,-1 0-1 0 0,0 0 0 0 0,0 0 0 0 0,-1 8 0 0 0,1-9 23 0 0,-1 1 0 0 0,1-1-1 0 0,-2 1 1 0 0,1-1 0 0 0,0 0-1 0 0,-1 1 1 0 0,0-1 0 0 0,0 0-1 0 0,-1 0 1 0 0,1-1 0 0 0,-1 1-1 0 0,0 0 1 0 0,0-1 0 0 0,-1 1-1 0 0,1-1 1 0 0,-1 0 0 0 0,0-1-1 0 0,-7 6 1 0 0,11-8-14 0 0,-1-1 0 0 0,0 1 0 0 0,1-1 0 0 0,-1 1 0 0 0,1-1 0 0 0,-1 0 0 0 0,0 1 0 0 0,0-1 0 0 0,1 0 0 0 0,-1 1 0 0 0,0-1 0 0 0,1 0 0 0 0,-1 0 0 0 0,0 0 0 0 0,0 0 0 0 0,0 0 0 0 0,1 0 0 0 0,-1 0 0 0 0,0 0 0 0 0,0 0 0 0 0,1 0 1 0 0,-1 0-1 0 0,-1-1 0 0 0,2 1-12 0 0,-1-1 1 0 0,1 1-1 0 0,-1-1 1 0 0,1 0-1 0 0,-1 1 1 0 0,1-1 0 0 0,0 1-1 0 0,-1-1 1 0 0,1 0-1 0 0,0 1 1 0 0,0-1-1 0 0,-1 0 1 0 0,1 1 0 0 0,0-1-1 0 0,0 0 1 0 0,0 0-1 0 0,0 1 1 0 0,0-1-1 0 0,0-1 1 0 0,0-3-54 0 0,1 1 0 0 0,0-1 0 0 0,0 1-1 0 0,0-1 1 0 0,0 1 0 0 0,4-9 0 0 0,3-3 37 0 0,1 0 0 0 0,1 0-1 0 0,1 1 1 0 0,0 0 0 0 0,1 0 0 0 0,0 1 0 0 0,1 1 0 0 0,18-14 0 0 0,-22 20 129 0 0,2 0 1 0 0,-1 1-1 0 0,1-1 1 0 0,0 2 0 0 0,0 0-1 0 0,0 0 1 0 0,1 1-1 0 0,0 0 1 0 0,0 1-1 0 0,0 1 1 0 0,0 0 0 0 0,0 0-1 0 0,17 1 1 0 0,-20 1-104 0 0,1 0 1 0 0,-1 0 0 0 0,1 1-1 0 0,-1 1 1 0 0,1 0 0 0 0,-1 0 0 0 0,0 0-1 0 0,0 1 1 0 0,0 1 0 0 0,0 0-1 0 0,-1 0 1 0 0,0 0 0 0 0,1 1-1 0 0,-2 0 1 0 0,1 1 0 0 0,0 0-1 0 0,-1 0 1 0 0,0 1 0 0 0,-1 0 0 0 0,0 0-1 0 0,0 0 1 0 0,0 1 0 0 0,-1 0-1 0 0,7 12 1 0 0,21 50-3283 0 0,-32-69 2984 0 0,0 0 0 0 0,-1 0-1 0 0,1 0 1 0 0,0 0 0 0 0,0 0 0 0 0,0-1 0 0 0,0 1 0 0 0,0 0 0 0 0,0 0 0 0 0,0 0 0 0 0,0-1 0 0 0,0 1 0 0 0,0-1-1 0 0,0 1 1 0 0,0-1 0 0 0,0 1 0 0 0,1-1 0 0 0,-1 0 0 0 0,0 1 0 0 0,2-1 0 0 0,8 1-2892 0 0</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39.744"/>
    </inkml:context>
    <inkml:brush xml:id="br0">
      <inkml:brushProperty name="width" value="0.035" units="cm"/>
      <inkml:brushProperty name="height" value="0.035" units="cm"/>
    </inkml:brush>
  </inkml:definitions>
  <inkml:trace contextRef="#ctx0" brushRef="#br0">373 39 5977 0 0,'0'0'6183'0'0,"-18"-6"-5915"0"0,-61-20 80 0 0,71 24-247 0 0,0 1 0 0 0,-1-1 0 0 0,1 2 1 0 0,0-1-1 0 0,-1 1 0 0 0,1 0 0 0 0,-1 1 0 0 0,1 0 1 0 0,0 0-1 0 0,-1 1 0 0 0,-7 2 0 0 0,-2 3-8 0 0,0 0 0 0 0,-32 20 0 0 0,41-23-113 0 0,1 1-1 0 0,1 0 0 0 0,-1 1 1 0 0,1 0-1 0 0,-10 10 0 0 0,14-13-27 0 0,0 0 0 0 0,1 0 0 0 0,0 1 0 0 0,0-1 0 0 0,0 1 0 0 0,0-1 0 0 0,0 1 0 0 0,1 0 0 0 0,-1-1 0 0 0,1 1 0 0 0,0 0 0 0 0,0 0 0 0 0,1 0 0 0 0,-1 0 0 0 0,1 5 0 0 0,0-9 28 0 0,0 1 0 0 0,0 0 0 0 0,0-1 0 0 0,0 1 0 0 0,0 0 0 0 0,0-1 0 0 0,1 1 0 0 0,-1 0 0 0 0,0-1 0 0 0,0 1 0 0 0,1-1 0 0 0,-1 1 0 0 0,0 0 0 0 0,1-1 0 0 0,-1 1 0 0 0,1-1 0 0 0,-1 1 0 0 0,1-1 0 0 0,-1 1 0 0 0,1-1 0 0 0,-1 0 0 0 0,1 1-1 0 0,-1-1 1 0 0,1 1 0 0 0,-1-1 0 0 0,1 0 0 0 0,1 1 0 0 0,24 1-55 0 0,24-12 406 0 0,-24 0 171 0 0,-21 7-393 0 0,1 0 0 0 0,0 0-1 0 0,-1 1 1 0 0,1 0 0 0 0,0 0-1 0 0,0 1 1 0 0,1-1 0 0 0,-1 2-1 0 0,0-1 1 0 0,0 0-1 0 0,1 1 1 0 0,-1 0 0 0 0,0 1-1 0 0,0-1 1 0 0,0 1 0 0 0,1 1-1 0 0,5 1 1 0 0,192 82-862 0 0,-203-84 541 0 0,1-1 0 0 0,-1 1 0 0 0,0 0-1 0 0,1-1 1 0 0,-1 1 0 0 0,1-1-1 0 0,-1 0 1 0 0,1 1 0 0 0,-1-1 0 0 0,1 0-1 0 0,-1 0 1 0 0,1 0 0 0 0,-1 0-1 0 0,1 0 1 0 0,-1-1 0 0 0,1 1 0 0 0,-1 0-1 0 0,1-1 1 0 0,-1 1 0 0 0,0-1-1 0 0,1 1 1 0 0,-1-1 0 0 0,1 0 0 0 0,-1 1-1 0 0,0-1 1 0 0,0 0 0 0 0,1 0-1 0 0,-1 0 1 0 0,0 0 0 0 0,0 0 0 0 0,0 0-1 0 0,0 0 1 0 0,0 0 0 0 0,0-1-1 0 0,-1 1 1 0 0,1 0 0 0 0,1-3 0 0 0,4-20-4279 0 0</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40.088"/>
    </inkml:context>
    <inkml:brush xml:id="br0">
      <inkml:brushProperty name="width" value="0.035" units="cm"/>
      <inkml:brushProperty name="height" value="0.035" units="cm"/>
    </inkml:brush>
  </inkml:definitions>
  <inkml:trace contextRef="#ctx0" brushRef="#br0">86 1 4408 0 0,'0'0'10210'0'0,"3"15"-9532"0"0,4 53-114 0 0,-2 1-1 0 0,-7 103 1 0 0,-7-74-767 0 0,-4-1 1 0 0,-4-1-1 0 0,-39 125 1 0 0,52-202-1437 0 0,6-18-623 0 0,5-12 113 0 0,7-18-1461 0 0</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40.463"/>
    </inkml:context>
    <inkml:brush xml:id="br0">
      <inkml:brushProperty name="width" value="0.035" units="cm"/>
      <inkml:brushProperty name="height" value="0.035" units="cm"/>
    </inkml:brush>
  </inkml:definitions>
  <inkml:trace contextRef="#ctx0" brushRef="#br0">81 0 4000 0 0,'0'0'8609'0'0,"-8"17"-7793"0"0,7-14-773 0 0,-11 21 740 0 0,1 2 1 0 0,1-1-1 0 0,-11 47 1 0 0,10 23-39 0 0,4 0 1 0 0,8 155-1 0 0,-1-242-919 0 0,1 0-1 0 0,0 1 0 0 0,0-1 0 0 0,1 0 0 0 0,0 0 0 0 0,3 9 1 0 0,-5-15-46 0 0,1 0 1 0 0,0 0 0 0 0,0 0 0 0 0,0 0 0 0 0,1 0 0 0 0,-1 0 0 0 0,0 0-1 0 0,1 0 1 0 0,-1 0 0 0 0,1-1 0 0 0,0 1 0 0 0,-1-1 0 0 0,1 1-1 0 0,0-1 1 0 0,0 0 0 0 0,0 1 0 0 0,0-1 0 0 0,0 0 0 0 0,0 0 0 0 0,0-1-1 0 0,1 1 1 0 0,-1 0 0 0 0,0-1 0 0 0,0 1 0 0 0,1-1 0 0 0,-1 0 0 0 0,3 0-1 0 0,2 1-777 0 0,18-4-4422 0 0,-8-6 2193 0 0</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40.791"/>
    </inkml:context>
    <inkml:brush xml:id="br0">
      <inkml:brushProperty name="width" value="0.035" units="cm"/>
      <inkml:brushProperty name="height" value="0.035" units="cm"/>
    </inkml:brush>
  </inkml:definitions>
  <inkml:trace contextRef="#ctx0" brushRef="#br0">1 538 1252 0 0,'0'0'7982'0'0,"15"-8"-6930"0"0,119-57 907 0 0,-97 48-1820 0 0,-1-1 1 0 0,-1-2-1 0 0,-1-1 1 0 0,59-48-1 0 0,-83 61-129 0 0,0-1-1 0 0,-1-1 1 0 0,0 0-1 0 0,0 0 1 0 0,-1-1 0 0 0,0 0-1 0 0,-1 0 1 0 0,0-1-1 0 0,-1 0 1 0 0,-1 0 0 0 0,0 0-1 0 0,0-1 1 0 0,-1 1-1 0 0,-1-1 1 0 0,0 0 0 0 0,0-1-1 0 0,-2 1 1 0 0,1-20 0 0 0,-2 29 18 0 0,-1 0 1 0 0,0 1 0 0 0,0-1 0 0 0,0 0 0 0 0,0 0 0 0 0,-1 1-1 0 0,1-1 1 0 0,-1 1 0 0 0,0-1 0 0 0,0 1 0 0 0,0 0-1 0 0,-1 0 1 0 0,1 0 0 0 0,-1 0 0 0 0,0 0 0 0 0,1 0 0 0 0,-1 1-1 0 0,-1-1 1 0 0,1 1 0 0 0,0 0 0 0 0,0 0 0 0 0,-1 0 0 0 0,1 0-1 0 0,-1 1 1 0 0,0-1 0 0 0,1 1 0 0 0,-1 0 0 0 0,0 0 0 0 0,0 1-1 0 0,0-1 1 0 0,0 1 0 0 0,1-1 0 0 0,-1 1 0 0 0,0 1 0 0 0,0-1-1 0 0,0 0 1 0 0,0 1 0 0 0,0 0 0 0 0,0 0 0 0 0,1 0-1 0 0,-1 0 1 0 0,0 1 0 0 0,1-1 0 0 0,-1 1 0 0 0,-5 4 0 0 0,-1 2 34 0 0,1 0 1 0 0,0 1 0 0 0,0 0 0 0 0,1 0 0 0 0,0 1-1 0 0,1 0 1 0 0,0 0 0 0 0,1 1 0 0 0,0 0 0 0 0,0 0 0 0 0,1 0-1 0 0,-4 17 1 0 0,4-13-30 0 0,1 1-1 0 0,0 0 1 0 0,1 0 0 0 0,1 1-1 0 0,1-1 1 0 0,0 0-1 0 0,2 1 1 0 0,-1-1-1 0 0,4 17 1 0 0,-3-27-54 0 0,1 0-1 0 0,0-1 1 0 0,0 1 0 0 0,0 0-1 0 0,0-1 1 0 0,1 1 0 0 0,0-1 0 0 0,0 0-1 0 0,1 0 1 0 0,-1 0 0 0 0,1 0-1 0 0,0 0 1 0 0,1-1 0 0 0,-1 0-1 0 0,1 0 1 0 0,-1 0 0 0 0,1 0-1 0 0,1-1 1 0 0,-1 0 0 0 0,0 0-1 0 0,1 0 1 0 0,-1-1 0 0 0,1 0-1 0 0,6 2 1 0 0,-6-3-204 0 0,1 1 1 0 0,-1-1-1 0 0,1 0 0 0 0,-1-1 0 0 0,1 0 1 0 0,-1 0-1 0 0,1 0 0 0 0,0-1 0 0 0,-1 0 1 0 0,1 0-1 0 0,-1 0 0 0 0,0-1 0 0 0,1 0 0 0 0,7-4 1 0 0,9-5-2265 0 0,0-1 1 0 0,31-22-1 0 0,-15 5-1485 0 0</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41.182"/>
    </inkml:context>
    <inkml:brush xml:id="br0">
      <inkml:brushProperty name="width" value="0.035" units="cm"/>
      <inkml:brushProperty name="height" value="0.035" units="cm"/>
    </inkml:brush>
  </inkml:definitions>
  <inkml:trace contextRef="#ctx0" brushRef="#br0">284 468 1344 0 0,'0'0'7144'0'0,"-17"-3"-6913"0"0,-56-8 64 0 0,68 11-263 0 0,0-1 0 0 0,0 1 0 0 0,0 0 0 0 0,0 0 0 0 0,0 0 0 0 0,0 1 0 0 0,0-1 0 0 0,0 1 0 0 0,0 1 0 0 0,0-1 0 0 0,0 1 0 0 0,1 0 0 0 0,-1 0 0 0 0,1 0 0 0 0,-1 0 0 0 0,1 1-1 0 0,0 0 1 0 0,-1 0 0 0 0,2 0 0 0 0,-1 0 0 0 0,0 1 0 0 0,-4 5 0 0 0,6-6-45 0 0,-1 1 1 0 0,1-1-1 0 0,1 1 0 0 0,-1-1 1 0 0,0 1-1 0 0,1 0 0 0 0,0 0 0 0 0,0-1 1 0 0,0 1-1 0 0,0 0 0 0 0,1 0 0 0 0,0 0 1 0 0,-1 0-1 0 0,1 0 0 0 0,1 0 1 0 0,-1 0-1 0 0,0 0 0 0 0,1 0 0 0 0,0 0 1 0 0,0-1-1 0 0,0 1 0 0 0,1 0 0 0 0,-1 0 1 0 0,1-1-1 0 0,4 7 0 0 0,40 49 12 0 0,-38-51 346 0 0,0 1 1 0 0,0 0-1 0 0,-1 1 1 0 0,0 0-1 0 0,0 0 1 0 0,-1 1-1 0 0,-1-1 1 0 0,9 24-1 0 0,-14-31-258 0 0,1-1 0 0 0,-1 1 0 0 0,0-1 0 0 0,0 1 0 0 0,-1-1-1 0 0,1 1 1 0 0,0 0 0 0 0,-1-1 0 0 0,0 1 0 0 0,1-1 0 0 0,-1 0-1 0 0,0 1 1 0 0,0-1 0 0 0,-1 0 0 0 0,1 1 0 0 0,0-1 0 0 0,-1 0-1 0 0,1 0 1 0 0,-1 0 0 0 0,0 0 0 0 0,0 0 0 0 0,1-1 0 0 0,-1 1-1 0 0,-1 0 1 0 0,1-1 0 0 0,0 0 0 0 0,0 1 0 0 0,0-1 0 0 0,-3 1-1 0 0,-10 6-93 0 0,-1-2-1 0 0,1 1 1 0 0,-23 4 0 0 0,22-6-80 0 0,9-3-556 0 0,-1 1-1 0 0,1-2 0 0 0,-1 1 0 0 0,1-1 0 0 0,-11 0 0 0 0,13-4-1996 0 0,4-11-1680 0 0</inkml:trace>
  <inkml:trace contextRef="#ctx0" brushRef="#br0" timeOffset="1">722 0 7221 0 0,'0'0'4791'0'0,"-3"16"-4536"0"0,-178 745 2663 0 0,166-682-2898 0 0,9-43-904 0 0,-1 0 0 0 0,-2 0 0 0 0,-16 38 1 0 0,16-56-1530 0 0,1-14-2132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9:04.456"/>
    </inkml:context>
    <inkml:brush xml:id="br0">
      <inkml:brushProperty name="width" value="0.035" units="cm"/>
      <inkml:brushProperty name="height" value="0.035" units="cm"/>
    </inkml:brush>
  </inkml:definitions>
  <inkml:trace contextRef="#ctx0" brushRef="#br0">4 5 2880,'-2'-4'4263,"1"6"-2035,0 14-1460,6 26-1016,-2-27 401,2-1 0,-1 0 0,2 0 0,0 0 1,0-1-1,2 0 0,10 16 0,10 8 348,42 44-1,411 365 1076,-158-165-786,-321-281-924,0 0 0,0 0 0,0 0-1,-1 0 1,1 0 0,0 0-1,0-1 1,0 1 0,0-1 0,0 1-1,2-2 1,33-5-2850,-3 7-979</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41.526"/>
    </inkml:context>
    <inkml:brush xml:id="br0">
      <inkml:brushProperty name="width" value="0.035" units="cm"/>
      <inkml:brushProperty name="height" value="0.035" units="cm"/>
    </inkml:brush>
  </inkml:definitions>
  <inkml:trace contextRef="#ctx0" brushRef="#br0">0 323 6689 0 0,'0'0'6652'0'0,"120"-24"-7416"0"0,-75 24 776 0 0,10 0-12 0 0,9 2-100 0 0,2 3-348 0 0,5-5-540 0 0,0 0-576 0 0,-14-2-784 0 0,28-17-801 0 0</inkml:trace>
  <inkml:trace contextRef="#ctx0" brushRef="#br0" timeOffset="1">1263 0 3828 0 0,'0'0'4436'0'0,"-14"19"-3813"0"0,-44 59 76 0 0,55-73-523 0 0,-1 0 0 0 0,1 1 0 0 0,0-1 0 0 0,0 1 1 0 0,1-1-1 0 0,0 1 0 0 0,0 0 0 0 0,0 0 1 0 0,0 0-1 0 0,1 0 0 0 0,0 0 0 0 0,0 0 0 0 0,1 12 1 0 0,1-13-67 0 0,-1-1 0 0 0,1 0 0 0 0,1 1 0 0 0,-1-1 0 0 0,0 0 0 0 0,1 0 0 0 0,0 0 1 0 0,0 0-1 0 0,0 0 0 0 0,1 0 0 0 0,0-1 0 0 0,-1 1 0 0 0,1-1 0 0 0,7 7 0 0 0,0-3 73 0 0,0 1-1 0 0,1-1 0 0 0,1 0 1 0 0,-1-1-1 0 0,1-1 0 0 0,0 0 1 0 0,0 0-1 0 0,0-1 0 0 0,1-1 1 0 0,14 2-1 0 0,-5-1-1 0 0,0-1 0 0 0,-1-2 0 0 0,1 0-1 0 0,0-1 1 0 0,0-1 0 0 0,0-1 0 0 0,39-10 0 0 0,-52 10-141 0 0,-1-1 1 0 0,0 0-1 0 0,0 0 1 0 0,0-1-1 0 0,-1 0 0 0 0,0-1 1 0 0,1 1-1 0 0,-1-1 1 0 0,-1-1-1 0 0,7-5 1 0 0,-9 6-62 0 0,0 0 1 0 0,0 0-1 0 0,0 0 1 0 0,-1 0-1 0 0,0-1 1 0 0,0 1-1 0 0,-1-1 0 0 0,1 0 1 0 0,-1 0-1 0 0,0 0 1 0 0,-1 0-1 0 0,0 0 1 0 0,0 0-1 0 0,0 0 0 0 0,0-8 1 0 0,-1 9-100 0 0,0 1 1 0 0,0 0-1 0 0,-1-1 0 0 0,1 1 0 0 0,-1-1 1 0 0,0 1-1 0 0,0 0 0 0 0,-1-1 1 0 0,1 1-1 0 0,-1 0 0 0 0,0 0 1 0 0,-3-4-1 0 0,-1-1-847 0 0,-1 1 1 0 0,0-1-1 0 0,-13-10 0 0 0,-6-7-4630 0 0,6 3-604 0 0</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41.901"/>
    </inkml:context>
    <inkml:brush xml:id="br0">
      <inkml:brushProperty name="width" value="0.035" units="cm"/>
      <inkml:brushProperty name="height" value="0.035" units="cm"/>
    </inkml:brush>
  </inkml:definitions>
  <inkml:trace contextRef="#ctx0" brushRef="#br0">32 34 3892 0 0,'0'0'6291'0'0,"-2"15"-5429"0"0,-14 122 1177 0 0,12-104-1401 0 0,-5 74 349 0 0,9-107-864 0 0,18-26 194 0 0,16-14-600 0 0,3 1 1 0 0,1 2-1 0 0,2 2 0 0 0,1 1 1 0 0,55-34-1 0 0,-82 59 351 0 0,0 1-1 0 0,24-10 1 0 0,-32 16-6 0 0,0 0 0 0 0,0 0-1 0 0,0 0 1 0 0,0 1 0 0 0,0 0 0 0 0,0 0 0 0 0,0 1 0 0 0,0 0-1 0 0,0 0 1 0 0,7 1 0 0 0,-11-1-54 0 0,0 1 1 0 0,1 0-1 0 0,-1 1 0 0 0,0-1 1 0 0,0 0-1 0 0,1 1 0 0 0,-1-1 1 0 0,0 1-1 0 0,-1 0 0 0 0,1-1 1 0 0,0 1-1 0 0,0 0 0 0 0,-1 0 1 0 0,1 0-1 0 0,-1 0 0 0 0,1 1 0 0 0,-1-1 1 0 0,0 0-1 0 0,0 1 0 0 0,0-1 1 0 0,0 0-1 0 0,-1 1 0 0 0,1-1 1 0 0,-1 1-1 0 0,1-1 0 0 0,-1 4 1 0 0,3 11 130 0 0,-2 0 1 0 0,0 29 0 0 0,-1-37-99 0 0,-1 35-192 0 0,-3 1 1 0 0,-14 71-1 0 0,14-84-1391 0 0,6-17-3358 0 0,6-16 237 0 0</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42.276"/>
    </inkml:context>
    <inkml:brush xml:id="br0">
      <inkml:brushProperty name="width" value="0.035" units="cm"/>
      <inkml:brushProperty name="height" value="0.035" units="cm"/>
    </inkml:brush>
  </inkml:definitions>
  <inkml:trace contextRef="#ctx0" brushRef="#br0">103 0 6553 0 0,'0'0'6668'0'0,"-9"16"-6360"0"0,6-10-282 0 0,-18 31 168 0 0,-22 53-1 0 0,38-78-489 0 0,0 1 0 0 0,1 0 0 0 0,1 0 0 0 0,0 0-1 0 0,0 0 1 0 0,1 1 0 0 0,0 25 0 0 0,2-39 225 0 0,0 1 0 0 0,0-1-1 0 0,0 0 1 0 0,0 0 0 0 0,0 1 0 0 0,1-1 0 0 0,-1 0 0 0 0,0 0-1 0 0,0 1 1 0 0,0-1 0 0 0,0 0 0 0 0,0 0 0 0 0,0 0-1 0 0,0 1 1 0 0,1-1 0 0 0,-1 0 0 0 0,0 0 0 0 0,0 0-1 0 0,0 1 1 0 0,0-1 0 0 0,1 0 0 0 0,-1 0 0 0 0,0 0 0 0 0,0 0-1 0 0,1 0 1 0 0,-1 0 0 0 0,0 1 0 0 0,0-1 0 0 0,0 0-1 0 0,1 0 1 0 0,-1 0 0 0 0,0 0 0 0 0,0 0 0 0 0,1 0-1 0 0,-1 0 1 0 0,0 0 0 0 0,0 0 0 0 0,1 0 0 0 0,-1 0 0 0 0,0 0-1 0 0,1 0 1 0 0,10-9-3228 0 0,3-12-1225 0 0</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42.604"/>
    </inkml:context>
    <inkml:brush xml:id="br0">
      <inkml:brushProperty name="width" value="0.035" units="cm"/>
      <inkml:brushProperty name="height" value="0.035" units="cm"/>
    </inkml:brush>
  </inkml:definitions>
  <inkml:trace contextRef="#ctx0" brushRef="#br0">135 149 820 0 0,'0'0'6141'0'0,"-18"8"-4255"0"0,-55 25-1687 0 0,70-31-180 0 0,1-1-1 0 0,-1 0 0 0 0,1 0 1 0 0,-1 1-1 0 0,1-1 1 0 0,0 1-1 0 0,-1 0 1 0 0,1 0-1 0 0,0 0 0 0 0,0 0 1 0 0,0 0-1 0 0,0 0 1 0 0,1 0-1 0 0,-1 1 1 0 0,1-1-1 0 0,-1 1 0 0 0,1-1 1 0 0,0 1-1 0 0,0-1 1 0 0,0 1-1 0 0,0 0 1 0 0,0 0-1 0 0,1-1 0 0 0,-1 1 1 0 0,1 0-1 0 0,0 0 1 0 0,0 0-1 0 0,0 0 1 0 0,0 3-1 0 0,1-2 26 0 0,0-1 0 0 0,0 1 0 0 0,1-1-1 0 0,-1 0 1 0 0,1 1 0 0 0,-1-1 0 0 0,1 0 0 0 0,0 0-1 0 0,0 0 1 0 0,1 0 0 0 0,-1-1 0 0 0,0 1 0 0 0,1-1 0 0 0,0 1-1 0 0,-1-1 1 0 0,1 0 0 0 0,0 0 0 0 0,4 2 0 0 0,0-1 6 0 0,0 0 0 0 0,0 0 0 0 0,0-1 0 0 0,1 0 0 0 0,-1 0 0 0 0,1-1 0 0 0,-1 0 0 0 0,1 0 0 0 0,0-1 0 0 0,-1 0 0 0 0,1 0 0 0 0,0-1 0 0 0,-1 0 1 0 0,1 0-1 0 0,-1-1 0 0 0,0 0 0 0 0,1 0 0 0 0,-1-1 0 0 0,0 0 0 0 0,0 0 0 0 0,0 0 0 0 0,-1-1 0 0 0,1 0 0 0 0,-1-1 0 0 0,0 1 0 0 0,8-8 0 0 0,-6 4 68 0 0,-1 0 0 0 0,0 0 0 0 0,0 0 0 0 0,0-1-1 0 0,-1 0 1 0 0,0 0 0 0 0,-1 0 0 0 0,0-1 0 0 0,0 0 0 0 0,-1 0-1 0 0,0 0 1 0 0,-1-1 0 0 0,-1 1 0 0 0,1-1 0 0 0,-1 0-1 0 0,-1 0 1 0 0,0 1 0 0 0,-1-13 0 0 0,0 20-105 0 0,-1-1 0 0 0,1 0 0 0 0,-1 1 0 0 0,0-1 0 0 0,0 1-1 0 0,0-1 1 0 0,0 1 0 0 0,0 0 0 0 0,-1 0 0 0 0,0-1 0 0 0,0 1 0 0 0,0 0 0 0 0,0 0 0 0 0,0 0 0 0 0,0 1 0 0 0,-6-6 0 0 0,4 5-66 0 0,-1 0 1 0 0,1 0 0 0 0,-1 0 0 0 0,0 0 0 0 0,0 1 0 0 0,0 0 0 0 0,-1 0 0 0 0,1 0 0 0 0,0 1-1 0 0,-8-1 1 0 0,4 0-37 0 0,-1 1 1 0 0,0 1-1 0 0,1 0 0 0 0,-1 0 0 0 0,0 1 0 0 0,1 0 0 0 0,-1 0 0 0 0,0 1 0 0 0,1 1 0 0 0,0 0 0 0 0,0 0 0 0 0,-14 7 0 0 0,13-4 49 0 0,0 0-1 0 0,1 1 0 0 0,-11 10 0 0 0,17-14-280 0 0,-1 0 0 0 0,1 0 0 0 0,0 1 0 0 0,0-1 0 0 0,1 1 0 0 0,-1 0 0 0 0,1 0 0 0 0,0 0 0 0 0,0 0 0 0 0,0 0 0 0 0,-2 7 0 0 0,3 10-3904 0 0</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42.979"/>
    </inkml:context>
    <inkml:brush xml:id="br0">
      <inkml:brushProperty name="width" value="0.035" units="cm"/>
      <inkml:brushProperty name="height" value="0.035" units="cm"/>
    </inkml:brush>
  </inkml:definitions>
  <inkml:trace contextRef="#ctx0" brushRef="#br0">276 1 10857 0 0,'0'0'2453'0'0,"-2"20"-2248"0"0,-38 219 1259 0 0,-3-51-926 0 0,-57 222-147 0 0,27-181-4268 0 0,63-207 808 0 0,3-13-2297 0 0</inkml:trace>
  <inkml:trace contextRef="#ctx0" brushRef="#br0" timeOffset="1">334 579 9973 0 0,'0'0'2356'0'0,"99"-54"-1668"0"0,-46 35-356 0 0,17 0 128 0 0,7 0-116 0 0,6 6 20 0 0,-3 3 44 0 0,4 4 20 0 0,-4 4-204 0 0,-5 0-224 0 0,-3 2 0 0 0,-9 0-76 0 0,-6 0-60 0 0,-7 0-380 0 0,-12 2-448 0 0,-11-2-580 0 0,-11 0-1328 0 0</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44.088"/>
    </inkml:context>
    <inkml:brush xml:id="br0">
      <inkml:brushProperty name="width" value="0.035" units="cm"/>
      <inkml:brushProperty name="height" value="0.035" units="cm"/>
    </inkml:brush>
  </inkml:definitions>
  <inkml:trace contextRef="#ctx0" brushRef="#br0">537 38 972 0 0,'0'0'10297'0'0,"-19"-7"-10233"0"0,-61-21-67 0 0,76 27 1 0 0,0 1-1 0 0,0-1 0 0 0,0 1 0 0 0,0 0 0 0 0,0 0 1 0 0,0 0-1 0 0,0 0 0 0 0,0 1 0 0 0,0-1 0 0 0,0 1 1 0 0,1 0-1 0 0,-1 0 0 0 0,0 1 0 0 0,0-1 0 0 0,1 1 1 0 0,-1 0-1 0 0,-5 3 0 0 0,-3 2 13 0 0,-9 3 27 0 0,0 1 0 0 0,0 1 0 0 0,1 1 1 0 0,-22 19-1 0 0,36-27-40 0 0,1 1-1 0 0,-1-1 1 0 0,1 1 0 0 0,1 0 0 0 0,-1 0 0 0 0,1 0 0 0 0,-5 12 0 0 0,7-14-8 0 0,0 0 0 0 0,1 0 0 0 0,0 1-1 0 0,0-1 1 0 0,0 0 0 0 0,1 0 0 0 0,-1 1 0 0 0,1-1 0 0 0,0 0 0 0 0,0 1 0 0 0,1-1 0 0 0,-1 0 0 0 0,1 1 0 0 0,1 5 0 0 0,2-3 8 0 0,-1 0 0 0 0,1 0 0 0 0,0 0 0 0 0,0-1 0 0 0,1 0 0 0 0,0 0 0 0 0,0 0 0 0 0,0 0 0 0 0,12 9 0 0 0,-12-11-2 0 0,0 0 0 0 0,0 0 0 0 0,0 0 1 0 0,-1 1-1 0 0,0 0 0 0 0,0 0 0 0 0,0 0 0 0 0,-1 0 0 0 0,1 1 1 0 0,-1-1-1 0 0,0 1 0 0 0,-1 0 0 0 0,0 0 0 0 0,0 0 1 0 0,2 7-1 0 0,-4-12 36 0 0,-1 1 0 0 0,1-1 0 0 0,0 1 0 0 0,0-1 1 0 0,-1 0-1 0 0,1 1 0 0 0,-1-1 0 0 0,1 1 0 0 0,-1-1 0 0 0,0 0 1 0 0,0 1-1 0 0,1-1 0 0 0,-1 0 0 0 0,0 0 0 0 0,0 1 0 0 0,0-1 1 0 0,0 0-1 0 0,0 0 0 0 0,-1 0 0 0 0,1 0 0 0 0,0-1 1 0 0,0 1-1 0 0,-1 0 0 0 0,1 0 0 0 0,0-1 0 0 0,-1 1 0 0 0,1-1 1 0 0,-3 1-1 0 0,-46 12 603 0 0,40-12-567 0 0,-35 8-285 0 0,0-2 1 0 0,-59 1 0 0 0,103-9 20 0 0,0 1 1 0 0,1 0-1 0 0,-1 0 1 0 0,1-1-1 0 0,-1 1 0 0 0,1 0 1 0 0,-1-1-1 0 0,1 1 1 0 0,-1 0-1 0 0,1-1 0 0 0,0 1 1 0 0,-1-1-1 0 0,1 1 1 0 0,0 0-1 0 0,-1-1 0 0 0,1 1 1 0 0,0-1-1 0 0,-1 1 0 0 0,1-1 1 0 0,0 0-1 0 0,0 1 1 0 0,0-1-1 0 0,-1 1 0 0 0,1-1 1 0 0,0 1-1 0 0,0-1 1 0 0,0 0-1 0 0,0 1 0 0 0,0-1 1 0 0,0 1-1 0 0,0-1 1 0 0,0 1-1 0 0,0-1 0 0 0,0 0 1 0 0,1 1-1 0 0,-1-1 0 0 0,0 1 1 0 0,0-1-1 0 0,0 1 1 0 0,1-1-1 0 0,-1 1 0 0 0,0-1 1 0 0,1 1-1 0 0,-1-1 1 0 0,1 0-1 0 0,12-21-2850 0 0</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44.447"/>
    </inkml:context>
    <inkml:brush xml:id="br0">
      <inkml:brushProperty name="width" value="0.035" units="cm"/>
      <inkml:brushProperty name="height" value="0.035" units="cm"/>
    </inkml:brush>
  </inkml:definitions>
  <inkml:trace contextRef="#ctx0" brushRef="#br0">208 134 4456 0 0,'0'0'6388'0'0,"-14"10"-6542"0"0,-4 2 72 0 0,-8 6 260 0 0,0 1 0 0 0,-35 32 1 0 0,56-46-166 0 0,-1 0 0 0 0,1 0-1 0 0,0 1 1 0 0,0 0 0 0 0,1 0 0 0 0,-1 0-1 0 0,1 1 1 0 0,1-1 0 0 0,-1 1 0 0 0,1 0 0 0 0,0 0-1 0 0,1 0 1 0 0,0 0 0 0 0,0 1 0 0 0,0-1-1 0 0,1 1 1 0 0,0 11 0 0 0,1-16-10 0 0,1 0 0 0 0,-1 0 0 0 0,1 0 0 0 0,0-1 0 0 0,1 1 0 0 0,-1 0-1 0 0,0-1 1 0 0,1 1 0 0 0,-1-1 0 0 0,1 1 0 0 0,0-1 0 0 0,0 0 0 0 0,0 1 0 0 0,0-1 0 0 0,0 0 0 0 0,0-1 0 0 0,0 1 0 0 0,1 0-1 0 0,-1 0 1 0 0,1-1 0 0 0,-1 0 0 0 0,1 1 0 0 0,0-1 0 0 0,0 0 0 0 0,-1 0 0 0 0,1-1 0 0 0,0 1 0 0 0,5 0 0 0 0,10 2 17 0 0,0-1 1 0 0,-1-1 0 0 0,27-1-1 0 0,-37 0-36 0 0,12 0 59 0 0,-1-2-1 0 0,0 0 0 0 0,0-1 0 0 0,0-1 0 0 0,0-1 1 0 0,0 0-1 0 0,-1-1 0 0 0,0-1 0 0 0,0-1 0 0 0,18-11 0 0 0,-27 14 89 0 0,0 0 0 0 0,0-1 0 0 0,0 0-1 0 0,-1 0 1 0 0,0-1 0 0 0,0 0-1 0 0,0-1 1 0 0,-1 1 0 0 0,0-1 0 0 0,-1 0-1 0 0,0-1 1 0 0,0 1 0 0 0,-1-1-1 0 0,0 0 1 0 0,0 0 0 0 0,-1-1 0 0 0,0 1-1 0 0,-1-1 1 0 0,0 1 0 0 0,1-18-1 0 0,-2 20-134 0 0,-1 0 0 0 0,0-1-1 0 0,-1 1 1 0 0,0-1 0 0 0,0 1 0 0 0,-1-1-1 0 0,1 1 1 0 0,-2 0 0 0 0,1 0-1 0 0,-1 0 1 0 0,0 0 0 0 0,0 1 0 0 0,-1-1-1 0 0,0 1 1 0 0,0-1 0 0 0,0 1-1 0 0,-1 1 1 0 0,0-1 0 0 0,0 1 0 0 0,-1 0-1 0 0,0 0 1 0 0,1 0 0 0 0,-1 1-1 0 0,-1 0 1 0 0,1 0 0 0 0,-1 0 0 0 0,1 1-1 0 0,-1 0 1 0 0,-8-2 0 0 0,3 1-88 0 0,0 1 0 0 0,0 0 0 0 0,0 1 0 0 0,-18-1 1 0 0,26 3-162 0 0,0 0 1 0 0,0-1 0 0 0,0 2 0 0 0,0-1-1 0 0,0 0 1 0 0,0 1 0 0 0,0 0 0 0 0,0 0-1 0 0,1 0 1 0 0,-1 0 0 0 0,0 1-1 0 0,0-1 1 0 0,1 1 0 0 0,-1 0 0 0 0,1 0-1 0 0,0 0 1 0 0,-4 3 0 0 0,1 5-3790 0 0,8-2-1449 0 0</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51.231"/>
    </inkml:context>
    <inkml:brush xml:id="br0">
      <inkml:brushProperty name="width" value="0.035" units="cm"/>
      <inkml:brushProperty name="height" value="0.035" units="cm"/>
    </inkml:brush>
  </inkml:definitions>
  <inkml:trace contextRef="#ctx0" brushRef="#br0">90 2 8961 0 0,'0'0'5385'0'0,"0"13"-5278"0"0,-4 24-56 0 0,-1 0 0 0 0,-2 0 1 0 0,-1 0-1 0 0,-17 45 0 0 0,-16 10 290 0 0,41-91 271 0 0,0-5-567 0 0,1-1 0 0 0,0 1-1 0 0,-1 0 1 0 0,1 0 0 0 0,1 0-1 0 0,-1 0 1 0 0,0 0 0 0 0,1 1 0 0 0,0-1-1 0 0,0 0 1 0 0,4-5 0 0 0,0-2-107 0 0,8-14-49 0 0,0 1 1 0 0,2 1 0 0 0,1 0-1 0 0,0 1 1 0 0,36-34 0 0 0,-42 46 89 0 0,1-1 0 0 0,1 1-1 0 0,-1 1 1 0 0,1 0 0 0 0,1 1 0 0 0,0 1 0 0 0,0 0 0 0 0,0 0 0 0 0,1 2 0 0 0,0 0 0 0 0,26-5 0 0 0,-39 9 20 0 0,0 1 1 0 0,0-1-1 0 0,0 1 1 0 0,0 0-1 0 0,0 0 0 0 0,0 0 1 0 0,0 0-1 0 0,0 0 1 0 0,0 0-1 0 0,0 0 0 0 0,0 1 1 0 0,0-1-1 0 0,0 1 1 0 0,0-1-1 0 0,0 1 0 0 0,0 0 1 0 0,0 0-1 0 0,0 0 0 0 0,0 0 1 0 0,-1 0-1 0 0,1 0 1 0 0,1 2-1 0 0,-1 0-13 0 0,0 0-1 0 0,0 1 1 0 0,-1-1-1 0 0,1 0 1 0 0,-1 1 0 0 0,0-1-1 0 0,0 1 1 0 0,-1 0 0 0 0,1-1-1 0 0,-1 1 1 0 0,1 5-1 0 0,0 6-5 0 0,-1 0 0 0 0,0 0 0 0 0,-1 0-1 0 0,-1 0 1 0 0,0-1 0 0 0,-1 1 0 0 0,0-1-1 0 0,-1 1 1 0 0,-1-1 0 0 0,0 0 0 0 0,-1-1-1 0 0,-11 18 1 0 0,15-26-87 0 0,-4 4-359 0 0,1 1 0 0 0,1-1 0 0 0,-1 1 0 0 0,1 0 0 0 0,1 1 1 0 0,-3 12-1 0 0,6-23 359 0 0,0 0 0 0 0,0 1 0 0 0,0-1 0 0 0,0 0 0 0 0,0 1 1 0 0,0-1-1 0 0,0 0 0 0 0,0 1 0 0 0,1-1 0 0 0,-1 0 0 0 0,0 1 0 0 0,0-1 1 0 0,0 0-1 0 0,0 1 0 0 0,0-1 0 0 0,1 0 0 0 0,-1 0 0 0 0,0 1 1 0 0,0-1-1 0 0,1 0 0 0 0,-1 0 0 0 0,0 1 0 0 0,0-1 0 0 0,1 0 0 0 0,-1 0 1 0 0,0 0-1 0 0,1 1 0 0 0,-1-1 0 0 0,0 0 0 0 0,0 0 0 0 0,1 0 0 0 0,-1 0 1 0 0,0 0-1 0 0,1 0 0 0 0,-1 0 0 0 0,0 0 0 0 0,1 0 0 0 0,0 0 0 0 0,0 0-172 0 0,0 0 0 0 0,1 0 0 0 0,-1 0 0 0 0,1 0 0 0 0,-1-1 0 0 0,0 1-1 0 0,1 0 1 0 0,-1-1 0 0 0,0 1 0 0 0,1-1 0 0 0,-1 0 0 0 0,2-1 0 0 0,21-16-2433 0 0</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51.606"/>
    </inkml:context>
    <inkml:brush xml:id="br0">
      <inkml:brushProperty name="width" value="0.035" units="cm"/>
      <inkml:brushProperty name="height" value="0.035" units="cm"/>
    </inkml:brush>
  </inkml:definitions>
  <inkml:trace contextRef="#ctx0" brushRef="#br0">139 31 1392 0 0,'0'0'10207'0'0,"-11"11"-9822"0"0,-9 9-184 0 0,2 0 0 0 0,-30 44 0 0 0,41-54-185 0 0,1 2 0 0 0,0-1 0 0 0,1 1 0 0 0,-6 15 0 0 0,10-21-18 0 0,-1-1 0 0 0,1 1 0 0 0,0-1 1 0 0,0 1-1 0 0,1 0 0 0 0,-1 0 1 0 0,1-1-1 0 0,1 1 0 0 0,-1 0 1 0 0,3 10-1 0 0,-2-13 11 0 0,0 0 1 0 0,0 0 0 0 0,1 0-1 0 0,-1 0 1 0 0,1-1 0 0 0,-1 1-1 0 0,1 0 1 0 0,0-1 0 0 0,0 0-1 0 0,0 1 1 0 0,0-1 0 0 0,0 0-1 0 0,1 0 1 0 0,-1 0 0 0 0,5 3-1 0 0,-1-2 21 0 0,0-1-1 0 0,-1 1 1 0 0,1-1 0 0 0,0 0-1 0 0,0 0 1 0 0,0-1-1 0 0,10 2 1 0 0,-3-2 48 0 0,1-1 0 0 0,0 0 0 0 0,-1 0 0 0 0,1-2 0 0 0,0 1 0 0 0,20-7 0 0 0,-21 4 39 0 0,0-1 1 0 0,0 0-1 0 0,0-2 1 0 0,-1 1-1 0 0,0-1 1 0 0,0-1-1 0 0,-1 0 1 0 0,0-1 0 0 0,0 0-1 0 0,-1 0 1 0 0,9-12-1 0 0,-12 14-23 0 0,-1-1 0 0 0,0 1 0 0 0,-1-1 0 0 0,0-1 0 0 0,0 1 0 0 0,-1-1 0 0 0,0 0 0 0 0,-1 1 0 0 0,0-2 0 0 0,0 1 0 0 0,-1 0-1 0 0,0-1 1 0 0,0 1 0 0 0,-1-1 0 0 0,-1 1 0 0 0,0-18 0 0 0,0 24-98 0 0,-1 0-1 0 0,1 0 1 0 0,-1-1 0 0 0,0 1-1 0 0,0 0 1 0 0,0 1 0 0 0,0-1-1 0 0,-1 0 1 0 0,1 0-1 0 0,-1 0 1 0 0,0 1 0 0 0,0-1-1 0 0,0 1 1 0 0,0-1-1 0 0,0 1 1 0 0,0 0 0 0 0,-4-3-1 0 0,1 2-54 0 0,0 0 1 0 0,0 0-1 0 0,-1 0 0 0 0,1 1 0 0 0,0 0 1 0 0,-1 0-1 0 0,0 1 0 0 0,-11-3 0 0 0,5 3-143 0 0,0 0 0 0 0,-1 0 0 0 0,1 2-1 0 0,-1-1 1 0 0,1 1 0 0 0,-1 1-1 0 0,1 0 1 0 0,-15 5 0 0 0,22-5-283 0 0,-1 0-1 0 0,0 0 1 0 0,1 0 0 0 0,0 1-1 0 0,-1 0 1 0 0,1 0 0 0 0,0 0-1 0 0,1 1 1 0 0,-1-1 0 0 0,0 1-1 0 0,-3 5 1 0 0,4 4-3939 0 0</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52.153"/>
    </inkml:context>
    <inkml:brush xml:id="br0">
      <inkml:brushProperty name="width" value="0.035" units="cm"/>
      <inkml:brushProperty name="height" value="0.035" units="cm"/>
    </inkml:brush>
  </inkml:definitions>
  <inkml:trace contextRef="#ctx0" brushRef="#br0">15 72 7869 0 0,'0'0'5061'0'0,"14"6"-5066"0"0,46 21-11 0 0,-58-26 21 0 0,-1 0 0 0 0,1 0 0 0 0,0 0 0 0 0,-1 1 0 0 0,0-1 0 0 0,1 0 0 0 0,-1 1 0 0 0,0-1 0 0 0,0 1 0 0 0,1-1 0 0 0,-1 1 0 0 0,0 0 0 0 0,-1-1 0 0 0,1 1 0 0 0,0 0 0 0 0,0 0 0 0 0,-1 0 0 0 0,1 0 0 0 0,-1-1 0 0 0,0 1 0 0 0,1 0 0 0 0,-1 0 0 0 0,0 0 0 0 0,0 0 0 0 0,0 0 0 0 0,-1 0 0 0 0,1 0 0 0 0,0 0 0 0 0,-1 0 0 0 0,0 2 0 0 0,0 5 86 0 0,-2 6-18 0 0,-1-1 0 0 0,0 0 1 0 0,-1 1-1 0 0,-1-2 1 0 0,0 1-1 0 0,0-1 1 0 0,-1 1-1 0 0,-1-2 1 0 0,-1 1-1 0 0,1-1 0 0 0,-21 20 1 0 0,18-25 295 0 0,10-15 334 0 0,11-19-416 0 0,7 0-430 0 0,2 0 0 0 0,1 2 0 0 0,1 1 0 0 0,1 0 0 0 0,1 1 0 0 0,1 2 0 0 0,48-34 0 0 0,-58 46 132 0 0,0 0 1 0 0,0 1-1 0 0,1 1 0 0 0,1 0 1 0 0,-1 1-1 0 0,1 0 1 0 0,0 2-1 0 0,0-1 1 0 0,0 2-1 0 0,23-2 0 0 0,-30 4 27 0 0,-1 1 0 0 0,1 0 0 0 0,-1 0 0 0 0,0 1 0 0 0,1 0 0 0 0,-1 1 0 0 0,0 0 0 0 0,0 0 0 0 0,0 0 0 0 0,0 1 0 0 0,0 0 0 0 0,-1 1 0 0 0,1 0 0 0 0,-1 0 0 0 0,0 1 0 0 0,0-1 0 0 0,-1 2 0 0 0,1-1 0 0 0,-1 1 0 0 0,0 0 0 0 0,0 0 0 0 0,6 10 0 0 0,-10-14-15 0 0,0 1-1 0 0,-1 0 1 0 0,1-1 0 0 0,-1 1-1 0 0,1 0 1 0 0,-1 0-1 0 0,0 0 1 0 0,0 0 0 0 0,0 0-1 0 0,-1 0 1 0 0,1 0 0 0 0,-1 0-1 0 0,1 0 1 0 0,-1 0-1 0 0,0 1 1 0 0,0-1 0 0 0,-1 0-1 0 0,1 0 1 0 0,-1 0 0 0 0,-1 6-1 0 0,-1-3 72 0 0,0 0 0 0 0,-1 1 0 0 0,1-1 0 0 0,-1-1 0 0 0,0 1 0 0 0,-1-1 0 0 0,0 1 0 0 0,-5 4 0 0 0,9-10 177 0 0,16-10 487 0 0,109-112-1189 0 0,-107 107 474 0 0,1 1-1 0 0,0 2 0 0 0,0-1 0 0 0,2 2 1 0 0,35-16-1 0 0,-53 26-5 0 0,0 0 1 0 0,1 0 0 0 0,-1 0-1 0 0,0 0 1 0 0,1 0 0 0 0,-1 1-1 0 0,1-1 1 0 0,-1 1 0 0 0,1 0-1 0 0,-1-1 1 0 0,0 1 0 0 0,1 0-1 0 0,-1 1 1 0 0,1-1 0 0 0,-1 0-1 0 0,1 1 1 0 0,-1-1 0 0 0,1 1-1 0 0,-1 0 1 0 0,0 0 0 0 0,1 0-1 0 0,-1 0 1 0 0,0 0 0 0 0,0 0-1 0 0,3 2 1 0 0,-3 1-24 0 0,1-1-1 0 0,-1 1 0 0 0,0-1 0 0 0,0 1 1 0 0,0 0-1 0 0,-1 0 0 0 0,1-1 1 0 0,-1 1-1 0 0,0 0 0 0 0,0 1 1 0 0,0-1-1 0 0,-1 0 0 0 0,1 0 1 0 0,-1 6-1 0 0,1 31-81 0 0,-6 53 0 0 0,0 6-2779 0 0,4-99 2737 0 0,1 0 1 0 0,0 0-1 0 0,0-1 0 0 0,0 1 0 0 0,1 0 0 0 0,-1 0 0 0 0,0 0 1 0 0,0-1-1 0 0,0 1 0 0 0,0 0 0 0 0,1 0 0 0 0,-1-1 1 0 0,0 1-1 0 0,1 0 0 0 0,-1 0 0 0 0,1-1 0 0 0,-1 1 0 0 0,1 0 1 0 0,-1-1-1 0 0,1 1 0 0 0,-1-1 0 0 0,1 1 0 0 0,0 0 1 0 0,1-1-188 0 0,-1 1 1 0 0,0-1-1 0 0,1 0 1 0 0,-1 1-1 0 0,0-1 1 0 0,1 0-1 0 0,-1 0 1 0 0,0 0-1 0 0,1 0 1 0 0,-1 0 0 0 0,0 0-1 0 0,1-1 1 0 0,-1 1-1 0 0,0 0 1 0 0,1-1-1 0 0,1 0 1 0 0,21-10-3986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9:09.164"/>
    </inkml:context>
    <inkml:brush xml:id="br0">
      <inkml:brushProperty name="width" value="0.035" units="cm"/>
      <inkml:brushProperty name="height" value="0.035" units="cm"/>
    </inkml:brush>
  </inkml:definitions>
  <inkml:trace contextRef="#ctx0" brushRef="#br0">13499 6467 564,'1'2'8074,"-8"2"-5113,-7 3-2826,-22 3 34,-1-1-1,0-2 0,0-2 0,0-1 0,-60-1 0,21-1-182,-9 3 49,-107 2 594,136-7-629,-1 2-1,1 3 1,-59 12-1,103-14 12,4-1 31,0 0 0,-1-1 1,1 0-1,0 0 1,-1-1-1,1 0 0,-1 0 1,1-1-1,0 0 1,-12-3-1,-20-6-67,30 8 82,1 0 1,-1 0 0,0-1 0,-9-5-1,8 3-25,0 1-1,0 0 0,-1 1 0,1 0 1,-1 1-1,0 1 0,-21-1 0,-89 8-68,52-1 116,-286 0 21,-59 4-136,361-8 96,1-3-1,-1-2 1,-81-17-1,-238-55-95,72 22 31,-136-22 0,-23 2-259,-280-40 16,243 72 92,-1 30 98,41 1 255,-311-51-85,424 30-81,-331-74 33,490 71-100,-286-53 75,-495-144-164,719 175 143,-11-4 107,71 13-190,-23-7 139,-112-28 32,-36-4 146,157 43-105,-303-110 0,33-47 58,321 131-182,-294-138-94,365 176 12,-60-30 204,120 52-95,0-1 0,1-1 0,0 0-1,-30-29 1,39 32 21,1-1 0,1 0 0,0 0 0,0 0 0,1-1 0,0 0 0,1 0 0,0-1 0,-6-22 0,2-7-51,-8-67 1,11 61 51,1-1-85,2 1 0,3-1 0,8-84 0,3 56-93,33-119 0,-20 113 101,-4 19 48,-3-1 0,10-83 0,-20 78-1,-4 22-122,12-53 1,-11 83 19,1 1 1,0 0 0,1 0-1,0 1 1,2-1 0,17-27-1,42-49 67,-26 37 106,43-78 1,-41 53-44,9-19-184,98-140 1,-106 174 138,52-105-1,25-38-90,-86 163-35,3 1-1,71-64 1,-15 15 27,334-319 125,76 17-242,-192 193-73,-98 68 124,-192 120 139,-10 7-1,-1 0 0,0 0-1,-1-1 1,1 0 0,-2-1 0,1 0 0,10-13 0,-79 58-10248,45-29 6671</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52.497"/>
    </inkml:context>
    <inkml:brush xml:id="br0">
      <inkml:brushProperty name="width" value="0.035" units="cm"/>
      <inkml:brushProperty name="height" value="0.035" units="cm"/>
    </inkml:brush>
  </inkml:definitions>
  <inkml:trace contextRef="#ctx0" brushRef="#br0">248 40 1188 0 0,'0'0'9100'0'0,"-19"16"-8568"0"0,-13 8-334 0 0,-71 65 340 0 0,91-77-524 0 0,-1 0 1 0 0,2 1 0 0 0,-19 28-1 0 0,26-35-6 0 0,1 0-1 0 0,-1 0 0 0 0,1 0 1 0 0,1 1-1 0 0,-1-1 1 0 0,1 1-1 0 0,0-1 0 0 0,1 1 1 0 0,-1 0-1 0 0,1 0 1 0 0,1 0-1 0 0,0 11 0 0 0,0-16 10 0 0,0 0 0 0 0,0 0 0 0 0,0 0 0 0 0,1 0 0 0 0,-1 0 0 0 0,1 0 0 0 0,0 0-1 0 0,-1-1 1 0 0,1 1 0 0 0,0 0 0 0 0,0 0 0 0 0,0-1 0 0 0,0 1 0 0 0,1-1-1 0 0,-1 1 1 0 0,0-1 0 0 0,1 1 0 0 0,-1-1 0 0 0,1 0 0 0 0,2 2 0 0 0,0-1 45 0 0,-1 0 0 0 0,1-1 1 0 0,-1 0-1 0 0,1 1 0 0 0,0-2 1 0 0,0 1-1 0 0,-1 0 0 0 0,1-1 1 0 0,0 1-1 0 0,4-1 0 0 0,4-1 105 0 0,-1 0-1 0 0,1-1 0 0 0,-1 0 0 0 0,0 0 0 0 0,1-1 1 0 0,11-6-1 0 0,-5 1 47 0 0,-1 0 0 0 0,0-2 0 0 0,0 0 0 0 0,-1-1 0 0 0,-1-1 0 0 0,0 0 0 0 0,-1-1 0 0 0,16-17 0 0 0,-22 21-108 0 0,-1 0 1 0 0,0 0-1 0 0,0 0 1 0 0,-1-1-1 0 0,-1 0 1 0 0,1 0-1 0 0,-2 0 1 0 0,1-1-1 0 0,-2 0 1 0 0,1 1-1 0 0,-1-1 1 0 0,-1-1-1 0 0,0 1 1 0 0,0 0-1 0 0,-1-13 1 0 0,-1 21-125 0 0,0 0 0 0 0,-1 0 0 0 0,1 0 0 0 0,-1 0 1 0 0,1 0-1 0 0,-1 1 0 0 0,0-1 0 0 0,0 0 0 0 0,0 1 0 0 0,-1-1 0 0 0,1 0 0 0 0,-1 1 1 0 0,1-1-1 0 0,-1 1 0 0 0,0 0 0 0 0,0 0 0 0 0,-3-4 0 0 0,1 3-60 0 0,-1 0 0 0 0,1 1 0 0 0,0-1-1 0 0,-1 1 1 0 0,1 0 0 0 0,-1 0 0 0 0,0 0-1 0 0,0 0 1 0 0,-7 0 0 0 0,-2 0-147 0 0,0 0-1 0 0,0 1 1 0 0,0 1 0 0 0,0 0-1 0 0,0 1 1 0 0,-23 5 0 0 0,28-4-357 0 0,-1 0 0 0 0,0 0 0 0 0,1 2 0 0 0,0-1 0 0 0,-1 1 0 0 0,1 0 0 0 0,1 1 0 0 0,-1 0 0 0 0,-9 7 0 0 0,3 5-4286 0 0</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52.872"/>
    </inkml:context>
    <inkml:brush xml:id="br0">
      <inkml:brushProperty name="width" value="0.035" units="cm"/>
      <inkml:brushProperty name="height" value="0.035" units="cm"/>
    </inkml:brush>
  </inkml:definitions>
  <inkml:trace contextRef="#ctx0" brushRef="#br0">1 131 7141 0 0,'0'0'3526'0'0,"11"14"-2857"0"0,33 49-23 0 0,-41-58-555 0 0,0 0-1 0 0,0 0 1 0 0,-1 0 0 0 0,0 1-1 0 0,0-1 1 0 0,0 1-1 0 0,-1-1 1 0 0,0 1-1 0 0,0 0 1 0 0,0 0-1 0 0,-1-1 1 0 0,1 1-1 0 0,-1 0 1 0 0,-1 0-1 0 0,1 0 1 0 0,-3 9-1 0 0,3-14-2 0 0,0 0 1 0 0,0 0-1 0 0,0-1 0 0 0,0 1 0 0 0,-1 0 0 0 0,1 0 1 0 0,0-1-1 0 0,0 1 0 0 0,0 0 0 0 0,-1-1 0 0 0,1 1 1 0 0,0 0-1 0 0,-1-1 0 0 0,1 1 0 0 0,-1 0 0 0 0,1-1 1 0 0,-1 1-1 0 0,1-1 0 0 0,-1 1 0 0 0,1 0 0 0 0,-1-1 1 0 0,0 0-1 0 0,1 1 0 0 0,-2 0 0 0 0,2-2 8 0 0,0 1-1 0 0,-1-1 0 0 0,1 1 1 0 0,0 0-1 0 0,0-1 1 0 0,0 1-1 0 0,0-1 1 0 0,-1 1-1 0 0,1-1 1 0 0,0 1-1 0 0,0-1 1 0 0,0 0-1 0 0,0 1 0 0 0,0-1 1 0 0,0 1-1 0 0,0-1 1 0 0,1 1-1 0 0,-1-1 1 0 0,0 1-1 0 0,0-1 1 0 0,0 1-1 0 0,0-1 1 0 0,1 1-1 0 0,-1 0 0 0 0,0-1 1 0 0,0 1-1 0 0,1-1 1 0 0,-1 1-1 0 0,0-1 1 0 0,1 1-1 0 0,-1 0 1 0 0,0-1-1 0 0,1 1 1 0 0,-1 0-1 0 0,1-1 0 0 0,17-22-120 0 0,1 0-1 0 0,0 1 1 0 0,28-23-1 0 0,73-54-1073 0 0,-63 54-34 0 0,-51 40 754 0 0,43-31-1808 0 0,-45 34 1196 0 0,0 0 1 0 0,1 0-1 0 0,-1 0 0 0 0,0 0 0 0 0,1 1 0 0 0,5-1 1 0 0,0 1-3305 0 0</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53.231"/>
    </inkml:context>
    <inkml:brush xml:id="br0">
      <inkml:brushProperty name="width" value="0.035" units="cm"/>
      <inkml:brushProperty name="height" value="0.035" units="cm"/>
    </inkml:brush>
  </inkml:definitions>
  <inkml:trace contextRef="#ctx0" brushRef="#br0">0 339 572 0 0,'0'0'10365'0'0,"15"-1"-9670"0"0,7 0-525 0 0,0-1-1 0 0,0-1 1 0 0,0-1 0 0 0,32-11 0 0 0,15-10 26 0 0,105-45-65 0 0,-156 61-129 0 0,-1 0 0 0 0,0-1 0 0 0,-1-1 0 0 0,0-1 0 0 0,-1 0 0 0 0,0-1 0 0 0,16-19 1 0 0,-26 27 28 0 0,-1 0 0 0 0,0-1 0 0 0,-1 0 0 0 0,1 0 0 0 0,-1 0 1 0 0,0 0-1 0 0,3-9 0 0 0,-6 13-32 0 0,1 1 1 0 0,-1-1-1 0 0,0 1 0 0 0,1 0 1 0 0,-1-1-1 0 0,0 1 0 0 0,0-1 0 0 0,0 0 1 0 0,0 1-1 0 0,0-1 0 0 0,0 1 1 0 0,0-1-1 0 0,-1 1 0 0 0,1-1 1 0 0,0 1-1 0 0,-1 0 0 0 0,0-1 1 0 0,1 1-1 0 0,-1-1 0 0 0,0 1 1 0 0,1 0-1 0 0,-1 0 0 0 0,0-1 0 0 0,0 1 1 0 0,0 0-1 0 0,0 0 0 0 0,0 0 1 0 0,0 0-1 0 0,-1 0 0 0 0,1 0 1 0 0,0 0-1 0 0,0 1 0 0 0,-1-1 1 0 0,1 0-1 0 0,0 1 0 0 0,-1-1 1 0 0,-1 0-1 0 0,-7-1 17 0 0,1 0 1 0 0,-1 0-1 0 0,1 1 1 0 0,-1 1-1 0 0,0 0 1 0 0,0 0-1 0 0,1 1 1 0 0,-1 0-1 0 0,0 0 0 0 0,1 1 1 0 0,-1 0-1 0 0,1 1 1 0 0,0 0-1 0 0,0 1 1 0 0,0 0-1 0 0,-14 8 1 0 0,8-3 103 0 0,0 0 0 0 0,0 1 0 0 0,1 1 0 0 0,0 1 0 0 0,0-1 0 0 0,2 2 0 0 0,0 0 1 0 0,-13 17-1 0 0,19-22-62 0 0,1 1 0 0 0,0-1 0 0 0,1 1 0 0 0,0 0 0 0 0,0 0 0 0 0,0 0 0 0 0,2 1 0 0 0,-1-1 0 0 0,1 1 0 0 0,0-1 0 0 0,1 1 0 0 0,0 0 0 0 0,1 13 0 0 0,0-16 2 0 0,1-1-1 0 0,0 1 0 0 0,1-1 0 0 0,-1 1 0 0 0,1-1 1 0 0,1 0-1 0 0,-1 1 0 0 0,1-1 0 0 0,0 0 1 0 0,0-1-1 0 0,1 1 0 0 0,-1-1 0 0 0,1 1 0 0 0,1-1 1 0 0,-1 0-1 0 0,1 0 0 0 0,0-1 0 0 0,0 0 0 0 0,0 0 1 0 0,9 6-1 0 0,10 3 17 0 0,1-1 1 0 0,0-1 0 0 0,1-1-1 0 0,0-2 1 0 0,1 0-1 0 0,-1-2 1 0 0,39 5 0 0 0,17-3-1037 0 0,95-3 1 0 0,-147-4 253 0 0,-16 0-351 0 0,-1-1 0 0 0,0 0-1 0 0,1-1 1 0 0,14-3 0 0 0,14-14-5906 0 0</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53.716"/>
    </inkml:context>
    <inkml:brush xml:id="br0">
      <inkml:brushProperty name="width" value="0.035" units="cm"/>
      <inkml:brushProperty name="height" value="0.035" units="cm"/>
    </inkml:brush>
  </inkml:definitions>
  <inkml:trace contextRef="#ctx0" brushRef="#br0">1 98 6553 0 0,'0'0'5734'0'0,"8"20"-5164"0"0,27 65-4 0 0,-28-65-483 0 0,-1-1 0 0 0,-1 1-1 0 0,-1 0 1 0 0,-1 0 0 0 0,0 1-1 0 0,-2-1 1 0 0,0 1 0 0 0,-3 23-1 0 0,1 2-16 0 0,-3-25 1103 0 0,1-20 1107 0 0,2-13-1040 0 0,1-2-1171 0 0,1 1 0 0 0,0-1 0 0 0,1 0 0 0 0,1 1 0 0 0,0 0 0 0 0,1 0 1 0 0,0 0-1 0 0,1 0 0 0 0,1 1 0 0 0,0-1 0 0 0,15-22 0 0 0,-3 6-415 0 0,2 1 0 0 0,2 0-1 0 0,0 2 1 0 0,50-46 0 0 0,-53 56-919 0 0,1 1 1 0 0,1 1 0 0 0,0 1 0 0 0,31-15-1 0 0,-19 13-3604 0 0</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54.091"/>
    </inkml:context>
    <inkml:brush xml:id="br0">
      <inkml:brushProperty name="width" value="0.035" units="cm"/>
      <inkml:brushProperty name="height" value="0.035" units="cm"/>
    </inkml:brush>
  </inkml:definitions>
  <inkml:trace contextRef="#ctx0" brushRef="#br0">1 365 1448 0 0,'0'0'10689'0'0,"15"-6"-10434"0"0,29-12-186 0 0,-1-2 0 0 0,-1-2 1 0 0,53-37-1 0 0,-73 42-31 0 0,-1-1 0 0 0,31-34-1 0 0,-46 46-2 0 0,-1 0-1 0 0,-1 0 0 0 0,1 0 1 0 0,-1-1-1 0 0,0 0 1 0 0,-1 0-1 0 0,1 0 0 0 0,-1 0 1 0 0,-1-1-1 0 0,1 1 0 0 0,-2-1 1 0 0,1 1-1 0 0,-1-1 1 0 0,1-9-1 0 0,-2 15-18 0 0,0 0 0 0 0,0 1 1 0 0,-1-1-1 0 0,1 0 0 0 0,0 1 1 0 0,-1-1-1 0 0,0 0 0 0 0,1 1 0 0 0,-1-1 1 0 0,0 1-1 0 0,0-1 0 0 0,1 1 0 0 0,-1-1 1 0 0,0 1-1 0 0,-1 0 0 0 0,1-1 0 0 0,0 1 1 0 0,0 0-1 0 0,0 0 0 0 0,-1 0 1 0 0,1 0-1 0 0,-1 0 0 0 0,1 0 0 0 0,-1 0 1 0 0,1 1-1 0 0,-1-1 0 0 0,1 0 0 0 0,-1 1 1 0 0,0-1-1 0 0,1 1 0 0 0,-1 0 1 0 0,0-1-1 0 0,1 1 0 0 0,-1 0 0 0 0,-2 0 1 0 0,-3 0 27 0 0,1 0 1 0 0,0 0 0 0 0,-1 1-1 0 0,1 0 1 0 0,0 0 0 0 0,0 0 0 0 0,0 1-1 0 0,-11 3 1 0 0,2 3 56 0 0,0 1 0 0 0,0 0 1 0 0,1 1-1 0 0,0 0 0 0 0,1 1 0 0 0,0 0 0 0 0,1 1 1 0 0,0 1-1 0 0,1 0 0 0 0,-12 17 0 0 0,14-17-17 0 0,1 0-1 0 0,1 1 1 0 0,0-1-1 0 0,0 1 1 0 0,2 1-1 0 0,0-1 1 0 0,0 1-1 0 0,1 0 1 0 0,1 0-1 0 0,1 0 1 0 0,-2 25 0 0 0,4-34-107 0 0,0-1 0 0 0,1 0 0 0 0,-1 0 0 0 0,1 1 0 0 0,0-1 0 0 0,0 0 0 0 0,1 0 0 0 0,-1 0 0 0 0,1 0 0 0 0,1 0 0 0 0,-1-1 0 0 0,0 1 0 0 0,1 0 0 0 0,0-1 0 0 0,0 0 0 0 0,4 4 0 0 0,-2-3-65 0 0,1 0 1 0 0,0-1 0 0 0,0 1 0 0 0,0-1 0 0 0,0-1 0 0 0,0 1 0 0 0,1-1 0 0 0,0 0 0 0 0,-1-1 0 0 0,11 3 0 0 0,8 0-301 0 0,0-1 1 0 0,1-1-1 0 0,-1-2 1 0 0,1 0-1 0 0,34-4 1 0 0,0-7-2274 0 0,15-14-1845 0 0</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54.841"/>
    </inkml:context>
    <inkml:brush xml:id="br0">
      <inkml:brushProperty name="width" value="0.035" units="cm"/>
      <inkml:brushProperty name="height" value="0.035" units="cm"/>
    </inkml:brush>
  </inkml:definitions>
  <inkml:trace contextRef="#ctx0" brushRef="#br0">269 176 2812 0 0,'0'0'7326'0'0,"-15"11"-6451"0"0,-48 34 95 0 0,58-41-789 0 0,0 0 0 0 0,0 0-1 0 0,0 1 1 0 0,1-1 0 0 0,0 1 0 0 0,0 0-1 0 0,-6 9 1 0 0,8-10-94 0 0,1 0-1 0 0,-1-1 1 0 0,1 1-1 0 0,0 0 1 0 0,0-1-1 0 0,1 1 1 0 0,-1 0 0 0 0,1 0-1 0 0,-1 6 1 0 0,3-10 44 0 0,0-1 1 0 0,0 0 0 0 0,0 0-1 0 0,0 0 1 0 0,-1 0 0 0 0,1 0-1 0 0,0 0 1 0 0,-1-1-1 0 0,1 1 1 0 0,1-2 0 0 0,11-13-10 0 0,-1-1 0 0 0,0 0 0 0 0,-1 0 0 0 0,12-26 0 0 0,-18 33-138 0 0,-2-1 0 0 0,1 1-1 0 0,-1-1 1 0 0,-1 1 0 0 0,0-1-1 0 0,0 0 1 0 0,-1 0 0 0 0,-1 0-1 0 0,1-21 1 0 0,-2 30-7 0 0,-1 1 0 0 0,1 0 0 0 0,-1 0 0 0 0,1-1 0 0 0,-1 1 0 0 0,1 0 0 0 0,-1 0 0 0 0,0 0 0 0 0,1 0 0 0 0,-1 0 0 0 0,0 0 0 0 0,0 0 0 0 0,0 0 0 0 0,0 1 0 0 0,0-1 0 0 0,0 0 0 0 0,0 0 0 0 0,0 1 0 0 0,0-1 0 0 0,0 1 0 0 0,-1-1 0 0 0,1 1 0 0 0,0-1 0 0 0,0 1 0 0 0,-1 0 0 0 0,1-1 0 0 0,0 1 0 0 0,0 0 0 0 0,-1 0-1 0 0,1 0 1 0 0,0 0 0 0 0,0 0 0 0 0,-1 0 0 0 0,-1 1 0 0 0,-3-1-41 0 0,0 1-1 0 0,0 0 0 0 0,0 0 1 0 0,0 0-1 0 0,0 1 0 0 0,-7 2 0 0 0,0 3 90 0 0,1 0-1 0 0,-1 0 0 0 0,1 1 1 0 0,1 1-1 0 0,0 0 0 0 0,0 0 0 0 0,1 1 1 0 0,0 1-1 0 0,1 0 0 0 0,0 0 1 0 0,-9 15-1 0 0,12-16-10 0 0,0 1 0 0 0,0 0 0 0 0,1 0 0 0 0,1 0 0 0 0,0 1 0 0 0,0 0 0 0 0,1 0-1 0 0,1 0 1 0 0,0 0 0 0 0,1 0 0 0 0,0 0 0 0 0,1 0 0 0 0,1 17 0 0 0,0-24-6 0 0,0-1 0 0 0,0 0 0 0 0,0 1-1 0 0,0-1 1 0 0,1 0 0 0 0,0 1 0 0 0,0-1 0 0 0,0 0 0 0 0,0 0 0 0 0,1-1-1 0 0,0 1 1 0 0,-1 0 0 0 0,1-1 0 0 0,1 0 0 0 0,-1 0 0 0 0,0 0 0 0 0,1 0-1 0 0,0 0 1 0 0,-1 0 0 0 0,1-1 0 0 0,0 0 0 0 0,0 0 0 0 0,0 0 0 0 0,1 0-1 0 0,-1-1 1 0 0,0 0 0 0 0,1 1 0 0 0,5-1 0 0 0,1 1-8 0 0,0 0 0 0 0,0-1 1 0 0,0-1-1 0 0,0 0 0 0 0,1 0 1 0 0,-1-1-1 0 0,0-1 0 0 0,0 0 1 0 0,0 0-1 0 0,15-6 0 0 0,16-10-113 0 0,0-2 0 0 0,70-45 0 0 0,70-64-44 0 0,-164 115 165 0 0,5-2 12 0 0,-15 12 38 0 0,-1-1 1 0 0,1 0 0 0 0,-1-1-1 0 0,0 1 1 0 0,-1-1 0 0 0,1-1-1 0 0,-1 1 1 0 0,0-1 0 0 0,-1 0-1 0 0,8-13 1 0 0,-13 20-45 0 0,0 0 0 0 0,0-1 0 0 0,0 1-1 0 0,-1 0 1 0 0,1 0 0 0 0,0-1 0 0 0,0 1 0 0 0,0 0-1 0 0,-1 0 1 0 0,1 0 0 0 0,0-1 0 0 0,0 1 0 0 0,-1 0-1 0 0,1 0 1 0 0,0 0 0 0 0,0 0 0 0 0,-1 0 0 0 0,1-1 0 0 0,0 1-1 0 0,0 0 1 0 0,-1 0 0 0 0,1 0 0 0 0,0 0 0 0 0,-1 0-1 0 0,1 0 1 0 0,0 0 0 0 0,0 0 0 0 0,-1 0 0 0 0,1 0-1 0 0,0 0 1 0 0,-1 0 0 0 0,1 0 0 0 0,0 0 0 0 0,-1 0-1 0 0,1 0 1 0 0,0 1 0 0 0,0-1 0 0 0,-1 0 0 0 0,1 0 0 0 0,0 0-1 0 0,-17 4-182 0 0,3 3 184 0 0,1 0 1 0 0,0 1 0 0 0,0 1-1 0 0,1 0 1 0 0,0 1-1 0 0,0 0 1 0 0,1 0-1 0 0,0 1 1 0 0,1 1-1 0 0,1 0 1 0 0,0 0 0 0 0,0 1-1 0 0,1 0 1 0 0,1 0-1 0 0,0 1 1 0 0,1 0-1 0 0,0 0 1 0 0,1 1 0 0 0,1-1-1 0 0,1 1 1 0 0,0 0-1 0 0,-2 31 1 0 0,4-43-10 0 0,1 0 0 0 0,0 0 0 0 0,0 0 1 0 0,1 0-1 0 0,-1 1 0 0 0,1-1 0 0 0,-1 0 1 0 0,1 0-1 0 0,0 0 0 0 0,0 0 0 0 0,0 0 0 0 0,1-1 1 0 0,-1 1-1 0 0,1 0 0 0 0,0-1 0 0 0,-1 1 0 0 0,1-1 1 0 0,0 1-1 0 0,0-1 0 0 0,1 0 0 0 0,-1 0 0 0 0,0 0 1 0 0,1 0-1 0 0,-1 0 0 0 0,1 0 0 0 0,0-1 1 0 0,0 1-1 0 0,-1-1 0 0 0,1 0 0 0 0,0 0 0 0 0,0 0 1 0 0,0 0-1 0 0,0 0 0 0 0,1-1 0 0 0,4 1 0 0 0,3-1 38 0 0,1 0-1 0 0,0 0 1 0 0,-1-1 0 0 0,1-1-1 0 0,-1 0 1 0 0,1 0-1 0 0,-1-1 1 0 0,17-7-1 0 0,23-13-153 0 0,-1-2-1 0 0,-2-2 1 0 0,0-2-1 0 0,-2-2 1 0 0,-1-3-1 0 0,-2-1 1 0 0,-2-2-1 0 0,-1-2 1 0 0,45-56-1 0 0,-83 93 116 0 0,4-4 37 0 0,-1 0-1 0 0,0-1 1 0 0,0 1-1 0 0,0-1 1 0 0,-1 0 0 0 0,0 0-1 0 0,-1 0 1 0 0,1 0 0 0 0,3-15-1 0 0,-7 22-29 0 0,0-1-1 0 0,0 1 1 0 0,0 0-1 0 0,0 0 1 0 0,0-1 0 0 0,0 1-1 0 0,0 0 1 0 0,0 0-1 0 0,0-1 1 0 0,0 1 0 0 0,-1 0-1 0 0,1 0 1 0 0,0 0-1 0 0,0-1 1 0 0,0 1-1 0 0,0 0 1 0 0,0 0 0 0 0,-1 0-1 0 0,1-1 1 0 0,0 1-1 0 0,0 0 1 0 0,0 0-1 0 0,-1 0 1 0 0,1 0 0 0 0,0 0-1 0 0,0 0 1 0 0,-1-1-1 0 0,1 1 1 0 0,0 0-1 0 0,0 0 1 0 0,-1 0 0 0 0,1 0-1 0 0,0 0 1 0 0,0 0-1 0 0,-1 0 1 0 0,1 0-1 0 0,0 0 1 0 0,0 0 0 0 0,-1 0-1 0 0,1 0 1 0 0,0 0-1 0 0,0 0 1 0 0,-1 0 0 0 0,1 0-1 0 0,0 1 1 0 0,0-1-1 0 0,0 0 1 0 0,-1 0-1 0 0,1 0 1 0 0,0 0 0 0 0,0 0-1 0 0,0 1 1 0 0,-1-1-1 0 0,1 0 1 0 0,0 0-1 0 0,0 0 1 0 0,0 1 0 0 0,0-1-1 0 0,-1 0 1 0 0,-14 11-130 0 0,-2 4 199 0 0,1 1-1 0 0,0 0 1 0 0,1 2-1 0 0,1 0 1 0 0,-22 36 0 0 0,29-40-48 0 0,0-1-1 0 0,1 2 1 0 0,1-1 0 0 0,0 1 0 0 0,1-1-1 0 0,1 1 1 0 0,0 1 0 0 0,1-1 0 0 0,-1 26-1 0 0,3-35-58 0 0,0 0-1 0 0,1-1 1 0 0,0 1 0 0 0,-1 0-1 0 0,2-1 1 0 0,-1 1-1 0 0,0-1 1 0 0,1 1-1 0 0,0-1 1 0 0,1 0-1 0 0,-1 0 1 0 0,4 6 0 0 0,-3-9-127 0 0,-1 1 1 0 0,0 0-1 0 0,1 0 1 0 0,0-1-1 0 0,0 0 1 0 0,-1 1-1 0 0,1-1 1 0 0,1 0-1 0 0,-1 0 1 0 0,0-1 0 0 0,0 1-1 0 0,1-1 1 0 0,-1 0-1 0 0,1 1 1 0 0,-1-1-1 0 0,1-1 1 0 0,-1 1-1 0 0,1-1 1 0 0,6 1-1 0 0,-5-1-196 0 0,-2 0-5 0 0,0 1 1 0 0,0-1-1 0 0,-1 0 1 0 0,1 0-1 0 0,0-1 1 0 0,-1 1-1 0 0,1 0 0 0 0,0-1 1 0 0,-1 0-1 0 0,1 0 1 0 0,-1 1-1 0 0,5-4 1 0 0,16-17-4749 0 0</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55.201"/>
    </inkml:context>
    <inkml:brush xml:id="br0">
      <inkml:brushProperty name="width" value="0.035" units="cm"/>
      <inkml:brushProperty name="height" value="0.035" units="cm"/>
    </inkml:brush>
  </inkml:definitions>
  <inkml:trace contextRef="#ctx0" brushRef="#br0">143 94 5076 0 0,'0'0'6346'0'0,"-2"17"-5514"0"0,0-4-647 0 0,0 10 256 0 0,-1 0 1 0 0,-2-1-1 0 0,-12 39 0 0 0,12-48-254 0 0,-2 1 0 0 0,0-1-1 0 0,-14 21 1 0 0,19-31-60 0 0,0 0-1 0 0,0 0 1 0 0,-1 0-1 0 0,1 0 1 0 0,-1 0 0 0 0,0 0-1 0 0,0-1 1 0 0,0 1-1 0 0,-1-1 1 0 0,1 0-1 0 0,0 0 1 0 0,-1 0-1 0 0,1 0 1 0 0,-1-1-1 0 0,0 1 1 0 0,1-1 0 0 0,-1 0-1 0 0,-8 1 1 0 0,11-3-14 0 0,1-1 0 0 0,-1 1 1 0 0,1-1-1 0 0,-1 0 0 0 0,1 1 1 0 0,-1-1-1 0 0,1 0 0 0 0,0 1 1 0 0,0-1-1 0 0,0 0 0 0 0,0 1 1 0 0,0-1-1 0 0,0 0 0 0 0,0 1 1 0 0,1-1-1 0 0,0-2 0 0 0,4-9-107 0 0,1 1-1 0 0,0 1 1 0 0,1-1-1 0 0,0 1 0 0 0,1 0 1 0 0,0 1-1 0 0,1 0 1 0 0,11-10-1 0 0,10-12-51 0 0,2 2 0 0 0,2 1 0 0 0,55-37 0 0 0,-70 55-537 0 0,1 0 0 0 0,0 1 0 0 0,30-11 0 0 0,-35 16-866 0 0,1 1 1 0 0,-1 1-1 0 0,1 0 0 0 0,0 1 0 0 0,25-1 1 0 0,-25 3-2963 0 0</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55.560"/>
    </inkml:context>
    <inkml:brush xml:id="br0">
      <inkml:brushProperty name="width" value="0.035" units="cm"/>
      <inkml:brushProperty name="height" value="0.035" units="cm"/>
    </inkml:brush>
  </inkml:definitions>
  <inkml:trace contextRef="#ctx0" brushRef="#br0">372 0 1852 0 0,'0'0'11135'0'0,"-12"16"-11151"0"0,-38 54-29 0 0,44-59 32 0 0,0 0 1 0 0,0 1-1 0 0,1 0 0 0 0,1 1 1 0 0,0-1-1 0 0,0 1 0 0 0,1 0 1 0 0,1 0-1 0 0,0 0 0 0 0,1 0 0 0 0,0 0 1 0 0,1 0-1 0 0,4 25 0 0 0,10 50 1878 0 0,-16-87-1812 0 0,0 1 0 0 0,0-1 0 0 0,0 1 0 0 0,0-1 0 0 0,-1 0 0 0 0,1 0 0 0 0,0 0 0 0 0,-1 0 0 0 0,1 0 0 0 0,-4 1 1 0 0,2-1 6 0 0,-141 43-662 0 0,47-20-5972 0 0,90-23 2497 0 0</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55.951"/>
    </inkml:context>
    <inkml:brush xml:id="br0">
      <inkml:brushProperty name="width" value="0.035" units="cm"/>
      <inkml:brushProperty name="height" value="0.035" units="cm"/>
    </inkml:brush>
  </inkml:definitions>
  <inkml:trace contextRef="#ctx0" brushRef="#br0">142 1 5805 0 0,'0'0'9546'0'0,"-5"14"-9046"0"0,-9 25-330 0 0,-2-1 0 0 0,-27 49 1 0 0,24-57-183 0 0,10-18-537 0 0,1 1 1 0 0,0 0-1 0 0,1 0 0 0 0,-6 18 1 0 0,14-28-3162 0 0,5-9 480 0 0,12-14-1833 0 0</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56.326"/>
    </inkml:context>
    <inkml:brush xml:id="br0">
      <inkml:brushProperty name="width" value="0.035" units="cm"/>
      <inkml:brushProperty name="height" value="0.035" units="cm"/>
    </inkml:brush>
  </inkml:definitions>
  <inkml:trace contextRef="#ctx0" brushRef="#br0">103 10 7705 0 0,'0'0'2793'0'0,"-14"8"-2575"0"0,-44 22 133 0 0,56-29-324 0 0,0 0-1 0 0,0 0 1 0 0,1 0-1 0 0,-1 0 1 0 0,0 0 0 0 0,1 0-1 0 0,-1 1 1 0 0,0-1 0 0 0,1 1-1 0 0,0-1 1 0 0,-1 1-1 0 0,1-1 1 0 0,0 1 0 0 0,0 0-1 0 0,0-1 1 0 0,0 1 0 0 0,0 0-1 0 0,0 0 1 0 0,0 0-1 0 0,1 0 1 0 0,-1 0 0 0 0,1 0-1 0 0,-1 0 1 0 0,1 0 0 0 0,0 0-1 0 0,0 0 1 0 0,0 0-1 0 0,0 0 1 0 0,0 0 0 0 0,0 0-1 0 0,0 0 1 0 0,1 0-1 0 0,0 4 1 0 0,0-4 6 0 0,1 0 0 0 0,-1 1 1 0 0,0-1-1 0 0,1 0 0 0 0,0 0 0 0 0,-1 0 0 0 0,1 0 1 0 0,0 0-1 0 0,0 0 0 0 0,0-1 0 0 0,0 1 0 0 0,0-1 1 0 0,0 1-1 0 0,1-1 0 0 0,-1 0 0 0 0,0 0 0 0 0,1 0 1 0 0,-1 0-1 0 0,1 0 0 0 0,4 1 0 0 0,-3-2 28 0 0,1 0 0 0 0,-1 0 0 0 0,0 0 0 0 0,1-1 0 0 0,-1 1-1 0 0,0-1 1 0 0,0 0 0 0 0,0-1 0 0 0,1 1 0 0 0,-1-1 0 0 0,0 1 0 0 0,-1-1 0 0 0,1 0-1 0 0,0-1 1 0 0,0 1 0 0 0,-1-1 0 0 0,0 1 0 0 0,1-1 0 0 0,-1 0 0 0 0,0 0 0 0 0,0-1 0 0 0,-1 1-1 0 0,1-1 1 0 0,-1 1 0 0 0,1-1 0 0 0,-1 0 0 0 0,0 0 0 0 0,-1 0 0 0 0,1 0 0 0 0,-1 0-1 0 0,0 0 1 0 0,0 0 0 0 0,0 0 0 0 0,0-1 0 0 0,-1 1 0 0 0,1 0 0 0 0,-1-1 0 0 0,0 1-1 0 0,-1 0 1 0 0,1-1 0 0 0,-2-5 0 0 0,1 8-113 0 0,0 1-1 0 0,0 0 1 0 0,1-1 0 0 0,-1 1-1 0 0,-1 0 1 0 0,1 0 0 0 0,0 0-1 0 0,0 0 1 0 0,0 0 0 0 0,-1 0-1 0 0,1 0 1 0 0,0 0-1 0 0,-1 0 1 0 0,1 0 0 0 0,-1 1-1 0 0,1-1 1 0 0,-1 1 0 0 0,1-1-1 0 0,-1 1 1 0 0,1-1 0 0 0,-1 1-1 0 0,1 0 1 0 0,-1 0 0 0 0,0 0-1 0 0,1 0 1 0 0,-1 0 0 0 0,-1 0-1 0 0,-5 0-431 0 0,0 1-1 0 0,1 0 0 0 0,-1 0 1 0 0,-9 3-1 0 0,-8 6-2445 0 0,-7 2-2229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9:10.034"/>
    </inkml:context>
    <inkml:brush xml:id="br0">
      <inkml:brushProperty name="width" value="0.035" units="cm"/>
      <inkml:brushProperty name="height" value="0.035" units="cm"/>
    </inkml:brush>
  </inkml:definitions>
  <inkml:trace contextRef="#ctx0" brushRef="#br0">1 42 2268,'0'-2'295,"0"0"-1,0 1 1,0-1-1,0 0 1,0 1 0,0-1-1,0 0 1,0 1-1,1-1 1,-1 0-1,1 1 1,-1-1 0,1 1-1,0-1 1,0 0-1,-1 1 1,1 0-1,0-1 1,0 1 0,2-2-1,0 2-201,0 0-1,0 0 1,0 0-1,0 0 0,0 1 1,0-1-1,0 1 1,0 0-1,6 0 1,2 0 45,81 0 426,116 15-1,-60-2-358,-67-8-105,187 8 637,-240-13-733,-1 1 0,1 1 0,-1 2 0,52 13 0,-106 17-567,-212 247 918,116-131 477,-167 158-1,159-177-165,127-125-221,9-9 405,12-18-571,-11 9-686,-3 16-1762,4 12-722,4-6-1619</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56.732"/>
    </inkml:context>
    <inkml:brush xml:id="br0">
      <inkml:brushProperty name="width" value="0.035" units="cm"/>
      <inkml:brushProperty name="height" value="0.035" units="cm"/>
    </inkml:brush>
  </inkml:definitions>
  <inkml:trace contextRef="#ctx0" brushRef="#br0">1 177 5320 0 0,'0'0'7199'0'0,"8"17"-6496"0"0,57 124 880 0 0,-53-111-1220 0 0,-9-21-338 0 0,0 0 1 0 0,0 0-1 0 0,2 0 0 0 0,-1-1 0 0 0,1 1 1 0 0,8 11-1 0 0,-12-20-26 0 0,0 0 0 0 0,0 1 0 0 0,0-1 0 0 0,-1 1 0 0 0,1-1 0 0 0,0 0 0 0 0,0 0 0 0 0,0 0 0 0 0,0 1 0 0 0,0-1 0 0 0,0 0 0 0 0,0 0 0 0 0,0 0 0 0 0,0 0 0 0 0,0-1 0 0 0,0 1 0 0 0,-1 0 0 0 0,1 0 1 0 0,0-1-1 0 0,0 1 0 0 0,0 0 0 0 0,0-1 0 0 0,0 1 0 0 0,-1-1 0 0 0,1 1 0 0 0,0-1 0 0 0,0 1 0 0 0,-1-1 0 0 0,2 0 0 0 0,25-22-93 0 0,-22 18 51 0 0,83-86-476 0 0,22-18-2 0 0,-108 107 487 0 0,6-5 92 0 0,0 1 1 0 0,0 0-1 0 0,1 0 1 0 0,0 0-1 0 0,10-4 1 0 0,-18 9-34 0 0,1 1 1 0 0,-1-1-1 0 0,1 1 1 0 0,-1-1-1 0 0,1 1 0 0 0,0-1 1 0 0,-1 1-1 0 0,1 0 1 0 0,0 0-1 0 0,-1 0 1 0 0,1 0-1 0 0,-1 0 1 0 0,1 0-1 0 0,0 0 1 0 0,-1 0-1 0 0,1 1 1 0 0,0-1-1 0 0,-1 0 1 0 0,1 1-1 0 0,-1 0 1 0 0,1-1-1 0 0,-1 1 0 0 0,1 0 1 0 0,-1 0-1 0 0,0 0 1 0 0,1 0-1 0 0,-1 0 1 0 0,0 0-1 0 0,0 0 1 0 0,0 0-1 0 0,0 0 1 0 0,0 1-1 0 0,0-1 1 0 0,0 0-1 0 0,0 1 1 0 0,0-1-1 0 0,0 1 1 0 0,-1-1-1 0 0,1 1 0 0 0,-1-1 1 0 0,1 3-1 0 0,2 4 29 0 0,-1-1 0 0 0,1 1 1 0 0,1-1-1 0 0,0 0 0 0 0,0 0 0 0 0,0 0 0 0 0,1-1 0 0 0,0 0 0 0 0,6 7 0 0 0,-8-10-16 0 0,1 0 0 0 0,0 0 0 0 0,0-1 0 0 0,1 1-1 0 0,-1-1 1 0 0,1 0 0 0 0,-1 0 0 0 0,1 0 0 0 0,0-1 0 0 0,-1 1 0 0 0,1-1 0 0 0,0 0 0 0 0,0-1 0 0 0,0 1 0 0 0,9-1 0 0 0,6-1-70 0 0,0-1 0 0 0,1-1 1 0 0,-1-1-1 0 0,0-1 0 0 0,-1 0 0 0 0,1-2 0 0 0,-1 0 1 0 0,0-1-1 0 0,-1-1 0 0 0,0 0 0 0 0,0-2 1 0 0,-1 0-1 0 0,-1-1 0 0 0,0-1 0 0 0,0 0 1 0 0,-1-1-1 0 0,-1-1 0 0 0,0 0 0 0 0,-1-1 0 0 0,-1 0 1 0 0,-1-1-1 0 0,12-22 0 0 0,-22 37 53 0 0,0-1 0 0 0,0 1-1 0 0,0 0 1 0 0,0 0 0 0 0,-1-1 0 0 0,1 1-1 0 0,-1 0 1 0 0,1-1 0 0 0,-1 1-1 0 0,0-4 1 0 0,0 5-24 0 0,-1 1 0 0 0,1-1 0 0 0,0 0 0 0 0,-1 1-1 0 0,1-1 1 0 0,0 1 0 0 0,-1-1 0 0 0,1 1 0 0 0,-1-1-1 0 0,1 0 1 0 0,-1 1 0 0 0,1 0 0 0 0,-1-1 0 0 0,1 1 0 0 0,-1-1-1 0 0,1 1 1 0 0,-1 0 0 0 0,0-1 0 0 0,1 1 0 0 0,-1 0 0 0 0,0-1-1 0 0,1 1 1 0 0,-1 0 0 0 0,0 0 0 0 0,1 0 0 0 0,-1 0 0 0 0,0 0-1 0 0,1 0 1 0 0,-1 0 0 0 0,0 0 0 0 0,1 0 0 0 0,-1 0 0 0 0,0 0-1 0 0,1 0 1 0 0,-1 0 0 0 0,0 1 0 0 0,1-1 0 0 0,-1 0-1 0 0,0 0 1 0 0,0 1 0 0 0,-5 1 23 0 0,0 1 1 0 0,1-1-1 0 0,-1 1 0 0 0,1 0 0 0 0,-1 1 0 0 0,1-1 1 0 0,0 1-1 0 0,1 0 0 0 0,-1 0 0 0 0,-4 6 1 0 0,0-1 84 0 0,1 1 0 0 0,0 0 0 0 0,-13 22 1 0 0,18-27-86 0 0,0 1 0 0 0,1-1 1 0 0,-1 1-1 0 0,1-1 0 0 0,0 1 1 0 0,1 0-1 0 0,-1 0 0 0 0,1 0 1 0 0,0 0-1 0 0,1 0 0 0 0,-1 0 1 0 0,1 0-1 0 0,1 0 0 0 0,-1 0 1 0 0,1 0-1 0 0,2 8 0 0 0,-1-9-11 0 0,0 1 0 0 0,0-1 0 0 0,1 0 0 0 0,0 0 0 0 0,0 0 0 0 0,1-1 0 0 0,-1 1 0 0 0,1-1 0 0 0,0 0 0 0 0,0 0 0 0 0,0 0 0 0 0,1 0 0 0 0,-1-1 1 0 0,1 1-1 0 0,0-1 0 0 0,0 0 0 0 0,5 2 0 0 0,5 1-196 0 0,0-1 0 0 0,0 0 0 0 0,0 0 0 0 0,1-2 0 0 0,-1 0 1 0 0,1-1-1 0 0,23 1 0 0 0,-2-3-1803 0 0,73-9 0 0 0,-55-2-1128 0 0,17-12-1053 0 0</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57.078"/>
    </inkml:context>
    <inkml:brush xml:id="br0">
      <inkml:brushProperty name="width" value="0.035" units="cm"/>
      <inkml:brushProperty name="height" value="0.035" units="cm"/>
    </inkml:brush>
  </inkml:definitions>
  <inkml:trace contextRef="#ctx0" brushRef="#br0">161 228 7141 0 0,'0'0'7170'0'0,"-6"7"-7080"0"0,-15 22 9 0 0,21-29-89 0 0,0 0 1 0 0,0 1-1 0 0,0-1 0 0 0,0 0 1 0 0,-1 1-1 0 0,1-1 0 0 0,0 0 0 0 0,0 1 1 0 0,0-1-1 0 0,0 0 0 0 0,0 1 1 0 0,0-1-1 0 0,0 0 0 0 0,1 1 1 0 0,-1-1-1 0 0,0 0 0 0 0,0 1 1 0 0,0-1-1 0 0,0 0 0 0 0,0 0 1 0 0,0 1-1 0 0,1-1 0 0 0,-1 0 0 0 0,0 1 1 0 0,0-1-1 0 0,0 0 0 0 0,1 0 1 0 0,-1 1-1 0 0,0-1 0 0 0,0 0 1 0 0,1 0-1 0 0,-1 0 0 0 0,0 1 1 0 0,0-1-1 0 0,1 0 0 0 0,-1 0 1 0 0,0 0-1 0 0,1 0 0 0 0,-1 0 0 0 0,0 0 1 0 0,1 1-1 0 0,-1-1 0 0 0,0 0 1 0 0,1 0-1 0 0,-1 0 0 0 0,0 0 1 0 0,1 0-1 0 0,-1 0 0 0 0,0 0 1 0 0,1-1-1 0 0,-1 1 0 0 0,0 0 1 0 0,1 0-1 0 0,-1 0 0 0 0,21-1 504 0 0,-15-1-509 0 0,0-1-1 0 0,-1 1 0 0 0,1-1 1 0 0,-1 0-1 0 0,1 0 0 0 0,-1-1 0 0 0,0 0 1 0 0,0 0-1 0 0,-1 0 0 0 0,1 0 1 0 0,-1-1-1 0 0,0 1 0 0 0,6-10 0 0 0,-2 3-153 0 0,-1-1 0 0 0,0-1 0 0 0,0 1 0 0 0,9-27-1 0 0,-14 31 103 0 0,0 1 0 0 0,0-1 0 0 0,0 1 0 0 0,-1-1 0 0 0,0 0 0 0 0,-1 1 0 0 0,0-1 0 0 0,-1-11 0 0 0,1 17 34 0 0,0 0 1 0 0,-1 0-1 0 0,1-1 1 0 0,-1 1 0 0 0,0 0-1 0 0,0 0 1 0 0,0 0-1 0 0,0 0 1 0 0,0 0-1 0 0,0 0 1 0 0,0 0-1 0 0,-1 0 1 0 0,1 0-1 0 0,-1 1 1 0 0,1-1-1 0 0,-1 0 1 0 0,0 1-1 0 0,0-1 1 0 0,1 1-1 0 0,-1 0 1 0 0,0 0-1 0 0,0 0 1 0 0,0 0-1 0 0,-1 0 1 0 0,1 0-1 0 0,0 0 1 0 0,0 1-1 0 0,0-1 1 0 0,-1 1-1 0 0,1-1 1 0 0,0 1-1 0 0,-3 0 1 0 0,-3 0 57 0 0,0 1 1 0 0,0 0-1 0 0,0 0 0 0 0,0 1 1 0 0,0 0-1 0 0,0 1 0 0 0,0-1 1 0 0,1 1-1 0 0,-1 1 1 0 0,1 0-1 0 0,0 0 0 0 0,0 0 1 0 0,0 1-1 0 0,1 0 0 0 0,-12 11 1 0 0,6-5 93 0 0,0 1 1 0 0,1 0-1 0 0,0 1 1 0 0,1 1-1 0 0,1-1 1 0 0,-15 29-1 0 0,20-34-125 0 0,1 1 0 0 0,0-1 0 0 0,0 0 0 0 0,1 1 0 0 0,0 0 0 0 0,0-1 0 0 0,1 1 0 0 0,0 0 0 0 0,0 0 0 0 0,1 0 0 0 0,1 0 0 0 0,1 12 0 0 0,-1-17-60 0 0,0 1-1 0 0,1 0 1 0 0,0-1-1 0 0,-1 1 1 0 0,2-1-1 0 0,-1 0 1 0 0,0 0 0 0 0,1 0-1 0 0,0 0 1 0 0,0 0-1 0 0,0 0 1 0 0,0-1-1 0 0,1 1 1 0 0,-1-1 0 0 0,1 0-1 0 0,0 0 1 0 0,0 0-1 0 0,0-1 1 0 0,0 1-1 0 0,1-1 1 0 0,-1 0 0 0 0,1 0-1 0 0,-1-1 1 0 0,6 2-1 0 0,3 0-509 0 0,0 0-1 0 0,0-1 0 0 0,0 0 1 0 0,15 0-1 0 0,31-5-5219 0 0,-12-4 200 0 0</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57.437"/>
    </inkml:context>
    <inkml:brush xml:id="br0">
      <inkml:brushProperty name="width" value="0.035" units="cm"/>
      <inkml:brushProperty name="height" value="0.035" units="cm"/>
    </inkml:brush>
  </inkml:definitions>
  <inkml:trace contextRef="#ctx0" brushRef="#br0">506 5 6129 0 0,'0'0'6519'0'0,"-18"-1"-6322"0"0,4 0-129 0 0,-2 0 96 0 0,0 0 1 0 0,-1 1-1 0 0,1 0 1 0 0,0 2-1 0 0,-28 5 1 0 0,14 1 252 0 0,0 1 1 0 0,1 1-1 0 0,1 2 1 0 0,-38 21-1 0 0,48-23-404 0 0,1 1-1 0 0,0 1 0 0 0,1 0 1 0 0,0 1-1 0 0,1 1 1 0 0,1 1-1 0 0,-21 26 1 0 0,35-41-24 0 0,-2 2-26 0 0,0 0-1 0 0,1 0 0 0 0,-1-1 0 0 0,1 1 1 0 0,0 0-1 0 0,-1 0 0 0 0,1 1 1 0 0,0-1-1 0 0,0 0 0 0 0,1 0 0 0 0,-1 0 1 0 0,0 1-1 0 0,1-1 0 0 0,-1 0 1 0 0,1 1-1 0 0,0-1 0 0 0,0 0 0 0 0,0 1 1 0 0,0 4-1 0 0,3-6-13 0 0,0-1 0 0 0,0 1 0 0 0,0-1-1 0 0,0 1 1 0 0,-1-1 0 0 0,1 0 0 0 0,0 0 0 0 0,0 0 0 0 0,0-1-1 0 0,0 1 1 0 0,4-2 0 0 0,16-4-155 0 0,0-2 0 0 0,39-20 0 0 0,-33 15 187 0 0,30-10 0 0 0,-49 20 35 0 0,0 0 0 0 0,0 1-1 0 0,0 0 1 0 0,0 1-1 0 0,0 0 1 0 0,0 0 0 0 0,14 2-1 0 0,-19 0 45 0 0,1 1 0 0 0,-1-1 0 0 0,0 1 0 0 0,1 0 0 0 0,-1 1 0 0 0,0-1 0 0 0,0 1 0 0 0,0 0 0 0 0,-1 0 1 0 0,1 1-1 0 0,-1-1 0 0 0,7 8 0 0 0,8 8 10 0 0,21 29 1 0 0,-30-35-82 0 0,0-1-61 0 0,33 37-593 0 0,-40-46 107 0 0,0-1 0 0 0,0 1-1 0 0,0-1 1 0 0,0 0-1 0 0,0 0 1 0 0,0 0 0 0 0,1-1-1 0 0,-1 1 1 0 0,1-1 0 0 0,-1 1-1 0 0,1-1 1 0 0,0 0 0 0 0,-1-1-1 0 0,7 2 1 0 0,10-5-4782 0 0</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1T12:29:57.844"/>
    </inkml:context>
    <inkml:brush xml:id="br0">
      <inkml:brushProperty name="width" value="0.035" units="cm"/>
      <inkml:brushProperty name="height" value="0.035" units="cm"/>
    </inkml:brush>
  </inkml:definitions>
  <inkml:trace contextRef="#ctx0" brushRef="#br0">214 1 9581 0 0,'0'0'7651'0'0,"2"14"-8034"0"0,-1 3 428 0 0,0 1 0 0 0,-1 0 0 0 0,-1-1 0 0 0,-1 1 0 0 0,-4 21 0 0 0,-69 256 538 0 0,-28 128-208 0 0,90-374-336 0 0,9-36-355 0 0,0 1 0 0 0,1 0 0 0 0,1-1 0 0 0,-2 23 0 0 0,4-36 239 0 0,0 1-1 0 0,0-1 1 0 0,0 1-1 0 0,1-1 1 0 0,-1 1-1 0 0,0-1 1 0 0,0 1-1 0 0,1-1 1 0 0,-1 0-1 0 0,0 1 1 0 0,0-1-1 0 0,1 1 1 0 0,-1-1-1 0 0,0 0 1 0 0,1 1-1 0 0,-1-1 1 0 0,1 0-1 0 0,-1 1 1 0 0,1-1-1 0 0,-1 0 1 0 0,0 0-1 0 0,1 0 1 0 0,-1 1-1 0 0,1-1 1 0 0,-1 0-1 0 0,1 0 1 0 0,-1 0-1 0 0,1 0 1 0 0,-1 0-1 0 0,1 0 1 0 0,-1 0-1 0 0,1 0 1 0 0,0 0-1 0 0,1 0-245 0 0,0 0 0 0 0,0 0 0 0 0,0 0-1 0 0,0 0 1 0 0,0-1 0 0 0,0 1 0 0 0,0-1-1 0 0,0 1 1 0 0,-1-1 0 0 0,1 0 0 0 0,2-1-1 0 0,23-17-4926 0 0</inkml:trace>
  <inkml:trace contextRef="#ctx0" brushRef="#br0" timeOffset="1">805 44 10497 0 0,'0'0'4641'0'0,"-5"20"-4387"0"0,-66 275 745 0 0,60-253-816 0 0,-88 393 1764 0 0,66-217-858 0 0,25-194-1345 0 0,2-19-1929 0 0,-3-17-2738 0 0,-3-15-3351 0 0</inkml:trace>
</inkml:ink>
</file>

<file path=ppt/ink/ink16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11-21T13:21:59.659"/>
    </inkml:context>
    <inkml:brush xml:id="br0">
      <inkml:brushProperty name="width" value="0.05292" units="cm"/>
      <inkml:brushProperty name="height" value="0.05292" units="cm"/>
      <inkml:brushProperty name="color" value="#FF0000"/>
    </inkml:brush>
  </inkml:definitions>
  <inkml:trace contextRef="#ctx0" brushRef="#br0">11446 11422 368 0,'0'0'0'16,"0"0"-61"-16,0 0-246 0</inkml:trace>
  <inkml:trace contextRef="#ctx0" brushRef="#br0" timeOffset="3439.01">15906 10717 202 0,'0'0'157'0,"0"0"-157"0,0 0-36 16,0 0 36-16,0 0 62 0,0 0-39 15,0 0-23-15,0 0-26 16,-47 9 16-16,41-5 6 0,0 0-5 15,-1 2 9-15,5 0 3 0,2-1-3 16,0 1-55-16,2 2-154 0,7-3 111 16</inkml:trace>
</inkml:ink>
</file>

<file path=ppt/ink/ink16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g"/>
          <inkml:channel name="T" type="integer" max="2.14748E9" units="dev"/>
        </inkml:traceFormat>
        <inkml:channelProperties>
          <inkml:channelProperty channel="X" name="resolution" value="941.31" units="1/cm"/>
          <inkml:channelProperty channel="Y" name="resolution" value="1658.24902" units="1/cm"/>
          <inkml:channelProperty channel="F" name="resolution" value="22.75278" units="1/deg"/>
          <inkml:channelProperty channel="T" name="resolution" value="1" units="1/dev"/>
        </inkml:channelProperties>
      </inkml:inkSource>
      <inkml:timestamp xml:id="ts0" timeString="2023-11-21T15:55:42.163"/>
    </inkml:context>
    <inkml:brush xml:id="br0">
      <inkml:brushProperty name="width" value="0.05292" units="cm"/>
      <inkml:brushProperty name="height" value="0.05292" units="cm"/>
      <inkml:brushProperty name="color" value="#FF0000"/>
    </inkml:brush>
  </inkml:definitions>
  <inkml:trace contextRef="#ctx0" brushRef="#br0">24450 9603 2138 0,'0'0'1187'16,"0"0"-943"-16,0 0-237 0,0 0-7 15,0 0-4-15,0 0 4 0,0 0 57 16,0 0-25-16,0 0-3 0,35 15 27 16,-29 3 20-16,-2 3 6 0,-2 8 56 15,1 6-3-15,-3 12 8 0,0-2-43 16,-5 4-5-16,1-1-17 0,2-5-44 15,-2 4 3-15,2-3-7 0,-2-1 1 16,2-4 3-16,-4-2-3 0,6-3-4 16,-2-2 19-16,-1-4-21 0,1-2-22 15,0-4 12-15,0-2-4 0,-2-3-11 16,2-3-1-16,0-1 0 0,-4-3-23 16,0-2-47-16,-1-2-24 0,3 0-28 15,0-4-72-15,0-2-63 0,0 0-148 16,2-4-191-16,-2-4-403 0,-3-10-564 15</inkml:trace>
  <inkml:trace contextRef="#ctx0" brushRef="#br0" timeOffset="585.34">24415 9651 722 0,'0'0'2139'16,"0"0"-1732"-16,0 0-251 0,0 0-79 15,0 0 2-15,0 0-22 16,0 0-48-16,0 0-9 0,0 0-101 16,56-40 73-16,-23 35 28 0,14 0 17 15,15-2 2-15,8 0 26 0,11-2-44 16,-4-1 11-16,-11 2 7 0,-8 1-3 15,-9 0-16-15,-12 4 1 0,-6 1 33 16,0 1 23-16,0 1 15 0,0 0 4 16,5 0 9-16,-10 6-7 0,-3 2-17 15,-2 6-8-15,-3 3 3 0,1 6-25 16,-4 7-9-16,-1 8 15 0,-2 14 19 16,5 14 62-16,-5 10-7 0,5 3 3 15,-9-10-35-15,0-13-78 0,-1-17 28 16,-1-8 14-16,-2-3-9 15,2 4-10-15,-4 5 7 0,4 1-10 16,-3-5-17-16,-1-5-4 0,-2-4 13 16,0-6-13-16,0-4-12 0,0-3-4 15,0-5-45-15,0-1-62 0,-2-4-40 16,2-1-4-16,-5 0 40 0,1-1-97 16,-2-5-350-16,0 1-455 0,-15-6-457 0</inkml:trace>
  <inkml:trace contextRef="#ctx0" brushRef="#br0" timeOffset="1183.06">24384 10440 91 0,'0'0'1422'16,"0"0"-656"-16,0 0-491 0,0 0-210 16,0 0 77-16,0 0 70 0,68 9-78 15,-35-9-19-15,10 0-12 0,19 0-8 16,23-5 45-16,2 1-10 15,0-2 2-15,-4 4-22 0,-13 1-38 0,4 1-14 16,-6 0-12-16,-6 1-24 16,-14 3-9-16,-7-2-13 0,-10 3 0 15,-4-2 12-15,4 0 13 0,2-1 34 16,2 3 28-16,-8-2 50 0,0 0-60 16,-10-2 3-16,-1 1-33 0,-7 0-1 15,-3-1-15-15,-2 0 2 0,-2-1-17 16,-2 2-4-16,0-2 9 0,0 0-2 15,0 0-19-15,-2 0-33 0,0 1-31 16,0-1-63-16,0 0-39 0,-2 0-61 16,1 0-102-16,-7 2-235 15,2-2-494-15,-9 0-262 0</inkml:trace>
  <inkml:trace contextRef="#ctx0" brushRef="#br0" timeOffset="3603.68">24557 9175 2579 0,'0'0'585'16,"0"0"-461"-16,0 0-124 0,0 0-166 15,0 0 166-15,0 0 42 16,0 0 28-16,0 0-12 0,67 29 34 15,-45-11-9-15,1 3-45 0,4 3 44 16,0 1-12-16,0 1-10 0,0-1-26 16,-5 1-33-16,-3-1 13 0,-1 0-13 15,-3-4 1-15,-3 1-1 0,-5-6-1 16,1 0-28-16,-4-2-63 0,-4-1-20 16,2-2-55-16,-2 0-92 0,2-3-127 15,0-2-74-15,0-3-174 0,4-3-702 0</inkml:trace>
  <inkml:trace contextRef="#ctx0" brushRef="#br0" timeOffset="3853.14">25122 9188 391 0,'0'0'1611'0,"0"0"-1226"0,0 0-204 16,0 0-42-16,0 0 67 0,0 0-39 15,0 0-39-15,0 0-13 0,0 0 15 16,0 0-57-16,-58 40 38 0,41-17-35 16,3 4-75-16,1-2-1 0,5 1-22 15,-4-1 0-15,3 1 22 16,1-2 0-16,4 0 0 0,-2-1-152 0,0-2-106 16,-1-2-75-16,3-4-2 15,2-3-134-15,0-5-246 0,0-6-693 16</inkml:trace>
  <inkml:trace contextRef="#ctx0" brushRef="#br0" timeOffset="4370.5">24876 8412 714 0,'0'0'1454'0,"0"0"-1169"0,0 0-107 16,0 0-120-16,0 0-58 0,0 0-104 15,0 0 14-15,0 0 90 0,0 0 297 16,-11 54-60-16,9-21-67 16,-4 11-58-16,0 20-45 0,-2 15 6 15,-3 9 32-15,1-4-86 0,6-5-18 16,2-15 2-16,-2-2 28 0,4-1 1 16,-2-16-19-16,2-7 12 0,0-7-23 15,0-1 33-15,0 3 3 0,0 6 6 16,0 3-10-16,0-2 1 0,0-3-22 15,0-3 18-15,0-2-6 0,0-3-6 16,0-5 9-16,0-1 7 0,0-5 6 16,0-2 0-16,0-5 9 0,0-3-28 15,0-4-3-15,0-1-7 0,0-2 16 16,0-1 13-16,2 0 18 16,-2 0 12-16,0 0-71 0,2-5 0 15,0-2-202-15,0-6-90 0,2 2-672 16,6-10-1003-16</inkml:trace>
  <inkml:trace contextRef="#ctx0" brushRef="#br0" timeOffset="6876.23">24258 10516 39 0,'0'0'36'0,"53"-11"-36"15</inkml:trace>
  <inkml:trace contextRef="#ctx0" brushRef="#br0" timeOffset="7123.46">24836 10484 362 0,'0'0'769'0,"0"0"-310"0,0 0-212 16,0 0-107-16,0 0-43 0,0 0 20 16,0 0-7-16,0 0-84 0,0 0-26 15,0 0-68-15,-6 23 6 0,4-9 24 16,0 3-92-16,2-2-234 0,-4 10-310 15</inkml:trace>
  <inkml:trace contextRef="#ctx0" brushRef="#br0" timeOffset="7407.22">24665 10879 737 0,'0'0'1207'16,"0"0"-944"-16,0 0-263 0,0 0-134 15,0 0 47-15,0 0 5 0,-35 62-67 16,29-41-40-16,1 0-94 0,3 2-111 16,-4-1-147-16,-2 1 326 0,0 2 182 15,-3-3 33-15,3 0 49 0,-6-2 195 16,3-1 30-16,-1-2-16 16,1-3 64-16,1-3-25 0,4 2 31 15,-2-5-10-15,4-1-72 0,-3-2-85 16,5 0-57-16,0-4-60 0,0-1-44 15,2 1-42-15,0-1-81 0,4 0-87 16,2-1-182-16,1-2-336 0,11-13-9 16</inkml:trace>
  <inkml:trace contextRef="#ctx0" brushRef="#br0" timeOffset="7640.94">24748 10581 1539 0,'0'0'1139'16,"0"0"-760"-16,0 0-273 0,0 0-106 16,0 0-173-16,0 0 16 0,0 0-33 15,0 0 22-15,0 0 122 0,0 0 33 16,43 31-45-16,-22-17-110 0,-3 4-157 15,-1-5-133-15,3 6-275 0</inkml:trace>
  <inkml:trace contextRef="#ctx0" brushRef="#br0" timeOffset="7790.36">24998 10867 391 0,'0'0'489'0,"0"0"609"16,0 0-845-16,0 0-185 0,0 0-67 15,0 0 31-15,0 0 62 0,0 0-20 16,0 0-49-16,0 0-24 0,35 59-1 15,-21-41 0-15,5 0-67 0,6 2-163 16,4 1-124-16,-2-6-248 16,6 7-417-16</inkml:trace>
  <inkml:trace contextRef="#ctx0" brushRef="#br0" timeOffset="8540.84">25413 11291 1554 0,'0'0'1112'16,"0"0"-704"-16,0 0-120 0,0 0-164 15,0 0-35-15,0 0-1 0,0 0-21 16,0 0-67-16,0 0-23 0,0 0 1 16,23 27 22-16,-13-14-2 0,3 2-1 15,3 3-10-15,-1 0-12 0,5 3-13 16,-3-2-13-16,1 2-69 0,3-3 21 16,-6-3 58-16,-3-1 28 15,0-5 11-15,-5 0 2 0,-3-5 0 0,-2-1 38 16,-2 0 73-16,0-3 35 15,0 1 6-15,0 1-13 0,0-2 24 16,0 0-90-16,0 0 99 0,0 0 48 16,0 0-69-16,0 0-120 0,0 1 33 15,0-1 62-15,0 1 55 0,0-1-114 16,0 0-46-16,0 0 53 0,0 0-4 16,0 0-7-16,0 0-50 0,0 0 11 15,0 0 43-15,0 0-16 0,-2 1-23 16,2-1-28-16,0 0 0 0,0 0 9 15,0 0 18-15,0 0-15 0,0 0-10 16,0 0-2-16,0 0 21 16,-2 0-6-16,2 0-8 0,0 0-5 15,0 0-2-15,0 0 18 0,0 0-16 16,0 0 0-16,0 0-2 0,0 0 0 16,0 0-3-16,0 0-15 0,0 0 2 15,0 0 1-15,0 0-3 0,0 0 0 16,0 0-9-16,0 0 2 0,0 0 4 15,0 0 3-15,0 0 15 0,0 0-9 16,0 0 9-16,0 0-9 0,0 0 10 16,0 0 0-16,0 0-2 0,0 0 2 15,0 0 0-15,0 0 1 16,0 0 0-16,0 0 1 0,0 0 2 16,0 0 0-16,0 0 11 0,0 0-11 15,0 0 0-15,0 0 1 0,0 0 0 16,0 0 0-16,0 0 0 0,0 0 0 15,0 0-2-15,0 0 1 0,0 0-1 16,0 0 0-16,0 0 0 0,0 0-1 16,0 0 2-16,0 0 0 0,0 0 0 15,0 0 1-15,0 0 0 0,0 0 0 16,0 0 9-16,0 0-10 0,0 0-1 16,0 0 0-16,0 0 0 0,0 0 1 15,0 0 1-15,0 0-2 0,0 0 1 16,0 0 0-16,0 0-1 0,0 0-1 15,0 0-2-15,0 0-43 0,0 0-77 16,0 0-66-16,0-3-26 0,-2-6-60 16,-3-6-325-16,-1 5-651 0,-12-21-651 15</inkml:trace>
  <inkml:trace contextRef="#ctx0" brushRef="#br0" timeOffset="10075.76">24369 7735 927 0,'0'0'612'0,"2"-51"-397"0,-2 30-127 15,0-2-30-15,-4 0-9 0,-2 3-20 16,-2 4 81-16,-1 3 65 0,-3 6-74 16,2 2-33-16,-1 5-7 0,-5 1-32 15,3 10-26-15,-9 7 36 0,1 9 55 16,-4 16 25-16,-8 19-19 0,-8 21-43 15,2 9-9-15,3-3-9 0,10-6-39 16,9-12 2-16,5-6 1 0,5-3 12 16,3-16-15-16,4-9-22 0,0-7-71 15,0 0-39-15,0 4-65 0,0 5-90 16,0-2-119-16,0-11-153 0,-2-6-434 16</inkml:trace>
  <inkml:trace contextRef="#ctx0" brushRef="#br0" timeOffset="10528.34">23720 8257 1785 0,'0'0'610'0,"0"0"-610"0,0 0-13 16,68-21-113-16,-16 11 64 0,16-5 30 15,9-1-4-15,-5-3-9 0,-6-3 32 16,-8 0 13-16,-12 3 0 0,-9 2 55 15,-8 4 26-15,-6 4 68 0,-3-2 35 16,-1 2-32-16,-3 2-11 16,-3 3-12-16,-9 1-46 0,-4 2-83 15,0 1-6-15,-2 0-33 0,0 4 39 0,-2 3 39 16,-7 2 268-16,3 6-113 16,-2 0-99-16,-1 3-73 0,5 1-10 15,0-2-12-15,4 1 0 0,2-3-31 16,4-3-14-16,6-1-2 0,7-4 3 15,-1-5 42-15,7-2 2 0,2-1 0 16,4-7 0-16,-6-5 0 0,4-1 13 16,-5-2 3-16,-1-1 6 0,-7 4-3 15,-1 0 16-15,1 3-7 16,-10 2-11-16,1 4-17 0,-3 2 0 16,0 1-69-16,-2 1-36 0,0 3-54 0,0 5-17 15,0 3 176-15,-2 5 0 16,-3 2 26-16,3 4-26 0,-2 0-6 15,4-3-113-15,-2 0-138 0,2-2-98 16,2-5-56-16,2-2-25 0,3-6-91 16,11-4-219-16</inkml:trace>
  <inkml:trace contextRef="#ctx0" brushRef="#br0" timeOffset="10926.95">24702 8174 274 0,'0'0'567'0,"0"0"-147"0,35-66-127 16,-22 47 88-16,-7-1 47 0,2 5-96 15,-4 6-65-15,-2 3-65 0,-2 3-65 16,4 3-137-16,-4 0-89 0,0 0-81 15,3 5 16-15,-1 3 154 16,0-1 80-16,0 3-15 0,0 2-40 16,2-2 1-16,0 1-7 0,0 0 10 15,2-1-26-15,5-2 32 0,-5-3-6 16,6 0 9-16,3-2 7 0,-1-3 19 16,7-2 6-16,-5-2-48 0,5-5 7 15,2-1-7-15,-2 0 3 0,-3-2-22 16,1 0 22-16,-3-2-23 0,-1 2 19 15,-1-1-20-15,-6-2 33 0,1 3 7 16,-5 2-25-16,-2 1 12 0,-2 3 26 16,-2 0-45-16,-8 3-9 0,-1 2 0 15,-9 1 38-15,3 3 16 0,-6 6-35 16,3 1 34-16,3 4-47 0,3 0-6 16,3 2-47-16,5-2 3 0,6 4 10 15,0 0-11-15,2-1 42 0,11 1 3 16,3-1 12-16,3 0-12 0,3-2 0 15,3-3-32-15,6-4-63 0,0-3-82 16,0-5-75-16,0-1-91 0,-2-9-137 16,0-5 6-16,-10 1-91 0,10-19-217 15</inkml:trace>
  <inkml:trace contextRef="#ctx0" brushRef="#br0" timeOffset="11211.1">25395 7797 75 0,'0'0'551'0,"0"0"98"15,14-69-80-15,-12 51-38 0,-2 4-163 16,0 4-107-16,-2 7-82 0,-2 3-179 15,-4 7-118-15,-1 10 118 0,-1 5 45 16,-11 12 114-16,1 13-63 0,-5 12-48 16,-4-3-17-16,8-3 24 0,5-10-30 15,3-10-24-15,1 4 0 0,4 1 11 16,-5-6-9-16,9-7 9 0,0-5 4 16,2-7-16-16,2-6-44 0,0-3 44 15,2-4 32-15,4-1 94 0,2-6 22 16,3-4-113-16,3-1-26 15,3 1-9-15,-3-2-3 0,3 2 1 16,-5 4-14-16,3 1-24 0,-3 2-5 16,3 2 1-16,1 2-9 0,5 0-8 15,-5 5 30-15,5 2 2 0,-4 2-161 16,1 1-107-16,1 0-121 0,-5-2-126 16,3-2-285-16</inkml:trace>
  <inkml:trace contextRef="#ctx0" brushRef="#br0" timeOffset="12145.23">26161 8174 88 0,'0'0'1069'0,"0"0"-805"15,0 0-98-15,0 0-29 0,0 0 64 16,0 0 126-16,0 0 3 0,0 0-127 16,0 0-48-16,0 0-33 0,0 0-58 15,-41-49-62-15,27 50 74 0,-7 5-53 16,2 3-23-16,-1 3-19 0,3 2 3 16,1 1-48-16,5 2 12 15,5 0 4-15,6-3 23 0,0 0-14 16,8-1 14-16,3 1 25 0,5-4 35 15,5 0-13-15,2-2 23 0,6-4-6 16,0-1-4-16,-5-3-3 0,3 0 0 16,-2-5 22-16,-4-2-6 0,-5-2 22 15,1-2-6-15,-7-3 6 0,-2-2-23 16,-1 1 17-16,-7-3-7 0,0 0-55 16,-2 1 10-16,-7 2-12 0,-1 1-25 15,-9 2-89-15,3 3 38 0,-7 3-20 16,4 2-41-16,5 2-106 0,2 2-137 15,-1 2-154-15,7 4-34 0,6 1-243 16</inkml:trace>
  <inkml:trace contextRef="#ctx0" brushRef="#br0" timeOffset="12545.65">26461 8174 1296 0,'0'0'673'0,"0"0"-673"15,0 0-123-15,0 0 61 0,0 0 62 16,0 0 104-16,0 0 32 0,0 0 20 16,6 55 35-16,-10-46-20 0,0 2-45 15,-4-3-52-15,4 3-12 0,-2-5-11 16,3 0-32-16,-1-2 26 0,0-1-6 16,2-2 6-16,2-1-26 0,0 0 26 15,0 0 41-15,0-1 16 0,0-2-15 16,2-3-87-16,2-1-74 0,3-3-18 15,1-2 34-15,4 1 0 0,1-1 26 16,-1 4-19-16,2-3 19 0,-3 5 31 16,-1 2-15-16,3 2 14 0,-7 1-21 15,2 1-9-15,2 0-42 16,-3 5 42-16,-1-1 3 0,-2 1 16 0,2 3 0 16,-2-2 13-16,5 0 20 15,-7 0-19-15,2 0 2 0,-4-2 11 16,2 1-14-16,-2 0 0 0,0-2 15 15,-4 3-6-15,0-3-9 0,-5-1-151 16,3 1-140-16,0-2-98 0,2 1-76 16,-11-2-225-16</inkml:trace>
  <inkml:trace contextRef="#ctx0" brushRef="#br0" timeOffset="13279.61">25849 8056 26 0,'0'0'502'0,"0"0"176"0,0 0-251 16,0 0-60-16,0 0-98 0,0 0-166 15,0 0-35-15,0 0-68 0,0 0-41 16,0 0 41-16,0 0 220 0,-29 29-1 16,17-14-139-16,-2 3-57 0,-3 2-10 15,7 0-12-15,-3 1-1 0,3-3 22 16,4 1-19-16,-5-5-3 0,9-2-99 15,0-3-114-15,2-3-90 0,0 0-193 16,0-4-240-16</inkml:trace>
  <inkml:trace contextRef="#ctx0" brushRef="#br0" timeOffset="13452.45">26021 7936 696 0,'0'0'1318'0,"0"0"-1046"0,0 0-175 16,0 0-6-16,0 0-91 0,0 0-68 16,0 0 6-16,0 0-15 0,0 0-79 15,0 0-45-15,-12 0 201 16,9 10 0-16,-1-1-127 0,0-1-481 0,-2 0-549 16</inkml:trace>
  <inkml:trace contextRef="#ctx0" brushRef="#br0" timeOffset="14681.34">26697 8104 157 0,'0'0'22'15,"0"0"370"-15,0 0-171 0,0 0-152 16,0 0 12-16,0 0 79 0,0 0 48 16,0 0-22-16,0 0-27 0,52 10-42 15,-48-10-35-15,2 0-21 0,-4 0-9 16,-2 0 58-16,0 0 33 0,0 0 6 15,0 0-39-15,-2 0-39 0,0 0-36 16,-2 2-28-16,4-2-7 0,-2 0-19 16,2 0-4-16,0 0 0 0,0 2 7 15,0-2 15-15,0 0-2 0,0 0-33 16,-2 0-12-16,-1 4-20 0,-3-2 45 16,2 2 23-16,-4 0 10 15,-2 3-10-15,1 1-32 0,5-2-14 16,0 1 11-16,2-1 32 0,0 0-20 15,0-4-3-15,2-1 6 0,0 0 20 16,0-1 16-16,0 0 55 0,0 0 32 16,2 0 7-16,0 0-32 0,2-2 16 15,-2-2-24-15,6-3-70 0,-1 1 0 16,3 0 26-16,-6 2 26 0,0 0-33 16,-4-1 4-16,2 2 12 0,-2 1 22 15,0 1-56-15,0 1 1 0,0 0-2 16,0 0-51-16,0 0-49 0,0 0-13 15,0 0-23-15,0 0 14 16,0 0 5-16,0 0 23 0,0 0 29 16,0 1 4-16,0-1 38 0,0 0 10 15,0 0 12-15,0 0 1 0,0 0 35 16,0 0 26-16,0 0 14 0,0 0-10 16,0 0-4-16,0 0-22 0,0 0-39 15,0 0-18-15,0 0-18 0,0 0-9 16,0 0-36-16,0 0-10 0,-2 2 91 15,2 2 110-15,-2 1-35 0,-2 0-46 16,2-3-3-16,0 1-13 0,2-2 3 16,-2 0 3-16,2-1 14 15,0 0 5-15,0 0 40 0,0 0 6 16,0 0 6-16,-2 0-19 0,2 0 6 16,0 0-13-16,0 0-19 0,0 0-29 15,-4 0-16-15,2 0-1 0,-3 0-85 16,-1 1-40-16,0 3 36 0,-8 1 32 15,1 3 55-15,3 0 3 0,-9 3 2 16,5 2 1-16,-7 3 26 0,2 2 16 16,-1-2-13-16,-1 2-32 0,9-5 0 15,-5-3 0-15,9-2 46 0,2-2 2 16,-1-4 29-16,3 0 6 0,-4-2 7 16,6 0-22-16,-2-2 43 0,2-5-12 15,2 0-41-15,0-4-58 0,2-3-16 16,4-1-38-16,9-2-10 0,-3-1-16 15,9-2 42-15,-3 1 2 0,5 1-15 16,4 2 38-16,-6 3-32 0,-1 5 20 16,-1 2-33-16,-9 4 10 0,0 2-7 15,-1 0-42-15,-3 2 4 0,-2 6-1 16,0 3 52-16,0 1 42 0,0 5 81 16,-1-1-79-16,3 1 76 0,-4 0-4 15,-2-3-7-15,2-1 4 16,-2-3-23-16,0-1-9 0,2-2-13 15,-2-1 9-15,0-1-22 0,0-3 19 16,0 2-7-16,0-3-25 0,0 2-44 16,0-2-69-16,0 1-93 0,2-2-116 15,-2 1-304-15,4-2-204 0</inkml:trace>
  <inkml:trace contextRef="#ctx0" brushRef="#br0" timeOffset="15599.5">27766 8222 1178 0,'0'0'547'0,"0"0"-213"0,0 0-29 16,0 0-24-16,0 0-24 0,0 0-45 16,0 0-88-16,0 0-76 0,0 0-35 15,8-16 22-15,-19 23-6 0,-9 8 98 16,-5 4 38-16,-8 6 2 16,-10 4-16-16,1 4-37 0,-1 1-77 15,-3-2 0-15,9-1-5 0,4-2 8 16,2-4-37-16,6-3 28 0,0-1-3 15,3-4-3-15,5 1-23 0,-1-5 14 16,9-1 8-16,-3-1-24 0,4-3 0 16,3-2-1-16,-1 2 0 0,2-4-99 15,-2 1-15-15,0-1-36 0,4-1-22 16,-2-2-4-16,1-1-54 0,3 0-60 16,0 0-4-16,0-4-34 0,0 0-234 15,5-11-569-15</inkml:trace>
  <inkml:trace contextRef="#ctx0" brushRef="#br0" timeOffset="16017.16">27369 8237 359 0,'0'0'736'16,"0"0"-322"-16,0 0-99 0,0 0-45 15,0 0 50-15,0 0-3 0,0 0-80 16,0 0-22-16,0 0-103 16,0 0-112-16,49-33-7 0,-38 47 7 15,-1 5 29-15,9 7-3 0,-1 8 31 16,9 13 0-16,6 13 10 0,4 12-10 16,3 3-19-16,-7-14 9 0,-9-16-31 15,-5-17-3-15,-9-3 28 0,3 0 22 16,3 2 6-16,-5-4 41 0,-1-4-18 15,-4-7-8-15,-4-4-40 0,0-4 12 16,-2-3 12-16,0 1 28 0,0-2 28 16,0 0 6-16,0 0-35 0,0 0-30 15,-2 0-10-15,2 0 3 0,0 0 9 16,0 0-39-16,0 0 2 16,0 0-14-16,0 0-16 0,0 0 0 15,0 0-1-15,0 0 1 0,0 0-28 16,0 0-58-16,0 0-30 0,0 0-59 15,2 0-69-15,0 0-120 0,0 4-188 16,-2-1-507-16,0-9-797 0,-6 5 1251 0</inkml:trace>
  <inkml:trace contextRef="#ctx0" brushRef="#br0" timeOffset="23098.4">24452 9472 1357 0,'0'0'777'0,"0"0"-273"0,0 0-208 16,0 0-205-16,0 0-91 0,0 0 0 16,0 0 77-16,0 0 112 0,8 56-14 15,-6-15 24-15,-2 19-6 0,0 22 8 16,-8 8-48-16,4 3-41 0,-9-6-12 16,3-11-11-16,2-2-73 0,0-5 5 15,-1-15-8-15,3-11 21 0,2-11-31 16,0-5 15-16,0 4-2 0,2 1 27 15,-7 0 34-15,7-7-77 0,0-7-11 16,0-6 11-16,2-7 0 0,-2-3 15 16,2-2 6-16,0 0 10 0,0 0 12 15,0 0-43-15,0 0-34 0,0-1-70 16,0-5-53-16,2-4-45 0,0-8-239 16,9-5-316-16,-7 2-573 0,10-26-426 15</inkml:trace>
  <inkml:trace contextRef="#ctx0" brushRef="#br0" timeOffset="23508.45">24448 9674 2538 0,'0'0'512'16,"0"0"-340"-16,0 0-172 0,62-36-108 15,-13 29 44-15,24 0 19 0,9-2 43 16,-1 4-24-16,-2-1 26 0,-9 2 15 15,-6-1-14-15,-12 3-1 0,-15 0 1 16,-10 2 1-16,-4 0-2 16,-5 0 1-16,3 0 60 0,2 0 29 15,-13 3-7-15,-2 2 10 0,-4-3 8 16,2 4-18-16,-6 5 28 0,0 7 34 16,0 7 66-16,0 15-51 0,-6 19 46 15,-2 20-70-15,-2 8 3 0,1 0-56 16,1-6-55-16,6-13-6 0,0-1-22 15,2-7 18-15,0-2 7 0,2-11-4 16,0-9-5-16,0-7 11 16,0-6-25-16,4 4-2 0,-1-2 0 0,-3 0-21 15,2-8 21-15,-2-6-2 16,2-6-14-16,-4-3 4 0,2-3-22 16,-2-1 4-16,0 0-26 0,2 0-15 15,-2-3-6-15,0-2-31 0,-4-1-35 16,-2-2-245-16,-5-2-262 0,-3 2-481 15,-17-2-167-15</inkml:trace>
  <inkml:trace contextRef="#ctx0" brushRef="#br0" timeOffset="23825.45">24371 10447 2902 0,'0'0'743'0,"0"0"-245"0,0 0-200 16,0 0-298-16,0 0-6 0,0 0-168 15,0 0 118-15,83-4 56 0,2 10 131 16,26 2-20-16,7-3-55 0,0-2-25 16,-10 0-16-16,-7-3 7 0,-8 3-10 15,-6 0 13-15,-15-3 9 0,-12 0 3 16,-19 0 0-16,-10 0-3 0,-10 0 21 16,-4-3 74-16,-1 1 54 0,-4 1-46 15,-5 0-3-15,-5 1 30 0,-2-2-58 16,0 2-36-16,0 0-22 15,-2 0-18-15,0 0 0 0,2 0 13 0,-2 0-13 16,-1 0-30-16,3-2 0 16,0 1-39-16,-4-2-58 0,2 0-24 15,0-2-31-15,-2 3-27 0,0-1-71 16,0-1-114-16,-2 0-194 0,-1 2-387 16,-5-4-437-16</inkml:trace>
  <inkml:trace contextRef="#ctx0" brushRef="#br0" timeOffset="29583.33">27057 9949 2955 0,'0'0'647'0,"0"0"-300"16,0 0-313-16,0 0-34 16,0 0-324-16,0 0 143 0,-7 52 181 15,-5 10 127-15,-3 30-13 0,-3 13-51 16,1 7 9-16,-1-2-5 0,5-11 23 16,-1-4-29-16,6-4-23 0,-5-9-4 15,5-9 6-15,0-14-39 0,6-18 1 16,0-13 1-16,2-8-3 0,0-1-40 15,0-5 40-15,0 1 25 0,0-7 6 16,0-6-15-16,0 0 21 0,0-2 4 16,0 0 2-16,0 0 0 0,0 0 38 15,0-4-50-15,0-7-31 0,0-4-192 16,0-9-137-16,2-15-65 16,4 3-340-16,10-22-654 0</inkml:trace>
  <inkml:trace contextRef="#ctx0" brushRef="#br0" timeOffset="30282.03">26937 10046 1368 0,'0'0'679'0,"0"0"-22"16,0 0-304-16,0 0-68 0,0 0-165 15,0 0-65-15,0 0-2 0,80-2 124 16,26 2 22-16,30 0 89 0,27 0-105 16,13 2-142-16,0 1-4 0,12-2 0 15,4-1 12-15,0 0-38 0,-3-6-11 16,1-2-53-16,-2-4 19 0,-4-5-34 15,-4-1 18-15,-13-2 23 0,-20 0-4 16,-15-1 31-16,-16 1 10 0,-23 3 15 16,-27 2-25-16,-23 7 34 15,-18 2 6-15,-6 2-9 0,4 2-31 16,-3-1 13-16,3 1-2 0,-6 2-11 16,-1 2-37-16,1 7 12 0,-1 5-9 15,1 5-53-15,-1 7 56 0,3 14-3 16,2 17 32-16,7 21-22 0,-1 11 24 15,2 2 15-15,-2 1-2 0,-2-11-13 16,2 1 0-16,0-3 34 0,2-6-34 16,0-5-13-16,-5-5 13 0,-1-13 7 15,-8-11-4-15,-5-9-3 16,-2-6 18-16,-2 3-18 0,-1 1-13 16,-1 3 13-16,-4-4 0 0,-9 0 0 15,-9 2 3-15,-19 4 0 0,-40 9 65 16,-59 11-27-16,-38 5 30 0,-37-4 9 15,-29-2-18-15,-6-6-40 0,-16-3-7 16,-7-8-15-16,9-9-2 0,14-14 0 16,6-8-8-16,15-4 10 0,3-8 1 15,7 0 14-15,17-1 16 0,18 1 18 16,17 0 3-16,26 2 22 0,22 1-19 16,36-1 13-16,23 2-4 15,23 0 18-15,15 1-36 0,-7-1-25 0,8-1-5 16,-1 0 2-16,14 1-18 15,1 3-18-15,3 0-13 0,0 0-36 16,3 0-92-16,1-2-111 0,14-6-95 16,-3 0-602-16,32-35-686 0</inkml:trace>
  <inkml:trace contextRef="#ctx0" brushRef="#br0" timeOffset="30787.8">27790 10082 2489 0,'0'0'748'15,"0"0"-296"-15,0 0-157 0,0 0-295 16,0 0-160-16,0 0 160 0,4 60 50 15,-4 1 35-15,-8 31-35 0,-4 19 17 16,4 8 5-16,-1 3 40 0,1-7-6 16,0 1-19-16,2-1-7 0,3-9-34 15,3-9-30-15,0-11-16 0,-2-15 3 16,2-15 9-16,0-18-12 0,0-11-10 16,0-8 10-16,0 2 0 0,0-4 3 15,0-2-3-15,0-5-16 16,0-5-8-16,-2-2-56 0,2-3-23 15,0 0 19-15,0-4-15 0,4-9-77 16,9-16-218-16,3 1-681 0,11-34-1137 16</inkml:trace>
  <inkml:trace contextRef="#ctx0" brushRef="#br0" timeOffset="31103.17">28615 10097 2368 0,'0'0'692'15,"0"0"-128"-15,0 0-255 0,0 0-154 16,0 0-155-16,0 0-127 0,0 0-77 16,0 0 172-16,23 64 32 0,-23 21 76 15,0 18-16-15,0 13 18 0,-2 3-2 16,-2-4 6-16,4 1 58 0,0 1-37 15,4-6 12-15,6-8-41 0,-2-10-16 16,1-13-36-16,-3-14-10 0,2-14 4 16,-4-15-16-16,-2-12-14 0,0-5 5 15,0 1 7-15,1-1 2 16,-1-4-40-16,0-2-12 0,-2-7-60 16,0-4-37-16,0-3 18 0,0-8 43 15,6-9-91-15,-2 2-427 0,17-36-862 0</inkml:trace>
  <inkml:trace contextRef="#ctx0" brushRef="#br0" timeOffset="31403.85">29438 10015 2714 0,'0'0'594'0,"0"0"-128"0,0 0-142 16,0 0-324-16,0 0-183 0,0 0 10 15,-15 53 173-15,5 17 35 0,-9 38 50 16,7 21-7-16,0 9 32 0,5-1-15 16,7-15 1-16,3-3-24 0,11-7 6 15,-2-8-38-15,3-6 40 0,-1-10 7 16,-5-23 24-16,1-18-31 0,-6-16-16 16,0-10-42-16,0-3-22 0,-2-1 0 15,0-4 3-15,-2-6-3 0,0-5-6 16,0-2-13-16,0 0-55 0,0 0-123 15,0 0-165-15,-4 0-261 0,0 0-521 16,-6-21-752-16</inkml:trace>
  <inkml:trace contextRef="#ctx0" brushRef="#br0" timeOffset="36255.1">28479 9265 52 0,'0'0'1544'0,"0"0"-1167"0,0 0 8 16,0 0-120-16,0 0-23 15,0 0-31-15,0 0-32 0,0 0-61 16,43-28-73-16,-39 34-45 0,2 2-48 16,7 9 23-16,1 5 25 0,-1 9 44 15,7 5-44-15,-1 6-3 0,2 12 3 16,1-4 21-16,-5-2-19 0,6 2 9 15,-7-8 11-15,3 3 13 0,2-3 29 16,-3-3-7-16,1-5 0 0,-7-6-26 16,3-3-5-16,-5-6 18 0,-2-5-43 15,3-3 0-15,-3-4 17 0,-4-1 10 16,2-1 0-16,-4-3-9 0,2 2-19 16,-2-4-25-16,3 0-41 15,-5 0-79-15,0 0-33 0,0 0-4 16,0-5-61-16,-7-1-91 0,5 1-762 15,-14-8-486-15</inkml:trace>
  <inkml:trace contextRef="#ctx0" brushRef="#br0" timeOffset="36522.53">28454 9750 1205 0,'0'0'1046'0,"0"0"-661"0,0 0-182 16,0 0-1-16,0 0-202 0,0 0-61 16,0 0 7-16,0 0 41 0,0 0 13 15,0 0 77-15,39 35-13 0,-18-14-3 16,-3 1 57-16,7 3-19 0,0 1-99 16,-4 1-61-16,4-1 60 0,-3 0 1 15,-3 0 55-15,6-3-55 0,-5-1-62 16,-3-4-31-16,4-3-44 0,-7-3-37 15,3-5 23-15,-5-4-59 0,5-3-78 16,-1 0-127-16,-4-5-154 0,7-11-592 0</inkml:trace>
  <inkml:trace contextRef="#ctx0" brushRef="#br0" timeOffset="36724.17">29060 9721 1395 0,'0'0'731'0,"0"0"-265"0,0 0-96 15,0 0-235-15,0 0-135 0,0 0-61 16,0 0 61-16,0 0 192 0,-60 29 15 16,39-10-118-16,-4 6-89 0,-2 0 3 15,2 6-3-15,5 0 0 0,-1 0 0 16,0 1-3-16,5-2-22 0,4-4-122 16,1-4-179-16,5-4-73 15,2-8-183-15,4-10-205 0</inkml:trace>
  <inkml:trace contextRef="#ctx0" brushRef="#br0" timeOffset="37238.71">28661 8361 889 0,'0'0'541'0,"0"0"-323"16,33-58-108-16,-23 37 7 0,5-4-71 16,-7 4-14-16,-2-2 46 0,2 3 35 15,-4 3 92-15,-2 5-2 0,-2 5-9 16,0 3 15-16,-2 4-110 0,-8 3-99 15,0 9-93-15,-13 8 93 0,-8 17 179 16,-15 17 16-16,-9 18-96 0,3 8-23 16,4-1-63-16,17-9-10 0,11-9-3 15,1-2 0-15,9-9 19 0,2-11-18 16,5-10-1-16,1-1 1 0,2 1-1 16,0 3-121-16,5 0-76 0,1-6-66 15,2-7-55-15,0-9-187 0,1-5-69 16,3-16-940-16</inkml:trace>
  <inkml:trace contextRef="#ctx0" brushRef="#br0" timeOffset="37706.48">28053 8615 1949 0,'0'0'618'0,"0"0"-331"15,0 0-287-15,0 0-135 0,66-5 38 16,-12 13 71-16,18 2 0 0,7-1-9 15,-1-4 16-15,1-4 2 0,-11-1-12 16,-2-2-13-16,-12-3-13 0,-11 1-16 16,-18 0 57-16,0 1 14 0,-4-1 49 15,-5 1 15-15,1 1 104 0,-9 1 52 16,-6 1 17-16,-2 0-137 0,0 0-100 16,-2 3-32-16,-2 3 32 0,-2 6 207 15,-1 2-79-15,-1 4-68 0,2 1-60 16,0 1 1-16,0-1 1 0,3-1 14 15,1 0 0-15,2-4 0 0,0-1-15 16,2-2 13-16,5-3-14 0,1-2 0 16,0-2 41-16,9-4-19 15,-3 0 54-15,9-10-13 0,0-4-63 16,-1-6-28-16,7-3 2 0,0-2 26 16,-4 2 0-16,-8 1 3 0,1 4 38 15,-7 4 19-15,-5 5-25 0,-2 4-7 16,-2 2-3-16,0 3-25 0,-2 0-173 15,0 5-93-15,0 5 126 0,-2 5 127 16,0 4 10-16,-4 7 3 0,4 2 0 16,-2 5 147-16,-3 0-147 0,3 1-83 15,-2-3-73-15,-2-3-187 0,1-3-70 16,5-3-8-16,2-10-125 0,0-8-929 16</inkml:trace>
  <inkml:trace contextRef="#ctx0" brushRef="#br0" timeOffset="38223.9">29206 8703 1585 0,'0'0'604'0,"0"0"-265"0,0 0-339 0,0 0-109 16,0 0 109-16,0 0 35 0,0 0 10 15,0 0 33-15,11 62 77 0,-11-40-49 16,0 1-29-16,0 2-3 15,-2-3-32-15,-3-1 9 0,-1-3 6 0,0-4-25 16,0-4 29-16,4-4-7 16,-2 0 29-16,2-3 0 0,0-2 12 15,-1-1 13-15,3 0 59 0,0 0 18 16,0 0-6-16,-2-1-39 0,2-2-9 16,0-3-82-16,0-2-47 0,0-2-4 15,0-1 1-15,5-3-2 0,-1 0-40 16,2-1 12-16,0 0 28 0,2 0-10 15,3 1-49-15,-3 0 19 0,0 1 40 16,5 4-22-16,-3-2 0 0,-2 4 3 16,0 1 0-16,3 0-31 0,-5 5 10 15,2-2-33-15,7 2-34 0,-5 1 9 16,5 0 51-16,-1 4-1 0,-4-1 17 16,3 2-14-16,-3 3 10 0,-4 1 16 15,3 1-22-15,-1 1 41 0,-4 1-13 16,0 0 13-16,-4-1-16 0,2 0 19 15,-2-1 31-15,0 0 7 0,0-2-9 16,0-3-1-16,-2 1 17 0,2-2-17 16,-2-1 10-16,0-1 22 0,0 1-4 15,0-1-37-15,0-2 22 0,-4 1-41 16,1-1-47-16,1 0-243 16,-4 0-217-16,2-1-202 0,-4-15-333 15</inkml:trace>
  <inkml:trace contextRef="#ctx0" brushRef="#br0" timeOffset="40310.25">26844 10122 1785 0,'0'0'697'15,"0"0"-169"-15,0 0-141 0,4-51-105 16,-4 48-109-16,0 3-173 0,-4 16-201 16,-1 17 163-16,-1 31 38 0,-8 34 101 15,1 24 41-15,3 14-39 0,-2 1-15 16,5-12 13-16,1-5-51 0,-2-8-28 16,2-11-10-16,0-10 4 15,4-13 6-15,2-9-21 0,0-18 33 16,0-14 25-16,0-12-59 0,0-7 37 15,0-1-6-15,0-2-31 0,2-2-9 16,-2-5-4-16,0-4-2 0,0-4-10 16,0 0 24-16,2-5-30 0,2-9-22 15,6-16-185-15,3-21-219 0,3 1-608 16,1-26-326-16</inkml:trace>
  <inkml:trace contextRef="#ctx0" brushRef="#br0" timeOffset="40827.35">26786 10331 199 0,'0'0'1277'16,"0"0"-951"-16,39-59-99 0,-18 38-33 16,8-1-35-16,18-4-10 0,19 1-4 15,25-6 64-15,17 2-84 0,8 4-45 16,12 0 0-16,4-1 26 0,6-8-71 15,11 0-13-15,0 1 10 0,-6 7-29 16,-5 10-3-16,-12 6 35 16,3 3 114-16,-8 1-123 0,4-1 21 15,-10 0-23-15,1-2-24 0,-11 0-1 16,-5-4 1-16,-7 1 26 0,-11-1-24 16,1-1 14-16,-9 2 3 0,-12 4-13 15,-18 4-6-15,-9 2-2 0,-6 2 2 16,4 0 26-16,4 3-23 0,9 3 10 15,-3 4 59-15,1 2-70 0,-7 4-2 16,2 4 0-16,-4 5-1 0,-2 4-36 16,-4 5 19-16,0 14 18 0,2 19 0 15,0 22 12-15,0 17-2 0,-6 5 50 16,-4 1 2-16,-3-4-18 16,-1 0 6-16,1 0 11 0,-1 1-39 15,2-3 34-15,-1-6 0 0,-1-11 13 16,1-9-41-16,-5-20 18 0,-3-18 16 15,-2-13 16-15,-4-7-76 0,3 0 13 16,-1 3-15-16,-4-3 0 0,4-3 0 16,-2-4 16-16,0-5-16 0,-4-2-53 15,0-2-65-15,-4-4-90 0,-12-2-129 16,-28 0-211-16,5-4-33 0,-50-15-732 16</inkml:trace>
  <inkml:trace contextRef="#ctx0" brushRef="#br0" timeOffset="41226.83">26738 11734 1603 0,'0'0'1104'0,"0"0"-594"16,0 0-122-16,0 0-208 0,0 0-180 16,0 0-38-16,0 0 38 0,112-20 161 15,8 9-16-15,37-5-60 0,21 0-11 16,12 1 7-16,-10 0 25 0,12-1-106 16,17 5 0-16,12-2 2 0,4 5 23 15,-2 7 24-15,-12 2 13 0,-14 10 6 16,-20 2 28-16,-26 1 8 0,-25-5-9 15,-26-2-58-15,-18-3 27 0,-14-2 19 16,-5-2-13-16,-16 0-68 0,-12-2 31 16,-8 1-14-16,-6-2-19 0,1 0-14 15,-5-1 14-15,6 1-3 0,-13-3-70 16,-8 3-52-16,-2-3-56 16,-6 1-87-16,-27-6-330 0,2 2-846 15,-35-17-320-15</inkml:trace>
  <inkml:trace contextRef="#ctx0" brushRef="#br0" timeOffset="41576.8">28313 11737 1884 0,'0'0'1314'0,"0"0"-983"0,0 0-192 0,0 0-55 16,0 0-84-16,0 0-60 16,0 0-54-16,0 0-83 0,0 0-126 15,0 0-233-15,-10-6-135 0,10 9 236 16,10-3-701-16</inkml:trace>
  <inkml:trace contextRef="#ctx0" brushRef="#br0" timeOffset="42911.21">28479 11789 1550 0,'0'0'1112'0,"0"0"-634"0,0 0-219 16,0 0-72-16,0 0-70 16,0 0 6-16,0 0 3 0,0 0 10 15,0 0-40-15,0 0-33 0,-2-3-48 16,2 3-15-16,0 0-1 0,0 0-39 15,0 0-10-15,0 0 0 0,0 0-6 16,0 0-49-16,0 0 27 0,0 0 12 16,0 0 22-16,0 0 31 0,0 0 13 15,0 0 47-15,0 0 4 0,0 0-10 16,0 0 9-16,0 0 6 0,0 0-31 16,0 0 17-16,0 0 2 0,0 0-1 15,0 0-41-15,0 0 30 0,0 0-14 16,0 0-18-16,0 0-1 0,0 0-2 15,0 0 1-15,0 0-26 0,0 0 6 16,0 0 22-16,0 0-1 0,0 0 1 16,0 0 0-16,0 0 16 0,0 0-6 15,0 0-8-15,0 0 15 0,0 0 5 16,0 0-10-16,0 0-11 0,0 0 18 16,0 0-7-16,0 0-9 0,0 0-3 15,0 0 19-15,0 0-19 0,0 0-4 16,0 0 4-16,0 0 0 0,0 0-2 15,0 0-14-15,0 0 16 16,0 0-1-16,0 0-5 0,0 0-10 16,0 0 16-16,0 0-1 0,0 0-17 15,0 0 18-15,0 0-1 0,0 0-1 16,0 0-23-16,0 0 25 0,0 0 0 16,0 0 0-16,0 0-16 0,0 0 16 15,0 0 0-15,0 0-23 0,0 0 22 16,0 0 1-16,0 0 0 0,0 0-3 15,0 0 3-15,0 0 13 0,0 0-13 16,0 0 1-16,0 0-1 0,0 0 3 16,0 0-3-16,0 0-13 0,0 0 13 15,0 0 0-15,0 0-10 0,0 0 10 16,0 0 12-16,0 0-10 0,0 0-1 16,0 0 20-16,0 0-2 15,0 0-16-15,0 0 9 0,0 0 10 16,0 0 12-16,0 0-33 0,0 0 13 15,0 0 5-15,0 0-13 0,0 0 6 16,0 0-12-16,0 0 13 0,0 0-11 16,0 0-1-16,0 0 14 0,0 0 11 15,0 0-24-15,0 0-2 0,0 0 16 16,-4 0-16-16,1-3-26 0,1 2 26 16,0-3 3-16,2 2-3 0,-2 2 1 15,2-1-1-15,0 1 0 0,0 0 0 16,0-1-12-16,0 1 12 0,0 0 0 15,0 0-30-15,0 0 17 16,0 0 10-16,0 0-15 0,-2 0-23 16,2 0 29-16,0 0-4 0,0 0-9 15,0 0-9-15,0 0 22 0,0 0 11 16,0 0-23-16,0 0 9 0,0 0 2 16,0 0 12-16,0 0-46 0,0 0 44 15,0 0-10-15,0 0 13 0,0 0-17 16,0 0 17-16,0 0 3 0,0 0 0 15,0 0 10-15,0 0 7 0,0 0 12 16,0 0-30-16,0 0 9 0,0 0 7 16,0 0-2-16,0 0-13 0,0 0-3 15,0 0 19-15,0 0-16 0,0 0-3 16,0 0 12-16,0 0-2 0,0 0-10 16,0 0-1-16,0 0 1 0,0 0-2 15,0 0-13-15,0 0 14 0,0 0-1 16,0 0-11-16,0 0-7 0,0 0 20 15,0 0 11-15,0 0-11 16,0 0-3-16,0 0 3 0,0 0 0 16,0 0 12-16,0 0-12 0,0 0 16 15,0 0-7-15,0 0-8 0,0 0-1 16,0 0 0-16,0 0 0 0,0 0-25 16,0 0 23-16,0 0 1 0,0 0-29 15,0 0 18-15,0 0 11 0,0 0 0 16,0 0-17-16,0 0 18 0,0 0 19 15,0 0-6-15,0 0-11 0,0 0 12 16,0 0 4-16,0 0-14 0,0 0 11 16,0 0 4-16,0 0-4 0,0 0-13 15,0 0-2-15,0 0 13 0,0 0-13 16,0 0 0-16,0 0 0 0,0 0 2 16,0 0-2-16,0 0-19 0,0 0 7 15,0 0-1-15,0 0-93 16,0 0-23-16,0 0-22 0,0 0-42 0,0 0-89 15,0 0-51-15,0 0-105 16,0 0-141-16,0 0-140 0,0-5-495 16,0 10 1173-16</inkml:trace>
  <inkml:trace contextRef="#ctx0" brushRef="#br0" timeOffset="44229.82">28016 11884 745 0,'0'0'1204'15,"0"0"-912"-15,0 0-182 0,0 0-110 16,0 0-81-16,0 0 6 0,0 0 23 16,0 0-35-16,0 0-56 0,-2 3-214 15,2-3-415-15,4 0 25 0</inkml:trace>
  <inkml:trace contextRef="#ctx0" brushRef="#br0" timeOffset="45815.38">28102 11915 828 0,'0'0'1287'0,"0"0"-960"15,0 0-194-15,0 0-133 0,0 0-7 16,0 0 7-16,0 0 80 0,0 0 4 16,0 0-7-16,-8 0-41 0,8 0-36 15,0 0-51-15,0 1 6 0,0 1 6 16,0 1 30-16,2-1 9 0,-2 1 3 16,0-1-2-16,2 1-1 0,-2-1 3 15,0-2 45-15,0 0 30 0,0 0 44 16,0 0 67-16,0 0-17 0,0 0-54 15,0 0-48-15,0 0-19 16,0 0-4-16,0 0-28 0,0 0 10 16,0 0-7-16,0 0 0 0,0 0-20 15,0 0 20-15,0 0-6 0,0 0-16 16,0 0 0-16,0 0 0 0,0 0 0 16,0 0-1-16,0 0 1 0,0 0 0 15,0 0 14-15,0 0-12 0,0 0 12 16,0 0 2-16,0 0 3 0,0 0-7 15,0 0 10-15,0 0-3 0,0 0-15 16,0 0-1-16,0 0 0 0,0 0 9 16,0 0-11-16,0 0 22 0,0 0-2 15,0 0-11-15,0 0-10 0,0 0-3 16,0 0-13-16,0 0 14 0,0 0-1 16,0 0 3-16,0 0-1 0,0 0-17 15,0 0 18-15,0 0 0 16,0 0 24-16,0 0-24 0,0 0 0 15,0 0 0-15,0 0 1 0,0 0-1 16,0 0 2-16,0 0 0 0,0 0 0 16,0 0-1-16,0 0 15 0,0 0 3 15,0 0-17-15,0 0 0 0,0 0 11 16,0 0-13-16,0 0-1 0,0 0-3 16,0 0-8-16,0 0-1 0,0 0-18 15,0 0 18-15,0 0 13 0,0 0-1 16,0 0 1-16,0 0 0 0,0 0 1 15,0 0 1-15,0 0 0 0,0 0 23 16,0 0-6-16,0 0-16 0,0 0 19 16,0 0-7-16,0 0-12 0,0 0 16 15,0 0-6-15,0 0 6 0,0 0-18 16,0 0 2-16,0 0 10 0,0 0-10 16,0 0-3-16,0 0 2 0,0 0 2 15,0 0 8-15,0 0-9 0,0 0 19 16,0 0 12-16,0 0-15 0,0 0 12 15,0 0 16-15,0 0 37 16,0 0-13-16,0 0-12 0,0 0-18 16,0 0-4-16,0 0-13 0,0 0 4 15,0 0 3-15,0 0-12 0,0 0 2 16,0 0 1-16,0 0-8 0,0 0-13 16,0 0-1-16,0 0 1 0,0 0-1 15,0 0-2-15,0 0 2 0,0 0 0 16,0 0 0-16,0 0 0 0,0 0 0 15,0-5 2-15,2 2-1 0,-2 1 0 16,0 1 2-16,0 0 11 0,0-2-12 16,0 3-2-16,0-3 2 0,2 3-1 15,-2-1 0-15,0-1-1 0,0 2 0 16,0 0-3-16,0-1-13 16,0 1 4-16,0 0 10 0,0 0-29 15,0 0 19-15,0 0 9 0,0 0 0 16,0 0-19-16,0 0 22 0,0 0-1 15,0 0-1-15,0 0-14 0,0 0 15 16,0 0 1-16,0 0-15 0,0 0 14 16,0 0-1-16,0 0 1 0,0 0-21 15,0 0 21-15,0 0 1 0,0 0 0 16,0 0 1-16,0 0 1 0,0 0 20 16,0 0-19-16,0 0 16 15,0 0-17-15,0 0 10 0,0 0-12 16,0 0-1-16,0 0 1 0,0 0-1 15,0 0-13-15,0 0 14 0,0 0 3 16,0 0-1-16,0 0-1 0,0 0 1 16,0 0 16-16,0 0-18 0,0 0 16 15,0 0 2-15,0 0-4 0,0 0-14 16,0 0 0-16,0 0-1 0,0 0 0 16,0 0-3-16,0 0 4 0,0 0 1 15,0 0 2-15,0 0 9 0,0 0 0 16,0 0 10-16,0 0-21 0,0 0 14 15,0 0-3-15,0 0 0 16,0 0-11-16,0 0-1 0,0 0 2 16,0 0-2-16,0 0 0 0,0 0 0 15,0 0 0-15,0 0-15 0,0 0 12 16,0 0-12-16,0 0 3 0,0 0-22 16,0 0 15-16,0 0 1 0,0 0-7 15,0 0-21-15,0 0-7 0,0 0-15 16,0 7-19-16,-2 6 57 0,-2 4 30 15,0 7 16-15,-4 5 12 0,-5 9 12 16,5 5-12-16,-2 2-12 0,-3 0-14 16,5-1 0-16,0-4 23 0,2-3-13 15,-3-3-9-15,5-7 10 0,0-2-13 16,2-3-12-16,0-3 11 0,0-4 1 16,0-2 18-16,0-2-18 0,0-4 4 15,2-1-1-15,0-2 9 0,0-2-10 16,0-2 32-16,0 0 12 0,0 0-3 15,0 0 1-15,0 0-4 0,0 0-1 16,0 0-35-16,0 0-4 0,0 0-102 16,0-1-68-16,0-2-84 0,0-3-78 15,0 0-311-15,2-12-851 0</inkml:trace>
  <inkml:trace contextRef="#ctx0" brushRef="#br0" timeOffset="46181.92">27685 12285 1099 0,'0'0'1092'16,"0"0"-756"-16,0 0-245 0,0 0-33 0,0 0 38 16,56 42 88-16,-36-28 53 0,-3 3-52 15,4 2-71-15,3 1-28 16,-3 2-10-16,2 0-16 0,2 3-22 16,-7 0-7-16,5-1-8 0,-4-2-23 15,-5 0-3-15,-4-5 2 0,3-2-15 16,-5-1-12-16,-4-4-48 0,0-2-22 15,0-2-35-15,1-1-7 0,-3-2-45 16,0 0-56-16,2-2-20 0,-2-1-101 16,2 0-102-16,0 0-196 0,2-7-478 15</inkml:trace>
  <inkml:trace contextRef="#ctx0" brushRef="#br0" timeOffset="46431.92">28346 12354 1559 0,'0'0'652'0,"0"0"-276"15,0 0-115-15,0 0-133 0,0 0-32 16,0 0 51-16,0 0 6 0,0 0-67 16,0 0 79-16,0 0 9 0,-45 55-48 15,28-31-45-15,-1 2 5 0,1 1-39 16,-1 2-29-16,1-3-16 0,1 2 17 15,5-3-18-15,-5 0 0 0,3-3-1 16,1 1 0-16,-3-3-78 0,7-1-95 16,-6-3-70-16,3 1-166 0,5-2-194 15,0-7-178-15,2-1-864 0</inkml:trace>
  <inkml:trace contextRef="#ctx0" brushRef="#br0" timeOffset="46800.73">28121 12820 1744 0,'0'0'1035'0,"0"0"-688"15,0 0-159-15,0 0-121 0,0 0-7 16,0 0 29-16,0 0 6 0,0 0-19 15,0 0-25-15,0 0 2 0,-12 33 70 16,8-5-7-16,-5 12-40 0,1 3-4 16,-6 2-38-16,3 2 25 15,1-6-22-15,-3 3 4 0,5-1-26 0,-2-3 8 16,-3-5-22-16,5-1-1 16,2-4 2-16,-2-4 20 0,2-4-11 15,-1-7-11-15,3-4 0 0,2-2 0 16,0-4 0-16,2-2-1 0,0-2-24 15,0 0-34-15,0-1-31 0,0 0-31 16,0 0-31-16,0-2-55 0,0-4-55 16,0-6-204-16,2 1-646 0,11-15-503 15</inkml:trace>
  <inkml:trace contextRef="#ctx0" brushRef="#br0" timeOffset="47415.78">28189 12748 65 0,'0'0'2139'16,"0"0"-1670"-16,0 0-257 0,0 0-156 15,0 0-56-15,0 0-39 0,0 0-3 16,85-34 41-16,-23 36-21 0,25 7-1 15,6 1 22-15,4 2-18 0,0-5-33 16,-4-3-57-16,6-4-1 16,7 0 87-16,-5-6-90 0,-12-2 29 15,-6-1 52-15,-27 2 32 0,-15 1 0 16,-22 3 26-16,-1 0 68 0,-10 2 103 16,5 0 28-16,-5-1 32 0,-6 2 31 15,-2 0-104-15,0 0-80 0,0 0-44 16,0 0-60-16,0 4-38 0,0 5 38 15,0 7 4-15,0 7 59 0,0 4-32 16,0 9-18-16,0 3 9 0,2 6 1 16,0 0-21-16,2 1-2 0,-2-1 0 15,5-2 0-15,1-1-50 0,0-4 3 16,0-3 28-16,-3-3-13 0,-1-3 0 16,-2-6 7-16,-2-3 22 0,-4-4 3 15,-7-5 10-15,-7-4 41 0,-17-2 50 16,-19-3-32-16,-31-2-9 0,-14-1-22 15,-7-4-13-15,1 0 6 0,2-1 7 16,-1-1 32-16,-1 0-8 0,6 2 44 16,8-3-22-16,8 2-32 0,21 0-11 15,19 2 5-15,12 1 37 0,2 2 105 16,0-1-108-16,-4 0-37 0,-2 0-23 16,6 0-20-16,6 2-15 15,2 0 13-15,7 0-25 0,3 0-20 16,7 0-11-16,2 0-46 0,2 0-29 15,0 0-44-15,0 0-59 0,2-2-73 16,4-3-64-16,11-2-129 0,-7-2-65 16,27-16-650-16</inkml:trace>
  <inkml:trace contextRef="#ctx0" brushRef="#br0" timeOffset="47804">28834 12807 222 0,'0'0'1967'16,"0"0"-1421"-16,0 0-193 0,0 0-155 15,0 0-42-15,0 0-10 0,0 0 12 16,0 0-22-16,0 0-58 0,0 0-78 16,0 1 2-16,-4 15 86 0,2 6 57 15,-6 4-64-15,2 8-13 16,-7 1-18-16,7 6-32 0,-4-2 13 0,-1 1-12 16,-1-1 9-16,6-2-16 15,-5-2 16-15,1-4 0 0,4-1-28 16,-2-8-16-16,1-1 16 0,1-6-1 15,-2-3-1-15,4-1-19 0,2-4-38 16,-2-3-22-16,1-1-43 0,1 0-23 16,0-1-82-16,0-2-55 0,2 0-133 15,0-1-39-15,0-3-139 0,6-9-585 0</inkml:trace>
  <inkml:trace contextRef="#ctx0" brushRef="#br0" timeOffset="48107.45">29058 12934 878 0,'0'0'984'0,"0"0"-653"0,0 0-24 16,0 0-42-16,0 0 5 0,37-54 14 16,-35 52-23-16,-2 2-46 0,0 0-52 15,0 0-52-15,0 0-72 16,0 0-39-16,0 8-25 0,0 2 25 15,0 5 69-15,0 8 3 0,-2 2-10 16,0 5-9-16,-2 0-22 0,-1 4-19 16,-1-3 7-16,0-1-16 0,0-3 28 15,0 2-30-15,1-5-1 0,-1-2-6 16,0 1 4-16,-4-1-23 0,4-1-102 16,-1-1-89-16,-1-1-171 0,-4-1-298 15,5-7-302-15,1-3-1004 0</inkml:trace>
  <inkml:trace contextRef="#ctx0" brushRef="#br0" timeOffset="52304.52">11787 11610 665 0,'0'0'1832'0,"0"0"-1410"0,0 0-191 15,0 0-58-15,0 0-69 0,0 0 90 16,0 0 46-16,0 0-32 0,6 0-71 16,0-1-81-16,9 0-25 0,3-1-18 15,9-1 33-15,8 0 57 16,13-3 107-16,14 2-127 0,14-1 3 16,-1 0-68-16,-11 1-18 0,-15 3-15 15,-18 0 15-15,-4 1 0 0,0 0-31 16,2 0 28-16,-2 0-31 0,-8 1-24 15,-9 0-78-15,0 2-25 0,-8 1-56 16,0-2-85-16,-2 3-140 0,0 2-28 16,-8 2-25-16,-8 3-20 15,3-2-38-15,-24 1-562 0</inkml:trace>
  <inkml:trace contextRef="#ctx0" brushRef="#br0" timeOffset="52588.07">11795 11954 1505 0,'0'0'1629'0,"0"0"-1234"16,0 0-202-16,0 0-105 0,0 0 13 15,0 0-23-15,0 0-1 0,76-13 13 16,-22 2-6-16,16-1-18 0,5 2-63 16,-5-1 22-16,-16 5 9 0,-19 2 1 15,-10 3-33-15,-7-1 13 0,1 2-15 16,4-1-4-16,-7 1-15 0,-1-2 19 15,-9 2 28-15,-4-1-28 16,0 1 40-16,-2 0 0 0,0 0-40 16,0 0-43-16,0 0-44 0,0 0-124 15,0 1-91-15,-2 5-87 0,0 0 64 16,0 2-70-16,2 3-128 0,-2-2-48 16,-6 3-244-16</inkml:trace>
  <inkml:trace contextRef="#ctx0" brushRef="#br0" timeOffset="57479.34">16551 10537 375 0,'0'0'13'0,"0"0"333"16,0 0-280-16,0 0-65 0,0 0-1 16,0 0 46-16,0 0-27 0,0 0 11 15,0 0-30-15,-10-2-27 0,10 2-38 16,0 0 42-16,0 0 22 0,0 0 1 15,0 0 13-15,0 0 30 0,0 0 12 16,0 0-6-16,0 0 46 0,0 0 58 16,0 0 29-16,0 0-65 0,0 0-6 15,0 0-27-15,0 0-22 0,0 0-46 16,0 0 23-16,0 0-3 0,0 0-7 16,0 0 1-16,0 0 12 0,0 0 4 15,0 0-46-15,0 0-1 0,0 0-1 16,0 0-11-16,0 0-29 0,0 0 42 15,0 0 0-15,0 0 0 0,0 0 3 16,0 0-3-16,0 0 29 0,0 0-29 16,0 0-15-16,0 0 15 0,0 0 0 15,0 0 10-15,0 0-10 0,0 0 11 16,0 0-11-16,0 0-62 0,0 0 0 16,0 0-25-16,0 7-167 0,0 4 91 15,-4-2-218-15,4 3-365 0,4-51 539 16</inkml:trace>
  <inkml:trace contextRef="#ctx0" brushRef="#br0" timeOffset="58961.15">14406 14701 215 0,'0'0'189'16,"0"0"450"-16,0 0-290 0,0 0-63 15,0 0-10-15,0 0 90 0,0 0 25 16,0 0-34-16,-25-50-95 0,25 48-5 16,0 2-58-16,0 0-51 0,0 0-57 15,2 0 1-15,0 0-36 16,0 0-56-16,4 0-38 0,5 0 23 16,5-2 15-16,24-5 0 0,15-4 47 15,22-4-16-15,3-2-31 0,5 0-16 16,-10 3 16-16,-11 3 1 0,-4-1-1 15,-15 3-11-15,-10 2 11 0,-10 2 0 16,-10 2-19-16,3 0 0 0,-5 1-9 16,5 0-22-16,-10 0-89 0,-3 2 1 15,-3 0-83-15,-2 0-82 0,-5 4-136 16,-5 4-48-16,-13 4 131 0,3 0-148 16,-26 8-304-16</inkml:trace>
  <inkml:trace contextRef="#ctx0" brushRef="#br0" timeOffset="59262.36">14385 14897 1918 0,'0'0'664'0,"0"0"-57"16,0 0-196-16,0 0-118 0,0 0-107 16,-12-51-39-16,26 41-91 0,25-5-56 15,19-4-3-15,23-1 3 0,4 3 0 16,-1 3-44-16,-5 4 43 0,-11 3 2 15,-2 2-4-15,-12 1 16 0,-15 1-4 16,-10 3 3-16,-6 0-12 0,-2 0 0 16,4 0 16-16,-1 0-16 15,-9 0-12-15,-3 0 12 0,-6 0 12 16,-4 0 25-16,-2 0-18 0,0 0 49 16,0 0-18-16,0 0-50 0,-2 0-10 15,0 0-45-15,-2-2-110 0,0 1-117 16,0-2-65-16,0 2-166 0,0 0-488 15,0-14-378-15</inkml:trace>
  <inkml:trace contextRef="#ctx0" brushRef="#br0" timeOffset="60213.82">14840 14683 271 0,'0'0'1069'0,"0"0"-744"0,0 0-42 15,0 0-56-15,0 0-36 0,0 0-68 16,0 0 3-16,0 0-62 16,0 0-64-16,0 0-58 0,-4-43-39 15,4 43-48-15,0 1 2 0,0 4 62 16,0 1-52-16,0 1-81 0,0 0-157 16,0-1-186-16,0-1-209 0</inkml:trace>
  <inkml:trace contextRef="#ctx0" brushRef="#br0" timeOffset="60480.07">14716 14552 359 0,'0'0'1053'0,"0"0"-701"15,0 0-24-15,0 0-163 0,0 0-62 16,0 0-12-16,0 0 3 0,0 0-23 16,0 0-52-16,0 0-19 0,-6 0-136 15,6 0 14-15,0 0 54 0,0 1 48 16,0 2-12-16,2 0-17 16,-2 2-119-16,0-1-56 0,2 0-50 0,0 0-123 15,-2-1-43-15,0-3-225 16,0-27 625-16</inkml:trace>
  <inkml:trace contextRef="#ctx0" brushRef="#br0" timeOffset="61100.38">14691 14547 729 0,'0'0'707'15,"0"0"-294"-15,0 0-153 0,0 0-76 16,0 0-25-16,0 0-75 15,0 0-37-15,0 0-47 0,0 0-38 0,0 0-72 16,-10-6 22-16,10 6 11 16,0 0 12-16,0 0-3 0,0 0 42 15,0 0 26-15,0 0 0 0,-2 0 3 16,2 0 26-16,0 0 14 0,0 0-41 16,0 0 43-16,-2 0 0 0,2 2 1 15,0-2-30-15,0 0 19 0,0 0-22 16,0 0-13-16,-3 2 0 0,3-2 0 15,0 0 31-15,0 0-29 0,0 0 9 16,0 0 2-16,0 0-13 0,-2 0-30 16,2 0 28-16,0 0-1 0,0 0-10 15,0 0 13-15,0 0 0 0,0 0 39 16,0 0-23-16,0 0 0 0,0 0 4 16,0 0-14-16,0 0-6 0,0 0 0 15,0 0 3-15,0 0 22 0,0 0-24 16,0 0 21-16,0 0-3 0,0 0 4 15,0 0-11-15,0 0 27 0,0 0 29 16,0 0-65-16,0 0 42 0,0 0-3 16,0 0 13-16,0 0-42 0,0 0 57 15,0 0 10-15,0 0 4 0,0 0-33 16,0 0 3-16,0 0 4 0,0 0-36 16,0 0 1-16,0 0 5 15,0 0 25-15,0 0-52 0,0 0 33 0,0 0 11 16,0 0-1-16,0 0-22 15,0 0 45-15,0 0-4 0,0 0-12 16,0 0-20-16,0 0 17 0,0 0-1 16,0 0-45-16,0 0-2 0,0 0 0 15,0 0-1-15,0 0-65 0,0 0 15 16,0 2-139-16,0 3-169 0,0 2-226 16,2 0-66-16,1 1-120 0,-8-37-397 15</inkml:trace>
  <inkml:trace contextRef="#ctx0" brushRef="#br0" timeOffset="62049.14">17713 14647 1459 0,'0'0'426'0,"0"0"25"0,0 0-112 15,0 0-72-15,0 0-78 0,0 0 9 16,0 0-55-16,0 0-7 0,17-40-15 16,-17 40-90-16,0 0 0 15,0 0-18-15,0 0-3 0,0 0 8 16,0 0-18-16,0 0 19 0,0 0-19 16,0 0-19-16,0 0 19 0,0 0 19 15,0 0-18-15,0 0 3 0,0 0 24 16,0 0 28-16,0 0-56 0,0 0 35 15,0 0 9-15,0 0 1 0,0 0-33 16,0 0 38-16,0 0-3 0,0-2-10 16,2-1-34-16,0-4 16 0,2 1-19 15,-2-3-12-15,2 1 9 0,0 1 3 16,-2 0-3-16,0-2-38 0,0 1 40 16,-2 3 0-16,0-2-2 15,0 2-32-15,0 2 32 0,0-2-12 16,0 3-49-16,0 0-5 0,0 1 10 15,0 0 11-15,0 1-62 0,0 0 9 16,0 0-44-16,0 0-100 0,5 4-149 16,3 1 110-16,0 4-68 0,3 2-60 15,-7-3-180-15,4-3-455 0</inkml:trace>
  <inkml:trace contextRef="#ctx0" brushRef="#br0" timeOffset="62500.08">18222 15537 473 0,'0'0'19'0,"0"0"412"16,0 0-330-16,0 0-45 0,0 0-56 15,0 0-32-15,0 0-21 0,0 0 8 16,0 0-14-16,0 0 36 16,-2-14 7-16,2 14 14 0,0 0-1 0,0 0 3 15,0 0-20-15,2 4 20 16,2 2 0-16,-2-2-111 0,-2 3-339 0,-6-14 184 15</inkml:trace>
  <inkml:trace contextRef="#ctx0" brushRef="#br0" timeOffset="62848.73">18277 15892 790 0,'0'0'476'16,"0"0"-271"-16,0 0-42 0,0 0-43 16,0 0-45-16,0 0-10 15,0 0-32-15,0 0-33 0,0 0-36 16,0 0-29-16,-31-36-74 0,31 41-1 16,0 2-39-16,-2 0-127 0,2 4-232 15</inkml:trace>
  <inkml:trace contextRef="#ctx0" brushRef="#br0" timeOffset="63582.91">18497 16609 72 0,'0'0'473'15,"0"0"-193"-15,0 0-58 0,0 0-89 16,0 0-42-16,0 0 17 0,0 0-46 16,0 0-1-16,0 0 21 15,0 0-17-15,-5-21-33 0,5 21 27 0,0 0-7 16,0-1 26-16,0 1 45 15,0 0-42-15,0 0 7 0,0 0-46 16,0 0-3-16,0 0-7 0,0 0 26 16,0-1-9-16,0-1 32 0,0-1-55 15,-2 1-26-15,2 0-7 0,-4 0-9 16,4 1-13-16,-2 1-65 0,2-1-246 16,-4-4-421-16,16 24-481 0</inkml:trace>
  <inkml:trace contextRef="#ctx0" brushRef="#br0" timeOffset="64651.99">18519 18305 12 0,'0'0'33'0,"0"0"-4"0,0 0 0 16,0 0 14-16,0 0 74 0,0 0-13 15,0 0-104-15,0 0 26 0,0 0 89 16,17 18 51-16,-15-17-101 0,-2-1-45 15,0 0-20-15,0 0 0 0,0 0-88 16,0 0-193-16,-4 0-109 0</inkml:trace>
  <inkml:trace contextRef="#ctx0" brushRef="#br0" timeOffset="65104.92">18499 18405 836 0,'0'0'1052'15,"0"0"-653"-15,0 0-89 0,0 0-46 16,0 0 0-16,0 0-47 0,0 0-30 16,0 0-48-16,0 0-70 0,0 0-69 15,-9-13-41-15,18 13-10 0,3 0 4 16,7 0 27-16,3 0 20 0,9 0 0 15,5 0-29-15,5 0 10 0,-2 3-3 16,-4 1 20-16,-2 1-17 0,-4 2 19 16,-8-3 2-16,2 0 14 0,-7 0-14 15,-5-2 17-15,-3-1 10 0,-4 0 40 16,-2-1 51-16,-2 0 13 0,0 2 14 16,0-2 7-16,0 0-26 0,0 0-29 15,0 0-18-15,0 0-17 16,0 0 1-16,0 0 0 0,0 0-16 15,0 0-15-15,0 0-6 0,0 0-19 16,0 0-7-16,0 0-2 0,0 0 12 16,0 0-12-16,0 0 0 0,0 0-1 15,-2-2-1-15,0 0-1 0,-2 0-18 16,2-1 8-16,0 2 10 0,0-1-46 16,0-1-62-16,-1 1-99 0,-1-2-61 15,2 1-185-15,-4 0-354 0,4-15-806 16,35 63 368-16</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9:51.526"/>
    </inkml:context>
    <inkml:brush xml:id="br0">
      <inkml:brushProperty name="width" value="0.1" units="cm"/>
      <inkml:brushProperty name="height" value="0.1" units="cm"/>
      <inkml:brushProperty name="color" value="#E71224"/>
    </inkml:brush>
  </inkml:definitions>
  <inkml:trace contextRef="#ctx0" brushRef="#br0">1 1 820 0 0,'0'0'11303'0'0,"0"0"-11269"0"0,0 0 0 0 0,0 1 0 0 0,0-1-1 0 0,1 1 1 0 0,-1-1 0 0 0,0 0 0 0 0,0 1 0 0 0,0-1-1 0 0,1 0 1 0 0,-1 1 0 0 0,0-1 0 0 0,1 0 0 0 0,-1 1 0 0 0,0-1-1 0 0,0 0 1 0 0,1 1 0 0 0,-1-1 0 0 0,1 0 0 0 0,-1 0-1 0 0,0 0 1 0 0,1 1 0 0 0,-1-1 0 0 0,0 0 0 0 0,2 0 0 0 0,288 34 1408 0 0,-212-28-1455 0 0,-46-3-6 0 0,16 2-21 0 0,0-3 1 0 0,57-3 0 0 0,-104 1-46 0 0,0 0 0 0 0,1 0 0 0 0,-1 0 0 0 0,0 0 0 0 0,0 0 0 0 0,0 0 1 0 0,0 0-1 0 0,0-1 0 0 0,0 1 0 0 0,0 0 0 0 0,0-1 0 0 0,0 1 0 0 0,0 0 0 0 0,0-1 1 0 0,0 1-1 0 0,0-1 0 0 0,0 0 0 0 0,-1 1 0 0 0,1-1 0 0 0,0 0 0 0 0,0 1 1 0 0,0-1-1 0 0,-1 0 0 0 0,1 0 0 0 0,0 0 0 0 0,-1 0 0 0 0,1-1 0 0 0,-1 1-188 0 0,-1 0-1 0 0,1 0 0 0 0,-1 0 0 0 0,0 1 1 0 0,0-1-1 0 0,1 0 0 0 0,-1 0 0 0 0,0 0 1 0 0,0 1-1 0 0,0-1 0 0 0,0 0 0 0 0,0 1 1 0 0,0-1-1 0 0,0 1 0 0 0,0-1 0 0 0,0 1 1 0 0,0 0-1 0 0,0-1 0 0 0,0 1 0 0 0,0 0 1 0 0,0 0-1 0 0,0 0 0 0 0,0 0 0 0 0,0 0 1 0 0,-1 0-1 0 0,1 0 0 0 0,0 0 0 0 0,-1 0 1 0 0,-27-1-2777 0 0</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9:51.981"/>
    </inkml:context>
    <inkml:brush xml:id="br0">
      <inkml:brushProperty name="width" value="0.1" units="cm"/>
      <inkml:brushProperty name="height" value="0.1" units="cm"/>
      <inkml:brushProperty name="color" value="#E71224"/>
    </inkml:brush>
  </inkml:definitions>
  <inkml:trace contextRef="#ctx0" brushRef="#br0">0 10 860 0 0,'0'0'13269'0'0,"7"0"-13077"0"0,152-4 811 0 0,-35-2-553 0 0,199 15 54 0 0,-123-2-416 0 0,-170-8-72 0 0,-22 0-66 0 0,0 1 0 0 0,0 0 0 0 0,0 0 1 0 0,0 0-1 0 0,-1 1 0 0 0,10 2 0 0 0,-16 0-509 0 0,-1 0 0 0 0,1 0-1 0 0,0 0 1 0 0,-1 0 0 0 0,0 0-1 0 0,0 1 1 0 0,0-1-1 0 0,0 0 1 0 0,0 0 0 0 0,-1 4-1 0 0,-2 5-3587 0 0</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0:03.937"/>
    </inkml:context>
    <inkml:brush xml:id="br0">
      <inkml:brushProperty name="width" value="0.1" units="cm"/>
      <inkml:brushProperty name="height" value="0.1" units="cm"/>
      <inkml:brushProperty name="color" value="#E71224"/>
    </inkml:brush>
  </inkml:definitions>
  <inkml:trace contextRef="#ctx0" brushRef="#br0">3 44 432 0 0,'0'0'7389'0'0,"-1"-7"-7047"0"0,1 4-324 0 0,-1 2-10 0 0,1-1 0 0 0,0 1 0 0 0,0-1 1 0 0,0 0-1 0 0,0 1 0 0 0,0-1 0 0 0,0 1 0 0 0,0-1 0 0 0,0 1 0 0 0,0-1 1 0 0,1 1-1 0 0,-1-1 0 0 0,1 1 0 0 0,0-2 0 0 0,0 2-5 0 0,0 0-1 0 0,1 0 0 0 0,-1 0 1 0 0,0 0-1 0 0,1 0 1 0 0,-1 1-1 0 0,1-1 1 0 0,-1 0-1 0 0,1 1 1 0 0,-1 0-1 0 0,1-1 1 0 0,-1 1-1 0 0,1 0 1 0 0,0 0-1 0 0,-1 0 0 0 0,1 0 1 0 0,-1 0-1 0 0,1 0 1 0 0,0 0-1 0 0,1 1 1 0 0,615 81 1782 0 0,-528-67-1626 0 0,120 38 0 0 0,-279-51-3616 0 0,20-2 136 0 0,30 0 1397 0 0</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0:04.376"/>
    </inkml:context>
    <inkml:brush xml:id="br0">
      <inkml:brushProperty name="width" value="0.1" units="cm"/>
      <inkml:brushProperty name="height" value="0.1" units="cm"/>
      <inkml:brushProperty name="color" value="#E71224"/>
    </inkml:brush>
  </inkml:definitions>
  <inkml:trace contextRef="#ctx0" brushRef="#br0">173 1 888 0 0,'0'0'7229'0'0,"-2"11"-6561"0"0,-58 401 2538 0 0,33-213-2735 0 0,25-173-273 0 0,2-20-124 0 0,0 0-1 0 0,0 0 1 0 0,-1 0 0 0 0,0 0 0 0 0,-3 8 0 0 0,2-15 62 0 0,0 1 0 0 0,0-1 0 0 0,0 0 1 0 0,1 0-1 0 0,-1 0 0 0 0,0 0 0 0 0,0 0 1 0 0,1 0-1 0 0,-1-1 0 0 0,-2-2 0 0 0,-6-3-663 0 0,-22-2-4470 0 0,21 6 820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0:48.514"/>
    </inkml:context>
    <inkml:brush xml:id="br0">
      <inkml:brushProperty name="width" value="0.035" units="cm"/>
      <inkml:brushProperty name="height" value="0.035" units="cm"/>
      <inkml:brushProperty name="color" value="#E71224"/>
    </inkml:brush>
  </inkml:definitions>
  <inkml:trace contextRef="#ctx0" brushRef="#br0">1281 42 2340,'1'-3'435,"1"-1"0,-1 1 0,0 0 0,-1-1 0,1 0 0,-1 1 0,1-1 1,-1 1-1,-1-7 0,-10 21 6193,-32 26-6620,16-15 240,-388 296 451,78-67-506,27-19 199,295-222-378,-11 8 38,-2 1-11,-46 42 0,75-57-1133,7-3 242,11-2 64,17-6-1325,0-1 1,68-26-1,-84 26 1330,50-17-2637</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0:10.389"/>
    </inkml:context>
    <inkml:brush xml:id="br0">
      <inkml:brushProperty name="width" value="0.1" units="cm"/>
      <inkml:brushProperty name="height" value="0.1" units="cm"/>
      <inkml:brushProperty name="color" value="#E71224"/>
    </inkml:brush>
  </inkml:definitions>
  <inkml:trace contextRef="#ctx0" brushRef="#br0">317 90 680 0 0,'0'0'6053'0'0,"-3"-12"-4921"0"0,-10-38-309 0 0,13 49-793 0 0,0 0 1 0 0,0-1-1 0 0,-1 1 0 0 0,1 0 1 0 0,0 0-1 0 0,-1 0 0 0 0,1-1 1 0 0,-1 1-1 0 0,1 0 0 0 0,-1 0 1 0 0,1 0-1 0 0,-1 0 0 0 0,0 0 0 0 0,1 0 1 0 0,-1 0-1 0 0,0 0 0 0 0,0 0 1 0 0,0 0-1 0 0,0 1 0 0 0,0-1 1 0 0,0 0-1 0 0,0 1 0 0 0,0-1 1 0 0,0 0-1 0 0,0 1 0 0 0,0-1 0 0 0,0 1 1 0 0,-1 0-1 0 0,1-1 0 0 0,0 1 1 0 0,0 0-1 0 0,-1 0 0 0 0,1 0 1 0 0,0 0-1 0 0,0 0 0 0 0,0 0 1 0 0,-1 0-1 0 0,1 0 0 0 0,0 0 1 0 0,0 0-1 0 0,0 1 0 0 0,-1-1 0 0 0,1 1 1 0 0,0-1-1 0 0,0 1 0 0 0,0-1 1 0 0,0 1-1 0 0,-1 0 0 0 0,-6 5-78 0 0,1-1 0 0 0,0 1 0 0 0,0 0-1 0 0,1 1 1 0 0,-7 7 0 0 0,6-6 195 0 0,-15 16-170 0 0,2 1 0 0 0,1 1 0 0 0,0 1 1 0 0,2 0-1 0 0,2 1 0 0 0,0 1 0 0 0,2 1 0 0 0,1 0 0 0 0,1 0 1 0 0,-10 51-1 0 0,15-49-851 0 0,1 0 1 0 0,2 0 0 0 0,0 43 0 0 0,3-71 503 0 0,0 0 0 0 0,1 0 0 0 0,-1 0 1 0 0,1 0-1 0 0,-1 0 0 0 0,1 0 0 0 0,0 0 1 0 0,2 4-1 0 0,4 4-1521 0 0</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0:10.795"/>
    </inkml:context>
    <inkml:brush xml:id="br0">
      <inkml:brushProperty name="width" value="0.1" units="cm"/>
      <inkml:brushProperty name="height" value="0.1" units="cm"/>
      <inkml:brushProperty name="color" value="#E71224"/>
    </inkml:brush>
  </inkml:definitions>
  <inkml:trace contextRef="#ctx0" brushRef="#br0">231 134 888 0 0,'0'0'913'0'0,"13"-11"-216"0"0,-12 9-683 0 0,12-11 74 0 0,0 1 0 0 0,1 0 1 0 0,0 1-1 0 0,1 0 0 0 0,0 2 1 0 0,0-1-1 0 0,32-12 0 0 0,-29 16-48 0 0,-1 2 0 0 0,1 0 0 0 0,0 1-1 0 0,0 1 1 0 0,0 1 0 0 0,32 1 0 0 0,-44 0-49 0 0,1 0-1 0 0,-1 1 1 0 0,0 0 0 0 0,1 0 0 0 0,-1 1 0 0 0,0 0 0 0 0,0 0-1 0 0,0 0 1 0 0,0 1 0 0 0,-1-1 0 0 0,1 1 0 0 0,-1 1-1 0 0,1-1 1 0 0,-1 1 0 0 0,0 0 0 0 0,-1 0 0 0 0,1 1 0 0 0,-1-1-1 0 0,1 1 1 0 0,-1 0 0 0 0,-1 0 0 0 0,6 9 0 0 0,-7-10 22 0 0,-1-1-1 0 0,1 1 1 0 0,-1 0 0 0 0,1 0 0 0 0,-1 0 0 0 0,-1 0 0 0 0,1 1 0 0 0,0-1 0 0 0,-1 0 0 0 0,0 0 0 0 0,0 0 0 0 0,0 1 0 0 0,-1-1 0 0 0,1 0-1 0 0,-1 0 1 0 0,-2 5 0 0 0,1-3 24 0 0,0-1-1 0 0,-1 0 0 0 0,0 0 0 0 0,0 0 0 0 0,-1 0 1 0 0,1 0-1 0 0,-1-1 0 0 0,0 1 0 0 0,0-1 1 0 0,-7 6-1 0 0,-2-1 94 0 0,-1 1 1 0 0,0-2 0 0 0,-1 0-1 0 0,0 0 1 0 0,0-2-1 0 0,-1 1 1 0 0,-17 3-1 0 0,-3-2-128 0 0,-1-1-1 0 0,1-2 1 0 0,-1-1-1 0 0,0-3 0 0 0,0 0 1 0 0,0-3-1 0 0,1-1 1 0 0,-1-1-1 0 0,1-2 0 0 0,-37-12 1 0 0,69 17-138 0 0,-34-13-753 0 0,37 14 799 0 0,0 0 1 0 0,-1-1-1 0 0,1 1 0 0 0,0-1 0 0 0,0 0 0 0 0,0 1 0 0 0,0-1 0 0 0,0 0 0 0 0,0 0 0 0 0,0 0 0 0 0,0 1 0 0 0,0-1 0 0 0,0 0 1 0 0,0 0-1 0 0,0 0 0 0 0,0-1 0 0 0,1 1 0 0 0,-1 0 0 0 0,1 0 0 0 0,-1 0 0 0 0,0-1 0 0 0,1 1 0 0 0,0 0 0 0 0,-1-2 0 0 0,6-12-1389 0 0</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0:11.189"/>
    </inkml:context>
    <inkml:brush xml:id="br0">
      <inkml:brushProperty name="width" value="0.1" units="cm"/>
      <inkml:brushProperty name="height" value="0.1" units="cm"/>
      <inkml:brushProperty name="color" value="#E71224"/>
    </inkml:brush>
  </inkml:definitions>
  <inkml:trace contextRef="#ctx0" brushRef="#br0">227 52 1772 0 0,'0'0'3893'0'0,"-12"-4"-3432"0"0,2 1-361 0 0,5 1-72 0 0,0 0 1 0 0,0 1-1 0 0,0-1 1 0 0,0 1-1 0 0,0 0 1 0 0,0 1-1 0 0,0-1 1 0 0,0 1-1 0 0,0 0 1 0 0,0 0-1 0 0,0 1 1 0 0,0-1-1 0 0,-8 3 1 0 0,3 0-71 0 0,0 1 1 0 0,0 0-1 0 0,0 0 1 0 0,1 1-1 0 0,0 1 1 0 0,0-1 0 0 0,-14 13-1 0 0,20-16-12 0 0,0 1-1 0 0,0-1 1 0 0,0 1-1 0 0,0 0 1 0 0,1 0 0 0 0,0 0-1 0 0,-1 0 1 0 0,1 0-1 0 0,0 1 1 0 0,0-1-1 0 0,1 1 1 0 0,-1-1 0 0 0,1 1-1 0 0,0 0 1 0 0,0 0-1 0 0,0-1 1 0 0,0 1-1 0 0,1 0 1 0 0,0 0 0 0 0,-1 0-1 0 0,1 0 1 0 0,1 0-1 0 0,-1-1 1 0 0,2 8-1 0 0,-1-8 5 0 0,0 0-1 0 0,1 0 1 0 0,0 0-1 0 0,0 0 0 0 0,0 0 1 0 0,0-1-1 0 0,0 1 1 0 0,0-1-1 0 0,0 1 0 0 0,1-1 1 0 0,0 0-1 0 0,-1 0 1 0 0,1 0-1 0 0,0 0 0 0 0,0-1 1 0 0,0 1-1 0 0,0-1 1 0 0,0 1-1 0 0,0-1 0 0 0,5 1 1 0 0,4 1 30 0 0,0 0-1 0 0,1-1 1 0 0,-1 0 0 0 0,14 0-1 0 0,-10-2 79 0 0,1 0 0 0 0,-1-2-1 0 0,1 0 1 0 0,-1 0 0 0 0,0-2-1 0 0,30-10 1 0 0,-36 11 7 0 0,-1-1 0 0 0,0 0 0 0 0,0-1 0 0 0,-1 0 0 0 0,1 0 0 0 0,-1-1 0 0 0,0 0 0 0 0,-1 0 0 0 0,1-1 0 0 0,-1 0 0 0 0,-1 0 0 0 0,11-14 0 0 0,-15 18 20 0 0,0 0-1 0 0,-1-1 1 0 0,1 1 0 0 0,0 0-1 0 0,-1-1 1 0 0,0 1 0 0 0,0-1-1 0 0,0 1 1 0 0,0-1 0 0 0,0 0-1 0 0,-1 1 1 0 0,0-1 0 0 0,0 0-1 0 0,0 0 1 0 0,0 1-1 0 0,-1-8 1 0 0,0 8-76 0 0,0 0-1 0 0,-1 0 1 0 0,1 1 0 0 0,0-1-1 0 0,-1 1 1 0 0,0-1 0 0 0,1 1-1 0 0,-1-1 1 0 0,0 1 0 0 0,0 0-1 0 0,0 0 1 0 0,-1 0 0 0 0,1 0-1 0 0,0 0 1 0 0,-1 0 0 0 0,1 1-1 0 0,-1-1 1 0 0,0 1 0 0 0,1 0-1 0 0,-7-2 1 0 0,-5-1-102 0 0,0 0 0 0 0,-1 2 0 0 0,1-1 0 0 0,-1 2 1 0 0,0 0-1 0 0,-23 1 0 0 0,30 0-229 0 0,-1 1 0 0 0,1 0 0 0 0,-1 0 0 0 0,1 1 0 0 0,-1 0 0 0 0,1 1 0 0 0,0 0 0 0 0,0 0 0 0 0,0 0 0 0 0,0 1 0 0 0,0 0 0 0 0,-9 8 0 0 0,9-3-1148 0 0</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0:11.642"/>
    </inkml:context>
    <inkml:brush xml:id="br0">
      <inkml:brushProperty name="width" value="0.1" units="cm"/>
      <inkml:brushProperty name="height" value="0.1" units="cm"/>
      <inkml:brushProperty name="color" value="#E71224"/>
    </inkml:brush>
  </inkml:definitions>
  <inkml:trace contextRef="#ctx0" brushRef="#br0">330 16 1044 0 0,'0'0'2036'0'0,"-88"-14"-1412"0"0,51 13-40 0 0,0 1-584 0 0,5 6-172 0 0,6 6-24 0 0,6 3-128 0 0,11 6-1216 0 0,8 2 692 0 0,2 2 196 0 0,11 4 340 0 0,6-2 180 0 0,6 1 20 0 0</inkml:trace>
  <inkml:trace contextRef="#ctx0" brushRef="#br0" timeOffset="1">259 337 60 0 0,'0'0'4564'0'0,"-67"-9"-4236"0"0,41 5-212 0 0,2 1-52 0 0,0 1-64 0 0,-1 1-72 0 0,2 1-164 0 0,1 0 132 0 0,5 1-80 0 0,4 4-412 0 0,1 1-760 0 0,7-3-288 0 0</inkml:trace>
  <inkml:trace contextRef="#ctx0" brushRef="#br0" timeOffset="2">548 79 628 0 0,'0'0'1536'0'0,"-101"-8"-1392"0"0,67 8-144 0 0,5 4-24 0 0,12 8-200 0 0,5 2-152 0 0,9 6-408 0 0,3 2 144 0 0,16 1 512 0 0,6 3 48 0 0,0-8 28 0 0</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0:12.047"/>
    </inkml:context>
    <inkml:brush xml:id="br0">
      <inkml:brushProperty name="width" value="0.1" units="cm"/>
      <inkml:brushProperty name="height" value="0.1" units="cm"/>
      <inkml:brushProperty name="color" value="#E71224"/>
    </inkml:brush>
  </inkml:definitions>
  <inkml:trace contextRef="#ctx0" brushRef="#br0">290 143 1916 0 0,'0'0'3404'0'0,"-94"-14"-3207"0"0,63 11 139 0 0,-1-1-100 0 0,1 3-236 0 0,3 1-12 0 0,4 0-40 0 0,4 0-132 0 0,5 7-12 0 0,6-1-193 0 0,3 2-383 0 0,6-1-776 0 0,11 0 332 0 0,0-3 96 0 0,36-4 520 0 0</inkml:trace>
  <inkml:trace contextRef="#ctx0" brushRef="#br0" timeOffset="1">867 0 3192 0 0,'0'0'6189'0'0,"-43"34"-8197"0"0,33-5 1928 0 0,2 1-412 0 0,-1 3-536 0 0,4-10-757 0 0,1 4-471 0 0</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0:12.498"/>
    </inkml:context>
    <inkml:brush xml:id="br0">
      <inkml:brushProperty name="width" value="0.1" units="cm"/>
      <inkml:brushProperty name="height" value="0.1" units="cm"/>
      <inkml:brushProperty name="color" value="#E71224"/>
    </inkml:brush>
  </inkml:definitions>
  <inkml:trace contextRef="#ctx0" brushRef="#br0">25 349 2480 0 0,'0'0'2632'0'0,"-22"-73"-2412"0"0,19 59 13 0 0,3 5-233 0 0,1 4-157 0 0,15 1-391 0 0,-3 2-836 0 0,31-4-780 0 0</inkml:trace>
  <inkml:trace contextRef="#ctx0" brushRef="#br0" timeOffset="1">659 1 3160 0 0,'0'0'4717'0'0,"-12"8"-4742"0"0,11-7 28 0 0,-10 7 101 0 0,1 0 0 0 0,0 1 0 0 0,0 0 0 0 0,0 1 0 0 0,1 0 0 0 0,1 0 0 0 0,-14 23 0 0 0,10-13-82 0 0,2 1 0 0 0,1 0 0 0 0,1 1 0 0 0,0 0 0 0 0,2 0 0 0 0,0 0-1 0 0,2 1 1 0 0,-3 27 0 0 0,8-49-5 0 0,-1 0 0 0 0,1-1-1 0 0,-1 1 1 0 0,1-1 0 0 0,-1 0 0 0 0,1 1-1 0 0,-1-1 1 0 0,1 1 0 0 0,0-1 0 0 0,-1 0-1 0 0,1 1 1 0 0,0-1 0 0 0,-1 0-1 0 0,1 0 1 0 0,0 0 0 0 0,-1 1 0 0 0,1-1-1 0 0,0 0 1 0 0,-1 0 0 0 0,1 0 0 0 0,0 0-1 0 0,-1 0 1 0 0,1 0 0 0 0,1 0 0 0 0,25-1 269 0 0,-20 1-202 0 0,106-8 58 0 0,-77 4-291 0 0,0 2 0 0 0,52 2 0 0 0,-87 0 116 0 0,0 0-1 0 0,0 0 1 0 0,0 0-1 0 0,0 0 0 0 0,0 1 1 0 0,0-1-1 0 0,0 0 1 0 0,0 0-1 0 0,0 1 1 0 0,0-1-1 0 0,0 0 1 0 0,0 1-1 0 0,0-1 0 0 0,0 1 1 0 0,0-1-1 0 0,0 1 1 0 0,-1-1-1 0 0,1 1 1 0 0,0 0-1 0 0,0 0 1 0 0,-1-1-1 0 0,1 1 0 0 0,0 0 1 0 0,-1 0-1 0 0,1 0 1 0 0,0 1-1 0 0,-1-1 17 0 0,0 0-1 0 0,0 1 1 0 0,0-1-1 0 0,0 1 1 0 0,0-1-1 0 0,0 1 1 0 0,-1-1-1 0 0,1 0 1 0 0,0 1 0 0 0,-1-1-1 0 0,1 0 1 0 0,-1 1-1 0 0,1-1 1 0 0,-1 0-1 0 0,-1 3 1 0 0,-3 2 130 0 0,0 1 1 0 0,0-1-1 0 0,-1 0 1 0 0,1 0 0 0 0,-8 5-1 0 0,-3 0 264 0 0,0 0 1 0 0,-1-1-1 0 0,0-1 0 0 0,-1 0 1 0 0,-33 10-1 0 0,-99 19 327 0 0,5-1-3891 0 0,196-60-1626 0 0,-2-2 1721 0 0</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0:12.920"/>
    </inkml:context>
    <inkml:brush xml:id="br0">
      <inkml:brushProperty name="width" value="0.1" units="cm"/>
      <inkml:brushProperty name="height" value="0.1" units="cm"/>
      <inkml:brushProperty name="color" value="#E71224"/>
    </inkml:brush>
  </inkml:definitions>
  <inkml:trace contextRef="#ctx0" brushRef="#br0">92 1 2584 0 0,'0'0'7495'0'0,"-8"7"-7858"0"0,1 1 420 0 0,-1 1 0 0 0,1 0 0 0 0,0 0 0 0 0,1 0 0 0 0,0 1 0 0 0,1 0 0 0 0,0 0 0 0 0,0 1-1 0 0,1-1 1 0 0,-3 13 0 0 0,2-4-31 0 0,1 1-1 0 0,1 0 0 0 0,1 0 1 0 0,0-1-1 0 0,2 2 1 0 0,0-1-1 0 0,1 0 0 0 0,1-1 1 0 0,1 1-1 0 0,6 23 1 0 0,-6-33 35 0 0,0 0 0 0 0,1 0 0 0 0,0-1 1 0 0,0 0-1 0 0,1 0 0 0 0,0 0 1 0 0,1 0-1 0 0,0-1 0 0 0,0 0 1 0 0,1 0-1 0 0,0-1 0 0 0,0 0 1 0 0,1 0-1 0 0,0 0 0 0 0,0-1 1 0 0,1-1-1 0 0,-1 1 0 0 0,1-1 0 0 0,0-1 1 0 0,1 1-1 0 0,16 4 0 0 0,1-2 57 0 0,0-2-1 0 0,0 0 1 0 0,1-2-1 0 0,-1-1 0 0 0,1-2 1 0 0,28-2-1 0 0,-1-3-22 0 0,108-25 1 0 0,-115 18-104 0 0,0-2 0 0 0,-1-3 1 0 0,-1-1-1 0 0,-1-2 0 0 0,-1-3 1 0 0,45-29-1 0 0,-83 48 19 0 0,0 0-1 0 0,0 0 0 0 0,-1-1 1 0 0,1 0-1 0 0,-1 0 0 0 0,0 0 1 0 0,-1 0-1 0 0,1-1 1 0 0,-1 0-1 0 0,0 0 0 0 0,0 0 1 0 0,-1-1-1 0 0,0 1 0 0 0,0-1 1 0 0,0 0-1 0 0,-1 0 0 0 0,3-14 1 0 0,-5 20-12 0 0,0 0 1 0 0,0-1-1 0 0,0 1 0 0 0,0 0 1 0 0,-1-1-1 0 0,1 1 1 0 0,0 0-1 0 0,-1-1 0 0 0,1 1 1 0 0,-1 0-1 0 0,0 0 1 0 0,1-1-1 0 0,-1 1 0 0 0,0 0 1 0 0,0 0-1 0 0,0 0 1 0 0,1 0-1 0 0,-1 0 0 0 0,0 0 1 0 0,0 0-1 0 0,-1 0 1 0 0,1 0-1 0 0,0 1 0 0 0,0-1 1 0 0,0 0-1 0 0,0 1 0 0 0,-1-1 1 0 0,1 1-1 0 0,0-1 1 0 0,-1 1-1 0 0,1 0 0 0 0,0-1 1 0 0,-2 1-1 0 0,-8-2-58 0 0,1 1 0 0 0,0 0-1 0 0,-15 0 1 0 0,17 1 42 0 0,-13-1 8 0 0,1 2 0 0 0,0 1 0 0 0,0 0 0 0 0,0 1 0 0 0,0 2 0 0 0,1 0 0 0 0,-1 1 0 0 0,-24 11 0 0 0,37-14-6 0 0,-1 1-1 0 0,1 0 1 0 0,0 1-1 0 0,0 0 1 0 0,1 0-1 0 0,0 0 1 0 0,-1 1-1 0 0,2 0 1 0 0,-1 0-1 0 0,-5 8 1 0 0,8-9-8 0 0,0 0 1 0 0,0 1-1 0 0,1 0 1 0 0,0-1-1 0 0,0 1 0 0 0,0 0 1 0 0,0 0-1 0 0,1 0 1 0 0,0 0-1 0 0,0 0 1 0 0,1 0-1 0 0,0 0 1 0 0,0 0-1 0 0,0 0 1 0 0,2 8-1 0 0,0-6 17 0 0,0 1-1 0 0,1-1 0 0 0,0 1 1 0 0,1-1-1 0 0,0 0 0 0 0,0 0 1 0 0,1-1-1 0 0,0 1 1 0 0,0-1-1 0 0,0 0 0 0 0,1 0 1 0 0,0-1-1 0 0,1 0 0 0 0,12 10 1 0 0,3 1-5 0 0,1-1 1 0 0,1-2 0 0 0,36 18-1 0 0,-45-25-201 0 0,54 23-1406 0 0,-24-19-2582 0 0,-29-11 378 0 0</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1:30.801"/>
    </inkml:context>
    <inkml:brush xml:id="br0">
      <inkml:brushProperty name="width" value="0.035" units="cm"/>
      <inkml:brushProperty name="height" value="0.035" units="cm"/>
      <inkml:brushProperty name="color" value="#F6630D"/>
    </inkml:brush>
  </inkml:definitions>
  <inkml:trace contextRef="#ctx0" brushRef="#br0">225 1 692 0 0,'0'0'14256'0'0,"-4"1"-13716"0"0,0 2-499 0 0,0-1-1 0 0,1 1 1 0 0,0-1 0 0 0,-1 1-1 0 0,1 0 1 0 0,0 0 0 0 0,0 0-1 0 0,1 1 1 0 0,-1-1 0 0 0,0 1-1 0 0,1-1 1 0 0,0 1-1 0 0,0 0 1 0 0,0 0 0 0 0,-1 6-1 0 0,-23 73 733 0 0,22-68-652 0 0,-63 270 688 0 0,5-19-2985 0 0,62-265 2298 0 0,-4 10-2583 0 0,-2-18-4228 0 0,0-12 1852 0 0</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1:31.247"/>
    </inkml:context>
    <inkml:brush xml:id="br0">
      <inkml:brushProperty name="width" value="0.035" units="cm"/>
      <inkml:brushProperty name="height" value="0.035" units="cm"/>
      <inkml:brushProperty name="color" value="#F6630D"/>
    </inkml:brush>
  </inkml:definitions>
  <inkml:trace contextRef="#ctx0" brushRef="#br0">0 0 11745 0 0,'0'0'2114'0'0,"13"3"-2291"0"0,56 15 968 0 0,87 36 1 0 0,16 11 302 0 0,66 26-1220 0 0,-231-87-86 0 0,11 3-59 0 0,-1 1-1 0 0,32 21 1 0 0,-46-28 14 0 0,-1 1 0 0 0,1 0 0 0 0,0 0 0 0 0,-1 0-1 0 0,1 0 1 0 0,-1 1 0 0 0,0-1 0 0 0,0 1 0 0 0,0-1 0 0 0,0 1 0 0 0,0 0 0 0 0,0-1-1 0 0,-1 1 1 0 0,1 0 0 0 0,-1 0 0 0 0,0 1 0 0 0,0-1 0 0 0,0 0 0 0 0,0 0-1 0 0,-1 0 1 0 0,1 1 0 0 0,-1-1 0 0 0,0 0 0 0 0,0 5 0 0 0,-7 1-2459 0 0,-14-1-959 0 0</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1:31.668"/>
    </inkml:context>
    <inkml:brush xml:id="br0">
      <inkml:brushProperty name="width" value="0.035" units="cm"/>
      <inkml:brushProperty name="height" value="0.035" units="cm"/>
      <inkml:brushProperty name="color" value="#F6630D"/>
    </inkml:brush>
  </inkml:definitions>
  <inkml:trace contextRef="#ctx0" brushRef="#br0">1 470 10817 0 0,'0'0'5296'0'0,"13"-4"-6052"0"0,40-10 900 0 0,72-19-467 0 0,182-73 0 0 0,-77 2-1649 0 0,-75 28-3593 0 0,-114 55 367 0 0</inkml:trace>
  <inkml:trace contextRef="#ctx0" brushRef="#br0" timeOffset="1">1264 1 7777 0 0,'0'0'7480'0'0,"0"12"-8118"0"0,15 178 1637 0 0,45 135-749 0 0,-1-6-3137 0 0,-41-227-4517 0 0,-16-78 3083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0:49.016"/>
    </inkml:context>
    <inkml:brush xml:id="br0">
      <inkml:brushProperty name="width" value="0.035" units="cm"/>
      <inkml:brushProperty name="height" value="0.035" units="cm"/>
      <inkml:brushProperty name="color" value="#E71224"/>
    </inkml:brush>
  </inkml:definitions>
  <inkml:trace contextRef="#ctx0" brushRef="#br0">1815 46 2544,'1'-4'602,"0"1"0,-1-1 0,1 0 0,0 1 1,-1-1-1,0 0 0,0 1 0,0-1 0,0 0 0,-2-5 0,-27 26-346,-130 79 1016,-143 88-258,-399 244 740,462-269-1065,182-118-338,26-19-198,-240 164 993,270-186-1125,0 1 0,1-1 0,-1 1 0,0 0 0,1-1-1,-1 1 1,0-1 0,1 1 0,-1 0 0,0-1 0,1 1 0,-1 0 0,1 0-1,0 0 1,-1-1 0,1 1 0,-1 1 0,4 0 478,4-6 216,-7 3-755,0 1 1,0 0-1,0-1 1,0 1-1,0-1 1,0 1-1,0 0 1,1-1-1,-1 1 1,0 0-1,0-1 1,-1 1-1,1 0 1,0-1-1,0 1 1,0-1-1,0 1 1,0 0-1,0-1 1,0 1-1,-1 0 1,1-1-1,0 1 1,0 0-1,0 0 1,-1-1-1,1 1 1,0 0-1,0-1 1,-1 1-1,1 0 1,-1 0-1,-7-1-5952,1 3 2556,-1-6-1940</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1:32.095"/>
    </inkml:context>
    <inkml:brush xml:id="br0">
      <inkml:brushProperty name="width" value="0.035" units="cm"/>
      <inkml:brushProperty name="height" value="0.035" units="cm"/>
      <inkml:brushProperty name="color" value="#F6630D"/>
    </inkml:brush>
  </inkml:definitions>
  <inkml:trace contextRef="#ctx0" brushRef="#br0">0 141 8249 0 0,'0'0'5250'0'0,"4"-12"-3392"0"0,-2 4-1763 0 0,-1 3-126 0 0,1 0 0 0 0,-1 0 0 0 0,1 0 0 0 0,0 0 0 0 0,0 0 0 0 0,0 0-1 0 0,0 1 1 0 0,1-1 0 0 0,0 1 0 0 0,0 0 0 0 0,0 0 0 0 0,1 0 0 0 0,-1 0-1 0 0,8-5 1 0 0,-1 2-15 0 0,1 1 0 0 0,0 1 0 0 0,0-1 0 0 0,1 2 0 0 0,-1 0 0 0 0,1 0 0 0 0,0 1 0 0 0,0 0 0 0 0,0 1 0 0 0,1 0 0 0 0,-1 1-1 0 0,0 1 1 0 0,1 0 0 0 0,-1 1 0 0 0,0 0 0 0 0,0 0 0 0 0,14 4 0 0 0,-18-3 67 0 0,1 1 1 0 0,-1 0-1 0 0,0 0 0 0 0,0 0 1 0 0,0 1-1 0 0,0 0 0 0 0,0 1 0 0 0,-1-1 1 0 0,0 2-1 0 0,0-1 0 0 0,0 1 1 0 0,0 0-1 0 0,-1 0 0 0 0,0 1 1 0 0,-1-1-1 0 0,1 1 0 0 0,-1 1 1 0 0,-1-1-1 0 0,1 1 0 0 0,-1 0 0 0 0,-1 0 1 0 0,1 0-1 0 0,-1 0 0 0 0,2 14 1 0 0,-3-8-9 0 0,0-1 1 0 0,-1 1 0 0 0,-1-1 0 0 0,0 1 0 0 0,-1 0-1 0 0,0-1 1 0 0,-1 1 0 0 0,-1-1 0 0 0,0 1-1 0 0,-1-1 1 0 0,0 0 0 0 0,-1 0 0 0 0,-1-1-1 0 0,0 1 1 0 0,0-1 0 0 0,-10 12 0 0 0,9-14-126 0 0,0 0 0 0 0,0-1 0 0 0,-1 0 0 0 0,0-1 0 0 0,-1 0 1 0 0,0 0-1 0 0,0-1 0 0 0,-1 0 0 0 0,0 0 0 0 0,0-1 0 0 0,0-1 0 0 0,-1 0 0 0 0,1 0 0 0 0,-1-1 1 0 0,-1 0-1 0 0,1-1 0 0 0,0 0 0 0 0,-1-1 0 0 0,-12 1 0 0 0,22-3-104 0 0,0 1 0 0 0,0-1 0 0 0,0 0 0 0 0,0 0 0 0 0,0 0 0 0 0,1 0 1 0 0,-1-1-1 0 0,0 1 0 0 0,0 0 0 0 0,0-1 0 0 0,0 0 0 0 0,0 1 0 0 0,1-1 0 0 0,-1 0 0 0 0,0 0 0 0 0,0 0 0 0 0,1 0 0 0 0,-1 0 0 0 0,1 0 0 0 0,-1 0 0 0 0,1-1 0 0 0,-1 1 0 0 0,1 0 0 0 0,0-1 0 0 0,0 1 0 0 0,0-1 0 0 0,0 0 1 0 0,-1-1-1 0 0,-4-23-4491 0 0</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1:32.530"/>
    </inkml:context>
    <inkml:brush xml:id="br0">
      <inkml:brushProperty name="width" value="0.035" units="cm"/>
      <inkml:brushProperty name="height" value="0.035" units="cm"/>
      <inkml:brushProperty name="color" value="#F6630D"/>
    </inkml:brush>
  </inkml:definitions>
  <inkml:trace contextRef="#ctx0" brushRef="#br0">1 434 2508 0 0,'0'0'3656'0'0,"15"-1"-2202"0"0,-14 1-1448 0 0,22-3 251 0 0,1 1 0 0 0,0 1 0 0 0,0 1 0 0 0,0 2-1 0 0,0 0 1 0 0,29 7 0 0 0,-41-5-118 0 0,0 1-1 0 0,0 0 0 0 0,-1 1 0 0 0,0 1 1 0 0,0-1-1 0 0,-1 2 0 0 0,0-1 1 0 0,0 1-1 0 0,-1 1 0 0 0,0 0 1 0 0,14 18-1 0 0,-17-19-97 0 0,0 0 0 0 0,-1 0-1 0 0,0 1 1 0 0,0-1 0 0 0,-1 1 0 0 0,0 0 0 0 0,-1 1 0 0 0,0-1-1 0 0,-1 0 1 0 0,1 1 0 0 0,-2 0 0 0 0,1-1 0 0 0,-2 1-1 0 0,1 0 1 0 0,-2 19 0 0 0,1-26 39 0 0,-1-1 0 0 0,1 1 0 0 0,-1 0 0 0 0,0-1 0 0 0,1 1 0 0 0,-1-1 0 0 0,0 1-1 0 0,-1-1 1 0 0,1 1 0 0 0,0-1 0 0 0,-1 0 0 0 0,1 0 0 0 0,-1 1 0 0 0,0-1 0 0 0,1 0 0 0 0,-1 0 0 0 0,0-1 0 0 0,0 1 0 0 0,-1 0-1 0 0,1-1 1 0 0,0 1 0 0 0,0-1 0 0 0,-1 0 0 0 0,1 0 0 0 0,-1 0 0 0 0,1 0 0 0 0,-1 0 0 0 0,1 0 0 0 0,-1-1 0 0 0,0 1 0 0 0,1-1 0 0 0,-1 0-1 0 0,-4 0 1 0 0,2 0 27 0 0,0 0 0 0 0,-1-1-1 0 0,1 1 1 0 0,0-1 0 0 0,0-1-1 0 0,0 1 1 0 0,0-1 0 0 0,0 0-1 0 0,0 0 1 0 0,0 0 0 0 0,1-1-1 0 0,-1 0 1 0 0,1 1 0 0 0,0-2-1 0 0,0 1 1 0 0,-6-6-1 0 0,1-1-132 0 0,1-1-1 0 0,1 0 0 0 0,0 0 0 0 0,1 0 0 0 0,0-1 0 0 0,0 0 0 0 0,1 0 0 0 0,1-1 0 0 0,0 1 0 0 0,1-1 1 0 0,0 0-1 0 0,1 0 0 0 0,0 0 0 0 0,1 0 0 0 0,1 0 0 0 0,0-1 0 0 0,3-17 0 0 0,-2 19-238 0 0,1 1-1 0 0,1 0 1 0 0,0 0-1 0 0,1 0 1 0 0,0 0-1 0 0,0 0 0 0 0,1 1 1 0 0,12-18-1 0 0,-11 20-208 0 0,0 0-1 0 0,0 1 0 0 0,1 0 1 0 0,0 0-1 0 0,0 0 0 0 0,1 1 1 0 0,0 0-1 0 0,0 1 0 0 0,0 0 1 0 0,1 0-1 0 0,10-4 0 0 0,-2 3-788 0 0,-1 0-1 0 0,1 1 0 0 0,1 1 0 0 0,27-3 0 0 0,-24 5 1297 0 0,-1 1-1 0 0,1 1 1 0 0,39 6-1 0 0,-44-4 786 0 0,0 2 1 0 0,-1-1-1 0 0,1 2 0 0 0,-1 0 0 0 0,0 1 0 0 0,-1 0 0 0 0,0 1 1 0 0,0 1-1 0 0,0 0 0 0 0,-1 1 0 0 0,0 1 0 0 0,23 21 0 0 0,-31-25-594 0 0,0 1 0 0 0,0-1 0 0 0,-1 1 1 0 0,0 0-1 0 0,0 0 0 0 0,-1 0 0 0 0,0 1 0 0 0,0-1 0 0 0,-1 1 0 0 0,0 0 0 0 0,0 0 0 0 0,-1-1 0 0 0,1 12 0 0 0,-1-14-351 0 0,-1 0 0 0 0,0 0 0 0 0,0 0 1 0 0,-1 0-1 0 0,1 0 0 0 0,-1 0 0 0 0,0 0 0 0 0,0 0 1 0 0,-1 0-1 0 0,0 0 0 0 0,0-1 0 0 0,0 1 0 0 0,0-1 1 0 0,0 1-1 0 0,-1-1 0 0 0,0 0 0 0 0,0 0 0 0 0,0 0 1 0 0,-1 0-1 0 0,1-1 0 0 0,-1 1 0 0 0,-4 3 0 0 0,7-7-157 0 0,0 1-1 0 0,0-1 0 0 0,1 1 1 0 0,-1-1-1 0 0,0 0 0 0 0,0 1 0 0 0,0-1 1 0 0,0 0-1 0 0,1 0 0 0 0,-1 1 0 0 0,0-1 1 0 0,0 0-1 0 0,0 0 0 0 0,0 0 1 0 0,0 0-1 0 0,0 0 0 0 0,1 0 0 0 0,-3-1 1 0 0,-6-5-4901 0 0</inkml:trace>
  <inkml:trace contextRef="#ctx0" brushRef="#br0" timeOffset="1">638 1 11521 0 0,'0'0'2540'0'0</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1:32.957"/>
    </inkml:context>
    <inkml:brush xml:id="br0">
      <inkml:brushProperty name="width" value="0.035" units="cm"/>
      <inkml:brushProperty name="height" value="0.035" units="cm"/>
      <inkml:brushProperty name="color" value="#F6630D"/>
    </inkml:brush>
  </inkml:definitions>
  <inkml:trace contextRef="#ctx0" brushRef="#br0">102 474 3208 0 0,'0'0'8151'0'0,"4"12"-7282"0"0,2 4-775 0 0,-1 1 0 0 0,-1 0-1 0 0,3 27 1 0 0,-6-38-41 0 0,-1-1 0 0 0,1 1-1 0 0,-1 0 1 0 0,-1 0 0 0 0,1 0-1 0 0,-1-1 1 0 0,0 1 0 0 0,0 0-1 0 0,-1-1 1 0 0,1 1 0 0 0,-1-1-1 0 0,-1 1 1 0 0,1-1 0 0 0,-1 0-1 0 0,0 0 1 0 0,0 0 0 0 0,-5 6-1 0 0,-31 24 402 0 0,37-34-404 0 0,0 0 0 0 0,0 1 0 0 0,0-1 1 0 0,0 0-1 0 0,0 0 0 0 0,0 0 0 0 0,0 0 0 0 0,-1 0 0 0 0,1-1 0 0 0,0 1 1 0 0,0 0-1 0 0,-1-1 0 0 0,1 0 0 0 0,0 0 0 0 0,-1 0 0 0 0,1 0 1 0 0,0 0-1 0 0,-1 0 0 0 0,-3-1 0 0 0,5 0-50 0 0,0 0-1 0 0,0-1 1 0 0,0 1-1 0 0,0 0 1 0 0,0 0-1 0 0,0-1 1 0 0,1 1-1 0 0,-1-1 1 0 0,0 1-1 0 0,1 0 1 0 0,-1-1-1 0 0,1 1 1 0 0,0-1 0 0 0,-1 0-1 0 0,1 1 1 0 0,0-1-1 0 0,0 1 1 0 0,0-1-1 0 0,0-2 1 0 0,2-33-676 0 0,1 25 575 0 0,-1 0 1 0 0,2 1-1 0 0,-1 0 1 0 0,2 0 0 0 0,-1 0-1 0 0,1 0 1 0 0,1 1-1 0 0,0 0 1 0 0,1 0-1 0 0,0 0 1 0 0,0 1 0 0 0,1 0-1 0 0,0 0 1 0 0,13-10-1 0 0,-17 15 94 0 0,1 0 0 0 0,0 1 1 0 0,0-1-1 0 0,1 1 0 0 0,-1 0 0 0 0,1 1 0 0 0,-1-1 0 0 0,1 1 0 0 0,0 0 0 0 0,0 1 0 0 0,0-1 0 0 0,0 1 0 0 0,0 0 1 0 0,0 1-1 0 0,1-1 0 0 0,-1 1 0 0 0,0 1 0 0 0,0-1 0 0 0,0 1 0 0 0,0 0 0 0 0,0 0 0 0 0,0 1 0 0 0,0 0 1 0 0,0 0-1 0 0,0 0 0 0 0,-1 1 0 0 0,1-1 0 0 0,-1 1 0 0 0,6 4 0 0 0,-4-1 56 0 0,0 0 0 0 0,0 0 0 0 0,-1 0 0 0 0,0 0 0 0 0,0 1 0 0 0,0 0 0 0 0,-1 1 0 0 0,0-1 0 0 0,-1 1 1 0 0,1 0-1 0 0,5 16 0 0 0,-5-10-99 0 0,-1 0 0 0 0,0 0 1 0 0,-1 1-1 0 0,-1 0 1 0 0,0-1-1 0 0,0 21 1 0 0,-7-20-1531 0 0,4-14 1479 0 0,1-1-1 0 0,0 0 1 0 0,0 0-1 0 0,0 0 1 0 0,0 1-1 0 0,0-1 1 0 0,-1 0 0 0 0,1 0-1 0 0,0 0 1 0 0,0 0-1 0 0,0 0 1 0 0,-1 0-1 0 0,1 1 1 0 0,0-1-1 0 0,0 0 1 0 0,-1 0 0 0 0,1 0-1 0 0,0 0 1 0 0,0 0-1 0 0,-1 0 1 0 0,1 0-1 0 0,0 0 1 0 0,0 0-1 0 0,0 0 1 0 0,-1 0 0 0 0,1 0-1 0 0,0 0 1 0 0,0 0-1 0 0,-1 0 1 0 0,1 0-1 0 0,0 0 1 0 0,0 0 0 0 0,-1-1-1 0 0,1 1 1 0 0,0 0-1 0 0,0 0 1 0 0,0 0-1 0 0,-1 0 1 0 0,1 0-1 0 0,0-1 1 0 0,0 1 0 0 0,0 0-1 0 0,0 0 1 0 0,-1 0-1 0 0,1 0 1 0 0,0-1-1 0 0,0 1 1 0 0,0 0-1 0 0,0 0 1 0 0,0 0 0 0 0,0-1-1 0 0,0 1 1 0 0,0 0-1 0 0,0 0 1 0 0,-1-1-1 0 0,1 1 1 0 0,0 0-1 0 0,0 0 1 0 0,0-1 0 0 0,0 1-1 0 0,0 0 1 0 0,1 0-1 0 0,-1-1 1 0 0,0 1-1 0 0,0 0 1 0 0,0-1-1 0 0,-5-16-4308 0 0</inkml:trace>
  <inkml:trace contextRef="#ctx0" brushRef="#br0" timeOffset="1">465 1 7717 0 0,'0'0'4249'0'0,"7"12"-4159"0"0,17 37 471 0 0,-3 2 0 0 0,19 65 0 0 0,33 202 30 0 0,-20-75-1652 0 0,-48-221-1828 0 0,4 38-1 0 0,-9-48-1540 0 0</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1:33.358"/>
    </inkml:context>
    <inkml:brush xml:id="br0">
      <inkml:brushProperty name="width" value="0.035" units="cm"/>
      <inkml:brushProperty name="height" value="0.035" units="cm"/>
      <inkml:brushProperty name="color" value="#F6630D"/>
    </inkml:brush>
  </inkml:definitions>
  <inkml:trace contextRef="#ctx0" brushRef="#br0">1 116 6705 0 0,'0'0'9360'0'0,"71"-49"-11632"0"0,-39 41 2180 0 0,6-1 44 0 0,7 2-732 0 0,6-2-848 0 0,6 0 172 0 0,4 1 184 0 0,4 1 312 0 0,-17 4-208 0 0,26-4-1437 0 0</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1:33.801"/>
    </inkml:context>
    <inkml:brush xml:id="br0">
      <inkml:brushProperty name="width" value="0.035" units="cm"/>
      <inkml:brushProperty name="height" value="0.035" units="cm"/>
      <inkml:brushProperty name="color" value="#F6630D"/>
    </inkml:brush>
  </inkml:definitions>
  <inkml:trace contextRef="#ctx0" brushRef="#br0">101 466 6049 0 0,'0'0'8019'0'0,"13"-6"-7348"0"0,-3 2-544 0 0,-4 2-79 0 0,0 0 1 0 0,0-1-1 0 0,0 0 1 0 0,0 0-1 0 0,-1 0 1 0 0,1-1-1 0 0,-1 0 1 0 0,0 0-1 0 0,0 0 1 0 0,-1 0-1 0 0,1-1 1 0 0,7-10-1 0 0,8-22 109 0 0,-1 0 0 0 0,-2-2 1 0 0,-1 0-1 0 0,15-59 0 0 0,17-45 328 0 0,-44 137-78 0 0,-1 7-206 0 0,3 20-202 0 0,-1 44-74 0 0,-4-57 240 0 0,4 178 304 0 0,-5-110-349 0 0,2 0 1 0 0,5 0-1 0 0,19 95 0 0 0,-4-79-2402 0 0,-22-92 2160 0 0,0 0 1 0 0,0 1-1 0 0,0-1 0 0 0,0 0 1 0 0,0 0-1 0 0,0 0 0 0 0,0 0 0 0 0,0 0 1 0 0,0 0-1 0 0,0 1 0 0 0,0-1 0 0 0,0 0 1 0 0,0 0-1 0 0,0 0 0 0 0,0 0 1 0 0,-1 0-1 0 0,1 0 0 0 0,0 1 0 0 0,0-1-486 0 0,0 0 486 0 0,0 0 0 0 0,-1 0 0 0 0,1 0 1 0 0,0 0-1 0 0,0 0 0 0 0,0 0 1 0 0,0 0-1 0 0,0 0 0 0 0,0 0 0 0 0,-1 0 1 0 0,1 1-1 0 0,0-1 0 0 0,0 0 0 0 0,0 0 1 0 0,0 0-1 0 0,0-1 0 0 0,0 1 1 0 0,-1 0-1 0 0,1 0 0 0 0,0 0 0 0 0,0 0 1 0 0,0 0-1 0 0,0 0 0 0 0,0 0 0 0 0,-1 0 1 0 0,0 0-317 0 0,-4 0-3902 0 0</inkml:trace>
  <inkml:trace contextRef="#ctx0" brushRef="#br0" timeOffset="1">0 878 12405 0 0,'0'0'5163'0'0,"14"0"-6033"0"0,275-14 1390 0 0,-262 12-790 0 0,78-10 226 0 0,-53-2-2300 0 0,-6-9-3697 0 0,-21 3 630 0 0</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1:34.208"/>
    </inkml:context>
    <inkml:brush xml:id="br0">
      <inkml:brushProperty name="width" value="0.035" units="cm"/>
      <inkml:brushProperty name="height" value="0.035" units="cm"/>
      <inkml:brushProperty name="color" value="#F6630D"/>
    </inkml:brush>
  </inkml:definitions>
  <inkml:trace contextRef="#ctx0" brushRef="#br0">1 63 11569 0 0,'0'0'4965'0'0,"16"-2"-4859"0"0,38-6-72 0 0,176-22 1074 0 0,-55 22-936 0 0,-56 4-4401 0 0,-100 0-1306 0 0,-11-3 745 0 0</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1:34.602"/>
    </inkml:context>
    <inkml:brush xml:id="br0">
      <inkml:brushProperty name="width" value="0.035" units="cm"/>
      <inkml:brushProperty name="height" value="0.035" units="cm"/>
      <inkml:brushProperty name="color" value="#F6630D"/>
    </inkml:brush>
  </inkml:definitions>
  <inkml:trace contextRef="#ctx0" brushRef="#br0">13 1 6585 0 0,'0'0'10151'0'0,"2"14"-10784"0"0,15 231 1759 0 0,-15-189-1058 0 0,-2 79 196 0 0,-1-114-224 0 0,-1 1 0 0 0,-1-1 0 0 0,-1 0 0 0 0,-8 24 0 0 0,8-37 416 0 0,1-8-85 0 0,0-16 117 0 0,1-28-551 0 0,3 18-31 0 0,2-1 0 0 0,1 1 0 0 0,0 0 0 0 0,2 0 0 0 0,1 0 0 0 0,1 1 0 0 0,1 0 0 0 0,2 1 0 0 0,0 0 0 0 0,1 1-1 0 0,2 0 1 0 0,0 0 0 0 0,1 2 0 0 0,34-37 0 0 0,-41 50 40 0 0,0 1 0 0 0,1 0-1 0 0,0 0 1 0 0,0 1 0 0 0,1 0 0 0 0,-1 0-1 0 0,2 1 1 0 0,-1 0 0 0 0,0 1 0 0 0,15-4-1 0 0,-20 7 58 0 0,1 0 0 0 0,-1 0 0 0 0,1 0-1 0 0,-1 1 1 0 0,1-1 0 0 0,-1 1 0 0 0,1 1-1 0 0,-1-1 1 0 0,1 1 0 0 0,-1 0-1 0 0,1 0 1 0 0,-1 0 0 0 0,0 1 0 0 0,0 0-1 0 0,1 0 1 0 0,-1 0 0 0 0,0 1 0 0 0,-1 0-1 0 0,1 0 1 0 0,0 0 0 0 0,-1 0-1 0 0,7 7 1 0 0,-2 0 121 0 0,0 1 0 0 0,-1 0-1 0 0,0 0 1 0 0,-1 1-1 0 0,0 0 1 0 0,-1 0 0 0 0,0 1-1 0 0,-1-1 1 0 0,0 1 0 0 0,-1 0-1 0 0,3 21 1 0 0,-1 8 417 0 0,-2-1-1 0 0,-1 62 1 0 0,-27-102-7260 0 0,5-2-951 0 0</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01.487"/>
    </inkml:context>
    <inkml:brush xml:id="br0">
      <inkml:brushProperty name="width" value="0.035" units="cm"/>
      <inkml:brushProperty name="height" value="0.035" units="cm"/>
      <inkml:brushProperty name="color" value="#F6630D"/>
    </inkml:brush>
  </inkml:definitions>
  <inkml:trace contextRef="#ctx0" brushRef="#br0">0 214 9109 0 0,'0'0'7171'0'0,"16"-5"-6599"0"0,155-41 25 0 0,324-45 1 0 0,199 37-464 0 0,-473 37 105 0 0,-223 17 543 0 0,-4 1-3186 0 0,-2 7-4642 0 0</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03.747"/>
    </inkml:context>
    <inkml:brush xml:id="br0">
      <inkml:brushProperty name="width" value="0.035" units="cm"/>
      <inkml:brushProperty name="height" value="0.035" units="cm"/>
      <inkml:brushProperty name="color" value="#F6630D"/>
    </inkml:brush>
  </inkml:definitions>
  <inkml:trace contextRef="#ctx0" brushRef="#br0">0 1 4484 0 0,'0'0'7106'0'0,"0"10"-6462"0"0,4 65 258 0 0,17 90-1 0 0,2 18-2108 0 0,-22-175-1375 0 0,-1-22-530 0 0,0-14-1832 0 0</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04.134"/>
    </inkml:context>
    <inkml:brush xml:id="br0">
      <inkml:brushProperty name="width" value="0.035" units="cm"/>
      <inkml:brushProperty name="height" value="0.035" units="cm"/>
      <inkml:brushProperty name="color" value="#F6630D"/>
    </inkml:brush>
  </inkml:definitions>
  <inkml:trace contextRef="#ctx0" brushRef="#br0">87 1 9037 0 0,'0'0'902'0'0,"-13"11"-1297"0"0,-37 39 51 0 0,48-48 331 0 0,0 0 0 0 0,0 0 0 0 0,0 1 1 0 0,0-1-1 0 0,1 0 0 0 0,-1 1 1 0 0,0-1-1 0 0,1 1 0 0 0,0 0 1 0 0,0 0-1 0 0,0-1 0 0 0,0 1 1 0 0,0 0-1 0 0,0 0 0 0 0,1 0 0 0 0,-1 0 1 0 0,1 0-1 0 0,0 0 0 0 0,0 0 1 0 0,0 0-1 0 0,0 0 0 0 0,0 0 1 0 0,1 0-1 0 0,0-1 0 0 0,-1 1 1 0 0,1 0-1 0 0,0 0 0 0 0,0 0 1 0 0,1-1-1 0 0,-1 1 0 0 0,2 2 0 0 0,0-1 67 0 0,1 1 0 0 0,0-1 0 0 0,0-1 0 0 0,0 1 0 0 0,0-1-1 0 0,0 1 1 0 0,1-1 0 0 0,0-1 0 0 0,-1 1 0 0 0,1-1-1 0 0,0 1 1 0 0,0-1 0 0 0,9 2 0 0 0,-8-3-7 0 0,0 1 0 0 0,0-1 0 0 0,-1 0 1 0 0,1-1-1 0 0,0 1 0 0 0,0-1 0 0 0,0 0 0 0 0,8-2 0 0 0,-12 2 6 0 0,0-1-1 0 0,-1 1 0 0 0,1-1 1 0 0,0 0-1 0 0,-1 1 0 0 0,1-1 1 0 0,-1 0-1 0 0,1 0 0 0 0,-1 0 1 0 0,1 0-1 0 0,-1-1 0 0 0,0 1 1 0 0,0 0-1 0 0,1 0 0 0 0,-1-1 1 0 0,0 1-1 0 0,0-1 0 0 0,0 1 1 0 0,-1-1-1 0 0,1 1 0 0 0,0-1 1 0 0,0 0-1 0 0,-1 1 0 0 0,1-1 0 0 0,-1 0 1 0 0,0 0-1 0 0,1 1 0 0 0,-1-1 1 0 0,0 0-1 0 0,0 0 0 0 0,0-2 1 0 0,0 1-47 0 0,0-1 0 0 0,0 1 0 0 0,0-1 0 0 0,-1 0 1 0 0,1 1-1 0 0,-1-1 0 0 0,0 1 0 0 0,0-1 0 0 0,0 1 0 0 0,0 0 0 0 0,-1-1 1 0 0,1 1-1 0 0,-1 0 0 0 0,0 0 0 0 0,0 0 0 0 0,0 0 0 0 0,0 0 1 0 0,0 0-1 0 0,-1 1 0 0 0,0-1 0 0 0,1 1 0 0 0,-1 0 0 0 0,0-1 0 0 0,0 1 1 0 0,0 0-1 0 0,-4-1 0 0 0,4 2-148 0 0,-1 0 0 0 0,1 0-1 0 0,0 0 1 0 0,-1 0 0 0 0,1 1 0 0 0,-1-1 0 0 0,1 1 0 0 0,-1 0 0 0 0,0 0-1 0 0,1 1 1 0 0,-1-1 0 0 0,1 1 0 0 0,-1-1 0 0 0,1 1 0 0 0,0 0 0 0 0,-1 0-1 0 0,1 1 1 0 0,0-1 0 0 0,0 1 0 0 0,0 0 0 0 0,0 0 0 0 0,0 0 0 0 0,0 0 0 0 0,0 0-1 0 0,0 0 1 0 0,-3 6 0 0 0,3-6-225 0 0,0 1 0 0 0,1 0 0 0 0,0 0-1 0 0,0 0 1 0 0,0 0 0 0 0,0 0 0 0 0,0 1 0 0 0,1-1 0 0 0,0 1 0 0 0,-1-1-1 0 0,1 1 1 0 0,0-1 0 0 0,1 1 0 0 0,-2 5 0 0 0,2 12-2100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0:50.309"/>
    </inkml:context>
    <inkml:brush xml:id="br0">
      <inkml:brushProperty name="width" value="0.035" units="cm"/>
      <inkml:brushProperty name="height" value="0.035" units="cm"/>
      <inkml:brushProperty name="color" value="#E71224"/>
    </inkml:brush>
  </inkml:definitions>
  <inkml:trace contextRef="#ctx0" brushRef="#br0">511 198 4536,'9'-26'2045,"2"1"-1,15-30 0,-12 27-1240,13-36 1,-84 99-1660,23-13 926,11-8-41,-191 131 227,210-139-188,7-4 112,20-5 375,29-10 312,-22 4-782,-1-2 1,46-23-1,-60 26-71,-1 0 1,0-1 0,0-1 0,-1 0-1,-1-1 1,20-20 0,-30 29-25,-1 0 0,0 0 1,1-1-1,-1 1 0,0 0 0,0 0 0,0 0 1,0-1-1,-1 1 0,2-4 0,-2 5-14,0 1 0,0-1 0,0 0 0,0 1 1,0-1-1,0 0 0,0 1 0,0-1 0,-1 0 0,1 1 0,0-1 0,0 0 0,-1 1 0,1-1 0,0 0 0,-1 1 0,1-1 0,0 1 1,-1-1-1,1 1 0,-1-1 0,1 1 0,-1-1 0,1 1 0,-1-1 0,1 1 0,-1 0 0,0-1 0,1 1 0,-1 0 0,0-1 1,1 1-1,-1 0 0,0 0 0,1 0 0,-1 0 0,0-1 0,1 1 0,-1 0 0,-1 1 0,-19-2-88,0 1-1,0 2 1,0 0 0,0 1-1,0 1 1,-23 8 0,0 2-131,-74 36 1,93-38 246,0 1-1,0 2 1,2 1-1,0 0 1,-40 38 0,56-48 0,1 1 0,0 0 0,0 0 0,0 1 1,1-1-1,0 1 0,1 0 0,0 1 0,0-1 1,0 1-1,1 0 0,1 0 0,-1 0 0,1 0 1,1 0-1,0 0 0,0 1 0,1-1 0,0 0 1,1 0-1,2 17 0,-1-20 41,0 0 0,0-1 0,0 1 0,1-1-1,-1 1 1,1-1 0,1 0 0,-1 0 0,1 0 0,0-1 0,0 1-1,5 4 1,-1-2-8,1-1 0,0 0-1,1 0 1,-1 0 0,1-2-1,11 5 1,11 2-136,1-2 0,-1-1 0,45 4 0,-16-6-312,1-3 1,-1-3-1,1-2 0,0-2 0,91-20 1,-70 5-72,0-3 1,-1-4-1,99-46 1,-161 62 409,-1 0 0,-1 0 0,0-2 0,-1 0 0,0-2 0,26-25 0,-39 35 138,-1 0 1,1 0-1,-1 0 1,0 0-1,0-1 1,-1 0-1,0 1 1,1-1-1,-2 0 1,3-8-1,-3 11-35,-1 0 1,1 0-1,-1 0 1,0-1-1,0 1 0,0 0 1,0 0-1,-1 0 0,1 0 1,0-1-1,-1 1 1,0 0-1,1 0 0,-1 0 1,0 0-1,0 0 1,0 1-1,0-1 0,-1 0 1,1 0-1,0 1 0,-1-1 1,1 0-1,-1 1 1,1 0-1,-1-1 0,-2-1 1,-4-1 23,1 1 0,-1 0 0,0 0 0,0 0 0,0 1 0,0 0-1,-1 0 1,1 1 0,0 0 0,-1 1 0,-8 0 0,-14 2 106,-51 8-1,57-5-153,0 1-1,1 1 1,-1 1 0,1 1-1,1 2 1,0 0 0,0 1 0,1 1-1,-24 19 1,36-23-8,-1 0 0,2 1 0,-1 0 0,1 0-1,0 1 1,1 0 0,1 1 0,-8 14 0,11-16 31,0-1 0,0 1-1,2-1 1,-1 1 0,1 0 0,0 0-1,1 0 1,0 0 0,1 0 0,0 0-1,1 0 1,2 13 0,-1-12-3,1-1 1,0 1-1,1-1 1,0 0-1,1 0 0,0 0 1,1-1-1,0 0 0,0 0 1,1 0-1,0-1 1,0 0-1,1 0 0,0-1 1,0 0-1,1 0 1,0-1-1,0 0 0,1-1 1,-1 0-1,18 6 0,-12-5 27,-1-1-1,1-1 1,0-1-1,0 0 1,0 0-1,1-2 1,-1 0-1,0 0 1,1-2-1,-1 0 1,0-1-1,0 0 1,0-1-1,0-1 1,15-5-1,-12 1 31,-1 0-1,0-1 1,-1-1-1,0-1 1,-1 0 0,0-1-1,0 0 1,13-16-1,-23 22-79,1 0 0,0-1-1,-1 1 1,-1-1 0,1 0 0,-1-1-1,0 1 1,-1-1 0,1 0 0,-2 0-1,1 0 1,-1 0 0,0-1 0,-1 1-1,0 0 1,0-1 0,-1 1 0,0-1-1,0 1 1,-3-13 0,0 13-63,0 0 0,0 1-1,-1 0 1,0-1 0,0 1 0,-1 1 0,1-1 0,-2 1 0,1-1-1,-1 1 1,0 1 0,0-1 0,0 1 0,-1 0 0,-8-4 0,0 0-209,0 0 1,0 2-1,-1 0 1,0 0 0,-1 2-1,-19-5 1,-9 5-1312,43 5 1333,-1 0 0,0 0-1,1 0 1,-1 1-1,1-1 1,-1 1 0,1 0-1,0-1 1,-1 1-1,1 0 1,0 0 0,-1 1-1,1-1 1,-3 3-1,-4 10-2450</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04.555"/>
    </inkml:context>
    <inkml:brush xml:id="br0">
      <inkml:brushProperty name="width" value="0.035" units="cm"/>
      <inkml:brushProperty name="height" value="0.035" units="cm"/>
      <inkml:brushProperty name="color" value="#F6630D"/>
    </inkml:brush>
  </inkml:definitions>
  <inkml:trace contextRef="#ctx0" brushRef="#br0">1 50 8869 0 0,'0'0'3537'0'0,"13"-4"-2994"0"0,40-10 36 0 0,1 3 1 0 0,81-8-1 0 0,-131 18-657 0 0,13 0 31 0 0,-1 1 0 0 0,1 0 1 0 0,-1 1-1 0 0,22 5 0 0 0,-35-5-181 0 0,1 0 0 0 0,0 0 0 0 0,-1 0 0 0 0,1 0 0 0 0,-1 1 0 0 0,1 0 0 0 0,-1 0 0 0 0,0 0 0 0 0,0 0 0 0 0,6 5 0 0 0,-8-5-140 0 0,1 0 1 0 0,-1 0-1 0 0,1 0 0 0 0,-1 0 1 0 0,0 0-1 0 0,0 0 0 0 0,0 0 1 0 0,0 1-1 0 0,0-1 0 0 0,-1 0 1 0 0,1 1-1 0 0,-1-1 0 0 0,1 0 1 0 0,-1 1-1 0 0,0-1 0 0 0,0 1 0 0 0,0-1 1 0 0,-1 5-1 0 0,-3 10-4341 0 0</inkml:trace>
  <inkml:trace contextRef="#ctx0" brushRef="#br0" timeOffset="1">17 293 8249 0 0,'0'0'4027'0'0,"13"-1"-3354"0"0,239-13-1649 0 0,-229 13 231 0 0,-9 1-401 0 0,1-1 1 0 0,-1-1-1 0 0,1 0 1 0 0,17-5 0 0 0,5-7-3768 0 0</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05.009"/>
    </inkml:context>
    <inkml:brush xml:id="br0">
      <inkml:brushProperty name="width" value="0.035" units="cm"/>
      <inkml:brushProperty name="height" value="0.035" units="cm"/>
      <inkml:brushProperty name="color" value="#F6630D"/>
    </inkml:brush>
  </inkml:definitions>
  <inkml:trace contextRef="#ctx0" brushRef="#br0">86 224 7789 0 0,'0'0'1447'0'0,"-4"12"-915"0"0,-12 38 50 0 0,14-45-402 0 0,0-1 0 0 0,0 0 0 0 0,0 0 0 0 0,0 0 0 0 0,-1 0-1 0 0,0 0 1 0 0,1 0 0 0 0,-6 4 0 0 0,7-7-95 0 0,-1 1-1 0 0,1-1 1 0 0,0 0-1 0 0,0 0 1 0 0,-1 0 0 0 0,1-1-1 0 0,-1 1 1 0 0,1 0 0 0 0,-1 0-1 0 0,1-1 1 0 0,-1 1-1 0 0,1-1 1 0 0,-1 1 0 0 0,0-1-1 0 0,1 0 1 0 0,-1 0-1 0 0,0 0 1 0 0,1 0 0 0 0,-4 0-1 0 0,5-1-7 0 0,-1-1-1 0 0,0 1 0 0 0,0-1 1 0 0,1 0-1 0 0,-1 1 0 0 0,0-1 1 0 0,1 1-1 0 0,0-1 1 0 0,-1 0-1 0 0,1 0 0 0 0,0 1 1 0 0,0-1-1 0 0,0 0 0 0 0,0 1 1 0 0,0-1-1 0 0,1-2 1 0 0,-1 0-43 0 0,1-9-89 0 0,1 1-1 0 0,0-1 1 0 0,0 1-1 0 0,2 0 1 0 0,-1 0 0 0 0,2 0-1 0 0,-1 0 1 0 0,2 0-1 0 0,-1 1 1 0 0,2 0-1 0 0,-1 0 1 0 0,1 1 0 0 0,1 0-1 0 0,17-18 1 0 0,-14 17-33 0 0,0 0 0 0 0,1 0 0 0 0,1 1 0 0 0,0 0 1 0 0,0 1-1 0 0,1 1 0 0 0,0 0 0 0 0,0 1 0 0 0,1 0 0 0 0,0 1 0 0 0,23-6 1 0 0,-32 11 30 0 0,0 0 1 0 0,1 0 0 0 0,-1 0 0 0 0,1 1 0 0 0,-1 0 0 0 0,1 0 0 0 0,-1 1 0 0 0,1 0-1 0 0,-1 0 1 0 0,0 0 0 0 0,1 1 0 0 0,-1 0 0 0 0,0 0 0 0 0,0 0 0 0 0,10 7 0 0 0,-10-5 79 0 0,0 1 0 0 0,0-1-1 0 0,-1 1 1 0 0,1 0 0 0 0,-1 1 0 0 0,0 0 0 0 0,-1-1 0 0 0,0 2 0 0 0,0-1 0 0 0,0 0 0 0 0,0 1 0 0 0,-1-1 0 0 0,4 13 0 0 0,-3-4 44 0 0,0 0 1 0 0,-1 0-1 0 0,0 0 1 0 0,-1 0 0 0 0,-1 0-1 0 0,-1 1 1 0 0,0-1-1 0 0,-1 0 1 0 0,0 0-1 0 0,-1 0 1 0 0,-7 26-1 0 0,-6 6 127 0 0,-2 1-1 0 0,-29 54 1 0 0,1-1-54 0 0,39-88-74 0 0,5-11-37 0 0,0 0 1 0 0,0 1 0 0 0,0-1-1 0 0,0 0 1 0 0,0 1-1 0 0,0-1 1 0 0,1 1 0 0 0,-2 4-1 0 0,32-5 752 0 0,10-8-479 0 0,0-1 0 0 0,-1-2 0 0 0,0-2 0 0 0,48-20-1 0 0,-42 14-787 0 0,1 2-1 0 0,66-13 0 0 0,-112 28 381 0 0,0 0 0 0 0,-1 1 0 0 0,1-1 0 0 0,0 0 0 0 0,0 0 0 0 0,0 1 0 0 0,0-1-1 0 0,0 0 1 0 0,-1 0 0 0 0,1 1 0 0 0,0-1 0 0 0,0 0 0 0 0,0 0 0 0 0,0 1 0 0 0,0-1-1 0 0,0 0 1 0 0,0 0 0 0 0,0 1 0 0 0,0-1 0 0 0,0 0 0 0 0,0 0 0 0 0,0 1 0 0 0,0-1-1 0 0,0 0 1 0 0,0 1 0 0 0,0-1 0 0 0,0 0 0 0 0,0 0 0 0 0,1 1 0 0 0,-1-1 0 0 0,0 0-1 0 0,0 0 1 0 0,0 0 0 0 0,0 1 0 0 0,0-1 0 0 0,1 0 0 0 0,-1 0 0 0 0,0 0 0 0 0,0 1-1 0 0,0-1 1 0 0,1 0 0 0 0,-1 0 0 0 0,0 0 0 0 0,0 0 0 0 0,1 1 0 0 0,-1-1 0 0 0,0 0-1 0 0,0 0 1 0 0,1 0 0 0 0,-1 0 0 0 0,0 0 0 0 0,1 0 0 0 0,-1 0 0 0 0,0 0 0 0 0,0 0-1 0 0,1 0 1 0 0,-1 0 0 0 0,0 0 0 0 0,0 0 0 0 0,1 0 0 0 0,-1 0 0 0 0,0 0 0 0 0,1-1-1 0 0,-17 11-4574 0 0</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05.871"/>
    </inkml:context>
    <inkml:brush xml:id="br0">
      <inkml:brushProperty name="width" value="0.035" units="cm"/>
      <inkml:brushProperty name="height" value="0.035" units="cm"/>
      <inkml:brushProperty name="color" value="#F6630D"/>
    </inkml:brush>
  </inkml:definitions>
  <inkml:trace contextRef="#ctx0" brushRef="#br0">1 1 3908 0 0,'0'0'10693'0'0,"1"5"-10765"0"0,6 40 839 0 0,2 83-1 0 0,-6-56-417 0 0,12 539-1013 0 0,-15-601 162 0 0,0-7 123 0 0,0 0 0 0 0,0 0 0 0 0,0 0 0 0 0,0 0 0 0 0,0 0 0 0 0,-1 0 0 0 0,1-1 0 0 0,-1 1 0 0 0,1 0 0 0 0,-3 5 0 0 0,-1-18-4316 0 0,-2-19-494 0 0</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06.290"/>
    </inkml:context>
    <inkml:brush xml:id="br0">
      <inkml:brushProperty name="width" value="0.035" units="cm"/>
      <inkml:brushProperty name="height" value="0.035" units="cm"/>
      <inkml:brushProperty name="color" value="#F6630D"/>
    </inkml:brush>
  </inkml:definitions>
  <inkml:trace contextRef="#ctx0" brushRef="#br0">104 25 4668 0 0,'0'0'3908'0'0,"14"-5"-3660"0"0,47-13-295 0 0,-57 17 79 0 0,0 1-1 0 0,0-1 0 0 0,0 1 1 0 0,0 0-1 0 0,0 0 0 0 0,0 1 1 0 0,-1-1-1 0 0,1 1 0 0 0,0 0 1 0 0,0 0-1 0 0,0 0 0 0 0,-1 0 1 0 0,1 1-1 0 0,-1-1 0 0 0,1 1 1 0 0,-1 0-1 0 0,0 0 0 0 0,4 3 1 0 0,0 0 135 0 0,-1 1 1 0 0,1 0-1 0 0,-1 1 1 0 0,-1-1 0 0 0,10 15-1 0 0,-9-13-53 0 0,-2 0-1 0 0,1 1 0 0 0,-1 0 1 0 0,0 0-1 0 0,-1 0 0 0 0,0 1 1 0 0,0-1-1 0 0,-1 0 0 0 0,-1 1 1 0 0,1 0-1 0 0,-1-1 0 0 0,-1 1 1 0 0,0 0-1 0 0,0 0 0 0 0,-1 0 0 0 0,-1-1 1 0 0,1 1-1 0 0,-1-1 0 0 0,-1 1 1 0 0,0-1-1 0 0,0 0 0 0 0,-1 0 1 0 0,0 0-1 0 0,-1 0 0 0 0,1-1 1 0 0,-2 0-1 0 0,1 0 0 0 0,-1 0 1 0 0,0 0-1 0 0,-1-1 0 0 0,0 0 1 0 0,0-1-1 0 0,-1 1 0 0 0,-13 8 1 0 0,-12 5-465 0 0,0-2 0 0 0,-2-1 1 0 0,-50 17-1 0 0,81-32-298 0 0,0-1 0 0 0,-1 1 0 0 0,1-1 0 0 0,0 0 0 0 0,-1 0 0 0 0,-8 0 0 0 0,8-4-1979 0 0,3-11-1355 0 0</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06.841"/>
    </inkml:context>
    <inkml:brush xml:id="br0">
      <inkml:brushProperty name="width" value="0.035" units="cm"/>
      <inkml:brushProperty name="height" value="0.035" units="cm"/>
      <inkml:brushProperty name="color" value="#F6630D"/>
    </inkml:brush>
  </inkml:definitions>
  <inkml:trace contextRef="#ctx0" brushRef="#br0">1 211 928 0 0,'0'0'7023'0'0,"14"4"-6561"0"0,45 12 126 0 0,-52-13-453 0 0,-1 0-1 0 0,0 0 1 0 0,0 1 0 0 0,0 0 0 0 0,-1 0-1 0 0,1 0 1 0 0,-1 1 0 0 0,0 0 0 0 0,0 0-1 0 0,-1 0 1 0 0,1 1 0 0 0,-1-1-1 0 0,0 1 1 0 0,3 7 0 0 0,4 3 202 0 0,-2-4-213 0 0,-1 1 0 0 0,0-1 1 0 0,-1 2-1 0 0,0-1 0 0 0,-1 1 0 0 0,0 0 0 0 0,-1 0 0 0 0,-1 0 1 0 0,0 1-1 0 0,-1-1 0 0 0,2 30 0 0 0,-5-44-70 0 0,1 1 0 0 0,-1-1 0 0 0,0 0 0 0 0,0 1 0 0 0,0-1 0 0 0,0 0 0 0 0,0 1 0 0 0,0-1 0 0 0,0 0-1 0 0,0 1 1 0 0,0-1 0 0 0,0 0 0 0 0,0 1 0 0 0,0-1 0 0 0,-1 0 0 0 0,1 0 0 0 0,0 1 0 0 0,0-1 0 0 0,0 0 0 0 0,0 1 0 0 0,0-1 0 0 0,-1 0 0 0 0,1 0 0 0 0,0 1-1 0 0,0-1 1 0 0,0 0 0 0 0,-1 0 0 0 0,1 1 0 0 0,0-1 0 0 0,0 0 0 0 0,-1 0 0 0 0,1 0 0 0 0,0 1 0 0 0,-1-1 0 0 0,1 0 0 0 0,0 0 0 0 0,-1 0 0 0 0,1 0-1 0 0,0 0 1 0 0,0 0 0 0 0,-1 0 0 0 0,0 0 0 0 0,-14-9 1576 0 0,-10-19-516 0 0,22 23-1132 0 0,0 0 0 0 0,0 0 1 0 0,0 0-1 0 0,1-1 0 0 0,0 1 0 0 0,0-1 1 0 0,1 0-1 0 0,0 1 0 0 0,0-1 1 0 0,0 0-1 0 0,0 0 0 0 0,1 0 0 0 0,0 0 1 0 0,0 0-1 0 0,1 0 0 0 0,0 1 1 0 0,0-1-1 0 0,0 0 0 0 0,1 0 1 0 0,-1 1-1 0 0,1-1 0 0 0,1 1 0 0 0,-1-1 1 0 0,1 1-1 0 0,3-5 0 0 0,-2 4-289 0 0,0 1-1 0 0,0 0 0 0 0,1 0 0 0 0,0 1 0 0 0,0-1 1 0 0,0 1-1 0 0,0 0 0 0 0,0 0 0 0 0,1 1 0 0 0,0-1 1 0 0,-1 1-1 0 0,1 1 0 0 0,1-1 0 0 0,8-2 1 0 0,93-17-9090 0 0,-74 14 6195 0 0</inkml:trace>
  <inkml:trace contextRef="#ctx0" brushRef="#br0" timeOffset="1">561 225 28 0 0,'0'0'11588'0'0,"1"14"-11168"0"0,0 5-355 0 0,-1 0 0 0 0,0 0 0 0 0,-2 0 0 0 0,0 0 0 0 0,-1 0 0 0 0,-10 31 0 0 0,9-38-487 0 0,-11 24-1380 0 0,1-16-2739 0 0,8-18-865 0 0</inkml:trace>
  <inkml:trace contextRef="#ctx0" brushRef="#br0" timeOffset="2">511 0 6657 0 0,'0'0'2648'0'0</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07.261"/>
    </inkml:context>
    <inkml:brush xml:id="br0">
      <inkml:brushProperty name="width" value="0.035" units="cm"/>
      <inkml:brushProperty name="height" value="0.035" units="cm"/>
      <inkml:brushProperty name="color" value="#F6630D"/>
    </inkml:brush>
  </inkml:definitions>
  <inkml:trace contextRef="#ctx0" brushRef="#br0">76 179 652 0 0,'0'0'7697'0'0,"7"14"-6715"0"0,-1 0-775 0 0,3 1 140 0 0,-2 0 0 0 0,0 1 0 0 0,0 0 0 0 0,-2 1 0 0 0,6 27 0 0 0,-10-42-288 0 0,-1 1 0 0 0,1 0-1 0 0,-1-1 1 0 0,0 1-1 0 0,0 0 1 0 0,-1-1 0 0 0,1 1-1 0 0,0 0 1 0 0,-1 0-1 0 0,0-1 1 0 0,1 1 0 0 0,-1-1-1 0 0,0 1 1 0 0,-1-1 0 0 0,1 1-1 0 0,0-1 1 0 0,-1 0-1 0 0,1 1 1 0 0,-3 1 0 0 0,2-2 16 0 0,-1 0 0 0 0,0 0 0 0 0,0 0 0 0 0,0-1 0 0 0,0 1 0 0 0,0-1 0 0 0,0 0 0 0 0,0 0 0 0 0,-1 0 0 0 0,1 0 1 0 0,0 0-1 0 0,-1-1 0 0 0,1 1 0 0 0,0-1 0 0 0,-7-1 0 0 0,8 1-50 0 0,-1 0 0 0 0,1 0 0 0 0,0 0 0 0 0,-1 0 0 0 0,1-1 0 0 0,0 1 0 0 0,-1-1 0 0 0,1 0 0 0 0,0 0 0 0 0,0 0 0 0 0,-1 0 0 0 0,1 0 0 0 0,0 0 0 0 0,0 0 0 0 0,0-1 0 0 0,0 1 0 0 0,1-1 0 0 0,-1 0 0 0 0,-2-1 0 0 0,2-1-33 0 0,0 1 1 0 0,0-1 0 0 0,0 1-1 0 0,0-1 1 0 0,0 0 0 0 0,1 0-1 0 0,0 1 1 0 0,0-1 0 0 0,0 0-1 0 0,-1-7 1 0 0,1 0-95 0 0,1 0 0 0 0,0 0 0 0 0,1 0 0 0 0,0 1 1 0 0,0-1-1 0 0,1 0 0 0 0,1 0 0 0 0,3-10 0 0 0,4-5-290 0 0,1 0-1 0 0,28-46 1 0 0,-34 63 343 0 0,1 0 0 0 0,0 1 0 0 0,0-1-1 0 0,1 2 1 0 0,0-1 0 0 0,1 1 0 0 0,0 0 0 0 0,0 0 0 0 0,0 1-1 0 0,1 0 1 0 0,11-5 0 0 0,-17 10 44 0 0,0 0 0 0 0,1 0 0 0 0,-1 0-1 0 0,0 0 1 0 0,0 1 0 0 0,1-1 0 0 0,-1 1 0 0 0,0 0-1 0 0,0 0 1 0 0,1 0 0 0 0,-1 1 0 0 0,0-1 0 0 0,1 1 0 0 0,-1-1-1 0 0,0 1 1 0 0,0 0 0 0 0,0 1 0 0 0,0-1 0 0 0,0 0-1 0 0,0 1 1 0 0,0 0 0 0 0,0-1 0 0 0,0 1 0 0 0,-1 0 0 0 0,1 1-1 0 0,-1-1 1 0 0,0 0 0 0 0,1 1 0 0 0,-1-1 0 0 0,3 6-1 0 0,6 8 210 0 0,-1 0 0 0 0,0 2 0 0 0,-1-1-1 0 0,7 20 1 0 0,-6-15-172 0 0,4 10-452 0 0,-1 0 0 0 0,-2 0 0 0 0,-1 2 0 0 0,6 36 0 0 0,-14-64-773 0 0,3-15-5561 0 0</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07.685"/>
    </inkml:context>
    <inkml:brush xml:id="br0">
      <inkml:brushProperty name="width" value="0.035" units="cm"/>
      <inkml:brushProperty name="height" value="0.035" units="cm"/>
      <inkml:brushProperty name="color" value="#F6630D"/>
    </inkml:brush>
  </inkml:definitions>
  <inkml:trace contextRef="#ctx0" brushRef="#br0">181 1 1580 0 0,'0'0'8780'0'0,"0"13"-8028"0"0,11 553 2315 0 0,-11-563-3066 0 0,0 17-548 0 0,-1 0-1 0 0,-1-1 1 0 0,-1 1-1 0 0,-10 35 1 0 0,8-43-760 0 0,4-12 1173 0 0,1 1 0 0 0,0-1 0 0 0,0 0 0 0 0,0 0-1 0 0,0 1 1 0 0,-1-1 0 0 0,1 0 0 0 0,0 0 0 0 0,0 1 0 0 0,-1-1-1 0 0,1 0 1 0 0,0 0 0 0 0,0 1 0 0 0,-1-1 0 0 0,1 0 0 0 0,0 0-1 0 0,0 0 1 0 0,-1 0 0 0 0,1 0 0 0 0,0 1 0 0 0,-1-1 0 0 0,1 0-1 0 0,0 0 1 0 0,-1 0 0 0 0,1 0 0 0 0,0 0 0 0 0,-1 0-1 0 0,1 0 1 0 0,0 0 0 0 0,-1 0 0 0 0,1 0 0 0 0,0 0 0 0 0,-1 0-1 0 0,1 0 1 0 0,0-1 0 0 0,-1 1 0 0 0,1 0 0 0 0,-8-7-4584 0 0</inkml:trace>
  <inkml:trace contextRef="#ctx0" brushRef="#br0" timeOffset="1">0 472 7161 0 0,'0'0'2800'0'0,"78"-18"-3444"0"0,-51 18 584 0 0,3 0-16 0 0,5 0-212 0 0,-1 0-1216 0 0,-6 0-945 0 0,15-5-1583 0 0</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08.073"/>
    </inkml:context>
    <inkml:brush xml:id="br0">
      <inkml:brushProperty name="width" value="0.035" units="cm"/>
      <inkml:brushProperty name="height" value="0.035" units="cm"/>
      <inkml:brushProperty name="color" value="#F6630D"/>
    </inkml:brush>
  </inkml:definitions>
  <inkml:trace contextRef="#ctx0" brushRef="#br0">236 0 6625 0 0,'0'0'5218'0'0,"-4"7"-5245"0"0,-32 53 658 0 0,2 2-1 0 0,4 1 0 0 0,2 1 0 0 0,-34 120 0 0 0,51-149-544 0 0,2 0 0 0 0,2 0 0 0 0,1 1 0 0 0,1 1 0 0 0,3-1 0 0 0,0 0 0 0 0,7 63 0 0 0,-3-90-81 0 0,0 1 0 0 0,0-1-1 0 0,1 0 1 0 0,0 0 0 0 0,1 0-1 0 0,-1-1 1 0 0,2 1-1 0 0,-1-1 1 0 0,1 0 0 0 0,1 0-1 0 0,0-1 1 0 0,0 1 0 0 0,0-1-1 0 0,1 0 1 0 0,0-1-1 0 0,0 0 1 0 0,0 0 0 0 0,16 9-1 0 0,-11-8-317 0 0,1-1 0 0 0,0 0 0 0 0,0-1 0 0 0,27 7-1 0 0,-22-8-927 0 0,0-1 0 0 0,0 0 0 0 0,27-1 0 0 0,-17-2-2439 0 0</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08.481"/>
    </inkml:context>
    <inkml:brush xml:id="br0">
      <inkml:brushProperty name="width" value="0.035" units="cm"/>
      <inkml:brushProperty name="height" value="0.035" units="cm"/>
      <inkml:brushProperty name="color" value="#F6630D"/>
    </inkml:brush>
  </inkml:definitions>
  <inkml:trace contextRef="#ctx0" brushRef="#br0">136 5 7233 0 0,'0'0'8494'0'0,"0"0"-8511"0"0,0 0 0 0 0,0-1 0 0 0,-1 1 0 0 0,1 0 0 0 0,0-1-1 0 0,-1 1 1 0 0,1 0 0 0 0,0-1 0 0 0,-1 1 0 0 0,1 0 0 0 0,0 0-1 0 0,-1 0 1 0 0,1-1 0 0 0,0 1 0 0 0,-1 0 0 0 0,1 0 0 0 0,-1 0-1 0 0,1 0 1 0 0,-1 0 0 0 0,1-1 0 0 0,0 1 0 0 0,-1 0 0 0 0,1 0-1 0 0,-1 0 1 0 0,1 0 0 0 0,-1 0 0 0 0,0 1 0 0 0,-2 2 15 0 0,1 0 0 0 0,-1 1-1 0 0,0 0 1 0 0,1 0 0 0 0,0-1 0 0 0,0 1 0 0 0,0 0 0 0 0,1 1 0 0 0,-1-1 0 0 0,1 0 0 0 0,-1 5 0 0 0,-2 4-5 0 0,-28 98 51 0 0,24-75-787 0 0,-2 0-1 0 0,-16 37 0 0 0,25-72 662 0 0,-6 12-1488 0 0,7-12 1455 0 0,0-1 0 0 0,0 0 0 0 0,0 0 0 0 0,0 1 0 0 0,0-1 0 0 0,-1 0 0 0 0,1 0 0 0 0,0 1 0 0 0,0-1 0 0 0,0 0 0 0 0,0 0 0 0 0,-1 1 0 0 0,1-1 0 0 0,0 0 0 0 0,0 0 0 0 0,0 0 0 0 0,-1 1 0 0 0,1-1 0 0 0,0 0 0 0 0,0 0 0 0 0,-1 0 0 0 0,1 0 0 0 0,0 0 0 0 0,0 0 0 0 0,-1 0 0 0 0,1 1 0 0 0,0-1 0 0 0,0 0 0 0 0,-1 0 0 0 0,1 0 0 0 0,0 0 0 0 0,-1 0 0 0 0,1 0 0 0 0,0 0 0 0 0,0 0 0 0 0,-1 0 0 0 0,1 0 0 0 0,0-1 0 0 0,-1 1 1 0 0,1 0-1 0 0,0 0 0 0 0,0 0 0 0 0,-1 0 0 0 0,-1-7-2878 0 0</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08.873"/>
    </inkml:context>
    <inkml:brush xml:id="br0">
      <inkml:brushProperty name="width" value="0.035" units="cm"/>
      <inkml:brushProperty name="height" value="0.035" units="cm"/>
      <inkml:brushProperty name="color" value="#F6630D"/>
    </inkml:brush>
  </inkml:definitions>
  <inkml:trace contextRef="#ctx0" brushRef="#br0">59 373 5521 0 0,'0'0'5380'0'0,"-10"8"-5284"0"0,-28 25-107 0 0,37-32 8 0 0,0 0-1 0 0,0 0 1 0 0,0 0-1 0 0,0 0 1 0 0,1 1-1 0 0,-1-1 1 0 0,0 0-1 0 0,0 1 0 0 0,1-1 1 0 0,-1 1-1 0 0,1-1 1 0 0,-1 1-1 0 0,1-1 1 0 0,0 1-1 0 0,0-1 1 0 0,-1 1-1 0 0,1-1 0 0 0,0 1 1 0 0,0 0-1 0 0,1-1 1 0 0,-1 1-1 0 0,0-1 1 0 0,0 1-1 0 0,1-1 1 0 0,-1 1-1 0 0,1-1 1 0 0,-1 1-1 0 0,1-1 0 0 0,0 0 1 0 0,0 1-1 0 0,-1-1 1 0 0,1 0-1 0 0,1 2 1 0 0,2 2 28 0 0,0-1 1 0 0,0 0-1 0 0,1 1 0 0 0,-1-2 1 0 0,1 1-1 0 0,6 3 1 0 0,-4-2 49 0 0,2-1 1 0 0,-1 0 0 0 0,0-1 0 0 0,1 0 0 0 0,0 0-1 0 0,-1-1 1 0 0,1 0 0 0 0,0 0 0 0 0,0-1-1 0 0,0 0 1 0 0,0-1 0 0 0,0 0 0 0 0,1 0-1 0 0,-1-1 1 0 0,0 0 0 0 0,0-1 0 0 0,-1 0 0 0 0,1 0-1 0 0,0-1 1 0 0,-1 0 0 0 0,1-1 0 0 0,-1 0-1 0 0,0 0 1 0 0,0 0 0 0 0,0-1 0 0 0,-1-1-1 0 0,0 1 1 0 0,0-1 0 0 0,0 0 0 0 0,10-13 0 0 0,-16 18-107 0 0,1 0 0 0 0,-1-1 0 0 0,0 1 0 0 0,0 0 0 0 0,0-1 0 0 0,0 0-1 0 0,0 1 1 0 0,-1-1 0 0 0,1 1 0 0 0,0-1 0 0 0,-1 0 0 0 0,1 1 0 0 0,-1-1 0 0 0,0 0 0 0 0,1 0 0 0 0,-1 1 0 0 0,0-1 0 0 0,0 0 0 0 0,0 0 0 0 0,0 1 0 0 0,0-1 0 0 0,-1 0 0 0 0,1 0 0 0 0,-1 1 0 0 0,1-1 0 0 0,-1 0 0 0 0,-1-2 0 0 0,1 1-242 0 0,-1 1 0 0 0,-1-1-1 0 0,1 1 1 0 0,0 0-1 0 0,0 0 1 0 0,-1 0 0 0 0,0 0-1 0 0,1 0 1 0 0,-1 0-1 0 0,0 1 1 0 0,0-1 0 0 0,0 1-1 0 0,0 0 1 0 0,-3-1-1 0 0,-25-8-4371 0 0,15 2 2271 0 0</inkml:trace>
  <inkml:trace contextRef="#ctx0" brushRef="#br0" timeOffset="1">634 1 3740 0 0,'0'0'1678'0'0,"12"5"-942"0"0,-3-1-644 0 0,-1-1-37 0 0,-1 0 1 0 0,0 0 0 0 0,1 1-1 0 0,-1 0 1 0 0,0 1-1 0 0,-1-1 1 0 0,1 1-1 0 0,-1 1 1 0 0,0-1 0 0 0,0 1-1 0 0,5 7 1 0 0,3 9 169 0 0,0 0-1 0 0,-1 1 1 0 0,-1 1 0 0 0,-1 0 0 0 0,-1 1 0 0 0,10 42 0 0 0,-5 0 721 0 0,10 93-1 0 0,-14-57 720 0 0,-6 192-1 0 0,-6-281-1438 0 0,0-1 0 0 0,-1 1 0 0 0,-1 0 0 0 0,0 0 0 0 0,-1-1 0 0 0,0 0 0 0 0,-12 25 0 0 0,12-31-134 0 0,0 0 0 0 0,0-1 0 0 0,-1 0 0 0 0,1 0 0 0 0,-1 0 0 0 0,-1-1-1 0 0,1 1 1 0 0,-1-1 0 0 0,0-1 0 0 0,0 1 0 0 0,0-1 0 0 0,-1 0 0 0 0,1 0 0 0 0,-1-1 0 0 0,-12 5 0 0 0,-120 29-822 0 0,41-23-3276 0 0,42-11-315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0:51.336"/>
    </inkml:context>
    <inkml:brush xml:id="br0">
      <inkml:brushProperty name="width" value="0.035" units="cm"/>
      <inkml:brushProperty name="height" value="0.035" units="cm"/>
      <inkml:brushProperty name="color" value="#E71224"/>
    </inkml:brush>
  </inkml:definitions>
  <inkml:trace contextRef="#ctx0" brushRef="#br0">152 142 4160,'-12'12'3250,"1"0"-2920,0 0 0,-1-1 0,0-1 1,-1 0-1,0 0 0,-1-1 0,-25 12 0,38-21-284,1 0 0,0 1 0,-1-1 0,1 0 0,-1 0 0,1 0 0,0 1 1,-1-1-1,1 0 0,-1 0 0,1 0 0,-1 0 0,1 0 0,-1 0 0,1 0 0,-1 0 0,1 0 0,0 0 0,-1 0 1,1-1-1,-1 1 0,1 0 0,-1 0 0,1 0 0,0 0 0,-1-1 0,1 1 0,0 0 0,-1 0 0,1-1 0,-1 1 1,1-1-1,0-15 558,16-19-415,-9 26-224,0 0 0,1 0 0,1 1 0,-1 0 0,1 1 0,0-1 0,1 2 0,-1-1 0,14-5 1,16-7-100,43-14 0,-72 29 101,-2 1 16,110-37-247,-104 36 151,0 1 0,1 1 0,-1 0 0,1 0 0,-1 2 0,22 1 0,-33-1 79,-1 0 0,1 1-1,0-1 1,-1 1 0,1 0 0,-1 0 0,1 0-1,-1 0 1,1 0 0,-1 0 0,0 0-1,0 1 1,1 0 0,-1-1 0,0 1 0,0 0-1,-1 0 1,1 0 0,0 0 0,2 4 0,-2-2 14,-1 0 0,1 0 0,-1 0 0,0 0 0,0 0 0,0 1 0,-1-1 0,1 0 1,-1 1-1,0-1 0,-1 8 0,-1 1 61,-1 0 1,0 0-1,-1 0 0,0 0 1,-1-1-1,0 0 1,-9 15-1,1-8 149,-1 0 1,0-1-1,-21 20 0,48-50 296,1 1 0,0 0 0,1 1 0,30-16 0,69-25-918,-94 43 577,71-27-157,77-35-384,-180 100-1514,1-1 2065,-27 46 1,23-48 24,-19 47 0,34-73-153,-1 0 0,1 0 0,-1 1-1,1-1 1,0 0 0,-1 1-1,1-1 1,0 0 0,0 0 0,0 1-1,0-1 1,0 0 0,0 1-1,1-1 1,-1 0 0,0 1 0,1 1-1,0-3 4,-1 1 1,1 0-1,-1-1 0,1 1 0,0-1 0,-1 1 0,1-1 0,0 1 0,0-1 0,-1 1 1,1-1-1,0 0 0,0 1 0,-1-1 0,1 0 0,0 0 0,0 1 0,0-1 1,0 0-1,1 0 0,5-1 143,1 1 1,0-2-1,-1 1 1,15-5-1,-6 2-257,309-76 83,-323 79-40,0 1 0,0-1 0,0 1 0,0-1-1,0 1 1,0 0 0,0 0 0,0 0 0,0 0 0,0 0 0,0 0 0,0 1 0,0-1 0,0 1 0,0-1 0,-1 1-1,1 0 1,0 0 0,0-1 0,2 3 0,-2 0-19,-1-1 0,1 0 0,-1 1 0,1-1-1,-1 1 1,0 0 0,0-1 0,-1 1 0,1 0 0,0 0 0,-1-1-1,0 1 1,0 0 0,0 4 0,0 8 39,0 1 0,-1 0 0,-1-1 1,-1 1-1,0-1 0,-1 1 0,0-1 0,-9 18 0,-10 17 73,-31 49-1,11-23 28,-1 21 47,30-64-48,0-1 1,-2-1-1,-24 35 0,39-65-36,1-1-1,0 0 0,0 1 0,0-1 1,-1 1-1,1-1 0,0 1 1,0-1-1,-1 0 0,1 1 0,0-1 1,-1 0-1,1 1 0,-1-1 0,1 0 1,0 0-1,-1 1 0,1-1 0,-1 0 1,1 0-1,-1 0 0,1 1 0,-1-1 1,1 0-1,0 0 0,-1 0 1,1 0-1,-1 0 0,1 0 0,-1 0 1,1 0-1,-1 0 0,1 0 0,-1 0 1,1 0-1,-1-1 0,1 1 0,-1 0 1,-1-2 52,1 1 0,0-1 0,0 1 0,0-1 0,0 1 0,1-1 0,-1 1 1,0-1-1,1 0 0,-2-3 0,-7-50 433,9 54-532,-1-17 20,0-1 1,2 0-1,0 1 0,1-1 0,1 1 0,0-1 0,1 1 0,2 0 0,-1 0 0,14-26 0,-5 18-45,0 1-1,2 0 1,1 1 0,1 1-1,42-42 1,-6 18-130,1 2 1,2 2-1,2 3 1,89-44-1,-113 65 78,0 1 0,2 2 0,0 1 0,45-10 0,-57 18 8,0 2 1,30-3-1,-47 7 32,-1 1-1,1 0 1,-1 0 0,1 0 0,-1 1-1,1 0 1,-1 1 0,0-1 0,0 1 0,0 1-1,13 5 1,-18-7 2,0 1 0,-1-1 0,1 0 0,0 0 0,-1 1 0,0-1 0,1 1 0,-1-1 0,0 1 0,1-1 0,-1 1 0,0 0 0,0 0 0,-1-1-1,1 1 1,0 0 0,-1 0 0,1 0 0,0 3 0,-1-1-6,0-1 0,0 1 0,0 0-1,-1-1 1,1 1 0,-1-1 0,0 1-1,0-1 1,0 0 0,-3 5 0,-2 3-4,0 0 1,-1-1-1,0 1 1,-1-1-1,-9 9 1,-5 2 126,-1-1 1,-1-2-1,-1 0 1,0-1-1,-1-2 1,-1-1-1,0 0 0,-49 15 1,-13-1 226,-137 24-1,162-42-304,35-6-758,1 1 0,-47 14 0,125-25-2761,-5-6 945,13-6-1103</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09.542"/>
    </inkml:context>
    <inkml:brush xml:id="br0">
      <inkml:brushProperty name="width" value="0.035" units="cm"/>
      <inkml:brushProperty name="height" value="0.035" units="cm"/>
      <inkml:brushProperty name="color" value="#F6630D"/>
    </inkml:brush>
  </inkml:definitions>
  <inkml:trace contextRef="#ctx0" brushRef="#br0">299 248 2948 0 0,'0'0'11079'0'0,"5"0"-10728"0"0,-2 0-327 0 0,0 0-1 0 0,0 1 1 0 0,0 0-1 0 0,0-1 1 0 0,0 1 0 0 0,0 0-1 0 0,0 0 1 0 0,-1 1-1 0 0,1-1 1 0 0,0 0 0 0 0,-1 1-1 0 0,1 0 1 0 0,-1 0 0 0 0,0 0-1 0 0,1 0 1 0 0,1 3-1 0 0,-3-5-18 0 0,-1 0 1 0 0,0 1-1 0 0,0-1 0 0 0,1 0 0 0 0,-1 1 0 0 0,0-1 0 0 0,1 0 0 0 0,-1 0 0 0 0,0 1 0 0 0,1-1 0 0 0,-1 0 1 0 0,1 0-1 0 0,-1 1 0 0 0,0-1 0 0 0,1 0 0 0 0,-1 0 0 0 0,1 0 0 0 0,-1 0 0 0 0,1 0 0 0 0,-1 0 0 0 0,0 0 1 0 0,1 0-1 0 0,-1 0 0 0 0,1 0 0 0 0,-1 0 0 0 0,1 0 0 0 0,-1 0 0 0 0,0 0 0 0 0,1 0 0 0 0,-1 0 0 0 0,1 0 1 0 0,-1 0-1 0 0,1-1 0 0 0,-1 1 0 0 0,0 0 0 0 0,1 0 0 0 0,0-1 0 0 0,8-18 13 0 0,-2-25-82 0 0,-6 35 74 0 0,-1 0-1 0 0,0-1 1 0 0,0 1 0 0 0,-1 0-1 0 0,-1 0 1 0 0,1 0-1 0 0,-1 0 1 0 0,-1 0-1 0 0,0 1 1 0 0,0-1-1 0 0,0 1 1 0 0,-1-1-1 0 0,-1 1 1 0 0,1 0-1 0 0,-1 1 1 0 0,-1-1 0 0 0,-5-6-1 0 0,6 9-20 0 0,-1 0 1 0 0,1 1-1 0 0,-1-1 1 0 0,1 1-1 0 0,-1 1 0 0 0,0-1 1 0 0,-1 1-1 0 0,1 0 0 0 0,-1 0 1 0 0,1 1-1 0 0,-1 0 1 0 0,0 0-1 0 0,0 0 0 0 0,0 1 1 0 0,0 0-1 0 0,0 1 0 0 0,0-1 1 0 0,0 1-1 0 0,0 1 1 0 0,0-1-1 0 0,0 1 0 0 0,-13 4 1 0 0,11-3 38 0 0,-1 2 0 0 0,1-1 1 0 0,0 2-1 0 0,0-1 0 0 0,0 1 1 0 0,0 0-1 0 0,1 1 0 0 0,0 0 1 0 0,0 0-1 0 0,0 1 0 0 0,1 0 1 0 0,0 0-1 0 0,1 1 1 0 0,-1 0-1 0 0,2 0 0 0 0,-1 1 1 0 0,1-1-1 0 0,0 1 0 0 0,1 0 1 0 0,0 1-1 0 0,0-1 0 0 0,1 1 1 0 0,0-1-1 0 0,1 1 0 0 0,0 0 1 0 0,0 0-1 0 0,1 0 0 0 0,1 0 1 0 0,0 0-1 0 0,0 0 0 0 0,1 0 1 0 0,0 0-1 0 0,1 0 0 0 0,0 0 1 0 0,0 0-1 0 0,1 0 0 0 0,0-1 1 0 0,1 0-1 0 0,0 1 0 0 0,6 9 1 0 0,-2-8-77 0 0,1 0 1 0 0,0-1-1 0 0,0 1 1 0 0,1-2-1 0 0,0 0 1 0 0,1 0-1 0 0,0 0 1 0 0,0-2-1 0 0,1 1 1 0 0,0-1-1 0 0,0-1 1 0 0,20 7-1 0 0,-14-7-746 0 0,-1-1 0 0 0,1 0-1 0 0,1-2 1 0 0,-1 0 0 0 0,0-1-1 0 0,1-1 1 0 0,-1 0 0 0 0,1-2-1 0 0,19-2 1 0 0,6-6-3418 0 0</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09.983"/>
    </inkml:context>
    <inkml:brush xml:id="br0">
      <inkml:brushProperty name="width" value="0.035" units="cm"/>
      <inkml:brushProperty name="height" value="0.035" units="cm"/>
      <inkml:brushProperty name="color" value="#F6630D"/>
    </inkml:brush>
  </inkml:definitions>
  <inkml:trace contextRef="#ctx0" brushRef="#br0">459 14 5184 0 0,'0'0'4866'0'0,"-14"-2"-2623"0"0,-4-2-1969 0 0,1 1 0 0 0,-1 1 0 0 0,-1 0 1 0 0,1 2-1 0 0,0 0 0 0 0,-30 4 0 0 0,16 4 127 0 0,-1 0 0 0 0,-53 23 0 0 0,75-26-389 0 0,0 0 0 0 0,0 1-1 0 0,0 0 1 0 0,1 0 0 0 0,0 1-1 0 0,1 1 1 0 0,0-1 0 0 0,0 2-1 0 0,0-1 1 0 0,1 1 0 0 0,-8 11-1 0 0,15-18-54 0 0,-1 0 0 0 0,1 0 0 0 0,0 0-1 0 0,-1 0 1 0 0,1 0 0 0 0,0 1 0 0 0,0-1 0 0 0,0 1-1 0 0,1-1 1 0 0,-1 0 0 0 0,1 1 0 0 0,-1-1-1 0 0,1 1 1 0 0,0 0 0 0 0,0-1 0 0 0,0 1-1 0 0,0-1 1 0 0,0 1 0 0 0,0-1 0 0 0,1 1 0 0 0,0-1-1 0 0,0 4 1 0 0,1-4-27 0 0,-1-1 1 0 0,1 1-1 0 0,-1-1 1 0 0,1 1-1 0 0,0-1 0 0 0,-1 0 1 0 0,1 0-1 0 0,0 0 0 0 0,0 0 1 0 0,0 0-1 0 0,0 0 1 0 0,0 0-1 0 0,0-1 0 0 0,0 1 1 0 0,0-1-1 0 0,0 1 0 0 0,0-1 1 0 0,1 0-1 0 0,-1 0 1 0 0,0 0-1 0 0,0 0 0 0 0,0 0 1 0 0,0 0-1 0 0,0-1 0 0 0,0 1 1 0 0,4-2-1 0 0,6-1 51 0 0,1 0-1 0 0,-1-1 0 0 0,19-10 1 0 0,-22 10 43 0 0,1-1 1 0 0,0 1 0 0 0,1 1 0 0 0,-1 0 0 0 0,1 0 0 0 0,16-2 0 0 0,-9 5 8 0 0,0 0 1 0 0,0 1-1 0 0,0 1 0 0 0,-1 0 0 0 0,1 1 1 0 0,-1 1-1 0 0,0 1 0 0 0,0 1 0 0 0,0 0 0 0 0,0 1 1 0 0,18 11-1 0 0,-22-10-619 0 0,-1 1 0 0 0,1-1 1 0 0,-2 2-1 0 0,18 17 0 0 0,-22-20-2246 0 0,0-4-1543 0 0</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10.391"/>
    </inkml:context>
    <inkml:brush xml:id="br0">
      <inkml:brushProperty name="width" value="0.035" units="cm"/>
      <inkml:brushProperty name="height" value="0.035" units="cm"/>
      <inkml:brushProperty name="color" value="#F6630D"/>
    </inkml:brush>
  </inkml:definitions>
  <inkml:trace contextRef="#ctx0" brushRef="#br0">0 0 6917 0 0,'0'0'6009'0'0,"6"12"-5402"0"0,12 31 272 0 0,-1 1 0 0 0,18 79-1 0 0,-17-13-579 0 0,9 211 0 0 0,-23-245-958 0 0,-4-66 440 0 0,0-2-140 0 0,0 0 0 0 0,1 0 0 0 0,0 0 0 0 0,0 0 1 0 0,0 0-1 0 0,1-1 0 0 0,0 1 0 0 0,1 0 0 0 0,5 10 0 0 0,-8-17 280 0 0,0-1-1 0 0,0 0 1 0 0,1 0 0 0 0,-1 1-1 0 0,0-1 1 0 0,0 0-1 0 0,1 0 1 0 0,-1 1-1 0 0,0-1 1 0 0,0 0-1 0 0,1 0 1 0 0,-1 0-1 0 0,0 0 1 0 0,0 1-1 0 0,1-1 1 0 0,-1 0-1 0 0,0 0 1 0 0,1 0-1 0 0,-1 0 1 0 0,0 0-1 0 0,1 0 1 0 0,-1 0-1 0 0,0 0 1 0 0,1 0-1 0 0,-1 0 1 0 0,0 0-1 0 0,0 0 1 0 0,1 0-1 0 0,-1 0 1 0 0,0 0 0 0 0,1 0-1 0 0,-1 0 1 0 0,0 0-1 0 0,1 0 1 0 0,-1-1-1 0 0,0 1 1 0 0,0 0-1 0 0,1 0 1 0 0,-1 0-1 0 0,0-1 1 0 0,0 1-1 0 0,1 0 1 0 0,-1 0-1 0 0,0 0 1 0 0,0-1-1 0 0,1 1 1 0 0,9-17-2917 0 0,2-9-1073 0 0</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10.799"/>
    </inkml:context>
    <inkml:brush xml:id="br0">
      <inkml:brushProperty name="width" value="0.035" units="cm"/>
      <inkml:brushProperty name="height" value="0.035" units="cm"/>
      <inkml:brushProperty name="color" value="#F6630D"/>
    </inkml:brush>
  </inkml:definitions>
  <inkml:trace contextRef="#ctx0" brushRef="#br0">94 242 3648 0 0,'0'0'10155'0'0,"-5"5"-9863"0"0,-1 2-175 0 0,0 0 1 0 0,1 0-1 0 0,0 0 0 0 0,0 0 0 0 0,0 1 0 0 0,1 0 0 0 0,1 0 0 0 0,-1 0 1 0 0,1 0-1 0 0,1 1 0 0 0,-3 10 0 0 0,-16 110 547 0 0,19-115-660 0 0,-6 64-159 0 0,4 1 0 0 0,9 131 0 0 0,-4-199-85 0 0,1 1-1 0 0,0 0 1 0 0,0-1 0 0 0,1 0-1 0 0,1 0 1 0 0,-1 0-1 0 0,2 0 1 0 0,6 11 0 0 0,-9-17-103 0 0,1-1 0 0 0,0 0 0 0 0,0 0 0 0 0,0 0 0 0 0,1 0 0 0 0,0-1 0 0 0,-1 1 0 0 0,1-1 0 0 0,0 0 0 0 0,1 0 0 0 0,-1 0 0 0 0,0-1 0 0 0,1 0 0 0 0,-1 1 1 0 0,1-2-1 0 0,0 1 0 0 0,0 0 0 0 0,0-1 0 0 0,0 0 0 0 0,0 0 0 0 0,8 0 0 0 0,31-1-5085 0 0</inkml:trace>
  <inkml:trace contextRef="#ctx0" brushRef="#br0" timeOffset="1">1098 1 6369 0 0,'-13'1'3014'0'0,"7"-1"-2671"0"0,-5 0-18 0 0,1 1 1 0 0,-1 0-1 0 0,1 1 0 0 0,-1 0 0 0 0,1 1 0 0 0,0 0 0 0 0,-18 9 0 0 0,5 1-119 0 0,1 1-1 0 0,0 1 1 0 0,1 2-1 0 0,1 0 1 0 0,0 1-1 0 0,2 1 1 0 0,0 0-1 0 0,1 1 1 0 0,1 1-1 0 0,1 1 1 0 0,1 1-1 0 0,1 0 1 0 0,-16 38-1 0 0,12-18 18 0 0,1 1-1 0 0,3 0 1 0 0,1 1-1 0 0,2 1 1 0 0,3 0 0 0 0,-4 88-1 0 0,11-93-195 0 0,2-1 1 0 0,1 1-1 0 0,2-1 0 0 0,2 0 1 0 0,24 76-1 0 0,-23-93-102 0 0,1 0 1 0 0,1 0-1 0 0,1-1 1 0 0,0 0-1 0 0,2-1 1 0 0,1-1 0 0 0,0 0-1 0 0,2-1 1 0 0,0 0-1 0 0,1-2 1 0 0,22 19-1 0 0,-29-29-187 0 0,0 0 0 0 0,1 0 0 0 0,0-1 0 0 0,0-1-1 0 0,0 0 1 0 0,1 0 0 0 0,-1-1 0 0 0,1-1 0 0 0,0 0 0 0 0,1 0 0 0 0,11 0 0 0 0,-12-2-653 0 0,-1-1 0 0 0,1 0 0 0 0,-1-1 1 0 0,0 0-1 0 0,1-1 0 0 0,-1 0 0 0 0,19-6 1 0 0,26-15-4507 0 0</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11.188"/>
    </inkml:context>
    <inkml:brush xml:id="br0">
      <inkml:brushProperty name="width" value="0.035" units="cm"/>
      <inkml:brushProperty name="height" value="0.035" units="cm"/>
      <inkml:brushProperty name="color" value="#F6630D"/>
    </inkml:brush>
  </inkml:definitions>
  <inkml:trace contextRef="#ctx0" brushRef="#br0">63 0 8661 0 0,'0'0'6633'0'0,"0"5"-6496"0"0,-23 194 761 0 0,-2-66-3870 0 0,15-107 1102 0 0,6-16-4601 0 0,4-17 1655 0 0</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11.593"/>
    </inkml:context>
    <inkml:brush xml:id="br0">
      <inkml:brushProperty name="width" value="0.035" units="cm"/>
      <inkml:brushProperty name="height" value="0.035" units="cm"/>
      <inkml:brushProperty name="color" value="#F6630D"/>
    </inkml:brush>
  </inkml:definitions>
  <inkml:trace contextRef="#ctx0" brushRef="#br0">112 17 8553 0 0,'0'0'3612'0'0,"-11"-1"-3219"0"0,-38-2-307 0 0,47 3-92 0 0,0 0 0 0 0,0 0 0 0 0,0 0 0 0 0,0 0 0 0 0,0 0 0 0 0,0 0 0 0 0,1 1 0 0 0,-1-1 0 0 0,0 1 0 0 0,0-1 0 0 0,0 1 0 0 0,0 0 0 0 0,0-1 0 0 0,1 1 0 0 0,-1 0 0 0 0,0 0 0 0 0,1 0 0 0 0,-1 1 0 0 0,1-1 0 0 0,-1 0 0 0 0,1 1 0 0 0,-1-1 0 0 0,1 0 0 0 0,0 1 0 0 0,0 0 0 0 0,0-1 0 0 0,0 1 0 0 0,0 0 0 0 0,0 0 0 0 0,0-1 0 0 0,1 1 0 0 0,-1 0 0 0 0,0 0 0 0 0,1 2 1 0 0,-1-1-10 0 0,1 0 0 0 0,0 0 0 0 0,1 0 0 0 0,-1 0 0 0 0,0 0 0 0 0,1 0 0 0 0,0 0 0 0 0,0 0 0 0 0,0 0 0 0 0,0 0 0 0 0,0-1 0 0 0,0 1 0 0 0,1 0 0 0 0,-1-1 0 0 0,1 1 0 0 0,0-1 0 0 0,0 1 0 0 0,3 2 0 0 0,3 2-16 0 0,0-1-1 0 0,1 0 1 0 0,-1-1 0 0 0,1 0 0 0 0,1 0 0 0 0,18 6-1 0 0,-22-8-31 0 0,1-1-1 0 0,0 0 1 0 0,0-1-1 0 0,0 0 0 0 0,0 0 1 0 0,0 0-1 0 0,0-1 1 0 0,0 0-1 0 0,1 0 0 0 0,11-2 1 0 0,-16 0 102 0 0,0 1 0 0 0,0 0-1 0 0,0-1 1 0 0,-1 1 0 0 0,1-1 0 0 0,0 0 0 0 0,-1 0 0 0 0,1 0 0 0 0,-1 0 0 0 0,0 0 0 0 0,0-1 0 0 0,1 1 0 0 0,-2 0 0 0 0,1-1-1 0 0,0 0 1 0 0,0 0 0 0 0,-1 1 0 0 0,0-1 0 0 0,1 0 0 0 0,-1 0 0 0 0,0 0 0 0 0,0 0 0 0 0,-1 0 0 0 0,1-1 0 0 0,-1 1 0 0 0,1-6-1 0 0,-1 5-104 0 0,0 1-1 0 0,0-1 1 0 0,0 1-1 0 0,0-1 0 0 0,0 1 1 0 0,-1-1-1 0 0,0 1 1 0 0,1-1-1 0 0,-1 1 0 0 0,-1 0 1 0 0,1-1-1 0 0,0 1 0 0 0,-1 0 1 0 0,0 0-1 0 0,1 0 1 0 0,-1 0-1 0 0,-1 0 0 0 0,1 0 1 0 0,0 0-1 0 0,-1 1 0 0 0,1-1 1 0 0,-1 1-1 0 0,-5-4 1 0 0,5 4-188 0 0,-1 1 0 0 0,1-1 1 0 0,-1 1-1 0 0,0 0 0 0 0,1 0 0 0 0,-1 0 1 0 0,0 0-1 0 0,0 1 0 0 0,1 0 1 0 0,-1 0-1 0 0,0 0 0 0 0,0 0 0 0 0,0 0 1 0 0,1 1-1 0 0,-1-1 0 0 0,0 1 1 0 0,1 0-1 0 0,-1 0 0 0 0,0 1 0 0 0,1-1 1 0 0,-1 1-1 0 0,1 0 0 0 0,0 0 1 0 0,0 0-1 0 0,-1 0 0 0 0,1 0 0 0 0,-3 4 1 0 0,-6 9-2163 0 0</inkml:trace>
  <inkml:trace contextRef="#ctx0" brushRef="#br0" timeOffset="1">275 320 3040 0 0,'0'0'6536'0'0,"11"-1"-5974"0"0,50-2 71 0 0,0 2 1 0 0,-1 3 0 0 0,1 3 0 0 0,89 17 0 0 0,-108-11-552 0 0,66 26 0 0 0,-89-30-915 0 0,-1 2 1 0 0,-1 0-1 0 0,0 1 1 0 0,0 1-1 0 0,28 23 0 0 0,-39-28-1833 0 0</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11.987"/>
    </inkml:context>
    <inkml:brush xml:id="br0">
      <inkml:brushProperty name="width" value="0.035" units="cm"/>
      <inkml:brushProperty name="height" value="0.035" units="cm"/>
      <inkml:brushProperty name="color" value="#F6630D"/>
    </inkml:brush>
  </inkml:definitions>
  <inkml:trace contextRef="#ctx0" brushRef="#br0">78 1 5625 0 0,'0'0'7740'0'0,"-2"11"-7186"0"0,-37 281 1655 0 0,16-88-2566 0 0,21-194 208 0 0,-4 29-2114 0 0,0 47 0 0 0,7-74-234 0 0,6-7-1238 0 0</inkml:trace>
  <inkml:trace contextRef="#ctx0" brushRef="#br0" timeOffset="1">510 251 6585 0 0,'0'0'7088'0'0,"1"8"-6718"0"0,47 243 793 0 0,-8-47-6220 0 0,-36-189 2542 0 0,5-5-1847 0 0</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12.363"/>
    </inkml:context>
    <inkml:brush xml:id="br0">
      <inkml:brushProperty name="width" value="0.035" units="cm"/>
      <inkml:brushProperty name="height" value="0.035" units="cm"/>
      <inkml:brushProperty name="color" value="#F6630D"/>
    </inkml:brush>
  </inkml:definitions>
  <inkml:trace contextRef="#ctx0" brushRef="#br0">82 0 4456 0 0,'0'0'2705'0'0,"6"12"-1391"0"0,7 18-860 0 0,-1 1 1 0 0,-1 0 0 0 0,-2 1-1 0 0,6 35 1 0 0,-1 20 654 0 0,-4 1 1 0 0,-4 1 0 0 0,-4 0-1 0 0,-15 148 1 0 0,11-221-840 0 0,-25 148 1159 0 0,21-138-1317 0 0,-1-2 1 0 0,-1 1-1 0 0,-1-1 1 0 0,-16 30-1 0 0,24-52-152 0 0,-1 0-1 0 0,1-1 1 0 0,-1 1-1 0 0,0-1 1 0 0,1 0-1 0 0,-1 0 1 0 0,0 1-1 0 0,0-1 1 0 0,0 0-1 0 0,0-1 1 0 0,0 1-1 0 0,0 0 0 0 0,0-1 1 0 0,0 1-1 0 0,0-1 1 0 0,-4 1-1 0 0,-35 0-8373 0 0,34-3 2588 0 0</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13.347"/>
    </inkml:context>
    <inkml:brush xml:id="br0">
      <inkml:brushProperty name="width" value="0.035" units="cm"/>
      <inkml:brushProperty name="height" value="0.035" units="cm"/>
      <inkml:brushProperty name="color" value="#F6630D"/>
    </inkml:brush>
  </inkml:definitions>
  <inkml:trace contextRef="#ctx0" brushRef="#br0">0 0 3512 0 0,'0'0'12922'0'0,"11"0"-12510"0"0,32 4-328 0 0,0 1 1 0 0,-1 2 0 0 0,0 2-1 0 0,0 1 1 0 0,52 21 0 0 0,-33-10-2614 0 0,-18-14-6177 0 0,-29-7 3767 0 0</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13.751"/>
    </inkml:context>
    <inkml:brush xml:id="br0">
      <inkml:brushProperty name="width" value="0.035" units="cm"/>
      <inkml:brushProperty name="height" value="0.035" units="cm"/>
      <inkml:brushProperty name="color" value="#F6630D"/>
    </inkml:brush>
  </inkml:definitions>
  <inkml:trace contextRef="#ctx0" brushRef="#br0">0 1 3240 0 0,'0'0'12260'0'0,"12"1"-11604"0"0,32 6-559 0 0,0 3 0 0 0,85 28 1 0 0,-32 11-942 0 0,27 10-7704 0 0,-107-54 4628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0:51.986"/>
    </inkml:context>
    <inkml:brush xml:id="br0">
      <inkml:brushProperty name="width" value="0.035" units="cm"/>
      <inkml:brushProperty name="height" value="0.035" units="cm"/>
      <inkml:brushProperty name="color" value="#E71224"/>
    </inkml:brush>
  </inkml:definitions>
  <inkml:trace contextRef="#ctx0" brushRef="#br0">266 9 4620,'0'-1'65,"0"1"-1,0 0 1,0 0-1,0-1 1,0 1-1,0 0 1,0-1-1,0 1 1,0 0-1,0-1 1,0 1-1,0 0 1,0-1-1,0 1 1,-1 0-1,1 0 1,0-1-1,0 1 1,0 0-1,-1 0 1,1-1-1,0 1 1,0 0-1,0 0 1,-1 0-1,1 0 1,0-1-1,-1 1 1,1 0-1,0 0 1,0 0-1,-1 0 1,1 0-1,0 0 1,-1 0-1,1 0 0,0 0 1,-1-1-1,1 2 1,-19 4 115,-14 14-570,33-19 393,-18 13 84,0 1 1,1 0 0,0 2-1,1 0 1,1 0 0,1 2-1,0-1 1,1 2 0,-15 28-1,22-36 35,1 1 0,0-1 0,0 1 0,2 1 0,-1-1 0,1 0 0,1 1-1,0-1 1,1 1 0,0 0 0,1 0 0,1-1 0,0 1 0,0 0-1,1-1 1,1 1 0,0-1 0,6 14 0,-6-21-23,0 1 0,1-1 0,-1 0-1,1-1 1,1 1 0,-1-1 0,1 0 0,-1 0 0,1 0 0,0 0 0,1-1 0,-1 0-1,0 0 1,1 0 0,0-1 0,0 0 0,0 0 0,7 1 0,15 4 83,-1-2 1,46 3-1,-32-7-144,1-1 0,-1-2 1,0-1-1,-1-3 0,1-1 0,-1-2 0,0-1 1,-1-3-1,-1-1 0,0-2 0,63-36 0,-99 51-44,13-8-47,0-1-1,15-14 1,-27 22 37,-1 0 0,1 0-1,-1-1 1,1 1 0,-1-1-1,0 1 1,0-1 0,-1 0-1,1 0 1,0 0 0,-1 0-1,0 0 1,1 0 0,-1 0-1,0 0 1,-1-1 0,1 1-1,0-6 1,-2 7-30,1 0 0,-1 0 0,0 0 0,0 0 0,0 0 1,0 0-1,0 0 0,0 0 0,-1 1 0,1-1 0,-1 0 0,1 1 0,-1-1 0,1 1 0,-1 0 0,0-1 0,0 1 0,0 0 0,1 0 0,-1 0 1,0 0-1,-1 0 0,1 1 0,0-1 0,-2 0 0,-9-2-195,0 0 0,-23-2 0,36 5 238,-24-2-92,0 2 0,0 0 0,1 2 0,-1 1 0,1 0-1,-1 2 1,1 0 0,-40 17 0,51-18 123,0 1 1,0 1-1,1 0 0,-1 1 0,1 0 0,1 0 1,-1 1-1,2 1 0,-1 0 0,1 0 0,0 1 1,1 0-1,0 0 0,0 1 0,1 0 1,1 1-1,-8 18 0,12-24-9,-1 0 1,2 1-1,-1-1 0,1 1 1,0-1-1,1 1 0,-1 0 1,1-1-1,0 1 0,1 0 1,0-1-1,0 1 0,0-1 1,1 1-1,0-1 0,0 0 0,6 11 1,-3-9 46,0 0 1,1-1 0,0 0-1,0 0 1,1 0 0,0-1-1,0 0 1,0-1 0,1 1-1,-1-1 1,2-1-1,9 5 1,28 12 59,1-3 0,0-2-1,1-2 1,1-3 0,0-1-1,84 5 1,-54-11 18,0-3 1,95-12-1,-125 4-230,0-2 1,-1-3 0,0-1-1,77-33 1,-61 18-303,-2-3-1,-1-2 1,60-45-1,-98 61 351,0-2-1,-1-1 1,-1 0 0,-1-1 0,0-2-1,-2 0 1,18-30 0,-13 7 140,-22 45-55,-1-1 1,1 0-1,0 0 0,-1 0 0,1 0 1,-1 0-1,0 0 0,1 0 1,-1 0-1,0 0 0,0 0 0,0 0 1,0 0-1,-1 0 0,1 0 0,-1 0 1,1 0-1,-1 0 0,0 0 1,1 0-1,-3-3 0,2 4-76,-1 0 0,1 1-1,0-1 1,-1 0 0,1 1 0,-1-1-1,1 0 1,-1 1 0,1 0 0,-1-1 0,1 1-1,-1 0 1,1 0 0,-1 0 0,1 0-1,-1 0 1,1 0 0,-1 0 0,1 1 0,-1-1-1,-2 1 1,-35 13-491,37-12 543,-30 13 37,2 1 0,0 2 0,0 1 1,2 2-1,1 1 0,0 0 0,2 2 0,1 1 0,1 1 1,-32 46-1,30-33 23,1 1 0,2 2 0,1 0 0,3 1 0,1 1 0,3 0 0,-14 65 0,25-93-180,-7 38 440,-5 59 0,14-96-671,0 0 1,2-1 0,0 1-1,1 0 1,0 0 0,2-1-1,9 31 1,-13-46 190,0 0 1,1 0 0,-1 0-1,0 0 1,1 0-1,-1 0 1,1 0-1,-1 0 1,1 0 0,-1 0-1,1 0 1,0 0-1,-1 0 1,1-1-1,0 1 1,0 0 0,0-1-1,0 1 1,0 0-1,-1-1 1,1 1-1,0-1 1,1 1 0,7-7-2713</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14.144"/>
    </inkml:context>
    <inkml:brush xml:id="br0">
      <inkml:brushProperty name="width" value="0.035" units="cm"/>
      <inkml:brushProperty name="height" value="0.035" units="cm"/>
      <inkml:brushProperty name="color" value="#F6630D"/>
    </inkml:brush>
  </inkml:definitions>
  <inkml:trace contextRef="#ctx0" brushRef="#br0">0 1 1436 0 0,'0'0'13742'0'0,"9"-1"-13558"0"0,3 1-246 0 0,0 1 1 0 0,0 0-1 0 0,0 0 1 0 0,-1 1-1 0 0,1 0 0 0 0,20 8 1 0 0,86 40-2767 0 0,-37-14-3056 0 0,-43-19 1609 0 0</inkml:trace>
  <inkml:trace contextRef="#ctx0" brushRef="#br0" timeOffset="1">553 300 3132 0 0,'0'0'9185'0'0,"34"4"-9969"0"0,-10 9 784 0 0,2 2-656 0 0,0 3-1140 0 0,-4-5-1440 0 0,20 9-2609 0 0</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14.582"/>
    </inkml:context>
    <inkml:brush xml:id="br0">
      <inkml:brushProperty name="width" value="0.035" units="cm"/>
      <inkml:brushProperty name="height" value="0.035" units="cm"/>
      <inkml:brushProperty name="color" value="#F6630D"/>
    </inkml:brush>
  </inkml:definitions>
  <inkml:trace contextRef="#ctx0" brushRef="#br0">5 44 3740 0 0,'0'0'9017'0'0,"-5"-43"-9641"0"0,12 43 20 0 0,4 2-364 0 0,-3 1-1008 0 0,11-2-2261 0 0</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15.624"/>
    </inkml:context>
    <inkml:brush xml:id="br0">
      <inkml:brushProperty name="width" value="0.035" units="cm"/>
      <inkml:brushProperty name="height" value="0.035" units="cm"/>
      <inkml:brushProperty name="color" value="#F6630D"/>
    </inkml:brush>
  </inkml:definitions>
  <inkml:trace contextRef="#ctx0" brushRef="#br0">0 0 9973 0 0,'0'0'6411'0'0,"4"1"-6171"0"0,-2 0-210 0 0,0 0 1 0 0,-1-1 0 0 0,1 1-1 0 0,0 0 1 0 0,0 0 0 0 0,0 0-1 0 0,-1 1 1 0 0,1-1 0 0 0,0 0-1 0 0,-1 1 1 0 0,0-1 0 0 0,1 1-1 0 0,-1-1 1 0 0,0 1 0 0 0,1 0 0 0 0,0 2-1 0 0,1 3 55 0 0,0-1 0 0 0,0 1-1 0 0,-1-1 1 0 0,4 14-1 0 0,-2 3 38 0 0,-1 1-1 0 0,0 24 1 0 0,-1-15-166 0 0,-2-1 0 0 0,-1 0 0 0 0,-1 0 0 0 0,-2 0-1 0 0,-10 38 1 0 0,12-65-1390 0 0,1-20-7169 0 0,6-5 3480 0 0</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16.142"/>
    </inkml:context>
    <inkml:brush xml:id="br0">
      <inkml:brushProperty name="width" value="0.035" units="cm"/>
      <inkml:brushProperty name="height" value="0.035" units="cm"/>
      <inkml:brushProperty name="color" value="#F6630D"/>
    </inkml:brush>
  </inkml:definitions>
  <inkml:trace contextRef="#ctx0" brushRef="#br0">136 50 4832 0 0,'0'0'10628'0'0,"-4"-10"-10371"0"0,-15-26-453 0 0,19 36 191 0 0,-1 0 1 0 0,1 0 0 0 0,0-1 0 0 0,-1 1-1 0 0,1 0 1 0 0,0 0 0 0 0,-1-1-1 0 0,1 1 1 0 0,0 0 0 0 0,-1 0-1 0 0,1 0 1 0 0,-1 0 0 0 0,1-1-1 0 0,0 1 1 0 0,-1 0 0 0 0,1 0 0 0 0,-1 0-1 0 0,1 0 1 0 0,0 0 0 0 0,-1 0-1 0 0,1 0 1 0 0,-1 0 0 0 0,1 0-1 0 0,0 0 1 0 0,-1 0 0 0 0,1 1-1 0 0,-1-1 1 0 0,1 0 0 0 0,0 0 0 0 0,-1 0-1 0 0,1 0 1 0 0,0 1 0 0 0,-1-1-1 0 0,1 0 1 0 0,0 0 0 0 0,-1 1-1 0 0,1-1 1 0 0,-14 15-11 0 0,11-11 30 0 0,-7 8 12 0 0,1-1-1 0 0,0 1 0 0 0,1 1 1 0 0,1-1-1 0 0,0 1 0 0 0,1 1 1 0 0,-7 17-1 0 0,10-22-44 0 0,1-1 0 0 0,-1 1 0 0 0,2 0 0 0 0,-1 0 0 0 0,1 0 0 0 0,0 0 0 0 0,1 0 0 0 0,0 0 0 0 0,1 0 0 0 0,-1 0 0 0 0,2-1 0 0 0,-1 1-1 0 0,4 10 1 0 0,-3-15 57 0 0,-1 0 0 0 0,1-1 0 0 0,0 1-1 0 0,0-1 1 0 0,0 0 0 0 0,0 0-1 0 0,1 1 1 0 0,-1-2 0 0 0,1 1-1 0 0,0 0 1 0 0,0 0 0 0 0,0-1 0 0 0,0 1-1 0 0,0-1 1 0 0,0 0 0 0 0,1 0-1 0 0,-1 0 1 0 0,1-1 0 0 0,0 1 0 0 0,-1-1-1 0 0,1 0 1 0 0,0 0 0 0 0,0 0-1 0 0,-1 0 1 0 0,1-1 0 0 0,0 0-1 0 0,6 0 1 0 0,-4 0 54 0 0,0 0-1 0 0,0-1 1 0 0,-1 0 0 0 0,1 0-1 0 0,0-1 1 0 0,-1 1-1 0 0,1-1 1 0 0,-1-1-1 0 0,0 1 1 0 0,1-1 0 0 0,-1 1-1 0 0,0-2 1 0 0,-1 1-1 0 0,1 0 1 0 0,-1-1 0 0 0,1 0-1 0 0,-1 0 1 0 0,4-5-1 0 0,-2 1-49 0 0,-1 0-1 0 0,0-1 1 0 0,-1 1-1 0 0,0-1 0 0 0,0 0 1 0 0,-1 0-1 0 0,0 0 1 0 0,-1 0-1 0 0,0 0 0 0 0,0-1 1 0 0,-1 1-1 0 0,0-1 1 0 0,-1 1-1 0 0,0-1 0 0 0,0 0 1 0 0,-1 1-1 0 0,-4-18 1 0 0,4 21-161 0 0,-1 1 1 0 0,1-1 0 0 0,-1 1-1 0 0,-1 0 1 0 0,1 0-1 0 0,-1 0 1 0 0,1 0 0 0 0,-2 0-1 0 0,1 0 1 0 0,0 1-1 0 0,-1 0 1 0 0,0-1 0 0 0,0 1-1 0 0,0 1 1 0 0,0-1 0 0 0,-1 0-1 0 0,0 1 1 0 0,1 0-1 0 0,-1 0 1 0 0,0 1 0 0 0,0-1-1 0 0,-1 1 1 0 0,1 0-1 0 0,0 1 1 0 0,-1-1 0 0 0,1 1-1 0 0,-1 0 1 0 0,0 0 0 0 0,1 1-1 0 0,-1 0 1 0 0,-6 0-1 0 0,7 0-383 0 0,1 0 0 0 0,-1 1-1 0 0,0 0 1 0 0,0 0-1 0 0,0 0 1 0 0,-7 3-1 0 0,-13 9-4662 0 0,8-5 277 0 0</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17.108"/>
    </inkml:context>
    <inkml:brush xml:id="br0">
      <inkml:brushProperty name="width" value="0.035" units="cm"/>
      <inkml:brushProperty name="height" value="0.035" units="cm"/>
      <inkml:brushProperty name="color" value="#F6630D"/>
    </inkml:brush>
  </inkml:definitions>
  <inkml:trace contextRef="#ctx0" brushRef="#br0">0 12 92 0 0,'0'0'1584'0'0,"17"-11"-2576"0"0,-16 11 504 0 0</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17.520"/>
    </inkml:context>
    <inkml:brush xml:id="br0">
      <inkml:brushProperty name="width" value="0.035" units="cm"/>
      <inkml:brushProperty name="height" value="0.035" units="cm"/>
      <inkml:brushProperty name="color" value="#F6630D"/>
    </inkml:brush>
  </inkml:definitions>
  <inkml:trace contextRef="#ctx0" brushRef="#br0">0 0 220 0 0</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17.909"/>
    </inkml:context>
    <inkml:brush xml:id="br0">
      <inkml:brushProperty name="width" value="0.035" units="cm"/>
      <inkml:brushProperty name="height" value="0.035" units="cm"/>
      <inkml:brushProperty name="color" value="#F6630D"/>
    </inkml:brush>
  </inkml:definitions>
  <inkml:trace contextRef="#ctx0" brushRef="#br0">0 9 220 0 0,'17'-6'2076'0'0,"-12"4"784"0"0,-12 4 2826 0 0,13 1-906 0 0,28 5-3803 0 0,-8-4-810 0 0,1-1-1 0 0,-1-2 1 0 0,0 0 0 0 0,1-2-1 0 0,27-4 1 0 0,-50 3-2371 0 0,-19-1-3193 0 0,-5 2-2476 0 0,58 4 5748 0 0</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18.316"/>
    </inkml:context>
    <inkml:brush xml:id="br0">
      <inkml:brushProperty name="width" value="0.035" units="cm"/>
      <inkml:brushProperty name="height" value="0.035" units="cm"/>
      <inkml:brushProperty name="color" value="#F6630D"/>
    </inkml:brush>
  </inkml:definitions>
  <inkml:trace contextRef="#ctx0" brushRef="#br0">1 0 2372 0 0,'0'0'10935'0'0,"4"2"-9898"0"0,10 1-549 0 0,0 0 0 0 0,1-2 0 0 0,-1 1 0 0 0,0-2 0 0 0,26-1 0 0 0,-27 0-533 0 0,0 0 0 0 0,1 1 0 0 0,-1 0 0 0 0,0 1 0 0 0,0 1 0 0 0,0 0 0 0 0,0 1 0 0 0,0 0 0 0 0,15 7 0 0 0,-24-7 716 0 0</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18.711"/>
    </inkml:context>
    <inkml:brush xml:id="br0">
      <inkml:brushProperty name="width" value="0.035" units="cm"/>
      <inkml:brushProperty name="height" value="0.035" units="cm"/>
      <inkml:brushProperty name="color" value="#F6630D"/>
    </inkml:brush>
  </inkml:definitions>
  <inkml:trace contextRef="#ctx0" brushRef="#br0">1 14 64 0 0,'0'0'8792'0'0,"2"-2"-8993"0"0,8-7 135 0 0,-8 7 68 0 0</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19.440"/>
    </inkml:context>
    <inkml:brush xml:id="br0">
      <inkml:brushProperty name="width" value="0.035" units="cm"/>
      <inkml:brushProperty name="height" value="0.035" units="cm"/>
      <inkml:brushProperty name="color" value="#F6630D"/>
    </inkml:brush>
  </inkml:definitions>
  <inkml:trace contextRef="#ctx0" brushRef="#br0">145 1 7097 0 0,'0'0'7509'0'0,"6"5"-7136"0"0,91 91 680 0 0,-55-52-823 0 0,2-3 0 0 0,50 38 0 0 0,-91-76-187 0 0,1-1 0 0 0,-1 0 0 0 0,1 0 0 0 0,-1 0 1 0 0,1 0-1 0 0,0-1 0 0 0,-1 1 0 0 0,1-1 0 0 0,0 0 0 0 0,0 0 1 0 0,0 0-1 0 0,0-1 0 0 0,0 0 0 0 0,0 1 0 0 0,0-2 1 0 0,0 1-1 0 0,0 0 0 0 0,0-1 0 0 0,5-1 0 0 0,2-1 67 0 0,-1-2-1 0 0,1 1 1 0 0,-1-1-1 0 0,-1-1 1 0 0,14-9-1 0 0,-19 12-128 0 0,-25 20-163 0 0,1 1 1 0 0,2 1-1 0 0,0 1 0 0 0,-20 27 1 0 0,-3 3 339 0 0,40-49-152 0 0,-400 445 634 0 0,396-441-745 0 0,-14 12 658 0 0,15-21-595 0 0,4-12-955 0 0,2 8 133 0 0,1 0 0 0 0,0 0 0 0 0,0 0 1 0 0,0 0-1 0 0,1 1 0 0 0,9-14 1 0 0,-8 11-955 0 0,14-24-2514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3:46.766"/>
    </inkml:context>
    <inkml:brush xml:id="br0">
      <inkml:brushProperty name="width" value="0.035" units="cm"/>
      <inkml:brushProperty name="height" value="0.035" units="cm"/>
    </inkml:brush>
  </inkml:definitions>
  <inkml:trace contextRef="#ctx0" brushRef="#br0">96 135 12113,'-4'116'943,"-26"166"0,28-267-934,-12 56 123,13-65-94,-1 0 0,0-1 0,0 1-1,0-1 1,-1 0 0,0 1 0,0-1-1,0 0 1,-6 6 0,9-11-21,0 1-1,0-1 1,-1 0 0,1 0-1,0 0 1,0 0 0,0 0 0,0 0-1,0 0 1,-1 0 0,1 1-1,0-1 1,0 0 0,0 0-1,0 0 1,-1 0 0,1 0 0,0 0-1,0 0 1,0 0 0,0 0-1,-1 0 1,1 0 0,0 0-1,0 0 1,0 0 0,0 0 0,-1-1-1,1 1 1,0 0 0,0 0-1,0 0 1,0 0 0,0 0-1,-1 0 1,1 0 0,0 0-1,0 0 1,0-1 0,0 1 0,0 0-1,0 0 1,0 0 0,0 0-1,-1 0 1,1-1 0,0 1-1,-5-13 413,1-16 263,4 4-506,2 0 0,1 1 0,0 0 0,2-1 0,1 1 1,11-30-1,0 9-271,2 0 1,32-51 0,-35 68-8,2 1 1,0 1-1,37-39 1,-43 54-589,0-1 1,0 2-1,1-1 1,1 2 0,-1 0-1,1 0 1,1 2-1,29-12 1,-41 17 14,0 1 0,0 1 0,1-1 0,-1 0 0,0 1 0,0 0 1,1 0-1,-1 0 0,7 0 0,3 3-3043</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0:52.392"/>
    </inkml:context>
    <inkml:brush xml:id="br0">
      <inkml:brushProperty name="width" value="0.035" units="cm"/>
      <inkml:brushProperty name="height" value="0.035" units="cm"/>
      <inkml:brushProperty name="color" value="#E71224"/>
    </inkml:brush>
  </inkml:definitions>
  <inkml:trace contextRef="#ctx0" brushRef="#br0">0 398 2352,'2'-4'454,"-1"0"0,1-1-1,-1 1 1,1 0 0,1 0-1,-1 0 1,1 0 0,-1 1-1,1-1 1,0 1 0,0-1-1,7-5 1,-5 6-263,1 0-1,-1-1 1,0 2 0,1-1-1,0 1 1,0 0-1,-1 0 1,12-2 0,7 2-252,0 0 0,1 2 0,-1 0 0,26 5 0,-24-3 515,18 1-404,309 19 237,-254-20-102,164-19-1,-260 16-182,204-33 327,-174 26-389,0-2 0,-1-1 0,-1-2 1,39-20-1,-43 18 50,30-21-1,-50 30-3,0 1 0,0-1 0,-1 0-1,0 0 1,0-1 0,0 0 0,-1 0 0,8-14-1,-12 20-1,0-1 0,0 1 1,-1-1-1,1 0 0,0 1 0,-1-1 0,0 0 0,1 0 0,-1 1 0,0-1 0,0 0 0,0 0 0,0 0 0,0 1 1,0-1-1,0 0 0,-1 0 0,1 1 0,-1-1 0,1 0 0,-1 1 0,0-1 0,0 0 0,1 1 0,-1-1 0,0 1 1,0-1-1,-1 1 0,1 0 0,0-1 0,0 1 0,-1 0 0,1 0 0,-1 0 0,1 0 0,-1 0 0,1 0 0,-1 0 1,-3-1-1,-8-3-118,0 1 1,0 0 0,0 1-1,-21-3 1,-64-6 21,80 10 108,0 1 1,0 1 0,-1 1-1,-29 4 1,31-2 1,-1 0 26,1 1-1,-1 1 0,1 0 1,0 1-1,0 1 0,0 1 1,1 0-1,0 2 0,1-1 1,0 2-1,1 0 0,0 1 1,0 0-1,2 1 1,-19 22-1,24-25 27,0 0 1,0 0-1,1 1 1,1 0-1,0 0 1,0 0-1,1 0 0,0 1 1,1 0-1,1 0 1,0-1-1,0 2 1,1-1-1,0 0 1,2 0-1,-1 0 0,1 0 1,1 0-1,0 0 1,1 0-1,0 0 1,1-1-1,0 1 1,6 11-1,1-3 87,1-1-1,1 0 1,1-1-1,0 0 1,1-1 0,1-1-1,1 0 1,29 20-1,11 4 352,92 48 0,-95-59-366,67 24 1,-94-43-15,0-1 0,1-1 0,0-2 0,49 5 0,-70-11-51,0 0 0,0 0 0,0 0 0,1-1 0,11-3 0,-18 4-107,0-1 1,0 1-1,0 0 0,0 0 0,0 0 0,-1-1 0,1 1 0,0-1 0,0 1 0,0 0 0,-1-1 0,1 1 0,0-1 0,0 0 0,-1 1 0,1-1 0,-1 0 0,1 1 0,0-1 0,-1 0 0,0 0 0,1 1 0,-1-1 0,1 0 0,-1 0 0,0 0 0,1 0 0,-1 1 0,0-1 0,0 0 0,0 0 0,0 0 0,0 0 0,0 0 0,0 0 0,0 0 0,0 0 1,0 1-1,0-1 0,-1 0 0,1 0 0,0 0 0,-1 0 0,1 0 0,-1 1 0,1-1 0,-1 0 0,1 0 0,-1 1 0,1-1 0,-1 0 0,1 1 0,-1-1 0,0 1 0,0-2 0,-1 1-165,1 0-1,0 0 1,-1 0-1,1 0 1,0 0-1,-1 0 1,1 1-1,-1-1 1,1 0-1,-1 1 1,0-1 0,1 1-1,-1-1 1,-2 1-1,-11-5-2570,-4-4-1855</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20.143"/>
    </inkml:context>
    <inkml:brush xml:id="br0">
      <inkml:brushProperty name="width" value="0.035" units="cm"/>
      <inkml:brushProperty name="height" value="0.035" units="cm"/>
      <inkml:brushProperty name="color" value="#F6630D"/>
    </inkml:brush>
  </inkml:definitions>
  <inkml:trace contextRef="#ctx0" brushRef="#br0">292 7 1720 0 0,'0'0'9746'0'0,"2"-3"-10296"0"0,-1 3 564 0 0,0-1-1 0 0,0 1 0 0 0,0-1 1 0 0,0 1-1 0 0,1-1 0 0 0,-1 1 0 0 0,0 0 1 0 0,0-1-1 0 0,0 1 0 0 0,1 0 1 0 0,-1 0-1 0 0,0 0 0 0 0,1 0 0 0 0,-1 0 1 0 0,0 0-1 0 0,0 1 0 0 0,1-1 1 0 0,-1 0-1 0 0,0 1 0 0 0,0-1 0 0 0,0 0 1 0 0,1 1-1 0 0,-1 0 0 0 0,0-1 1 0 0,0 1-1 0 0,0 0 0 0 0,0-1 1 0 0,1 2-1 0 0,50 31 582 0 0,-28-16-630 0 0,12 4 115 0 0,0-2 1 0 0,2-2-1 0 0,0-1 1 0 0,1-1-1 0 0,45 9 0 0 0,-83-24-82 0 0,1 1-1 0 0,-1-1 0 0 0,1 0 0 0 0,-1 1 0 0 0,0-1 0 0 0,1 1 0 0 0,-1-1 0 0 0,0 1 0 0 0,0 0 1 0 0,1 0-1 0 0,-1-1 0 0 0,0 1 0 0 0,0 0 0 0 0,0 0 0 0 0,0 0 0 0 0,0 0 0 0 0,0 0 0 0 0,0 0 0 0 0,0 1 1 0 0,0-1-1 0 0,-1 0 0 0 0,1 0 0 0 0,0 1 0 0 0,-1-1 0 0 0,1 0 0 0 0,-1 1 0 0 0,0-1 0 0 0,1 0 1 0 0,-1 1-1 0 0,0-1 0 0 0,0 1 0 0 0,0-1 0 0 0,0 1 0 0 0,0-1 0 0 0,0 1 0 0 0,0-1 0 0 0,0 0 1 0 0,-1 1-1 0 0,1-1 0 0 0,0 1 0 0 0,-1-1 0 0 0,1 0 0 0 0,-1 1 0 0 0,0-1 0 0 0,1 0 0 0 0,-2 2 0 0 0,-5 9 211 0 0,0 1-1 0 0,0-1 0 0 0,-18 20 1 0 0,15-19 75 0 0,-259 306 1987 0 0,6-8-1836 0 0,152-178 662 0 0,114-153 1081 0 0,-3 14-2548 0 0,0 0 0 0 0,1 1 0 0 0,-1-1 0 0 0,1 1 0 0 0,0-1 0 0 0,1 1 0 0 0,3-9 0 0 0,30-30-5704 0 0,-32 40 5235 0 0,17-18-3703 0 0</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21.347"/>
    </inkml:context>
    <inkml:brush xml:id="br0">
      <inkml:brushProperty name="width" value="0.035" units="cm"/>
      <inkml:brushProperty name="height" value="0.035" units="cm"/>
      <inkml:brushProperty name="color" value="#F6630D"/>
    </inkml:brush>
  </inkml:definitions>
  <inkml:trace contextRef="#ctx0" brushRef="#br0">193 9 4620 0 0,'0'0'10232'0'0,"-2"6"-10304"0"0,-143 494 2014 0 0,128-443-1890 0 0,6-22 81 0 0,-6 36 0 0 0,20-94 2778 0 0,10-42-2984 0 0,6 14-179 0 0,1 2 0 0 0,32-54-1 0 0,63-89-484 0 0,-64 109 646 0 0,-44 72 39 0 0,1 0-1 0 0,0 0 1 0 0,0 0 0 0 0,1 1-1 0 0,1 0 1 0 0,20-16-1 0 0,-27 24 9 0 0,0-1 0 0 0,0 1-1 0 0,0 0 1 0 0,1 0 0 0 0,-1 0-1 0 0,1 1 1 0 0,-1-1-1 0 0,1 1 1 0 0,0 0 0 0 0,-1 0-1 0 0,1 0 1 0 0,0 0 0 0 0,0 1-1 0 0,0 0 1 0 0,0-1-1 0 0,0 1 1 0 0,0 1 0 0 0,-1-1-1 0 0,1 1 1 0 0,0-1 0 0 0,0 1-1 0 0,0 0 1 0 0,-1 0-1 0 0,1 1 1 0 0,0-1 0 0 0,-1 1-1 0 0,0 0 1 0 0,6 4 0 0 0,-3-2 4 0 0,-1 1 1 0 0,-1 0 0 0 0,1 0-1 0 0,-1 0 1 0 0,0 1-1 0 0,0-1 1 0 0,0 1 0 0 0,-1 0-1 0 0,0 0 1 0 0,0 1 0 0 0,3 9-1 0 0,2 9 166 0 0,6 40 0 0 0,-13-65-125 0 0,7 61 568 0 0,-2 1 1 0 0,-3 100-1 0 0,-4-108 1027 0 0,-4-66-4697 0 0,-3-4-4234 0 0,7 9 3906 0 0,15 42-2430 0 0</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24.447"/>
    </inkml:context>
    <inkml:brush xml:id="br0">
      <inkml:brushProperty name="width" value="0.035" units="cm"/>
      <inkml:brushProperty name="height" value="0.035" units="cm"/>
      <inkml:brushProperty name="color" value="#F6630D"/>
    </inkml:brush>
  </inkml:definitions>
  <inkml:trace contextRef="#ctx0" brushRef="#br0">1 43 4956 0 0,'0'0'9717'0'0,"4"-6"-9589"0"0,-4 5-124 0 0,1-1 2 0 0,1 0-1 0 0,-1 0 1 0 0,0 0 0 0 0,1 0-1 0 0,0 0 1 0 0,-1 0 0 0 0,1 1-1 0 0,0-1 1 0 0,0 0 0 0 0,0 1-1 0 0,0-1 1 0 0,0 1 0 0 0,0 0-1 0 0,0 0 1 0 0,1 0-1 0 0,-1 0 1 0 0,0 0 0 0 0,1 0-1 0 0,-1 0 1 0 0,0 1 0 0 0,1-1-1 0 0,-1 1 1 0 0,4 0 0 0 0,157-4-791 0 0,-143 4-547 0 0,-30 2-6854 0 0,1 0 5436 0 0</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24.872"/>
    </inkml:context>
    <inkml:brush xml:id="br0">
      <inkml:brushProperty name="width" value="0.035" units="cm"/>
      <inkml:brushProperty name="height" value="0.035" units="cm"/>
      <inkml:brushProperty name="color" value="#F6630D"/>
    </inkml:brush>
  </inkml:definitions>
  <inkml:trace contextRef="#ctx0" brushRef="#br0">0 7 2888 0 0,'0'0'11184'0'0,"3"-1"-11185"0"0,17-2-835 0 0,0 1 0 0 0,0 1 0 0 0,-1 1 1 0 0,1 1-1 0 0,21 3 0 0 0,38 1-2259 0 0,-76-5 466 0 0</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25.281"/>
    </inkml:context>
    <inkml:brush xml:id="br0">
      <inkml:brushProperty name="width" value="0.035" units="cm"/>
      <inkml:brushProperty name="height" value="0.035" units="cm"/>
      <inkml:brushProperty name="color" value="#F6630D"/>
    </inkml:brush>
  </inkml:definitions>
  <inkml:trace contextRef="#ctx0" brushRef="#br0">78 12 4424 0 0,'0'0'8737'0'0,"69"-11"-9549"0"0,-47 11 804 0 0,0 0-72 0 0,0 2-472 0 0,-2 2-916 0 0,-5-1-708 0 0,-6-1-1713 0 0,0-2-287 0 0</inkml:trace>
  <inkml:trace contextRef="#ctx0" brushRef="#br0" timeOffset="1">1 70 1472 0 0,'0'0'11733'0'0,"4"-2"-12143"0"0,9-1 401 0 0,0 0 0 0 0,0 1 0 0 0,0 1 1 0 0,0 0-1 0 0,1 0 0 0 0,-1 1 1 0 0,14 3-1 0 0,18-2-703 0 0</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28.525"/>
    </inkml:context>
    <inkml:brush xml:id="br0">
      <inkml:brushProperty name="width" value="0.035" units="cm"/>
      <inkml:brushProperty name="height" value="0.035" units="cm"/>
      <inkml:brushProperty name="color" value="#F6630D"/>
    </inkml:brush>
  </inkml:definitions>
  <inkml:trace contextRef="#ctx0" brushRef="#br0">125 1 432 0 0,'0'0'8947'0'0,"-4"-1"-4759"0"0,-19 2-5522 0 0,-53 18-5982 0 0,55-15 4227 0 0</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28.978"/>
    </inkml:context>
    <inkml:brush xml:id="br0">
      <inkml:brushProperty name="width" value="0.035" units="cm"/>
      <inkml:brushProperty name="height" value="0.035" units="cm"/>
      <inkml:brushProperty name="color" value="#F6630D"/>
    </inkml:brush>
  </inkml:definitions>
  <inkml:trace contextRef="#ctx0" brushRef="#br0">485 44 1564 0 0,'0'0'8745'0'0,"-56"-43"-12845"0"0,52 48 2067 0 0,-2 1-1107 0 0</inkml:trace>
  <inkml:trace contextRef="#ctx0" brushRef="#br0" timeOffset="1">55 37 3300 0 0,'0'0'6913'0'0,"-46"-35"-11077"0"0,43 39 2143 0 0,-2 1-651 0 0</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29.416"/>
    </inkml:context>
    <inkml:brush xml:id="br0">
      <inkml:brushProperty name="width" value="0.035" units="cm"/>
      <inkml:brushProperty name="height" value="0.035" units="cm"/>
      <inkml:brushProperty name="color" value="#F6630D"/>
    </inkml:brush>
  </inkml:definitions>
  <inkml:trace contextRef="#ctx0" brushRef="#br0">1496 454 2540 0 0,'0'0'6905'0'0,"-68"-46"-6773"0"0,63 45-132 0 0,0 1-376 0 0,-2 0-440 0 0,2 0-612 0 0,-3 2-97 0 0,-1 1-415 0 0,0-3-748 0 0</inkml:trace>
  <inkml:trace contextRef="#ctx0" brushRef="#br0" timeOffset="1">878 301 3300 0 0,'0'0'4257'0'0,"-78"-54"-3229"0"0,56 36-472 0 0,-1 4-428 0 0,6 3 16 0 0,2 2-144 0 0,2 3-52 0 0,5 4-168 0 0,1 2-480 0 0,-2 0-1052 0 0,3 0-633 0 0,-3 4-459 0 0</inkml:trace>
  <inkml:trace contextRef="#ctx0" brushRef="#br0" timeOffset="2">238 106 2872 0 0,'0'0'4429'0'0,"-81"-46"-3961"0"0,55 31-460 0 0,2 3 0 0 0,-1 1-16 0 0,5 2-120 0 0,1 4-16 0 0,5 3-324 0 0,3-1-636 0 0,5 3-1033 0 0,-6-3-591 0 0</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29.791"/>
    </inkml:context>
    <inkml:brush xml:id="br0">
      <inkml:brushProperty name="width" value="0.035" units="cm"/>
      <inkml:brushProperty name="height" value="0.035" units="cm"/>
      <inkml:brushProperty name="color" value="#F6630D"/>
    </inkml:brush>
  </inkml:definitions>
  <inkml:trace contextRef="#ctx0" brushRef="#br0">852 538 144 0 0,'0'0'6321'0'0,"-73"-57"-5749"0"0,52 43-532 0 0,1-1-40 0 0,1 5-168 0 0,4 2-328 0 0,-2 4-557 0 0,4 0-367 0 0,-1 0-904 0 0</inkml:trace>
  <inkml:trace contextRef="#ctx0" brushRef="#br0" timeOffset="1">411 289 560 0 0,'0'0'2372'0'0,"-15"-12"-1546"0"0,-113-82 325 0 0,19 21-40 0 0,18 12-535 0 0,33 20-4603 0 0,49 34 2110 0 0</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30.255"/>
    </inkml:context>
    <inkml:brush xml:id="br0">
      <inkml:brushProperty name="width" value="0.035" units="cm"/>
      <inkml:brushProperty name="height" value="0.035" units="cm"/>
      <inkml:brushProperty name="color" value="#F6630D"/>
    </inkml:brush>
  </inkml:definitions>
  <inkml:trace contextRef="#ctx0" brushRef="#br0">427 909 104 0 0,'0'0'4176'0'0,"-9"-14"-2397"0"0,-70-108 2482 0 0,53 82-3926 0 0,-33-66 1 0 0,51 89-310 0 0,1-1-1 0 0,1 1 0 0 0,1-1 1 0 0,0-1-1 0 0,1 1 1 0 0,-2-37-1 0 0,15-246 78 0 0,0 165-27 0 0,-10 110 540 0 0,-4 24-71 0 0,-6 12-531 0 0,-23 36 292 0 0,1 2-1 0 0,-45 90 1 0 0,25-41-671 0 0,42-80-894 0 0,7-15-795 0 0,9-35-109 0 0,16-61-68 0 0,19-46 3081 0 0,-38 134-592 0 0,0 0 0 0 0,0 0 0 0 0,1 0 0 0 0,0 0 0 0 0,0 0 0 0 0,0 1 0 0 0,1-1-1 0 0,-1 1 1 0 0,1 0 0 0 0,7-7 0 0 0,-8 10-15 0 0,0 0-1 0 0,1 0 1 0 0,-1 0-1 0 0,1 0 1 0 0,-1 1-1 0 0,1 0 1 0 0,-1-1-1 0 0,1 1 1 0 0,0 0-1 0 0,0 1 1 0 0,-1-1-1 0 0,1 1 1 0 0,0 0-1 0 0,0-1 1 0 0,0 2-1 0 0,-1-1 1 0 0,1 0-1 0 0,6 2 1 0 0,23 6 88 0 0,0 1-1 0 0,-1 2 1 0 0,-1 1 0 0 0,1 1 0 0 0,-2 2 0 0 0,0 1 0 0 0,36 26 0 0 0,-43-25-1195 0 0,33 31 0 0 0,-11 1-3652 0 0,-32-35 1613 0 0,4-2-1288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0:54.012"/>
    </inkml:context>
    <inkml:brush xml:id="br0">
      <inkml:brushProperty name="width" value="0.035" units="cm"/>
      <inkml:brushProperty name="height" value="0.035" units="cm"/>
      <inkml:brushProperty name="color" value="#E71224"/>
    </inkml:brush>
  </inkml:definitions>
  <inkml:trace contextRef="#ctx0" brushRef="#br0">849 932 1344,'11'-39'2556,"13"-78"-1,-23 106-2295,0-1-1,0 1 1,-1 0 0,-1-1-1,0 1 1,0-1 0,-1 1-1,-1 0 1,0 0 0,0 0-1,-9-18 1,10 24-191,-1 1 1,1 0 0,-1 1-1,0-1 1,0 0-1,0 1 1,0 0-1,-1 0 1,1 0 0,-1 0-1,-6-4 1,1 3-103,1 0 1,-1 1-1,0 0 1,0 1-1,-18-3 1,-15-1-22,0 3 1,0 1-1,-76 7 0,-110 32 127,208-33-69,-1 1 0,1 1 1,0 1-1,0 0 0,1 2 0,0 0 1,-20 13-1,31-17-8,0 0 1,0 1-1,0-1 1,1 2-1,0-1 1,0 1-1,1 0 1,-1 0-1,2 1 1,-1-1-1,1 1 0,-7 14 1,12-21 18,-1 0 0,1 0 0,-1 0 0,1 0 0,0 0 1,0 0-1,0 0 0,-1 0 0,1 0 0,0 0 0,0 0 0,0 0 0,0 0 0,1 0 0,-1 0 0,0 1 1,0-1-1,1 0 0,-1 0 0,0 0 0,1 0 0,-1 0 0,1-1 0,0 1 0,-1 0 0,1 0 1,0 0-1,-1 0 0,1-1 0,0 1 0,0 0 0,-1-1 0,1 1 0,0 0 0,0-1 0,0 1 1,0-1-1,0 0 0,2 1 0,5 2 180,1-2 0,0 1 0,0-1 0,13 0 0,-19-1-166,148-2 587,266-36 0,-345 27-576,0-3 1,111-38-1,111-64 88,-228 88-140,194-88-46,-185 77-156,85-56-1,-141 82 178,-1-2 1,0-1-1,-1 0 0,-1-1 0,0 0 1,-1-2-1,18-28 0,-30 41 26,1 0 0,-1 1 0,0-1 0,0 0 0,-1-1 0,1 1 0,-1 0 0,-1-1 0,1 1 0,0-8 0,-2 12-24,0 0 1,-1 0-1,1 0 0,0 0 0,0 0 1,-1 0-1,0 0 0,1 0 0,-1 0 0,0 0 1,0 0-1,0 0 0,0 1 0,0-1 1,0 0-1,-1 1 0,1-1 0,0 1 0,-1-1 1,1 1-1,-1 0 0,0-1 0,1 1 1,-1 0-1,0 0 0,0 0 0,0 0 0,0 1 1,0-1-1,0 0 0,0 1 0,0 0 1,0-1-1,-3 1 0,-12-2-87,-1 1 0,1 0 0,-1 2-1,1 0 1,-1 1 0,1 0 0,-33 10 0,25-6 83,-39 11 68,1 3 0,1 2 0,-116 61 0,142-62 41,1 2 0,1 1 0,1 2 0,1 1 0,1 1 0,2 1 0,1 2 0,-36 52 0,48-59-10,1 1-1,1 0 1,1 1-1,1 0 1,2 1-1,0 1 1,2-1-1,1 1 1,2 1-1,0-1 1,2 1-1,1 0 1,1 0-1,5 38 1,-1-35 105,2 0 0,2 0 0,1 0 0,1-1 0,2 0 0,1 0 0,1-2 0,2 1 0,0-2 0,2 0 0,2-1 0,37 43 0,-10-22 13,2-2-1,2-2 0,2-2 1,2-3-1,104 58 0,124 32 161,-158-84-3250,-68-30-266,3-15-2653</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31.179"/>
    </inkml:context>
    <inkml:brush xml:id="br0">
      <inkml:brushProperty name="width" value="0.035" units="cm"/>
      <inkml:brushProperty name="height" value="0.035" units="cm"/>
      <inkml:brushProperty name="color" value="#F6630D"/>
    </inkml:brush>
  </inkml:definitions>
  <inkml:trace contextRef="#ctx0" brushRef="#br0">2553 113 900 0 0,'0'0'2434'0'0,"2"-12"-1066"0"0,2-3-916 0 0,-2 9-192 0 0,-1-1 0 0 0,1 0 1 0 0,-1 0-1 0 0,-1 0 0 0 0,1 0 1 0 0,-2-11-1 0 0,1 17-167 0 0,0 0 0 0 0,0 0 0 0 0,0 0 1 0 0,0 0-1 0 0,0 0 0 0 0,-1 0 0 0 0,1 0 0 0 0,0 0 0 0 0,-1 0 0 0 0,1 0 1 0 0,-1 0-1 0 0,1 0 0 0 0,-1 0 0 0 0,1 0 0 0 0,-1 1 0 0 0,0-1 0 0 0,1 0 1 0 0,-1 0-1 0 0,0 1 0 0 0,0-1 0 0 0,0 0 0 0 0,1 1 0 0 0,-1-1 0 0 0,-2 0 1 0 0,0 0 6 0 0,1 0 0 0 0,-1 0 1 0 0,0 1-1 0 0,0-1 1 0 0,0 1-1 0 0,0-1 1 0 0,0 1-1 0 0,-5 1 0 0 0,-7 0 36 0 0,1 1-1 0 0,-25 8 1 0 0,-20 9 361 0 0,1 2 0 0 0,-70 38 1 0 0,-111 71 512 0 0,211-114-920 0 0,-291 178 703 0 0,9 14 1 0 0,10 12-1 0 0,-410 391 1 0 0,568-483-471 0 0,113-106-29 0 0,0-1 1 0 0,-1-1-1 0 0,-36 18 1 0 0,62-52 1202 0 0,3-25-3186 0 0,1 36 1341 0 0,0-15-3258 0 0,0 12 27 0 0,0 12-267 0 0,0 62-2465 0 0</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32.202"/>
    </inkml:context>
    <inkml:brush xml:id="br0">
      <inkml:brushProperty name="width" value="0.035" units="cm"/>
      <inkml:brushProperty name="height" value="0.035" units="cm"/>
      <inkml:brushProperty name="color" value="#F6630D"/>
    </inkml:brush>
  </inkml:definitions>
  <inkml:trace contextRef="#ctx0" brushRef="#br0">93 47 288 0 0,'0'0'7983'0'0,"-5"-8"-7716"0"0,-14-24 10 0 0,19 31-302 0 0,-1 1 1 0 0,1-1-1 0 0,0 1 1 0 0,-1 0-1 0 0,1-1 0 0 0,0 1 1 0 0,-1-1-1 0 0,1 1 1 0 0,0 0-1 0 0,-1 0 1 0 0,1-1-1 0 0,-1 1 0 0 0,1 0 1 0 0,0 0-1 0 0,-1-1 1 0 0,1 1-1 0 0,-1 0 1 0 0,1 0-1 0 0,-1 0 0 0 0,1 0 1 0 0,-1 0-1 0 0,1 0 1 0 0,-1 0-1 0 0,1 0 1 0 0,-1 0-1 0 0,1 0 1 0 0,-1 0-1 0 0,1 0 0 0 0,-1 0 1 0 0,1 0-1 0 0,-1 0 1 0 0,1 0-1 0 0,0 0 1 0 0,-2 1-1 0 0,-17 11-1407 0 0,7-4-908 0 0,-10-3-1247 0 0</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32.580"/>
    </inkml:context>
    <inkml:brush xml:id="br0">
      <inkml:brushProperty name="width" value="0.035" units="cm"/>
      <inkml:brushProperty name="height" value="0.035" units="cm"/>
      <inkml:brushProperty name="color" value="#F6630D"/>
    </inkml:brush>
  </inkml:definitions>
  <inkml:trace contextRef="#ctx0" brushRef="#br0">1341 150 1668 0 0,'0'0'6589'0'0,"-83"-28"-6081"0"0,58 21-136 0 0,1 2-372 0 0,2 4-144 0 0,1 1-128 0 0,4 1-208 0 0,-1 7-728 0 0,8-2-745 0 0,-11 2-899 0 0</inkml:trace>
  <inkml:trace contextRef="#ctx0" brushRef="#br0" timeOffset="1">283 58 9201 0 0,'0'0'2644'0'0,"-68"-38"-1580"0"0,36 29-1064 0 0,1 3-276 0 0,-4 2-136 0 0,5 4-552 0 0,7 0-840 0 0,-1 1-144 0 0,7 3-497 0 0,-6-4-1559 0 0</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32.986"/>
    </inkml:context>
    <inkml:brush xml:id="br0">
      <inkml:brushProperty name="width" value="0.035" units="cm"/>
      <inkml:brushProperty name="height" value="0.035" units="cm"/>
      <inkml:brushProperty name="color" value="#F6630D"/>
    </inkml:brush>
  </inkml:definitions>
  <inkml:trace contextRef="#ctx0" brushRef="#br0">1772 957 5228 0 0,'0'0'7169'0'0,"-73"-50"-6669"0"0,47 40-500 0 0,-2 2-592 0 0,5 3-524 0 0,0 2-548 0 0,3 2-412 0 0,7 0-721 0 0,-8-7-1587 0 0</inkml:trace>
  <inkml:trace contextRef="#ctx0" brushRef="#br0" timeOffset="1">1011 661 4592 0 0,'0'0'7005'0'0,"-94"-70"-5825"0"0,64 50-684 0 0,-5 0-496 0 0,8 6-204 0 0,4 2-256 0 0,1 4-616 0 0,0 1-472 0 0,1 0-732 0 0,4 1-545 0 0,-7-10-1191 0 0</inkml:trace>
  <inkml:trace contextRef="#ctx0" brushRef="#br0" timeOffset="2">305 268 5016 0 0,'0'0'4585'0'0,"-79"-66"-3229"0"0,41 39-572 0 0,9 4-488 0 0,-1 3-156 0 0,6 0-112 0 0,4 5-28 0 0,4 2-192 0 0,1 3-324 0 0,3 0-528 0 0,1-1-532 0 0,2 0-124 0 0,0-1-501 0 0,5 2-667 0 0,-5-9 760 0 0</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33.376"/>
    </inkml:context>
    <inkml:brush xml:id="br0">
      <inkml:brushProperty name="width" value="0.035" units="cm"/>
      <inkml:brushProperty name="height" value="0.035" units="cm"/>
      <inkml:brushProperty name="color" value="#F6630D"/>
    </inkml:brush>
  </inkml:definitions>
  <inkml:trace contextRef="#ctx0" brushRef="#br0">385 400 980 0 0,'0'0'5577'0'0,"-78"-68"-4029"0"0,42 38-200 0 0,2 0-172 0 0,-3 0-484 0 0,3 0-252 0 0,2 3-96 0 0,4 2-48 0 0,6 3-296 0 0,3 4 0 0 0,3 0-152 0 0,6 2-132 0 0,0 1-308 0 0,2 1-800 0 0,1-3-148 0 0,-2-6-616 0 0,4 6-765 0 0</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33.798"/>
    </inkml:context>
    <inkml:brush xml:id="br0">
      <inkml:brushProperty name="width" value="0.035" units="cm"/>
      <inkml:brushProperty name="height" value="0.035" units="cm"/>
      <inkml:brushProperty name="color" value="#F6630D"/>
    </inkml:brush>
  </inkml:definitions>
  <inkml:trace contextRef="#ctx0" brushRef="#br0">639 807 340 0 0,'-6'-16'4182'0'0,"-105"-240"448"0"0,66 139-3689 0 0,-54-227-1 0 0,96 330-875 0 0,1 6 44 0 0,-7-23 33 0 0,9 29-112 0 0,-1 1 0 0 0,1 0 1 0 0,-1 0-1 0 0,1-1 1 0 0,-1 1-1 0 0,1 0 1 0 0,-1 0-1 0 0,0 0 1 0 0,0 0-1 0 0,1 0 0 0 0,-1 0 1 0 0,0 0-1 0 0,0 0 1 0 0,0 0-1 0 0,0 0 1 0 0,0 0-1 0 0,-1 1 1 0 0,0-2-1 0 0,0 2-22 0 0,1 0 1 0 0,0 0-1 0 0,0 0 0 0 0,-1 1 1 0 0,1-1-1 0 0,0 0 0 0 0,0 1 0 0 0,0-1 1 0 0,0 1-1 0 0,-1-1 0 0 0,1 1 1 0 0,0 0-1 0 0,0-1 0 0 0,0 1 1 0 0,0 0-1 0 0,0 0 0 0 0,0 0 0 0 0,0-1 1 0 0,1 1-1 0 0,-1 0 0 0 0,0 0 1 0 0,0 2-1 0 0,-20 28 58 0 0,16-23 28 0 0,-40 65 301 0 0,3 2 0 0 0,4 2-1 0 0,3 1 1 0 0,-36 118-1 0 0,54-129-520 0 0,9-33-700 0 0,-20 52 0 0 0,22-74-299 0 0,2-11-704 0 0,2-25-2506 0 0,2-14-409 0 0</inkml:trace>
  <inkml:trace contextRef="#ctx0" brushRef="#br0" timeOffset="1">133 262 2996 0 0,'0'0'6764'0'0,"13"-6"-5116"0"0,0-1-1269 0 0,-6 3-235 0 0,-1 1 0 0 0,1-1 0 0 0,0 1 0 0 0,0 1 0 0 0,0 0 0 0 0,0 0 0 0 0,0 0 0 0 0,1 1 0 0 0,-1 0 0 0 0,11-1 0 0 0,13 3 314 0 0,0 1 1 0 0,0 2 0 0 0,0 1 0 0 0,0 1 0 0 0,47 16 0 0 0,-36-7-423 0 0,-1 2 1 0 0,-1 1-1 0 0,53 34 0 0 0,-70-36-658 0 0,-1 1-1 0 0,39 38 0 0 0,10 9-6365 0 0,-50-49 3303 0 0</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35.156"/>
    </inkml:context>
    <inkml:brush xml:id="br0">
      <inkml:brushProperty name="width" value="0.035" units="cm"/>
      <inkml:brushProperty name="height" value="0.035" units="cm"/>
      <inkml:brushProperty name="color" value="#F6630D"/>
    </inkml:brush>
  </inkml:definitions>
  <inkml:trace contextRef="#ctx0" brushRef="#br0">2760 114 640 0 0,'0'0'4308'0'0,"12"-13"-3630"0"0,39-41 202 0 0,-5 7 4493 0 0,-47 47-5279 0 0,-11 8-45 0 0,-23 19-692 0 0,-233 194 1669 0 0,-138 120 408 0 0,-210 242-391 0 0,24 23-576 0 0,582-595-466 0 0,-559 540 2415 0 0,222-293-1214 0 0,335-248-1052 0 0,14-3-2556 0 0,3 16-2224 0 0,-6-10 1440 0 0,-6 1-1438 0 0</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35.749"/>
    </inkml:context>
    <inkml:brush xml:id="br0">
      <inkml:brushProperty name="width" value="0.035" units="cm"/>
      <inkml:brushProperty name="height" value="0.035" units="cm"/>
      <inkml:brushProperty name="color" value="#F6630D"/>
    </inkml:brush>
  </inkml:definitions>
  <inkml:trace contextRef="#ctx0" brushRef="#br0">232 32 1528 0 0,'0'0'10953'0'0,"-86"-32"-10953"0"0,61 32-1372 0 0,0 0-736 0 0,6 6 396 0 0,-2 2 348 0 0,2-3-57 0 0,3-1-587 0 0,-5-3-488 0 0</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36.173"/>
    </inkml:context>
    <inkml:brush xml:id="br0">
      <inkml:brushProperty name="width" value="0.035" units="cm"/>
      <inkml:brushProperty name="height" value="0.035" units="cm"/>
      <inkml:brushProperty name="color" value="#F6630D"/>
    </inkml:brush>
  </inkml:definitions>
  <inkml:trace contextRef="#ctx0" brushRef="#br0">1323 40 1016 0 0,'0'0'6357'0'0,"-67"-13"-4633"0"0,37 8-1376 0 0,-5 5-348 0 0,-4 0-632 0 0,8 2-392 0 0,1 6-96 0 0,12-1-769 0 0,-8-2-951 0 0</inkml:trace>
  <inkml:trace contextRef="#ctx0" brushRef="#br0" timeOffset="1">297 103 220 0 0,'0'0'6937'0'0,"-76"-25"-4489"0"0,42 15-1580 0 0,2 0-868 0 0,-6 1-192 0 0,10 1-232 0 0,4 3-236 0 0,5 0 24 0 0,2-2-348 0 0,6 2-656 0 0,2 0-889 0 0,0-9-759 0 0</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36.564"/>
    </inkml:context>
    <inkml:brush xml:id="br0">
      <inkml:brushProperty name="width" value="0.035" units="cm"/>
      <inkml:brushProperty name="height" value="0.035" units="cm"/>
      <inkml:brushProperty name="color" value="#F6630D"/>
    </inkml:brush>
  </inkml:definitions>
  <inkml:trace contextRef="#ctx0" brushRef="#br0">1706 820 3252 0 0,'0'0'2789'0'0,"-76"-31"-1565"0"0,44 19-732 0 0,1 1-492 0 0,-6-1-272 0 0,8-1-456 0 0,7 6-601 0 0,-3-9-1279 0 0</inkml:trace>
  <inkml:trace contextRef="#ctx0" brushRef="#br0" timeOffset="1">577 443 6765 0 0,'0'0'2672'0'0,"-72"-40"-840"0"0,47 26-1340 0 0,-1 1-492 0 0,4 0-540 0 0,8 4-324 0 0,1 3-352 0 0,7 1-380 0 0,4 1-785 0 0,1-9-1927 0 0</inkml:trace>
  <inkml:trace contextRef="#ctx0" brushRef="#br0" timeOffset="2">114 174 4092 0 0,'0'0'6221'0'0,"-76"-59"-6221"0"0,61 46-24 0 0,4 4-236 0 0,4 2-272 0 0,5-1-400 0 0,-1-2-352 0 0,3-2 88 0 0,0-5-797 0 0,0 5-171 0 0,3-14 236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1:09.221"/>
    </inkml:context>
    <inkml:brush xml:id="br0">
      <inkml:brushProperty name="width" value="0.035" units="cm"/>
      <inkml:brushProperty name="height" value="0.035" units="cm"/>
      <inkml:brushProperty name="color" value="#E71224"/>
    </inkml:brush>
  </inkml:definitions>
  <inkml:trace contextRef="#ctx0" brushRef="#br0">1 20 576,'3'-3'612,"2"-1"-404,-1 3-200,4-4 716,4 3-588,-4-1-136,4 1-132,3 2 132,1 2 60,4 0 0,4-1-12,1 1-40,0-2-8,-4 0-36,-2-2-276,-3 2-828</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36.990"/>
    </inkml:context>
    <inkml:brush xml:id="br0">
      <inkml:brushProperty name="width" value="0.035" units="cm"/>
      <inkml:brushProperty name="height" value="0.035" units="cm"/>
      <inkml:brushProperty name="color" value="#F6630D"/>
    </inkml:brush>
  </inkml:definitions>
  <inkml:trace contextRef="#ctx0" brushRef="#br0">200 0 1280 0 0,'0'0'8017'0'0,"-10"14"-8114"0"0,-3 5 168 0 0,1 0 1 0 0,0 1-1 0 0,1 0 1 0 0,-12 35 0 0 0,-41 165 817 0 0,30-71-4456 0 0,34-148 3351 0 0,-5 15-1274 0 0,5-16 1432 0 0,0 0-1 0 0,0 1 1 0 0,0-1 0 0 0,0 0 0 0 0,0 0-1 0 0,0 0 1 0 0,0 1 0 0 0,0-1-1 0 0,0 0 1 0 0,0 0 0 0 0,0 1-1 0 0,-1-1 1 0 0,1 0 0 0 0,0 0-1 0 0,0 0 1 0 0,0 0 0 0 0,0 1-1 0 0,-1-1 1 0 0,1 0 0 0 0,0 0-1 0 0,0 0 1 0 0,0 0 0 0 0,-1 1-1 0 0,1-1 1 0 0,0 0 0 0 0,0 0-1 0 0,0 0 1 0 0,-1 0 0 0 0,1 0 0 0 0,0 0-1 0 0,0 0 1 0 0,-1 0 0 0 0,1 0-1 0 0,0 0 1 0 0,0 0 0 0 0,-1 0-1 0 0,1 0 1 0 0,0 0 0 0 0,0 0-1 0 0,-1 0 1 0 0,1 0 0 0 0,0 0-1 0 0,0 0 1 0 0,0 0 0 0 0,-1 0-1 0 0,1-1 1 0 0,0 1 0 0 0,0 0-1 0 0,-1 0 1 0 0,1 0 0 0 0,0 0-1 0 0,0 0 1 0 0,0-1 0 0 0,0 1-1 0 0,-1 0 1 0 0,-5-10-1670 0 0</inkml:trace>
  <inkml:trace contextRef="#ctx0" brushRef="#br0" timeOffset="1">17 323 40 0 0,'0'0'6155'0'0,"12"-10"-6027"0"0,38-32 188 0 0,-46 39-168 0 0,0 1-1 0 0,1-1 0 0 0,-1 1 1 0 0,1 0-1 0 0,-1 1 1 0 0,1-1-1 0 0,0 1 0 0 0,0 0 1 0 0,-1 0-1 0 0,1 0 1 0 0,0 1-1 0 0,0 0 0 0 0,0 0 1 0 0,0 0-1 0 0,9 2 0 0 0,6-1 170 0 0,-11-1-298 0 0,0 1-1 0 0,-1 0 1 0 0,1 0-1 0 0,0 1 1 0 0,-1 0-1 0 0,1 1 1 0 0,-1 0-1 0 0,0 0 1 0 0,9 5-1 0 0,5 5-1614 0 0,36 27-1 0 0,-36-24-694 0 0,-11-10 337 0 0,4-5-107 0 0</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1:37.798"/>
    </inkml:context>
    <inkml:brush xml:id="br0">
      <inkml:brushProperty name="width" value="0.035" units="cm"/>
      <inkml:brushProperty name="height" value="0.035" units="cm"/>
      <inkml:brushProperty name="color" value="#F6630D"/>
    </inkml:brush>
  </inkml:definitions>
  <inkml:trace contextRef="#ctx0" brushRef="#br0">1 0 560 0 0,'0'0'0'0'0</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1:38.919"/>
    </inkml:context>
    <inkml:brush xml:id="br0">
      <inkml:brushProperty name="width" value="0.035" units="cm"/>
      <inkml:brushProperty name="height" value="0.035" units="cm"/>
      <inkml:brushProperty name="color" value="#F6630D"/>
    </inkml:brush>
  </inkml:definitions>
  <inkml:trace contextRef="#ctx0" brushRef="#br0">1 330 888 0 0,'0'0'10690'0'0,"8"2"-8547"0"0,36-67-2020 0 0,-5 10-25 0 0,49-94 0 0 0,-55 87-85 0 0,-33 62 13 0 0,1 3-319 0 0,0 1 116 0 0,0-1 0 0 0,0 1 0 0 0,0-1 0 0 0,0 0 0 0 0,1 1 0 0 0,1 2 0 0 0,5 12 393 0 0,92 366 1135 0 0,-82-309-1130 0 0,-13-54-208 0 0,1 2 169 0 0,-1 1 0 0 0,-1-1 0 0 0,2 30 391 0 0,-3-53-65 0 0,-2-4-4614 0 0</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1:41.163"/>
    </inkml:context>
    <inkml:brush xml:id="br0">
      <inkml:brushProperty name="width" value="0.035" units="cm"/>
      <inkml:brushProperty name="height" value="0.035" units="cm"/>
      <inkml:brushProperty name="color" value="#F6630D"/>
    </inkml:brush>
  </inkml:definitions>
  <inkml:trace contextRef="#ctx0" brushRef="#br0">36 103 560 0 0,'0'0'9404'0'0,"-8"4"-8750"0"0,2-1-635 0 0,-15 10 507 0 0,26-11-78 0 0,21-5 57 0 0,233-51 1647 0 0,90-13-1849 0 0,-332 66 154 0 0,-12 2-728 0 0,-9 0-2500 0 0</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1:41.670"/>
    </inkml:context>
    <inkml:brush xml:id="br0">
      <inkml:brushProperty name="width" value="0.035" units="cm"/>
      <inkml:brushProperty name="height" value="0.035" units="cm"/>
      <inkml:brushProperty name="color" value="#F6630D"/>
    </inkml:brush>
  </inkml:definitions>
  <inkml:trace contextRef="#ctx0" brushRef="#br0">0 1 3160 0 0,'0'0'1636'0'0</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1:46.506"/>
    </inkml:context>
    <inkml:brush xml:id="br0">
      <inkml:brushProperty name="width" value="0.035" units="cm"/>
      <inkml:brushProperty name="height" value="0.035" units="cm"/>
      <inkml:brushProperty name="color" value="#F6630D"/>
    </inkml:brush>
  </inkml:definitions>
  <inkml:trace contextRef="#ctx0" brushRef="#br0">16 0 260 0 0,'0'0'14286'0'0,"-11"2"-14226"0"0,10 3 83 0 0,0 0 0 0 0,1 0 0 0 0,-1-1 0 0 0,1 1 1 0 0,0 0-1 0 0,0 0 0 0 0,1 0 0 0 0,0 0 0 0 0,1 7 0 0 0,0 4 8 0 0,11 261-2185 0 0,-16-252-377 0 0,3-24 2169 0 0,0 0-1 0 0,-1-1 1 0 0,1 1-1 0 0,0 0 1 0 0,0-1-1 0 0,0 1 1 0 0,-1-1-1 0 0,1 1 1 0 0,0-1-1 0 0,-1 1 1 0 0,1 0-1 0 0,-1-1 1 0 0,1 1-1 0 0,0-1 1 0 0,-1 0-1 0 0,1 1 1 0 0,-1-1-1 0 0,1 1 1 0 0,-1-1-1 0 0,0 1 1 0 0,-9-3-3869 0 0</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1:46.932"/>
    </inkml:context>
    <inkml:brush xml:id="br0">
      <inkml:brushProperty name="width" value="0.035" units="cm"/>
      <inkml:brushProperty name="height" value="0.035" units="cm"/>
      <inkml:brushProperty name="color" value="#F6630D"/>
    </inkml:brush>
  </inkml:definitions>
  <inkml:trace contextRef="#ctx0" brushRef="#br0">68 20 8325 0 0,'0'0'4508'0'0,"-8"13"-5069"0"0,-29 40 61 0 0,34-49 474 0 0,0 1-1 0 0,1 0 0 0 0,-1-1 1 0 0,1 1-1 0 0,0 0 0 0 0,0 0 1 0 0,1 0-1 0 0,0 1 0 0 0,0-1 1 0 0,0 0-1 0 0,0 0 0 0 0,1 1 0 0 0,0-1 1 0 0,0 0-1 0 0,0 1 0 0 0,1-1 1 0 0,0 0-1 0 0,0 0 0 0 0,0 0 1 0 0,0 1-1 0 0,3 5 0 0 0,-1-7 34 0 0,-1 0-1 0 0,0-1 1 0 0,1 1-1 0 0,0 0 1 0 0,0-1-1 0 0,0 0 1 0 0,0 0-1 0 0,0 0 1 0 0,1 0-1 0 0,0 0 1 0 0,-1 0-1 0 0,1-1 1 0 0,0 0-1 0 0,0 0 1 0 0,0 0-1 0 0,0 0 1 0 0,1-1-1 0 0,-1 1 1 0 0,0-1-1 0 0,1 0 1 0 0,-1-1 0 0 0,7 1-1 0 0,-7 0 69 0 0,1-1-1 0 0,-1 0 0 0 0,0 0 1 0 0,0 0-1 0 0,0 0 1 0 0,0-1-1 0 0,0 0 1 0 0,0 0-1 0 0,0 0 1 0 0,0 0-1 0 0,0 0 1 0 0,-1-1-1 0 0,1 0 1 0 0,4-2-1 0 0,-6 2 13 0 0,1 0-1 0 0,-1-1 1 0 0,0 1-1 0 0,0-1 1 0 0,0 1 0 0 0,0-1-1 0 0,-1 0 1 0 0,1 0-1 0 0,-1 1 1 0 0,0-1 0 0 0,0 0-1 0 0,0 0 1 0 0,0 0-1 0 0,0-1 1 0 0,0 1 0 0 0,-1 0-1 0 0,0 0 1 0 0,1-6-1 0 0,-1-3 91 0 0,0-1 0 0 0,0 1 0 0 0,-1 0 0 0 0,-1-1 0 0 0,0 1 0 0 0,-5-16 0 0 0,5 22-181 0 0,0 1 0 0 0,0 0 0 0 0,0 0 0 0 0,-1 0 1 0 0,0 0-1 0 0,0 0 0 0 0,0 1 0 0 0,0-1 0 0 0,-1 1 0 0 0,1 0 0 0 0,-1 0 0 0 0,0 0 0 0 0,-1 1 0 0 0,1-1 0 0 0,0 1 0 0 0,-10-5 0 0 0,12 7-102 0 0,0 0 1 0 0,-1 0-1 0 0,1 0 1 0 0,-1 1-1 0 0,1-1 1 0 0,-1 0-1 0 0,0 1 1 0 0,1 0-1 0 0,-1 0 1 0 0,1 0-1 0 0,-1 0 1 0 0,0 0-1 0 0,1 0 1 0 0,-1 1-1 0 0,0-1 1 0 0,1 1 0 0 0,-1 0-1 0 0,1-1 1 0 0,0 1-1 0 0,-1 1 1 0 0,1-1-1 0 0,-1 0 1 0 0,1 0-1 0 0,0 1 1 0 0,0-1-1 0 0,0 1 1 0 0,0 0-1 0 0,-3 3 1 0 0,2-1-437 0 0,-1 0 1 0 0,1 1-1 0 0,0 0 1 0 0,0 0-1 0 0,0-1 1 0 0,0 2-1 0 0,1-1 1 0 0,0 0-1 0 0,0 0 1 0 0,1 1-1 0 0,-1-1 1 0 0,0 10-1 0 0,1 12-3516 0 0</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1:47.356"/>
    </inkml:context>
    <inkml:brush xml:id="br0">
      <inkml:brushProperty name="width" value="0.035" units="cm"/>
      <inkml:brushProperty name="height" value="0.035" units="cm"/>
      <inkml:brushProperty name="color" value="#F6630D"/>
    </inkml:brush>
  </inkml:definitions>
  <inkml:trace contextRef="#ctx0" brushRef="#br0">0 121 10769 0 0,'0'0'6164'0'0,"9"-1"-5801"0"0,139-39 737 0 0,-3 1-274 0 0,-115 32-825 0 0,150-26-61 0 0,-208 47-13056 0 0,16-11 7461 0 0</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1:47.777"/>
    </inkml:context>
    <inkml:brush xml:id="br0">
      <inkml:brushProperty name="width" value="0.035" units="cm"/>
      <inkml:brushProperty name="height" value="0.035" units="cm"/>
      <inkml:brushProperty name="color" value="#F6630D"/>
    </inkml:brush>
  </inkml:definitions>
  <inkml:trace contextRef="#ctx0" brushRef="#br0">1 147 1736 0 0,'0'0'12871'0'0,"12"-3"-12341"0"0,149-26 446 0 0,147-33 633 0 0,-214 32 200 0 0,-92 29-1236 0 0,-2 1-446 0 0,0 0-274 0 0,0 0 0 0 0,0 0 1 0 0,-1 0-1 0 0,1 0 0 0 0,0 0 1 0 0,-1-1-1 0 0,1 1 0 0 0,0 0 1 0 0,-1 0-1 0 0,1 0 1 0 0,0 0-1 0 0,0 0 0 0 0,-1-1 1 0 0,1 1-1 0 0,0 0 0 0 0,0 0 1 0 0,-1 0-1 0 0,1-1 0 0 0,0 1 1 0 0,0 0-1 0 0,0 0 0 0 0,-1-1 1 0 0,1 1-1 0 0,0 0 0 0 0,0 0 1 0 0,0-1-1 0 0,0 1 1 0 0,0 0-1 0 0,0-1 0 0 0,0 1 1 0 0,0 0-1 0 0,-1-1 0 0 0,1 1 1 0 0,0 0-1 0 0,0-1 0 0 0,1 1 1 0 0,-2-14-4526 0 0</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1:48.952"/>
    </inkml:context>
    <inkml:brush xml:id="br0">
      <inkml:brushProperty name="width" value="0.035" units="cm"/>
      <inkml:brushProperty name="height" value="0.035" units="cm"/>
      <inkml:brushProperty name="color" value="#F6630D"/>
    </inkml:brush>
  </inkml:definitions>
  <inkml:trace contextRef="#ctx0" brushRef="#br0">10 4 8837 0 0,'0'0'5824'0'0,"-10"-3"-5044"0"0,17 399 1013 0 0,-1-179-1617 0 0,-6-137 107 0 0,-1-47-2234 0 0,0-26-1114 0 0,-6-36-6460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1:12.605"/>
    </inkml:context>
    <inkml:brush xml:id="br0">
      <inkml:brushProperty name="width" value="0.035" units="cm"/>
      <inkml:brushProperty name="height" value="0.035" units="cm"/>
      <inkml:brushProperty name="color" value="#E71224"/>
    </inkml:brush>
  </inkml:definitions>
  <inkml:trace contextRef="#ctx0" brushRef="#br0">49 101 4340,'-2'-28'3432,"1"15"-3484,-1 0-1,-8-25 1,9 34 3,1 3 43,0 1 0,0 0 0,0 0 0,0 0-1,0 0 1,0-1 0,0 1 0,0 0 0,0 0 0,-1 0 0,1 0 0,0-1-1,0 1 1,0 0 0,0 0 0,0 0 0,0 0 0,0 0 0,0 0 0,0-1 0,-1 1-1,1 0 1,0 0 0,0 0 0,0 0 0,0 0 0,0 0 0,-1 0 0,1 0-1,0 0 1,0 0 0,0-1 0,0 1 0,-1 0 0,1 0 0,0 0 0,0 0-1,0 0 1,0 0 0,-1 0 0,1 0 0,0 0 0,0 0 0,0 1 0,0-1-1,-1 0 1,1 0 0,0 0 0,0 0 0,0 0 0,0 0 0,0 0 0,-1 0-1,1 0 1,0 0 0,0 1 0,0-1 0,0 0 0,0 0 0,-25 10-2513</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1:49.389"/>
    </inkml:context>
    <inkml:brush xml:id="br0">
      <inkml:brushProperty name="width" value="0.035" units="cm"/>
      <inkml:brushProperty name="height" value="0.035" units="cm"/>
      <inkml:brushProperty name="color" value="#F6630D"/>
    </inkml:brush>
  </inkml:definitions>
  <inkml:trace contextRef="#ctx0" brushRef="#br0">23 108 6005 0 0,'0'0'3517'0'0,"10"-13"-3677"0"0,33-41-188 0 0,-40 51 360 0 0,0-1-1 0 0,0 1 1 0 0,0 0-1 0 0,0 0 1 0 0,1 0-1 0 0,0 0 1 0 0,-1 1-1 0 0,1 0 1 0 0,0-1-1 0 0,0 1 1 0 0,0 1-1 0 0,0-1 1 0 0,0 1-1 0 0,1-1 1 0 0,-1 1-1 0 0,0 0 1 0 0,1 1-1 0 0,-1-1 1 0 0,1 1-1 0 0,-1 0 1 0 0,1 0-1 0 0,7 1 1 0 0,-9 0 16 0 0,1 0 0 0 0,-1 0 0 0 0,0 1 0 0 0,1-1 0 0 0,-1 1 0 0 0,0 0 0 0 0,0 0 0 0 0,0 0 0 0 0,0 0 0 0 0,0 1 0 0 0,-1-1 0 0 0,1 1 0 0 0,-1-1 0 0 0,0 1 0 0 0,1 0 0 0 0,-1 0-1 0 0,0 0 1 0 0,-1 0 0 0 0,1 0 0 0 0,-1 1 0 0 0,1-1 0 0 0,-1 0 0 0 0,0 1 0 0 0,1 4 0 0 0,0 5 122 0 0,0-1 1 0 0,0 1-1 0 0,-1 0 0 0 0,-1 0 0 0 0,0-1 0 0 0,-1 1 1 0 0,0 0-1 0 0,-1 0 0 0 0,0-1 0 0 0,-1 1 0 0 0,-1-1 1 0 0,-6 15-1 0 0,7-20-16 0 0,0 0 1 0 0,-1 0-1 0 0,0 0 1 0 0,-1 0-1 0 0,1-1 1 0 0,-1 0 0 0 0,-1 0-1 0 0,1 0 1 0 0,-1-1-1 0 0,0 0 1 0 0,0 0-1 0 0,0 0 1 0 0,-1-1-1 0 0,0 0 1 0 0,0 0-1 0 0,0 0 1 0 0,0-1-1 0 0,-1 0 1 0 0,1-1-1 0 0,-13 3 1 0 0,14-3-158 0 0,1-1 0 0 0,-1 0 0 0 0,0-1 0 0 0,0 1 0 0 0,0-1 0 0 0,0 0 0 0 0,1 0 0 0 0,-8-2 0 0 0,11 1-124 0 0,1 1 1 0 0,0-1-1 0 0,-1 1 1 0 0,1-1-1 0 0,0 1 1 0 0,0-1-1 0 0,-1 0 1 0 0,1 0 0 0 0,0 0-1 0 0,0 0 1 0 0,0 0-1 0 0,0 0 1 0 0,0 0-1 0 0,0 0 1 0 0,-1-1-1 0 0,1-1-348 0 0,0 1 0 0 0,0 0 0 0 0,0 0-1 0 0,1-1 1 0 0,-1 1 0 0 0,1-1 0 0 0,-1 1-1 0 0,1 0 1 0 0,0-1 0 0 0,0 1 0 0 0,0-4 0 0 0,1-15-4088 0 0</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1:49.846"/>
    </inkml:context>
    <inkml:brush xml:id="br0">
      <inkml:brushProperty name="width" value="0.035" units="cm"/>
      <inkml:brushProperty name="height" value="0.035" units="cm"/>
      <inkml:brushProperty name="color" value="#F6630D"/>
    </inkml:brush>
  </inkml:definitions>
  <inkml:trace contextRef="#ctx0" brushRef="#br0">2 130 3664 0 0,'0'0'7078'0'0,"5"12"-7154"0"0,-3-8 89 0 0,2 5 97 0 0,-1 0 1 0 0,0 0-1 0 0,0 0 1 0 0,-1 1-1 0 0,0-1 1 0 0,-1 1-1 0 0,0-1 0 0 0,0 1 1 0 0,-1 0-1 0 0,-1 11 1 0 0,-1-11 323 0 0,-1 1 0 0 0,0-1 0 0 0,0 0 0 0 0,-9 15 0 0 0,12-24-146 0 0,-2-50 1023 0 0,1 28-1208 0 0,0-1 0 0 0,1 1 1 0 0,1-1-1 0 0,6-26 1 0 0,-6 41-175 0 0,1 0 0 0 0,1 0 0 0 0,-1 0-1 0 0,1 0 1 0 0,0 1 0 0 0,1 0 0 0 0,0-1 0 0 0,0 1 0 0 0,0 0 0 0 0,1 1 0 0 0,-1-1 0 0 0,1 1 0 0 0,1 0 0 0 0,-1 0 0 0 0,1 0-1 0 0,11-6 1 0 0,-9 6-261 0 0,1 0-1 0 0,-1 1 0 0 0,1 0 0 0 0,16-4 1 0 0,18 0-4535 0 0,-23 5 714 0 0</inkml:trace>
  <inkml:trace contextRef="#ctx0" brushRef="#br0" timeOffset="1">381 45 4244 0 0,'0'0'7725'0'0,"5"78"-7969"0"0,-3-57 336 0 0,-2 1-80 0 0,0 1-12 0 0,0 1 0 0 0,0-2-388 0 0,0-1-268 0 0,0-3-324 0 0,0-5-536 0 0,0-6-916 0 0</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1:50.298"/>
    </inkml:context>
    <inkml:brush xml:id="br0">
      <inkml:brushProperty name="width" value="0.035" units="cm"/>
      <inkml:brushProperty name="height" value="0.035" units="cm"/>
      <inkml:brushProperty name="color" value="#F6630D"/>
    </inkml:brush>
  </inkml:definitions>
  <inkml:trace contextRef="#ctx0" brushRef="#br0">0 13 4332 0 0,'0'0'4797'0'0</inkml:trace>
  <inkml:trace contextRef="#ctx0" brushRef="#br0" timeOffset="1">214 117 156 0 0,'0'0'4274'0'0,"7"11"-2929"0"0,-4-5-1193 0 0,2 1 140 0 0,-1 1 1 0 0,0 0 0 0 0,0 0 0 0 0,0 1 0 0 0,-1-1 0 0 0,0 1 0 0 0,-1 0 0 0 0,0-1 0 0 0,1 17-1 0 0,-3-20-29 0 0,-3 42 775 0 0,3-45-980 0 0,0-1 0 0 0,0 0 0 0 0,-1 1 0 0 0,1-1 0 0 0,0 0 0 0 0,-1 0 0 0 0,1 1 0 0 0,-1-1 0 0 0,1 0 0 0 0,-1 0 0 0 0,1 0 0 0 0,-1 0 0 0 0,0 0 0 0 0,0 0 0 0 0,0 0 0 0 0,1 0 0 0 0,-1 0 0 0 0,0 0 0 0 0,0 0 0 0 0,0 0 0 0 0,0-1 0 0 0,-1 1 0 0 0,1 0 0 0 0,0-1 0 0 0,0 1 0 0 0,0-1 0 0 0,0 1 0 0 0,-1-1 0 0 0,1 1 0 0 0,-2-1 0 0 0,2 0-47 0 0,0-1 1 0 0,1 1-1 0 0,-1-1 0 0 0,0 1 1 0 0,1-1-1 0 0,-1 0 0 0 0,1 1 1 0 0,-1-1-1 0 0,1 1 1 0 0,-1-1-1 0 0,1 0 0 0 0,0 0 1 0 0,-1 1-1 0 0,1-1 0 0 0,0 0 1 0 0,-1 0-1 0 0,1 1 1 0 0,0-1-1 0 0,0 0 0 0 0,0 0 1 0 0,0-1-1 0 0,-4-21-283 0 0,4 22 262 0 0,-2-20-249 0 0,1 0 0 0 0,0 0 0 0 0,2 1 0 0 0,6-40 0 0 0,-6 52 243 0 0,0 1 1 0 0,1 0-1 0 0,0 0 0 0 0,0 0 0 0 0,1 0 1 0 0,0 0-1 0 0,0 0 0 0 0,0 1 1 0 0,1-1-1 0 0,0 1 0 0 0,0 0 0 0 0,1 0 1 0 0,0 0-1 0 0,0 1 0 0 0,0 0 0 0 0,12-10 1 0 0,-15 14 63 0 0,1-1 1 0 0,-1 1-1 0 0,1 0 1 0 0,-1 0-1 0 0,1 0 0 0 0,0 0 1 0 0,-1 0-1 0 0,1 0 1 0 0,0 1-1 0 0,-1-1 1 0 0,1 1-1 0 0,0 0 1 0 0,0 0-1 0 0,0 0 1 0 0,-1 0-1 0 0,1 0 1 0 0,0 1-1 0 0,0-1 1 0 0,3 2-1 0 0,-3 0 17 0 0,1-1 1 0 0,-1 1-1 0 0,0 0 0 0 0,0 0 1 0 0,0 1-1 0 0,0-1 0 0 0,0 0 0 0 0,-1 1 1 0 0,1 0-1 0 0,-1 0 0 0 0,0 0 1 0 0,4 5-1 0 0,0 3 21 0 0,-1 0 0 0 0,0 0-1 0 0,-1 0 1 0 0,0 0 0 0 0,-1 1 0 0 0,0-1 0 0 0,3 23 0 0 0,-5 48-1893 0 0,-1-56-4959 0 0</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1:50.686"/>
    </inkml:context>
    <inkml:brush xml:id="br0">
      <inkml:brushProperty name="width" value="0.035" units="cm"/>
      <inkml:brushProperty name="height" value="0.035" units="cm"/>
      <inkml:brushProperty name="color" value="#F6630D"/>
    </inkml:brush>
  </inkml:definitions>
  <inkml:trace contextRef="#ctx0" brushRef="#br0">19 0 4256 0 0,'0'0'7531'0'0,"3"13"-7069"0"0,67 217 295 0 0,-60-193-998 0 0,-1 0-1 0 0,7 67 1 0 0,-13-65-2265 0 0,-3 42 1 0 0,-3-55-314 0 0</inkml:trace>
  <inkml:trace contextRef="#ctx0" brushRef="#br0" timeOffset="1">0 392 10165 0 0,'0'0'2648'0'0,"79"-61"-3992"0"0,-45 48 1216 0 0,0 0 12 0 0,6-3 108 0 0,7 1-380 0 0,-1 0-388 0 0,8-2-568 0 0,-4-2-292 0 0,-10 4-749 0 0,20-12-2303 0 0</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1:51.064"/>
    </inkml:context>
    <inkml:brush xml:id="br0">
      <inkml:brushProperty name="width" value="0.035" units="cm"/>
      <inkml:brushProperty name="height" value="0.035" units="cm"/>
      <inkml:brushProperty name="color" value="#F6630D"/>
    </inkml:brush>
  </inkml:definitions>
  <inkml:trace contextRef="#ctx0" brushRef="#br0">201 1 680 0 0,'0'0'9925'0'0,"-15"7"-9878"0"0,1-1-34 0 0,8-4 7 0 0,0 0 1 0 0,0 1-1 0 0,0 0 1 0 0,0 1 0 0 0,0-1-1 0 0,1 1 1 0 0,-1 0-1 0 0,1 0 1 0 0,0 1-1 0 0,0-1 1 0 0,0 1-1 0 0,1 1 1 0 0,-6 7-1 0 0,-2 8 169 0 0,0 1 0 0 0,2 0 0 0 0,0 0-1 0 0,2 2 1 0 0,0-1 0 0 0,1 1 0 0 0,-4 32-1 0 0,4-5 43 0 0,3 0-1 0 0,2 76 0 0 0,4-103-154 0 0,1-1 0 0 0,0 0 1 0 0,2 0-1 0 0,1 0 0 0 0,0-1 0 0 0,2 0 0 0 0,1 0 0 0 0,0-1 0 0 0,2 0 0 0 0,22 34 1 0 0,-21-36 51 0 0,2-2 1 0 0,0 0 0 0 0,0 0-1 0 0,2-2 1 0 0,0 0 0 0 0,1 0 0 0 0,0-2-1 0 0,1 0 1 0 0,1-1 0 0 0,0-1 0 0 0,27 12-1 0 0,-20-14-430 0 0,0-1-1 0 0,0-2 0 0 0,1-1 0 0 0,-1-1 1 0 0,1-1-1 0 0,0-1 0 0 0,0-2 0 0 0,35-3 1 0 0,-55 3-351 0 0,-1-1 0 0 0,0 0 1 0 0,0 0-1 0 0,-1 0 1 0 0,1-1-1 0 0,0 0 0 0 0,0 0 1 0 0,-1 0-1 0 0,11-6 1 0 0,2-10-3517 0 0</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1:51.472"/>
    </inkml:context>
    <inkml:brush xml:id="br0">
      <inkml:brushProperty name="width" value="0.035" units="cm"/>
      <inkml:brushProperty name="height" value="0.035" units="cm"/>
      <inkml:brushProperty name="color" value="#F6630D"/>
    </inkml:brush>
  </inkml:definitions>
  <inkml:trace contextRef="#ctx0" brushRef="#br0">5 0 11897 0 0,'0'0'6087'0'0,"-2"4"-6969"0"0,28 110 1331 0 0,-18-86-450 0 0,-1 1 0 0 0,-1 0-1 0 0,-2 0 1 0 0,1 30 0 0 0,-5-57-3 0 0,0 4-315 0 0,0 0-1 0 0,0 0 1 0 0,-1-1-1 0 0,0 1 1 0 0,-1 7 0 0 0,1-12 144 0 0,1-1 0 0 0,0 1 0 0 0,0 0 0 0 0,-1 0 0 0 0,1 0 0 0 0,-1 0 0 0 0,1 0 0 0 0,-1 0 0 0 0,1 0 0 0 0,-1-1 0 0 0,0 1 0 0 0,1 0 0 0 0,-1-1 0 0 0,0 1 0 0 0,0 0 0 0 0,0-1 0 0 0,1 1 0 0 0,-1-1 0 0 0,0 1 0 0 0,0-1 1 0 0,0 1-1 0 0,0-1 0 0 0,0 0 0 0 0,0 1 0 0 0,0-1 0 0 0,0 0 0 0 0,0 0 0 0 0,0 0 0 0 0,0 0 0 0 0,0 0 0 0 0,0 0 0 0 0,0 0 0 0 0,0 0 0 0 0,0 0 0 0 0,0 0 0 0 0,0 0 0 0 0,-1-1 0 0 0,-9-6-2446 0 0,-1-12-1702 0 0</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1:51.864"/>
    </inkml:context>
    <inkml:brush xml:id="br0">
      <inkml:brushProperty name="width" value="0.035" units="cm"/>
      <inkml:brushProperty name="height" value="0.035" units="cm"/>
      <inkml:brushProperty name="color" value="#F6630D"/>
    </inkml:brush>
  </inkml:definitions>
  <inkml:trace contextRef="#ctx0" brushRef="#br0">175 21 5501 0 0,'0'0'8180'0'0,"-7"5"-9044"0"0,4-2 848 0 0,-1-1-1 0 0,1 1 1 0 0,-1 1 0 0 0,1-1-1 0 0,0 0 1 0 0,0 1-1 0 0,0 0 1 0 0,1-1 0 0 0,0 1-1 0 0,-1 0 1 0 0,1 1-1 0 0,0-1 1 0 0,1 0 0 0 0,-1 0-1 0 0,1 1 1 0 0,0-1-1 0 0,0 1 1 0 0,0-1 0 0 0,1 1-1 0 0,-1-1 1 0 0,1 8-1 0 0,1-4-18 0 0,-1-1 0 0 0,1 0 0 0 0,0 0 0 0 0,0 1 0 0 0,4 7 0 0 0,-5-13 66 0 0,0-1-1 0 0,0 0 0 0 0,1 1 0 0 0,-1-1 1 0 0,1 0-1 0 0,-1 0 0 0 0,1 1 0 0 0,0-1 1 0 0,-1 0-1 0 0,1 0 0 0 0,0 0 0 0 0,0 0 1 0 0,0 0-1 0 0,0 0 0 0 0,0 0 0 0 0,0 0 1 0 0,0 0-1 0 0,0 0 0 0 0,0 0 0 0 0,0-1 1 0 0,0 1-1 0 0,1 0 0 0 0,-1-1 0 0 0,0 1 1 0 0,1-1-1 0 0,-1 0 0 0 0,0 1 0 0 0,1-1 1 0 0,-1 0-1 0 0,0 0 0 0 0,1 0 0 0 0,-1 0 1 0 0,0 0-1 0 0,3 0 0 0 0,-2-1 70 0 0,-1 0 1 0 0,0 0-1 0 0,0 1 0 0 0,0-1 0 0 0,0 0 0 0 0,0 0 1 0 0,-1 0-1 0 0,1 0 0 0 0,0-1 0 0 0,0 1 1 0 0,-1 0-1 0 0,1 0 0 0 0,-1 0 0 0 0,1-1 0 0 0,-1 1 1 0 0,1-3-1 0 0,7-25 373 0 0,-7 26-404 0 0,1-7-28 0 0,0 1 0 0 0,-1-1 0 0 0,0 0-1 0 0,0 0 1 0 0,-1 1 0 0 0,0-1 0 0 0,-3-15 0 0 0,3 23-53 0 0,-1-1 1 0 0,1 1-1 0 0,-1-1 0 0 0,0 1 0 0 0,0-1 0 0 0,0 1 1 0 0,0-1-1 0 0,0 1 0 0 0,-1 0 0 0 0,1 0 0 0 0,-1 0 1 0 0,1 0-1 0 0,-1 0 0 0 0,0 0 0 0 0,0 0 0 0 0,0 0 1 0 0,0 1-1 0 0,0-1 0 0 0,0 1 0 0 0,-1-1 0 0 0,1 1 1 0 0,0 0-1 0 0,-1 0 0 0 0,1 0 0 0 0,-1 0 0 0 0,1 0 1 0 0,-1 1-1 0 0,1-1 0 0 0,-1 1 0 0 0,1-1 0 0 0,-1 1 1 0 0,-4 0-1 0 0,1 1-157 0 0,1-1 0 0 0,-1 1-1 0 0,1 0 1 0 0,0 1 0 0 0,0-1 0 0 0,-1 1 0 0 0,1 0 0 0 0,0 0 0 0 0,0 1 0 0 0,0-1 0 0 0,1 1-1 0 0,-6 4 1 0 0,2-1-862 0 0,1 0 1 0 0,0 1-1 0 0,0 0 0 0 0,1 0 0 0 0,-1 0 0 0 0,-5 10 1 0 0,7-7-3149 0 0</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1:52.282"/>
    </inkml:context>
    <inkml:brush xml:id="br0">
      <inkml:brushProperty name="width" value="0.035" units="cm"/>
      <inkml:brushProperty name="height" value="0.035" units="cm"/>
      <inkml:brushProperty name="color" value="#F6630D"/>
    </inkml:brush>
  </inkml:definitions>
  <inkml:trace contextRef="#ctx0" brushRef="#br0">19 51 4668 0 0,'0'0'9465'0'0,"-4"-8"-9117"0"0,-9-26-410 0 0,13 34 49 0 0,0 0 0 0 0,0 0 0 0 0,0-1 0 0 0,-1 1 0 0 0,1 0 0 0 0,0 0 0 0 0,0 0 0 0 0,0 0 0 0 0,0-1 0 0 0,0 1 0 0 0,0 0 0 0 0,0 0 0 0 0,0 0 0 0 0,0-1 0 0 0,0 1 0 0 0,0 0 0 0 0,0 0 0 0 0,0-1 0 0 0,0 1 0 0 0,0 0 0 0 0,0 0 0 0 0,0 0 0 0 0,0-1 0 0 0,0 1 0 0 0,0 0 0 0 0,0 0 0 0 0,0 0 0 0 0,0-1 0 0 0,0 1 0 0 0,0 0 1 0 0,1 0-1 0 0,-1 0 0 0 0,0 0 0 0 0,0-1 0 0 0,0 1 0 0 0,0 0 0 0 0,0 0 0 0 0,1 0 0 0 0,-1 0 0 0 0,0 0 0 0 0,0-1 0 0 0,0 1 0 0 0,0 0 0 0 0,1 0 0 0 0,-1 0 0 0 0,0 0 0 0 0,0 0 0 0 0,0 0 0 0 0,1 0 0 0 0,-1 0 0 0 0,0 0 0 0 0,0 0 0 0 0,0 0 0 0 0,1 0 0 0 0,-1 0 0 0 0,0 0 0 0 0,0 0 0 0 0,1 0 0 0 0,-1 0 0 0 0,12 4-54 0 0,-11-4 50 0 0,12 6 3 0 0,0 1-1 0 0,0 0 1 0 0,-1 0 0 0 0,1 2-1 0 0,-2-1 1 0 0,1 2 0 0 0,9 10-1 0 0,4 5 53 0 0,39 51-1 0 0,-29-26 64 0 0,-3 1 1 0 0,-1 1 0 0 0,-3 2-1 0 0,-2 1 1 0 0,-3 1-1 0 0,-2 1 1 0 0,-2 0-1 0 0,-3 2 1 0 0,-3 0-1 0 0,-2 1 1 0 0,-3 0-1 0 0,0 65 1 0 0,-8-106-19 0 0,-1-1-1 0 0,-1 0 1 0 0,-1 1 0 0 0,0-1 0 0 0,-1 0-1 0 0,-1 0 1 0 0,-10 23 0 0 0,12-34 110 0 0,0 0 0 0 0,0 0 0 0 0,-1 0 0 0 0,0-1 1 0 0,0 1-1 0 0,0-1 0 0 0,-1 0 0 0 0,0 0 0 0 0,0 0 0 0 0,-1-1 1 0 0,1 0-1 0 0,-1 0 0 0 0,0 0 0 0 0,-1-1 0 0 0,1 0 0 0 0,-1 0 1 0 0,0-1-1 0 0,0 1 0 0 0,-14 3 0 0 0,20-7-167 0 0,-1 1 0 0 0,1-1 0 0 0,-1 0 0 0 0,1 0 0 0 0,-1 0 0 0 0,1 0 0 0 0,-1 0 0 0 0,1 0 0 0 0,-1-1 0 0 0,1 1 0 0 0,-1 0 0 0 0,1-1 0 0 0,0 1 0 0 0,-2-2 0 0 0,-12-11-3090 0 0,3-15-9107 0 0,41 74 7655 0 0</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1:56.798"/>
    </inkml:context>
    <inkml:brush xml:id="br0">
      <inkml:brushProperty name="width" value="0.035" units="cm"/>
      <inkml:brushProperty name="height" value="0.035" units="cm"/>
      <inkml:brushProperty name="color" value="#F6630D"/>
    </inkml:brush>
  </inkml:definitions>
  <inkml:trace contextRef="#ctx0" brushRef="#br0">167 119 260 0 0,'0'0'12665'0'0,"15"-20"-12029"0"0,-13 9-344 0 0,-1 6-246 0 0,0 1-1 0 0,-1-1 1 0 0,1 0 0 0 0,-1 0-1 0 0,0 0 1 0 0,-1 0 0 0 0,1 0-1 0 0,-2-9 1 0 0,-10 10 684 0 0,-4-3-693 0 0,0 0 0 0 0,-19-4 0 0 0,32 10-95 0 0,-1 0 0 0 0,1 0 1 0 0,0 0-1 0 0,0 1 0 0 0,-1-1 1 0 0,1 1-1 0 0,0 0 0 0 0,-1 0 0 0 0,1 0 1 0 0,0 0-1 0 0,-1 1 0 0 0,1-1 1 0 0,0 1-1 0 0,-1 0 0 0 0,1 0 0 0 0,0 0 1 0 0,0 0-1 0 0,0 1 0 0 0,-5 2 1 0 0,4 1-13 0 0,0 0 0 0 0,1 0 0 0 0,0 0 1 0 0,0 1-1 0 0,0-1 0 0 0,0 1 0 0 0,1-1 1 0 0,0 1-1 0 0,0 0 0 0 0,0 0 0 0 0,1 0 1 0 0,0 0-1 0 0,0 0 0 0 0,1 11 0 0 0,-1-6 122 0 0,1 0 0 0 0,0 0 0 0 0,1 0-1 0 0,1 0 1 0 0,0 0 0 0 0,0 0-1 0 0,6 14 1 0 0,-4-15-36 0 0,1 0 0 0 0,0-1 0 0 0,0 0 0 0 0,1 0 0 0 0,0 0 0 0 0,1-1 0 0 0,0 0 0 0 0,0 0-1 0 0,1 0 1 0 0,0-1 0 0 0,15 10 0 0 0,-10-9 53 0 0,0 0-1 0 0,1-1 0 0 0,0-1 1 0 0,0 0-1 0 0,0-1 0 0 0,1-1 1 0 0,25 5-1 0 0,-18-6-326 0 0,-1-1 1 0 0,0-1-1 0 0,1-1 0 0 0,-1 0 0 0 0,1-2 1 0 0,-1 0-1 0 0,0-2 0 0 0,0 0 0 0 0,0-2 1 0 0,0 0-1 0 0,36-17 0 0 0,-29 8-1021 0 0,-1-1-1 0 0,0-1 1 0 0,-1-2 0 0 0,-1-1-1 0 0,-1 0 1 0 0,-1-2-1 0 0,26-32 1 0 0,-32 35 723 0 0</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1:57.190"/>
    </inkml:context>
    <inkml:brush xml:id="br0">
      <inkml:brushProperty name="width" value="0.035" units="cm"/>
      <inkml:brushProperty name="height" value="0.035" units="cm"/>
      <inkml:brushProperty name="color" value="#F6630D"/>
    </inkml:brush>
  </inkml:definitions>
  <inkml:trace contextRef="#ctx0" brushRef="#br0">280 158 68 0 0,'0'0'1981'0'0,"7"-11"-1094"0"0,3-1-558 0 0,-7 7-171 0 0,1 1 1 0 0,-1-1-1 0 0,0 0 1 0 0,0 0-1 0 0,0 0 0 0 0,-1 0 1 0 0,1 0-1 0 0,2-11 0 0 0,-4 14 78 0 0,-1-1-1 0 0,1 1 0 0 0,0 0 1 0 0,-1 0-1 0 0,1-1 0 0 0,-1 1 1 0 0,0 0-1 0 0,0-1 0 0 0,0 1 1 0 0,0 0-1 0 0,0-1 1 0 0,0 1-1 0 0,-1 0 0 0 0,1-1 1 0 0,-1 1-1 0 0,1 0 0 0 0,-1-1 1 0 0,0 1-1 0 0,0 0 0 0 0,0 0 1 0 0,0 0-1 0 0,-1 0 0 0 0,1 0 1 0 0,0 0-1 0 0,-1 0 0 0 0,1 1 1 0 0,-1-1-1 0 0,0 0 0 0 0,0 1 1 0 0,1-1-1 0 0,-1 1 0 0 0,-2-2 1 0 0,-1 1-69 0 0,0 1 1 0 0,0-1-1 0 0,-1 1 1 0 0,1-1-1 0 0,0 2 1 0 0,0-1-1 0 0,0 0 1 0 0,-1 1-1 0 0,1 0 1 0 0,0 0-1 0 0,-1 1 1 0 0,1-1-1 0 0,-8 3 1 0 0,2 1-101 0 0,0-1 1 0 0,0 2-1 0 0,0 0 0 0 0,1 0 1 0 0,-1 1-1 0 0,1 0 0 0 0,-11 9 1 0 0,4-2-13 0 0,1 1 1 0 0,1 0 0 0 0,-16 20-1 0 0,25-29-107 0 0,2 1 0 0 0,-1 1 0 0 0,1-1 0 0 0,0 1 0 0 0,0 0-1 0 0,1 0 1 0 0,0 0 0 0 0,0 0 0 0 0,0 0 0 0 0,1 1-1 0 0,0-1 1 0 0,1 1 0 0 0,0-1 0 0 0,-1 9 0 0 0,3-14 25 0 0,-1-1 1 0 0,0 1 0 0 0,0-1-1 0 0,0 1 1 0 0,1-1 0 0 0,-1 1-1 0 0,1-1 1 0 0,-1 1-1 0 0,1-1 1 0 0,-1 1 0 0 0,1-1-1 0 0,0 1 1 0 0,0-1 0 0 0,0 0-1 0 0,0 0 1 0 0,0 1 0 0 0,0-1-1 0 0,0 0 1 0 0,0 0 0 0 0,0 0-1 0 0,3 1 1 0 0,-1 0-10 0 0,0-1 0 0 0,0 0-1 0 0,0 0 1 0 0,0 0 0 0 0,0 0 0 0 0,0 0 0 0 0,1-1 0 0 0,-1 1 0 0 0,0-1 0 0 0,5 0-1 0 0,-2 0 16 0 0,1-1 0 0 0,0 1 0 0 0,-1-1 0 0 0,1-1 0 0 0,-1 1 0 0 0,1-1-1 0 0,-1 0 1 0 0,1-1 0 0 0,10-6 0 0 0,-5 0 105 0 0,-1-1 1 0 0,0 0-1 0 0,-1-1 0 0 0,0 0 0 0 0,-1-1 1 0 0,13-21-1 0 0,3-2 151 0 0,-24 33-247 0 0,1 1 1 0 0,-1 0 0 0 0,0 0 0 0 0,1 0 0 0 0,0 0 0 0 0,-1 0-1 0 0,1 0 1 0 0,-1 0 0 0 0,1 1 0 0 0,0-1 0 0 0,0 0 0 0 0,0 1-1 0 0,-1 0 1 0 0,1-1 0 0 0,0 1 0 0 0,0 0 0 0 0,0 0 0 0 0,0 0-1 0 0,-1 0 1 0 0,1 0 0 0 0,0 1 0 0 0,0-1 0 0 0,0 0 0 0 0,-1 1-1 0 0,1-1 1 0 0,0 1 0 0 0,1 1 0 0 0,48 22-114 0 0,-50-24 133 0 0,61 38-58 0 0,51 28-453 0 0,-96-58-812 0 0,0-1 0 0 0,28 8 1 0 0,-24-11-1171 0 0,-4-3-416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1:14.422"/>
    </inkml:context>
    <inkml:brush xml:id="br0">
      <inkml:brushProperty name="width" value="0.035" units="cm"/>
      <inkml:brushProperty name="height" value="0.035" units="cm"/>
      <inkml:brushProperty name="color" value="#E71224"/>
    </inkml:brush>
  </inkml:definitions>
  <inkml:trace contextRef="#ctx0" brushRef="#br0">2261 414 1692,'12'-28'4632,"-12"26"-4427,1 1 0,-1-1 1,1 1-1,0-1 0,0 1 0,0-1 1,0 1-1,0 0 0,0 0 0,0-1 1,0 1-1,0 0 0,0 0 1,3-1-1,-24-4 4879,19 6-5073,1-1 0,-1 1 1,1 0-1,-1-1 0,0 1 0,1-1 0,-1 1 0,1-1 0,-1 1 0,1-1 1,-1 0-1,1 1 0,0-1 0,-1 1 0,1-1 0,0 0 0,-1 1 0,1-1 0,0 0 1,0 1-1,0-1 0,0 0 0,-1-1 0,5 2-674,-5-1 969,19-6-301,0-1 0,-1-1 0,27-18 0,-3 1 3,27-15 36,-1-2 1,-3-4 0,78-72-1,-126 103-123,-33 29-343,-9 6 567,-140 93 383,-424 296 141,339-226-452,-540 423 4,606-443-123,-316 358-1,413-419 34,-48 61 260,136-162-359,0 0 0,-1 0 0,1 0 0,0 0-1,0 0 1,0 0 0,0 0 0,0 0 0,0 0 0,0 0 0,0 1 0,0-1 0,0 0 0,0 0 0,0 0 0,0 0 0,-1 0-1,1 0 1,0 0 0,0 0 0,0 1 0,0-1 0,0 0 0,0 0 0,0 0 0,0 0 0,0 0 0,0 0 0,0 1-1,0-1 1,0 0 0,1 0 0,-1 0 0,0 0 0,0 0 0,0 0 0,0 0 0,0 0 0,0 1 0,0-1 0,0 0 0,0 0-1,0 0 1,0 0 0,0 0 0,0 0 0,1 0 0,-1 0 0,0 0 0,0 0 0,0 0 0,0 0 0,0 0 0,0 1 0,0-1-1,1 0 1,-1 0 0,0 0 0,0 0 0,0 0 0,0 0 0,0 0 0,0 0 0,1 0 0,-1-1-14,0 1 0,1 0 0,-1-1 0,0 1 0,1 0 0,-1-1 0,0 1 0,1 0 1,-1-1-1,0 1 0,0-1 0,1 1 0,-1 0 0,0-1 0,0 1 0,0-1 0,0 1 0,0-1 0,0 1 1,1-1-1,-1 1 0,0-1 0,0 1 0,0 0 0,-1-1 0,1 1 0,0-1 0,0 0 0,-9-49-1028,7 39-1431,6 36-1067,10 36-2728,-1-33 1049</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1:57.598"/>
    </inkml:context>
    <inkml:brush xml:id="br0">
      <inkml:brushProperty name="width" value="0.035" units="cm"/>
      <inkml:brushProperty name="height" value="0.035" units="cm"/>
      <inkml:brushProperty name="color" value="#F6630D"/>
    </inkml:brush>
  </inkml:definitions>
  <inkml:trace contextRef="#ctx0" brushRef="#br0">1 1 7917 0 0,'0'0'6744'0'0,"2"3"-7253"0"0,72 434 1118 0 0,-73-434-891 0 0,4 29-1208 0 0,-5-31 1249 0 0,1-1 0 0 0,-1 1-1 0 0,0 0 1 0 0,0 0 0 0 0,0 0 0 0 0,1-1 0 0 0,-1 1-1 0 0,1 0 1 0 0,-1-1 0 0 0,0 1 0 0 0,1 0 0 0 0,-1-1-1 0 0,1 1 1 0 0,-1 0 0 0 0,1-1 0 0 0,0 1 0 0 0,-1-1-1 0 0,2 1 1 0 0,-2-2-52 0 0,1 0-1 0 0,0 0 1 0 0,0 0-1 0 0,0 0 1 0 0,0 0-1 0 0,-1 0 1 0 0,1 0-1 0 0,-1 0 1 0 0,1 0-1 0 0,0 0 1 0 0,-1 0-1 0 0,0-1 1 0 0,1 1-1 0 0,-1 0 1 0 0,0-2-1 0 0,2-1-493 0 0,5-19-2136 0 0</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1:58.005"/>
    </inkml:context>
    <inkml:brush xml:id="br0">
      <inkml:brushProperty name="width" value="0.035" units="cm"/>
      <inkml:brushProperty name="height" value="0.035" units="cm"/>
      <inkml:brushProperty name="color" value="#F6630D"/>
    </inkml:brush>
  </inkml:definitions>
  <inkml:trace contextRef="#ctx0" brushRef="#br0">0 7 1096 0 0,'0'0'12058'0'0,"0"0"-12069"0"0,0-1 0 0 0,1 1 0 0 0,-1 0 0 0 0,0-1 0 0 0,0 1 0 0 0,0-1 0 0 0,1 1 0 0 0,-1 0 1 0 0,0-1-1 0 0,0 1 0 0 0,1 0 0 0 0,-1 0 0 0 0,0-1 0 0 0,1 1 0 0 0,-1 0 0 0 0,0 0 0 0 0,1-1 0 0 0,-1 1 0 0 0,0 0 0 0 0,1 0 0 0 0,-1 0 1 0 0,1-1-1 0 0,-1 1 0 0 0,0 0 0 0 0,1 0 0 0 0,18 37 313 0 0,-1 1-1 0 0,-2 0 1 0 0,11 42 0 0 0,23 125-2415 0 0,-49-199 1580 0 0,0-1-1 0 0,0 1 1 0 0,1-1 0 0 0,-1 1 0 0 0,2-1-1 0 0,-1 0 1 0 0,0 0 0 0 0,1 1 0 0 0,0-2 0 0 0,0 1-1 0 0,6 7 1 0 0,1-6-2368 0 0</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1:58.429"/>
    </inkml:context>
    <inkml:brush xml:id="br0">
      <inkml:brushProperty name="width" value="0.035" units="cm"/>
      <inkml:brushProperty name="height" value="0.035" units="cm"/>
      <inkml:brushProperty name="color" value="#F6630D"/>
    </inkml:brush>
  </inkml:definitions>
  <inkml:trace contextRef="#ctx0" brushRef="#br0">88 1 1004 0 0,'0'0'7906'0'0,"-10"11"-7731"0"0,1-1-25 0 0,4-5-67 0 0,-1 0 1 0 0,2 1 0 0 0,-1 0-1 0 0,1 0 1 0 0,0 0 0 0 0,0 0-1 0 0,0 1 1 0 0,1-1 0 0 0,0 1 0 0 0,1 0-1 0 0,-4 12 1 0 0,-1 16 298 0 0,2 0 0 0 0,1 1 0 0 0,2-1 0 0 0,1 1 0 0 0,2 0 0 0 0,1 0 0 0 0,13 61 0 0 0,-9-71-261 0 0,1 0-1 0 0,1-1 1 0 0,1 0-1 0 0,1 0 1 0 0,1-1-1 0 0,1-1 1 0 0,2 0-1 0 0,0 0 1 0 0,1-2-1 0 0,1 1 1 0 0,22 21-1 0 0,-26-33-94 0 0,0 0 0 0 0,1 0 0 0 0,0-1 0 0 0,1 0 0 0 0,-1-2 0 0 0,1 1 0 0 0,1-2 0 0 0,0 0 0 0 0,0 0 0 0 0,0-2 0 0 0,0 1-1 0 0,27 2 1 0 0,-26-5-498 0 0,-1-1 0 0 0,1-1 0 0 0,-1 0 0 0 0,22-4 0 0 0,-31 3-258 0 0,1 0 0 0 0,-1 0 0 0 0,1-1 0 0 0,-1 0-1 0 0,0 0 1 0 0,0-1 0 0 0,0 0 0 0 0,11-6 0 0 0,4-8-3573 0 0</inkml:trace>
  <inkml:trace contextRef="#ctx0" brushRef="#br0" timeOffset="1">840 435 8953 0 0,'0'0'7305'0'0,"0"-4"-7075"0"0,0-12-357 0 0,0 14-78 0 0,0 14 95 0 0,10 139 875 0 0,-1 2-4145 0 0,-14-155-1074 0 0,-2-16 1713 0 0,1-11-1135 0 0</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1:58.822"/>
    </inkml:context>
    <inkml:brush xml:id="br0">
      <inkml:brushProperty name="width" value="0.035" units="cm"/>
      <inkml:brushProperty name="height" value="0.035" units="cm"/>
      <inkml:brushProperty name="color" value="#F6630D"/>
    </inkml:brush>
  </inkml:definitions>
  <inkml:trace contextRef="#ctx0" brushRef="#br0">92 1 496 0 0,'0'0'9785'0'0,"-11"11"-9464"0"0,-36 36-43 0 0,43-43-289 0 0,0 1 0 0 0,1-1 0 0 0,0 1 0 0 0,0 0 1 0 0,0 0-1 0 0,1 1 0 0 0,0-1 0 0 0,0 0 1 0 0,0 1-1 0 0,0-1 0 0 0,1 1 0 0 0,0 0 0 0 0,0-1 1 0 0,1 1-1 0 0,0 0 0 0 0,0 0 0 0 0,0-1 0 0 0,0 1 1 0 0,1 0-1 0 0,3 10 0 0 0,-4-15 23 0 0,0 0-1 0 0,0 1 1 0 0,1-1 0 0 0,-1 0-1 0 0,1 0 1 0 0,-1 1 0 0 0,1-1-1 0 0,-1 0 1 0 0,1 0 0 0 0,0 0-1 0 0,-1 0 1 0 0,1 0 0 0 0,0 0 0 0 0,0 0-1 0 0,0 0 1 0 0,0 0 0 0 0,0 0-1 0 0,0 0 1 0 0,0-1 0 0 0,0 1-1 0 0,0 0 1 0 0,1-1 0 0 0,-1 1-1 0 0,0-1 1 0 0,0 1 0 0 0,1-1-1 0 0,-1 1 1 0 0,0-1 0 0 0,0 0-1 0 0,1 0 1 0 0,-1 0 0 0 0,0 0-1 0 0,2 0 1 0 0,0 0 65 0 0,-1-1 0 0 0,0 1 0 0 0,0-1 1 0 0,0 0-1 0 0,1 0 0 0 0,-1 0 0 0 0,0 0 0 0 0,0 0 0 0 0,0-1 0 0 0,0 1 0 0 0,-1 0 0 0 0,1-1 0 0 0,0 1 0 0 0,-1-1 1 0 0,1 0-1 0 0,0 0 0 0 0,1-3 0 0 0,3-4 3 0 0,-1 0-1 0 0,0-1 1 0 0,-1 1 0 0 0,0-1 0 0 0,-1 0-1 0 0,0 0 1 0 0,0-1 0 0 0,-1 1 0 0 0,0 0-1 0 0,-1-1 1 0 0,0 1 0 0 0,-2-17 0 0 0,1 26-109 0 0,1 1 0 0 0,-1-1 0 0 0,0 1 0 0 0,0-1 0 0 0,0 1 1 0 0,0-1-1 0 0,0 1 0 0 0,0 0 0 0 0,-1-1 0 0 0,1 1 0 0 0,0-1 1 0 0,0 1-1 0 0,0-1 0 0 0,0 1 0 0 0,0 0 0 0 0,-1-1 0 0 0,1 1 1 0 0,0-1-1 0 0,0 1 0 0 0,-1 0 0 0 0,1-1 0 0 0,0 1 0 0 0,-1 0 1 0 0,1 0-1 0 0,0-1 0 0 0,-1 1 0 0 0,1 0 0 0 0,0 0 0 0 0,-1-1 1 0 0,1 1-1 0 0,-1 0 0 0 0,1 0 0 0 0,0 0 0 0 0,-1-1 0 0 0,1 1 1 0 0,-1 0-1 0 0,1 0 0 0 0,-1 0 0 0 0,1 0 0 0 0,0 0 0 0 0,-1 0 1 0 0,1 0-1 0 0,-1 0 0 0 0,1 0 0 0 0,-1 0 0 0 0,1 0 0 0 0,-1 1 1 0 0,1-1-1 0 0,0 0 0 0 0,-1 0 0 0 0,1 0 0 0 0,-1 0 0 0 0,1 1 1 0 0,0-1-1 0 0,-1 0 0 0 0,1 0 0 0 0,0 1 0 0 0,-1-1 0 0 0,1 0 1 0 0,0 1-1 0 0,-1-1 0 0 0,1 0 0 0 0,0 1 0 0 0,0-1 0 0 0,-1 1 1 0 0,1-1-1 0 0,0 0 0 0 0,0 1 0 0 0,-19 26-2037 0 0,14-16 1552 0 0,2-2-631 0 0,-1 0 1 0 0,1 1 0 0 0,-4 17 0 0 0,4 0-1776 0 0</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1:59.263"/>
    </inkml:context>
    <inkml:brush xml:id="br0">
      <inkml:brushProperty name="width" value="0.035" units="cm"/>
      <inkml:brushProperty name="height" value="0.035" units="cm"/>
      <inkml:brushProperty name="color" value="#F6630D"/>
    </inkml:brush>
  </inkml:definitions>
  <inkml:trace contextRef="#ctx0" brushRef="#br0">1 67 9857 0 0,'0'0'2743'0'0,"11"-6"-2608"0"0,10-4 70 0 0,1 1 0 0 0,0 0 0 0 0,0 2 0 0 0,36-7 1 0 0,27 6-189 0 0,0 5 1 0 0,0 2 0 0 0,112 15-1 0 0,-177-10-980 0 0,-25-1-1785 0 0,-36 2-2261 0 0,14-5 2402 0 0</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1:59.696"/>
    </inkml:context>
    <inkml:brush xml:id="br0">
      <inkml:brushProperty name="width" value="0.035" units="cm"/>
      <inkml:brushProperty name="height" value="0.035" units="cm"/>
      <inkml:brushProperty name="color" value="#F6630D"/>
    </inkml:brush>
  </inkml:definitions>
  <inkml:trace contextRef="#ctx0" brushRef="#br0">1 0 7217 0 0,'0'0'5273'0'0,"2"10"-4879"0"0,59 252 1656 0 0,-29-129-1897 0 0,-18-33-3358 0 0,-14-100 3081 0 0,0 0 0 0 0,0 0 0 0 0,0 1 0 0 0,0-1 1 0 0,0 0-1 0 0,0 0 0 0 0,1 1 0 0 0,-1-1 0 0 0,0 0 1 0 0,0 0-1 0 0,0 1 0 0 0,1-1 0 0 0,-1 0 0 0 0,0 0 0 0 0,0 0 1 0 0,0 1-1 0 0,1-1 0 0 0,-1 0 0 0 0,0 0 0 0 0,0 0 1 0 0,1 0-1 0 0,-1 0 0 0 0,0 0 0 0 0,1 0 0 0 0,-1 1 0 0 0,0-1 1 0 0,0 0-1 0 0,1 0 0 0 0,-1 0 0 0 0,0 0 0 0 0,1 0 1 0 0,-1 0-1 0 0,0 0 0 0 0,0-1 0 0 0,1 1 0 0 0,-1 0 0 0 0,0 0 1 0 0,0 0-1 0 0,1 0 0 0 0,-1 0 0 0 0,0 0 0 0 0,0 0 1 0 0,1-1-1 0 0,-1 1 0 0 0,0 0 0 0 0,0 0 0 0 0,1 0 0 0 0,-1 0 1 0 0,0-1-1 0 0,0 1 0 0 0,0 0 0 0 0,1 0 0 0 0,-1-1 1 0 0,0 1-1 0 0,0 0 0 0 0,0 0 0 0 0,0-1 0 0 0,0 1 0 0 0,0 0 1 0 0,0 0-1 0 0,1-1 0 0 0,-1 1 0 0 0,0 0 0 0 0,0-1 0 0 0,0 1 1 0 0,9-17-2907 0 0</inkml:trace>
  <inkml:trace contextRef="#ctx0" brushRef="#br0" timeOffset="1">525 16 1396 0 0,'0'0'13461'0'0,"2"-4"-13659"0"0,-2 4 191 0 0,1-1-1 0 0,-1 1 0 0 0,0-1 0 0 0,0 1 1 0 0,0-1-1 0 0,1 1 0 0 0,-1 0 0 0 0,0-1 1 0 0,0 1-1 0 0,1 0 0 0 0,-1-1 0 0 0,0 1 1 0 0,1 0-1 0 0,-1-1 0 0 0,1 1 0 0 0,-1 0 1 0 0,0-1-1 0 0,1 1 0 0 0,-1 0 0 0 0,1 0 1 0 0,-1 0-1 0 0,1-1 0 0 0,-1 1 0 0 0,0 0 1 0 0,1 0-1 0 0,-1 0 0 0 0,1 0 0 0 0,-1 0 1 0 0,1 0-1 0 0,-1 0 0 0 0,1 0 0 0 0,-1 0 1 0 0,1 0-1 0 0,-1 0 0 0 0,1 0 0 0 0,-1 0 1 0 0,1 1-1 0 0,-1-1 0 0 0,0 0 0 0 0,1 0 1 0 0,-1 0-1 0 0,1 1 0 0 0,15 25 371 0 0,-14-21-288 0 0,13 23-194 0 0,-2 1 0 0 0,-1 0 0 0 0,-2 1 0 0 0,0 0 0 0 0,-2 1 0 0 0,-1 0 0 0 0,-2 0 0 0 0,2 46 0 0 0,-6-27-5311 0 0,0-47 2553 0 0</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00.153"/>
    </inkml:context>
    <inkml:brush xml:id="br0">
      <inkml:brushProperty name="width" value="0.035" units="cm"/>
      <inkml:brushProperty name="height" value="0.035" units="cm"/>
      <inkml:brushProperty name="color" value="#F6630D"/>
    </inkml:brush>
  </inkml:definitions>
  <inkml:trace contextRef="#ctx0" brushRef="#br0">1 73 4788 0 0,'0'0'3145'0'0,"12"-12"-2472"0"0,39-34-654 0 0,-49 44-19 0 0,0 0 0 0 0,1 1-1 0 0,-1-1 1 0 0,1 1 0 0 0,0 0 0 0 0,-1 0 0 0 0,1 0 0 0 0,0 0 0 0 0,0 0 0 0 0,0 0 0 0 0,0 1-1 0 0,-1-1 1 0 0,1 1 0 0 0,0 0 0 0 0,0 0 0 0 0,0 0 0 0 0,0 1 0 0 0,0-1 0 0 0,3 1 0 0 0,3 0 9 0 0,-1 1 19 0 0,0-1-1 0 0,-1 1 1 0 0,1 0 0 0 0,-1 0-1 0 0,1 1 1 0 0,-1 0 0 0 0,0 1-1 0 0,0-1 1 0 0,0 1 0 0 0,10 8-1 0 0,-6-3 53 0 0,-1 0 0 0 0,0 1-1 0 0,-1 0 1 0 0,0 1-1 0 0,11 17 1 0 0,0 5 114 0 0,-2 1 0 0 0,-2 0 1 0 0,17 50-1 0 0,-9-9 160 0 0,-3 1 0 0 0,13 90 0 0 0,8 162 765 0 0,-37-286-940 0 0,1 14 182 0 0,-2 102-1 0 0,-5-139-116 0 0,-1 0 0 0 0,-1-1 0 0 0,0 1 0 0 0,-2 0-1 0 0,0-1 1 0 0,-1 0 0 0 0,0 0 0 0 0,-2-1 0 0 0,-10 20 0 0 0,13-30 77 0 0,0 0 1 0 0,-1 0-1 0 0,1-1 0 0 0,-1 0 1 0 0,0 0-1 0 0,-1 0 1 0 0,1-1-1 0 0,-1 0 1 0 0,0 0-1 0 0,-1 0 0 0 0,-8 3 1 0 0,15-24-10298 0 0,1 0 2424 0 0</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37.845"/>
    </inkml:context>
    <inkml:brush xml:id="br0">
      <inkml:brushProperty name="width" value="0.035" units="cm"/>
      <inkml:brushProperty name="height" value="0.035" units="cm"/>
      <inkml:brushProperty name="color" value="#F6630D"/>
    </inkml:brush>
  </inkml:definitions>
  <inkml:trace contextRef="#ctx0" brushRef="#br0">1782 74 980 0 0,'0'0'1600'0'0,"-1"-11"-1157"0"0,-1-5-162 0 0,0 10 45 0 0,1 0 1 0 0,0 0 0 0 0,1 0 0 0 0,0 0 0 0 0,0-11 0 0 0,-2 28-309 0 0,-1-1-1 0 0,0 1 1 0 0,0-1 0 0 0,-1 0-1 0 0,-9 16 1 0 0,1-1 242 0 0,-303 597 3246 0 0,91-189-2265 0 0,-291 709 431 0 0,103 35-1322 0 0,270-560 812 0 0,114-478 124 0 0,26-131-1234 0 0,-22 109 498 0 0,-46 136 1 0 0,70-253-555 0 0,0 1 0 0 0,-1 0 1 0 0,1-1-1 0 0,0 1 0 0 0,-1 0 1 0 0,1 0-1 0 0,0-1 0 0 0,0 1 1 0 0,0 0-1 0 0,0 0 0 0 0,-1-1 0 0 0,1 1 1 0 0,0 0-1 0 0,0 0 0 0 0,1-1 1 0 0,-1 1-1 0 0,0 0 0 0 0,0-1 1 0 0,0 2-1 0 0,15 0-874 0 0,-4-3 492 0 0,9 0-583 0 0,-1 0 1 0 0,1-2 0 0 0,-1 0-1 0 0,0-2 1 0 0,0 0 0 0 0,0-1-1 0 0,22-10 1 0 0,51-30-5352 0 0</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46.473"/>
    </inkml:context>
    <inkml:brush xml:id="br0">
      <inkml:brushProperty name="width" value="0.035" units="cm"/>
      <inkml:brushProperty name="height" value="0.035" units="cm"/>
      <inkml:brushProperty name="color" value="#F6630D"/>
    </inkml:brush>
  </inkml:definitions>
  <inkml:trace contextRef="#ctx0" brushRef="#br0">271 19 2508 0 0,'0'0'4697'0'0,"-8"-4"-4401"0"0,-26-10-81 0 0,33 14-211 0 0,0 0-1 0 0,0 0 1 0 0,1 0-1 0 0,-1 0 1 0 0,0-1-1 0 0,1 1 1 0 0,-1 0-1 0 0,0 1 1 0 0,0-1 0 0 0,1 0-1 0 0,-1 0 1 0 0,0 0-1 0 0,0 0 1 0 0,1 1-1 0 0,-1-1 1 0 0,0 0-1 0 0,1 0 1 0 0,-1 1 0 0 0,1-1-1 0 0,-1 1 1 0 0,0-1-1 0 0,1 0 1 0 0,-1 1-1 0 0,1-1 1 0 0,-1 1-1 0 0,1 0 1 0 0,-1-1 0 0 0,1 1-1 0 0,-1-1 1 0 0,1 1-1 0 0,-1 1 1 0 0,-6 17 80 0 0,7-18-72 0 0,-3 11 2 0 0,1 0 0 0 0,0 0 1 0 0,1 1-1 0 0,1-1 0 0 0,0 1 0 0 0,3 20 0 0 0,20 75-41 0 0,-16-85 58 0 0,-1 0 0 0 0,-2 0-1 0 0,0 1 1 0 0,-1 0 0 0 0,-1 32 0 0 0,-3-51 96 0 0,0-1-1 0 0,0 0 0 0 0,0 0 1 0 0,-1 0-1 0 0,1 0 0 0 0,-1 0 1 0 0,0-1-1 0 0,0 1 0 0 0,-1 0 1 0 0,1-1-1 0 0,-1 1 0 0 0,1-1 1 0 0,-1 0-1 0 0,0 0 0 0 0,-1 0 1 0 0,1 0-1 0 0,0-1 0 0 0,-5 3 1 0 0,-9 6 399 0 0,-1-1 0 0 0,-27 12 0 0 0,31-15-519 0 0,-7 3 29 0 0,-62 25-785 0 0,83-44-3971 0 0,8-8 1656 0 0</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46.881"/>
    </inkml:context>
    <inkml:brush xml:id="br0">
      <inkml:brushProperty name="width" value="0.035" units="cm"/>
      <inkml:brushProperty name="height" value="0.035" units="cm"/>
      <inkml:brushProperty name="color" value="#F6630D"/>
    </inkml:brush>
  </inkml:definitions>
  <inkml:trace contextRef="#ctx0" brushRef="#br0">1 180 9081 0 0,'0'0'4204'0'0,"8"-11"-4143"0"0,27-36-23 0 0,-30 41 9 0 0,0 1 0 0 0,0 1 0 0 0,0-1 0 0 0,1 1-1 0 0,-1 0 1 0 0,1 0 0 0 0,0 1 0 0 0,0 0 0 0 0,1 0 0 0 0,-1 0 0 0 0,13-3 0 0 0,7-3 129 0 0,5-3 13 0 0,1 1 0 0 0,1 2 0 0 0,65-10 0 0 0,-34 12-760 0 0,73 2 0 0 0,-136 5 439 0 0,0 0 1 0 0,0 1 0 0 0,1-1 0 0 0,-1 0 0 0 0,0 1 0 0 0,0-1 0 0 0,0 0 0 0 0,0 1-1 0 0,0-1 1 0 0,0 1 0 0 0,0-1 0 0 0,0 1 0 0 0,0 0 0 0 0,-1 0 0 0 0,1-1 0 0 0,0 1 0 0 0,0 0-1 0 0,0 0 1 0 0,-1 0 0 0 0,1 0 0 0 0,0 1 0 0 0,-1-2-44 0 0,1 1 0 0 0,-1-1 0 0 0,0 1-1 0 0,0-1 1 0 0,0 1 0 0 0,1-1 0 0 0,-1 1 0 0 0,0-1 0 0 0,0 1 0 0 0,0-1 0 0 0,0 1 0 0 0,0 0 0 0 0,0-1-1 0 0,0 1 1 0 0,0-1 0 0 0,0 1 0 0 0,0-1 0 0 0,0 1 0 0 0,-1 0 0 0 0,1-1 0 0 0,0 1 0 0 0,0-1-1 0 0,-1 1 1 0 0,1-1 0 0 0,0 1 0 0 0,0-1 0 0 0,-1 1 0 0 0,1-1 0 0 0,-1 1 0 0 0,1-1 0 0 0,0 0-1 0 0,-1 1 1 0 0,1-1 0 0 0,-1 0 0 0 0,1 1 0 0 0,-1-1 0 0 0,1 0 0 0 0,-1 0 0 0 0,1 1 0 0 0,-1-1 0 0 0,1 0-1 0 0,-2 0 1 0 0,-9 3-3043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1:01.281"/>
    </inkml:context>
    <inkml:brush xml:id="br0">
      <inkml:brushProperty name="width" value="0.035" units="cm"/>
      <inkml:brushProperty name="height" value="0.035" units="cm"/>
      <inkml:brushProperty name="color" value="#E71224"/>
    </inkml:brush>
  </inkml:definitions>
  <inkml:trace contextRef="#ctx0" brushRef="#br0">13136 3756 1128,'-1'-5'674,"0"0"1,0-1-1,0 1 0,1-1 0,0-8 0,-1-21 706,-1 30-1233,0 1 0,0-1-1,0 0 1,0 1 0,-1-1 0,1 1 0,-1 0 0,0-1 0,-1 2 0,1-1 0,-1 0 0,1 1 0,-1-1 0,0 1 0,-1 0 0,1 0 0,0 1 0,-1-1 0,0 1 0,1 0 0,-7-2 0,-14-4 3,0 0 0,-49-7 0,63 13-57,-78-10 46,0 3 0,-115 3 1,-179 26-62,265-11 54,-352-1 291,157-7-292,-708-16 60,763 5-230,-505-29 139,553 23-69,-468-49 164,310 21-186,-43 13-12,162 17 73,-1163-133 117,466 40-117,486 46 45,209 20-34,-347-51 8,286 44-24,260 39-62,-200-40-21,-1178-337 1738,1172 313-1676,-226-73 178,152 18-2,259 94-191,1-3 1,-92-62-1,147 86 6,0 0 0,1-1 0,1 0-1,0-1 1,0-1 0,2 0-1,0-1 1,-18-33 0,24 36-40,0 1 1,2-2-1,-1 1 1,2 0-1,0-1 1,1 0-1,0 0 1,1 0-1,1 0 1,0-1-1,1 1 1,5-30-1,0 21-16,1 1 1,1-1-1,2 1 0,0 1 0,1-1 0,2 2 0,0-1 0,1 2 0,1 0 0,20-23 0,15-11-26,2 3 1,66-53-1,151-109-481,-195 162 82,146-77 0,327-117-637,138 14 75,-279 154 627,-71 17 115,-322 57 255,3-1-127,0 1 0,0 0 0,0 1 0,1 0 0,21 1 0,-33 2 94,-1-1-1,1 1 1,0-1 0,0 1-1,0 1 1,0-1-1,-1 0 1,1 1-1,-1 0 1,1 0-1,-1 0 1,0 0-1,1 1 1,-1-1 0,-1 1-1,1-1 1,0 1-1,0 0 1,-1 0-1,0 1 1,0-1-1,0 0 1,0 1-1,0-1 1,0 1 0,1 5-1,1 11-1656,-4-2-1044</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47.304"/>
    </inkml:context>
    <inkml:brush xml:id="br0">
      <inkml:brushProperty name="width" value="0.035" units="cm"/>
      <inkml:brushProperty name="height" value="0.035" units="cm"/>
      <inkml:brushProperty name="color" value="#F6630D"/>
    </inkml:brush>
  </inkml:definitions>
  <inkml:trace contextRef="#ctx0" brushRef="#br0">165 1 4468 0 0,'0'0'9130'0'0,"-3"7"-8807"0"0,-12 44 296 0 0,2 0 0 0 0,-11 95 0 0 0,-14 59-618 0 0,31-178-346 0 0,-1-1 1 0 0,-1 1 0 0 0,-1-1 0 0 0,-24 40-1 0 0,31-62-2057 0 0,3-8 519 0 0,5-12-989 0 0,7-9-2232 0 0</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47.730"/>
    </inkml:context>
    <inkml:brush xml:id="br0">
      <inkml:brushProperty name="width" value="0.035" units="cm"/>
      <inkml:brushProperty name="height" value="0.035" units="cm"/>
      <inkml:brushProperty name="color" value="#F6630D"/>
    </inkml:brush>
  </inkml:definitions>
  <inkml:trace contextRef="#ctx0" brushRef="#br0">0 84 5977 0 0,'0'0'7816'0'0,"45"-68"-7704"0"0,-38 61-112 0 0,1 2-164 0 0,-1 1-92 0 0,-1 4-188 0 0,2 0 72 0 0,-3 1-332 0 0,-1 8-584 0 0,-1 3-664 0 0,-2-3-384 0 0,-1 9-3017 0 0</inkml:trace>
  <inkml:trace contextRef="#ctx0" brushRef="#br0" timeOffset="1">19 343 4060 0 0,'0'0'6017'0'0,"18"-11"-11534"0"0</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48.131"/>
    </inkml:context>
    <inkml:brush xml:id="br0">
      <inkml:brushProperty name="width" value="0.035" units="cm"/>
      <inkml:brushProperty name="height" value="0.035" units="cm"/>
      <inkml:brushProperty name="color" value="#F6630D"/>
    </inkml:brush>
  </inkml:definitions>
  <inkml:trace contextRef="#ctx0" brushRef="#br0">47 271 3300 0 0,'0'0'4887'0'0,"4"-13"-3242"0"0,61-131-538 0 0,-8 43 2846 0 0,-46 88-2897 0 0,-9 29-1221 0 0,-2-7 111 0 0,-26 288 1112 0 0,9-150-1087 0 0,8-47-164 0 0,-5 50-1636 0 0,2-51-4062 0 0,8-84 2771 0 0,-4-6-2221 0 0</inkml:trace>
  <inkml:trace contextRef="#ctx0" brushRef="#br0" timeOffset="1">0 836 4440 0 0,'0'0'11653'0'0,"77"-56"-12509"0"0,-40 52 668 0 0,7 1-100 0 0,8 1-856 0 0,13-1-644 0 0,-9-2-1492 0 0,19-8-4133 0 0</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48.925"/>
    </inkml:context>
    <inkml:brush xml:id="br0">
      <inkml:brushProperty name="width" value="0.035" units="cm"/>
      <inkml:brushProperty name="height" value="0.035" units="cm"/>
      <inkml:brushProperty name="color" value="#F6630D"/>
    </inkml:brush>
  </inkml:definitions>
  <inkml:trace contextRef="#ctx0" brushRef="#br0">302 2 5276 0 0,'0'0'6979'0'0,"-11"-1"-6642"0"0,4 1-300 0 0,-1 0 1 0 0,0 0-1 0 0,0 1 0 0 0,0-1 1 0 0,0 2-1 0 0,0-1 1 0 0,0 1-1 0 0,1 1 0 0 0,-1-1 1 0 0,-11 6-1 0 0,9-2-67 0 0,0 0 0 0 0,0 1 0 0 0,1 0-1 0 0,0 0 1 0 0,0 1 0 0 0,0 0 0 0 0,1 1-1 0 0,1 0 1 0 0,-1 0 0 0 0,1 1 0 0 0,-9 16 0 0 0,13-19-8 0 0,0 1 1 0 0,0 0 0 0 0,0 0-1 0 0,1 0 1 0 0,0 0 0 0 0,1 0-1 0 0,0 0 1 0 0,0 0 0 0 0,1 0-1 0 0,0 1 1 0 0,0-1-1 0 0,1 0 1 0 0,0 0 0 0 0,0 1-1 0 0,1-1 1 0 0,0 0 0 0 0,5 11-1 0 0,8 17 28 0 0,3-1-1 0 0,22 36 1 0 0,11 18 109 0 0,-51-88-51 0 0,0-1 0 0 0,0 1 0 0 0,0 0 0 0 0,0-1 0 0 0,0 1 1 0 0,0-1-1 0 0,0 1 0 0 0,-1-1 0 0 0,1 1 0 0 0,0 0 0 0 0,0-1 0 0 0,0 1 0 0 0,-1-1 0 0 0,1 1 1 0 0,0-1-1 0 0,-1 1 0 0 0,1-1 0 0 0,0 0 0 0 0,-1 1 0 0 0,1-1 0 0 0,-1 1 0 0 0,1-1 1 0 0,0 0-1 0 0,-1 1 0 0 0,1-1 0 0 0,-1 0 0 0 0,1 1 0 0 0,-1-1 0 0 0,1 0 0 0 0,-1 0 1 0 0,0 0-1 0 0,1 1 0 0 0,-1-1 0 0 0,1 0 0 0 0,-1 0 0 0 0,1 0 0 0 0,-1 0 0 0 0,0 0 1 0 0,1 0-1 0 0,-2 0 0 0 0,-33 4 498 0 0,29-3-475 0 0,2-1-125 0 0,-74 8-807 0 0,25-6-4327 0 0,44-2 2085 0 0</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49.328"/>
    </inkml:context>
    <inkml:brush xml:id="br0">
      <inkml:brushProperty name="width" value="0.035" units="cm"/>
      <inkml:brushProperty name="height" value="0.035" units="cm"/>
      <inkml:brushProperty name="color" value="#F6630D"/>
    </inkml:brush>
  </inkml:definitions>
  <inkml:trace contextRef="#ctx0" brushRef="#br0">1 106 4972 0 0,'0'0'7611'0'0,"12"-8"-7107"0"0,-7 4-454 0 0,7-5 228 0 0,2 1 1 0 0,-1 0-1 0 0,1 0 0 0 0,0 1 0 0 0,24-8 1 0 0,1 5-109 0 0,0 1-1 0 0,0 1 1 0 0,1 3 0 0 0,0 1 0 0 0,0 2 0 0 0,77 6-1 0 0,-116-4-250 0 0,40 9-94 0 0,-24 2-2096 0 0,-17-10 1834 0 0,1 0 0 0 0,0 0 0 0 0,-1-1 0 0 0,1 1 0 0 0,-1 0 0 0 0,1 0 0 0 0,-1 0 0 0 0,1 0 0 0 0,-1 0 0 0 0,1 0 0 0 0,-1 0 0 0 0,0 0 0 0 0,0 0 0 0 0,0 1 0 0 0,1 1 0 0 0</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49.704"/>
    </inkml:context>
    <inkml:brush xml:id="br0">
      <inkml:brushProperty name="width" value="0.035" units="cm"/>
      <inkml:brushProperty name="height" value="0.035" units="cm"/>
      <inkml:brushProperty name="color" value="#F6630D"/>
    </inkml:brush>
  </inkml:definitions>
  <inkml:trace contextRef="#ctx0" brushRef="#br0">162 0 1812 0 0,'0'0'10859'0'0,"-2"14"-10243"0"0,-15 148 857 0 0,8-53-747 0 0,5-71-802 0 0,2-10 390 0 0,-1 0 0 0 0,-1 0-1 0 0,-11 35 1 0 0,13-57-532 0 0,1 0 0 0 0,-2 0 0 0 0,1 0 0 0 0,-1 0 0 0 0,0-1 0 0 0,0 1-1 0 0,-1-1 1 0 0,0 1 0 0 0,0-1 0 0 0,0-1 0 0 0,0 1 0 0 0,-1 0 0 0 0,0-1 0 0 0,0 0 0 0 0,0 0 0 0 0,0 0 0 0 0,0-1 0 0 0,-1 0 0 0 0,-10 5 0 0 0,7-6-2285 0 0,1-1-1481 0 0</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50.142"/>
    </inkml:context>
    <inkml:brush xml:id="br0">
      <inkml:brushProperty name="width" value="0.035" units="cm"/>
      <inkml:brushProperty name="height" value="0.035" units="cm"/>
      <inkml:brushProperty name="color" value="#F6630D"/>
    </inkml:brush>
  </inkml:definitions>
  <inkml:trace contextRef="#ctx0" brushRef="#br0">1 35 9493 0 0,'0'0'2131'0'0,"12"-6"-1933"0"0,-9 5-237 0 0,8-4 127 0 0,-1 0-1 0 0,1 1 1 0 0,0 1 0 0 0,1-1-1 0 0,18-1 1 0 0,-27 4-50 0 0,0 1 0 0 0,0 0 1 0 0,-1 0-1 0 0,1 0 0 0 0,0 0 0 0 0,0 0 1 0 0,0 1-1 0 0,0-1 0 0 0,0 1 0 0 0,-1 0 0 0 0,1 0 1 0 0,0 0-1 0 0,-1 0 0 0 0,1 0 0 0 0,0 1 1 0 0,-1-1-1 0 0,0 1 0 0 0,1 0 0 0 0,-1-1 1 0 0,0 1-1 0 0,0 0 0 0 0,0 0 0 0 0,0 1 0 0 0,0-1 1 0 0,0 0-1 0 0,-1 1 0 0 0,1-1 0 0 0,-1 1 1 0 0,0-1-1 0 0,1 1 0 0 0,-1 0 0 0 0,1 5 1 0 0,2 7 51 0 0,-1 1 1 0 0,-1 0-1 0 0,0 0 1 0 0,-1 0-1 0 0,-1 0 1 0 0,0 0-1 0 0,-1 1 1 0 0,-1-1-1 0 0,0 0 1 0 0,-2-1-1 0 0,-5 18 1 0 0,4-16 128 0 0,-1 0 0 0 0,-1 0 0 0 0,0-1 0 0 0,-1 0 1 0 0,-1-1-1 0 0,-1 0 0 0 0,0 0 0 0 0,-1-1 1 0 0,-24 25-1 0 0,13-21 1633 0 0,50-19-1093 0 0,129-22-876 0 0,132-16-4375 0 0,-248 35 1294 0 0,11-5-2134 0 0</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50.547"/>
    </inkml:context>
    <inkml:brush xml:id="br0">
      <inkml:brushProperty name="width" value="0.035" units="cm"/>
      <inkml:brushProperty name="height" value="0.035" units="cm"/>
      <inkml:brushProperty name="color" value="#F6630D"/>
    </inkml:brush>
  </inkml:definitions>
  <inkml:trace contextRef="#ctx0" brushRef="#br0">0 0 11489 0 0,'0'0'6293'0'0,"46"0"-13222"0"0,-3 19 5069 0 0,-8-5-476 0 0,32 7-1969 0 0</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50.969"/>
    </inkml:context>
    <inkml:brush xml:id="br0">
      <inkml:brushProperty name="width" value="0.035" units="cm"/>
      <inkml:brushProperty name="height" value="0.035" units="cm"/>
      <inkml:brushProperty name="color" value="#F6630D"/>
    </inkml:brush>
  </inkml:definitions>
  <inkml:trace contextRef="#ctx0" brushRef="#br0">1 10 8493 0 0,'0'0'5912'0'0,"66"-9"-15985"0"0,-13 22 5741 0 0</inkml:trace>
  <inkml:trace contextRef="#ctx0" brushRef="#br0" timeOffset="1">697 334 3240 0 0,'0'0'10577'0'0,"91"-2"-13717"0"0,-52 13 1540 0 0,7 3-76 0 0,-8-3-277 0 0,20 14-1043 0 0</inkml:trace>
  <inkml:trace contextRef="#ctx0" brushRef="#br0" timeOffset="2">1353 654 1004 0 0,'0'0'13489'0'0,"3"2"-13293"0"0,9 1-80 0 0,14 1-13037 0 0,-67-13 11037 0 0</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51.954"/>
    </inkml:context>
    <inkml:brush xml:id="br0">
      <inkml:brushProperty name="width" value="0.035" units="cm"/>
      <inkml:brushProperty name="height" value="0.035" units="cm"/>
      <inkml:brushProperty name="color" value="#F6630D"/>
    </inkml:brush>
  </inkml:definitions>
  <inkml:trace contextRef="#ctx0" brushRef="#br0">373 45 912 0 0,'0'0'7596'0'0,"12"-2"-6684"0"0,1 1-665 0 0,-8 0-132 0 0,0 1-1 0 0,1-1 1 0 0,-1 0-1 0 0,0 0 1 0 0,0 0 0 0 0,0-1-1 0 0,7-2 1 0 0,0-6 1863 0 0,-15 2 556 0 0,2 7-2373 0 0,-1 0 0 0 0,0 0 0 0 0,1 0-1 0 0,-1 0 1 0 0,0 0 0 0 0,0 0 0 0 0,0 0 0 0 0,0 1 0 0 0,0-1 0 0 0,-2 1 0 0 0,-17-2-111 0 0,1 0 0 0 0,-1 2 0 0 0,1 1 0 0 0,0 0 1 0 0,-1 2-1 0 0,1 0 0 0 0,0 1 0 0 0,0 1 0 0 0,1 1 0 0 0,-32 14 0 0 0,49-19-76 0 0,0 0 0 0 0,1-1 0 0 0,-1 1-1 0 0,1 0 1 0 0,-1 0 0 0 0,1 0 0 0 0,-1 1 0 0 0,1-1 0 0 0,-1 0 0 0 0,1 0-1 0 0,0 1 1 0 0,0-1 0 0 0,0 1 0 0 0,0-1 0 0 0,0 1 0 0 0,0-1 0 0 0,0 1 0 0 0,0 0-1 0 0,0-1 1 0 0,1 1 0 0 0,-1 0 0 0 0,1 0 0 0 0,0 0 0 0 0,-1-1 0 0 0,1 1-1 0 0,0 2 1 0 0,1 1-33 0 0,0-1 0 0 0,0 1 1 0 0,1-1-1 0 0,-1 1 0 0 0,1-1 0 0 0,0 0 0 0 0,1 0 0 0 0,-1 0 0 0 0,4 5 0 0 0,22 31-34 0 0,-7-10 75 0 0,26 48-1 0 0,-43-70 18 0 0,0 1 1 0 0,0 0 0 0 0,-1 0-1 0 0,0 0 1 0 0,-1 0 0 0 0,0 0-1 0 0,0 0 1 0 0,-1 0 0 0 0,0 1-1 0 0,-1 17 1 0 0,0-24 31 0 0,-1 0-1 0 0,1 0 0 0 0,-1 0 1 0 0,0 0-1 0 0,0 0 1 0 0,0 0-1 0 0,0-1 1 0 0,-1 1-1 0 0,1 0 0 0 0,-1-1 1 0 0,0 1-1 0 0,1-1 1 0 0,-1 0-1 0 0,0 0 1 0 0,0 1-1 0 0,-1-1 1 0 0,1 0-1 0 0,0-1 0 0 0,-1 1 1 0 0,1 0-1 0 0,-1-1 1 0 0,1 1-1 0 0,-1-1 1 0 0,0 0-1 0 0,0 0 0 0 0,1 0 1 0 0,-7 1-1 0 0,-5 1 272 0 0,-1-1 0 0 0,1 0 0 0 0,-1-1 0 0 0,-20-2 0 0 0,16 1 66 0 0,1-1-449 0 0,-1 0-1 0 0,1-1 0 0 0,0-1 0 0 0,-35-10 0 0 0,54 10-4327 0 0,8-3 2173 0 0,15-5-3040 0 0,6-1-540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1:02.498"/>
    </inkml:context>
    <inkml:brush xml:id="br0">
      <inkml:brushProperty name="width" value="0.035" units="cm"/>
      <inkml:brushProperty name="height" value="0.035" units="cm"/>
      <inkml:brushProperty name="color" value="#E71224"/>
    </inkml:brush>
  </inkml:definitions>
  <inkml:trace contextRef="#ctx0" brushRef="#br0">100 100 1008,'-13'-20'6790,"11"17"-5321,0 1-1421,-52-46 243,40 34-321,-1 2-495,20 23-428,22 25 400,-14-24 511,1-1 0,0 0 0,1 0 1,1-2-1,-1 0 0,31 13 0,107 28 89,-88-31 119,210 58-162,-222-63 0,228 48 346,-225-53-160,-1-4 0,1-1 0,64-5 0,-79-1-131,55-6 25,-87 7-41,1-1 1,-1 0-1,0-1 0,0 0 0,0-1 0,0 1 0,13-9 1,-19 9 54,-2 2-66,-23 27-509,-65 56 433,-262 217-170,261-226 188,-50 45 648,4 5 1,-169 203-1,273-290-543,17-22 36,1 0 0,0 1 0,-15 27 0,26-39 332,2-4 484,2-10-65,2-91-862,-4 91-63,1 0 0,0 0 0,1 0 0,0 0-1,1 0 1,9-18 0,-12 28 34,-1 1-1,0-1 1,0 1 0,0-1-1,0 1 1,1 0-1,-1-1 1,0 1 0,0-1-1,1 1 1,-1 0-1,0-1 1,1 1 0,-1 0-1,1 0 1,-1-1 0,0 1-1,1 0 1,-1 0-1,1-1 1,-1 1 0,0 0-1,1 0 1,-1 0-1,1 0 1,-1 0 0,1 0-1,-1 0 1,1 0-1,-1 0 1,1 0 0,-1 0-1,1 0 1,-1 0 0,0 0-1,1 0 1,-1 0-1,2 1 1,11 12-2942,-10-10 2000,10 11-5414</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52.357"/>
    </inkml:context>
    <inkml:brush xml:id="br0">
      <inkml:brushProperty name="width" value="0.035" units="cm"/>
      <inkml:brushProperty name="height" value="0.035" units="cm"/>
      <inkml:brushProperty name="color" value="#F6630D"/>
    </inkml:brush>
  </inkml:definitions>
  <inkml:trace contextRef="#ctx0" brushRef="#br0">0 103 7097 0 0,'0'0'9142'0'0,"13"-12"-8430"0"0,39-38-175 0 0,-46 45-534 0 0,-1 1-1 0 0,1 0 1 0 0,0 0-1 0 0,0 1 1 0 0,0 0 0 0 0,0 0-1 0 0,1 0 1 0 0,-1 0-1 0 0,1 1 1 0 0,-1 1-1 0 0,1-1 1 0 0,0 1-1 0 0,0 0 1 0 0,0 0 0 0 0,0 1-1 0 0,0 0 1 0 0,0 0-1 0 0,8 2 1 0 0,-1-2-87 0 0,-6 1 19 0 0,0 1 1 0 0,0-1-1 0 0,0 1 0 0 0,0 1 1 0 0,0-1-1 0 0,-1 1 0 0 0,10 5 0 0 0,-13-6-123 0 0,0 0 0 0 0,-1 1 0 0 0,0-1-1 0 0,1 1 1 0 0,-1-1 0 0 0,0 1 0 0 0,4 5-1 0 0,-6-7-70 0 0,0 0-1 0 0,0 0 1 0 0,-1 1-1 0 0,1-1 1 0 0,0 0 0 0 0,-1 1-1 0 0,1-1 1 0 0,-1 0-1 0 0,1 1 1 0 0,-1-1-1 0 0,0 1 1 0 0,1-1-1 0 0,-1 1 1 0 0,0-1 0 0 0,0 1-1 0 0,0-1 1 0 0,0 1-1 0 0,0-1 1 0 0,-1 4-1 0 0,-3 1-2495 0 0,-6-1-1066 0 0</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52.762"/>
    </inkml:context>
    <inkml:brush xml:id="br0">
      <inkml:brushProperty name="width" value="0.035" units="cm"/>
      <inkml:brushProperty name="height" value="0.035" units="cm"/>
      <inkml:brushProperty name="color" value="#F6630D"/>
    </inkml:brush>
  </inkml:definitions>
  <inkml:trace contextRef="#ctx0" brushRef="#br0">192 0 4788 0 0,'0'0'9117'0'0,"-11"13"-8507"0"0,6-8-559 0 0,-12 14 145 0 0,1 1-1 0 0,0 0 1 0 0,-17 32 0 0 0,12-8 184 0 0,3 1-1 0 0,-17 61 1 0 0,22-64-346 0 0,13-41-141 0 0,-6 25-46 0 0,7-13-2267 0 0,-1-13 2186 0 0,0 1 0 0 0,0-1 0 0 0,0 0 0 0 0,0 1 0 0 0,1-1 0 0 0,-1 0 0 0 0,0 0 0 0 0,0 1 0 0 0,0-1 0 0 0,1 0 0 0 0,-1 0 0 0 0,0 1 0 0 0,0-1 0 0 0,1 0 0 0 0,-1 0 0 0 0,0 0 0 0 0,1 1 0 0 0,-1-1 0 0 0,0 0 0 0 0,1 0 0 0 0,-1 0 0 0 0,0 0 0 0 0,1 0 0 0 0,-1 0 0 0 0,0 0 0 0 0,1 0 0 0 0,-1 0 0 0 0,1 0 0 0 0,17 0-3678 0 0</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2:53.456"/>
    </inkml:context>
    <inkml:brush xml:id="br0">
      <inkml:brushProperty name="width" value="0.035" units="cm"/>
      <inkml:brushProperty name="height" value="0.035" units="cm"/>
      <inkml:brushProperty name="color" value="#F6630D"/>
    </inkml:brush>
  </inkml:definitions>
  <inkml:trace contextRef="#ctx0" brushRef="#br0">156 4 5613 0 0,'0'0'9349'0'0,"0"0"-9339"0"0,0 0-1 0 0,0 0 0 0 0,0-1 1 0 0,0 1-1 0 0,0 0 1 0 0,0 0-1 0 0,-1 0 1 0 0,1-1-1 0 0,0 1 1 0 0,0 0-1 0 0,0 0 1 0 0,0 0-1 0 0,-1 0 1 0 0,1 0-1 0 0,0-1 1 0 0,0 1-1 0 0,-1 0 0 0 0,1 0 1 0 0,0 0-1 0 0,0 0 1 0 0,-1 0-1 0 0,1 0 1 0 0,0 0-1 0 0,0 0 1 0 0,0 0-1 0 0,-1 0 1 0 0,1 0-1 0 0,0 0 1 0 0,0 0-1 0 0,-1 0 1 0 0,1 0-1 0 0,0 0 0 0 0,0 0 1 0 0,-1 0-1 0 0,1 0 1 0 0,0 0-1 0 0,0 0 1 0 0,-1 0-1 0 0,1 0 1 0 0,0 1-1 0 0,0-1 1 0 0,0 0-1 0 0,-1 0 1 0 0,1 0-1 0 0,-31 65 597 0 0,3 2-1 0 0,-26 93 1 0 0,53-158-584 0 0,-1 7 60 0 0,0-1 0 0 0,-1 0-1 0 0,0 0 1 0 0,-1 0 0 0 0,0-1 0 0 0,0 1 0 0 0,-6 7 0 0 0,10-15 62 0 0,0-3 35 0 0,0 1 0 0 0,0-1-1 0 0,0 1 1 0 0,0-1 0 0 0,0 1 0 0 0,1-1 0 0 0,0 1 0 0 0,-1-1 0 0 0,1 1 0 0 0,2-4 0 0 0,6-12-313 0 0,0 0 0 0 0,2 1 0 0 0,0 0 0 0 0,1 1 1 0 0,1 0-1 0 0,0 1 0 0 0,29-25 0 0 0,-3 8 1 0 0,1 1 1 0 0,44-24-1 0 0,-73 48 76 0 0,0 0 0 0 0,1 1 0 0 0,0 0 0 0 0,0 1-1 0 0,0 1 1 0 0,1 0 0 0 0,-1 0 0 0 0,1 1 0 0 0,0 1 0 0 0,0 0 0 0 0,0 1 0 0 0,0 0 0 0 0,0 1-1 0 0,15 1 1 0 0,-24 0 54 0 0,0 0 0 0 0,0 0 0 0 0,-1 0 0 0 0,1 0 0 0 0,0 1-1 0 0,-1 0 1 0 0,1-1 0 0 0,-1 1 0 0 0,0 1 0 0 0,1-1 0 0 0,-1 0-1 0 0,0 1 1 0 0,0-1 0 0 0,-1 1 0 0 0,1 0 0 0 0,3 5 0 0 0,-2-2 17 0 0,0 1 1 0 0,-1-1 0 0 0,0 1-1 0 0,-1-1 1 0 0,1 1-1 0 0,-1 0 1 0 0,0 0 0 0 0,1 12-1 0 0,-2-3 95 0 0,0 1-1 0 0,-1 0 0 0 0,0 0 1 0 0,-1 0-1 0 0,-2 0 1 0 0,1 0-1 0 0,-6 17 1 0 0,-1-8 291 0 0,0 0 1 0 0,-1-1 0 0 0,-16 26 0 0 0,25-47-455 0 0,-1-1 0 0 0,1 1 1 0 0,0 0-1 0 0,0 0 1 0 0,1 0-1 0 0,-1 0 1 0 0,1 0-1 0 0,0 0 1 0 0,0 0-1 0 0,0 0 1 0 0,1 4-1 0 0,6 25-4193 0 0,-1-20-1127 0 0</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3:01.019"/>
    </inkml:context>
    <inkml:brush xml:id="br0">
      <inkml:brushProperty name="width" value="0.1" units="cm"/>
      <inkml:brushProperty name="height" value="0.1" units="cm"/>
      <inkml:brushProperty name="color" value="#E71224"/>
    </inkml:brush>
  </inkml:definitions>
  <inkml:trace contextRef="#ctx0" brushRef="#br0">6580 2936 3024 0 0,'0'0'6560'0'0,"-10"-12"-5007"0"0,-22 9-1412 0 0,0 1 0 0 0,0 1 0 0 0,0 2 0 0 0,-33 5 0 0 0,-25 0-17 0 0,-29-7 389 0 0,-158-23 1 0 0,46 2-56 0 0,-493-53-24 0 0,5-41-345 0 0,535 80 39 0 0,2-7-1 0 0,-278-105 1 0 0,270 66 106 0 0,-88-58 425 0 0,-169-122-22 0 0,-107-96-332 0 0,211 135-176 0 0,242 156-80 0 0,-173-148 0 0 0,226 170 38 0 0,2-2 1 0 0,3-2 0 0 0,1-2 0 0 0,3-2 0 0 0,-38-64 0 0 0,30 31 16 0 0,4-2-1 0 0,3-2 1 0 0,4-1 0 0 0,-28-115-1 0 0,55 171-51 0 0,2-2 0 0 0,1 1 0 0 0,-1-52 0 0 0,-6 100-2299 0 0,-4 11 2053 0 0,-349 489 1027 0 0,236-340-635 0 0,12-21-205 0 0,118-151-14 0 0,0 0 1 0 0,0 0 0 0 0,0 0-1 0 0,0 0 1 0 0,0 0-1 0 0,-1 0 1 0 0,1 0 0 0 0,0 0-1 0 0,0 0 1 0 0,0 0-1 0 0,0 0 1 0 0,0 0 0 0 0,0 1-1 0 0,0-1 1 0 0,0 0-1 0 0,0 0 1 0 0,0 0 0 0 0,0 0-1 0 0,-1 0 1 0 0,1 0-1 0 0,0 0 1 0 0,0 0 0 0 0,0 0-1 0 0,0 0 1 0 0,0 0-1 0 0,0 0 1 0 0,0 0 0 0 0,0 0-1 0 0,0 0 1 0 0,-1 0-1 0 0,1 0 1 0 0,0 0 0 0 0,0 0-1 0 0,0 0 1 0 0,0 0-1 0 0,0-1 1 0 0,0 1 0 0 0,0 0-1 0 0,0 0 1 0 0,0 0-1 0 0,0 0 1 0 0,0 0 0 0 0,-1 0-1 0 0,1 0 1 0 0,0 0-1 0 0,0 0 1 0 0,0 0 0 0 0,0 0-1 0 0,0 0 1 0 0,0 0-1 0 0,0 0 1 0 0,0-1 0 0 0,0 1-1 0 0,0 0 1 0 0,0 0-1 0 0,0 0 1 0 0,0 0 0 0 0,0 0-1 0 0,0 0 1 0 0,0 0-1 0 0,0 0 1 0 0,0 0 0 0 0,0-1-1 0 0,0 1 1 0 0,0 0-1 0 0,0 0 1 0 0,-2-14-1145 0 0,3-27-4365 0 0,5-7-199 0 0</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3:01.457"/>
    </inkml:context>
    <inkml:brush xml:id="br0">
      <inkml:brushProperty name="width" value="0.1" units="cm"/>
      <inkml:brushProperty name="height" value="0.1" units="cm"/>
      <inkml:brushProperty name="color" value="#E71224"/>
    </inkml:brush>
  </inkml:definitions>
  <inkml:trace contextRef="#ctx0" brushRef="#br0">1 1 7929 0 0,'0'0'3614'0'0,"17"4"-3478"0"0,39 13 438 0 0,-1 3 0 0 0,63 32 0 0 0,678 353 3425 0 0,-796-405-3751 0 0,-23 8-10473 0 0,18-8 9406 0 0</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3:06.711"/>
    </inkml:context>
    <inkml:brush xml:id="br0">
      <inkml:brushProperty name="width" value="0.1" units="cm"/>
      <inkml:brushProperty name="height" value="0.1" units="cm"/>
      <inkml:brushProperty name="color" value="#E71224"/>
    </inkml:brush>
  </inkml:definitions>
  <inkml:trace contextRef="#ctx0" brushRef="#br0">0 30 12 0 0,'0'0'14413'0'0,"25"0"-11683"0"0,5-1-2475 0 0,0-2 0 0 0,33-7 0 0 0,-33 4-481 0 0,0 1 1 0 0,34 1-1 0 0,-53 6-3478 0 0,-31 15-4926 0 0,10-12 6241 0 0</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3:07.271"/>
    </inkml:context>
    <inkml:brush xml:id="br0">
      <inkml:brushProperty name="width" value="0.1" units="cm"/>
      <inkml:brushProperty name="height" value="0.1" units="cm"/>
      <inkml:brushProperty name="color" value="#E71224"/>
    </inkml:brush>
  </inkml:definitions>
  <inkml:trace contextRef="#ctx0" brushRef="#br0">0 21 9609 0 0,'0'0'5380'0'0,"12"-1"-5201"0"0,3-1-147 0 0,203-15 389 0 0,-209 17-906 0 0,12-1 1396 0 0</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3:08.532"/>
    </inkml:context>
    <inkml:brush xml:id="br0">
      <inkml:brushProperty name="width" value="0.1" units="cm"/>
      <inkml:brushProperty name="height" value="0.1" units="cm"/>
      <inkml:brushProperty name="color" value="#E71224"/>
    </inkml:brush>
  </inkml:definitions>
  <inkml:trace contextRef="#ctx0" brushRef="#br0">1 56 13845 0 0,'0'0'5749'0'0,"8"-5"-5456"0"0,11-3-210 0 0,0 0 0 0 0,1 2-1 0 0,0 0 1 0 0,1 1 0 0 0,29-4-1 0 0,202 0-1329 0 0,-208 9 109 0 0,-43 0 1015 0 0,0 0 1 0 0,0 0-1 0 0,0 1 0 0 0,0-1 0 0 0,0 0 0 0 0,0 0 0 0 0,-1 0 1 0 0,1 0-1 0 0,0 1 0 0 0,0-1 0 0 0,0 0 0 0 0,-1 1 0 0 0,1-1 0 0 0,0 1 1 0 0,0-1-1 0 0,-1 1 0 0 0,1-1 0 0 0,0 1 0 0 0,-1-1 0 0 0,1 1 1 0 0,0 0-1 0 0,-1-1 0 0 0,1 2 0 0 0,0-1-232 0 0,-1 0 0 0 0,1 0 0 0 0,-1 1 0 0 0,0-1 0 0 0,0 0 0 0 0,1 0 0 0 0,-1 0 0 0 0,0 0 1 0 0,0 0-1 0 0,0 0 0 0 0,0 1 0 0 0,0-1 0 0 0,-1 0 0 0 0,1 0 0 0 0,0 0 0 0 0,0 0 0 0 0,-1 0 0 0 0,0 1 0 0 0,-6 9-3891 0 0</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3:08.975"/>
    </inkml:context>
    <inkml:brush xml:id="br0">
      <inkml:brushProperty name="width" value="0.1" units="cm"/>
      <inkml:brushProperty name="height" value="0.1" units="cm"/>
      <inkml:brushProperty name="color" value="#E71224"/>
    </inkml:brush>
  </inkml:definitions>
  <inkml:trace contextRef="#ctx0" brushRef="#br0">0 1 12657 0 0,'0'0'3320'0'0,"13"0"-2619"0"0,90 1 757 0 0,-14-2-896 0 0,-1 4 0 0 0,93 15 0 0 0,-141-12-704 0 0,-12-2-905 0 0,0 2 0 0 0,0 0 0 0 0,42 16 0 0 0,-62-17-1397 0 0</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3:19.728"/>
    </inkml:context>
    <inkml:brush xml:id="br0">
      <inkml:brushProperty name="width" value="0.1" units="cm"/>
      <inkml:brushProperty name="height" value="0.1" units="cm"/>
      <inkml:brushProperty name="color" value="#E71224"/>
    </inkml:brush>
  </inkml:definitions>
  <inkml:trace contextRef="#ctx0" brushRef="#br0">8 8 640 0 0,'0'0'6702'0'0,"-8"-7"-7924"0"0,16 21 1086 0 0,-3-4-1138 0 0,-10-27-3436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1:18.265"/>
    </inkml:context>
    <inkml:brush xml:id="br0">
      <inkml:brushProperty name="width" value="0.035" units="cm"/>
      <inkml:brushProperty name="height" value="0.035" units="cm"/>
      <inkml:brushProperty name="color" value="#E71224"/>
    </inkml:brush>
  </inkml:definitions>
  <inkml:trace contextRef="#ctx0" brushRef="#br0">1 32 480,'3'-1'588,"-1"-3"-324,1-1 1116,2-3-600,-3 1-264,0 2-156,-1 4-240,1 1-120,0 3-744,3 4 744,6 8 24,1 1-24,0 6-1492</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3:13.497"/>
    </inkml:context>
    <inkml:brush xml:id="br0">
      <inkml:brushProperty name="width" value="0.1" units="cm"/>
      <inkml:brushProperty name="height" value="0.1" units="cm"/>
      <inkml:brushProperty name="color" value="#E71224"/>
    </inkml:brush>
  </inkml:definitions>
  <inkml:trace contextRef="#ctx0" brushRef="#br0">8 34 520 0 0,'0'0'14205'0'0,"0"-6"-13679"0"0,0-16-118 0 0,-2 16 294 0 0,0 7-486 0 0,-2 7-608 0 0,5 372 444 0 0,30 1 654 0 0,-21-273-361 0 0,2 6-102 0 0,10 176 144 0 0,-19-378-3245 0 0,5-5-5017 0 0,-4 48 2886 0 0</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3:16.203"/>
    </inkml:context>
    <inkml:brush xml:id="br0">
      <inkml:brushProperty name="width" value="0.1" units="cm"/>
      <inkml:brushProperty name="height" value="0.1" units="cm"/>
      <inkml:brushProperty name="color" value="#E71224"/>
    </inkml:brush>
  </inkml:definitions>
  <inkml:trace contextRef="#ctx0" brushRef="#br0">0 1762 1188 0 0,'0'0'8435'0'0,"3"-6"-8203"0"0,0-1-166 0 0,0 1-1 0 0,1 0 1 0 0,-1 0-1 0 0,1 1 1 0 0,1-1 0 0 0,-1 1-1 0 0,1 0 1 0 0,0 0 0 0 0,0 0-1 0 0,1 1 1 0 0,-1-1-1 0 0,1 2 1 0 0,9-6 0 0 0,95-46 927 0 0,194-65 0 0 0,-170 70-561 0 0,308-141-70 0 0,215-90-144 0 0,-186 103-115 0 0,119-40 97 0 0,214 5 110 0 0,-294 86 542 0 0,-146 37-497 0 0,-141 37-419 0 0,-81 10 101 0 0,-89 25-53 0 0,96-20 0 0 0,-139 37-24 0 0,-1 0 0 0 0,1 0 1 0 0,-1 1-1 0 0,1 0 0 0 0,-1 0 0 0 0,0 1 1 0 0,1 1-1 0 0,-1 0 0 0 0,0 0 0 0 0,15 5 1 0 0,-11-1-20 0 0,0 1 0 0 0,-1 0 1 0 0,0 1-1 0 0,0 0 1 0 0,-1 0-1 0 0,16 16 0 0 0,11 14 95 0 0,-2 2 0 0 0,-2 1 0 0 0,-1 2 0 0 0,-3 2 0 0 0,-1 0 0 0 0,-2 2 0 0 0,-3 1 0 0 0,-1 1 0 0 0,-3 1 0 0 0,-2 0 0 0 0,-2 2 0 0 0,9 54 0 0 0,18 71 27 0 0,-22-102-57 0 0,-4 0 0 0 0,9 97-1 0 0,-24-154 2 0 0,-2 0 0 0 0,0 0 0 0 0,-1 0 0 0 0,-1 0 0 0 0,0-1 0 0 0,-6 22 0 0 0,5-31 2 0 0,0 0 1 0 0,0 1-1 0 0,-1-1 1 0 0,0 0-1 0 0,0-1 1 0 0,-1 1-1 0 0,0-1 1 0 0,0 0-1 0 0,-1 0 1 0 0,0 0-1 0 0,0-1 1 0 0,0 0-1 0 0,-1 0 1 0 0,-10 7-1 0 0,-13 5 24 0 0,-1-1 1 0 0,-1-2-1 0 0,-38 14 0 0 0,-105 28-64 0 0,90-32 16 0 0,-291 79 76 0 0,-160 55-144 0 0,20 77-31 0 0,26-28 105 0 0,440-188 2 0 0,-209 87 61 0 0,-150 53-198 0 0,327-135 186 0 0,-213 76-227 0 0,152-38-155 0 0,-281 81-1 0 0,423-144 341 0 0,-210 57-36 0 0,171-43-33 0 0,0 1 0 0 0,1 2-1 0 0,-41 25 1 0 0,53-25 132 0 0,0-1 0 0 0,-2-1 1 0 0,0-2-1 0 0,-1-1 0 0 0,0-1 0 0 0,0-2 0 0 0,-1-1 0 0 0,-42 6 1 0 0,44-9-137 0 0,-1 2 0 0 0,1 1 0 0 0,0 2 0 0 0,1 1 0 0 0,0 0 1 0 0,-35 23-1 0 0,20-13 113 0 0,-65 25 0 0 0,57-29-478 0 0,8-2 534 0 0,-56 13 1 0 0,77-22-323 0 0,19-4 312 0 0,0-1 0 0 0,-1 0-1 0 0,0 0 1 0 0,1 0 0 0 0,-1 0 0 0 0,0 0 0 0 0,0-1 0 0 0,1 0-1 0 0,-1 0 1 0 0,-7 0 0 0 0,9-2-65 0 0,-1 0-1 0 0,1 0 1 0 0,1 0 0 0 0,-1 0-1 0 0,0-1 1 0 0,0 1 0 0 0,1-1-1 0 0,-1 1 1 0 0,1-1-1 0 0,0 1 1 0 0,0-1 0 0 0,0 0-1 0 0,0 1 1 0 0,0-1 0 0 0,0 0-1 0 0,1-3 1 0 0,-4-7-9 0 0,-4-12 1 0 0,2-1 0 0 0,1-1-1 0 0,1 1 1 0 0,-1-40 0 0 0,1 11-1 0 0,-1 10 56 0 0,-4-77 293 0 0,9 122-375 0 0,0 0-5 0 0,0 0 31 0 0,0 0 0 0 0,0 0 0 0 0,0 0 1 0 0,1 0-1 0 0,-1 0 0 0 0,0-1 0 0 0,0 1 0 0 0,0 0 0 0 0,0 0 1 0 0,0 0-1 0 0,1 0 0 0 0,-1 0 0 0 0,0 0 0 0 0,0-1 0 0 0,0 1 1 0 0,0 0-1 0 0,0 0 0 0 0,0 0 0 0 0,0 0 0 0 0,0-1 0 0 0,0 1 1 0 0,0 0-1 0 0,0 0 0 0 0,0 0 0 0 0,0 0 0 0 0,0-1 0 0 0,0 1 1 0 0,0 0-1 0 0,0 0 0 0 0,0 0 0 0 0,0-1 0 0 0,0 1 0 0 0,0 0 1 0 0,0 0-1 0 0,0 0 0 0 0,0 0 0 0 0,0-1 0 0 0,0 1 1 0 0,0 0-1 0 0,0 0 0 0 0,0 0 0 0 0,-1 0 0 0 0,1 0 0 0 0,0-1 1 0 0,0 1-1 0 0,0 0 0 0 0,0 0 0 0 0,0 0 0 0 0,0 0 0 0 0,-1 0 1 0 0,1 0-1 0 0,0 0 0 0 0,0 0 0 0 0,0 0 0 0 0,0-1 0 0 0,-1 1 1 0 0,1 0-1 0 0,0 0 0 0 0,0 0 0 0 0,0 0 0 0 0,0 0 0 0 0,-1 0 1 0 0</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3:40.258"/>
    </inkml:context>
    <inkml:brush xml:id="br0">
      <inkml:brushProperty name="width" value="0.1" units="cm"/>
      <inkml:brushProperty name="height" value="0.1" units="cm"/>
      <inkml:brushProperty name="color" value="#E71224"/>
    </inkml:brush>
  </inkml:definitions>
  <inkml:trace contextRef="#ctx0" brushRef="#br0">74 1 11069 0 0,'0'0'4056'0'0,"-4"12"-4198"0"0,-11 45 673 0 0,2 0 0 0 0,-9 88 0 0 0,17-13 235 0 0,-10 90-214 0 0,56-302-12125 0 0,-19 27 5956 0 0</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3:40.725"/>
    </inkml:context>
    <inkml:brush xml:id="br0">
      <inkml:brushProperty name="width" value="0.1" units="cm"/>
      <inkml:brushProperty name="height" value="0.1" units="cm"/>
      <inkml:brushProperty name="color" value="#E71224"/>
    </inkml:brush>
  </inkml:definitions>
  <inkml:trace contextRef="#ctx0" brushRef="#br0">68 0 1016 0 0,'0'0'12278'0'0,"-6"20"-11433"0"0,5-18-808 0 0,-10 39 503 0 0,1-1 1 0 0,-7 61 0 0 0,-6 627 1567 0 0,23-724-2093 0 0,52 712 1738 0 0,-47-668-1555 0 0,5 27 179 0 0,-4-28-365 0 0,2 59 0 0 0,-8-120-1722 0 0,-3-185-9860 0 0,1 109 4577 0 0</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3:41.906"/>
    </inkml:context>
    <inkml:brush xml:id="br0">
      <inkml:brushProperty name="width" value="0.1" units="cm"/>
      <inkml:brushProperty name="height" value="0.1" units="cm"/>
      <inkml:brushProperty name="color" value="#E71224"/>
    </inkml:brush>
  </inkml:definitions>
  <inkml:trace contextRef="#ctx0" brushRef="#br0">0 1712 3100 0 0,'0'0'8110'0'0,"8"-11"-7468"0"0,7-8-6 0 0,1 1 1 0 0,1 0-1 0 0,33-26 1 0 0,4 6-225 0 0,2 2 0 0 0,1 3 1 0 0,101-43-1 0 0,195-46-294 0 0,-80 30-51 0 0,55-16 22 0 0,238-27 42 0 0,-328 81 52 0 0,-18 7-110 0 0,179-47-40 0 0,-135 23-23 0 0,113-33 19 0 0,-185 48-47 0 0,160-54-416 0 0,-226 62 312 0 0,373-150 14 0 0,-477 189 76 0 0,34-14 115 0 0,-1-3-1 0 0,-2-2 1 0 0,60-41-1 0 0,-107 65 34 0 0,-3 1-178 0 0,0 1 1 0 0,0 0-1 0 0,1-1 1 0 0,-1 1-1 0 0,1 0 1 0 0,-1 0-1 0 0,1 1 1 0 0,5-2 0 0 0,-8 3 36 0 0,1 0 1 0 0,0 0-1 0 0,-1 0 1 0 0,1 0 0 0 0,-1 1-1 0 0,1-1 1 0 0,-1 1 0 0 0,1-1-1 0 0,-1 1 1 0 0,1-1 0 0 0,-1 1-1 0 0,0 0 1 0 0,1 0 0 0 0,-1 0-1 0 0,0-1 1 0 0,0 1 0 0 0,1 1-1 0 0,-1-1 1 0 0,0 0 0 0 0,0 0-1 0 0,0 0 1 0 0,0 1 0 0 0,0-1-1 0 0,1 2 1 0 0,6 10 131 0 0,-1 0 1 0 0,0 1-1 0 0,0-1 1 0 0,-1 1-1 0 0,7 29 1 0 0,13 80 447 0 0,-16-69-453 0 0,-1-10-58 0 0,29 148 285 0 0,66 191 0 0 0,-50-228-51 0 0,30 87 471 0 0,-72-218-436 0 0,-5-10-449 0 0,-32-22-7777 0 0</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3:43.513"/>
    </inkml:context>
    <inkml:brush xml:id="br0">
      <inkml:brushProperty name="width" value="0.1" units="cm"/>
      <inkml:brushProperty name="height" value="0.1" units="cm"/>
      <inkml:brushProperty name="color" value="#E71224"/>
    </inkml:brush>
  </inkml:definitions>
  <inkml:trace contextRef="#ctx0" brushRef="#br0">0 2176 4788 0 0,'0'0'5702'0'0,"10"-13"-5218"0"0,33-42 70 0 0,-37 48-423 0 0,0 2 0 0 0,0-1 0 0 0,1 0 0 0 0,0 1 0 0 0,0 1 0 0 0,0-1 0 0 0,0 1 0 0 0,1 0 0 0 0,11-4 0 0 0,9-5 257 0 0,318-151 715 0 0,420-138 1 0 0,-333 165-638 0 0,166-61 5 0 0,-39-61-214 0 0,-304 133-201 0 0,-140 72 93 0 0,278-146 101 0 0,-279 133-234 0 0,2 5 0 0 0,2 5 0 0 0,202-65 0 0 0,-5 38 720 0 0,344-45 0 0 0,-654 128-720 0 0,54-7 294 0 0,-1-4-1 0 0,104-33 1 0 0,-152 37 1949 0 0,-40 2-11963 0 0,58 12-2414 0 0</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3:45.525"/>
    </inkml:context>
    <inkml:brush xml:id="br0">
      <inkml:brushProperty name="width" value="0.1" units="cm"/>
      <inkml:brushProperty name="height" value="0.1" units="cm"/>
      <inkml:brushProperty name="color" value="#E71224"/>
    </inkml:brush>
  </inkml:definitions>
  <inkml:trace contextRef="#ctx0" brushRef="#br0">0 137 11009 0 0,'0'0'1788'0'0,"12"-7"-1052"0"0,-2 1-711 0 0,2-1-67 0 0,0 0-1 0 0,1 0 1 0 0,-1 1 0 0 0,26-8 0 0 0,43-8 390 0 0,0 3 0 0 0,1 3 0 0 0,1 5 1 0 0,0 2-1 0 0,0 5 0 0 0,1 3 1 0 0,-1 3-1 0 0,0 5 0 0 0,152 30 1 0 0,-123-7-253 0 0,-3 4 1 0 0,-1 5 0 0 0,-1 4 0 0 0,-3 5 0 0 0,-2 5 0 0 0,-2 4 0 0 0,-3 4 0 0 0,-2 5 0 0 0,-4 3 0 0 0,-3 5-1 0 0,94 100 1 0 0,-130-117 105 0 0,84 121-1 0 0,-112-141-169 0 0,-2 1-1 0 0,-2 1 1 0 0,-1 1 0 0 0,23 74 0 0 0,-39-104-151 0 0,0 1 1 0 0,-1-1-1 0 0,0 1 1 0 0,1 11 0 0 0,-6-49-10371 0 0</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3:45.966"/>
    </inkml:context>
    <inkml:brush xml:id="br0">
      <inkml:brushProperty name="width" value="0.1" units="cm"/>
      <inkml:brushProperty name="height" value="0.1" units="cm"/>
      <inkml:brushProperty name="color" value="#E71224"/>
    </inkml:brush>
  </inkml:definitions>
  <inkml:trace contextRef="#ctx0" brushRef="#br0">686 1 8537 0 0,'0'0'2561'0'0,"1"11"-2376"0"0,3 52 186 0 0,-2 0 1 0 0,-3 0-1 0 0,-3 1 0 0 0,-14 72 0 0 0,4-65 56 0 0,-3-2 1 0 0,-28 78-1 0 0,36-125-215 0 0,0-1-1 0 0,-2 0 1 0 0,0-1-1 0 0,-1 0 1 0 0,-1-1 0 0 0,-1 0-1 0 0,0-1 1 0 0,-2 0 0 0 0,0-1-1 0 0,-34 27 1 0 0,28-29 16 0 0,-1 0 0 0 0,-1-2 0 0 0,0 0 0 0 0,-1-2 0 0 0,0-1 0 0 0,0-1 0 0 0,-1-1 0 0 0,0-1 0 0 0,0-1 0 0 0,-1-1 0 0 0,0-2 0 0 0,0-1 0 0 0,-51-2 0 0 0,64-4-1054 0 0,20-3-751 0 0,20-5-1393 0 0,1 2-1466 0 0,25-13-1404 0 0</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3:53.603"/>
    </inkml:context>
    <inkml:brush xml:id="br0">
      <inkml:brushProperty name="width" value="0.1" units="cm"/>
      <inkml:brushProperty name="height" value="0.1" units="cm"/>
      <inkml:brushProperty name="color" value="#E71224"/>
    </inkml:brush>
  </inkml:definitions>
  <inkml:trace contextRef="#ctx0" brushRef="#br0">1 125 10605 0 0,'0'0'4750'0'0,"10"11"-4382"0"0,-6-7-328 0 0,6 8 69 0 0,1 1 0 0 0,-1 0-1 0 0,-1 0 1 0 0,-1 1 0 0 0,10 19 0 0 0,-5 9 64 0 0,-11-34-94 0 0,0 1 1 0 0,1-1 0 0 0,0 0 0 0 0,0 0 0 0 0,1 0 0 0 0,7 13 0 0 0,-9-20 5 0 0,-1 1 0 0 0,1-1 1 0 0,-1 0-1 0 0,1 0 0 0 0,0 0 1 0 0,-1 0-1 0 0,1 0 0 0 0,0-1 1 0 0,-1 1-1 0 0,1-1 0 0 0,0 1 1 0 0,0-1-1 0 0,0 1 0 0 0,-1-1 1 0 0,1 0-1 0 0,0 0 0 0 0,0 0 0 0 0,0 0 1 0 0,0 0-1 0 0,0 0 0 0 0,0-1 1 0 0,-1 1-1 0 0,1-1 0 0 0,0 1 1 0 0,0-1-1 0 0,-1 1 0 0 0,4-3 1 0 0,3 0 173 0 0,1-2 0 0 0,-1 1 0 0 0,16-12 0 0 0,13-16-46 0 0,0-1-1 0 0,-3-3 1 0 0,55-70 0 0 0,-30 35-206 0 0,-51 62-33 0 0,-5 6-4 0 0,0 1 0 0 0,-1-1 0 0 0,1 0 0 0 0,-1 0 0 0 0,0 0-1 0 0,1 0 1 0 0,-1 0 0 0 0,-1-1 0 0 0,1 1 0 0 0,0 0 0 0 0,0-5 0 0 0,-24 23-4645 0 0,-25 41-2550 0 0,33-37 3357 0 0</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3:54.025"/>
    </inkml:context>
    <inkml:brush xml:id="br0">
      <inkml:brushProperty name="width" value="0.1" units="cm"/>
      <inkml:brushProperty name="height" value="0.1" units="cm"/>
      <inkml:brushProperty name="color" value="#E71224"/>
    </inkml:brush>
  </inkml:definitions>
  <inkml:trace contextRef="#ctx0" brushRef="#br0">86 0 6505 0 0,'0'0'8725'0'0,"-6"12"-9978"0"0,-3 8 1216 0 0,1 1 1 0 0,1 0 0 0 0,1 0-1 0 0,-5 29 1 0 0,11-45 31 0 0,-1 0 1 0 0,0 0-1 0 0,1 0 1 0 0,0 0-1 0 0,0 0 0 0 0,1 0 1 0 0,-1 0-1 0 0,1-1 0 0 0,0 1 1 0 0,1 0-1 0 0,-1 0 1 0 0,1-1-1 0 0,3 7 0 0 0,-4-9 25 0 0,1 0 0 0 0,0 0-1 0 0,0 0 1 0 0,1 0 0 0 0,-1 0 0 0 0,0 0-1 0 0,0-1 1 0 0,1 1 0 0 0,-1-1 0 0 0,1 0-1 0 0,0 0 1 0 0,-1 1 0 0 0,1-2 0 0 0,0 1-1 0 0,0 0 1 0 0,0-1 0 0 0,-1 1-1 0 0,1-1 1 0 0,0 0 0 0 0,0 0 0 0 0,0 0-1 0 0,0 0 1 0 0,0 0 0 0 0,-1-1 0 0 0,6-1-1 0 0,-5 1 99 0 0,0 0 0 0 0,0 0 0 0 0,0-1 0 0 0,0 1 0 0 0,0-1 0 0 0,0 1 0 0 0,-1-1 0 0 0,1 0 0 0 0,-1 0 0 0 0,1-1 0 0 0,-1 1 0 0 0,0 0 0 0 0,0-1 0 0 0,0 0 0 0 0,0 1 0 0 0,-1-1 0 0 0,1 0 0 0 0,-1 0 0 0 0,1 0 0 0 0,-1 0 0 0 0,0 0 0 0 0,0 0 0 0 0,0 0 0 0 0,0-6 0 0 0,1 2-25 0 0,0-1 0 0 0,-1 0 1 0 0,0 0-1 0 0,-1 0 1 0 0,0 0-1 0 0,0 0 1 0 0,-1 0-1 0 0,1 1 1 0 0,-4-12-1 0 0,3 15-119 0 0,-1-1 0 0 0,0 1-1 0 0,0 0 1 0 0,0-1 0 0 0,-1 1 0 0 0,1 0-1 0 0,-1 1 1 0 0,0-1 0 0 0,0 0 0 0 0,0 1-1 0 0,0 0 1 0 0,-1-1 0 0 0,0 1 0 0 0,1 1-1 0 0,-1-1 1 0 0,0 0 0 0 0,0 1 0 0 0,0 0-1 0 0,-1 0 1 0 0,1 0 0 0 0,-1 1 0 0 0,-4-2-1 0 0,6 2-189 0 0,-1 1 0 0 0,1 0 0 0 0,0-1-1 0 0,-1 1 1 0 0,1 1 0 0 0,-1-1 0 0 0,1 0 0 0 0,0 1-1 0 0,-1 0 1 0 0,1-1 0 0 0,0 1 0 0 0,0 1-1 0 0,0-1 1 0 0,0 0 0 0 0,-1 1 0 0 0,2-1 0 0 0,-1 1-1 0 0,0 0 1 0 0,0 0 0 0 0,1 0 0 0 0,-1 1-1 0 0,1-1 1 0 0,-1 1 0 0 0,1-1 0 0 0,0 1-1 0 0,0 0 1 0 0,0-1 0 0 0,1 1 0 0 0,-1 0 0 0 0,-2 7-1 0 0,-1 6-2700 0 0,4 0-1182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1:18.889"/>
    </inkml:context>
    <inkml:brush xml:id="br0">
      <inkml:brushProperty name="width" value="0.035" units="cm"/>
      <inkml:brushProperty name="height" value="0.035" units="cm"/>
      <inkml:brushProperty name="color" value="#E71224"/>
    </inkml:brush>
  </inkml:definitions>
  <inkml:trace contextRef="#ctx0" brushRef="#br0">11 226 376,'4'-7'5669,"6"-14"-5425,-6 11-40,-3 9-249,-1 0 0,0 0 0,1 0 0,-1 0 0,1 0 0,-1 1 0,1-1 1,-1 0-1,1 0 0,0 0 0,-1 1 0,1-1 0,0 0 0,0 1 1,0-1-1,-1 1 0,1-1 0,0 1 0,0-1 0,0 1 0,0 0 0,0-1 1,0 1-1,0 0 0,0 0 0,0 0 0,0 0 0,0 0 0,0 0 0,0 0 1,0 0-1,0 0 0,0 0 0,0 0 0,0 0 0,0 1 0,0-1 0,0 1 1,-1-1-1,1 0 0,0 1 0,0-1 0,1 2 0,12 2-147,-8-2 28,0 0 0,1 0-1,-1-1 1,1 0 0,-1-1-1,1 1 1,-1-1-1,1 0 1,11-2 0,-14 0 174,1 1-1,-1-1 1,0 0 0,0 0 0,0 0 0,0-1 0,-1 1 0,1-1 0,-1 0 0,1 0-1,-1 0 1,0-1 0,0 1 0,0-1 0,2-4 0,30-57 1677,-28 51-1015,1-1 0,0 1 1,12-17-1,-20 31-678,1 0 1,-1 0 0,0 0-1,0-1 1,0 1-1,0 0 1,0 0 0,1 0-1,-1 0 1,0 0 0,0 0-1,0 0 1,0 0 0,1 0-1,-1 0 1,0 0 0,0 0-1,0 0 1,0 0-1,0 0 1,1 0 0,-1 0-1,0 0 1,0 0 0,0 0-1,0 0 1,1 0 0,-1 0-1,0 0 1,0 0-1,0 1 1,0-1 0,0 0-1,1 0 1,-1 0 0,0 0-1,0 0 1,0 0 0,0 1-1,0-1 1,0 0 0,0 0-1,0 0 1,0 0-1,0 0 1,1 1 0,-1-1-1,0 0 1,0 0 0,0 0-1,0 0 1,0 0 0,0 1-1,0-1 1,0 0-1,0 0 1,0 0 0,0 0-1,0 1 1,0-1 0,-1 0-1,1 0 1,0 0 0,0 0-1,0 0 1,0 1 0,1 14-116,-34 407 2085,31-407-1938,-89 462 1254,-4 12-210,91-464-1025,1-2 0,-1 0 0,-1 0 0,-1 0 0,-1-1 0,-1 0 0,-19 36-1,22-57 483,0-10-662,-1-16-1334,6-8-1442,4-17-2901</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3:54.442"/>
    </inkml:context>
    <inkml:brush xml:id="br0">
      <inkml:brushProperty name="width" value="0.1" units="cm"/>
      <inkml:brushProperty name="height" value="0.1" units="cm"/>
      <inkml:brushProperty name="color" value="#E71224"/>
    </inkml:brush>
  </inkml:definitions>
  <inkml:trace contextRef="#ctx0" brushRef="#br0">26 1 5136 0 0,'0'0'12991'0'0,"2"11"-12891"0"0,1 11-95 0 0,-1 1 0 0 0,-1 0 0 0 0,-3 41-1 0 0,-14 46-135 0 0,0-37-3545 0 0,18-95-4454 0 0,1-6 1969 0 0</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3:54.893"/>
    </inkml:context>
    <inkml:brush xml:id="br0">
      <inkml:brushProperty name="width" value="0.1" units="cm"/>
      <inkml:brushProperty name="height" value="0.1" units="cm"/>
      <inkml:brushProperty name="color" value="#E71224"/>
    </inkml:brush>
  </inkml:definitions>
  <inkml:trace contextRef="#ctx0" brushRef="#br0">104 109 8461 0 0,'0'0'5575'0'0,"-12"4"-5462"0"0,-38 15-108 0 0,48-19-8 0 0,-1 1 0 0 0,1 0 1 0 0,0 0-1 0 0,-1 1 0 0 0,1-1 0 0 0,0 0 0 0 0,0 1 0 0 0,0-1 1 0 0,0 1-1 0 0,0 0 0 0 0,0 0 0 0 0,0 0 0 0 0,1 0 1 0 0,-1 0-1 0 0,1 0 0 0 0,-1 0 0 0 0,1 0 0 0 0,0 1 1 0 0,0-1-1 0 0,0 0 0 0 0,0 1 0 0 0,0-1 0 0 0,1 1 1 0 0,-1-1-1 0 0,1 1 0 0 0,0-1 0 0 0,-1 1 0 0 0,1 0 0 0 0,1 4 1 0 0,-1-4 8 0 0,1-1 0 0 0,0 0 0 0 0,0 0 1 0 0,0 1-1 0 0,0-1 0 0 0,0 0 0 0 0,0 0 1 0 0,0 0-1 0 0,1 0 0 0 0,-1 0 1 0 0,1-1-1 0 0,0 1 0 0 0,-1 0 0 0 0,1-1 1 0 0,0 1-1 0 0,0-1 0 0 0,0 1 0 0 0,0-1 1 0 0,0 0-1 0 0,0 0 0 0 0,1 0 0 0 0,-1 0 1 0 0,0 0-1 0 0,0-1 0 0 0,1 1 1 0 0,-1-1-1 0 0,1 1 0 0 0,1-1 0 0 0,0 1 48 0 0,0-1 1 0 0,0 0-1 0 0,0 0 0 0 0,0 0 0 0 0,0-1 0 0 0,0 1 0 0 0,0-1 0 0 0,0 0 0 0 0,0 0 1 0 0,-1 0-1 0 0,1-1 0 0 0,0 1 0 0 0,-1-1 0 0 0,1 0 0 0 0,-1 0 0 0 0,0 0 0 0 0,1-1 1 0 0,3-3-1 0 0,-4 2 11 0 0,1 0 1 0 0,-1-1 0 0 0,0 1 0 0 0,0-1 0 0 0,0 0-1 0 0,-1 0 1 0 0,1 0 0 0 0,-1-1 0 0 0,-1 1-1 0 0,1 0 1 0 0,-1-1 0 0 0,2-8 0 0 0,-1-2 23 0 0,0 0-1 0 0,-1-26 1 0 0,-1 39-121 0 0,0-1 1 0 0,0 1-1 0 0,-1 0 0 0 0,1 0 1 0 0,-1-1-1 0 0,0 1 0 0 0,1 0 1 0 0,-1 0-1 0 0,-1 0 0 0 0,1 0 1 0 0,0 0-1 0 0,-1 0 0 0 0,0 0 1 0 0,1 0-1 0 0,-1 1 0 0 0,0-1 1 0 0,-1 1-1 0 0,1-1 0 0 0,-4-3 0 0 0,4 6-178 0 0,0-1 0 0 0,1 0 0 0 0,-1 1-1 0 0,0 0 1 0 0,1-1 0 0 0,-1 1-1 0 0,0 0 1 0 0,1 0 0 0 0,-1 0 0 0 0,0 0-1 0 0,0 0 1 0 0,1 0 0 0 0,-1 1 0 0 0,0-1-1 0 0,0 0 1 0 0,1 1 0 0 0,-1-1-1 0 0,1 1 1 0 0,-1 0 0 0 0,0 0 0 0 0,1 0-1 0 0,-1-1 1 0 0,1 1 0 0 0,0 1-1 0 0,-1-1 1 0 0,1 0 0 0 0,0 0 0 0 0,0 0-1 0 0,-1 1 1 0 0,1-1 0 0 0,0 0 0 0 0,0 1-1 0 0,1-1 1 0 0,-1 1 0 0 0,-1 2-1 0 0,-7 11-3734 0 0</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3:55.284"/>
    </inkml:context>
    <inkml:brush xml:id="br0">
      <inkml:brushProperty name="width" value="0.1" units="cm"/>
      <inkml:brushProperty name="height" value="0.1" units="cm"/>
      <inkml:brushProperty name="color" value="#E71224"/>
    </inkml:brush>
  </inkml:definitions>
  <inkml:trace contextRef="#ctx0" brushRef="#br0">336 0 14013 0 0,'0'0'3334'0'0,"4"12"-3667"0"0,11 41 444 0 0,13 92-1 0 0,-11-14 85 0 0,30 296 133 0 0,-50-432-412 0 0,0 0 0 0 0,0 1 1 0 0,0-1-1 0 0,-1 1 1 0 0,0 0-1 0 0,0 0 0 0 0,0 0 1 0 0,-8-6-1 0 0,3 2-74 0 0,-1 1 0 0 0,-1-1 0 0 0,1 1 0 0 0,-18-7 0 0 0,16 9 84 0 0,0 2 0 0 0,-1 0-1 0 0,0 0 1 0 0,1 1 0 0 0,-1 1 0 0 0,0 0 0 0 0,0 1 0 0 0,0 0-1 0 0,0 1 1 0 0,0 1 0 0 0,-16 3 0 0 0,18-2 94 0 0,0-1 0 0 0,1 2-1 0 0,0-1 1 0 0,-1 2 0 0 0,2-1 0 0 0,-1 1 0 0 0,0 1-1 0 0,1 0 1 0 0,0 0 0 0 0,0 0 0 0 0,1 2 0 0 0,0-1-1 0 0,-12 14 1 0 0,18-19-6 0 0,-1 1 1 0 0,1 0-1 0 0,0 1 0 0 0,0-1 0 0 0,0 0 1 0 0,0 1-1 0 0,0-1 0 0 0,1 1 0 0 0,0-1 0 0 0,-1 1 1 0 0,1 0-1 0 0,1 0 0 0 0,-1-1 0 0 0,0 1 1 0 0,1 0-1 0 0,0 0 0 0 0,0 0 0 0 0,0 0 1 0 0,0-1-1 0 0,1 1 0 0 0,0 0 0 0 0,-1 0 1 0 0,1 0-1 0 0,1-1 0 0 0,-1 1 0 0 0,0 0 1 0 0,1-1-1 0 0,0 0 0 0 0,0 1 0 0 0,0-1 0 0 0,0 0 1 0 0,0 0-1 0 0,1 0 0 0 0,0 0 0 0 0,-1 0 1 0 0,6 3-1 0 0,0 1 109 0 0,1-1 1 0 0,0 0-1 0 0,0 0 1 0 0,1-1-1 0 0,0 0 1 0 0,-1-1-1 0 0,2 0 0 0 0,-1 0 1 0 0,0-1-1 0 0,1-1 1 0 0,-1 0-1 0 0,13 1 1 0 0,-7-2 216 0 0,-1-1 1 0 0,1 0 0 0 0,0-2-1 0 0,16-2 1 0 0,-26 3-271 0 0,1-1-1 0 0,-1 1 1 0 0,0-1 0 0 0,0-1-1 0 0,0 1 1 0 0,0-1 0 0 0,0 0 0 0 0,0 0-1 0 0,-1-1 1 0 0,1 1 0 0 0,-1-1-1 0 0,8-8 1 0 0,-4-6-4088 0 0,-5 7-638 0 0</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4:13.440"/>
    </inkml:context>
    <inkml:brush xml:id="br0">
      <inkml:brushProperty name="width" value="0.1" units="cm"/>
      <inkml:brushProperty name="height" value="0.1" units="cm"/>
      <inkml:brushProperty name="color" value="#E71224"/>
    </inkml:brush>
  </inkml:definitions>
  <inkml:trace contextRef="#ctx0" brushRef="#br0">0 180 9565 0 0,'0'0'4636'0'0,"14"4"-2724"0"0,150-28 400 0 0,-81 10-1949 0 0,173-27-11 0 0,179-26 46 0 0,4 31 49 0 0,-374 34-195 0 0</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4:16.910"/>
    </inkml:context>
    <inkml:brush xml:id="br0">
      <inkml:brushProperty name="width" value="0.1" units="cm"/>
      <inkml:brushProperty name="height" value="0.1" units="cm"/>
      <inkml:brushProperty name="color" value="#E71224"/>
    </inkml:brush>
  </inkml:definitions>
  <inkml:trace contextRef="#ctx0" brushRef="#br0">1 419 1356 0 0,'0'0'8158'0'0,"6"9"-5854"0"0,1-10-1845 0 0,1-1 0 0 0,-2 0 0 0 0,1-1 0 0 0,0 1 0 0 0,0-1 0 0 0,-1-1 0 0 0,1 1 0 0 0,-1-1 0 0 0,0 0 0 0 0,7-7 0 0 0,2 1-360 0 0,6-5-80 0 0,-1-1-1 0 0,0-1 0 0 0,-1 0 1 0 0,-1-1-1 0 0,-1-1 1 0 0,18-27-1 0 0,-5 1 102 0 0,46-92 0 0 0,-60 89-24 0 0,-16 47-164 0 0,0 21-1907 0 0,-43 213 1931 0 0,7-44 500 0 0,0 122 203 0 0,37-302-1020 0 0,3-17-1269 0 0,3-4-308 0 0,9-17-3171 0 0</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4:17.345"/>
    </inkml:context>
    <inkml:brush xml:id="br0">
      <inkml:brushProperty name="width" value="0.1" units="cm"/>
      <inkml:brushProperty name="height" value="0.1" units="cm"/>
      <inkml:brushProperty name="color" value="#E71224"/>
    </inkml:brush>
  </inkml:definitions>
  <inkml:trace contextRef="#ctx0" brushRef="#br0">1 76 680 0 0,'0'0'13529'0'0,"13"1"-13079"0"0,252 0 1352 0 0,15-11-2063 0 0,-279 10 208 0 0,-1 1-1 0 0,0-1 1 0 0,1 0 0 0 0,-1-1-1 0 0,1 1 1 0 0,-1 0 0 0 0,0 0-1 0 0,1 0 1 0 0,-1 0-1 0 0,1 0 1 0 0,-1 0 0 0 0,0 0-1 0 0,1 0 1 0 0,-1-1-1 0 0,0 1 1 0 0,1 0 0 0 0,-1 0-1 0 0,0-1 1 0 0,1 1 0 0 0,-1 0-1 0 0,0 0 1 0 0,1-1-1 0 0,-1 1 1 0 0,0 0 0 0 0,0-1-1 0 0,1 1 1 0 0,-1 0 0 0 0,0-1-1 0 0,0 1 1 0 0,0 0-1 0 0,0-1 1 0 0,0 1 0 0 0,1-1-1 0 0,-1 1 1 0 0,0 0 0 0 0,0-1-1 0 0,-7-17-1814 0 0,-17-10-2752 0 0,10 15 835 0 0</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4:17.816"/>
    </inkml:context>
    <inkml:brush xml:id="br0">
      <inkml:brushProperty name="width" value="0.1" units="cm"/>
      <inkml:brushProperty name="height" value="0.1" units="cm"/>
      <inkml:brushProperty name="color" value="#E71224"/>
    </inkml:brush>
  </inkml:definitions>
  <inkml:trace contextRef="#ctx0" brushRef="#br0">135 1 4456 0 0,'0'0'7476'0'0,"-5"14"-6929"0"0,-36 162 855 0 0,39-160-1268 0 0,-12 83 527 0 0,-41 148 1 0 0,42-210-576 0 0,8-25-897 0 0,9-26-1436 0 0,13-27-4394 0 0,-3 5 916 0 0</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4:18.216"/>
    </inkml:context>
    <inkml:brush xml:id="br0">
      <inkml:brushProperty name="width" value="0.1" units="cm"/>
      <inkml:brushProperty name="height" value="0.1" units="cm"/>
      <inkml:brushProperty name="color" value="#E71224"/>
    </inkml:brush>
  </inkml:definitions>
  <inkml:trace contextRef="#ctx0" brushRef="#br0">0 144 8837 0 0,'0'0'2386'0'0,"10"-12"-2239"0"0,-4 5-240 0 0,11-13 261 0 0,1 0 0 0 0,29-23 0 0 0,-43 39-127 0 0,1-1 0 0 0,0 1 0 0 0,0 1 1 0 0,1-1-1 0 0,-1 1 0 0 0,1 0 0 0 0,-1 0 0 0 0,1 1 1 0 0,0 0-1 0 0,0 0 0 0 0,1 0 0 0 0,-1 0 0 0 0,0 1 1 0 0,0 0-1 0 0,1 1 0 0 0,-1-1 0 0 0,11 2 0 0 0,-14 0-71 0 0,-1-1 0 0 0,0 1-1 0 0,1 1 1 0 0,-1-1 0 0 0,0 0-1 0 0,0 0 1 0 0,0 1 0 0 0,0-1-1 0 0,0 1 1 0 0,0 0-1 0 0,0 0 1 0 0,0-1 0 0 0,-1 1-1 0 0,1 0 1 0 0,-1 1 0 0 0,1-1-1 0 0,-1 0 1 0 0,0 0-1 0 0,0 0 1 0 0,0 1 0 0 0,0-1-1 0 0,0 1 1 0 0,-1-1 0 0 0,1 1-1 0 0,0 3 1 0 0,1 7-11 0 0,-1 1 1 0 0,0-1 0 0 0,-1 19 0 0 0,0-26 53 0 0,-1 13 135 0 0,-1 0-1 0 0,-1-1 1 0 0,-1 1 0 0 0,0-1 0 0 0,-1 1-1 0 0,-1-1 1 0 0,-17 33 0 0 0,-8 6 605 0 0,-37 52 0 0 0,29-49-555 0 0,33-45-36 0 0,12-8 184 0 0,24-6 477 0 0,-13-2-552 0 0,11 0-511 0 0,0-2 0 0 0,0 0 0 0 0,37-10 0 0 0,83-32-6499 0 0,-102 28 2633 0 0</inkml:trace>
  <inkml:trace contextRef="#ctx0" brushRef="#br0" timeOffset="1">856 344 8817 0 0,'0'0'2775'0'0,"15"-4"-2520"0"0,-8 2-222 0 0,17-4 161 0 0,0 0 0 0 0,0 2 0 0 0,28-2 0 0 0,29 8 15 0 0,94 14-1 0 0,-44-2-821 0 0,-125-13 274 0 0,22 1-208 0 0,-27-2 354 0 0,0 0 0 0 0,0 0-1 0 0,0 0 1 0 0,0 0-1 0 0,0 0 1 0 0,0 0-1 0 0,0 0 1 0 0,0 0 0 0 0,0-1-1 0 0,0 1 1 0 0,0 0-1 0 0,0-1 1 0 0,0 1 0 0 0,0 0-1 0 0,0-1 1 0 0,-1 1-1 0 0,1-1 1 0 0,2-1-1 0 0,-2-8-2881 0 0</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4:18.605"/>
    </inkml:context>
    <inkml:brush xml:id="br0">
      <inkml:brushProperty name="width" value="0.1" units="cm"/>
      <inkml:brushProperty name="height" value="0.1" units="cm"/>
      <inkml:brushProperty name="color" value="#E71224"/>
    </inkml:brush>
  </inkml:definitions>
  <inkml:trace contextRef="#ctx0" brushRef="#br0">52 1 7565 0 0,'0'0'4161'0'0,"-1"8"-3442"0"0,-9 194 1359 0 0,3-29-1363 0 0,4-137-757 0 0,-2 0 1 0 0,-16 62-1 0 0,17-79-270 0 0,3-11-1682 0 0</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4:19.013"/>
    </inkml:context>
    <inkml:brush xml:id="br0">
      <inkml:brushProperty name="width" value="0.1" units="cm"/>
      <inkml:brushProperty name="height" value="0.1" units="cm"/>
      <inkml:brushProperty name="color" value="#E71224"/>
    </inkml:brush>
  </inkml:definitions>
  <inkml:trace contextRef="#ctx0" brushRef="#br0">0 53 5016 0 0,'0'0'6448'0'0,"15"-7"-6524"0"0,48-22 98 0 0,-52 25 29 0 0,-1 1-1 0 0,1 0 1 0 0,0 1 0 0 0,1 0 0 0 0,-1 0-1 0 0,0 2 1 0 0,0-1 0 0 0,1 1 0 0 0,-1 1 0 0 0,0 0-1 0 0,17 4 1 0 0,-27-5-54 0 0,5 1-9 0 0,0 0 0 0 0,0 0 0 0 0,0 1 0 0 0,0 0 0 0 0,0 0 0 0 0,0 0-1 0 0,-1 1 1 0 0,1 0 0 0 0,-1 0 0 0 0,1 0 0 0 0,-1 1 0 0 0,0 0 0 0 0,-1 0 0 0 0,1 0-1 0 0,-1 0 1 0 0,8 10 0 0 0,-10-10 52 0 0,0 0 0 0 0,0 0-1 0 0,0 0 1 0 0,0 0 0 0 0,-1 1 0 0 0,0-1-1 0 0,0 0 1 0 0,0 1 0 0 0,0-1 0 0 0,-1 1 0 0 0,1-1-1 0 0,-1 1 1 0 0,0-1 0 0 0,-1 1 0 0 0,1-1-1 0 0,-1 1 1 0 0,0-1 0 0 0,0 1 0 0 0,0-1-1 0 0,-1 0 1 0 0,1 1 0 0 0,-1-1 0 0 0,-4 6-1 0 0,1-1 123 0 0,-1 0 0 0 0,0 0 0 0 0,0-1 0 0 0,-1 0 0 0 0,0-1 0 0 0,-1 1 0 0 0,-8 6 0 0 0,-62 40 398 0 0,39-29-409 0 0,38-25-168 0 0,0 1 1 0 0,0-1-1 0 0,0 0 0 0 0,0 1 0 0 0,1-1 0 0 0,-1 1 0 0 0,0-1 0 0 0,1 1 0 0 0,-1-1 0 0 0,0 1 0 0 0,1-1 0 0 0,-1 1 0 0 0,0 0 1 0 0,1-1-1 0 0,-1 1 0 0 0,1 0 0 0 0,-1 0 0 0 0,1-1 0 0 0,0 1 0 0 0,-1 0 0 0 0,1 0 0 0 0,0 0 0 0 0,-1-1 0 0 0,1 1 1 0 0,0 0-1 0 0,0 0 0 0 0,0 0 0 0 0,0 0 0 0 0,0 0 0 0 0,0 0 0 0 0,0-1 0 0 0,0 1 0 0 0,0 0 0 0 0,0 0 0 0 0,0 0 0 0 0,1 0 1 0 0,-1 0-1 0 0,0-1 0 0 0,1 1 0 0 0,0 1 0 0 0,2 1-27 0 0,0 1 1 0 0,1-1 0 0 0,0 0-1 0 0,-1-1 1 0 0,1 1-1 0 0,7 3 1 0 0,13 10-33 0 0,-22-14 40 0 0,1 0 0 0 0,-1 1 0 0 0,1-1 0 0 0,-1 1 0 0 0,0-1 0 0 0,0 1 0 0 0,-1 0 0 0 0,1 0 0 0 0,0 0 0 0 0,-1 0 0 0 0,0 0 0 0 0,0 0 0 0 0,0 0 0 0 0,0 0 0 0 0,0 1 0 0 0,0-1 0 0 0,-1 0 0 0 0,0 6 0 0 0,0-4 89 0 0,-1-1 0 0 0,0 1 1 0 0,0-1-1 0 0,0 1 0 0 0,-1-1 0 0 0,0 0 1 0 0,1 0-1 0 0,-1 0 0 0 0,-1 0 0 0 0,1 0 1 0 0,-1 0-1 0 0,-3 4 0 0 0,-4 3 160 0 0,-1 0 1 0 0,0-1-1 0 0,-1-1 1 0 0,0 1-1 0 0,0-2 1 0 0,-1 0-1 0 0,-15 7 0 0 0,5 0-21 0 0,19-12-664 0 0,0 0 0 0 0,-1-1-1 0 0,1 1 1 0 0,-1-1 0 0 0,-8 4-1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1:19.962"/>
    </inkml:context>
    <inkml:brush xml:id="br0">
      <inkml:brushProperty name="width" value="0.035" units="cm"/>
      <inkml:brushProperty name="height" value="0.035" units="cm"/>
      <inkml:brushProperty name="color" value="#E71224"/>
    </inkml:brush>
  </inkml:definitions>
  <inkml:trace contextRef="#ctx0" brushRef="#br0">805 626 2340,'9'-11'441,"1"0"0,0 0 0,1 1 0,0 1 0,1-1 0,14-8 0,80-40-555,-99 54 240,82-37 402,0 3 0,3 5 1,130-30-1,290-29 795,-113 40-667,629-52 261,-68 114-974,-430 7-128,-1-31-69,-462 10 199,218-22-365,-213 16 419,143-18-375,-162 25 202,0 1 0,57 6 0,130 27-42,-197-22 99,1 2-1,-2 2 0,59 25 0,-94-35 68,-1 1 0,1-1 0,-1 1 0,1 0 0,-1 1 1,0-1-1,-1 1 0,1 1 0,-1-1 0,0 1 0,0 0 0,-1 0 0,7 11 1,-7-8 34,-1-1 1,0 1 0,0 0-1,-1 0 1,0 0 0,-1 0-1,0 0 1,0 0 0,-1 0-1,0 0 1,-2 9 0,-3 19-93,-2 0 0,-1-1 0,-2-1 1,-15 38-1,-67 137-243,36-88 520,34-72-76,-59 151 515,67-158-475,2 1-1,2 1 1,-5 49 0,15-87-131,-11 123 253,11-110-131,0-1-1,2 1 1,0-1-1,9 38 1,-24-65 2718,-56-22-2948,-52-12 59,-2 5 1,-2 5-1,-174-20 0,-391 0-75,-282 75 171,361 2 115,-608 13 192,603 30-199,6 50 288,593-114-424,-272 53 416,-259 58 268,460-89-693,-26 5 336,106-31 215,11-6 271,5-4-730,-8 10-126,0 0 0,0 0 0,0-1 0,0 1 0,0 0 0,1 0 0,-1 0 0,0-1-1,0 1 1,0 0 0,0 0 0,1 0 0,-1 0 0,0 0 0,0-1 0,1 1 0,-1 0-1,0 0 1,0 0 0,0 0 0,1 0 0,-1 0 0,0 0 0,0 0 0,1 0 0,-1 0 0,0 0-1,0 0 1,1 0 0,-1 0 0,0 0 0,0 0 0,1 0 0,-1 0 0,0 0 0,0 0-1,0 1 1,1-1 0,-1 0 0,0 0 0,0 0 0,0 0 0,1 0 0,-1 1 0,0-1 0,0 0-1,0 0 1,0 0 0,1 1 0,-1-1 0,0 0 0,0 0 0,0 0 0,0 1 0,0-1-1,0 0 1,0 0 0,0 1 0,0-1 0,0 0 0,0 1 0,8 14-1387,-5 5-1228</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4:21.355"/>
    </inkml:context>
    <inkml:brush xml:id="br0">
      <inkml:brushProperty name="width" value="0.1" units="cm"/>
      <inkml:brushProperty name="height" value="0.1" units="cm"/>
      <inkml:brushProperty name="color" value="#E71224"/>
    </inkml:brush>
  </inkml:definitions>
  <inkml:trace contextRef="#ctx0" brushRef="#br0">0 12 5156 0 0,'0'0'11493'0'0,"33"2"-10396"0"0,71 0-520 0 0,-41 1-235 0 0,0-4 0 0 0,87-10 0 0 0,-138 8 1054 0 0,-1 0-4647 0 0</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4:21.808"/>
    </inkml:context>
    <inkml:brush xml:id="br0">
      <inkml:brushProperty name="width" value="0.1" units="cm"/>
      <inkml:brushProperty name="height" value="0.1" units="cm"/>
      <inkml:brushProperty name="color" value="#E71224"/>
    </inkml:brush>
  </inkml:definitions>
  <inkml:trace contextRef="#ctx0" brushRef="#br0">1 1 364 0 0,'0'0'14255'0'0,"7"2"-13870"0"0,30 5-176 0 0,1-1-1 0 0,-1-2 1 0 0,53-2-1 0 0,-6 1-53 0 0,-46 0 31 0 0,164 5 1821 0 0</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4:27.318"/>
    </inkml:context>
    <inkml:brush xml:id="br0">
      <inkml:brushProperty name="width" value="0.1" units="cm"/>
      <inkml:brushProperty name="height" value="0.1" units="cm"/>
      <inkml:brushProperty name="color" value="#E71224"/>
    </inkml:brush>
  </inkml:definitions>
  <inkml:trace contextRef="#ctx0" brushRef="#br0">416 16 3848 0 0,'0'0'4067'0'0,"-13"-3"-3663"0"0,-44-8 164 0 0,52 10-444 0 0,1 1 0 0 0,-1-1-1 0 0,0 1 1 0 0,1 0-1 0 0,-1 1 1 0 0,0-1 0 0 0,1 1-1 0 0,-1 0 1 0 0,1 0-1 0 0,-1 0 1 0 0,1 1 0 0 0,-1-1-1 0 0,-4 4 1 0 0,-1 0 39 0 0,1 2-1 0 0,-1-1 1 0 0,-12 13 0 0 0,13-11-87 0 0,-12 10 38 0 0,1 2 1 0 0,1 0-1 0 0,1 1 1 0 0,1 0-1 0 0,1 2 0 0 0,1 0 1 0 0,-16 34-1 0 0,21-36-61 0 0,0 0-1 0 0,2 1 0 0 0,1 0 0 0 0,0 1 0 0 0,2 0 1 0 0,1 0-1 0 0,0 0 0 0 0,2 0 0 0 0,0 25 1 0 0,3-36-14 0 0,1-1 0 0 0,-1 1 1 0 0,2-1-1 0 0,0 1 0 0 0,0-1 1 0 0,1 0-1 0 0,0-1 0 0 0,1 1 1 0 0,0-1-1 0 0,1 1 0 0 0,0-1 1 0 0,0-1-1 0 0,1 1 0 0 0,1-1 1 0 0,0-1-1 0 0,10 10 0 0 0,-12-12 46 0 0,0-1-1 0 0,1 0 1 0 0,0 0-1 0 0,0-1 1 0 0,0 0-1 0 0,0 0 1 0 0,1 0-1 0 0,-1-1 1 0 0,1 0-1 0 0,0-1 1 0 0,0 0-1 0 0,0 0 0 0 0,0-1 1 0 0,1 1-1 0 0,-1-2 1 0 0,0 1-1 0 0,1-1 1 0 0,-1-1-1 0 0,0 0 1 0 0,0 0-1 0 0,1 0 1 0 0,-1-1-1 0 0,12-4 1 0 0,-12 2 10 0 0,1-1 1 0 0,-1 0-1 0 0,1 0 1 0 0,-1 0 0 0 0,-1-1-1 0 0,1-1 1 0 0,-1 1-1 0 0,0-1 1 0 0,-1 0-1 0 0,1-1 1 0 0,-2 0 0 0 0,8-11-1 0 0,-8 12-42 0 0,-1-1-1 0 0,0 1 1 0 0,0-1-1 0 0,0 0 1 0 0,-1 0-1 0 0,-1-1 1 0 0,1 1 0 0 0,-1-1-1 0 0,-1 1 1 0 0,1-1-1 0 0,-2 0 1 0 0,1 1-1 0 0,-2-18 1 0 0,1 24-52 0 0,-1 0 0 0 0,0 0-1 0 0,0 0 1 0 0,0 0 0 0 0,0 0 0 0 0,0 0 0 0 0,0 0 0 0 0,-1 1-1 0 0,1-1 1 0 0,-1 1 0 0 0,1-1 0 0 0,-1 1 0 0 0,1-1 0 0 0,-1 1-1 0 0,0 0 1 0 0,0 0 0 0 0,0 0 0 0 0,1 0 0 0 0,-1 0 0 0 0,0 0-1 0 0,0 0 1 0 0,0 1 0 0 0,-1-1 0 0 0,1 1 0 0 0,0-1 0 0 0,-4 1-1 0 0,-6-2-95 0 0,-1 1 0 0 0,0 0 0 0 0,-13 2 0 0 0,23-1 90 0 0,-13 1-11 0 0,1 1 1 0 0,-1 0-1 0 0,0 1 1 0 0,1 1-1 0 0,0 0 1 0 0,0 1-1 0 0,0 1 1 0 0,0 0-1 0 0,-16 10 1 0 0,20-9-135 0 0,1 0 0 0 0,-1 0 0 0 0,2 1 0 0 0,-1 0 1 0 0,1 1-1 0 0,0 0 0 0 0,1 0 0 0 0,0 1 0 0 0,1 0 0 0 0,0 0 0 0 0,0 1 1 0 0,-6 13-1 0 0,-6 27-3967 0 0,16-26-624 0 0</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4:28.888"/>
    </inkml:context>
    <inkml:brush xml:id="br0">
      <inkml:brushProperty name="width" value="0.1" units="cm"/>
      <inkml:brushProperty name="height" value="0.1" units="cm"/>
      <inkml:brushProperty name="color" value="#E71224"/>
    </inkml:brush>
  </inkml:definitions>
  <inkml:trace contextRef="#ctx0" brushRef="#br0">661 0 1356 0 0,'0'0'9736'0'0,"-2"1"-9734"0"0,-10 8 253 0 0,0 0 0 0 0,1 1-1 0 0,1 0 1 0 0,-1 1 0 0 0,-17 23 0 0 0,-6 6 60 0 0,-365 432 2038 0 0,384-451-2030 0 0,-1 1-91 0 0,-1-1 0 0 0,0 0 0 0 0,-1-1 0 0 0,-27 22 0 0 0,44-42-236 0 0,1 0 0 0 0,0 0 1 0 0,0 0-1 0 0,0 0 1 0 0,0 1-1 0 0,-1-1 0 0 0,1 0 1 0 0,0 0-1 0 0,0 0 1 0 0,0 0-1 0 0,-1 0 1 0 0,1 0-1 0 0,0 0 0 0 0,0 0 1 0 0,0 0-1 0 0,-1-1 1 0 0,1 1-1 0 0,0 0 0 0 0,0 0 1 0 0,0 0-1 0 0,0 0 1 0 0,-1 0-1 0 0,1 0 1 0 0,0 0-1 0 0,0 0 0 0 0,0 0 1 0 0,0 0-1 0 0,0-1 1 0 0,-1 1-1 0 0,1 0 0 0 0,0 0 1 0 0,0 0-1 0 0,0 0 1 0 0,0 0-1 0 0,0-1 1 0 0,0 1-1 0 0,0 0 0 0 0,0 0 1 0 0,0 0-1 0 0,-1-1 1 0 0,1 1-1 0 0,0 0 0 0 0,-4-15-1024 0 0,2-20-6426 0 0,8 2-255 0 0</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4:29.326"/>
    </inkml:context>
    <inkml:brush xml:id="br0">
      <inkml:brushProperty name="width" value="0.1" units="cm"/>
      <inkml:brushProperty name="height" value="0.1" units="cm"/>
      <inkml:brushProperty name="color" value="#E71224"/>
    </inkml:brush>
  </inkml:definitions>
  <inkml:trace contextRef="#ctx0" brushRef="#br0">926 1 3056 0 0,'0'0'6285'0'0,"-11"4"-5790"0"0,-14 5-206 0 0,0 2 1 0 0,1 1-1 0 0,1 1 1 0 0,-38 28-1 0 0,-318 295 957 0 0,368-326-1225 0 0,-207 224 781 0 0,82-84 974 0 0,123-132-1057 0 0,15-20-766 0 0,5-10-2844 0 0,5-12-4742 0 0</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4:31.167"/>
    </inkml:context>
    <inkml:brush xml:id="br0">
      <inkml:brushProperty name="width" value="0.1" units="cm"/>
      <inkml:brushProperty name="height" value="0.1" units="cm"/>
      <inkml:brushProperty name="color" value="#E71224"/>
    </inkml:brush>
  </inkml:definitions>
  <inkml:trace contextRef="#ctx0" brushRef="#br0">1 428 6493 0 0,'0'0'6492'0'0,"6"-14"-6548"0"0,27-54 446 0 0,43-67 0 0 0,-45 89-14 0 0,1-4 256 0 0,55-64 0 0 0,-87 114-656 0 0,0 0 0 0 0,1 0 0 0 0,-1 0 0 0 0,0 0 1 0 0,0 0-1 0 0,0 0 0 0 0,0 0 0 0 0,0 0 0 0 0,1 0 0 0 0,-1-1 1 0 0,0 1-1 0 0,0 0 0 0 0,0 0 0 0 0,0 0 0 0 0,0 0 1 0 0,1 0-1 0 0,-1 0 0 0 0,0 0 0 0 0,0 0 0 0 0,0 0 0 0 0,0 0 1 0 0,1 0-1 0 0,-1 0 0 0 0,0 1 0 0 0,0-1 0 0 0,0 0 0 0 0,0 0 1 0 0,0 0-1 0 0,1 0 0 0 0,-1 0 0 0 0,0 0 0 0 0,0 0 1 0 0,0 0-1 0 0,0 0 0 0 0,0 0 0 0 0,0 1 0 0 0,1-1 0 0 0,-1 0 1 0 0,0 0-1 0 0,0 0 0 0 0,0 0 0 0 0,0 0 0 0 0,0 1 0 0 0,0-1 1 0 0,0 0-1 0 0,0 0 0 0 0,0 0 0 0 0,0 0 0 0 0,0 0 0 0 0,0 1 1 0 0,0-1-1 0 0,0 0 0 0 0,0 0 0 0 0,5 18-203 0 0,0 19 783 0 0,-3 36-54 0 0,-2 0 0 0 0,-14 101 0 0 0,7-109-332 0 0,4-15-200 0 0,3-32-490 0 0,-1-1 0 0 0,-1 1 0 0 0,0 0 1 0 0,-7 22-1 0 0,8-37 156 0 0,0-1 0 0 0,0 0 0 0 0,0 0 0 0 0,-1 0 0 0 0,1 0 0 0 0,0 0 1 0 0,-1 0-1 0 0,1-1 0 0 0,-1 1 0 0 0,0 0 0 0 0,1-1 0 0 0,-1 1 0 0 0,0-1 0 0 0,0 0 0 0 0,0 0 0 0 0,0 1 1 0 0,0-1-1 0 0,0 0 0 0 0,-4 0 0 0 0,-19 9-3968 0 0</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4:31.573"/>
    </inkml:context>
    <inkml:brush xml:id="br0">
      <inkml:brushProperty name="width" value="0.1" units="cm"/>
      <inkml:brushProperty name="height" value="0.1" units="cm"/>
      <inkml:brushProperty name="color" value="#E71224"/>
    </inkml:brush>
  </inkml:definitions>
  <inkml:trace contextRef="#ctx0" brushRef="#br0">0 422 1528 0 0,'0'0'11333'0'0,"81"-16"-11617"0"0,-45 7 328 0 0,8-2-44 0 0,3-1 0 0 0,3-3-164 0 0,9-1-364 0 0,0-2-396 0 0,-11 2-1676 0 0,24-16-1925 0 0</inkml:trace>
  <inkml:trace contextRef="#ctx0" brushRef="#br0" timeOffset="1">1171 72 11789 0 0,'0'0'2922'0'0,"15"-6"-3289"0"0,29-9 718 0 0,1 2 0 0 0,57-8 0 0 0,19 11-428 0 0,147 8 0 0 0,-136 3-2508 0 0,-106-2-123 0 0,-4-3-1826 0 0</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4:32.008"/>
    </inkml:context>
    <inkml:brush xml:id="br0">
      <inkml:brushProperty name="width" value="0.1" units="cm"/>
      <inkml:brushProperty name="height" value="0.1" units="cm"/>
      <inkml:brushProperty name="color" value="#E71224"/>
    </inkml:brush>
  </inkml:definitions>
  <inkml:trace contextRef="#ctx0" brushRef="#br0">45 0 9429 0 0,'0'0'4622'0'0,"-3"13"-3900"0"0,-8 34-272 0 0,-6 79 1 0 0,4 235-2286 0 0,13-358 1616 0 0,0-1 0 0 0,-1 1 0 0 0,1-1 0 0 0,1 1 0 0 0,-1 0 0 0 0,0-1 0 0 0,1 1 0 0 0,-1 0 0 0 0,1-1 0 0 0,0 1 0 0 0,0-1 1 0 0,0 1-1 0 0,0-1 0 0 0,0 1 0 0 0,0-1 0 0 0,1 0 0 0 0,-1 0 0 0 0,1 0 0 0 0,2 3 0 0 0,8-3-2852 0 0</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4:32.433"/>
    </inkml:context>
    <inkml:brush xml:id="br0">
      <inkml:brushProperty name="width" value="0.1" units="cm"/>
      <inkml:brushProperty name="height" value="0.1" units="cm"/>
      <inkml:brushProperty name="color" value="#E71224"/>
    </inkml:brush>
  </inkml:definitions>
  <inkml:trace contextRef="#ctx0" brushRef="#br0">25 21 9941 0 0,'0'0'2518'0'0,"12"-4"-2412"0"0,38-9-27 0 0,-47 12-67 0 0,1 0 0 0 0,-1 1 0 0 0,0-1-1 0 0,1 1 1 0 0,-1 0 0 0 0,0 0 0 0 0,1 0-1 0 0,-1 1 1 0 0,0-1 0 0 0,1 1-1 0 0,-1 0 1 0 0,0 0 0 0 0,0 0 0 0 0,0 0-1 0 0,0 0 1 0 0,0 1 0 0 0,0-1-1 0 0,0 1 1 0 0,0 0 0 0 0,0 0 0 0 0,-1 0-1 0 0,1 0 1 0 0,-1 1 0 0 0,1-1-1 0 0,-1 1 1 0 0,0-1 0 0 0,0 1 0 0 0,0 0-1 0 0,3 6 1 0 0,-1 0 158 0 0,1 1 1 0 0,-2 0-1 0 0,1 1 0 0 0,-1-1 1 0 0,-1 1-1 0 0,0-1 0 0 0,1 17 1 0 0,-2-9-65 0 0,-1 0 1 0 0,0 1-1 0 0,-2-1 1 0 0,0 0 0 0 0,-1 0-1 0 0,-1 0 1 0 0,0 0-1 0 0,-10 23 1 0 0,0-9 63 0 0,-2 0-1 0 0,0-2 1 0 0,-31 42 0 0 0,17-32-3 0 0,18-25-22 0 0,0 0-1 0 0,-10 19 0 0 0,22-33-166 0 0,-1-1 0 0 0,1 1 0 0 0,-1 0 0 0 0,1-1-1 0 0,-1 1 1 0 0,1 0 0 0 0,-1 0 0 0 0,1-1 0 0 0,0 1 0 0 0,-1 0 0 0 0,1 0 0 0 0,0 0 0 0 0,0-1 0 0 0,0 1 0 0 0,0 0 0 0 0,0 0 0 0 0,0 0 0 0 0,0 0 0 0 0,0 0-1 0 0,0-1 1 0 0,0 1 0 0 0,0 0 0 0 0,0 0 0 0 0,0 0 0 0 0,1-1 0 0 0,-1 1 0 0 0,0 0 0 0 0,1 0 0 0 0,-1-1 0 0 0,1 1 0 0 0,-1 0 0 0 0,1 0 0 0 0,-1-1-1 0 0,1 1 1 0 0,-1-1 0 0 0,1 1 0 0 0,-1 0 0 0 0,1-1 0 0 0,0 1 0 0 0,-1-1 0 0 0,1 1 0 0 0,0-1 0 0 0,0 0 0 0 0,-1 1 0 0 0,1-1 0 0 0,0 0 0 0 0,0 0 0 0 0,0 1-1 0 0,-1-1 1 0 0,1 0 0 0 0,0 0 0 0 0,0 0 0 0 0,0 0 0 0 0,0 0 0 0 0,0 0 0 0 0,7 0-620 0 0,0 0 0 0 0,-1 0-1 0 0,1-1 1 0 0,-1 0 0 0 0,15-4 0 0 0,29-12-4629 0 0</inkml:trace>
  <inkml:trace contextRef="#ctx0" brushRef="#br0" timeOffset="1">847 449 9381 0 0,'0'0'7092'0'0,"12"-8"-7159"0"0,0-1 166 0 0,0 1 0 0 0,1 1 1 0 0,0 0-1 0 0,1 1 1 0 0,0 0-1 0 0,0 1 0 0 0,0 0 1 0 0,24-3-1 0 0,9 3 20 0 0,0 3 1 0 0,86 6-1 0 0,91 26-4536 0 0,-216-29 2722 0 0</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4:32.871"/>
    </inkml:context>
    <inkml:brush xml:id="br0">
      <inkml:brushProperty name="width" value="0.1" units="cm"/>
      <inkml:brushProperty name="height" value="0.1" units="cm"/>
      <inkml:brushProperty name="color" value="#E71224"/>
    </inkml:brush>
  </inkml:definitions>
  <inkml:trace contextRef="#ctx0" brushRef="#br0">70 1 3664 0 0,'0'0'10710'0'0,"-4"5"-10444"0"0,-3 7-116 0 0,1 0 0 0 0,0 0 0 0 0,1 1 0 0 0,1-1 0 0 0,0 1-1 0 0,0 0 1 0 0,-1 14 0 0 0,-11 105 13 0 0,14-111-163 0 0,1-20-2 0 0,-2 37-98 0 0,1 42 0 0 0,2-71-148 0 0,0 0 1 0 0,1 0-1 0 0,0 0 0 0 0,1 1 0 0 0,0-1 1 0 0,1-1-1 0 0,-1 1 0 0 0,2 0 1 0 0,-1-1-1 0 0,8 13 0 0 0,-10-19-42 0 0,0 0 0 0 0,1 0 0 0 0,-1 0 0 0 0,1-1 0 0 0,-1 1 0 0 0,1 0-1 0 0,-1-1 1 0 0,1 1 0 0 0,0-1 0 0 0,0 0 0 0 0,0 0 0 0 0,0 0 0 0 0,0 0 0 0 0,0 0 0 0 0,3 1-1 0 0,18 0-4042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3:47.172"/>
    </inkml:context>
    <inkml:brush xml:id="br0">
      <inkml:brushProperty name="width" value="0.035" units="cm"/>
      <inkml:brushProperty name="height" value="0.035" units="cm"/>
    </inkml:brush>
  </inkml:definitions>
  <inkml:trace contextRef="#ctx0" brushRef="#br0">126 274 5040,'5'2'382,"-1"0"-1,1 0 0,-1-1 1,1 0-1,0 0 0,-1 0 1,1 0-1,0-1 0,0 0 1,0 0-1,-1 0 0,1 0 1,0-1-1,6-1 0,-3-1-167,0 0-1,0 0 1,0 0-1,-1-1 0,0 0 1,1 0-1,12-11 1,-11 8-172,-1-1 1,0 0 0,0-1 0,0 0-1,-1 0 1,-1 0 0,0-1 0,0 0-1,0 0 1,-1 0 0,-1-1-1,4-13 1,-7 21-40,0 0 0,-1 0 0,0 0-1,1-1 1,-1 1 0,0 0 0,0 0 0,-1-1-1,1 1 1,-1 0 0,1 0 0,-1 0 0,0 0-1,0-1 1,-1 1 0,1 1 0,0-1 0,-1 0-1,-3-4 1,2 3-19,-1 1 0,1 0-1,-1 0 1,0 0 0,0 0 0,0 0-1,-1 1 1,1 0 0,-1 0 0,1 0-1,-10-2 1,2 1 84,0 1-1,0 0 1,-1 1-1,1 0 1,-1 1-1,1 0 1,-1 1-1,1 1 1,-19 4-1,23-3-4,-1 0 0,1 0-1,0 0 1,0 1-1,0 1 1,1-1 0,-1 1-1,1 1 1,0-1 0,1 1-1,-1 0 1,1 1 0,0-1-1,1 1 1,0 1 0,0-1-1,0 1 1,1-1-1,0 1 1,-4 11 0,5-8-49,0 1 1,1-1-1,0 1 1,0 0 0,1 0-1,1-1 1,0 1-1,1 0 1,0 0-1,0-1 1,2 1 0,-1-1-1,1 1 1,9 19-1,-3-12 23,1-1-1,1 1 1,0-2-1,2 1 1,0-2-1,1 0 0,0 0 1,1-2-1,1 1 1,0-2-1,1 0 1,1-1-1,0-1 1,0-1-1,1 0 0,0-2 1,28 9-1,-31-12-233,0-1 0,0-1 0,0 0 0,0-1 0,0-1 0,1 0 0,-1-2 0,1 1 0,-1-2 0,17-4-1,-20 3-340,0-1-1,0-1 1,0 0-1,0-1 1,-1 0-1,0-1 0,0 0 1,-1-1-1,1 0 1,-2-1-1,1 0 1,16-20-1,11-23-2672,-4-7 674</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1:20.960"/>
    </inkml:context>
    <inkml:brush xml:id="br0">
      <inkml:brushProperty name="width" value="0.035" units="cm"/>
      <inkml:brushProperty name="height" value="0.035" units="cm"/>
      <inkml:brushProperty name="color" value="#E71224"/>
    </inkml:brush>
  </inkml:definitions>
  <inkml:trace contextRef="#ctx0" brushRef="#br0">220 240 1644,'-18'-23'806,"-1"1"0,-1 1 0,-1 1 0,-31-23 0,-10-10 2297,61 51-2897,-18-16 886,19 17-1003,-1 0 1,0 1-1,0-1 0,1 0 0,-1 0 1,0 0-1,1 0 0,-1 0 1,1 0-1,0 0 0,-1 0 1,1 0-1,0 0 0,-1 0 1,1 0-1,0-1 0,0 1 0,0 0 1,0-1-1,22 1-528,-16 2 424,541-11 226,-444 7-164,-62 1-80,-1 1 0,1 2 0,-1 1 1,41 9-1,-64-7-132,64 16 252,-74-18-160,0 1 1,0-1-1,-1 2 0,1-1 1,-1 1-1,0-1 0,0 2 1,10 8-1,-15-12-44,0 0 0,0 0 0,0 0 0,-1 0 0,1 0 0,0 0 0,0 0 0,-1 0 0,1 0 0,-1 0 0,1 1 0,-1-1 0,1 0 0,-1 1 0,0-1 0,1 0 0,-1 0 0,0 1 0,0-1 0,0 0 0,0 1 0,0-1 0,0 0 0,-1 1 0,1 1 0,-12 12-2374</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4:33.311"/>
    </inkml:context>
    <inkml:brush xml:id="br0">
      <inkml:brushProperty name="width" value="0.1" units="cm"/>
      <inkml:brushProperty name="height" value="0.1" units="cm"/>
      <inkml:brushProperty name="color" value="#E71224"/>
    </inkml:brush>
  </inkml:definitions>
  <inkml:trace contextRef="#ctx0" brushRef="#br0">23 45 9069 0 0,'0'0'3083'0'0,"16"-6"-2778"0"0,48-22-62 0 0,-59 26-205 0 0,-1 0 0 0 0,1 0 0 0 0,-1 1-1 0 0,1 0 1 0 0,0 0 0 0 0,-1 0 0 0 0,1 1 0 0 0,0-1 0 0 0,0 1 0 0 0,0 0 0 0 0,-1 0 0 0 0,1 1 0 0 0,0 0 0 0 0,0 0-1 0 0,-1 0 1 0 0,1 0 0 0 0,0 0 0 0 0,-1 1 0 0 0,1 0 0 0 0,-1 0 0 0 0,0 0 0 0 0,0 1 0 0 0,0 0 0 0 0,0-1-1 0 0,0 1 1 0 0,0 1 0 0 0,-1-1 0 0 0,0 0 0 0 0,1 1 0 0 0,-1 0 0 0 0,-1 0 0 0 0,1 0 0 0 0,0 0 0 0 0,-1 0 0 0 0,3 8-1 0 0,2 3 74 0 0,-1 0 0 0 0,-1 0-1 0 0,-1 1 1 0 0,0 0-1 0 0,-1 0 1 0 0,0 0-1 0 0,-2 0 1 0 0,1 27-1 0 0,-3-33-78 0 0,0 0-1 0 0,-1 0 1 0 0,0 0-1 0 0,0-1 1 0 0,-1 1-1 0 0,0-1 1 0 0,-1 0-1 0 0,0 0 1 0 0,0 0-1 0 0,-8 11 0 0 0,-5 5 134 0 0,-1-2-1 0 0,-23 24 0 0 0,12-15-43 0 0,27-31-144 0 0,0 1 0 0 0,1 0 0 0 0,-1 0 0 0 0,1 0 0 0 0,-1-1 0 0 0,1 1 0 0 0,0 0 0 0 0,0 0 0 0 0,0 1 0 0 0,0-1 0 0 0,-1 3 0 0 0,3-4 33 0 0,-1 1 1 0 0,0-1-1 0 0,1 0 1 0 0,-1 0-1 0 0,0 0 1 0 0,1 0-1 0 0,-1 0 1 0 0,1 0-1 0 0,0 0 1 0 0,-1-1-1 0 0,1 1 1 0 0,0 0-1 0 0,0 0 1 0 0,-1 0-1 0 0,1-1 1 0 0,0 1-1 0 0,0 0 1 0 0,0-1-1 0 0,0 1 1 0 0,0-1-1 0 0,0 1 1 0 0,0-1-1 0 0,0 1 1 0 0,0-1-1 0 0,2 1 0 0 0,19 8 156 0 0,2-1 0 0 0,27 6 0 0 0,-32-10-217 0 0,0 2 0 0 0,0 0-1 0 0,0 1 1 0 0,27 14 0 0 0,-40-17-13 0 0,0 0 1 0 0,0 0-1 0 0,-1 1 1 0 0,0 0 0 0 0,0 0-1 0 0,0 0 1 0 0,0 1-1 0 0,-1-1 1 0 0,0 1-1 0 0,0 0 1 0 0,5 10-1 0 0,-8-13 69 0 0,0 0 0 0 0,1 0 0 0 0,-1 0 0 0 0,-1 0 0 0 0,1 0 0 0 0,0 0 0 0 0,-1 0 0 0 0,1 1-1 0 0,-1-1 1 0 0,0 0 0 0 0,0 0 0 0 0,0 0 0 0 0,-1 1 0 0 0,1-1 0 0 0,-1 0 0 0 0,0 0 0 0 0,0 0 0 0 0,0 0-1 0 0,0 0 1 0 0,0 0 0 0 0,-1 0 0 0 0,1 0 0 0 0,-1 0 0 0 0,0-1 0 0 0,0 1 0 0 0,0-1 0 0 0,0 1 0 0 0,-3 2-1 0 0,-2 0 107 0 0,0 1 0 0 0,-1-1 0 0 0,0 0-1 0 0,0 0 1 0 0,0-1 0 0 0,0-1-1 0 0,-1 1 1 0 0,0-1 0 0 0,-10 2-1 0 0,-16 3 140 0 0,-37 3-1 0 0,40-7-163 0 0,-7 2-110 0 0,-1 0-1024 0 0,-58 2-1 0 0,96-8 740 0 0,1 1 17 0 0,1-1 233 0 0,0 0 1 0 0,0 0-1 0 0,0 0 1 0 0,0 0-1 0 0,-1 0 1 0 0,1 0-1 0 0,0 0 0 0 0,0 0 1 0 0,0 0-1 0 0,0 0 1 0 0,0 0-1 0 0,-1 0 1 0 0,1 0-1 0 0,0 0 1 0 0,0 0-1 0 0,0 0 1 0 0,0 0-1 0 0,-1 0 1 0 0,1 0-1 0 0,0 0 1 0 0,-2-4-1639 0 0,9-9-3147 0 0</inkml:trace>
  <inkml:trace contextRef="#ctx0" brushRef="#br0" timeOffset="1">927 493 6733 0 0,'0'0'4820'0'0,"78"-20"-4716"0"0,-42 18 36 0 0,3 1-12 0 0,-2 1-48 0 0,3 0 84 0 0,-1 7-64 0 0,0 4-100 0 0,-2 1-52 0 0,-3 1 48 0 0,-4 1 4 0 0,-5 1-744 0 0,-9-6-1268 0 0,-1-4-2433 0 0</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4:33.748"/>
    </inkml:context>
    <inkml:brush xml:id="br0">
      <inkml:brushProperty name="width" value="0.1" units="cm"/>
      <inkml:brushProperty name="height" value="0.1" units="cm"/>
      <inkml:brushProperty name="color" value="#E71224"/>
    </inkml:brush>
  </inkml:definitions>
  <inkml:trace contextRef="#ctx0" brushRef="#br0">80 0 9733 0 0,'0'0'2606'0'0,"-5"13"-1986"0"0,-12 39 4 0 0,3 1-1 0 0,-11 73 1 0 0,15-57-566 0 0,4 0-1 0 0,3 81 1 0 0,10-108-895 0 0,-6-40 634 0 0,-1 0 0 0 0,1 0-1 0 0,0 0 1 0 0,0 0 0 0 0,0 0-1 0 0,0 0 1 0 0,1 0 0 0 0,-1 0-1 0 0,0 0 1 0 0,1 0 0 0 0,0-1-1 0 0,-1 1 1 0 0,1-1 0 0 0,0 1-1 0 0,0-1 1 0 0,-1 0 0 0 0,4 2-1 0 0,20 3-4317 0 0</inkml:trace>
  <inkml:trace contextRef="#ctx0" brushRef="#br0" timeOffset="1">814 350 7293 0 0,'0'0'4440'0'0,"75"-13"-10240"0"0,-24 17 1267 0 0</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4:34.119"/>
    </inkml:context>
    <inkml:brush xml:id="br0">
      <inkml:brushProperty name="width" value="0.1" units="cm"/>
      <inkml:brushProperty name="height" value="0.1" units="cm"/>
      <inkml:brushProperty name="color" value="#E71224"/>
    </inkml:brush>
  </inkml:definitions>
  <inkml:trace contextRef="#ctx0" brushRef="#br0">0 1 9701 0 0,'0'0'2128'0'0,"78"6"-4928"0"0,-45 2 828 0 0,29 3-1969 0 0</inkml:trace>
  <inkml:trace contextRef="#ctx0" brushRef="#br0" timeOffset="1">724 125 9533 0 0,'0'0'7873'0'0,"18"-29"-8133"0"0,-7 29-76 0 0,4 0-177 0 0,12 0-431 0 0,5 0-244 0 0,-6 0-1048 0 0,22 0-2608 0 0</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4:34.527"/>
    </inkml:context>
    <inkml:brush xml:id="br0">
      <inkml:brushProperty name="width" value="0.1" units="cm"/>
      <inkml:brushProperty name="height" value="0.1" units="cm"/>
      <inkml:brushProperty name="color" value="#E71224"/>
    </inkml:brush>
  </inkml:definitions>
  <inkml:trace contextRef="#ctx0" brushRef="#br0">0 184 10965 0 0,'0'0'5127'0'0,"13"-7"-4683"0"0,39-23 214 0 0,-46 27-586 0 0,1 1 0 0 0,-1-1 0 0 0,0 1 1 0 0,1 0-1 0 0,0 1 0 0 0,-1 0 0 0 0,1 0 1 0 0,0 0-1 0 0,-1 1 0 0 0,1 0 0 0 0,0 0 1 0 0,7 2-1 0 0,10-1-27 0 0,11 2-57 0 0,0 2 0 0 0,0 1 0 0 0,0 2 1 0 0,42 14-1 0 0,-35-9-676 0 0,0-2 1 0 0,50 7-1 0 0,-90-18 1028 0 0</inkml:trace>
  <inkml:trace contextRef="#ctx0" brushRef="#br0" timeOffset="1">422 0 8309 0 0,'0'0'7217'0'0,"-3"23"-7773"0"0,-10 98 911 0 0,-5 90-339 0 0,17-170-2 0 0,-1-22-147 0 0,1 1 1 0 0,1-1-1 0 0,1 1 1 0 0,6 31-1 0 0,-6-49-23 0 0,-1 1 0 0 0,1 0 0 0 0,0 0-1 0 0,1-1 1 0 0,-1 1 0 0 0,0 0 0 0 0,1-1 0 0 0,-1 0 0 0 0,1 1-1 0 0,0-1 1 0 0,0 0 0 0 0,4 4 0 0 0,13 3-3639 0 0,6-7-2192 0 0</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4:35.010"/>
    </inkml:context>
    <inkml:brush xml:id="br0">
      <inkml:brushProperty name="width" value="0.1" units="cm"/>
      <inkml:brushProperty name="height" value="0.1" units="cm"/>
      <inkml:brushProperty name="color" value="#E71224"/>
    </inkml:brush>
  </inkml:definitions>
  <inkml:trace contextRef="#ctx0" brushRef="#br0">0 1 7461 0 0,'0'0'7792'0'0,"6"6"-9182"0"0,-3-3 1393 0 0,0 0 1 0 0,0 0-1 0 0,0 0 1 0 0,-1 0 0 0 0,0 1-1 0 0,1-1 1 0 0,-1 1-1 0 0,-1-1 1 0 0,1 1 0 0 0,0 0-1 0 0,-1-1 1 0 0,0 1-1 0 0,0 0 1 0 0,0 0-1 0 0,0 0 1 0 0,-1 0 0 0 0,1 7-1 0 0,-3 129 277 0 0,0 71 392 0 0,2-210-631 0 0,0 0 0 0 0,0 1 0 0 0,-1-1 0 0 0,1 1 0 0 0,0-1 0 0 0,1 0 0 0 0,-1 1 0 0 0,0-1 0 0 0,0 0 1 0 0,1 1-1 0 0,-1-1 0 0 0,0 0 0 0 0,1 1 0 0 0,0-1 0 0 0,-1 0 0 0 0,1 0 0 0 0,0 1 0 0 0,-1-1 0 0 0,1 0 0 0 0,0 0 0 0 0,0 0 1 0 0,0 0-1 0 0,0 0 0 0 0,0 0 0 0 0,0 0 0 0 0,0 0 0 0 0,0-1 0 0 0,2 2 0 0 0,1-2 105 0 0,-1 0-1 0 0,0 0 0 0 0,0 0 1 0 0,1 0-1 0 0,-1 0 1 0 0,0-1-1 0 0,0 0 1 0 0,1 1-1 0 0,-1-1 1 0 0,0-1-1 0 0,3 0 1 0 0,73-32-331 0 0,104-59 1 0 0,-110 53 17 0 0,122-48 0 0 0,-191 87 170 0 0,0-1 1 0 0,0 1-1 0 0,1 0 1 0 0,-1 0-1 0 0,0 0 0 0 0,1 0 1 0 0,-1 1-1 0 0,0 0 1 0 0,1 0-1 0 0,-1 0 0 0 0,7 1 1 0 0,-8 0 0 0 0,1 0-1 0 0,-1 1 1 0 0,0-1 0 0 0,0 1 0 0 0,0 0 0 0 0,0 0 0 0 0,0 0 0 0 0,-1 0-1 0 0,1 0 1 0 0,-1 1 0 0 0,1-1 0 0 0,-1 1 0 0 0,0-1 0 0 0,3 6 0 0 0,26 37 7 0 0,-3 2 0 0 0,23 49 1 0 0,-37-65 28 0 0,-1 1 1 0 0,-2 0 0 0 0,-1 1 0 0 0,8 45 0 0 0,-17-71-183 0 0,0 0 0 0 0,-1 0 0 0 0,1 0 1 0 0,-1 0-1 0 0,-1 0 0 0 0,0 0 0 0 0,0 0 1 0 0,0 0-1 0 0,-1 0 0 0 0,1 0 0 0 0,-6 11 1 0 0,4-14-198 0 0,1 0 0 0 0,-1 0 0 0 0,1 0 1 0 0,-1 0-1 0 0,0 0 0 0 0,-1-1 1 0 0,1 1-1 0 0,-1-1 0 0 0,1 0 0 0 0,-1 0 1 0 0,0 0-1 0 0,0 0 0 0 0,-1-1 0 0 0,1 0 1 0 0,0 0-1 0 0,-1 0 0 0 0,1 0 1 0 0,-1-1-1 0 0,-7 2 0 0 0,-58 4-8583 0 0</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4:36.026"/>
    </inkml:context>
    <inkml:brush xml:id="br0">
      <inkml:brushProperty name="width" value="0.1" units="cm"/>
      <inkml:brushProperty name="height" value="0.1" units="cm"/>
      <inkml:brushProperty name="color" value="#E71224"/>
    </inkml:brush>
  </inkml:definitions>
  <inkml:trace contextRef="#ctx0" brushRef="#br0">0 0 5016 0 0,'0'0'7454'0'0,"2"13"-8102"0"0,4 10 936 0 0,1 1 0 0 0,0-1 0 0 0,2 0 1 0 0,15 27-1 0 0,-5-14-179 0 0,2 0 1 0 0,2-2 0 0 0,1-1 0 0 0,1-1 0 0 0,2-1 0 0 0,1-1-1 0 0,1-2 1 0 0,2-1 0 0 0,1-1 0 0 0,1-1 0 0 0,0-2 0 0 0,2-2-1 0 0,1-1 1 0 0,64 26 0 0 0,-55-31 13 0 0,1-3-1 0 0,0-1 0 0 0,1-2 1 0 0,1-2-1 0 0,-1-3 1 0 0,1-1-1 0 0,84-7 1 0 0,1-10 242 0 0,197-47 0 0 0,216-93-148 0 0,-149 37-240 0 0,-321 97-44 0 0,0 3 0 0 0,0 4-1 0 0,2 4 1 0 0,-1 3 0 0 0,125 5-1 0 0,-173 4 68 0 0,1 2 0 0 0,-1 0 0 0 0,0 2 0 0 0,0 1 0 0 0,35 16 0 0 0,-43-15-3 0 0,-1 1 1 0 0,1 1 0 0 0,-2 1-1 0 0,1 1 1 0 0,-2 0 0 0 0,0 1-1 0 0,21 22 1 0 0,-38-35 32 0 0,0 1 0 0 0,0-1 0 0 0,1 0 0 0 0,-1 1 0 0 0,1-1 0 0 0,-1 0 0 0 0,1 0 1 0 0,-1 0-1 0 0,1 0 0 0 0,0 0 0 0 0,-1 0 0 0 0,4 1 0 0 0,-3-2 54 0 0,-1 0 1 0 0,1-1-1 0 0,0 1 1 0 0,0-1-1 0 0,-1 1 1 0 0,1-1-1 0 0,0 1 1 0 0,0-1-1 0 0,-1 0 1 0 0,1 0-1 0 0,1-1 1 0 0,6-3-74 0 0,47-23 282 0 0,258-126 183 0 0,-217 112-552 0 0,129-38 0 0 0,-159 63-15 0 0,1 4-1 0 0,1 2 1 0 0,0 3 0 0 0,0 4 0 0 0,1 2 0 0 0,-1 3 0 0 0,134 21-1 0 0,-46 8 24 0 0,-1 7 0 0 0,196 74 0 0 0,-25 5 55 0 0,558 190 303 0 0,16-44-35 0 0,441-15 443 0 0,-942-207-110 0 0,559-15-1 0 0,-285-87-7 0 0,-653 60-551 0 0,0-2 1 0 0,0 0 0 0 0,-1-1 0 0 0,0-1 0 0 0,0-1 0 0 0,27-13 0 0 0,-46 19-41 0 0,0 1-1 0 0,0-1 1 0 0,-1 1-1 0 0,1-1 1 0 0,0 1 0 0 0,0-1-1 0 0,-1 1 1 0 0,1-1-1 0 0,-1 1 1 0 0,1-1 0 0 0,0 0-1 0 0,-1 0 1 0 0,1 1 0 0 0,-1-1-1 0 0,1 0 1 0 0,-1 0-1 0 0,0 1 1 0 0,1-1 0 0 0,-1 0-1 0 0,0-1 1 0 0,0 1-31 0 0,0 0 0 0 0,0 0-1 0 0,-1 1 1 0 0,1-1 0 0 0,0 0 0 0 0,-1 0 0 0 0,1 0 0 0 0,-1 1-1 0 0,0-1 1 0 0,1 0 0 0 0,-1 1 0 0 0,1-1 0 0 0,-1 0 0 0 0,0 1-1 0 0,1-1 1 0 0,-1 1 0 0 0,0-1 0 0 0,0 1 0 0 0,1 0 0 0 0,-1-1-1 0 0,0 1 1 0 0,-1-1 0 0 0,-32-14-1527 0 0,-1 2-1 0 0,-50-13 1 0 0,30 10-801 0 0,-74-21-2382 0 0</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4:37.571"/>
    </inkml:context>
    <inkml:brush xml:id="br0">
      <inkml:brushProperty name="width" value="0.1" units="cm"/>
      <inkml:brushProperty name="height" value="0.1" units="cm"/>
      <inkml:brushProperty name="color" value="#E71224"/>
    </inkml:brush>
  </inkml:definitions>
  <inkml:trace contextRef="#ctx0" brushRef="#br0">204 0 8749 0 0,'0'0'7385'0'0,"-11"1"-7743"0"0,5 0 312 0 0,0-1 27 0 0,0 0 0 0 0,0 1 1 0 0,1 0-1 0 0,-1 0 0 0 0,1 1 0 0 0,-1-1 1 0 0,1 1-1 0 0,-1 0 0 0 0,1 1 0 0 0,0-1 1 0 0,0 1-1 0 0,-8 6 0 0 0,0 2 24 0 0,2-1 1 0 0,-1 2-1 0 0,1 0 0 0 0,1 0 1 0 0,-12 19-1 0 0,18-25-52 0 0,0 1 1 0 0,1 0-1 0 0,0 0 1 0 0,0 0 0 0 0,0 0-1 0 0,1 1 1 0 0,0-1-1 0 0,0 1 1 0 0,1-1-1 0 0,0 1 1 0 0,1 0-1 0 0,-1 0 1 0 0,2 9-1 0 0,-1-14 35 0 0,1 0-1 0 0,-1 0 0 0 0,1 0 0 0 0,0 0 0 0 0,0 0 0 0 0,0 0 1 0 0,0 0-1 0 0,1 0 0 0 0,-1 0 0 0 0,1-1 0 0 0,0 1 0 0 0,-1-1 1 0 0,1 1-1 0 0,0-1 0 0 0,1 0 0 0 0,-1 0 0 0 0,0 0 1 0 0,1 0-1 0 0,-1 0 0 0 0,1 0 0 0 0,-1 0 0 0 0,1-1 0 0 0,0 0 1 0 0,0 1-1 0 0,0-1 0 0 0,-1 0 0 0 0,1 0 0 0 0,0-1 0 0 0,1 1 1 0 0,-1-1-1 0 0,0 1 0 0 0,0-1 0 0 0,3 0 0 0 0,0 0 71 0 0,-1 0-1 0 0,0 0 0 0 0,1-1 1 0 0,-1 1-1 0 0,1-1 0 0 0,-1-1 1 0 0,0 1-1 0 0,0-1 0 0 0,0 0 1 0 0,0 0-1 0 0,0 0 0 0 0,0-1 1 0 0,0 0-1 0 0,-1 0 0 0 0,1 0 1 0 0,-1 0-1 0 0,0-1 0 0 0,4-4 1 0 0,-4 2 31 0 0,0 0-1 0 0,0-1 1 0 0,-1 0 0 0 0,0 0 0 0 0,0 0 0 0 0,-1 0 0 0 0,0-1 0 0 0,0 1-1 0 0,-1 0 1 0 0,1-1 0 0 0,-2 0 0 0 0,1 1 0 0 0,-1-1 0 0 0,-1-7-1 0 0,1 10-95 0 0,-1 1 0 0 0,0 0 0 0 0,1 0 0 0 0,-2 0 0 0 0,1-1 0 0 0,0 1 0 0 0,-1 0 0 0 0,0 0 0 0 0,0 1 0 0 0,0-1 0 0 0,-4-5 0 0 0,4 7-68 0 0,0 0 1 0 0,0 0-1 0 0,0 0 0 0 0,0 0 0 0 0,-1 0 0 0 0,1 1 0 0 0,0-1 0 0 0,-1 1 0 0 0,1 0 1 0 0,-1 0-1 0 0,0 0 0 0 0,1 0 0 0 0,-1 0 0 0 0,0 0 0 0 0,0 1 0 0 0,1-1 0 0 0,-1 1 1 0 0,-6 0-1 0 0,8 0-102 0 0,0 0 0 0 0,-1 1 0 0 0,1-1 1 0 0,0 0-1 0 0,-1 1 0 0 0,1-1 0 0 0,0 1 1 0 0,-1 0-1 0 0,1-1 0 0 0,0 1 0 0 0,0 0 0 0 0,0 0 1 0 0,-1-1-1 0 0,1 1 0 0 0,0 0 0 0 0,0 0 1 0 0,-1 2-1 0 0,2-2-36 0 0,-1 0 1 0 0,1-1 0 0 0,-1 1-1 0 0,1 0 1 0 0,0-1 0 0 0,-1 1-1 0 0,1 0 1 0 0,0 0 0 0 0,0-1 0 0 0,0 1-1 0 0,0 0 1 0 0,-1 0 0 0 0,1-1-1 0 0,0 1 1 0 0,0 0 0 0 0,0 0-1 0 0,0 0 1 0 0,1-1 0 0 0,-1 1-1 0 0,0 0 1 0 0,0 0 0 0 0,1 1-1 0 0</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4:37.974"/>
    </inkml:context>
    <inkml:brush xml:id="br0">
      <inkml:brushProperty name="width" value="0.1" units="cm"/>
      <inkml:brushProperty name="height" value="0.1" units="cm"/>
      <inkml:brushProperty name="color" value="#E71224"/>
    </inkml:brush>
  </inkml:definitions>
  <inkml:trace contextRef="#ctx0" brushRef="#br0">36 84 4424 0 0,'0'0'7236'0'0,"-6"11"-7688"0"0,-19 35 278 0 0,24-45 164 0 0,1-1 0 0 0,-1 1 0 0 0,1 0 1 0 0,0-1-1 0 0,-1 1 0 0 0,1 0 0 0 0,0 0 1 0 0,-1-1-1 0 0,1 1 0 0 0,0 0 0 0 0,0 0 1 0 0,0-1-1 0 0,0 1 0 0 0,0 0 0 0 0,0 0 1 0 0,0 0-1 0 0,0-1 0 0 0,0 1 1 0 0,0 0-1 0 0,0 0 0 0 0,0 0 0 0 0,0-1 1 0 0,1 1-1 0 0,-1 0 0 0 0,0 0 0 0 0,1-1 1 0 0,-1 1-1 0 0,1 0 0 0 0,-1-1 0 0 0,0 1 1 0 0,1 0-1 0 0,0-1 0 0 0,-1 1 0 0 0,1-1 1 0 0,0 2-1 0 0,25 5 148 0 0,-21-6-81 0 0,19 4 65 0 0,0-2-1 0 0,0-1 1 0 0,1-1-1 0 0,26-2 1 0 0,-37 1-65 0 0,1-2 0 0 0,-1 0 0 0 0,0-1 0 0 0,-1 0 0 0 0,1-1 0 0 0,0 0 1 0 0,-1-1-1 0 0,19-10 0 0 0,-29 13 45 0 0,1 0 1 0 0,-1 0 0 0 0,0-1-1 0 0,0 1 1 0 0,0-1-1 0 0,0 0 1 0 0,0 0 0 0 0,0 0-1 0 0,-1 0 1 0 0,1 0-1 0 0,-1-1 1 0 0,0 1 0 0 0,3-8-1 0 0,-4 9-117 0 0,-1 0 1 0 0,1 0-1 0 0,-1 0 0 0 0,0 0 0 0 0,0 0 1 0 0,0 0-1 0 0,0 0 0 0 0,0 0 1 0 0,0-1-1 0 0,-1 1 0 0 0,1 0 0 0 0,-1 0 1 0 0,1 0-1 0 0,-1 0 0 0 0,0 0 1 0 0,0 0-1 0 0,0 1 0 0 0,0-1 0 0 0,0 0 1 0 0,0 0-1 0 0,-1 1 0 0 0,1-1 0 0 0,0 0 1 0 0,-1 1-1 0 0,1-1 0 0 0,-1 1 1 0 0,-3-2-1 0 0,5 3-97 0 0,-1-1 1 0 0,0 1-1 0 0,1-1 0 0 0,-1 1 1 0 0,1-1-1 0 0,-1 0 0 0 0,1 1 1 0 0,-1-1-1 0 0,1 1 1 0 0,-1-1-1 0 0,1 0 0 0 0,-1 1 1 0 0,1-1-1 0 0,0 0 0 0 0,-1 0 1 0 0,1 1-1 0 0,0-1 1 0 0,0 0-1 0 0,0 0 0 0 0,0 1 1 0 0,-1-1-1 0 0,1 0 0 0 0,0 0 1 0 0,0 0-1 0 0,0 1 0 0 0,1-1 1 0 0,-1 0-1 0 0,0 0 1 0 0,0 0-1 0 0,0 1 0 0 0,0-1 1 0 0,1 0-1 0 0,-1 0 0 0 0,0 1 1 0 0,1-1-1 0 0,-1 0 1 0 0,1 1-1 0 0,-1-1 0 0 0,1 0 1 0 0,-1 1-1 0 0,1-1 0 0 0,-1 1 1 0 0,1-1-1 0 0,0 1 1 0 0,-1-1-1 0 0,1 1 0 0 0,0-1 1 0 0,1 0-1 0 0,17-13-4074 0 0</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4:38.397"/>
    </inkml:context>
    <inkml:brush xml:id="br0">
      <inkml:brushProperty name="width" value="0.1" units="cm"/>
      <inkml:brushProperty name="height" value="0.1" units="cm"/>
      <inkml:brushProperty name="color" value="#E71224"/>
    </inkml:brush>
  </inkml:definitions>
  <inkml:trace contextRef="#ctx0" brushRef="#br0">117 0 2936 0 0,'0'0'10994'0'0,"-1"15"-10615"0"0,-2 255 210 0 0,13-145-1332 0 0,-2-42-4887 0 0,-4-58-111 0 0</inkml:trace>
  <inkml:trace contextRef="#ctx0" brushRef="#br0" timeOffset="1">0 400 11537 0 0,'0'0'2064'0'0,"13"-4"-2940"0"0,37-7 116 0 0,1 3-1 0 0,103-5 1 0 0,-124 13 676 0 0,16-1-193 0 0,60 6 0 0 0,-94-4 281 0 0,0 1-1 0 0,0 0 0 0 0,-1 1 1 0 0,1 0-1 0 0,-1 1 0 0 0,0 1 1 0 0,0-1-1 0 0,0 2 0 0 0,0-1 1 0 0,12 10-1 0 0,-17-9 259 0 0,0 0 0 0 0,0 0 1 0 0,0 1-1 0 0,-1 0 0 0 0,0 0 0 0 0,0 0 1 0 0,-1 0-1 0 0,0 1 0 0 0,0 0 1 0 0,-1 0-1 0 0,0 0 0 0 0,0 0 0 0 0,-1 0 1 0 0,0 1-1 0 0,1 10 0 0 0,0 15 116 0 0,0 1 0 0 0,-4 51 0 0 0,0-46-442 0 0,-3 11 10 0 0,-12 73 0 0 0,-1-4-4835 0 0,16-110 834 0 0</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4:38.818"/>
    </inkml:context>
    <inkml:brush xml:id="br0">
      <inkml:brushProperty name="width" value="0.1" units="cm"/>
      <inkml:brushProperty name="height" value="0.1" units="cm"/>
      <inkml:brushProperty name="color" value="#E71224"/>
    </inkml:brush>
  </inkml:definitions>
  <inkml:trace contextRef="#ctx0" brushRef="#br0">1 55 5917 0 0,'0'0'2890'0'0,"11"-8"-1570"0"0,39-24-1157 0 0,-46 30-107 0 0,-1 0 1 0 0,1 0 0 0 0,-1 1-1 0 0,1-1 1 0 0,0 1 0 0 0,-1 0-1 0 0,1 0 1 0 0,0 0 0 0 0,0 0-1 0 0,0 1 1 0 0,0-1 0 0 0,0 1 0 0 0,0 0-1 0 0,0 1 1 0 0,0-1 0 0 0,0 0-1 0 0,0 1 1 0 0,-1 0 0 0 0,1 0-1 0 0,0 0 1 0 0,0 1 0 0 0,-1-1-1 0 0,1 1 1 0 0,0 0 0 0 0,-1 0-1 0 0,0 0 1 0 0,1 0 0 0 0,-1 1 0 0 0,0-1-1 0 0,0 1 1 0 0,-1 0 0 0 0,1 0-1 0 0,-1 0 1 0 0,1 0 0 0 0,2 6-1 0 0,-1-4 69 0 0,-1 1 1 0 0,1 0-1 0 0,-1 0 0 0 0,-1 1 0 0 0,1-1 0 0 0,-1 1 0 0 0,0-1 0 0 0,-1 1 0 0 0,0-1 0 0 0,0 1 0 0 0,0 0 0 0 0,-1 0 0 0 0,0 0 0 0 0,0-1 0 0 0,0 1 0 0 0,-1 0 1 0 0,0 0-1 0 0,-4 12 0 0 0,1-12-19 0 0,0 0 1 0 0,0-1 0 0 0,-1 1 0 0 0,1-1-1 0 0,-2 0 1 0 0,1 0 0 0 0,-1-1 0 0 0,1 1-1 0 0,-1-1 1 0 0,-1 0 0 0 0,1-1-1 0 0,-12 7 1 0 0,9-6-239 0 0,0-1-1 0 0,-1 0 1 0 0,0 0-1 0 0,1 0 1 0 0,-1-1-1 0 0,0-1 1 0 0,-1 0-1 0 0,1 0 1 0 0,-14 0-1 0 0,36-18-6349 0 0,8-7-141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1:21.395"/>
    </inkml:context>
    <inkml:brush xml:id="br0">
      <inkml:brushProperty name="width" value="0.035" units="cm"/>
      <inkml:brushProperty name="height" value="0.035" units="cm"/>
      <inkml:brushProperty name="color" value="#E71224"/>
    </inkml:brush>
  </inkml:definitions>
  <inkml:trace contextRef="#ctx0" brushRef="#br0">671 18 4384,'1'-2'200,"0"1"0,0 0-1,0 0 1,0 0-1,0 0 1,0-1-1,0 1 1,0 0-1,1 1 1,-1-1 0,0 0-1,1 0 1,-1 1-1,0-1 1,1 0-1,-1 1 1,1 0 0,-1-1-1,1 1 1,-1 0-1,1 0 1,-1-1-1,3 2 1,-1-1-152,0 1 0,0 0 0,-1 0-1,1 0 1,0 0 0,0 0 0,0 0 0,-1 1 0,1 0 0,-1-1 0,3 4-1,5 4-129,0 0 1,-1 1-1,-1 0 0,10 16 0,-8-10 85,-1 1 0,0 0 0,-2 0 0,0 1 0,-1 0 0,0 0 0,-2 0 0,0 1 0,-1 0 0,-1 0 0,-1 0 0,-1 0 0,0 0-1,-3 19 1,-1-9 10,-1-1-1,-2 1 1,0-1-1,-2 0 1,-1 0-1,-1-1 0,-29 49 1,11-31 159,-2-1 0,-3-2 0,-53 54 0,-122 91 198,136-126-1298,-105 68 0,139-108-1046,-46 19-1,85-39 1947</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4:39.252"/>
    </inkml:context>
    <inkml:brush xml:id="br0">
      <inkml:brushProperty name="width" value="0.1" units="cm"/>
      <inkml:brushProperty name="height" value="0.1" units="cm"/>
      <inkml:brushProperty name="color" value="#E71224"/>
    </inkml:brush>
  </inkml:definitions>
  <inkml:trace contextRef="#ctx0" brushRef="#br0">0 300 6961 0 0,'0'0'6920'0'0,"4"13"-7982"0"0,11 43 1263 0 0,-13-53-173 0 0,-1 1 0 0 0,1-1-1 0 0,0 0 1 0 0,0 0 0 0 0,0 0 0 0 0,0 0 0 0 0,0 0 0 0 0,1-1-1 0 0,0 1 1 0 0,-1-1 0 0 0,1 1 0 0 0,0-1 0 0 0,0 0 0 0 0,0 0 0 0 0,0 0-1 0 0,0-1 1 0 0,1 1 0 0 0,-1-1 0 0 0,1 0 0 0 0,3 1 0 0 0,7 4 46 0 0,7 2 8 0 0,1 0-1 0 0,0-1 1 0 0,0-1 0 0 0,1-2-1 0 0,0 0 1 0 0,0-1 0 0 0,0-1-1 0 0,0-1 1 0 0,34-4-1 0 0,-52 3 41 0 0,-1-1-1 0 0,1 0 0 0 0,0 0 0 0 0,0-1 0 0 0,-1 1 0 0 0,1-1 1 0 0,-1 0-1 0 0,1 0 0 0 0,-1 0 0 0 0,0-1 0 0 0,0 0 0 0 0,0 0 1 0 0,0 0-1 0 0,0 0 0 0 0,-1 0 0 0 0,1-1 0 0 0,3-5 0 0 0,-5 6-49 0 0,0 1-1 0 0,-1-1 0 0 0,1 0 0 0 0,-1 1 0 0 0,0-1 0 0 0,0 0 0 0 0,0 0 0 0 0,0 0 0 0 0,-1 0 0 0 0,1 0 0 0 0,-1 0 0 0 0,1 0 0 0 0,-1 0 1 0 0,0 0-1 0 0,0 0 0 0 0,-1 0 0 0 0,1 0 0 0 0,-1 0 0 0 0,1 0 0 0 0,-1 0 0 0 0,0 1 0 0 0,0-1 0 0 0,0 0 0 0 0,0 0 0 0 0,-1 1 0 0 0,1-1 1 0 0,-1 0-1 0 0,-3-3 0 0 0,-2-2-204 0 0,0 1 0 0 0,-1 0 1 0 0,0 0-1 0 0,0 1 1 0 0,-1 0-1 0 0,0 0 0 0 0,0 1 1 0 0,0 0-1 0 0,-12-4 1 0 0,7 3-638 0 0,0-1 0 0 0,1 0 0 0 0,-14-11 1 0 0,25 17 301 0 0,-3-5-1249 0 0</inkml:trace>
  <inkml:trace contextRef="#ctx0" brushRef="#br0" timeOffset="1">750 1 3980 0 0,'0'0'11157'0'0,"-1"11"-11582"0"0,-19 151 1332 0 0,-2 15-493 0 0,18-117-414 0 0,-2 11-524 0 0,4 81 1 0 0,8-116-898 0 0,-6-34 1165 0 0,1 0 1 0 0,0-1 0 0 0,-1 1 0 0 0,1 0-1 0 0,0-1 1 0 0,0 1 0 0 0,0-1 0 0 0,0 1-1 0 0,0-1 1 0 0,0 1 0 0 0,0-1 0 0 0,0 0-1 0 0,1 0 1 0 0,-1 0 0 0 0,0 1 0 0 0,1-1-1 0 0,-1 0 1 0 0,3 1 0 0 0,19 0-4936 0 0</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4:39.672"/>
    </inkml:context>
    <inkml:brush xml:id="br0">
      <inkml:brushProperty name="width" value="0.1" units="cm"/>
      <inkml:brushProperty name="height" value="0.1" units="cm"/>
      <inkml:brushProperty name="color" value="#E71224"/>
    </inkml:brush>
  </inkml:definitions>
  <inkml:trace contextRef="#ctx0" brushRef="#br0">1 66 12285 0 0,'0'0'3721'0'0,"13"-11"-3432"0"0,-6 6-289 0 0,-1-1-25 0 0,0 1 0 0 0,1 1 1 0 0,0-1-1 0 0,-1 1 0 0 0,2 0 0 0 0,-1 0 0 0 0,0 1 0 0 0,1 0 0 0 0,-1 0 0 0 0,1 1 0 0 0,0 0 0 0 0,0 0 0 0 0,15 0 0 0 0,27 2-51 0 0,0 3 0 0 0,-1 2 0 0 0,0 2 0 0 0,94 27 0 0 0,189 84 2124 0 0</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4:47.680"/>
    </inkml:context>
    <inkml:brush xml:id="br0">
      <inkml:brushProperty name="width" value="0.1" units="cm"/>
      <inkml:brushProperty name="height" value="0.1" units="cm"/>
      <inkml:brushProperty name="color" value="#E71224"/>
    </inkml:brush>
  </inkml:definitions>
  <inkml:trace contextRef="#ctx0" brushRef="#br0">327 2 10225 0 0,'0'0'8342'0'0,"0"0"-8340"0"0,0 0 1 0 0,0 0-1 0 0,-1 0 1 0 0,1-1-1 0 0,0 1 0 0 0,0 0 1 0 0,0 0-1 0 0,-1 0 0 0 0,1 0 1 0 0,0 0-1 0 0,0 0 0 0 0,-1 0 1 0 0,1-1-1 0 0,0 1 1 0 0,-1 0-1 0 0,1 0 0 0 0,0 0 1 0 0,0 0-1 0 0,-1 0 0 0 0,1 0 1 0 0,0 0-1 0 0,0 0 1 0 0,-1 1-1 0 0,1-1 0 0 0,0 0 1 0 0,0 0-1 0 0,-1 0 0 0 0,1 0 1 0 0,0 0-1 0 0,0 0 1 0 0,-1 0-1 0 0,1 1 0 0 0,0-1 1 0 0,0 0-1 0 0,-1 0 0 0 0,1 0 1 0 0,0 0-1 0 0,0 1 1 0 0,0-1-1 0 0,0 0 0 0 0,-1 0 1 0 0,1 1-1 0 0,0-1 0 0 0,0 0 1 0 0,-2 5-2 0 0,1 0-1 0 0,-1 0 1 0 0,1 0 0 0 0,1 0 0 0 0,-1 0 0 0 0,1 1 0 0 0,0 8 0 0 0,-1-1 26 0 0,0 48 6 0 0,1 0 1 0 0,18 114-1 0 0,-11-136-345 0 0,2 0 1 0 0,2 0-1 0 0,1-1 0 0 0,2-1 0 0 0,27 52 1 0 0,-46-95-749 0 0,-30-43 750 0 0,24 38 397 0 0,-1 0 0 0 0,0 1 0 0 0,0 0 0 0 0,-1 1 0 0 0,0 0 0 0 0,-1 1 1 0 0,0 1-1 0 0,0 0 0 0 0,-22-6 0 0 0,27 9 22 0 0,-1 2-1 0 0,1-1 1 0 0,-1 1 0 0 0,0 1 0 0 0,0 0 0 0 0,1 0 0 0 0,-1 1 0 0 0,0 0 0 0 0,0 1 0 0 0,0 0-1 0 0,0 0 1 0 0,1 1 0 0 0,-1 1 0 0 0,1-1 0 0 0,-1 2 0 0 0,-9 4 0 0 0,15-7-80 0 0,1 1 1 0 0,-1 0 0 0 0,1 0 0 0 0,0 0-1 0 0,0 1 1 0 0,0-1 0 0 0,0 1-1 0 0,0 0 1 0 0,0-1 0 0 0,1 1-1 0 0,-1 0 1 0 0,1 1 0 0 0,0-1 0 0 0,0 0-1 0 0,0 1 1 0 0,1-1 0 0 0,-1 1-1 0 0,1 0 1 0 0,-1-1 0 0 0,1 1 0 0 0,1 0-1 0 0,-1 0 1 0 0,0 0 0 0 0,1-1-1 0 0,0 1 1 0 0,0 5 0 0 0,1-3-53 0 0,0-1 1 0 0,0 1 0 0 0,1-1-1 0 0,-1 0 1 0 0,1 1 0 0 0,0-1-1 0 0,1 0 1 0 0,0 0 0 0 0,-1 0-1 0 0,2-1 1 0 0,-1 1 0 0 0,0-1-1 0 0,1 0 1 0 0,0 1 0 0 0,0-2-1 0 0,0 1 1 0 0,7 5 0 0 0,5 1-183 0 0,0-1 1 0 0,0-1 0 0 0,0-1-1 0 0,1 0 1 0 0,0-1 0 0 0,1 0-1 0 0,-1-2 1 0 0,1 0-1 0 0,31 2 1 0 0,0-2-1625 0 0,-1-3 0 0 0,63-6-1 0 0,-64-4-2599 0 0,-2-11-1532 0 0</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4:48.080"/>
    </inkml:context>
    <inkml:brush xml:id="br0">
      <inkml:brushProperty name="width" value="0.1" units="cm"/>
      <inkml:brushProperty name="height" value="0.1" units="cm"/>
      <inkml:brushProperty name="color" value="#E71224"/>
    </inkml:brush>
  </inkml:definitions>
  <inkml:trace contextRef="#ctx0" brushRef="#br0">1 141 10709 0 0,'0'0'6303'0'0,"14"4"-7814"0"0,6 3 1511 0 0,1-2 1 0 0,0-1-1 0 0,1 0 1 0 0,-1-2-1 0 0,1 0 1 0 0,24-2-1 0 0,-26-2-38 0 0,0-1 0 0 0,0-1 0 0 0,0-1 0 0 0,-1 0 0 0 0,25-12 0 0 0,-32 12-492 0 0,-1 0 0 0 0,0-1 0 0 0,-1 0 0 0 0,1-1 0 0 0,-1 0 0 0 0,-1-1 0 0 0,1 0 0 0 0,-1 0 0 0 0,15-18 0 0 0,-14 5-2365 0 0,-7-4-1354 0 0</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4:48.470"/>
    </inkml:context>
    <inkml:brush xml:id="br0">
      <inkml:brushProperty name="width" value="0.1" units="cm"/>
      <inkml:brushProperty name="height" value="0.1" units="cm"/>
      <inkml:brushProperty name="color" value="#E71224"/>
    </inkml:brush>
  </inkml:definitions>
  <inkml:trace contextRef="#ctx0" brushRef="#br0">135 1 560 0 0,'-12'3'1379'0'0,"-1"1"-687"0"0,0-2 470 0 0,1 2 1 0 0,0 0-1 0 0,0 0 0 0 0,0 1 1 0 0,-20 11-1 0 0,31-15-1049 0 0,0 0 0 0 0,-1 0 0 0 0,1 0 0 0 0,0 0-1 0 0,0 0 1 0 0,0 0 0 0 0,0 0 0 0 0,0 1 0 0 0,0-1 0 0 0,0 0 0 0 0,1 1 0 0 0,-1-1 0 0 0,0 1 0 0 0,1-1 0 0 0,-1 0-1 0 0,1 1 1 0 0,-1-1 0 0 0,1 1 0 0 0,0 0 0 0 0,0-1 0 0 0,0 1 0 0 0,0 2 0 0 0,0 0-30 0 0,1-1 0 0 0,0 1 0 0 0,0-1 0 0 0,0 0 0 0 0,0 1 0 0 0,1-1 0 0 0,-1 0-1 0 0,1 0 1 0 0,3 5 0 0 0,4 4-39 0 0,1-1 0 0 0,0 0 0 0 0,20 16 0 0 0,-11-12-84 0 0,0-2 1 0 0,1 0 0 0 0,0-1 0 0 0,1-1 0 0 0,0-2-1 0 0,1 0 1 0 0,32 9 0 0 0,-32-12-1352 0 0,1-1-1 0 0,0-1 1 0 0,0-1 0 0 0,29 0 0 0 0,-17-6-2615 0 0,-34 3 4014 0 0,0 0 0 0 0,0-1 1 0 0,0 1-1 0 0,0 0 0 0 0,0 0 1 0 0,0-1-1 0 0,0 1 0 0 0,0 0 0 0 0,0-1 1 0 0,0 1-1 0 0,9-15 6279 0 0,-10 15-6236 0 0,0 0 0 0 0,0 0 0 0 0,-1 0 0 0 0,1 0 0 0 0,0 0 0 0 0,0 0 0 0 0,0 0 0 0 0,-1 0 0 0 0,1 0 0 0 0,0 0 0 0 0,0 0 0 0 0,-1 0 0 0 0,1 0 0 0 0,0 0 0 0 0,0 0-1 0 0,0 0 1 0 0,-1 0 0 0 0,1 1 0 0 0,0-1 0 0 0,0 0 0 0 0,0 0 0 0 0,-1 0 0 0 0,1 0 0 0 0,0 0 0 0 0,0 0 0 0 0,0 1 0 0 0,-1-1 0 0 0,1 0 0 0 0,0 0 0 0 0,0 0 0 0 0,0 1 0 0 0,0-1 0 0 0,0 0 0 0 0,0 0 0 0 0,0 0 0 0 0,-1 1 0 0 0,1-1 0 0 0,0 0 0 0 0,0 0 0 0 0,0 1-1 0 0,0-1 1 0 0,0 0 0 0 0,0 0 0 0 0,0 0 0 0 0,0 1 0 0 0,0-1 0 0 0,0 0 0 0 0,0 0 0 0 0,0 1 0 0 0,0-1 0 0 0,1 0 0 0 0,-1 0 0 0 0,0 0 0 0 0,0 1 0 0 0,0-1 0 0 0,0 0 0 0 0,0 0 0 0 0,0 0 0 0 0,0 1 0 0 0,1-1 0 0 0,-1 0 0 0 0,0 0 0 0 0,0 0 0 0 0,0 0 0 0 0,0 1-1 0 0,1-1 1 0 0,-1 0 0 0 0,3 3 11 0 0,-1 0 0 0 0,1 0 0 0 0,-1 0 0 0 0,1-1 0 0 0,0 1 0 0 0,0-1 1 0 0,0 0-1 0 0,1 0 0 0 0,-1 0 0 0 0,0 0 0 0 0,1 0 0 0 0,0-1 0 0 0,-1 1 0 0 0,1-1 0 0 0,0 0 0 0 0,6 1 0 0 0,6 0-2 0 0,-1 0 0 0 0,27 0 0 0 0,-37-2-209 0 0,-1-1 0 0 0,0 0 0 0 0,0 0 1 0 0,0 0-1 0 0,0 0 0 0 0,0-1 1 0 0,0 1-1 0 0,0-1 0 0 0,-1 0 1 0 0,1 0-1 0 0,-1-1 0 0 0,1 1 0 0 0,-1-1 1 0 0,0 0-1 0 0,5-4 0 0 0,-5 3-423 0 0,0 1 0 0 0,0-1 0 0 0,0 0 0 0 0,0 0-1 0 0,0 0 1 0 0,-1-1 0 0 0,4-8 0 0 0,-1-8-2120 0 0</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4:48.907"/>
    </inkml:context>
    <inkml:brush xml:id="br0">
      <inkml:brushProperty name="width" value="0.1" units="cm"/>
      <inkml:brushProperty name="height" value="0.1" units="cm"/>
      <inkml:brushProperty name="color" value="#E71224"/>
    </inkml:brush>
  </inkml:definitions>
  <inkml:trace contextRef="#ctx0" brushRef="#br0">255 453 1436 0 0,'0'0'6043'0'0,"9"-11"-3745"0"0,14-20-1970 0 0,26-44 1 0 0,-40 59-134 0 0,0 0 1 0 0,-1-1 0 0 0,-1 0-1 0 0,0 0 1 0 0,7-36 0 0 0,-11 36 39 0 0,-1-1 1 0 0,-1 1-1 0 0,-1 0 1 0 0,-3-34-1 0 0,2 46-111 0 0,0-1 0 0 0,0 1 0 0 0,-1 0 0 0 0,1 0 0 0 0,-1 0 0 0 0,-1 0 0 0 0,1 0 0 0 0,0 0 0 0 0,-4-4 0 0 0,4 7-12 0 0,0 0-1 0 0,0 0 0 0 0,0 0 1 0 0,0 0-1 0 0,0 1 0 0 0,0-1 1 0 0,0 1-1 0 0,0-1 0 0 0,0 1 1 0 0,-1 0-1 0 0,1 0 0 0 0,-1 0 1 0 0,1 0-1 0 0,-1 0 0 0 0,1 0 1 0 0,-1 1-1 0 0,0-1 0 0 0,1 1 1 0 0,-4 0-1 0 0,3 0-82 0 0,0 0-1 0 0,0 1 1 0 0,0 0 0 0 0,1-1-1 0 0,-1 1 1 0 0,0 0-1 0 0,0 0 1 0 0,0 0 0 0 0,1 1-1 0 0,-1-1 1 0 0,1 1-1 0 0,-1-1 1 0 0,1 1 0 0 0,-1 0-1 0 0,1 0 1 0 0,0 0-1 0 0,0 0 1 0 0,0 1 0 0 0,-2 2-1 0 0,-3 5 25 0 0,-1 1 0 0 0,1 0 0 0 0,-6 15 0 0 0,-3 10 155 0 0,2 1 1 0 0,1 1 0 0 0,2 0-1 0 0,-10 66 1 0 0,-5 161 566 0 0,16 19-498 0 0,12-214-466 0 0,3 1-1 0 0,14 70 1 0 0,-14-117-368 0 0,16 48-1 0 0,-18-64 230 0 0,1 1-1 0 0,0-1 1 0 0,0 0-1 0 0,0-1 1 0 0,1 1-1 0 0,0-1 1 0 0,0 1-1 0 0,10 8 1 0 0,-14-15 166 0 0,-1-1 0 0 0,1 1 0 0 0,-1-1 0 0 0,1 1 0 0 0,-1-1 0 0 0,1 1 0 0 0,-1-1 0 0 0,1 1 0 0 0,0-1 0 0 0,-1 0 0 0 0,1 1 0 0 0,-1-1 0 0 0,1 0-1 0 0,0 0 1 0 0,-1 1 0 0 0,1-1 0 0 0,0 0 0 0 0,0 0 0 0 0,-1 0 0 0 0,1 0 0 0 0,0 0 0 0 0,-1 0 0 0 0,1 0 0 0 0,0 0 0 0 0,0 0 0 0 0,-1 0 0 0 0,1 0 0 0 0,0 0 0 0 0,-1-1 0 0 0,1 1 0 0 0,0-1 0 0 0,8-14-4649 0 0</inkml:trace>
  <inkml:trace contextRef="#ctx0" brushRef="#br0" timeOffset="1">0 831 11925 0 0,'0'0'1828'0'0,"78"-24"-4104"0"0,-49 17 2108 0 0,2 1-152 0 0,-1-1-28 0 0,-3 2-184 0 0,-1 1-916 0 0,-9-1-628 0 0,-3 1-1053 0 0</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4:49.315"/>
    </inkml:context>
    <inkml:brush xml:id="br0">
      <inkml:brushProperty name="width" value="0.1" units="cm"/>
      <inkml:brushProperty name="height" value="0.1" units="cm"/>
      <inkml:brushProperty name="color" value="#E71224"/>
    </inkml:brush>
  </inkml:definitions>
  <inkml:trace contextRef="#ctx0" brushRef="#br0">1 33 5064 0 0,'0'0'6151'0'0,"12"-5"-4698"0"0,-1 1-1492 0 0,-1-1-59 0 0,0 1 1 0 0,0 1-1 0 0,1 0 1 0 0,-1 1-1 0 0,1-1 0 0 0,15 0 1 0 0,-1 3 124 0 0,1 0 0 0 0,-1 1 0 0 0,0 2 1 0 0,39 8-1 0 0,-52-8 69 0 0,0 0 0 0 0,0 1 0 0 0,0 1 0 0 0,-1-1 0 0 0,0 2 0 0 0,0-1 0 0 0,0 2 0 0 0,-1 0 0 0 0,0 0 0 0 0,0 0 0 0 0,12 14 0 0 0,-19-18-77 0 0,-1-1 0 0 0,1 2 0 0 0,-1-1 1 0 0,0 0-1 0 0,0 0 0 0 0,0 1 0 0 0,0-1 0 0 0,0 1 0 0 0,-1-1 1 0 0,0 1-1 0 0,0 0 0 0 0,0 0 0 0 0,0-1 0 0 0,0 1 1 0 0,-1 0-1 0 0,0 0 0 0 0,0 7 0 0 0,-1-5-9 0 0,0-1 0 0 0,0 1-1 0 0,-1-1 1 0 0,0 0 0 0 0,0 0 0 0 0,0 0 0 0 0,-1 0-1 0 0,0 0 1 0 0,0 0 0 0 0,0 0 0 0 0,-4 4 0 0 0,-6 5-398 0 0,-1 0 0 0 0,0-2 0 0 0,-1 0 1 0 0,0 0-1 0 0,-1-1 0 0 0,-19 10 0 0 0,26-17 30 0 0,2 1-138 0 0,-1 0 0 0 0,0-1-1 0 0,-1-1 1 0 0,1 1 0 0 0,-1-1-1 0 0,-9 2 1 0 0,-1-4-2174 0 0</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4:49.705"/>
    </inkml:context>
    <inkml:brush xml:id="br0">
      <inkml:brushProperty name="width" value="0.1" units="cm"/>
      <inkml:brushProperty name="height" value="0.1" units="cm"/>
      <inkml:brushProperty name="color" value="#E71224"/>
    </inkml:brush>
  </inkml:definitions>
  <inkml:trace contextRef="#ctx0" brushRef="#br0">445 0 9201 0 0,'0'0'5236'0'0,"-14"1"-4212"0"0,-2 0-1348 0 0,0 1-1 0 0,0 1 1 0 0,0 1 0 0 0,0 0 0 0 0,-15 6-1 0 0,27-8 247 0 0,-1 0 0 0 0,1 0-1 0 0,0 0 1 0 0,-1 1 0 0 0,1-1 0 0 0,1 1-1 0 0,-1 0 1 0 0,0 1 0 0 0,1-1-1 0 0,-1 0 1 0 0,-2 5 0 0 0,4-5 65 0 0,1-1 1 0 0,0 1-1 0 0,0 0 0 0 0,0-1 1 0 0,0 1-1 0 0,0 0 1 0 0,0-1-1 0 0,1 1 1 0 0,-1 0-1 0 0,1 0 1 0 0,0 0-1 0 0,0-1 1 0 0,0 1-1 0 0,0 0 1 0 0,1 0-1 0 0,-1 0 0 0 0,1-1 1 0 0,-1 1-1 0 0,1 0 1 0 0,0-1-1 0 0,2 4 1 0 0,3 8-13 0 0,1-1 0 0 0,1-1 0 0 0,0 0-1 0 0,19 21 1 0 0,-19-24-15 0 0,-1-1-1 0 0,1 2 0 0 0,-1-1 0 0 0,-1 1 1 0 0,0 0-1 0 0,-1 0 0 0 0,0 1 0 0 0,8 22 1 0 0,-13-31 103 0 0,0 0 1 0 0,0 0 0 0 0,0 0-1 0 0,0 0 1 0 0,0 0-1 0 0,0 0 1 0 0,0 0 0 0 0,-1 0-1 0 0,1 0 1 0 0,-1 0-1 0 0,1 0 1 0 0,-1-1 0 0 0,0 1-1 0 0,0 0 1 0 0,0 0-1 0 0,0 0 1 0 0,0-1 0 0 0,0 1-1 0 0,0 0 1 0 0,0-1 0 0 0,-1 1-1 0 0,1-1 1 0 0,-1 0-1 0 0,1 1 1 0 0,-1-1 0 0 0,0 0-1 0 0,1 0 1 0 0,-1 0-1 0 0,0 0 1 0 0,-2 1 0 0 0,-8 3 391 0 0,1-1 0 0 0,-2 0 0 0 0,-21 5 1 0 0,17-5-602 0 0,-14 4 190 0 0,0-2 0 0 0,-1-1 0 0 0,1-1 0 0 0,-1-2 0 0 0,-54-3 0 0 0,85 1-91 0 0,0 0 0 0 0,-1 0 1 0 0,1 0-1 0 0,0 0 0 0 0,0-1 1 0 0,-1 1-1 0 0,1 0 0 0 0,0-1 1 0 0,-1 1-1 0 0,1-1 0 0 0,0 1 0 0 0,0-1 1 0 0,0 0-1 0 0,0 1 0 0 0,0-1 1 0 0,0 0-1 0 0,0 0 0 0 0,0 0 1 0 0,0 0-1 0 0,0 0 0 0 0,-1-2 1 0 0,1 2-108 0 0,1 0 1 0 0,0 0 0 0 0,0 0 0 0 0,0 0-1 0 0,0 0 1 0 0,0 0 0 0 0,0 0 0 0 0,0 0 0 0 0,0 0-1 0 0,0 0 1 0 0,1 0 0 0 0,-1-1 0 0 0,0 1-1 0 0,1 0 1 0 0,-1 0 0 0 0,0 0 0 0 0,1 0-1 0 0,0 1 1 0 0,-1-1 0 0 0,1 0 0 0 0,-1 0 0 0 0,1 0-1 0 0,0 0 1 0 0,0 1 0 0 0,1-2 0 0 0,12-11-4358 0 0</inkml:trace>
  <inkml:trace contextRef="#ctx0" brushRef="#br0" timeOffset="1">650 143 5733 0 0,'0'0'5503'0'0,"5"11"-5178"0"0,6 12-263 0 0,33 64 18 0 0,-38-77-76 0 0,-1-1 0 0 0,2 0 0 0 0,0-1 1 0 0,0 1-1 0 0,0-1 0 0 0,1-1 0 0 0,12 10 0 0 0,-12-11 129 0 0,0-1-1 0 0,0-1 0 0 0,1 1 0 0 0,-1-2 0 0 0,1 1 1 0 0,0-1-1 0 0,0 0 0 0 0,0-1 0 0 0,1 0 0 0 0,-1-1 1 0 0,0 1-1 0 0,1-2 0 0 0,-1 0 0 0 0,1 0 1 0 0,-1 0-1 0 0,16-4 0 0 0,-23 3-63 0 0,1 0-1 0 0,-1 0 1 0 0,0-1 0 0 0,1 0-1 0 0,-1 1 1 0 0,0-1 0 0 0,0 0 0 0 0,0 0-1 0 0,0 0 1 0 0,0 0 0 0 0,0 0-1 0 0,-1-1 1 0 0,1 1 0 0 0,-1 0-1 0 0,1-1 1 0 0,-1 1 0 0 0,0-1 0 0 0,0 0-1 0 0,0 1 1 0 0,0-1 0 0 0,-1 0-1 0 0,1 1 1 0 0,-1-1 0 0 0,0 0-1 0 0,1 0 1 0 0,-1 0 0 0 0,-1 1 0 0 0,1-1-1 0 0,-1-4 1 0 0,1-2-380 0 0,-2-1 1 0 0,1 0 0 0 0,-1 1-1 0 0,-1-1 1 0 0,1 1-1 0 0,-2 0 1 0 0,-3-9-1 0 0,-4-2-2438 0 0,-8-5-1950 0 0</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4:50.237"/>
    </inkml:context>
    <inkml:brush xml:id="br0">
      <inkml:brushProperty name="width" value="0.1" units="cm"/>
      <inkml:brushProperty name="height" value="0.1" units="cm"/>
      <inkml:brushProperty name="color" value="#E71224"/>
    </inkml:brush>
  </inkml:definitions>
  <inkml:trace contextRef="#ctx0" brushRef="#br0">7 103 5521 0 0,'0'0'5327'0'0,"1"14"-5079"0"0,0 0-111 0 0,1 2 429 0 0,0 1-1 0 0,-2 0 1 0 0,0 0 0 0 0,-3 28-1 0 0,-2-32-44 0 0,1 5-372 0 0,6-17-221 0 0,5-11-34 0 0,20-29-408 0 0,-13 18 405 0 0,0 1-1 0 0,32-35 1 0 0,-42 51 130 0 0,1-1 0 0 0,-1 1 0 0 0,1 0 0 0 0,1 1 0 0 0,-1-1 0 0 0,0 1 0 0 0,1 0 0 0 0,0 0 0 0 0,-1 0-1 0 0,1 1 1 0 0,0 0 0 0 0,0 0 0 0 0,1 1 0 0 0,-1 0 0 0 0,0 0 0 0 0,8 0 0 0 0,-10 1 3 0 0,0 1 1 0 0,1 0-1 0 0,-1 0 0 0 0,0 0 0 0 0,0 1 0 0 0,0-1 0 0 0,0 1 1 0 0,0 0-1 0 0,0 0 0 0 0,-1 0 0 0 0,1 1 0 0 0,-1-1 0 0 0,1 1 1 0 0,-1 0-1 0 0,0 0 0 0 0,0 0 0 0 0,0 0 0 0 0,0 1 0 0 0,-1-1 1 0 0,0 1-1 0 0,1 0 0 0 0,1 4 0 0 0,1 2 5 0 0,1 1 0 0 0,-2 0-1 0 0,0 0 1 0 0,0 0 0 0 0,-1 1-1 0 0,4 22 1 0 0,-5 11 194 0 0,-1-52-221 0 0,1 0 0 0 0,0 0 0 0 0,0 1 0 0 0,0-1 0 0 0,1 1 1 0 0,0 0-1 0 0,5-7 0 0 0,0-2-135 0 0,4-10-77 0 0,2 1 1 0 0,0 0 0 0 0,23-26 0 0 0,-31 41 195 0 0,2 1 1 0 0,-1 0-1 0 0,1 0 1 0 0,0 1-1 0 0,1 0 1 0 0,0 0 0 0 0,0 1-1 0 0,0 0 1 0 0,1 1-1 0 0,0 0 1 0 0,11-4 0 0 0,-17 8 49 0 0,0 0 1 0 0,-1 0 0 0 0,1 0 0 0 0,0 1 0 0 0,-1 0 0 0 0,1-1 0 0 0,0 1-1 0 0,0 1 1 0 0,-1-1 0 0 0,1 0 0 0 0,0 1 0 0 0,-1 0 0 0 0,1 0 0 0 0,0 0-1 0 0,-1 0 1 0 0,1 0 0 0 0,4 4 0 0 0,-3-2 56 0 0,0 0 0 0 0,0 1 0 0 0,-1 0 1 0 0,0 0-1 0 0,0 0 0 0 0,0 1 0 0 0,0-1 0 0 0,0 1 0 0 0,-1 0 1 0 0,4 7-1 0 0,-2-2 39 0 0,0 1 0 0 0,-1-1 0 0 0,0 1 0 0 0,-1 0 0 0 0,0 0-1 0 0,-1 0 1 0 0,0 0 0 0 0,-1 0 0 0 0,0 0 0 0 0,-1 0 0 0 0,-1 18 0 0 0,0-22-195 0 0,-1-1-1 0 0,0 1 0 0 0,0-1 0 0 0,-1 0 1 0 0,0 0-1 0 0,0 0 0 0 0,-5 7 1 0 0,-17 19-4782 0 0</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4:50.679"/>
    </inkml:context>
    <inkml:brush xml:id="br0">
      <inkml:brushProperty name="width" value="0.1" units="cm"/>
      <inkml:brushProperty name="height" value="0.1" units="cm"/>
      <inkml:brushProperty name="color" value="#E71224"/>
    </inkml:brush>
  </inkml:definitions>
  <inkml:trace contextRef="#ctx0" brushRef="#br0">387 1 1828 0 0,'0'0'10122'0'0,"-5"11"-9231"0"0,-114 235 1238 0 0,-25 57-616 0 0,119-242-1389 0 0,3 2 1 0 0,3 0-1 0 0,-13 74 0 0 0,24-90-197 0 0,2 0-1 0 0,2 0 0 0 0,2 0 0 0 0,2 1 1 0 0,11 77-1 0 0,-8-102-36 0 0,2 0 1 0 0,1 0-1 0 0,1-1 0 0 0,1 0 1 0 0,0 0-1 0 0,2-1 0 0 0,0 0 1 0 0,2-1-1 0 0,0 0 0 0 0,1-1 1 0 0,1-1-1 0 0,1 0 0 0 0,26 25 1 0 0,-20-24 97 0 0,1-1 0 0 0,1-1-1 0 0,0-1 1 0 0,51 25 0 0 0,-56-33 107 0 0,1-1 0 0 0,-1 0 0 0 0,1-1 0 0 0,1-2 0 0 0,-1 0 0 0 0,1-1 0 0 0,39 2-1 0 0,-59-5-103 0 0,1-1 0 0 0,-1 1-1 0 0,1 0 1 0 0,-1 0 0 0 0,1 0-1 0 0,-1-1 1 0 0,0 1-1 0 0,1 0 1 0 0,-1-1 0 0 0,0 1-1 0 0,1 0 1 0 0,-1-1-1 0 0,0 1 1 0 0,1 0 0 0 0,-1-1-1 0 0,0 1 1 0 0,0-1-1 0 0,1 1 1 0 0,-1 0 0 0 0,0-1-1 0 0,0 1 1 0 0,0-1 0 0 0,0 1-1 0 0,0-1 1 0 0,1 1-1 0 0,-1-1 1 0 0,0 1 0 0 0,0 0-1 0 0,0-1 1 0 0,0 1-1 0 0,0-1 1 0 0,0 1 0 0 0,-1-1-1 0 0,1 1 1 0 0,0-1 0 0 0,0 1-1 0 0,0-1 1 0 0,0 1-1 0 0,0-1 1 0 0,-1 1 0 0 0,1 0-1 0 0,0-1 1 0 0,0 1-1 0 0,-1 0 1 0 0,0-1 0 0 0,-10-22-2316 0 0,-1 9-942 0 0,-6-7-2487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1:22.811"/>
    </inkml:context>
    <inkml:brush xml:id="br0">
      <inkml:brushProperty name="width" value="0.035" units="cm"/>
      <inkml:brushProperty name="height" value="0.035" units="cm"/>
      <inkml:brushProperty name="color" value="#E71224"/>
    </inkml:brush>
  </inkml:definitions>
  <inkml:trace contextRef="#ctx0" brushRef="#br0">195 197 1896,'1'2'6362,"2"12"-7021,2 24 1162,-2 0 0,-1 0 0,-1 0 0,-7 45 1,-29 148-172,33-221-314,-1 9-14,0-2 86,0-1 0,-10 29 0,13-45-41,0 1 0,-1-1 1,1 1-1,0-1 0,0 1 0,0-1 0,-1 1 1,1-1-1,0 0 0,-1 1 0,1-1 1,0 1-1,-1-1 0,1 0 0,-1 1 0,1-1 1,-1 0-1,1 1 0,-1-1 0,1 0 1,0 0-1,-1 1 0,0-1 0,1 0 0,-1 0 1,1 0-1,-1 0 0,1 0 0,-1 0 0,1 0 1,-1 0-1,1 0 0,-1 0 0,-19-11 1193,-13-25-297,33 36-945,-10-16 86,0 0 0,1 0-1,1-1 1,0 0 0,1-1-1,1 0 1,1 0 0,1 0-1,0 0 1,1-1 0,1 0-1,1 1 1,0-1 0,2 0-1,3-28 1,-1 27-131,0 0 0,1 1 0,1 0 0,1-1 0,1 2 0,1-1 0,0 1 0,1 0 0,1 1 0,0 0 0,2 0 0,0 2 0,1-1 0,22-20 0,-15 19-193,1 2 0,0 0-1,2 1 1,-1 1-1,2 1 1,0 1-1,0 2 1,1 0-1,0 1 1,0 2-1,1 0 1,44-3 0,-45 8-545,0 1-1,0 1 1,0 1 0,-1 1 0,1 1 0,-1 2 0,0 0 0,31 13 0,-6 2-3225</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4:52.634"/>
    </inkml:context>
    <inkml:brush xml:id="br0">
      <inkml:brushProperty name="width" value="0.1" units="cm"/>
      <inkml:brushProperty name="height" value="0.1" units="cm"/>
      <inkml:brushProperty name="color" value="#E71224"/>
    </inkml:brush>
  </inkml:definitions>
  <inkml:trace contextRef="#ctx0" brushRef="#br0">16 1 6977 0 0,'0'0'10693'0'0,"-3"16"-10621"0"0,-6 296 266 0 0,7-278-237 0 0,0 10-2821 0 0,12-78-6078 0 0,-2 8 4035 0 0</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4:53.023"/>
    </inkml:context>
    <inkml:brush xml:id="br0">
      <inkml:brushProperty name="width" value="0.1" units="cm"/>
      <inkml:brushProperty name="height" value="0.1" units="cm"/>
      <inkml:brushProperty name="color" value="#E71224"/>
    </inkml:brush>
  </inkml:definitions>
  <inkml:trace contextRef="#ctx0" brushRef="#br0">86 77 7129 0 0,'0'0'7581'0'0,"-12"11"-7913"0"0,-37 34 432 0 0,46-43-101 0 0,1 0 0 0 0,0 1-1 0 0,0-1 1 0 0,0 1 0 0 0,0 0 0 0 0,1-1-1 0 0,-1 1 1 0 0,1 0 0 0 0,-1 0 0 0 0,1 0 0 0 0,0 0-1 0 0,0 0 1 0 0,0 0 0 0 0,1 0 0 0 0,-1 0 0 0 0,1 1-1 0 0,0-1 1 0 0,0 0 0 0 0,0 0 0 0 0,0 0-1 0 0,0 1 1 0 0,1-1 0 0 0,-1 0 0 0 0,1 0 0 0 0,0 0-1 0 0,0 0 1 0 0,2 4 0 0 0,-1-2 8 0 0,1-1 0 0 0,0 1-1 0 0,0 0 1 0 0,0-1 0 0 0,1 0 0 0 0,0 0 0 0 0,0 0 0 0 0,0 0-1 0 0,0 0 1 0 0,0-1 0 0 0,1 0 0 0 0,7 5 0 0 0,-1-4 44 0 0,0 1 0 0 0,1-2-1 0 0,-1 0 1 0 0,1 0 0 0 0,-1-1 0 0 0,1 0 0 0 0,0-1 0 0 0,0 0 0 0 0,23-2 0 0 0,-29 0-4 0 0,0 0 0 0 0,0 0 0 0 0,-1 0 1 0 0,1 0-1 0 0,0-1 0 0 0,-1 0 0 0 0,1-1 0 0 0,-1 1 0 0 0,9-7 0 0 0,-11 7 34 0 0,0 0-1 0 0,-1 0 0 0 0,1 0 0 0 0,-1-1 0 0 0,0 0 0 0 0,0 1 0 0 0,0-1 0 0 0,0 0 0 0 0,0 0 1 0 0,0 0-1 0 0,-1 0 0 0 0,0 0 0 0 0,1 0 0 0 0,-1-1 0 0 0,0 1 0 0 0,-1 0 0 0 0,2-7 1 0 0,-2 0-8 0 0,0 0 1 0 0,0 0 0 0 0,-1 1 0 0 0,0-1 0 0 0,-1 0 0 0 0,0 0 0 0 0,-1 1-1 0 0,0-1 1 0 0,0 1 0 0 0,-1-1 0 0 0,0 1 0 0 0,-1 1 0 0 0,-9-15-1 0 0,11 18-140 0 0,-1 0-1 0 0,1-1 0 0 0,-2 1 0 0 0,1 1 0 0 0,0-1 0 0 0,-1 1 0 0 0,0 0 0 0 0,0 0 0 0 0,0 0 0 0 0,-1 0 0 0 0,1 1 0 0 0,-1 0 0 0 0,0 0 0 0 0,0 1 0 0 0,0 0 0 0 0,0 0 1 0 0,0 0-1 0 0,0 0 0 0 0,-1 1 0 0 0,1 0 0 0 0,-13 0 0 0 0,16 2-96 0 0,0-1 0 0 0,1 1 1 0 0,-1 0-1 0 0,0 0 0 0 0,1 0 1 0 0,-1 0-1 0 0,1 0 0 0 0,0 1 1 0 0,-1-1-1 0 0,1 1 0 0 0,0-1 1 0 0,0 1-1 0 0,0 0 0 0 0,0 0 0 0 0,0 0 1 0 0,0 0-1 0 0,1 0 0 0 0,-1 0 1 0 0,1 1-1 0 0,-2 2 0 0 0,-1 2-875 0 0,1-1 0 0 0,0 1 0 0 0,0 0 0 0 0,1 0 0 0 0,0 0 0 0 0,-2 14 1 0 0,2 18-4567 0 0</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4:53.430"/>
    </inkml:context>
    <inkml:brush xml:id="br0">
      <inkml:brushProperty name="width" value="0.1" units="cm"/>
      <inkml:brushProperty name="height" value="0.1" units="cm"/>
      <inkml:brushProperty name="color" value="#E71224"/>
    </inkml:brush>
  </inkml:definitions>
  <inkml:trace contextRef="#ctx0" brushRef="#br0">195 0 7189 0 0,'0'0'8116'0'0,"1"14"-7573"0"0,2-2-409 0 0,-2 0 0 0 0,1 1 0 0 0,-2-1 0 0 0,0 0 0 0 0,0 1 1 0 0,-1-1-1 0 0,-1 1 0 0 0,0-1 0 0 0,0 0 0 0 0,-2 0 0 0 0,-7 21 0 0 0,-2-9 125 0 0,-2 0 0 0 0,-22 30 1 0 0,28-44-285 0 0,0 1-1 0 0,0-2 1 0 0,-1 1 0 0 0,0-1 0 0 0,-1-1 0 0 0,-22 14-1 0 0,33-21-14 0 0,-1-1 0 0 0,1 0 0 0 0,-1 1 0 0 0,1-1 0 0 0,-1 0-1 0 0,1 1 1 0 0,-1-1 0 0 0,1 0 0 0 0,-1 1 0 0 0,1-1 0 0 0,-1 0-1 0 0,1 0 1 0 0,-1 0 0 0 0,0 0 0 0 0,1 0 0 0 0,-1 1 0 0 0,1-1 0 0 0,-1 0-1 0 0,1 0 1 0 0,-1 0 0 0 0,0 0 0 0 0,1-1 0 0 0,-1 1 0 0 0,1 0-1 0 0,-1 0 1 0 0,1 0 0 0 0,-1 0 0 0 0,0-1 0 0 0,1 1 0 0 0,-1 0 0 0 0,1 0-1 0 0,-1-1 1 0 0,1 1 0 0 0,-1 0 0 0 0,1-1 0 0 0,0 1 0 0 0,-1-1-1 0 0,1 1 1 0 0,-1-1 0 0 0,1 1 0 0 0,0-1 0 0 0,-1 0 0 0 0,1-1-329 0 0,-1 0 1 0 0,1 0-1 0 0,0 0 0 0 0,0 0 1 0 0,0 0-1 0 0,0 0 1 0 0,0 0-1 0 0,0 0 1 0 0,1 0-1 0 0,-1 0 0 0 0,1 0 1 0 0,-1 0-1 0 0,2-3 1 0 0,11-23-5283 0 0</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4:54.370"/>
    </inkml:context>
    <inkml:brush xml:id="br0">
      <inkml:brushProperty name="width" value="0.1" units="cm"/>
      <inkml:brushProperty name="height" value="0.1" units="cm"/>
      <inkml:brushProperty name="color" value="#E71224"/>
    </inkml:brush>
  </inkml:definitions>
  <inkml:trace contextRef="#ctx0" brushRef="#br0">26 1 14293 0 0,'0'0'6252'0'0,"-1"16"-7092"0"0,1 96 899 0 0,-25 195 1 0 0,26-341 1050 0 0,-1 20-1295 0 0,0-1 0 0 0,1 0 0 0 0,3-17 1 0 0,6-6 4 0 0,23-57 0 0 0,-26 77 117 0 0,1 1-1 0 0,1 0 1 0 0,1 1-1 0 0,0 0 1 0 0,18-21-1 0 0,-26 35 44 0 0,0-1 0 0 0,0 1-1 0 0,0-1 1 0 0,0 1-1 0 0,1 0 1 0 0,-1 0-1 0 0,1 0 1 0 0,0 1-1 0 0,-1-1 1 0 0,1 0 0 0 0,0 1-1 0 0,0 0 1 0 0,0 0-1 0 0,0 0 1 0 0,0 0-1 0 0,0 0 1 0 0,0 0-1 0 0,1 1 1 0 0,3-1 0 0 0,-3 2 10 0 0,-1 0 1 0 0,1 0-1 0 0,-1 0 1 0 0,1 0-1 0 0,-1 1 1 0 0,0-1-1 0 0,1 1 1 0 0,-1 0-1 0 0,0 0 1 0 0,0 0-1 0 0,0 0 1 0 0,0 0-1 0 0,-1 1 1 0 0,1 0-1 0 0,-1-1 1 0 0,3 5-1 0 0,7 7 14 0 0,-2 1-1 0 0,0 1 1 0 0,-1 0-1 0 0,0 0 0 0 0,-2 1 1 0 0,0 0-1 0 0,0 0 0 0 0,-2 1 1 0 0,0-1-1 0 0,-1 1 1 0 0,-1 0-1 0 0,-1 1 0 0 0,1 30 1 0 0,-6-40-905 0 0</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4:55.123"/>
    </inkml:context>
    <inkml:brush xml:id="br0">
      <inkml:brushProperty name="width" value="0.1" units="cm"/>
      <inkml:brushProperty name="height" value="0.1" units="cm"/>
      <inkml:brushProperty name="color" value="#E71224"/>
    </inkml:brush>
  </inkml:definitions>
  <inkml:trace contextRef="#ctx0" brushRef="#br0">56 0 5440 0 0,'0'0'9052'0'0,"14"7"-8853"0"0,6 2-170 0 0,-2 1 1 0 0,1 1-1 0 0,-1 0 1 0 0,-1 1-1 0 0,0 1 1 0 0,-1 1 0 0 0,-1 1-1 0 0,24 26 1 0 0,-17-7 16 0 0,0 1 0 0 0,-3 1 1 0 0,-1 1-1 0 0,-2 0 0 0 0,13 41 0 0 0,-12-19 41 0 0,-2 2 0 0 0,12 99 0 0 0,-22-106-38 0 0,-2 1 0 0 0,-3-1 0 0 0,-3 1 0 0 0,-2-1 0 0 0,-2 0 0 0 0,-2-1 0 0 0,-3 0 0 0 0,-2 0 0 0 0,-2-1 0 0 0,-3-1 0 0 0,-2-1 0 0 0,-2-1 0 0 0,-49 78 0 0 0,32-73 774 0 0,-2-1-1 0 0,-90 84 1 0 0,128-132-764 0 0,3-5-50 0 0,1 1 0 0 0,0-1 0 0 0,0 0 0 0 0,-1 1 0 0 0,1-1 0 0 0,0 0 0 0 0,-1 1 0 0 0,1-1-1 0 0,0 0 1 0 0,-1 1 0 0 0,1-1 0 0 0,0 0 0 0 0,-1 0 0 0 0,1 1 0 0 0,-1-1 0 0 0,1 0 0 0 0,-1 0 0 0 0,1 0 0 0 0,0 1 0 0 0,-1-1 0 0 0,1 0 0 0 0,-1 0 0 0 0,1 0 0 0 0,-1 0 0 0 0,1 0 0 0 0,-1 0 0 0 0,1 0 0 0 0,-1 0 0 0 0,1 0 0 0 0,-1 0 0 0 0,1 0 0 0 0,-1-1 0 0 0,1 1 0 0 0,0 0 0 0 0,-1 0 0 0 0,0-1 0 0 0,-5-19-870 0 0,7-35-2031 0 0,-1 51 2598 0 0,1-7-1134 0 0,1 1-1 0 0,0-1 0 0 0,0 1 0 0 0,6-16 0 0 0,9-17-4300 0 0</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4:55.764"/>
    </inkml:context>
    <inkml:brush xml:id="br0">
      <inkml:brushProperty name="width" value="0.1" units="cm"/>
      <inkml:brushProperty name="height" value="0.1" units="cm"/>
      <inkml:brushProperty name="color" value="#E71224"/>
    </inkml:brush>
  </inkml:definitions>
  <inkml:trace contextRef="#ctx0" brushRef="#br0">52 0 11577 0 0,'0'0'6562'0'0,"0"5"-6822"0"0,-6 24 397 0 0,-1-1 1 0 0,-17 43-1 0 0,10-30-242 0 0,31-86 1398 0 0,-11 30-1324 0 0,0 1 0 0 0,-1-1 0 0 0,0 0 0 0 0,-1 0 0 0 0,-1 0 0 0 0,2-24 0 0 0</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4:56.297"/>
    </inkml:context>
    <inkml:brush xml:id="br0">
      <inkml:brushProperty name="width" value="0.1" units="cm"/>
      <inkml:brushProperty name="height" value="0.1" units="cm"/>
      <inkml:brushProperty name="color" value="#E71224"/>
    </inkml:brush>
  </inkml:definitions>
  <inkml:trace contextRef="#ctx0" brushRef="#br0">64 1 10045 0 0,'0'0'6155'0'0,"-6"11"-5637"0"0,-47 88 203 0 0,53-98-745 0 0,-1-1 1 0 0,1 0-1 0 0,0 0 0 0 0,-1 1 0 0 0,1-1 1 0 0,0 0-1 0 0,0 0 0 0 0,-1 1 1 0 0,1-1-1 0 0,0 0 0 0 0,0 1 1 0 0,0-1-1 0 0,-1 1 0 0 0,1-1 1 0 0,0 0-1 0 0,0 1 0 0 0,0-1 1 0 0,0 0-1 0 0,0 1 0 0 0,0-1 1 0 0,0 1-1 0 0,0-1 0 0 0,0 0 0 0 0,0 1 1 0 0,0-1-1 0 0,0 1 0 0 0,0-1 1 0 0,0 0-1 0 0,0 1 0 0 0,0-1 1 0 0,0 1-1 0 0,1-1 0 0 0,-1 0 1 0 0,0 1-1 0 0,0-1 0 0 0,0 0 1 0 0,1 1-1 0 0,-1-1 0 0 0,1 1 0 0 0,16-6-97 0 0,22-16 571 0 0,-26 11-91 0 0,-2 1 0 0 0,17-18 0 0 0,-18 16 1286 0 0,-12 14-1639 0 0,0-1 0 0 0,0 0 0 0 0,0 1 0 0 0,0-1 0 0 0,1 1 0 0 0,-1-1 0 0 0,1 1 0 0 0,-1 0 0 0 0,-1 5 0 0 0,-5 9 248 0 0,4-11-193 0 0,-1-1 0 0 0,1 0 0 0 0,-1 0 0 0 0,0 0 0 0 0,0 0 0 0 0,-7 4 0 0 0,-13 2-1587 0 0,23-11 1043 0 0,0 0 0 0 0,0 0 1 0 0,0 1-1 0 0,0-1 1 0 0,0-1-1 0 0,1 1 0 0 0,-1 0 1 0 0,0 0-1 0 0,0-1 0 0 0,0 1 1 0 0,0-1-1 0 0,-2 0 0 0 0</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5:00.063"/>
    </inkml:context>
    <inkml:brush xml:id="br0">
      <inkml:brushProperty name="width" value="0.1" units="cm"/>
      <inkml:brushProperty name="height" value="0.1" units="cm"/>
      <inkml:brushProperty name="color" value="#E71224"/>
    </inkml:brush>
  </inkml:definitions>
  <inkml:trace contextRef="#ctx0" brushRef="#br0">1 240 9157 0 0,'0'0'5921'0'0,"3"-2"-5430"0"0,16-11 164 0 0,-1-1 0 0 0,32-32 0 0 0,18-15 293 0 0,-14 24-719 0 0,-34 25-334 0 0,0-1 1 0 0,30-28 0 0 0,-49 75-7559 0 0,-16-9 2188 0 0,-1-10 715 0 0</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5:00.501"/>
    </inkml:context>
    <inkml:brush xml:id="br0">
      <inkml:brushProperty name="width" value="0.1" units="cm"/>
      <inkml:brushProperty name="height" value="0.1" units="cm"/>
      <inkml:brushProperty name="color" value="#E71224"/>
    </inkml:brush>
  </inkml:definitions>
  <inkml:trace contextRef="#ctx0" brushRef="#br0">1 239 6433 0 0,'0'0'8029'0'0,"13"-8"-7565"0"0,109-68 515 0 0,52-24-2787 0 0,-171 99 1364 0 0,0-1 0 0 0,-1 0 1 0 0,1 0-1 0 0,0 0 0 0 0,-1 0 1 0 0,1 0-1 0 0,-1 0 0 0 0,0-1 1 0 0,0 1-1 0 0,0-1 0 0 0,0 1 1 0 0,0-1-1 0 0,-1 0 0 0 0,1 0 1 0 0,1-4-1 0 0,0-7-3210 0 0</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5:00.927"/>
    </inkml:context>
    <inkml:brush xml:id="br0">
      <inkml:brushProperty name="width" value="0.1" units="cm"/>
      <inkml:brushProperty name="height" value="0.1" units="cm"/>
      <inkml:brushProperty name="color" value="#E71224"/>
    </inkml:brush>
  </inkml:definitions>
  <inkml:trace contextRef="#ctx0" brushRef="#br0">1 275 3636 0 0,'0'0'9757'0'0,"8"-12"-9475"0"0,-5 8-256 0 0,16-23 452 0 0,30-60 0 0 0,-31 42 241 0 0,-12 28-445 0 0,1 0 1 0 0,0 1-1 0 0,18-30 1 0 0,-24 46-270 0 0,-1 0 1 0 0,1-1-1 0 0,-1 1 1 0 0,1-1-1 0 0,-1 1 1 0 0,1 0-1 0 0,-1 0 1 0 0,1-1-1 0 0,-1 1 1 0 0,1 0-1 0 0,0 0 1 0 0,-1 0-1 0 0,1 0 1 0 0,-1 0-1 0 0,1-1 1 0 0,0 1-1 0 0,-1 0 1 0 0,1 0-1 0 0,-1 1 1 0 0,1-1-1 0 0,0 0 1 0 0,-1 0-1 0 0,1 0 1 0 0,-1 0-1 0 0,1 0 1 0 0,-1 1-1 0 0,1-1 1 0 0,-1 0-1 0 0,1 0 1 0 0,-1 1-1 0 0,1-1 1 0 0,-1 0-1 0 0,1 1 1 0 0,-1-1-1 0 0,1 1 1 0 0,0 0-1 0 0,21 20-108 0 0,-17-15 133 0 0,19 17 124 0 0,0 2 0 0 0,-2 1 0 0 0,-1 0 0 0 0,-2 2 0 0 0,0 0 0 0 0,-2 1 0 0 0,-1 1 0 0 0,-1 0 0 0 0,-2 1 0 0 0,10 35 0 0 0,-14-44-115 0 0,-7-18-135 0 0,0-1-1 0 0,-1 1 1 0 0,0 0-1 0 0,1 0 1 0 0,-1 0-1 0 0,1 8 1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1:23.231"/>
    </inkml:context>
    <inkml:brush xml:id="br0">
      <inkml:brushProperty name="width" value="0.035" units="cm"/>
      <inkml:brushProperty name="height" value="0.035" units="cm"/>
      <inkml:brushProperty name="color" value="#E71224"/>
    </inkml:brush>
  </inkml:definitions>
  <inkml:trace contextRef="#ctx0" brushRef="#br0">96 327 1356,'1'0'7051,"7"-1"-7197,40 1 494,1-2 0,-1-2 1,0-1-1,0-3 1,86-27-1,-126 32-323,1 0 1,-2-1 0,1 0-1,0 0 1,-1-1-1,0 0 1,0-1-1,0 1 1,-1-1-1,0 0 1,0-1 0,0 0-1,-1 0 1,6-11-1,-9 15-38,0-1 0,0-1 0,-1 1 0,1 0 0,-1 0 0,0-1 0,0 1 0,-1 0 0,1-1 0,-1 1 0,0-1 1,0 1-1,-1-1 0,1 1 0,-1 0 0,0-1 0,0 1 0,-1 0 0,1 0 0,-1-1 0,0 1 0,0 0 0,0 1 0,0-1 0,-1 0 0,0 1 0,1-1 0,-1 1 0,-6-5 0,1 1-33,0 1 0,0 1 0,-1 0 0,0 0 0,1 0 0,-2 1 0,1 1 0,0-1 0,-1 1 0,0 1 0,1 0 0,-1 0 0,0 1 0,0 0 0,0 1 0,0 0-1,0 1 1,0 0 0,-12 3 0,0 0 66,0 1-1,0 1 0,1 1 1,0 1-1,1 1 0,0 1 1,-32 20-1,39-20-27,-1 1 0,1 1 0,1 0 0,0 0 0,1 1 0,1 1 0,0 0 0,0 0 0,1 1 0,1 0 0,1 1 0,0-1 0,1 2 0,0-1 0,-2 17 0,5-23 36,1 0 0,1 1 0,0-1 0,0 0 0,1 1 0,0-1 0,1 0-1,0 0 1,1 1 0,0-1 0,0 0 0,1 0 0,0 0 0,1-1 0,0 1 0,1-1 0,0 0 0,0 0 0,1-1-1,0 1 1,1-1 0,-1 0 0,2-1 0,-1 0 0,17 12 0,-9-9-13,0-2 0,1 0 0,0 0-1,0-2 1,1 0 0,0-1 0,0 0 0,0-2 0,0 0 0,32 1 0,-30-3-536,0-2 0,0 0 1,0-1-1,0-1 0,33-10 1,0-7-2013</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5:01.430"/>
    </inkml:context>
    <inkml:brush xml:id="br0">
      <inkml:brushProperty name="width" value="0.1" units="cm"/>
      <inkml:brushProperty name="height" value="0.1" units="cm"/>
      <inkml:brushProperty name="color" value="#E71224"/>
    </inkml:brush>
  </inkml:definitions>
  <inkml:trace contextRef="#ctx0" brushRef="#br0">0 128 2736 0 0,'0'0'14560'0'0,"5"0"-13999"0"0,9-3-186 0 0,1-1-1 0 0,-1-1 1 0 0,0 0-1 0 0,25-13 1 0 0,15-5-165 0 0,5 3-173 0 0,-20 8-377 0 0,45-22-1 0 0,-78 30 670 0 0</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5:01.943"/>
    </inkml:context>
    <inkml:brush xml:id="br0">
      <inkml:brushProperty name="width" value="0.1" units="cm"/>
      <inkml:brushProperty name="height" value="0.1" units="cm"/>
      <inkml:brushProperty name="color" value="#E71224"/>
    </inkml:brush>
  </inkml:definitions>
  <inkml:trace contextRef="#ctx0" brushRef="#br0">0 119 468 0 0,'0'0'14449'0'0,"13"3"-14237"0"0,-6-3-93 0 0,-1-1 0 0 0,1 0 1 0 0,-1 0-1 0 0,0-1 0 0 0,1 0 1 0 0,-1 0-1 0 0,0 0 0 0 0,6-4 1 0 0,9-2 122 0 0,275-83 693 0 0,-286 86-692 0 0</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5:05.303"/>
    </inkml:context>
    <inkml:brush xml:id="br0">
      <inkml:brushProperty name="width" value="0.1" units="cm"/>
      <inkml:brushProperty name="height" value="0.1" units="cm"/>
      <inkml:brushProperty name="color" value="#E71224"/>
    </inkml:brush>
  </inkml:definitions>
  <inkml:trace contextRef="#ctx0" brushRef="#br0">1 59 1240 0 0,'0'0'12311'0'0,"1"19"-11762"0"0,-1 7-254 0 0,1-1 1 0 0,2 1-1 0 0,7 37 0 0 0,-9-56-298 0 0,1 1 1 0 0,0-1-1 0 0,1 0 0 0 0,0 0 0 0 0,0 0 0 0 0,0 0 0 0 0,1-1 0 0 0,0 1 0 0 0,0-1 0 0 0,0 0 0 0 0,1 0 0 0 0,0 0 0 0 0,0-1 0 0 0,1 0 0 0 0,-1 0 0 0 0,11 7 0 0 0,-14-11 0 0 0,0 0 0 0 0,0 1 0 0 0,1-1 0 0 0,-1 0 0 0 0,1 0 0 0 0,-1 0 0 0 0,1-1 1 0 0,-1 1-1 0 0,1 0 0 0 0,0-1 0 0 0,-1 0 0 0 0,1 0 0 0 0,0 0 0 0 0,-1 0 0 0 0,1 0 0 0 0,0 0 1 0 0,-1-1-1 0 0,1 1 0 0 0,-1-1 0 0 0,4-1 0 0 0,-2 0 13 0 0,-1 0 0 0 0,0 0 0 0 0,1 0 0 0 0,-1 0 0 0 0,0-1 0 0 0,-1 0 0 0 0,1 0 0 0 0,0 0 0 0 0,-1 0 0 0 0,1 0 0 0 0,-1 0-1 0 0,2-5 1 0 0,5-9 68 0 0,-2 0 0 0 0,0-1 0 0 0,-1 0 0 0 0,5-26 0 0 0,-11 42-75 0 0,3-10 49 0 0,-1 0 0 0 0,0 0 1 0 0,-1-16-1 0 0,-1 27-196 0 0,9 25-1979 0 0,-4-14 2141 0 0,1 1 0 0 0,1-1 0 0 0,0-1 1 0 0,0 1-1 0 0,0-1 0 0 0,1 0 0 0 0,1-1 0 0 0,0 0 0 0 0,0 0 0 0 0,0-1 1 0 0,1 0-1 0 0,0-1 0 0 0,18 9 0 0 0,-13-8 15 0 0,0-2 0 0 0,1 1 0 0 0,0-2 0 0 0,-1 0 0 0 0,2-1 0 0 0,-1 0 0 0 0,0-2 0 0 0,0 0 0 0 0,22-1 0 0 0,-35 0 21 0 0,0 0-1 0 0,0-1 1 0 0,-1 1-1 0 0,1-1 1 0 0,0 0-1 0 0,0 0 1 0 0,-1 0-1 0 0,1 0 1 0 0,-1 0-1 0 0,1 0 1 0 0,-1-1-1 0 0,0 1 1 0 0,1-1 0 0 0,-1 1-1 0 0,0-1 1 0 0,0 0-1 0 0,0 0 1 0 0,0 0-1 0 0,-1 0 1 0 0,1-1-1 0 0,0 1 1 0 0,-1 0-1 0 0,0-1 1 0 0,1 1-1 0 0,-1-1 1 0 0,0 1 0 0 0,0-1-1 0 0,0 0 1 0 0,-1 1-1 0 0,1-1 1 0 0,-1 0-1 0 0,1 1 1 0 0,-1-1-1 0 0,0 0 1 0 0,0 0-1 0 0,-1-2 1 0 0,1-6 106 0 0,0 1 0 0 0,-1 0 0 0 0,-1 0 0 0 0,0 0 0 0 0,0 0 0 0 0,-1 0 0 0 0,0 0 0 0 0,-8-14 0 0 0,4 12-332 0 0,-1 0 1 0 0,-1 1-1 0 0,1 0 1 0 0,-2 1-1 0 0,1 0 0 0 0,-2 0 1 0 0,1 1-1 0 0,-19-12 0 0 0,17 12-740 0 0,3-3-2180 0 0</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5:05.724"/>
    </inkml:context>
    <inkml:brush xml:id="br0">
      <inkml:brushProperty name="width" value="0.1" units="cm"/>
      <inkml:brushProperty name="height" value="0.1" units="cm"/>
      <inkml:brushProperty name="color" value="#E71224"/>
    </inkml:brush>
  </inkml:definitions>
  <inkml:trace contextRef="#ctx0" brushRef="#br0">1 0 6565 0 0,'0'0'5967'0'0,"6"12"-6715"0"0,13 23 1508 0 0,-2 1 1 0 0,22 69 0 0 0,-21-23 50 0 0,14 155 0 0 0,-15-85-586 0 0,-11-128-88 0 0,1-19 163 0 0,2-15 288 0 0,17-38-358 0 0,-10 17-348 0 0,1 1 0 0 0,1 1 1 0 0,1 1-1 0 0,44-49 0 0 0,-61 74 97 0 0,1 1 0 0 0,-1 0 0 0 0,1-1 0 0 0,-1 1-1 0 0,1 1 1 0 0,0-1 0 0 0,-1 0 0 0 0,1 1 0 0 0,0-1 0 0 0,0 1 0 0 0,1 0 0 0 0,-1 0 0 0 0,0 0 0 0 0,0 0 0 0 0,0 0 0 0 0,1 1 0 0 0,-1 0 0 0 0,0 0-1 0 0,1 0 1 0 0,4 0 0 0 0,-4 1 49 0 0,0 1 0 0 0,0-1 0 0 0,-1 1 0 0 0,1-1 0 0 0,-1 1-1 0 0,1 1 1 0 0,-1-1 0 0 0,0 0 0 0 0,0 1 0 0 0,0-1 0 0 0,0 1-1 0 0,0 0 1 0 0,-1 0 0 0 0,1 0 0 0 0,-1 0 0 0 0,3 5 0 0 0,7 13-32 0 0,-1 0 1 0 0,-1 0-1 0 0,-1 2 1 0 0,6 23 0 0 0,8 19-1791 0 0,-21-60 1142 0 0,0 0 1 0 0,0-1-1 0 0,1 1 0 0 0,0-1 1 0 0,-1 0-1 0 0,1 1 1 0 0,1-1-1 0 0,-1-1 0 0 0,5 6 1 0 0,2-2-3180 0 0</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5:06.114"/>
    </inkml:context>
    <inkml:brush xml:id="br0">
      <inkml:brushProperty name="width" value="0.1" units="cm"/>
      <inkml:brushProperty name="height" value="0.1" units="cm"/>
      <inkml:brushProperty name="color" value="#E71224"/>
    </inkml:brush>
  </inkml:definitions>
  <inkml:trace contextRef="#ctx0" brushRef="#br0">1 1 5917 0 0,'0'0'7946'0'0,"0"11"-8428"0"0,1-1 487 0 0,-1 4-19 0 0,0 0-1 0 0,2 0 1 0 0,0 1-1 0 0,0-1 1 0 0,1 0-1 0 0,1 0 1 0 0,8 18 0 0 0,-12-31-103 0 0,0-1 1 0 0,1 1-1 0 0,-1-1 1 0 0,0 1-1 0 0,1-1 1 0 0,-1 1-1 0 0,0-1 1 0 0,1 1-1 0 0,-1-1 1 0 0,1 1-1 0 0,-1-1 1 0 0,1 0-1 0 0,-1 1 1 0 0,1-1 0 0 0,-1 0-1 0 0,1 1 1 0 0,-1-1-1 0 0,1 0 1 0 0,-1 0-1 0 0,1 0 1 0 0,0 1-1 0 0,-1-1 1 0 0,1 0-1 0 0,-1 0 1 0 0,1 0-1 0 0,0 0 1 0 0,-1 0-1 0 0,1 0 1 0 0,-1 0 0 0 0,1 0-1 0 0,-1 0 1 0 0,1-1-1 0 0,0 1 1 0 0,-1 0-1 0 0,1 0 1 0 0,-1 0-1 0 0,1-1 1 0 0,-1 1-1 0 0,1 0 1 0 0,-1-1-1 0 0,1 1 1 0 0,-1 0-1 0 0,1-1 1 0 0,-1 1 0 0 0,1 0-1 0 0,-1-1 1 0 0,1 0-1 0 0,1-1-296 0 0,0 0 1 0 0,0-1-1 0 0,0 1 0 0 0,-1-1 1 0 0,1 0-1 0 0,-1 1 0 0 0,1-1 0 0 0,1-5 1 0 0,3-20-2218 0 0</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5:06.507"/>
    </inkml:context>
    <inkml:brush xml:id="br0">
      <inkml:brushProperty name="width" value="0.1" units="cm"/>
      <inkml:brushProperty name="height" value="0.1" units="cm"/>
      <inkml:brushProperty name="color" value="#E71224"/>
    </inkml:brush>
  </inkml:definitions>
  <inkml:trace contextRef="#ctx0" brushRef="#br0">128 37 5124 0 0,'0'0'5306'0'0,"-11"4"-5416"0"0,-2 2 127 0 0,0-1 1 0 0,1 2-1 0 0,0 0 0 0 0,-16 12 1 0 0,25-16-10 0 0,-1 0 0 0 0,0 1 0 0 0,1-1 0 0 0,-1 1 0 0 0,1 0 0 0 0,0 0 0 0 0,0 0 0 0 0,-3 7 0 0 0,5-9-34 0 0,0 1 0 0 0,0-1 0 0 0,1 1-1 0 0,-1-1 1 0 0,1 0 0 0 0,-1 1 0 0 0,1-1 0 0 0,0 1 0 0 0,0-1 0 0 0,0 1 0 0 0,0-1 0 0 0,0 1 0 0 0,1-1 0 0 0,-1 1 0 0 0,1-1 0 0 0,0 1 0 0 0,-1-1 0 0 0,3 4 0 0 0,-1-4 34 0 0,-1 0 1 0 0,1 1 0 0 0,0-2 0 0 0,0 1-1 0 0,0 0 1 0 0,0 0 0 0 0,1-1 0 0 0,-1 1-1 0 0,0-1 1 0 0,1 0 0 0 0,-1 1 0 0 0,1-1-1 0 0,-1 0 1 0 0,1-1 0 0 0,-1 1 0 0 0,1 0-1 0 0,0-1 1 0 0,-1 1 0 0 0,1-1 0 0 0,3 0-1 0 0,6 1 184 0 0,1-1 0 0 0,24-2-1 0 0,-31 1-111 0 0,0 0 0 0 0,0 0 0 0 0,0-1-1 0 0,0 0 1 0 0,0-1 0 0 0,-1 1-1 0 0,1-1 1 0 0,-1 0 0 0 0,0 0 0 0 0,0-1-1 0 0,0 1 1 0 0,0-1 0 0 0,7-8 0 0 0,-10 10 4 0 0,0-1 0 0 0,1 1 0 0 0,-1-1 0 0 0,0 0 0 0 0,-1 0 0 0 0,1 0 0 0 0,0 0 0 0 0,-1 0 0 0 0,0 0 0 0 0,0 0 0 0 0,1-1 0 0 0,-2 1 0 0 0,1 0 0 0 0,0-1 0 0 0,-1 1 0 0 0,0 0 0 0 0,1-1 0 0 0,-1 1 0 0 0,-1-1 0 0 0,1 1 0 0 0,0 0 0 0 0,-1-1 0 0 0,0 1 0 0 0,0 0 0 0 0,0-1 0 0 0,-2-4 0 0 0,1 5-69 0 0,0-1 0 0 0,0 1 0 0 0,-1-1 0 0 0,0 1 0 0 0,1 0 0 0 0,-1 0 0 0 0,0 0 0 0 0,0 0 0 0 0,-1 0 0 0 0,1 1 0 0 0,0 0 0 0 0,-1-1 0 0 0,0 1-1 0 0,1 0 1 0 0,-1 1 0 0 0,-6-3 0 0 0,-4 0-814 0 0,-2 0 0 0 0,1 1-1 0 0,-17-1 1 0 0,11 2-2215 0 0</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5:06.945"/>
    </inkml:context>
    <inkml:brush xml:id="br0">
      <inkml:brushProperty name="width" value="0.1" units="cm"/>
      <inkml:brushProperty name="height" value="0.1" units="cm"/>
      <inkml:brushProperty name="color" value="#E71224"/>
    </inkml:brush>
  </inkml:definitions>
  <inkml:trace contextRef="#ctx0" brushRef="#br0">1 1 340 0 0,'0'0'12656'0'0,"2"14"-12628"0"0,60 257 3499 0 0,-60-264-3511 0 0,44 147 371 0 0,-37-132-333 0 0,0 0 0 0 0,1-1 0 0 0,1 0 1 0 0,25 34-1 0 0,-34-51 0 0 0,1-1 0 0 0,-1 0 0 0 0,1 0 0 0 0,0 0 0 0 0,0 0 0 0 0,0-1-1 0 0,1 1 1 0 0,-1-1 0 0 0,1 0 0 0 0,-1 0 0 0 0,1 0 0 0 0,-1 0 0 0 0,1 0 0 0 0,0-1 0 0 0,0 0 0 0 0,0 0 0 0 0,0 0 0 0 0,7 1 0 0 0,-5-2 19 0 0,-1-1 0 0 0,1 1 1 0 0,0-1-1 0 0,0 0 0 0 0,0-1 1 0 0,-1 1-1 0 0,1-1 0 0 0,0-1 1 0 0,-1 1-1 0 0,0 0 0 0 0,9-6 1 0 0,1-3-78 0 0,0-1 0 0 0,0 0 1 0 0,-1-1-1 0 0,-1 0 0 0 0,0-1 0 0 0,21-30 1 0 0,-26 31-115 0 0,-1 1 0 0 0,0-1 0 0 0,0-1 0 0 0,6-21 0 0 0,-10 27 91 0 0,-1 0 1 0 0,0-1-1 0 0,0 1 0 0 0,-1 0 1 0 0,0-1-1 0 0,-1 1 0 0 0,0-1 0 0 0,0 1 1 0 0,-2-12-1 0 0,1 18 22 0 0,1 1 0 0 0,0-1 0 0 0,0 1 0 0 0,-1 0 0 0 0,1-1 0 0 0,-1 1 0 0 0,1-1 0 0 0,-1 1 1 0 0,1 0-1 0 0,-1-1 0 0 0,0 1 0 0 0,0 0 0 0 0,0 0 0 0 0,0 0 0 0 0,0 0 0 0 0,0 0 0 0 0,0 0 0 0 0,0 0 0 0 0,0 0 0 0 0,0 0 0 0 0,0 0 0 0 0,-1 0 0 0 0,1 1 0 0 0,0-1 0 0 0,-1 0 1 0 0,1 1-1 0 0,0-1 0 0 0,-1 1 0 0 0,1 0 0 0 0,-1-1 0 0 0,1 1 0 0 0,-1 0 0 0 0,1 0 0 0 0,0 0 0 0 0,-1 0 0 0 0,1 0 0 0 0,-1 0 0 0 0,1 1 0 0 0,-1-1 0 0 0,1 0 0 0 0,-1 1 0 0 0,1-1 1 0 0,-2 1-1 0 0,-1 1-11 0 0,-1 0 1 0 0,1 0 0 0 0,0 0-1 0 0,0 1 1 0 0,0-1 0 0 0,0 1-1 0 0,0 0 1 0 0,0 0 0 0 0,1 0-1 0 0,-1 1 1 0 0,1-1 0 0 0,-3 6-1 0 0,0 0 72 0 0,1 1 0 0 0,1 0 0 0 0,0 1 0 0 0,0-1 0 0 0,1 1 0 0 0,0-1 0 0 0,1 1 0 0 0,0 0 0 0 0,1 0 0 0 0,0 0 0 0 0,1 0 0 0 0,2 19 0 0 0,-2-22-27 0 0,1 1 1 0 0,1-1-1 0 0,0 0 1 0 0,0 0-1 0 0,0 0 0 0 0,1 0 1 0 0,0 0-1 0 0,1 0 0 0 0,-1-1 1 0 0,2 0-1 0 0,-1 1 0 0 0,1-2 1 0 0,0 1-1 0 0,0 0 0 0 0,1-1 1 0 0,0 0-1 0 0,9 7 0 0 0,-8-9-124 0 0,0 0 0 0 0,0-1-1 0 0,0 0 1 0 0,1 0-1 0 0,-1-1 1 0 0,0 0 0 0 0,1 0-1 0 0,0-1 1 0 0,-1 0-1 0 0,1 0 1 0 0,0-1 0 0 0,0 0-1 0 0,8-1 1 0 0,1 0-945 0 0,0-1 1 0 0,0-1-1 0 0,0-1 1 0 0,27-9-1 0 0,-14-1-2758 0 0,7-10-1257 0 0</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5:07.392"/>
    </inkml:context>
    <inkml:brush xml:id="br0">
      <inkml:brushProperty name="width" value="0.1" units="cm"/>
      <inkml:brushProperty name="height" value="0.1" units="cm"/>
      <inkml:brushProperty name="color" value="#E71224"/>
    </inkml:brush>
  </inkml:definitions>
  <inkml:trace contextRef="#ctx0" brushRef="#br0">281 1 10797 0 0,'0'0'3231'0'0,"-11"12"-2863"0"0,-5 6-95 0 0,1 1 1 0 0,1 0-1 0 0,0 2 1 0 0,-11 23-1 0 0,-8 26-110 0 0,3 1 0 0 0,4 2 0 0 0,2 1-1 0 0,4 1 1 0 0,3 0 0 0 0,3 2 0 0 0,4 0-1 0 0,-1 142 1 0 0,13-174-146 0 0,3-1-1 0 0,1 1 0 0 0,2-1 0 0 0,2-1 1 0 0,2 0-1 0 0,2 0 0 0 0,1-1 1 0 0,3-1-1 0 0,1 0 0 0 0,2-2 0 0 0,2 0 1 0 0,1-2-1 0 0,56 67 0 0 0,-64-85 50 0 0,1-1 1 0 0,1 0-1 0 0,0-1 0 0 0,1 0 0 0 0,1-2 0 0 0,1-1 0 0 0,0 0 1 0 0,28 13-1 0 0,-49-27-50 0 0,0 0 0 0 0,0 0 1 0 0,0 0-1 0 0,1 0 1 0 0,-1 1-1 0 0,0-1 0 0 0,0 0 1 0 0,0 0-1 0 0,0 0 0 0 0,1 0 1 0 0,-1 0-1 0 0,0 0 1 0 0,0 0-1 0 0,0 0 0 0 0,1 0 1 0 0,-1 0-1 0 0,0 0 1 0 0,0 0-1 0 0,0 0 0 0 0,0 0 1 0 0,1 0-1 0 0,-1 0 0 0 0,0 0 1 0 0,0 0-1 0 0,0 0 1 0 0,1 0-1 0 0,-1 0 0 0 0,0 0 1 0 0,0 0-1 0 0,0 0 1 0 0,1 0-1 0 0,-1 0 0 0 0,0 0 1 0 0,0-1-1 0 0,0 1 0 0 0,0 0 1 0 0,0 0-1 0 0,1 0 1 0 0,-1 0-1 0 0,0 0 0 0 0,0-1 1 0 0,0 1-1 0 0,0 0 1 0 0,0 0-1 0 0,0 0 0 0 0,0 0 1 0 0,0-1-1 0 0,1 1 0 0 0,-1 0 1 0 0,0 0-1 0 0,0 0 1 0 0,0-1-1 0 0,0 1 0 0 0,0 0 1 0 0,0 0-1 0 0,0 0 1 0 0,0-1-1 0 0,0 1 0 0 0,0 0 1 0 0,0 0-1 0 0,0 0 0 0 0,0 0 1 0 0,-1-1-1 0 0,1 1 1 0 0,0 0-1 0 0,0 0 0 0 0,0-1 1 0 0,-8-20-3022 0 0,2 7-924 0 0,0-6-2810 0 0</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5:08.392"/>
    </inkml:context>
    <inkml:brush xml:id="br0">
      <inkml:brushProperty name="width" value="0.1" units="cm"/>
      <inkml:brushProperty name="height" value="0.1" units="cm"/>
      <inkml:brushProperty name="color" value="#E71224"/>
    </inkml:brush>
  </inkml:definitions>
  <inkml:trace contextRef="#ctx0" brushRef="#br0">1 1 1172 0 0,'0'0'13605'0'0,"1"5"-13283"0"0,29 207 3060 0 0,-17 7-3418 0 0,-16-240-4047 0 0,1-18-3804 0 0,-1 5 1772 0 0</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5:08.781"/>
    </inkml:context>
    <inkml:brush xml:id="br0">
      <inkml:brushProperty name="width" value="0.1" units="cm"/>
      <inkml:brushProperty name="height" value="0.1" units="cm"/>
      <inkml:brushProperty name="color" value="#E71224"/>
    </inkml:brush>
  </inkml:definitions>
  <inkml:trace contextRef="#ctx0" brushRef="#br0">77 57 10077 0 0,'0'0'3707'0'0,"-11"10"-3804"0"0,-36 35 89 0 0,45-43 9 0 0,1-1 0 0 0,-1 1 0 0 0,1 0 1 0 0,-1 0-1 0 0,1 0 0 0 0,-1 1 0 0 0,1-1 1 0 0,0 0-1 0 0,0 0 0 0 0,0 1 0 0 0,0-1 1 0 0,1 1-1 0 0,-1-1 0 0 0,1 1 0 0 0,-1-1 1 0 0,1 1-1 0 0,0-1 0 0 0,0 1 0 0 0,0-1 1 0 0,0 1-1 0 0,0-1 0 0 0,1 1 0 0 0,-1-1 1 0 0,1 1-1 0 0,0-1 0 0 0,-1 0 0 0 0,1 1 1 0 0,0-1-1 0 0,3 4 0 0 0,-2-2 14 0 0,1 0 0 0 0,0 0 0 0 0,0-1 0 0 0,1 1 0 0 0,-1-1 0 0 0,1 0 0 0 0,0 0-1 0 0,-1 0 1 0 0,1 0 0 0 0,1-1 0 0 0,-1 1 0 0 0,6 2 0 0 0,-1-2 45 0 0,0-1 1 0 0,0 1-1 0 0,0-1 0 0 0,0-1 1 0 0,0 1-1 0 0,1-2 1 0 0,-1 1-1 0 0,16-2 0 0 0,-22 1 27 0 0,0-1 0 0 0,-1 1 0 0 0,1 0 0 0 0,-1-1 0 0 0,1 0 0 0 0,0 0 0 0 0,-1 0 0 0 0,1 0 0 0 0,-1 0 0 0 0,0 0 0 0 0,1 0 0 0 0,-1-1 0 0 0,0 1 0 0 0,0-1 0 0 0,0 0 0 0 0,0 1 0 0 0,0-1 0 0 0,0 0 0 0 0,0 0 0 0 0,-1 0 0 0 0,1-1 0 0 0,-1 1 0 0 0,0 0 0 0 0,1-1 0 0 0,-1 1 0 0 0,0 0 0 0 0,0-1 0 0 0,0 0 0 0 0,-1 1 0 0 0,1-1 0 0 0,-1 1 0 0 0,1-1 0 0 0,-1-4 0 0 0,0-3 33 0 0,-1-1 1 0 0,0 1-1 0 0,0-1 0 0 0,-1 1 1 0 0,0 0-1 0 0,-1 0 0 0 0,0 0 1 0 0,-1 0-1 0 0,-6-11 0 0 0,9 16-168 0 0,-2 1 0 0 0,1 0 0 0 0,0 0 0 0 0,-1 0 0 0 0,0 0-1 0 0,0 0 1 0 0,0 1 0 0 0,-1-1 0 0 0,1 1 0 0 0,-1 0 0 0 0,1 0 0 0 0,-1 0-1 0 0,0 1 1 0 0,0-1 0 0 0,-1 1 0 0 0,1 0 0 0 0,0 0 0 0 0,-1 0 0 0 0,1 1-1 0 0,-1 0 1 0 0,0-1 0 0 0,-6 1 0 0 0,9 1-51 0 0,0 0-1 0 0,0 0 1 0 0,1 0-1 0 0,-1 1 1 0 0,0-1-1 0 0,1 1 1 0 0,-1-1-1 0 0,0 1 1 0 0,1 0 0 0 0,-1-1-1 0 0,0 1 1 0 0,1 0-1 0 0,-1 0 1 0 0,1 0-1 0 0,0 0 1 0 0,-1 1 0 0 0,1-1-1 0 0,0 0 1 0 0,0 0-1 0 0,-1 1 1 0 0,1-1-1 0 0,0 1 1 0 0,0-1-1 0 0,1 1 1 0 0,-1-1 0 0 0,0 1-1 0 0,0 0 1 0 0,1-1-1 0 0,-1 1 1 0 0,1 2-1 0 0,-2 4-984 0 0,0 0 0 0 0,1 0 0 0 0,0 1 0 0 0,0-1 0 0 0,1 11-1 0 0,1 5-4146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1:23.634"/>
    </inkml:context>
    <inkml:brush xml:id="br0">
      <inkml:brushProperty name="width" value="0.035" units="cm"/>
      <inkml:brushProperty name="height" value="0.035" units="cm"/>
      <inkml:brushProperty name="color" value="#E71224"/>
    </inkml:brush>
  </inkml:definitions>
  <inkml:trace contextRef="#ctx0" brushRef="#br0">272 6 4620,'0'-1'121,"-1"1"0,0-1-1,1 1 1,-1-1 0,0 1 0,1-1-1,-1 1 1,0 0 0,0-1-1,1 1 1,-1 0 0,0 0-1,0 0 1,0-1 0,1 1-1,-1 0 1,0 0 0,0 0-1,0 0 1,1 1 0,-1-1-1,0 0 1,0 0 0,0 0 0,1 1-1,-1-1 1,0 0 0,0 1-1,1-1 1,-1 0 0,0 1-1,1-1 1,-1 1 0,0-1-1,1 1 1,-1 0 0,1-1-1,-1 1 1,1 0 0,-1-1 0,0 2-1,-23 37-633,17-26 1070,-9 16-363,1 0 0,1 1 0,-18 56 1,17-29-161,-11 82 1,-18 228 121,37-314-2194,-20 76 1,12-82-1555</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5:09.608"/>
    </inkml:context>
    <inkml:brush xml:id="br0">
      <inkml:brushProperty name="width" value="0.1" units="cm"/>
      <inkml:brushProperty name="height" value="0.1" units="cm"/>
      <inkml:brushProperty name="color" value="#E71224"/>
    </inkml:brush>
  </inkml:definitions>
  <inkml:trace contextRef="#ctx0" brushRef="#br0">435 30 80 0 0,'0'0'13347'0'0,"5"-6"-12799"0"0,18-17-56 0 0,-23 23-458 0 0,0 0-1 0 0,0 0 1 0 0,0 1 0 0 0,0-1 0 0 0,0 0 0 0 0,0 0 0 0 0,0 1-1 0 0,0-1 1 0 0,0 0 0 0 0,0 0 0 0 0,1 0 0 0 0,-1 1 0 0 0,0-1-1 0 0,0 0 1 0 0,0 0 0 0 0,0 0 0 0 0,0 1 0 0 0,0-1 0 0 0,0 0 0 0 0,1 0-1 0 0,-1 0 1 0 0,0 0 0 0 0,0 0 0 0 0,0 1 0 0 0,0-1 0 0 0,1 0-1 0 0,-1 0 1 0 0,0 0 0 0 0,0 0 0 0 0,0 0 0 0 0,1 0 0 0 0,-1 0 0 0 0,0 1-1 0 0,0-1 1 0 0,0 0 0 0 0,1 0 0 0 0,-1 0 0 0 0,0 0 0 0 0,0 0-1 0 0,0 0 1 0 0,1 0 0 0 0,-1 0 0 0 0,0 0 0 0 0,0 0 0 0 0,0 0 0 0 0,1-1-1 0 0,-1 1 1 0 0,0 0 0 0 0,0 0 0 0 0,0 0 0 0 0,1 0 0 0 0,-1 0-1 0 0,0 0 1 0 0,0 0 0 0 0,0 0 0 0 0,1-1 0 0 0,-1 1 0 0 0,0 0-1 0 0,0 0 1 0 0,0 0 0 0 0,-4 21-835 0 0,3-18 950 0 0,-13 56 148 0 0,-4-1 0 0 0,-1-1 0 0 0,-45 89-1 0 0,16-57-106 0 0,-82 116 0 0 0,127-201-187 0 0,-66 86 59 0 0,62-81-17 0 0,-1-1 1 0 0,0 0 0 0 0,-1 0-1 0 0,0-1 1 0 0,0 0-1 0 0,-1-1 1 0 0,-17 10 0 0 0,13-14 286 0 0,13-9 62 0 0,2 5-395 0 0,0 1-1 0 0,0-1 1 0 0,-1 1-1 0 0,1-1 1 0 0,1 1-1 0 0,-1-1 1 0 0,0 1-1 0 0,0 0 1 0 0,0-1-1 0 0,1 1 1 0 0,-1 0-1 0 0,3-1 1 0 0,5-2-116 0 0,0 0 0 0 0,0 1 0 0 0,1 0 1 0 0,0 0-1 0 0,-1 1 0 0 0,1 1 0 0 0,0 0 0 0 0,0 0 0 0 0,0 1 1 0 0,0 0-1 0 0,11 2 0 0 0,3 1 98 0 0,0 1 1 0 0,0 1-1 0 0,32 11 1 0 0,0 7 110 0 0,-1 1 0 0 0,-2 3 1 0 0,0 3-1 0 0,-2 1 0 0 0,82 68 0 0 0,-128-95-53 0 0,-1-2-7 0 0,-1 0 0 0 0,1 1 1 0 0,-1-1-1 0 0,0 1 0 0 0,0 0 1 0 0,0 0-1 0 0,-1 0 1 0 0,1 0-1 0 0,-1 1 0 0 0,1-1 1 0 0,-1 1-1 0 0,0-1 0 0 0,2 6 407 0 0,1-53-18669 0 0</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5:10.954"/>
    </inkml:context>
    <inkml:brush xml:id="br0">
      <inkml:brushProperty name="width" value="0.1" units="cm"/>
      <inkml:brushProperty name="height" value="0.1" units="cm"/>
      <inkml:brushProperty name="color" value="#E71224"/>
    </inkml:brush>
  </inkml:definitions>
  <inkml:trace contextRef="#ctx0" brushRef="#br0">0 62 4316 0 0,'0'0'14350'0'0,"4"0"-13977"0"0,8-3-240 0 0,0 0 1 0 0,0 0-1 0 0,20-9 0 0 0,32-10-104 0 0,-29 15-343 0 0,43-4 1 0 0,-29 11-2616 0 0,-38 4 210 0 0</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5:11.359"/>
    </inkml:context>
    <inkml:brush xml:id="br0">
      <inkml:brushProperty name="width" value="0.1" units="cm"/>
      <inkml:brushProperty name="height" value="0.1" units="cm"/>
      <inkml:brushProperty name="color" value="#E71224"/>
    </inkml:brush>
  </inkml:definitions>
  <inkml:trace contextRef="#ctx0" brushRef="#br0">1 79 8385 0 0,'0'0'8073'0'0,"77"-10"-8073"0"0,-38 1-4 0 0,5 1-48 0 0,3 0-49 0 0,1-1-191 0 0,-4 2-588 0 0,2-2-716 0 0,-5-2-1200 0 0,-11 4-1484 0 0</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5:11.764"/>
    </inkml:context>
    <inkml:brush xml:id="br0">
      <inkml:brushProperty name="width" value="0.1" units="cm"/>
      <inkml:brushProperty name="height" value="0.1" units="cm"/>
      <inkml:brushProperty name="color" value="#E71224"/>
    </inkml:brush>
  </inkml:definitions>
  <inkml:trace contextRef="#ctx0" brushRef="#br0">1 4 10557 0 0,'0'0'5418'0'0,"3"14"-5344"0"0,23 131 417 0 0,-23-123-403 0 0,-1 1 0 0 0,-1-1 0 0 0,-1 1 0 0 0,-1-1 0 0 0,-6 33 0 0 0,-2-33 508 0 0,5-21 170 0 0,0-13-624 0 0,3-5-266 0 0,0 1-1 0 0,1-1 1 0 0,1 1-1 0 0,1-1 0 0 0,0 1 1 0 0,1 0-1 0 0,0-1 1 0 0,2 1-1 0 0,0 1 1 0 0,0-1-1 0 0,2 1 0 0 0,0 0 1 0 0,0 0-1 0 0,2 1 1 0 0,0 0-1 0 0,0 0 1 0 0,1 1-1 0 0,23-22 0 0 0,-30 32 162 0 0,0 0-1 0 0,0 1 0 0 0,0 0 0 0 0,0-1 1 0 0,1 1-1 0 0,-1 0 0 0 0,1 1 0 0 0,-1-1 0 0 0,1 1 1 0 0,0-1-1 0 0,-1 1 0 0 0,1 0 0 0 0,0 1 0 0 0,0-1 1 0 0,0 1-1 0 0,0-1 0 0 0,-1 1 0 0 0,1 0 0 0 0,4 1 1 0 0,-3 0 3 0 0,0 1 1 0 0,0 0 0 0 0,0 0 0 0 0,-1 0-1 0 0,1 0 1 0 0,-1 1 0 0 0,0-1 0 0 0,1 1-1 0 0,-1 1 1 0 0,-1-1 0 0 0,1 0 0 0 0,0 1 0 0 0,5 7-1 0 0,4 7-123 0 0,0 1-1 0 0,-1 0 0 0 0,-1 1 1 0 0,10 25-1 0 0,-9-18-2628 0 0,25 38 0 0 0,-28-53-269 0 0</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5:12.156"/>
    </inkml:context>
    <inkml:brush xml:id="br0">
      <inkml:brushProperty name="width" value="0.1" units="cm"/>
      <inkml:brushProperty name="height" value="0.1" units="cm"/>
      <inkml:brushProperty name="color" value="#E71224"/>
    </inkml:brush>
  </inkml:definitions>
  <inkml:trace contextRef="#ctx0" brushRef="#br0">1 0 11221 0 0,'0'0'2626'0'0,"15"5"-3272"0"0,-7-2 560 0 0,5 1 30 0 0,-1 0 0 0 0,0 1-1 0 0,0 0 1 0 0,0 1-1 0 0,0 0 1 0 0,-1 1 0 0 0,0 0-1 0 0,12 11 1 0 0,9 13 145 0 0,-1 1-1 0 0,-2 1 1 0 0,-1 2 0 0 0,40 65-1 0 0,-38-47 45 0 0,-2 1 0 0 0,41 112-1 0 0,-54-117-43 0 0,-2 1 1 0 0,-3 0-1 0 0,-1 0 0 0 0,-3 1 0 0 0,-2 0 1 0 0,-2 57-1 0 0,-5-47 61 0 0,-3 0-1 0 0,-3 0 1 0 0,-2-1-1 0 0,-32 101 1 0 0,35-136 65 0 0,-2-1 1 0 0,-1-1-1 0 0,0 0 0 0 0,-2-1 1 0 0,-21 30-1 0 0,25-41-8 0 0,0 0 1 0 0,0 0-1 0 0,-1-1 0 0 0,0 0 1 0 0,-1-1-1 0 0,0 0 0 0 0,0-1 1 0 0,-1 0-1 0 0,0-1 1 0 0,-1 0-1 0 0,-15 5 0 0 0,26-11-219 0 0,0 0 0 0 0,0 0 0 0 0,0-1 0 0 0,0 1 0 0 0,-1-1 0 0 0,1 1 0 0 0,0-1-1 0 0,-1 0 1 0 0,1 0 0 0 0,0 0 0 0 0,-1 0 0 0 0,1 0 0 0 0,0-1 0 0 0,0 1 0 0 0,-5-2 0 0 0,6 2-80 0 0,1-1 1 0 0,-1 1-1 0 0,1-1 1 0 0,-1 1-1 0 0,1 0 1 0 0,-1-1-1 0 0,1 1 1 0 0,0-1 0 0 0,-1 0-1 0 0,1 1 1 0 0,-1-1-1 0 0,1 1 1 0 0,0-1-1 0 0,0 0 1 0 0,-1 1-1 0 0,1-1 1 0 0,0 1 0 0 0,0-1-1 0 0,0 0 1 0 0,0 1-1 0 0,-1-1 1 0 0,1-1-1 0 0,1 0-366 0 0,-1 0-1 0 0,0-1 0 0 0,1 1 0 0 0,-1-1 0 0 0,1 1 0 0 0,0 0 0 0 0,-1-1 0 0 0,1 1 0 0 0,2-3 0 0 0,14-23-5572 0 0</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5:12.970"/>
    </inkml:context>
    <inkml:brush xml:id="br0">
      <inkml:brushProperty name="width" value="0.1" units="cm"/>
      <inkml:brushProperty name="height" value="0.1" units="cm"/>
      <inkml:brushProperty name="color" value="#E71224"/>
    </inkml:brush>
  </inkml:definitions>
  <inkml:trace contextRef="#ctx0" brushRef="#br0">61 1 3436 0 0,'0'0'10940'0'0,"3"5"-10743"0"0,-2-3-155 0 0,1 0-1 0 0,-1 0 1 0 0,0 0 0 0 0,0 0 0 0 0,0 0 0 0 0,0 1 0 0 0,-1-1 0 0 0,1 0 0 0 0,-1 1-1 0 0,1-1 1 0 0,-1 0 0 0 0,0 1 0 0 0,0-1 0 0 0,0 0 0 0 0,0 1 0 0 0,0-1 0 0 0,0 1-1 0 0,-1-1 1 0 0,1 0 0 0 0,-1 1 0 0 0,1-1 0 0 0,-1 0 0 0 0,0 0 0 0 0,0 1 0 0 0,0-1-1 0 0,0 0 1 0 0,-1 0 0 0 0,1 0 0 0 0,-1 0 0 0 0,1 0 0 0 0,-1-1 0 0 0,1 1 0 0 0,-1 0 0 0 0,0-1-1 0 0,0 1 1 0 0,-3 1 0 0 0,3-2 74 0 0,-1 1-1 0 0,0 0 1 0 0,0-1-1 0 0,0 1 1 0 0,0-1-1 0 0,0 0 1 0 0,0 0-1 0 0,0 0 1 0 0,0-1-1 0 0,0 1 1 0 0,0-1-1 0 0,-7 1 1 0 0,10-4-65 0 0,-1 1 1 0 0,1-1-1 0 0,-1 1 0 0 0,1-1 1 0 0,0 1-1 0 0,0-1 1 0 0,0 1-1 0 0,1-1 1 0 0,-1 1-1 0 0,1-5 1 0 0,2 4-121 0 0,-1-1 0 0 0,0 0 0 0 0,1 1 0 0 0,-1-1 0 0 0,1 1 0 0 0,0 0 0 0 0,0 0 0 0 0,0 0 0 0 0,1 0 0 0 0,4-3 0 0 0,-5 4 40 0 0,-1 1 0 0 0,1-1 0 0 0,0 0 0 0 0,-1 1 0 0 0,1 0 0 0 0,0 0 0 0 0,0 0 0 0 0,0 0 0 0 0,-1 0 0 0 0,1 1 0 0 0,0-1 0 0 0,0 1 0 0 0,0-1 0 0 0,0 1 0 0 0,0 0 0 0 0,4 1 0 0 0,-7-1 26 0 0,1 0 1 0 0,-1 0-1 0 0,1 1 1 0 0,-1-1-1 0 0,0 0 1 0 0,1 0-1 0 0,-1 1 1 0 0,1-1 0 0 0,-1 0-1 0 0,0 0 1 0 0,1 1-1 0 0,-1-1 1 0 0,0 1-1 0 0,0-1 1 0 0,1 0 0 0 0,-1 1-1 0 0,0-1 1 0 0,0 1-1 0 0,1-1 1 0 0,-1 0-1 0 0,0 1 1 0 0,0-1-1 0 0,0 1 1 0 0,0-1 0 0 0,0 1-1 0 0,0-1 1 0 0,1 1-1 0 0,-1-1 1 0 0,0 1-1 0 0,0-1 1 0 0,-1 0-1 0 0,1 1 1 0 0,0-1 0 0 0,0 1-1 0 0,0-1 1 0 0,0 1-1 0 0,0-1 1 0 0,0 1-1 0 0,-1-1 1 0 0,1 1 0 0 0,0-1-1 0 0,0 0 1 0 0,-1 1-1 0 0,1-1 1 0 0,0 0-1 0 0,0 1 1 0 0,-1-1-1 0 0,1 0 1 0 0,-1 1 0 0 0,1-1-1 0 0,0 0 1 0 0,-1 1-1 0 0,-18 17-1094 0 0,4-9-3353 0 0</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5:13.735"/>
    </inkml:context>
    <inkml:brush xml:id="br0">
      <inkml:brushProperty name="width" value="0.1" units="cm"/>
      <inkml:brushProperty name="height" value="0.1" units="cm"/>
      <inkml:brushProperty name="color" value="#E71224"/>
    </inkml:brush>
  </inkml:definitions>
  <inkml:trace contextRef="#ctx0" brushRef="#br0">56 40 5124 0 0,'0'0'9257'0'0,"2"5"-9143"0"0,0 1-47 0 0,0 0 0 0 0,-1 0-1 0 0,0 0 1 0 0,0 0 0 0 0,1 10 0 0 0,-2-14-9 0 0,0-1 0 0 0,0 0 0 0 0,0 1 0 0 0,-1-1 0 0 0,1 0 0 0 0,0 1 0 0 0,0-1 0 0 0,-1 0 1 0 0,1 0-1 0 0,-1 1 0 0 0,1-1 0 0 0,-1 0 0 0 0,1 0 0 0 0,-1 0 0 0 0,0 0 0 0 0,0 0 0 0 0,1 0 0 0 0,-1 0 1 0 0,0 0-1 0 0,0 0 0 0 0,0 0 0 0 0,0 0 0 0 0,0 0 0 0 0,0-1 0 0 0,0 1 0 0 0,-1 0 0 0 0,1-1 0 0 0,0 1 1 0 0,0-1-1 0 0,0 1 0 0 0,-1-1 0 0 0,1 0 0 0 0,0 1 0 0 0,-1-1 0 0 0,1 0 0 0 0,0 0 0 0 0,-1 0 0 0 0,-1 0 1 0 0,2 0 6 0 0,-1 0 1 0 0,1 0 0 0 0,0 0 0 0 0,0 0 0 0 0,0 0 0 0 0,-1 0 0 0 0,1-1 0 0 0,0 1 0 0 0,0 0 0 0 0,0-1 0 0 0,0 1-1 0 0,-1 0 1 0 0,1-1 0 0 0,0 0 0 0 0,0 1 0 0 0,0-1 0 0 0,0 0 0 0 0,0 1 0 0 0,0-1 0 0 0,1 0 0 0 0,-1 0 0 0 0,0 0-1 0 0,0 0 1 0 0,0 0 0 0 0,0-1 0 0 0,0 0-42 0 0,1 0-1 0 0,-1 0 0 0 0,1 0 1 0 0,-1 0-1 0 0,1 0 0 0 0,0 0 1 0 0,0 0-1 0 0,0 0 0 0 0,0 0 1 0 0,0 0-1 0 0,1 0 0 0 0,-1 0 1 0 0,2-4-1 0 0,-1 1-86 0 0,1 0 1 0 0,0 0-1 0 0,0 1 0 0 0,0-1 0 0 0,1 0 1 0 0,0 1-1 0 0,0 0 0 0 0,0-1 1 0 0,0 1-1 0 0,1 0 0 0 0,5-5 1 0 0,-4 6-38 0 0,-1 1 0 0 0,1 0 1 0 0,-1-1-1 0 0,1 1 1 0 0,0 1-1 0 0,0-1 0 0 0,0 1 1 0 0,0 0-1 0 0,0 0 0 0 0,0 0 1 0 0,0 1-1 0 0,8 0 1 0 0,-11 0 95 0 0,-1 0-1 0 0,1 0 1 0 0,0 1 0 0 0,0-1 0 0 0,-1 0 0 0 0,1 1 0 0 0,0-1 0 0 0,-1 1 0 0 0,1 0 0 0 0,-1-1 0 0 0,1 1 0 0 0,-1 0 0 0 0,1 0 0 0 0,-1 0 0 0 0,0 0 0 0 0,1 0 0 0 0,-1 1 0 0 0,0-1 0 0 0,0 0 0 0 0,0 0 0 0 0,0 1 0 0 0,0-1 0 0 0,0 1 0 0 0,0-1 0 0 0,0 1 0 0 0,0-1 0 0 0,-1 1 0 0 0,1 0 0 0 0,-1-1 0 0 0,1 1 0 0 0,-1 0 0 0 0,0-1 0 0 0,1 1 0 0 0,-1 0 0 0 0,0 0 0 0 0,0-1 0 0 0,0 1 0 0 0,-1 3 0 0 0,0-3 54 0 0,0 0 0 0 0,1-1 1 0 0,-1 1-1 0 0,0 0 0 0 0,0-1 1 0 0,0 1-1 0 0,0-1 0 0 0,-1 1 1 0 0,1-1-1 0 0,0 0 0 0 0,-1 1 1 0 0,1-1-1 0 0,-1 0 1 0 0,1 0-1 0 0,-1 0 0 0 0,1 0 1 0 0,-1 0-1 0 0,0 0 0 0 0,0-1 1 0 0,1 1-1 0 0,-1 0 0 0 0,-4 0 1 0 0,-41 9 653 0 0,37-9-623 0 0,-30-1 390 0 0,39 0-455 0 0,1 0-1 0 0,-1 0 0 0 0,0 0 0 0 0,0 0 1 0 0,0 0-1 0 0,0-1 0 0 0,0 1 1 0 0,1 0-1 0 0,-1-1 0 0 0,0 1 0 0 0,0-1 1 0 0,0 1-1 0 0,1-1 0 0 0,-1 1 1 0 0,0-1-1 0 0,1 1 0 0 0,-1-1 0 0 0,0 0 1 0 0,1 1-1 0 0,-1-1 0 0 0,1 0 1 0 0,-1 1-1 0 0,1-1 0 0 0,-1 0 0 0 0,1 0 1 0 0,0 0-1 0 0,-1 1 0 0 0,1-1 1 0 0,0 0-1 0 0,0 0 0 0 0,0 0 0 0 0,-1 0 1 0 0,1 0-1 0 0,0 0 0 0 0,0 1 1 0 0,0-1-1 0 0,1-1 0 0 0,-1 0-85 0 0,1 0 0 0 0,0 0 0 0 0,0 1 0 0 0,0-1 0 0 0,0 1 0 0 0,0-1 0 0 0,0 1 0 0 0,1-1 0 0 0,-1 1 0 0 0,0-1 0 0 0,1 1 0 0 0,-1 0 0 0 0,1 0 0 0 0,0 0 0 0 0,-1 0 0 0 0,1 0 0 0 0,0 0 0 0 0,-1 0 0 0 0,5-1 0 0 0,36-11-705 0 0,-33 11 631 0 0,0 1 1 0 0,1-1-1 0 0,-1 2 1 0 0,19 0-1 0 0,-26 0 123 0 0,0 1 0 0 0,0-1 0 0 0,0 1-1 0 0,1-1 1 0 0,-1 1 0 0 0,0-1 0 0 0,0 1-1 0 0,0 0 1 0 0,0 0 0 0 0,0 0 0 0 0,0 0 0 0 0,1 2-1 0 0,-2-2 34 0 0,0 0 0 0 0,0-1 0 0 0,-1 1 0 0 0,1 0 0 0 0,-1 0 0 0 0,1 0 0 0 0,-1 0 0 0 0,1 0 0 0 0,-1 0 0 0 0,0 0 0 0 0,1 0 0 0 0,-1 0 0 0 0,0 0 0 0 0,0 0 0 0 0,0 0 0 0 0,0 1 0 0 0,0-1 0 0 0,0 0 0 0 0,0 0 0 0 0,0 0 0 0 0,0 0 0 0 0,0 0 0 0 0,-1 0 0 0 0,1 0 0 0 0,0 0 0 0 0,-1 1 0 0 0,0 0 48 0 0,-1 0 0 0 0,1 0 0 0 0,0 0 0 0 0,-1 0 1 0 0,1 0-1 0 0,-1 0 0 0 0,0 0 0 0 0,0-1 0 0 0,0 1 1 0 0,0-1-1 0 0,0 1 0 0 0,0-1 0 0 0,0 0 0 0 0,0 0 1 0 0,-3 1-1 0 0,-37 14-671 0 0,36-15 150 0 0,-9 2-2031 0 0,-2-2-2622 0 0</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5:15.276"/>
    </inkml:context>
    <inkml:brush xml:id="br0">
      <inkml:brushProperty name="width" value="0.1" units="cm"/>
      <inkml:brushProperty name="height" value="0.1" units="cm"/>
      <inkml:brushProperty name="color" value="#E71224"/>
    </inkml:brush>
  </inkml:definitions>
  <inkml:trace contextRef="#ctx0" brushRef="#br0">339 48 156 0 0,'0'0'2048'0'0,"4"-3"-1572"0"0,-1 1-485 0 0,21-18 1537 0 0,-23 19-1265 0 0,0 0 1 0 0,0 0-1 0 0,-1 0 0 0 0,1 0 0 0 0,0 0 0 0 0,-1-1 1 0 0,1 1-1 0 0,0 0 0 0 0,-1 0 0 0 0,1-1 1 0 0,-1 1-1 0 0,0 0 0 0 0,0-1 0 0 0,1-1 0 0 0,-6 2 6 0 0,0 0 0 0 0,0 1-1 0 0,1-1 1 0 0,-1 1-1 0 0,0 0 1 0 0,-8 1 0 0 0,5 0-193 0 0,1 1 0 0 0,-1-1 0 0 0,1 1 0 0 0,0 1 0 0 0,0 0 0 0 0,0 0 0 0 0,0 0 0 0 0,0 1 1 0 0,0 0-1 0 0,-10 8 0 0 0,4-2-44 0 0,0 1 1 0 0,2 0-1 0 0,-1 1 1 0 0,-10 13 0 0 0,21-23-73 0 0,-1-1 0 0 0,1 1 1 0 0,0-1-1 0 0,0 1 0 0 0,0 0 1 0 0,0-1-1 0 0,0 1 0 0 0,0 0 1 0 0,0 0-1 0 0,0 0 0 0 0,1 0 1 0 0,-1 0-1 0 0,1-1 1 0 0,-1 1-1 0 0,1 0 0 0 0,0 0 1 0 0,0 0-1 0 0,0 0 0 0 0,0 0 1 0 0,0 0-1 0 0,0 0 0 0 0,1 0 1 0 0,-1 0-1 0 0,1 3 0 0 0,1-2-17 0 0,1 0 1 0 0,-1 0-1 0 0,0 0 0 0 0,0-1 0 0 0,1 1 0 0 0,0-1 0 0 0,-1 0 0 0 0,1 0 0 0 0,0 0 1 0 0,0 0-1 0 0,0 0 0 0 0,6 2 0 0 0,3 2-22 0 0,0 0 0 0 0,0 1 0 0 0,0 0 0 0 0,-1 1 1 0 0,0 1-1 0 0,11 11 0 0 0,-19-17 83 0 0,0 0 0 0 0,0 1 0 0 0,0-1-1 0 0,-1 1 1 0 0,0 0 0 0 0,0 0 0 0 0,0 0 0 0 0,0 0 0 0 0,0 0 0 0 0,-1 0 0 0 0,1 1 0 0 0,-1-1-1 0 0,0 0 1 0 0,-1 1 0 0 0,1-1 0 0 0,-1 1 0 0 0,0-1 0 0 0,0 0 0 0 0,0 1 0 0 0,-1-1-1 0 0,1 1 1 0 0,-1-1 0 0 0,-2 6 0 0 0,2-8 65 0 0,0 1 1 0 0,0-1-1 0 0,-1 1 0 0 0,1-1 0 0 0,-1 0 1 0 0,0 1-1 0 0,0-1 0 0 0,0 0 0 0 0,0 0 1 0 0,0 0-1 0 0,0 0 0 0 0,-1-1 0 0 0,1 1 1 0 0,-1-1-1 0 0,1 1 0 0 0,-1-1 0 0 0,1 0 1 0 0,-1 0-1 0 0,0 0 0 0 0,-3 1 0 0 0,-9 2 341 0 0,0-1-1 0 0,-24 2 0 0 0,26-3-266 0 0,-31 2 427 0 0,0-2 0 0 0,-48-4 0 0 0,79-2-1050 0 0,16-5-1696 0 0,21-10-3914 0 0,-4 5 1659 0 0</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5:24.591"/>
    </inkml:context>
    <inkml:brush xml:id="br0">
      <inkml:brushProperty name="width" value="0.035" units="cm"/>
      <inkml:brushProperty name="height" value="0.035" units="cm"/>
      <inkml:brushProperty name="color" value="#F6630D"/>
    </inkml:brush>
  </inkml:definitions>
  <inkml:trace contextRef="#ctx0" brushRef="#br0">1 56 3192 0 0,'0'0'14890'0'0,"15"-4"-14874"0"0,62-14-79 0 0,100-11 1 0 0,-64 25-1426 0 0,-112 4 1204 0 0,-41 1-4555 0 0,7-1-1685 0 0,14 3 2214 0 0</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5:25.093"/>
    </inkml:context>
    <inkml:brush xml:id="br0">
      <inkml:brushProperty name="width" value="0.035" units="cm"/>
      <inkml:brushProperty name="height" value="0.035" units="cm"/>
      <inkml:brushProperty name="color" value="#F6630D"/>
    </inkml:brush>
  </inkml:definitions>
  <inkml:trace contextRef="#ctx0" brushRef="#br0">1 49 1488 0 0,'0'0'16525'0'0,"14"7"-16008"0"0,285-62-425 0 0,-296 54-235 0 0,-6 2-527 0 0,-13 3-2731 0 0,6-2-5264 0 0,44-9 2922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1:24.040"/>
    </inkml:context>
    <inkml:brush xml:id="br0">
      <inkml:brushProperty name="width" value="0.035" units="cm"/>
      <inkml:brushProperty name="height" value="0.035" units="cm"/>
      <inkml:brushProperty name="color" value="#E71224"/>
    </inkml:brush>
  </inkml:definitions>
  <inkml:trace contextRef="#ctx0" brushRef="#br0">1 503 4300,'2'-12'447,"1"0"-1,1 1 1,0-1-1,0 1 1,1 0-1,0 0 1,1 1-1,1 0 0,14-19 1,-10 18-418,-1 1 1,1 1-1,1-1 1,0 2-1,0 0 1,1 0-1,24-10 1,5 2-91,2 1 0,53-11 1,-63 18-25,43-4 1,-52 9 91,-20 2-15,96-9 360,-90 10-232,1 0-1,-1 0 0,1 1 0,-1 1 0,1 0 0,15 5 0,-24-6-123,0 0 0,0 0 0,0 0 0,0 0 0,0 1 0,0 0 0,-1-1 0,1 1 0,-1 0 0,1 0 0,-1 0 0,0 1 0,0-1 0,0 0 0,0 1 0,0 0 0,0-1 0,-1 1 0,1 0 0,-1 0 0,0 0 0,1 0 0,-1 0 0,0 6 0,0 1 57,-1 0 1,-1 0-1,0 1 1,0-1-1,-1 0 1,-4 13-1,4-15-41,-1 0 0,1 1 0,1 0 0,0-1 0,0 1 0,1 0 0,0-1 1,1 13-1,0-20 10,-1 0-1,0 0 1,1 0 0,-1-1 0,1 1 0,-1 0 0,1 0 0,-1-1 0,1 1 0,-1 0 0,1-1 0,0 1 0,-1-1-1,1 1 1,0-1 0,0 1 0,-1-1 0,1 1 0,0-1 0,0 0 0,0 1 0,0-1 0,-1 0 0,1 0 0,0 0-1,0 1 1,0-1 0,0 0 0,0 0 0,0 0 0,0-1 0,-1 1 0,1 0 0,0 0 0,0 0 0,1-1 0,38-14 637,-33 11-600,45-20 34,-1-3-1,-1-3 1,-2-1-1,-1-3 1,-2-1 0,59-60-1,-95 87-60,-6 5-8,-1 1 0,1-1 0,0 1 0,-1-1 0,0 0 0,1 0 0,-1 0 0,0 0 0,-1-1 0,3-5 0,-4 6-731,-4 8-134,-5 12 424,-39 99 809,-2 6-1516,45-105-46,0 0 0,-4 32 1,8-16-2588</inkml:trace>
  <inkml:trace contextRef="#ctx0" brushRef="#br0" timeOffset="1">1555 325 4620,'-3'-26'5472,"2"23"-5426,2 17-656,-1-9 699,0 1 1,0 0-1,0-1 0,-1 1 0,0-1 1,-3 10-1,3-15 52,0-1 1,0 1-1,0-1 0,0 0 1,0 1-1,1-1 1,-1 0-1,0 0 0,0 0 1,1 0-1,-1 1 1,0-1-1,1 0 0,-1 0 1,0-2-1,-2-4-80,0 1-1,1-1 1,-1 0 0,1 0-1,1 0 1,0 1-1,0-1 1,0-1 0,0 1-1,1 0 1,1 0 0,-1 0-1,1 0 1,3-12-1,-1 10-195,0 0 0,1 0-1,0 1 1,1-1-1,0 1 1,0 0 0,1 0-1,0 1 1,12-13-1,-1 5-738,1 1 0,0 0-1,1 1 1,0 2-1,1 0 1,0 0-1,1 2 1,32-10-1,2 4-1997</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5:29.672"/>
    </inkml:context>
    <inkml:brush xml:id="br0">
      <inkml:brushProperty name="width" value="0.1" units="cm"/>
      <inkml:brushProperty name="height" value="0.1" units="cm"/>
      <inkml:brushProperty name="color" value="#F6630D"/>
    </inkml:brush>
  </inkml:definitions>
  <inkml:trace contextRef="#ctx0" brushRef="#br0">0 30 2812 0 0,'0'0'11946'0'0,"14"-2"-11508"0"0,115-17 261 0 0,72 10-1607 0 0,-192 12-991 0 0</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5:30.064"/>
    </inkml:context>
    <inkml:brush xml:id="br0">
      <inkml:brushProperty name="width" value="0.1" units="cm"/>
      <inkml:brushProperty name="height" value="0.1" units="cm"/>
      <inkml:brushProperty name="color" value="#F6630D"/>
    </inkml:brush>
  </inkml:definitions>
  <inkml:trace contextRef="#ctx0" brushRef="#br0">1 79 8505 0 0,'0'0'4630'0'0,"12"-1"-3970"0"0,159-23 838 0 0,10-2-1868 0 0,-178 26 173 0 0,0-1 0 0 0,0 1 0 0 0,0-1 0 0 0,0 1-1 0 0,0-1 1 0 0,-1 0 0 0 0,1 0 0 0 0,0 0 0 0 0,5-4-1 0 0,10-12-7513 0 0</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5:30.486"/>
    </inkml:context>
    <inkml:brush xml:id="br0">
      <inkml:brushProperty name="width" value="0.1" units="cm"/>
      <inkml:brushProperty name="height" value="0.1" units="cm"/>
      <inkml:brushProperty name="color" value="#F6630D"/>
    </inkml:brush>
  </inkml:definitions>
  <inkml:trace contextRef="#ctx0" brushRef="#br0">136 1 4224 0 0,'0'0'10039'0'0,"-14"4"-10009"0"0,3-1-31 0 0,7-3-1 0 0,0 1 0 0 0,0 0 0 0 0,0 0 0 0 0,0 0 0 0 0,0 1 0 0 0,0-1 0 0 0,1 1 0 0 0,-1 0 0 0 0,0 0 0 0 0,1 0 1 0 0,-1 1-1 0 0,1-1 0 0 0,0 1 0 0 0,0 0 0 0 0,0 0 0 0 0,0 0 0 0 0,1 0 0 0 0,-1 0 0 0 0,-2 5 0 0 0,-2 5 0 0 0,1 1-1 0 0,1-1 1 0 0,0 1-1 0 0,1 0 0 0 0,0 0 1 0 0,1 1-1 0 0,1-1 1 0 0,0 1-1 0 0,1-1 1 0 0,0 1-1 0 0,3 25 0 0 0,-1-33 8 0 0,0-1-1 0 0,0 1 1 0 0,1 0-1 0 0,0 0 1 0 0,0-1-1 0 0,1 1 1 0 0,0-1-1 0 0,0 0 1 0 0,0 1-1 0 0,1-1 1 0 0,0-1-1 0 0,0 1 1 0 0,0-1-1 0 0,1 1 1 0 0,0-1-1 0 0,0-1 1 0 0,0 1-1 0 0,0-1 1 0 0,1 0-1 0 0,0 0 1 0 0,0 0-1 0 0,0-1 1 0 0,0 0-1 0 0,1 0 1 0 0,-1 0-1 0 0,10 1 1 0 0,-5-1 81 0 0,-1-1 0 0 0,0-1-1 0 0,0 0 1 0 0,1 0 0 0 0,-1-1 0 0 0,1-1 0 0 0,-1 0 0 0 0,0 0 0 0 0,0-1-1 0 0,1 0 1 0 0,-1 0 0 0 0,0-2 0 0 0,-1 1 0 0 0,1-1 0 0 0,-1 0-1 0 0,1-1 1 0 0,-1 0 0 0 0,11-9 0 0 0,-15 11 32 0 0,0-2-1 0 0,0 1 1 0 0,0 0-1 0 0,-1-1 1 0 0,0 0 0 0 0,0 0-1 0 0,0 0 1 0 0,0-1-1 0 0,-1 1 1 0 0,0-1 0 0 0,0 0-1 0 0,0 0 1 0 0,-1 0 0 0 0,0 0-1 0 0,0 0 1 0 0,0-1-1 0 0,-1 1 1 0 0,0-1 0 0 0,0 1-1 0 0,-1-1 1 0 0,0 1 0 0 0,0-1-1 0 0,-1 1 1 0 0,1-1-1 0 0,-1 1 1 0 0,-1 0 0 0 0,1-1-1 0 0,-1 1 1 0 0,0 0-1 0 0,-4-7 1 0 0,3 6-132 0 0,0 0 0 0 0,-1 0 0 0 0,0 0 0 0 0,0 1 0 0 0,0 0 0 0 0,-1 0 0 0 0,0 0 0 0 0,0 0 0 0 0,-1 1 0 0 0,1 0 0 0 0,-1 0 0 0 0,-1 1 0 0 0,1-1 0 0 0,0 1 0 0 0,-1 1 0 0 0,0-1 0 0 0,0 1 0 0 0,0 0-1 0 0,0 1 1 0 0,-9-2 0 0 0,9 2-542 0 0,0 1-1 0 0,-1 0 0 0 0,1 1 0 0 0,-1 0 1 0 0,-10 1-1 0 0,10 0-759 0 0,0 0 1 0 0,0 1 0 0 0,0 0-1 0 0,1 1 1 0 0,-11 4-1 0 0,-4 5-6777 0 0</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5:34.945"/>
    </inkml:context>
    <inkml:brush xml:id="br0">
      <inkml:brushProperty name="width" value="0.1" units="cm"/>
      <inkml:brushProperty name="height" value="0.1" units="cm"/>
      <inkml:brushProperty name="color" value="#F6630D"/>
    </inkml:brush>
  </inkml:definitions>
  <inkml:trace contextRef="#ctx0" brushRef="#br0">275 11 4956 0 0,'0'0'6845'0'0,"-7"-11"-6078"0"0,4 12-780 0 0,0-1-1 0 0,0 1 0 0 0,1-1 0 0 0,-1 1 0 0 0,0 0 0 0 0,0 0 1 0 0,1 0-1 0 0,-1 0 0 0 0,1 0 0 0 0,-1 1 0 0 0,1-1 0 0 0,-3 3 1 0 0,-1 0 38 0 0,-23 12 126 0 0,-3 1 20 0 0,1 1 0 0 0,2 1 0 0 0,-55 46 0 0 0,82-64-199 0 0,1 0-1 0 0,0 0 1 0 0,-1 0 0 0 0,1 0 0 0 0,0 1 0 0 0,-1-1 0 0 0,1 0 0 0 0,0 1 0 0 0,0-1 0 0 0,0 1 0 0 0,0-1 0 0 0,1 1 0 0 0,-1 0 0 0 0,0-1 0 0 0,1 1 0 0 0,-1 0 0 0 0,1 0 0 0 0,-1-1 0 0 0,1 1 0 0 0,0 0 0 0 0,0 0 0 0 0,0 0 0 0 0,0-1 0 0 0,0 1 0 0 0,0 0 0 0 0,0 0 0 0 0,0-1 0 0 0,1 1 0 0 0,-1 0 0 0 0,1 0 0 0 0,0-1 0 0 0,-1 1 0 0 0,1 0 0 0 0,0-1 0 0 0,0 1 0 0 0,0-1 0 0 0,0 1 0 0 0,0-1 0 0 0,0 1 0 0 0,0-1-1 0 0,1 0 1 0 0,-1 0 0 0 0,0 0 0 0 0,1 1 0 0 0,2 0 0 0 0,8 6 12 0 0,0-2 0 0 0,1 0 0 0 0,0 0-1 0 0,24 7 1 0 0,-27-10 99 0 0,34 12-52 0 0,-11-5-114 0 0,63 28 0 0 0,-87-33 48 0 0,-1-1 0 0 0,0 1 0 0 0,-1 0 1 0 0,1 0-1 0 0,-1 1 0 0 0,0 0 0 0 0,0 0 1 0 0,-1 1-1 0 0,0 0 0 0 0,0 0 0 0 0,-1 1 0 0 0,7 11 1 0 0,-10-17 55 0 0,-1 0 0 0 0,0 0 0 0 0,0 1 0 0 0,0-1 0 0 0,-1 1 0 0 0,1-1 0 0 0,0 0 0 0 0,-1 1 0 0 0,0-1 0 0 0,1 1 0 0 0,-1-1 0 0 0,0 1 0 0 0,0-1 0 0 0,0 1 0 0 0,-1 0 0 0 0,1-1 0 0 0,-1 0-1 0 0,1 1 1 0 0,-1-1 0 0 0,0 1 0 0 0,-1 2 0 0 0,0-2 48 0 0,-1 1-1 0 0,1-1 1 0 0,-1 0-1 0 0,0 0 1 0 0,0 0-1 0 0,0 0 1 0 0,0-1 0 0 0,-1 1-1 0 0,1-1 1 0 0,-1 0-1 0 0,-6 3 1 0 0,-8 2 235 0 0,1 0 1 0 0,-2-2 0 0 0,1 0 0 0 0,-27 3-1 0 0,37-6-194 0 0,-39 6 121 0 0,-75 2-1 0 0,144-21-6539 0 0,-7 2 3088 0 0,13-7-1741 0 0</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5:35.359"/>
    </inkml:context>
    <inkml:brush xml:id="br0">
      <inkml:brushProperty name="width" value="0.1" units="cm"/>
      <inkml:brushProperty name="height" value="0.1" units="cm"/>
      <inkml:brushProperty name="color" value="#F6630D"/>
    </inkml:brush>
  </inkml:definitions>
  <inkml:trace contextRef="#ctx0" brushRef="#br0">0 61 4500 0 0,'0'0'11364'0'0,"4"1"-11227"0"0,10 0-41 0 0,1-1 0 0 0,-1-1-1 0 0,0 0 1 0 0,0 0 0 0 0,0-2-1 0 0,0 1 1 0 0,21-9 0 0 0,19-2-193 0 0,-42 11-1 0 0,38-8-490 0 0,1 2 0 0 0,70-3 1 0 0,-133 34-8897 0 0,0-17 4887 0 0</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5:35.744"/>
    </inkml:context>
    <inkml:brush xml:id="br0">
      <inkml:brushProperty name="width" value="0.1" units="cm"/>
      <inkml:brushProperty name="height" value="0.1" units="cm"/>
      <inkml:brushProperty name="color" value="#F6630D"/>
    </inkml:brush>
  </inkml:definitions>
  <inkml:trace contextRef="#ctx0" brushRef="#br0">0 59 964 0 0,'0'0'13031'0'0,"13"-2"-12695"0"0,266-27 473 0 0,-9 2 158 0 0,-267 27-1685 0 0,3-1 2059 0 0</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5:36.432"/>
    </inkml:context>
    <inkml:brush xml:id="br0">
      <inkml:brushProperty name="width" value="0.1" units="cm"/>
      <inkml:brushProperty name="height" value="0.1" units="cm"/>
      <inkml:brushProperty name="color" value="#F6630D"/>
    </inkml:brush>
  </inkml:definitions>
  <inkml:trace contextRef="#ctx0" brushRef="#br0">292 1 1564 0 0,'0'0'8956'0'0,"-7"0"-8905"0"0,-2 1 32 0 0,1 0-1 0 0,0 1 1 0 0,-1 0 0 0 0,1 0 0 0 0,0 1-1 0 0,0 0 1 0 0,0 0 0 0 0,0 1 0 0 0,-8 5-1 0 0,-74 51 1158 0 0,67-44-1148 0 0,12-8-105 0 0,0 0 0 0 0,1 1 0 0 0,0 0 0 0 0,-13 14 1 0 0,21-20-21 0 0,0-1 0 0 0,1 0 1 0 0,-1 1-1 0 0,0 0 1 0 0,1-1-1 0 0,0 1 0 0 0,0 0 1 0 0,0 0-1 0 0,0 0 1 0 0,0 0-1 0 0,0 4 0 0 0,1-5 1 0 0,0 0 0 0 0,0-1 0 0 0,0 1 0 0 0,0 0-1 0 0,1 0 1 0 0,-1 0 0 0 0,1-1 0 0 0,-1 1 0 0 0,1 0-1 0 0,0-1 1 0 0,0 1 0 0 0,-1 0 0 0 0,1-1 0 0 0,0 1-1 0 0,1-1 1 0 0,-1 0 0 0 0,0 1 0 0 0,0-1 0 0 0,1 0 0 0 0,2 3-1 0 0,15 8 20 0 0,0 0 0 0 0,1-1-1 0 0,0-1 1 0 0,1 0 0 0 0,1-2 0 0 0,34 9-1 0 0,-28-8-82 0 0,0 0 1 0 0,-1 2-1 0 0,37 19 0 0 0,-61-28 69 0 0,1 1 0 0 0,-1-1 0 0 0,0 0 1 0 0,0 1-1 0 0,-1 0 0 0 0,1-1 0 0 0,3 5 0 0 0,-6-6 50 0 0,0-1 0 0 0,1 1 0 0 0,-1-1 0 0 0,1 1 0 0 0,-1-1 0 0 0,0 1 0 0 0,0 0 0 0 0,1-1 0 0 0,-1 1 0 0 0,0 0 0 0 0,0-1 0 0 0,0 1 0 0 0,0 0 0 0 0,1-1 0 0 0,-1 1 0 0 0,0 0 0 0 0,0-1 0 0 0,0 1 0 0 0,-1 0 0 0 0,1-1 0 0 0,0 1 0 0 0,0 0 0 0 0,0-1 0 0 0,0 1 0 0 0,-1 0 0 0 0,1-1 0 0 0,0 1 0 0 0,-1 0 0 0 0,1-1 0 0 0,0 1 0 0 0,-1-1 0 0 0,1 1 0 0 0,-1-1 0 0 0,1 1 0 0 0,-1-1 0 0 0,1 1-1 0 0,-1-1 1 0 0,1 1 0 0 0,-1-1 0 0 0,1 0 0 0 0,-1 1 0 0 0,0-1 0 0 0,1 0 0 0 0,-1 0 0 0 0,0 1 0 0 0,1-1 0 0 0,-2 0 0 0 0,-22 9 1028 0 0,-36 6-1 0 0,-23 9-752 0 0,76-21-475 0 0,-1 0 0 0 0,0 0 0 0 0,1 1 0 0 0,0 0 0 0 0,0 1 1 0 0,0-1-1 0 0,-10 11 0 0 0,9-2-1387 0 0</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5:36.851"/>
    </inkml:context>
    <inkml:brush xml:id="br0">
      <inkml:brushProperty name="width" value="0.1" units="cm"/>
      <inkml:brushProperty name="height" value="0.1" units="cm"/>
      <inkml:brushProperty name="color" value="#F6630D"/>
    </inkml:brush>
  </inkml:definitions>
  <inkml:trace contextRef="#ctx0" brushRef="#br0">0 43 10709 0 0,'0'0'4855'0'0,"11"-1"-4337"0"0,520-37-48 0 0,-372 35-1788 0 0,-155 2 363 0 0</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5:37.275"/>
    </inkml:context>
    <inkml:brush xml:id="br0">
      <inkml:brushProperty name="width" value="0.1" units="cm"/>
      <inkml:brushProperty name="height" value="0.1" units="cm"/>
      <inkml:brushProperty name="color" value="#F6630D"/>
    </inkml:brush>
  </inkml:definitions>
  <inkml:trace contextRef="#ctx0" brushRef="#br0">15 0 5032 0 0,'0'0'8867'0'0,"-1"0"-8875"0"0,1 0 0 0 0,-1 0 0 0 0,1 0 0 0 0,-1 0-1 0 0,1 0 1 0 0,-1 0 0 0 0,1 0 0 0 0,0 0 0 0 0,-1 1 0 0 0,1-1-1 0 0,-1 0 1 0 0,1 0 0 0 0,0 0 0 0 0,-1 0 0 0 0,1 1-1 0 0,-1-1 1 0 0,1 0 0 0 0,0 0 0 0 0,-1 1 0 0 0,1-1 0 0 0,0 0-1 0 0,-1 0 1 0 0,1 1 0 0 0,0-1 0 0 0,-1 0 0 0 0,1 2 0 0 0,-1 2 36 0 0,0 0 1 0 0,0 1-1 0 0,1-1 0 0 0,-1 0 1 0 0,1 1-1 0 0,0-1 1 0 0,1 1-1 0 0,-1-1 1 0 0,1 1-1 0 0,1 5 1 0 0,1 10 177 0 0,15 438 2723 0 0,-38-459-11058 0 0</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5:38.123"/>
    </inkml:context>
    <inkml:brush xml:id="br0">
      <inkml:brushProperty name="width" value="0.1" units="cm"/>
      <inkml:brushProperty name="height" value="0.1" units="cm"/>
      <inkml:brushProperty name="color" value="#F6630D"/>
    </inkml:brush>
  </inkml:definitions>
  <inkml:trace contextRef="#ctx0" brushRef="#br0">0 12 40 0 0,'0'0'16606'0'0,"2"-3"-15996"0"0,6-5-329 0 0,-4 10-313 0 0,-1 21-240 0 0,-2-12 316 0 0,1 41 89 0 0,-5 53 0 0 0,0-9-3037 0 0,-2-127-8791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1:24.481"/>
    </inkml:context>
    <inkml:brush xml:id="br0">
      <inkml:brushProperty name="width" value="0.035" units="cm"/>
      <inkml:brushProperty name="height" value="0.035" units="cm"/>
      <inkml:brushProperty name="color" value="#E71224"/>
    </inkml:brush>
  </inkml:definitions>
  <inkml:trace contextRef="#ctx0" brushRef="#br0">171 226 432,'4'18'1641,"0"-4"-527,-1-1 0,-1 1 0,0 0 1,-1 0-1,0 14 0,-1-23-1022,-1-1 0,0 1 1,0-1-1,0 1 0,-1-1 0,1 1 1,-1-1-1,0 0 0,0 0 0,-1 0 1,1 0-1,-1 0 0,0 0 0,0-1 1,0 1-1,0-1 0,-1 0 0,1 0 1,-7 4-1,6-4-4,0-1-1,0 0 1,0 0-1,-1 0 1,1 0 0,-1 0-1,1-1 1,-1 0-1,0 0 1,1 0 0,-1-1-1,0 0 1,0 0-1,1 0 1,-1 0 0,0-1-1,-5-1 1,7 2-47,0-1 0,0 0 0,1 0 0,-1 0 0,1-1 1,-1 1-1,1-1 0,0 1 0,-1-1 0,1 0 0,0 0 0,0 0 1,0 0-1,0 0 0,1 0 0,-1-1 0,0 1 0,1 0 0,0-1 1,-1 0-1,1 1 0,0-1 0,0 0 0,1 1 0,-1-1 1,1 0-1,-1 0 0,1 1 0,0-1 0,0-4 0,1-2-61,0 1-1,0-1 1,1 0 0,1 0-1,-1 1 1,1-1-1,1 1 1,0 0 0,0 0-1,0 0 1,1 0-1,10-12 1,5-4-78,1 2 1,31-28-1,-25 27-73,1 1-1,1 1 1,45-24-1,-62 38 148,1 1 0,0 0 0,0 1-1,0 0 1,1 1 0,-1 1 0,1 0-1,0 1 1,0 0 0,0 1 0,24 2-1,-29 0 20,0 1 0,1 1-1,-1 0 1,0 0-1,0 1 1,-1 0-1,1 0 1,-1 1 0,0 0-1,0 1 1,-1 0-1,1 0 1,-1 0-1,0 1 1,-1 0 0,0 1-1,0-1 1,-1 1-1,0 0 1,0 0-1,0 1 1,3 11 0,-4-10-129,0 0 0,-1 0 1,0 0-1,0 1 0,-1-1 1,-1 1-1,0 0 0,0-1 1,-1 1-1,0 0 0,-1-1 1,0 1-1,-1 0 0,0-1 1,-1 1-1,0-1 0,-1 0 1,0 0-1,-6 11 0,-18 15-4448</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5:38.531"/>
    </inkml:context>
    <inkml:brush xml:id="br0">
      <inkml:brushProperty name="width" value="0.1" units="cm"/>
      <inkml:brushProperty name="height" value="0.1" units="cm"/>
      <inkml:brushProperty name="color" value="#F6630D"/>
    </inkml:brush>
  </inkml:definitions>
  <inkml:trace contextRef="#ctx0" brushRef="#br0">117 111 9593 0 0,'0'0'6281'0'0,"-3"6"-7846"0"0,2-5 1564 0 0,0 0 1 0 0,0 0 0 0 0,0 1 0 0 0,0-1 0 0 0,1 0 0 0 0,-1 0 0 0 0,1 1-1 0 0,-1-1 1 0 0,1 1 0 0 0,-1-1 0 0 0,1 0 0 0 0,0 1 0 0 0,-1-1-1 0 0,1 1 1 0 0,0-1 0 0 0,0 1 0 0 0,0-1 0 0 0,0 1 0 0 0,1-1-1 0 0,-1 1 1 0 0,1 2 0 0 0,1-2 14 0 0,0 1 1 0 0,0 0-1 0 0,0 0 0 0 0,0 0 0 0 0,1-1 0 0 0,-1 0 0 0 0,1 1 1 0 0,0-1-1 0 0,0 0 0 0 0,0 0 0 0 0,3 1 0 0 0,8 6 68 0 0,1-1 0 0 0,1-1 0 0 0,-1-1 0 0 0,1 0 0 0 0,0-1-1 0 0,1-1 1 0 0,-1 0 0 0 0,1-2 0 0 0,0 0 0 0 0,-1 0 0 0 0,1-1 0 0 0,25-3-1 0 0,-39 2-5 0 0,-1 0-1 0 0,1 0 1 0 0,0 0-1 0 0,-1 0 0 0 0,1-1 1 0 0,-1 1-1 0 0,1-1 1 0 0,-1 0-1 0 0,1 0 0 0 0,-1 0 1 0 0,1 0-1 0 0,-1 0 1 0 0,0 0-1 0 0,1-1 0 0 0,-1 1 1 0 0,0-1-1 0 0,0 1 1 0 0,0-1-1 0 0,0 0 0 0 0,0 0 1 0 0,-1 0-1 0 0,1 0 1 0 0,-1 0-1 0 0,1 0 0 0 0,-1-1 1 0 0,0 1-1 0 0,1 0 1 0 0,-1-1-1 0 0,0 1 0 0 0,-1-1 1 0 0,1 1-1 0 0,0-1 1 0 0,-1 1-1 0 0,0-1 0 0 0,1 0 1 0 0,-1 1-1 0 0,0-1 1 0 0,0 0-1 0 0,0 1 0 0 0,-2-5 1 0 0,1-1-5 0 0,-1 0 0 0 0,0 0 0 0 0,0 0 0 0 0,-1 1 0 0 0,0-1 0 0 0,0 1 0 0 0,-1 0 0 0 0,0 0 0 0 0,0 0 0 0 0,-1 0 0 0 0,0 1 0 0 0,-8-8 0 0 0,7 7-160 0 0,-1 2 0 0 0,0-1-1 0 0,0 1 1 0 0,-1 0 0 0 0,0 0-1 0 0,0 1 1 0 0,0 0 0 0 0,0 1-1 0 0,0 0 1 0 0,-1 0 0 0 0,0 0-1 0 0,1 1 1 0 0,-1 1 0 0 0,0 0-1 0 0,0 0 1 0 0,0 0 0 0 0,0 1-1 0 0,-13 2 1 0 0,6 0-852 0 0,-1 1 0 0 0,1 1 0 0 0,0 1 0 0 0,1 0 0 0 0,-1 1 0 0 0,1 0 0 0 0,0 2 0 0 0,1 0 0 0 0,-18 12 0 0 0,-13 12-3838 0 0</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5:39.110"/>
    </inkml:context>
    <inkml:brush xml:id="br0">
      <inkml:brushProperty name="width" value="0.1" units="cm"/>
      <inkml:brushProperty name="height" value="0.1" units="cm"/>
      <inkml:brushProperty name="color" value="#F6630D"/>
    </inkml:brush>
  </inkml:definitions>
  <inkml:trace contextRef="#ctx0" brushRef="#br0">6 4 5320 0 0,'0'0'10442'0'0,"0"0"-10446"0"0,0 0 1 0 0,0-1-1 0 0,0 1 1 0 0,0 0-1 0 0,0 0 0 0 0,0 0 1 0 0,0 0-1 0 0,0 0 1 0 0,0 0-1 0 0,0-1 0 0 0,0 1 1 0 0,0 0-1 0 0,0 0 0 0 0,0 0 1 0 0,0 0-1 0 0,0 0 1 0 0,-1 0-1 0 0,1 0 0 0 0,0 0 1 0 0,0-1-1 0 0,0 1 1 0 0,0 0-1 0 0,0 0 0 0 0,0 0 1 0 0,0 0-1 0 0,0 0 0 0 0,0 0 1 0 0,-1 0-1 0 0,1 0 1 0 0,0 0-1 0 0,0 0 0 0 0,0 0 1 0 0,0 0-1 0 0,0 0 0 0 0,0 0 1 0 0,0 0-1 0 0,-1 0 1 0 0,1-1-1 0 0,0 1 0 0 0,0 0 1 0 0,0 0-1 0 0,0 1 1 0 0,0-1-1 0 0,0 0 0 0 0,0 0 1 0 0,-1 0-1 0 0,1 0 0 0 0,0 0 1 0 0,0 0-1 0 0,0 0 1 0 0,0 0-1 0 0,0 0 0 0 0,0 0 1 0 0,0 0-1 0 0,-1 0 1 0 0,1 0-1 0 0,0 0 0 0 0,0 0 1 0 0,0 0-1 0 0,0 1 0 0 0,5 57-28 0 0,3 52 4 0 0,-8-36-2394 0 0,-9-94-4402 0 0,7-4 2781 0 0</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5:39.531"/>
    </inkml:context>
    <inkml:brush xml:id="br0">
      <inkml:brushProperty name="width" value="0.1" units="cm"/>
      <inkml:brushProperty name="height" value="0.1" units="cm"/>
      <inkml:brushProperty name="color" value="#F6630D"/>
    </inkml:brush>
  </inkml:definitions>
  <inkml:trace contextRef="#ctx0" brushRef="#br0">64 24 5901 0 0,'0'0'6203'0'0,"-10"11"-7180"0"0,-32 34 776 0 0,41-43 182 0 0,0-1 0 0 0,0 0 0 0 0,0 1 1 0 0,0-1-1 0 0,0 1 0 0 0,0-1 1 0 0,0 1-1 0 0,0-1 0 0 0,1 1 0 0 0,-1 0 1 0 0,1-1-1 0 0,-1 1 0 0 0,1 0 0 0 0,0-1 1 0 0,0 1-1 0 0,-1 0 0 0 0,1-1 0 0 0,0 1 1 0 0,0 0-1 0 0,1 0 0 0 0,-1-1 1 0 0,0 1-1 0 0,1 0 0 0 0,-1-1 0 0 0,1 1 1 0 0,-1 0-1 0 0,1-1 0 0 0,0 1 0 0 0,0-1 1 0 0,-1 1-1 0 0,1-1 0 0 0,0 1 0 0 0,1-1 1 0 0,0 2-1 0 0,2 0 46 0 0,-1 0-1 0 0,1 0 1 0 0,0 0 0 0 0,0 0-1 0 0,0-1 1 0 0,0 0-1 0 0,0 1 1 0 0,10 2 0 0 0,-9-3 84 0 0,0-1 0 0 0,1 0 0 0 0,-1 0 0 0 0,1 0 0 0 0,0 0 0 0 0,-1-1 0 0 0,1 0 0 0 0,-1 0 0 0 0,1 0 0 0 0,0-1 0 0 0,-1 0 0 0 0,9-2 0 0 0,-11 2 19 0 0,0 0 0 0 0,-1-1 0 0 0,1 1 0 0 0,0 0 0 0 0,-1-1 0 0 0,0 0 0 0 0,1 0 0 0 0,-1 0 0 0 0,0 0 0 0 0,0 0 0 0 0,0 0 0 0 0,0 0 0 0 0,0-1 0 0 0,0 1 0 0 0,-1-1 0 0 0,1 1 0 0 0,-1-1 0 0 0,0 0 0 0 0,0 0 0 0 0,0 1 0 0 0,0-1 0 0 0,0 0 0 0 0,0 0 0 0 0,0-6 0 0 0,-1 2-50 0 0,0 0 0 0 0,0-1-1 0 0,0 1 1 0 0,-1 0 0 0 0,0 0-1 0 0,0 0 1 0 0,-4-11 0 0 0,5 16-172 0 0,-1 0 0 0 0,1 0 0 0 0,-1 0 0 0 0,1 0 0 0 0,-1 1 0 0 0,0-1 0 0 0,0 0 0 0 0,0 1 0 0 0,0-1 0 0 0,0 0 0 0 0,0 1 0 0 0,-1-1 0 0 0,1 1 1 0 0,0 0-1 0 0,-1-1 0 0 0,1 1 0 0 0,-1 0 0 0 0,1 0 0 0 0,-1 0 0 0 0,0 0 0 0 0,0 0 0 0 0,1 1 0 0 0,-1-1 0 0 0,0 0 0 0 0,0 1 0 0 0,0-1 0 0 0,0 1 0 0 0,1 0 0 0 0,-1-1 0 0 0,0 1 0 0 0,0 0 0 0 0,0 0 0 0 0,-2 1 0 0 0,2-1-258 0 0,0 1 0 0 0,0 0 0 0 0,0 0 0 0 0,1 0 0 0 0,-1 0-1 0 0,0 0 1 0 0,1 0 0 0 0,-1 1 0 0 0,0-1 0 0 0,1 1 0 0 0,0-1-1 0 0,-1 1 1 0 0,1-1 0 0 0,0 1 0 0 0,0 0 0 0 0,0 0 0 0 0,0-1-1 0 0,-1 3 1 0 0,-4 13-2571 0 0</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5:39.957"/>
    </inkml:context>
    <inkml:brush xml:id="br0">
      <inkml:brushProperty name="width" value="0.1" units="cm"/>
      <inkml:brushProperty name="height" value="0.1" units="cm"/>
      <inkml:brushProperty name="color" value="#F6630D"/>
    </inkml:brush>
  </inkml:definitions>
  <inkml:trace contextRef="#ctx0" brushRef="#br0">1 36 2540 0 0,'0'0'14927'0'0,"4"0"-14728"0"0,15 2-88 0 0,-1-2 0 0 0,0 0 0 0 0,0-2 0 0 0,0 0 0 0 0,35-8 0 0 0,25-3-32 0 0,-44 9-216 0 0,-15 1-100 0 0,0 1-1 0 0,0 1 0 0 0,-1 0 1 0 0,1 1-1 0 0,0 1 0 0 0,27 5 1 0 0,-20 9-2391 0 0,-26-15 2428 0 0,1 1-1 0 0,-1-1 1 0 0,1 0 0 0 0,0 1-1 0 0,-1 0 1 0 0,1-1-1 0 0,-1 1 1 0 0,0-1 0 0 0,1 1-1 0 0,-1-1 1 0 0,1 1-1 0 0,-1 0 1 0 0,0-1 0 0 0,1 1-1 0 0,-1 0 1 0 0,0 0 0 0 0,0-1-1 0 0,0 1 1 0 0,1 0-1 0 0,-1-1 1 0 0,0 1 0 0 0,0 0-1 0 0,0 0 1 0 0,0-1-1 0 0,0 1 1 0 0,-1 0 0 0 0,1 0-1 0 0,0-1 1 0 0,0 1-1 0 0,0 0 1 0 0,0-1 0 0 0,-1 1-1 0 0,1 0 1 0 0,0-1-1 0 0,-1 1 1 0 0,1 0 0 0 0,-1-1-1 0 0,0 2 1 0 0,-12 7-5460 0 0</inkml:trace>
  <inkml:trace contextRef="#ctx0" brushRef="#br0" timeOffset="1">40 359 7961 0 0,'0'0'9129'0'0,"14"-1"-9101"0"0,31-6-36 0 0,196-22-290 0 0,-163 27-770 0 0,20-2-1831 0 0,-70 2-603 0 0,42-9 0 0 0,-31-1-2067 0 0</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5:40.364"/>
    </inkml:context>
    <inkml:brush xml:id="br0">
      <inkml:brushProperty name="width" value="0.1" units="cm"/>
      <inkml:brushProperty name="height" value="0.1" units="cm"/>
      <inkml:brushProperty name="color" value="#F6630D"/>
    </inkml:brush>
  </inkml:definitions>
  <inkml:trace contextRef="#ctx0" brushRef="#br0">1 0 8081 0 0,'0'0'8054'0'0,"3"4"-8330"0"0,3 8 272 0 0,0 0 0 0 0,-1 1 1 0 0,0-1-1 0 0,0 1 0 0 0,-2 0 1 0 0,1 0-1 0 0,1 21 0 0 0,6 107-1001 0 0,-9-94-873 0 0,-2-41 1196 0 0,0 1-13 0 0</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5:40.769"/>
    </inkml:context>
    <inkml:brush xml:id="br0">
      <inkml:brushProperty name="width" value="0.1" units="cm"/>
      <inkml:brushProperty name="height" value="0.1" units="cm"/>
      <inkml:brushProperty name="color" value="#F6630D"/>
    </inkml:brush>
  </inkml:definitions>
  <inkml:trace contextRef="#ctx0" brushRef="#br0">188 21 5989 0 0,'0'0'6200'0'0,"-13"3"-6096"0"0,3-1-57 0 0,0 0 0 0 0,0 1 0 0 0,0 0-1 0 0,0 1 1 0 0,1 0 0 0 0,-1 0 0 0 0,1 1 0 0 0,0 0-1 0 0,-13 11 1 0 0,15-10-77 0 0,1 1 0 0 0,-1-1 1 0 0,1 2-1 0 0,1-1 0 0 0,-1 1 0 0 0,1 0 0 0 0,1 0 0 0 0,-1 0 1 0 0,1 1-1 0 0,-3 11 0 0 0,6-17 8 0 0,0-1 1 0 0,1 1-1 0 0,-1 0 1 0 0,1-1 0 0 0,0 1-1 0 0,-1 0 1 0 0,1 0-1 0 0,1-1 1 0 0,-1 1-1 0 0,0 0 1 0 0,1-1-1 0 0,-1 1 1 0 0,1 0-1 0 0,0-1 1 0 0,0 1-1 0 0,1 2 1 0 0,0-2 32 0 0,0-1 1 0 0,0 0 0 0 0,0 1-1 0 0,0-1 1 0 0,1 0-1 0 0,-1-1 1 0 0,0 1-1 0 0,1 0 1 0 0,-1-1 0 0 0,1 1-1 0 0,0-1 1 0 0,-1 0-1 0 0,1 1 1 0 0,0-1 0 0 0,0-1-1 0 0,0 1 1 0 0,0 0-1 0 0,3-1 1 0 0,-2 1 53 0 0,0-1 1 0 0,0 1-1 0 0,0-1 1 0 0,0 0-1 0 0,0-1 1 0 0,0 1-1 0 0,0-1 1 0 0,0 0-1 0 0,0 0 0 0 0,0 0 1 0 0,0 0-1 0 0,0-1 1 0 0,-1 1-1 0 0,1-1 1 0 0,-1 0-1 0 0,1 0 1 0 0,-1-1-1 0 0,0 1 1 0 0,1-1-1 0 0,-1 1 1 0 0,-1-1-1 0 0,1 0 1 0 0,0 0-1 0 0,-1 0 1 0 0,1-1-1 0 0,-1 1 0 0 0,0 0 1 0 0,0-1-1 0 0,0 0 1 0 0,-1 1-1 0 0,2-5 1 0 0,1-2-113 0 0,-1 0 0 0 0,0 1 1 0 0,0-1-1 0 0,-1 0 0 0 0,-1-1 0 0 0,1 1 1 0 0,-2 0-1 0 0,1 0 0 0 0,-2-1 0 0 0,1 1 1 0 0,-4-15-1 0 0,3 22-50 0 0,0 0 0 0 0,0 0 1 0 0,0 0-1 0 0,-1 0 0 0 0,1 0 0 0 0,-1 0 0 0 0,0 0 1 0 0,0 1-1 0 0,0-1 0 0 0,-3-3 0 0 0,-12-2-2473 0 0,16 7 2258 0 0,0 1 0 0 0,-1 1 1 0 0,1-1-1 0 0,0 0 0 0 0,0 0 0 0 0,0 0 0 0 0,0 0 0 0 0,0 1 0 0 0,0-1 1 0 0,0 1-1 0 0,0-1 0 0 0,0 0 0 0 0,0 1 0 0 0,1 0 0 0 0,-1-1 0 0 0,0 1 0 0 0,0-1 1 0 0,-1 2-1 0 0,-11 13-3670 0 0</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5:41.177"/>
    </inkml:context>
    <inkml:brush xml:id="br0">
      <inkml:brushProperty name="width" value="0.1" units="cm"/>
      <inkml:brushProperty name="height" value="0.1" units="cm"/>
      <inkml:brushProperty name="color" value="#F6630D"/>
    </inkml:brush>
  </inkml:definitions>
  <inkml:trace contextRef="#ctx0" brushRef="#br0">0 253 12717 0 0,'0'0'4993'0'0,"13"-5"-5239"0"0,12-3 162 0 0,2 1 1 0 0,-1 1 0 0 0,30-3 0 0 0,399-24-911 0 0,-447 33 726 0 0</inkml:trace>
  <inkml:trace contextRef="#ctx0" brushRef="#br0" timeOffset="1">214 19 10257 0 0,'0'0'8206'0'0,"-3"-4"-8388"0"0,-1-1 138 0 0,-4-5-459 0 0,10 27 73 0 0,11 43 420 0 0,-4 0 0 0 0,3 90 0 0 0,8 53 88 0 0,-18-193-259 0 0,0 0-1 0 0,0 0 0 0 0,1 0 1 0 0,1 0-1 0 0,0 0 1 0 0,0-1-1 0 0,7 12 0 0 0,-9-18-71 0 0,1 0 0 0 0,-1 0 0 0 0,0 0 0 0 0,1-1 0 0 0,-1 1 0 0 0,1-1 0 0 0,0 1 0 0 0,0-1 0 0 0,0 0-1 0 0,5 3 1 0 0,-5-4-170 0 0,0 0 0 0 0,0 0 0 0 0,0-1 0 0 0,0 1 0 0 0,0 0 0 0 0,1-1 0 0 0,-1 0 0 0 0,0 0 0 0 0,0 0 0 0 0,0 0 0 0 0,0 0-1 0 0,0-1 1 0 0,0 1 0 0 0,4-2 0 0 0,22-9-6066 0 0</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5:41.599"/>
    </inkml:context>
    <inkml:brush xml:id="br0">
      <inkml:brushProperty name="width" value="0.1" units="cm"/>
      <inkml:brushProperty name="height" value="0.1" units="cm"/>
      <inkml:brushProperty name="color" value="#F6630D"/>
    </inkml:brush>
  </inkml:definitions>
  <inkml:trace contextRef="#ctx0" brushRef="#br0">42 1 12985 0 0,'0'0'5945'0'0,"-3"12"-6617"0"0,-6 40 859 0 0,3 0 0 0 0,1 83 0 0 0,7-2-58 0 0,32 220 0 0 0,-34-353-129 0 0,2 11-179 0 0,-1 0 0 0 0,0 0 1 0 0,-1 19-1 0 0,0-27-87 0 0,-1 0 1 0 0,1 0 0 0 0,-1 0-1 0 0,1 0 1 0 0,-1-1 0 0 0,0 1-1 0 0,-1 0 1 0 0,-1 3 0 0 0,2-4-77 0 0,1-1 1 0 0,-1 0 0 0 0,0 1-1 0 0,-1-1 1 0 0,1 0 0 0 0,0 0-1 0 0,0 0 1 0 0,0 0 0 0 0,-1 0-1 0 0,1 0 1 0 0,0 0 0 0 0,-1-1-1 0 0,1 1 1 0 0,-1 0 0 0 0,1-1-1 0 0,-3 1 1 0 0,-23 1-6670 0 0</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5:42.190"/>
    </inkml:context>
    <inkml:brush xml:id="br0">
      <inkml:brushProperty name="width" value="0.1" units="cm"/>
      <inkml:brushProperty name="height" value="0.1" units="cm"/>
      <inkml:brushProperty name="color" value="#F6630D"/>
    </inkml:brush>
  </inkml:definitions>
  <inkml:trace contextRef="#ctx0" brushRef="#br0">4082 4215 12029 0 0,'0'0'2408'0'0,"-12"-2"-914"0"0,-382-56 348 0 0,209 35-1456 0 0,-343-89-1 0 0,-162-128 965 0 0,503 158-1334 0 0,5-8-1 0 0,3-7 0 0 0,5-8 0 0 0,5-8 1 0 0,-263-228-1 0 0,335 249-40 0 0,3-5 1 0 0,5-3 0 0 0,4-4-1 0 0,-124-203 1 0 0,146 199-38 0 0,6-3-1 0 0,4-2 1 0 0,6-3 0 0 0,4-1 0 0 0,-34-154 0 0 0,65 213 119 0 0,3-1 1 0 0,1 0-1 0 0,4 0 0 0 0,2 0 0 0 0,10-109 0 0 0,-1 120-78 0 0,2 1 0 0 0,1 0 0 0 0,3 1-1 0 0,2 0 1 0 0,1 1 0 0 0,3 1 0 0 0,39-67-1 0 0,-28 64-71 0 0,2 1-1 0 0,3 1 1 0 0,1 2 0 0 0,70-64-1 0 0,-29 40-202 0 0,144-94 1 0 0,-216 157 970 0 0</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5:42.595"/>
    </inkml:context>
    <inkml:brush xml:id="br0">
      <inkml:brushProperty name="width" value="0.1" units="cm"/>
      <inkml:brushProperty name="height" value="0.1" units="cm"/>
      <inkml:brushProperty name="color" value="#F6630D"/>
    </inkml:brush>
  </inkml:definitions>
  <inkml:trace contextRef="#ctx0" brushRef="#br0">1 153 12017 0 0,'0'0'3086'0'0,"14"-12"-3948"0"0,-2 0 737 0 0,-4 4 92 0 0,1 1 0 0 0,-1 0-1 0 0,1 0 1 0 0,0 1 0 0 0,1 0 0 0 0,0 0 0 0 0,0 1-1 0 0,15-5 1 0 0,21-7 179 0 0,1 3-1 0 0,0 2 1 0 0,59-7-1 0 0,-86 16-80 0 0,-1 2-1 0 0,1 0 1 0 0,0 1-1 0 0,0 1 1 0 0,0 1-1 0 0,-1 1 1 0 0,1 1-1 0 0,-1 0 1 0 0,0 1-1 0 0,33 14 1 0 0,-31-7 66 0 0,0 0 1 0 0,-1 0-1 0 0,0 2 0 0 0,-1 1 1 0 0,32 31-1 0 0,71 95 688 0 0,-21-21-3554 0 0,-75-96 26 0 0,11-5-1858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1:25.301"/>
    </inkml:context>
    <inkml:brush xml:id="br0">
      <inkml:brushProperty name="width" value="0.035" units="cm"/>
      <inkml:brushProperty name="height" value="0.035" units="cm"/>
      <inkml:brushProperty name="color" value="#E71224"/>
    </inkml:brush>
  </inkml:definitions>
  <inkml:trace contextRef="#ctx0" brushRef="#br0">110 66 4032,'-27'-12'2368,"16"9"-1638,1-2 0,0 1 0,0-1 0,0-1 1,1 0-1,-14-11 0,27 19-708,-1 0 0,1 0 0,-1-1 1,1 0-1,0 0 0,0 0 0,0 0 0,0 0 0,6-1 0,46 4 1307,299-16-208,22 0-1192,-351 14-26,37 6 1,-55-6-83,0-1 0,0 2-1,0-1 1,0 1 0,-1 0 0,1 1 0,-1-1-1,10 7 1,-16-9 44,0 0 0,0 0-1,-1 0 1,1-1 0,0 1 0,0 0-1,0 0 1,-1 0 0,1 0 0,0 0 0,-1 0-1,1 1 1,-1-1 0,1 0 0,-1 0-1,0 0 1,1 0 0,-1 1 0,0-1-1,0 0 1,0 0 0,0 1 0,0-1 0,0 0-1,0 0 1,0 1 0,0-1 0,-1 0-1,1 0 1,-1 0 0,1 0 0,-1 1-1,1-1 1,-1 0 0,1 0 0,-1 0-1,0 0 1,0 0 0,1 0 0,-1 0 0,-2 1-1,-18 7-4421</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5:46.340"/>
    </inkml:context>
    <inkml:brush xml:id="br0">
      <inkml:brushProperty name="width" value="0.1" units="cm"/>
      <inkml:brushProperty name="height" value="0.1" units="cm"/>
      <inkml:brushProperty name="color" value="#F6630D"/>
    </inkml:brush>
  </inkml:definitions>
  <inkml:trace contextRef="#ctx0" brushRef="#br0">4 12 7069 0 0,'0'0'8454'0'0,"-3"-12"-8660"0"0,10 27 179 0 0,-1-1-1 0 0,7 24 1 0 0,1 3 265 0 0,-1-7-149 0 0,-1 1 0 0 0,-2 0 0 0 0,-1 1 0 0 0,-2 0 0 0 0,-1 0-1 0 0,-3 1 1 0 0,0 0 0 0 0,-4 44 0 0 0,-8-45 495 0 0,1-12-1251 0 0,6-9-2632 0 0</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5:46.732"/>
    </inkml:context>
    <inkml:brush xml:id="br0">
      <inkml:brushProperty name="width" value="0.1" units="cm"/>
      <inkml:brushProperty name="height" value="0.1" units="cm"/>
      <inkml:brushProperty name="color" value="#F6630D"/>
    </inkml:brush>
  </inkml:definitions>
  <inkml:trace contextRef="#ctx0" brushRef="#br0">0 166 7145 0 0,'0'0'1748'0'0,"9"-14"-1110"0"0,-1-1-620 0 0,-5 8-45 0 0,1 0-1 0 0,0 0 1 0 0,0 0 0 0 0,0 1 0 0 0,1 0 0 0 0,0 0 0 0 0,0 0-1 0 0,1 1 1 0 0,0-1 0 0 0,0 1 0 0 0,9-6 0 0 0,1 1 75 0 0,0 1-1 0 0,0 1 1 0 0,30-11 0 0 0,-39 16-39 0 0,1 1 0 0 0,0 0 0 0 0,0 0 0 0 0,-1 1 0 0 0,1 0 1 0 0,0 1-1 0 0,0-1 0 0 0,1 1 0 0 0,-1 1 0 0 0,0 0 0 0 0,7 1 1 0 0,-11-1 16 0 0,-1 1 0 0 0,0-1 0 0 0,1 0 0 0 0,-1 1 0 0 0,0 0 0 0 0,0 0 0 0 0,-1 0 0 0 0,1 0 0 0 0,0 0 0 0 0,0 0 0 0 0,-1 1 0 0 0,0 0 0 0 0,1-1 0 0 0,-1 1 0 0 0,0 0 0 0 0,0 0 0 0 0,-1 0 0 0 0,1 0 0 0 0,-1 0 0 0 0,1 0 0 0 0,-1 1 0 0 0,0-1 0 0 0,0 0 0 0 0,0 1 0 0 0,-1-1 0 0 0,1 5 0 0 0,0-2 203 0 0,-1 0 1 0 0,1 0 0 0 0,-2 0-1 0 0,1 0 1 0 0,0 0-1 0 0,-1 0 1 0 0,0 0 0 0 0,-1 0-1 0 0,1 0 1 0 0,-1 0 0 0 0,0-1-1 0 0,-1 1 1 0 0,1-1-1 0 0,-5 7 1 0 0,0-3 16 0 0,0-1 1 0 0,-1 0-1 0 0,0 0 0 0 0,0-1 1 0 0,0 0-1 0 0,-1 0 0 0 0,0-1 1 0 0,-15 7-1 0 0,-10 4-653 0 0,-39 13 1 0 0,45-19-675 0 0,23-9 581 0 0,-25 8-1760 0 0,11-11-3528 0 0</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5:47.122"/>
    </inkml:context>
    <inkml:brush xml:id="br0">
      <inkml:brushProperty name="width" value="0.1" units="cm"/>
      <inkml:brushProperty name="height" value="0.1" units="cm"/>
      <inkml:brushProperty name="color" value="#F6630D"/>
    </inkml:brush>
  </inkml:definitions>
  <inkml:trace contextRef="#ctx0" brushRef="#br0">1 29 1644 0 0,'0'0'7567'0'0,"12"13"-6910"0"0,-6-7-589 0 0,12 13 85 0 0,-1 0 0 0 0,0 2 0 0 0,19 32 0 0 0,-28-41 148 0 0,-1 1 0 0 0,0 0 0 0 0,-2 0 0 0 0,1 1 1 0 0,-2-1-1 0 0,1 1 0 0 0,-2 0 0 0 0,4 29 1 0 0,-18-66 3433 0 0,3 9-3600 0 0,4 5-161 0 0,1-1 0 0 0,1 0 0 0 0,0 0 0 0 0,0 0 1 0 0,1 0-1 0 0,0 0 0 0 0,1 0 0 0 0,0 0 0 0 0,1 0 0 0 0,0 0 0 0 0,0 0 0 0 0,1 0 1 0 0,0 0-1 0 0,4-10 0 0 0,-4 14-216 0 0,1-1 0 0 0,0 1 0 0 0,0 0 0 0 0,0 0 0 0 0,1 0 0 0 0,-1 0 0 0 0,1 1 0 0 0,1-1 0 0 0,-1 1 0 0 0,1 0 0 0 0,0 0 0 0 0,0 1 0 0 0,0-1 0 0 0,1 1 0 0 0,-1 1 0 0 0,1-1 0 0 0,0 1 1 0 0,0 0-1 0 0,1 0 0 0 0,-1 0 0 0 0,10-2 0 0 0,31-1-4709 0 0,-16 6 1264 0 0</inkml:trace>
  <inkml:trace contextRef="#ctx0" brushRef="#br0" timeOffset="1">521 87 1800 0 0,'0'0'7509'0'0,"8"82"-7185"0"0,-6-61-68 0 0,1 0-244 0 0,-1 0-8 0 0,4-2 124 0 0,-3-1 16 0 0,0-2-144 0 0,0-3-336 0 0,-3-6-456 0 0,1-3-360 0 0</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5:47.540"/>
    </inkml:context>
    <inkml:brush xml:id="br0">
      <inkml:brushProperty name="width" value="0.1" units="cm"/>
      <inkml:brushProperty name="height" value="0.1" units="cm"/>
      <inkml:brushProperty name="color" value="#F6630D"/>
    </inkml:brush>
  </inkml:definitions>
  <inkml:trace contextRef="#ctx0" brushRef="#br0">0 110 8385 0 0,'0'0'2453'0'0,"2"6"-4046"0"0,6 22 1619 0 0,-8-28 3 0 0,0 1 1 0 0,0-1 0 0 0,0 1-1 0 0,0-1 1 0 0,0 1-1 0 0,0-1 1 0 0,0 1 0 0 0,0-1-1 0 0,0 0 1 0 0,1 1 0 0 0,-1-1-1 0 0,0 1 1 0 0,0-1-1 0 0,0 1 1 0 0,1-1 0 0 0,-1 1-1 0 0,0-1 1 0 0,0 0-1 0 0,1 1 1 0 0,-1-1 0 0 0,1 0-1 0 0,-1 1 1 0 0,0-1-1 0 0,1 0 1 0 0,-1 1 0 0 0,0-1-1 0 0,1 0 1 0 0,-1 0-1 0 0,1 0 1 0 0,-1 1 0 0 0,1-1-1 0 0,-1 0 1 0 0,1 0 0 0 0,-1 0-1 0 0,1 0 1 0 0,-1 0-1 0 0,1 0 1 0 0,-1 0 0 0 0,1 0-1 0 0,-1 0 1 0 0,1 0-1 0 0,-1 0 1 0 0,1 0 0 0 0,-1 0-1 0 0,0 0 1 0 0,1 0-1 0 0,-1-1 1 0 0,1 1 0 0 0,0 0-1 0 0,10-18 2807 0 0,-1-47-1887 0 0,-9 60-1027 0 0,-1 0 1 0 0,0 1 0 0 0,0-1-1 0 0,0 0 1 0 0,0 0-1 0 0,-1 1 1 0 0,0-1 0 0 0,0 0-1 0 0,0 1 1 0 0,-1-1 0 0 0,-3-6-1 0 0,-7 3-2363 0 0</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5:47.963"/>
    </inkml:context>
    <inkml:brush xml:id="br0">
      <inkml:brushProperty name="width" value="0.1" units="cm"/>
      <inkml:brushProperty name="height" value="0.1" units="cm"/>
      <inkml:brushProperty name="color" value="#F6630D"/>
    </inkml:brush>
  </inkml:definitions>
  <inkml:trace contextRef="#ctx0" brushRef="#br0">0 467 1512 0 0,'0'0'6832'0'0,"0"12"-6044"0"0,0 83 2413 0 0,3-113-1999 0 0,2-3-1286 0 0,1 2 0 0 0,1-1 0 0 0,1 0 0 0 0,1 1 0 0 0,0 1 1 0 0,23-34-1 0 0,-30 50 29 0 0,-1 1 0 0 0,0-1 1 0 0,0 1-1 0 0,1-1 0 0 0,-1 1 1 0 0,1 0-1 0 0,-1-1 0 0 0,1 1 1 0 0,0 0-1 0 0,0 0 0 0 0,-1 0 1 0 0,1 0-1 0 0,0 0 0 0 0,0 1 1 0 0,0-1-1 0 0,0 1 0 0 0,0-1 1 0 0,0 1-1 0 0,0 0 0 0 0,0-1 0 0 0,0 1 1 0 0,3 0-1 0 0,-3 1 35 0 0,1 0-1 0 0,0 0 1 0 0,0 0-1 0 0,0 0 1 0 0,-1 1 0 0 0,1-1-1 0 0,-1 1 1 0 0,1-1-1 0 0,-1 1 1 0 0,1 0 0 0 0,-1 0-1 0 0,0 0 1 0 0,3 4-1 0 0,2 3 46 0 0,0 0-1 0 0,-1 0 0 0 0,0 1 0 0 0,-1-1 1 0 0,0 1-1 0 0,-1 1 0 0 0,4 10 0 0 0,2 29 267 0 0,-7-35-1616 0 0,0-1 1 0 0,8 24 0 0 0</inkml:trace>
  <inkml:trace contextRef="#ctx0" brushRef="#br0" timeOffset="1">451 0 6341 0 0,'0'0'7002'0'0,"6"16"-6848"0"0,79 267 535 0 0,-17 16-741 0 0,-52-228-2487 0 0,-14-61-1053 0 0</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5:48.357"/>
    </inkml:context>
    <inkml:brush xml:id="br0">
      <inkml:brushProperty name="width" value="0.1" units="cm"/>
      <inkml:brushProperty name="height" value="0.1" units="cm"/>
      <inkml:brushProperty name="color" value="#F6630D"/>
    </inkml:brush>
  </inkml:definitions>
  <inkml:trace contextRef="#ctx0" brushRef="#br0">0 13 7869 0 0,'0'0'6006'0'0,"15"-3"-6280"0"0,34-2 150 0 0,1 1-1 0 0,84 4 0 0 0,-70 7-302 0 0,21 1-1293 0 0,-27-5-2671 0 0,-36-3 454 0 0</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5:58.099"/>
    </inkml:context>
    <inkml:brush xml:id="br0">
      <inkml:brushProperty name="width" value="0.1" units="cm"/>
      <inkml:brushProperty name="height" value="0.1" units="cm"/>
      <inkml:brushProperty name="color" value="#F6630D"/>
    </inkml:brush>
  </inkml:definitions>
  <inkml:trace contextRef="#ctx0" brushRef="#br0">1 75 860 0 0,'0'0'3836'0'0,"9"-67"-3836"0"0,7 59-220 0 0,23 8-704 0 0,-2 0-184 0 0,37 11-704 0 0</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5:48.747"/>
    </inkml:context>
    <inkml:brush xml:id="br0">
      <inkml:brushProperty name="width" value="0.1" units="cm"/>
      <inkml:brushProperty name="height" value="0.1" units="cm"/>
      <inkml:brushProperty name="color" value="#F6630D"/>
    </inkml:brush>
  </inkml:definitions>
  <inkml:trace contextRef="#ctx0" brushRef="#br0">274 1 5825 0 0,'0'0'6760'0'0,"-12"17"-6649"0"0,-38 61 590 0 0,-49 104 0 0 0,76-129-545 0 0,3 0-1 0 0,1 1 1 0 0,-21 108 0 0 0,36-137-146 0 0,1 1 1 0 0,0 0 0 0 0,2 0 0 0 0,1 0 0 0 0,2 0-1 0 0,0 0 1 0 0,1 0 0 0 0,2 0 0 0 0,1-1 0 0 0,16 47-1 0 0,-15-58 12 0 0,0 0 0 0 0,1-1-1 0 0,0 0 1 0 0,1 0-1 0 0,0-1 1 0 0,1-1 0 0 0,1 1-1 0 0,0-1 1 0 0,0-1-1 0 0,1 0 1 0 0,0-1 0 0 0,1 0-1 0 0,14 7 1 0 0,-8-6 75 0 0,0-1 1 0 0,1-1-1 0 0,0 0 1 0 0,0-1-1 0 0,1-2 0 0 0,0 0 1 0 0,0-1-1 0 0,35 2 1 0 0,-36-5 37 0 0,49 1 249 0 0,-66-3-360 0 0,0 1 0 0 0,0 0 0 0 0,0 0-1 0 0,0-1 1 0 0,0 0 0 0 0,0 1 0 0 0,0-1 0 0 0,-1 0 0 0 0,1-1 0 0 0,0 1 0 0 0,-1 0-1 0 0,1-1 1 0 0,0 1 0 0 0,-1-1 0 0 0,0 0 0 0 0,1 0 0 0 0,-1 0 0 0 0,3-4 0 0 0,-3 2-172 0 0,-1 0 0 0 0,1 1 0 0 0,-1-1 1 0 0,0 0-1 0 0,0 0 0 0 0,-1-1 0 0 0,1 1 1 0 0,-1 0-1 0 0,0 0 0 0 0,-1-6 0 0 0,-7-46-4953 0 0,-2 19-292 0 0</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5:49.139"/>
    </inkml:context>
    <inkml:brush xml:id="br0">
      <inkml:brushProperty name="width" value="0.1" units="cm"/>
      <inkml:brushProperty name="height" value="0.1" units="cm"/>
      <inkml:brushProperty name="color" value="#F6630D"/>
    </inkml:brush>
  </inkml:definitions>
  <inkml:trace contextRef="#ctx0" brushRef="#br0">199 75 6049 0 0,'0'0'6287'0'0,"4"-12"-5490"0"0,0-1-513 0 0,-3 9-136 0 0,0-1-1 0 0,0 0 1 0 0,0 1 0 0 0,1-1 0 0 0,0 1 0 0 0,0-1-1 0 0,0 1 1 0 0,1 0 0 0 0,3-5 0 0 0,-95 108 1220 0 0,65-75-1368 0 0,1 0 0 0 0,1 2 1 0 0,1 0-1 0 0,-17 30 0 0 0,37-55-32 0 0,0 1 0 0 0,0 0 0 0 0,0-1-1 0 0,0 1 1 0 0,0 0 0 0 0,0 0 0 0 0,0-1 0 0 0,1 1 0 0 0,-1 0 0 0 0,1 0-1 0 0,-1 0 1 0 0,1 0 0 0 0,0 0 0 0 0,0 0 0 0 0,0 0 0 0 0,0 0-1 0 0,0 0 1 0 0,0 0 0 0 0,1 0 0 0 0,-1 0 0 0 0,2 3 0 0 0,0-2-8 0 0,1 0 0 0 0,-1 0 1 0 0,1 0-1 0 0,0-1 0 0 0,0 1 1 0 0,0-1-1 0 0,0 0 1 0 0,0 0-1 0 0,1 0 0 0 0,4 2 1 0 0,6 3-7 0 0,-1 1 1 0 0,0 0-1 0 0,-1 1 1 0 0,0 1 0 0 0,0 0-1 0 0,-1 0 1 0 0,0 1-1 0 0,11 16 1 0 0,-19-24 94 0 0,-1 1 0 0 0,1-1 0 0 0,-1 1 0 0 0,0 0 0 0 0,0 0 1 0 0,0 0-1 0 0,-1 0 0 0 0,1 0 0 0 0,-1 0 0 0 0,0 0 0 0 0,0 1 0 0 0,-1-1 0 0 0,1 0 0 0 0,-1 1 0 0 0,0-1 0 0 0,0 0 0 0 0,0 1 0 0 0,-1-1 1 0 0,0 0-1 0 0,1 1 0 0 0,-2-1 0 0 0,1 0 0 0 0,0 0 0 0 0,-1 0 0 0 0,0 0 0 0 0,0 0 0 0 0,0 0 0 0 0,0 0 0 0 0,0-1 0 0 0,-1 1 1 0 0,0-1-1 0 0,0 1 0 0 0,-5 4 0 0 0,-24 21-91 0 0,-2 0 0 0 0,-39 25 0 0 0,66-50-455 0 0,15-29-7968 0 0</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5:49.694"/>
    </inkml:context>
    <inkml:brush xml:id="br0">
      <inkml:brushProperty name="width" value="0.1" units="cm"/>
      <inkml:brushProperty name="height" value="0.1" units="cm"/>
      <inkml:brushProperty name="color" value="#F6630D"/>
    </inkml:brush>
  </inkml:definitions>
  <inkml:trace contextRef="#ctx0" brushRef="#br0">0 59 8301 0 0,'0'0'4336'0'0,"13"-9"-3546"0"0,44-29-181 0 0,-53 36-585 0 0,0 0 0 0 0,0 1-1 0 0,0-1 1 0 0,0 1 0 0 0,0 0 0 0 0,0 0-1 0 0,0 1 1 0 0,0-1 0 0 0,1 1 0 0 0,-1 0 0 0 0,0 0-1 0 0,0 0 1 0 0,0 1 0 0 0,0-1 0 0 0,1 1 0 0 0,-1 0-1 0 0,0 0 1 0 0,0 0 0 0 0,0 1 0 0 0,-1 0 0 0 0,1 0-1 0 0,0 0 1 0 0,0 0 0 0 0,5 5 0 0 0,7 3-14 0 0,-1 2 1 0 0,-1 0-1 0 0,0 0 1 0 0,0 1 0 0 0,-1 1-1 0 0,-1 1 1 0 0,0-1-1 0 0,-1 2 1 0 0,-1 0 0 0 0,15 30-1 0 0,-8-9 98 0 0,-2 1-1 0 0,-1 0 0 0 0,16 75 1 0 0,-23-71 5 0 0,-1-1 0 0 0,-3 1 0 0 0,-1 0 0 0 0,-2 0 0 0 0,-1 1 1 0 0,-15 79-1 0 0,2-58 143 0 0,-2-2 0 0 0,-4 0 0 0 0,-48 107 1 0 0,60-149 35 0 0,-2-1 0 0 0,-1 0 0 0 0,0-1 1 0 0,-1 0-1 0 0,-1-1 0 0 0,-1 0 0 0 0,0-1 1 0 0,-18 15-1 0 0,32-31-238 0 0,0 0 1 0 0,0 0 0 0 0,0 1-1 0 0,-1-1 1 0 0,1 0-1 0 0,0 0 1 0 0,-1 1-1 0 0,1-1 1 0 0,0 0 0 0 0,-1 0-1 0 0,1 0 1 0 0,0 1-1 0 0,-1-1 1 0 0,1 0-1 0 0,0 0 1 0 0,-1 0-1 0 0,1 0 1 0 0,-1 0 0 0 0,1 0-1 0 0,0 0 1 0 0,-1 0-1 0 0,1 0 1 0 0,0 0-1 0 0,-1 0 1 0 0,1 0 0 0 0,0 0-1 0 0,-1 0 1 0 0,1 0-1 0 0,-1 0 1 0 0,1-1-1 0 0,0 1 1 0 0,-1 0 0 0 0,1 0-1 0 0,-1-1 1 0 0,-4-14-858 0 0,5 11-343 0 0,0-1 0 0 0,0 1 1 0 0,1-1-1 0 0,-1 1 0 0 0,1-1 0 0 0,0 1 0 0 0,2-6 0 0 0,15-26-9086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1:25.689"/>
    </inkml:context>
    <inkml:brush xml:id="br0">
      <inkml:brushProperty name="width" value="0.035" units="cm"/>
      <inkml:brushProperty name="height" value="0.035" units="cm"/>
      <inkml:brushProperty name="color" value="#E71224"/>
    </inkml:brush>
  </inkml:definitions>
  <inkml:trace contextRef="#ctx0" brushRef="#br0">1002 28 8137,'10'-8'684,"-1"1"324,-1 2-336,12-3-216,2 8-24,-1 8 276,1 4-504,-3 9-204,-6 11-84,-10 16 0,-18 20 72,-50 74-160,-102 69 172,-108 69 72,63-67-72,4 20-888,1-38-1512</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6:09.030"/>
    </inkml:context>
    <inkml:brush xml:id="br0">
      <inkml:brushProperty name="width" value="0.1" units="cm"/>
      <inkml:brushProperty name="height" value="0.1" units="cm"/>
      <inkml:brushProperty name="color" value="#F6630D"/>
    </inkml:brush>
  </inkml:definitions>
  <inkml:trace contextRef="#ctx0" brushRef="#br0">0 130 756 0 0,'0'0'16139'0'0,"26"-7"-15396"0"0,51-17-992 0 0,0 3-1 0 0,2 4 1 0 0,86-8 0 0 0,-17 2 162 0 0,-132 20-115 0 0,35-5-247 0 0,-17 6-2958 0 0,-51 13-1481 0 0,-33 9 804 0 0,-1-3 1204 0 0</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6:09.435"/>
    </inkml:context>
    <inkml:brush xml:id="br0">
      <inkml:brushProperty name="width" value="0.1" units="cm"/>
      <inkml:brushProperty name="height" value="0.1" units="cm"/>
      <inkml:brushProperty name="color" value="#F6630D"/>
    </inkml:brush>
  </inkml:definitions>
  <inkml:trace contextRef="#ctx0" brushRef="#br0">1 12 4368 0 0,'0'0'9831'0'0,"1"1"-9725"0"0,5 1-53 0 0,0-1 0 0 0,-1 1 0 0 0,1-1 0 0 0,0 0 0 0 0,0-1 0 0 0,0 1 0 0 0,0-1 0 0 0,0 0 0 0 0,0-1 0 0 0,7-1 0 0 0,15 1 197 0 0,541-11 911 0 0,-566 12-1086 0 0,0 0-1 0 0,0 0 0 0 0,0 0 0 0 0,0 0 0 0 0,1 0-1 0 0,-1-1 1 0 0,0 0 0 0 0,0 1 0 0 0,3-3 0 0 0,-26 8-7303 0 0,9 0 3880 0 0,-3-4-2668 0 0</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6:12.807"/>
    </inkml:context>
    <inkml:brush xml:id="br0">
      <inkml:brushProperty name="width" value="0.1" units="cm"/>
      <inkml:brushProperty name="height" value="0.1" units="cm"/>
      <inkml:brushProperty name="color" value="#F6630D"/>
    </inkml:brush>
  </inkml:definitions>
  <inkml:trace contextRef="#ctx0" brushRef="#br0">1585 33 3436 0 0,'0'0'8162'0'0,"0"-7"-8485"0"0,2-11 37 0 0,-1 11-716 0 0,-7 24 314 0 0,-35 108 1393 0 0,-38 143-287 0 0,-3 342 366 0 0,51 7-338 0 0,12-175-181 0 0,-250 2087 570 0 0,143-1555-543 0 0,43-292-333 0 0,-32-5 187 0 0,-10-96 246 0 0,-93 447-53 0 0,22-54 480 0 0,136-693-352 0 0,-29 155-13 0 0,67-297-454 0 0,-4 161-1 0 0,26-266 896 0 0</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6:29.173"/>
    </inkml:context>
    <inkml:brush xml:id="br0">
      <inkml:brushProperty name="width" value="0.1" units="cm"/>
      <inkml:brushProperty name="height" value="0.1" units="cm"/>
      <inkml:brushProperty name="color" value="#AB008B"/>
    </inkml:brush>
  </inkml:definitions>
  <inkml:trace contextRef="#ctx0" brushRef="#br0">89 5 10577 0 0,'0'0'5534'0'0,"-3"11"-5583"0"0,-57 132 444 0 0,52-128-330 0 0,6-10-44 0 0,-1-1 0 0 0,1 1 0 0 0,0 0 0 0 0,0 0 0 0 0,0 0 0 0 0,1 0 0 0 0,-2 11 830 0 0,14-36 1748 0 0,27-56-2322 0 0,23-41-2021 0 0,-52 107 564 0 0,4 58-16176 0 0</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6:29.657"/>
    </inkml:context>
    <inkml:brush xml:id="br0">
      <inkml:brushProperty name="width" value="0.1" units="cm"/>
      <inkml:brushProperty name="height" value="0.1" units="cm"/>
      <inkml:brushProperty name="color" value="#AB008B"/>
    </inkml:brush>
  </inkml:definitions>
  <inkml:trace contextRef="#ctx0" brushRef="#br0">147 1 6949 0 0,'0'0'10252'0'0,"-13"9"-9979"0"0,9-7-264 0 0,-11 7 50 0 0,1 1 0 0 0,0 1 1 0 0,0 0-1 0 0,1 1 0 0 0,1 0 0 0 0,-15 18 0 0 0,25-26-71 0 0,-1 0 0 0 0,1 0 0 0 0,0 0 0 0 0,0 0 0 0 0,0 1 0 0 0,0-1 0 0 0,1 1 0 0 0,0-1 0 0 0,0 1 1 0 0,0-1-1 0 0,0 8 0 0 0,1-11 24 0 0,0-1-1 0 0,0 0 1 0 0,0 0 0 0 0,0 0 0 0 0,0 1 0 0 0,0-1 0 0 0,0 0 0 0 0,0 0 0 0 0,0 0 0 0 0,0 1 0 0 0,0-1 0 0 0,0 0 0 0 0,0 0 0 0 0,0 0-1 0 0,0 0 1 0 0,0 1 0 0 0,1-1 0 0 0,-1 0 0 0 0,0 0 0 0 0,0 0 0 0 0,0 0 0 0 0,0 1 0 0 0,0-1 0 0 0,0 0 0 0 0,1 0 0 0 0,-1 0-1 0 0,0 0 1 0 0,0 0 0 0 0,0 0 0 0 0,1 0 0 0 0,-1 0 0 0 0,0 1 0 0 0,0-1 0 0 0,0 0 0 0 0,0 0 0 0 0,1 0 0 0 0,-1 0 0 0 0,0 0-1 0 0,0 0 1 0 0,0 0 0 0 0,1 0 0 0 0,-1 0 0 0 0,12-5 683 0 0,9-9 363 0 0,-12 7-807 0 0,-1 0-1 0 0,0-1 1 0 0,-1 0 0 0 0,0-1-1 0 0,0 0 1 0 0,0 0 0 0 0,-1 0-1 0 0,-1-1 1 0 0,6-13-1 0 0,-35 49-2946 0 0,7 8 697 0 0,13-9-3124 0 0,8-5-1403 0 0</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6:38.097"/>
    </inkml:context>
    <inkml:brush xml:id="br0">
      <inkml:brushProperty name="width" value="0.1" units="cm"/>
      <inkml:brushProperty name="height" value="0.1" units="cm"/>
      <inkml:brushProperty name="color" value="#AB008B"/>
    </inkml:brush>
  </inkml:definitions>
  <inkml:trace contextRef="#ctx0" brushRef="#br0">20 1 7097 0 0,'0'0'8800'0'0,"-1"13"-8292"0"0,-17 121 579 0 0,18-133-1043 0 0,0 1 0 0 0,0-1 1 0 0,-1 1-1 0 0,1 0 0 0 0,0-1 0 0 0,1 1 1 0 0,-1 0-1 0 0,0-1 0 0 0,0 1 1 0 0,1 0-1 0 0,-1-1 0 0 0,2 4 1 0 0,3-7 999 0 0,2-13-322 0 0,44-131-1988 0 0</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6:38.520"/>
    </inkml:context>
    <inkml:brush xml:id="br0">
      <inkml:brushProperty name="width" value="0.1" units="cm"/>
      <inkml:brushProperty name="height" value="0.1" units="cm"/>
      <inkml:brushProperty name="color" value="#AB008B"/>
    </inkml:brush>
  </inkml:definitions>
  <inkml:trace contextRef="#ctx0" brushRef="#br0">88 1 7037 0 0,'0'0'10782'0'0,"-5"9"-10485"0"0,-67 96 157 0 0,62-92-328 0 0,15-21 203 0 0,11-14-286 0 0,49-70 561 0 0,-72 105-440 0 0,0 0 0 0 0,0 1 0 0 0,2-1 0 0 0,-8 26 1 0 0,-17 41-593 0 0,29-78 75 0 0,-5 9-321 0 0</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6:23.521"/>
    </inkml:context>
    <inkml:brush xml:id="br0">
      <inkml:brushProperty name="width" value="0.1" units="cm"/>
      <inkml:brushProperty name="height" value="0.1" units="cm"/>
      <inkml:brushProperty name="color" value="#AB008B"/>
    </inkml:brush>
  </inkml:definitions>
  <inkml:trace contextRef="#ctx0" brushRef="#br0">463 1 14173 0 0,'0'0'4493'0'0,"1"12"-6642"0"0,8 250 2059 0 0,8 99 470 0 0,-11-324-284 0 0,-3-22-218 0 0,0 0 0 0 0,-2 1-1 0 0,0 22 1 0 0,-2-41 164 0 0,-1 0 1 0 0,0 1-1 0 0,0 0 0 0 0,0-1 0 0 0,0 1 0 0 0,0 0 1 0 0,-1 0-1 0 0,-2-2 0 0 0,-1-1-74 0 0,-4-5-83 0 0,-9-8-1 0 0,0 0 0 0 0,-2 1 0 0 0,0 1 0 0 0,-23-14 0 0 0,36 26 109 0 0,0 0-1 0 0,1 0 1 0 0,-2 1-1 0 0,1 1 1 0 0,0-1-1 0 0,0 1 1 0 0,-1 1-1 0 0,1-1 1 0 0,-1 1-1 0 0,0 1 1 0 0,1 0-1 0 0,-1 0 1 0 0,1 1 0 0 0,-1 0-1 0 0,1 0 1 0 0,-15 5-1 0 0,11-2 50 0 0,0 0 1 0 0,0 1-1 0 0,0 1 0 0 0,1 0 1 0 0,0 0-1 0 0,0 1 0 0 0,1 1 0 0 0,0 0 1 0 0,-12 12-1 0 0,16-14-28 0 0,-1 1-1 0 0,2-1 1 0 0,-1 2-1 0 0,1-1 1 0 0,0 0 0 0 0,0 1-1 0 0,1 0 1 0 0,0 0-1 0 0,1 1 1 0 0,0-1 0 0 0,0 1-1 0 0,0-1 1 0 0,-1 18 0 0 0,3-22-18 0 0,1-1 0 0 0,1 1 0 0 0,-1 0 0 0 0,0-1 0 0 0,1 1 0 0 0,0 0 0 0 0,0-1 1 0 0,0 1-1 0 0,0-1 0 0 0,0 0 0 0 0,1 1 0 0 0,-1-1 0 0 0,1 0 0 0 0,0 0 0 0 0,0 0 1 0 0,1 0-1 0 0,-1 0 0 0 0,0 0 0 0 0,1-1 0 0 0,0 1 0 0 0,-1-1 0 0 0,1 0 0 0 0,0 0 1 0 0,0 0-1 0 0,0 0 0 0 0,1 0 0 0 0,-1-1 0 0 0,0 1 0 0 0,1-1 0 0 0,5 2 0 0 0,5 1 19 0 0,1-1-1 0 0,-1 0 1 0 0,1 0-1 0 0,0-2 0 0 0,0 0 1 0 0,17-1-1 0 0,-12-1-252 0 0,0-1 0 0 0,0-1 0 0 0,0-1 0 0 0,-1-1 0 0 0,34-13 0 0 0,-16 2-3623 0 0,68-40 0 0 0,-69 34-931 0 0</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6:23.974"/>
    </inkml:context>
    <inkml:brush xml:id="br0">
      <inkml:brushProperty name="width" value="0.1" units="cm"/>
      <inkml:brushProperty name="height" value="0.1" units="cm"/>
      <inkml:brushProperty name="color" value="#AB008B"/>
    </inkml:brush>
  </inkml:definitions>
  <inkml:trace contextRef="#ctx0" brushRef="#br0">1 167 5004 0 0,'0'0'6445'0'0,"14"1"-5922"0"0,3 0-316 0 0,1-1-1 0 0,-1-1 0 0 0,1 0 0 0 0,-1-1 0 0 0,25-7 0 0 0,-9-1-6 0 0,60-27-1 0 0,-83 33-135 0 0,-1-1 0 0 0,0 0 0 0 0,0-1 0 0 0,0 0-1 0 0,0 0 1 0 0,-1-1 0 0 0,0 0 0 0 0,-1-1 0 0 0,0 0 0 0 0,10-13 0 0 0,-17 21-58 0 0,1-1 1 0 0,-1 1 0 0 0,1-1-1 0 0,-1 1 1 0 0,1-1 0 0 0,-1 1-1 0 0,0-1 1 0 0,1 1 0 0 0,-1-1 0 0 0,0 1-1 0 0,0-1 1 0 0,0 1 0 0 0,1-1-1 0 0,-1 0 1 0 0,0 1 0 0 0,0-1-1 0 0,0 1 1 0 0,0-1 0 0 0,0 0-1 0 0,0 1 1 0 0,0-1 0 0 0,0 0-1 0 0,0 1 1 0 0,0-1 0 0 0,0 1-1 0 0,0-1 1 0 0,-1 0 0 0 0,1 1 0 0 0,0-1-1 0 0,0 1 1 0 0,-1-1 0 0 0,1 1-1 0 0,0-1 1 0 0,-1 1 0 0 0,1-1-1 0 0,0 1 1 0 0,-1-1 0 0 0,1 1-1 0 0,-1-1 1 0 0,1 1 0 0 0,-1 0-1 0 0,1-1 1 0 0,-1 1 0 0 0,1 0-1 0 0,-1-1 1 0 0,1 1 0 0 0,-1 0 0 0 0,1 0-1 0 0,-1-1 1 0 0,0 1 0 0 0,1 0-1 0 0,-1 0 1 0 0,1 0 0 0 0,-1 0-1 0 0,0 0 1 0 0,1 0 0 0 0,-1 0-1 0 0,1 0 1 0 0,-1 0 0 0 0,0 0-1 0 0,1 0 1 0 0,-1 0 0 0 0,-1 1 0 0 0,-41 7 122 0 0,30-2-33 0 0,0 0 0 0 0,1 1-1 0 0,-1 0 1 0 0,1 1 0 0 0,1 0 0 0 0,-1 1 0 0 0,2 1-1 0 0,-1 0 1 0 0,1 0 0 0 0,1 1 0 0 0,0 0-1 0 0,0 0 1 0 0,1 1 0 0 0,-10 19 0 0 0,16-25-119 0 0,-1 0 0 0 0,1 1 1 0 0,0-1-1 0 0,0 1 0 0 0,1-1 0 0 0,0 1 1 0 0,0-1-1 0 0,0 1 0 0 0,1 0 0 0 0,0 0 1 0 0,1-1-1 0 0,-1 1 0 0 0,4 12 0 0 0,-3-15-17 0 0,0-1 1 0 0,0 1-1 0 0,1 0 0 0 0,-1-1 0 0 0,1 1 0 0 0,0-1 0 0 0,0 0 0 0 0,0 1 1 0 0,1-1-1 0 0,-1 0 0 0 0,1 0 0 0 0,-1-1 0 0 0,1 1 0 0 0,0 0 0 0 0,0-1 1 0 0,0 0-1 0 0,1 0 0 0 0,-1 0 0 0 0,0 0 0 0 0,1 0 0 0 0,0-1 0 0 0,-1 1 1 0 0,1-1-1 0 0,0 0 0 0 0,4 1 0 0 0,-1-1-430 0 0,0 0 1 0 0,1 0-1 0 0,-1-1 1 0 0,1 0-1 0 0,-1 0 0 0 0,0-1 1 0 0,1 0-1 0 0,-1 0 1 0 0,0 0-1 0 0,1-1 0 0 0,-1 0 1 0 0,0-1-1 0 0,11-5 0 0 0,21-13-4493 0 0</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6:24.409"/>
    </inkml:context>
    <inkml:brush xml:id="br0">
      <inkml:brushProperty name="width" value="0.1" units="cm"/>
      <inkml:brushProperty name="height" value="0.1" units="cm"/>
      <inkml:brushProperty name="color" value="#AB008B"/>
    </inkml:brush>
  </inkml:definitions>
  <inkml:trace contextRef="#ctx0" brushRef="#br0">0 430 3676 0 0,'0'0'7792'0'0,"14"-4"-7360"0"0,9-4-16 0 0,0-1 1 0 0,0-1-1 0 0,37-23 1 0 0,-38 18-54 0 0,0-1 0 0 0,-2-1 0 0 0,0-1 0 0 0,0 0 0 0 0,26-34 0 0 0,-39 42-314 0 0,0 0-1 0 0,-1 0 1 0 0,0-1-1 0 0,0 0 1 0 0,-1 0-1 0 0,-1 0 1 0 0,0-1-1 0 0,0 0 1 0 0,-1 1-1 0 0,-1-1 1 0 0,0 0-1 0 0,-1-1 1 0 0,0 1-1 0 0,-1-17 0 0 0,0 27-7 0 0,1 1 0 0 0,-1-1 0 0 0,0 0 0 0 0,-1 1 0 0 0,1-1-1 0 0,0 0 1 0 0,0 1 0 0 0,-1-1 0 0 0,1 0 0 0 0,-1 1-1 0 0,1-1 1 0 0,-1 1 0 0 0,0-1 0 0 0,0 1 0 0 0,1-1-1 0 0,-1 1 1 0 0,0 0 0 0 0,0-1 0 0 0,0 1 0 0 0,-1 0-1 0 0,1 0 1 0 0,0 0 0 0 0,0-1 0 0 0,-1 1 0 0 0,1 1 0 0 0,-1-1-1 0 0,1 0 1 0 0,-1 0 0 0 0,1 0 0 0 0,-1 1 0 0 0,1-1-1 0 0,-3 0 1 0 0,2 1-56 0 0,-1 1 0 0 0,1-1 0 0 0,0 0 0 0 0,-1 1 0 0 0,1-1 0 0 0,-1 1 0 0 0,1 0 0 0 0,0 0 0 0 0,-1 0 0 0 0,1 0 0 0 0,0 0 0 0 0,0 0 0 0 0,0 0 0 0 0,0 1 0 0 0,0-1 0 0 0,0 1 0 0 0,0 0 0 0 0,0 0 0 0 0,1-1 0 0 0,-1 1 0 0 0,-1 3 0 0 0,-13 19-57 0 0,1 1 0 0 0,1 0 0 0 0,1 1 0 0 0,1 1 0 0 0,-13 46 0 0 0,-27 143 92 0 0,48-195-40 0 0,1-6-36 0 0,-45 246 311 0 0,40-201-697 0 0,2-1 0 0 0,4 84 0 0 0,7-105-1004 0 0</inkml:trace>
  <inkml:trace contextRef="#ctx0" brushRef="#br0" timeOffset="1">16 799 5685 0 0,'0'0'9172'0'0,"70"-32"-9100"0"0,-46 19 92 0 0,8 0-152 0 0,1-1-8 0 0,9-1-8 0 0,3-5-56 0 0,6 2 8 0 0,3 0-172 0 0,2-1-284 0 0,1 0-456 0 0,1 0-524 0 0,-16 4-1532 0 0,22-4-3021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1:28.266"/>
    </inkml:context>
    <inkml:brush xml:id="br0">
      <inkml:brushProperty name="width" value="0.035" units="cm"/>
      <inkml:brushProperty name="height" value="0.035" units="cm"/>
      <inkml:brushProperty name="color" value="#E71224"/>
    </inkml:brush>
  </inkml:definitions>
  <inkml:trace contextRef="#ctx0" brushRef="#br0">71 34 5028,'-9'-10'1621,"3"2"-1129,-1 3-492,-3-4-168,0 8-396,-3 6-1093,-2 8-419</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6:24.848"/>
    </inkml:context>
    <inkml:brush xml:id="br0">
      <inkml:brushProperty name="width" value="0.1" units="cm"/>
      <inkml:brushProperty name="height" value="0.1" units="cm"/>
      <inkml:brushProperty name="color" value="#AB008B"/>
    </inkml:brush>
  </inkml:definitions>
  <inkml:trace contextRef="#ctx0" brushRef="#br0">384 3 5581 0 0,'0'0'7101'0'0,"-11"-1"-4880"0"0,1 0-2279 0 0,-1 1 0 0 0,0 0 0 0 0,0 0 0 0 0,0 1 0 0 0,0 1 0 0 0,1 0 0 0 0,-1 0 0 0 0,0 1 0 0 0,1 0 0 0 0,0 1 0 0 0,-16 8 0 0 0,19-8 20 0 0,0 0-1 0 0,1 0 0 0 0,0 1 1 0 0,0 0-1 0 0,0 0 0 0 0,1 0 1 0 0,-1 1-1 0 0,1 0 0 0 0,1 0 1 0 0,-1 0-1 0 0,1 1 0 0 0,0-1 1 0 0,-5 11-1 0 0,8-11 17 0 0,-1 0 1 0 0,1-1-1 0 0,-1 1 0 0 0,2 0 1 0 0,-1 0-1 0 0,1 0 0 0 0,-1 0 0 0 0,2 0 1 0 0,-1-1-1 0 0,1 1 0 0 0,0 0 1 0 0,0 0-1 0 0,0 0 0 0 0,1-1 1 0 0,0 1-1 0 0,0-1 0 0 0,0 1 1 0 0,5 7-1 0 0,11 14-36 0 0,1 0-1 0 0,2-1 1 0 0,0-1 0 0 0,45 41-1 0 0,1 1-130 0 0,-67-67 209 0 0,0 0 0 0 0,0 0 1 0 0,0 0-1 0 0,0 0 0 0 0,1 0 1 0 0,-1 0-1 0 0,0 0 0 0 0,0 1 1 0 0,0-1-1 0 0,0 0 0 0 0,0 0 1 0 0,1 0-1 0 0,-1 0 0 0 0,0 1 1 0 0,0-1-1 0 0,0 0 0 0 0,0 0 1 0 0,0 0-1 0 0,0 1 0 0 0,0-1 1 0 0,0 0-1 0 0,0 0 0 0 0,0 0 1 0 0,0 1-1 0 0,0-1 0 0 0,0 0 1 0 0,0 0-1 0 0,0 0 0 0 0,0 1 1 0 0,0-1-1 0 0,0 0 1 0 0,0 0-1 0 0,0 0 0 0 0,0 1 1 0 0,0-1-1 0 0,0 0 0 0 0,0 0 1 0 0,-1 0-1 0 0,1 1 0 0 0,0-1 1 0 0,0 0-1 0 0,0 0 0 0 0,0 0 1 0 0,0 0-1 0 0,-1 0 0 0 0,1 1 1 0 0,0-1-1 0 0,0 0 0 0 0,0 0 1 0 0,0 0-1 0 0,-1 0 0 0 0,1 0 1 0 0,-18 3 646 0 0,-26-5-256 0 0,42 2-419 0 0,-36-4 3 0 0,-42-3-251 0 0,-101 3 1 0 0,171 6-3176 0 0,32-3-1406 0 0,10-8 1000 0 0</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6:25.316"/>
    </inkml:context>
    <inkml:brush xml:id="br0">
      <inkml:brushProperty name="width" value="0.1" units="cm"/>
      <inkml:brushProperty name="height" value="0.1" units="cm"/>
      <inkml:brushProperty name="color" value="#AB008B"/>
    </inkml:brush>
  </inkml:definitions>
  <inkml:trace contextRef="#ctx0" brushRef="#br0">0 93 8613 0 0,'0'0'4442'0'0,"5"12"-4354"0"0,0 3-59 0 0,1 5 47 0 0,1-1 0 0 0,1 0-1 0 0,13 24 1 0 0,-16-38-5 0 0,-1 1 0 0 0,1-1-1 0 0,0 0 1 0 0,0-1 0 0 0,0 1 0 0 0,1-1-1 0 0,-1 0 1 0 0,1 0 0 0 0,0-1 0 0 0,1 0-1 0 0,-1 0 1 0 0,0 0 0 0 0,1-1 0 0 0,0 0-1 0 0,-1 0 1 0 0,1 0 0 0 0,0-1 0 0 0,11 1-1 0 0,-11-2 63 0 0,0 1 0 0 0,0-1 0 0 0,-1 0-1 0 0,1-1 1 0 0,0 0 0 0 0,0 0-1 0 0,-1 0 1 0 0,1-1 0 0 0,-1 0 0 0 0,1 0-1 0 0,-1-1 1 0 0,0 1 0 0 0,0-1-1 0 0,0-1 1 0 0,0 1 0 0 0,0-1-1 0 0,-1 0 1 0 0,0-1 0 0 0,5-4 0 0 0,-3 1-96 0 0,0-1 0 0 0,-2 0 0 0 0,1 0 0 0 0,-1 0 0 0 0,0-1 0 0 0,-1 0-1 0 0,0 1 1 0 0,0-2 0 0 0,-1 1 0 0 0,-1 0 0 0 0,0-1 0 0 0,0 1 0 0 0,-1-1 0 0 0,0 1 0 0 0,-1-1 0 0 0,-2-20 0 0 0,1 27-264 0 0,0 0 1 0 0,0 0-1 0 0,-1 0 0 0 0,1 0 0 0 0,-1 0 0 0 0,-3-5 0 0 0,-9-9-6604 0 0</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6:25.711"/>
    </inkml:context>
    <inkml:brush xml:id="br0">
      <inkml:brushProperty name="width" value="0.1" units="cm"/>
      <inkml:brushProperty name="height" value="0.1" units="cm"/>
      <inkml:brushProperty name="color" value="#AB008B"/>
    </inkml:brush>
  </inkml:definitions>
  <inkml:trace contextRef="#ctx0" brushRef="#br0">0 22 4892 0 0,'0'0'5115'0'0,"3"13"-4530"0"0,14 100 1100 0 0,-15-94-1242 0 0,-1 1 0 0 0,-1 0 0 0 0,0 0 0 0 0,-7 33 1 0 0,6-47-354 0 0,1-3-32 0 0,0 0 0 0 0,-1-1-1 0 0,1 1 1 0 0,-1-1 0 0 0,0 1-1 0 0,0-1 1 0 0,0 1 0 0 0,0-1-1 0 0,0 1 1 0 0,0-1-1 0 0,0 0 1 0 0,-3 3 214 0 0,7-23 186 0 0,6-7-619 0 0,1 1-1 0 0,1-1 1 0 0,20-30-1 0 0,-25 44 161 0 0,1 0 1 0 0,1 1-1 0 0,0 0 1 0 0,1 1-1 0 0,0 0 1 0 0,0 0-1 0 0,1 0 1 0 0,0 1-1 0 0,13-7 0 0 0,-20 13-13 0 0,0 0 0 0 0,0 0 0 0 0,0 1 0 0 0,1 0-1 0 0,-1-1 1 0 0,1 1 0 0 0,-1 0 0 0 0,1 1 0 0 0,-1-1-1 0 0,1 1 1 0 0,-1-1 0 0 0,1 1 0 0 0,0 0 0 0 0,-1 0 0 0 0,1 1-1 0 0,-1-1 1 0 0,1 1 0 0 0,-1 0 0 0 0,8 2 0 0 0,-7 0 16 0 0,1-1 0 0 0,-1 1 1 0 0,1 0-1 0 0,-1 1 1 0 0,0-1-1 0 0,0 1 1 0 0,0 0-1 0 0,-1 0 1 0 0,1 0-1 0 0,-1 0 1 0 0,0 0-1 0 0,3 6 0 0 0,1 3 98 0 0,-1 1 0 0 0,0-1 0 0 0,-1 1 0 0 0,-1 0 0 0 0,0 0 0 0 0,0 0-1 0 0,-2 1 1 0 0,2 28 0 0 0,6-65 137 0 0,1 0 0 0 0,24-35 0 0 0,-17 30-396 0 0,1 1 0 0 0,25-26 1 0 0,-39 45 165 0 0,1 2 0 0 0,0-1 1 0 0,0 1-1 0 0,0 0 0 0 0,1 0 1 0 0,0 0-1 0 0,-1 1 0 0 0,2 0 1 0 0,-1 1-1 0 0,0-1 0 0 0,1 1 1 0 0,-1 1-1 0 0,1-1 0 0 0,11-1 1 0 0,-14 4 14 0 0,-1 1 0 0 0,1-1 0 0 0,-1 1 0 0 0,1 0 0 0 0,-1 0 0 0 0,0 0 0 0 0,1 1 1 0 0,-1-1-1 0 0,0 1 0 0 0,0 0 0 0 0,0 0 0 0 0,0 1 0 0 0,-1-1 0 0 0,1 1 0 0 0,-1 0 0 0 0,1 0 0 0 0,-1 0 1 0 0,0 0-1 0 0,0 0 0 0 0,0 1 0 0 0,-1-1 0 0 0,1 1 0 0 0,3 7 0 0 0,0 0 106 0 0,-1 0 1 0 0,0 0-1 0 0,0 0 0 0 0,-1 1 1 0 0,-1 0-1 0 0,0 0 0 0 0,3 18 1 0 0,-5-14-9 0 0,2 1-93 0 0,-1 0-1 0 0,-1-1 0 0 0,-1 1 1 0 0,0 0-1 0 0,-6 29 0 0 0,6-45-128 0 0,0 0-1 0 0,-1 1 0 0 0,1-1 0 0 0,-1 0 1 0 0,0 1-1 0 0,1-1 0 0 0,-1 0 0 0 0,0 0 1 0 0,0 1-1 0 0,0-1 0 0 0,0 0 0 0 0,0 0 1 0 0,-1 1-1 0 0,1-1-207 0 0,0-1 1 0 0,1 0 0 0 0,-1 1 0 0 0,0-1-1 0 0,0 1 1 0 0,0-1 0 0 0,1 0-1 0 0,-1 0 1 0 0,0 0 0 0 0,0 1 0 0 0,0-1-1 0 0,0 0 1 0 0,1 0 0 0 0,-1 0-1 0 0,0 0 1 0 0,-2-1 0 0 0</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6:26.547"/>
    </inkml:context>
    <inkml:brush xml:id="br0">
      <inkml:brushProperty name="width" value="0.1" units="cm"/>
      <inkml:brushProperty name="height" value="0.1" units="cm"/>
      <inkml:brushProperty name="color" value="#AB008B"/>
    </inkml:brush>
  </inkml:definitions>
  <inkml:trace contextRef="#ctx0" brushRef="#br0">369 0 7417 0 0,'0'0'7122'0'0,"-13"18"-7551"0"0,-173 283 1544 0 0,148-225-847 0 0,-51 147 0 0 0,79-190-250 0 0,1 1 0 0 0,1 0 0 0 0,2 1 0 0 0,1 0 0 0 0,2 0-1 0 0,2 0 1 0 0,3 48 0 0 0,4-53 3 0 0,0-1-1 0 0,2 0 1 0 0,1 0-1 0 0,2-1 1 0 0,0 0-1 0 0,2-1 1 0 0,1 0-1 0 0,1-1 1 0 0,30 38-1 0 0,-30-44 58 0 0,1-1-1 0 0,1 0 0 0 0,1-2 0 0 0,0 0 1 0 0,1-1-1 0 0,38 25 0 0 0,-43-33-47 0 0,0 0 0 0 0,1-1 1 0 0,0 0-1 0 0,0-1 0 0 0,0-1 0 0 0,0 0 0 0 0,1-1 1 0 0,0-1-1 0 0,0-1 0 0 0,0 0 0 0 0,23 0 0 0 0,-33-3-168 0 0,0 1-1 0 0,0-1 0 0 0,0-1 1 0 0,0 1-1 0 0,-1-1 0 0 0,1 0 1 0 0,-1 0-1 0 0,1 0 0 0 0,-1-1 1 0 0,0 0-1 0 0,0 0 1 0 0,0 0-1 0 0,0-1 0 0 0,7-6 1 0 0,-5 3-978 0 0,0-1 1 0 0,0 0 0 0 0,-1 0-1 0 0,9-15 1 0 0,3-11-4177 0 0</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6:26.987"/>
    </inkml:context>
    <inkml:brush xml:id="br0">
      <inkml:brushProperty name="width" value="0.1" units="cm"/>
      <inkml:brushProperty name="height" value="0.1" units="cm"/>
      <inkml:brushProperty name="color" value="#AB008B"/>
    </inkml:brush>
  </inkml:definitions>
  <inkml:trace contextRef="#ctx0" brushRef="#br0">13 1 13745 0 0,'0'0'5701'0'0,"0"8"-6188"0"0,-11 219 345 0 0,9-127-6999 0 0</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6:27.410"/>
    </inkml:context>
    <inkml:brush xml:id="br0">
      <inkml:brushProperty name="width" value="0.1" units="cm"/>
      <inkml:brushProperty name="height" value="0.1" units="cm"/>
      <inkml:brushProperty name="color" value="#AB008B"/>
    </inkml:brush>
  </inkml:definitions>
  <inkml:trace contextRef="#ctx0" brushRef="#br0">38 35 10017 0 0,'0'0'2585'0'0,"12"-6"-1612"0"0,37-17-1012 0 0,-45 22 75 0 0,-1 0 0 0 0,1 0-1 0 0,-1 0 1 0 0,1 0 0 0 0,-1 1 0 0 0,1 0 0 0 0,-1 0 0 0 0,1 0-1 0 0,-1 0 1 0 0,1 0 0 0 0,0 1 0 0 0,-1-1 0 0 0,1 1 0 0 0,-1 0-1 0 0,1 0 1 0 0,-1 0 0 0 0,0 1 0 0 0,0-1 0 0 0,1 1 0 0 0,-1 0-1 0 0,0 0 1 0 0,0 0 0 0 0,-1 0 0 0 0,1 0 0 0 0,0 1-1 0 0,3 4 1 0 0,2 3 72 0 0,0-1 0 0 0,-1 1 0 0 0,0 1 0 0 0,-1-1 0 0 0,9 21 0 0 0,-12-24-43 0 0,0 1 0 0 0,0-1 0 0 0,-1 1-1 0 0,1-1 1 0 0,-2 1 0 0 0,1 0-1 0 0,-1 0 1 0 0,0 0 0 0 0,-1 0-1 0 0,0 0 1 0 0,-1 10 0 0 0,0-15-1 0 0,0 1 0 0 0,0-1 0 0 0,0 1 0 0 0,-1-1 0 0 0,1 1 0 0 0,-1-1 0 0 0,0 0 0 0 0,0 1 0 0 0,0-1 1 0 0,0 0-1 0 0,-1-1 0 0 0,1 1 0 0 0,-1 0 0 0 0,0-1 0 0 0,0 1 0 0 0,0-1 0 0 0,0 0 0 0 0,0 0 0 0 0,0 0 0 0 0,0 0 0 0 0,-1-1 0 0 0,1 1 0 0 0,-1-1 0 0 0,1 0 1 0 0,-8 2-1 0 0,2-1 109 0 0,0-1 1 0 0,0 1 0 0 0,-1-2 0 0 0,1 1 0 0 0,0-1 0 0 0,-1 0 0 0 0,1-1-1 0 0,-1 0 1 0 0,1-1 0 0 0,0 0 0 0 0,0 0 0 0 0,-15-7 0 0 0,20 8-180 0 0,1-1 0 0 0,0 1 0 0 0,-1-1 1 0 0,1 0-1 0 0,0 0 0 0 0,0-1 0 0 0,1 1 1 0 0,-1 0-1 0 0,0-1 0 0 0,1 0 0 0 0,-1 1 0 0 0,1-1 1 0 0,0 0-1 0 0,0-1 0 0 0,0 1 0 0 0,0 0 1 0 0,1 0-1 0 0,-1-1 0 0 0,1 1 0 0 0,0-1 0 0 0,0 1 1 0 0,0-1-1 0 0,1 1 0 0 0,-1-1 0 0 0,1 0 1 0 0,0 1-1 0 0,0-1 0 0 0,0 0 0 0 0,0 1 0 0 0,1-1 1 0 0,-1 0-1 0 0,1 1 0 0 0,0-1 0 0 0,0 1 1 0 0,2-5-1 0 0,0 1-220 0 0,0-1 0 0 0,0 1 0 0 0,1 0 0 0 0,0 0 0 0 0,0 1 1 0 0,1-1-1 0 0,0 1 0 0 0,0 0 0 0 0,1 0 0 0 0,-1 1 0 0 0,1 0 0 0 0,0-1 0 0 0,8-3 1 0 0,-7 4-395 0 0,-1 2 0 0 0,1-1 0 0 0,0 1 0 0 0,0 0 0 0 0,0 1 0 0 0,0-1 0 0 0,1 1 0 0 0,-1 1 0 0 0,8-1 0 0 0,24 0-3899 0 0</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6:27.848"/>
    </inkml:context>
    <inkml:brush xml:id="br0">
      <inkml:brushProperty name="width" value="0.1" units="cm"/>
      <inkml:brushProperty name="height" value="0.1" units="cm"/>
      <inkml:brushProperty name="color" value="#AB008B"/>
    </inkml:brush>
  </inkml:definitions>
  <inkml:trace contextRef="#ctx0" brushRef="#br0">240 1 6049 0 0,'0'0'9023'0'0,"-3"12"-8723"0"0,-2 10-48 0 0,-1 1 0 0 0,-1-2 0 0 0,-1 1 0 0 0,-14 26 0 0 0,3-20-394 0 0,-1-1 0 0 0,0 0 0 0 0,-2-1 0 0 0,-47 41 0 0 0,30-29-4605 0 0</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6:28.255"/>
    </inkml:context>
    <inkml:brush xml:id="br0">
      <inkml:brushProperty name="width" value="0.1" units="cm"/>
      <inkml:brushProperty name="height" value="0.1" units="cm"/>
      <inkml:brushProperty name="color" value="#AB008B"/>
    </inkml:brush>
  </inkml:definitions>
  <inkml:trace contextRef="#ctx0" brushRef="#br0">55 20 8433 0 0,'0'0'7374'0'0,"3"12"-7368"0"0,3 30 572 0 0,2 76 0 0 0,-8-86-349 0 0,-7 57 1 0 0,5-79-182 0 0,0 0 1 0 0,0-1-1 0 0,-1 1 1 0 0,0-1-1 0 0,0 1 1 0 0,-1-1-1 0 0,-1 0 1 0 0,0-1-1 0 0,0 1 0 0 0,-6 8 1 0 0,10-17-19 0 0,1 0 0 0 0,0 1 1 0 0,0-1-1 0 0,0 1 0 0 0,-1-1 0 0 0,1 1 0 0 0,0-1 1 0 0,0 0-1 0 0,-1 1 0 0 0,1-1 0 0 0,0 0 0 0 0,-1 1 1 0 0,1-1-1 0 0,0 0 0 0 0,-1 0 0 0 0,1 1 0 0 0,-1-1 1 0 0,1 0-1 0 0,0 0 0 0 0,-1 0 0 0 0,1 1 0 0 0,-1-1 1 0 0,1 0-1 0 0,-1 0 0 0 0,1 0 0 0 0,0 0 0 0 0,-1 0 1 0 0,1 0-1 0 0,-1 0 0 0 0,1 0 0 0 0,-1 0 0 0 0,1 0 1 0 0,-1 0-1 0 0,1 0 0 0 0,0 0 0 0 0,-1-1 0 0 0,-5-16 515 0 0,8-27-645 0 0,2 25-66 0 0,1 0-1 0 0,0 0 1 0 0,2 0 0 0 0,0 1-1 0 0,1 0 1 0 0,1 0-1 0 0,13-20 1 0 0,-4 11 67 0 0,1 1 0 0 0,0 1 0 0 0,40-38 0 0 0,-51 55 86 0 0,-1 2 1 0 0,1-1-1 0 0,1 1 0 0 0,-1 0 0 0 0,1 1 0 0 0,0 0 1 0 0,12-5-1 0 0,-18 9 8 0 0,0 0 0 0 0,-1 0 0 0 0,1 0 0 0 0,0 1 0 0 0,0-1 0 0 0,0 1 0 0 0,0-1 0 0 0,0 1 0 0 0,0 0 0 0 0,0 0 0 0 0,0 1 0 0 0,0-1 0 0 0,0 0 0 0 0,0 1 1 0 0,0 0-1 0 0,0 0 0 0 0,0 0 0 0 0,0 0 0 0 0,-1 0 0 0 0,1 1 0 0 0,0-1 0 0 0,-1 1 0 0 0,1-1 0 0 0,-1 1 0 0 0,0 0 0 0 0,1 0 0 0 0,-1 0 0 0 0,2 4 0 0 0,6 7 74 0 0,-1 0 0 0 0,-1 1 0 0 0,0 1-1 0 0,-1-1 1 0 0,-1 1 0 0 0,0 0 0 0 0,-1 1-1 0 0,-1-1 1 0 0,0 1 0 0 0,1 16 0 0 0,5 68-575 0 0,-8-5-3448 0 0</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6:28.690"/>
    </inkml:context>
    <inkml:brush xml:id="br0">
      <inkml:brushProperty name="width" value="0.1" units="cm"/>
      <inkml:brushProperty name="height" value="0.1" units="cm"/>
      <inkml:brushProperty name="color" value="#AB008B"/>
    </inkml:brush>
  </inkml:definitions>
  <inkml:trace contextRef="#ctx0" brushRef="#br0">462 1 11369 0 0,'0'0'1690'0'0,"12"16"-1618"0"0,0-2-72 0 0,-2 1-1 0 0,0 0 1 0 0,0 0 0 0 0,-2 1-1 0 0,0 0 1 0 0,-1 1-1 0 0,0 0 1 0 0,-1 0 0 0 0,5 27-1 0 0,1 43 251 0 0,-3 0 0 0 0,-3 1 0 0 0,-5 0 0 0 0,-4 0 0 0 0,-19 123 0 0 0,0-84-64 0 0,-6-1 1 0 0,-5-2-1 0 0,-56 138 1 0 0,70-216-12 0 0,-1-1 0 0 0,-41 64 1 0 0,46-86-68 0 0,0-1 0 0 0,-2-1 0 0 0,-1 0 0 0 0,0-1 0 0 0,-1-1 0 0 0,-27 19 0 0 0,37-31-4 0 0,-1-1 1 0 0,0 0-1 0 0,0-1 0 0 0,-12 5 1 0 0,18-8-73 0 0,0 0 0 0 0,0-1 0 0 0,-1 0 0 0 0,1 0 0 0 0,0 0 1 0 0,0 0-1 0 0,-1-1 0 0 0,1 0 0 0 0,0 0 0 0 0,-1 0 0 0 0,1 0 1 0 0,0 0-1 0 0,-8-3 0 0 0,10 2-127 0 0,1 0 0 0 0,-1 0 0 0 0,1 0 0 0 0,0-1 0 0 0,0 1 0 0 0,0 0 0 0 0,0-1 0 0 0,0 1 0 0 0,0-1 0 0 0,0 1 0 0 0,0-1 1 0 0,1 0-1 0 0,-1 1 0 0 0,1-1 0 0 0,-1 0 0 0 0,1 0 0 0 0,-1 1 0 0 0,1-1 0 0 0,0 0 0 0 0,0 0 0 0 0,0 1 0 0 0,0-3 0 0 0,4-44-6573 0 0,6 10-75 0 0</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6:31.947"/>
    </inkml:context>
    <inkml:brush xml:id="br0">
      <inkml:brushProperty name="width" value="0.1" units="cm"/>
      <inkml:brushProperty name="height" value="0.1" units="cm"/>
      <inkml:brushProperty name="color" value="#AB008B"/>
    </inkml:brush>
  </inkml:definitions>
  <inkml:trace contextRef="#ctx0" brushRef="#br0">97 8 3980 0 0,'0'0'11903'0'0,"0"-3"-11494"0"0,2-2 1076 0 0,-2 9-702 0 0,1 22-607 0 0,-5 41-342 0 0,-9 41 312 0 0,-33 192 252 0 0,43-288-479 0 0,0-1-1 0 0,-1 1 0 0 0,-7 15 0 0 0,1-65-2920 0 0,5-24-3805 0 0,5 9 513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3:47.562"/>
    </inkml:context>
    <inkml:brush xml:id="br0">
      <inkml:brushProperty name="width" value="0.035" units="cm"/>
      <inkml:brushProperty name="height" value="0.035" units="cm"/>
    </inkml:brush>
  </inkml:definitions>
  <inkml:trace contextRef="#ctx0" brushRef="#br0">134 3 1344,'-3'-3'10557,"-2"9"-8841,-3 11-2480,-15 64 1768,-23 152 0,11 89-908,26-233-134,4 89-3946,5-150 1438</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1:28.700"/>
    </inkml:context>
    <inkml:brush xml:id="br0">
      <inkml:brushProperty name="width" value="0.035" units="cm"/>
      <inkml:brushProperty name="height" value="0.035" units="cm"/>
      <inkml:brushProperty name="color" value="#E71224"/>
    </inkml:brush>
  </inkml:definitions>
  <inkml:trace contextRef="#ctx0" brushRef="#br0">88 78 3048,'-18'-18'4929,"5"5"-4137,-1 1-24,-6-8-492,5 11-108,9 4-168,4 5-348,4 6-1020,6 7 792,10 7 432,14 7-408,26-4-372,74-5-1381</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6:32.385"/>
    </inkml:context>
    <inkml:brush xml:id="br0">
      <inkml:brushProperty name="width" value="0.1" units="cm"/>
      <inkml:brushProperty name="height" value="0.1" units="cm"/>
      <inkml:brushProperty name="color" value="#AB008B"/>
    </inkml:brush>
  </inkml:definitions>
  <inkml:trace contextRef="#ctx0" brushRef="#br0">24 68 8461 0 0,'0'0'6508'0'0,"-3"11"-6633"0"0,0-4 164 0 0,0-2-9 0 0,1 1 0 0 0,-1-1 0 0 0,1 0 0 0 0,1 1-1 0 0,-1-1 1 0 0,1 1 0 0 0,0 0 0 0 0,0-1 0 0 0,0 1-1 0 0,1 0 1 0 0,0 0 0 0 0,1 9 0 0 0,1-12-4 0 0,0-1 0 0 0,-1 1 0 0 0,1-1 0 0 0,1 1 0 0 0,-1-1 1 0 0,0 0-1 0 0,1 0 0 0 0,-1 0 0 0 0,1 0 0 0 0,-1 0 0 0 0,1 0 0 0 0,0-1 1 0 0,0 1-1 0 0,0-1 0 0 0,0 0 0 0 0,4 1 0 0 0,-3 0 17 0 0,0-1 0 0 0,-1 0 0 0 0,1 0 0 0 0,0-1 0 0 0,-1 1 0 0 0,1-1 0 0 0,0 1 0 0 0,0-1 0 0 0,-1 0 0 0 0,1-1 0 0 0,0 1 0 0 0,0-1 0 0 0,6-1 1 0 0,-8 0 27 0 0,0 1 0 0 0,0-1 0 0 0,-1 0 0 0 0,1 0 1 0 0,-1 1-1 0 0,0-1 0 0 0,1 0 0 0 0,-1 0 1 0 0,0 0-1 0 0,0 0 0 0 0,0 0 0 0 0,0-1 1 0 0,0 1-1 0 0,-1 0 0 0 0,1 0 0 0 0,-1-1 1 0 0,0 1-1 0 0,1 0 0 0 0,-1 0 0 0 0,0-3 1 0 0,-1-52 361 0 0,0 51-456 0 0,0-2-59 0 0,0 0 0 0 0,-1 0-1 0 0,-1 1 1 0 0,1-1 0 0 0,-1 0-1 0 0,-7-13 1 0 0,8 18-34 0 0,1 1 0 0 0,-1 0 1 0 0,1 0-1 0 0,-1-1 0 0 0,0 1 1 0 0,0 0-1 0 0,0 0 0 0 0,0 1 0 0 0,0-1 1 0 0,0 0-1 0 0,-3-1 0 0 0,4 3-52 0 0,0-1 0 0 0,0 1 0 0 0,-1-1 1 0 0,1 1-1 0 0,0 0 0 0 0,-1 0 0 0 0,1 0 0 0 0,0-1 0 0 0,-1 1 0 0 0,1 0 0 0 0,0 1 0 0 0,-1-1 1 0 0,1 0-1 0 0,0 0 0 0 0,0 0 0 0 0,-1 1 0 0 0,1-1 0 0 0,0 1 0 0 0,0-1 0 0 0,-1 1 0 0 0,1 0 1 0 0,0-1-1 0 0,-2 2 0 0 0,0 1-533 0 0,1 0 1 0 0,-1-1-1 0 0,1 1 1 0 0,-1 0-1 0 0,1 0 1 0 0,-3 7-1 0 0,-2 3-1969 0 0</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6:32.825"/>
    </inkml:context>
    <inkml:brush xml:id="br0">
      <inkml:brushProperty name="width" value="0.1" units="cm"/>
      <inkml:brushProperty name="height" value="0.1" units="cm"/>
      <inkml:brushProperty name="color" value="#AB008B"/>
    </inkml:brush>
  </inkml:definitions>
  <inkml:trace contextRef="#ctx0" brushRef="#br0">257 195 3056 0 0,'0'0'6904'0'0,"12"-6"-6488"0"0,-8 3-452 0 0,11-5 465 0 0,0 0 0 0 0,0-1 1 0 0,-1-1-1 0 0,13-13 0 0 0,-23 20-291 0 0,0 0-1 0 0,-1-1 1 0 0,1 0 0 0 0,-1 0-1 0 0,0 0 1 0 0,0 0-1 0 0,0-1 1 0 0,-1 1 0 0 0,0-1-1 0 0,0 1 1 0 0,0-1-1 0 0,0 0 1 0 0,-1 0 0 0 0,1 0-1 0 0,-1 0 1 0 0,0 0 0 0 0,-1 0-1 0 0,1 0 1 0 0,-1 0-1 0 0,-1-10 1 0 0,1 14-102 0 0,0 0 0 0 0,0 0-1 0 0,0 0 1 0 0,0 0 0 0 0,0 0 0 0 0,-1 0 0 0 0,1 0-1 0 0,0 1 1 0 0,0-1 0 0 0,-1 0 0 0 0,1 0 0 0 0,-1 0-1 0 0,1 0 1 0 0,-1 1 0 0 0,1-1 0 0 0,-1 0 0 0 0,1 0 0 0 0,-1 1-1 0 0,1-1 1 0 0,-1 0 0 0 0,0 1 0 0 0,0-1 0 0 0,1 1-1 0 0,-1-1 1 0 0,0 1 0 0 0,0-1 0 0 0,0 1 0 0 0,1-1-1 0 0,-1 1 1 0 0,0 0 0 0 0,0 0 0 0 0,0-1 0 0 0,0 1-1 0 0,0 0 1 0 0,0 0 0 0 0,0 0 0 0 0,0 0 0 0 0,1 0-1 0 0,-1 0 1 0 0,0 0 0 0 0,0 0 0 0 0,0 0 0 0 0,0 1-1 0 0,0-1 1 0 0,0 0 0 0 0,0 1 0 0 0,0-1 0 0 0,1 0-1 0 0,-1 1 1 0 0,0-1 0 0 0,0 1 0 0 0,0 0 0 0 0,-4 2-65 0 0,0 0 0 0 0,0 1 0 0 0,0-1 1 0 0,1 1-1 0 0,-1 0 0 0 0,-5 7 0 0 0,-8 15 130 0 0,1-1 0 0 0,2 2 0 0 0,0 0 0 0 0,2 1 0 0 0,-15 44-1 0 0,-34 150 191 0 0,56-194-262 0 0,-52 276 31 0 0,50-236-102 0 0,4 0 0 0 0,5 106 0 0 0,0-163-175 0 0,0 1-1 0 0,1-1 1 0 0,0 0-1 0 0,1 1 1 0 0,6 15-1 0 0,-9-26 149 0 0,0-1 0 0 0,0 0 0 0 0,0 1-1 0 0,0-1 1 0 0,0 0 0 0 0,0 1 0 0 0,0-1 0 0 0,0 0 0 0 0,0 1-1 0 0,1-1 1 0 0,-1 0 0 0 0,0 1 0 0 0,0-1 0 0 0,0 0-1 0 0,0 1 1 0 0,1-1 0 0 0,-1 0 0 0 0,0 0 0 0 0,0 1 0 0 0,1-1-1 0 0,-1 0 1 0 0,0 0 0 0 0,0 0 0 0 0,1 1 0 0 0,-1-1-1 0 0,0 0 1 0 0,1 0 0 0 0,-1 0 0 0 0,0 0 0 0 0,1 0 0 0 0,-1 1-1 0 0,0-1 1 0 0,1 0 0 0 0,-1 0 0 0 0,0 0 0 0 0,1 0 0 0 0,-1 0-1 0 0,0 0 1 0 0,1 0 0 0 0,-1 0 0 0 0,0 0 0 0 0,1 0-1 0 0,-1-1 1 0 0,0 1 0 0 0,1 0 0 0 0,-1 0 0 0 0,0 0 0 0 0,1 0-1 0 0,-1 0 1 0 0,0-1 0 0 0,1 1 0 0 0,-1 0 0 0 0,0 0-1 0 0,0 0 1 0 0,1-1 0 0 0,-1 1 0 0 0,0 0 0 0 0,0 0 0 0 0,0-1-1 0 0,1 1 1 0 0,-1 0 0 0 0,0-1 0 0 0,0 1 0 0 0,0-1-1 0 0,10-25-4880 0 0,-5-5-729 0 0</inkml:trace>
  <inkml:trace contextRef="#ctx0" brushRef="#br0" timeOffset="1">1 707 9793 0 0,'0'0'2496'0'0,"94"-18"-3612"0"0,-57 16 792 0 0,5 0 4 0 0,4-1-340 0 0,4-1-388 0 0,-13 0-640 0 0,28-7-1397 0 0</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6:33.248"/>
    </inkml:context>
    <inkml:brush xml:id="br0">
      <inkml:brushProperty name="width" value="0.1" units="cm"/>
      <inkml:brushProperty name="height" value="0.1" units="cm"/>
      <inkml:brushProperty name="color" value="#AB008B"/>
    </inkml:brush>
  </inkml:definitions>
  <inkml:trace contextRef="#ctx0" brushRef="#br0">429 1 5653 0 0,'0'0'9366'0'0,"-12"2"-9188"0"0,4 0-138 0 0,1-1-1 0 0,0 2 1 0 0,0-1 0 0 0,-1 1-1 0 0,2 0 1 0 0,-1 0-1 0 0,0 1 1 0 0,1 0-1 0 0,-1 0 1 0 0,1 0-1 0 0,0 1 1 0 0,1 0-1 0 0,-1 0 1 0 0,1 1 0 0 0,-6 7-1 0 0,-24 35 164 0 0,3 1-1 0 0,1 1 1 0 0,3 2-1 0 0,2 1 1 0 0,2 1 0 0 0,-28 100-1 0 0,29-65-205 0 0,4 0 0 0 0,4 1 0 0 0,-6 155 0 0 0,20-177-143 0 0,3 1 0 0 0,3-1 0 0 0,2 0 0 0 0,29 111 0 0 0,-21-126-19 0 0,2-2 1 0 0,2 0-1 0 0,3-1 1 0 0,2-1 0 0 0,1-1-1 0 0,43 59 1 0 0,-55-88 381 0 0,1-1 1 0 0,1-1-1 0 0,1 0 1 0 0,1 0-1 0 0,0-2 1 0 0,1 0-1 0 0,30 19 1 0 0,-48-34-165 0 0,0 0 1 0 0,0 0 0 0 0,1 0-1 0 0,-1 0 1 0 0,0 0-1 0 0,0 0 1 0 0,1 1-1 0 0,-1-1 1 0 0,0 0 0 0 0,0 0-1 0 0,1 0 1 0 0,-1 0-1 0 0,0 0 1 0 0,0 0-1 0 0,0 0 1 0 0,1 0 0 0 0,-1 0-1 0 0,0 0 1 0 0,0 0-1 0 0,1 0 1 0 0,-1 0-1 0 0,0 0 1 0 0,0-1 0 0 0,1 1-1 0 0,-1 0 1 0 0,0 0-1 0 0,0 0 1 0 0,0 0 0 0 0,1 0-1 0 0,-1 0 1 0 0,0-1-1 0 0,0 1 1 0 0,0 0-1 0 0,1 0 1 0 0,-1 0 0 0 0,0-1-1 0 0,4-12 537 0 0,-3-26-1963 0 0,-2 21 25 0 0,2 13 902 0 0,-1 1-451 0 0,0 1-1 0 0,0-1 1 0 0,1 0 0 0 0,0 1 0 0 0,0-1 0 0 0,0 1 0 0 0,1-5 0 0 0,12-16-7478 0 0</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6:35.175"/>
    </inkml:context>
    <inkml:brush xml:id="br0">
      <inkml:brushProperty name="width" value="0.1" units="cm"/>
      <inkml:brushProperty name="height" value="0.1" units="cm"/>
      <inkml:brushProperty name="color" value="#AB008B"/>
    </inkml:brush>
  </inkml:definitions>
  <inkml:trace contextRef="#ctx0" brushRef="#br0">52 0 6553 0 0,'0'0'10828'0'0,"-3"5"-10737"0"0,-4 9 7 0 0,1 0 0 0 0,0 1 1 0 0,0-1-1 0 0,2 2 0 0 0,0-1 0 0 0,0 0 0 0 0,-2 30 0 0 0,0 119-1669 0 0,6-157 1385 0 0,0-7 69 0 0,2 23-1198 0 0,2-13-1038 0 0</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6:35.598"/>
    </inkml:context>
    <inkml:brush xml:id="br0">
      <inkml:brushProperty name="width" value="0.1" units="cm"/>
      <inkml:brushProperty name="height" value="0.1" units="cm"/>
      <inkml:brushProperty name="color" value="#AB008B"/>
    </inkml:brush>
  </inkml:definitions>
  <inkml:trace contextRef="#ctx0" brushRef="#br0">35 88 10817 0 0,'0'0'2947'0'0,"-5"12"-3303"0"0,-17 36-39 0 0,21-46 382 0 0,0 0 1 0 0,0 0 0 0 0,1 1 0 0 0,-1-1-1 0 0,0 0 1 0 0,1 0 0 0 0,-1 0 0 0 0,1 1-1 0 0,0-1 1 0 0,0 0 0 0 0,0 1 0 0 0,0-1-1 0 0,0 0 1 0 0,0 0 0 0 0,1 1 0 0 0,-1-1-1 0 0,1 0 1 0 0,-1 0 0 0 0,1 1 0 0 0,0-1 0 0 0,0 0-1 0 0,0 0 1 0 0,0 0 0 0 0,0 0 0 0 0,1 0-1 0 0,-1-1 1 0 0,1 1 0 0 0,-1 0 0 0 0,1 0-1 0 0,-1-1 1 0 0,1 1 0 0 0,0-1 0 0 0,0 0-1 0 0,0 1 1 0 0,0-1 0 0 0,0 0 0 0 0,0 0 0 0 0,0 0-1 0 0,0 0 1 0 0,0-1 0 0 0,5 2 0 0 0,5 1 94 0 0,1-1 0 0 0,0 0 0 0 0,0-1 0 0 0,0 0 0 0 0,17-1 0 0 0,-26 0-33 0 0,-1 0 1 0 0,1 0 0 0 0,-1-1 0 0 0,1 1 0 0 0,-1-1-1 0 0,1 0 1 0 0,-1 0 0 0 0,1 0 0 0 0,-1 0 0 0 0,0 0 0 0 0,0-1-1 0 0,0 1 1 0 0,0-1 0 0 0,0 0 0 0 0,0 0 0 0 0,0 0-1 0 0,0-1 1 0 0,-1 1 0 0 0,1-1 0 0 0,-1 1 0 0 0,1-1 0 0 0,-1 0-1 0 0,0 0 1 0 0,0 0 0 0 0,-1 0 0 0 0,1 0 0 0 0,-1 0 0 0 0,1 0-1 0 0,-1-1 1 0 0,1-5 0 0 0,-1 3-2 0 0,0 0 0 0 0,0 0 1 0 0,-1 0-1 0 0,0 0 0 0 0,-1-1 0 0 0,1 1 1 0 0,-1 0-1 0 0,0 0 0 0 0,-1 0 0 0 0,0 1 1 0 0,1-1-1 0 0,-2 0 0 0 0,1 1 0 0 0,-1-1 1 0 0,0 1-1 0 0,0-1 0 0 0,-4-5 0 0 0,2 6-65 0 0,1 0-1 0 0,-1 1 0 0 0,1-1 0 0 0,-1 1 0 0 0,0-1 1 0 0,-1 2-1 0 0,1-1 0 0 0,-1 0 0 0 0,0 1 1 0 0,0 0-1 0 0,0 1 0 0 0,0-1 0 0 0,0 1 0 0 0,0 0 1 0 0,-14-2-1 0 0,17 4-176 0 0,-1 0 1 0 0,0 0-1 0 0,0 0 0 0 0,0 0 1 0 0,1 1-1 0 0,-1-1 0 0 0,0 1 1 0 0,0 0-1 0 0,1 0 1 0 0,-1 0-1 0 0,1 1 0 0 0,-6 2 1 0 0,6-2-236 0 0,0 0 0 0 0,-1 1 1 0 0,1-1-1 0 0,1 1 0 0 0,-1 0 1 0 0,0 0-1 0 0,1 0 0 0 0,-1 0 0 0 0,1 1 1 0 0,0-1-1 0 0,0 0 0 0 0,0 1 1 0 0,-2 6-1 0 0,-2 15-3435 0 0</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6:36.022"/>
    </inkml:context>
    <inkml:brush xml:id="br0">
      <inkml:brushProperty name="width" value="0.1" units="cm"/>
      <inkml:brushProperty name="height" value="0.1" units="cm"/>
      <inkml:brushProperty name="color" value="#AB008B"/>
    </inkml:brush>
  </inkml:definitions>
  <inkml:trace contextRef="#ctx0" brushRef="#br0">464 0 6049 0 0,'0'0'8078'0'0,"9"13"-7406"0"0,24 44 125 0 0,-31-52-704 0 0,0 1 1 0 0,0-1-1 0 0,-1 1 0 0 0,0 0 1 0 0,0 0-1 0 0,-1-1 0 0 0,0 1 1 0 0,0 0-1 0 0,0 0 0 0 0,0-1 0 0 0,-1 1 1 0 0,0 0-1 0 0,0-1 0 0 0,-1 1 1 0 0,1-1-1 0 0,-1 1 0 0 0,-1-1 1 0 0,1 1-1 0 0,-6 8 0 0 0,-8 14 27 0 0,0-1 0 0 0,-2 0-1 0 0,-1-1 1 0 0,-1-1 0 0 0,-1-1-1 0 0,-40 35 1 0 0,-158 113-77 0 0,199-157-72 0 0,0 0-48 0 0,14-10 67 0 0,-1 0 0 0 0,0 0-1 0 0,0 0 1 0 0,0-1 0 0 0,0 0-1 0 0,-15 5 1 0 0,35-27-23 0 0,-8 13 4 0 0,1 1-1 0 0,0 0 1 0 0,0 1 0 0 0,0-1 0 0 0,1 1 0 0 0,-1 0 0 0 0,1 1-1 0 0,0-1 1 0 0,0 1 0 0 0,-1 1 0 0 0,1-1 0 0 0,0 1 0 0 0,1 1 0 0 0,7-1-1 0 0,-5 2 57 0 0,0 0-1 0 0,1 0 0 0 0,-1 1 1 0 0,0 1-1 0 0,1-1 0 0 0,-1 2 1 0 0,-1 0-1 0 0,17 8 0 0 0,-1 3 47 0 0,0 1-1 0 0,-1 2 1 0 0,-1 0-1 0 0,0 1 0 0 0,35 41 1 0 0,-43-42-270 0 0,-1 1 1 0 0,17 31 0 0 0,-13-20-2246 0 0,-18-30 2346 0 0,0 0-1 0 0,0 1 1 0 0,1-1-1 0 0,-1 0 1 0 0,0 0-1 0 0,0 1 1 0 0</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6:36.441"/>
    </inkml:context>
    <inkml:brush xml:id="br0">
      <inkml:brushProperty name="width" value="0.1" units="cm"/>
      <inkml:brushProperty name="height" value="0.1" units="cm"/>
      <inkml:brushProperty name="color" value="#AB008B"/>
    </inkml:brush>
  </inkml:definitions>
  <inkml:trace contextRef="#ctx0" brushRef="#br0">0 54 6705 0 0,'0'0'10381'0'0,"13"-5"-9866"0"0,-12 5-500 0 0,19-8 128 0 0,1 1 0 0 0,1 1 0 0 0,25-5 0 0 0,26 2-833 0 0,81 1 0 0 0,-135 13-1086 0 0,-18-5 1666 0 0,-1 0 0 0 0,0 1 0 0 0,1-1 0 0 0,-1 0 0 0 0,0 1 0 0 0,0-1 0 0 0,0 0 0 0 0,1 1 0 0 0,-1-1 0 0 0,0 0 0 0 0,0 1 0 0 0,0-1 0 0 0,0 1 0 0 0,0-1 0 0 0,0 0 0 0 0,0 1 0 0 0,1-1 0 0 0,-1 1 0 0 0,0-1 0 0 0,0 0 0 0 0,-1 1 0 0 0,1-1 0 0 0,0 1 0 0 0,0-1 0 0 0,0 0 0 0 0,0 1 0 0 0,0-1 0 0 0,-1 1 0 0 0,0 2-338 0 0,-1-1 1 0 0,1 1-1 0 0,-1-1 0 0 0,0 0 0 0 0,0 1 1 0 0,-1-1-1 0 0,1 0 0 0 0,0 0 0 0 0,-1-1 1 0 0,1 1-1 0 0,-4 1 0 0 0,-25 16-3517 0 0</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6:36.847"/>
    </inkml:context>
    <inkml:brush xml:id="br0">
      <inkml:brushProperty name="width" value="0.1" units="cm"/>
      <inkml:brushProperty name="height" value="0.1" units="cm"/>
      <inkml:brushProperty name="color" value="#AB008B"/>
    </inkml:brush>
  </inkml:definitions>
  <inkml:trace contextRef="#ctx0" brushRef="#br0">1 51 4864 0 0,'0'0'8841'0'0,"14"5"-8459"0"0,-13-5-377 0 0,15 6 87 0 0,1-1 1 0 0,-1-1-1 0 0,1-1 1 0 0,-1 0-1 0 0,24 0 1 0 0,-11-3-383 0 0,0-2 0 0 0,0-1 0 0 0,55-13 1 0 0,-61 9-1940 0 0,-1-1 1 0 0,42-19-1 0 0,-35 11-3173 0 0</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6:37.290"/>
    </inkml:context>
    <inkml:brush xml:id="br0">
      <inkml:brushProperty name="width" value="0.1" units="cm"/>
      <inkml:brushProperty name="height" value="0.1" units="cm"/>
      <inkml:brushProperty name="color" value="#AB008B"/>
    </inkml:brush>
  </inkml:definitions>
  <inkml:trace contextRef="#ctx0" brushRef="#br0">21 0 9565 0 0,'0'0'7307'0'0,"2"13"-6846"0"0,6 28-137 0 0,-2 1-1 0 0,0 46 1 0 0,-6-86-316 0 0,-6 120 260 0 0,5-108-229 0 0,-2-1 0 0 0,0 0 0 0 0,0 1 0 0 0,-1-2 0 0 0,-1 1 0 0 0,0 0 0 0 0,-8 11 722 0 0,17-79-941 0 0,5 25 78 0 0,3 1-1 0 0,0-1 0 0 0,2 2 0 0 0,1 0 1 0 0,1 1-1 0 0,2 0 0 0 0,38-45 0 0 0,-51 67 125 0 0,-1 1-1 0 0,1 0 0 0 0,-1-1 0 0 0,1 2 0 0 0,0-1 1 0 0,1 0-1 0 0,-1 1 0 0 0,9-4 0 0 0,-12 7-12 0 0,0-1 1 0 0,0 1-1 0 0,0-1 0 0 0,0 1 0 0 0,0 0 1 0 0,0-1-1 0 0,0 1 0 0 0,0 0 0 0 0,0 0 1 0 0,0 1-1 0 0,0-1 0 0 0,0 0 0 0 0,0 1 1 0 0,0-1-1 0 0,0 1 0 0 0,0 0 0 0 0,0-1 0 0 0,-1 1 1 0 0,1 0-1 0 0,0 0 0 0 0,0 0 0 0 0,-1 1 1 0 0,1-1-1 0 0,0 0 0 0 0,-1 1 0 0 0,0-1 1 0 0,1 0-1 0 0,1 4 0 0 0,6 7 31 0 0,0 0-1 0 0,-1 1 0 0 0,-1 0 1 0 0,0 1-1 0 0,6 17 1 0 0,22 75-55 0 0,-24-65-99 0 0,0 5-279 0 0,0-2-1589 0 0,-1-16-2472 0 0</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6:37.680"/>
    </inkml:context>
    <inkml:brush xml:id="br0">
      <inkml:brushProperty name="width" value="0.1" units="cm"/>
      <inkml:brushProperty name="height" value="0.1" units="cm"/>
      <inkml:brushProperty name="color" value="#AB008B"/>
    </inkml:brush>
  </inkml:definitions>
  <inkml:trace contextRef="#ctx0" brushRef="#br0">1 20 6777 0 0,'0'0'6418'0'0,"13"-4"-6158"0"0,-3 0-201 0 0,-5 2-31 0 0,0 0 1 0 0,0 0 0 0 0,0 1-1 0 0,0 0 1 0 0,1 0 0 0 0,-1 0-1 0 0,1 0 1 0 0,-1 1-1 0 0,1 0 1 0 0,-1 0 0 0 0,0 0-1 0 0,1 1 1 0 0,-1-1 0 0 0,1 1-1 0 0,-1 1 1 0 0,8 2 0 0 0,6 6 67 0 0,-1 0 0 0 0,-1 1 1 0 0,1 1-1 0 0,-2 0 0 0 0,0 2 1 0 0,0 0-1 0 0,-1 0 0 0 0,-1 2 0 0 0,21 29 1 0 0,-7-5 119 0 0,-3 1 0 0 0,-1 2 1 0 0,17 45-1 0 0,-19-34-118 0 0,-3 0 0 0 0,-3 2 0 0 0,-2 0-1 0 0,-2 1 1 0 0,8 103 0 0 0,-17-76 115 0 0,-3 0 1 0 0,-3-1-1 0 0,-20 117 0 0 0,12-142-30 0 0,-33 104 0 0 0,31-127-105 0 0,-1 0-1 0 0,-2-1 1 0 0,-1-1 0 0 0,-22 33 0 0 0,29-53 44 0 0,-1 1 0 0 0,-1-1 0 0 0,1-1 0 0 0,-2 0 0 0 0,0 0 0 0 0,-23 15 0 0 0,27-21-68 0 0,-1 0 1 0 0,0 0-1 0 0,-1-1 1 0 0,0 0-1 0 0,1-1 0 0 0,-1 0 1 0 0,-1-1-1 0 0,1 0 1 0 0,0 0-1 0 0,-17 0 0 0 0,27-3-88 0 0,0 0 0 0 0,0 0-1 0 0,-1 0 1 0 0,1-1 0 0 0,0 1-1 0 0,0 0 1 0 0,0-1-1 0 0,0 1 1 0 0,-1-1 0 0 0,1 0-1 0 0,0 1 1 0 0,0-1-1 0 0,0 0 1 0 0,0 1 0 0 0,0-1-1 0 0,0 0 1 0 0,1 0 0 0 0,-1 0-1 0 0,0 0 1 0 0,0 0-1 0 0,0 0 1 0 0,1 0 0 0 0,-1 0-1 0 0,1 0 1 0 0,-1 0 0 0 0,1 0-1 0 0,-1-1 1 0 0,1 1-1 0 0,0 0 1 0 0,-1 0 0 0 0,1 0-1 0 0,0-1 1 0 0,0 1-1 0 0,0 0 1 0 0,0 0 0 0 0,0-1-1 0 0,0 1 1 0 0,1-2 0 0 0,-1-7-630 0 0,1 0 1 0 0,0 1 0 0 0,5-18 0 0 0,-3 15-723 0 0,0-1-1 0 0,1 1 1 0 0,1 0 0 0 0,0 1 0 0 0,7-12-1 0 0,25-37-5558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1:15.323"/>
    </inkml:context>
    <inkml:brush xml:id="br0">
      <inkml:brushProperty name="width" value="0.035" units="cm"/>
      <inkml:brushProperty name="height" value="0.035" units="cm"/>
      <inkml:brushProperty name="color" value="#E71224"/>
    </inkml:brush>
  </inkml:definitions>
  <inkml:trace contextRef="#ctx0" brushRef="#br0">14 258 3684,'6'-18'4528,"-2"11"-2756,-3 27-2475,1 27 1049,-3 1 1,-2 0-1,-1 0 1,-15 57-1,21-120 3653,-3-12-2987,1-12-1165,3 16 166,0 1 0,1-1 0,2 1 0,0 0 0,2 0 0,16-34-1,-15 40-55,0 1 0,1 0-1,0 1 1,2 0-1,-1 0 1,2 1 0,0 1-1,0 1 1,19-13-1,-5 6-238,0 2 0,1 1 0,0 1 0,2 2 0,-1 0 0,1 2 0,1 2-1,33-6 1,-28 9-1716,-1 2 0,1 1 0,71 5 0,-73 1-702</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6:41.914"/>
    </inkml:context>
    <inkml:brush xml:id="br0">
      <inkml:brushProperty name="width" value="0.1" units="cm"/>
      <inkml:brushProperty name="height" value="0.1" units="cm"/>
      <inkml:brushProperty name="color" value="#AB008B"/>
    </inkml:brush>
  </inkml:definitions>
  <inkml:trace contextRef="#ctx0" brushRef="#br0">518 60 536 0 0,'0'0'8633'0'0,"-1"-6"-8145"0"0,1 4-442 0 0,0-1 0 0 0,-1 1 0 0 0,1-1 1 0 0,-1 1-1 0 0,0 0 0 0 0,0-1 0 0 0,0 1 0 0 0,0 0 1 0 0,0-1-1 0 0,0 1 0 0 0,0 0 0 0 0,-1 0 0 0 0,1 0 1 0 0,-1 0-1 0 0,1 1 0 0 0,-1-1 0 0 0,0 0 0 0 0,0 1 0 0 0,0-1 1 0 0,0 1-1 0 0,0-1 0 0 0,0 1 0 0 0,0 0 0 0 0,0 0 1 0 0,0 0-1 0 0,-1 0 0 0 0,1 0 0 0 0,-1 1 0 0 0,1-1 1 0 0,0 1-1 0 0,-1-1 0 0 0,1 1 0 0 0,-1 0 0 0 0,1 0 1 0 0,-5 0-1 0 0,-9 0 96 0 0,-1 1 1 0 0,0 1-1 0 0,0 0 1 0 0,0 1-1 0 0,1 1 1 0 0,-29 10-1 0 0,35-10-178 0 0,0 1 0 0 0,1 0 0 0 0,-1 0 0 0 0,1 1 1 0 0,0 0-1 0 0,1 1 0 0 0,0 0 0 0 0,0 0 0 0 0,0 0 0 0 0,1 1 0 0 0,-12 16 0 0 0,18-22 15 0 0,0 0-1 0 0,-1 1 1 0 0,1-1-1 0 0,0 0 0 0 0,0 0 1 0 0,1 1-1 0 0,-1-1 0 0 0,0 1 1 0 0,1-1-1 0 0,-1 1 0 0 0,1-1 1 0 0,0 1-1 0 0,0-1 0 0 0,0 1 1 0 0,0-1-1 0 0,0 1 1 0 0,1-1-1 0 0,-1 0 0 0 0,1 1 1 0 0,-1-1-1 0 0,1 1 0 0 0,0-1 1 0 0,0 0-1 0 0,0 1 0 0 0,0-1 1 0 0,0 0-1 0 0,1 0 1 0 0,-1 0-1 0 0,1 0 0 0 0,-1 0 1 0 0,1 0-1 0 0,0-1 0 0 0,0 1 1 0 0,2 2-1 0 0,9 6 5 0 0,0-1 0 0 0,0 0-1 0 0,1-1 1 0 0,19 9 0 0 0,-13-7 52 0 0,-5-1-58 0 0,0 0 1 0 0,0 0 0 0 0,-1 2-1 0 0,24 21 1 0 0,-35-28 26 0 0,1-1 1 0 0,-1 1-1 0 0,0 0 1 0 0,0 0-1 0 0,0 0 1 0 0,0 0-1 0 0,-1 0 1 0 0,1 1-1 0 0,-1-1 1 0 0,-1 1-1 0 0,1 0 1 0 0,0-1-1 0 0,-1 1 1 0 0,0 0-1 0 0,0 0 0 0 0,-1 0 1 0 0,1 0-1 0 0,-1 0 1 0 0,0 0-1 0 0,0 0 1 0 0,-2 8-1 0 0,0-9 50 0 0,1-1 0 0 0,0 0-1 0 0,-1 0 1 0 0,0 0 0 0 0,0-1-1 0 0,0 1 1 0 0,0 0 0 0 0,0-1 0 0 0,-1 1-1 0 0,1-1 1 0 0,-1 0 0 0 0,1 0-1 0 0,-1 0 1 0 0,0 0 0 0 0,0 0-1 0 0,-4 2 1 0 0,-54 21 1068 0 0,54-22-985 0 0,-20 6 199 0 0,0-1-1 0 0,-1-1 1 0 0,0-2 0 0 0,0 0 0 0 0,0-2 0 0 0,0-1 0 0 0,-1-2-1 0 0,-46-4 1 0 0,46-6-423 0 0,28 10-50 0 0,1-1-1 0 0,-1 1 1 0 0,0-1 0 0 0,1 1 0 0 0,-1 0 0 0 0,1-1-1 0 0,0 1 1 0 0,-1-1 0 0 0,1 1 0 0 0,-1-1-1 0 0,1 0 1 0 0,0 1 0 0 0,-1-1 0 0 0,1 1 0 0 0,0-1-1 0 0,0 0 1 0 0,-1 1 0 0 0,1-1 0 0 0,0 0-1 0 0,0 1 1 0 0,0-1 0 0 0,0 0 0 0 0,0 1 0 0 0,0-1-1 0 0,0 0 1 0 0,0 1 0 0 0,0-1 0 0 0,0 0-1 0 0,0 1 1 0 0,0-1 0 0 0,1 1 0 0 0,-1-1 0 0 0,0 0-1 0 0,0 1 1 0 0,1-1 0 0 0,-1 0 0 0 0,0 1-1 0 0,1-1 1 0 0,-1 1 0 0 0,1-1 0 0 0,-1 1 0 0 0,0-1-1 0 0,1 1 1 0 0,-1-1 0 0 0,1 1 0 0 0,0 0-1 0 0,0-1 1 0 0,17-14-4607 0 0</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6:42.479"/>
    </inkml:context>
    <inkml:brush xml:id="br0">
      <inkml:brushProperty name="width" value="0.1" units="cm"/>
      <inkml:brushProperty name="height" value="0.1" units="cm"/>
      <inkml:brushProperty name="color" value="#AB008B"/>
    </inkml:brush>
  </inkml:definitions>
  <inkml:trace contextRef="#ctx0" brushRef="#br0">1 0 1344 0 0,'0'0'12387'0'0,"7"1"-11755"0"0,90 5 320 0 0,131-7 0 0 0,-218-1-544 0 0</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6:42.966"/>
    </inkml:context>
    <inkml:brush xml:id="br0">
      <inkml:brushProperty name="width" value="0.1" units="cm"/>
      <inkml:brushProperty name="height" value="0.1" units="cm"/>
      <inkml:brushProperty name="color" value="#AB008B"/>
    </inkml:brush>
  </inkml:definitions>
  <inkml:trace contextRef="#ctx0" brushRef="#br0">0 26 1656 0 0,'0'0'13351'0'0,"11"-1"-12848"0"0,146-7 1240 0 0,-23 2-1832 0 0,-47-1-4833 0 0,-76 3 563 0 0</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6:43.687"/>
    </inkml:context>
    <inkml:brush xml:id="br0">
      <inkml:brushProperty name="width" value="0.1" units="cm"/>
      <inkml:brushProperty name="height" value="0.1" units="cm"/>
      <inkml:brushProperty name="color" value="#AB008B"/>
    </inkml:brush>
  </inkml:definitions>
  <inkml:trace contextRef="#ctx0" brushRef="#br0">198 53 1552 0 0,'0'0'9726'0'0,"-3"-8"-9361"0"0,-11-25-184 0 0,14 32-178 0 0,-1 1 1 0 0,1-1-1 0 0,-1 0 1 0 0,1 0-1 0 0,-1 0 1 0 0,0 1-1 0 0,1-1 1 0 0,-1 1-1 0 0,0-1 1 0 0,0 0-1 0 0,0 1 1 0 0,1-1 0 0 0,-1 1-1 0 0,0 0 1 0 0,0-1-1 0 0,0 1 1 0 0,0 0-1 0 0,0-1 1 0 0,0 1-1 0 0,0 0 1 0 0,0 0-1 0 0,0 0 1 0 0,0 0-1 0 0,0 0 1 0 0,0 0-1 0 0,0 0 1 0 0,1 0-1 0 0,-1 0 1 0 0,-2 1-1 0 0,-22 8-4 0 0,15-3 21 0 0,1 1 0 0 0,-1 0 0 0 0,1 1 0 0 0,1 0 0 0 0,-1 0 0 0 0,2 1 0 0 0,-1 0 0 0 0,1 0 0 0 0,0 1-1 0 0,1 0 1 0 0,0 0 0 0 0,0 0 0 0 0,1 1 0 0 0,1 0 0 0 0,0 0 0 0 0,0 0 0 0 0,1 0 0 0 0,1 1 0 0 0,0-1-1 0 0,0 1 1 0 0,1 0 0 0 0,1 0 0 0 0,0-1 0 0 0,0 1 0 0 0,3 15 0 0 0,-1-21-3 0 0,0 0 1 0 0,0-1 0 0 0,0 1-1 0 0,0 0 1 0 0,1 0 0 0 0,0-1-1 0 0,0 0 1 0 0,1 1-1 0 0,0-1 1 0 0,0-1 0 0 0,0 1-1 0 0,0 0 1 0 0,1-1-1 0 0,-1 0 1 0 0,1 0 0 0 0,0-1-1 0 0,0 1 1 0 0,1-1 0 0 0,-1 0-1 0 0,1 0 1 0 0,0-1-1 0 0,9 4 1 0 0,4 0 155 0 0,1-2 1 0 0,-1 1-1 0 0,1-2 1 0 0,-1-1-1 0 0,36 0 1 0 0,-49-2-120 0 0,-1-1-1 0 0,1 1 1 0 0,-1-1-1 0 0,0-1 1 0 0,0 1-1 0 0,0-1 1 0 0,1 0 0 0 0,-2 0-1 0 0,1 0 1 0 0,0-1-1 0 0,0 1 1 0 0,-1-1 0 0 0,1-1-1 0 0,-1 1 1 0 0,0 0-1 0 0,0-1 1 0 0,0 0 0 0 0,-1 0-1 0 0,1 0 1 0 0,-1-1-1 0 0,0 1 1 0 0,4-8 0 0 0,-2 2 46 0 0,0-1 0 0 0,0 1 0 0 0,-1-1 0 0 0,0 0 0 0 0,-1 0 0 0 0,-1 0 0 0 0,1 0 0 0 0,-2-1 0 0 0,1-17 0 0 0,-2 16 63 0 0,-1 0 0 0 0,0 0 0 0 0,-1 0-1 0 0,-1 1 1 0 0,0-1 0 0 0,0 1 0 0 0,-1 0-1 0 0,-1-1 1 0 0,-7-13 0 0 0,9 21-166 0 0,0-1 0 0 0,0 1 0 0 0,-1 0 1 0 0,0 0-1 0 0,1 1 0 0 0,-2-1 0 0 0,1 1 0 0 0,0 0 0 0 0,-1 0 0 0 0,0 0 1 0 0,0 0-1 0 0,0 1 0 0 0,0 0 0 0 0,-1 0 0 0 0,1 1 0 0 0,-1-1 1 0 0,1 1-1 0 0,-1 0 0 0 0,0 1 0 0 0,0-1 0 0 0,-9 0 0 0 0,-85 3-4256 0 0,59 1-1191 0 0</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6:46.151"/>
    </inkml:context>
    <inkml:brush xml:id="br0">
      <inkml:brushProperty name="width" value="0.1" units="cm"/>
      <inkml:brushProperty name="height" value="0.1" units="cm"/>
      <inkml:brushProperty name="color" value="#AB008B"/>
    </inkml:brush>
  </inkml:definitions>
  <inkml:trace contextRef="#ctx0" brushRef="#br0">575 42 2704 0 0,'0'0'7663'0'0,"0"-7"-7202"0"0,-4-18-175 0 0,3 25-251 0 0,1-1-1 0 0,-1 0 0 0 0,0 0 0 0 0,1 1 0 0 0,-1-1 1 0 0,1 1-1 0 0,-1-1 0 0 0,0 1 0 0 0,0-1 0 0 0,1 1 1 0 0,-1-1-1 0 0,0 1 0 0 0,0-1 0 0 0,0 1 0 0 0,1 0 1 0 0,-1 0-1 0 0,0-1 0 0 0,0 1 0 0 0,0 0 0 0 0,0 0 1 0 0,0 0-1 0 0,1 0 0 0 0,-1 0 0 0 0,0 0 0 0 0,0 0 1 0 0,0 0-1 0 0,0 0 0 0 0,0 1 0 0 0,0-1 0 0 0,1 0 1 0 0,-2 1-1 0 0,-2-1 51 0 0,-13 3-22 0 0,-1 0 0 0 0,1 2 0 0 0,0 0 1 0 0,0 0-1 0 0,-18 10 0 0 0,-80 43 532 0 0,111-55-568 0 0,-5 1-31 0 0,0 1 1 0 0,0 1 0 0 0,1-1 0 0 0,-1 2 0 0 0,2-1-1 0 0,-1 1 1 0 0,-9 11 0 0 0,15-15-45 0 0,-1 0 1 0 0,1 0-1 0 0,1 1 0 0 0,-1-1 1 0 0,0 1-1 0 0,1-1 1 0 0,0 1-1 0 0,0-1 0 0 0,0 1 1 0 0,0 0-1 0 0,0 0 0 0 0,1-1 1 0 0,0 1-1 0 0,0 0 0 0 0,0 0 1 0 0,0 0-1 0 0,0 0 1 0 0,1-1-1 0 0,0 1 0 0 0,0 0 1 0 0,0-1-1 0 0,0 1 0 0 0,2 3 1 0 0,4 9-138 0 0,1-2 0 0 0,1 1 1 0 0,0-2-1 0 0,18 22 0 0 0,21 31-190 0 0,-45-60 353 0 0,1 0 0 0 0,-1 1 0 0 0,0-1 1 0 0,-1 1-1 0 0,0 0 0 0 0,0-1 0 0 0,0 1 0 0 0,1 14 0 0 0,-3-19 68 0 0,-1-1-1 0 0,1 1 0 0 0,0 0 0 0 0,-1 0 1 0 0,0 0-1 0 0,1 0 0 0 0,-1-1 1 0 0,0 1-1 0 0,0 0 0 0 0,0 0 1 0 0,0-1-1 0 0,0 1 0 0 0,0-1 0 0 0,0 1 1 0 0,-1-1-1 0 0,1 0 0 0 0,0 1 1 0 0,-1-1-1 0 0,0 0 0 0 0,1 0 1 0 0,-1 0-1 0 0,1 0 0 0 0,-1 0 0 0 0,0 0 1 0 0,0-1-1 0 0,0 1 0 0 0,-2 0 1 0 0,-8 3 397 0 0,-1 0 1 0 0,-23 4 0 0 0,28-7-333 0 0,-101 11 1122 0 0,74-9-1880 0 0,-64 12 0 0 0,125-17-4225 0 0,9 0 2401 0 0,0-9-50 0 0</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6:46.591"/>
    </inkml:context>
    <inkml:brush xml:id="br0">
      <inkml:brushProperty name="width" value="0.1" units="cm"/>
      <inkml:brushProperty name="height" value="0.1" units="cm"/>
      <inkml:brushProperty name="color" value="#AB008B"/>
    </inkml:brush>
  </inkml:definitions>
  <inkml:trace contextRef="#ctx0" brushRef="#br0">0 0 3252 0 0,'0'0'11599'0'0,"13"1"-10805"0"0,244 4 1311 0 0,-169-7-1609 0 0,120 6-1699 0 0,-194 0-1064 0 0,-44 8-9393 0 0</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6:47.024"/>
    </inkml:context>
    <inkml:brush xml:id="br0">
      <inkml:brushProperty name="width" value="0.1" units="cm"/>
      <inkml:brushProperty name="height" value="0.1" units="cm"/>
      <inkml:brushProperty name="color" value="#AB008B"/>
    </inkml:brush>
  </inkml:definitions>
  <inkml:trace contextRef="#ctx0" brushRef="#br0">0 42 5869 0 0,'0'0'10494'0'0,"15"0"-9904"0"0,230-13-205 0 0,-55 1-2624 0 0,-183 12 2046 0 0,39-2-3795 0 0,47-8 1 0 0,-70 6 816 0 0</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6:47.462"/>
    </inkml:context>
    <inkml:brush xml:id="br0">
      <inkml:brushProperty name="width" value="0.1" units="cm"/>
      <inkml:brushProperty name="height" value="0.1" units="cm"/>
      <inkml:brushProperty name="color" value="#AB008B"/>
    </inkml:brush>
  </inkml:definitions>
  <inkml:trace contextRef="#ctx0" brushRef="#br0">201 24 3588 0 0,'0'0'8202'0'0,"-14"-4"-7703"0"0,-46-11 239 0 0,56 14-638 0 0,0 0-1 0 0,0 0 0 0 0,0 1 1 0 0,0-1-1 0 0,0 1 1 0 0,0 0-1 0 0,0 0 1 0 0,0 0-1 0 0,0 1 0 0 0,0 0 1 0 0,0-1-1 0 0,0 1 1 0 0,-6 3-1 0 0,8-3-106 0 0,0 0 0 0 0,0 1 0 0 0,0-1 0 0 0,0 0 0 0 0,1 1 0 0 0,-1-1 0 0 0,1 1 0 0 0,-1 0 0 0 0,1-1 0 0 0,-1 1-1 0 0,1 0 1 0 0,0 0 0 0 0,0 0 0 0 0,0 0 0 0 0,0 0 0 0 0,0 0 0 0 0,0 0 0 0 0,0 3 0 0 0,0 0-37 0 0,1 1 1 0 0,-1-1-1 0 0,1 1 0 0 0,0-1 1 0 0,0 1-1 0 0,1-1 0 0 0,0 1 0 0 0,0-1 1 0 0,0 1-1 0 0,1-1 0 0 0,0 0 1 0 0,0 1-1 0 0,0-1 0 0 0,0 0 0 0 0,1 0 1 0 0,3 4-1 0 0,20 25 161 0 0,57 57 0 0 0,-50-57 99 0 0,34 45 1 0 0,-64-75-147 0 0,0-1-1 0 0,0 1 0 0 0,-1 0 0 0 0,0 0 1 0 0,0 0-1 0 0,0 0 0 0 0,0 1 0 0 0,-1-1 1 0 0,1 0-1 0 0,-1 1 0 0 0,1 7 0 0 0,-2-10 16 0 0,-1 1 0 0 0,1-1 0 0 0,0 1 0 0 0,-1-1 0 0 0,0 0 0 0 0,1 1 0 0 0,-1-1 0 0 0,0 1 0 0 0,0-1 0 0 0,0 0 0 0 0,-1 0 0 0 0,1 0 0 0 0,-1 0 0 0 0,1 0 0 0 0,-1 0 0 0 0,1 0 0 0 0,-1 0-1 0 0,0 0 1 0 0,0-1 0 0 0,0 1 0 0 0,0-1 0 0 0,-3 2 0 0 0,-16 8 198 0 0,0 0-1 0 0,0-1 0 0 0,-1-2 1 0 0,0 0-1 0 0,-33 7 0 0 0,-45 15-6703 0 0</inkml:trace>
  <inkml:trace contextRef="#ctx0" brushRef="#br0" timeOffset="1">531 400 8657 0 0,'0'0'5969'0'0,"14"-6"-5394"0"0,13-3-140 0 0,0 1-1 0 0,1 1 1 0 0,0 1 0 0 0,35-2 0 0 0,24 6-932 0 0,0 3 0 0 0,156 24 0 0 0,-242-25 316 0 0,0 1 0 0 0,1-1 0 0 0,-1 0 0 0 0,0 0 0 0 0,1 0 0 0 0,-1 0 0 0 0,0 0 0 0 0,1 0 0 0 0,-1 0 0 0 0,0 0 0 0 0,1 0 0 0 0,-1-1 0 0 0,0 1 0 0 0,2-1 0 0 0,-3 0-57 0 0,0 1 0 0 0,1-1-1 0 0,-1 0 1 0 0,0 1 0 0 0,0-1 0 0 0,0 1-1 0 0,0-1 1 0 0,0 0 0 0 0,0 1 0 0 0,0-1-1 0 0,0 0 1 0 0,0 1 0 0 0,0-1 0 0 0,0 1-1 0 0,-1-1 1 0 0,1 0 0 0 0,0 1 0 0 0,0-1-1 0 0,-1 1 1 0 0,1-1 0 0 0</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6:47.925"/>
    </inkml:context>
    <inkml:brush xml:id="br0">
      <inkml:brushProperty name="width" value="0.1" units="cm"/>
      <inkml:brushProperty name="height" value="0.1" units="cm"/>
      <inkml:brushProperty name="color" value="#AB008B"/>
    </inkml:brush>
  </inkml:definitions>
  <inkml:trace contextRef="#ctx0" brushRef="#br0">17 0 9441 0 0,'0'0'7569'0'0,"2"9"-7084"0"0,1 6-370 0 0,9 37 833 0 0,7 59 0 0 0,-15-53-717 0 0,-6 93 0 0 0,-1-119-361 0 0,-1-1 0 0 0,-2 1 0 0 0,-1-1 0 0 0,-16 46 0 0 0,22-75-20 0 0,-1 1-207 0 0,1 1 0 0 0,-1-1 0 0 0,1 1 0 0 0,0 0 0 0 0,0 0 0 0 0,0-1 0 0 0,1 1 0 0 0,-1 0 0 0 0,1 0 0 0 0,0 0 0 0 0,0 0 0 0 0,1 5 0 0 0,0-9 104 0 0,0 0 0 0 0,0 0 1 0 0,0 0-1 0 0,0 0 0 0 0,0 0 1 0 0,1-1-1 0 0,-1 1 0 0 0,0 0 0 0 0,0-1 1 0 0,0 1-1 0 0,0-1 0 0 0,0 1 1 0 0,0-1-1 0 0,0 1 0 0 0,0-1 1 0 0,0 0-1 0 0,-1 0 0 0 0,1 1 1 0 0,0-1-1 0 0,0 0 0 0 0,0 0 0 0 0,0-2 1 0 0,18-16-3891 0 0</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6:48.351"/>
    </inkml:context>
    <inkml:brush xml:id="br0">
      <inkml:brushProperty name="width" value="0.1" units="cm"/>
      <inkml:brushProperty name="height" value="0.1" units="cm"/>
      <inkml:brushProperty name="color" value="#AB008B"/>
    </inkml:brush>
  </inkml:definitions>
  <inkml:trace contextRef="#ctx0" brushRef="#br0">129 615 5685 0 0,'0'0'13615'0'0,"0"6"-13917"0"0,0 36 517 0 0,-2 1 0 0 0,-8 48 0 0 0,8-76-378 0 0,-1-1 0 0 0,-1 1-1 0 0,-1-1 1 0 0,0 1 0 0 0,-1-1 0 0 0,0-1 0 0 0,-1 1 0 0 0,-1-1 0 0 0,0 0-1 0 0,-10 11 1 0 0,1-9-1495 0 0,14-13 412 0 0,3-1 1038 0 0,-1-1 1 0 0,1 0-1 0 0,-1 0 0 0 0,1 0 0 0 0,-1 1 1 0 0,0-1-1 0 0,1 0 0 0 0,-1 0 1 0 0,1 0-1 0 0,-1 0 0 0 0,1 0 0 0 0,-1 0 1 0 0,0 0-1 0 0,1 0 0 0 0,-1-1 1 0 0,1 1-1 0 0,-1 0 0 0 0,1 0 1 0 0,-1 0-1 0 0,1-1 0 0 0,-1 1 0 0 0,0 0 1 0 0,1 0-1 0 0,0-1 0 0 0,-4-2-1246 0 0,-3-13-3419 0 0</inkml:trace>
  <inkml:trace contextRef="#ctx0" brushRef="#br0" timeOffset="1">225 2 5308 0 0,'0'0'10307'0'0,"12"0"-10129"0"0,-4 0-144 0 0,-5 0-28 0 0,-1-1 1 0 0,1 1-1 0 0,-1 0 0 0 0,0 0 1 0 0,1 0-1 0 0,-1 0 1 0 0,0 0-1 0 0,1 0 1 0 0,-1 1-1 0 0,0-1 1 0 0,1 1-1 0 0,-1 0 1 0 0,0-1-1 0 0,0 1 0 0 0,1 0 1 0 0,-1 0-1 0 0,0 1 1 0 0,0-1-1 0 0,0 0 1 0 0,0 1-1 0 0,-1-1 1 0 0,1 1-1 0 0,0 0 0 0 0,0-1 1 0 0,-1 1-1 0 0,0 0 1 0 0,1 0-1 0 0,-1 0 1 0 0,2 4-1 0 0,1 6 43 0 0,-1 0 0 0 0,-1 0 0 0 0,0 0 0 0 0,0 0 0 0 0,-2 0 1 0 0,1 1-1 0 0,-1-1 0 0 0,-1 0 0 0 0,0 0 0 0 0,-5 17 0 0 0,5-24 9 0 0,0-1 0 0 0,0 1 1 0 0,0-1-1 0 0,-1 1 0 0 0,0-1 1 0 0,0 0-1 0 0,0 1 0 0 0,-1-1 0 0 0,1-1 1 0 0,-1 1-1 0 0,0 0 0 0 0,0 0 0 0 0,0-1 1 0 0,-1 0-1 0 0,1 0 0 0 0,-1 0 1 0 0,0 0-1 0 0,0 0 0 0 0,0-1 0 0 0,0 0 1 0 0,0 1-1 0 0,0-2 0 0 0,-1 1 1 0 0,1 0-1 0 0,-1-1 0 0 0,1 0 0 0 0,-1 0 1 0 0,1 0-1 0 0,-9 0 0 0 0,8-1 95 0 0,0 0-1 0 0,0 0 1 0 0,0 0 0 0 0,1-1-1 0 0,-1 0 1 0 0,0 0-1 0 0,0 0 1 0 0,1-1-1 0 0,-1 1 1 0 0,1-1-1 0 0,-1 0 1 0 0,1 0 0 0 0,0-1-1 0 0,-5-2 1 0 0,6 2-118 0 0,0 0 1 0 0,1 1-1 0 0,-1-1 1 0 0,1 0-1 0 0,-1 0 1 0 0,1-1-1 0 0,0 1 1 0 0,0 0 0 0 0,0-1-1 0 0,1 0 1 0 0,-1 1-1 0 0,1-1 1 0 0,0 0-1 0 0,0 1 1 0 0,0-1-1 0 0,0 0 1 0 0,1 0-1 0 0,0-4 1 0 0,-1 0-196 0 0,1 0 1 0 0,1 0-1 0 0,-1 0 1 0 0,1 0-1 0 0,1 0 1 0 0,0 0-1 0 0,0 0 1 0 0,0 0-1 0 0,1 1 1 0 0,0-1-1 0 0,5-8 0 0 0,-5 11-359 0 0,1-1 0 0 0,0 1 0 0 0,0 0 0 0 0,0 0 0 0 0,0 1 0 0 0,1-1 0 0 0,0 1 0 0 0,0 0 0 0 0,9-5 0 0 0,22-8-4999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1:15.759"/>
    </inkml:context>
    <inkml:brush xml:id="br0">
      <inkml:brushProperty name="width" value="0.035" units="cm"/>
      <inkml:brushProperty name="height" value="0.035" units="cm"/>
      <inkml:brushProperty name="color" value="#E71224"/>
    </inkml:brush>
  </inkml:definitions>
  <inkml:trace contextRef="#ctx0" brushRef="#br0">164 67 1596,'-49'26'4757,"-1"11"-3435,44-32-1319,1 0 0,-1 1 0,1 0 0,0 0 0,0 0 0,0 1 0,1-1 0,0 1 0,0 0 0,1 0 1,0 1-1,-3 12 0,5-18 28,0 1 0,1-1 0,-1 1 0,1-1 0,0 1 0,0-1 1,0 1-1,0-1 0,0 1 0,1-1 0,-1 1 0,1-1 0,0 1 0,-1-1 0,1 0 1,0 1-1,0-1 0,1 0 0,-1 0 0,0 0 0,1 1 0,-1-2 0,1 1 1,0 0-1,0 0 0,0 0 0,-1-1 0,2 1 0,-1-1 0,0 0 0,0 1 0,0-1 1,1 0-1,-1 0 0,0 0 0,1-1 0,-1 1 0,1-1 0,-1 1 0,1-1 1,2 0-1,8 1 191,0 0-1,1-2 1,-1 1 0,0-2 0,0 0 0,19-5 0,-7 1-6,-1-2 0,0-1 0,-1 0 0,0-2 0,24-15 0,-39 22-158,0-2 0,0 1 1,-1-1-1,1 0 0,-1-1 1,-1 1-1,1-2 1,-1 1-1,0 0 0,-1-1 1,0 0-1,0-1 1,-1 1-1,0-1 0,0 0 1,4-16-1,-8 22-158,1 0 0,-1 0 0,0 0-1,1 0 1,-1 0 0,-1 0 0,1 0 0,0 0-1,-1-1 1,1 1 0,-1 0 0,0 1 0,0-1-1,0 0 1,-3-4 0,3 5-185,-1 0 0,0 0 1,0 0-1,0 0 0,0 0 0,0 0 0,0 0 0,-1 1 0,1-1 0,0 1 1,-1 0-1,0-1 0,1 1 0,-1 0 0,0 1 0,1-1 0,-4 0 1,-21-3-2653</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6:49.277"/>
    </inkml:context>
    <inkml:brush xml:id="br0">
      <inkml:brushProperty name="width" value="0.1" units="cm"/>
      <inkml:brushProperty name="height" value="0.1" units="cm"/>
      <inkml:brushProperty name="color" value="#AB008B"/>
    </inkml:brush>
  </inkml:definitions>
  <inkml:trace contextRef="#ctx0" brushRef="#br0">30 1 1720 0 0,'0'0'5711'0'0,"-19"9"-4062"0"0,8-10-3004 0 0</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6:49.760"/>
    </inkml:context>
    <inkml:brush xml:id="br0">
      <inkml:brushProperty name="width" value="0.1" units="cm"/>
      <inkml:brushProperty name="height" value="0.1" units="cm"/>
      <inkml:brushProperty name="color" value="#AB008B"/>
    </inkml:brush>
  </inkml:definitions>
  <inkml:trace contextRef="#ctx0" brushRef="#br0">65 0 10665 0 0,'0'0'7112'0'0,"0"10"-7428"0"0,-31 183 726 0 0,6-35-2034 0 0,24-150 1800 0 0,-3 21-4413 0 0,0-62-7381 0 0</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6:50.179"/>
    </inkml:context>
    <inkml:brush xml:id="br0">
      <inkml:brushProperty name="width" value="0.1" units="cm"/>
      <inkml:brushProperty name="height" value="0.1" units="cm"/>
      <inkml:brushProperty name="color" value="#AB008B"/>
    </inkml:brush>
  </inkml:definitions>
  <inkml:trace contextRef="#ctx0" brushRef="#br0">123 32 9081 0 0,'0'0'3395'0'0,"-12"2"-3163"0"0,-41 5-169 0 0,50-6-38 0 0,1-1 1 0 0,-1 1 0 0 0,0 0 0 0 0,0 0 0 0 0,0 0 0 0 0,1 1 0 0 0,-1-1 0 0 0,0 1 0 0 0,1-1 0 0 0,-1 1 0 0 0,1 0 0 0 0,0 0 0 0 0,0 0 0 0 0,-1 0-1 0 0,1 1 1 0 0,1-1 0 0 0,-1 0 0 0 0,0 1 0 0 0,1-1 0 0 0,-1 1 0 0 0,1 0 0 0 0,0 0 0 0 0,-1-1 0 0 0,1 1 0 0 0,1 0 0 0 0,-1 0 0 0 0,0 5 0 0 0,0-4-40 0 0,1 0 0 0 0,0 0 0 0 0,0-1 0 0 0,0 1 0 0 0,1 0 0 0 0,-1-1 0 0 0,1 1 0 0 0,0 0 0 0 0,0-1 0 0 0,0 1 0 0 0,1-1 0 0 0,-1 1 0 0 0,1-1 1 0 0,0 0-1 0 0,0 1 0 0 0,0-1 0 0 0,0 0 0 0 0,0 0 0 0 0,5 4 0 0 0,-1-3-15 0 0,0 0-1 0 0,0 0 1 0 0,0 0 0 0 0,1-1 0 0 0,0 0 0 0 0,-1 0-1 0 0,1-1 1 0 0,0 1 0 0 0,1-2 0 0 0,-1 1 0 0 0,0-1-1 0 0,0 0 1 0 0,1 0 0 0 0,-1-1 0 0 0,14-1 0 0 0,-17 1 49 0 0,0-1 1 0 0,-1 1-1 0 0,1-1 1 0 0,0 0 0 0 0,-1 0-1 0 0,1 0 1 0 0,0-1 0 0 0,-1 1-1 0 0,0-1 1 0 0,1 0-1 0 0,-1 0 1 0 0,0 0 0 0 0,0 0-1 0 0,0-1 1 0 0,0 1 0 0 0,0-1-1 0 0,-1 1 1 0 0,1-1-1 0 0,-1 0 1 0 0,0 0 0 0 0,0 0-1 0 0,0-1 1 0 0,0 1 0 0 0,0 0-1 0 0,-1-1 1 0 0,1 1-1 0 0,-1-1 1 0 0,0 0 0 0 0,0 1-1 0 0,0-1 1 0 0,0-6 0 0 0,-1 3-27 0 0,1 0 1 0 0,-2 0 0 0 0,1 0 0 0 0,-1 0 0 0 0,0 0-1 0 0,0 0 1 0 0,0 0 0 0 0,-1 0 0 0 0,-1 0-1 0 0,1 1 1 0 0,-5-9 0 0 0,6 12-83 0 0,-1 1 1 0 0,0-1-1 0 0,1 1 1 0 0,-1-1-1 0 0,0 1 1 0 0,0 0-1 0 0,-1 0 1 0 0,1 0-1 0 0,0 0 0 0 0,-1 0 1 0 0,1 0-1 0 0,-1 1 1 0 0,0-1-1 0 0,1 1 1 0 0,-1 0-1 0 0,0 0 1 0 0,0 0-1 0 0,0 0 1 0 0,0 0-1 0 0,0 1 0 0 0,0-1 1 0 0,0 1-1 0 0,0 0 1 0 0,0 0-1 0 0,0 0 1 0 0,0 0-1 0 0,0 0 1 0 0,-4 2-1 0 0,4-2-215 0 0,1 1 1 0 0,-1 0-1 0 0,1 0 0 0 0,0 0 0 0 0,0 0 1 0 0,-1 1-1 0 0,1-1 0 0 0,0 0 0 0 0,0 1 1 0 0,0 0-1 0 0,1-1 0 0 0,-1 1 1 0 0,0 0-1 0 0,1 0 0 0 0,-1 0 0 0 0,1 0 1 0 0,-1 0-1 0 0,1 1 0 0 0,-2 3 0 0 0,-6 18-4451 0 0</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6:50.643"/>
    </inkml:context>
    <inkml:brush xml:id="br0">
      <inkml:brushProperty name="width" value="0.1" units="cm"/>
      <inkml:brushProperty name="height" value="0.1" units="cm"/>
      <inkml:brushProperty name="color" value="#AB008B"/>
    </inkml:brush>
  </inkml:definitions>
  <inkml:trace contextRef="#ctx0" brushRef="#br0">1 1 4120 0 0,'0'0'10581'0'0,"11"0"-10609"0"0,188 3 1470 0 0,37 34-1103 0 0,-194-26-1347 0 0,0 0-1 0 0,0 3 0 0 0,58 28 1 0 0,-90-39 93 0 0</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6:51.110"/>
    </inkml:context>
    <inkml:brush xml:id="br0">
      <inkml:brushProperty name="width" value="0.1" units="cm"/>
      <inkml:brushProperty name="height" value="0.1" units="cm"/>
      <inkml:brushProperty name="color" value="#AB008B"/>
    </inkml:brush>
  </inkml:definitions>
  <inkml:trace contextRef="#ctx0" brushRef="#br0">0 0 8493 0 0,'0'0'7248'0'0,"14"3"-6773"0"0,254 33-75 0 0,-38-14-1541 0 0,-74-17-7545 0 0,-131-5 2789 0 0</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6:51.548"/>
    </inkml:context>
    <inkml:brush xml:id="br0">
      <inkml:brushProperty name="width" value="0.1" units="cm"/>
      <inkml:brushProperty name="height" value="0.1" units="cm"/>
      <inkml:brushProperty name="color" value="#AB008B"/>
    </inkml:brush>
  </inkml:definitions>
  <inkml:trace contextRef="#ctx0" brushRef="#br0">0 326 4028 0 0,'0'0'12991'0'0,"2"-3"-13076"0"0,7-3-100 0 0,-4 10 75 0 0,-2 23 44 0 0,-2-11 75 0 0,21 228-2388 0 0,-17-228 102 0 0,6-43-7265 0 0</inkml:trace>
  <inkml:trace contextRef="#ctx0" brushRef="#br0" timeOffset="1">219 1 6493 0 0,'0'0'6652'0'0,"-11"8"-6522"0"0,1-1-116 0 0,1-2 98 0 0,1 0 0 0 0,0 1 0 0 0,0 0 0 0 0,0 1 0 0 0,1 0 0 0 0,0 0 0 0 0,1 0 0 0 0,-1 1 0 0 0,-7 12 0 0 0,13-18-120 0 0,0 0-1 0 0,1 0 1 0 0,-1 0-1 0 0,0 0 0 0 0,1 0 1 0 0,-1 1-1 0 0,1-1 1 0 0,0 0-1 0 0,-1 0 0 0 0,1 1 1 0 0,0-1-1 0 0,0 0 1 0 0,1 0-1 0 0,-1 1 0 0 0,0-1 1 0 0,1 0-1 0 0,0 0 1 0 0,-1 0-1 0 0,1 1 0 0 0,0-1 1 0 0,0 0-1 0 0,0 0 1 0 0,0 0-1 0 0,1 0 0 0 0,-1-1 1 0 0,0 1-1 0 0,1 0 1 0 0,-1 0-1 0 0,1-1 0 0 0,2 3 1 0 0,-1-2 42 0 0,-1 0 1 0 0,1-1-1 0 0,0 1 0 0 0,0 0 1 0 0,0-1-1 0 0,0 0 1 0 0,0 0-1 0 0,1 0 1 0 0,-1 0-1 0 0,0 0 0 0 0,0 0 1 0 0,1-1-1 0 0,-1 0 1 0 0,1 1-1 0 0,-1-1 0 0 0,0-1 1 0 0,1 1-1 0 0,-1 0 1 0 0,0-1-1 0 0,5-1 0 0 0,-5 1 23 0 0,-1-1 0 0 0,1 0 0 0 0,-1 1-1 0 0,0-1 1 0 0,0 0 0 0 0,0 0 0 0 0,0 0 0 0 0,0 0-1 0 0,0-1 1 0 0,-1 1 0 0 0,1 0 0 0 0,-1-1-1 0 0,0 1 1 0 0,1-1 0 0 0,-1 0 0 0 0,0 1 0 0 0,-1-1-1 0 0,1 0 1 0 0,0 0 0 0 0,-1 1 0 0 0,1-1-1 0 0,-1-4 1 0 0,1 0-97 0 0,-1 0 0 0 0,1 0-1 0 0,-1 1 1 0 0,-1-1 0 0 0,1 0 0 0 0,-1 0-1 0 0,0 1 1 0 0,-4-11 0 0 0,5 15-53 0 0,-1 0 1 0 0,0-1-1 0 0,0 1 0 0 0,0 0 1 0 0,0 0-1 0 0,-1 0 1 0 0,1 0-1 0 0,-1 0 0 0 0,1 1 1 0 0,-1-1-1 0 0,1 0 1 0 0,-1 1-1 0 0,0-1 1 0 0,0 1-1 0 0,0-1 0 0 0,0 1 1 0 0,0 0-1 0 0,0 0 1 0 0,-4-2-1 0 0,4 3-125 0 0,1 0 0 0 0,-1 0 0 0 0,1 1 0 0 0,-1-1 0 0 0,1 0 0 0 0,-1 0 0 0 0,0 1 0 0 0,1-1 0 0 0,-1 1 1 0 0,1 0-1 0 0,0-1 0 0 0,-1 1 0 0 0,1 0 0 0 0,0 0 0 0 0,-1 0 0 0 0,1 0 0 0 0,0 0 0 0 0,0 0 0 0 0,0 0 0 0 0,0 0 0 0 0,0 0 0 0 0,0 1 0 0 0,0-1 0 0 0,0 0 0 0 0,0 1 0 0 0,0-1 0 0 0,1 1 0 0 0,-1-1 1 0 0,1 1-1 0 0,-1 1 0 0 0,-6 19-3407 0 0</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6:52.048"/>
    </inkml:context>
    <inkml:brush xml:id="br0">
      <inkml:brushProperty name="width" value="0.1" units="cm"/>
      <inkml:brushProperty name="height" value="0.1" units="cm"/>
      <inkml:brushProperty name="color" value="#AB008B"/>
    </inkml:brush>
  </inkml:definitions>
  <inkml:trace contextRef="#ctx0" brushRef="#br0">0 235 4196 0 0,'0'0'10090'0'0,"13"-2"-9600"0"0,26-3-267 0 0,1 2 1 0 0,0 2-1 0 0,44 4 0 0 0,-26 3-365 0 0,138 19 765 0 0,-157-18-2482 0 0,48 16 1 0 0</inkml:trace>
  <inkml:trace contextRef="#ctx0" brushRef="#br0" timeOffset="1">212 1 10817 0 0,'0'0'6706'0'0,"-1"4"-7061"0"0,2 37 767 0 0,11 74 0 0 0,0 14-107 0 0,-12-25-218 0 0,4 58-497 0 0,-4-153 171 0 0,1-1 0 0 0,1 1 0 0 0,0 0 0 0 0,0-1 0 0 0,0 0 0 0 0,1 0 0 0 0,6 12 0 0 0,-8-18-76 0 0,0 0 0 0 0,1 1 0 0 0,-1-1-1 0 0,1 0 1 0 0,0 0 0 0 0,0 0 0 0 0,0 0-1 0 0,0 0 1 0 0,0 0 0 0 0,0-1 0 0 0,0 1 0 0 0,0-1-1 0 0,1 1 1 0 0,-1-1 0 0 0,1 0 0 0 0,-1 0-1 0 0,1 0 1 0 0,-1 0 0 0 0,1-1 0 0 0,-1 1 0 0 0,1-1-1 0 0,0 1 1 0 0,-1-1 0 0 0,1 0 0 0 0,0 0-1 0 0,0 0 1 0 0,4-1 0 0 0,19-4-5301 0 0</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6:52.456"/>
    </inkml:context>
    <inkml:brush xml:id="br0">
      <inkml:brushProperty name="width" value="0.1" units="cm"/>
      <inkml:brushProperty name="height" value="0.1" units="cm"/>
      <inkml:brushProperty name="color" value="#AB008B"/>
    </inkml:brush>
  </inkml:definitions>
  <inkml:trace contextRef="#ctx0" brushRef="#br0">0 1 10665 0 0,'0'0'7299'0'0,"7"14"-7171"0"0,7 17 115 0 0,-2 1 0 0 0,16 62 0 0 0,1 88 547 0 0,-27-151-813 0 0,0 0 0 0 0,-3 0 0 0 0,-7 60-1 0 0,7-80-516 0 0,-1-1-1 0 0,-1 0 0 0 0,0 0 0 0 0,0 0 1 0 0,-1 0-1 0 0,0-1 0 0 0,0 1 0 0 0,-11 14 0 0 0,-5-3-4157 0 0</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6:53.131"/>
    </inkml:context>
    <inkml:brush xml:id="br0">
      <inkml:brushProperty name="width" value="0.1" units="cm"/>
      <inkml:brushProperty name="height" value="0.1" units="cm"/>
      <inkml:brushProperty name="color" value="#AB008B"/>
    </inkml:brush>
  </inkml:definitions>
  <inkml:trace contextRef="#ctx0" brushRef="#br0">398 1 4424 0 0,'0'0'6322'0'0,"-12"1"-6032"0"0,-6 0-37 0 0,-1 1 0 0 0,1 0 0 0 0,1 2 0 0 0,-36 11 0 0 0,36-9-49 0 0,0 1-1 0 0,0 1 0 0 0,1 1 1 0 0,0 0-1 0 0,1 1 1 0 0,-24 20-1 0 0,36-27-233 0 0,0 0 0 0 0,0 0 1 0 0,0 0-1 0 0,0 1 0 0 0,0 0 0 0 0,1-1 0 0 0,0 1 1 0 0,-1 0-1 0 0,1 0 0 0 0,1 0 0 0 0,-1 0 0 0 0,1 0 0 0 0,-1 1 1 0 0,1-1-1 0 0,0 0 0 0 0,1 1 0 0 0,-1-1 0 0 0,1 1 1 0 0,0-1-1 0 0,0 1 0 0 0,0-1 0 0 0,1 1 0 0 0,-1-1 0 0 0,1 0 1 0 0,0 1-1 0 0,1-1 0 0 0,-1 0 0 0 0,1 0 0 0 0,-1 0 1 0 0,1 0-1 0 0,1 0 0 0 0,4 7 0 0 0,1 1 16 0 0,1-1-1 0 0,1-1 1 0 0,0 0-1 0 0,20 17 0 0 0,-21-20 21 0 0,0 0-1 0 0,0 1 0 0 0,-1 0 0 0 0,0 1 0 0 0,0 0 0 0 0,-1 0 0 0 0,11 19 0 0 0,-17-27 36 0 0,-1 0-1 0 0,0-1 1 0 0,0 1-1 0 0,0 0 1 0 0,0-1-1 0 0,0 1 0 0 0,0-1 1 0 0,0 1-1 0 0,0 0 1 0 0,0-1-1 0 0,0 1 1 0 0,0 0-1 0 0,0-1 1 0 0,0 1-1 0 0,0-1 1 0 0,-1 1-1 0 0,1 0 1 0 0,0-1-1 0 0,0 1 1 0 0,-1-1-1 0 0,1 1 1 0 0,0-1-1 0 0,-1 1 0 0 0,1-1 1 0 0,-1 1-1 0 0,1-1 1 0 0,0 1-1 0 0,-1-1 1 0 0,1 1-1 0 0,-1-1 1 0 0,1 0-1 0 0,-1 1 1 0 0,0-1-1 0 0,1 0 1 0 0,-1 0-1 0 0,1 1 1 0 0,-1-1-1 0 0,1 0 1 0 0,-1 0-1 0 0,0 0 0 0 0,1 0 1 0 0,-1 0-1 0 0,0 0 1 0 0,-36 6 1059 0 0,27-6-1006 0 0,2 1-186 0 0,-102 11 525 0 0,37-9-5337 0 0,98-31-5881 0 0</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6:53.553"/>
    </inkml:context>
    <inkml:brush xml:id="br0">
      <inkml:brushProperty name="width" value="0.1" units="cm"/>
      <inkml:brushProperty name="height" value="0.1" units="cm"/>
      <inkml:brushProperty name="color" value="#AB008B"/>
    </inkml:brush>
  </inkml:definitions>
  <inkml:trace contextRef="#ctx0" brushRef="#br0">1 48 1460 0 0,'0'0'7806'0'0,"4"14"-7224"0"0,23 104 1501 0 0,-25-111-1991 0 0,0-1 0 0 0,0 1 1 0 0,0-1-1 0 0,0 0 0 0 0,1 1 0 0 0,0-1 0 0 0,1-1 1 0 0,-1 1-1 0 0,1 0 0 0 0,0-1 0 0 0,9 9 0 0 0,-9-10 30 0 0,0-1 0 0 0,1 0-1 0 0,-1 0 1 0 0,1 0 0 0 0,-1-1-1 0 0,1 1 1 0 0,0-1 0 0 0,0 0-1 0 0,0-1 1 0 0,0 1 0 0 0,1-1-1 0 0,-1 0 1 0 0,0-1 0 0 0,1 1-1 0 0,7-1 1 0 0,-4-1 89 0 0,-1 0-1 0 0,1 0 1 0 0,-1-1-1 0 0,1-1 1 0 0,-1 1-1 0 0,0-1 1 0 0,0-1-1 0 0,0 1 1 0 0,0-1-1 0 0,0-1 1 0 0,-1 1-1 0 0,0-1 1 0 0,0-1-1 0 0,0 1 1 0 0,-1-1-1 0 0,7-8 1 0 0,-9 10-215 0 0,1-1 1 0 0,-1 0 0 0 0,0 0 0 0 0,-1 0 0 0 0,1-1 0 0 0,-1 1 0 0 0,0-1-1 0 0,0 0 1 0 0,-1 1 0 0 0,0-1 0 0 0,0-1 0 0 0,0 1 0 0 0,-1 0 0 0 0,1 0-1 0 0,-2-1 1 0 0,1 1 0 0 0,-1 0 0 0 0,0-1 0 0 0,0 1 0 0 0,0-1 0 0 0,-1 1-1 0 0,-3-11 1 0 0,2 13-200 0 0,1 0 0 0 0,-1 0 0 0 0,-1 0 0 0 0,1 0-1 0 0,-1 1 1 0 0,1-1 0 0 0,-1 1 0 0 0,0-1 0 0 0,-4-2 0 0 0,-19-16-3981 0 0,20 17 2563 0 0,-9-6-3805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1:16.181"/>
    </inkml:context>
    <inkml:brush xml:id="br0">
      <inkml:brushProperty name="width" value="0.035" units="cm"/>
      <inkml:brushProperty name="height" value="0.035" units="cm"/>
      <inkml:brushProperty name="color" value="#E71224"/>
    </inkml:brush>
  </inkml:definitions>
  <inkml:trace contextRef="#ctx0" brushRef="#br0">308 226 1360,'-11'23'4463,"6"-16"-4183,0-1 0,0 0 1,-1 0-1,0-1 1,0 1-1,-1-1 0,1-1 1,-1 1-1,0-1 1,0 0-1,-1-1 0,1 0 1,-1 0-1,-12 3 1,-14 2-98,0-1 0,-38 2 0,44-5 0,27-4-154,1 0 0,-1 0 0,0 0 1,1 0-1,-1 0 0,1 1 0,-1-1 0,0 0 0,1 0 0,-1-1 0,1 1 1,-1 0-1,0 0 0,1 0 0,-1 0 0,1 0 0,-1-1 0,1 1 1,-1 0-1,0-1 0,1 1 0,-1 0 0,1-1 0,0 1 0,-1 0 0,1-1 1,-1 1-1,1-1 0,-1 1 0,1-1 0,-1 0 0,1 0-24,0-1-1,0 1 0,0 0 1,0-1-1,0 1 0,0-1 1,0 1-1,0 0 1,1-1-1,-1 1 0,1 0 1,-1-1-1,1-1 0,3-3-92,-1-1 0,1 1 0,0-1-1,7-8 1,8-5-25,2 1 0,0 0 0,42-26-1,78-40-45,-108 66 124,-8 5-147,-1-1-50,36-15 1,-54 27 157,0 1 1,0 0 0,0 0 0,0 0-1,0 1 1,0 0 0,0 0 0,1 1 0,-1-1-1,0 2 1,1-1 0,5 1 0,-7 1 61,0 0 0,-1 0 0,1 0 0,-1 1 0,0-1 0,0 1 0,0 0 1,0 0-1,0 1 0,0-1 0,-1 1 0,0 0 0,0 0 0,0 0 0,0 0 0,-1 0 0,1 1 0,-1-1 1,3 10-1,-1-5 81,-1 1 0,0 1 1,-1-1-1,0 0 0,0 1 1,-1-1-1,-1 1 1,0 16-1,-2-16-21,0 0 0,-1 1 1,0-1-1,-1 0 0,0-1 0,-1 1 1,0-1-1,-1 1 0,-7 9 0,3-6-706,0-1-1,-2 1 0,1-2 0,-2 0 0,-18 15 1,2-8-1947</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6:53.970"/>
    </inkml:context>
    <inkml:brush xml:id="br0">
      <inkml:brushProperty name="width" value="0.1" units="cm"/>
      <inkml:brushProperty name="height" value="0.1" units="cm"/>
      <inkml:brushProperty name="color" value="#AB008B"/>
    </inkml:brush>
  </inkml:definitions>
  <inkml:trace contextRef="#ctx0" brushRef="#br0">0 0 6189 0 0,'0'0'5243'0'0,"5"16"-4213"0"0,35 121 1497 0 0,-36-119-2437 0 0,0 1 0 0 0,-2-1-1 0 0,0 1 1 0 0,-2 0 0 0 0,0 0 0 0 0,-3 24 0 0 0,-4-21-30 0 0,7-21-13 0 0,0 0-1 0 0,-1 0 1 0 0,1 0 0 0 0,0-1 0 0 0,-1 1 0 0 0,1 0-1 0 0,-1 0 1 0 0,1-1 0 0 0,-1 1 0 0 0,1 0 0 0 0,-1-1-1 0 0,0 1 1 0 0,1 0 0 0 0,-1-1 0 0 0,0 1 0 0 0,0-1-1 0 0,1 1 1 0 0,-1-1 0 0 0,0 0 0 0 0,0 1 0 0 0,0-1-1 0 0,-1 1 1 0 0,1-5 26 0 0,1 0-1 0 0,-1 0 1 0 0,1 0-1 0 0,-1 0 1 0 0,1 0-1 0 0,0 0 1 0 0,1-5-1 0 0,1-2-183 0 0,0 0-1 0 0,0 1 0 0 0,1 0 1 0 0,0-1-1 0 0,1 1 1 0 0,0 1-1 0 0,10-17 0 0 0,43-61-160 0 0,-51 77 262 0 0,2 1 0 0 0,-1 0 0 0 0,1 0 0 0 0,1 0 0 0 0,-1 1 0 0 0,19-13 0 0 0,-24 19 22 0 0,0 0 0 0 0,0 1-1 0 0,0-1 1 0 0,0 1 0 0 0,1-1 0 0 0,-1 1 0 0 0,0 0 0 0 0,1 0-1 0 0,-1 1 1 0 0,1-1 0 0 0,-1 1 0 0 0,1 0 0 0 0,-1-1 0 0 0,1 2-1 0 0,-1-1 1 0 0,1 0 0 0 0,-1 1 0 0 0,1-1 0 0 0,-1 1 0 0 0,1 0-1 0 0,-1 0 1 0 0,0 1 0 0 0,1-1 0 0 0,-1 0 0 0 0,0 1 0 0 0,0 0-1 0 0,4 3 1 0 0,1 1 21 0 0,-1 0 0 0 0,1 0 0 0 0,-1 0 0 0 0,-1 1 0 0 0,1 1-1 0 0,-1-1 1 0 0,0 1 0 0 0,-1 0 0 0 0,0 0 0 0 0,0 0 0 0 0,-1 1 0 0 0,0 0 0 0 0,0 0 0 0 0,-1 0-1 0 0,0 0 1 0 0,-1 0 0 0 0,0 1 0 0 0,0-1 0 0 0,-1 1 0 0 0,-1-1 0 0 0,0 20 0 0 0,0-28 0 0 0,0-1 1 0 0,1 1-1 0 0,-1-1 1 0 0,0 0-1 0 0,0 1 1 0 0,0-1-1 0 0,0 1 1 0 0,0-1 0 0 0,0 1-1 0 0,0-1 1 0 0,0 1-1 0 0,0-1 1 0 0,0 0-1 0 0,-1 1 1 0 0,1-1-1 0 0,0 1 1 0 0,0-1 0 0 0,0 1-1 0 0,-1-1 1 0 0,1 0-1 0 0,0 1 1 0 0,0-1-1 0 0,-1 0 1 0 0,1 1 0 0 0,0-1-1 0 0,0 0 1 0 0,-1 1-1 0 0,1-1 1 0 0,0 0-1 0 0,-1 1 1 0 0,1-1-1 0 0,-1 0 1 0 0,1 0 0 0 0,0 0-1 0 0,-1 1 1 0 0,1-1-1 0 0,-1 0 1 0 0,0 0-1 0 0,1-1-28 0 0,0 0 0 0 0,-1 0 0 0 0,1 0 1 0 0,0 0-1 0 0,0 0 0 0 0,0 0 0 0 0,0 0 0 0 0,0 0 0 0 0,0 0 0 0 0,0 0 0 0 0,0 0 0 0 0,1 0 0 0 0,-1 0 0 0 0,0 0 0 0 0,0 0 0 0 0,1 0 0 0 0,-1 0 0 0 0,1 1 0 0 0,-1-1 0 0 0,2-2 0 0 0,9-17-242 0 0,0 0 0 0 0,2 1 0 0 0,1 0 0 0 0,24-26 0 0 0,-30 35 212 0 0,2 1 0 0 0,-1 1 0 0 0,1 0 0 0 0,0 0 0 0 0,1 0 0 0 0,0 2 0 0 0,0-1 0 0 0,1 1 1 0 0,21-7-1 0 0,-29 11 45 0 0,0 1 0 0 0,0 0 0 0 0,0 1 0 0 0,0-1 0 0 0,1 1 0 0 0,-1-1 0 0 0,0 1 0 0 0,0 1 0 0 0,0-1 0 0 0,0 0 0 0 0,0 1 0 0 0,1 0 0 0 0,-1 0 0 0 0,0 0 0 0 0,-1 1 0 0 0,1-1 0 0 0,0 1 0 0 0,4 2 0 0 0,-3-1 15 0 0,-1 1 0 0 0,1 0 1 0 0,0 0-1 0 0,-1 1 0 0 0,0-1 1 0 0,0 1-1 0 0,-1 0 0 0 0,1 0 1 0 0,-1 0-1 0 0,0 1 0 0 0,3 6 1 0 0,1 6 14 0 0,-1 1 1 0 0,-1-1-1 0 0,0 2 1 0 0,-1-1-1 0 0,-1 0 1 0 0,1 33-1 0 0,-3-33-613 0 0,0 18-253 0 0</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6:54.468"/>
    </inkml:context>
    <inkml:brush xml:id="br0">
      <inkml:brushProperty name="width" value="0.1" units="cm"/>
      <inkml:brushProperty name="height" value="0.1" units="cm"/>
      <inkml:brushProperty name="color" value="#AB008B"/>
    </inkml:brush>
  </inkml:definitions>
  <inkml:trace contextRef="#ctx0" brushRef="#br0">203 10 2632 0 0,'0'0'13185'0'0,"4"-10"-12415"0"0,-33 33-353 0 0,11-4-370 0 0,1 0 1 0 0,0 1 0 0 0,2 1 0 0 0,0 0-1 0 0,1 1 1 0 0,2 0 0 0 0,0 1 0 0 0,1 1 0 0 0,2 0-1 0 0,0 0 1 0 0,2 1 0 0 0,0 0 0 0 0,2 0 0 0 0,1 0-1 0 0,1 1 1 0 0,1 0 0 0 0,2 45 0 0 0,1-59-61 0 0,1 0 0 0 0,0-1 0 0 0,1 1 0 0 0,0-1 1 0 0,1 0-1 0 0,0 1 0 0 0,1-2 0 0 0,0 1 1 0 0,1-1-1 0 0,8 13 0 0 0,-3-8 27 0 0,1-1 0 0 0,0-1 1 0 0,1 0-1 0 0,0-1 0 0 0,1 0 0 0 0,17 11 0 0 0,2-2 37 0 0,2-2 0 0 0,0-1 0 0 0,1-2 0 0 0,1-1 0 0 0,56 14 0 0 0,-90-28-59 0 0,6 1 3 0 0,0 1 0 0 0,0-1 0 0 0,1-1 0 0 0,9 1 0 0 0,-29-19-1184 0 0,4 7 344 0 0,-9-12-1756 0 0,3 5-2132 0 0,-3-5-1846 0 0</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6:55.001"/>
    </inkml:context>
    <inkml:brush xml:id="br0">
      <inkml:brushProperty name="width" value="0.1" units="cm"/>
      <inkml:brushProperty name="height" value="0.1" units="cm"/>
      <inkml:brushProperty name="color" value="#AB008B"/>
    </inkml:brush>
  </inkml:definitions>
  <inkml:trace contextRef="#ctx0" brushRef="#br0">1 1 2460 0 0,'0'0'14374'0'0,"4"3"-14192"0"0,2 3-115 0 0,-2-1 1 0 0,1 1-1 0 0,0 0 1 0 0,-1 0-1 0 0,0 0 1 0 0,-1 0-1 0 0,1 1 1 0 0,-1 0-1 0 0,-1-1 1 0 0,1 1-1 0 0,-1 0 1 0 0,0 0-1 0 0,1 8 1 0 0,0 1 1 0 0,0 1-1 0 0,0-1 1 0 0,-1 25 0 0 0,-2-36-256 0 0,0 1 0 0 0,0-1 0 0 0,-1 1 0 0 0,0-1 0 0 0,0 0 0 0 0,-4 9 1 0 0,5-13-84 0 0,-1 1 0 0 0,0 0-1 0 0,0 0 1 0 0,0 0 0 0 0,0-1 0 0 0,-1 1 0 0 0,1 0 0 0 0,0-1 0 0 0,-1 1 0 0 0,1-1 0 0 0,-1 0 0 0 0,1 1 0 0 0,-1-1 0 0 0,0 0 0 0 0,1 0 0 0 0,-1 0-1 0 0,-3 1 1 0 0,-4 1-3069 0 0</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6:55.469"/>
    </inkml:context>
    <inkml:brush xml:id="br0">
      <inkml:brushProperty name="width" value="0.1" units="cm"/>
      <inkml:brushProperty name="height" value="0.1" units="cm"/>
      <inkml:brushProperty name="color" value="#AB008B"/>
    </inkml:brush>
  </inkml:definitions>
  <inkml:trace contextRef="#ctx0" brushRef="#br0">1 83 5837 0 0,'0'0'6173'0'0,"8"-11"-5443"0"0,29-36-264 0 0,-35 45-406 0 0,0 0 0 0 0,1-1-1 0 0,-1 1 1 0 0,1 0 0 0 0,-1 1 0 0 0,1-1 0 0 0,0 0 0 0 0,-1 1-1 0 0,1 0 1 0 0,0 0 0 0 0,0-1 0 0 0,0 2 0 0 0,0-1 0 0 0,0 0-1 0 0,0 1 1 0 0,0-1 0 0 0,0 1 0 0 0,1 0 0 0 0,-1 0 0 0 0,0 0-1 0 0,0 0 1 0 0,0 1 0 0 0,0-1 0 0 0,5 2 0 0 0,-2 0-29 0 0,0 1 0 0 0,0-1 0 0 0,0 1 0 0 0,0 0 0 0 0,0 1 0 0 0,-1-1 0 0 0,0 1 1 0 0,0 0-1 0 0,6 7 0 0 0,-4-4 6 0 0,-1 1 0 0 0,0 0 0 0 0,0 0 0 0 0,-1 1-1 0 0,0-1 1 0 0,-1 1 0 0 0,0 0 0 0 0,0 0 0 0 0,-1 1 0 0 0,0-1 0 0 0,-1 1 0 0 0,0 0 0 0 0,0-1 0 0 0,-1 1 0 0 0,0 15 0 0 0,-1-20 7 0 0,0-1 0 0 0,-1 1 0 0 0,1-1 0 0 0,-1 1 0 0 0,0-1 0 0 0,0 1 0 0 0,0-1 0 0 0,-1 0 0 0 0,0 1 0 0 0,0-1-1 0 0,0 0 1 0 0,0 0 0 0 0,0 0 0 0 0,-1-1 0 0 0,0 1 0 0 0,1 0 0 0 0,-1-1 0 0 0,-1 0 0 0 0,1 0 0 0 0,0 0 0 0 0,-1 0 0 0 0,0 0 0 0 0,0-1 0 0 0,0 1 0 0 0,0-1 0 0 0,0 0 0 0 0,0-1 0 0 0,0 1 0 0 0,0-1 0 0 0,-1 1-1 0 0,1-1 1 0 0,-1 0 0 0 0,1-1 0 0 0,-1 1 0 0 0,-5-1 0 0 0,2 0 51 0 0,0 0 0 0 0,0 0 0 0 0,-1 0 0 0 0,1-1 0 0 0,0-1 0 0 0,0 1 0 0 0,1-1 0 0 0,-13-5 0 0 0,18 6-114 0 0,0 0 0 0 0,1 0-1 0 0,-1 0 1 0 0,0 0 0 0 0,1 0 0 0 0,-1 0-1 0 0,0-1 1 0 0,1 1 0 0 0,0 0 0 0 0,-1-1-1 0 0,1 1 1 0 0,0-1 0 0 0,0 0 0 0 0,0 1 0 0 0,0-1-1 0 0,-2-3 1 0 0,3 3-99 0 0,0 0-1 0 0,-1-1 1 0 0,1 1 0 0 0,0 0-1 0 0,0-1 1 0 0,0 1-1 0 0,1 0 1 0 0,-1-1 0 0 0,0 1-1 0 0,1 0 1 0 0,-1 0 0 0 0,1-1-1 0 0,0 1 1 0 0,0 0 0 0 0,0 0-1 0 0,0 0 1 0 0,3-4-1 0 0,17-26-2752 0 0,-3 9-2341 0 0,0 6-72 0 0</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6:55.875"/>
    </inkml:context>
    <inkml:brush xml:id="br0">
      <inkml:brushProperty name="width" value="0.1" units="cm"/>
      <inkml:brushProperty name="height" value="0.1" units="cm"/>
      <inkml:brushProperty name="color" value="#AB008B"/>
    </inkml:brush>
  </inkml:definitions>
  <inkml:trace contextRef="#ctx0" brushRef="#br0">186 0 9581 0 0,'0'0'6296'0'0,"22"85"-5579"0"0,-22-64-269 0 0,-4 2-188 0 0,-3 0-120 0 0,-9 0-68 0 0,-2 1 88 0 0,-4-2-160 0 0,-3 0-248 0 0,-1-3-596 0 0,0-2-505 0 0,2-4-779 0 0,6-5-1836 0 0,-3-6-2185 0 0</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6:56.345"/>
    </inkml:context>
    <inkml:brush xml:id="br0">
      <inkml:brushProperty name="width" value="0.1" units="cm"/>
      <inkml:brushProperty name="height" value="0.1" units="cm"/>
      <inkml:brushProperty name="color" value="#AB008B"/>
    </inkml:brush>
  </inkml:definitions>
  <inkml:trace contextRef="#ctx0" brushRef="#br0">85 13 7417 0 0,'0'0'9023'0'0,"8"15"-8561"0"0,28 47-28 0 0,-33-55-380 0 0,0 0 0 0 0,-1 1 0 0 0,0-1 0 0 0,0 1-1 0 0,0-1 1 0 0,-1 1 0 0 0,0 0 0 0 0,-1 0 0 0 0,0-1-1 0 0,0 1 1 0 0,-2 15 0 0 0,0-2-2 0 0,2-13-32 0 0,-1 0 1 0 0,-1-1-1 0 0,1 1 0 0 0,-1-1 0 0 0,-1 1 0 0 0,1-1 0 0 0,-1 0 1 0 0,-1 0-1 0 0,1 0 0 0 0,-6 9 0 0 0,6-13 2 0 0,1 0 0 0 0,0 1 0 0 0,-1-1-1 0 0,0 0 1 0 0,0 0 0 0 0,0 0 0 0 0,0 0-1 0 0,0-1 1 0 0,-1 1 0 0 0,1-1 0 0 0,-1 0 0 0 0,0 0-1 0 0,1 0 1 0 0,-1-1 0 0 0,0 1 0 0 0,0-1 0 0 0,0 0-1 0 0,0 0 1 0 0,0 0 0 0 0,-7 0 0 0 0,10-1 1 0 0,0 0 1 0 0,0 0 0 0 0,0 0 0 0 0,-1-1-1 0 0,1 1 1 0 0,0 0 0 0 0,0 0-1 0 0,0-1 1 0 0,0 1 0 0 0,0-1 0 0 0,0 1-1 0 0,0-1 1 0 0,0 1 0 0 0,0-1-1 0 0,0 0 1 0 0,0 0 0 0 0,0 1 0 0 0,0-1-1 0 0,0 0 1 0 0,0 0 0 0 0,1 0 0 0 0,-1 0-1 0 0,-1-1 1 0 0,1-1-28 0 0,0 0 0 0 0,0 0 0 0 0,0 0 0 0 0,0 0 0 0 0,0 0 0 0 0,1 0 0 0 0,-1 0 0 0 0,1 0 0 0 0,0-3 0 0 0,0-2-87 0 0,0 1 1 0 0,1-1-1 0 0,0 1 1 0 0,0-1 0 0 0,1 1-1 0 0,4-15 1 0 0,4 3-28 0 0,0 1 0 0 0,1 0 0 0 0,1 0-1 0 0,1 1 1 0 0,28-30 0 0 0,-29 36 84 0 0,0-1 0 0 0,0 2-1 0 0,1 0 1 0 0,1 0-1 0 0,0 1 1 0 0,0 1-1 0 0,1 0 1 0 0,18-6 0 0 0,-28 12 45 0 0,1 0 0 0 0,0 0 1 0 0,0 1-1 0 0,0 0 0 0 0,0 0 1 0 0,1 0-1 0 0,-1 1 0 0 0,0 0 1 0 0,0 1-1 0 0,0-1 0 0 0,0 1 1 0 0,0 0-1 0 0,0 0 1 0 0,0 1-1 0 0,0 0 0 0 0,6 2 1 0 0,-8-1 6 0 0,1 0 1 0 0,-1-1-1 0 0,0 1 1 0 0,0 1-1 0 0,0-1 1 0 0,0 0-1 0 0,0 1 1 0 0,-1 0 0 0 0,0 0-1 0 0,0 0 1 0 0,0 0-1 0 0,0 1 1 0 0,0-1-1 0 0,-1 1 1 0 0,0-1-1 0 0,0 1 1 0 0,0 0 0 0 0,-1 0-1 0 0,2 8 1 0 0,1 15 131 0 0,-2 1 1 0 0,0 0-1 0 0,-2-1 1 0 0,-6 48-1 0 0,2-25-3503 0 0,2 0-4928 0 0</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6:56.801"/>
    </inkml:context>
    <inkml:brush xml:id="br0">
      <inkml:brushProperty name="width" value="0.1" units="cm"/>
      <inkml:brushProperty name="height" value="0.1" units="cm"/>
      <inkml:brushProperty name="color" value="#AB008B"/>
    </inkml:brush>
  </inkml:definitions>
  <inkml:trace contextRef="#ctx0" brushRef="#br0">221 0 6461 0 0,'0'0'5477'0'0,"12"2"-3236"0"0,-4-2-2127 0 0,-1 1 0 0 0,0 1 0 0 0,1-1 0 0 0,-1 1-1 0 0,0 1 1 0 0,0-1 0 0 0,0 1 0 0 0,-1 1 0 0 0,1-1 0 0 0,-1 1-1 0 0,1 0 1 0 0,-1 0 0 0 0,0 1 0 0 0,-1 0 0 0 0,1 0-1 0 0,-1 0 1 0 0,9 12 0 0 0,-1 3 132 0 0,0 0 0 0 0,-1 1 1 0 0,-2 1-1 0 0,0 0 0 0 0,-1 0 0 0 0,-1 1 0 0 0,9 46 0 0 0,-9-22-22 0 0,-2 1 1 0 0,-2 0-1 0 0,-3 49 0 0 0,-1-65-82 0 0,-3 0-1 0 0,0-1 1 0 0,-2 1 0 0 0,-1-1 0 0 0,-2 0-1 0 0,-1-1 1 0 0,-1 1 0 0 0,-23 45 0 0 0,26-63-22 0 0,-1 1 0 0 0,0-1 0 0 0,-1-1 0 0 0,0 1 0 0 0,-1-1 0 0 0,0-1 0 0 0,-1 0 1 0 0,-1-1-1 0 0,1 0 0 0 0,-1 0 0 0 0,-1-1 0 0 0,0-1 0 0 0,0 0 0 0 0,-1-1 0 0 0,0 0 1 0 0,0-1-1 0 0,-1-1 0 0 0,1 0 0 0 0,-26 4 0 0 0,28-7-181 0 0,0 1-197 0 0,-1-1-1 0 0,1-1 1 0 0,-1 1 0 0 0,1-2 0 0 0,-1 0 0 0 0,-18-3 0 0 0,30 3 212 0 0,1 0-137 0 0,-1 0 0 0 0,0 0 0 0 0,0 0 0 0 0,0 0 0 0 0,1 0 0 0 0,-1-1 0 0 0,0 1 0 0 0,1 0 0 0 0,-1-1 0 0 0,0 1 0 0 0,0-1 0 0 0,1 1-1 0 0,-1 0 1 0 0,1-1 0 0 0,-1 1 0 0 0,0-1 0 0 0,1 0 0 0 0,-1 1 0 0 0,1-1 0 0 0,-1 1 0 0 0,1-1 0 0 0,0 0 0 0 0,-1-1 0 0 0,0-13-5781 0 0</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6:58.443"/>
    </inkml:context>
    <inkml:brush xml:id="br0">
      <inkml:brushProperty name="width" value="0.1" units="cm"/>
      <inkml:brushProperty name="height" value="0.1" units="cm"/>
      <inkml:brushProperty name="color" value="#AB008B"/>
    </inkml:brush>
  </inkml:definitions>
  <inkml:trace contextRef="#ctx0" brushRef="#br0">5450 7400 10289 0 0,'0'0'8583'0'0,"-4"-5"-8325"0"0,2 3-225 0 0,0 0 0 0 0,0 0 0 0 0,-1-1 0 0 0,1 2 0 0 0,0-1 0 0 0,-1 0 0 0 0,1 0 0 0 0,-1 1 0 0 0,0 0 0 0 0,0-1 0 0 0,0 1 0 0 0,1 0 0 0 0,-1 0 0 0 0,0 1 0 0 0,0-1 0 0 0,0 1 0 0 0,0-1 0 0 0,0 1 0 0 0,-5 0 0 0 0,-52 3-208 0 0,-81 14 0 0 0,78-8 224 0 0,-72 2-1 0 0,15-13 89 0 0,-153-22-1 0 0,-116-42-211 0 0,187 20-56 0 0,2-8 0 0 0,2-9 0 0 0,-270-128 0 0 0,-531-336 176 0 0,760 384-87 0 0,-372-291-1 0 0,470 315 73 0 0,5-5 0 0 0,6-7 0 0 0,-179-229-1 0 0,236 257-51 0 0,5-3-1 0 0,5-2 1 0 0,4-3-1 0 0,5-3 1 0 0,6-2-1 0 0,4-1 1 0 0,6-3-1 0 0,4-1 0 0 0,7-2 1 0 0,4 0-1 0 0,-9-181 1 0 0,21 68-62 0 0,11 1 0 0 0,10 0-1 0 0,10 0 1 0 0,11 1 0 0 0,62-237 0 0 0,-46 295 67 0 0,8 3-1 0 0,101-220 1 0 0,-120 324 97 0 0,3 1 0 0 0,4 2 0 0 0,2 2 0 0 0,104-114 0 0 0,246-198-213 0 0,-346 336 159 0 0,1 2 1 0 0,57-33-1 0 0,114-51-1527 0 0,-161 90-204 0 0,-53 29 1035 0 0,18-13-1816 0 0,-13 2-2251 0 0,-9 0-41 0 0</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6:58.908"/>
    </inkml:context>
    <inkml:brush xml:id="br0">
      <inkml:brushProperty name="width" value="0.1" units="cm"/>
      <inkml:brushProperty name="height" value="0.1" units="cm"/>
      <inkml:brushProperty name="color" value="#AB008B"/>
    </inkml:brush>
  </inkml:definitions>
  <inkml:trace contextRef="#ctx0" brushRef="#br0">1 121 11685 0 0,'0'0'1494'0'0,"15"-10"-1190"0"0,-1 1-320 0 0,1-1 9 0 0,0 1 1 0 0,0 1-1 0 0,1 0 0 0 0,30-10 1 0 0,-10 6 449 0 0,1 2 1 0 0,0 1-1 0 0,1 3 0 0 0,0 0 0 0 0,0 3 1 0 0,0 1-1 0 0,1 2 0 0 0,41 5 1 0 0,-63-3-425 0 0,1 1 1 0 0,-1 1 0 0 0,0 0-1 0 0,-1 1 1 0 0,1 1 0 0 0,-1 1-1 0 0,0 0 1 0 0,-1 1 0 0 0,0 1-1 0 0,0 0 1 0 0,-1 1-1 0 0,0 0 1 0 0,0 1 0 0 0,-1 1-1 0 0,-1 0 1 0 0,0 1 0 0 0,-1 0-1 0 0,0 1 1 0 0,-1 0 0 0 0,9 18-1 0 0,-6-6-784 0 0,-1 2 0 0 0,-1-1-1 0 0,8 35 1 0 0,-1-3-3037 0 0,2 1-2155 0 0</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7:05.751"/>
    </inkml:context>
    <inkml:brush xml:id="br0">
      <inkml:brushProperty name="width" value="0.1" units="cm"/>
      <inkml:brushProperty name="height" value="0.1" units="cm"/>
      <inkml:brushProperty name="color" value="#AB008B"/>
    </inkml:brush>
  </inkml:definitions>
  <inkml:trace contextRef="#ctx0" brushRef="#br0">6 4 2492 0 0,'0'0'6149'0'0,"-5"-4"-7193"0"0,8 113-3307 0 0,-4-93 2473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1:16.616"/>
    </inkml:context>
    <inkml:brush xml:id="br0">
      <inkml:brushProperty name="width" value="0.035" units="cm"/>
      <inkml:brushProperty name="height" value="0.035" units="cm"/>
      <inkml:brushProperty name="color" value="#E71224"/>
    </inkml:brush>
  </inkml:definitions>
  <inkml:trace contextRef="#ctx0" brushRef="#br0">71 200 2064,'19'-23'4927,"-12"23"-4495,-3 14-922,-4-9 648,1 1 0,-1-1 0,0 1 0,0 0 0,-1-1 0,1 1 0,-1-1 0,0 1 0,-4 9 0,3-12-59,1-1 0,-1 0-1,1 1 1,-1-1 0,0 0 0,0 0-1,0 0 1,-1 0 0,1 0 0,0-1-1,-1 1 1,1-1 0,-1 1 0,1-1-1,-1 0 1,0 0 0,0 0 0,1 0-1,-1-1 1,-5 2 0,7-2-64,-1 0 0,1 1 0,0-1 0,0 0-1,-1 0 1,1 1 0,0-1 0,-1 0 0,1 0 0,0-1 0,-1 1 0,1 0 0,0 0 0,0-1-1,-1 1 1,1 0 0,0-1 0,0 1 0,0-1 0,-1 0 0,1 1 0,0-1 0,0 0 0,0 0-1,0 0 1,0 1 0,1-1 0,-1 0 0,0 0 0,0-1 0,0 1 0,1 0 0,-1 0 0,1 0-1,-1 0 1,1 0 0,-1-2 0,1 0-36,-1 1 0,1-1 0,0 1 0,0-1 0,1 1 0,-1-1 1,0 1-1,1-1 0,-1 1 0,1-1 0,0 1 0,0-1 0,0 1 0,0 0 0,1 0 0,-1-1 0,0 1 0,4-3 0,8-8-79,1 0 0,0 1 0,1 0 1,0 2-1,1-1 0,31-14 0,108-36-265,-18 18-91,-113 37 421,1 1 0,-1 1 0,43-1 0,-64 5 18,0 0 1,0 0-1,0 0 1,0 1-1,0 0 1,0-1-1,-1 1 1,1 0-1,0 0 0,-1 1 1,1-1-1,0 1 1,-1-1-1,0 1 1,1 0-1,-1 0 1,0 0-1,0 0 0,0 0 1,0 0-1,0 0 1,-1 1-1,1-1 1,0 1-1,-1 0 1,0-1-1,0 1 0,0 0 1,0 0-1,0-1 1,-1 1-1,1 0 1,-1 0-1,0 0 1,1 3-1,-1 4 14,0 0 0,0 1 0,0-1 0,-2 0 0,1 0 0,-1 0 0,-1 0 1,1 0-1,-7 12 0,-2-1 76,-2 0 1,0-1 0,-1 0-1,-31 32 1,29-35-661,0 2 0,2-1 0,0 2 0,1 0 1,-13 25-1,26-43 385,-1-1 0,0 1 0,0 0 1,1 0-1,-1 0 0,1-1 0,0 1 0,-1 0 1,1 0-1,0 0 0,0 0 0,0 0 1,0-1-1,0 1 0,1 0 0,0 3 0,8 3-1896</inkml:trace>
  <inkml:trace contextRef="#ctx0" brushRef="#br0" timeOffset="1">866 281 3796,'0'-8'2473,"0"3"-1045,0 4-408,-1-4-828,-1 1-192,0 8-744,1 1-288,-4 5 828,-4 4 204,1 10 264,-7 5 192,-2 6-156,-1 1-300,1 1-756,0-1-1093,6-16-2423</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7:06.203"/>
    </inkml:context>
    <inkml:brush xml:id="br0">
      <inkml:brushProperty name="width" value="0.1" units="cm"/>
      <inkml:brushProperty name="height" value="0.1" units="cm"/>
      <inkml:brushProperty name="color" value="#AB008B"/>
    </inkml:brush>
  </inkml:definitions>
  <inkml:trace contextRef="#ctx0" brushRef="#br0">216 1 132 0 0,'0'0'1108'0'0,"-23"72"-1240"0"0,23-52 356 0 0,-1-4-224 0 0,1 11-236 0 0</inkml:trace>
  <inkml:trace contextRef="#ctx0" brushRef="#br0" timeOffset="1">26 511 6053 0 0,'0'0'560'0'0,"-26"73"-2149"0"0,26-50 1589 0 0,0-3-808 0 0,4 9-1460 0 0</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7:06.613"/>
    </inkml:context>
    <inkml:brush xml:id="br0">
      <inkml:brushProperty name="width" value="0.1" units="cm"/>
      <inkml:brushProperty name="height" value="0.1" units="cm"/>
      <inkml:brushProperty name="color" value="#AB008B"/>
    </inkml:brush>
  </inkml:definitions>
  <inkml:trace contextRef="#ctx0" brushRef="#br0">674 0 5481 0 0,'0'0'2508'0'0,"-46"88"-3844"0"0,45-57 1336 0 0,-2 6-484 0 0,1-7-1377 0 0,-4 16-1059 0 0</inkml:trace>
  <inkml:trace contextRef="#ctx0" brushRef="#br0" timeOffset="1">387 745 732 0 0,'0'0'5057'0'0,"-78"40"-4913"0"0,66-28-144 0 0,1 5-40 0 0,4 5-116 0 0,2 5 64 0 0,1 5 92 0 0,3 4-4 0 0,1-8-1261 0 0,0 15-1407 0 0</inkml:trace>
  <inkml:trace contextRef="#ctx0" brushRef="#br0" timeOffset="2">142 1453 2568 0 0,'0'0'4561'0'0,"-72"22"-4289"0"0,57-12-272 0 0,1 7-80 0 0,1 2-12 0 0,4 8-52 0 0,2 3 40 0 0,2 3 92 0 0,2 3-832 0 0,2-8-1125 0 0,-2 10-1147 0 0</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7:07.081"/>
    </inkml:context>
    <inkml:brush xml:id="br0">
      <inkml:brushProperty name="width" value="0.1" units="cm"/>
      <inkml:brushProperty name="height" value="0.1" units="cm"/>
      <inkml:brushProperty name="color" value="#AB008B"/>
    </inkml:brush>
  </inkml:definitions>
  <inkml:trace contextRef="#ctx0" brushRef="#br0">429 1 1096 0 0,'0'0'3688'0'0,"-11"7"-2927"0"0,-5 3-509 0 0,1 1 1 0 0,-28 25-1 0 0,36-29-227 0 0,1-1 0 0 0,0 1 0 0 0,1 0-1 0 0,-1 0 1 0 0,2 0 0 0 0,-1 1 0 0 0,1 0 0 0 0,0 0 0 0 0,0 0 0 0 0,-3 14 0 0 0,1 11-50 0 0,1-1 1 0 0,0 43-1 0 0,0 7-3490 0 0,1-53 1392 0 0</inkml:trace>
  <inkml:trace contextRef="#ctx0" brushRef="#br0" timeOffset="1">126 612 384 0 0,'0'0'4788'0'0,"-12"7"-3645"0"0,1 0-610 0 0,-31 16 45 0 0,5-7 4199 0 0,32 29-6236 0 0,5-44 1167 0 0,0 0 0 0 0,-1 0 0 0 0,1 0 1 0 0,-1 0-1 0 0,1 0 0 0 0,-1 0 0 0 0,0 0 1 0 0,0 0-1 0 0,1 0 0 0 0,-1-1 0 0 0,0 1 1 0 0,0 0-1 0 0,0 0 0 0 0,0-1 1 0 0,1 1-1 0 0,-1-1 0 0 0,0 1 0 0 0,0-1 1 0 0,-1 1-1 0 0,1-1 0 0 0,-1 1 0 0 0</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7:07.505"/>
    </inkml:context>
    <inkml:brush xml:id="br0">
      <inkml:brushProperty name="width" value="0.1" units="cm"/>
      <inkml:brushProperty name="height" value="0.1" units="cm"/>
      <inkml:brushProperty name="color" value="#AB008B"/>
    </inkml:brush>
  </inkml:definitions>
  <inkml:trace contextRef="#ctx0" brushRef="#br0">106 22 5717 0 0,'0'0'6311'0'0,"1"-5"-7066"0"0,0 5 767 0 0,-1 0 0 0 0,0-1 0 0 0,1 1 0 0 0,-1-1 0 0 0,0 1 0 0 0,0-1 0 0 0,0 1 0 0 0,1-1 0 0 0,-1 1 0 0 0,0-1 0 0 0,0 1 0 0 0,0-1 0 0 0,0 0 1 0 0,0 1-1 0 0,0-1 0 0 0,0 1 0 0 0,0-1 0 0 0,0 1 0 0 0,0-1 0 0 0,0 1 0 0 0,0-1 0 0 0,0 1 0 0 0,-1-1 0 0 0,1 1 0 0 0,0-1 0 0 0,0 1 0 0 0,0-1 0 0 0,-1 1 0 0 0,1-1 0 0 0,0 1 0 0 0,-1-1 0 0 0,0 0 0 0 0,-18 3 1198 0 0,-13 2-705 0 0,20-3-1112 0 0,28 0 255 0 0,52 8 80 0 0,-75-10 963 0 0,0 0-1 0 0,0 0 0 0 0,-1 1 0 0 0,-9 1 0 0 0,-16-1 341 0 0,12-2-449 0 0,-5 0-1877 0 0,41 5-1357 0 0,35-1-3564 0 0,-27-4 2065 0 0</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7:07.957"/>
    </inkml:context>
    <inkml:brush xml:id="br0">
      <inkml:brushProperty name="width" value="0.1" units="cm"/>
      <inkml:brushProperty name="height" value="0.1" units="cm"/>
      <inkml:brushProperty name="color" value="#AB008B"/>
    </inkml:brush>
  </inkml:definitions>
  <inkml:trace contextRef="#ctx0" brushRef="#br0">92 30 4456 0 0</inkml:trace>
  <inkml:trace contextRef="#ctx0" brushRef="#br0" timeOffset="1">92 30 4456 0 0,'-90'9'2929'0'0,"89"-12"-2085"0"0,1 1-844 0 0,8-2-184 0 0,10-1-424 0 0,1 0-848 0 0,25-15-1841 0 0</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7:09.940"/>
    </inkml:context>
    <inkml:brush xml:id="br0">
      <inkml:brushProperty name="width" value="0.1" units="cm"/>
      <inkml:brushProperty name="height" value="0.1" units="cm"/>
      <inkml:brushProperty name="color" value="#AB008B"/>
    </inkml:brush>
  </inkml:definitions>
  <inkml:trace contextRef="#ctx0" brushRef="#br0">107 1 8173 0 0,'0'0'4097'0'0,"-3"13"-3414"0"0,-14 82 421 0 0,-7 116 0 0 0,5-36-1221 0 0,10-65-808 0 0,6-61-1856 0 0,-10 54 0 0 0,-5-122-4884 0 0</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7:10.393"/>
    </inkml:context>
    <inkml:brush xml:id="br0">
      <inkml:brushProperty name="width" value="0.1" units="cm"/>
      <inkml:brushProperty name="height" value="0.1" units="cm"/>
      <inkml:brushProperty name="color" value="#AB008B"/>
    </inkml:brush>
  </inkml:definitions>
  <inkml:trace contextRef="#ctx0" brushRef="#br0">0 172 220 0 0,'0'0'599'0'0,"8"-16"233"0"0,26-55 440 0 0,-31 65-1174 0 0,0 1 1 0 0,0-1 0 0 0,1 1-1 0 0,-1 0 1 0 0,1 0-1 0 0,0 0 1 0 0,1 1-1 0 0,-1-1 1 0 0,1 1-1 0 0,0 0 1 0 0,0 0-1 0 0,0 1 1 0 0,1 0-1 0 0,-1-1 1 0 0,1 2 0 0 0,0-1-1 0 0,-1 1 1 0 0,1 0-1 0 0,0 0 1 0 0,1 0-1 0 0,-1 1 1 0 0,0 0-1 0 0,0 0 1 0 0,1 1-1 0 0,-1 0 1 0 0,0 0-1 0 0,0 0 1 0 0,1 1 0 0 0,-1 0-1 0 0,0 0 1 0 0,0 1-1 0 0,0-1 1 0 0,0 1-1 0 0,0 1 1 0 0,0-1-1 0 0,0 1 1 0 0,-1 0-1 0 0,1 0 1 0 0,-1 1-1 0 0,0-1 1 0 0,0 1 0 0 0,0 0-1 0 0,-1 1 1 0 0,1-1-1 0 0,-1 1 1 0 0,0 0-1 0 0,0 0 1 0 0,-1 0-1 0 0,1 1 1 0 0,-1-1-1 0 0,-1 1 1 0 0,5 10-1 0 0,-3-3-22 0 0,-1 1 0 0 0,0-1 0 0 0,-1 1 0 0 0,-1-1 0 0 0,0 1 0 0 0,-1 0 0 0 0,0 0 0 0 0,-1-1-1 0 0,-1 1 1 0 0,0 0 0 0 0,-1-1 0 0 0,0 0 0 0 0,-1 1 0 0 0,0-1 0 0 0,-1-1 0 0 0,-11 20 0 0 0,11-21-59 0 0,-1 0-1 0 0,-1-1 1 0 0,0 0 0 0 0,0 0 0 0 0,-1-1 0 0 0,0 1 0 0 0,-1-2 0 0 0,0 1 0 0 0,0-1 0 0 0,-1-1 0 0 0,0 0 0 0 0,0 0 0 0 0,-1-1 0 0 0,0 0 0 0 0,0-1 0 0 0,0 0 0 0 0,-1-1 0 0 0,-22 6 0 0 0,32-10-219 0 0,1 1-37 0 0,0-1 1 0 0,0 0-1 0 0,0 1 1 0 0,0-1-1 0 0,0 0 1 0 0,-1 0-1 0 0,1 0 1 0 0,0 0-1 0 0,0 0 1 0 0,0 0-1 0 0,-1 0 1 0 0,1 0-1 0 0,0 0 1 0 0,0-1-1 0 0,0 1 1 0 0,0 0-1 0 0,-1-1 1 0 0,1 1-1 0 0,0-1 1 0 0,-2 0-1 0 0,2-14-3980 0 0</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7:10.843"/>
    </inkml:context>
    <inkml:brush xml:id="br0">
      <inkml:brushProperty name="width" value="0.1" units="cm"/>
      <inkml:brushProperty name="height" value="0.1" units="cm"/>
      <inkml:brushProperty name="color" value="#AB008B"/>
    </inkml:brush>
  </inkml:definitions>
  <inkml:trace contextRef="#ctx0" brushRef="#br0">46 289 3068 0 0,'0'0'4369'0'0,"1"12"-3097"0"0,1-1-1231 0 0,5 85 274 0 0,-7-87-259 0 0,0 1-1 0 0,-1-1 1 0 0,1 1-1 0 0,-2 0 1 0 0,0-1-1 0 0,0 0 0 0 0,0 1 1 0 0,-7 13-1 0 0,9-22-26 0 0,-1 0 0 0 0,0 0 0 0 0,1 0 1 0 0,-1 0-1 0 0,1 0 0 0 0,-1 0 0 0 0,0 0 0 0 0,0 0 0 0 0,1 0 0 0 0,-1-1 0 0 0,0 1 0 0 0,0 0 0 0 0,0 0 0 0 0,0-1 1 0 0,-2 2-1 0 0,3-2 3 0 0,-1 0 0 0 0,1 0 0 0 0,-1 0 0 0 0,1 0 0 0 0,-1 0 0 0 0,1 0 0 0 0,-1 0 0 0 0,1 0 0 0 0,-1 0 0 0 0,1-1 0 0 0,-1 1 0 0 0,1 0 0 0 0,-1 0 0 0 0,1 0 0 0 0,-1 0 0 0 0,1-1 0 0 0,0 1 0 0 0,-1 0 0 0 0,1-1 0 0 0,-1 1 0 0 0,1 0 0 0 0,0-1 0 0 0,-1 1 0 0 0,1-1 0 0 0,-2-1 26 0 0,1-1 1 0 0,-1 1 0 0 0,1-1 0 0 0,0 1-1 0 0,0-1 1 0 0,0 1 0 0 0,0-1 0 0 0,1 0-1 0 0,-1 1 1 0 0,1-1 0 0 0,-1-4-1 0 0,2-4-77 0 0,0 0-1 0 0,0 0 1 0 0,1-1-1 0 0,1 1 0 0 0,0 0 1 0 0,0 0-1 0 0,1 1 0 0 0,0-1 1 0 0,1 1-1 0 0,1 0 1 0 0,12-18-1 0 0,-6 10-81 0 0,2 1 1 0 0,0 0-1 0 0,1 1 0 0 0,0 1 1 0 0,25-19-1 0 0,-28 25-182 0 0,1 0 0 0 0,0 2-1 0 0,0-1 1 0 0,15-5 0 0 0,-24 11 119 0 0,1 0 0 0 0,-1 1 0 0 0,1-1 0 0 0,-1 1 0 0 0,1 0 0 0 0,0 0 0 0 0,-1 1 0 0 0,1-1 0 0 0,0 1 0 0 0,0 0 0 0 0,-1 0 1 0 0,1 1-1 0 0,0-1 0 0 0,-1 1 0 0 0,1 0 0 0 0,0 1 0 0 0,5 1 0 0 0,-8-1 49 0 0,0-1 1 0 0,1 1-1 0 0,-1 0 0 0 0,0 0 0 0 0,0 1 1 0 0,0-1-1 0 0,0 0 0 0 0,0 1 1 0 0,-1-1-1 0 0,1 1 0 0 0,-1-1 1 0 0,1 1-1 0 0,-1 0 0 0 0,0-1 1 0 0,0 1-1 0 0,0 0 0 0 0,0 0 0 0 0,-1 0 1 0 0,1 3-1 0 0,1 10-101 0 0,-1-1 0 0 0,-1 24 0 0 0,0-24 207 0 0,-2 16 517 0 0,-1-1 0 0 0,-8 37 1 0 0,1-8 261 0 0,18-95-3712 0 0,-3 11 500 0 0</inkml:trace>
  <inkml:trace contextRef="#ctx0" brushRef="#br0" timeOffset="1">392 71 144 0 0,'0'0'4420'0'0,"-5"-70"-3884"0"0,3 69-67 0 0,-2 1-469 0 0,4 10-589 0 0,0 8 513 0 0,1 6 36 0 0,8 4 40 0 0,2 3 88 0 0,4 0-88 0 0,-2-7-2128 0 0,8 4-696 0 0</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7:11.313"/>
    </inkml:context>
    <inkml:brush xml:id="br0">
      <inkml:brushProperty name="width" value="0.1" units="cm"/>
      <inkml:brushProperty name="height" value="0.1" units="cm"/>
      <inkml:brushProperty name="color" value="#AB008B"/>
    </inkml:brush>
  </inkml:definitions>
  <inkml:trace contextRef="#ctx0" brushRef="#br0">53 435 640 0 0,'0'0'4899'0'0,"-5"1"-4813"0"0,4-1-91 0 0,-1 1-1 0 0,0-1 1 0 0,1 0 0 0 0,-1 0-1 0 0,1 0 1 0 0,-1 0 0 0 0,0 0-1 0 0,1 0 1 0 0,-1 0 0 0 0,1-1-1 0 0,-1 1 1 0 0,0-1 0 0 0,1 1-1 0 0,-1-1 1 0 0,1 1 0 0 0,-1-1-1 0 0,1 0 1 0 0,0 0 0 0 0,-1 0-1 0 0,1 0 1 0 0,0 0-1 0 0,0 0 1 0 0,-1 0 0 0 0,1 0-1 0 0,0 0 1 0 0,0-1 0 0 0,0 1-1 0 0,0 0 1 0 0,1-1 0 0 0,-1 1-1 0 0,0-1 1 0 0,0 1 0 0 0,1-1-1 0 0,-1 1 1 0 0,1-1 0 0 0,0 1-1 0 0,-1-1 1 0 0,1 1 0 0 0,0-3-1 0 0,-1-3-40 0 0,1 0 0 0 0,0-1 0 0 0,0 1 0 0 0,1 0 0 0 0,-1 0 0 0 0,2 0 0 0 0,-1 0 0 0 0,1 0 0 0 0,0 0 0 0 0,0 0 0 0 0,1 0 0 0 0,0 1 0 0 0,0-1 0 0 0,1 1 0 0 0,6-9 0 0 0,-6 10 136 0 0,-1 0-1 0 0,1 1 1 0 0,0-1 0 0 0,0 1-1 0 0,0 0 1 0 0,1 0-1 0 0,-1 0 1 0 0,1 1 0 0 0,0 0-1 0 0,0 0 1 0 0,0 0-1 0 0,0 1 1 0 0,1-1 0 0 0,-1 1-1 0 0,1 0 1 0 0,0 1-1 0 0,-1-1 1 0 0,1 1 0 0 0,8 0-1 0 0,-10 1 20 0 0,0 1 0 0 0,0 0 0 0 0,0 0 0 0 0,0 0 0 0 0,-1 0 0 0 0,1 1 0 0 0,0 0 0 0 0,-1-1 0 0 0,1 1 0 0 0,-1 1 0 0 0,0-1 0 0 0,0 0 0 0 0,0 1 0 0 0,0 0 0 0 0,0-1 0 0 0,0 1 0 0 0,-1 0 0 0 0,3 4 0 0 0,7 9 450 0 0,-2 0 0 0 0,12 23 0 0 0,-21-37-512 0 0,5 10 74 0 0,0-1-1 0 0,-1 1 0 0 0,-1 0 0 0 0,0 0 1 0 0,-1 0-1 0 0,0 0 0 0 0,-1 1 1 0 0,0 0-1 0 0,-1-1 0 0 0,0 1 0 0 0,-2 18 1 0 0,1-29-214 0 0,0-1 1 0 0,-1 0 0 0 0,1 1-1 0 0,0-1 1 0 0,-1 1 0 0 0,1-1-1 0 0,-1 0 1 0 0,1 1 0 0 0,-1-1 0 0 0,0 0-1 0 0,1 0 1 0 0,-1 0 0 0 0,-2 2-1 0 0,-3-20-5462 0 0,6-8 1185 0 0</inkml:trace>
  <inkml:trace contextRef="#ctx0" brushRef="#br0" timeOffset="1">482 1 4332 0 0,'0'0'5021'0'0,"14"74"-4377"0"0,-8-40 80 0 0,4 1-464 0 0,-1 3-120 0 0,4 1 28 0 0,-4 2-40 0 0,1 1-36 0 0,1 1-16 0 0,-7-2-76 0 0,0 0-836 0 0,-4-6-484 0 0,0-8-1184 0 0,-3-7-2957 0 0</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7:11.752"/>
    </inkml:context>
    <inkml:brush xml:id="br0">
      <inkml:brushProperty name="width" value="0.1" units="cm"/>
      <inkml:brushProperty name="height" value="0.1" units="cm"/>
      <inkml:brushProperty name="color" value="#AB008B"/>
    </inkml:brush>
  </inkml:definitions>
  <inkml:trace contextRef="#ctx0" brushRef="#br0">0 721 5473 0 0,'0'0'3468'0'0,"90"0"-4272"0"0,-62 2 804 0 0,5 2-52 0 0,-4-3-440 0 0,5 1-652 0 0,-5-2-93 0 0,2-3-223 0 0,-9-2-172 0 0,12-9-348 0 0</inkml:trace>
  <inkml:trace contextRef="#ctx0" brushRef="#br0" timeOffset="1">900 1 3816 0 0,'0'0'4219'0'0,"-13"10"-3975"0"0,6-4-213 0 0,-7 5 126 0 0,1 0-1 0 0,0 0 0 0 0,1 1 0 0 0,0 1 0 0 0,-13 19 1 0 0,3 2 408 0 0,3 0 1 0 0,0 2 0 0 0,2 0 0 0 0,-15 50-1 0 0,14-27-148 0 0,2 2 0 0 0,-7 63 0 0 0,19-97-367 0 0,2 0 1 0 0,1-1 0 0 0,2 30 0 0 0,0-44-34 0 0,0-1-1 0 0,1 0 1 0 0,0 1 0 0 0,1-1 0 0 0,0 0 0 0 0,1 0 0 0 0,0-1-1 0 0,1 1 1 0 0,8 14 0 0 0,-11-22-65 0 0,0 0 1 0 0,1-1-1 0 0,-1 0 1 0 0,1 1-1 0 0,-1-1 1 0 0,1 0 0 0 0,0 0-1 0 0,0 0 1 0 0,0 0-1 0 0,0-1 1 0 0,0 1-1 0 0,0-1 1 0 0,0 0-1 0 0,0 0 1 0 0,0 0-1 0 0,1 0 1 0 0,-1 0-1 0 0,1-1 1 0 0,-1 0-1 0 0,0 0 1 0 0,1 1-1 0 0,-1-2 1 0 0,1 1-1 0 0,-1 0 1 0 0,0-1-1 0 0,1 0 1 0 0,-1 1-1 0 0,6-4 1 0 0,9-2-981 0 0,-1-1 1 0 0,1-1-1 0 0,30-18 0 0 0,-39 20 410 0 0,51-32-3855 0 0,-30 14 1902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1:17.128"/>
    </inkml:context>
    <inkml:brush xml:id="br0">
      <inkml:brushProperty name="width" value="0.035" units="cm"/>
      <inkml:brushProperty name="height" value="0.035" units="cm"/>
      <inkml:brushProperty name="color" value="#E71224"/>
    </inkml:brush>
  </inkml:definitions>
  <inkml:trace contextRef="#ctx0" brushRef="#br0">1 92 3656,'5'-15'1403,"1"0"1,0 0-1,15-23 0,-21 37-1434,1 1 0,-1-1 0,1 0 0,0 1 0,0-1 0,-1 1 0,1-1 0,0 1 0,0-1 1,0 1-1,-1 0 0,1-1 0,0 1 0,0 0 0,0-1 0,0 1 0,0 0 0,0 0 0,0 0 0,0 0 0,0 0 0,0 0 0,0 0 1,-1 0-1,1 1 0,0-1 0,0 0 0,0 0 0,0 1 0,0-1 0,1 1 0,30 18-498,-24-13 560,12 9-18,0 0 0,0 2 0,30 34-1,43 65 459,-92-114-464,12 15-12,-1 0 0,0 1 1,-1 1-1,10 25 1,-19-37 169,-5-10 591,3 2-730,-1 0-1,1 0 0,-1 0 0,1 0 1,0 0-1,0 0 0,0 0 0,0 0 1,0-1-1,0 1 0,0 0 0,0 0 1,0 0-1,0 0 0,0 0 0,1 0 1,-1-1-1,3-3-44,0 1-1,0 0 1,0 0 0,0 0-1,0 0 1,1 0 0,0 1-1,0 0 1,6-4 0,44-27-64,-38 26 74,5-5 14,58-33-200,151-64 0,-223 107 116,1 1 0,-1-1 0,1 1 1,-1 1-1,1-1 0,12 1 0,-18 1 61,0 0-1,1 0 0,-1 1 1,0-1-1,0 1 1,0-1-1,0 1 0,1 0 1,-1 0-1,0 0 0,-1 0 1,1 0-1,0 0 1,0 1-1,0-1 0,-1 1 1,1-1-1,0 1 1,-1 0-1,0-1 0,1 1 1,-1 0-1,0 0 1,0 0-1,0 0 0,1 4 1,5 14 35,0 1 0,-2-1 1,-1 2-1,0-1 1,0 28-1,-6 110 275,-2-111-191,-2 0 0,-24 87 0,-45 87 94,74-219-254,-1 2 170,0 0 1,0 0-1,0 0 1,-1-1 0,-4 8-1,6-12-70,1 1 0,0-1 1,-1 1-1,1-1 0,0 0 0,-1 1 0,1-1 0,-1 0 1,1 0-1,-1 1 0,1-1 0,-1 0 0,1 0 0,-1 0 1,1 0-1,-1 1 0,1-1 0,-1 0 0,1 0 0,-1 0 1,1 0-1,-1 0 0,1 0 0,-1 0 0,0-1 42,0 0 0,-1 1-1,1-1 1,0 0 0,0 1 0,0-1-1,0 0 1,0 0 0,1 0-1,-1 0 1,0 0 0,0 0 0,1 0-1,-2-2 1,-1-2-13,0 0-1,0 0 1,1-1-1,0 1 1,-1-1-1,2 0 1,-1 1-1,1-1 1,0 0 0,0 0-1,1 0 1,-1 0-1,2 0 1,-1 0-1,2-12 1,1 9-70,0-1 1,0 1 0,1-1-1,0 1 1,1 0-1,0 1 1,0-1 0,12-14-1,7-3-76,1 2 0,1 0 0,0 2 0,47-30-1,21-5-20,187-83 0,-120 76 0,207-52 0,-330 105 28,149-34-377,-4 2 482,-171 39 745,-14 3-591,0 2-234,1 0-1,-1-1 1,1 1-1,-1 0 1,1 0-1,-1 0 1,1 0-1,-1 0 1,1 0-1,0 1 1,-1-1-1,0 3 1,-1-1 50,-13 21-1585,-1 0-1,-28 30 0,17-30-2491</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7:12.160"/>
    </inkml:context>
    <inkml:brush xml:id="br0">
      <inkml:brushProperty name="width" value="0.1" units="cm"/>
      <inkml:brushProperty name="height" value="0.1" units="cm"/>
      <inkml:brushProperty name="color" value="#AB008B"/>
    </inkml:brush>
  </inkml:definitions>
  <inkml:trace contextRef="#ctx0" brushRef="#br0">340 1 3268 0 0,'0'0'7023'0'0,"-14"2"-6994"0"0,5-1-56 0 0,-1 0-1 0 0,0 1 0 0 0,0 0-1 0 0,0 1 1 0 0,0 0 0 0 0,0 0 0 0 0,1 1 0 0 0,-14 7 0 0 0,2 2-61 0 0,-10 4-199 0 0,1 1-1 0 0,1 1 1 0 0,1 2 0 0 0,-39 36 0 0 0,66-56 249 0 0,-1 0 1 0 0,1 1-1 0 0,-1-1 0 0 0,1 1 0 0 0,-1 0 0 0 0,1-1 1 0 0,0 1-1 0 0,0 0 0 0 0,0 0 0 0 0,0 0 0 0 0,0 0 1 0 0,0-1-1 0 0,1 1 0 0 0,-1 1 0 0 0,1-1 1 0 0,-1 0-1 0 0,1 0 0 0 0,0 0 0 0 0,-1 0 0 0 0,1 0 1 0 0,0 0-1 0 0,1 0 0 0 0,-1 0 0 0 0,0 1 0 0 0,0-1 1 0 0,1 0-1 0 0,0 0 0 0 0,-1 0 0 0 0,1 0 1 0 0,0 0-1 0 0,0 0 0 0 0,0-1 0 0 0,0 1 0 0 0,0 0 1 0 0,0 0-1 0 0,1-1 0 0 0,-1 1 0 0 0,1 0 1 0 0,-1-1-1 0 0,3 2 0 0 0,7 6 19 0 0,1-1 0 0 0,0 0 0 0 0,1-1 0 0 0,0 0 0 0 0,13 5 0 0 0,-2-1 85 0 0,-16-7 35 0 0,6 3 357 0 0,0 0 0 0 0,-1 1 0 0 0,0 0 0 0 0,0 1 0 0 0,13 12 0 0 0,-24-19-379 0 0,0 0-1 0 0,0 0 0 0 0,0 0 0 0 0,-1 0 1 0 0,1 0-1 0 0,0 0 0 0 0,-1 1 0 0 0,1-1 0 0 0,-1 1 1 0 0,0-1-1 0 0,0 1 0 0 0,0 0 0 0 0,0-1 1 0 0,0 1-1 0 0,-1 0 0 0 0,1 0 0 0 0,-1-1 1 0 0,0 1-1 0 0,0 0 0 0 0,0 0 0 0 0,0 0 1 0 0,0-1-1 0 0,-1 1 0 0 0,1 0 0 0 0,-1 0 0 0 0,0-1 1 0 0,1 1-1 0 0,-1 0 0 0 0,-1-1 0 0 0,1 1 1 0 0,0-1-1 0 0,0 1 0 0 0,-1-1 0 0 0,0 0 1 0 0,-2 4-1 0 0,-3 2-77 0 0,0 0 1 0 0,-1-1 0 0 0,0 0 0 0 0,0 0-1 0 0,-12 7 1 0 0,14-10-518 0 0,1-1 0 0 0,-1 0 0 0 0,1 0 0 0 0,-1-1 0 0 0,0 1 0 0 0,0-1 1 0 0,0-1-1 0 0,0 1 0 0 0,0-1 0 0 0,-9 1 0 0 0,7-4-2091 0 0,4-9-1074 0 0</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7:12.581"/>
    </inkml:context>
    <inkml:brush xml:id="br0">
      <inkml:brushProperty name="width" value="0.1" units="cm"/>
      <inkml:brushProperty name="height" value="0.1" units="cm"/>
      <inkml:brushProperty name="color" value="#AB008B"/>
    </inkml:brush>
  </inkml:definitions>
  <inkml:trace contextRef="#ctx0" brushRef="#br0">84 3 6857 0 0,'0'0'2447'0'0,"11"-1"-865"0"0,-4 1-1460 0 0,-3-1-105 0 0,1 1 0 0 0,0 0 0 0 0,0 0 0 0 0,0 0 0 0 0,-1 1 0 0 0,1-1 0 0 0,0 1 0 0 0,0 0 0 0 0,-1 1 0 0 0,1-1 0 0 0,-1 1 0 0 0,1 0 0 0 0,-1 0 1 0 0,0 0-1 0 0,0 1 0 0 0,7 5 0 0 0,11 11 118 0 0,0 2 0 0 0,-2 0 1 0 0,0 2-1 0 0,-2 0 0 0 0,-1 1 0 0 0,25 44 1 0 0,-23-32 60 0 0,-2 0 1 0 0,-2 2 0 0 0,-1-1 0 0 0,12 59 0 0 0,-18-56-161 0 0,-2 1 0 0 0,-2 1 0 0 0,-2-1 1 0 0,-2 0-1 0 0,-1 1 0 0 0,-13 74 1 0 0,4-66 39 0 0,-2 0 1 0 0,-2-1 0 0 0,-2 0 0 0 0,-3-1 0 0 0,-25 48-1 0 0,37-83 76 0 0,-1 1-1 0 0,0-1 0 0 0,-1 0 1 0 0,0-1-1 0 0,-1 0 0 0 0,0 0 1 0 0,-1-1-1 0 0,0-1 0 0 0,-1 0 0 0 0,0 0 1 0 0,-1-1-1 0 0,0 0 0 0 0,0-2 1 0 0,-1 1-1 0 0,1-2 0 0 0,-2 1 1 0 0,1-2-1 0 0,-1 0 0 0 0,0-1 1 0 0,0 0-1 0 0,0-2 0 0 0,0 1 1 0 0,-1-2-1 0 0,-17 0 0 0 0,33-1-231 0 0,0 0-1 0 0,0 0 1 0 0,-1 0-1 0 0,1 0 1 0 0,0 0-1 0 0,0 0 1 0 0,0 0-81 0 0,19-40-15497 0 0</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7:44.553"/>
    </inkml:context>
    <inkml:brush xml:id="br0">
      <inkml:brushProperty name="width" value="0.1" units="cm"/>
      <inkml:brushProperty name="height" value="0.1" units="cm"/>
      <inkml:brushProperty name="color" value="#CC0066"/>
    </inkml:brush>
  </inkml:definitions>
  <inkml:trace contextRef="#ctx0" brushRef="#br0">11 63 1292 0 0,'0'0'17012'0'0,"-10"-7"-15632"0"0,39 0-644 0 0,169-18 59 0 0,1 8 1 0 0,241 11-1 0 0,-427 6-842 0 0,7-1-114 0 0,0 2 1 0 0,-1 0-1 0 0,1 2 1 0 0,26 5-1 0 0,-76 0-5377 0 0,14-3 3260 0 0,-23 5-5730 0 0,8-4 2004 0 0</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7:44.974"/>
    </inkml:context>
    <inkml:brush xml:id="br0">
      <inkml:brushProperty name="width" value="0.1" units="cm"/>
      <inkml:brushProperty name="height" value="0.1" units="cm"/>
      <inkml:brushProperty name="color" value="#CC0066"/>
    </inkml:brush>
  </inkml:definitions>
  <inkml:trace contextRef="#ctx0" brushRef="#br0">1 65 7977 0 0,'0'0'9193'0'0,"13"-1"-8553"0"0,212-25 2216 0 0,14-3-1739 0 0,32 20 120 0 0,-271 9-1226 0 0</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8:27.576"/>
    </inkml:context>
    <inkml:brush xml:id="br0">
      <inkml:brushProperty name="width" value="0.1" units="cm"/>
      <inkml:brushProperty name="height" value="0.1" units="cm"/>
      <inkml:brushProperty name="color" value="#CC0066"/>
    </inkml:brush>
  </inkml:definitions>
  <inkml:trace contextRef="#ctx0" brushRef="#br0">1 1 1488 0 0,'0'0'3200'0'0</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8:28.047"/>
    </inkml:context>
    <inkml:brush xml:id="br0">
      <inkml:brushProperty name="width" value="0.1" units="cm"/>
      <inkml:brushProperty name="height" value="0.1" units="cm"/>
      <inkml:brushProperty name="color" value="#CC0066"/>
    </inkml:brush>
  </inkml:definitions>
  <inkml:trace contextRef="#ctx0" brushRef="#br0">1 46 1668 0 0,'3'3'9187'0'0,"13"-6"-5888"0"0,32-12-4523 0 0,-24 8 1847 0 0,3 0-1082 0 0,0 1 0 0 0,0 2 0 0 0,45-2 0 0 0,-100 18-6264 0 0,22-9 5005 0 0,41-18-1558 0 0</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8:28.469"/>
    </inkml:context>
    <inkml:brush xml:id="br0">
      <inkml:brushProperty name="width" value="0.1" units="cm"/>
      <inkml:brushProperty name="height" value="0.1" units="cm"/>
      <inkml:brushProperty name="color" value="#CC0066"/>
    </inkml:brush>
  </inkml:definitions>
  <inkml:trace contextRef="#ctx0" brushRef="#br0">1 48 7985 0 0,'0'0'5878'0'0,"7"-1"-6377"0"0,63-8 477 0 0,-38 7 139 0 0,-1-2 1 0 0,52-14-1 0 0,-83 17-154 0 0,1 1-1 0 0,-1 0 1 0 0,0 0 0 0 0,0-1 0 0 0,0 1 0 0 0,1 0-1 0 0,-1-1 1 0 0,0 1 0 0 0,0 0 0 0 0,0-1-1 0 0,0 1 1 0 0,0 0 0 0 0,0-1 0 0 0,1 1-1 0 0,-1 0 1 0 0,0-1 0 0 0,0 1 0 0 0,0 0-1 0 0,0-1 1 0 0,0 1 0 0 0,0 0 0 0 0,0-1 0 0 0,-1 1-1 0 0,1 0 1 0 0,0-1 0 0 0,0 1 0 0 0,0 0-1 0 0,0 0 1 0 0,0-1 0 0 0,0 1 0 0 0,-1 0-1 0 0,1-1 1 0 0,0 1 0 0 0,0 0 0 0 0,0 0-1 0 0,-1-1 1 0 0,1 1 0 0 0,0 0 0 0 0,0 0 0 0 0,-1-1-1 0 0,1 1 1 0 0,0 0 0 0 0,-1 0 0 0 0,1 0-1 0 0,0 0 1 0 0,-1 0 0 0 0,0-1 0 0 0</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8:29.090"/>
    </inkml:context>
    <inkml:brush xml:id="br0">
      <inkml:brushProperty name="width" value="0.1" units="cm"/>
      <inkml:brushProperty name="height" value="0.1" units="cm"/>
      <inkml:brushProperty name="color" value="#CC0066"/>
    </inkml:brush>
  </inkml:definitions>
  <inkml:trace contextRef="#ctx0" brushRef="#br0">1 60 7493 0 0,'0'0'7436'0'0,"1"-12"-7382"0"0,28 3 1 0 0,0 1 1 0 0,42-6-1 0 0,-31 7-67 0 0,31-2-1182 0 0,-100 30-7755 0 0,17-16 6383 0 0</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8:29.513"/>
    </inkml:context>
    <inkml:brush xml:id="br0">
      <inkml:brushProperty name="width" value="0.1" units="cm"/>
      <inkml:brushProperty name="height" value="0.1" units="cm"/>
      <inkml:brushProperty name="color" value="#CC0066"/>
    </inkml:brush>
  </inkml:definitions>
  <inkml:trace contextRef="#ctx0" brushRef="#br0">0 44 1528 0 0,'0'0'11567'0'0,"8"0"-11403"0"0,51-2-215 0 0,0-3-1 0 0,-1-3 0 0 0,81-20 1 0 0,-138 28-103 0 0</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7:29.342"/>
    </inkml:context>
    <inkml:brush xml:id="br0">
      <inkml:brushProperty name="width" value="0.1" units="cm"/>
      <inkml:brushProperty name="height" value="0.1" units="cm"/>
      <inkml:brushProperty name="color" value="#CC0066"/>
    </inkml:brush>
  </inkml:definitions>
  <inkml:trace contextRef="#ctx0" brushRef="#br0">294 69 4164 0 0,'0'0'8649'0'0,"-4"-12"-7528"0"0,-14-44-192 0 0,19 64-1001 0 0,0 0-1 0 0,0 0 0 0 0,-1 0 1 0 0,0 0-1 0 0,-2 15 0 0 0,-1 5 475 0 0,-44 447 837 0 0,10-144-789 0 0,-65 643 1122 0 0,94-914-1476 0 0,-4 26 144 0 0,-42 165-1 0 0,47-235-1033 0 0,4-22-180 0 0,4-33-1298 0 0,0 27 1158 0 0,0-27-3850 0 0,3-30-2351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1:29.414"/>
    </inkml:context>
    <inkml:brush xml:id="br0">
      <inkml:brushProperty name="width" value="0.035" units="cm"/>
      <inkml:brushProperty name="height" value="0.035" units="cm"/>
      <inkml:brushProperty name="color" value="#E71224"/>
    </inkml:brush>
  </inkml:definitions>
  <inkml:trace contextRef="#ctx0" brushRef="#br0">98 384 2028,'5'-57'3613,"-7"10"-3253,-3 8-360,-8-41-12,-9 17-276,-6 12-1237,-4 5-1079</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7:30.080"/>
    </inkml:context>
    <inkml:brush xml:id="br0">
      <inkml:brushProperty name="width" value="0.1" units="cm"/>
      <inkml:brushProperty name="height" value="0.1" units="cm"/>
      <inkml:brushProperty name="color" value="#CC0066"/>
    </inkml:brush>
  </inkml:definitions>
  <inkml:trace contextRef="#ctx0" brushRef="#br0">1 230 2540 0 0,'0'0'10965'0'0,"14"-10"-10577"0"0,-8 6-353 0 0,4-3 17 0 0,0-1 0 0 0,1 2 1 0 0,0 0-1 0 0,0 0 0 0 0,0 1 0 0 0,1 0 0 0 0,-1 1 1 0 0,1 1-1 0 0,20-4 0 0 0,587-51 336 0 0,-263 30-279 0 0,1001-43-794 0 0,-1179 69 1470 0 0,-175 3-767 0 0,-1 0 1 0 0,1-1 0 0 0,-1 1-1 0 0,0 0 1 0 0,1 0-1 0 0,-1 1 1 0 0,0-1 0 0 0,0 0-1 0 0,0 1 1 0 0,0-1-1 0 0,0 1 1 0 0,0 0 0 0 0,0 0-1 0 0,0-1 1 0 0,-1 1-1 0 0,1 0 1 0 0,-1 1 0 0 0,1-1-1 0 0,-1 0 1 0 0,0 0-1 0 0,1 3 1 0 0,20 54 333 0 0,-20-53-312 0 0,10 38 211 0 0,-3 0 0 0 0,-1 1-1 0 0,2 61 1 0 0,-7 139 247 0 0,-3-199-382 0 0,-31 478 602 0 0,2-18-347 0 0,51-48-200 0 0,-7-238 641 0 0,-11-155-406 0 0,-8 115 0 0 0,-4-120-580 0 0,7-59 26 0 0,0-1 0 0 0,0 0-1 0 0,1 1 1 0 0,-1-1 0 0 0,0 0-1 0 0,0 1 1 0 0,1-1 0 0 0,-1 0-1 0 0,0 0 1 0 0,0 0 0 0 0,0 0-1 0 0,1 0 1 0 0,-1 0 0 0 0,0 0-1 0 0,0 0 1 0 0,0 0 0 0 0,0 0-1 0 0,1 0 1 0 0,-1 0 0 0 0,0-1-1 0 0,-1 1 1 0 0,-18-5-1921 0 0,-7-5-2576 0 0,-24-12-2409 0 0</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7:30.707"/>
    </inkml:context>
    <inkml:brush xml:id="br0">
      <inkml:brushProperty name="width" value="0.1" units="cm"/>
      <inkml:brushProperty name="height" value="0.1" units="cm"/>
      <inkml:brushProperty name="color" value="#CC0066"/>
    </inkml:brush>
  </inkml:definitions>
  <inkml:trace contextRef="#ctx0" brushRef="#br0">1 105 548 0 0,'0'0'12393'0'0,"6"10"-11324"0"0,-1-2-804 0 0,-4-5-173 0 0,1 0-1 0 0,0 0 1 0 0,0 0 0 0 0,0 0-1 0 0,0 0 1 0 0,1 0-1 0 0,-1-1 1 0 0,1 1-1 0 0,-1-1 1 0 0,1 0-1 0 0,0 0 1 0 0,0 0 0 0 0,0 0-1 0 0,0 0 1 0 0,0 0-1 0 0,0-1 1 0 0,1 0-1 0 0,-1 1 1 0 0,1-1-1 0 0,-1-1 1 0 0,4 2-1 0 0,60 4 1100 0 0,103-2-1 0 0,-102-4-860 0 0,531-26 849 0 0,3-34-1092 0 0,-300 29-111 0 0,452-3-297 0 0,-251 53 2533 0 0,-481-15-1339 0 0,-9-4-2654 0 0,28-52-15320 0 0</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7:38.343"/>
    </inkml:context>
    <inkml:brush xml:id="br0">
      <inkml:brushProperty name="width" value="0.1" units="cm"/>
      <inkml:brushProperty name="height" value="0.1" units="cm"/>
      <inkml:brushProperty name="color" value="#CC0066"/>
    </inkml:brush>
  </inkml:definitions>
  <inkml:trace contextRef="#ctx0" brushRef="#br0">71 0 3708 0 0,'0'0'11544'0'0,"2"31"-10874"0"0,-2 22-431 0 0,-3 1-1 0 0,-13 64 1 0 0,10-88-1915 0 0,-11 32 1 0 0,17-61 1480 0 0,-1 0 1 0 0,1 0 0 0 0,0-1 0 0 0,0 1 0 0 0,-1 0 0 0 0,1-1 0 0 0,0 1 0 0 0,-1 0 0 0 0,1-1 0 0 0,0 1 0 0 0,-1-1-1 0 0,1 1 1 0 0,-1 0 0 0 0,1-1 0 0 0,-1 1 0 0 0,0-1 0 0 0,1 1 0 0 0,-1-1 0 0 0,1 0 0 0 0,-1 1 0 0 0,0-1 0 0 0,1 0-1 0 0,-1 1 1 0 0,0-1 0 0 0,1 0 0 0 0,-1 0 0 0 0,0 0 0 0 0,0 1 0 0 0,1-1 0 0 0,-1 0 0 0 0,0 0 0 0 0,0 0 0 0 0,1 0 0 0 0,-1 0-1 0 0,0 0 1 0 0,-1-1 0 0 0,-6-3-2535 0 0</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7:38.765"/>
    </inkml:context>
    <inkml:brush xml:id="br0">
      <inkml:brushProperty name="width" value="0.1" units="cm"/>
      <inkml:brushProperty name="height" value="0.1" units="cm"/>
      <inkml:brushProperty name="color" value="#CC0066"/>
    </inkml:brush>
  </inkml:definitions>
  <inkml:trace contextRef="#ctx0" brushRef="#br0">74 46 3708 0 0,'0'0'9186'0'0,"-12"12"-9551"0"0,-33 38 482 0 0,43-48-107 0 0,0 0 0 0 0,1 0-1 0 0,-1 0 1 0 0,1 1-1 0 0,0-1 1 0 0,-1 0-1 0 0,1 0 1 0 0,0 1 0 0 0,0-1-1 0 0,1 1 1 0 0,-1-1-1 0 0,0 1 1 0 0,1-1-1 0 0,0 1 1 0 0,-1-1-1 0 0,1 1 1 0 0,0 0 0 0 0,0-1-1 0 0,1 1 1 0 0,-1-1-1 0 0,0 1 1 0 0,1-1-1 0 0,0 1 1 0 0,-1-1-1 0 0,1 1 1 0 0,0-1 0 0 0,0 0-1 0 0,1 1 1 0 0,0 1-1 0 0,2 1 9 0 0,0 0 0 0 0,0 0 0 0 0,0-1 0 0 0,1 0 0 0 0,-1 1 0 0 0,1-2 0 0 0,0 1 0 0 0,0 0 0 0 0,6 2 0 0 0,-5-3 45 0 0,-1-1 0 0 0,1 1 0 0 0,1-1 0 0 0,-1 0 0 0 0,0 0 1 0 0,0-1-1 0 0,1 0 0 0 0,12 1 0 0 0,-17-2 18 0 0,0 0 1 0 0,1 0-1 0 0,-1 0 0 0 0,1 0 0 0 0,-1-1 1 0 0,0 1-1 0 0,1-1 0 0 0,-1 0 0 0 0,0 1 1 0 0,1-1-1 0 0,-1 0 0 0 0,0 0 0 0 0,0 0 1 0 0,0 0-1 0 0,0-1 0 0 0,0 1 0 0 0,0-1 1 0 0,0 1-1 0 0,0-1 0 0 0,-1 0 0 0 0,1 1 1 0 0,-1-1-1 0 0,1 0 0 0 0,-1 0 0 0 0,0 0 1 0 0,2-3-1 0 0,0-3 88 0 0,-1-1 0 0 0,0 1-1 0 0,0-1 1 0 0,-1 0 0 0 0,0 0 0 0 0,0 0 0 0 0,-1 1 0 0 0,0-1 0 0 0,-1 0 0 0 0,-2-15-1 0 0,2 18-181 0 0,0 0-1 0 0,-1 1 0 0 0,1-1 0 0 0,-1 1 0 0 0,0-1 1 0 0,0 1-1 0 0,-1 0 0 0 0,0 0 0 0 0,0 0 0 0 0,0 0 0 0 0,0 0 1 0 0,-1 1-1 0 0,0-1 0 0 0,0 1 0 0 0,0 0 0 0 0,0 0 0 0 0,-8-4 1 0 0,10 6-92 0 0,-1 1 1 0 0,1 0 0 0 0,-1 0 0 0 0,0 0 0 0 0,1 1 0 0 0,-1-1 0 0 0,0 0 0 0 0,0 1 0 0 0,1 0 0 0 0,-1 0-1 0 0,0 0 1 0 0,0 0 0 0 0,0 0 0 0 0,1 1 0 0 0,-1-1 0 0 0,0 1 0 0 0,0-1 0 0 0,1 1 0 0 0,-1 0-1 0 0,1 0 1 0 0,-1 1 0 0 0,1-1 0 0 0,-1 0 0 0 0,1 1 0 0 0,0-1 0 0 0,-1 1 0 0 0,1 0 0 0 0,0 0-1 0 0,0 0 1 0 0,0 0 0 0 0,1 0 0 0 0,-1 0 0 0 0,-2 4 0 0 0,-1 1-738 0 0,0 1-1 0 0,0 0 1 0 0,0 1 0 0 0,1-1 0 0 0,0 1 0 0 0,1 0-1 0 0,0 0 1 0 0,-4 18 0 0 0,6 2-3594 0 0</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7:39.186"/>
    </inkml:context>
    <inkml:brush xml:id="br0">
      <inkml:brushProperty name="width" value="0.1" units="cm"/>
      <inkml:brushProperty name="height" value="0.1" units="cm"/>
      <inkml:brushProperty name="color" value="#CC0066"/>
    </inkml:brush>
  </inkml:definitions>
  <inkml:trace contextRef="#ctx0" brushRef="#br0">0 106 10557 0 0,'0'0'5853'0'0,"13"-6"-5763"0"0,53-20 21 0 0,91-23 0 0 0,-128 41-368 0 0,-12 4-270 0 0,-1 0 0 0 0,1 0-1 0 0,27-1 1 0 0</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7:39.591"/>
    </inkml:context>
    <inkml:brush xml:id="br0">
      <inkml:brushProperty name="width" value="0.1" units="cm"/>
      <inkml:brushProperty name="height" value="0.1" units="cm"/>
      <inkml:brushProperty name="color" value="#CC0066"/>
    </inkml:brush>
  </inkml:definitions>
  <inkml:trace contextRef="#ctx0" brushRef="#br0">1 0 168 0 0,'0'0'13347'0'0,"3"2"-13223"0"0,5 3 104 0 0,1-1 1 0 0,-1 0-1 0 0,1 0 1 0 0,0-1 0 0 0,0 0-1 0 0,0-1 1 0 0,0 0-1 0 0,1 0 1 0 0,12 0 0 0 0,93-1 561 0 0,-93-2-689 0 0,-18 1-200 0 0,41-4 155 0 0,-24-3-2785 0 0</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7:40.042"/>
    </inkml:context>
    <inkml:brush xml:id="br0">
      <inkml:brushProperty name="width" value="0.1" units="cm"/>
      <inkml:brushProperty name="height" value="0.1" units="cm"/>
      <inkml:brushProperty name="color" value="#CC0066"/>
    </inkml:brush>
  </inkml:definitions>
  <inkml:trace contextRef="#ctx0" brushRef="#br0">0 267 5412 0 0,'0'0'9263'0'0,"5"-3"-9010"0"0,3-2-223 0 0,-1 0-1 0 0,0-1 0 0 0,0 0 1 0 0,0-1-1 0 0,-1 0 1 0 0,0 0-1 0 0,0 0 1 0 0,6-11-1 0 0,40-76 246 0 0,-21 38-170 0 0,-25 46 10 0 0,-4 7 29 0 0,0 1 0 0 0,0-1 0 0 0,-1 0 0 0 0,1 0 0 0 0,-1 0 0 0 0,1 0 0 0 0,-1 0 0 0 0,0 0 0 0 0,0 0 0 0 0,1-4 0 0 0,-2 7-193 0 0,2 33-756 0 0,29 284 761 0 0,-28-278-2276 0 0,-3-14-2386 0 0,0-19 2974 0 0</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7:40.436"/>
    </inkml:context>
    <inkml:brush xml:id="br0">
      <inkml:brushProperty name="width" value="0.1" units="cm"/>
      <inkml:brushProperty name="height" value="0.1" units="cm"/>
      <inkml:brushProperty name="color" value="#CC0066"/>
    </inkml:brush>
  </inkml:definitions>
  <inkml:trace contextRef="#ctx0" brushRef="#br0">0 75 1200 0 0,'0'0'13918'0'0,"13"-3"-13762"0"0,238-45-815 0 0,-134 27-4751 0 0,-102 19 621 0 0</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7:40.950"/>
    </inkml:context>
    <inkml:brush xml:id="br0">
      <inkml:brushProperty name="width" value="0.1" units="cm"/>
      <inkml:brushProperty name="height" value="0.1" units="cm"/>
      <inkml:brushProperty name="color" value="#CC0066"/>
    </inkml:brush>
  </inkml:definitions>
  <inkml:trace contextRef="#ctx0" brushRef="#br0">45 16 1436 0 0,'0'0'13633'0'0,"2"4"-13721"0"0,4 6 127 0 0,-1 1 1 0 0,0 0-1 0 0,-1 0 0 0 0,0 0 0 0 0,-1 1 0 0 0,0-1 0 0 0,-1 1 0 0 0,-1-1 0 0 0,1 1 1 0 0,-2 21-1 0 0,0-12 38 0 0,-2 0 0 0 0,0 0 0 0 0,-1 0 0 0 0,-1-1 1 0 0,-10 28-1 0 0,13-42-5 0 0,-2-1 0 0 0,1 1-1 0 0,-1-1 1 0 0,1 0 0 0 0,-1 0 0 0 0,-1 0 0 0 0,1-1 0 0 0,-1 1 0 0 0,0-1 0 0 0,0 0 0 0 0,-4 4 0 0 0,7-7-63 0 0,1-1 0 0 0,0 0 0 0 0,-1 0 0 0 0,1 0 1 0 0,0 0-1 0 0,0 0 0 0 0,-1 1 0 0 0,1-1 0 0 0,0 0 0 0 0,-1 0 1 0 0,1 0-1 0 0,0 0 0 0 0,0 0 0 0 0,-1 0 0 0 0,1 0 1 0 0,0 0-1 0 0,-1 0 0 0 0,1 0 0 0 0,0 0 0 0 0,-1 0 1 0 0,1 0-1 0 0,0 0 0 0 0,-1 0 0 0 0,1-1 0 0 0,0 1 1 0 0,0 0-1 0 0,-1 0 0 0 0,1 0 0 0 0,0 0 0 0 0,0 0 1 0 0,-1-1-1 0 0,1 1 0 0 0,0 0 0 0 0,0 0 0 0 0,-1-1 1 0 0,1 1-1 0 0,0 0 0 0 0,0 0 0 0 0,0-1 0 0 0,-1 1 0 0 0,-3-18-48 0 0,5-19-465 0 0,1 21 339 0 0,1 0 0 0 0,1 1 0 0 0,1 0 0 0 0,0 0 1 0 0,1 0-1 0 0,11-20 0 0 0,55-80-479 0 0,-66 107 635 0 0,0-1-1 0 0,1 2 1 0 0,0-1 0 0 0,1 1-1 0 0,0 0 1 0 0,0 0-1 0 0,11-6 1 0 0,-17 11 18 0 0,0 1-1 0 0,1-1 1 0 0,-1 1 0 0 0,1 0 0 0 0,-1 0 0 0 0,1 0-1 0 0,-1 0 1 0 0,1 0 0 0 0,-1 0 0 0 0,1 1-1 0 0,0-1 1 0 0,0 1 0 0 0,-1 0 0 0 0,1 0-1 0 0,0 0 1 0 0,0 0 0 0 0,-1 0 0 0 0,1 1 0 0 0,0-1-1 0 0,-1 1 1 0 0,1-1 0 0 0,0 1 0 0 0,-1 0-1 0 0,1 0 1 0 0,-1 1 0 0 0,0-1 0 0 0,1 0 0 0 0,-1 1-1 0 0,0-1 1 0 0,0 1 0 0 0,1 0 0 0 0,0 2-1 0 0,4 4 48 0 0,-1 1 0 0 0,0-1 0 0 0,0 2 0 0 0,-1-1 0 0 0,-1 0 0 0 0,0 1 0 0 0,0 0 0 0 0,0 0 0 0 0,-2 0 0 0 0,1 1 0 0 0,1 16 0 0 0,-1 5 99 0 0,-1 0 0 0 0,-4 51 0 0 0,1-74-186 0 0,0 0 1 0 0,0-1-1 0 0,-1 1 0 0 0,0 0 0 0 0,-1-1 1 0 0,-6 14-1 0 0,8-20-437 0 0,0 1 1 0 0,-1-1 0 0 0,0 1-1 0 0,1-1 1 0 0,-1 0 0 0 0,0 1-1 0 0,0-1 1 0 0,-3 2-1 0 0</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7:41.416"/>
    </inkml:context>
    <inkml:brush xml:id="br0">
      <inkml:brushProperty name="width" value="0.1" units="cm"/>
      <inkml:brushProperty name="height" value="0.1" units="cm"/>
      <inkml:brushProperty name="color" value="#CC0066"/>
    </inkml:brush>
  </inkml:definitions>
  <inkml:trace contextRef="#ctx0" brushRef="#br0">1 48 5428 0 0,'0'0'11047'0'0,"14"-3"-10998"0"0,209-31 1 0 0,-194 31-473 0 0,45-4-2143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1:29.852"/>
    </inkml:context>
    <inkml:brush xml:id="br0">
      <inkml:brushProperty name="width" value="0.035" units="cm"/>
      <inkml:brushProperty name="height" value="0.035" units="cm"/>
      <inkml:brushProperty name="color" value="#E71224"/>
    </inkml:brush>
  </inkml:definitions>
  <inkml:trace contextRef="#ctx0" brushRef="#br0">2553 24 1056,'10'-24'6767,"-27"46"-5342,-4 5-1098,-20 22 744,-59 53-1,71-73-855,-168 156 597,-160 134 75,-62 56 236,326-288-825,-386 367 1133,31 30-527,97-47 388,340-421-982,11-15-345,0-1 0,0 0 1,1 0-1,-1 0 0,0 0 1,0 0-1,0 0 0,0 1 1,0-1-1,0 0 0,0 0 1,1 0-1,-1 0 0,0 0 1,0 0-1,0 0 0,0 0 1,1 0-1,-1 0 0,0 0 1,0 0-1,0 0 0,0 0 1,1 0-1,-1 0 0,0 0 1,0 0-1,0 0 0,0 0 1,1 0-1,-1 0 0,0 0 1,0 0-1,0 0 0,0 0 1,0 0-1,1 0 0,-1 0 1,0-1-1,0 1 0,0 0 1,0 0-1,0 0 0,0 0 1,0 0-1,1 0 0,-1-1 1,0 1-1,33-24-6966,2-12-567</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7:41.843"/>
    </inkml:context>
    <inkml:brush xml:id="br0">
      <inkml:brushProperty name="width" value="0.1" units="cm"/>
      <inkml:brushProperty name="height" value="0.1" units="cm"/>
      <inkml:brushProperty name="color" value="#CC0066"/>
    </inkml:brush>
  </inkml:definitions>
  <inkml:trace contextRef="#ctx0" brushRef="#br0">0 24 7293 0 0,'0'0'8196'0'0,"16"-2"-8210"0"0,285-18-53 0 0,-204 18 2434 0 0</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7:42.852"/>
    </inkml:context>
    <inkml:brush xml:id="br0">
      <inkml:brushProperty name="width" value="0.1" units="cm"/>
      <inkml:brushProperty name="height" value="0.1" units="cm"/>
      <inkml:brushProperty name="color" value="#CC0066"/>
    </inkml:brush>
  </inkml:definitions>
  <inkml:trace contextRef="#ctx0" brushRef="#br0">0 148 3404 0 0,'0'0'11296'0'0,"3"-5"-11193"0"0,0-1-84 0 0,1 1 0 0 0,0-1 0 0 0,0 1-1 0 0,0 1 1 0 0,1-1 0 0 0,-1 0-1 0 0,1 1 1 0 0,0 0 0 0 0,1 0 0 0 0,-1 1-1 0 0,0-1 1 0 0,1 1 0 0 0,11-4-1 0 0,40-19-53 0 0,-42 18 46 0 0,0 0 1 0 0,1 1-1 0 0,-1 1 1 0 0,1 1-1 0 0,1 0 1 0 0,-1 1-1 0 0,1 1 1 0 0,25-2-1 0 0,-41 4-15 0 0,-1 1 1 0 0,1 0-1 0 0,0 0 0 0 0,-1 1 0 0 0,1-1 0 0 0,-1 0 0 0 0,1 0 0 0 0,0 0 0 0 0,-1 0 0 0 0,1 0 0 0 0,-1 1 0 0 0,1-1 0 0 0,-1 0 0 0 0,1 1 0 0 0,-1-1 0 0 0,1 0 1 0 0,-1 1-1 0 0,1-1 0 0 0,-1 0 0 0 0,1 1 0 0 0,-1-1 0 0 0,1 1 0 0 0,-1-1 0 0 0,0 1 0 0 0,1-1 0 0 0,-1 1 0 0 0,0-1 0 0 0,0 1 0 0 0,1 1 0 0 0,-1 21 96 0 0,-16 19 322 0 0,7-26-288 0 0,-1-1 1 0 0,-1-1 0 0 0,-1 0-1 0 0,0 0 1 0 0,-21 18-1 0 0,-74 51 116 0 0,161-80-1155 0 0,-40-4 862 0 0,-1 2-1 0 0,1 0 0 0 0,-1 1 0 0 0,1 0 0 0 0,-1 1 0 0 0,1 0 1 0 0,-1 1-1 0 0,13 6 0 0 0,-22-8 47 0 0,0 0-1 0 0,0 0 1 0 0,0 1 0 0 0,0-1-1 0 0,0 1 1 0 0,-1 0 0 0 0,1 0 0 0 0,-1 0-1 0 0,0 1 1 0 0,0-1 0 0 0,0 1-1 0 0,-1-1 1 0 0,1 1 0 0 0,-1 0 0 0 0,0 0-1 0 0,0 0 1 0 0,0 1 0 0 0,0-1-1 0 0,-1 0 1 0 0,0 1 0 0 0,0-1-1 0 0,0 1 1 0 0,0-1 0 0 0,-1 1 0 0 0,0-1-1 0 0,1 1 1 0 0,-2 7 0 0 0,0-7 87 0 0,-1 0 0 0 0,1 1 0 0 0,-1-1 1 0 0,0 0-1 0 0,0 0 0 0 0,-1 0 0 0 0,0 0 1 0 0,0 0-1 0 0,0 0 0 0 0,0-1 0 0 0,0 1 0 0 0,-1-1 1 0 0,0 0-1 0 0,0 0 0 0 0,0-1 0 0 0,-8 6 1 0 0,-1 1 235 0 0,-1-1 1 0 0,-1 0-1 0 0,0-1 0 0 0,-20 7 1 0 0,33-14-334 0 0,-35 11 875 0 0,36-12-911 0 0,-1 0-1 0 0,0 1 0 0 0,1-1 0 0 0,-1 0 0 0 0,0 0 1 0 0,1 0-1 0 0,-1 0 0 0 0,0-1 0 0 0,1 1 0 0 0,-1 0 1 0 0,0-1-1 0 0,1 1 0 0 0,-1-1 0 0 0,1 1 0 0 0,-1-1 0 0 0,1 0 1 0 0,-1 0-1 0 0,1 0 0 0 0,-3-2 0 0 0,-14-15-3913 0 0,11 2-1971 0 0</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7:49.475"/>
    </inkml:context>
    <inkml:brush xml:id="br0">
      <inkml:brushProperty name="width" value="0.1" units="cm"/>
      <inkml:brushProperty name="height" value="0.1" units="cm"/>
      <inkml:brushProperty name="color" value="#CC0066"/>
    </inkml:brush>
  </inkml:definitions>
  <inkml:trace contextRef="#ctx0" brushRef="#br0">340 87 2704 0 0,'0'0'8654'0'0,"2"-12"-7690"0"0,4-39 149 0 0,-6 50-1067 0 0,0 0 1 0 0,0 0-1 0 0,0 0 1 0 0,0 0 0 0 0,0 0-1 0 0,-1 0 1 0 0,1 1 0 0 0,0-1-1 0 0,0 0 1 0 0,-1 0-1 0 0,1 0 1 0 0,0 0 0 0 0,-1 0-1 0 0,1 0 1 0 0,-1 1 0 0 0,1-1-1 0 0,-1 0 1 0 0,0 0-1 0 0,1 1 1 0 0,-1-1 0 0 0,0 0-1 0 0,1 1 1 0 0,-1-1 0 0 0,0 1-1 0 0,0-1 1 0 0,0 1-1 0 0,1-1 1 0 0,-1 1 0 0 0,0-1-1 0 0,0 1 1 0 0,0 0-1 0 0,0 0 1 0 0,-2-1 0 0 0,-25 2 358 0 0,27-1-386 0 0,-8 2 33 0 0,-1 1 0 0 0,1 0 0 0 0,0 0 0 0 0,1 1-1 0 0,-1 0 1 0 0,-10 7 0 0 0,-49 36 321 0 0,59-41-311 0 0,-8 7 1 0 0,0 0 0 0 0,-29 31 0 0 0,42-40-92 0 0,0 1 1 0 0,0 0-1 0 0,0-1 1 0 0,1 2 0 0 0,0-1-1 0 0,0 0 1 0 0,0 1 0 0 0,0-1-1 0 0,1 1 1 0 0,0 0 0 0 0,0-1-1 0 0,1 1 1 0 0,0 0 0 0 0,0 0-1 0 0,-1 8 1 0 0,3-12-5 0 0,-1 1 0 0 0,1 0 0 0 0,0 0-1 0 0,0 0 1 0 0,0-1 0 0 0,0 1 0 0 0,0 0 0 0 0,0-1 0 0 0,1 1 0 0 0,-1-1 0 0 0,1 0 0 0 0,0 1 0 0 0,0-1 0 0 0,0 0 0 0 0,0 0 0 0 0,0 0-1 0 0,0 0 1 0 0,0-1 0 0 0,4 3 0 0 0,7 4-6 0 0,0-1 0 0 0,23 10 0 0 0,-10-5 117 0 0,-18-8-62 0 0,1 0-22 0 0,-1 0 0 0 0,0 1 0 0 0,14 10 0 0 0,-20-13-3 0 0,0 0 1 0 0,0 0-1 0 0,0 0 1 0 0,0 0-1 0 0,-1 0 0 0 0,1 0 1 0 0,-1 0-1 0 0,0 1 1 0 0,1-1-1 0 0,-1 0 0 0 0,0 1 1 0 0,0-1-1 0 0,-1 1 1 0 0,1-1-1 0 0,0 1 0 0 0,-1 0 1 0 0,0-1-1 0 0,1 5 1 0 0,-2 3 162 0 0,-1 1 1 0 0,0-1-1 0 0,0 0 0 0 0,-1 0 1 0 0,0 0-1 0 0,-1 0 1 0 0,0 0-1 0 0,0 0 1 0 0,-1-1-1 0 0,0 0 0 0 0,-1 0 1 0 0,-13 16-1 0 0,5-9-23 0 0,-1 0-1 0 0,-1 0 1 0 0,0-1-1 0 0,-1-1 1 0 0,-24 15-1 0 0,32-22-265 0 0,4-4-320 0 0,0 0 0 0 0,0 0 0 0 0,0 0 0 0 0,-1 0 0 0 0,-5 1 0 0 0</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7:49.957"/>
    </inkml:context>
    <inkml:brush xml:id="br0">
      <inkml:brushProperty name="width" value="0.1" units="cm"/>
      <inkml:brushProperty name="height" value="0.1" units="cm"/>
      <inkml:brushProperty name="color" value="#CC0066"/>
    </inkml:brush>
  </inkml:definitions>
  <inkml:trace contextRef="#ctx0" brushRef="#br0">0 90 10517 0 0,'0'0'8723'0'0,"10"-5"-8515"0"0,4-2-124 0 0,0 0 1 0 0,0 1 0 0 0,1 0-1 0 0,0 1 1 0 0,18-4 0 0 0,203-34-1158 0 0,-222 42-946 0 0</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7:50.364"/>
    </inkml:context>
    <inkml:brush xml:id="br0">
      <inkml:brushProperty name="width" value="0.1" units="cm"/>
      <inkml:brushProperty name="height" value="0.1" units="cm"/>
      <inkml:brushProperty name="color" value="#CC0066"/>
    </inkml:brush>
  </inkml:definitions>
  <inkml:trace contextRef="#ctx0" brushRef="#br0">1 32 5837 0 0,'0'0'12002'0'0,"6"1"-11896"0"0,34 0 50 0 0,1-1-1 0 0,-1-3 1 0 0,69-12 0 0 0,-24 3-3158 0 0,-45 8-3703 0 0</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7:52.176"/>
    </inkml:context>
    <inkml:brush xml:id="br0">
      <inkml:brushProperty name="width" value="0.1" units="cm"/>
      <inkml:brushProperty name="height" value="0.1" units="cm"/>
      <inkml:brushProperty name="color" value="#CC0066"/>
    </inkml:brush>
  </inkml:definitions>
  <inkml:trace contextRef="#ctx0" brushRef="#br0">165 95 312 0 0,'0'0'10812'0'0,"1"-10"-10275"0"0,6-32-31 0 0,-7 41-411 0 0,1-1 0 0 0,-1 1 0 0 0,0-1 0 0 0,0 1 0 0 0,0 0 0 0 0,0-1 0 0 0,0 1 0 0 0,-1 0 0 0 0,1-1 0 0 0,0 1 0 0 0,-1 0 0 0 0,1-1 0 0 0,-1 1 0 0 0,1 0 0 0 0,-1-1 0 0 0,1 1 0 0 0,-1 0 0 0 0,0 0 0 0 0,0 0 0 0 0,0 0 0 0 0,0 0 0 0 0,0 0 0 0 0,0 0 0 0 0,0 0 0 0 0,0 0 0 0 0,0 0 0 0 0,0 0 0 0 0,0 1 0 0 0,0-1 0 0 0,-1 0 0 0 0,1 1 0 0 0,-2-1 0 0 0,-3-1 177 0 0,1 1-1 0 0,0 0 1 0 0,0 0-1 0 0,-1 1 0 0 0,-9-1 1 0 0,13 1-298 0 0,-1 1 29 0 0,-1 0 0 0 0,1 0 0 0 0,0 0 0 0 0,0 0 0 0 0,0 0 0 0 0,0 1 0 0 0,0-1 0 0 0,0 1 0 0 0,0 0 0 0 0,0 0 0 0 0,1 0 0 0 0,-1 0 0 0 0,1 0 0 0 0,-1 1 1 0 0,1-1-1 0 0,0 1 0 0 0,0 0 0 0 0,0 0 0 0 0,0-1 0 0 0,1 1 0 0 0,-2 4 0 0 0,-5 7 84 0 0,1 1 0 0 0,-10 31 1 0 0,13-34-39 0 0,0 1 0 0 0,1 0 0 0 0,1 0 0 0 0,0 0 0 0 0,1 1 1 0 0,0-1-1 0 0,1 0 0 0 0,3 20 0 0 0,-3-27-32 0 0,1-1-1 0 0,1 1 1 0 0,-1-1-1 0 0,1 1 1 0 0,0-1 0 0 0,0 0-1 0 0,1 0 1 0 0,0 0 0 0 0,-1 0-1 0 0,2 0 1 0 0,-1-1-1 0 0,0 0 1 0 0,1 1 0 0 0,0-1-1 0 0,0 0 1 0 0,0-1 0 0 0,1 1-1 0 0,-1-1 1 0 0,1 1-1 0 0,0-2 1 0 0,-1 1 0 0 0,9 3-1 0 0,0-1 51 0 0,0 0 0 0 0,1 0 0 0 0,0-2-1 0 0,0 1 1 0 0,0-2 0 0 0,23 2-1 0 0,-31-4-5 0 0,0 0 0 0 0,1-1 0 0 0,-1 1 0 0 0,1-1 0 0 0,-1 0 0 0 0,0-1-1 0 0,0 0 1 0 0,0 0 0 0 0,0 0 0 0 0,0 0 0 0 0,0-1 0 0 0,0 0-1 0 0,-1-1 1 0 0,1 1 0 0 0,-1-1 0 0 0,8-7 0 0 0,-5 3 5 0 0,0-1 0 0 0,-1 1 0 0 0,-1-1 1 0 0,1-1-1 0 0,-1 1 0 0 0,7-18 0 0 0,-10 20-63 0 0,0 1 1 0 0,-1-1-1 0 0,0 0 0 0 0,0 0 0 0 0,-1 0 0 0 0,0 0 0 0 0,0 0 0 0 0,-1 0 0 0 0,0 0 0 0 0,0 0 0 0 0,-2-13 1 0 0,-2 12-31 0 0,1 0 0 0 0,-1 1 1 0 0,0-1-1 0 0,-1 1 1 0 0,1 0-1 0 0,-12-13 1 0 0,8 11 113 0 0,4 5-66 0 0,0-1-1 0 0,0 1 0 0 0,0 0 0 0 0,-1 0 0 0 0,0 0 0 0 0,1 0 0 0 0,-2 1 0 0 0,1 0 0 0 0,0 0 0 0 0,-1 0 0 0 0,1 1 0 0 0,-12-4 0 0 0,2 3-932 0 0,0 0-1 0 0,0 1 0 0 0,-1 1 0 0 0,-17 0 0 0 0,-6 1-4045 0 0</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8:09.039"/>
    </inkml:context>
    <inkml:brush xml:id="br0">
      <inkml:brushProperty name="width" value="0.1" units="cm"/>
      <inkml:brushProperty name="height" value="0.1" units="cm"/>
      <inkml:brushProperty name="color" value="#CC0066"/>
    </inkml:brush>
  </inkml:definitions>
  <inkml:trace contextRef="#ctx0" brushRef="#br0">825 1 964 0 0,'0'0'8056'0'0,"-16"14"-7830"0"0,-108 97 1830 0 0,-131 131-203 0 0,-37 34-145 0 0,232-229-1396 0 0,35-28-244 0 0,-28 26 0 0 0,83-63-6561 0 0,0-6 2451 0 0</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8:09.716"/>
    </inkml:context>
    <inkml:brush xml:id="br0">
      <inkml:brushProperty name="width" value="0.1" units="cm"/>
      <inkml:brushProperty name="height" value="0.1" units="cm"/>
      <inkml:brushProperty name="color" value="#CC0066"/>
    </inkml:brush>
  </inkml:definitions>
  <inkml:trace contextRef="#ctx0" brushRef="#br0">0 154 288 0 0,'5'6'10576'0'0,"-2"-8"-10413"0"0,1-1 0 0 0,-1 0 0 0 0,0 0 0 0 0,0 0 0 0 0,-1-1 0 0 0,1 1 0 0 0,-1-1 0 0 0,3-3-1 0 0,1-3-62 0 0,64-101 222 0 0,-70 111-388 0 0,0-1 1 0 0,1 1-1 0 0,-1-1 1 0 0,0 1-1 0 0,0 0 1 0 0,1-1 0 0 0,-1 1-1 0 0,0 0 1 0 0,1-1-1 0 0,-1 1 1 0 0,0 0-1 0 0,1-1 1 0 0,-1 1-1 0 0,1 0 1 0 0,-1 0-1 0 0,1-1 1 0 0,-1 1-1 0 0,0 0 1 0 0,1 0-1 0 0,-1 0 1 0 0,1 0-1 0 0,-1 0 1 0 0,1 0 0 0 0,-1 0-1 0 0,1 0 1 0 0,-1 0-1 0 0,1 0 1 0 0,-1 0-1 0 0,1 0 1 0 0,-1 0-1 0 0,1 0 1 0 0,-1 0-1 0 0,1 0 1 0 0,-1 0-1 0 0,1 1 1 0 0,12 17-508 0 0,0 32 1323 0 0,-12-48-738 0 0,14 73 749 0 0,-2 0 0 0 0,4 132 145 0 0</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8:10.138"/>
    </inkml:context>
    <inkml:brush xml:id="br0">
      <inkml:brushProperty name="width" value="0.1" units="cm"/>
      <inkml:brushProperty name="height" value="0.1" units="cm"/>
      <inkml:brushProperty name="color" value="#CC0066"/>
    </inkml:brush>
  </inkml:definitions>
  <inkml:trace contextRef="#ctx0" brushRef="#br0">9 18 456 0 0,'0'0'9585'0'0,"-8"9"-8520"0"0,35-11-549 0 0,90-11 1018 0 0,148 2 1664 0 0</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8:13.141"/>
    </inkml:context>
    <inkml:brush xml:id="br0">
      <inkml:brushProperty name="width" value="0.1" units="cm"/>
      <inkml:brushProperty name="height" value="0.1" units="cm"/>
      <inkml:brushProperty name="color" value="#CC0066"/>
    </inkml:brush>
  </inkml:definitions>
  <inkml:trace contextRef="#ctx0" brushRef="#br0">717 1 5889 0 0,'0'0'350'0'0,"-14"13"-458"0"0,-98 94 2014 0 0,-31 33-196 0 0,-204 184 1018 0 0,301-293-2429 0 0,35-25-283 0 0,0 1 0 0 0,1 0 0 0 0,-13 11 0 0 0,28-18-1958 0 0,-4-1 1678 0 0,0 1 0 0 0,0-1 0 0 0,0 1 0 0 0,1-1 0 0 0,-1 0 0 0 0,0 1 0 0 0,0-1 0 0 0,0 0 0 0 0,1-1 0 0 0,20-16-3552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1:31.037"/>
    </inkml:context>
    <inkml:brush xml:id="br0">
      <inkml:brushProperty name="width" value="0.035" units="cm"/>
      <inkml:brushProperty name="height" value="0.035" units="cm"/>
      <inkml:brushProperty name="color" value="#E71224"/>
    </inkml:brush>
  </inkml:definitions>
  <inkml:trace contextRef="#ctx0" brushRef="#br0">553 349 5993,'14'-19'4094,"-9"11"-4005,0 1-1,0 1 1,0-1-1,1 1 1,8-7-1,15-10-117,-3 3 166,32-31-1,-52 45-83,0 0-1,-1-1 0,0 0 1,0 0-1,0 0 1,-1 0-1,0-1 1,0 1-1,-1-1 1,4-12-1,-7 18-28,1-1 0,-1 0 0,1 0 0,-1 0 0,0 0 0,0 0 0,0 0 0,0 0 0,-1 0 0,1 0 0,-1 0 0,0 0 0,0 1 0,0-1 0,0 0 0,0 1 0,0-1 0,-1 0 0,1 1 0,-1-1 0,0 1 0,0 0 0,0 0 0,0 0 0,0 0 0,0 0 0,-1 0 0,1 0 0,-1 1 0,1-1 0,-4-1 0,-2 0-38,0 0 0,0 0 0,0 1-1,-1 0 1,1 0 0,-1 1 0,0 0 0,1 0-1,-15 1 1,-10 4 23,1 1-1,-1 1 1,-45 16 0,59-17-29,0 2-1,1 0 1,-1 1 0,-27 18-1,23-13-20,-9 6-44,0 2 1,1 0-1,1 3 0,-45 44 1,63-56 33,1 0-1,0 2 1,0-1 0,1 1-1,1 1 1,1 0 0,0 0-1,1 1 1,0 0 0,1 0 0,1 0-1,-4 26 1,8-32 40,0-1 1,1 0-1,0 0 0,0 0 0,1 1 1,1-1-1,-1 0 0,2 0 0,-1 0 1,1 0-1,0-1 0,1 1 1,0-1-1,9 14 0,-6-13-14,0 0 0,1-1 0,-1 0-1,2 0 1,-1-1 0,1 0 0,0-1 0,0 0 0,1 0-1,0-1 1,0 0 0,17 5 0,1-1-68,-1-3 0,1 0 1,1-1-1,-1-2 0,1-1 0,34-2 1,6-5-146,86-16 1,-109 12 178,-1-2 1,-1-2-1,0-2 1,-1-2-1,-1-2 0,-1-1 1,0-2-1,-2-2 1,0-2-1,-2-2 1,-1-1-1,-2-1 0,33-37 1,-55 53 216,0-1 1,-1 0 0,-1-1-1,0 0 1,-1 0-1,-1-1 1,-1 0 0,0 0-1,6-29 1,-11 39 9,0-1-1,-1 0 1,0 0 0,0 0 0,-1 0 0,0 0-1,0 0 1,-1 0 0,-2-11 0,2 16-125,0-1 1,0 1-1,0-1 1,0 1-1,-1 0 1,0-1-1,0 1 1,0 0-1,0 0 1,0 0-1,0 0 1,-1 1-1,0-1 1,1 1-1,-1-1 1,0 1-1,0 0 1,0 0-1,0 0 1,-1 1-1,1-1 1,-5-1-1,-2 1-69,0 0 0,0 0-1,-1 1 1,1 1 0,0 0-1,-1 0 1,1 1 0,0 0-1,0 1 1,-18 5 0,-1 1-11,0 2 0,-39 21 0,48-21-25,1 1 0,0 1-1,1 0 1,0 1 0,1 2-1,1-1 1,0 2 0,1 0-1,1 1 1,0 1 0,-15 25 0,24-34 33,-1 1 1,2 0 0,-1 0 0,1 0 0,1 1 0,0-1 0,0 1 0,1 0 0,1 0 0,-1 0-1,2 0 1,0 0 0,0 0 0,1 0 0,0 0 0,1 0 0,0 0 0,1 0 0,0-1 0,1 1-1,0-1 1,0 0 0,1 0 0,9 13 0,-6-12 88,1 0-1,0 0 1,1-1-1,0 0 1,1-1 0,0-1-1,0 1 1,1-2-1,0 1 1,0-2 0,0 1-1,1-2 1,0 0-1,1 0 1,19 3 0,-24-6-18,-1 0 0,1-1 1,-1 0-1,1-1 0,0 0 1,0 0-1,-1-1 0,1 0 1,0 0-1,-1-1 0,1 0 1,-1-1-1,0 0 0,0 0 1,0-1-1,0 0 0,-1 0 1,1-1-1,-1 0 0,0 0 1,0 0-1,-1-1 0,0 0 1,0-1-1,10-12 0,-7 3-161,-1 0 1,-1 0-1,0-1 0,-1 1 1,-1-1-1,0-1 0,-2 1 0,0-1 1,0 0-1,-2 1 0,0-1 1,-2 0-1,1 0 0,-2 0 1,-1 1-1,0-1 0,-1 1 0,-1-1 1,-11-26-1,13 37-104,-2 0-1,1 0 1,-1 0 0,0 0-1,-1 1 1,-11-12-1,13 15 0,1 0-1,-1 1 1,1-1-1,-1 1 0,0-1 1,0 1-1,0 0 1,-1 1-1,1-1 0,0 1 1,0 0-1,-1 0 1,1 0-1,-6 0 1,-5 5-1813,10 5-455</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8:14.201"/>
    </inkml:context>
    <inkml:brush xml:id="br0">
      <inkml:brushProperty name="width" value="0.1" units="cm"/>
      <inkml:brushProperty name="height" value="0.1" units="cm"/>
      <inkml:brushProperty name="color" value="#CC0066"/>
    </inkml:brush>
  </inkml:definitions>
  <inkml:trace contextRef="#ctx0" brushRef="#br0">92 111 6129 0 0,'0'0'3699'0'0,"-2"12"-4571"0"0,2-8 900 0 0,-2 7 147 0 0,0 1-1 0 0,0-1 1 0 0,-1 1-1 0 0,-1-1 1 0 0,0 0-1 0 0,0 0 1 0 0,-1-1-1 0 0,-8 13 1 0 0,13-22-116 0 0,0-1-1 0 0,0 0 1 0 0,0 1-1 0 0,-1-1 1 0 0,1 0-1 0 0,0 1 1 0 0,0-1 0 0 0,0 0-1 0 0,-1 1 1 0 0,1-1-1 0 0,0 0 1 0 0,0 0 0 0 0,-1 1-1 0 0,1-1 1 0 0,0 0-1 0 0,-1 0 1 0 0,1 1 0 0 0,0-1-1 0 0,-1 0 1 0 0,1 0-1 0 0,0 0 1 0 0,-1 0-1 0 0,1 1 1 0 0,0-1 0 0 0,-1 0-1 0 0,1 0 1 0 0,-1 0-1 0 0,1 0 1 0 0,0 0 0 0 0,-1 0-1 0 0,1 0 1 0 0,-1 0-1 0 0,1 0 1 0 0,0 0-1 0 0,-1 0 1 0 0,1 0 0 0 0,0-1-1 0 0,-1 1 1 0 0,1 0-1 0 0,-1 0 1 0 0,-6-18 579 0 0,2-24-827 0 0,5 34 155 0 0,1 0 1 0 0,-1 1-1 0 0,1-1 0 0 0,1 0 1 0 0,-1 1-1 0 0,1-1 1 0 0,1 1-1 0 0,-1 0 0 0 0,1 0 1 0 0,1 0-1 0 0,-1 0 1 0 0,1 0-1 0 0,0 1 0 0 0,1-1 1 0 0,0 1-1 0 0,0 0 1 0 0,0 0-1 0 0,8-6 0 0 0,-6 6-76 0 0,1 1 0 0 0,-1 0-1 0 0,1 1 1 0 0,0 0-1 0 0,0 0 1 0 0,0 1-1 0 0,0 0 1 0 0,1 0 0 0 0,-1 1-1 0 0,1 0 1 0 0,-1 0-1 0 0,1 1 1 0 0,0 0 0 0 0,0 1-1 0 0,0 0 1 0 0,8 1-1 0 0,-14-1 57 0 0,-1 0 0 0 0,1 1 0 0 0,-1-1-1 0 0,1 1 1 0 0,-1 0 0 0 0,0-1 0 0 0,0 1-1 0 0,1 0 1 0 0,-1 0 0 0 0,0 0 0 0 0,0 1 0 0 0,0-1-1 0 0,0 0 1 0 0,0 1 0 0 0,0 0 0 0 0,0-1-1 0 0,-1 1 1 0 0,1 0 0 0 0,2 3 0 0 0,-2-1 40 0 0,0 0 1 0 0,0 0-1 0 0,-1 0 1 0 0,1 0-1 0 0,-1 0 1 0 0,0 1 0 0 0,0-1-1 0 0,0 0 1 0 0,-1 1-1 0 0,1 5 1 0 0,-2 2 51 0 0,1 1 0 0 0,-2-1-1 0 0,1 1 1 0 0,-2-1 0 0 0,0 0 0 0 0,-8 22 0 0 0,-9 9 189 0 0,-2-1 0 0 0,-2-2 0 0 0,-1 0 0 0 0,-49 57 0 0 0,46-66 683 0 0,-51 46 1 0 0,79-77-898 0 0,-1 0 0 0 0,1 0 0 0 0,0 0 0 0 0,0 0 0 0 0,0 0 0 0 0,0 0 0 0 0,-1 0 0 0 0,1 0 0 0 0,0 0 0 0 0,0 0 1 0 0,0 0-1 0 0,0 1 0 0 0,0-1 0 0 0,-1 0 0 0 0,1 0 0 0 0,0 0 0 0 0,0 0 0 0 0,0 0 0 0 0,0 1 0 0 0,0-1 0 0 0,0 0 0 0 0,0 0 0 0 0,0 0 0 0 0,0 0 0 0 0,-1 0 0 0 0,1 1 0 0 0,0-1 0 0 0,0 0 0 0 0,0 0 0 0 0,0 0 0 0 0,0 1 0 0 0,0-1 0 0 0,0 0 0 0 0,0 0 0 0 0,0 0 0 0 0,0 0 0 0 0,0 1 0 0 0,0-1 0 0 0,1 0 0 0 0,-1 0 0 0 0,0 0 1 0 0,0 0-1 0 0,0 1 0 0 0,0-1 0 0 0,0 0 0 0 0,0 0 0 0 0,0 0 0 0 0,0 0 0 0 0,0 0 0 0 0,1 1 0 0 0,11 0 248 0 0,26-7-37 0 0,-32 5-27 0 0,49-8 106 0 0,20-4 155 0 0,134-6 1032 0 0,-209 19-1462 0 0,135 10 2637 0 0,-139-9-2876 0 0,-11 0-4732 0 0</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8:18.686"/>
    </inkml:context>
    <inkml:brush xml:id="br0">
      <inkml:brushProperty name="width" value="0.1" units="cm"/>
      <inkml:brushProperty name="height" value="0.1" units="cm"/>
      <inkml:brushProperty name="color" value="#CC0066"/>
    </inkml:brush>
  </inkml:definitions>
  <inkml:trace contextRef="#ctx0" brushRef="#br0">86 41 312 0 0,'0'0'11306'0'0,"1"-8"-10806"0"0,1-18-487 0 0,-2 19-252 0 0,-1 25-214 0 0,-26 602 4420 0 0,23-366-2666 0 0,6-161-891 0 0,-5 1 1 0 0,-20 138 0 0 0,17-214-968 0 0,0-14-770 0 0,5-6 884 0 0,-1 0-1 0 0,1 0 0 0 0,-1-1 1 0 0,1 1-1 0 0,0 0 0 0 0,0 0 1 0 0,0-1-1 0 0,0 1 0 0 0,0-1 1 0 0,0-3-1 0 0,-7-20-4374 0 0</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8:19.114"/>
    </inkml:context>
    <inkml:brush xml:id="br0">
      <inkml:brushProperty name="width" value="0.1" units="cm"/>
      <inkml:brushProperty name="height" value="0.1" units="cm"/>
      <inkml:brushProperty name="color" value="#CC0066"/>
    </inkml:brush>
  </inkml:definitions>
  <inkml:trace contextRef="#ctx0" brushRef="#br0">1 1 3860 0 0,'0'0'5789'0'0,"12"1"-5374"0"0,-2 0-180 0 0,1 1-1 0 0,-1 0 1 0 0,0 0 0 0 0,1 1-1 0 0,-1 0 1 0 0,-1 1 0 0 0,1 0-1 0 0,17 10 1 0 0,10 15 258 0 0,-1 0 0 0 0,-2 3 0 0 0,-1 1 0 0 0,-1 1 1 0 0,44 62-1 0 0,-60-71-673 0 0,0 1-1 0 0,13 32 1 0 0,1 1-3582 0 0,-30-59 3656 0 0,0 1 0 0 0,1-1 1 0 0,-1 0-1 0 0,0 1 0 0 0,1-1 1 0 0,-1 1-1 0 0,0-1 0 0 0,1 0 1 0 0,-1 1-1 0 0,1-1 0 0 0,-1 0 1 0 0,0 1-1 0 0,1-1 0 0 0,-1 0 1 0 0,1 0-1 0 0,-1 1 0 0 0,1-1 0 0 0,-1 0 1 0 0,1 0-1 0 0,-1 0 0 0 0,1 0 1 0 0,-1 0-1 0 0,1 0 0 0 0,-1 0 1 0 0,1 0-1 0 0,0 0 0 0 0,-1 0 1 0 0,1 0-1 0 0,-1 0 0 0 0,1 0 1 0 0,-1 0-1 0 0,1 0 0 0 0,-1 0 1 0 0,1-1-1 0 0,-1 1 0 0 0,1 0 1 0 0,0-1-1 0 0,4-5-2102 0 0</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8:19.525"/>
    </inkml:context>
    <inkml:brush xml:id="br0">
      <inkml:brushProperty name="width" value="0.1" units="cm"/>
      <inkml:brushProperty name="height" value="0.1" units="cm"/>
      <inkml:brushProperty name="color" value="#CC0066"/>
    </inkml:brush>
  </inkml:definitions>
  <inkml:trace contextRef="#ctx0" brushRef="#br0">388 1 3088 0 0,'0'0'7631'0'0,"-12"11"-6676"0"0,-18 20-304 0 0,-48 62-1 0 0,-71 125-621 0 0,56-72-3650 0 0,67-108 883 0 0</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8:19.948"/>
    </inkml:context>
    <inkml:brush xml:id="br0">
      <inkml:brushProperty name="width" value="0.1" units="cm"/>
      <inkml:brushProperty name="height" value="0.1" units="cm"/>
      <inkml:brushProperty name="color" value="#CC0066"/>
    </inkml:brush>
  </inkml:definitions>
  <inkml:trace contextRef="#ctx0" brushRef="#br0">0 48 6445 0 0,'0'0'3806'0'0,"15"-3"-3679"0"0,99-7 475 0 0,150 4-1 0 0,-155 5-439 0 0,568-12 574 0 0,65-2 840 0 0,469 43-268 0 0,-1129-23-1187 0 0,266 30 210 0 0,-456-28-4250 0 0,-121-7-1112 0 0,100-3-1402 0 0</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8:20.375"/>
    </inkml:context>
    <inkml:brush xml:id="br0">
      <inkml:brushProperty name="width" value="0.1" units="cm"/>
      <inkml:brushProperty name="height" value="0.1" units="cm"/>
      <inkml:brushProperty name="color" value="#CC0066"/>
    </inkml:brush>
  </inkml:definitions>
  <inkml:trace contextRef="#ctx0" brushRef="#br0">264 78 2632 0 0,'0'0'5829'0'0,"11"-12"-5407"0"0,35-33-170 0 0,-45 43-205 0 0,1 0-1 0 0,0 0 1 0 0,0 0 0 0 0,0 1-1 0 0,0-1 1 0 0,0 1 0 0 0,0 0 0 0 0,1 0-1 0 0,-1-1 1 0 0,0 1 0 0 0,1 1-1 0 0,-1-1 1 0 0,1 0 0 0 0,-1 1 0 0 0,1-1-1 0 0,-1 1 1 0 0,1-1 0 0 0,2 1-1 0 0,-3 1-13 0 0,1-1-1 0 0,-1 1 1 0 0,0 0-1 0 0,0 0 1 0 0,0-1-1 0 0,0 1 1 0 0,1 1-1 0 0,-1-1 0 0 0,-1 0 1 0 0,1 0-1 0 0,0 1 1 0 0,0-1-1 0 0,0 1 1 0 0,-1 0-1 0 0,3 3 1 0 0,3 4 174 0 0,-1 1 1 0 0,-1 0-1 0 0,1 0 1 0 0,-2 1-1 0 0,7 17 1 0 0,-2 8 57 0 0,-1-1 1 0 0,-2 1-1 0 0,-1 0 0 0 0,-2 0 0 0 0,-2 48 1 0 0,-1-61-174 0 0,-2 115 305 0 0,-6-1 0 0 0,-29 146 0 0 0,-74 273 300 0 0,95-487-599 0 0,-56 248 1217 0 0,-61 295 938 0 0,46 4-1275 0 0,84-589-999 0 0,2-1 1 0 0,0 0 0 0 0,2 1 0 0 0,1-1 0 0 0,2 0 0 0 0,12 50 0 0 0,-14-69-74 0 0,1 1-1 0 0,0 0 1 0 0,0-1 0 0 0,1 0 0 0 0,0 0 0 0 0,0 0-1 0 0,0 0 1 0 0,1-1 0 0 0,0 1 0 0 0,1-1-1 0 0,-1 0 1 0 0,1-1 0 0 0,1 1 0 0 0,-1-1-1 0 0,1-1 1 0 0,-1 1 0 0 0,1-1 0 0 0,0 0-1 0 0,1-1 1 0 0,-1 1 0 0 0,1-1 0 0 0,0-1 0 0 0,-1 0-1 0 0,1 0 1 0 0,0 0 0 0 0,11 0 0 0 0,10-1-613 0 0,0-1 1 0 0,1-2 0 0 0,-1-1-1 0 0,-1-1 1 0 0,1-1 0 0 0,0-2 0 0 0,-1 0-1 0 0,53-24 1 0 0,28-20-5691 0 0</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8:20.781"/>
    </inkml:context>
    <inkml:brush xml:id="br0">
      <inkml:brushProperty name="width" value="0.1" units="cm"/>
      <inkml:brushProperty name="height" value="0.1" units="cm"/>
      <inkml:brushProperty name="color" value="#CC0066"/>
    </inkml:brush>
  </inkml:definitions>
  <inkml:trace contextRef="#ctx0" brushRef="#br0">91 1 6585 0 0,'0'0'4467'0'0,"9"11"-4888"0"0,0 4 374 0 0,0-1 0 0 0,0 1-1 0 0,-1 0 1 0 0,-1 1 0 0 0,-1 0 0 0 0,0 0 0 0 0,5 21 0 0 0,3 40 418 0 0,-3 1 0 0 0,-4 0 0 0 0,-2 89 0 0 0,-27 245 1064 0 0,11-247-1043 0 0,-34 1387 2437 0 0,51-1406-2588 0 0,-2-68-215 0 0,-6 101 0 0 0,1-171-245 0 0,0 0 1 0 0,-1-1 0 0 0,0 1-1 0 0,0-1 1 0 0,0 0 0 0 0,-1 0-1 0 0,0 0 1 0 0,-5 7-1 0 0,6-10-155 0 0,0 0-1 0 0,-1 0 0 0 0,0-1 0 0 0,0 0 0 0 0,0 1 0 0 0,0-1 1 0 0,0 0-1 0 0,-1 0 0 0 0,1-1 0 0 0,-1 1 0 0 0,0-1 0 0 0,0 1 1 0 0,0-1-1 0 0,0-1 0 0 0,-8 4 0 0 0,-35 0-6377 0 0</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8:21.223"/>
    </inkml:context>
    <inkml:brush xml:id="br0">
      <inkml:brushProperty name="width" value="0.1" units="cm"/>
      <inkml:brushProperty name="height" value="0.1" units="cm"/>
      <inkml:brushProperty name="color" value="#CC0066"/>
    </inkml:brush>
  </inkml:definitions>
  <inkml:trace contextRef="#ctx0" brushRef="#br0">1 126 6977 0 0,'0'0'9489'0'0,"23"-9"-9587"0"0,12-4 108 0 0,53-13 0 0 0,-6 12 234 0 0,127-5 1 0 0,-110 12-143 0 0,1615-31 725 0 0,-1444 56-80 0 0,-1 11 0 0 0,454 109 1 0 0,-700-132-551 0 0,-4-1 287 0 0,-1-1 0 0 0,1 0 0 0 0,36 2 332 0 0,-21-26-11255 0 0,7-14-519 0 0</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8:32.571"/>
    </inkml:context>
    <inkml:brush xml:id="br0">
      <inkml:brushProperty name="width" value="0.1" units="cm"/>
      <inkml:brushProperty name="height" value="0.1" units="cm"/>
      <inkml:brushProperty name="color" value="#CC0066"/>
    </inkml:brush>
  </inkml:definitions>
  <inkml:trace contextRef="#ctx0" brushRef="#br0">63 18 2964 0 0,'0'0'10577'0'0,"7"-4"-10670"0"0,0-1 55 0 0,-5 4 24 0 0,-1 0 0 0 0,0 0 0 0 0,1 0 0 0 0,-1 1 0 0 0,0-1 0 0 0,1 0 0 0 0,-1 0 1 0 0,1 1-1 0 0,-1-1 0 0 0,1 1 0 0 0,-1 0 0 0 0,3-1 0 0 0,-3 2 19 0 0,-1-1 0 0 0,1 1 1 0 0,0-1-1 0 0,0 1 0 0 0,-1 0 0 0 0,1-1 0 0 0,-1 1 0 0 0,1 0 1 0 0,0-1-1 0 0,-1 1 0 0 0,1 0 0 0 0,-1 0 0 0 0,0 0 0 0 0,1 0 0 0 0,-1-1 1 0 0,0 1-1 0 0,1 0 0 0 0,-1 0 0 0 0,0 0 0 0 0,0 0 0 0 0,0 0 1 0 0,0 0-1 0 0,0 0 0 0 0,0 0 0 0 0,0 0 0 0 0,0 0 0 0 0,0 0 1 0 0,0 0-1 0 0,-1 1 0 0 0,0 23 253 0 0,-2 1-1 0 0,0-1 1 0 0,-2 0 0 0 0,-14 47 0 0 0,-45 94-1780 0 0,52-130-208 0 0</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8:33.006"/>
    </inkml:context>
    <inkml:brush xml:id="br0">
      <inkml:brushProperty name="width" value="0.1" units="cm"/>
      <inkml:brushProperty name="height" value="0.1" units="cm"/>
      <inkml:brushProperty name="color" value="#CC0066"/>
    </inkml:brush>
  </inkml:definitions>
  <inkml:trace contextRef="#ctx0" brushRef="#br0">52 0 560 0 0,'0'0'8546'0'0,"-9"13"-9353"0"0,-26 42 793 0 0,34-53 21 0 0,0-1 0 0 0,0 1 0 0 0,0 0 0 0 0,1 0-1 0 0,-1 0 1 0 0,0 0 0 0 0,1 0 0 0 0,-1 0 0 0 0,1 1-1 0 0,0-1 1 0 0,-1 0 0 0 0,1 0 0 0 0,0 0 0 0 0,0 0-1 0 0,1 0 1 0 0,-1 0 0 0 0,0 0 0 0 0,1 1 0 0 0,-1-1-1 0 0,1 0 1 0 0,0 0 0 0 0,0 0 0 0 0,-1 0-1 0 0,1-1 1 0 0,1 1 0 0 0,-1 0 0 0 0,0 0 0 0 0,0-1-1 0 0,1 1 1 0 0,-1 0 0 0 0,3 2 0 0 0,0-2 23 0 0,0 1 0 0 0,-1 0 1 0 0,1-1-1 0 0,0 0 0 0 0,0 0 0 0 0,0 0 0 0 0,0 0 1 0 0,0-1-1 0 0,1 1 0 0 0,-1-1 0 0 0,8 1 0 0 0,-10-2 32 0 0,1 1 1 0 0,0-1-1 0 0,0 0 0 0 0,0 0 0 0 0,-1 0 0 0 0,1-1 0 0 0,0 1 0 0 0,0-1 0 0 0,-1 1 0 0 0,1-1 0 0 0,0 0 0 0 0,-1 0 0 0 0,1 0 0 0 0,0 0 0 0 0,-1-1 0 0 0,0 1 0 0 0,1-1 0 0 0,-1 1 0 0 0,3-3 0 0 0,-3 1 5 0 0,0 0 1 0 0,-1 0-1 0 0,1 0 1 0 0,0 0-1 0 0,-1 0 0 0 0,0 0 1 0 0,0-1-1 0 0,0 1 1 0 0,0 0-1 0 0,0-1 0 0 0,0 1 1 0 0,-1-1-1 0 0,0 1 1 0 0,0-1-1 0 0,0-3 0 0 0,0 4-98 0 0,0 1-1 0 0,0-1 1 0 0,0 0-1 0 0,-1 1 1 0 0,1-1-1 0 0,-1 0 1 0 0,0 1-1 0 0,1-1 1 0 0,-1 1-1 0 0,0-1 1 0 0,-1 1-1 0 0,1-1 1 0 0,0 1-1 0 0,-1 0 1 0 0,1-1-1 0 0,-1 1 1 0 0,0 0-1 0 0,0 0 0 0 0,1 0 1 0 0,-2 0-1 0 0,1 1 1 0 0,0-1-1 0 0,0 1 1 0 0,0-1-1 0 0,-1 1 1 0 0,-3-2-1 0 0,3 2-257 0 0,0 0 0 0 0,0 0-1 0 0,-1 1 1 0 0,1-1 0 0 0,0 1 0 0 0,-1 0-1 0 0,1 0 1 0 0,0 0 0 0 0,0 0-1 0 0,-1 0 1 0 0,1 1 0 0 0,0-1 0 0 0,0 1-1 0 0,0 0 1 0 0,-1 0 0 0 0,1 1-1 0 0,0-1 1 0 0,0 0 0 0 0,1 1 0 0 0,-1 0-1 0 0,-5 3 1 0 0,-5 7-1844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1:31.767"/>
    </inkml:context>
    <inkml:brush xml:id="br0">
      <inkml:brushProperty name="width" value="0.035" units="cm"/>
      <inkml:brushProperty name="height" value="0.035" units="cm"/>
      <inkml:brushProperty name="color" value="#E71224"/>
    </inkml:brush>
  </inkml:definitions>
  <inkml:trace contextRef="#ctx0" brushRef="#br0">150 351 648,'7'3'520,"-1"0"-1,1 0 1,-1 1 0,0 0 0,1 0-1,-2 0 1,1 1 0,0 0-1,-1 0 1,0 0 0,0 1 0,-1 0-1,7 9 1,-9-11-398,1 0 0,-1 0 1,0 1-1,0-1 0,-1 0 0,1 1 1,-1-1-1,0 1 0,0-1 0,0 1 0,-1 0 1,1-1-1,-1 1 0,-1 0 0,1 0 0,0-1 1,-1 1-1,0-1 0,0 1 0,-1-1 1,1 1-1,-4 5 0,2-5-5,0-1 0,-1 1 0,1-1 0,-1 0-1,0-1 1,-1 1 0,1-1 0,-1 0 0,1 0 0,-1 0 0,0 0 0,0-1 0,0 0 0,0 0-1,0 0 1,-1-1 0,-7 2 0,5-2-19,-1 1-1,1-1 1,0-1 0,-1 0-1,1 0 1,-1-1 0,1 0-1,0 0 1,0-1 0,-15-4-1,19 4-85,1 1 1,1-1-1,-1 1 0,0-1 0,0 0 0,1 0 0,-1 0 0,1-1 0,-1 1 1,1 0-1,0-1 0,0 0 0,0 1 0,0-1 0,1 0 0,-1 0 0,1 0 1,0 0-1,0 0 0,0 0 0,0-1 0,0 1 0,1 0 0,-1 0 0,1-1 1,0 1-1,0 0 0,0-1 0,0 1 0,1 0 0,-1 0 0,2-4 0,1-6-105,1 0-1,0 1 0,1-1 0,1 1 1,-1 0-1,14-19 0,-2 7-60,0 2 0,1-1 0,36-32 1,-45 46 145,1 1 0,0 0 0,0 1 1,1 0-1,0 1 0,0 0 1,0 1-1,1 0 0,0 0 1,0 1-1,12-2 0,-20 6-15,0-1 0,0 0 1,-1 1-1,1 0 0,0 0 0,0 0 0,0 1 0,-1-1 1,1 1-1,0 0 0,0 0 0,-1 0 0,1 0 0,-1 1 1,1 0-1,-1-1 0,1 1 0,-1 0 0,0 1 0,0-1 0,3 3 1,0 4 0,1-1 1,-1 1 0,0 0 0,-1 0 0,8 19 0,8 15 98,-19-41-60,0 1-1,0-1 0,0 1 1,0-1-1,0 0 1,1 0-1,-1 0 0,1 0 1,-1 0-1,1-1 1,0 1-1,0-1 0,-1 0 1,1 0-1,0 0 1,0 0-1,0 0 0,1-1 1,-1 1-1,5-1 1,7 1 107,1-1 1,-1-1-1,17-3 1,-14 1-62,166-31 200,29-3-484,-203 36 128,0 0-1,0 1 1,0 0-1,1 1 1,14 2 0,-22-2 74,-1 0 1,1 0-1,0 0 1,-1 0-1,1 0 1,-1 0 0,1 0-1,-1 1 1,0-1-1,1 1 1,-1 0 0,0 0-1,0 0 1,0 0-1,-1 0 1,1 0 0,0 0-1,-1 1 1,1-1-1,-1 1 1,0-1-1,0 1 1,0-1 0,0 1-1,1 3 1,-1 6 72,1 0 0,-2 0 0,1 0 1,-2 0-1,0 0 0,0-1 0,-1 1 1,0 0-1,-8 21 0,-6 10-8,-25 50-1,30-70-37,-56 115 284,50-200 2034,16 47-2384,1 1-1,1-1 1,1 1-1,0 0 0,1-1 1,0 1-1,1 0 1,0 1-1,2-1 0,-1 1 1,2 0-1,0 0 1,0 1-1,16-21 0,13-11-212,1 1 0,57-51 0,-32 35 55,3 4 0,2 2 0,104-63 0,-168 115 163,-1-1-1,0 1 1,1 0 0,-1-1-1,1 1 1,0 1-1,-1-1 1,1 0 0,0 1-1,-1-1 1,6 1-1,-7 0 35,0 0 0,0 1 0,0-1 0,-1 1 0,1 0-1,0-1 1,0 1 0,0-1 0,-1 1 0,1 0 0,0 0-1,-1 0 1,1-1 0,-1 1 0,1 0 0,-1 0 0,1 0 0,-1 0-1,1 0 1,-1 0 0,0 0 0,0 0 0,1 0 0,-1 0-1,0 0 1,0 0 0,0 0 0,0 0 0,0 0 0,0 0 0,0 0-1,-1 0 1,1 1 0,-1 7 63,0 0 0,-1-1 1,0 1-1,0-1 0,-1 1 0,0-1 0,-1 0 1,1 0-1,-1 0 0,-1-1 0,0 1 0,0-1 1,-6 7-1,-12 11 132,0-2 0,-36 29 0,-13 6-102,-3-2 1,-2-4-1,-117 59 0,166-96-321,0-2-1,-1-1 0,0-2 0,-1 0 1,-33 5-1,60-15 197,0 0 0,0 1 0,0-1 1,0 0-1,-1 0 0,1-1 0,0 1 0,0-1 0,0 1 0,0-1 1,-3-2-1,5 3 30,0-1 0,1 1 0,-1-1 0,0 1 0,1-1 0,-1 0 0,1 1 0,-1-1 0,1 0 0,-1 0 0,1 1 0,-1-1 0,1 0 0,-1 0 0,1 0 0,0 0 0,0 1 0,-1-1 0,1 0 0,0 0 0,0 0 0,0 0 0,0 0 0,0 0 0,0 0 0,0 1 0,1-1 1,-1 0-1,0 0 0,0 0 0,1 0 0,-1 0 0,0 1 0,1-1 0,-1 0 0,1 0 0,-1 1 0,1-1 0,-1 0 0,2 0 0,7-11-355,1 0 1,0 1-1,0 0 1,1 0-1,1 2 0,0-1 1,19-10-1,-14 7 3,65-42-1106,36-25-505</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8:33.414"/>
    </inkml:context>
    <inkml:brush xml:id="br0">
      <inkml:brushProperty name="width" value="0.1" units="cm"/>
      <inkml:brushProperty name="height" value="0.1" units="cm"/>
      <inkml:brushProperty name="color" value="#CC0066"/>
    </inkml:brush>
  </inkml:definitions>
  <inkml:trace contextRef="#ctx0" brushRef="#br0">1 21 1604 0 0,'0'0'12560'0'0,"11"-2"-12051"0"0,30-5-297 0 0,57-3 0 0 0,-83 8-306 0 0,0 2 1 0 0,0 0 0 0 0,1 1 0 0 0,-1 1 0 0 0,0 0 0 0 0,0 1-1 0 0,0 1 1 0 0,17 6 0 0 0,-29-9-201 0 0,1 1 1 0 0,-1 0-1 0 0,0 1 1 0 0,0-1-1 0 0,0 0 1 0 0,0 1-1 0 0,5 5 1 0 0,-7-7 159 0 0,-1 0 1 0 0,1-1-1 0 0,-1 1 1 0 0,1-1-1 0 0,-1 1 0 0 0,1 0 1 0 0,-1-1-1 0 0,0 1 1 0 0,1 0-1 0 0,-1 0 1 0 0,0-1-1 0 0,0 1 1 0 0,0 0-1 0 0,1 0 0 0 0,-1-1 1 0 0,0 1-1 0 0,0 0 1 0 0,0 0-1 0 0,0 0 1 0 0,0-1-1 0 0,0 1 0 0 0,-1 0 1 0 0,1 0-1 0 0,0-1 1 0 0,0 1-1 0 0,0 0 1 0 0,-1 0-1 0 0,1-1 0 0 0,0 1 1 0 0,-1 0-1 0 0,1-1 1 0 0,-1 1-1 0 0,1 0 1 0 0,-1-1-1 0 0,1 1 1 0 0,-1-1-1 0 0,1 1 0 0 0,-1-1 1 0 0,0 1-1 0 0,1-1 1 0 0,-1 1-1 0 0,0-1 1 0 0,1 0-1 0 0,-1 1 0 0 0,0-1 1 0 0,1 0-1 0 0,-1 0 1 0 0,-1 1-1 0 0,-19 7-2279 0 0</inkml:trace>
  <inkml:trace contextRef="#ctx0" brushRef="#br0" timeOffset="1">24 178 836 0 0,'0'0'9218'0'0,"2"3"-8958"0"0,-1-1-208 0 0,1 0-1 0 0,0 0 0 0 0,0 0 1 0 0,0 0-1 0 0,1-1 0 0 0,-1 1 0 0 0,0-1 1 0 0,1 0-1 0 0,-1 0 0 0 0,0 0 1 0 0,1 0-1 0 0,-1 0 0 0 0,1 0 1 0 0,0-1-1 0 0,-1 1 0 0 0,1-1 1 0 0,0 0-1 0 0,3 1 0 0 0,66-1 322 0 0,-48 0-419 0 0,3 0-155 0 0,-9 1-834 0 0,0-1 0 0 0,0-1 1 0 0,0-1-1 0 0,33-7 0 0 0,-14-3-3050 0 0</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8:33.820"/>
    </inkml:context>
    <inkml:brush xml:id="br0">
      <inkml:brushProperty name="width" value="0.1" units="cm"/>
      <inkml:brushProperty name="height" value="0.1" units="cm"/>
      <inkml:brushProperty name="color" value="#CC0066"/>
    </inkml:brush>
  </inkml:definitions>
  <inkml:trace contextRef="#ctx0" brushRef="#br0">43 133 768 0 0,'0'0'10081'0'0,"-2"10"-9778"0"0,-5 29-118 0 0,-1-20 525 0 0,7-19-664 0 0,1 0 0 0 0,0 0 0 0 0,-1 1 1 0 0,1-1-1 0 0,-1 0 0 0 0,1 0 0 0 0,0 0 1 0 0,-1 1-1 0 0,1-1 0 0 0,-1 0 0 0 0,1 0 1 0 0,0 0-1 0 0,-1 0 0 0 0,1 0 0 0 0,-1 0 1 0 0,1 0-1 0 0,-1 0 0 0 0,1 0 0 0 0,0 0 1 0 0,-1 0-1 0 0,1 0 0 0 0,-1 0 0 0 0,1 0 1 0 0,-1-1-1 0 0,0 1 33 0 0,0-1 0 0 0,0 0 0 0 0,0 1 0 0 0,0-1 0 0 0,0 0 0 0 0,0 1 0 0 0,0-1 1 0 0,1 0-1 0 0,-1 0 0 0 0,0 0 0 0 0,1 0 0 0 0,-1 0 0 0 0,0 0 0 0 0,1 0 0 0 0,-1 0 0 0 0,1 0 0 0 0,0 0 1 0 0,-1 0-1 0 0,1-2 0 0 0,0-3-112 0 0,0 1 1 0 0,1 0 0 0 0,0-1-1 0 0,0 1 1 0 0,0 0-1 0 0,1 0 1 0 0,-1-1 0 0 0,1 1-1 0 0,1 0 1 0 0,-1 1 0 0 0,1-1-1 0 0,-1 0 1 0 0,1 1 0 0 0,1-1-1 0 0,-1 1 1 0 0,1 0-1 0 0,-1 0 1 0 0,1 1 0 0 0,7-6-1 0 0,5-4-102 0 0,1 1 1 0 0,0 1-1 0 0,34-17 0 0 0,-44 25 71 0 0,0 0 0 0 0,0 0 0 0 0,1 1 1 0 0,-1 0-1 0 0,1 0 0 0 0,-1 1 0 0 0,1 0 0 0 0,0 0 0 0 0,-1 0 1 0 0,1 1-1 0 0,0 1 0 0 0,-1-1 0 0 0,1 1 0 0 0,14 4 0 0 0,-17-4 49 0 0,0 1-1 0 0,-1 0 0 0 0,1 0 0 0 0,-1 0 1 0 0,1 1-1 0 0,-1 0 0 0 0,0 0 0 0 0,0 0 0 0 0,0 0 1 0 0,0 1-1 0 0,-1-1 0 0 0,1 1 0 0 0,-1 0 1 0 0,0 0-1 0 0,0 0 0 0 0,0 0 0 0 0,-1 1 0 0 0,1-1 1 0 0,-1 1-1 0 0,0 0 0 0 0,-1 0 0 0 0,1-1 1 0 0,1 8-1 0 0,-2-1 122 0 0,0 1 0 0 0,0 0 0 0 0,-1 0 0 0 0,0-1 0 0 0,-1 1 0 0 0,-1 0 0 0 0,0-1 0 0 0,0 1 0 0 0,-1-1 0 0 0,0 0 0 0 0,-1 1 0 0 0,-1-2 0 0 0,0 1 0 0 0,-12 20 0 0 0,-8 8 157 0 0,-2-2 1 0 0,-44 49-1 0 0,60-73-235 0 0,-11 12-13 0 0,-46 58 250 0 0,66-82-271 0 0,1 0 0 0 0,0 0 0 0 0,1 1 0 0 0,-1-1 0 0 0,0 0 0 0 0,0 1 0 0 0,0-1 0 0 0,1 1 0 0 0,-1-1 0 0 0,1 1 0 0 0,-1-1 0 0 0,1 1-1 0 0,0-1 1 0 0,-1 1 0 0 0,1-1 0 0 0,0 1 0 0 0,0-1 0 0 0,0 1 0 0 0,1 3 0 0 0,-1-4 13 0 0,1 0 1 0 0,0 0-1 0 0,-1 0 0 0 0,1 0 0 0 0,0-1 0 0 0,0 1 1 0 0,0 0-1 0 0,0 0 0 0 0,-1 0 0 0 0,1-1 0 0 0,0 1 1 0 0,0 0-1 0 0,1-1 0 0 0,-1 1 0 0 0,0-1 0 0 0,0 1 1 0 0,0-1-1 0 0,0 1 0 0 0,3-1 0 0 0,7 2 114 0 0,1-1-1 0 0,-1 0 1 0 0,1-1-1 0 0,15-1 1 0 0,-9 0 40 0 0,1 1-78 0 0,49 1 180 0 0,-1-2 0 0 0,1-4 1 0 0,77-15-1 0 0,-130 12 308 0 0,-15 8-660 0 0,0 0-1 0 0,0 0 1 0 0,0-1 0 0 0,0 1 0 0 0,0 0-1 0 0,0 0 1 0 0,0-1 0 0 0,0 1 0 0 0,0 0-1 0 0,0 0 1 0 0,0-1 0 0 0,0 1-1 0 0,0 0 1 0 0,0-1 0 0 0,0 1 0 0 0,0 0-1 0 0,0 0 1 0 0,0-1 0 0 0,0 1 0 0 0,0 0-1 0 0,0 0 1 0 0,0-1 0 0 0,0 1-1 0 0,-1 0 1 0 0,1 0 0 0 0,0 0 0 0 0,0-1-1 0 0,-2 0-624 0 0,2 1 625 0 0,0 0 0 0 0,0 0-1 0 0,-1 0 1 0 0,1-1 0 0 0,0 1 0 0 0,-1 0-1 0 0,1 0 1 0 0,0 0 0 0 0,0 0 0 0 0,-1 0-1 0 0,1 0 1 0 0,0 0 0 0 0,-1 0 0 0 0</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8:35.187"/>
    </inkml:context>
    <inkml:brush xml:id="br0">
      <inkml:brushProperty name="width" value="0.1" units="cm"/>
      <inkml:brushProperty name="height" value="0.1" units="cm"/>
      <inkml:brushProperty name="color" value="#CC0066"/>
    </inkml:brush>
  </inkml:definitions>
  <inkml:trace contextRef="#ctx0" brushRef="#br0">80 48 1212 0 0,'0'0'9488'0'0,"-1"11"-8989"0"0,-1 25-221 0 0,-2 1 0 0 0,-1 0 0 0 0,-2-1 1 0 0,-1 0-1 0 0,-2-1 0 0 0,-16 37 0 0 0,26-71-236 0 0,0 0 1 0 0,0 0-1 0 0,-1 0 0 0 0,1 0 1 0 0,-1 0-1 0 0,1-1 0 0 0,-1 1 1 0 0,1 0-1 0 0,-1 0 1 0 0,1 0-1 0 0,-1 0 0 0 0,0-1 1 0 0,0 1-1 0 0,1 0 0 0 0,-1-1 1 0 0,0 1-1 0 0,0-1 1 0 0,-1 1-1 0 0,2-1 22 0 0,0 0-1 0 0,-1 0 1 0 0,1-1 0 0 0,-1 1 0 0 0,1-1-1 0 0,0 1 1 0 0,-1 0 0 0 0,1-1-1 0 0,0 1 1 0 0,0-1 0 0 0,-1 1 0 0 0,1 0-1 0 0,0-1 1 0 0,0 1 0 0 0,0-1 0 0 0,0 1-1 0 0,-1-1 1 0 0,1 1 0 0 0,0-1-1 0 0,0 1 1 0 0,0-1 0 0 0,0 1 0 0 0,0-1-1 0 0,0 0 1 0 0,2-40 553 0 0,1 26-747 0 0,1 1-1 0 0,1 1 1 0 0,1-1-1 0 0,0 1 1 0 0,15-26-1 0 0,47-57-358 0 0,-59 83 415 0 0,2 0-1 0 0,-1 1 0 0 0,2 1 0 0 0,-1 0 0 0 0,2 0 0 0 0,13-9 0 0 0,-23 18 73 0 0,-1 0 0 0 0,1 1 0 0 0,0-1 0 0 0,-1 1 0 0 0,1-1 0 0 0,0 1 0 0 0,0 0 0 0 0,0 0 0 0 0,0 0 0 0 0,0 1 0 0 0,0-1 0 0 0,0 1 0 0 0,0-1-1 0 0,0 1 1 0 0,0 0 0 0 0,0 0 0 0 0,1 1 0 0 0,-1-1 0 0 0,0 1 0 0 0,0-1 0 0 0,0 1 0 0 0,0 0 0 0 0,-1 0 0 0 0,1 0 0 0 0,0 1 0 0 0,0-1 0 0 0,0 1-1 0 0,-1-1 1 0 0,1 1 0 0 0,-1 0 0 0 0,0 0 0 0 0,1 0 0 0 0,-1 0 0 0 0,0 1 0 0 0,0-1 0 0 0,0 0 0 0 0,0 1 0 0 0,2 4 0 0 0,5 8 58 0 0,-1 0 1 0 0,-1 1-1 0 0,0 0 1 0 0,-1 0-1 0 0,-1 1 1 0 0,-1 0-1 0 0,5 30 1 0 0,-6-17-268 0 0,0 1 0 0 0,-3-1 1 0 0,-4 50-1 0 0,-5-34-1690 0 0,2-19-3321 0 0</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8:35.607"/>
    </inkml:context>
    <inkml:brush xml:id="br0">
      <inkml:brushProperty name="width" value="0.1" units="cm"/>
      <inkml:brushProperty name="height" value="0.1" units="cm"/>
      <inkml:brushProperty name="color" value="#CC0066"/>
    </inkml:brush>
  </inkml:definitions>
  <inkml:trace contextRef="#ctx0" brushRef="#br0">46 19 1068 0 0,'0'0'12367'0'0,"12"-3"-11889"0"0,30-4-182 0 0,0 2 0 0 0,1 2 0 0 0,73 3 0 0 0,-75 11-813 0 0,-39-10 370 0 0,-1-1 0 0 0,1 1 0 0 0,-1-1-1 0 0,1 1 1 0 0,-1 0 0 0 0,1 0 0 0 0,-1 0 0 0 0,0 0-1 0 0,1 0 1 0 0,-1 0 0 0 0,0 0 0 0 0,0 1 0 0 0,0-1-1 0 0,0 0 1 0 0,0 0 0 0 0,0 1 0 0 0,0-1-1 0 0,0 1 1 0 0,-1-1 0 0 0,1 1 0 0 0,0-1 0 0 0,0 3-1 0 0,-1-3-83 0 0,-1 0 0 0 0,1 0 0 0 0,0 0 0 0 0,0 0 0 0 0,-1 0-1 0 0,1 0 1 0 0,-1 0 0 0 0,1 0 0 0 0,-1 0 0 0 0,1-1 0 0 0,-1 1-1 0 0,1 0 1 0 0,-1 0 0 0 0,0-1 0 0 0,1 1 0 0 0,-1 0 0 0 0,0-1-1 0 0,0 1 1 0 0,0-1 0 0 0,1 1 0 0 0,-1-1 0 0 0,0 1 0 0 0,0-1-1 0 0,0 1 1 0 0,0-1 0 0 0,0 0 0 0 0,0 0 0 0 0,0 0 0 0 0,0 1-1 0 0,0-1 1 0 0,-2 0 0 0 0,-22 5-3566 0 0</inkml:trace>
  <inkml:trace contextRef="#ctx0" brushRef="#br0" timeOffset="1">1 169 4796 0 0,'0'0'4689'0'0,"74"19"-4005"0"0,-48-15-308 0 0,7-1-80 0 0,1-1-204 0 0,2 0 112 0 0,-2-1-204 0 0,1-1-332 0 0,-4 0-780 0 0,-10-1-1132 0 0,9-7-2181 0 0</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8:36.372"/>
    </inkml:context>
    <inkml:brush xml:id="br0">
      <inkml:brushProperty name="width" value="0.1" units="cm"/>
      <inkml:brushProperty name="height" value="0.1" units="cm"/>
      <inkml:brushProperty name="color" value="#CC0066"/>
    </inkml:brush>
  </inkml:definitions>
  <inkml:trace contextRef="#ctx0" brushRef="#br0">52 47 1332 0 0,'0'0'7888'0'0,"11"-7"-7793"0"0,36-21-105 0 0,-42 26 23 0 0,0 0 0 0 0,0 0 0 0 0,0 1 0 0 0,0-1 0 0 0,0 1 0 0 0,0 0 0 0 0,0 1 0 0 0,1-1 0 0 0,-1 1 0 0 0,0 0 0 0 0,0 1-1 0 0,10 1 1 0 0,-3-1 82 0 0,2 1-78 0 0,-1 0 1 0 0,1 0-1 0 0,-1 2 0 0 0,0 0 0 0 0,0 0 0 0 0,0 1 1 0 0,16 9-1 0 0,-23-10-15 0 0,-1-1 0 0 0,0 1 0 0 0,0 0 0 0 0,0 0 0 0 0,0 0 0 0 0,0 1 0 0 0,7 9 0 0 0,-10-11 16 0 0,0 0 0 0 0,-1 0-1 0 0,1 0 1 0 0,-1 0-1 0 0,1 0 1 0 0,-1 0 0 0 0,0 1-1 0 0,0-1 1 0 0,0 1 0 0 0,-1-1-1 0 0,1 0 1 0 0,-1 1-1 0 0,0-1 1 0 0,0 1 0 0 0,-1 4-1 0 0,0-5 47 0 0,0 1-1 0 0,0 0 1 0 0,-1-1-1 0 0,1 1 1 0 0,-1-1-1 0 0,0 1 1 0 0,0-1 0 0 0,-1 0-1 0 0,1 0 1 0 0,-1 0-1 0 0,1 0 1 0 0,-1 0-1 0 0,0-1 1 0 0,-5 4-1 0 0,-47 30 532 0 0,29-23-377 0 0,-1-2 0 0 0,-40 11 1 0 0,28-10 142 0 0,92 2-1390 0 0,-24-6 1033 0 0,105 29-194 0 0,-119-32 108 0 0,0 2 0 0 0,-1-1 0 0 0,1 2 0 0 0,-1 0 0 0 0,-1 0 0 0 0,19 16 0 0 0,-28-21 94 0 0,-1-1-1 0 0,0 1 1 0 0,0 0 0 0 0,0 0-1 0 0,0 1 1 0 0,-1-1 0 0 0,1 1-1 0 0,-1-1 1 0 0,0 1-1 0 0,0 0 1 0 0,0 0 0 0 0,-1 0-1 0 0,1 0 1 0 0,-1 0 0 0 0,0 0-1 0 0,0 0 1 0 0,0 1 0 0 0,-1-1-1 0 0,1 0 1 0 0,-1 7 0 0 0,-1-6 85 0 0,0 0 0 0 0,-1 1 0 0 0,1-1 0 0 0,-1 0 0 0 0,0 0 0 0 0,-1 0 0 0 0,1-1 0 0 0,-1 1 0 0 0,0-1 0 0 0,0 1 0 0 0,0-1 0 0 0,-1 0 0 0 0,0 0 0 0 0,1 0 0 0 0,-9 5 0 0 0,-11 9 272 0 0,-2-1 0 0 0,0-1 0 0 0,0-1 0 0 0,-45 18 0 0 0,16-11 143 0 0,-77 19 0 0 0,113-36-66 0 0,0-1-1 0 0,-1 0 1 0 0,-30 1 164 0 0,49-12-2656 0 0</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8:41.318"/>
    </inkml:context>
    <inkml:brush xml:id="br0">
      <inkml:brushProperty name="width" value="0.1" units="cm"/>
      <inkml:brushProperty name="height" value="0.1" units="cm"/>
      <inkml:brushProperty name="color" value="#CC0066"/>
    </inkml:brush>
  </inkml:definitions>
  <inkml:trace contextRef="#ctx0" brushRef="#br0">1 11 1448 0 0,'0'0'4185'0'0,"0"-10"-5722"0"0,10 12 1185 0 0,3 1 232 0 0,0-2-712 0 0,11-1-1960 0 0</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8:41.736"/>
    </inkml:context>
    <inkml:brush xml:id="br0">
      <inkml:brushProperty name="width" value="0.1" units="cm"/>
      <inkml:brushProperty name="height" value="0.1" units="cm"/>
      <inkml:brushProperty name="color" value="#CC0066"/>
    </inkml:brush>
  </inkml:definitions>
  <inkml:trace contextRef="#ctx0" brushRef="#br0">69 3 1044 0 0,'0'0'4577'0'0,"-33"-2"-5986"0"0,40 10 769 0 0,13-2-1052 0 0</inkml:trace>
  <inkml:trace contextRef="#ctx0" brushRef="#br0" timeOffset="1">69 3 260 0 0,'-6'27'4564'0'0,"-1"-28"-3703"0"0,0-1-589 0 0,0 0-272 0 0,-3 2-140 0 0,2 0-56 0 0,3 0 40 0 0,-2 3-69 0 0,0 3 45 0 0,3 2 92 0 0,4 2 88 0 0,0 3 0 0 0,0-3-1016 0 0,0 2-1568 0 0</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8:42.158"/>
    </inkml:context>
    <inkml:brush xml:id="br0">
      <inkml:brushProperty name="width" value="0.1" units="cm"/>
      <inkml:brushProperty name="height" value="0.1" units="cm"/>
      <inkml:brushProperty name="color" value="#CC0066"/>
    </inkml:brush>
  </inkml:definitions>
  <inkml:trace contextRef="#ctx0" brushRef="#br0">74 6 1228 0 0,'0'0'7357'0'0,"-39"-5"-8293"0"0,37 14 532 0 0,-1 6 212 0 0,-4 4 124 0 0,2-2-1088 0 0,-13-1-4017 0 0</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8:44.092"/>
    </inkml:context>
    <inkml:brush xml:id="br0">
      <inkml:brushProperty name="width" value="0.1" units="cm"/>
      <inkml:brushProperty name="height" value="0.1" units="cm"/>
      <inkml:brushProperty name="color" value="#CC0066"/>
    </inkml:brush>
  </inkml:definitions>
  <inkml:trace contextRef="#ctx0" brushRef="#br0">4469 4050 3756 0 0,'0'0'9781'0'0,"-9"-12"-6710"0"0,-12 19-2682 0 0,-1-1 1 0 0,0 0-1 0 0,0-2 0 0 0,-31 3 0 0 0,-94-1-374 0 0,79-4 160 0 0,-506-2-25 0 0,3-58 114 0 0,359 23-244 0 0,-525-110 159 0 0,632 116-137 0 0,1-4 1 0 0,1-4-1 0 0,2-5 1 0 0,-175-102-1 0 0,124 46-38 0 0,4-6 0 0 0,5-7 1 0 0,5-6-1 0 0,-227-250 0 0 0,315 308-4 0 0,3-2-1 0 0,3-1 1 0 0,-61-116 0 0 0,83 133-1 0 0,2-2 1 0 0,2 0 0 0 0,2 0-1 0 0,3-2 1 0 0,1 0 0 0 0,-9-87-1 0 0,16 55-55 0 0,3-1-1 0 0,15-150 0 0 0,-5 179 1 0 0,1 0 1 0 0,3 1-1 0 0,3 0 1 0 0,1 1 0 0 0,34-71-1 0 0,-23 71 21 0 0,3 1 0 0 0,60-78 0 0 0,87-77-45 0 0,221-183 184 0 0,-183 221-277 0 0,-59 50 87 0 0,-150 113-194 0 0,1 0-1 0 0,0 0 1 0 0,0 0 0 0 0,0 1-1 0 0,0 0 1 0 0,11-3 0 0 0,-9 3-476 0 0,0 0 1 0 0,-1 0 0 0 0,0-1 0 0 0,10-5 0 0 0,-17 8 509 0 0,1 0 0 0 0,-1 0 1 0 0,0 0-1 0 0,0 0 1 0 0,1 0-1 0 0,-1 0 1 0 0,0 0-1 0 0,0 0 0 0 0,0 0 1 0 0,-1-1-1 0 0,1 1 1 0 0,0 0-1 0 0,0-1 1 0 0,-1 1-1 0 0,1 0 1 0 0,-1-1-1 0 0,1 1 0 0 0,-1-1 1 0 0,1 1-1 0 0,-1-1 1 0 0,0 1-1 0 0,0-3 1 0 0,0-6-2792 0 0</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8:44.538"/>
    </inkml:context>
    <inkml:brush xml:id="br0">
      <inkml:brushProperty name="width" value="0.1" units="cm"/>
      <inkml:brushProperty name="height" value="0.1" units="cm"/>
      <inkml:brushProperty name="color" value="#CC0066"/>
    </inkml:brush>
  </inkml:definitions>
  <inkml:trace contextRef="#ctx0" brushRef="#br0">0 88 236 0 0,'0'0'7885'0'0,"14"-13"-7621"0"0,-4 2-259 0 0,-5 5-3 0 0,-1 1 1 0 0,1 0-1 0 0,0 0 0 0 0,0 1 0 0 0,1-1 0 0 0,0 1 0 0 0,-1 0 0 0 0,1 1 0 0 0,0-1 0 0 0,1 1 0 0 0,-1 1 0 0 0,1-1 0 0 0,-1 1 0 0 0,1 0 0 0 0,8-1 0 0 0,7 1 177 0 0,0 1 1 0 0,0 1-1 0 0,-1 1 1 0 0,1 1-1 0 0,0 1 1 0 0,-1 0-1 0 0,0 2 1 0 0,0 1-1 0 0,0 0 1 0 0,-1 2-1 0 0,23 11 1 0 0,-27-11-148 0 0,0 1 0 0 0,0 0 0 0 0,0 2 0 0 0,-1 0 0 0 0,-1 0 0 0 0,0 2 0 0 0,0 0 0 0 0,-1 0 0 0 0,-1 1 0 0 0,-1 0 1 0 0,0 1-1 0 0,0 1 0 0 0,11 23 0 0 0,-17-27 27 0 0,0 1 1 0 0,-1 0 0 0 0,0 0-1 0 0,-1 0 1 0 0,-1 1 0 0 0,0-1 0 0 0,-1 1-1 0 0,0-1 1 0 0,-1 1 0 0 0,0 0-1 0 0,-1-1 1 0 0,-1 1 0 0 0,0-1-1 0 0,-5 16 1 0 0,-1-4-514 0 0,-1 1 0 0 0,-1-2 0 0 0,-2 0 0 0 0,0 0-1 0 0,-1-1 1 0 0,-20 27 0 0 0,18-33-3968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6T18:47:25.624"/>
    </inkml:context>
    <inkml:brush xml:id="br0">
      <inkml:brushProperty name="width" value="0.035" units="cm"/>
      <inkml:brushProperty name="height" value="0.035" units="cm"/>
    </inkml:brush>
  </inkml:definitions>
  <inkml:trace contextRef="#ctx0" brushRef="#br0">155 634 9045,'0'-1'141,"0"0"0,-1 0 0,1 0 0,0 0 0,0 0 0,1 0 0,-1 0 0,0 0 1,0 0-1,0 0 0,1 0 0,-1 0 0,0 0 0,1 0 0,-1 1 0,1-1 0,-1 0 0,1 0 0,0 0 0,-1 0 0,1 1 0,0-1 1,-1 0-1,1 1 0,0-1 0,0 1 0,0-1 0,-1 1 0,1-1 0,0 1 0,0-1 0,2 0 0,40-8-1455,-23 5 1789,494-97 257,-86 19-744,1304-239-2216,-1608 301 2108,391-47 184,-498 65-39,1 1 0,-1 1 0,0 1 0,30 5 0,-42-5 3,0 0 1,0 1-1,0-1 1,-1 1-1,1 0 1,0 1-1,-1-1 1,0 1-1,1 0 1,-1 0-1,0 1 1,0-1-1,-1 1 1,1-1-1,-1 1 1,0 1-1,0-1 1,4 7-1,36 79 716,-27-54-615,38 64 0,3-20-113,96 105 1,83 58-784,-226-233 704,-1-3 7,-1 1 0,-1 0 0,0 0-1,0 0 1,0 1 0,-1 0 0,9 18-1,-15-26 58,0 1 0,1-1-1,-1 0 1,0 0 0,0 1-1,0-1 1,0 0 0,0 1-1,0-1 1,0 0-1,-1 1 1,1-1 0,0 0-1,-1 0 1,1 1 0,-1-1-1,1 0 1,-1 0 0,0 0-1,1 0 1,-1 0-1,0 0 1,0 0 0,0 0-1,0 0 1,0 0 0,0 0-1,-2 1 1,-37 19 156,34-19-130,-158 55 160,140-49-177,-607 150 208,-304 12 249,-9-52 1077,550-79-873,-163 18 572,367-35-886,-290 47 241,478-70-2646,6-3 211,16-10-1462,3-3-241,11-11-1592</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3:47.969"/>
    </inkml:context>
    <inkml:brush xml:id="br0">
      <inkml:brushProperty name="width" value="0.035" units="cm"/>
      <inkml:brushProperty name="height" value="0.035" units="cm"/>
    </inkml:brush>
  </inkml:definitions>
  <inkml:trace contextRef="#ctx0" brushRef="#br0">1 131 3740,'1'0'8870,"8"-3"-8431,15 1-640,0 1-1,43 4 0,16-1 379,-3-8-69,0-3-1,-1-4 1,0-3 0,145-51-1,-178 51 1289,-62 55-264,11-25-1078,-7 16 15,-10 48 0,20-70-98,0 0 1,1 0 0,0 0-1,1 0 1,0 1 0,0-1 0,1 0-1,0 0 1,0 0 0,1 0 0,3 12-1,-4-18 37,0 1 0,0-1-1,1 1 1,-1-1-1,0 0 1,1 0-1,0 0 1,-1 0 0,1 0-1,0 0 1,0 0-1,0 0 1,0 0-1,0-1 1,1 0 0,-1 1-1,0-1 1,1 0-1,-1 0 1,1 0-1,-1 0 1,1 0 0,0-1-1,-1 1 1,1-1-1,0 0 1,-1 0-1,1 0 1,0 0 0,-1 0-1,1 0 1,0-1-1,-1 1 1,1-1-1,-1 0 1,1 0 0,-1 0-1,5-2 1,3-2 65,0 0 1,-1 0-1,1-1 1,-1-1-1,0 1 1,-1-2-1,1 1 1,6-9-1,0-2-12,-1 0 0,-1 0 0,15-31 0,-23 41-62,-1 0 0,-1 0 1,0-1-1,0 0 0,0 1 1,-1-1-1,0 0 0,-1 0 1,0 0-1,0 0 0,-2-14 1,-5 6-1061,1 14-1412,-2 7-3950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1:32.250"/>
    </inkml:context>
    <inkml:brush xml:id="br0">
      <inkml:brushProperty name="width" value="0.035" units="cm"/>
      <inkml:brushProperty name="height" value="0.035" units="cm"/>
      <inkml:brushProperty name="color" value="#E71224"/>
    </inkml:brush>
  </inkml:definitions>
  <inkml:trace contextRef="#ctx0" brushRef="#br0">22 474 432,'0'0'352,"25"-21"5266,-24 21-5579,-1 0 1,0 0 0,0 0 0,0 0-1,1 0 1,-1 0 0,0 0 0,0 0-1,0 0 1,1 0 0,-1 0 0,0 0-1,0 0 1,0 0 0,0 1 0,0-1-1,1 0 1,-1 0 0,0 0 0,0 0-1,0 0 1,0 1 0,0-1 0,0 0-1,0 0 1,1 0 0,-1 0 0,0 1-1,0-1 1,0 0 0,0 0-1,0 0 1,0 1 0,0-1 0,0 0-1,0 0 1,0 0 0,0 1 0,0-1-1,-2 21-553,-19 68 1634,12-52-740,-9 58 0,17-83-328,0 0-1,1-1 1,1 1-1,-1 0 0,2 0 1,0-1-1,0 1 0,1-1 1,6 15-1,-9-24-18,1 0 0,0-1 0,-1 1 0,1-1 0,0 1 0,0-1 0,0 1 0,0-1 0,0 0-1,0 1 1,0-1 0,1 0 0,-1 0 0,2 1 0,-2-2 27,-1 1 0,1-1 0,0 0 0,0 0 1,-1 0-1,1 0 0,0 1 0,0-1 0,0 0 0,-1 0 0,1 0 0,0-1 0,0 1 0,0 0 0,-1 0 0,1 0 0,0-1 0,0 1 0,-1 0 0,1-1 0,1 1 1,2-4 191,1 0 1,-1 0-1,0 0 0,0 0 1,0-1-1,4-6 1,-2 3-514,4-13 236,-9 19-636,-2 8-50,1-2 470,-1 6 248,0 0 0,0 0 1,1 0-1,1 0 0,0 0 0,0 0 0,1 0 0,0 0 1,1 0-1,4 12 0,-4-17 35,-1 1 0,1-1-1,1 0 1,-1 0 0,1 0 0,-1 0 0,1 0 0,1-1 0,-1 0-1,1 0 1,-1 0 0,1 0 0,0-1 0,1 0 0,-1 0 0,1 0-1,-1-1 1,8 3 0,4-1 81,0-1-1,0 0 1,1-1 0,-1-1-1,0-1 1,26-2 0,-5-2 70,52-13-1,-73 13-127,0 0 0,1-2-1,-2 0 1,24-11 0,-13 4-7,36-19 51,-2-3-1,-1-2 0,-2-3 1,72-63-1,192-208-95,-200 181-20,-60 66 48,-38 41 208,-2 0 0,0-2 0,-2 0 0,32-53 0,-48 67 247,-11 15-731,-13 14-256,-348 409 580,317-355-174,2 2-1,4 2 0,3 2 0,-44 116 0,15 30-957,60-173-759,-5 54 1,15-101 1679,-1 7-561,1 1 0,0-1 0,1 0 0,0 1 0,1-1 0,0 1 0,5 20-1,3-15-1534</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8:46.857"/>
    </inkml:context>
    <inkml:brush xml:id="br0">
      <inkml:brushProperty name="width" value="0.1" units="cm"/>
      <inkml:brushProperty name="height" value="0.1" units="cm"/>
      <inkml:brushProperty name="color" value="#CC0066"/>
    </inkml:brush>
  </inkml:definitions>
  <inkml:trace contextRef="#ctx0" brushRef="#br0">1 140 5521 0 0,'0'0'9944'0'0,"5"-4"-9806"0"0,14-6-116 0 0,1-1 1 0 0,0 2-1 0 0,0 1 1 0 0,30-9-1 0 0,97-18 297 0 0,-99 25-320 0 0,14-2-22 0 0,124-9 0 0 0,-77 19-7484 0 0,-136 6-629 0 0</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8:48.001"/>
    </inkml:context>
    <inkml:brush xml:id="br0">
      <inkml:brushProperty name="width" value="0.1" units="cm"/>
      <inkml:brushProperty name="height" value="0.1" units="cm"/>
      <inkml:brushProperty name="color" value="#CC0066"/>
    </inkml:brush>
  </inkml:definitions>
  <inkml:trace contextRef="#ctx0" brushRef="#br0">1 106 4224 0 0,'0'0'8679'0'0,"11"-2"-8731"0"0,401-55 598 0 0,-213 27-150 0 0,-102 19-20 0 0,-48 5-1402 0 0</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8:49.844"/>
    </inkml:context>
    <inkml:brush xml:id="br0">
      <inkml:brushProperty name="width" value="0.1" units="cm"/>
      <inkml:brushProperty name="height" value="0.1" units="cm"/>
      <inkml:brushProperty name="color" value="#CC0066"/>
    </inkml:brush>
  </inkml:definitions>
  <inkml:trace contextRef="#ctx0" brushRef="#br0">0 46 1984 0 0,'0'0'9533'0'0,"23"-5"-8339"0"0,139-25-987 0 0,-82 21 165 0 0,-45 8-2586 0 0,-60 7-6778 0 0</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8:50.757"/>
    </inkml:context>
    <inkml:brush xml:id="br0">
      <inkml:brushProperty name="width" value="0.1" units="cm"/>
      <inkml:brushProperty name="height" value="0.1" units="cm"/>
      <inkml:brushProperty name="color" value="#CC0066"/>
    </inkml:brush>
  </inkml:definitions>
  <inkml:trace contextRef="#ctx0" brushRef="#br0">0 22 1044 0 0,'0'0'9658'0'0,"6"1"-9536"0"0,32 3 85 0 0,-1-2-1 0 0,1-1 1 0 0,0-2-1 0 0,-1-2 0 0 0,40-7 1 0 0,101-6 703 0 0,-177 16-849 0 0,0 1 0 0 0,0-1 1 0 0,-1 0-1 0 0,1 0 1 0 0,0 1-1 0 0,0-1 1 0 0,0 1-1 0 0,0-1 1 0 0,-1 0-1 0 0,1 1 0 0 0,0-1 1 0 0,0 1-1 0 0,-1 0 1 0 0,1-1-1 0 0,-1 1 1 0 0,1 0-1 0 0,0-1 1 0 0,0 3-1 0 0</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8:51.696"/>
    </inkml:context>
    <inkml:brush xml:id="br0">
      <inkml:brushProperty name="width" value="0.1" units="cm"/>
      <inkml:brushProperty name="height" value="0.1" units="cm"/>
      <inkml:brushProperty name="color" value="#CC0066"/>
    </inkml:brush>
  </inkml:definitions>
  <inkml:trace contextRef="#ctx0" brushRef="#br0">152 60 848 0 0,'0'0'3376'0'0,"-1"-11"-3694"0"0,-6-33 144 0 0,4 40-869 0 0,-2 12 433 0 0,-4 13-10 0 0,8-20 560 0 0,-27 78-257 0 0,4 1 0 0 0,3 1 1 0 0,-13 97-1 0 0,20-63 190 0 0,9-59 122 0 0</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8:52.105"/>
    </inkml:context>
    <inkml:brush xml:id="br0">
      <inkml:brushProperty name="width" value="0.1" units="cm"/>
      <inkml:brushProperty name="height" value="0.1" units="cm"/>
      <inkml:brushProperty name="color" value="#CC0066"/>
    </inkml:brush>
  </inkml:definitions>
  <inkml:trace contextRef="#ctx0" brushRef="#br0">0 75 52 0 0,'0'0'5008'0'0,"45"-75"-6144"0"0</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8:52.513"/>
    </inkml:context>
    <inkml:brush xml:id="br0">
      <inkml:brushProperty name="width" value="0.1" units="cm"/>
      <inkml:brushProperty name="height" value="0.1" units="cm"/>
      <inkml:brushProperty name="color" value="#CC0066"/>
    </inkml:brush>
  </inkml:definitions>
  <inkml:trace contextRef="#ctx0" brushRef="#br0">1 551 312 0 0,'14'-4'121'0'0,"967"-162"-305"0"0,-144 77 652 0 0,-250 30-121 0 0,568-114 404 0 0,-945 144-938 0 0,411-1 0 0 0,-619 29 164 0 0,-1 1 0 0 0,1 1 0 0 0,-1-1 0 0 0,1 0 0 0 0,-1 0 0 0 0,1 0 0 0 0,0 1 0 0 0,-1-1-1 0 0,0 1 1 0 0,1-1 0 0 0,-1 1 0 0 0,1 0 0 0 0,-1 0 0 0 0,0-1 0 0 0,1 1 0 0 0,-1 0 0 0 0,0 0 0 0 0,0 0 0 0 0,1 0 0 0 0,-1 1 0 0 0,0-1 0 0 0,0 0 0 0 0,-1 0 0 0 0,1 1 0 0 0,0-1 0 0 0,0 0 0 0 0,0 1 0 0 0,-1-1 0 0 0,1 1 0 0 0,0 1 0 0 0,3 9-392 0 0</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8:53.217"/>
    </inkml:context>
    <inkml:brush xml:id="br0">
      <inkml:brushProperty name="width" value="0.1" units="cm"/>
      <inkml:brushProperty name="height" value="0.1" units="cm"/>
      <inkml:brushProperty name="color" value="#CC0066"/>
    </inkml:brush>
  </inkml:definitions>
  <inkml:trace contextRef="#ctx0" brushRef="#br0">4820 1 12 0 0,'0'0'2004'0'0,"-13"12"-1590"0"0,-43 38-80 0 0,47-42-227 0 0,-1-1 0 0 0,0 0-1 0 0,0-1 1 0 0,-1-1 0 0 0,1 1 0 0 0,-1-2-1 0 0,0 1 1 0 0,-19 3 0 0 0,6 0-3 0 0,-220 80 668 0 0,117-39 13 0 0,-223 54 0 0 0,87-61-307 0 0,-9 2-354 0 0,37 16-85 0 0,-84 15 198 0 0,-155-42 68 0 0,315-28-28 0 0,50 4-485 0 0,-134 29 0 0 0,-13 3 398 0 0,-60-16-162 0 0,-52 6-224 0 0,272-19 74 0 0,-168 46 0 0 0,-64 29-50 0 0,322-85 240 0 0,0-1 0 0 0,0 1 1 0 0,0-1-1 0 0,0-1 0 0 0,0 1 0 0 0,0-1 0 0 0,-11-1 0 0 0,15 0-43 0 0,-1 1 1 0 0,1-1-1 0 0,-1 0 1 0 0,1 1-1 0 0,0-1 1 0 0,-1-1-1 0 0,1 1 1 0 0,0 0-1 0 0,0 0 1 0 0,0-1-1 0 0,0 1 1 0 0,0-1-1 0 0,0 0 1 0 0,0 0-1 0 0,1 0 1 0 0,-1 1-1 0 0,1-1 1 0 0,-1-1-1 0 0,1 1 1 0 0,0 0-1 0 0,-1-2 1 0 0,-5-13-151 0 0,0 1 0 0 0,2-1 0 0 0,0 0 0 0 0,1 0 0 0 0,-2-18 0 0 0,-5-93-1177 0 0,2 10-21 0 0,-2 48 447 0 0,1 7-190 0 0,3 0-1 0 0,0-80 1 0 0,8 132 1055 0 0,1-1-1 0 0,1 0 0 0 0,0 1 0 0 0,0 0 0 0 0,1 0 1 0 0,1 0-1 0 0,-1 0 0 0 0,2 0 0 0 0,7-10 0 0 0,-13 20 38 0 0,1 0 0 0 0,0 0-1 0 0,-1 0 1 0 0,1 1-1 0 0,0-1 1 0 0,0 0-1 0 0,0 0 1 0 0,0 1 0 0 0,0-1-1 0 0,0 0 1 0 0,0 1-1 0 0,0-1 1 0 0,0 1 0 0 0,0-1-1 0 0,0 1 1 0 0,0 0-1 0 0,0-1 1 0 0,0 1 0 0 0,0 0-1 0 0,2 0 1 0 0,8-3 50 0 0,10-3-145 0 0</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8:55.107"/>
    </inkml:context>
    <inkml:brush xml:id="br0">
      <inkml:brushProperty name="width" value="0.1" units="cm"/>
      <inkml:brushProperty name="height" value="0.1" units="cm"/>
      <inkml:brushProperty name="color" value="#CC0066"/>
    </inkml:brush>
  </inkml:definitions>
  <inkml:trace contextRef="#ctx0" brushRef="#br0">0 36 456 0 0,'0'0'-303'0'0,"12"-5"193"0"0,35-18 187 0 0,-44 22-80 0 0,-1 0-1 0 0,0 0 1 0 0,0 0 0 0 0,1 0-1 0 0,-1 1 1 0 0,0-1 0 0 0,1 0-1 0 0,-1 1 1 0 0,1 0 0 0 0,-1 0-1 0 0,1 0 1 0 0,2 0-1 0 0,4 0-52 0 0,-8 0 36 0 0</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8:55.530"/>
    </inkml:context>
    <inkml:brush xml:id="br0">
      <inkml:brushProperty name="width" value="0.1" units="cm"/>
      <inkml:brushProperty name="height" value="0.1" units="cm"/>
      <inkml:brushProperty name="color" value="#CC0066"/>
    </inkml:brush>
  </inkml:definitions>
  <inkml:trace contextRef="#ctx0" brushRef="#br0">105 0 352 0 0,'-4'13'197'0'0,"-75"216"1919"0"0,79-227-2735 0 0,0-2 671 0 0,0 0-1 0 0,0 0 0 0 0,0 0 1 0 0,0 0-1 0 0,0 1 1 0 0,0-1-1 0 0,0 0 1 0 0,0 0-1 0 0,0 0 1 0 0,0 0-1 0 0,0 0 1 0 0,-1 1-1 0 0,1-1 0 0 0,0 0 1 0 0,0 1 257 0 0,0-1-258 0 0,-1 0 0 0 0,1 0 1 0 0,0 0-1 0 0,0 0 1 0 0,0 0-1 0 0,0 0 1 0 0,0 0-1 0 0,-1 0 1 0 0,1 0-1 0 0,0 0 0 0 0,0 0 1 0 0,0 0-1 0 0,0 0 1 0 0,-1 0-1 0 0,1 0 1 0 0,0 0-1 0 0,0 0 1 0 0,0 0-1 0 0,0 0 1 0 0,0 0-1 0 0,-1 0 0 0 0,1 0 1 0 0,0 0-1 0 0,0 0 1 0 0,0 0-1 0 0,0 0 1 0 0,-1 0-1 0 0,1 0 1 0 0,0 0-1 0 0,-1-1 258 0 0,1 1-258 0 0,0 0 1 0 0,0 0-1 0 0,0 0 0 0 0,0 0 1 0 0,0-1-1 0 0,0 1 1 0 0,0 0-1 0 0,0 0 1 0 0,0 0-1 0 0,-15-12-3488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1:32.714"/>
    </inkml:context>
    <inkml:brush xml:id="br0">
      <inkml:brushProperty name="width" value="0.035" units="cm"/>
      <inkml:brushProperty name="height" value="0.035" units="cm"/>
      <inkml:brushProperty name="color" value="#E71224"/>
    </inkml:brush>
  </inkml:definitions>
  <inkml:trace contextRef="#ctx0" brushRef="#br0">1 747 1140,'2'-86'6835,"0"64"-5461,9-44 0,-9 57-1308,0-1 0,1 1 0,0 0 0,1 0 0,0 1 0,0-1 0,1 1-1,0 0 1,0 0 0,1 0 0,0 1 0,0 0 0,1 0 0,0 1-1,0-1 1,10-5 0,1 2-88,1 0 0,1 2 0,0 0-1,0 1 1,37-7 0,-41 10 7,250-49-174,92-23 224,-347 73-36,59-17-105,-2-2-1,127-60 1,-191 80 120,-1 0 0,0 0 0,0 0-1,0 0 1,0 0 0,0-1 0,0 1 0,-1-1 0,1 0-1,-1 0 1,0 0 0,0 0 0,0 0 0,0 0 0,0-1-1,2-6 1,-4 8-5,0 1-1,0-1 1,0 0-1,0 0 0,0 1 1,0-1-1,0 0 1,0 1-1,-1-1 0,1 0 1,-1 1-1,1-1 1,-1 0-1,0 1 0,0-1 1,0 1-1,0-1 1,0 1-1,0 0 0,0-1 1,0 1-1,0 0 0,0 0 1,-1 0-1,1-1 1,-1 1-1,1 1 0,-1-1 1,1 0-1,-1 0 1,-2 0-1,-5-3-40,0 2 0,0-1 0,0 1 0,0 1 0,-11-1 0,-49-1 77,1 3-1,-1 3 1,-78 15-1,96-11 210,1 2 0,0 2 0,-94 35 0,129-39-166,0 0-1,0 2 1,1 0 0,0 0-1,0 1 1,1 1 0,0 0-1,-20 24 1,26-27-108,1 0 0,1 0 0,-1 0-1,1 0 1,1 1 0,-1 0 0,2 0 0,-1 0 0,1 1 0,1-1 0,-1 1 0,2 0 0,-1-1 0,1 1 0,1 12 0,0-16 19,1 1 0,0 0 0,1 0 0,-1 0 0,1-1 0,1 1 0,-1 0 0,1-1 0,4 7 0,0-3 26,0 0 1,0 0 0,1-1 0,1 0-1,13 11 1,3-1 33,0-1 0,0-1 0,54 26 0,4-7-13,112 34-1,162 32-2,224 65-1091,-509-147-341,136 20 1,-125-36-1540,122-8 0,-204 3 2900</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9:11.391"/>
    </inkml:context>
    <inkml:brush xml:id="br0">
      <inkml:brushProperty name="width" value="0.1" units="cm"/>
      <inkml:brushProperty name="height" value="0.1" units="cm"/>
      <inkml:brushProperty name="color" value="#CC0066"/>
    </inkml:brush>
  </inkml:definitions>
  <inkml:trace contextRef="#ctx0" brushRef="#br0">1 107 1828 0 0,'0'0'6043'0'0,"2"-11"-6010"0"0,12-37-59 0 0,-13 46 6 0 0,1 0-1 0 0,-1-1 1 0 0,1 1-1 0 0,0 0 1 0 0,0 1-1 0 0,0-1 1 0 0,0 0-1 0 0,0 0 1 0 0,1 1-1 0 0,-1-1 1 0 0,0 1-1 0 0,1 0 1 0 0,-1 0-1 0 0,1 0 1 0 0,0 0-1 0 0,-1 0 1 0 0,1 0-1 0 0,0 1 1 0 0,-1-1-1 0 0,1 1 1 0 0,0 0 0 0 0,4 0-1 0 0,4-1-19 0 0,107-16-75 0 0,-104 16-459 0 0,0 1-1 0 0,1 0 0 0 0,-1 1 1 0 0,0 1-1 0 0,0 0 0 0 0,20 6 1 0 0,-17-1-2016 0 0</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9:11.831"/>
    </inkml:context>
    <inkml:brush xml:id="br0">
      <inkml:brushProperty name="width" value="0.1" units="cm"/>
      <inkml:brushProperty name="height" value="0.1" units="cm"/>
      <inkml:brushProperty name="color" value="#CC0066"/>
    </inkml:brush>
  </inkml:definitions>
  <inkml:trace contextRef="#ctx0" brushRef="#br0">0 90 5336 0 0,'0'0'2669'0'0,"85"-33"-3449"0"0,-26 23 700 0 0,19-3-284 0 0,-4 3-560 0 0,-17 2-1121 0 0,2-8-1767 0 0</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9:14.782"/>
    </inkml:context>
    <inkml:brush xml:id="br0">
      <inkml:brushProperty name="width" value="0.1" units="cm"/>
      <inkml:brushProperty name="height" value="0.1" units="cm"/>
      <inkml:brushProperty name="color" value="#CC0066"/>
    </inkml:brush>
  </inkml:definitions>
  <inkml:trace contextRef="#ctx0" brushRef="#br0">622 35 196 0 0,'0'0'4594'0'0,"-13"-5"-4557"0"0,1-2-66 0 0,5 4 5 0 0,1 0 0 0 0,-1 0 0 0 0,0 0-1 0 0,-1 0 1 0 0,1 1 0 0 0,0 1 0 0 0,-1-1 0 0 0,1 1 0 0 0,-1 0 0 0 0,-7 1 0 0 0,6 0-10 0 0,-107 5 18 0 0,106-4 9 0 0,-1 0 0 0 0,1 2 0 0 0,0-1 0 0 0,-1 1-1 0 0,1 0 1 0 0,1 1 0 0 0,-1 1 0 0 0,-17 9 0 0 0,25-13-28 0 0,0 1 0 0 0,-1 0-1 0 0,1-1 1 0 0,0 1 0 0 0,0 0 0 0 0,0 0 0 0 0,0 0-1 0 0,1 0 1 0 0,-1 0 0 0 0,0 1 0 0 0,1-1-1 0 0,-1 1 1 0 0,1-1 0 0 0,0 1 0 0 0,0-1 0 0 0,0 1-1 0 0,0-1 1 0 0,1 1 0 0 0,-1 0 0 0 0,1 0 0 0 0,-1-1-1 0 0,1 1 1 0 0,0 0 0 0 0,0 0 0 0 0,1 3-1 0 0,1 3-140 0 0,0 0-1 0 0,1 0 1 0 0,1 0-1 0 0,0 0 1 0 0,9 17-1 0 0,-9-20 152 0 0,0 0-1 0 0,0 1 0 0 0,-1 0 1 0 0,0 0-1 0 0,-1 0 1 0 0,1 0-1 0 0,-1 0 1 0 0,-1 0-1 0 0,2 14 1 0 0,-3-19 112 0 0,-1 0 0 0 0,0 0 1 0 0,1 0-1 0 0,-1-1 0 0 0,0 1 0 0 0,0 0 1 0 0,0 0-1 0 0,0-1 0 0 0,-1 1 1 0 0,1 0-1 0 0,0-1 0 0 0,-1 0 0 0 0,1 1 1 0 0,-1-1-1 0 0,1 0 0 0 0,-1 1 0 0 0,1-1 1 0 0,-1 0-1 0 0,0 0 0 0 0,0-1 1 0 0,0 1-1 0 0,1 0 0 0 0,-5 0 0 0 0,-53 15 1716 0 0,45-13-1732 0 0,-26 5 57 0 0,14-3-394 0 0,0 1 0 0 0,0 1 0 0 0,-42 18 0 0 0,60-20-1342 0 0</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9:15.235"/>
    </inkml:context>
    <inkml:brush xml:id="br0">
      <inkml:brushProperty name="width" value="0.1" units="cm"/>
      <inkml:brushProperty name="height" value="0.1" units="cm"/>
      <inkml:brushProperty name="color" value="#CC0066"/>
    </inkml:brush>
  </inkml:definitions>
  <inkml:trace contextRef="#ctx0" brushRef="#br0">1 61 6809 0 0,'0'0'4544'0'0,"72"-58"-4636"0"0,-47 55 4 0 0,6 3-172 0 0,7 0 44 0 0,2 1 60 0 0,0 7 12 0 0,4 4-60 0 0,-2 2 24 0 0,-5 3-120 0 0,1 1-580 0 0,-7 2-704 0 0,-10-2-797 0 0,-9 4-135 0 0</inkml:trace>
  <inkml:trace contextRef="#ctx0" brushRef="#br0" timeOffset="1">80 259 1564 0 0,'0'0'7101'0'0,"40"28"-8149"0"0,-9-15 1048 0 0,11 0-12 0 0,4-2-728 0 0,10-2-745 0 0,-14-2-679 0 0,24-5-836 0 0</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9:15.621"/>
    </inkml:context>
    <inkml:brush xml:id="br0">
      <inkml:brushProperty name="width" value="0.1" units="cm"/>
      <inkml:brushProperty name="height" value="0.1" units="cm"/>
      <inkml:brushProperty name="color" value="#CC0066"/>
    </inkml:brush>
  </inkml:definitions>
  <inkml:trace contextRef="#ctx0" brushRef="#br0">214 1 1772 0 0,'0'0'3193'0'0,"14"2"-3074"0"0,47 7 49 0 0,-57-8-151 0 0,-1 1-1 0 0,1-1 1 0 0,-1 0 0 0 0,0 1 0 0 0,1 0 0 0 0,-1 0-1 0 0,0 0 1 0 0,0 0 0 0 0,0 1 0 0 0,0-1 0 0 0,-1 1-1 0 0,1-1 1 0 0,-1 1 0 0 0,1 0 0 0 0,-1 0 0 0 0,0 0-1 0 0,0 0 1 0 0,0 1 0 0 0,-1-1 0 0 0,1 1 0 0 0,-1-1 0 0 0,0 1-1 0 0,1 4 1 0 0,0 0 29 0 0,0 0 0 0 0,-1 0 0 0 0,0 0 0 0 0,-1 0 0 0 0,0 0 0 0 0,0 1 0 0 0,-1-1 0 0 0,-2 12 0 0 0,1-13 65 0 0,-1 0 0 0 0,1 0 0 0 0,-2 0 0 0 0,1 0 0 0 0,-1 0 0 0 0,0-1 0 0 0,0 1 0 0 0,-1-1 0 0 0,1 0 0 0 0,-1-1 0 0 0,-1 1 0 0 0,1-1 0 0 0,-1 0 0 0 0,0 0 0 0 0,0-1 0 0 0,-1 1 0 0 0,1-2 0 0 0,-1 1 0 0 0,0-1 0 0 0,0 0 0 0 0,0 0 0 0 0,0 0 0 0 0,0-1 0 0 0,-1-1 0 0 0,-12 3 0 0 0,12-3 52 0 0,0 0 0 0 0,0 0 1 0 0,0-1-1 0 0,0 0 0 0 0,0 0 1 0 0,-1-1-1 0 0,1 0 0 0 0,1 0 1 0 0,-1-1-1 0 0,0 0 0 0 0,0-1 1 0 0,1 1-1 0 0,-1-1 0 0 0,1-1 1 0 0,0 0-1 0 0,0 0 0 0 0,0 0 1 0 0,0-1-1 0 0,1 1 0 0 0,-1-2 1 0 0,2 1-1 0 0,-1-1 0 0 0,0 0 1 0 0,-5-8-1 0 0,9 12-158 0 0,1 0 0 0 0,0 0 0 0 0,0 0 0 0 0,0 0 0 0 0,0 0 1 0 0,0 0-1 0 0,0 0 0 0 0,0 0 0 0 0,1 0 0 0 0,-1 0 0 0 0,1 0 0 0 0,-1-1 0 0 0,1 1 0 0 0,0 0 1 0 0,0 0-1 0 0,0 0 0 0 0,0-1 0 0 0,0 1 0 0 0,1 0 0 0 0,-1 0 0 0 0,1 0 0 0 0,-1-1 0 0 0,1 1 1 0 0,0 0-1 0 0,0 0 0 0 0,0 0 0 0 0,0 0 0 0 0,0 0 0 0 0,0 1 0 0 0,1-1 0 0 0,-1 0 0 0 0,1 0 0 0 0,1-1 1 0 0,5-3-295 0 0,0 0 1 0 0,0 1-1 0 0,0-1 1 0 0,1 2-1 0 0,17-8 1 0 0,-23 11 154 0 0,50-21-2849 0 0,20-8-1833 0 0</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9:23.238"/>
    </inkml:context>
    <inkml:brush xml:id="br0">
      <inkml:brushProperty name="width" value="0.1" units="cm"/>
      <inkml:brushProperty name="height" value="0.1" units="cm"/>
      <inkml:brushProperty name="color" value="#E71224"/>
    </inkml:brush>
  </inkml:definitions>
  <inkml:trace contextRef="#ctx0" brushRef="#br0">1 963 4244 0 0,'0'0'6389'0'0,"21"1"-6893"0"0,1106 81 1286 0 0,-806-53-663 0 0,775 93-127 0 0,-644-68-12 0 0,-420-50 125 0 0,-1-1 0 0 0,1-2 1 0 0,-1-1-1 0 0,42-5 0 0 0,-59 2 105 0 0,-1 1-1 0 0,0-2 1 0 0,-1 0-1 0 0,1 0 0 0 0,0-1 1 0 0,-1-1-1 0 0,0 0 1 0 0,-1-1-1 0 0,1 0 0 0 0,-1 0 1 0 0,-1-1-1 0 0,17-16 1 0 0,-12 7-175 0 0,-1 0 1 0 0,0 0-1 0 0,-2-2 0 0 0,0 0 1 0 0,-1 0-1 0 0,-1-1 1 0 0,-1 0-1 0 0,0 0 1 0 0,-2-1-1 0 0,0-1 0 0 0,-1 1 1 0 0,2-26-1 0 0,2-30-21 0 0,-3 0 0 0 0,-4-86 0 0 0,-3 163-14 0 0,-2-2-55 0 0,0 0 0 0 0,-1 1 0 0 0,1 0 0 0 0,0-1 0 0 0,-1 1 0 0 0,1 0 0 0 0,-1 0 0 0 0,0 0 0 0 0,1 1 0 0 0,-1-1 0 0 0,1 0 0 0 0,-5 1 0 0 0,-1-2-28 0 0,-176-36-412 0 0,82 19 480 0 0,-1745-291-29 0 0,1828 307 46 0 0,-306-50-17 0 0,8-26 110 0 0,198 26 236 0 0,117 56-498 0 0,0-1-1 0 0,0 0 1 0 0,0 1 0 0 0,0 0-1 0 0,1-1 1 0 0,-1 1 0 0 0,1 0 0 0 0,-2 4-1 0 0,1-2 67 0 0,-185 314 745 0 0,35-68 37 0 0,122-194-541 0 0,3 1 0 0 0,-34 104-1 0 0,42-106 43 0 0,11-36-82 0 0,1 0 0 0 0,1 0 0 0 0,1 1 0 0 0,1 0 0 0 0,-3 34 0 0 0,7-54-100 0 0,1 1-1 0 0,-1-1 0 0 0,1 1 1 0 0,0 0-1 0 0,-1-1 1 0 0,1 1-1 0 0,0-1 0 0 0,0 1 1 0 0,0-1-1 0 0,0 0 0 0 0,0 1 1 0 0,0-1-1 0 0,1 0 0 0 0,-1 0 1 0 0,0 0-1 0 0,1 0 0 0 0,-1 0 1 0 0,0 0-1 0 0,1 0 1 0 0,-1 0-1 0 0,3 0 0 0 0,36 16-1205 0 0,-35-15 798 0 0,25 4-3040 0 0,14-12-3801 0 0</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9:27.015"/>
    </inkml:context>
    <inkml:brush xml:id="br0">
      <inkml:brushProperty name="width" value="0.1" units="cm"/>
      <inkml:brushProperty name="height" value="0.1" units="cm"/>
      <inkml:brushProperty name="color" value="#E71224"/>
    </inkml:brush>
  </inkml:definitions>
  <inkml:trace contextRef="#ctx0" brushRef="#br0">916 1 7037 0 0,'0'0'1648'0'0,"-20"5"-452"0"0,13-4-1138 0 0,-21 6-33 0 0,1 1 1 0 0,0 1-1 0 0,0 1 0 0 0,-26 15 1 0 0,3 4 39 0 0,1 1 0 0 0,2 2 0 0 0,1 3 1 0 0,2 1-1 0 0,1 2 0 0 0,2 2 0 0 0,2 2 1 0 0,-38 53-1 0 0,-12 38 11 0 0,-43 54-3823 0 0,100-155 1082 0 0,-6-14-1620 0 0</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9:27.454"/>
    </inkml:context>
    <inkml:brush xml:id="br0">
      <inkml:brushProperty name="width" value="0.1" units="cm"/>
      <inkml:brushProperty name="height" value="0.1" units="cm"/>
      <inkml:brushProperty name="color" value="#E71224"/>
    </inkml:brush>
  </inkml:definitions>
  <inkml:trace contextRef="#ctx0" brushRef="#br0">1 1 7885 0 0,'0'0'3337'0'0,"11"7"-3494"0"0,3 2 211 0 0,0 1 1 0 0,0 1-1 0 0,-1 0 1 0 0,0 1-1 0 0,15 18 1 0 0,2 8 112 0 0,94 117 148 0 0,188 182-1 0 0,-236-268-451 0 0,91 91 674 0 0,-144-136-1137 0 0,-2 1-1 0 0,-1 2 0 0 0,-1 0 1 0 0,29 56-1 0 0,-33-48-1517 0 0,-3-4-769 0 0</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9:35.372"/>
    </inkml:context>
    <inkml:brush xml:id="br0">
      <inkml:brushProperty name="width" value="0.1" units="cm"/>
      <inkml:brushProperty name="height" value="0.1" units="cm"/>
      <inkml:brushProperty name="color" value="#E71224"/>
    </inkml:brush>
  </inkml:definitions>
  <inkml:trace contextRef="#ctx0" brushRef="#br0">656 1300 212 0 0,'0'0'4518'0'0,"-2"-3"-3930"0"0,1-2-264 0 0,0 1 0 0 0,0-1 0 0 0,0 1 0 0 0,0-1 0 0 0,1 1 0 0 0,0-1 0 0 0,0 1 0 0 0,0-1 0 0 0,0 0 0 0 0,1 1 0 0 0,0-1-1 0 0,0 1 1 0 0,0 0 0 0 0,3-8 0 0 0,-2 7-358 0 0,10-56 910 0 0,-3 0 0 0 0,3-115 0 0 0,-10 67-1940 0 0,-5 1 0 0 0,-4 0 0 0 0,-5 1 0 0 0,-33-133 0 0 0,27 174 253 0 0,8 36-9 0 0,-8-53-1 0 0,19 82 820 0 0,-1 1 0 0 0,0-1 0 0 0,1 1-1 0 0,-1-1 1 0 0,1 1 0 0 0,-1-1 0 0 0,1 1 0 0 0,0-1 0 0 0,-1 1-1 0 0,1 0 1 0 0,-1-1 0 0 0,1 1 0 0 0,0 0 0 0 0,-1-1-1 0 0,1 1 1 0 0,0 0 0 0 0,-1 0 0 0 0,1-1 0 0 0,0 1 0 0 0,-1 0-1 0 0,1 0 1 0 0,0 0 0 0 0,0 0 0 0 0,-1 0 0 0 0,1 0 0 0 0,0 0-1 0 0,-1 0 1 0 0,1 1 0 0 0,0-1 0 0 0,0 0 0 0 0,5 0-44 0 0,712 5-423 0 0,-584-1 343 0 0,1162 69 262 0 0,-1012-54 623 0 0,266 28-360 0 0,-523-44-441 0 0,33 10 0 0 0,-53-11 9 0 0,0 0 1 0 0,0 1-1 0 0,0-1 0 0 0,0 1 0 0 0,-1 1 1 0 0,1-1-1 0 0,-1 1 0 0 0,0 0 0 0 0,7 7 0 0 0,-11-9 1 0 0,0 1-1 0 0,-1 0 0 0 0,1-1 1 0 0,-1 1-1 0 0,1 0 0 0 0,-1 0 1 0 0,0 0-1 0 0,0 0 0 0 0,0 0 1 0 0,-1 0-1 0 0,1 0 0 0 0,-1 0 1 0 0,1 0-1 0 0,-1 6 0 0 0,-5 48-357 0 0,4-50 329 0 0,-18 106-391 0 0,-6 60-176 0 0,22-128 750 0 0,2 0-1 0 0,2 0 0 0 0,1 0 0 0 0,3 0 1 0 0,2 0-1 0 0,2-1 0 0 0,19 58 0 0 0,-3-36 1177 0 0,51 96-1 0 0,47 51 872 0 0,-56-101-1252 0 0,-49-81-551 0 0,18 44 1 0 0,-32-65-353 0 0,0 0 1 0 0,-1 0-1 0 0,0 0 1 0 0,-1 0-1 0 0,0 1 1 0 0,-1-1-1 0 0,0 1 1 0 0,0 18-1 0 0,-2-26-11 0 0,1-1 1 0 0,-1 1-1 0 0,0-1 1 0 0,0 1 0 0 0,0-1-1 0 0,0 1 1 0 0,0-1-1 0 0,0 0 1 0 0,-1 0-1 0 0,1 1 1 0 0,-1-1-1 0 0,1 0 1 0 0,-1 0-1 0 0,0 0 1 0 0,0-1-1 0 0,0 1 1 0 0,0 0-1 0 0,0-1 1 0 0,0 1-1 0 0,-1-1 1 0 0,1 0-1 0 0,0 0 1 0 0,-5 2-1 0 0,-6 1 123 0 0,-1 1 1 0 0,1-2-1 0 0,-19 3 0 0 0,21-4-23 0 0,-103 14 487 0 0,-1-4 0 0 0,-165-6 0 0 0,-241-36-421 0 0,-135-32-160 0 0,6 1 770 0 0,-3 25 70 0 0,497 34-839 0 0,17 2 51 0 0,-212-28 0 0 0,341 27-49 0 0,0-1 0 0 0,1 0 0 0 0,-1 0 0 0 0,0-1-1 0 0,0 0 1 0 0,1-1 0 0 0,0 0 0 0 0,0 0 0 0 0,0-1 0 0 0,0-1 0 0 0,1 1-1 0 0,0-1 1 0 0,0 0 0 0 0,0-1 0 0 0,1 0 0 0 0,0 0 0 0 0,0-1 0 0 0,1 0-1 0 0,0 0 1 0 0,1 0 0 0 0,-1-1 0 0 0,1 0 0 0 0,-4-11 0 0 0,-4-14-45 0 0,2-1 1 0 0,1 0-1 0 0,2-1 1 0 0,1 0-1 0 0,-2-38 1 0 0,0-188-728 0 0,9 227 579 0 0,0 5-12 0 0,-11-356-2571 0 0,4 306 897 0 0,-4 0 0 0 0,-38-142 0 0 0,48 218 1763 0 0,-7-20-430 0 0,2-1 0 0 0,0 0 0 0 0,-3-38 0 0 0,9 61 522 0 0,0 0 0 0 0,0 0 0 0 0,0 0-1 0 0,0 0 1 0 0,1 1 0 0 0,-1-1 0 0 0,0 0 0 0 0,1 0 0 0 0,-1 0-1 0 0,1 0 1 0 0,0 1 0 0 0,-1-1 0 0 0,1 0 0 0 0,0 0 0 0 0,0 1-1 0 0,0-1 1 0 0,0 1 0 0 0,1-1 0 0 0,-1 1 0 0 0,0-1 0 0 0,0 1 0 0 0,1 0-1 0 0,-1 0 1 0 0,4-2 0 0 0,3-1 17 0 0,-1 1 0 0 0,1 0 1 0 0,0 0-1 0 0,17-2 0 0 0,68-11 36 0 0,1 4-1 0 0,162 1 1 0 0,-182 10-16 0 0,1044 23-29 0 0,1 63 600 0 0,-1039-78-554 0 0,447 28 526 0 0,-515-35-525 0 0,0-1 1 0 0,-1 0 0 0 0,1 0 0 0 0,-1-1-1 0 0,0 0 1 0 0,1-1 0 0 0,12-5-1 0 0,-21 6-107 0 0,0 1-1 0 0,0 0 1 0 0,1-1-1 0 0,-1 0 1 0 0,0 1 0 0 0,0-1-1 0 0,0-1 1 0 0,-1 1-1 0 0,1 0 1 0 0,0-1-1 0 0,-1 1 1 0 0,0-1-1 0 0,1 0 1 0 0,-1 1-1 0 0,0-1 1 0 0,0 0-1 0 0,-1-1 1 0 0,1 1-1 0 0,-1 0 1 0 0,0 0-1 0 0,1-1 1 0 0,-1 1 0 0 0,-1-1-1 0 0,1 1 1 0 0,0-1-1 0 0,-1-4 1 0 0,19 37-1839 0 0,165 271 1443 0 0,-171-278 373 0 0,25 30 0 0 0,31 17-723 0 0</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49:38.781"/>
    </inkml:context>
    <inkml:brush xml:id="br0">
      <inkml:brushProperty name="width" value="0.1" units="cm"/>
      <inkml:brushProperty name="height" value="0.1" units="cm"/>
      <inkml:brushProperty name="color" value="#E71224"/>
    </inkml:brush>
  </inkml:definitions>
  <inkml:trace contextRef="#ctx0" brushRef="#br0">1 23 168 0 0,'0'0'1876'0'0,"8"-22"-2124"0"0,-7 22-144 0 0,3 1 236 0 0,0 7 104 0 0,1-2-12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9:17.757"/>
    </inkml:context>
    <inkml:brush xml:id="br0">
      <inkml:brushProperty name="width" value="0.035" units="cm"/>
      <inkml:brushProperty name="height" value="0.035" units="cm"/>
      <inkml:brushProperty name="color" value="#E71224"/>
    </inkml:brush>
  </inkml:definitions>
  <inkml:trace contextRef="#ctx0" brushRef="#br0">13543 6568 1068,'1'-2'329,"0"1"-1,0-1 1,0 0 0,1 1 0,-1 0-1,1-1 1,-1 1 0,1 0-1,-1-1 1,1 1 0,0 0-1,0 0 1,1 0 0,13-9 2354,-60 11-43,-308-1-1428,-162 45-968,508-44-242,-115 7 107,-225-14-1,10-1-143,193 9 103,0-7 0,-238-39 0,-204-16-192,-174-37 344,242-1-250,378 80-37,-242 0 0,309 17 95,-435-7-22,-275-35 154,511 5-70,-303-82 0,-203-26 12,-276-27 31,1027 168-124,-785-156-26,619 118 92,-328-66-47,-67 3 42,-22-14 75,460 89-102,-195-56 432,264 61-185,1-4 0,-90-48-1,54 10-189,3-5-1,-173-147 0,-2-45 476,254 228-456,1-1 0,2-1 0,2-2 0,1 0 1,-39-85-1,21 9-111,5-2 0,5-2 0,-22-145 1,47 189-66,3 0 1,4 0 0,14-151 0,-5 180 32,2 1-1,20-63 1,38-87-65,-42 132 80,-5 15-6,3 1 0,48-80 0,74-83-54,-75 113 56,131-183 2,23 16-252,29 38 215,19 23-68,-268 203 116,407-288 31,20 34 178,-392 237-195,110-56 139,193-131 0,-330 199-143,-6 4-23,0 0 0,0-1 0,0 1 1,-1-1-1,1 0 0,-1-1 0,0 1 0,5-8 0,-9 12-39,0 0-1,-1 0 0,1 0 1,0 0-1,0 1 0,0-1 0,0 0 1,0 0-1,-1 0 0,1 0 1,0 0-1,0 0 0,0 0 0,0 0 1,-1 0-1,1 0 0,0 0 1,0 0-1,0-1 0,0 1 1,0 0-1,-1 0 0,1 0 0,0 0 1,0 0-1,0 0 0,0 0 1,0 0-1,0 0 0,-1 0 0,1-1 1,0 1-1,0 0 0,0 0 1,0 0-1,0 0 0,0 0 0,0 0 1,0-1-1,0 1 0,0 0 1,0 0-1,0 0 0,0 0 0,0 0 1,-1-1-1,1 1 0,0 0 1,0 0-1,1-1 0,-15 11-1597,3 0 331,-1 1-1,-1-2 1,0 0 0,-24 13-1,-7-2-2794</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1:36.113"/>
    </inkml:context>
    <inkml:brush xml:id="br0">
      <inkml:brushProperty name="width" value="0.1" units="cm"/>
      <inkml:brushProperty name="height" value="0.1" units="cm"/>
      <inkml:brushProperty name="color" value="#E71224"/>
    </inkml:brush>
  </inkml:definitions>
  <inkml:trace contextRef="#ctx0" brushRef="#br0">746 1 11597 0 0,'0'0'4032'0'0,"-15"1"-4265"0"0,9-1 228 0 0,-1 0 9 0 0,0 1 1 0 0,0-1-1 0 0,0 1 0 0 0,0 1 0 0 0,0-1 1 0 0,0 1-1 0 0,0 1 0 0 0,1-1 1 0 0,-1 1-1 0 0,1 0 0 0 0,0 0 0 0 0,0 1 1 0 0,0 0-1 0 0,0 0 0 0 0,-6 6 0 0 0,-174 178 132 0 0,156-155-164 0 0,3 2 0 0 0,1 1 1 0 0,1 2-1 0 0,-20 42 1 0 0,38-66-38 0 0,1-1 0 0 0,1 1 0 0 0,1 0 0 0 0,0 1 0 0 0,0-1-1 0 0,-1 22 1 0 0,4-28 23 0 0,1 0-1 0 0,0 0 1 0 0,0 0-1 0 0,1 0 1 0 0,0 0 0 0 0,1 0-1 0 0,-1 0 1 0 0,2 0-1 0 0,-1 0 1 0 0,1-1-1 0 0,0 1 1 0 0,0-1-1 0 0,7 11 1 0 0,3-1-81 0 0,1 0 0 0 0,1-1 1 0 0,23 20-1 0 0,-21-21 107 0 0,-1 1 0 0 0,24 31 0 0 0,-38-45 39 0 0,-1 0 0 0 0,0 1-1 0 0,1-1 1 0 0,-1 1 0 0 0,0-1 0 0 0,0 1 0 0 0,0-1 0 0 0,0 1-1 0 0,-1 0 1 0 0,1-1 0 0 0,-1 1 0 0 0,0 0 0 0 0,1 0 0 0 0,-1 0-1 0 0,-1-1 1 0 0,1 1 0 0 0,0 0 0 0 0,-1 0 0 0 0,1-1-1 0 0,-1 1 1 0 0,0 0 0 0 0,0-1 0 0 0,0 1 0 0 0,0-1 0 0 0,0 1-1 0 0,0-1 1 0 0,-1 1 0 0 0,1-1 0 0 0,-1 0 0 0 0,0 0 0 0 0,0 0-1 0 0,0 0 1 0 0,0 0 0 0 0,0 0 0 0 0,-2 1 0 0 0,-10 8 71 0 0,0-1-1 0 0,0 0 1 0 0,-1-1 0 0 0,-21 9 0 0 0,33-16-98 0 0,-50 24-446 0 0,0-3-1 0 0,-1-2 1 0 0,-84 21 0 0 0,127-41-3919 0 0</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1:36.585"/>
    </inkml:context>
    <inkml:brush xml:id="br0">
      <inkml:brushProperty name="width" value="0.1" units="cm"/>
      <inkml:brushProperty name="height" value="0.1" units="cm"/>
      <inkml:brushProperty name="color" value="#E71224"/>
    </inkml:brush>
  </inkml:definitions>
  <inkml:trace contextRef="#ctx0" brushRef="#br0">0 297 10545 0 0,'0'0'2485'0'0,"1"15"-1494"0"0,-1 10-1045 0 0,-1-3-51 0 0,2 1 1 0 0,4 32-1 0 0,-4-49 62 0 0,0 0 0 0 0,1 0-1 0 0,-1 1 1 0 0,1-2 0 0 0,1 1 0 0 0,-1 0-1 0 0,1 0 1 0 0,0-1 0 0 0,0 1 0 0 0,0-1-1 0 0,1 0 1 0 0,0 0 0 0 0,0 0 0 0 0,9 7 0 0 0,-3-5 22 0 0,0-1 1 0 0,1-1 0 0 0,-1 1 0 0 0,2-2 0 0 0,-1 1 0 0 0,0-2 0 0 0,1 1 0 0 0,0-1 0 0 0,-1-1 0 0 0,1-1 0 0 0,0 1-1 0 0,0-2 1 0 0,0 1 0 0 0,0-2 0 0 0,22-3 0 0 0,-17 2 120 0 0,0-1 0 0 0,0-1 0 0 0,0-1 0 0 0,-1-1 0 0 0,0 0 0 0 0,0-1 0 0 0,0 0 0 0 0,-1-1 0 0 0,0-1 0 0 0,20-16 0 0 0,-24 14-21 0 0,0 1 0 0 0,-1-2 1 0 0,0 1-1 0 0,-1-2 1 0 0,0 1-1 0 0,-1-1 0 0 0,0 0 1 0 0,-1-1-1 0 0,-1 0 1 0 0,0 0-1 0 0,-1 0 1 0 0,-1 0-1 0 0,4-16 0 0 0,-5 13-319 0 0,0 1-1 0 0,-2-1 0 0 0,1 0 0 0 0,-2 1 1 0 0,0-1-1 0 0,-1 0 0 0 0,-1 0 0 0 0,0 1 0 0 0,-2-1 1 0 0,0 1-1 0 0,-9-24 0 0 0,-5 5-2510 0 0,-10-2-1807 0 0</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1:37.089"/>
    </inkml:context>
    <inkml:brush xml:id="br0">
      <inkml:brushProperty name="width" value="0.1" units="cm"/>
      <inkml:brushProperty name="height" value="0.1" units="cm"/>
      <inkml:brushProperty name="color" value="#E71224"/>
    </inkml:brush>
  </inkml:definitions>
  <inkml:trace contextRef="#ctx0" brushRef="#br0">4 144 8325 0 0,'0'0'2318'0'0,"4"15"-2068"0"0,-2-5-228 0 0,5 16 411 0 0,-1 1 0 0 0,5 53 0 0 0,-12-61-243 0 0,0 0 0 0 0,-1 0 0 0 0,-1 0 0 0 0,-1 0 0 0 0,-1 0 0 0 0,-12 30 0 0 0,16-47-135 0 0,1-1 49 0 0,1-4-69 0 0,0-1 1 0 0,0 1-1 0 0,0 0 1 0 0,0 0-1 0 0,1 0 0 0 0,-1-1 1 0 0,1 2-1 0 0,0-1 1 0 0,3-4-1 0 0,4-9-9 0 0,41-108-201 0 0,-40 95 217 0 0,0 1 0 0 0,2 0-1 0 0,1 1 1 0 0,1 0 0 0 0,1 1 0 0 0,21-27 0 0 0,-33 49-23 0 0,0 1-1 0 0,0 0 0 0 0,0 0 0 0 0,0 0 1 0 0,0 0-1 0 0,1 0 0 0 0,-1 1 0 0 0,1 0 1 0 0,0-1-1 0 0,0 1 0 0 0,0 1 0 0 0,0-1 1 0 0,0 0-1 0 0,0 1 0 0 0,1 0 0 0 0,-1 0 1 0 0,0 0-1 0 0,1 1 0 0 0,4-1 0 0 0,-6 2-9 0 0,1 0 0 0 0,0-1 0 0 0,-1 1-1 0 0,0 0 1 0 0,1 0 0 0 0,-1 1-1 0 0,0-1 1 0 0,1 1 0 0 0,-1 0-1 0 0,0 0 1 0 0,0 0 0 0 0,0 0 0 0 0,-1 0-1 0 0,1 1 1 0 0,0-1 0 0 0,-1 1-1 0 0,0-1 1 0 0,1 1 0 0 0,-1 0 0 0 0,0 0-1 0 0,-1 0 1 0 0,1 0 0 0 0,1 5-1 0 0,3 8 26 0 0,-1-1-1 0 0,-1 1 0 0 0,0 1 0 0 0,-1-1 1 0 0,-1 0-1 0 0,-1 1 0 0 0,0-1 0 0 0,-3 34 1 0 0,1-6-94 0 0,1-43 53 0 0,0-1-1 0 0,0 0 1 0 0,0 0-1 0 0,-1 1 1 0 0,1-1-1 0 0,0 0 1 0 0,0 1-1 0 0,0-1 1 0 0,0 0-1 0 0,0 1 1 0 0,0-1-1 0 0,0 0 1 0 0,1 0-1 0 0,-1 1 1 0 0,0-1-1 0 0,0 0 1 0 0,0 1-1 0 0,0-1 1 0 0,0 0-1 0 0,0 0 1 0 0,0 1-1 0 0,1-1 1 0 0,-1 0-1 0 0,0 0 1 0 0,0 1-1 0 0,0-1 1 0 0,1 0-1 0 0,-1 0 1 0 0,0 0-1 0 0,0 1 0 0 0,1-1 1 0 0,-1 0-1 0 0,0 0 1 0 0,0 0-1 0 0,1 0 1 0 0,-1 0-1 0 0,0 0 1 0 0,0 1-1 0 0,1-1 1 0 0,-1 0-1 0 0,0 0 1 0 0,1 0-1 0 0,-1 0 1 0 0,1 0-1 0 0,14-10-20 0 0,11-18 207 0 0,26-49 119 0 0,22-29-218 0 0,-64 94 16 0 0,0 1-1 0 0,0 0 1 0 0,1 1 0 0 0,0 0 0 0 0,1 1-1 0 0,18-12 1 0 0,-25 19-116 0 0,-1 0-1 0 0,1 0 1 0 0,0 0-1 0 0,0 0 1 0 0,0 1-1 0 0,0 0 1 0 0,0 0 0 0 0,0 0-1 0 0,0 1 1 0 0,0-1-1 0 0,0 1 1 0 0,0 0-1 0 0,0 1 1 0 0,0-1 0 0 0,0 1-1 0 0,0 0 1 0 0,0 1-1 0 0,0-1 1 0 0,0 1-1 0 0,0 0 1 0 0,0 0-1 0 0,-1 0 1 0 0,1 1 0 0 0,7 5-1 0 0,-3-2-455 0 0,-1 1-1 0 0,0 0 0 0 0,0 1 1 0 0,11 13-1 0 0,-10-10-971 0 0,-2-1 1 0 0,1 2-1 0 0,6 13 0 0 0,-4-3-4091 0 0</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1:37.496"/>
    </inkml:context>
    <inkml:brush xml:id="br0">
      <inkml:brushProperty name="width" value="0.1" units="cm"/>
      <inkml:brushProperty name="height" value="0.1" units="cm"/>
      <inkml:brushProperty name="color" value="#E71224"/>
    </inkml:brush>
  </inkml:definitions>
  <inkml:trace contextRef="#ctx0" brushRef="#br0">1 77 7857 0 0,'0'0'5124'0'0,"8"15"-5046"0"0,25 47 161 0 0,-28-51-156 0 0,-1 0 0 0 0,-1 0 1 0 0,0 1-1 0 0,0 0 0 0 0,-1-1 0 0 0,-1 1 1 0 0,0 0-1 0 0,0 0 0 0 0,-2 0 0 0 0,-2 22 0 0 0,2-14 1 0 0,0-10-17 0 0,-1-1 0 0 0,-1 1 0 0 0,1 0 0 0 0,-1-1 0 0 0,-1 1 0 0 0,-9 17 0 0 0,-6 18 178 0 0,37-92-330 0 0,3 0-1 0 0,1 1 1 0 0,2 1-1 0 0,47-65 0 0 0,-64 101 76 0 0,1 0 0 0 0,-1 0 0 0 0,1 1-1 0 0,0 0 1 0 0,1 1 0 0 0,0-1 0 0 0,0 2-1 0 0,1-1 1 0 0,14-6 0 0 0,-21 12 7 0 0,0-1 1 0 0,0 1-1 0 0,0 0 1 0 0,0 1-1 0 0,0-1 1 0 0,0 0-1 0 0,0 1 1 0 0,0 0 0 0 0,1 0-1 0 0,-1 0 1 0 0,0 0-1 0 0,0 0 1 0 0,0 1-1 0 0,1-1 1 0 0,4 2-1 0 0,-5 0 2 0 0,0 0 0 0 0,0-1 1 0 0,0 1-1 0 0,0 1 0 0 0,0-1 0 0 0,-1 0 0 0 0,1 1 0 0 0,0-1 0 0 0,-1 1 0 0 0,0 0 0 0 0,0 0 1 0 0,0 0-1 0 0,0 0 0 0 0,0 0 0 0 0,-1 0 0 0 0,1 1 0 0 0,0 2 0 0 0,3 4 41 0 0,-1 1 0 0 0,-1-1-1 0 0,0 1 1 0 0,0 0 0 0 0,-1-1-1 0 0,0 1 1 0 0,-1 0 0 0 0,-1 0-1 0 0,1 0 1 0 0,-2 0 0 0 0,-2 19-1 0 0,40-83 553 0 0,-21 22-274 0 0,1 1 0 0 0,1 0 0 0 0,2 2 0 0 0,1 0 0 0 0,27-29 0 0 0,-47 56-294 0 0,0 0-1 0 0,0 0 1 0 0,0 0 0 0 0,0 1-1 0 0,0-1 1 0 0,0 0 0 0 0,0 0-1 0 0,0 1 1 0 0,0-1 0 0 0,0 0 0 0 0,0 1-1 0 0,0-1 1 0 0,0 1 0 0 0,1-1-1 0 0,-1 1 1 0 0,0 0 0 0 0,0 0-1 0 0,1-1 1 0 0,-1 1 0 0 0,0 0-1 0 0,0 0 1 0 0,1 0 0 0 0,-1 0-1 0 0,0 1 1 0 0,0-1 0 0 0,2 0 0 0 0,0 2-67 0 0,0 0 0 0 0,-1 0 0 0 0,1 0 0 0 0,-1 0 1 0 0,0 0-1 0 0,0 0 0 0 0,0 1 0 0 0,3 4 1 0 0,3 2 110 0 0,-3-3-63 0 0,19 23-1159 0 0,28 25-1 0 0,-41-44-373 0 0,0-1-1 0 0,1 0 0 0 0,15 8 1 0 0,-9-7-2906 0 0</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1:38.009"/>
    </inkml:context>
    <inkml:brush xml:id="br0">
      <inkml:brushProperty name="width" value="0.1" units="cm"/>
      <inkml:brushProperty name="height" value="0.1" units="cm"/>
      <inkml:brushProperty name="color" value="#E71224"/>
    </inkml:brush>
  </inkml:definitions>
  <inkml:trace contextRef="#ctx0" brushRef="#br0">500 0 7313 0 0,'0'0'8439'0'0,"-14"7"-8028"0"0,-62 38-46 0 0,2 2-1 0 0,2 4 0 0 0,-80 73 0 0 0,141-115-381 0 0,-6 6 30 0 0,-31 34-1 0 0,44-45-88 0 0,0 1-1 0 0,1 0 0 0 0,0 0 0 0 0,-1 0 0 0 0,2 0 1 0 0,-1 0-1 0 0,1 1 0 0 0,0-1 0 0 0,0 1 1 0 0,0 0-1 0 0,1 0 0 0 0,-2 11 0 0 0,3-16 24 0 0,0 0-1 0 0,0 0 0 0 0,0 1 1 0 0,0-1-1 0 0,0 0 1 0 0,0 1-1 0 0,0-1 0 0 0,1 0 1 0 0,-1 0-1 0 0,0 1 1 0 0,1-1-1 0 0,-1 0 0 0 0,1 0 1 0 0,0 0-1 0 0,-1 0 1 0 0,1 1-1 0 0,0-1 1 0 0,0 0-1 0 0,-1 0 0 0 0,1 0 1 0 0,0-1-1 0 0,0 1 1 0 0,0 0-1 0 0,1 1 0 0 0,0-1-37 0 0,1 0 0 0 0,-1-1 0 0 0,0 1 0 0 0,1 0 0 0 0,-1-1 0 0 0,0 1-1 0 0,1-1 1 0 0,-1 0 0 0 0,0 0 0 0 0,1 0 0 0 0,-1 0 0 0 0,3-1 0 0 0,5 0-144 0 0,-1-1 0 0 0,1 0 0 0 0,-1-1 0 0 0,0 0 0 0 0,11-6 0 0 0,34-21-19 0 0,-39 20 486 0 0,1 1 0 0 0,0 1 0 0 0,0 0 0 0 0,19-5 0 0 0,-29 11-212 0 0,-1 1 0 0 0,1 0 0 0 0,0 0-1 0 0,0 0 1 0 0,0 1 0 0 0,0 0 0 0 0,-1 0 0 0 0,1 1 0 0 0,0-1 0 0 0,0 1 0 0 0,0 0 0 0 0,-1 1 0 0 0,1 0 0 0 0,-1-1 0 0 0,1 2 0 0 0,9 4 0 0 0,-3 1-127 0 0,0 1-1 0 0,0 0 1 0 0,-1 1-1 0 0,12 12 1 0 0,20 18-1582 0 0,-37-35 851 0 0,0-1-1 0 0,0 1 0 0 0,1-2 1 0 0,-1 1-1 0 0,12 4 0 0 0,1-3-2940 0 0</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1:38.451"/>
    </inkml:context>
    <inkml:brush xml:id="br0">
      <inkml:brushProperty name="width" value="0.1" units="cm"/>
      <inkml:brushProperty name="height" value="0.1" units="cm"/>
      <inkml:brushProperty name="color" value="#E71224"/>
    </inkml:brush>
  </inkml:definitions>
  <inkml:trace contextRef="#ctx0" brushRef="#br0">303 1 10033 0 0,'0'0'3025'0'0,"-3"11"-3509"0"0,-123 520 1591 0 0,65-260-1129 0 0,29-117 80 0 0,-31 117 110 0 0,54-251-180 0 0,9-20 9 0 0,0 0-1 0 0,-1 0 0 0 0,1 0 0 0 0,0 0 0 0 0,0 0 0 0 0,0 0 0 0 0,0 0 0 0 0,-1 0 0 0 0,1 0 1 0 0,0 0-1 0 0,0 0 0 0 0,0 0 0 0 0,0 0 0 0 0,-1 0 0 0 0,1 0 0 0 0,0 0 0 0 0,0 0 0 0 0,0 0 0 0 0,0 0 1 0 0,-1 0-1 0 0,1-1 0 0 0,0 1 0 0 0,0 0 0 0 0,0 0 0 0 0,0 0 0 0 0,0 0 0 0 0,-1 0 0 0 0,1 0 1 0 0,0 0-1 0 0,0-1 0 0 0,0 1 0 0 0,0 0 0 0 0,0 0 0 0 0,0 0 0 0 0,0 0 0 0 0,0 0 0 0 0,0-1 1 0 0,0 1-1 0 0,0 0 0 0 0,-1 0 0 0 0,1 0 0 0 0,0 0 0 0 0,0-1 0 0 0,0 1 0 0 0,0 0 0 0 0,0 0 0 0 0,0 0 1 0 0,0 0-1 0 0,0-1 0 0 0,1 1 0 0 0,-4-40-616 0 0,4 13 566 0 0,2 0-1 0 0,1 0 1 0 0,2 0-1 0 0,0 1 1 0 0,2 0-1 0 0,0 0 1 0 0,2 0-1 0 0,1 2 1 0 0,1-1-1 0 0,1 1 1 0 0,1 1-1 0 0,22-27 0 0 0,-31 44 114 0 0,0 0 0 0 0,0 0-1 0 0,1 1 1 0 0,-1 0-1 0 0,1 0 1 0 0,0 0 0 0 0,12-6-1 0 0,-15 10-45 0 0,-1 0 0 0 0,0 0 0 0 0,0 0 1 0 0,1 0-1 0 0,-1 1 0 0 0,0-1 0 0 0,1 1 0 0 0,-1-1 0 0 0,1 1 0 0 0,-1 0 0 0 0,1 0 0 0 0,-1 0 0 0 0,0 0 0 0 0,1 0 0 0 0,-1 1 0 0 0,1-1 0 0 0,-1 1 1 0 0,0-1-1 0 0,1 1 0 0 0,-1 0 0 0 0,0 0 0 0 0,1 0 0 0 0,-1 0 0 0 0,0 0 0 0 0,0 1 0 0 0,0-1 0 0 0,2 3 0 0 0,9 11-485 0 0,0 0-1 0 0,-1 1 1 0 0,-1 1 0 0 0,-1 0-1 0 0,-1 0 1 0 0,0 1-1 0 0,11 32 1 0 0,-3-10-2874 0 0,-9-22 702 0 0</inkml:trace>
  <inkml:trace contextRef="#ctx0" brushRef="#br0" timeOffset="1">451 771 940 0 0,'0'0'9321'0'0</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1:38.968"/>
    </inkml:context>
    <inkml:brush xml:id="br0">
      <inkml:brushProperty name="width" value="0.1" units="cm"/>
      <inkml:brushProperty name="height" value="0.1" units="cm"/>
      <inkml:brushProperty name="color" value="#E71224"/>
    </inkml:brush>
  </inkml:definitions>
  <inkml:trace contextRef="#ctx0" brushRef="#br0">118 1 6157 0 0,'0'0'6691'0'0,"-7"16"-6419"0"0,-14 34 192 0 0,2 1 1 0 0,2 1-1 0 0,-13 70 0 0 0,27-83-485 0 0,1-1 0 0 0,1 1 0 0 0,3 0 0 0 0,1 0 0 0 0,10 48 0 0 0,-12-82-101 0 0,-12-42 356 0 0,3 14-258 0 0,2-1-41 0 0,2 0 0 0 0,0-1 1 0 0,2 1-1 0 0,1-1 1 0 0,0 0-1 0 0,2 0 0 0 0,1 1 1 0 0,1-1-1 0 0,1 1 0 0 0,1 0 1 0 0,2 0-1 0 0,0 0 1 0 0,20-45-1 0 0,-24 64 54 0 0,0 0 0 0 0,0 0 1 0 0,0 0-1 0 0,1 1 0 0 0,-1-1 0 0 0,1 1 1 0 0,0 0-1 0 0,0 0 0 0 0,1 0 0 0 0,7-5 0 0 0,-10 7 4 0 0,0 1 0 0 0,0 0-1 0 0,0 1 1 0 0,0-1-1 0 0,0 0 1 0 0,0 1-1 0 0,0-1 1 0 0,0 1 0 0 0,0-1-1 0 0,0 1 1 0 0,0 0-1 0 0,0 0 1 0 0,0 0 0 0 0,0 0-1 0 0,1 0 1 0 0,-1 0-1 0 0,0 1 1 0 0,0-1-1 0 0,0 1 1 0 0,0 0 0 0 0,0-1-1 0 0,0 1 1 0 0,0 0-1 0 0,0 0 1 0 0,-1 0-1 0 0,1 0 1 0 0,0 1 0 0 0,0-1-1 0 0,-1 0 1 0 0,1 1-1 0 0,2 3 1 0 0,10 11 99 0 0,-1 1 0 0 0,-1 0 0 0 0,0 1 0 0 0,16 35 0 0 0,26 82 515 0 0,-39-88-214 0 0,9 51-1 0 0,-24-99-379 0 0,1 1 0 0 0,-1 0 1 0 0,0 0-1 0 0,0 0 0 0 0,0 0 0 0 0,0 0 0 0 0,0-1 1 0 0,0 1-1 0 0,1 0 0 0 0,-1 0 0 0 0,0 0 0 0 0,0 0 0 0 0,0 0 1 0 0,0 0-1 0 0,0 0 0 0 0,1-1 0 0 0,-1 1 0 0 0,0 0 1 0 0,0 0-1 0 0,0 0 0 0 0,1 0 0 0 0,-1 0 0 0 0,0 0 0 0 0,0 0 1 0 0,0 0-1 0 0,0 0 0 0 0,1 0 0 0 0,-1 0 0 0 0,0 0 0 0 0,0 0 1 0 0,0 0-1 0 0,1 0 0 0 0,-1 1 0 0 0,0-1 0 0 0,0 0 1 0 0,0 0-1 0 0,0 0 0 0 0,1 0 0 0 0,-1 0 0 0 0,0 0 0 0 0,0 0 1 0 0,0 0-1 0 0,0 1 0 0 0,0-1 0 0 0,1 0 0 0 0,-1 0 1 0 0,0 0-1 0 0,0 0 0 0 0,0 0 0 0 0,0 1 0 0 0,0-1 0 0 0,0 0 1 0 0,0 0-1 0 0,0 0 0 0 0,0 0 0 0 0,0 1 0 0 0,0-1 1 0 0,0 0-1 0 0,0 0 0 0 0,0 0 0 0 0,0 1 0 0 0,0-1 0 0 0,0 0 1 0 0,0 0-1 0 0,9-16 638 0 0,-8 13-665 0 0,44-93 63 0 0,50-96-154 0 0,-91 185 148 0 0,0 0-1 0 0,1 1 0 0 0,-1-1 1 0 0,1 1-1 0 0,0 0 1 0 0,1 1-1 0 0,8-8 0 0 0,-13 12-31 0 0,0 0-1 0 0,1 0 0 0 0,-1 0 1 0 0,1 0-1 0 0,-1 0 0 0 0,1 1 0 0 0,0-1 1 0 0,-1 0-1 0 0,1 1 0 0 0,0 0 1 0 0,0-1-1 0 0,-1 1 0 0 0,1 0 0 0 0,0 0 1 0 0,0 0-1 0 0,0 0 0 0 0,-1 0 1 0 0,1 0-1 0 0,0 0 0 0 0,0 0 0 0 0,-1 1 1 0 0,1-1-1 0 0,0 1 0 0 0,-1 0 1 0 0,1-1-1 0 0,0 1 0 0 0,-1 0 0 0 0,1 0 1 0 0,-1 0-1 0 0,1 0 0 0 0,-1 0 1 0 0,0 0-1 0 0,1 0 0 0 0,-1 1 0 0 0,0-1 1 0 0,0 0-1 0 0,2 3 0 0 0,20 24-162 0 0,104 115-45 0 0,-105-121-1212 0 0,0-2 1 0 0,2-1-1 0 0,1 0 0 0 0,36 20 1 0 0,-19-18-4346 0 0</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1:39.514"/>
    </inkml:context>
    <inkml:brush xml:id="br0">
      <inkml:brushProperty name="width" value="0.1" units="cm"/>
      <inkml:brushProperty name="height" value="0.1" units="cm"/>
      <inkml:brushProperty name="color" value="#E71224"/>
    </inkml:brush>
  </inkml:definitions>
  <inkml:trace contextRef="#ctx0" brushRef="#br0">0 447 4376 0 0,'14'-91'7754'0'0,"5"-1"-4868"0"0,-13 70-2699 0 0,1 1 0 0 0,0 0 0 0 0,2 0-1 0 0,0 0 1 0 0,1 1 0 0 0,17-24-1 0 0,-21 36-125 0 0,0 0-1 0 0,1 1 0 0 0,0 0 0 0 0,0 0 0 0 0,1 0 0 0 0,-1 1 0 0 0,2 0 1 0 0,-1 0-1 0 0,1 1 0 0 0,0 0 0 0 0,0 1 0 0 0,18-7 0 0 0,-22 10-75 0 0,1-1 0 0 0,-1 1-1 0 0,1 0 1 0 0,0 0-1 0 0,-1 1 1 0 0,1-1 0 0 0,0 1-1 0 0,0 1 1 0 0,-1-1 0 0 0,1 1-1 0 0,0 0 1 0 0,-1 0-1 0 0,1 1 1 0 0,-1 0 0 0 0,1 0-1 0 0,-1 0 1 0 0,0 0-1 0 0,1 1 1 0 0,-2 0 0 0 0,1 0-1 0 0,0 0 1 0 0,0 1 0 0 0,6 6-1 0 0,-2 1 9 0 0,0-1-1 0 0,-1 1 1 0 0,0 1 0 0 0,-1 0-1 0 0,0 0 1 0 0,-1 0-1 0 0,0 0 1 0 0,-1 1 0 0 0,4 16-1 0 0,2 16-9 0 0,8 64 0 0 0,-10-36-41 0 0,-4 1-1 0 0,-3 0 1 0 0,-3-1-1 0 0,-4 1 1 0 0,-22 116-1 0 0,4-82-92 0 0,-6-2 0 0 0,-4-1-1 0 0,-54 117 1 0 0,55-151-265 0 0,-43 108 364 0 0,66-155 133 0 0,2 0 0 0 0,1 0 0 0 0,1 1 0 0 0,1 0 0 0 0,-1 39-1 0 0,5-61-57 0 0,0 0-1 0 0,0 0 1 0 0,1 0 0 0 0,-1-1-1 0 0,1 1 1 0 0,-1 0-1 0 0,1 0 1 0 0,0-1-1 0 0,0 1 1 0 0,0 0-1 0 0,0-1 1 0 0,1 1-1 0 0,-1-1 1 0 0,1 1-1 0 0,0-1 1 0 0,-1 0-1 0 0,1 0 1 0 0,0 0 0 0 0,3 2-1 0 0,-1-1 6 0 0,0 0-1 0 0,1 0 1 0 0,-1-1-1 0 0,1 0 1 0 0,0 0-1 0 0,-1 0 1 0 0,1 0-1 0 0,0-1 1 0 0,0 0-1 0 0,6 1 1 0 0,4-1 5 0 0,1 0 0 0 0,0 0-1 0 0,-1-2 1 0 0,1 0 0 0 0,0-1 0 0 0,18-5 0 0 0,-22 5-57 0 0,0-2 1 0 0,0 1-1 0 0,-1-1 0 0 0,1-1 1 0 0,-1 0-1 0 0,0-1 1 0 0,-1 0-1 0 0,1-1 0 0 0,14-12 1 0 0,-20 14-10 0 0,-1 1 1 0 0,0-1-1 0 0,0 0 1 0 0,0-1-1 0 0,0 1 1 0 0,-1-1 0 0 0,0 1-1 0 0,0-1 1 0 0,0 0-1 0 0,-1 0 1 0 0,0-1-1 0 0,0 1 1 0 0,0 0-1 0 0,-1-1 1 0 0,0 1-1 0 0,0-1 1 0 0,-1 1-1 0 0,0-1 1 0 0,-1-12-1 0 0,-3-5-80 0 0,-1 0 0 0 0,-1 0 0 0 0,0 1 0 0 0,-2-1 0 0 0,-1 2 0 0 0,-1-1 0 0 0,-23-37 0 0 0,-8-5 50 0 0,-57-68 0 0 0,6 30 588 0 0,61 71 524 0 0,2-1 0 0 0,-29-42 0 0 0,58 74-1029 0 0,-1 0 0 0 0,1 1 0 0 0,-1-1 0 0 0,1 0 0 0 0,0 1 1 0 0,-1-1-1 0 0,1 0 0 0 0,0 0 0 0 0,0 0 0 0 0,-1 0 0 0 0,1 1 0 0 0,0-1 0 0 0,0 0 0 0 0,0 0 0 0 0,0 0 1 0 0,0 0-1 0 0,0 1 0 0 0,0-1 0 0 0,0 0 0 0 0,0 0 0 0 0,1 0 0 0 0,-1 0 0 0 0,0 1 0 0 0,0-1 0 0 0,1 0 0 0 0,-1 0 1 0 0,1 1-1 0 0,-1-1 0 0 0,1 0 0 0 0,-1 0 0 0 0,1 1 0 0 0,-1-1 0 0 0,1 1 0 0 0,-1-1 0 0 0,1 0 0 0 0,0 1 0 0 0,-1-1 1 0 0,1 1-1 0 0,0 0 0 0 0,0-1 0 0 0,-1 1 0 0 0,1-1 0 0 0,1 1 0 0 0,6-3 17 0 0,0 0-1 0 0,0 0 1 0 0,16-2 0 0 0,-8 2 35 0 0,187-41-59 0 0,25-8-43 0 0,-186 40-136 0 0,0-2 1 0 0,-2-2-1 0 0,56-30 0 0 0,-47 19-783 0 0,47-35 1 0 0,-78 47-619 0 0,1 0 1 0 0,30-34 0 0 0,-12-1-3521 0 0</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1:40.641"/>
    </inkml:context>
    <inkml:brush xml:id="br0">
      <inkml:brushProperty name="width" value="0.1" units="cm"/>
      <inkml:brushProperty name="height" value="0.1" units="cm"/>
      <inkml:brushProperty name="color" value="#E71224"/>
    </inkml:brush>
  </inkml:definitions>
  <inkml:trace contextRef="#ctx0" brushRef="#br0">314 1 8537 0 0,'0'0'3315'0'0,"8"15"-3968"0"0,21 51 491 0 0,-27-60 151 0 0,-1 1 0 0 0,0-1 0 0 0,0 0 0 0 0,-1 1 0 0 0,0-1 0 0 0,0 0 0 0 0,0 1 0 0 0,-1-1 0 0 0,0 0 0 0 0,0 1 0 0 0,0-1-1 0 0,-1 0 1 0 0,0 0 0 0 0,0 0 0 0 0,-1 0 0 0 0,0 0 0 0 0,0-1 0 0 0,-7 11 0 0 0,2 0-54 0 0,-8 12 72 0 0,-1 0 1 0 0,-1 0-1 0 0,-1-2 1 0 0,-2 0-1 0 0,0-2 1 0 0,-2 0-1 0 0,0-1 1 0 0,-2-2-1 0 0,0 0 1 0 0,-2-2-1 0 0,-29 17 1 0 0,56-35-10 0 0,-1-1 0 0 0,0 1 0 0 0,1-1 0 0 0,-1 0 0 0 0,1 1 0 0 0,-1-1 0 0 0,0 0 0 0 0,1 1 0 0 0,-1-1 0 0 0,0 0 0 0 0,1 0 1 0 0,-1 1-1 0 0,0-1 0 0 0,1 0 0 0 0,-1 0 0 0 0,0 0 0 0 0,0 0 0 0 0,1 0 0 0 0,-1 0 0 0 0,0 0 0 0 0,1 0 0 0 0,-1 0 0 0 0,0-1 0 0 0,1 1 0 0 0,-1 0 1 0 0,0 0-1 0 0,1-1 0 0 0,-1 1 0 0 0,0 0 0 0 0,1-1 0 0 0,-1 1 0 0 0,1 0 0 0 0,-1-1 0 0 0,0 1 0 0 0,1-1 0 0 0,-1 1 0 0 0,1-1 0 0 0,0 0 1 0 0,-1 1-1 0 0,1-1 0 0 0,-1 1 0 0 0,1-1 0 0 0,0 0 0 0 0,-1 1 0 0 0,1-1 0 0 0,0 0 0 0 0,0 1 0 0 0,0-1 0 0 0,-1 0 0 0 0,1 1 0 0 0,0-1 0 0 0,0 0 1 0 0,0 1-1 0 0,0-1 0 0 0,0 0 0 0 0,0 0 0 0 0,0 1 0 0 0,1-2 0 0 0,-1-8-187 0 0,1-1 0 0 0,0 1 0 0 0,4-12 0 0 0,-4 15 61 0 0,4-14 241 0 0,1-1 1 0 0,0 1 0 0 0,2-1 0 0 0,0 2 0 0 0,2-1 0 0 0,0 2 0 0 0,1-1 0 0 0,1 1 0 0 0,1 1-1 0 0,0 0 1 0 0,2 1 0 0 0,0 0 0 0 0,0 1 0 0 0,2 1 0 0 0,23-17 0 0 0,-36 29-71 0 0,1 0 0 0 0,0 1 0 0 0,0-1 0 0 0,0 1 0 0 0,0 0 0 0 0,1 0 0 0 0,-1 1 0 0 0,0-1 0 0 0,1 1 0 0 0,-1 0 0 0 0,1 1 0 0 0,9-1 0 0 0,-11 1-49 0 0,-1 1 0 0 0,1 0 0 0 0,-1-1-1 0 0,1 1 1 0 0,-1 1 0 0 0,1-1-1 0 0,-1 0 1 0 0,0 1 0 0 0,1 0 0 0 0,-1-1-1 0 0,0 1 1 0 0,0 0 0 0 0,0 1-1 0 0,-1-1 1 0 0,1 1 0 0 0,0-1 0 0 0,-1 1-1 0 0,0 0 1 0 0,4 6 0 0 0,35 67 27 0 0,-33-57-1 0 0,0-2 0 0 0,2 1 0 0 0,20 27 0 0 0,-26-40-18 0 0,1 0 1 0 0,-1 0 0 0 0,1 0-1 0 0,0-1 1 0 0,0 0 0 0 0,1 0 0 0 0,-1-1-1 0 0,1 1 1 0 0,0-1 0 0 0,0 0 0 0 0,0-1-1 0 0,0 0 1 0 0,0 1 0 0 0,1-2 0 0 0,9 2-1 0 0,-1-1 35 0 0,0-1-1 0 0,1-1 0 0 0,-1-1 0 0 0,1 0 0 0 0,-1 0 0 0 0,0-2 1 0 0,0 0-1 0 0,0-1 0 0 0,0 0 0 0 0,-1-1 0 0 0,1-1 0 0 0,20-12 1 0 0,4-4 357 0 0,-2-2 1 0 0,-1-1 0 0 0,37-34-1 0 0,-28 18 1210 0 0,-64 54-391 0 0,8 0-1257 0 0,1 1 1 0 0,0 0-1 0 0,1 0 1 0 0,1 1-1 0 0,0 0 1 0 0,1 1-1 0 0,0 0 1 0 0,-5 22-1 0 0,11-33 33 0 0,-1 0-1 0 0,1 0 1 0 0,0 0-1 0 0,1 1 0 0 0,-1-1 1 0 0,1 0-1 0 0,0 0 1 0 0,1 1-1 0 0,-1-1 0 0 0,1 0 1 0 0,0 0-1 0 0,0 1 0 0 0,1-1 1 0 0,-1 0-1 0 0,1 0 1 0 0,0-1-1 0 0,1 1 0 0 0,-1 0 1 0 0,1-1-1 0 0,0 1 1 0 0,0-1-1 0 0,0 0 0 0 0,0 0 1 0 0,1 0-1 0 0,0 0 1 0 0,0-1-1 0 0,0 1 0 0 0,0-1 1 0 0,0 0-1 0 0,1-1 0 0 0,4 3 1 0 0,4 1-23 0 0,-1-1-1 0 0,1-1 1 0 0,0 0 0 0 0,0-1 0 0 0,0 0-1 0 0,0-1 1 0 0,0-1 0 0 0,0 0 0 0 0,1-1-1 0 0,-1 0 1 0 0,0-1 0 0 0,1 0 0 0 0,15-5-1 0 0,-3 0-64 0 0,-1-1-1 0 0,1-1 1 0 0,-2-1-1 0 0,1-1 1 0 0,38-23-1 0 0,-38 16 353 0 0,-1-1 0 0 0,0-1 0 0 0,-2-1 0 0 0,0-1 0 0 0,-2-1 0 0 0,0 0-1 0 0,-1-2 1 0 0,29-48 0 0 0,-49 81-193 0 0,1 1 0 0 0,0 0-1 0 0,1 0 1 0 0,3 15 0 0 0,-2-15-27 0 0,0 0 0 0 0,1 0 0 0 0,0 0 0 0 0,0-1-1 0 0,1 1 1 0 0,1-1 0 0 0,-1 0 0 0 0,1 0 0 0 0,1 0 0 0 0,12 14 0 0 0,-13-18-184 0 0,0 0 1 0 0,1 0-1 0 0,0 0 0 0 0,0 0 1 0 0,0-1-1 0 0,0 0 1 0 0,1-1-1 0 0,-1 1 1 0 0,1-1-1 0 0,0-1 0 0 0,0 1 1 0 0,1-1-1 0 0,-1 0 1 0 0,0-1-1 0 0,12 2 0 0 0,-16-3-41 0 0,60 2-2813 0 0,-57-3 1989 0 0,0 0 1 0 0,0 0-1 0 0,-1 0 0 0 0,1-1 1 0 0,7-3-1 0 0,13-8-3868 0 0</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1:41.157"/>
    </inkml:context>
    <inkml:brush xml:id="br0">
      <inkml:brushProperty name="width" value="0.1" units="cm"/>
      <inkml:brushProperty name="height" value="0.1" units="cm"/>
      <inkml:brushProperty name="color" value="#E71224"/>
    </inkml:brush>
  </inkml:definitions>
  <inkml:trace contextRef="#ctx0" brushRef="#br0">112 61 1396 0 0,'0'0'12033'0'0,"3"12"-11768"0"0,-1-2-207 0 0,0 1 0 0 0,-1-1 0 0 0,0 1 0 0 0,0-1 0 0 0,-1 1 0 0 0,0-1 0 0 0,-1 1 0 0 0,0-1-1 0 0,-1 1 1 0 0,0-1 0 0 0,-5 13 0 0 0,-2-3 50 0 0,0-2 0 0 0,-1 1 0 0 0,-1-2 0 0 0,-1 1 0 0 0,-1-2-1 0 0,0 1 1 0 0,-18 16 0 0 0,50-76-527 0 0,-6 20 314 0 0,0 0 0 0 0,2 1-1 0 0,1 0 1 0 0,0 1 0 0 0,28-26-1 0 0,-36 39 89 0 0,1 1 0 0 0,0 0 0 0 0,0 1 0 0 0,0 0 0 0 0,1 0 0 0 0,20-8 0 0 0,-24 12 10 0 0,0 0 0 0 0,0 1 1 0 0,1-1-1 0 0,-1 1 1 0 0,1 0-1 0 0,-1 1 0 0 0,1-1 1 0 0,-1 1-1 0 0,1 1 1 0 0,-1-1-1 0 0,1 1 1 0 0,10 3-1 0 0,-10-1 8 0 0,0 0 0 0 0,0 0 1 0 0,-1 1-1 0 0,1-1 0 0 0,-1 1 1 0 0,0 1-1 0 0,0-1 0 0 0,-1 1 0 0 0,1 0 1 0 0,-1 1-1 0 0,0-1 0 0 0,4 7 0 0 0,-6-8 29 0 0,1 1-1 0 0,-1-1 0 0 0,-1 1 0 0 0,1-1 0 0 0,-1 1 1 0 0,1 0-1 0 0,-2 0 0 0 0,1 0 0 0 0,0 0 0 0 0,-1 0 1 0 0,0 0-1 0 0,0 0 0 0 0,0 1 0 0 0,-1-1 0 0 0,0 0 1 0 0,0 1-1 0 0,-1 7 0 0 0,-15 10 186 0 0,10-17-39 0 0,9-13 181 0 0,-2 6-373 0 0,99-146-664 0 0,-85 127 676 0 0,1 2 0 0 0,1-1-1 0 0,0 2 1 0 0,1 0-1 0 0,25-17 1 0 0,-40 32 31 0 0,0 0 1 0 0,0 0-1 0 0,1 0 1 0 0,-1 1-1 0 0,0-1 0 0 0,1 1 1 0 0,-1 0-1 0 0,1-1 0 0 0,-1 2 1 0 0,1-1-1 0 0,0 0 1 0 0,-1 1-1 0 0,1-1 0 0 0,0 1 1 0 0,-1 0-1 0 0,6 1 1 0 0,-6 0-26 0 0,0 0 1 0 0,0 0-1 0 0,0 0 1 0 0,-1 1-1 0 0,1-1 1 0 0,-1 1-1 0 0,1 0 1 0 0,-1-1-1 0 0,1 1 1 0 0,-1 0-1 0 0,0 0 1 0 0,0 1-1 0 0,0-1 1 0 0,0 0-1 0 0,0 1 1 0 0,-1-1-1 0 0,1 1 1 0 0,-1 0-1 0 0,1-1 1 0 0,0 4-1 0 0,9 23 48 0 0,-2 0 1 0 0,-1 1-1 0 0,6 39 1 0 0,-7-29-1942 0 0,15 43 1 0 0,-21-80 1353 0 0,6 9-4581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9:18.177"/>
    </inkml:context>
    <inkml:brush xml:id="br0">
      <inkml:brushProperty name="width" value="0.035" units="cm"/>
      <inkml:brushProperty name="height" value="0.035" units="cm"/>
      <inkml:brushProperty name="color" value="#E71224"/>
    </inkml:brush>
  </inkml:definitions>
  <inkml:trace contextRef="#ctx0" brushRef="#br0">0 141 4872,'0'-2'158,"0"1"0,1-1 0,-1 1-1,0-1 1,1 1 0,-1 0-1,1-1 1,0 1 0,-1-1 0,1 1-1,0 0 1,0-1 0,0 1 0,0 0-1,0 0 1,0 0 0,0 0-1,0 0 1,0 0 0,1 0 0,-1 0-1,0 0 1,1 1 0,2-2-1,40-12-239,-44 14 92,137-20 264,105-1 6,156-18 1128,-372 35-1250,1 0 54,1 0-1,-1 2 1,1 1-1,41 4 1,-62-3-201,0 2 1,0-1 0,0 1 0,0 0-1,0 1 1,0 0 0,0 0 0,-1 0-1,1 1 1,-1 0 0,0 0 0,0 0-1,-1 1 1,1 0 0,-1 0 0,0 0-1,0 1 1,-1 0 0,0 0 0,0 0-1,6 13 1,-5-8 14,-1 1-1,0 0 1,-1 0 0,0 0-1,-1 1 1,-1-1-1,0 1 1,0-1 0,-1 1-1,-4 22 1,-1-2 26,-2 0 1,-1-1 0,-13 32-1,-16 30-602,-4-2-1,-4-2 1,-102 151-1,53-111-3305</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1:41.610"/>
    </inkml:context>
    <inkml:brush xml:id="br0">
      <inkml:brushProperty name="width" value="0.1" units="cm"/>
      <inkml:brushProperty name="height" value="0.1" units="cm"/>
      <inkml:brushProperty name="color" value="#E71224"/>
    </inkml:brush>
  </inkml:definitions>
  <inkml:trace contextRef="#ctx0" brushRef="#br0">197 0 7525 0 0,'0'0'4173'0'0,"4"14"-4063"0"0,-1-2-48 0 0,0-4 9 0 0,-1 0-1 0 0,0 0 1 0 0,0 0-1 0 0,-1 0 1 0 0,0 0 0 0 0,-1 1-1 0 0,1-1 1 0 0,-2 0-1 0 0,-1 16 1 0 0,-6 9 398 0 0,-2 0 1 0 0,-1-1 0 0 0,-1 0-1 0 0,-31 55 1 0 0,-83 110 9 0 0,125-197-492 0 0,1 0-1 0 0,0 0 1 0 0,0 0-1 0 0,0 0 1 0 0,0 0-1 0 0,0 0 1 0 0,0 0-1 0 0,-1 0 1 0 0,1 1-1 0 0,0-1 1 0 0,0 0-1 0 0,0 0 1 0 0,0 0-1 0 0,0 0 1 0 0,0 0-1 0 0,0 0 1 0 0,0 1-1 0 0,0-1 1 0 0,0 0-1 0 0,0 0 1 0 0,0 0-1 0 0,-1 0 1 0 0,1 0-1 0 0,0 1 0 0 0,0-1 1 0 0,0 0-1 0 0,0 0 1 0 0,0 0-1 0 0,0 0 1 0 0,0 1-1 0 0,1-1 1 0 0,-1 0-1 0 0,0 0 1 0 0,0 0-1 0 0,0 0 1 0 0,0 0-1 0 0,0 1 1 0 0,0-1-1 0 0,0 0 1 0 0,0 0-1 0 0,0 0 1 0 0,0 0-1 0 0,0 0 1 0 0,0 0-1 0 0,1 1 1 0 0,-1-1-1 0 0,0 0 1 0 0,0 0-1 0 0,0 0 1 0 0,0 0-1 0 0,0 0 1 0 0,0 0-1 0 0,1 0 0 0 0,-1 0 1 0 0,0 0-1 0 0,0 0 1 0 0,0 0-1 0 0,0 0 1 0 0,0 0-1 0 0,1 0 1 0 0,-1 0-1 0 0,0 0 1 0 0,0 0-1 0 0,0 0 1 0 0,0 0-1 0 0,1 0 1 0 0,-1 0-1 0 0,19-4-336 0 0,21-12 261 0 0,6-5-88 0 0,101-40-652 0 0,-131 55 834 0 0,1 1-1 0 0,0 2 1 0 0,0-1-1 0 0,0 2 1 0 0,0 0 0 0 0,0 1-1 0 0,20 2 1 0 0,-35-1 23 0 0,0 0 0 0 0,0 0 0 0 0,0 0 1 0 0,0 1-1 0 0,0-1 0 0 0,0 1 0 0 0,0 0 0 0 0,0 0 1 0 0,0-1-1 0 0,0 1 0 0 0,-1 0 0 0 0,1 1 0 0 0,0-1 0 0 0,0 0 1 0 0,-1 0-1 0 0,1 1 0 0 0,-1-1 0 0 0,1 1 0 0 0,-1-1 1 0 0,0 1-1 0 0,0 0 0 0 0,1-1 0 0 0,-1 1 0 0 0,0 0 0 0 0,-1 0 1 0 0,1 0-1 0 0,0 0 0 0 0,0 0 0 0 0,-1 0 0 0 0,1 0 1 0 0,-1 0-1 0 0,0 0 0 0 0,0 0 0 0 0,1 0 0 0 0,-1 0 1 0 0,-1 0-1 0 0,1 0 0 0 0,0 0 0 0 0,0 0 0 0 0,-1 3 0 0 0,-1 5 167 0 0,0 0 0 0 0,-1-1 0 0 0,0 1 0 0 0,0-1 0 0 0,-1 1 0 0 0,-9 17 0 0 0,1-10-9 0 0,-1 1 0 0 0,0-2 0 0 0,-1 0 1 0 0,-1 0-1 0 0,-25 20 0 0 0,-90 59-1546 0 0,130-94 1354 0 0,-14 7 187 0 0,4-3-3541 0 0,43-29-8740 0 0</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1:42.331"/>
    </inkml:context>
    <inkml:brush xml:id="br0">
      <inkml:brushProperty name="width" value="0.1" units="cm"/>
      <inkml:brushProperty name="height" value="0.1" units="cm"/>
      <inkml:brushProperty name="color" value="#E71224"/>
    </inkml:brush>
  </inkml:definitions>
  <inkml:trace contextRef="#ctx0" brushRef="#br0">1 393 1096 0 0,'0'0'4322'0'0,"17"-9"-3178"0"0,9-5-931 0 0,235-139 3521 0 0,-162 81-3111 0 0,-6 3 2599 0 0,-93 73-3302 0 0,0 0 1 0 0,0 0-1 0 0,1-1 1 0 0,-1 1-1 0 0,1 0 1 0 0,0-1-1 0 0,2 5 0 0 0,-3-6 94 0 0,12 35-1 0 0,21 42 0 0 0,-18-43-4 0 0,17 54 0 0 0,-26-69 16 0 0,-1-5 15 0 0,0 1 0 0 0,-1 1 0 0 0,-1-1 0 0 0,0 1-1 0 0,-1-1 1 0 0,-1 1 0 0 0,-2 32 0 0 0,0-50 2 0 0,1 1-1 0 0,0 0 0 0 0,-1 0 0 0 0,1 0 1 0 0,0-1-1 0 0,-1 1 0 0 0,1 0 1 0 0,-1 0-1 0 0,1-1 0 0 0,-1 1 1 0 0,1 0-1 0 0,-1-1 0 0 0,0 1 0 0 0,1-1 1 0 0,-1 1-1 0 0,0-1 0 0 0,1 1 1 0 0,-1-1-1 0 0,0 1 0 0 0,0-1 0 0 0,1 0 1 0 0,-1 1-1 0 0,0-1 0 0 0,0 0 1 0 0,0 0-1 0 0,0 1 0 0 0,1-1 1 0 0,-1 0-1 0 0,0 0 0 0 0,0 0 0 0 0,0 0 1 0 0,0 0-1 0 0,0 0 0 0 0,1 0 1 0 0,-1-1-1 0 0,0 1 0 0 0,0 0 0 0 0,0 0 1 0 0,0-1-1 0 0,1 1 0 0 0,-1-1 1 0 0,0 1-1 0 0,0 0 0 0 0,1-1 1 0 0,-1 1-1 0 0,0-1 0 0 0,1 0 0 0 0,-1 1 1 0 0,0-1-1 0 0,1 1 0 0 0,-1-1 1 0 0,1 0-1 0 0,-1 0 0 0 0,1 1 0 0 0,0-1 1 0 0,-1 0-1 0 0,1 0 0 0 0,-1 1 1 0 0,1-1-1 0 0,0-2 0 0 0,-1-3-41 0 0,0-1-1 0 0,1 1 1 0 0,-1-1-1 0 0,2 0 1 0 0,-1 1-1 0 0,1-1 1 0 0,0 1 0 0 0,0-1-1 0 0,1 1 1 0 0,0-1-1 0 0,0 1 1 0 0,5-10-1 0 0,3-6-241 0 0,2 1 0 0 0,14-21-1 0 0,10-11-364 0 0,45-51-1 0 0,-67 88 727 0 0,0 1 1 0 0,2 0-1 0 0,-1 1 1 0 0,2 1-1 0 0,0 1 1 0 0,0 0 0 0 0,25-12-1 0 0,-41 24-90 0 0,-1-1 0 0 0,0 1 0 0 0,1 0-1 0 0,-1-1 1 0 0,0 1 0 0 0,1 0 0 0 0,-1 0 0 0 0,1 0-1 0 0,-1-1 1 0 0,1 1 0 0 0,-1 0 0 0 0,0 0 0 0 0,1 0-1 0 0,-1 0 1 0 0,1 0 0 0 0,-1 0 0 0 0,1 0 0 0 0,-1 0-1 0 0,1 0 1 0 0,-1 0 0 0 0,1 0 0 0 0,-1 0 0 0 0,0 0-1 0 0,1 0 1 0 0,-1 1 0 0 0,1-1 0 0 0,-1 0 0 0 0,1 0-1 0 0,-1 0 1 0 0,0 1 0 0 0,1-1 0 0 0,-1 0 0 0 0,1 1-1 0 0,1 15 209 0 0,-3-14-301 0 0,1-1-1 0 0,0 1 0 0 0,0-1 1 0 0,0 1-1 0 0,0-1 0 0 0,0 1 1 0 0,0 0-1 0 0,0-1 1 0 0,1 1-1 0 0,-1-1 0 0 0,0 1 1 0 0,1-1-1 0 0,-1 1 0 0 0,1-1 1 0 0,0 1-1 0 0,-1-1 1 0 0,1 1-1 0 0,0-1 0 0 0,0 0 1 0 0,0 0-1 0 0,0 1 0 0 0,0-1 1 0 0,0 0-1 0 0,0 0 1 0 0,1 0-1 0 0,-1 0 0 0 0,2 1 1 0 0,2 0-100 0 0,1-1-1 0 0,0 0 1 0 0,0 0 0 0 0,0 0 0 0 0,-1 0 0 0 0,1-1-1 0 0,0 0 1 0 0,0 0 0 0 0,0-1 0 0 0,0 0 0 0 0,0 0-1 0 0,0 0 1 0 0,-1 0 0 0 0,12-5 0 0 0,7-5 62 0 0,0 0 1 0 0,23-15-1 0 0,-27 15 181 0 0,123-68 2248 0 0,-143 79-2307 0 0,0 0 0 0 0,0 0-1 0 0,0 0 1 0 0,0 0 0 0 0,0 0-1 0 0,1 0 1 0 0,-1 0-1 0 0,0 0 1 0 0,0 0 0 0 0,0 0-1 0 0,0 0 1 0 0,0 0 0 0 0,0 0-1 0 0,1 0 1 0 0,-1 0-1 0 0,0 0 1 0 0,0 0 0 0 0,0 0-1 0 0,0 0 1 0 0,0 1 0 0 0,0-1-1 0 0,1 0 1 0 0,-1 0 0 0 0,0 0-1 0 0,0 0 1 0 0,0 0-1 0 0,0 0 1 0 0,0 0 0 0 0,0 1-1 0 0,0-1 1 0 0,0 0 0 0 0,0 0-1 0 0,0 0 1 0 0,0 0 0 0 0,0 0-1 0 0,0 0 1 0 0,0 1-1 0 0,0-1 1 0 0,0 0 0 0 0,0 0-1 0 0,0 0 1 0 0,0 0 0 0 0,0 0-1 0 0,0 1 1 0 0,0-1 0 0 0,0 0-1 0 0,0 0 1 0 0,0 0-1 0 0,0 0 1 0 0,0 0 0 0 0,0 1-1 0 0,0-1 1 0 0,0 0 0 0 0,0 0-1 0 0,0 0 1 0 0,0 0-1 0 0,0 0 1 0 0,-1 0 0 0 0,1 0-1 0 0,0 1 1 0 0,0-1 0 0 0,-6 20 166 0 0,-9 20-111 0 0,-15 21 61 0 0,17-36-166 0 0,1-1 0 0 0,-13 41 0 0 0,23-59 2 0 0,0 1 0 0 0,0 0 0 0 0,1 0-1 0 0,0 0 1 0 0,0 0 0 0 0,1 1 0 0 0,0-1-1 0 0,0 0 1 0 0,1 0 0 0 0,0 0 0 0 0,0 0-1 0 0,1 0 1 0 0,-1 0 0 0 0,5 10 0 0 0,5 2-62 0 0,0-1 1 0 0,1 1-1 0 0,1-2 1 0 0,0 0 0 0 0,2 0-1 0 0,19 18 1 0 0,-2-3 91 0 0,-31-31 8 0 0,-1 0-1 0 0,1 0 1 0 0,-1-1 0 0 0,0 1 0 0 0,1 0 0 0 0,-1 0 0 0 0,0-1 0 0 0,1 1-1 0 0,-1 0 1 0 0,0 0 0 0 0,0 0 0 0 0,0 0 0 0 0,0-1 0 0 0,0 1 0 0 0,0 0-1 0 0,0 0 1 0 0,0 0 0 0 0,0 0 0 0 0,0-1 0 0 0,0 1 0 0 0,-1 0 0 0 0,1 0-1 0 0,0 0 1 0 0,0-1 0 0 0,-1 1 0 0 0,1 0 0 0 0,-1 0 0 0 0,1-1-1 0 0,-1 1 1 0 0,1 0 0 0 0,-1-1 0 0 0,1 1 0 0 0,-1 0 0 0 0,1-1 0 0 0,-1 1-1 0 0,0-1 1 0 0,1 1 0 0 0,-1-1 0 0 0,0 1 0 0 0,0-1 0 0 0,1 0 0 0 0,-2 1-1 0 0,-39 20 809 0 0,36-19-807 0 0,-47 20 163 0 0,-61 15 0 0 0,40-19-2554 0 0,65-17-90 0 0</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1:42.914"/>
    </inkml:context>
    <inkml:brush xml:id="br0">
      <inkml:brushProperty name="width" value="0.1" units="cm"/>
      <inkml:brushProperty name="height" value="0.1" units="cm"/>
      <inkml:brushProperty name="color" value="#E71224"/>
    </inkml:brush>
  </inkml:definitions>
  <inkml:trace contextRef="#ctx0" brushRef="#br0">1 541 6445 0 0,'0'0'7062'0'0,"15"-14"-6758"0"0,101-97-378 0 0,-76 71 427 0 0,-3-1 0 0 0,-1-3-1 0 0,-2 0 1 0 0,-2-2 0 0 0,34-68-1 0 0,-53 86 308 0 0,-9 18-335 0 0,1 0 1 0 0,0 1-1 0 0,0 0 0 0 0,9-12 0 0 0,-22 65-1104 0 0,-252 818 1335 0 0,232-781-867 0 0,-34 86-5392 0 0,47-137 1621 0 0,-3-7-1338 0 0</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1:43.382"/>
    </inkml:context>
    <inkml:brush xml:id="br0">
      <inkml:brushProperty name="width" value="0.1" units="cm"/>
      <inkml:brushProperty name="height" value="0.1" units="cm"/>
      <inkml:brushProperty name="color" value="#E71224"/>
    </inkml:brush>
  </inkml:definitions>
  <inkml:trace contextRef="#ctx0" brushRef="#br0">1 483 10589 0 0,'0'0'4516'0'0,"78"-43"-4844"0"0,-10 18-660 0 0,27-1 324 0 0,10-2 180 0 0,1 4 36 0 0,0-1-1044 0 0,-8 0-824 0 0,-24 7-48 0 0,0-4-777 0 0</inkml:trace>
  <inkml:trace contextRef="#ctx0" brushRef="#br0" timeOffset="1">1653 67 9097 0 0,'0'0'6652'0'0,"18"0"-6272"0"0,361-7 1673 0 0,124 1-185 0 0,-462 7-1733 0 0,-10 0-111 0 0,49-4 0 0 0,-79 1-442 0 0,0 1 1 0 0,0 0 0 0 0,0-1-1 0 0,0 1 1 0 0,0-1 0 0 0,0 1-1 0 0,0-1 1 0 0,0 0 0 0 0,-1 1-1 0 0,1-1 1 0 0,-1 0 0 0 0,1 1 0 0 0,-1-3-1 0 0,6-13-6040 0 0,2 5 2266 0 0</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1:43.904"/>
    </inkml:context>
    <inkml:brush xml:id="br0">
      <inkml:brushProperty name="width" value="0.1" units="cm"/>
      <inkml:brushProperty name="height" value="0.1" units="cm"/>
      <inkml:brushProperty name="color" value="#E71224"/>
    </inkml:brush>
  </inkml:definitions>
  <inkml:trace contextRef="#ctx0" brushRef="#br0">289 0 7293 0 0,'0'0'11197'0'0,"-4"14"-11329"0"0,-81 249 773 0 0,11-46-368 0 0,14 43-182 0 0,18-69-64 0 0,31-167 412 0 0,5-22-97 0 0,1-15-106 0 0,4-3-231 0 0,1-1-1 0 0,0 1 0 0 0,1-1 1 0 0,1 1-1 0 0,0-1 0 0 0,1 1 1 0 0,1 0-1 0 0,0 0 0 0 0,1 1 1 0 0,1-1-1 0 0,10-17 0 0 0,11-17-271 0 0,60-86 0 0 0,-78 123 248 0 0,52-72-229 0 0,4 2-1 0 0,3 3 0 0 0,132-120 0 0 0,-186 189 199 0 0,0 0 0 0 0,1 1 0 0 0,-1 0 0 0 0,2 1 0 0 0,0 1 0 0 0,0 0-1 0 0,0 1 1 0 0,18-5 0 0 0,-28 11 34 0 0,0-1-1 0 0,-1 1 0 0 0,1 0 1 0 0,0 0-1 0 0,0 1 0 0 0,0 0 1 0 0,-1 0-1 0 0,1 0 0 0 0,0 0 1 0 0,0 1-1 0 0,0 0 0 0 0,-1 1 1 0 0,1-1-1 0 0,-1 1 0 0 0,1 0 1 0 0,-1 0-1 0 0,1 1 0 0 0,-1-1 1 0 0,0 1-1 0 0,0 1 0 0 0,-1-1 1 0 0,1 1-1 0 0,0-1 0 0 0,-1 1 1 0 0,0 0-1 0 0,0 1 0 0 0,4 5 1 0 0,2 5 31 0 0,-1 1 0 0 0,0 1 1 0 0,-1-1-1 0 0,-1 1 1 0 0,7 24-1 0 0,20 94 280 0 0,-25-94-240 0 0,-8-39-49 0 0,129 602 1990 0 0,-124-548-1479 0 0,-4-33-377 0 0,-3-19-209 0 0,-1-9-132 0 0,-3-15-594 0 0,-6-29-2803 0 0,6-1-1537 0 0</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1:50.709"/>
    </inkml:context>
    <inkml:brush xml:id="br0">
      <inkml:brushProperty name="width" value="0.1" units="cm"/>
      <inkml:brushProperty name="height" value="0.1" units="cm"/>
      <inkml:brushProperty name="color" value="#E71224"/>
    </inkml:brush>
  </inkml:definitions>
  <inkml:trace contextRef="#ctx0" brushRef="#br0">0 1 4440 0 0,'0'0'10434'0'0,"1"1"-10410"0"0,0 0 1 0 0,0-1-1 0 0,0 1 0 0 0,-1 0 1 0 0,1 0-1 0 0,0 0 0 0 0,0-1 1 0 0,0 1-1 0 0,0 0 0 0 0,0-1 0 0 0,0 1 1 0 0,0-1-1 0 0,1 0 0 0 0,0 1 1 0 0,28 1 412 0 0,40 6 1 0 0,18 2 98 0 0,305-7 72 0 0,138 10-77 0 0,-524-12-529 0 0,9 0 5 0 0,0 1 1 0 0,29 8-1 0 0</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1:51.194"/>
    </inkml:context>
    <inkml:brush xml:id="br0">
      <inkml:brushProperty name="width" value="0.1" units="cm"/>
      <inkml:brushProperty name="height" value="0.1" units="cm"/>
      <inkml:brushProperty name="color" value="#E71224"/>
    </inkml:brush>
  </inkml:definitions>
  <inkml:trace contextRef="#ctx0" brushRef="#br0">0 0 4832 0 0,'0'0'9382'0'0,"12"9"-9411"0"0,40 30 73 0 0,-1 2 1 0 0,57 61-1 0 0,-92-81-66 0 0,-1 0-1 0 0,-1 0 1 0 0,-1 2-1 0 0,0-1 1 0 0,-2 2-1 0 0,-1 0 1 0 0,-1 0-1 0 0,-1 0 1 0 0,-1 1-1 0 0,-1 1 1 0 0,-1-1-1 0 0,-1 1 1 0 0,-2 0 0 0 0,0-1-1 0 0,-2 1 1 0 0,-1 0-1 0 0,-1 0 1 0 0,-9 45-1 0 0,6-55 167 0 0,0 0 0 0 0,-1 0 0 0 0,0-1 0 0 0,-1 0-1 0 0,-1 0 1 0 0,-1-1 0 0 0,0 0 0 0 0,-12 13 0 0 0,2-4 771 0 0,-2-1 0 0 0,-1-1 1 0 0,-37 28-1 0 0,48-41 1037 0 0</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1:52.062"/>
    </inkml:context>
    <inkml:brush xml:id="br0">
      <inkml:brushProperty name="width" value="0.1" units="cm"/>
      <inkml:brushProperty name="height" value="0.1" units="cm"/>
      <inkml:brushProperty name="color" value="#E71224"/>
    </inkml:brush>
  </inkml:definitions>
  <inkml:trace contextRef="#ctx0" brushRef="#br0">75 1 6521 0 0,'0'0'7851'0'0,"2"12"-9450"0"0,13 106 2447 0 0,-1 125-1 0 0,-17 132-462 0 0,3-348-395 0 0,-7 94 126 0 0,5-110-102 0 0,0 0 0 0 0,0 0 0 0 0,-1 0 0 0 0,-1 0 0 0 0,1 0 0 0 0,-2-1 0 0 0,1 1 0 0 0,-8 11 0 0 0,10-20 30 0 0,1-1 1 0 0,0 1 0 0 0,0 0-1 0 0,-1-1 1 0 0,1 1 0 0 0,-1-1-1 0 0,0 0 1 0 0,1 1 0 0 0,-1-1-1 0 0,0 0 1 0 0,0 0 0 0 0,0 0-1 0 0,-3 1 1 0 0,5-2-32 0 0,-1 0 0 0 0,0 0 0 0 0,1 0 0 0 0,-1 0 1 0 0,0 0-1 0 0,1 0 0 0 0,-1 0 0 0 0,0 0 0 0 0,1 0 0 0 0,-1-1 0 0 0,1 1 0 0 0,-1 0 0 0 0,0 0 0 0 0,1-1 0 0 0,-1 1 1 0 0,1 0-1 0 0,-1-1 0 0 0,1 1 0 0 0,-1-1 0 0 0,1 1 0 0 0,-1-1 0 0 0,1 1 0 0 0,0-1 0 0 0,-1 1 0 0 0,1-1 0 0 0,0 1 1 0 0,-1-1-1 0 0,1 1 0 0 0,0-1 0 0 0,0 1 0 0 0,-1-1 0 0 0,1 0 0 0 0,0 1 0 0 0,0-1 0 0 0,0 0 0 0 0,0 1 0 0 0,0-1 0 0 0,0 1 1 0 0,0-1-1 0 0,0 0 0 0 0,0 1 0 0 0,0-1 0 0 0,0 0 0 0 0,0 1 0 0 0,1-2 0 0 0,0-12-173 0 0,0 0 0 0 0,2 1 0 0 0,-1-1 0 0 0,2 1 0 0 0,0 0 0 0 0,0 0 0 0 0,1 0 0 0 0,8-14 0 0 0,5-7-57 0 0,37-52 1 0 0,-41 66 105 0 0,2 0 1 0 0,0 1 0 0 0,1 1 0 0 0,36-30-1 0 0,-46 42 84 0 0,0 1 0 0 0,0 0 0 0 0,0 0 0 0 0,1 1-1 0 0,-1 0 1 0 0,1 0 0 0 0,0 1 0 0 0,0 0 0 0 0,1 1-1 0 0,-1-1 1 0 0,0 2 0 0 0,1-1 0 0 0,-1 1 0 0 0,1 0-1 0 0,0 1 1 0 0,-1 0 0 0 0,15 2 0 0 0,-17-1 51 0 0,-1 1-1 0 0,1-1 1 0 0,-1 1 0 0 0,0 0 0 0 0,0 0-1 0 0,0 1 1 0 0,0 0 0 0 0,-1 0-1 0 0,1 0 1 0 0,-1 0 0 0 0,1 1 0 0 0,-1-1-1 0 0,0 1 1 0 0,6 8 0 0 0,-5-5-3 0 0,-1 0 1 0 0,1 1 0 0 0,-2-1-1 0 0,1 1 1 0 0,-1 0-1 0 0,0 0 1 0 0,0 0 0 0 0,2 17-1 0 0,-3-11 28 0 0,0 0 0 0 0,-1 0-1 0 0,-1 0 1 0 0,-1 0 0 0 0,1 0-1 0 0,-2-1 1 0 0,0 1 0 0 0,-1 0 0 0 0,0-1-1 0 0,-1 1 1 0 0,-9 19 0 0 0,5-19 55 0 0,0-1 1 0 0,-1-1 0 0 0,0 1-1 0 0,-1-1 1 0 0,0-1 0 0 0,-1 0 0 0 0,-1 0-1 0 0,1-1 1 0 0,-2-1 0 0 0,1 0-1 0 0,-1 0 1 0 0,-1-1 0 0 0,-27 12 0 0 0,16-10 26 0 0,-1-2 1 0 0,1 0-1 0 0,-1-1 1 0 0,-1-1 0 0 0,1-2-1 0 0,-1-1 1 0 0,-34 0 0 0 0,57-3-220 0 0,0 0 0 0 0,0 0 1 0 0,0 0-1 0 0,0-1 0 0 0,0 0 1 0 0,0 1-1 0 0,0-2 0 0 0,1 1 1 0 0,-1 0-1 0 0,0-1 0 0 0,-6-3 1 0 0,9 4-176 0 0,-1 0 1 0 0,1-1 0 0 0,0 1-1 0 0,0-1 1 0 0,0 1 0 0 0,0 0 0 0 0,0-1-1 0 0,0 0 1 0 0,0 1 0 0 0,1-1-1 0 0,-1 0 1 0 0,0 1 0 0 0,1-1-1 0 0,0 0 1 0 0,-1 1 0 0 0,1-1 0 0 0,0 0-1 0 0,0 0 1 0 0,0 0 0 0 0,0 1-1 0 0,0-1 1 0 0,0 0 0 0 0,0 0-1 0 0,1 1 1 0 0,-1-1 0 0 0,1 0 0 0 0,-1 1-1 0 0,1-1 1 0 0,0 0 0 0 0,0 1-1 0 0,1-3 1 0 0,13-28-4980 0 0</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1:53.019"/>
    </inkml:context>
    <inkml:brush xml:id="br0">
      <inkml:brushProperty name="width" value="0.1" units="cm"/>
      <inkml:brushProperty name="height" value="0.1" units="cm"/>
      <inkml:brushProperty name="color" value="#E71224"/>
    </inkml:brush>
  </inkml:definitions>
  <inkml:trace contextRef="#ctx0" brushRef="#br0">0 85 5853 0 0,'0'0'3909'0'0,"11"13"-3405"0"0,-4-5-463 0 0,11 14 118 0 0,-1 1 0 0 0,-1 0 0 0 0,15 30-1 0 0,-27-44-18 0 0,0 0-1 0 0,-1 0 1 0 0,0 1-1 0 0,0-1 1 0 0,-1 1-1 0 0,1 10 1 0 0,-3-19-17 0 0,0 1 0 0 0,0-1 0 0 0,1 1 1 0 0,-1-1-1 0 0,0 1 0 0 0,0-1 0 0 0,0 1 1 0 0,-1-1-1 0 0,1 1 0 0 0,0-1 0 0 0,0 1 1 0 0,-1-1-1 0 0,1 0 0 0 0,-1 1 0 0 0,0-1 1 0 0,1 1-1 0 0,-1-1 0 0 0,0 0 0 0 0,0 0 1 0 0,1 1-1 0 0,-1-1 0 0 0,0 0 1 0 0,0 0-1 0 0,0 0 0 0 0,-1 0 0 0 0,1 0 1 0 0,0 0-1 0 0,0 0 0 0 0,0-1 0 0 0,-1 1 1 0 0,1 0-1 0 0,-1-1 0 0 0,1 1 0 0 0,0-1 1 0 0,-1 1-1 0 0,1-1 0 0 0,-1 0 0 0 0,1 1 1 0 0,-1-1-1 0 0,1 0 0 0 0,-1 0 0 0 0,1 0 1 0 0,-1 0-1 0 0,1 0 0 0 0,-1-1 0 0 0,1 1 1 0 0,-3-1-1 0 0,2 0-74 0 0,1 1 0 0 0,0-1 0 0 0,0 0 0 0 0,0 1 0 0 0,-1-1 0 0 0,1 0-1 0 0,0 0 1 0 0,0 0 0 0 0,0 0 0 0 0,0 0 0 0 0,0 0 0 0 0,0 0 0 0 0,1 0 0 0 0,-1-1 0 0 0,0 1 0 0 0,0 0 0 0 0,1 0 0 0 0,-1-1 0 0 0,1 1-1 0 0,-1 0 1 0 0,1-1 0 0 0,0 1 0 0 0,0-1 0 0 0,-1 1 0 0 0,1-3 0 0 0,0-38 159 0 0,2 34-261 0 0,0 0 0 0 0,1 1 0 0 0,-1 0 0 0 0,2 0 1 0 0,-1 0-1 0 0,1 0 0 0 0,0 0 0 0 0,1 1 0 0 0,-1-1 0 0 0,1 1 0 0 0,0 0 0 0 0,1 1 0 0 0,0-1 0 0 0,-1 1 0 0 0,14-8 0 0 0,-1 1-256 0 0,-1 1 0 0 0,2 1 0 0 0,-1 1-1 0 0,38-14 1 0 0,-29 15-587 0 0,0 1 0 0 0,1 1-1 0 0,0 1 1 0 0,0 2 0 0 0,37 0-1 0 0,-48 3 100 0 0,0 1 0 0 0,0 0 0 0 0,-1 1 0 0 0,1 1-1 0 0,0 1 1 0 0,-1 0 0 0 0,0 1 0 0 0,0 1 0 0 0,0 1 0 0 0,16 9 0 0 0,-28-14 840 0 0,-1 0 0 0 0,0 0 0 0 0,0 1 0 0 0,0-1 0 0 0,0 1 0 0 0,0 0 0 0 0,3 4 0 0 0,6 15 4984 0 0,-10-21-4780 0 0,-1 0 0 0 0,0 1 0 0 0,1-1 0 0 0,-1 0 0 0 0,1 0 0 0 0,-1 0 0 0 0,1 0-1 0 0,0 0 1 0 0,-1 0 0 0 0,1 0 0 0 0,0-1 0 0 0,-1 1 0 0 0,1-1 0 0 0,0 1 0 0 0,0-1-1 0 0,0 0 1 0 0,0 1 0 0 0,0-1 0 0 0,-1 0 0 0 0,1 0 0 0 0,0 0 0 0 0,2-1 0 0 0,1 1-202 0 0,0 0 1 0 0,0-1 0 0 0,-1 0-1 0 0,1 0 1 0 0,0 0 0 0 0,0 0 0 0 0,5-4-1 0 0,-5 2-22 0 0,0-1-1 0 0,0 0 1 0 0,-1 0-1 0 0,1 0 1 0 0,-1-1-1 0 0,0 1 1 0 0,-1-1-1 0 0,1 0 1 0 0,-1-1-1 0 0,0 1 1 0 0,0 0-1 0 0,-1-1 1 0 0,1 0-1 0 0,-1 1 1 0 0,0-1-1 0 0,1-6 1 0 0,-3 9 26 0 0,1 1-1 0 0,-1 0 1 0 0,1 0 0 0 0,-1-1 0 0 0,0 1-1 0 0,0 0 1 0 0,0-1 0 0 0,0 1 0 0 0,0-1-1 0 0,0 1 1 0 0,-1 0 0 0 0,1 0 0 0 0,-1-1-1 0 0,1 1 1 0 0,-1 0 0 0 0,0 0 0 0 0,0-1-1 0 0,0 1 1 0 0,0 0 0 0 0,-1 0 0 0 0,1 0-1 0 0,0 1 1 0 0,-1-1 0 0 0,0 0 0 0 0,1 0-1 0 0,-1 1 1 0 0,0-1 0 0 0,0 1 0 0 0,0-1-1 0 0,0 1 1 0 0,0 0 0 0 0,0 0 0 0 0,0 0-1 0 0,0 0 1 0 0,0 0 0 0 0,0 0 0 0 0,-1 1-1 0 0,1-1 1 0 0,0 1 0 0 0,-1 0 0 0 0,1-1-1 0 0,-4 1 1 0 0,0 0-18 0 0,0 0 0 0 0,0 0 1 0 0,1 1-1 0 0,-1-1 0 0 0,0 1 0 0 0,0 1 0 0 0,1-1 0 0 0,-1 1 0 0 0,0 0 0 0 0,1 0 1 0 0,0 0-1 0 0,0 1 0 0 0,-1 0 0 0 0,1 0 0 0 0,1 0 0 0 0,-1 1 0 0 0,0 0 0 0 0,-4 5 1 0 0,3-3-11 0 0,1 1 0 0 0,-1-1 0 0 0,2 1 0 0 0,-1 1 0 0 0,1-1 0 0 0,0 1 0 0 0,0-1 0 0 0,1 1 0 0 0,0 0 0 0 0,0 1 0 0 0,-2 15 0 0 0,4-17-54 0 0,0 1 1 0 0,0-1 0 0 0,1 0-1 0 0,0 1 1 0 0,0-1-1 0 0,1 1 1 0 0,0-1 0 0 0,1 1-1 0 0,-1-1 1 0 0,1 0 0 0 0,1 0-1 0 0,-1 0 1 0 0,6 11 0 0 0,-5-13-45 0 0,1-1 1 0 0,-1 1 0 0 0,1 0 0 0 0,0-1-1 0 0,0 0 1 0 0,0 0 0 0 0,0 0 0 0 0,1 0 0 0 0,0-1-1 0 0,-1 0 1 0 0,1 0 0 0 0,1 0 0 0 0,-1-1-1 0 0,0 1 1 0 0,1-1 0 0 0,-1 0 0 0 0,1-1 0 0 0,-1 1-1 0 0,9 0 1 0 0,6 0-900 0 0,0-1 0 0 0,1-1 0 0 0,-1 0 0 0 0,1-2 1 0 0,-1 0-1 0 0,0-1 0 0 0,0-1 0 0 0,0-1 0 0 0,0-1 0 0 0,20-9 0 0 0,74-38-2919 0 0,-6-9 4343 0 0,-59 34 1936 0 0,-33 18-2013 0 0,3 1 578 0 0,-1-2-1 0 0,-1 0 0 0 0,0 0 0 0 0,0-2 1 0 0,-1 0-1 0 0,19-21 371 0 0,-35 34-1227 0 0,1-1 1 0 0,-1 1-1 0 0,0 0 1 0 0,0 0 0 0 0,0-1-1 0 0,0 1 1 0 0,0 0 0 0 0,1 0-1 0 0,-1-1 1 0 0,0 1 0 0 0,0 0-1 0 0,0 0 1 0 0,0-1-1 0 0,0 1 1 0 0,0 0 0 0 0,0-1-1 0 0,0 1 1 0 0,0 0 0 0 0,0 0-1 0 0,0-1 1 0 0,0 1 0 0 0,0 0-1 0 0,0 0 1 0 0,-1-1 0 0 0,1 1-1 0 0,0 0 1 0 0,0-1-1 0 0,0 1 1 0 0,0 0 0 0 0,-1-1 370 0 0,0 1-370 0 0,-13-5 1334 0 0,-25 3-1077 0 0,34 2-38 0 0,-21 3-161 0 0,0 0 1 0 0,1 2 0 0 0,-1 0 0 0 0,1 2-1 0 0,-1 1 1 0 0,2 0 0 0 0,0 2-1 0 0,0 1 1 0 0,-40 26 0 0 0,61-35-185 0 0,-20 14-58 0 0,22-15 46 0 0,0 0 0 0 0,0 0 0 0 0,1-1 0 0 0,-1 1 0 0 0,0 0 0 0 0,1 0 0 0 0,-1 0 0 0 0,0 0 0 0 0,1 0 0 0 0,-1 0 0 0 0,1 0 0 0 0,-1 0 0 0 0,1 0 0 0 0,0 0 0 0 0,-1 0 0 0 0,1 0 0 0 0,0 0 0 0 0,0 0 0 0 0,0 0 0 0 0,0 0 1 0 0,0 2-1 0 0,0-2-14 0 0,1 0 1 0 0,0-1 0 0 0,0 1 0 0 0,0 0 0 0 0,0 0 0 0 0,-1-1 0 0 0,1 1 0 0 0,0-1 0 0 0,0 1 0 0 0,0-1 0 0 0,1 1 0 0 0,-1-1-1 0 0,0 1 1 0 0,0-1 0 0 0,0 0 0 0 0,0 0 0 0 0,0 0 0 0 0,0 0 0 0 0,0 1 0 0 0,0-1 0 0 0,1-1 0 0 0,0 1 0 0 0,32 0-264 0 0,-30 0 256 0 0,26-3-80 0 0,0-2 0 0 0,29-7 0 0 0,-26 5 219 0 0,40-5 0 0 0,-61 11-4 0 0,0 1 0 0 0,0 0-1 0 0,-1 1 1 0 0,1 0 0 0 0,0 0 0 0 0,0 2 0 0 0,13 3 0 0 0,0 4 117 0 0,0 1 0 0 0,35 20 0 0 0,18 9-1201 0 0,-73-38 583 0 0,1 0 0 0 0,-1-1 0 0 0,0 1 0 0 0,1-1 0 0 0,-1 0 0 0 0,1-1-1 0 0,6 1 1 0 0,-10-1 31 0 0,0 0 0 0 0,0-1 0 0 0,0 1 0 0 0,1 0-1 0 0,-1-1 1 0 0,0 1 0 0 0,0-1 0 0 0,0 0 0 0 0,0 1-1 0 0,0-1 1 0 0,0 0 0 0 0,0 0 0 0 0,2-2 0 0 0,11-12-3754 0 0</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1:53.487"/>
    </inkml:context>
    <inkml:brush xml:id="br0">
      <inkml:brushProperty name="width" value="0.1" units="cm"/>
      <inkml:brushProperty name="height" value="0.1" units="cm"/>
      <inkml:brushProperty name="color" value="#E71224"/>
    </inkml:brush>
  </inkml:definitions>
  <inkml:trace contextRef="#ctx0" brushRef="#br0">143 91 3452 0 0,'0'0'4117'0'0,"5"-12"-1854"0"0,4-4-1638 0 0,-6 9-304 0 0,1 1 1 0 0,-1-1-1 0 0,0 0 1 0 0,0 0-1 0 0,-1 0 1 0 0,0 0-1 0 0,1-8 1 0 0,-34 197 3087 0 0,-30 69-2510 0 0,-21 111-1730 0 0,76-310-1732 0 0,6-52 2483 0 0,0 1 0 0 0,0-1 1 0 0,0 0-1 0 0,0 0 0 0 0,0 0 1 0 0,0 1-1 0 0,0-1 0 0 0,0 0 1 0 0,0 0-1 0 0,0 0 1 0 0,1 1-1 0 0,-1-1 0 0 0,0 0 1 0 0,5 2-2072 0 0,-5-2 2072 0 0,0 0-1 0 0,13-7-3029 0 0,6-16-904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9:38.756"/>
    </inkml:context>
    <inkml:brush xml:id="br0">
      <inkml:brushProperty name="width" value="0.035" units="cm"/>
      <inkml:brushProperty name="height" value="0.035" units="cm"/>
      <inkml:brushProperty name="color" value="#E71224"/>
    </inkml:brush>
  </inkml:definitions>
  <inkml:trace contextRef="#ctx0" brushRef="#br0">0 136 2484,'4'1'7995,"6"-3"-3716,37-9-3728,-16 3-177,95-19-132,230-61-336,-356 88 14,0 0 1,0 0-1,0 0 0,0 0 0,0 0 0,1 0 0,-1 0 0,0 0 0,0 0 0,0 0 0,0-1 0,0 1 0,0 0 0,1 0 0,-1 0 0,0 0 0,0 0 0,0 0 0,0 0 0,0 0 0,0 0 0,1 0 1,-1 0-1,0 0 0,0 0 0,0 0 0,0 0 0,0 1 0,0-1 0,1 0 0,-1 0 0,0 0 0,0 0 0,0 0 0,0 0 0,0 0 0,0 0 0,0 0 0,1 0 0,-1 0 0,0 1 0,0-1 0,0 0 1,0 0-1,0 0 0,0 0 0,0 0 0,0 0 0,0 0 0,0 1 0,0-1 0,0 0 0,0 0 0,0 0 0,-4 10-2052,-13 10-437,-3-9 746,-4-1-187</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1:53.914"/>
    </inkml:context>
    <inkml:brush xml:id="br0">
      <inkml:brushProperty name="width" value="0.1" units="cm"/>
      <inkml:brushProperty name="height" value="0.1" units="cm"/>
      <inkml:brushProperty name="color" value="#E71224"/>
    </inkml:brush>
  </inkml:definitions>
  <inkml:trace contextRef="#ctx0" brushRef="#br0">525 1 3788 0 0,'0'0'3867'0'0,"-10"12"-2276"0"0,-22 26-919 0 0,-2-1 1 0 0,-1-2 0 0 0,-44 34-1 0 0,6-15 87 0 0,-2-3 0 0 0,-111 55 0 0 0,230-131-1741 0 0,-34 18 934 0 0,1 0 1 0 0,0 2 0 0 0,-1-1 0 0 0,2 1 0 0 0,-1 1 0 0 0,18-5 0 0 0,-14 7 125 0 0,-1 0 0 0 0,1 2 0 0 0,0-1 0 0 0,0 2 0 0 0,-1 0 0 0 0,1 1 0 0 0,0 1 0 0 0,-1 0 0 0 0,0 0 0 0 0,0 2 0 0 0,0 0 0 0 0,0 0 0 0 0,-1 1 0 0 0,0 1 0 0 0,18 12 0 0 0,15 13 451 0 0,-1 2-1 0 0,69 67 1 0 0,-74-63 314 0 0,-35-33-751 0 0,1 0-9 0 0,-1 0 0 0 0,1 0 0 0 0,-1 1 1 0 0,0 0-1 0 0,0 0 0 0 0,4 8 0 0 0,-9-14-149 0 0</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1:54.357"/>
    </inkml:context>
    <inkml:brush xml:id="br0">
      <inkml:brushProperty name="width" value="0.1" units="cm"/>
      <inkml:brushProperty name="height" value="0.1" units="cm"/>
      <inkml:brushProperty name="color" value="#E71224"/>
    </inkml:brush>
  </inkml:definitions>
  <inkml:trace contextRef="#ctx0" brushRef="#br0">50 0 5032 0 0,'0'0'8437'0'0,"0"11"-8551"0"0,-22 163 1218 0 0,-6 100-530 0 0,33-93-780 0 0,0-60-3713 0 0,-5-92-210 0 0,-4-6-1606 0 0</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1:54.889"/>
    </inkml:context>
    <inkml:brush xml:id="br0">
      <inkml:brushProperty name="width" value="0.1" units="cm"/>
      <inkml:brushProperty name="height" value="0.1" units="cm"/>
      <inkml:brushProperty name="color" value="#E71224"/>
    </inkml:brush>
  </inkml:definitions>
  <inkml:trace contextRef="#ctx0" brushRef="#br0">1 420 8749 0 0,'0'0'6084'0'0,"13"-4"-6540"0"0,67-21 221 0 0,-1-4 0 0 0,-1-4 0 0 0,-2-3 0 0 0,-2-3 0 0 0,106-73 0 0 0,-128 73 1545 0 0,67-63-1 0 0,-118 137-415 0 0,-4-6-638 0 0,-3 46 91 0 0,5 126 1 0 0,2-193-399 0 0,0 1 1 0 0,1 0-1 0 0,0 0 0 0 0,0-1 1 0 0,1 1-1 0 0,0-1 0 0 0,1 1 1 0 0,8 14-1 0 0,-11-21 16 0 0,1 0 1 0 0,-1 0-1 0 0,1 1 0 0 0,0-1 1 0 0,-1 0-1 0 0,1 0 0 0 0,0-1 0 0 0,0 1 1 0 0,0 0-1 0 0,0-1 0 0 0,1 1 1 0 0,-1-1-1 0 0,0 0 0 0 0,1 0 0 0 0,-1 0 1 0 0,1 0-1 0 0,-1 0 0 0 0,1 0 1 0 0,0-1-1 0 0,-1 1 0 0 0,1-1 0 0 0,-1 1 1 0 0,1-1-1 0 0,0 0 0 0 0,-1 0 1 0 0,1-1-1 0 0,0 1 0 0 0,-1 0 0 0 0,1-1 1 0 0,0 0-1 0 0,-1 1 0 0 0,1-1 0 0 0,4-3 1 0 0,6-3-56 0 0,0-1-1 0 0,-1 0 1 0 0,0-1 0 0 0,0-1 0 0 0,-1 0 0 0 0,19-22 0 0 0,-17 18 155 0 0,1 0 1 0 0,1 0 0 0 0,19-13 0 0 0,-32 26-45 0 0,0 0 0 0 0,1-1 0 0 0,-1 1 0 0 0,1 0 0 0 0,-1 1 0 0 0,1-1 0 0 0,0 0 0 0 0,-1 1 0 0 0,1-1 1 0 0,0 1-1 0 0,-1 0 0 0 0,1 0 0 0 0,0 0 0 0 0,0 0 0 0 0,-1 1 0 0 0,1-1 0 0 0,0 1 0 0 0,-1-1 0 0 0,1 1 0 0 0,-1 0 0 0 0,4 1 1 0 0,6 4 132 0 0,0 1 0 0 0,-1-1 0 0 0,14 12 0 0 0,14 7 45 0 0,-23-18-246 0 0,0 0 1 0 0,1-1 0 0 0,-1 0 0 0 0,1-2 0 0 0,0 0 0 0 0,0-1 0 0 0,1 0 0 0 0,-1-2 0 0 0,1 0 0 0 0,-1 0-1 0 0,31-5 1 0 0,-34 2 0 0 0,-1-1 0 0 0,1 0-1 0 0,-1-1 1 0 0,0-1-1 0 0,0 0 1 0 0,-1 0 0 0 0,1-1-1 0 0,-1-1 1 0 0,0 0-1 0 0,-1-1 1 0 0,0 0 0 0 0,0-1-1 0 0,-1 0 1 0 0,0 0-1 0 0,12-15 1 0 0,-13 13 22 0 0,-1 0 0 0 0,0-1 0 0 0,0 0-1 0 0,-1 0 1 0 0,-1 0 0 0 0,0-1 0 0 0,-1 0 0 0 0,0 0 0 0 0,-1-1 0 0 0,0 1-1 0 0,-1-1 1 0 0,-1 0 0 0 0,1-17 0 0 0,-3 30 59 0 0,0-1 1 0 0,0 1-1 0 0,0-1 1 0 0,0 1-1 0 0,0-1 0 0 0,0 1 1 0 0,-1-1-1 0 0,1 1 0 0 0,0-1 1 0 0,-1 1-1 0 0,1-1 1 0 0,-1 1-1 0 0,0 0 0 0 0,1-1 1 0 0,-1 1-1 0 0,0 0 0 0 0,-1-2 1 0 0,1 3-22 0 0,1 0 0 0 0,-1-1 0 0 0,0 1 0 0 0,1-1 0 0 0,-1 1 0 0 0,0 0 0 0 0,0 0 0 0 0,1-1 0 0 0,-1 1 0 0 0,0 0 0 0 0,0 0 0 0 0,0 0 0 0 0,1 0 0 0 0,-1 0 0 0 0,0 0 0 0 0,0 0 0 0 0,0 0 0 0 0,1 0 0 0 0,-1 0 0 0 0,0 1 0 0 0,0-1 0 0 0,-1 1 0 0 0,-2 0 5 0 0,1 1 0 0 0,-1 1 0 0 0,0-1 0 0 0,0 1 0 0 0,1-1 0 0 0,0 1 0 0 0,-1 0 0 0 0,1 0 0 0 0,-5 6 0 0 0,3-2 14 0 0,0 0 0 0 0,0 1-1 0 0,1-1 1 0 0,-1 1-1 0 0,2 0 1 0 0,-1 0-1 0 0,1 1 1 0 0,1-1 0 0 0,-1 1-1 0 0,1-1 1 0 0,1 1-1 0 0,0 0 1 0 0,0-1-1 0 0,0 1 1 0 0,1 0-1 0 0,1 0 1 0 0,-1 0 0 0 0,1-1-1 0 0,1 1 1 0 0,0 0-1 0 0,0-1 1 0 0,1 1-1 0 0,0-1 1 0 0,0 0 0 0 0,1 0-1 0 0,0 0 1 0 0,0-1-1 0 0,1 1 1 0 0,0-1-1 0 0,0 0 1 0 0,1 0-1 0 0,0 0 1 0 0,0-1 0 0 0,0 0-1 0 0,1-1 1 0 0,14 11-1 0 0,2-2-536 0 0,1-1-1 0 0,0 0 0 0 0,0-2 1 0 0,1-1-1 0 0,49 13 1 0 0,-41-15-1470 0 0,1-2 1 0 0,42 3-1 0 0,-10-7-2764 0 0</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1:55.376"/>
    </inkml:context>
    <inkml:brush xml:id="br0">
      <inkml:brushProperty name="width" value="0.1" units="cm"/>
      <inkml:brushProperty name="height" value="0.1" units="cm"/>
      <inkml:brushProperty name="color" value="#E71224"/>
    </inkml:brush>
  </inkml:definitions>
  <inkml:trace contextRef="#ctx0" brushRef="#br0">137 0 5064 0 0,'0'0'9474'0'0,"-5"15"-9272"0"0,-75 259 2620 0 0,61-180-2951 0 0,4 2-1 0 0,4 0 1 0 0,4 1-1 0 0,10 154 1 0 0,-2-229-627 0 0,3 33-403 0 0,7-25-5787 0 0</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1:55.859"/>
    </inkml:context>
    <inkml:brush xml:id="br0">
      <inkml:brushProperty name="width" value="0.1" units="cm"/>
      <inkml:brushProperty name="height" value="0.1" units="cm"/>
      <inkml:brushProperty name="color" value="#E71224"/>
    </inkml:brush>
  </inkml:definitions>
  <inkml:trace contextRef="#ctx0" brushRef="#br0">1 126 6049 0 0,'0'0'3647'0'0,"9"-14"-2763"0"0,30-44-879 0 0,-36 54-22 0 0,1 0 0 0 0,-1 0 1 0 0,1 0-1 0 0,0 0 0 0 0,0 0 0 0 0,1 1 0 0 0,-1-1 1 0 0,1 1-1 0 0,-1 0 0 0 0,1 1 0 0 0,0-1 0 0 0,0 1 1 0 0,0 0-1 0 0,0 0 0 0 0,1 1 0 0 0,-1-1 0 0 0,0 1 1 0 0,1 0-1 0 0,-1 1 0 0 0,1-1 0 0 0,-1 1 0 0 0,1 0 1 0 0,-1 0-1 0 0,1 1 0 0 0,8 2 0 0 0,-3 0 108 0 0,0 0 0 0 0,0 1-1 0 0,0 1 1 0 0,-1 0 0 0 0,0 0-1 0 0,0 1 1 0 0,0 0 0 0 0,-1 1-1 0 0,0 0 1 0 0,11 10 0 0 0,-11-8 15 0 0,-1 0 1 0 0,0 1-1 0 0,0-1 1 0 0,-1 1-1 0 0,0 1 1 0 0,0-1 0 0 0,-2 1-1 0 0,1 1 1 0 0,-1-1-1 0 0,-1 1 1 0 0,0-1-1 0 0,0 1 1 0 0,-2 0-1 0 0,1 1 1 0 0,-1-1-1 0 0,-1 0 1 0 0,0 1 0 0 0,-1-1-1 0 0,-1 0 1 0 0,-2 20-1 0 0,2-28-6 0 0,0 1 0 0 0,0-1-1 0 0,-1 0 1 0 0,0 1-1 0 0,0-1 1 0 0,0 0 0 0 0,0 0-1 0 0,-1 0 1 0 0,1 0 0 0 0,-1-1-1 0 0,0 1 1 0 0,0-1 0 0 0,0 1-1 0 0,-6 3 1 0 0,3-2 54 0 0,-1-1 0 0 0,0 0 0 0 0,0 0 1 0 0,-1-1-1 0 0,1 1 0 0 0,-1-1 0 0 0,-12 2 0 0 0,-8 1 109 0 0,0-2 0 0 0,-1-2 0 0 0,-44 0-1 0 0,68-2-272 0 0,-4 0-52 0 0,0 0 1 0 0,0-1 0 0 0,0 0-1 0 0,1 0 1 0 0,-1-1 0 0 0,-9-3 0 0 0,16 5-35 0 0,1-1 0 0 0,-1 0 0 0 0,0 1 0 0 0,1-1 1 0 0,-1 0-1 0 0,1 0 0 0 0,-1 0 0 0 0,1 0 0 0 0,0 0 1 0 0,-1 0-1 0 0,1 0 0 0 0,0-1 0 0 0,0 1 0 0 0,0 0 1 0 0,0-1-1 0 0,0 1 0 0 0,0-1 0 0 0,0 1 0 0 0,1-1 1 0 0,-1 1-1 0 0,0-1 0 0 0,1 0 0 0 0,-1 1 0 0 0,1-1 1 0 0,0 0-1 0 0,-1 1 0 0 0,1-1 0 0 0,0 0 0 0 0,0 0 1 0 0,0 1-1 0 0,0-1 0 0 0,1 0 0 0 0,-1 0 0 0 0,0 1 1 0 0,1-1-1 0 0,-1 0 0 0 0,1 1 0 0 0,-1-1 0 0 0,2-1 1 0 0,1-3-832 0 0,0 1 1 0 0,0-1 0 0 0,0 1-1 0 0,0 0 1 0 0,1 0 0 0 0,7-7 0 0 0,19-20-4137 0 0</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1:56.306"/>
    </inkml:context>
    <inkml:brush xml:id="br0">
      <inkml:brushProperty name="width" value="0.1" units="cm"/>
      <inkml:brushProperty name="height" value="0.1" units="cm"/>
      <inkml:brushProperty name="color" value="#E71224"/>
    </inkml:brush>
  </inkml:definitions>
  <inkml:trace contextRef="#ctx0" brushRef="#br0">1 292 2672 0 0,'0'0'3878'0'0,"6"12"-2281"0"0,4 11-1167 0 0,-2 0 0 0 0,0 1 0 0 0,-1 0 0 0 0,-1 0 0 0 0,-1 1 0 0 0,2 35 0 0 0,-6-38 182 0 0,0 39 1420 0 0,-1-58-1929 0 0,0-1 0 0 0,-1 0 0 0 0,1 1 0 0 0,0-1-1 0 0,-1 0 1 0 0,0 0 0 0 0,1 0 0 0 0,-1 1 0 0 0,0-1-1 0 0,0 0 1 0 0,0 0 0 0 0,0 0 0 0 0,0 0 0 0 0,-1 0-1 0 0,1-1 1 0 0,-1 1 0 0 0,1 0 0 0 0,-1-1 0 0 0,0 1-1 0 0,-3 2 1 0 0,2-6 1010 0 0,5-6-871 0 0,7-8-340 0 0,3-1-128 0 0,2 2-1 0 0,0 0 1 0 0,1 0 0 0 0,29-21-1 0 0,74-44-969 0 0,-96 66 933 0 0,-12 7 214 0 0,78-44-325 0 0,-78 46 351 0 0,-1 1 0 0 0,1 0 0 0 0,0 0-1 0 0,0 1 1 0 0,0 0 0 0 0,1 1 0 0 0,14-1-1 0 0,-23 3 35 0 0,0 0 0 0 0,0 1 0 0 0,0-1 0 0 0,0 1-1 0 0,0-1 1 0 0,-1 1 0 0 0,1 0 0 0 0,0 0 0 0 0,0 0 0 0 0,-1 0-1 0 0,1 0 1 0 0,0 0 0 0 0,-1 0 0 0 0,1 0 0 0 0,-1 1 0 0 0,1-1-1 0 0,-1 1 1 0 0,0-1 0 0 0,0 1 0 0 0,0-1 0 0 0,0 1 0 0 0,0 0 0 0 0,0 0-1 0 0,0-1 1 0 0,0 1 0 0 0,-1 0 0 0 0,1 0 0 0 0,-1 0 0 0 0,1 0-1 0 0,-1 3 1 0 0,3 10 152 0 0,0-1-1 0 0,0 31 0 0 0,-3-34-113 0 0,1 9 21 0 0,1 0-1 0 0,1-1 1 0 0,1 1-1 0 0,7 22 1 0 0,-9-37-69 0 0,0 1 0 0 0,0 0 1 0 0,0-1-1 0 0,0 0 0 0 0,1 1 1 0 0,0-1-1 0 0,0 0 0 0 0,1-1 1 0 0,-1 1-1 0 0,1 0 0 0 0,0-1 0 0 0,0 0 1 0 0,1 0-1 0 0,-1 0 0 0 0,1-1 1 0 0,0 1-1 0 0,0-1 0 0 0,8 3 0 0 0,-11-5-9 0 0,0 0-1 0 0,0 0 0 0 0,1 0 0 0 0,-1-1 0 0 0,1 1 0 0 0,-1-1 0 0 0,1 1 0 0 0,-1-1 1 0 0,1 0-1 0 0,-1 0 0 0 0,0 0 0 0 0,1-1 0 0 0,-1 1 0 0 0,1-1 0 0 0,-1 1 0 0 0,4-2 1 0 0,-5 1 5 0 0,0 0 1 0 0,0 0 0 0 0,1 0 0 0 0,-1 0 0 0 0,0 0 0 0 0,0 0 0 0 0,0 0 0 0 0,-1 0 0 0 0,1-1 0 0 0,0 1 0 0 0,0 0 0 0 0,-1-1 0 0 0,1 1 0 0 0,0 0 0 0 0,-1-1-1 0 0,0 1 1 0 0,1-1 0 0 0,-1 1 0 0 0,0-1 0 0 0,0 1 0 0 0,0-1 0 0 0,0 1 0 0 0,0-1 0 0 0,0 1 0 0 0,0-1 0 0 0,0 1 0 0 0,-1-3 0 0 0,-1-3-8 0 0,0-1 0 0 0,-1 1 0 0 0,0 0 1 0 0,0 0-1 0 0,0 0 0 0 0,-1 0 0 0 0,0 1 1 0 0,-1-1-1 0 0,-5-6 0 0 0,4 6 50 0 0,0-1-1 0 0,1 0 1 0 0,1 1-1 0 0,-1-2 1 0 0,1 1 0 0 0,-5-16-1 0 0,7 15-30 0 0,1-1 0 0 0,0 1 0 0 0,0-1 0 0 0,1 0 0 0 0,1 1 1 0 0,0-1-1 0 0,0 0 0 0 0,1 1 0 0 0,0-1 0 0 0,0 1 0 0 0,1 0 0 0 0,0 0 0 0 0,1 0 0 0 0,0 0 0 0 0,1 0 0 0 0,0 1 0 0 0,0 0 1 0 0,7-9-1 0 0,12-13-157 0 0,2 0 0 0 0,0 2 1 0 0,34-28-1 0 0,-27 27 71 0 0,66-47 0 0 0,-88 69 82 0 0,-1 1 1 0 0,1 0-1 0 0,0 0 0 0 0,1 1 0 0 0,-1 1 0 0 0,1 0 1 0 0,0 0-1 0 0,0 1 0 0 0,0 1 0 0 0,0 0 0 0 0,20-1 1 0 0,-31 4-14 0 0,0-1 0 0 0,0 0 0 0 0,1 0 1 0 0,-1 0-1 0 0,0 1 0 0 0,0-1 1 0 0,0 0-1 0 0,0 1 0 0 0,0-1 0 0 0,0 1 1 0 0,0-1-1 0 0,0 1 0 0 0,0 0 0 0 0,0 0 1 0 0,0-1-1 0 0,0 1 0 0 0,0 0 1 0 0,0 0-1 0 0,0 0 0 0 0,-1 0 0 0 0,1 0 1 0 0,0 0-1 0 0,-1 0 0 0 0,2 2 0 0 0,-1 1 4 0 0,0 0 0 0 0,1 0 0 0 0,-1 0 1 0 0,-1 0-1 0 0,1 0 0 0 0,0 0 0 0 0,-1 6 0 0 0,-1 7 39 0 0,0 0 1 0 0,-6 28 0 0 0,-5 2 29 0 0,-3 0 0 0 0,-2-1 0 0 0,-23 46 0 0 0,7-17 131 0 0,33-75-201 0 0,0 0 0 0 0,0 1 0 0 0,-1-1 0 0 0,1 0 0 0 0,0 0 0 0 0,0 1 0 0 0,0-1 0 0 0,0 0 0 0 0,0 0 0 0 0,0 1 0 0 0,0-1 0 0 0,0 0 0 0 0,0 0 0 0 0,0 1 0 0 0,0-1 0 0 0,0 0 0 0 0,0 0 0 0 0,0 1 0 0 0,0-1 0 0 0,0 0 0 0 0,0 0 0 0 0,0 1 0 0 0,0-1 0 0 0,0 0 0 0 0,0 0 0 0 0,1 1 1 0 0,-1-1-1 0 0,0 0 0 0 0,0 0 0 0 0,0 0 0 0 0,0 1 0 0 0,1-1 0 0 0,-1 0 0 0 0,0 0 0 0 0,0 0 0 0 0,0 0 0 0 0,1 1 0 0 0,-1-1 0 0 0,0 0 0 0 0,0 0 0 0 0,0 0 0 0 0,1 0 0 0 0,15 0-88 0 0,22-9-87 0 0,-36 8 133 0 0,54-20-646 0 0,-40 14 569 0 0,0 1-1 0 0,1 0 0 0 0,-1 1 0 0 0,1 1 0 0 0,1 0 0 0 0,21-1 0 0 0,-39 5 125 0 0,0 1 1 0 0,1-1 0 0 0,-1 0-1 0 0,0 0 1 0 0,1 0-1 0 0,-1 0 1 0 0,1 1-1 0 0,-1-1 1 0 0,0 0 0 0 0,0 0-1 0 0,1 1 1 0 0,-1-1-1 0 0,0 0 1 0 0,1 1 0 0 0,-1-1-1 0 0,0 0 1 0 0,0 1-1 0 0,0-1 1 0 0,1 0-1 0 0,-1 1 1 0 0,0-1 0 0 0,0 0-1 0 0,0 1 1 0 0,0-1-1 0 0,0 1 1 0 0,0-1-1 0 0,0 0 1 0 0,1 1 0 0 0,-1-1-1 0 0,0 1 1 0 0,-1-1-1 0 0,1 0 1 0 0,0 1 0 0 0,0-1-1 0 0,0 1 1 0 0,0-1-1 0 0,0 0 1 0 0,0 1-1 0 0,0-1 1 0 0,0 0 0 0 0,-1 1-1 0 0,1-1 1 0 0,0 0-1 0 0,0 1 1 0 0,-1-1-1 0 0,1 1 1 0 0,-9 18 419 0 0,-19 24-13 0 0,-2-2 0 0 0,-2-1 0 0 0,-1-2 1 0 0,-2-1-1 0 0,-66 54 0 0 0,135-98-3585 0 0,-2-6-95 0 0,41-25 0 0 0,-15 5 387 0 0</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1:56.762"/>
    </inkml:context>
    <inkml:brush xml:id="br0">
      <inkml:brushProperty name="width" value="0.1" units="cm"/>
      <inkml:brushProperty name="height" value="0.1" units="cm"/>
      <inkml:brushProperty name="color" value="#E71224"/>
    </inkml:brush>
  </inkml:definitions>
  <inkml:trace contextRef="#ctx0" brushRef="#br0">213 1 3100 0 0,'0'0'9105'0'0,"-11"4"-8872"0"0,2-1-152 0 0,1 1 0 0 0,-1 0 0 0 0,0 0 0 0 0,1 1 0 0 0,0 0-1 0 0,0 0 1 0 0,1 1 0 0 0,0 0 0 0 0,-10 10 0 0 0,4 1 58 0 0,1-1 0 0 0,0 2 1 0 0,1 0-1 0 0,1 0 0 0 0,1 0 1 0 0,1 2-1 0 0,0-1 1 0 0,1 1-1 0 0,1 0 0 0 0,2 0 1 0 0,-5 31-1 0 0,8-42-72 0 0,0 1 0 0 0,1-1 1 0 0,0 0-1 0 0,0 1 0 0 0,1-1 0 0 0,1 0 0 0 0,-1 1 1 0 0,1-1-1 0 0,1 0 0 0 0,0 0 0 0 0,0-1 0 0 0,1 1 0 0 0,0-1 1 0 0,0 1-1 0 0,1-1 0 0 0,0 0 0 0 0,0-1 0 0 0,1 1 1 0 0,0-1-1 0 0,1 0 0 0 0,-1-1 0 0 0,1 0 0 0 0,0 0 0 0 0,1 0 1 0 0,0-1-1 0 0,0 0 0 0 0,12 6 0 0 0,6 0 0 0 0,0-1 0 0 0,0-1 0 0 0,1-2-1 0 0,0 0 1 0 0,0-2 0 0 0,1-1 0 0 0,0-1 0 0 0,0-1-1 0 0,-1-2 1 0 0,1-1 0 0 0,31-4 0 0 0,-40 2-108 0 0,1 0 0 0 0,-1-1 0 0 0,0-1-1 0 0,0-1 1 0 0,0-1 0 0 0,-1 0 0 0 0,0-2 0 0 0,0 0 0 0 0,-1 0 0 0 0,0-2 0 0 0,-1 0 0 0 0,0-1 0 0 0,-1-1 0 0 0,0 0 0 0 0,-1-1 0 0 0,16-20 0 0 0,-28 31 69 0 0,0 1 0 0 0,0-1 0 0 0,-1 1 0 0 0,1-1 1 0 0,-1 0-1 0 0,1 0 0 0 0,-1 0 0 0 0,0 0 0 0 0,0 0 1 0 0,0 0-1 0 0,0 0 0 0 0,-1 0 0 0 0,1 0 0 0 0,-1 0 0 0 0,0-6 1 0 0,-1 7-35 0 0,1 1 0 0 0,-1-1 0 0 0,0 1-1 0 0,1-1 1 0 0,-1 1 0 0 0,0-1 0 0 0,0 1 0 0 0,0 0 0 0 0,0 0 0 0 0,-1-1 0 0 0,1 1 0 0 0,0 0 0 0 0,0 0 0 0 0,-1 0 0 0 0,1 0 0 0 0,-1 1 0 0 0,1-1 0 0 0,0 0 0 0 0,-1 0 0 0 0,0 1-1 0 0,1-1 1 0 0,-1 1 0 0 0,1 0 0 0 0,-1-1 0 0 0,0 1 0 0 0,1 0 0 0 0,-1 0 0 0 0,0 0 0 0 0,1 0 0 0 0,-3 0 0 0 0,-6 0 27 0 0,-1 0 0 0 0,1 1-1 0 0,-1 0 1 0 0,1 0 0 0 0,0 1 0 0 0,0 0 0 0 0,0 1-1 0 0,0 0 1 0 0,0 1 0 0 0,1 0 0 0 0,-14 8 0 0 0,18-9-23 0 0,0 0 1 0 0,0 1-1 0 0,0 0 1 0 0,0 0-1 0 0,1 0 1 0 0,0 0-1 0 0,0 1 1 0 0,0-1-1 0 0,0 1 1 0 0,1 0-1 0 0,0 1 1 0 0,0-1-1 0 0,0 0 1 0 0,1 1-1 0 0,-1 0 1 0 0,1-1 0 0 0,1 1-1 0 0,-1 0 1 0 0,1 0-1 0 0,-1 12 1 0 0,2-10-85 0 0,0 0 1 0 0,0 0-1 0 0,1 1 1 0 0,0-1 0 0 0,1 0-1 0 0,0 0 1 0 0,0 0-1 0 0,0 0 1 0 0,1 0 0 0 0,0-1-1 0 0,1 1 1 0 0,0-1-1 0 0,0 0 1 0 0,1 0 0 0 0,-1 0-1 0 0,2 0 1 0 0,-1-1 0 0 0,1 0-1 0 0,0 0 1 0 0,12 9-1 0 0,-11-10-650 0 0,1 0-1 0 0,-1-1 1 0 0,1 0-1 0 0,0 0 1 0 0,0-1-1 0 0,1 0 1 0 0,-1 0-1 0 0,1-1 0 0 0,-1 0 1 0 0,1 0-1 0 0,0-1 1 0 0,13 0-1 0 0,10-3-3968 0 0</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1:57.266"/>
    </inkml:context>
    <inkml:brush xml:id="br0">
      <inkml:brushProperty name="width" value="0.1" units="cm"/>
      <inkml:brushProperty name="height" value="0.1" units="cm"/>
      <inkml:brushProperty name="color" value="#E71224"/>
    </inkml:brush>
  </inkml:definitions>
  <inkml:trace contextRef="#ctx0" brushRef="#br0">45 0 5897 0 0,'0'0'5833'0'0,"-1"14"-5807"0"0,1-3 24 0 0,-3 37 679 0 0,-2-1 1 0 0,-17 79-1 0 0,9-112 722 0 0,19-24-959 0 0,6-6-595 0 0,2 1 0 0 0,0 0 0 0 0,1 1 1 0 0,1 1-1 0 0,28-20 0 0 0,-6 9-153 0 0,62-29-1 0 0,-96 51 270 0 0,0-1-2 0 0,0 1-1 0 0,1 0 1 0 0,-1 0 0 0 0,1 0 0 0 0,-1 0 0 0 0,1 1 0 0 0,0 0-1 0 0,0 0 1 0 0,0 0 0 0 0,-1 0 0 0 0,1 1 0 0 0,0 0 0 0 0,7 1-1 0 0,-11-1-13 0 0,0 0-1 0 0,0 1 1 0 0,-1-1-1 0 0,1 1 1 0 0,0 0 0 0 0,-1-1-1 0 0,1 1 1 0 0,0-1-1 0 0,-1 1 1 0 0,1 0-1 0 0,-1 0 1 0 0,1-1-1 0 0,-1 1 1 0 0,1 0-1 0 0,-1 0 1 0 0,1 0-1 0 0,-1 0 1 0 0,0-1-1 0 0,0 1 1 0 0,1 0-1 0 0,-1 0 1 0 0,0 0-1 0 0,0 1 1 0 0,2 25 72 0 0,-2-20 17 0 0,0 12 77 0 0,-1 0-1 0 0,0 0 0 0 0,-2 0 0 0 0,0 0 0 0 0,-1 0 0 0 0,-1-1 1 0 0,-8 21-1 0 0,78-86-48 0 0,-60 43-119 0 0,45-29-665 0 0,58-29 0 0 0,-83 50 611 0 0,2 0-1 0 0,-1 2 1 0 0,1 1 0 0 0,40-9 0 0 0,-59 17 136 0 0,-1-1 0 0 0,1 2 1 0 0,0-1-1 0 0,0 1 0 0 0,-1 0 0 0 0,1 0 1 0 0,10 3-1 0 0,-15-2-38 0 0,1-1 0 0 0,-1 2 0 0 0,0-1 1 0 0,0 0-1 0 0,1 1 0 0 0,-1 0 0 0 0,0-1 0 0 0,0 1 0 0 0,-1 0 1 0 0,1 1-1 0 0,0-1 0 0 0,-1 0 0 0 0,1 1 0 0 0,-1 0 0 0 0,0-1 1 0 0,0 1-1 0 0,0 0 0 0 0,2 4 0 0 0,2 7 123 0 0,-1 0 1 0 0,0 1-1 0 0,-1-1 0 0 0,-1 1 1 0 0,0-1-1 0 0,-1 1 0 0 0,-1 0 0 0 0,0 0 1 0 0,-1 0-1 0 0,-1 0 0 0 0,0 0 0 0 0,-4 19 1 0 0,0-21 256 0 0,5-13-478 0 0,0 1-1 0 0,0-1 0 0 0,0 0 1 0 0,0 0-1 0 0,0 0 0 0 0,0 0 1 0 0,0 1-1 0 0,0-1 0 0 0,0 0 1 0 0,0 0-1 0 0,0 0 0 0 0,0 0 0 0 0,0 1 1 0 0,0-1-1 0 0,0 0 0 0 0,0 0 1 0 0,0 0-1 0 0,0 0 0 0 0,-1 1 1 0 0,1-1-1 0 0,0 0 0 0 0,0 0 1 0 0,-1 1-478 0 0,1-1 477 0 0,0 0 0 0 0,-1 0 1 0 0,1 0-1 0 0,0 0 0 0 0,0 0 1 0 0,0 0-1 0 0,0 0 0 0 0,-1 0 1 0 0,1 0-1 0 0,0 0 0 0 0,0 0 1 0 0,0 0-1 0 0,0 0 0 0 0,-1 0 1 0 0,1 0-1 0 0,0 0 0 0 0,0 0 1 0 0,0 0-1 0 0,0 0 0 0 0,-1 0 1 0 0,1 0-1 0 0,0 0 0 0 0,0 0 1 0 0,0 0-1 0 0,0-1 0 0 0,-1 1 1 0 0,0-1-419 0 0,-3-12-3316 0 0</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1:58.444"/>
    </inkml:context>
    <inkml:brush xml:id="br0">
      <inkml:brushProperty name="width" value="0.1" units="cm"/>
      <inkml:brushProperty name="height" value="0.1" units="cm"/>
      <inkml:brushProperty name="color" value="#E71224"/>
    </inkml:brush>
  </inkml:definitions>
  <inkml:trace contextRef="#ctx0" brushRef="#br0">206 1 336 0 0,'0'0'1411'0'0,"-11"2"-1333"0"0,-78 13 821 0 0,21-10 4661 0 0,39-5-1841 0 0,21 0-861 0 0,21 0-2442 0 0,109 8 1666 0 0,-28 0-1414 0 0,210-3 14 0 0,130 9-227 0 0,-368-5-984 0 0,-7 0-1934 0 0,-19-7-4528 0 0</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1:58.902"/>
    </inkml:context>
    <inkml:brush xml:id="br0">
      <inkml:brushProperty name="width" value="0.1" units="cm"/>
      <inkml:brushProperty name="height" value="0.1" units="cm"/>
      <inkml:brushProperty name="color" value="#E71224"/>
    </inkml:brush>
  </inkml:definitions>
  <inkml:trace contextRef="#ctx0" brushRef="#br0">109 6 704 0 0,'0'0'12091'0'0,"13"-1"-11707"0"0,-3-1-403 0 0,-1 1 1 0 0,1 0-1 0 0,0 1 1 0 0,0 0 0 0 0,0 1-1 0 0,-1 0 1 0 0,1 0 0 0 0,0 1-1 0 0,-1 0 1 0 0,1 1 0 0 0,-1 0-1 0 0,11 6 1 0 0,-7-2 105 0 0,-1 2-1 0 0,0 0 1 0 0,0 0 0 0 0,-1 1 0 0 0,0 1-1 0 0,-1 0 1 0 0,0 0 0 0 0,-1 1 0 0 0,0 0 0 0 0,-1 0-1 0 0,-1 1 1 0 0,0 0 0 0 0,0 1 0 0 0,-1-1-1 0 0,-1 1 1 0 0,0 1 0 0 0,-1-1 0 0 0,4 29-1 0 0,-6-27 47 0 0,-1 1 0 0 0,0 0-1 0 0,-1-1 1 0 0,-1 1 0 0 0,0 0-1 0 0,-2 0 1 0 0,1-1 0 0 0,-2 0-1 0 0,-1 1 1 0 0,0-1 0 0 0,0-1-1 0 0,-2 1 1 0 0,0-1 0 0 0,-1 0-1 0 0,0-1 1 0 0,-17 23 0 0 0,7-18-176 0 0,0-1 0 0 0,0 0 1 0 0,-2-1-1 0 0,0-1 1 0 0,-1-1-1 0 0,0-1 1 0 0,-1-1-1 0 0,-1-1 0 0 0,0-1 1 0 0,-1-1-1 0 0,0-1 1 0 0,0-1-1 0 0,-42 8 0 0 0,66-16-6 0 0,0 0 0 0 0,0 0 0 0 0,-1 0-1 0 0,1 0 1 0 0,0 0 0 0 0,0 0 0 0 0,0 0-1 0 0,0 0 1 0 0,0 0 0 0 0,-1 0-1 0 0,1 0 1 0 0,0 0 0 0 0,0 0 0 0 0,0 0-1 0 0,0 0 1 0 0,0 0 0 0 0,-1 0 0 0 0,1 0-1 0 0,0 0 1 0 0,0 0 0 0 0,-1-1-345 0 0,1 1 344 0 0,0-1 1 0 0,0 1 0 0 0,0 0-1 0 0,0 0 1 0 0,0 0 0 0 0,0 0 0 0 0,0 0-1 0 0,0-1 1 0 0,0 1 0 0 0,0 0 0 0 0,0 0-1 0 0,0 0 1 0 0,0 0 0 0 0,0-1-1 0 0,0 1 1 0 0,0 0 0 0 0,0 0 0 0 0,0 0-1 0 0,0 0 1 0 0,0 0 0 0 0,0-1 0 0 0,0 1-1 0 0,0 0 1 0 0,0 0 0 0 0,0 0-1 0 0,0 0 1 0 0,1 0 0 0 0,-1 0 0 0 0,0-1-247 0 0,0 1 247 0 0,1 0-1 0 0,-1 0 1 0 0,10-14-4201 0 0,18-15-1602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9:40.576"/>
    </inkml:context>
    <inkml:brush xml:id="br0">
      <inkml:brushProperty name="width" value="0.035" units="cm"/>
      <inkml:brushProperty name="height" value="0.035" units="cm"/>
      <inkml:brushProperty name="color" value="#E71224"/>
    </inkml:brush>
  </inkml:definitions>
  <inkml:trace contextRef="#ctx0" brushRef="#br0">9 307 2016,'-8'-26'9331,"8"25"-9128,0 0 1,0 0 0,0-1-1,0 1 1,0 0 0,0 0-1,1 0 1,-1 0-1,0-1 1,1 1 0,-1 0-1,1 0 1,0 0 0,0-1-1,1-1-125,1 1 0,0 0 0,0-1 0,0 1 0,0 0 0,0 0 0,1 0 0,-1 1 0,0-1 0,1 1 0,4-1 0,54-15 275,2 3-1,124-12 1,-77 13-110,208-33 427,-236 34 70,0-4 0,156-53 0,-235 67-723,-2 2 13,0-1 0,0 1 1,0-1-1,0 0 0,0 0 0,0 0 0,0 0 1,-1 0-1,1 0 0,0 0 0,-1-1 1,4-2-1,-5 3 14,-5-2-2612,-12-1 2424,16 6-30,0 1 0,0-1 0,0 1 0,0-1 0,0 1-1,1 0 1,-1-1 0,1 1 0,-1 0 0,1-1 0,0 1 0,0 0 0,1 0 0,0 3 0,12 108-7028,-8-76 2233</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2:04.765"/>
    </inkml:context>
    <inkml:brush xml:id="br0">
      <inkml:brushProperty name="width" value="0.1" units="cm"/>
      <inkml:brushProperty name="height" value="0.1" units="cm"/>
      <inkml:brushProperty name="color" value="#E71224"/>
    </inkml:brush>
  </inkml:definitions>
  <inkml:trace contextRef="#ctx0" brushRef="#br0">0 113 7493 0 0,'0'0'7486'0'0,"6"6"-7216"0"0,-4-4-216 0 0,1 1 1 0 0,0 0-1 0 0,-1 0 1 0 0,1 1-1 0 0,-1-1 1 0 0,0 0-1 0 0,0 1 1 0 0,-1 0-1 0 0,1-1 1 0 0,-1 1-1 0 0,0 0 1 0 0,1 0-1 0 0,-2 0 1 0 0,1 0-1 0 0,0-1 1 0 0,-1 1-1 0 0,0 0 1 0 0,0 8-1 0 0,-3 50 203 0 0,2-34-288 0 0,2 46 0 0 0,-1-72 4 0 0,0 0 1 0 0,0 0-1 0 0,0 0 1 0 0,1 0-1 0 0,-1-1 1 0 0,1 1-1 0 0,0 0 0 0 0,-1 0 1 0 0,1 0-1 0 0,0-1 1 0 0,0 1-1 0 0,0 0 1 0 0,0-1-1 0 0,0 1 1 0 0,0-1-1 0 0,1 1 0 0 0,-1-1 1 0 0,0 0-1 0 0,1 1 1 0 0,-1-1-1 0 0,1 0 1 0 0,0 0-1 0 0,-1 0 1 0 0,1 0-1 0 0,0 0 0 0 0,-1-1 1 0 0,1 1-1 0 0,0 0 1 0 0,0-1-1 0 0,0 1 1 0 0,0-1-1 0 0,0 0 1 0 0,-1 0-1 0 0,1 0 0 0 0,0 0 1 0 0,0 0-1 0 0,0 0 1 0 0,0 0-1 0 0,0 0 1 0 0,3-2-1 0 0,3 1 1 0 0,-1-1-1 0 0,0 0 1 0 0,0-1-1 0 0,0 1 0 0 0,0-1 1 0 0,-1-1-1 0 0,1 1 1 0 0,-1-1-1 0 0,8-6 1 0 0,19-21-24 0 0,13-12 610 0 0,-45 43-564 0 0,1-1-1 0 0,-1 1 0 0 0,0-1 0 0 0,0 1 1 0 0,0 0-1 0 0,0-1 0 0 0,1 1 0 0 0,-1 0 0 0 0,0 0 1 0 0,0 0-1 0 0,0 0 0 0 0,1 0 0 0 0,-1 0 1 0 0,0 0-1 0 0,0 0 0 0 0,1 0 0 0 0,-1 1 1 0 0,0-1-1 0 0,0 1 0 0 0,0-1 0 0 0,0 1 0 0 0,0-1 1 0 0,0 1-1 0 0,0-1 0 0 0,2 2 0 0 0,28 23-284 0 0,-21-16 296 0 0,12 9-60 0 0,1-1-1 0 0,0-1 0 0 0,2-2 1 0 0,-1 0-1 0 0,43 16 0 0 0,-48-23 4 0 0,0-1 0 0 0,0-1 0 0 0,1-1 0 0 0,-1 0 0 0 0,1-2 0 0 0,0 0 0 0 0,0-1 0 0 0,35-3 0 0 0,-50 1 97 0 0,1 0 1 0 0,-1 0 0 0 0,0 0 0 0 0,0-1-1 0 0,0 1 1 0 0,0-1 0 0 0,0 0-1 0 0,-1-1 1 0 0,1 1 0 0 0,-1-1 0 0 0,1 0-1 0 0,-1 0 1 0 0,0 0 0 0 0,0-1 0 0 0,5-6-1 0 0,-3 3 86 0 0,-1 0-1 0 0,0 0 1 0 0,-1-1-1 0 0,0 0 0 0 0,0 0 1 0 0,-1 0-1 0 0,0 0 1 0 0,4-14-1 0 0,-2-5 234 0 0,-1-1 0 0 0,-1 0-1 0 0,-2 0 1 0 0,-2-49 0 0 0,0 63-252 0 0,-1 1 0 0 0,0 0-1 0 0,-1 0 1 0 0,-4-13 0 0 0,6 21-97 0 0,-1-1 0 0 0,-1 1 0 0 0,1 0 0 0 0,-1 0 0 0 0,1 0 0 0 0,-2 0 0 0 0,1 0 0 0 0,0 0 0 0 0,-1 1 0 0 0,0 0 0 0 0,-7-7 0 0 0,9 10-79 0 0,0 0-1 0 0,1 0 1 0 0,-1 0-1 0 0,0 0 0 0 0,1 1 1 0 0,-1-1-1 0 0,0 1 1 0 0,0-1-1 0 0,0 1 0 0 0,1-1 1 0 0,-1 1-1 0 0,0 0 1 0 0,0 0-1 0 0,0 0 0 0 0,0 0 1 0 0,0 0-1 0 0,1 0 0 0 0,-1 1 1 0 0,0-1-1 0 0,0 1 1 0 0,0-1-1 0 0,0 1 0 0 0,1 0 1 0 0,-1-1-1 0 0,0 1 1 0 0,1 0-1 0 0,-1 0 0 0 0,1 0 1 0 0,-1 1-1 0 0,1-1 1 0 0,-1 0-1 0 0,1 0 0 0 0,0 1 1 0 0,0-1-1 0 0,-1 1 1 0 0,0 2-1 0 0,-3 2-313 0 0,1 0 1 0 0,0 0-1 0 0,1 0 0 0 0,-1 1 0 0 0,1-1 1 0 0,0 1-1 0 0,1 0 0 0 0,-3 9 1 0 0,4-12-69 0 0,0 1 0 0 0,0 0 1 0 0,0-1-1 0 0,1 1 0 0 0,0 0 1 0 0,0 0-1 0 0,0-1 1 0 0,0 1-1 0 0,1 0 0 0 0,0-1 1 0 0,0 1-1 0 0,0 0 0 0 0,0-1 1 0 0,1 1-1 0 0,4 8 1 0 0,17 10-2608 0 0</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2:05.426"/>
    </inkml:context>
    <inkml:brush xml:id="br0">
      <inkml:brushProperty name="width" value="0.1" units="cm"/>
      <inkml:brushProperty name="height" value="0.1" units="cm"/>
      <inkml:brushProperty name="color" value="#E71224"/>
    </inkml:brush>
  </inkml:definitions>
  <inkml:trace contextRef="#ctx0" brushRef="#br0">194 524 12525 0 0,'0'0'2101'0'0,"-16"8"-1696"0"0,15-7-411 0 0,-24 13-45 0 0,-28 21 0 0 0,43-28 58 0 0,1 1 1 0 0,0 0 0 0 0,0 1-1 0 0,0 0 1 0 0,1 0 0 0 0,1 0-1 0 0,-10 16 1 0 0,14-19-45 0 0,0 0 1 0 0,0 0-1 0 0,1 0 1 0 0,0 0-1 0 0,0 0 1 0 0,1 0-1 0 0,-1 1 1 0 0,1-1-1 0 0,1 1 1 0 0,-1-1-1 0 0,1 0 0 0 0,0 1 1 0 0,1-1-1 0 0,-1 1 1 0 0,1-1-1 0 0,0 0 1 0 0,1 1-1 0 0,0-1 1 0 0,0 0-1 0 0,0 0 0 0 0,1 0 1 0 0,-1 0-1 0 0,2 0 1 0 0,-1-1-1 0 0,0 0 1 0 0,1 1-1 0 0,0-1 1 0 0,1 0-1 0 0,-1-1 0 0 0,1 1 1 0 0,-1-1-1 0 0,2 0 1 0 0,-1 0-1 0 0,0 0 1 0 0,1-1-1 0 0,-1 0 1 0 0,1 0-1 0 0,0 0 1 0 0,0-1-1 0 0,0 0 0 0 0,0 0 1 0 0,1-1-1 0 0,-1 1 1 0 0,12 0-1 0 0,-4-2-166 0 0,1 0 0 0 0,0 0-1 0 0,0-2 1 0 0,0 1 0 0 0,-1-2-1 0 0,1 0 1 0 0,-1-1 0 0 0,0-1-1 0 0,0 0 1 0 0,21-11 0 0 0,9-8-339 0 0,74-55 1 0 0,12-7 2611 0 0,-124 83-2010 0 0,0 0 0 0 0,0 0 0 0 0,0 0 1 0 0,1 1-1 0 0,-1 0 0 0 0,0 0 0 0 0,1 1 0 0 0,0 0 1 0 0,-1 0-1 0 0,1 0 0 0 0,0 1 0 0 0,-1 0 0 0 0,11 1 1 0 0,-14 0-45 0 0,0 0 0 0 0,0 0 1 0 0,0 0-1 0 0,0 0 1 0 0,0 1-1 0 0,0-1 0 0 0,-1 1 1 0 0,1 0-1 0 0,-1 0 0 0 0,1 0 1 0 0,-1 0-1 0 0,0 0 1 0 0,1 0-1 0 0,-1 1 0 0 0,0-1 1 0 0,0 1-1 0 0,-1 0 0 0 0,1-1 1 0 0,-1 1-1 0 0,1 0 1 0 0,-1 0-1 0 0,0 0 0 0 0,0 0 1 0 0,0 0-1 0 0,0 0 0 0 0,-1 0 1 0 0,1 0-1 0 0,-1 0 1 0 0,0 5-1 0 0,1 1 54 0 0,-1 0 0 0 0,0 1 1 0 0,0-1-1 0 0,-1 0 0 0 0,0 0 0 0 0,-1 0 0 0 0,-3 10 1 0 0,4-15-44 0 0,0 0 0 0 0,-1-1 0 0 0,1 1-1 0 0,-1-1 1 0 0,0 1 0 0 0,0-1 0 0 0,0 0 0 0 0,0 1 0 0 0,-1-1 0 0 0,1 0 0 0 0,-1-1 0 0 0,0 1 0 0 0,1 0 0 0 0,-1-1 0 0 0,-1 0 0 0 0,1 1 0 0 0,0-1 0 0 0,0 0 0 0 0,-7 2 0 0 0,10-4 6 0 0,-1 0 1 0 0,1 0 0 0 0,-1 0 0 0 0,0 0 0 0 0,1 0-1 0 0,-1 0 1 0 0,1 0 0 0 0,-1 0 0 0 0,1 0 0 0 0,-1 0-1 0 0,1 0 1 0 0,-1 0 0 0 0,1 0 0 0 0,-1 0 0 0 0,1-1-1 0 0,-1 1 1 0 0,1 0 0 0 0,-1 0 0 0 0,1-1 0 0 0,-1 1-1 0 0,1 0 1 0 0,-1-1 0 0 0,1 1 0 0 0,0 0 0 0 0,-1-1 0 0 0,1 1-1 0 0,-1-1 1 0 0,1 1 0 0 0,0 0 0 0 0,0-1 0 0 0,-1 1-1 0 0,1-1 1 0 0,0 1 0 0 0,0-1 0 0 0,-1 1 0 0 0,1-1-1 0 0,0 1 1 0 0,0-1 0 0 0,0 0 0 0 0,0 1 0 0 0,0-1-1 0 0,0 1 1 0 0,0-1 0 0 0,0 1 0 0 0,0-1 0 0 0,0 1-1 0 0,0-1 1 0 0,0 1 0 0 0,1-2 0 0 0,3-30 330 0 0,-4 32-354 0 0,5-22 123 0 0,2 1 1 0 0,1 1 0 0 0,0-1-1 0 0,1 1 1 0 0,2 1-1 0 0,24-37 1 0 0,91-100-123 0 0,-109 136-20 0 0,0-1-14 0 0,65-74-427 0 0,178-163-1 0 0,-193 208 584 0 0,-60 46-125 0 0,-1 0 0 0 0,1 1 0 0 0,0-1 0 0 0,0 1 0 0 0,0 1 0 0 0,0-1 0 0 0,1 1 0 0 0,10-1 0 0 0,-17 3-17 0 0,0 0 1 0 0,1 0 0 0 0,-1 1-1 0 0,0-1 1 0 0,0 1-1 0 0,0-1 1 0 0,0 0 0 0 0,0 1-1 0 0,0 0 1 0 0,0-1-1 0 0,0 1 1 0 0,0 0 0 0 0,0-1-1 0 0,-1 1 1 0 0,1 0-1 0 0,0 0 1 0 0,0 0-1 0 0,-1 0 1 0 0,1 0 0 0 0,0 0-1 0 0,-1 0 1 0 0,1 0-1 0 0,-1 0 1 0 0,1 0 0 0 0,-1 0-1 0 0,0 0 1 0 0,1 0-1 0 0,-1 0 1 0 0,0 0 0 0 0,0 0-1 0 0,0 1 1 0 0,0-1-1 0 0,0 0 1 0 0,0 2 0 0 0,0 6 26 0 0,1-1 1 0 0,-1 1 0 0 0,-3 15 0 0 0,-3 4 78 0 0,-1 1-1 0 0,-2-1 0 0 0,-14 32 1 0 0,-44 83 282 0 0,43-95-267 0 0,-5 12-26 0 0,2-10 38 0 0,3 2 0 0 0,2 0 0 0 0,-20 74-1 0 0,42-125-120 0 0,0-1 1 0 0,-1 1-1 0 0,1-1 0 0 0,0 1 0 0 0,0-1 0 0 0,0 1 0 0 0,0-1 1 0 0,0 1-1 0 0,0-1 0 0 0,0 1 0 0 0,0-1 0 0 0,0 1 1 0 0,0-1-1 0 0,0 1 0 0 0,0-1 0 0 0,0 1 0 0 0,0-1 0 0 0,0 1 1 0 0,0-1-1 0 0,1 0 0 0 0,-1 1 0 0 0,0-1 0 0 0,0 1 0 0 0,1-1 1 0 0,-1 1-1 0 0,0-1 0 0 0,0 0 0 0 0,1 1 0 0 0,-1-1 0 0 0,1 1 1 0 0,15-3 189 0 0,26-23 177 0 0,-35 19-335 0 0,160-106-136 0 0,117-73-311 0 0,-229 155-558 0 0,0 2 0 0 0,2 2 0 0 0,86-27 1 0 0,-106 41-4380 0 0</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2:05.846"/>
    </inkml:context>
    <inkml:brush xml:id="br0">
      <inkml:brushProperty name="width" value="0.1" units="cm"/>
      <inkml:brushProperty name="height" value="0.1" units="cm"/>
      <inkml:brushProperty name="color" value="#E71224"/>
    </inkml:brush>
  </inkml:definitions>
  <inkml:trace contextRef="#ctx0" brushRef="#br0">31 1 5076 0 0,'0'0'6964'0'0,"-5"11"-6054"0"0,0-1-669 0 0,1 0 1 0 0,0 0-1 0 0,1 1 1 0 0,-5 20-1 0 0,7-25-159 0 0,1 0 0 0 0,0-1 1 0 0,0 1-1 0 0,0 0 0 0 0,0 0 0 0 0,1-1 0 0 0,0 1 0 0 0,0 0 1 0 0,1-1-1 0 0,-1 1 0 0 0,1-1 0 0 0,0 1 0 0 0,6 9 0 0 0,-1-5-54 0 0,0-1-1 0 0,1 0 0 0 0,0 0 0 0 0,0-1 0 0 0,1 0 1 0 0,0 0-1 0 0,0-1 0 0 0,1 0 0 0 0,-1-1 0 0 0,2 0 1 0 0,-1 0-1 0 0,21 7 0 0 0,-3-3-356 0 0,0-2 1 0 0,0 0-1 0 0,1-2 1 0 0,31 3-1 0 0,88-2-2652 0 0,-49-14-1747 0 0,-25-6-849 0 0</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2:06.376"/>
    </inkml:context>
    <inkml:brush xml:id="br0">
      <inkml:brushProperty name="width" value="0.1" units="cm"/>
      <inkml:brushProperty name="height" value="0.1" units="cm"/>
      <inkml:brushProperty name="color" value="#E71224"/>
    </inkml:brush>
  </inkml:definitions>
  <inkml:trace contextRef="#ctx0" brushRef="#br0">181 100 10533 0 0,'0'0'3935'0'0,"-14"6"-3418"0"0,-45 23 30 0 0,51-24-463 0 0,1 1 0 0 0,-1 0 0 0 0,1 0 0 0 0,0 1 0 0 0,0 0-1 0 0,1 1 1 0 0,0-1 0 0 0,0 1 0 0 0,1 0 0 0 0,0 1 0 0 0,1-1 0 0 0,-1 1 0 0 0,2 0 0 0 0,-1 0-1 0 0,1 0 1 0 0,-3 18 0 0 0,3-17-115 0 0,1 0-1 0 0,0 1 1 0 0,0 0-1 0 0,1-1 0 0 0,0 1 1 0 0,1 0-1 0 0,0-1 1 0 0,1 1-1 0 0,0 0 1 0 0,1-1-1 0 0,0 1 1 0 0,1-1-1 0 0,0 0 0 0 0,0 1 1 0 0,1-1-1 0 0,1-1 1 0 0,0 1-1 0 0,0-1 1 0 0,0 0-1 0 0,1 0 1 0 0,1 0-1 0 0,0-1 0 0 0,0 0 1 0 0,0 0-1 0 0,1-1 1 0 0,17 13-1 0 0,-25-20 26 0 0,1 1-1 0 0,-1-1 1 0 0,0 0 0 0 0,1 0-1 0 0,-1 0 1 0 0,1 1 0 0 0,-1-1-1 0 0,0 0 1 0 0,1 0 0 0 0,-1 0-1 0 0,1 0 1 0 0,-1 0-1 0 0,1 1 1 0 0,-1-1 0 0 0,0 0-1 0 0,1 0 1 0 0,-1 0 0 0 0,1 0-1 0 0,-1 0 1 0 0,1-1 0 0 0,-1 1-1 0 0,0 0 1 0 0,1 0 0 0 0,-1 0-1 0 0,1 0 1 0 0,-1 0-1 0 0,0-1 1 0 0,1 1 0 0 0,-1 0-1 0 0,1 0 1 0 0,-1 0 0 0 0,0-1-1 0 0,1 1 1 0 0,7-18-42 0 0,-4-33 97 0 0,-4 40-86 0 0,2-30 97 0 0,3 0-1 0 0,1 0 1 0 0,14-50-1 0 0,-14 73-76 0 0,0-1 0 0 0,1 1 0 0 0,1 0 1 0 0,1 1-1 0 0,1 0 0 0 0,0 0 0 0 0,1 1 0 0 0,1 0 0 0 0,14-14 0 0 0,-19 22 27 0 0,1 1-1 0 0,0 0 0 0 0,0 0 0 0 0,0 0 1 0 0,1 1-1 0 0,0 1 0 0 0,0-1 0 0 0,1 2 1 0 0,0-1-1 0 0,0 1 0 0 0,12-3 0 0 0,-16 6-13 0 0,1 0 0 0 0,0 0 1 0 0,0 0-1 0 0,0 1 0 0 0,0 0 0 0 0,0 1 0 0 0,0-1 0 0 0,-1 1 0 0 0,1 1 0 0 0,0-1 0 0 0,0 1 0 0 0,-1 0 0 0 0,1 1 0 0 0,-1 0 0 0 0,0 0 0 0 0,0 0 0 0 0,0 0 0 0 0,7 6 0 0 0,0 2 23 0 0,0 1 0 0 0,0 0 0 0 0,-1 1 0 0 0,0 0 0 0 0,-1 1-1 0 0,-1 0 1 0 0,0 1 0 0 0,-1 0 0 0 0,14 33 0 0 0,-8-13 92 0 0,-2 2 1 0 0,-2 0-1 0 0,10 56 1 0 0,-21-90-96 0 0,12 79 406 0 0,-11-75-377 0 0,-1 1 1 0 0,0-1-1 0 0,0 1 1 0 0,-1-1-1 0 0,1 0 1 0 0,-2 1-1 0 0,1-1 0 0 0,-5 13 1 0 0,6-21-20 0 0,0 1-1 0 0,0 0 1 0 0,0-1 0 0 0,0 1 0 0 0,0 0-1 0 0,0-1 1 0 0,-1 1 0 0 0,1 0 0 0 0,0 0 0 0 0,0-1-1 0 0,0 1 1 0 0,-1 0 0 0 0,1 0 0 0 0,0-1-1 0 0,0 1 1 0 0,0 0 0 0 0,-1 0 0 0 0,1 0-1 0 0,0-1 1 0 0,0 1 0 0 0,-1 0 0 0 0,1 0-1 0 0,0 0 1 0 0,-1 0 0 0 0,1 0 0 0 0,0 0-1 0 0,0 0 1 0 0,-1-1 0 0 0,1 1 0 0 0,0 0-1 0 0,-1 0 1 0 0,1 0 0 0 0,0 0 0 0 0,-1 0 0 0 0,1 0-1 0 0,0 0 1 0 0,-1 1 0 0 0,1-1 0 0 0,0 0-1 0 0,0 0 1 0 0,-1 0 0 0 0,1 0 0 0 0,0 0-1 0 0,-1 0 1 0 0,1 0 0 0 0,0 1 0 0 0,0-1-1 0 0,-1 0 1 0 0,1 0 0 0 0,0 0 0 0 0,0 1-1 0 0,0-1 1 0 0,-1 0 0 0 0,1 0 0 0 0,0 1-1 0 0,0-1 1 0 0,0 0 0 0 0,0 0 0 0 0,-1 1-1 0 0,1-1 1 0 0,0 0 0 0 0,0 1 0 0 0,0-1 0 0 0,0 0-1 0 0,0 1 1 0 0,-6-26 1048 0 0,7 18-1053 0 0,0-1-1 0 0,0 0 1 0 0,1 0-1 0 0,0 1 1 0 0,1-1-1 0 0,-1 1 1 0 0,1-1-1 0 0,1 1 1 0 0,-1 0-1 0 0,1 1 1 0 0,0-1-1 0 0,8-9 1 0 0,8-8-160 0 0,40-38-1 0 0,-58 60 135 0 0,38-35-166 0 0,2 1 1 0 0,46-31-1 0 0,-67 53 117 0 0,1 1-1 0 0,0 1 1 0 0,1 0-1 0 0,1 2 1 0 0,-1 1-1 0 0,41-11 0 0 0,-56 18 28 0 0,-1 1 0 0 0,1 0 0 0 0,0 0 0 0 0,-1 0 0 0 0,1 1 0 0 0,0 0 0 0 0,-1 1 0 0 0,1 0-1 0 0,-1 0 1 0 0,1 0 0 0 0,-1 1 0 0 0,1 0 0 0 0,13 7 0 0 0,-16-6 16 0 0,1 0 1 0 0,-1 1 0 0 0,0 0-1 0 0,0 1 1 0 0,-1-1-1 0 0,1 1 1 0 0,-1-1 0 0 0,0 1-1 0 0,0 1 1 0 0,0-1-1 0 0,-1 0 1 0 0,0 1-1 0 0,0 0 1 0 0,-1 0 0 0 0,1 0-1 0 0,2 11 1 0 0,-1-4 35 0 0,-1 0-1 0 0,-1 1 1 0 0,0-1 0 0 0,-1 1 0 0 0,0-1 0 0 0,-1 1 0 0 0,-1-1-1 0 0,0 1 1 0 0,-1-1 0 0 0,0 0 0 0 0,-1 0 0 0 0,0 1 0 0 0,-1-2-1 0 0,-1 1 1 0 0,0 0 0 0 0,-8 14 0 0 0,4-13 51 0 0,0 0 0 0 0,0-1 0 0 0,-1 0 0 0 0,-1 0 0 0 0,0-1 0 0 0,-1 0-1 0 0,0-1 1 0 0,-1-1 0 0 0,0 0 0 0 0,-1 0 0 0 0,0-2 0 0 0,-28 14 0 0 0,31-18-23 0 0,-4 3 231 0 0,15-5-124 0 0,11-1-34 0 0,32-4-71 0 0,1-1 1 0 0,59-15-1 0 0,-27 5-53 0 0,79-11-26 0 0,164-4 1 0 0,-307 29 192 0 0,2-1-917 0 0,-24-10-1993 0 0,-3-6-1781 0 0,3-6-84 0 0</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2:06.833"/>
    </inkml:context>
    <inkml:brush xml:id="br0">
      <inkml:brushProperty name="width" value="0.1" units="cm"/>
      <inkml:brushProperty name="height" value="0.1" units="cm"/>
      <inkml:brushProperty name="color" value="#E71224"/>
    </inkml:brush>
  </inkml:definitions>
  <inkml:trace contextRef="#ctx0" brushRef="#br0">1 112 10333 0 0,'0'0'2039'0'0,"6"-11"-612"0"0,0-3-1040 0 0,-1 0 409 0 0,1 2 0 0 0,1-1 0 0 0,0 0 0 0 0,14-18 0 0 0,-21 30-761 0 0,0 1-1 0 0,0 0 0 0 0,1 0 0 0 0,-1 0 1 0 0,0-1-1 0 0,0 1 0 0 0,1 0 0 0 0,-1 0 1 0 0,0 0-1 0 0,0 0 0 0 0,1-1 0 0 0,-1 1 0 0 0,0 0 1 0 0,0 0-1 0 0,1 0 0 0 0,-1 0 0 0 0,0 0 1 0 0,1 0-1 0 0,-1 0 0 0 0,0 0 0 0 0,0 0 1 0 0,1 0-1 0 0,-1 0 0 0 0,0 0 0 0 0,1 0 1 0 0,-1 0-1 0 0,0 0 0 0 0,0 0 0 0 0,1 0 1 0 0,-1 0-1 0 0,0 0 0 0 0,1 0 0 0 0,-1 0 1 0 0,0 1-1 0 0,0-1 0 0 0,1 0 0 0 0,-1 0 1 0 0,0 0-1 0 0,0 0 0 0 0,1 1 0 0 0,-1-1 1 0 0,0 0-1 0 0,0 0 0 0 0,1 1 0 0 0,7 14-337 0 0,-7-12 383 0 0,191 492-34 0 0,-186-476-69 0 0,14 41-520 0 0,19 102 0 0 0,-33-123-2965 0 0,2 74-1 0 0,-8-73-1454 0 0</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2:07.456"/>
    </inkml:context>
    <inkml:brush xml:id="br0">
      <inkml:brushProperty name="width" value="0.1" units="cm"/>
      <inkml:brushProperty name="height" value="0.1" units="cm"/>
      <inkml:brushProperty name="color" value="#E71224"/>
    </inkml:brush>
  </inkml:definitions>
  <inkml:trace contextRef="#ctx0" brushRef="#br0">1 635 12269 0 0,'0'0'2570'0'0,"17"-15"-1696"0"0,21-17-1075 0 0,0 3 0 0 0,60-35-1 0 0,597-344-1670 0 0,-660 387 2001 0 0,-21 11 315 0 0,2 0 0 0 0,-1 1 0 0 0,1 1-1 0 0,1 0 1 0 0,-1 1 0 0 0,25-6 0 0 0,-40 12-434 0 0,0 1 1 0 0,-1 0-1 0 0,1 0 1 0 0,-1 0 0 0 0,1 0-1 0 0,0 0 1 0 0,-1 0-1 0 0,1 0 1 0 0,0 0-1 0 0,-1 0 1 0 0,1 1-1 0 0,0-1 1 0 0,-1 0-1 0 0,1 0 1 0 0,0 0-1 0 0,-1 1 1 0 0,1-1-1 0 0,-1 0 1 0 0,1 1 0 0 0,-1-1-1 0 0,1 1 1 0 0,-1-1-1 0 0,1 0 1 0 0,-1 1-1 0 0,1-1 1 0 0,-1 1-1 0 0,1 0 1 0 0,5 21 145 0 0,-10 31 168 0 0,3-46-216 0 0,-31 152 1102 0 0,21-120-1117 0 0,3 0-1 0 0,1 1 0 0 0,1 0 0 0 0,3 0 1 0 0,1 51-1 0 0,2-85-134 0 0,1 1 1 0 0,0-1-1 0 0,0 0 1 0 0,1 0-1 0 0,-1 0 1 0 0,1-1-1 0 0,1 1 1 0 0,-1 0 0 0 0,1-1-1 0 0,0 1 1 0 0,0-1-1 0 0,0 0 1 0 0,1 0-1 0 0,0 0 1 0 0,0-1-1 0 0,0 1 1 0 0,1-1-1 0 0,-1 0 1 0 0,6 4-1 0 0,-3-5-25 0 0,-1 1 0 0 0,0-1 0 0 0,1 0 0 0 0,0-1 0 0 0,0 0 0 0 0,-1 0 0 0 0,1 0 0 0 0,1-1 0 0 0,-1 0 0 0 0,0 0 0 0 0,0-1 1 0 0,0 1-1 0 0,0-2 0 0 0,1 1 0 0 0,-1-1 0 0 0,8-2 0 0 0,1-1-94 0 0,-1-1 1 0 0,0-1 0 0 0,0 0 0 0 0,-1-1 0 0 0,1 0-1 0 0,-1-1 1 0 0,13-11 0 0 0,89-75-711 0 0,-96 77 902 0 0,-9 7 121 0 0,-9 7 24 0 0,1 0-1 0 0,-1 0 1 0 0,1 1 0 0 0,0-1 0 0 0,0 1 0 0 0,0 0-1 0 0,0 0 1 0 0,0 0 0 0 0,0 0 0 0 0,7-2 0 0 0,-2 27-89 0 0,1-8-27 0 0,0 0 1 0 0,0 0 0 0 0,2-1-1 0 0,-1-1 1 0 0,2 0-1 0 0,0 0 1 0 0,0-1-1 0 0,1 0 1 0 0,1-1-1 0 0,0-1 1 0 0,1 0-1 0 0,-1-1 1 0 0,2-1-1 0 0,-1 0 1 0 0,1-1 0 0 0,32 10-1 0 0,-20-9-38 0 0,0-1 0 0 0,1-1 1 0 0,-1-1-1 0 0,1-2 0 0 0,1-1 0 0 0,-1-1 0 0 0,0-2 0 0 0,0-1 1 0 0,42-7-1 0 0,-41 2-145 0 0,0-1 1 0 0,-1-1-1 0 0,-1-2 1 0 0,0-1 0 0 0,0-1-1 0 0,-1-1 1 0 0,-1-1-1 0 0,0-2 1 0 0,-1 0-1 0 0,-1-2 1 0 0,-1 0 0 0 0,29-33-1 0 0,-47 48 160 0 0,-1-1 1 0 0,0 1-1 0 0,0-1 0 0 0,0 0 0 0 0,0-1 0 0 0,-1 1 0 0 0,0-1 1 0 0,0 1-1 0 0,-1-1 0 0 0,0 0 0 0 0,0 0 0 0 0,2-8 1 0 0,-4 13-18 0 0,0 0 1 0 0,1 0 0 0 0,-1 0-1 0 0,0 0 1 0 0,-1 1 0 0 0,1-1 0 0 0,0 0-1 0 0,0 0 1 0 0,0 0 0 0 0,0 0-1 0 0,-1 0 1 0 0,1 1 0 0 0,0-1-1 0 0,-1 0 1 0 0,1 0 0 0 0,-1 0 0 0 0,1 1-1 0 0,-1-1 1 0 0,1 0 0 0 0,-1 1-1 0 0,1-1 1 0 0,-1 0 0 0 0,0 1-1 0 0,1-1 1 0 0,-2 0 0 0 0,0 0-10 0 0,0 0 0 0 0,1 1 0 0 0,-1-1 0 0 0,0 1 0 0 0,0-1 0 0 0,0 1 0 0 0,0-1 0 0 0,0 1 0 0 0,0 0 1 0 0,0 0-1 0 0,-2 0 0 0 0,-2 1-17 0 0,0 0 0 0 0,1 0 0 0 0,-1 0 0 0 0,0 0 0 0 0,1 1 0 0 0,-1 0 1 0 0,-5 3-1 0 0,6-3 26 0 0,1 1 0 0 0,-1 0 0 0 0,1 0 0 0 0,0 1 1 0 0,0-1-1 0 0,0 1 0 0 0,0 0 0 0 0,1 0 0 0 0,-1 0 1 0 0,1 0-1 0 0,0 1 0 0 0,1-1 0 0 0,-1 1 0 0 0,1 0 0 0 0,-1 0 1 0 0,1 0-1 0 0,1 0 0 0 0,-1 0 0 0 0,1 0 0 0 0,0 0 1 0 0,0 1-1 0 0,0 5 0 0 0,1-4-12 0 0,1 0 0 0 0,0-1-1 0 0,0 1 1 0 0,0 0 0 0 0,1 0 0 0 0,0 0-1 0 0,0-1 1 0 0,1 1 0 0 0,0-1 0 0 0,0 1 0 0 0,0-1-1 0 0,1 0 1 0 0,0-1 0 0 0,0 1 0 0 0,0-1 0 0 0,9 9-1 0 0,2 0 13 0 0,1-2 0 0 0,0 1-1 0 0,1-2 1 0 0,0-1 0 0 0,0 0-1 0 0,35 14 1 0 0,119 32-33 0 0,-134-45 5 0 0,412 107-2584 0 0,-379-105-94 0 0,-10-6-2494 0 0</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2:12.535"/>
    </inkml:context>
    <inkml:brush xml:id="br0">
      <inkml:brushProperty name="width" value="0.1" units="cm"/>
      <inkml:brushProperty name="height" value="0.1" units="cm"/>
      <inkml:brushProperty name="color" value="#E71224"/>
    </inkml:brush>
  </inkml:definitions>
  <inkml:trace contextRef="#ctx0" brushRef="#br0">277 256 5641 0 0,'8'-13'2770'0'0,"3"-4"-1988"0"0,42-70 181 0 0,-45 73-690 0 0,-1 1 0 0 0,-1-1 0 0 0,0 0 1 0 0,7-28-1 0 0,-13 41-184 0 0,1-1 1 0 0,-1 1 0 0 0,0 0-1 0 0,1 0 1 0 0,-1-1 0 0 0,0 1-1 0 0,0 0 1 0 0,0-1 0 0 0,0 1-1 0 0,0 0 1 0 0,0 0 0 0 0,0-1 0 0 0,0 1-1 0 0,-1 0 1 0 0,1-1 0 0 0,-1 1-1 0 0,1 0 1 0 0,-1 0 0 0 0,1 0-1 0 0,-1-1 1 0 0,1 1 0 0 0,-1 0-1 0 0,0 0 1 0 0,0 0 0 0 0,1 0-1 0 0,-1 0 1 0 0,0 0 0 0 0,0 0-1 0 0,0 1 1 0 0,0-1 0 0 0,0 0-1 0 0,-1 0 1 0 0,1 1 0 0 0,0-1-1 0 0,0 1 1 0 0,0-1 0 0 0,0 1-1 0 0,-1-1 1 0 0,1 1 0 0 0,0 0-1 0 0,0 0 1 0 0,-1-1 0 0 0,1 1-1 0 0,0 0 1 0 0,-1 0 0 0 0,1 0-1 0 0,-3 1 1 0 0,-2 0-47 0 0,-1 0 0 0 0,0 0 0 0 0,1 1 1 0 0,-1 0-1 0 0,1 0 0 0 0,0 0 0 0 0,-1 1 0 0 0,-7 5 0 0 0,-13 11 2 0 0,0 2-1 0 0,1 0 1 0 0,1 2 0 0 0,1 1 0 0 0,1 1-1 0 0,1 1 1 0 0,1 1 0 0 0,2 1-1 0 0,-26 47 1 0 0,21-21-316 0 0,23-50 196 0 0,0-1 0 0 0,0 1 0 0 0,0 0 0 0 0,0-1 0 0 0,1 1 0 0 0,0 0 0 0 0,-1 0 0 0 0,1-1 0 0 0,0 1 0 0 0,1 0 0 0 0,-1 0 0 0 0,1-1 0 0 0,1 5 0 0 0,-1-7 46 0 0,0 1 0 0 0,0-1 0 0 0,0 0 0 0 0,0 1-1 0 0,1-1 1 0 0,-1 0 0 0 0,0 0 0 0 0,1 0 0 0 0,-1 0 0 0 0,1 0 0 0 0,-1-1 0 0 0,1 1-1 0 0,-1 0 1 0 0,1-1 0 0 0,0 1 0 0 0,-1-1 0 0 0,1 0 0 0 0,0 1 0 0 0,-1-1-1 0 0,1 0 1 0 0,0 0 0 0 0,0 0 0 0 0,-1 0 0 0 0,1 0 0 0 0,2-1 0 0 0,44-7-336 0 0,-21-3 160 0 0,-1 0 1 0 0,0-2-1 0 0,-1-1 1 0 0,28-20-1 0 0,-28 17 110 0 0,0 2 0 0 0,1 1 0 0 0,50-21 0 0 0,-73 34 72 0 0,1 0 0 0 0,-1-1 0 0 0,1 2-1 0 0,0-1 1 0 0,0 0 0 0 0,-1 1 0 0 0,1-1 0 0 0,0 1-1 0 0,0 0 1 0 0,-1 1 0 0 0,7 0 0 0 0,-8 0-7 0 0,-1-1 0 0 0,1 1 0 0 0,-1 0 0 0 0,1 0 0 0 0,-1 0 0 0 0,0 0 1 0 0,0 0-1 0 0,1 0 0 0 0,-1 0 0 0 0,0 1 0 0 0,0-1 0 0 0,0 0 0 0 0,0 1 0 0 0,0-1 0 0 0,0 1 0 0 0,0-1 1 0 0,-1 1-1 0 0,1-1 0 0 0,-1 1 0 0 0,1-1 0 0 0,-1 1 0 0 0,1 0 0 0 0,-1-1 0 0 0,0 1 0 0 0,0 0 1 0 0,0-1-1 0 0,0 4 0 0 0,1 6-505 0 0,-1 0-1 0 0,-1 0 1 0 0,0 0 0 0 0,0 1 0 0 0,-5 16 0 0 0,-15 25-4668 0 0,10-37 2073 0 0</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2:13.017"/>
    </inkml:context>
    <inkml:brush xml:id="br0">
      <inkml:brushProperty name="width" value="0.1" units="cm"/>
      <inkml:brushProperty name="height" value="0.1" units="cm"/>
      <inkml:brushProperty name="color" value="#E71224"/>
    </inkml:brush>
  </inkml:definitions>
  <inkml:trace contextRef="#ctx0" brushRef="#br0">1 51 6201 0 0,'0'0'7180'0'0,"13"-5"-7078"0"0,43-15 89 0 0,-55 20-149 0 0,1-1 1 0 0,0 1-1 0 0,-1-1 0 0 0,1 1 1 0 0,0 0-1 0 0,-1 0 0 0 0,1 0 1 0 0,0 0-1 0 0,-1 0 0 0 0,1 0 1 0 0,0 0-1 0 0,-1 1 0 0 0,1-1 1 0 0,-1 1-1 0 0,1-1 1 0 0,0 1-1 0 0,-1-1 0 0 0,1 1 1 0 0,-1 0-1 0 0,1 0 0 0 0,-1 0 1 0 0,0 0-1 0 0,1 0 0 0 0,-1 0 1 0 0,0 0-1 0 0,0 0 0 0 0,0 0 1 0 0,2 3-1 0 0,0 0 38 0 0,-1 1 0 0 0,1-1 1 0 0,-1 0-1 0 0,0 1 0 0 0,-1 0 0 0 0,2 5 0 0 0,-1-3-24 0 0,0 0-1 0 0,-1 0 0 0 0,0 1 1 0 0,-1-1-1 0 0,0 0 1 0 0,0 0-1 0 0,0 0 0 0 0,-1 0 1 0 0,0 0-1 0 0,-1 0 0 0 0,-2 11 1 0 0,-1-6 1 0 0,0 1 0 0 0,-1-1 1 0 0,-1 0-1 0 0,0-1 0 0 0,-9 13 1 0 0,14-21-115 0 0,6-8-16 0 0,-1 0 0 0 0,0 1 0 0 0,1 0 0 0 0,-1 0 0 0 0,9-7-1 0 0,4-5-164 0 0,20-24-8 0 0,51-53 65 0 0,-77 83 265 0 0,2 0 0 0 0,-1 1 0 0 0,1 0 0 0 0,0 2 0 0 0,1-1 0 0 0,20-8 0 0 0,-29 14-72 0 0,1 0 1 0 0,-1 1 0 0 0,0 0-1 0 0,1 0 1 0 0,-1 0 0 0 0,0 0-1 0 0,1 1 1 0 0,-1-1 0 0 0,1 1-1 0 0,-1 0 1 0 0,1 1 0 0 0,-1-1-1 0 0,1 1 1 0 0,-1 0 0 0 0,0 0-1 0 0,1 0 1 0 0,-1 1 0 0 0,0-1-1 0 0,0 1 1 0 0,0 0 0 0 0,0 0-1 0 0,0 1 1 0 0,0-1 0 0 0,-1 1-1 0 0,1 0 1 0 0,5 6 0 0 0,-4-3-34 0 0,0 0 1 0 0,0 1 0 0 0,-1 0-1 0 0,0 0 1 0 0,0 0 0 0 0,-1 0-1 0 0,0 1 1 0 0,0-1 0 0 0,0 1-1 0 0,-1 0 1 0 0,-1 0 0 0 0,1 0-1 0 0,-1 0 1 0 0,0 10-1 0 0,-1 2-507 0 0,0-1 0 0 0,-4 24 0 0 0,-7-3-2299 0 0,9-36 1830 0 0,0 0 1 0 0,0 1-1 0 0,0-1 0 0 0,-1 0 0 0 0,0 0 0 0 0,-4 4 0 0 0</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2:13.490"/>
    </inkml:context>
    <inkml:brush xml:id="br0">
      <inkml:brushProperty name="width" value="0.1" units="cm"/>
      <inkml:brushProperty name="height" value="0.1" units="cm"/>
      <inkml:brushProperty name="color" value="#E71224"/>
    </inkml:brush>
  </inkml:definitions>
  <inkml:trace contextRef="#ctx0" brushRef="#br0">243 1 8809 0 0,'0'0'8511'0'0,"7"19"-8608"0"0,65 289 1018 0 0,-51-189-678 0 0,62 332 56 0 0,-73-412-615 0 0,-5-20-423 0 0,5 37 0 0 0,-10-56 734 0 0,-1 1 0 0 0,1-1 1 0 0,0 0-1 0 0,0 0 0 0 0,0 0 1 0 0,0 1-1 0 0,0-1 1 0 0,0 0-1 0 0,0 0 0 0 0,0 0 1 0 0,0 1-1 0 0,-1-1 0 0 0,1 0 1 0 0,0 0-1 0 0,0 0 0 0 0,0 0 1 0 0,0 0-1 0 0,-1 1 1 0 0,1-1-1 0 0,0 0 0 0 0,0 0 1 0 0,0 0-1 0 0,-1 0 0 0 0,1 0 1 0 0,0 0-1 0 0,0 0 1 0 0,0 0-1 0 0,-1 0 0 0 0,1 0 1 0 0,0 0-1 0 0,0 0 0 0 0,-1 0 1 0 0,1 0-1 0 0,0 0 0 0 0,0 0 1 0 0,0 0-1 0 0,-1 0 1 0 0,1 0-1 0 0,0 0 0 0 0,0 0 1 0 0,0 0-1 0 0,-1 0 0 0 0,1 0 1 0 0,0 0-1 0 0,0 0 1 0 0,0-1-1 0 0,-1 1 0 0 0,1 0 1 0 0,0 0-1 0 0,0 0 0 0 0,0 0 1 0 0,0-1-1 0 0,-1 1 0 0 0,1 0 1 0 0,0 0-1 0 0,0 0 1 0 0,0-1-1 0 0,0 1-10 0 0,-74-55-1084 0 0,46 32 1014 0 0,0 2-1 0 0,-37-20 0 0 0,52 34 150 0 0,0 1-1 0 0,0 0 0 0 0,-1 1 1 0 0,0 0-1 0 0,0 1 1 0 0,0 1-1 0 0,0 0 1 0 0,0 1-1 0 0,-1 0 1 0 0,1 1-1 0 0,-27 2 0 0 0,38-1-68 0 0,1 0 0 0 0,0 1 0 0 0,-1 0 0 0 0,1-1-1 0 0,-1 1 1 0 0,1 0 0 0 0,0 0 0 0 0,0 0-1 0 0,-1 0 1 0 0,1 0 0 0 0,0 1 0 0 0,0-1 0 0 0,0 1-1 0 0,0-1 1 0 0,1 1 0 0 0,-1 0 0 0 0,0 0-1 0 0,1 0 1 0 0,-1 0 0 0 0,1 0 0 0 0,0 0-1 0 0,-1 0 1 0 0,1 0 0 0 0,0 1 0 0 0,0-1 0 0 0,1 0-1 0 0,-1 1 1 0 0,0-1 0 0 0,1 1 0 0 0,-1-1-1 0 0,1 0 1 0 0,0 1 0 0 0,0-1 0 0 0,0 4 0 0 0,0 1 22 0 0,1 0 0 0 0,0 0 1 0 0,0 0-1 0 0,1 0 1 0 0,0 0-1 0 0,0 0 1 0 0,0-1-1 0 0,1 1 1 0 0,0-1-1 0 0,0 0 1 0 0,5 7-1 0 0,2 0 63 0 0,1 0 0 0 0,0 0 0 0 0,1-1 0 0 0,1-1-1 0 0,0 0 1 0 0,0 0 0 0 0,1-2 0 0 0,18 11 0 0 0,-22-15-47 0 0,-1 0 0 0 0,1 0 0 0 0,0-1 1 0 0,0-1-1 0 0,1 1 0 0 0,-1-2 0 0 0,1 0 0 0 0,-1 0 1 0 0,1 0-1 0 0,0-2 0 0 0,0 1 0 0 0,0-1 0 0 0,20-3 1 0 0,-29 2-152 0 0,0 1 0 0 0,0-1 0 0 0,1 0 0 0 0,-1 0 0 0 0,0 0 0 0 0,0 0 0 0 0,0 0 0 0 0,0 0 0 0 0,-1 0 0 0 0,4-4 0 0 0,0 0-2057 0 0,-5 4 1740 0 0,1 0 0 0 0,0 0 0 0 0,-1 0 1 0 0,1-1-1 0 0,-1 1 0 0 0,0 0 0 0 0,1 0 0 0 0,-1-2 0 0 0</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2:15.690"/>
    </inkml:context>
    <inkml:brush xml:id="br0">
      <inkml:brushProperty name="width" value="0.1" units="cm"/>
      <inkml:brushProperty name="height" value="0.1" units="cm"/>
      <inkml:brushProperty name="color" value="#E71224"/>
    </inkml:brush>
  </inkml:definitions>
  <inkml:trace contextRef="#ctx0" brushRef="#br0">1 78 7949 0 0,'0'0'5633'0'0,"13"-3"-5714"0"0,47-6 273 0 0,-57 9-173 0 0,-1 1-1 0 0,1-1 0 0 0,0 0 1 0 0,0 1-1 0 0,-1 0 0 0 0,1-1 0 0 0,0 1 1 0 0,-1 0-1 0 0,1 1 0 0 0,-1-1 1 0 0,1 0-1 0 0,-1 1 0 0 0,0-1 1 0 0,1 1-1 0 0,-1 0 0 0 0,0 0 1 0 0,3 2-1 0 0,0 3 38 0 0,1 0 0 0 0,-1 0 0 0 0,7 13 1 0 0,-9-14-49 0 0,7 14 55 0 0,-1-1-1 0 0,-1 2 1 0 0,0-1-1 0 0,-2 1 1 0 0,0 0-1 0 0,-2 1 1 0 0,3 27-1 0 0,-3-6-12 0 0,-3 0 0 0 0,-6 73 0 0 0,5-107-19 0 0,0-5 24 0 0,0 0 1 0 0,-1 1 0 0 0,1-1 0 0 0,-1 0-1 0 0,1 0 1 0 0,-1 0 0 0 0,-1 0 0 0 0,1 0 0 0 0,-1 0-1 0 0,-2 6 1 0 0,1-46 2803 0 0,5 9-2846 0 0,0 0 0 0 0,1 0-1 0 0,2 0 1 0 0,1 0 0 0 0,1 1 0 0 0,1 0-1 0 0,18-38 1 0 0,-11 32-344 0 0,2 0 0 0 0,1 2 0 0 0,1 0 0 0 0,1 1 0 0 0,34-36 1 0 0,-45 56-180 0 0,1-1 1 0 0,0 2-1 0 0,0 0 1 0 0,0 0 0 0 0,22-12-1 0 0,-24 16-312 0 0,-1 1-1 0 0,1 0 1 0 0,0 0-1 0 0,0 1 1 0 0,0 0-1 0 0,12-2 1 0 0,19 3-3650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9:53.915"/>
    </inkml:context>
    <inkml:brush xml:id="br0">
      <inkml:brushProperty name="width" value="0.035" units="cm"/>
      <inkml:brushProperty name="height" value="0.035" units="cm"/>
      <inkml:brushProperty name="color" value="#E71224"/>
    </inkml:brush>
  </inkml:definitions>
  <inkml:trace contextRef="#ctx0" brushRef="#br0">132 0 1896,'-10'4'4716,"-14"14"-3465,-31 29-2971,46-39 1536,-10 7-1331,4-3-449</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2:16.140"/>
    </inkml:context>
    <inkml:brush xml:id="br0">
      <inkml:brushProperty name="width" value="0.1" units="cm"/>
      <inkml:brushProperty name="height" value="0.1" units="cm"/>
      <inkml:brushProperty name="color" value="#E71224"/>
    </inkml:brush>
  </inkml:definitions>
  <inkml:trace contextRef="#ctx0" brushRef="#br0">205 190 9277 0 0,'0'0'4474'0'0,"13"-3"-4669"0"0,15-4 362 0 0,45-19 0 0 0,-66 23-126 0 0,1 0-1 0 0,-1 0 1 0 0,-1-1 0 0 0,1 0 0 0 0,0 0-1 0 0,-1 0 1 0 0,0-1 0 0 0,0 0-1 0 0,0 0 1 0 0,-1-1 0 0 0,1 1 0 0 0,-2-1-1 0 0,9-13 1 0 0,-12 18-31 0 0,0-1 1 0 0,0 0-1 0 0,0 1 1 0 0,-1-1-1 0 0,1 0 0 0 0,-1 0 1 0 0,1 0-1 0 0,-1 0 1 0 0,0 0-1 0 0,0 0 0 0 0,0 0 1 0 0,0 1-1 0 0,0-1 1 0 0,0 0-1 0 0,0 0 0 0 0,-1 0 1 0 0,1 0-1 0 0,-1 0 1 0 0,1 0-1 0 0,-1 1 0 0 0,0-1 1 0 0,-1-3-1 0 0,0 3 9 0 0,0 0 0 0 0,0 0-1 0 0,-1 0 1 0 0,1 0 0 0 0,0 0-1 0 0,-1 0 1 0 0,0 1 0 0 0,1-1-1 0 0,-1 1 1 0 0,0-1 0 0 0,1 1-1 0 0,-7-1 1 0 0,-5-1 98 0 0,1 0 1 0 0,-1 1-1 0 0,0 1 0 0 0,0 0 0 0 0,-15 2 0 0 0,15 0-10 0 0,1 1-1 0 0,-1 0 1 0 0,1 1-1 0 0,0 1 0 0 0,0 0 1 0 0,0 0-1 0 0,0 2 0 0 0,1 0 1 0 0,0 0-1 0 0,0 1 0 0 0,1 0 1 0 0,0 1-1 0 0,0 0 0 0 0,-12 13 1 0 0,15-14-112 0 0,1 1 0 0 0,0 0 0 0 0,0 0 0 0 0,1 0 0 0 0,0 1 0 0 0,1 0 0 0 0,0 0 0 0 0,0 0 0 0 0,1 1 1 0 0,0-1-1 0 0,1 1 0 0 0,0 0 0 0 0,0 0 0 0 0,1 1 0 0 0,1-1 0 0 0,0 0 0 0 0,0 1 0 0 0,1-1 0 0 0,1 14 0 0 0,0-15-8 0 0,2 0-1 0 0,-1-1 0 0 0,1 0 1 0 0,0 1-1 0 0,1-1 0 0 0,0 0 1 0 0,0 0-1 0 0,0-1 1 0 0,1 1-1 0 0,1-1 0 0 0,-1 0 1 0 0,1 0-1 0 0,0-1 0 0 0,1 0 1 0 0,-1 0-1 0 0,1 0 0 0 0,0-1 1 0 0,1 0-1 0 0,12 6 1 0 0,0-1-171 0 0,0 0 0 0 0,1-1 0 0 0,0-2 0 0 0,1 0 0 0 0,0-1 0 0 0,35 5 0 0 0,-27-8-960 0 0,-1-1 0 0 0,1-1 0 0 0,0-1 0 0 0,0-2 1 0 0,-1-1-1 0 0,37-9 0 0 0,-16-1-2995 0 0</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2:16.751"/>
    </inkml:context>
    <inkml:brush xml:id="br0">
      <inkml:brushProperty name="width" value="0.1" units="cm"/>
      <inkml:brushProperty name="height" value="0.1" units="cm"/>
      <inkml:brushProperty name="color" value="#E71224"/>
    </inkml:brush>
  </inkml:definitions>
  <inkml:trace contextRef="#ctx0" brushRef="#br0">141 102 4028 0 0,'0'0'6346'0'0,"2"11"-6276"0"0,8 34-51 0 0,-10-44 6 0 0,0 0-1 0 0,0 0 1 0 0,0 0-1 0 0,0 0 1 0 0,1 0 0 0 0,-1-1-1 0 0,0 1 1 0 0,1 0-1 0 0,-1 0 1 0 0,1 0 0 0 0,-1 0-1 0 0,1-1 1 0 0,-1 1 0 0 0,1 0-1 0 0,0 0 1 0 0,-1-1-1 0 0,2 2 1 0 0,-1-2 4 0 0,-1 0 0 0 0,0 0 0 0 0,1 0 0 0 0,-1 0 0 0 0,1 0 0 0 0,-1 0 0 0 0,0 0 0 0 0,1 0 0 0 0,-1 0-1 0 0,1 0 1 0 0,-1 0 0 0 0,0 0 0 0 0,1-1 0 0 0,-1 1 0 0 0,1 0 0 0 0,-1 0 0 0 0,0 0 0 0 0,1-1 0 0 0,-1 1 0 0 0,0 0 0 0 0,1 0 0 0 0,-1-1 0 0 0,0 1 0 0 0,0 0 0 0 0,1-1 0 0 0,13-23 982 0 0,-13 23-1045 0 0,2-7 167 0 0,1 1 0 0 0,-2-1 0 0 0,1 0 0 0 0,-1 0 0 0 0,0-1 0 0 0,-1 1 1 0 0,0 0-1 0 0,0-1 0 0 0,-1-10 0 0 0,0 17-92 0 0,0 0 1 0 0,0 0 0 0 0,0 0-1 0 0,0 0 1 0 0,-1 0-1 0 0,1-1 1 0 0,-1 1-1 0 0,1 0 1 0 0,-1 0 0 0 0,0 0-1 0 0,0 0 1 0 0,0 0-1 0 0,0 1 1 0 0,0-1 0 0 0,0 0-1 0 0,-1 0 1 0 0,1 1-1 0 0,-1-1 1 0 0,1 1-1 0 0,-1-1 1 0 0,1 1 0 0 0,-1-1-1 0 0,0 1 1 0 0,0 0-1 0 0,0 0 1 0 0,1 0-1 0 0,-1 0 1 0 0,0 0 0 0 0,0 0-1 0 0,0 1 1 0 0,-1-1-1 0 0,1 1 1 0 0,0-1-1 0 0,0 1 1 0 0,0 0 0 0 0,0 0-1 0 0,0 0 1 0 0,-1 0-1 0 0,1 0 1 0 0,-3 1-1 0 0,0 0-74 0 0,1 0 0 0 0,0 1 0 0 0,0-1 0 0 0,0 1 0 0 0,0 0 0 0 0,0 0 0 0 0,0 0 0 0 0,0 0-1 0 0,1 1 1 0 0,-1 0 0 0 0,1 0 0 0 0,0 0 0 0 0,0 0 0 0 0,0 0 0 0 0,-4 6 0 0 0,-3 4 58 0 0,1 1 1 0 0,-13 26 0 0 0,15-25-42 0 0,0-1 0 0 0,2 1 0 0 0,0 0 0 0 0,0 0 0 0 0,2 0 0 0 0,0 1 0 0 0,0 0 0 0 0,2-1 0 0 0,0 1 0 0 0,1 18 0 0 0,1-28 15 0 0,-1 1 1 0 0,1-1-1 0 0,0 1 1 0 0,1-1 0 0 0,0 0-1 0 0,0 0 1 0 0,0 1-1 0 0,1-2 1 0 0,-1 1 0 0 0,2 0-1 0 0,-1 0 1 0 0,0-1-1 0 0,1 0 1 0 0,0 0 0 0 0,1 0-1 0 0,-1 0 1 0 0,1 0 0 0 0,0-1-1 0 0,0 0 1 0 0,0 0-1 0 0,0 0 1 0 0,1-1 0 0 0,-1 0-1 0 0,1 0 1 0 0,0 0-1 0 0,12 3 1 0 0,-7-3 40 0 0,1-1 1 0 0,-1-1-1 0 0,1 0 0 0 0,-1 0 1 0 0,1-1-1 0 0,-1 0 0 0 0,1-1 1 0 0,-1-1-1 0 0,1 1 0 0 0,-1-2 1 0 0,0 0-1 0 0,0 0 0 0 0,0-1 1 0 0,0 0-1 0 0,18-11 0 0 0,10-7-56 0 0,0-3 0 0 0,55-46 0 0 0,-82 62 34 0 0,10-8-23 0 0,7-4 70 0 0,-2-2 1 0 0,-1 0-1 0 0,46-53 0 0 0,-62 59 407 0 0,-10 17-464 0 0,0-1 1 0 0,0 1 0 0 0,0 0 0 0 0,0 0-1 0 0,0 0 1 0 0,0 0 0 0 0,0-1 0 0 0,0 1-1 0 0,0 0 1 0 0,0 0 0 0 0,0 0 0 0 0,0 0-1 0 0,0-1 1 0 0,0 1 0 0 0,0 0 0 0 0,0 0 0 0 0,-1 0-1 0 0,1 0 1 0 0,0-1 0 0 0,0 1 0 0 0,0 0-1 0 0,0 0 1 0 0,0 0 0 0 0,0 0 0 0 0,0 0-1 0 0,-1-1 1 0 0,1 1 0 0 0,0 0 0 0 0,0 0-1 0 0,0 0 1 0 0,0 0 0 0 0,0 0 0 0 0,-1 0-1 0 0,1 0 1 0 0,0 0 0 0 0,0 0 0 0 0,0 0-1 0 0,0 0 1 0 0,-1 0 0 0 0,1-1 0 0 0,0 1 0 0 0,0 0-1 0 0,0 0 1 0 0,-1 0 0 0 0,-1 1-36 0 0,0 0 0 0 0,-1-1 0 0 0,1 1 0 0 0,0 0 0 0 0,0 0 0 0 0,-1 0 0 0 0,1 0 0 0 0,0 0 0 0 0,0 1 0 0 0,0-1 0 0 0,-2 3 1 0 0,-7 6 42 0 0,0 1 0 0 0,1 0 0 0 0,0 1 0 0 0,1 0 0 0 0,0 0 0 0 0,1 1 0 0 0,0 0 0 0 0,-6 15 0 0 0,11-22-38 0 0,0 1 0 0 0,1-1-1 0 0,-1 0 1 0 0,1 1 0 0 0,1-1-1 0 0,-1 1 1 0 0,1-1 0 0 0,0 1-1 0 0,1 0 1 0 0,0 0 0 0 0,0-1-1 0 0,0 1 1 0 0,0 0 0 0 0,1-1-1 0 0,1 1 1 0 0,-1 0 0 0 0,1-1-1 0 0,0 1 1 0 0,0-1 0 0 0,5 9-1 0 0,-4-11 22 0 0,0-1 0 0 0,0 1-1 0 0,1-1 1 0 0,-1 0 0 0 0,1 0-1 0 0,0 0 1 0 0,0 0 0 0 0,0-1-1 0 0,0 1 1 0 0,1-1 0 0 0,-1 0-1 0 0,0 0 1 0 0,1-1 0 0 0,0 0-1 0 0,-1 1 1 0 0,1-1 0 0 0,0-1-1 0 0,-1 1 1 0 0,1-1 0 0 0,7 0-1 0 0,3 0-9 0 0,0-1 0 0 0,0 0 0 0 0,0-1 0 0 0,0-1 0 0 0,18-6 0 0 0,-9 1-6 0 0,-1-1 1 0 0,0-2-1 0 0,-1 0 0 0 0,0-1 1 0 0,27-20-1 0 0,-10 1 193 0 0,60-58-1 0 0,-89 80 320 0 0,-15 17-374 0 0,-6 12-186 0 0,0 4 115 0 0,2 2-1 0 0,-11 44 1 0 0,17-57-372 0 0,1 0 1 0 0,1 0-1 0 0,0 0 1 0 0,0 0-1 0 0,1 1 1 0 0,1-1-1 0 0,4 22 1 0 0,6-9-2157 0 0,-11-25 2199 0 0,1-1 0 0 0,0 1 0 0 0,-1 0-1 0 0,1 0 1 0 0,0 0 0 0 0,-1-1 0 0 0,1 1-1 0 0,0 0 1 0 0,0-1 0 0 0,0 1 0 0 0,0 0-1 0 0,0-1 1 0 0,0 1 0 0 0,0-1 0 0 0,0 0-1 0 0,0 1 1 0 0,0-1 0 0 0,0 0 0 0 0,0 0-1 0 0,0 1 1 0 0,0-1 0 0 0,0 0 0 0 0,0 0-1 0 0,2 0 1 0 0,11-5-4580 0 0</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2:17.210"/>
    </inkml:context>
    <inkml:brush xml:id="br0">
      <inkml:brushProperty name="width" value="0.1" units="cm"/>
      <inkml:brushProperty name="height" value="0.1" units="cm"/>
      <inkml:brushProperty name="color" value="#E71224"/>
    </inkml:brush>
  </inkml:definitions>
  <inkml:trace contextRef="#ctx0" brushRef="#br0">0 18 1280 0 0,'0'0'6532'0'0,"13"-4"-5555"0"0,38-8-401 0 0,-49 11-523 0 0,0 1 1 0 0,0 0-1 0 0,0-1 1 0 0,0 1-1 0 0,0 0 1 0 0,0 0-1 0 0,0 0 1 0 0,0 1-1 0 0,0-1 1 0 0,-1 0-1 0 0,1 1 1 0 0,0-1-1 0 0,0 1 1 0 0,0 0-1 0 0,0-1 1 0 0,-1 1-1 0 0,1 0 1 0 0,0 0-1 0 0,-1 0 1 0 0,1 0-1 0 0,0 1 1 0 0,-1-1-1 0 0,0 0 1 0 0,1 1-1 0 0,-1-1 1 0 0,0 1-1 0 0,0-1 1 0 0,0 1-1 0 0,0 0 1 0 0,0-1-1 0 0,0 1 1 0 0,0 0-1 0 0,0 0 1 0 0,-1-1-1 0 0,2 5 1 0 0,0 3 228 0 0,0 1 0 0 0,0 0-1 0 0,-1-1 1 0 0,-1 1 0 0 0,0 10 0 0 0,0-16-106 0 0,-6 55 1138 0 0,9-59-1408 0 0,0 1 1 0 0,1-1-1 0 0,-1 0 0 0 0,0 0 1 0 0,1 0-1 0 0,-1 0 0 0 0,5-2 1 0 0,139-38-353 0 0,-110 28 174 0 0,2 1 0 0 0,-1 1-1 0 0,46-4 1 0 0,-71 13 318 0 0,-1 0 0 0 0,1 1 1 0 0,0 0-1 0 0,-1 1 0 0 0,1 0 1 0 0,-1 1-1 0 0,15 4 0 0 0,-21-3 33 0 0,1-1 0 0 0,-1 1 0 0 0,0 0 0 0 0,-1 0 0 0 0,1 1 0 0 0,-1 0 0 0 0,1 0 0 0 0,-1 0 0 0 0,0 1 0 0 0,-1 0 0 0 0,1-1-1 0 0,-1 2 1 0 0,0-1 0 0 0,0 0 0 0 0,3 8 0 0 0,0-1 29 0 0,-2 0-1 0 0,1 0 1 0 0,-2 0-1 0 0,0 1 0 0 0,4 19 1 0 0,-6-26-79 0 0,-1 0 0 0 0,0 0 0 0 0,-1 0 0 0 0,1 1 0 0 0,-1-1 0 0 0,0 0 1 0 0,-1 0-1 0 0,0 1 0 0 0,0-1 0 0 0,0 0 0 0 0,-1 0 0 0 0,1 0 0 0 0,-6 10 0 0 0,5-13-73 0 0,1-1 0 0 0,-1 1 0 0 0,0-1 0 0 0,-1 0 0 0 0,1 0 0 0 0,0 0 0 0 0,0 0 0 0 0,-1 0 0 0 0,1-1 0 0 0,-1 1-1 0 0,0 0 1 0 0,1-1 0 0 0,-1 0 0 0 0,0 0 0 0 0,0 0 0 0 0,0 0 0 0 0,0 0 0 0 0,0-1 0 0 0,0 1 0 0 0,0-1 0 0 0,0 0-1 0 0,0 0 1 0 0,0 0 0 0 0,0 0 0 0 0,-4-1 0 0 0,3 0-321 0 0,1 1 1 0 0,-1-1-1 0 0,1 0 0 0 0,0 0 1 0 0,-1-1-1 0 0,1 1 0 0 0,0-1 1 0 0,0 1-1 0 0,0-1 0 0 0,0 0 1 0 0,0 0-1 0 0,0-1 0 0 0,0 1 0 0 0,-2-4 1 0 0,-16-22-4889 0 0</inkml:trace>
</inkml:ink>
</file>

<file path=ppt/ink/ink2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2:17.747"/>
    </inkml:context>
    <inkml:brush xml:id="br0">
      <inkml:brushProperty name="width" value="0.1" units="cm"/>
      <inkml:brushProperty name="height" value="0.1" units="cm"/>
      <inkml:brushProperty name="color" value="#E71224"/>
    </inkml:brush>
  </inkml:definitions>
  <inkml:trace contextRef="#ctx0" brushRef="#br0">0 0 260 0 0,'0'0'795'0'0,"2"12"-874"0"0,7 35 62 0 0,-8-44 13 0 0,0-1-1 0 0,0 0 1 0 0,1 0-1 0 0,-1 0 1 0 0,0 0-1 0 0,1 0 0 0 0,0 0 1 0 0,-1 0-1 0 0,1-1 1 0 0,0 1-1 0 0,0-1 0 0 0,0 1 1 0 0,0-1-1 0 0,0 1 1 0 0,0-1-1 0 0,0 0 1 0 0,1 0-1 0 0,-1 0 0 0 0,0 0 1 0 0,1-1-1 0 0,-1 1 1 0 0,3 0-1 0 0,7 3 296 0 0,-7-2 356 0 0,-1 1 0 0 0,1-1-1 0 0,-1 1 1 0 0,0 0 0 0 0,0 1 0 0 0,0-1 0 0 0,0 1 0 0 0,-1-1 0 0 0,1 1 0 0 0,-1 1-1 0 0,0-1 1 0 0,0 0 0 0 0,2 6 0 0 0,5 9 957 0 0,14 40 0 0 0,-3-5 252 0 0,-15-41-1471 0 0,-1 0-316 0 0,1-1 1 0 0,0 0 0 0 0,1-1-1 0 0,0 1 1 0 0,10 10-1 0 0,-15-20-87 0 0,-1 0-1 0 0,1 0 0 0 0,0-1 0 0 0,0 1 0 0 0,0 0 0 0 0,0-1 0 0 0,0 0 0 0 0,0 1 0 0 0,0-1 0 0 0,0 0 0 0 0,0 0 1 0 0,0 0-1 0 0,1-1 0 0 0,-1 1 0 0 0,0 0 0 0 0,1-1 0 0 0,-1 1 0 0 0,0-1 0 0 0,1 0 0 0 0,-1 0 0 0 0,1 0 0 0 0,-1 0 1 0 0,0 0-1 0 0,1-1 0 0 0,-1 1 0 0 0,1-1 0 0 0,-1 1 0 0 0,0-1 0 0 0,0 0 0 0 0,1 0 0 0 0,-1 0 0 0 0,0 0 0 0 0,0 0 1 0 0,0-1-1 0 0,3-2 0 0 0,6-5 48 0 0,0 0 0 0 0,0-1 0 0 0,10-14 0 0 0,23-21 585 0 0,-42 44-560 0 0,0 0-1 0 0,-1 0 0 0 0,1 0 1 0 0,0 0-1 0 0,0 1 0 0 0,0-1 1 0 0,0 1-1 0 0,0-1 0 0 0,0 1 0 0 0,-1 0 1 0 0,1 0-1 0 0,0-1 0 0 0,0 1 1 0 0,0 1-1 0 0,0-1 0 0 0,0 0 1 0 0,0 0-1 0 0,0 1 0 0 0,0-1 1 0 0,3 2-1 0 0,40 19-30 0 0,-31-14 70 0 0,16 7-136 0 0,0-1-1 0 0,1-2 1 0 0,60 14 0 0 0,-71-21-144 0 0,0-1-1 0 0,1-1 1 0 0,-1 0-1 0 0,1-2 1 0 0,-1 0 0 0 0,1-2-1 0 0,26-4 1 0 0,-35 3 133 0 0,-1 0-1 0 0,0-1 1 0 0,0 0 0 0 0,-1-1 0 0 0,1 0 0 0 0,-1-1 0 0 0,0 0-1 0 0,-1 0 1 0 0,1-1 0 0 0,-1 0 0 0 0,9-11 0 0 0,-12 13 129 0 0,-1-1 0 0 0,0 0 1 0 0,0-1-1 0 0,0 0 0 0 0,-1 1 0 0 0,0-1 1 0 0,0-1-1 0 0,-1 1 0 0 0,0 0 1 0 0,0-1-1 0 0,-1 0 0 0 0,0 1 1 0 0,0-1-1 0 0,-1 0 0 0 0,0 0 1 0 0,0-14-1 0 0,-1 20-19 0 0,0 1 0 0 0,0 0 0 0 0,0 0 0 0 0,0 0 0 0 0,0-1 0 0 0,-1 1 0 0 0,1 0 1 0 0,0 0-1 0 0,-1 0 0 0 0,1-1 0 0 0,-1 1 0 0 0,1 0 0 0 0,-1 0 0 0 0,1 0 0 0 0,-1 0 0 0 0,0 0 0 0 0,0 0 1 0 0,1 0-1 0 0,-1 0 0 0 0,0 0 0 0 0,0 1 0 0 0,0-1 0 0 0,0 0 0 0 0,0 0 0 0 0,0 1 0 0 0,-2-1 0 0 0,1 0-8 0 0,0 0-1 0 0,-1 1 0 0 0,1 0 0 0 0,-1-1 0 0 0,0 1 0 0 0,1 0 1 0 0,-1 0-1 0 0,1 1 0 0 0,-1-1 0 0 0,1 0 0 0 0,-1 1 0 0 0,-2 0 1 0 0,-4 2-2 0 0,0 1 0 0 0,1-1 0 0 0,-1 1 1 0 0,1 1-1 0 0,0 0 0 0 0,-8 5 0 0 0,8-3-53 0 0,1 0 0 0 0,0 0 0 0 0,0 0 0 0 0,1 1 0 0 0,0 0 0 0 0,0 0 0 0 0,0 1 0 0 0,1 0 0 0 0,1 0 0 0 0,-1 0 0 0 0,2 0 0 0 0,-1 1 0 0 0,1-1 0 0 0,-2 14-1 0 0,4-17-54 0 0,0 1-1 0 0,1-1 1 0 0,-1 1-1 0 0,1-1 1 0 0,1 0-1 0 0,-1 1 1 0 0,1-1-1 0 0,0 0 0 0 0,1 1 1 0 0,-1-1-1 0 0,1 0 1 0 0,1 0-1 0 0,-1 0 1 0 0,1 0-1 0 0,0 0 0 0 0,0-1 1 0 0,1 0-1 0 0,-1 1 1 0 0,1-1-1 0 0,0 0 1 0 0,1-1-1 0 0,-1 1 0 0 0,8 5 1 0 0,1-1-245 0 0,0 0-1 0 0,1-1 1 0 0,0-1 0 0 0,0-1-1 0 0,0 0 1 0 0,1 0 0 0 0,0-1-1 0 0,17 2 1 0 0,4 0-2112 0 0,1-2-1 0 0,51 1 1 0 0,-37-5-1424 0 0</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2:18.333"/>
    </inkml:context>
    <inkml:brush xml:id="br0">
      <inkml:brushProperty name="width" value="0.1" units="cm"/>
      <inkml:brushProperty name="height" value="0.1" units="cm"/>
      <inkml:brushProperty name="color" value="#E71224"/>
    </inkml:brush>
  </inkml:definitions>
  <inkml:trace contextRef="#ctx0" brushRef="#br0">151 8 6157 0 0,'0'0'8629'0'0,"-14"-2"-8458"0"0,-42-4 38 0 0,54 7-198 0 0,0-1 0 0 0,0 0 0 0 0,0 1 1 0 0,0-1-1 0 0,0 1 0 0 0,0 0 0 0 0,0 0 0 0 0,0 0 0 0 0,0 0 0 0 0,1 0 1 0 0,-1 0-1 0 0,0 0 0 0 0,1 0 0 0 0,-1 1 0 0 0,1-1 0 0 0,-1 1 0 0 0,1-1 0 0 0,0 1 1 0 0,0-1-1 0 0,-2 4 0 0 0,-13 34 31 0 0,15-36-41 0 0,-3 15-17 0 0,0 0 0 0 0,2 0 0 0 0,0 0 0 0 0,1 33 0 0 0,-4 34-178 0 0,3-83 1045 0 0,-1-10-120 0 0,-1-9-254 0 0,5 7-483 0 0,-1 0 1 0 0,1 0-1 0 0,0 0 0 0 0,1 0 0 0 0,0 1 1 0 0,1-1-1 0 0,0 1 0 0 0,1-1 0 0 0,0 1 0 0 0,0 0 1 0 0,1 0-1 0 0,9-14 0 0 0,-7 13-25 0 0,1 0 0 0 0,0 1 0 0 0,1 0 0 0 0,0 0 0 0 0,0 1 0 0 0,1 0-1 0 0,0 1 1 0 0,0 0 0 0 0,21-11 0 0 0,-28 17 9 0 0,0-1-1 0 0,-1 1 1 0 0,1 0-1 0 0,0 0 1 0 0,-1 0 0 0 0,1 0-1 0 0,0 1 1 0 0,0-1-1 0 0,0 1 1 0 0,0 0-1 0 0,0 0 1 0 0,-1 0-1 0 0,1 0 1 0 0,0 0 0 0 0,0 0-1 0 0,0 1 1 0 0,0-1-1 0 0,0 1 1 0 0,-1 0-1 0 0,4 1 1 0 0,-3 1-2 0 0,1-1 1 0 0,-1 1-1 0 0,0-1 0 0 0,0 1 1 0 0,-1 0-1 0 0,1 0 0 0 0,0 1 0 0 0,-1-1 1 0 0,0 0-1 0 0,0 1 0 0 0,0 0 1 0 0,0-1-1 0 0,2 8 0 0 0,4 10 96 0 0,-1 1 0 0 0,-1 0-1 0 0,-2 0 1 0 0,1 0 0 0 0,-2 1-1 0 0,0 22 1 0 0,19-60 737 0 0,16-16-1146 0 0,57-43 88 0 0,-86 68 346 0 0,0 1 0 0 0,1 0-1 0 0,0 0 1 0 0,-1 1-1 0 0,1 0 1 0 0,1 0-1 0 0,-1 1 1 0 0,18-2 0 0 0,-26 5-37 0 0,0 0 0 0 0,1 0 0 0 0,-1 0 0 0 0,1 1 0 0 0,-1-1 0 0 0,0 1 0 0 0,1 0 0 0 0,-1-1 0 0 0,0 1 0 0 0,0 0 0 0 0,1 1 0 0 0,-1-1 0 0 0,0 0 0 0 0,0 0 0 0 0,0 1 0 0 0,-1-1 0 0 0,1 1 0 0 0,0 0 0 0 0,0 0 0 0 0,-1 0 0 0 0,3 3 0 0 0,4 6-4 0 0,-1 0-1 0 0,10 23 1 0 0,-6-13 29 0 0,-3-7-230 0 0,1 0 0 0 0,-1-1 0 0 0,2-1 0 0 0,0 1 0 0 0,20 18 0 0 0,-24-26-455 0 0,0-1 1 0 0,0 1-1 0 0,0-1 1 0 0,1 0 0 0 0,13 5-1 0 0,-14-7-527 0 0,0 0-1 0 0,0 0 0 0 0,1-1 1 0 0,-1 0-1 0 0,0 0 1 0 0,1-1-1 0 0,11 0 1 0 0,8-2-4592 0 0</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2:18.798"/>
    </inkml:context>
    <inkml:brush xml:id="br0">
      <inkml:brushProperty name="width" value="0.1" units="cm"/>
      <inkml:brushProperty name="height" value="0.1" units="cm"/>
      <inkml:brushProperty name="color" value="#E71224"/>
    </inkml:brush>
  </inkml:definitions>
  <inkml:trace contextRef="#ctx0" brushRef="#br0">146 0 9249 0 0,'0'0'7755'0'0,"-2"14"-7329"0"0,-35 247 1161 0 0,32-208-1737 0 0,-21 135-380 0 0,21-159-849 0 0,-2 0 0 0 0,-2-1 1 0 0,0 0-1 0 0,-18 35 0 0 0,8-32-3711 0 0</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2:19.350"/>
    </inkml:context>
    <inkml:brush xml:id="br0">
      <inkml:brushProperty name="width" value="0.1" units="cm"/>
      <inkml:brushProperty name="height" value="0.1" units="cm"/>
      <inkml:brushProperty name="color" value="#E71224"/>
    </inkml:brush>
  </inkml:definitions>
  <inkml:trace contextRef="#ctx0" brushRef="#br0">0 541 8069 0 0,'0'0'4704'0'0,"16"-12"-4614"0"0,0 0-89 0 0,9-7 19 0 0,1 1 0 0 0,29-15 1 0 0,478-299 345 0 0,-494 304-308 0 0,-17 10 173 0 0,1 2-1 0 0,1 0 0 0 0,40-19 1 0 0,-63 35-217 0 0,-1 0 1 0 0,0 0 0 0 0,0 0 0 0 0,1 0 0 0 0,-1-1 0 0 0,0 1 0 0 0,1 0-1 0 0,-1 0 1 0 0,0 0 0 0 0,1 0 0 0 0,-1 0 0 0 0,0 0 0 0 0,1 0-1 0 0,-1 0 1 0 0,0 0 0 0 0,1 0 0 0 0,-1 0 0 0 0,0 0 0 0 0,1 0-1 0 0,-1 0 1 0 0,0 0 0 0 0,1 1 0 0 0,-1-1 0 0 0,0 0 0 0 0,1 0 0 0 0,-1 0-1 0 0,0 0 1 0 0,0 0 0 0 0,1 1 0 0 0,-1-1 0 0 0,0 0 0 0 0,0 0-1 0 0,1 1 1 0 0,-1-1 0 0 0,0 0 0 0 0,0 0 0 0 0,0 1 0 0 0,1-1-1 0 0,-1 0 1 0 0,0 1 0 0 0,0-1 0 0 0,0 0 0 0 0,0 1 0 0 0,0-1 0 0 0,0 0-1 0 0,0 1 1 0 0,0-1 0 0 0,0 0 0 0 0,0 1 0 0 0,0-1 0 0 0,0 0-1 0 0,0 1 1 0 0,0-1 0 0 0,0 0 0 0 0,0 1 0 0 0,0-1 0 0 0,0 0-1 0 0,0 0 1 0 0,0 1 0 0 0,0-1 0 0 0,-1 0 0 0 0,1 1 0 0 0,0-1-1 0 0,0 1 1 0 0,-10 27-434 0 0,8-23 574 0 0,-21 55 131 0 0,-53 150 292 0 0,66-177-517 0 0,2-1 0 0 0,2 2 0 0 0,0-1 1 0 0,0 53-1 0 0,6-85-73 0 0,0 0 0 0 0,0-1 1 0 0,0 1-1 0 0,0 0 0 0 0,0-1 0 0 0,0 1 1 0 0,0-1-1 0 0,0 1 0 0 0,0 0 0 0 0,1-1 1 0 0,-1 1-1 0 0,0-1 0 0 0,0 1 0 0 0,1 0 1 0 0,-1-1-1 0 0,0 1 0 0 0,1-1 0 0 0,-1 1 1 0 0,0-1-1 0 0,1 1 0 0 0,-1-1 0 0 0,1 1 1 0 0,-1-1-1 0 0,1 0 0 0 0,-1 1 0 0 0,1-1 1 0 0,-1 0-1 0 0,1 1 0 0 0,0-1 0 0 0,-1 0 1 0 0,2 1-1 0 0,0-1-9 0 0,0 0-1 0 0,1 0 1 0 0,-1 0 0 0 0,0 0 0 0 0,0 0-1 0 0,0 0 1 0 0,1-1 0 0 0,-1 1 0 0 0,3-2 0 0 0,44-21-775 0 0,-15 1-168 0 0,52-44-1 0 0,9-7 1034 0 0,-94 72-14 0 0,0 0 0 0 0,1 0 0 0 0,-1 0 0 0 0,1 1 0 0 0,-1-1 0 0 0,0 0 0 0 0,1 0 0 0 0,-1 1 0 0 0,1-1 0 0 0,0 1 0 0 0,-1 0 0 0 0,1-1 0 0 0,-1 1 0 0 0,1 0 0 0 0,0 0 1 0 0,-1 0-1 0 0,1 0 0 0 0,-1 0 0 0 0,1 0 0 0 0,0 0 0 0 0,-1 1 0 0 0,1-1 0 0 0,-1 1 0 0 0,1-1 0 0 0,-1 1 0 0 0,1-1 0 0 0,-1 1 0 0 0,3 1 0 0 0,0 2 137 0 0,0 0 1 0 0,0 1-1 0 0,0-1 1 0 0,-1 1 0 0 0,1-1-1 0 0,4 10 1 0 0,5 6 230 0 0,-2-5-279 0 0,1-2-1 0 0,0 1 0 0 0,1-2 1 0 0,1 1-1 0 0,0-2 1 0 0,1 0-1 0 0,0-1 0 0 0,0 0 1 0 0,1-1-1 0 0,0-1 1 0 0,1 0-1 0 0,0-2 0 0 0,0 0 1 0 0,1 0-1 0 0,-1-2 1 0 0,1 0-1 0 0,0-1 0 0 0,32 1 1 0 0,-24-3-287 0 0,-1-1 0 0 0,1-1 0 0 0,0-2-1 0 0,0 0 1 0 0,-1-2 0 0 0,0-1 0 0 0,0 0 0 0 0,0-2 0 0 0,-1-1 0 0 0,0-1 0 0 0,0-1 0 0 0,36-24 0 0 0,-37 20-12 0 0,-2-1 1 0 0,1-1-1 0 0,-2 0 1 0 0,0-2-1 0 0,-2 0 1 0 0,0-1 0 0 0,-1-1-1 0 0,-1-1 1 0 0,25-44-1 0 0,-41 66 156 0 0,9-27 253 0 0,-9 26-263 0 0,1 0 0 0 0,-1 1 1 0 0,-1-1-1 0 0,1 1 0 0 0,0-1 0 0 0,0 1 0 0 0,0-1 0 0 0,0 1 0 0 0,0-1 0 0 0,0 1 1 0 0,-1-1-1 0 0,1 1 0 0 0,0-1 0 0 0,0 1 0 0 0,-1-1 0 0 0,1 1 0 0 0,0-1 0 0 0,-1 1 0 0 0,1-1 1 0 0,0 1-1 0 0,-1 0 0 0 0,1-1 0 0 0,-1 1 0 0 0,1 0 0 0 0,-1-1 0 0 0,1 1 0 0 0,-1 0 1 0 0,1 0-1 0 0,-1-1 0 0 0,1 1 0 0 0,-1 0 0 0 0,1 0 0 0 0,-1 0 0 0 0,1 0 0 0 0,-1 0 1 0 0,1 0-1 0 0,-1-1 0 0 0,0 1 0 0 0,1 1 0 0 0,-1-1 0 0 0,1 0 0 0 0,-2 0 0 0 0,-7 1 22 0 0,-1 0-1 0 0,0 1 1 0 0,1 0-1 0 0,0 0 0 0 0,-1 1 1 0 0,1 0-1 0 0,0 1 1 0 0,1 0-1 0 0,-13 7 0 0 0,5-1 116 0 0,1 0-1 0 0,0 0 0 0 0,1 2 0 0 0,-14 13 0 0 0,20-16-84 0 0,0 0 1 0 0,0 0 0 0 0,1 0-1 0 0,1 1 1 0 0,0 0-1 0 0,0 1 1 0 0,1-1-1 0 0,0 1 1 0 0,0 0 0 0 0,1 0-1 0 0,1 1 1 0 0,0-1-1 0 0,1 1 1 0 0,0-1-1 0 0,1 1 1 0 0,0 0 0 0 0,1 15-1 0 0,1-17 19 0 0,0 1-1 0 0,1-1 0 0 0,0 0 1 0 0,1 0-1 0 0,0 0 0 0 0,0 0 1 0 0,1-1-1 0 0,0 1 0 0 0,1-1 1 0 0,0 0-1 0 0,1 0 0 0 0,0-1 1 0 0,0 1-1 0 0,1-1 1 0 0,0-1-1 0 0,0 1 0 0 0,0-1 1 0 0,1 0-1 0 0,16 10 0 0 0,7 0-233 0 0,0-1 1 0 0,1-1-1 0 0,0-2 0 0 0,1-1 0 0 0,1-2 0 0 0,0-1 1 0 0,0-1-1 0 0,1-3 0 0 0,-1 0 0 0 0,62-1 0 0 0,-43-6-2103 0 0,11-10-2075 0 0</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1:59.973"/>
    </inkml:context>
    <inkml:brush xml:id="br0">
      <inkml:brushProperty name="width" value="0.1" units="cm"/>
      <inkml:brushProperty name="height" value="0.1" units="cm"/>
      <inkml:brushProperty name="color" value="#E71224"/>
    </inkml:brush>
  </inkml:definitions>
  <inkml:trace contextRef="#ctx0" brushRef="#br0">234 48 4424 0 0,'0'0'8005'0'0,"2"-8"-7938"0"0,3-32 6719 0 0,-8 44-7947 0 0,-15 21 1124 0 0,2 2 1 0 0,0 0-1 0 0,-19 48 0 0 0,-25 92-61 0 0,27-48-336 0 0,-25 69-975 0 0,57-218-5629 0 0,0-9 1931 0 0</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2:00.478"/>
    </inkml:context>
    <inkml:brush xml:id="br0">
      <inkml:brushProperty name="width" value="0.1" units="cm"/>
      <inkml:brushProperty name="height" value="0.1" units="cm"/>
      <inkml:brushProperty name="color" value="#E71224"/>
    </inkml:brush>
  </inkml:definitions>
  <inkml:trace contextRef="#ctx0" brushRef="#br0">1 1 10225 0 0,'0'0'4420'0'0,"16"11"-4359"0"0,2 2-6 0 0,6 4 125 0 0,0 1 1 0 0,27 28 0 0 0,81 77 248 0 0,82 84-548 0 0,-200-192-194 0 0,-1 1 0 0 0,0 0 0 0 0,-2 1 0 0 0,12 20 0 0 0,-18-25-798 0 0,0-1-1 0 0,-1 0 0 0 0,0 1 1 0 0,4 20-1 0 0,-4-11-3290 0 0</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2:00.995"/>
    </inkml:context>
    <inkml:brush xml:id="br0">
      <inkml:brushProperty name="width" value="0.1" units="cm"/>
      <inkml:brushProperty name="height" value="0.1" units="cm"/>
      <inkml:brushProperty name="color" value="#E71224"/>
    </inkml:brush>
  </inkml:definitions>
  <inkml:trace contextRef="#ctx0" brushRef="#br0">1 186 7173 0 0,'0'0'6763'0'0,"11"-3"-6999"0"0,320-55-875 0 0,-136 26 294 0 0,-164 26 1067 0 0,0 2-1 0 0,0 1 0 0 0,1 1 0 0 0,-1 2 1 0 0,51 6-1 0 0,-68-4-113 0 0,0 1 0 0 0,0 1 0 0 0,0 0 0 0 0,-1 1 0 0 0,0 0 1 0 0,0 1-1 0 0,0 0 0 0 0,-1 1 0 0 0,0 0 0 0 0,0 1 0 0 0,0 1 0 0 0,-1 0 0 0 0,-1 0 0 0 0,14 16 0 0 0,-8-4 58 0 0,-1 0 0 0 0,0 1 0 0 0,-2 0 0 0 0,-1 1-1 0 0,0 1 1 0 0,15 49 0 0 0,-12-21-85 0 0,-2 2 0 0 0,8 67 1 0 0,-18-106-90 0 0,-2 1 0 0 0,0-1 1 0 0,0 0-1 0 0,-1 0 0 0 0,-4 26 1 0 0,3-38 3 0 0,1 0 0 0 0,-1 1 0 0 0,0-1 0 0 0,-1 0 0 0 0,1 0 1 0 0,0 0-1 0 0,-1 0 0 0 0,0 0 0 0 0,1 0 0 0 0,-1 0 0 0 0,0 0 0 0 0,0-1 1 0 0,-1 1-1 0 0,1-1 0 0 0,-1 0 0 0 0,1 1 0 0 0,-1-1 0 0 0,0 0 0 0 0,0-1 1 0 0,0 1-1 0 0,0 0 0 0 0,0-1 0 0 0,0 0 0 0 0,0 1 0 0 0,0-1 0 0 0,0 0 1 0 0,-1-1-1 0 0,1 1 0 0 0,0-1 0 0 0,-1 1 0 0 0,-3-1 0 0 0,2 0-5 0 0,0 0 0 0 0,-1 0 1 0 0,1-1-1 0 0,0 1 0 0 0,0-1 0 0 0,0 0 0 0 0,0 0 0 0 0,0-1 0 0 0,0 0 0 0 0,1 1 0 0 0,-1-2 0 0 0,0 1 0 0 0,1 0 1 0 0,0-1-1 0 0,-7-5 0 0 0,5 3-26 0 0,1-1 0 0 0,-1 0 0 0 0,1 0-1 0 0,0-1 1 0 0,0 1 0 0 0,1-1 0 0 0,0 0 0 0 0,0 0 0 0 0,-2-9 0 0 0,-1-4-39 0 0,0 0-1 0 0,2 0 1 0 0,1 0-1 0 0,0-1 1 0 0,2 0 0 0 0,0-38-1 0 0,3 31-11 0 0,1 0 0 0 0,1 1 0 0 0,1-1 0 0 0,2 1 0 0 0,1 0 0 0 0,14-37 0 0 0,-13 46-10 0 0,0 0-1 0 0,1 0 0 0 0,1 1 1 0 0,1 0-1 0 0,1 1 0 0 0,0 0 1 0 0,1 0-1 0 0,0 2 0 0 0,30-26 1 0 0,-24 25-7 0 0,1 1 1 0 0,1 1-1 0 0,0 0 1 0 0,27-11 0 0 0,-34 19 38 0 0,1-1 0 0 0,-1 2 0 0 0,1 0 0 0 0,0 0 0 0 0,0 2 0 0 0,1 0 0 0 0,28 0 0 0 0,-42 2 34 0 0,0 0 1 0 0,1 0-1 0 0,-1 0 0 0 0,0 0 1 0 0,1 0-1 0 0,-1 1 0 0 0,0 0 1 0 0,1-1-1 0 0,-1 1 0 0 0,0 0 1 0 0,0 0-1 0 0,0 0 0 0 0,1 0 1 0 0,-1 0-1 0 0,0 0 0 0 0,3 4 1 0 0,-4-4 8 0 0,0 0 1 0 0,0 1-1 0 0,-1-1 1 0 0,1 0-1 0 0,-1 1 1 0 0,1-1 0 0 0,-1 1-1 0 0,1-1 1 0 0,-1 0-1 0 0,0 1 1 0 0,1-1 0 0 0,-1 1-1 0 0,0-1 1 0 0,0 1-1 0 0,0-1 1 0 0,0 1-1 0 0,0-1 1 0 0,-1 1 0 0 0,1-1-1 0 0,-1 2 1 0 0,-1 4 29 0 0,-1 0-1 0 0,0-1 1 0 0,0 1 0 0 0,-1-1 0 0 0,1 0 0 0 0,-1 0-1 0 0,-1 0 1 0 0,1-1 0 0 0,-9 8 0 0 0,-18 14-326 0 0,-1-2 0 0 0,-1-1-1 0 0,-56 29 1 0 0,14-8-6112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9:54.332"/>
    </inkml:context>
    <inkml:brush xml:id="br0">
      <inkml:brushProperty name="width" value="0.035" units="cm"/>
      <inkml:brushProperty name="height" value="0.035" units="cm"/>
      <inkml:brushProperty name="color" value="#E71224"/>
    </inkml:brush>
  </inkml:definitions>
  <inkml:trace contextRef="#ctx0" brushRef="#br0">47 1 2832,'1'2'6533,"-9"3"-6293,-13 5-3346,2-6 755</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2:01.440"/>
    </inkml:context>
    <inkml:brush xml:id="br0">
      <inkml:brushProperty name="width" value="0.1" units="cm"/>
      <inkml:brushProperty name="height" value="0.1" units="cm"/>
      <inkml:brushProperty name="color" value="#E71224"/>
    </inkml:brush>
  </inkml:definitions>
  <inkml:trace contextRef="#ctx0" brushRef="#br0">64 42 9413 0 0,'0'0'4562'0'0,"8"11"-4246"0"0,1 3-142 0 0,0 1 1 0 0,0 1-1 0 0,-2 0 0 0 0,0 0 0 0 0,-1 0 0 0 0,5 22 0 0 0,6 58-451 0 0,-4 1 1 0 0,-5 0-1 0 0,-6 134 0 0 0,-2-223-313 0 0,-1 1 0 0 0,0 0 0 0 0,0-1 0 0 0,-1 1 0 0 0,-6 15 0 0 0,8-23 415 0 0,0 0-1 0 0,-1 0 1 0 0,1 0 0 0 0,-1 0 0 0 0,0 0-1 0 0,1 0 1 0 0,-1 0 0 0 0,0 0-1 0 0,1 0 1 0 0,-1 0 0 0 0,0 0 0 0 0,0 0-1 0 0,0-1 1 0 0,0 1 0 0 0,0 0 0 0 0,0-1-1 0 0,0 1 1 0 0,0 0 0 0 0,0-1 0 0 0,-2 1-1 0 0,2-1-3 0 0,-1 0 0 0 0,1 0 1 0 0,-1-1-1 0 0,0 1 0 0 0,1-1 0 0 0,-1 1 0 0 0,1-1 0 0 0,-1 1 0 0 0,1-1 0 0 0,0 0 0 0 0,-1 1 0 0 0,1-1 0 0 0,0 0 0 0 0,-1 0 1 0 0,1 0-1 0 0,0 0 0 0 0,0 0 0 0 0,0 0 0 0 0,0-1 0 0 0,-1-1 0 0 0,-7-8-216 0 0,1 0-1 0 0,0-1 1 0 0,1 0 0 0 0,0 0-1 0 0,1 0 1 0 0,-8-25 0 0 0,2 0 1647 0 0,-7-46 0 0 0,11 46-81 0 0,3-1 0 0 0,0 0 0 0 0,3 0 1 0 0,4-73-1 0 0,0 96-1036 0 0,0-1 0 0 0,0 1 0 0 0,2 0 0 0 0,0 0 0 0 0,0 0 0 0 0,2 1 0 0 0,-1 0 0 0 0,2 0 0 0 0,0 0 0 0 0,1 0 0 0 0,0 1-1 0 0,1 1 1 0 0,0 0 0 0 0,22-22 0 0 0,-24 28-103 0 0,1 0-1 0 0,0 1 0 0 0,0 0 1 0 0,0 0-1 0 0,1 1 0 0 0,0 0 1 0 0,0 1-1 0 0,0-1 0 0 0,0 2 1 0 0,10-3-1 0 0,-16 5 31 0 0,-1-1 0 0 0,1 0 0 0 0,0 1 0 0 0,0 0 0 0 0,0 0 0 0 0,0-1 0 0 0,0 2 0 0 0,0-1-1 0 0,0 0 1 0 0,0 1 0 0 0,0-1 0 0 0,-1 1 0 0 0,1 0 0 0 0,0 0 0 0 0,0 0 0 0 0,-1 0 0 0 0,1 0 0 0 0,0 1 0 0 0,-1-1 0 0 0,0 1 0 0 0,1 0 0 0 0,-1 0 0 0 0,0 0 0 0 0,0 0 0 0 0,0 0 0 0 0,0 0 0 0 0,0 0 0 0 0,0 1 0 0 0,-1-1 0 0 0,1 1-1 0 0,-1-1 1 0 0,1 1 0 0 0,-1 0 0 0 0,0-1 0 0 0,1 6 0 0 0,0 3 81 0 0,-1 1 0 0 0,0-1-1 0 0,-1 1 1 0 0,0-1-1 0 0,-1 1 1 0 0,0-1 0 0 0,0 1-1 0 0,-2-1 1 0 0,1 1 0 0 0,-1-1-1 0 0,-1 0 1 0 0,0-1 0 0 0,-1 1-1 0 0,-7 13 1 0 0,-8 11-7 0 0,-2-1-1 0 0,-44 55 1 0 0,52-71-228 0 0,9-10-379 0 0,-1-1 0 0 0,0 0-1 0 0,-1 0 1 0 0,1 0 0 0 0,-9 6 0 0 0,18-48-7598 0 0</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2:01.864"/>
    </inkml:context>
    <inkml:brush xml:id="br0">
      <inkml:brushProperty name="width" value="0.1" units="cm"/>
      <inkml:brushProperty name="height" value="0.1" units="cm"/>
      <inkml:brushProperty name="color" value="#E71224"/>
    </inkml:brush>
  </inkml:definitions>
  <inkml:trace contextRef="#ctx0" brushRef="#br0">0 0 5825 0 0,'0'0'5165'0'0,"7"11"-3432"0"0,-5-6-1674 0 0,4 4 14 0 0,0 1 1 0 0,-1 0 0 0 0,-1 1 0 0 0,0-1-1 0 0,0 1 1 0 0,-1 0 0 0 0,3 16-1 0 0,3 75 930 0 0,-6 168 1 0 0,-5-156-155 0 0,13 120 0 0 0,-8-212-823 0 0,1 0 0 0 0,12 42 0 0 0,-14-58-52 0 0,0 0-1 0 0,0 0 1 0 0,1 0-1 0 0,0-1 1 0 0,0 1-1 0 0,0 0 0 0 0,1-1 1 0 0,0 0-1 0 0,0 0 1 0 0,0 0-1 0 0,0 0 1 0 0,1-1-1 0 0,0 0 1 0 0,8 6-1 0 0,-9-8 8 0 0,0-1-1 0 0,0 1 0 0 0,0-1 1 0 0,0 0-1 0 0,1-1 0 0 0,-1 1 1 0 0,0-1-1 0 0,1 0 0 0 0,-1 0 1 0 0,0 0-1 0 0,0 0 0 0 0,1-1 1 0 0,-1 0-1 0 0,0 0 0 0 0,0 0 1 0 0,0 0-1 0 0,0 0 0 0 0,0-1 1 0 0,0 0-1 0 0,0 0 0 0 0,0 0 1 0 0,-1 0-1 0 0,7-6 0 0 0,8-6-120 0 0,-1-1 0 0 0,-1 0 0 0 0,19-22-1 0 0,-27 28 55 0 0,41-50-7 0 0,-3-1 1 0 0,54-93-1 0 0,-97 149 627 0 0,-2 6-165 0 0,-2 13-6 0 0,-9 36-281 0 0,6-31 149 0 0,1-7-184 0 0,0-2-47 0 0,1 1 1 0 0,1 0-1 0 0,-1 0 0 0 0,2 20 0 0 0,0-29-31 0 0,1 0 0 0 0,-1 0 0 0 0,1-1 0 0 0,-1 1-1 0 0,1 0 1 0 0,0-1 0 0 0,0 1 0 0 0,0 0 0 0 0,0-1-1 0 0,1 0 1 0 0,-1 1 0 0 0,1-1 0 0 0,-1 0 0 0 0,1 1 0 0 0,0-1-1 0 0,0 0 1 0 0,0 0 0 0 0,0-1 0 0 0,0 1 0 0 0,1 0-1 0 0,-1-1 1 0 0,0 1 0 0 0,1-1 0 0 0,-1 0 0 0 0,5 2-1 0 0,70 18-1069 0 0,-57-16 851 0 0,0 0-1 0 0,27 11 1 0 0,-39-13 243 0 0,-1 1 0 0 0,0 0 0 0 0,0 0 0 0 0,-1 1 0 0 0,1 0 0 0 0,-1 0 0 0 0,0 1 0 0 0,0-1 0 0 0,9 13 0 0 0,-5-4 18 0 0,-1 1 0 0 0,0 0-1 0 0,0 1 1 0 0,-2 0 0 0 0,0 0-1 0 0,-1 1 1 0 0,-1 0 0 0 0,0 0 0 0 0,-1 0-1 0 0,-1 0 1 0 0,-1 1 0 0 0,0-1-1 0 0,-1 1 1 0 0,-1-1 0 0 0,-1 1-1 0 0,-4 25 1 0 0,3-28 140 0 0,-1-1 0 0 0,-1 1 0 0 0,0-1 0 0 0,-1 0 0 0 0,-1 0 0 0 0,0 0 0 0 0,-1-1 1 0 0,0 0-1 0 0,-1 0 0 0 0,0-1 0 0 0,-1 0 0 0 0,-1 0 0 0 0,0-1 0 0 0,0-1 0 0 0,-1 1 0 0 0,0-2 0 0 0,-1 1 0 0 0,0-2 0 0 0,-21 12 0 0 0,17-12 101 0 0,-1-1 0 0 0,1 0-1 0 0,-1-2 1 0 0,0 0 0 0 0,-1-1-1 0 0,1-1 1 0 0,-1 0 0 0 0,0-1-1 0 0,1-1 1 0 0,-1-1 0 0 0,0-1 0 0 0,0 0-1 0 0,-21-5 1 0 0,36 6-319 0 0,1 0 0 0 0,-1-1 1 0 0,1 0-1 0 0,0 0 0 0 0,-1 0 0 0 0,1 0 0 0 0,0 0 1 0 0,-1 0-1 0 0,1-1 0 0 0,0 1 0 0 0,0-1 0 0 0,0 1 1 0 0,0-1-1 0 0,0 0 0 0 0,1 0 0 0 0,-1 0 0 0 0,0 0 1 0 0,1 0-1 0 0,0 0 0 0 0,-1 0 0 0 0,1 0 0 0 0,0-1 1 0 0,0 1-1 0 0,0 0 0 0 0,0-1 0 0 0,1 1 1 0 0,-2-5-1 0 0,2 1-641 0 0,1-1 0 0 0,-1 1 0 0 0,1 0-1 0 0,0-1 1 0 0,1 1 0 0 0,-1 0 0 0 0,1 0 0 0 0,0 0 0 0 0,1 0 0 0 0,-1 0 0 0 0,5-5 0 0 0,20-36-6169 0 0</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2:02.330"/>
    </inkml:context>
    <inkml:brush xml:id="br0">
      <inkml:brushProperty name="width" value="0.1" units="cm"/>
      <inkml:brushProperty name="height" value="0.1" units="cm"/>
      <inkml:brushProperty name="color" value="#E71224"/>
    </inkml:brush>
  </inkml:definitions>
  <inkml:trace contextRef="#ctx0" brushRef="#br0">41 1 10137 0 0,'0'0'5402'0'0,"6"18"-4936"0"0,2 7-218 0 0,-1 0 1 0 0,-1 1 0 0 0,-1 0 0 0 0,2 44-1 0 0,-29 533 1400 0 0,19-528-1745 0 0,2-41-732 0 0,-1 1-1 0 0,-2 0 0 0 0,-10 38 1 0 0,5-52-1652 0 0,9-21 2301 0 0,-3 3-1080 0 0,2-3 1080 0 0,1 0 0 0 0,-1 1 1 0 0,1-1-1 0 0,-1 0 0 0 0,1 0 0 0 0,-1 0 0 0 0,1 0 0 0 0,-1 0 0 0 0,1 1 0 0 0,-1-1 0 0 0,1 0 0 0 0,-1 0 0 0 0,0 0 0 0 0,1 0 0 0 0,-1 0 0 0 0,0-1 0 0 0,-10-5-4521 0 0</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2:02.879"/>
    </inkml:context>
    <inkml:brush xml:id="br0">
      <inkml:brushProperty name="width" value="0.1" units="cm"/>
      <inkml:brushProperty name="height" value="0.1" units="cm"/>
      <inkml:brushProperty name="color" value="#E71224"/>
    </inkml:brush>
  </inkml:definitions>
  <inkml:trace contextRef="#ctx0" brushRef="#br0">0 552 9413 0 0,'0'0'5371'0'0,"11"-9"-5264"0"0,-5 3-106 0 0,5-4-2 0 0,0 0 0 0 0,0 2 0 0 0,1-1 0 0 0,0 1 0 0 0,20-9 0 0 0,273-140-775 0 0,-255 125 652 0 0,-1-2 1 0 0,-2-2-1 0 0,76-76 0 0 0,-26 9 2545 0 0,-104 137-1868 0 0,-19 74 1294 0 0,-51 247-1126 0 0,74-340-791 0 0,1-1 0 0 0,0 1 0 0 0,1-1 0 0 0,1 1 0 0 0,0 0-1 0 0,5 26 1 0 0,-5-40 31 0 0,0 1 0 0 0,1-1-1 0 0,-1 1 1 0 0,1-1 0 0 0,-1 0 0 0 0,1 1-1 0 0,-1-1 1 0 0,1 0 0 0 0,0 0-1 0 0,0 1 1 0 0,-1-1 0 0 0,1 0 0 0 0,0 0-1 0 0,0 0 1 0 0,0 0 0 0 0,1 0-1 0 0,-1 0 1 0 0,0 0 0 0 0,0-1 0 0 0,0 1-1 0 0,1 0 1 0 0,-1-1 0 0 0,0 1-1 0 0,1 0 1 0 0,-1-1 0 0 0,0 0-1 0 0,1 1 1 0 0,-1-1 0 0 0,1 0 0 0 0,-1 0-1 0 0,1 0 1 0 0,-1 0 0 0 0,0 0-1 0 0,1 0 1 0 0,-1 0 0 0 0,1 0 0 0 0,-1 0-1 0 0,1-1 1 0 0,-1 1 0 0 0,0-1-1 0 0,1 1 1 0 0,-1-1 0 0 0,0 0-1 0 0,1 1 1 0 0,0-2 0 0 0,9-4-77 0 0,-1 0 1 0 0,-1 0-1 0 0,1-1 1 0 0,10-10-1 0 0,-16 14 111 0 0,23-22-210 0 0,-12 12 163 0 0,0-1 1 0 0,21-12-1 0 0,-30 22 123 0 0,0 1-1 0 0,-1 0 0 0 0,1 0 0 0 0,0 1 0 0 0,0-1 0 0 0,1 2 0 0 0,-1-1 1 0 0,0 0-1 0 0,1 1 0 0 0,-1 1 0 0 0,8-1 0 0 0,3 2 19 0 0,1 2 0 0 0,-1 0 0 0 0,0 1 0 0 0,0 0 0 0 0,-1 1 0 0 0,1 1 0 0 0,29 16 0 0 0,-30-14-187 0 0,0 0 1 0 0,0-1 0 0 0,1-1-1 0 0,0-1 1 0 0,0 0 0 0 0,1-1-1 0 0,34 2 1 0 0,-43-6-40 0 0,0-1 1 0 0,1 0-1 0 0,-1-1 1 0 0,-1 0-1 0 0,1 0 0 0 0,0-1 1 0 0,0 0-1 0 0,-1-1 1 0 0,0 0-1 0 0,0 0 0 0 0,0 0 1 0 0,0-1-1 0 0,-1-1 1 0 0,1 1-1 0 0,-1-1 0 0 0,-1 0 1 0 0,1-1-1 0 0,-1 0 1 0 0,0 0-1 0 0,6-10 1 0 0,1-3 239 0 0,-1 0 1 0 0,-1-1 0 0 0,-1 0-1 0 0,-1 0 1 0 0,0-1 0 0 0,9-43 0 0 0,-16 56 576 0 0,-1-1-1 0 0,0 0 1 0 0,0-18 379 0 0,-2 38-812 0 0,-1 1-262 0 0,0 1 0 0 0,1-1 0 0 0,1 1 0 0 0,0-1 0 0 0,0 1 0 0 0,1-1 0 0 0,1 1 0 0 0,0-1 0 0 0,0 1 0 0 0,1-1 0 0 0,1 0 0 0 0,0 0 0 0 0,0-1 0 0 0,1 1 0 0 0,0-1 1 0 0,1 0-1 0 0,0 0 0 0 0,1-1 0 0 0,0 0 0 0 0,0 0 0 0 0,1 0 0 0 0,0-1 0 0 0,1 0 0 0 0,0-1 0 0 0,0 0 0 0 0,0 0 0 0 0,1-1 0 0 0,16 8 0 0 0,1-1-1058 0 0,0 0 0 0 0,47 13 0 0 0,-54-20-1579 0 0,1-2-1 0 0,29 4 0 0 0,-4-7-3620 0 0</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2:03.313"/>
    </inkml:context>
    <inkml:brush xml:id="br0">
      <inkml:brushProperty name="width" value="0.1" units="cm"/>
      <inkml:brushProperty name="height" value="0.1" units="cm"/>
      <inkml:brushProperty name="color" value="#E71224"/>
    </inkml:brush>
  </inkml:definitions>
  <inkml:trace contextRef="#ctx0" brushRef="#br0">52 1 8265 0 0,'0'0'5647'0'0,"-4"16"-5468"0"0,-10 34 215 0 0,3 2 0 0 0,-5 56 0 0 0,14-80 94 0 0,-1-9-203 0 0,2 0 0 0 0,0-1 0 0 0,1 1 0 0 0,1 0 0 0 0,1 0 0 0 0,8 36 0 0 0,-10-55-264 0 0,1 1-1 0 0,-1-1 0 0 0,0 0 0 0 0,0 1 1 0 0,0-1-1 0 0,1 1 0 0 0,-1-1 0 0 0,0 1 1 0 0,0-1-1 0 0,1 1 0 0 0,-1-1 0 0 0,0 0 1 0 0,1 1-1 0 0,-1-1 0 0 0,0 0 0 0 0,1 1 1 0 0,-1-1-1 0 0,1 0 0 0 0,-1 0 0 0 0,1 1 1 0 0,-1-1-1 0 0,0 0 0 0 0,1 0 0 0 0,-1 0 1 0 0,1 1-1 0 0,-1-1 0 0 0,1 0 0 0 0,-1 0 1 0 0,1 0-1 0 0,-1 0 0 0 0,1 0 0 0 0,-1 0 1 0 0,1 0-1 0 0,-1 0 0 0 0,1 0 0 0 0,-1 0 1 0 0,1-1-1 0 0,-1 1 0 0 0,1 0 1 0 0,-1 0-1 0 0,1 0 0 0 0,-1-1 0 0 0,1 1 1 0 0,-1 0-1 0 0,0 0 0 0 0,1-1 0 0 0,-1 1 1 0 0,1 0-1 0 0,-1-1 0 0 0,0 1 0 0 0,1 0 1 0 0,-1-1-1 0 0,0 1 0 0 0,0-1 0 0 0,1 1 1 0 0,-1 0-1 0 0,0-2 0 0 0,26-32 578 0 0,-20 24-591 0 0,39-55 39 0 0,75-94-579 0 0,-106 143 35 0 0,0 2-1 0 0,0 0 1 0 0,1 0 0 0 0,1 2 0 0 0,0 0-1 0 0,1 0 1 0 0,29-13 0 0 0,-38 21-377 0 0,1 0 0 0 0,0 1 1 0 0,17-4-1 0 0,12 6-5353 0 0,-12 5 892 0 0</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2:03.720"/>
    </inkml:context>
    <inkml:brush xml:id="br0">
      <inkml:brushProperty name="width" value="0.1" units="cm"/>
      <inkml:brushProperty name="height" value="0.1" units="cm"/>
      <inkml:brushProperty name="color" value="#E71224"/>
    </inkml:brush>
  </inkml:definitions>
  <inkml:trace contextRef="#ctx0" brushRef="#br0">0 247 5336 0 0,'0'0'7366'0'0,"13"-7"-7279"0"0,24-12-49 0 0,-1-1-1 0 0,-1-2 0 0 0,41-35 1 0 0,-58 42 11 0 0,-9 7 19 0 0,-1 1 0 0 0,1-1 0 0 0,-1 0 0 0 0,0-1 0 0 0,-1 0 1 0 0,0 0-1 0 0,7-14 0 0 0,-13 23-19 0 0,-1-1 0 0 0,0 1 0 0 0,0-1 0 0 0,1 0 0 0 0,-1 1 0 0 0,0-1 0 0 0,0 1 0 0 0,0-1 0 0 0,1 0 0 0 0,-1 1 0 0 0,0-1 0 0 0,0 0 0 0 0,0 1 0 0 0,0-1 0 0 0,0 0 0 0 0,-1 1 0 0 0,1-1 0 0 0,0 0 0 0 0,0 1 0 0 0,0-1 0 0 0,0 1 0 0 0,-1-1 0 0 0,1 0 0 0 0,0 1 0 0 0,-1-1 0 0 0,1 1 0 0 0,0-1 0 0 0,-1 0 0 0 0,-19-6 492 0 0,-24 9-2 0 0,31 1-326 0 0,-1 1 0 0 0,1 0 0 0 0,0 1 0 0 0,0 0 1 0 0,0 1-1 0 0,1 0 0 0 0,0 1 0 0 0,0 1 0 0 0,-20 17 0 0 0,26-20-185 0 0,1 0 1 0 0,-1 0 0 0 0,1 0-1 0 0,0 1 1 0 0,1 0-1 0 0,-1 0 1 0 0,1 1-1 0 0,0-1 1 0 0,1 1-1 0 0,0 0 1 0 0,0 0-1 0 0,0 0 1 0 0,1 0-1 0 0,0 0 1 0 0,0 1-1 0 0,1-1 1 0 0,-1 1-1 0 0,2-1 1 0 0,-1 13-1 0 0,2-15-78 0 0,1 0 1 0 0,-1 0-1 0 0,0-1 0 0 0,1 1 0 0 0,0-1 1 0 0,0 1-1 0 0,1-1 0 0 0,-1 1 1 0 0,1-1-1 0 0,0 0 0 0 0,0 0 0 0 0,0-1 1 0 0,1 1-1 0 0,-1-1 0 0 0,1 1 0 0 0,0-1 1 0 0,0 0-1 0 0,0-1 0 0 0,0 1 1 0 0,1-1-1 0 0,-1 1 0 0 0,6 1 0 0 0,5 2-428 0 0,0 0-1 0 0,0-2 0 0 0,0 1 0 0 0,1-2 0 0 0,26 3 1 0 0,-10-3-1825 0 0,0-2 0 0 0,32-3 1 0 0,-15-3-2161 0 0</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2:04.159"/>
    </inkml:context>
    <inkml:brush xml:id="br0">
      <inkml:brushProperty name="width" value="0.1" units="cm"/>
      <inkml:brushProperty name="height" value="0.1" units="cm"/>
      <inkml:brushProperty name="color" value="#E71224"/>
    </inkml:brush>
  </inkml:definitions>
  <inkml:trace contextRef="#ctx0" brushRef="#br0">359 603 9233 0 0,'0'0'2546'0'0,"-15"-1"-1004"0"0,-30 1-692 0 0,1 2 0 0 0,0 2 0 0 0,-62 14 0 0 0,94-15-696 0 0,0 1-1 0 0,-1 0 1 0 0,2 1 0 0 0,-17 8-1 0 0,26-11-187 0 0,-1-1 0 0 0,1 1 0 0 0,0 0 0 0 0,0 0 0 0 0,0-1 0 0 0,0 1 0 0 0,0 0 0 0 0,0 1 0 0 0,0-1 0 0 0,1 0 0 0 0,-4 5 0 0 0,5-5-29 0 0,-1-1 1 0 0,1 1-1 0 0,0 0 1 0 0,0-1-1 0 0,-1 1 1 0 0,1-1-1 0 0,0 1 1 0 0,0 0-1 0 0,0-1 1 0 0,1 1-1 0 0,-1-1 1 0 0,0 1-1 0 0,0 0 1 0 0,1-1-1 0 0,-1 1 1 0 0,1-1-1 0 0,0 1 1 0 0,-1-1-1 0 0,1 0 1 0 0,0 1-1 0 0,0-1 1 0 0,2 3-1 0 0,0-1-146 0 0,0 1-1 0 0,1-1 0 0 0,-1 0 0 0 0,1 0 0 0 0,0-1 0 0 0,0 1 0 0 0,0-1 0 0 0,0 1 0 0 0,1-1 1 0 0,-1 0-1 0 0,0-1 0 0 0,1 1 0 0 0,-1-1 0 0 0,7 1 0 0 0,10 2-521 0 0,40 1 0 0 0,-34-4 1161 0 0,18 5 1315 0 0,72 18-1 0 0,-73-13-1036 0 0,83 9-1 0 0,-96-17-660 0 0,1-2 1 0 0,0-1-1 0 0,-1-2 1 0 0,35-6-1 0 0,-53 5-116 0 0,0 0 1 0 0,0-1-1 0 0,-1 0 0 0 0,1-1 1 0 0,-1 0-1 0 0,0-1 0 0 0,-1-1 1 0 0,1 0-1 0 0,-1 0 0 0 0,-1-1 1 0 0,0 0-1 0 0,15-16 0 0 0,-6 2-154 0 0,-1-1 0 0 0,0-1 0 0 0,-2 0-1 0 0,-1-2 1 0 0,20-44 0 0 0,-14 17-514 0 0,28-103 1 0 0,-20 16 104 0 0,-27 121 924 0 0,0 0 0 0 0,-2-1 0 0 0,0 1 0 0 0,-1 0 0 0 0,-4-28 0 0 0,4 42-23 0 0,-1 1 1 0 0,1-1-1 0 0,-1 0 0 0 0,1 0 0 0 0,-6-8 0 0 0,7 12-243 0 0,-1 1-1 0 0,1-1 1 0 0,-1 0-1 0 0,1 0 1 0 0,-1 0 0 0 0,0 1-1 0 0,1-1 1 0 0,-1 0-1 0 0,0 1 1 0 0,1-1 0 0 0,-1 0-1 0 0,0 1 1 0 0,0-1-1 0 0,0 1 1 0 0,1 0 0 0 0,-1-1-1 0 0,0 1 1 0 0,0-1 0 0 0,0 1-1 0 0,0 0 1 0 0,0 0-1 0 0,0 0 1 0 0,0-1 0 0 0,0 1-1 0 0,0 0 1 0 0,0 0-1 0 0,0 0 1 0 0,0 0 0 0 0,0 1-1 0 0,1-1 1 0 0,-1 0-1 0 0,0 0 1 0 0,0 1 0 0 0,0-1-1 0 0,0 0 1 0 0,0 1-1 0 0,0-1 1 0 0,0 1 0 0 0,0 0-1 0 0,-6 4 42 0 0,0 1 1 0 0,0 0-1 0 0,1 0 0 0 0,0 1 0 0 0,1 0 1 0 0,-1 0-1 0 0,1 0 0 0 0,0 0 0 0 0,1 1 1 0 0,0 0-1 0 0,0 0 0 0 0,-3 11 0 0 0,-4 13 283 0 0,-11 63 0 0 0,7-10 240 0 0,5 0 0 0 0,3 1 1 0 0,4 0-1 0 0,4 0 1 0 0,16 126-1 0 0,-16-205-641 0 0,1 0-1 0 0,-1 0 1 0 0,1 0-1 0 0,0 0 1 0 0,1 0-1 0 0,0 0 1 0 0,0 0-1 0 0,6 8 1 0 0,-8-13-63 0 0,0-1 1 0 0,0 0 0 0 0,0 0 0 0 0,0 1-1 0 0,1-1 1 0 0,-1 0 0 0 0,0 0-1 0 0,1 0 1 0 0,-1 0 0 0 0,0-1-1 0 0,1 1 1 0 0,-1 0 0 0 0,1-1 0 0 0,-1 1-1 0 0,1 0 1 0 0,0-1 0 0 0,-1 0-1 0 0,3 1 1 0 0,-2-1-169 0 0,1-1-1 0 0,-1 1 1 0 0,0 0 0 0 0,1-1 0 0 0,-1 0-1 0 0,0 0 1 0 0,1 1 0 0 0,-1-1 0 0 0,0-1-1 0 0,0 1 1 0 0,0 0 0 0 0,0 0-1 0 0,0-1 1 0 0,0 1 0 0 0,0-1 0 0 0,2-2-1 0 0,27-28-5423 0 0</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2:08.173"/>
    </inkml:context>
    <inkml:brush xml:id="br0">
      <inkml:brushProperty name="width" value="0.1" units="cm"/>
      <inkml:brushProperty name="height" value="0.1" units="cm"/>
      <inkml:brushProperty name="color" value="#E71224"/>
    </inkml:brush>
  </inkml:definitions>
  <inkml:trace contextRef="#ctx0" brushRef="#br0">464 0 8717 0 0,'0'0'6121'0'0,"-18"1"-11663"0"0,13-1 5613 0 0,0 0 0 0 0,0 1 0 0 0,-1-1 0 0 0,1 1 0 0 0,0 0 0 0 0,0 1 0 0 0,0-1 0 0 0,0 1 1 0 0,0 0-1 0 0,1 0 0 0 0,-1 1 0 0 0,0-1 0 0 0,1 1 0 0 0,-5 4 0 0 0,-30 24 619 0 0,-8 6 509 0 0,3 1 1 0 0,-65 71 0 0 0,106-105-1223 0 0,-1 1 1 0 0,1-1-1 0 0,0 0 1 0 0,0 1 0 0 0,1 0-1 0 0,-1-1 1 0 0,1 1-1 0 0,0 0 1 0 0,0 0-1 0 0,1 0 1 0 0,-1 1-1 0 0,1-1 1 0 0,0 0 0 0 0,1 0-1 0 0,-1 1 1 0 0,1-1-1 0 0,1 6 1 0 0,0-6-30 0 0,0 1 1 0 0,1-1-1 0 0,0 0 1 0 0,0 0-1 0 0,0 0 1 0 0,0 0-1 0 0,1-1 1 0 0,0 1-1 0 0,0-1 1 0 0,0 1-1 0 0,0-1 1 0 0,1 0-1 0 0,0 0 1 0 0,0-1-1 0 0,0 1 1 0 0,8 5-1 0 0,12 6 20 0 0,1-1-1 0 0,0-1 1 0 0,0-2-1 0 0,34 11 1 0 0,-22-8 208 0 0,42 22 1 0 0,-76-35-134 0 0,-1 0 1 0 0,0 0 0 0 0,1 1-1 0 0,-1-1 1 0 0,0 1-1 0 0,0-1 1 0 0,0 1-1 0 0,0 0 1 0 0,0 0-1 0 0,0 0 1 0 0,-1 0-1 0 0,1 0 1 0 0,1 4-1 0 0,-2-5 10 0 0,-1 1-1 0 0,0-1 0 0 0,0 0 0 0 0,0 0 1 0 0,0 1-1 0 0,0-1 0 0 0,0 0 0 0 0,0 1 1 0 0,-1-1-1 0 0,1 0 0 0 0,0 0 0 0 0,-1 1 0 0 0,1-1 1 0 0,0 0-1 0 0,-1 0 0 0 0,0 0 0 0 0,1 1 1 0 0,-1-1-1 0 0,0 0 0 0 0,0 0 0 0 0,1 0 1 0 0,-1 0-1 0 0,0 0 0 0 0,0 0 0 0 0,0-1 0 0 0,0 1 1 0 0,0 0-1 0 0,-3 1 0 0 0,-15 12 171 0 0,0-2 1 0 0,-2 1-1 0 0,0-2 0 0 0,-41 16 0 0 0,-97 21-640 0 0,20-6-3914 0 0,159-77-6843 0 0</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2:08.975"/>
    </inkml:context>
    <inkml:brush xml:id="br0">
      <inkml:brushProperty name="width" value="0.1" units="cm"/>
      <inkml:brushProperty name="height" value="0.1" units="cm"/>
      <inkml:brushProperty name="color" value="#E71224"/>
    </inkml:brush>
  </inkml:definitions>
  <inkml:trace contextRef="#ctx0" brushRef="#br0">44 40 2736 0 0,'0'0'9928'0'0,"6"12"-9479"0"0,3 3-359 0 0,-2 1 1 0 0,0 0 0 0 0,-1 1 0 0 0,0-1 0 0 0,-2 1 0 0 0,0 0-1 0 0,2 19 1 0 0,-4-9 19 0 0,-2 0-1 0 0,0-1 1 0 0,-2 1 0 0 0,-9 46-1 0 0,8-61 11 0 0,0 0-1 0 0,0-1 1 0 0,-1 1-1 0 0,-1-1 1 0 0,1 0 0 0 0,-2 0-1 0 0,0-1 1 0 0,0 0-1 0 0,-1 0 1 0 0,0 0-1 0 0,-1-1 1 0 0,0 0-1 0 0,-9 8 1 0 0,46-56-526 0 0,24-29-64 0 0,-35 42 457 0 0,2 0 0 0 0,2 1 0 0 0,0 2 1 0 0,1 0-1 0 0,37-28 0 0 0,-54 47 8 0 0,2 1-1 0 0,-1-1 1 0 0,0 1-1 0 0,0 1 1 0 0,1 0-1 0 0,0 0 1 0 0,-1 0 0 0 0,1 1-1 0 0,0 0 1 0 0,0 0-1 0 0,-1 1 1 0 0,15 1-1 0 0,-20-1 12 0 0,1 0 0 0 0,-1 1 0 0 0,1-1 0 0 0,-1 0 0 0 0,1 1-1 0 0,-1 0 1 0 0,1-1 0 0 0,-1 1 0 0 0,1 0 0 0 0,-1 0 0 0 0,0 0 0 0 0,1 1-1 0 0,-1-1 1 0 0,0 1 0 0 0,0-1 0 0 0,0 1 0 0 0,0 0 0 0 0,0-1 0 0 0,-1 1 0 0 0,1 0-1 0 0,0 0 1 0 0,-1 0 0 0 0,0 1 0 0 0,1-1 0 0 0,-1 0 0 0 0,0 0 0 0 0,0 1-1 0 0,0-1 1 0 0,0 1 0 0 0,-1-1 0 0 0,1 1 0 0 0,-1-1 0 0 0,1 1 0 0 0,-1-1-1 0 0,0 1 1 0 0,0-1 0 0 0,0 1 0 0 0,0-1 0 0 0,-1 1 0 0 0,1 0 0 0 0,-2 3-1 0 0,-2 5 69 0 0,-2 0 0 0 0,1-1-1 0 0,-1 0 1 0 0,-1 0-1 0 0,-14 17 1 0 0,20-25-375 0 0,78-82-411 0 0,47-44 641 0 0,-113 114 144 0 0,1 0 0 0 0,0 2 1 0 0,0-1-1 0 0,20-9 0 0 0,-27 15-9 0 0,-1 1-1 0 0,0 0 0 0 0,1 1 1 0 0,-1-1-1 0 0,1 1 0 0 0,0 0 0 0 0,-1 0 1 0 0,1 0-1 0 0,0 0 0 0 0,0 1 1 0 0,-1 0-1 0 0,1 0 0 0 0,0 0 1 0 0,0 1-1 0 0,-1-1 0 0 0,1 1 1 0 0,0 0-1 0 0,4 2 0 0 0,-6-1-43 0 0,0 0-1 0 0,0 0 1 0 0,0 0 0 0 0,-1 0-1 0 0,1 0 1 0 0,-1 1-1 0 0,1-1 1 0 0,-1 1 0 0 0,0-1-1 0 0,0 1 1 0 0,0 0 0 0 0,0 0-1 0 0,-1 0 1 0 0,1 0-1 0 0,-1 0 1 0 0,0 0 0 0 0,1 4-1 0 0,2 9-83 0 0,0-1-1 0 0,1 26 0 0 0,5 14-1213 0 0,-9-50 900 0 0,1 0 0 0 0,0 0 0 0 0,0 0 0 0 0,1 0 0 0 0,-1 0 0 0 0,1 0 0 0 0,0-1 0 0 0,0 1 0 0 0,1-1 0 0 0,-1 0 0 0 0,1 0 0 0 0,0-1 0 0 0,0 1 0 0 0,0-1 0 0 0,1 1 1 0 0,-1-1-1 0 0,1-1 0 0 0,0 1 0 0 0,-1-1 0 0 0,1 1 0 0 0,0-1 0 0 0,1-1 0 0 0,-1 1 0 0 0,7 0 0 0 0,-4 0-228 0 0,1-1 0 0 0,-1-1 0 0 0,1 0 0 0 0,0 0 1 0 0,-1 0-1 0 0,1-1 0 0 0,16-4 0 0 0,-16 2 657 0 0,1 0 0 0 0,0 0 0 0 0,15-9 0 0 0,20-16 1312 0 0,-1-2 0 0 0,-2-2 0 0 0,-1-2 0 0 0,-1-1-1 0 0,66-79 1 0 0,-98 106-878 0 0,-3 3-71 0 0,-1 1-1 0 0,0-1 0 0 0,0 0 0 0 0,0 0 1 0 0,0 0-1 0 0,-1 0 0 0 0,0-1 1 0 0,0 0-1 0 0,0 1 0 0 0,-1-1 0 0 0,4-12 1 0 0,-7 17-333 0 0,1 0 0 0 0,-1 1 0 0 0,0-1 0 0 0,1 0 0 0 0,-1 1 0 0 0,0-1 0 0 0,0 1 0 0 0,1-1 1 0 0,-1 1-1 0 0,0-1 0 0 0,0 1 0 0 0,0-1 0 0 0,0 1 0 0 0,0 0 0 0 0,0 0 0 0 0,0-1 0 0 0,0 1 1 0 0,0 0-1 0 0,0 0 0 0 0,0 0 0 0 0,0 0 0 0 0,0 0 0 0 0,1 0 0 0 0,-1 0 0 0 0,0 1 0 0 0,-2-1 0 0 0,-28 3-61 0 0,16 1-81 0 0,0 1 1 0 0,1 0 0 0 0,0 1 0 0 0,0 0 0 0 0,0 1 0 0 0,1 1 0 0 0,0 0 0 0 0,1 1-1 0 0,-1 0 1 0 0,2 1 0 0 0,-16 16 0 0 0,27-25 33 0 0,-1-1 0 0 0,1 1 0 0 0,-1 0 0 0 0,1 0 0 0 0,0 0 0 0 0,0 0 0 0 0,0 0 0 0 0,-1 0 0 0 0,1 0 0 0 0,0 0 0 0 0,0 0 0 0 0,0 0 0 0 0,0 0 0 0 0,1 0 0 0 0,-1 0 0 0 0,0 0 0 0 0,0 0 0 0 0,0 0 0 0 0,1 0 0 0 0,-1 0 0 0 0,1 0 0 0 0,-1 0 0 0 0,1 0 0 0 0,-1 0 0 0 0,1 0 0 0 0,-1-1 0 0 0,1 1 0 0 0,0 0 0 0 0,-1 0 0 0 0,1-1 0 0 0,0 1 0 0 0,0 0 0 0 0,0-1 1 0 0,-1 1-1 0 0,1-1 0 0 0,1 1 0 0 0,39 23 112 0 0,-35-20-114 0 0,12 5 121 0 0,1-1 0 0 0,-1 0-1 0 0,1-2 1 0 0,1 0 0 0 0,-1-1-1 0 0,1 0 1 0 0,29 1 0 0 0,-36-5-556 0 0,0-1 1 0 0,0 0-1 0 0,0-1 0 0 0,0-1 1 0 0,17-4-1 0 0,-20 4-515 0 0,-1-1 0 0 0,0 0 0 0 0,0-1 0 0 0,-1 0 0 0 0,1-1 0 0 0,-1 1 1 0 0,0-2-1 0 0,8-5 0 0 0,13-17-3329 0 0</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2:09.414"/>
    </inkml:context>
    <inkml:brush xml:id="br0">
      <inkml:brushProperty name="width" value="0.1" units="cm"/>
      <inkml:brushProperty name="height" value="0.1" units="cm"/>
      <inkml:brushProperty name="color" value="#E71224"/>
    </inkml:brush>
  </inkml:definitions>
  <inkml:trace contextRef="#ctx0" brushRef="#br0">237 208 4456 0 0,'0'0'8893'0'0,"-1"11"-8057"0"0,-8 62 385 0 0,-32 121 0 0 0,17-87-720 0 0,-95 353 599 0 0,97-380-1089 0 0,17-62-174 0 0,1-7-554 0 0,1 1 0 0 0,0 0 0 0 0,-2 22 0 0 0,19-44-2519 0 0,3-11 1790 0 0,-1-2 0 0 0,-1 1 0 0 0,22-46 0 0 0,-29 54 599 0 0,31-63-3490 0 0</inkml:trace>
  <inkml:trace contextRef="#ctx0" brushRef="#br0" timeOffset="1">666 1 6049 0 0,'0'0'5100'0'0,"0"103"-4688"0"0,-13-30 268 0 0,-9 21-232 0 0,-4 6-176 0 0,-6-4-184 0 0,2-7-84 0 0,5-11-4 0 0,5-13-84 0 0,4-14-288 0 0,7-12-216 0 0,0-7-184 0 0,4 0-672 0 0,1-1-824 0 0,1-7-533 0 0,3-5-1323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9:54.755"/>
    </inkml:context>
    <inkml:brush xml:id="br0">
      <inkml:brushProperty name="width" value="0.035" units="cm"/>
      <inkml:brushProperty name="height" value="0.035" units="cm"/>
      <inkml:brushProperty name="color" value="#E71224"/>
    </inkml:brush>
  </inkml:definitions>
  <inkml:trace contextRef="#ctx0" brushRef="#br0">99 25 7381,'-3'-21'4419,"2"17"-3945,1 10-739,-1 8-71,1-3-128,-1-1 0,-1 0 1,1 0-1,-2 0 0,1 0 0,-1-1 1,-9 19-1,-2-6-2075</inkml:trace>
  <inkml:trace contextRef="#ctx0" brushRef="#br0" timeOffset="1">24 102 5012,'2'-6'3753,"-2"3"-2145,2-2-1536,-2 6-912,0 1 408,-2 3 252,0 1-144,-3 4-564,0 5-804,-8-2-553</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2:09.886"/>
    </inkml:context>
    <inkml:brush xml:id="br0">
      <inkml:brushProperty name="width" value="0.1" units="cm"/>
      <inkml:brushProperty name="height" value="0.1" units="cm"/>
      <inkml:brushProperty name="color" value="#E71224"/>
    </inkml:brush>
  </inkml:definitions>
  <inkml:trace contextRef="#ctx0" brushRef="#br0">0 406 1384 0 0,'0'0'4643'0'0,"12"-1"-2351"0"0,19-3-1702 0 0,1-1 1 0 0,-1-2-1 0 0,58-20 0 0 0,-51 12-653 0 0,-2-1 0 0 0,0-2 0 0 0,43-29 0 0 0,-67 40 48 0 0,-1-1 1 0 0,0-1 0 0 0,-1 0-1 0 0,0 0 1 0 0,-1-1 0 0 0,1 0-1 0 0,-2-1 1 0 0,0 0 0 0 0,0 0-1 0 0,-1-1 1 0 0,0 0 0 0 0,-1 0-1 0 0,7-19 1 0 0,-12 28 130 0 0,0 0 1 0 0,0-1-1 0 0,-1 1 1 0 0,1-1-1 0 0,-1 1 0 0 0,1-1 1 0 0,-1 1-1 0 0,0-1 1 0 0,0 1-1 0 0,-1-1 0 0 0,1 1 1 0 0,-1-1-1 0 0,0 1 1 0 0,1 0-1 0 0,-2-1 0 0 0,1 1 1 0 0,0 0-1 0 0,-1 0 1 0 0,1-1-1 0 0,-1 1 0 0 0,0 0 1 0 0,0 1-1 0 0,0-1 1 0 0,-3-3-1 0 0,2 4 4 0 0,0 0-1 0 0,0 0 1 0 0,0 0-1 0 0,0 0 1 0 0,0 1 0 0 0,-1-1-1 0 0,1 1 1 0 0,0 0-1 0 0,-1 0 1 0 0,1 0-1 0 0,-1 0 1 0 0,1 1 0 0 0,-1 0-1 0 0,1-1 1 0 0,-1 1-1 0 0,1 0 1 0 0,-1 1-1 0 0,0-1 1 0 0,1 1 0 0 0,-1-1-1 0 0,1 1 1 0 0,-1 0-1 0 0,-5 3 1 0 0,2-1-83 0 0,0 1-1 0 0,0 0 1 0 0,0 0 0 0 0,1 1 0 0 0,0 0 0 0 0,0 0-1 0 0,0 1 1 0 0,0-1 0 0 0,1 1 0 0 0,0 1 0 0 0,0-1-1 0 0,1 1 1 0 0,-1-1 0 0 0,1 1 0 0 0,1 0 0 0 0,0 1-1 0 0,-4 11 1 0 0,2-6-56 0 0,1 1 0 0 0,1-1 0 0 0,0 1-1 0 0,1 0 1 0 0,0 0 0 0 0,1 0 0 0 0,1 0 0 0 0,0 0 0 0 0,3 18 0 0 0,-2-27-49 0 0,0 1 0 0 0,0 0 1 0 0,0-1-1 0 0,1 1 1 0 0,0-1-1 0 0,0 0 1 0 0,1 0-1 0 0,-1 0 1 0 0,1 0-1 0 0,0 0 1 0 0,0 0-1 0 0,1 0 1 0 0,0-1-1 0 0,-1 0 1 0 0,1 0-1 0 0,1 0 1 0 0,-1 0-1 0 0,1-1 1 0 0,-1 1-1 0 0,1-1 1 0 0,0 0-1 0 0,0-1 1 0 0,0 1-1 0 0,1-1 0 0 0,-1 0 1 0 0,0 0-1 0 0,1-1 1 0 0,-1 0-1 0 0,1 0 1 0 0,0 0-1 0 0,7 0 1 0 0,5-1-360 0 0,-1 0-1 0 0,1-2 1 0 0,-1 0 0 0 0,1 0 0 0 0,-1-2 0 0 0,0 0-1 0 0,-1-1 1 0 0,1-1 0 0 0,16-8 0 0 0,-9 3-487 0 0,-1-2 1 0 0,0-1-1 0 0,-1 0 0 0 0,39-34 1 0 0,-50 38 1110 0 0,0-1 1 0 0,0 0 0 0 0,-1-1-1 0 0,0 0 1 0 0,-1-1 0 0 0,-1 0-1 0 0,0 0 1 0 0,0-1 0 0 0,9-24-1 0 0,-17 37-47 0 0,1-1-1 0 0,-1 1 1 0 0,1 0-1 0 0,-1 0 1 0 0,1-1-1 0 0,-1 1 1 0 0,0 0-1 0 0,0-1 1 0 0,0 1-1 0 0,0-1 1 0 0,0 1-1 0 0,0 0 1 0 0,0-1-1 0 0,0 1 1 0 0,-1-2-1 0 0,1 2-105 0 0,-1 1 1 0 0,1 0-1 0 0,0 0 0 0 0,-1 0 0 0 0,1 0 1 0 0,0-1-1 0 0,-1 1 0 0 0,1 0 0 0 0,-1 0 1 0 0,1 0-1 0 0,-1 0 0 0 0,1 0 0 0 0,0 0 1 0 0,-1 0-1 0 0,1 0 0 0 0,-1 0 0 0 0,1 0 1 0 0,0 0-1 0 0,-1 0 0 0 0,1 1 0 0 0,-1-1 1 0 0,1 0-1 0 0,0 0 0 0 0,-1 0 0 0 0,1 1 1 0 0,0-1-1 0 0,-1 0 0 0 0,1 0 0 0 0,0 0 1 0 0,-1 1-1 0 0,-4 3-13 0 0,1-1 0 0 0,-1 1 0 0 0,1 0 0 0 0,0 0 0 0 0,-6 9 0 0 0,5-5-15 0 0,0 1 0 0 0,0-1 0 0 0,1 1 0 0 0,0 0 0 0 0,1 0 0 0 0,0 0 0 0 0,0 0 0 0 0,1 0 0 0 0,0 1 0 0 0,1-1 0 0 0,0 1 0 0 0,0 0 0 0 0,1-1 0 0 0,0 1 0 0 0,1 0 0 0 0,0-1 0 0 0,1 1 0 0 0,0-1 0 0 0,0 0 0 0 0,1 1 0 0 0,0-1 0 0 0,6 12 0 0 0,9 12 721 0 0,1-1 1 0 0,2 0-1 0 0,1-2 0 0 0,39 42 1 0 0,19 28 1624 0 0,-79-98-2356 0 0,1-1-1 0 0,-2 0 0 0 0,1 0 0 0 0,0 0 1 0 0,0 0-1 0 0,0 1 0 0 0,0-1 0 0 0,-1 0 1 0 0,1 1-1 0 0,-1-1 0 0 0,1 1 0 0 0,-1-1 1 0 0,1 0-1 0 0,-1 1 0 0 0,0-1 0 0 0,0 1 1 0 0,1-1-1 0 0,-1 1 0 0 0,0-1 0 0 0,-1 1 1 0 0,1-1-1 0 0,0 3 0 0 0,-2-3 0 0 0,1 0 1 0 0,-1 0-1 0 0,1 1 1 0 0,-1-1-1 0 0,1 0 0 0 0,-1-1 1 0 0,0 1-1 0 0,1 0 0 0 0,-1 0 1 0 0,0-1-1 0 0,0 1 0 0 0,0-1 1 0 0,0 1-1 0 0,1-1 1 0 0,-1 0-1 0 0,0 0 0 0 0,-3 0 1 0 0,-29 4-219 0 0,0-2 0 0 0,0-2 0 0 0,-53-6 1 0 0,74 5 11 0 0,-1-1 0 0 0,1-1 0 0 0,0 0 0 0 0,0-1 0 0 0,0 0 0 0 0,0-1 0 0 0,1-1 0 0 0,-1 0 0 0 0,1 0 0 0 0,1-1 0 0 0,-21-16 0 0 0,29 19-95 0 0,0 1 1 0 0,0 0-1 0 0,0-1 0 0 0,0 0 1 0 0,0 0-1 0 0,1 1 1 0 0,-1-2-1 0 0,1 1 1 0 0,0 0-1 0 0,1 0 1 0 0,-1-1-1 0 0,1 1 0 0 0,0-1 1 0 0,0 1-1 0 0,0-1 1 0 0,0 1-1 0 0,1-1 1 0 0,0 0-1 0 0,0 1 1 0 0,0-1-1 0 0,1 0 0 0 0,-1 1 1 0 0,4-9-1 0 0,12-30-4093 0 0</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2:10.307"/>
    </inkml:context>
    <inkml:brush xml:id="br0">
      <inkml:brushProperty name="width" value="0.1" units="cm"/>
      <inkml:brushProperty name="height" value="0.1" units="cm"/>
      <inkml:brushProperty name="color" value="#E71224"/>
    </inkml:brush>
  </inkml:definitions>
  <inkml:trace contextRef="#ctx0" brushRef="#br0">176 0 6097 0 0,'0'0'8352'0'0,"2"15"-8081"0"0,4 30 375 0 0,-2 0-1 0 0,-3 82 1 0 0,-12 32-252 0 0,-7-1-1 0 0,-62 248 1 0 0,79-400-566 0 0,-19 55-2034 0 0,2-23-3763 0 0,4-19 1054 0 0</inkml:trace>
  <inkml:trace contextRef="#ctx0" brushRef="#br0" timeOffset="1">1 893 3452 0 0,'0'0'11425'0'0,"48"-69"-10973"0"0,-21 45-236 0 0,9-2-92 0 0,7-2-60 0 0,4 1-28 0 0,3-2-36 0 0,14-3-12 0 0,14-6-176 0 0,-8 3-188 0 0,-6 2-192 0 0,-6 4-156 0 0,-11 4-436 0 0,9-4-648 0 0,-8 4-2260 0 0,18-15-2797 0 0</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2:10.779"/>
    </inkml:context>
    <inkml:brush xml:id="br0">
      <inkml:brushProperty name="width" value="0.1" units="cm"/>
      <inkml:brushProperty name="height" value="0.1" units="cm"/>
      <inkml:brushProperty name="color" value="#E71224"/>
    </inkml:brush>
  </inkml:definitions>
  <inkml:trace contextRef="#ctx0" brushRef="#br0">2 70 8173 0 0,'0'0'6789'0'0,"0"12"-6616"0"0,0 11-136 0 0,-1-4 38 0 0,1-1 0 0 0,1 0 0 0 0,3 23 1 0 0,-3-37-60 0 0,0 0 0 0 0,-1 1 0 0 0,2-1 1 0 0,-1 0-1 0 0,1 0 0 0 0,-1 1 0 0 0,1-1 1 0 0,0 0-1 0 0,0-1 0 0 0,1 1 1 0 0,-1 0-1 0 0,1-1 0 0 0,0 1 0 0 0,0-1 1 0 0,0 0-1 0 0,0 0 0 0 0,1 0 1 0 0,-1 0-1 0 0,8 4 0 0 0,0-3 245 0 0,1 0-1 0 0,-1-1 1 0 0,1 0-1 0 0,0 0 1 0 0,0-1 0 0 0,0-1-1 0 0,0 0 1 0 0,20-2-1 0 0,-4 0 32 0 0,0-2 0 0 0,44-10 0 0 0,-55 8-369 0 0,1 0 1 0 0,-1 0-1 0 0,0-2 1 0 0,0 0-1 0 0,-1-1 1 0 0,28-18-1 0 0,-40 24-59 0 0,0-1 0 0 0,0 0-1 0 0,0 0 1 0 0,-1-1 0 0 0,1 1 0 0 0,-1-1 0 0 0,0 1-1 0 0,0-1 1 0 0,0 0 0 0 0,0 0 0 0 0,-1 0-1 0 0,0-1 1 0 0,0 1 0 0 0,0-1 0 0 0,0 1 0 0 0,-1-1-1 0 0,1 0 1 0 0,-1 1 0 0 0,0-1 0 0 0,-1 0 0 0 0,1 0-1 0 0,-1 0 1 0 0,0 0 0 0 0,0 0 0 0 0,-1 1 0 0 0,1-1-1 0 0,-1 0 1 0 0,0 0 0 0 0,0 0 0 0 0,-3-4 0 0 0,2 2-903 0 0,-2 1 1 0 0,1-1-1 0 0,-1 1 0 0 0,1 0 1 0 0,-2 0-1 0 0,-8-9 1 0 0,-15-15-4881 0 0</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2:11.220"/>
    </inkml:context>
    <inkml:brush xml:id="br0">
      <inkml:brushProperty name="width" value="0.1" units="cm"/>
      <inkml:brushProperty name="height" value="0.1" units="cm"/>
      <inkml:brushProperty name="color" value="#E71224"/>
    </inkml:brush>
  </inkml:definitions>
  <inkml:trace contextRef="#ctx0" brushRef="#br0">0 28 5733 0 0,'0'0'3709'0'0,"6"15"-2516"0"0,45 118 1254 0 0,-46-121-2135 0 0,-1-2 206 0 0,-1 1 1 0 0,0-1-1 0 0,0 0 0 0 0,-1 1 1 0 0,2 19-1 0 0,-4-29-602 0 0,1-2 60 0 0,1-1 0 0 0,0 1 0 0 0,-1 0 1 0 0,1-1-1 0 0,-1 1 0 0 0,0-1 1 0 0,1 1-1 0 0,-1-1 0 0 0,0 1 1 0 0,0-1-1 0 0,0 0 0 0 0,1-2 0 0 0,3-4-102 0 0,24-30-411 0 0,45-46 1 0 0,-56 66 495 0 0,0 2-1 0 0,0 0 1 0 0,2 1 0 0 0,31-19-1 0 0,-45 31 73 0 0,0 0 0 0 0,0 1 0 0 0,-1-1 0 0 0,1 1 0 0 0,1 0 0 0 0,-1 1 0 0 0,0-1 0 0 0,0 1 0 0 0,1 1 0 0 0,12-1 0 0 0,-16 1-15 0 0,0 1 0 0 0,0-1 0 0 0,0 1 0 0 0,0 0 0 0 0,0 0 0 0 0,0 0 0 0 0,0 0 0 0 0,0 0-1 0 0,0 1 1 0 0,-1-1 0 0 0,1 1 0 0 0,0 0 0 0 0,-1 0 0 0 0,1 0 0 0 0,-1 0 0 0 0,0 0 0 0 0,0 0 0 0 0,0 1 0 0 0,0-1-1 0 0,0 1 1 0 0,0 0 0 0 0,-1-1 0 0 0,3 5 0 0 0,1 6 59 0 0,0 0 0 0 0,-1 1 0 0 0,-1-1 0 0 0,0 1 0 0 0,0 0 0 0 0,-1 0 0 0 0,-1 0 0 0 0,-1 0-1 0 0,0 0 1 0 0,0 0 0 0 0,-4 15 0 0 0,0-2-892 0 0,-11 37 0 0 0,-13 21-7633 0 0</inkml:trace>
  <inkml:trace contextRef="#ctx0" brushRef="#br0" timeOffset="1">838 82 6081 0 0,'0'0'9938'0'0,"-1"11"-9689"0"0,-7 42-8 0 0,0-4-1187 0 0,-2 59 0 0 0,10-108 852 0 0,0 1 0 0 0,0-1-1 0 0,0 0 1 0 0,0 1-1 0 0,0-1 1 0 0,0 0 0 0 0,0 0-1 0 0,0 1 1 0 0,0-1 0 0 0,0 0-1 0 0,1 1 1 0 0,-1-1-1 0 0,0 0 1 0 0,0 0 0 0 0,0 1-1 0 0,0-1 1 0 0,1 0-1 0 0,-1 0 1 0 0,0 1 0 0 0,0-1-1 0 0,0 0 1 0 0,1 0 0 0 0,-1 0-1 0 0,0 0 1 0 0,1 1-1 0 0,-1-1 1 0 0,0 0 0 0 0,0 0-1 0 0,1 0 1 0 0,-1 0 0 0 0,0 0-1 0 0,1 0 1 0 0,-1 0-1 0 0,0 0 1 0 0,0 0 0 0 0,1 0-1 0 0,-1 0 1 0 0,0 0-1 0 0,1 0 1 0 0,-1 0 0 0 0,0 0-1 0 0,1 0 1 0 0,-1 0 0 0 0,0 0-1 0 0,1 0 1 0 0,-1 0-1 0 0,0 0 1 0 0,0 0 0 0 0,1-1-1 0 0,-1 1 1 0 0,18-12-4163 0 0,-1-10-734 0 0</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2:11.641"/>
    </inkml:context>
    <inkml:brush xml:id="br0">
      <inkml:brushProperty name="width" value="0.1" units="cm"/>
      <inkml:brushProperty name="height" value="0.1" units="cm"/>
      <inkml:brushProperty name="color" value="#E71224"/>
    </inkml:brush>
  </inkml:definitions>
  <inkml:trace contextRef="#ctx0" brushRef="#br0">70 97 5368 0 0,'0'0'9249'0'0,"-11"9"-9166"0"0,-33 27-144 0 0,43-35 54 0 0,-1 1-1 0 0,1-1 0 0 0,0 0 0 0 0,0 1 0 0 0,0-1 1 0 0,0 1-1 0 0,0-1 0 0 0,0 1 0 0 0,0 0 1 0 0,0-1-1 0 0,1 1 0 0 0,-1 0 0 0 0,1-1 0 0 0,-1 1 1 0 0,1 0-1 0 0,0 0 0 0 0,-1 0 0 0 0,1 0 1 0 0,0-1-1 0 0,0 1 0 0 0,1 0 0 0 0,-1 0 1 0 0,0 0-1 0 0,1-1 0 0 0,-1 1 0 0 0,1 0 0 0 0,-1 0 1 0 0,1-1-1 0 0,0 1 0 0 0,1 2 0 0 0,0-1-32 0 0,0 1-1 0 0,1-1 1 0 0,0 0 0 0 0,-1 1-1 0 0,1-1 1 0 0,0-1-1 0 0,1 1 1 0 0,-1 0-1 0 0,7 3 1 0 0,-3-2-69 0 0,1 0 0 0 0,-1-1 1 0 0,0-1-1 0 0,1 1 0 0 0,0-1 0 0 0,-1 0 0 0 0,1-1 1 0 0,0 0-1 0 0,0 0 0 0 0,0-1 0 0 0,0 1 0 0 0,0-2 1 0 0,13-1-1 0 0,-16 1 167 0 0,0-1 0 0 0,0 1 0 0 0,0-1 1 0 0,0 0-1 0 0,-1 0 0 0 0,1 0 0 0 0,-1-1 0 0 0,0 1 0 0 0,1-1 1 0 0,-1 0-1 0 0,0 0 0 0 0,-1-1 0 0 0,1 1 0 0 0,-1-1 0 0 0,1 0 0 0 0,-1 0 1 0 0,0 0-1 0 0,0 0 0 0 0,-1-1 0 0 0,1 1 0 0 0,-1-1 0 0 0,2-5 1 0 0,-1 3 14 0 0,-1 0 0 0 0,0 0 0 0 0,0 0 0 0 0,-1 0 0 0 0,0 0 0 0 0,0-1 0 0 0,0 1 0 0 0,-1 0 0 0 0,0 0 0 0 0,-1-1 0 0 0,0 1 0 0 0,-3-13 0 0 0,3 16-94 0 0,0 1 0 0 0,-1-1 1 0 0,0 0-1 0 0,0 1 0 0 0,0-1 0 0 0,0 1 1 0 0,-1 0-1 0 0,1 0 0 0 0,-1 0 0 0 0,0 0 0 0 0,0 0 1 0 0,0 1-1 0 0,0-1 0 0 0,-1 1 0 0 0,1 0 1 0 0,0 0-1 0 0,-1 0 0 0 0,0 0 0 0 0,1 0 1 0 0,-1 1-1 0 0,0 0 0 0 0,0 0 0 0 0,0 0 0 0 0,-6-1 1 0 0,-3 0-316 0 0,0 1-1 0 0,0 0 1 0 0,0 1 0 0 0,-14 1 0 0 0,23-1-202 0 0,-1 1 0 0 0,0 0 0 0 0,0 0 0 0 0,1 0 0 0 0,-1 1 0 0 0,1-1 0 0 0,-1 1-1 0 0,-5 3 1 0 0</inkml:trace>
  <inkml:trace contextRef="#ctx0" brushRef="#br0" timeOffset="1">481 3 10409 0 0,'0'0'4766'0'0,"3"12"-4676"0"0,8 65 1294 0 0,4 114 0 0 0,-13 94-414 0 0,-3-158-1149 0 0,1 7-3116 0 0,0-77-5311 0 0</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2:12.048"/>
    </inkml:context>
    <inkml:brush xml:id="br0">
      <inkml:brushProperty name="width" value="0.1" units="cm"/>
      <inkml:brushProperty name="height" value="0.1" units="cm"/>
      <inkml:brushProperty name="color" value="#E71224"/>
    </inkml:brush>
  </inkml:definitions>
  <inkml:trace contextRef="#ctx0" brushRef="#br0">1 166 11225 0 0,'0'0'4480'0'0,"57"-74"-4428"0"0,-30 59-52 0 0,3 3-100 0 0,7 0-100 0 0,5 3 24 0 0,2 1-264 0 0,3-2-332 0 0,4 2-416 0 0,3-2-660 0 0,-12 2-2504 0 0</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2:20.833"/>
    </inkml:context>
    <inkml:brush xml:id="br0">
      <inkml:brushProperty name="width" value="0.1" units="cm"/>
      <inkml:brushProperty name="height" value="0.1" units="cm"/>
      <inkml:brushProperty name="color" value="#E71224"/>
    </inkml:brush>
  </inkml:definitions>
  <inkml:trace contextRef="#ctx0" brushRef="#br0">127 110 6217 0 0,'0'0'8659'0'0,"-12"1"-8764"0"0,4 0 93 0 0,5-1 10 0 0,0 0 1 0 0,0 0-1 0 0,0 0 1 0 0,0 1 0 0 0,0-1-1 0 0,-1 1 1 0 0,1 0-1 0 0,0 0 1 0 0,0 0-1 0 0,1 0 1 0 0,-1 1 0 0 0,0-1-1 0 0,0 1 1 0 0,1 0-1 0 0,-1 0 1 0 0,1 0 0 0 0,-1 0-1 0 0,1 0 1 0 0,0 0-1 0 0,0 0 1 0 0,0 1-1 0 0,-3 3 1 0 0,-1 6 27 0 0,0 1 1 0 0,0-1-1 0 0,1 1 1 0 0,1 0-1 0 0,0 0 1 0 0,1 1-1 0 0,0-1 1 0 0,0 16-1 0 0,2-24-30 0 0,1 0 1 0 0,0 0-1 0 0,0 0 0 0 0,1 0 1 0 0,-1 0-1 0 0,1 0 0 0 0,0-1 1 0 0,0 1-1 0 0,1 0 0 0 0,0-1 1 0 0,-1 1-1 0 0,1-1 0 0 0,1 1 1 0 0,-1-1-1 0 0,1 0 0 0 0,0 0 1 0 0,0 0-1 0 0,0 0 0 0 0,0-1 1 0 0,1 1-1 0 0,-1-1 0 0 0,1 0 1 0 0,0 0-1 0 0,0 0 0 0 0,8 4 1 0 0,2-1-1 0 0,-1-1 1 0 0,1 0-1 0 0,0-1 1 0 0,0-1-1 0 0,0 0 1 0 0,0-1 0 0 0,0-1-1 0 0,1 0 1 0 0,-1-1-1 0 0,0 0 1 0 0,21-4-1 0 0,-24 3 59 0 0,0-1-1 0 0,1 0 1 0 0,-1-1-1 0 0,0 0 0 0 0,-1-1 1 0 0,1 0-1 0 0,-1-1 1 0 0,1 0-1 0 0,-2-1 0 0 0,1 0 1 0 0,0 0-1 0 0,-1-1 1 0 0,0-1-1 0 0,14-15 0 0 0,-18 17 64 0 0,-1 0-1 0 0,0 0 0 0 0,0 0 0 0 0,-1-1 0 0 0,1 0 0 0 0,-2 0 0 0 0,1 0 0 0 0,-1 0 0 0 0,0 0 0 0 0,0 0 0 0 0,-1-1 1 0 0,0 1-1 0 0,0-1 0 0 0,-1 1 0 0 0,0-1 0 0 0,0 1 0 0 0,-1 0 0 0 0,0-1 0 0 0,0 1 0 0 0,0-1 0 0 0,-1 1 0 0 0,-1 0 1 0 0,-4-12-1 0 0,2 9-100 0 0,0 0 0 0 0,0 1 0 0 0,-1 0 0 0 0,0 0 0 0 0,-1 1 0 0 0,0-1 0 0 0,0 1 0 0 0,-1 1 0 0 0,0-1 1 0 0,0 1-1 0 0,-1 1 0 0 0,0 0 0 0 0,0 0 0 0 0,0 0 0 0 0,-19-7 0 0 0,15 9-81 0 0,0 0-1 0 0,-1 1 1 0 0,1 0 0 0 0,0 1-1 0 0,-15-1 1 0 0,23 3-46 0 0,0 0 1 0 0,0 0-1 0 0,0 0 0 0 0,-1 0 1 0 0,1 1-1 0 0,0 0 1 0 0,0 0-1 0 0,0 0 0 0 0,0 0 1 0 0,1 1-1 0 0,-1 0 1 0 0,0 0-1 0 0,1 0 0 0 0,-1 1 1 0 0,1 0-1 0 0,-5 3 1 0 0,8-5-26 0 0,0 0 1 0 0,0-1-1 0 0,1 1 1 0 0,-1 0 0 0 0,0 0-1 0 0,1 0 1 0 0,-1 0 0 0 0,1-1-1 0 0,-1 1 1 0 0,1 0-1 0 0,-1 0 1 0 0,1 0 0 0 0,0 0-1 0 0,-1 0 1 0 0,1 0 0 0 0,0 0-1 0 0,0 0 1 0 0,0 1-1 0 0,0-1 1 0 0,0 0 0 0 0,0 0-1 0 0,0 0 1 0 0,0 0 0 0 0,0 0-1 0 0,0 0 1 0 0,0 0 0 0 0,1 0-1 0 0,-1 0 1 0 0,1 0-1 0 0,-1 0 1 0 0,0 0 0 0 0,1 0-1 0 0,0 0 1 0 0,-1 0 0 0 0,1-1-1 0 0,-1 1 1 0 0,2 1-1 0 0,1 0-352 0 0,-1 1 0 0 0,1-1-1 0 0,-1-1 1 0 0,1 1-1 0 0,0 0 1 0 0,0-1-1 0 0,0 1 1 0 0,0-1-1 0 0,0 0 1 0 0,0 0-1 0 0,0 0 1 0 0,6 1-1 0 0,30 0-4546 0 0</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2:21.316"/>
    </inkml:context>
    <inkml:brush xml:id="br0">
      <inkml:brushProperty name="width" value="0.1" units="cm"/>
      <inkml:brushProperty name="height" value="0.1" units="cm"/>
      <inkml:brushProperty name="color" value="#E71224"/>
    </inkml:brush>
  </inkml:definitions>
  <inkml:trace contextRef="#ctx0" brushRef="#br0">6 1 14041 0 0,'0'0'3725'0'0,"-2"13"-4235"0"0,0 6 542 0 0,1 1 1 0 0,1 0-1 0 0,0 0 1 0 0,2 0-1 0 0,3 20 1 0 0,51 158-681 0 0,-33-120-1855 0 0,-1 0-3573 0 0,-15-44 892 0 0</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2:21.739"/>
    </inkml:context>
    <inkml:brush xml:id="br0">
      <inkml:brushProperty name="width" value="0.1" units="cm"/>
      <inkml:brushProperty name="height" value="0.1" units="cm"/>
      <inkml:brushProperty name="color" value="#E71224"/>
    </inkml:brush>
  </inkml:definitions>
  <inkml:trace contextRef="#ctx0" brushRef="#br0">1 212 11205 0 0,'9'-14'1545'0'0,"0"-3"-1443"0"0,-2 5-211 0 0,0 0 1 0 0,1 0-1 0 0,1 0 1 0 0,0 1-1 0 0,18-18 0 0 0,-16 19 241 0 0,1 0-1 0 0,-1 1 1 0 0,2 1-1 0 0,-1 0 0 0 0,1 1 1 0 0,0 0-1 0 0,0 1 1 0 0,1 0-1 0 0,0 1 0 0 0,0 1 1 0 0,0 0-1 0 0,17-2 0 0 0,-22 5-48 0 0,0 0-1 0 0,1 1 0 0 0,-1 0 0 0 0,1 0 0 0 0,-1 1 0 0 0,0 0 0 0 0,1 1 1 0 0,-1 0-1 0 0,0 1 0 0 0,0 0 0 0 0,0 0 0 0 0,-1 1 0 0 0,1 0 0 0 0,-1 0 1 0 0,0 1-1 0 0,0 0 0 0 0,0 0 0 0 0,-1 1 0 0 0,1 0 0 0 0,6 8 0 0 0,-9-8-43 0 0,1 0-1 0 0,-1 1 0 0 0,0-1 0 0 0,-1 1 1 0 0,1 0-1 0 0,-1 0 0 0 0,-1 1 0 0 0,0-1 0 0 0,0 1 1 0 0,0 0-1 0 0,-1 0 0 0 0,2 11 0 0 0,-2-5 12 0 0,-2 1-1 0 0,1 0 1 0 0,-2-1-1 0 0,0 1 1 0 0,-1-1-1 0 0,-3 16 1 0 0,35-59-1026 0 0,-26 25 959 0 0,37-36-77 0 0,-39 38 103 0 0,-1 0-1 0 0,1 1 1 0 0,0-1 0 0 0,0 1-1 0 0,0-1 1 0 0,0 1 0 0 0,1 0-1 0 0,-1 0 1 0 0,0 0 0 0 0,0 0-1 0 0,1 0 1 0 0,-1 1 0 0 0,1-1-1 0 0,-1 1 1 0 0,1-1 0 0 0,-1 1-1 0 0,0 0 1 0 0,1 0 0 0 0,2 0-1 0 0,0 3 93 0 0,0 0-1 0 0,0 0 1 0 0,0 0 0 0 0,0 1-1 0 0,-1-1 1 0 0,0 1-1 0 0,5 5 1 0 0,12 10 139 0 0,-10-11-226 0 0,0-1-1 0 0,0 0 1 0 0,1 0-1 0 0,0-1 1 0 0,1-1-1 0 0,-1 0 0 0 0,1-1 1 0 0,0 0-1 0 0,0-1 1 0 0,0 0-1 0 0,1-1 1 0 0,-1-1-1 0 0,0 0 1 0 0,1 0-1 0 0,-1-2 1 0 0,26-3-1 0 0,-24 1-106 0 0,0-1-1 0 0,-1 0 1 0 0,1-1 0 0 0,-1-1-1 0 0,0 0 1 0 0,-1 0 0 0 0,1-2-1 0 0,-1 0 1 0 0,-1 0 0 0 0,0-1-1 0 0,0-1 1 0 0,-1 0-1 0 0,0 0 1 0 0,18-23 0 0 0,-23 25 93 0 0,0 1 1 0 0,0-1 0 0 0,-1 0-1 0 0,0 0 1 0 0,-1-1-1 0 0,0 0 1 0 0,0 1 0 0 0,-1-1-1 0 0,0-1 1 0 0,-1 1 0 0 0,0 0-1 0 0,2-19 1 0 0,-4 27 10 0 0,0 0 1 0 0,0 0-1 0 0,0 0 1 0 0,0 1-1 0 0,0-1 1 0 0,0 0-1 0 0,0 0 1 0 0,0 0-1 0 0,0 0 1 0 0,-1 0-1 0 0,1 1 1 0 0,0-1-1 0 0,-1 0 1 0 0,1 0-1 0 0,0 1 1 0 0,-1-1-1 0 0,1 0 1 0 0,-1 0-1 0 0,1 1 1 0 0,-1-1-1 0 0,0 0 1 0 0,1 1-1 0 0,-1-1 1 0 0,0 1-1 0 0,1-1 1 0 0,-1 1-1 0 0,-1-1 1 0 0,1 0-8 0 0,-1 1 0 0 0,0 0 0 0 0,1 0 0 0 0,-1-1 0 0 0,0 1 0 0 0,0 0 0 0 0,1 0 0 0 0,-1 1 0 0 0,0-1 0 0 0,1 0 0 0 0,-1 1 0 0 0,0-1 0 0 0,-1 1 0 0 0,-3 2 21 0 0,0-1 1 0 0,0 1-1 0 0,0 0 1 0 0,1 0-1 0 0,-1 1 0 0 0,-7 6 1 0 0,7-5 53 0 0,1 1 0 0 0,-1 0 1 0 0,1 1-1 0 0,1-1 1 0 0,-1 1-1 0 0,1 0 0 0 0,0 0 1 0 0,1 0-1 0 0,-1 0 0 0 0,1 1 1 0 0,1-1-1 0 0,0 1 0 0 0,0 0 1 0 0,0 0-1 0 0,0 11 0 0 0,2-13-24 0 0,0 1-1 0 0,0-1 1 0 0,1 1-1 0 0,0-1 1 0 0,0 0 0 0 0,1 1-1 0 0,0-1 1 0 0,0 0-1 0 0,0 0 1 0 0,1 0-1 0 0,0-1 1 0 0,0 1-1 0 0,0 0 1 0 0,1-1-1 0 0,0 0 1 0 0,0 0-1 0 0,0 0 1 0 0,0 0-1 0 0,10 6 1 0 0,-1-1 13 0 0,0-2-1 0 0,1 1 1 0 0,1-2 0 0 0,-1 0-1 0 0,1-1 1 0 0,0 0 0 0 0,0-1 0 0 0,1-1-1 0 0,0 0 1 0 0,0-1 0 0 0,30 1-1 0 0,-8-2-806 0 0,1-2-1 0 0,0-2 0 0 0,69-12 0 0 0,-94 12 281 0 0,8-2-1684 0 0,0-1 1 0 0,22-8 0 0 0,10-9-5802 0 0</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2:22.145"/>
    </inkml:context>
    <inkml:brush xml:id="br0">
      <inkml:brushProperty name="width" value="0.1" units="cm"/>
      <inkml:brushProperty name="height" value="0.1" units="cm"/>
      <inkml:brushProperty name="color" value="#E71224"/>
    </inkml:brush>
  </inkml:definitions>
  <inkml:trace contextRef="#ctx0" brushRef="#br0">1 1 12613 0 0,'0'0'3120'0'0,"0"12"-2943"0"0,4 119 457 0 0,28 368 948 0 0,-22-422-1576 0 0,36 189-2498 0 0,-46-264 2345 0 0,7 19-1778 0 0,1-10-2632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9:55.176"/>
    </inkml:context>
    <inkml:brush xml:id="br0">
      <inkml:brushProperty name="width" value="0.035" units="cm"/>
      <inkml:brushProperty name="height" value="0.035" units="cm"/>
      <inkml:brushProperty name="color" value="#E71224"/>
    </inkml:brush>
  </inkml:definitions>
  <inkml:trace contextRef="#ctx0" brushRef="#br0">65 33 5925,'-1'-4'2124,"1"-1"-948,0 1-480,-2-1-324,2 4-132,2-1 168,-2 0 756,-2 4-2088,-1 5 516,-2 1 192,-5 5-552,-9 9-1224,-6-6-865</inkml:trace>
  <inkml:trace contextRef="#ctx0" brushRef="#br0" timeOffset="1">60 43 7421,'-3'-13'1620,"0"7"-648,-1 1-204,3-9-300,-3 13-212,3-3-248,1 6 284,0 0-292,0-1-564,-2 4-84,2 5 600,-3 3 40,-2 6-232,-4 2-624,-4 1-1140,1-4-2113</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2:22.896"/>
    </inkml:context>
    <inkml:brush xml:id="br0">
      <inkml:brushProperty name="width" value="0.1" units="cm"/>
      <inkml:brushProperty name="height" value="0.1" units="cm"/>
      <inkml:brushProperty name="color" value="#E71224"/>
    </inkml:brush>
  </inkml:definitions>
  <inkml:trace contextRef="#ctx0" brushRef="#br0">8 554 4760 0 0,'0'0'7020'0'0,"-2"-11"-6846"0"0,1 6-155 0 0,-1-8 145 0 0,1-1 0 0 0,0 1-1 0 0,0-1 1 0 0,2-13-1 0 0,-1 24-110 0 0,0 0 1 0 0,0 0-1 0 0,1 1 0 0 0,-1-1 0 0 0,1 0 0 0 0,-1 1 1 0 0,1-1-1 0 0,0 1 0 0 0,0-1 0 0 0,0 1 0 0 0,0-1 0 0 0,1 1 1 0 0,-1-1-1 0 0,1 1 0 0 0,-1 0 0 0 0,1 0 0 0 0,0 0 1 0 0,-1 0-1 0 0,1 0 0 0 0,0 0 0 0 0,1 1 0 0 0,-1-1 1 0 0,0 1-1 0 0,0-1 0 0 0,1 1 0 0 0,-1 0 0 0 0,1 0 0 0 0,-1 0 1 0 0,1 0-1 0 0,4-1 0 0 0,-5 2-51 0 0,-1 0 0 0 0,0 0 0 0 0,0 0 0 0 0,1 0-1 0 0,-1 0 1 0 0,0 0 0 0 0,0 0 0 0 0,1 1 0 0 0,-1-1 0 0 0,0 0 0 0 0,0 1 0 0 0,0-1-1 0 0,1 1 1 0 0,-1-1 0 0 0,0 1 0 0 0,0 0 0 0 0,0-1 0 0 0,0 1 0 0 0,0 0 0 0 0,0 0-1 0 0,0 0 1 0 0,-1 0 0 0 0,2 1 0 0 0,0 1-7 0 0,0 1 0 0 0,0-1-1 0 0,0 0 1 0 0,-1 1 0 0 0,0-1-1 0 0,0 1 1 0 0,0 0 0 0 0,1 3 0 0 0,0 6 98 0 0,-1-1 0 0 0,0 1 0 0 0,-2 23 0 0 0,1-35-55 0 0,0-1 0 0 0,0 0 1 0 0,0 1-1 0 0,0-1 0 0 0,0 0 0 0 0,0 1 1 0 0,0-1-1 0 0,0 0 0 0 0,0 1 0 0 0,0-1 1 0 0,0 0-1 0 0,0 1 0 0 0,0-1 0 0 0,0 0 1 0 0,0 1-1 0 0,-1-1 0 0 0,1 0 0 0 0,0 1 0 0 0,0-1 1 0 0,0 0-1 0 0,-1 1 0 0 0,1-1 0 0 0,0 0 1 0 0,0 0-1 0 0,-1 1 0 0 0,1-1 0 0 0,0 0 1 0 0,0 0-1 0 0,-1 0 0 0 0,1 1 0 0 0,0-1 1 0 0,-1 0-1 0 0,1 0 0 0 0,0 0 0 0 0,-1 0 0 0 0,1 0 1 0 0,0 0-1 0 0,-1 0 0 0 0,-12-8 751 0 0,-7-20-425 0 0,13 13-377 0 0,1 0 1 0 0,0-1-1 0 0,2 1 1 0 0,-1-1 0 0 0,2 0-1 0 0,0 0 1 0 0,1-1-1 0 0,1 1 1 0 0,0 0 0 0 0,2-1-1 0 0,-1 1 1 0 0,2 0-1 0 0,0-1 1 0 0,1 1 0 0 0,1 0-1 0 0,6-18 1 0 0,-5 21-291 0 0,0 0-1 0 0,1 1 1 0 0,1 0 0 0 0,0 0 0 0 0,0 0-1 0 0,1 1 1 0 0,0 0 0 0 0,18-17 0 0 0,-18 20-270 0 0,1 1 1 0 0,-1 0-1 0 0,2 1 0 0 0,-1 0 1 0 0,1 0-1 0 0,0 1 1 0 0,0 1-1 0 0,0-1 0 0 0,1 1 1 0 0,-1 1-1 0 0,18-3 1 0 0,26-1-3867 0 0</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2:23.368"/>
    </inkml:context>
    <inkml:brush xml:id="br0">
      <inkml:brushProperty name="width" value="0.1" units="cm"/>
      <inkml:brushProperty name="height" value="0.1" units="cm"/>
      <inkml:brushProperty name="color" value="#E71224"/>
    </inkml:brush>
  </inkml:definitions>
  <inkml:trace contextRef="#ctx0" brushRef="#br0">160 29 9641 0 0,'0'0'3566'0'0,"13"-5"-2530"0"0,-4 1-989 0 0,0 0-35 0 0,0 1 0 0 0,0 0 0 0 0,0 0 0 0 0,1 1 0 0 0,-1 0 1 0 0,1 1-1 0 0,14-1 0 0 0,-11 2 86 0 0,-1 1 1 0 0,0 0 0 0 0,0 1-1 0 0,0 0 1 0 0,0 1 0 0 0,0 0-1 0 0,-1 1 1 0 0,1 0 0 0 0,-1 1-1 0 0,21 11 1 0 0,-27-12-55 0 0,0-1 1 0 0,-1 1-1 0 0,1-1 1 0 0,-1 1-1 0 0,0 1 1 0 0,0-1-1 0 0,0 0 1 0 0,-1 1-1 0 0,1 0 1 0 0,-1 0-1 0 0,0 0 1 0 0,0 0-1 0 0,-1 1 0 0 0,0-1 1 0 0,0 1-1 0 0,0-1 1 0 0,0 1-1 0 0,-1 0 1 0 0,0-1-1 0 0,0 1 1 0 0,-1 0-1 0 0,0 0 1 0 0,0 0-1 0 0,-1 10 1 0 0,0-10 53 0 0,0-1 0 0 0,0 1 0 0 0,-1-1 0 0 0,1 0 0 0 0,-1 0 0 0 0,0 0 0 0 0,-1 0 1 0 0,1 0-1 0 0,-1 0 0 0 0,0 0 0 0 0,0-1 0 0 0,-8 9 0 0 0,4-7-36 0 0,1 0 0 0 0,-2 0 0 0 0,1 0 0 0 0,-1-1 0 0 0,0 0 0 0 0,0-1 0 0 0,-10 4 0 0 0,-2 0-13 0 0,-1-1 1 0 0,0-1 0 0 0,-1-1 0 0 0,1-1-1 0 0,-38 3 1 0 0,42-6-95 0 0,-10 2-402 0 0,1-2 1 0 0,-1-1-1 0 0,0 0 0 0 0,1-2 1 0 0,-34-7-1 0 0,60 9 383 0 0,0 0-1 0 0,0 0 1 0 0,-1 0 0 0 0,1 0 0 0 0,0 0-1 0 0,0 0 1 0 0,0 0 0 0 0,0 0-1 0 0,-1 0 1 0 0,1 0 0 0 0,0 0-1 0 0,0 0 1 0 0,0 0 0 0 0,0 0-1 0 0,-1 0 1 0 0,1 0 0 0 0,0 0-1 0 0,0 0 1 0 0,0 0 0 0 0,0 0 0 0 0,-2-5-2059 0 0,2 5 2059 0 0,0-1 0 0 0,0 1-1 0 0,14-8-4557 0 0,-7 5 2501 0 0,19-12-3014 0 0</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2:23.779"/>
    </inkml:context>
    <inkml:brush xml:id="br0">
      <inkml:brushProperty name="width" value="0.1" units="cm"/>
      <inkml:brushProperty name="height" value="0.1" units="cm"/>
      <inkml:brushProperty name="color" value="#E71224"/>
    </inkml:brush>
  </inkml:definitions>
  <inkml:trace contextRef="#ctx0" brushRef="#br0">123 588 1580 0 0,'0'0'13703'0'0,"-9"13"-13390"0"0,-6 6-386 0 0,-5 7 3 0 0,-25 42-1 0 0,40-60 43 0 0,0 0-1 0 0,1 0 1 0 0,1 1 0 0 0,-1-1 0 0 0,1 1-1 0 0,1 0 1 0 0,0 0 0 0 0,0 0 0 0 0,0 0-1 0 0,1 0 1 0 0,1 10 0 0 0,0-16 3 0 0,0-1 0 0 0,1 0 0 0 0,-1 0 0 0 0,1 0 0 0 0,0 0 0 0 0,-1 0 0 0 0,1 0 0 0 0,0 0 1 0 0,1 0-1 0 0,-1 0 0 0 0,0 0 0 0 0,0 0 0 0 0,1-1 0 0 0,-1 1 0 0 0,1 0 0 0 0,-1-1 0 0 0,1 0 0 0 0,0 1 0 0 0,0-1 1 0 0,-1 0-1 0 0,1 0 0 0 0,0 0 0 0 0,0 0 0 0 0,0 0 0 0 0,0 0 0 0 0,0 0 0 0 0,0-1 0 0 0,1 1 0 0 0,-1-1 0 0 0,0 0 1 0 0,0 1-1 0 0,5-1 0 0 0,1 0-66 0 0,1 0 1 0 0,0 0-1 0 0,0-1 1 0 0,0 0 0 0 0,0-1-1 0 0,0 1 1 0 0,8-4-1 0 0,10-7-187 0 0,-1 0 1 0 0,0-2-1 0 0,0-1 0 0 0,34-26 0 0 0,-29 19 514 0 0,64-35 0 0 0,-84 52-220 0 0,1 0 0 0 0,-1 1 0 0 0,1 0 0 0 0,0 1 0 0 0,0 1-1 0 0,0-1 1 0 0,0 2 0 0 0,0 0 0 0 0,1 0 0 0 0,12 1 0 0 0,-19 1 19 0 0,0 0 0 0 0,-1 1 0 0 0,1-1 0 0 0,0 1 0 0 0,0 1 0 0 0,-1-1 0 0 0,1 1 0 0 0,-1-1 0 0 0,0 2 0 0 0,0-1 0 0 0,0 0 1 0 0,0 1-1 0 0,0 0 0 0 0,-1 0 0 0 0,0 1 0 0 0,1-1 0 0 0,-2 1 0 0 0,1 0 0 0 0,-1 0 0 0 0,4 5 0 0 0,-6-7-19 0 0,1 0-1 0 0,0 1 0 0 0,-1-1 0 0 0,0 0 1 0 0,0 0-1 0 0,0 1 0 0 0,0-1 1 0 0,0 1-1 0 0,-1-1 0 0 0,0 1 1 0 0,1-1-1 0 0,-1 1 0 0 0,0-1 0 0 0,-1 1 1 0 0,1-1-1 0 0,-1 1 0 0 0,1-1 1 0 0,-1 0-1 0 0,0 1 0 0 0,-1-1 1 0 0,1 0-1 0 0,0 0 0 0 0,-1 1 0 0 0,0-1 1 0 0,0 0-1 0 0,1 0 0 0 0,-2-1 1 0 0,1 1-1 0 0,0 0 0 0 0,-1-1 0 0 0,1 1 1 0 0,-1-1-1 0 0,0 0 0 0 0,0 0 1 0 0,-4 2-1 0 0,5-2 9 0 0,-1 0 0 0 0,1-1 0 0 0,-1 1 0 0 0,1-1 0 0 0,-1 0 0 0 0,0 1 0 0 0,0-1 0 0 0,1-1 0 0 0,-1 1 0 0 0,0 0 0 0 0,0-1 0 0 0,0 1 0 0 0,0-1 0 0 0,0 0 0 0 0,0 0 0 0 0,0 0-1 0 0,0 0 1 0 0,0-1 0 0 0,0 1 0 0 0,0-1 0 0 0,0 0 0 0 0,1 0 0 0 0,-6-2 0 0 0,5 1-18 0 0,0-1-1 0 0,0 1 1 0 0,0-1 0 0 0,1 1-1 0 0,-1-1 1 0 0,1 0 0 0 0,0 0-1 0 0,0 0 1 0 0,0 0-1 0 0,0 0 1 0 0,0-1 0 0 0,1 1-1 0 0,-1-1 1 0 0,1 1-1 0 0,0-1 1 0 0,0 1 0 0 0,0-1-1 0 0,1 0 1 0 0,-1-3-1 0 0,0-12-16 0 0,1 0-1 0 0,0 0 0 0 0,2 0 0 0 0,0 0 0 0 0,1 0 1 0 0,1 1-1 0 0,0-1 0 0 0,2 1 0 0 0,12-30 0 0 0,11-13-101 0 0,47-76-1 0 0,-75 135 105 0 0,13-21 12 0 0,19-34-317 0 0,71-91-1 0 0,-93 134 450 0 0,1 1 0 0 0,1 0 0 0 0,0 0 0 0 0,0 1 0 0 0,1 1 0 0 0,1 0-1 0 0,0 1 1 0 0,0 1 0 0 0,1 0 0 0 0,0 1 0 0 0,27-9 0 0 0,-39 16-84 0 0,1 0 0 0 0,0 0 0 0 0,0 0 0 0 0,0 1 0 0 0,0-1 0 0 0,0 1 1 0 0,0 0-1 0 0,0 1 0 0 0,0-1 0 0 0,0 1 0 0 0,0 0 0 0 0,0 0 0 0 0,0 1 0 0 0,0-1 0 0 0,-1 1 0 0 0,1 0 0 0 0,-1 1 0 0 0,1-1 0 0 0,-1 1 0 0 0,0 0 0 0 0,0 0 1 0 0,0 0-1 0 0,0 0 0 0 0,-1 1 0 0 0,1-1 0 0 0,-1 1 0 0 0,4 6 0 0 0,6 9 93 0 0,-1 1 0 0 0,-1 0 0 0 0,-1 0 0 0 0,14 40 0 0 0,4 19 193 0 0,-3 1 1 0 0,21 124-1 0 0,-26-15-951 0 0,-19-134-1669 0 0,-9 80 1 0 0,5-108-1175 0 0,-4 4-2261 0 0</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2:24.204"/>
    </inkml:context>
    <inkml:brush xml:id="br0">
      <inkml:brushProperty name="width" value="0.1" units="cm"/>
      <inkml:brushProperty name="height" value="0.1" units="cm"/>
      <inkml:brushProperty name="color" value="#E71224"/>
    </inkml:brush>
  </inkml:definitions>
  <inkml:trace contextRef="#ctx0" brushRef="#br0">0 245 10981 0 0,'0'0'2313'0'0,"13"-10"-1530"0"0,-2 1-756 0 0,-3 2-36 0 0,1 1 0 0 0,0-1 0 0 0,0 1 0 0 0,0 1 0 0 0,1 0 0 0 0,0 0 0 0 0,17-5 0 0 0,1 3 202 0 0,0 1 0 0 0,0 1 0 0 0,0 2 0 0 0,1 1 0 0 0,-1 1 1 0 0,1 1-1 0 0,-1 2 0 0 0,33 5 0 0 0,-27-1-201 0 0,0 2 0 0 0,0 1 0 0 0,-1 2 0 0 0,-1 1 0 0 0,0 2-1 0 0,41 23 1 0 0,-18 0-920 0 0,-51-34 511 0 0,-1 0 0 0 0,0 0 0 0 0,0 0 0 0 0,0 0 0 0 0,0 0-1 0 0,-1 1 1 0 0,1-1 0 0 0,-1 1 0 0 0,0 0 0 0 0,0-1 0 0 0,0 1 0 0 0,0 0 0 0 0,1 6 0 0 0</inkml:trace>
  <inkml:trace contextRef="#ctx0" brushRef="#br0" timeOffset="1">643 105 5945 0 0,'0'0'9252'0'0,"0"-70"-8800"0"0,0 59-240 0 0,0 0-160 0 0,0 5-52 0 0,3 1-88 0 0,2 4-300 0 0,0 1-368 0 0,7 1-196 0 0,2 7-440 0 0,2 3-860 0 0,-3-3-1004 0 0,9 3-2081 0 0</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2:24.913"/>
    </inkml:context>
    <inkml:brush xml:id="br0">
      <inkml:brushProperty name="width" value="0.1" units="cm"/>
      <inkml:brushProperty name="height" value="0.1" units="cm"/>
      <inkml:brushProperty name="color" value="#E71224"/>
    </inkml:brush>
  </inkml:definitions>
  <inkml:trace contextRef="#ctx0" brushRef="#br0">54 256 7173 0 0,'0'0'6702'0'0,"-10"14"-6447"0"0,-30 48 16 0 0,39-59-263 0 0,1 0 1 0 0,-1-1 0 0 0,0 1 0 0 0,1 0-1 0 0,0 0 1 0 0,-1 0 0 0 0,1 0-1 0 0,0 0 1 0 0,1-1 0 0 0,-1 1 0 0 0,0 0-1 0 0,1 0 1 0 0,0 0 0 0 0,-1-1 0 0 0,1 1-1 0 0,0 0 1 0 0,0-1 0 0 0,1 1-1 0 0,-1 0 1 0 0,1-1 0 0 0,-1 0 0 0 0,1 1-1 0 0,0-1 1 0 0,0 0 0 0 0,4 4-1 0 0,2 5 0 0 0,-2-2-104 0 0,0 1 0 0 0,1-1-1 0 0,1 0 1 0 0,-1 0 0 0 0,1-1 0 0 0,1 0 0 0 0,0-1 0 0 0,12 9 0 0 0,-20-15 92 0 0,-1-1 0 0 0,0 0 0 0 0,0 0 0 0 0,0 0 0 0 0,1 0 0 0 0,-1 0 0 0 0,0 0 0 0 0,0 0 0 0 0,1 0 1 0 0,-1 1-1 0 0,0-1 0 0 0,0 0 0 0 0,0 0 0 0 0,1 0 0 0 0,-1 0 0 0 0,0 0 0 0 0,0 0 0 0 0,1 0 0 0 0,-1 0 0 0 0,0-1 0 0 0,0 1 0 0 0,1 0 0 0 0,-1 0 0 0 0,0 0 0 0 0,0 0 1 0 0,0 0-1 0 0,1 0 0 0 0,-1 0 0 0 0,0 0 0 0 0,0-1 0 0 0,0 1 0 0 0,0 0 0 0 0,1 0 0 0 0,-1 0 0 0 0,0 0 0 0 0,0-1 0 0 0,0 1 0 0 0,0 0 0 0 0,0 0 0 0 0,1 0 0 0 0,-1-1 0 0 0,0 1 1 0 0,0 0-1 0 0,0 0 0 0 0,0 0 0 0 0,0-1 0 0 0,0 1 0 0 0,0 0 0 0 0,0 0 0 0 0,0-1 0 0 0,0 1 0 0 0,0 0 0 0 0,0 0 0 0 0,0 0 0 0 0,0-1 0 0 0,0 1 0 0 0,0 0 0 0 0,0 0 1 0 0,0-1-1 0 0,0 1 0 0 0,0 0 0 0 0,-1 0 0 0 0,1 0 0 0 0,0-1 0 0 0,0 1 0 0 0,0 0 0 0 0,0 0 0 0 0,-1-1 0 0 0,-6-20 56 0 0,6 18-71 0 0,-7-18 63 0 0,1 0 1 0 0,2 0-1 0 0,0 0 0 0 0,1-1 0 0 0,1 1 0 0 0,1-1 0 0 0,1-29 1 0 0,2 41-14 0 0,0 0 0 0 0,0 1 0 0 0,1-1 0 0 0,0 1 0 0 0,1 0 1 0 0,0-1-1 0 0,1 1 0 0 0,6-12 0 0 0,-7 16 1 0 0,0 0-1 0 0,1-1 0 0 0,0 1 1 0 0,0 1-1 0 0,0-1 0 0 0,1 1 1 0 0,0-1-1 0 0,0 1 0 0 0,0 1 1 0 0,0-1-1 0 0,0 1 0 0 0,1 0 1 0 0,11-5-1 0 0,-11 5-8 0 0,1 1 0 0 0,0 0 1 0 0,0 1-1 0 0,0 0 0 0 0,0 0 0 0 0,0 0 1 0 0,0 1-1 0 0,0 0 0 0 0,0 0 0 0 0,0 1 1 0 0,0-1-1 0 0,0 2 0 0 0,7 1 0 0 0,-3 1-13 0 0,0 0-1 0 0,0 1 0 0 0,0 0 0 0 0,0 0 1 0 0,-1 1-1 0 0,0 1 0 0 0,10 8 0 0 0,2 5 54 0 0,-1 0-1 0 0,-1 0 0 0 0,-1 2 0 0 0,-1 1 0 0 0,24 39 1 0 0,-19-18-47 0 0,-21-41-28 0 0,-1 1 0 0 0,1 0 0 0 0,-1-1 0 0 0,0 1 0 0 0,-1 0 1 0 0,1-1-1 0 0,0 1 0 0 0,-1 0 0 0 0,0 0 0 0 0,0-1 0 0 0,-1 5 0 0 0,1-7 52 0 0,0 0-1 0 0,-1-1 1 0 0,1 1 0 0 0,-1 0-1 0 0,1-1 1 0 0,-1 1-1 0 0,1 0 1 0 0,-1-1 0 0 0,1 1-1 0 0,-1-1 1 0 0,1 1 0 0 0,-1-1-1 0 0,0 1 1 0 0,1-1-1 0 0,-1 0 1 0 0,0 1 0 0 0,0-1-1 0 0,1 0 1 0 0,-1 1 0 0 0,0-1-1 0 0,0 0 1 0 0,0 0 0 0 0,1 0-1 0 0,-1 0 1 0 0,0 0-1 0 0,0 0 1 0 0,0 0 0 0 0,1 0-1 0 0,-1 0 1 0 0,0 0 0 0 0,0 0-1 0 0,-1-1 1 0 0,1 1 5 0 0,0 0 0 0 0,0 0 0 0 0,-1 0 0 0 0,1-1 1 0 0,0 1-1 0 0,0 0 0 0 0,-1-1 0 0 0,1 1 0 0 0,0-1 1 0 0,0 1-1 0 0,0-1 0 0 0,0 0 0 0 0,0 0 0 0 0,0 1 0 0 0,0-1 1 0 0,0 0-1 0 0,0 0 0 0 0,0 0 0 0 0,1 0 0 0 0,-1 0 0 0 0,-1-1 1 0 0,1-4-44 0 0,0 0 1 0 0,1 1 0 0 0,-1-1 0 0 0,1 0 0 0 0,0 0 0 0 0,1 0-1 0 0,-1 1 1 0 0,1-1 0 0 0,0 0 0 0 0,1 1 0 0 0,-1-1 0 0 0,1 1 0 0 0,0-1-1 0 0,1 1 1 0 0,-1 0 0 0 0,6-7 0 0 0,6-11-188 0 0,1 1 0 0 0,21-24 1 0 0,-32 41 146 0 0,21-26-206 0 0,2 2 1 0 0,59-52 0 0 0,-76 73 247 0 0,0 0-1 0 0,0 1 1 0 0,0 1 0 0 0,1 0-1 0 0,0 0 1 0 0,1 1 0 0 0,-1 0-1 0 0,1 1 1 0 0,0 0 0 0 0,0 1-1 0 0,0 0 1 0 0,0 1 0 0 0,22-1-1 0 0,-28 4 22 0 0,1 0-1 0 0,-1 0 1 0 0,0 0-1 0 0,1 1 1 0 0,-1 0-1 0 0,0 0 0 0 0,0 1 1 0 0,0 0-1 0 0,-1 0 1 0 0,1 0-1 0 0,-1 0 0 0 0,1 1 1 0 0,-1 0-1 0 0,0 0 1 0 0,-1 1-1 0 0,1-1 0 0 0,-1 1 1 0 0,0 0-1 0 0,0 0 1 0 0,0 0-1 0 0,-1 1 0 0 0,0-1 1 0 0,3 8-1 0 0,2 3 40 0 0,-1 0 0 0 0,-1 0 1 0 0,-1 0-1 0 0,0 1 0 0 0,-1 0 0 0 0,-1 0 0 0 0,2 26 0 0 0,-5-26 0 0 0,-1 1-1 0 0,-1-1 0 0 0,0 1 0 0 0,-1-1 0 0 0,0 0 1 0 0,-2 0-1 0 0,0 0 0 0 0,-1 0 0 0 0,-1-1 1 0 0,0 0-1 0 0,-1 0 0 0 0,-1-1 0 0 0,-16 22 1 0 0,14-15 142 0 0,11-22-203 0 0,0 1-1 0 0,-1-1 0 0 0,1 1 0 0 0,0-1 0 0 0,0 1 0 0 0,0-1 0 0 0,0 0 0 0 0,0 1 0 0 0,0-1 0 0 0,0 1 0 0 0,0-1 0 0 0,0 1 0 0 0,1-1 0 0 0,-1 0 0 0 0,0 1 0 0 0,0-1 0 0 0,0 1 0 0 0,0-1 0 0 0,1 0 0 0 0,-1 1 0 0 0,0-1 0 0 0,0 1 0 0 0,1-1 0 0 0,-1 0 0 0 0,0 1 0 0 0,1-1 0 0 0,2 1 7 0 0,0 0-1 0 0,1 0 0 0 0,-1 0 1 0 0,0 0-1 0 0,1-1 0 0 0,-1 0 0 0 0,0 1 1 0 0,1-1-1 0 0,4-1 0 0 0,-1 1 34 0 0,218-18 237 0 0,-66 3-311 0 0,-10 14-17 0 0,22-3 1264 0 0,-166 2-592 0 0</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2:52.915"/>
    </inkml:context>
    <inkml:brush xml:id="br0">
      <inkml:brushProperty name="width" value="0.1" units="cm"/>
      <inkml:brushProperty name="height" value="0.1" units="cm"/>
      <inkml:brushProperty name="color" value="#E71224"/>
    </inkml:brush>
  </inkml:definitions>
  <inkml:trace contextRef="#ctx0" brushRef="#br0">0 0 5521 0 0,'0'0'5543'0'0,"12"13"-4922"0"0,9 11-120 0 0,-1 0 1 0 0,-1 1-1 0 0,26 47 1 0 0,-25-30-261 0 0,-2 2 1 0 0,-1 0-1 0 0,-3 1 1 0 0,-1 0-1 0 0,-3 1 1 0 0,-1 0-1 0 0,-3 1 1 0 0,1 66-1 0 0,-7-111-149 0 0,0 0 0 0 0,0 1-1 0 0,0-1 1 0 0,0 0 0 0 0,0 1 0 0 0,0-1 0 0 0,-1 0-1 0 0,0 0 1 0 0,1 0 0 0 0,-1 0 0 0 0,0 1-1 0 0,0-1 1 0 0,0 0 0 0 0,0 0 0 0 0,0 0-1 0 0,0-1 1 0 0,-1 1 0 0 0,1 0 0 0 0,-1 0 0 0 0,1-1-1 0 0,-1 1 1 0 0,0-1 0 0 0,0 1 0 0 0,-2 1-1 0 0,1-2-77 0 0,1-1-1 0 0,-1 1 0 0 0,1-1 0 0 0,-1 1 0 0 0,1-1 1 0 0,-1 0-1 0 0,1 0 0 0 0,-1 0 0 0 0,1 0 0 0 0,-1 0 0 0 0,1-1 1 0 0,0 1-1 0 0,-1-1 0 0 0,1 1 0 0 0,-1-1 0 0 0,1 0 1 0 0,0 0-1 0 0,-1 0 0 0 0,1 0 0 0 0,0-1 0 0 0,0 1 1 0 0,-2-2-1 0 0,1 1-255 0 0,0-1 0 0 0,0 1 0 0 0,1 0-1 0 0,-1-1 1 0 0,1 0 0 0 0,-1 1 0 0 0,1-1 0 0 0,0 0 0 0 0,0 0 0 0 0,0-1 0 0 0,1 1 0 0 0,-1 0 0 0 0,-1-7 0 0 0,2 6-585 0 0,0 0 0 0 0,0-1 0 0 0,0 1 0 0 0,1-1 0 0 0,0 0 0 0 0,0-7 0 0 0,4-12-3725 0 0</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2:54.237"/>
    </inkml:context>
    <inkml:brush xml:id="br0">
      <inkml:brushProperty name="width" value="0.1" units="cm"/>
      <inkml:brushProperty name="height" value="0.1" units="cm"/>
      <inkml:brushProperty name="color" value="#E71224"/>
    </inkml:brush>
  </inkml:definitions>
  <inkml:trace contextRef="#ctx0" brushRef="#br0">2 67 888 0 0,'0'0'9418'0'0,"0"-5"-9125"0"0,-1 4-285 0 0,1 0-1 0 0,0 0 1 0 0,0 0-1 0 0,-1 0 1 0 0,1 0-1 0 0,0 0 1 0 0,0 0-1 0 0,0 0 1 0 0,1 0-1 0 0,-1 0 1 0 0,0 0 0 0 0,0 0-1 0 0,0 0 1 0 0,1 1-1 0 0,-1-1 1 0 0,0 0-1 0 0,1 0 1 0 0,-1 0-1 0 0,1 0 1 0 0,-1 0 0 0 0,1 1-1 0 0,-1-1 1 0 0,1 0-1 0 0,0 0 1 0 0,-1 1-1 0 0,1-1 1 0 0,1-1-1 0 0,2 1 46 0 0,0 0 0 0 0,0 0 1 0 0,0 0-1 0 0,0 0 0 0 0,0 0 0 0 0,7 1 0 0 0,-2-1 3 0 0,620-28 1547 0 0,-623 29-1891 0 0,24 2 791 0 0,-29-2-670 0 0,0 1-1 0 0,-1-1 1 0 0,1 0-1 0 0,0 0 1 0 0,0 0 0 0 0,-1 1-1 0 0,1-1 1 0 0,0 0-1 0 0,-1 1 1 0 0,1-1-1 0 0,0 1 1 0 0,-1-1-1 0 0,1 1 1 0 0,-1-1 0 0 0,1 1-1 0 0,-1-1 1 0 0,1 1-1 0 0,-1-1 1 0 0,1 1-1 0 0,-1 0 1 0 0,1-1-1 0 0,-1 1 1 0 0,0 0 0 0 0,1-1-1 0 0,-1 1 1 0 0,0 0-1 0 0,0 0 1 0 0,1-1-1 0 0,-1 1 1 0 0,0 0-1 0 0,0 1 1 0 0,-1-2-134 0 0,-1 1 0 0 0,1-1 1 0 0,-1 1-1 0 0,1-1 0 0 0,-1 1 0 0 0,1-1 0 0 0,-1 0 0 0 0,1 0 1 0 0,-1 0-1 0 0,1 0 0 0 0,-1 0 0 0 0,1 0 0 0 0,-3-1 0 0 0,1 1-303 0 0,-16-1-1086 0 0</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2:54.690"/>
    </inkml:context>
    <inkml:brush xml:id="br0">
      <inkml:brushProperty name="width" value="0.1" units="cm"/>
      <inkml:brushProperty name="height" value="0.1" units="cm"/>
      <inkml:brushProperty name="color" value="#E71224"/>
    </inkml:brush>
  </inkml:definitions>
  <inkml:trace contextRef="#ctx0" brushRef="#br0">64 4 3556 0 0,'0'0'6816'0'0,"-1"-4"-8072"0"0,-13 198 2499 0 0,10-144-1050 0 0,1-2-6 0 0,-2-1 0 0 0,-15 60 0 0 0,9-88 74 0 0,5-12-2234 0 0</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2:55.303"/>
    </inkml:context>
    <inkml:brush xml:id="br0">
      <inkml:brushProperty name="width" value="0.1" units="cm"/>
      <inkml:brushProperty name="height" value="0.1" units="cm"/>
      <inkml:brushProperty name="color" value="#E71224"/>
    </inkml:brush>
  </inkml:definitions>
  <inkml:trace contextRef="#ctx0" brushRef="#br0">4 137 3268 0 0,'0'0'6901'0'0,"-1"-10"-6764"0"0,-2-31-108 0 0,3 39-39 0 0,1 0 0 0 0,-1 0 1 0 0,0 0-1 0 0,0 1 0 0 0,1-1 0 0 0,-1 0 1 0 0,1 0-1 0 0,-1 1 0 0 0,1-1 0 0 0,0 0 1 0 0,0 1-1 0 0,0-1 0 0 0,0 1 0 0 0,0-1 1 0 0,0 1-1 0 0,0-1 0 0 0,0 1 0 0 0,0 0 1 0 0,1 0-1 0 0,-1-1 0 0 0,1 1 0 0 0,-1 0 0 0 0,1 0 1 0 0,2-1-1 0 0,3-2-97 0 0,0 1 0 0 0,1 0 0 0 0,-1 1 0 0 0,9-2 1 0 0,-9 2 79 0 0,31-7-8 0 0,0 2 0 0 0,0 1 0 0 0,1 2 0 0 0,-1 2 0 0 0,66 4 0 0 0,-99-2 16 0 0,0 1-1 0 0,1-1 1 0 0,-1 1 0 0 0,0 0-1 0 0,0 1 1 0 0,0-1 0 0 0,0 1-1 0 0,0 0 1 0 0,0 0 0 0 0,0 1-1 0 0,0-1 1 0 0,-1 1-1 0 0,1 0 1 0 0,-1 0 0 0 0,0 1-1 0 0,0-1 1 0 0,0 1 0 0 0,-1 0-1 0 0,1 0 1 0 0,4 7 0 0 0,-5-6 31 0 0,-1 1 1 0 0,0-1-1 0 0,1 1 1 0 0,-2 0-1 0 0,1 0 1 0 0,-1 0-1 0 0,0 0 1 0 0,0 0-1 0 0,0 0 1 0 0,-1 0-1 0 0,0 0 1 0 0,0 0-1 0 0,-1 0 1 0 0,1 0-1 0 0,-1 0 1 0 0,-1 0-1 0 0,-3 11 1 0 0,-1-2 111 0 0,-1 0 1 0 0,0-1 0 0 0,-1 0-1 0 0,0 0 1 0 0,-1-1-1 0 0,-1 0 1 0 0,-22 22-1 0 0,3-6 306 0 0,-63 46 0 0 0,78-64 1 0 0,0-1 1 0 0,-1-1-1 0 0,0 0 1 0 0,0-2-1 0 0,-1 1 1 0 0,0-2-1 0 0,-31 9 1 0 0,61-17-430 0 0,0 1 0 0 0,27 2 0 0 0,-2 0-10 0 0,138 1-11 0 0,95 9-1976 0 0,-251-10 1460 0 0,61 1-3962 0 0,-24-5 1298 0 0</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2:55.789"/>
    </inkml:context>
    <inkml:brush xml:id="br0">
      <inkml:brushProperty name="width" value="0.1" units="cm"/>
      <inkml:brushProperty name="height" value="0.1" units="cm"/>
      <inkml:brushProperty name="color" value="#E71224"/>
    </inkml:brush>
  </inkml:definitions>
  <inkml:trace contextRef="#ctx0" brushRef="#br0">1 73 2872 0 0,'0'0'6643'0'0,"12"-8"-6206"0"0,-7 5-397 0 0,5-4 63 0 0,1 0 0 0 0,0 0 0 0 0,0 1 0 0 0,1 0 0 0 0,0 1 0 0 0,0 1 0 0 0,0-1 0 0 0,16-2 0 0 0,16 3 44 0 0,-1 1 0 0 0,1 2 1 0 0,0 3-1 0 0,75 11 0 0 0,170 49-1552 0 0,-253-53 777 0 0,-47-10-3780 0 0,-9-8 902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3:48.388"/>
    </inkml:context>
    <inkml:brush xml:id="br0">
      <inkml:brushProperty name="width" value="0.035" units="cm"/>
      <inkml:brushProperty name="height" value="0.035" units="cm"/>
    </inkml:brush>
  </inkml:definitions>
  <inkml:trace contextRef="#ctx0" brushRef="#br0">0 217 5292,'8'6'6126,"-2"4"-3666,7 26-2917,-11-30 1265,2 8-609,1 2 0,-2-1 0,0 0 0,-1 1 0,-1-1 0,0 1-1,-1 0 1,-1-1 0,-3 18 0,10-40 1319,3-11-998,87-222-2325,-38 99-6677,-48 120 4919,2 2 501</inkml:trace>
  <inkml:trace contextRef="#ctx0" brushRef="#br0" timeOffset="1">421 96 4424,'1'6'1252,"1"0"0,-1 0 0,0 1 0,-1-1 0,1 10-1,-10 58-102,6-56-230,0-3-763,0-1-1,-2 0 1,1 1-1,-2-2 1,0 1 0,-1-1-1,0 1 1,-1-2-1,0 1 1,-1-1-1,0-1 1,-22 21-1,36-39-484,0 0-1,0-1 0,-1 1 1,5-12-1,10-17 16,-4 11 115,9-13-220,48-62 0,-64 91 387,0 0 1,0 1-1,1 0 0,0 0 0,0 0 1,1 2-1,0-1 0,0 1 0,0 0 1,1 1-1,20-7 0,-25 11 40,-1 0 0,0 0 0,0 0 0,1 1 0,-1 0 1,0 0-1,1 0 0,-1 1 0,0 0 0,1 0 0,-1 0 0,0 0 0,0 1 0,0 0 0,7 3 0,-6-1 54,0 0-1,0 0 1,0 1-1,0 0 1,-1 0-1,0 0 1,0 1 0,0 0-1,0 0 1,4 8-1,-4-5 27,0 1 0,0 0 0,-1 0 0,0 0-1,-1 1 1,0-1 0,-1 1 0,0-1 0,-1 1 0,0 0-1,0 0 1,-1 0 0,-1 0 0,0-1 0,-3 14 0,0-9-97,-1 0 0,0 0 0,-1-1 1,-1 0-1,-12 18 0,13-22-601,-1-1 1,-1 0-1,0 0 0,-13 11 0,21-20 487,0 0 0,-1 0 0,1 1 0,0-1 0,0 0 1,-1 0-1,1 0 0,0 1 0,-1-1 0,1 0 0,-1 0 0,1 0 0,0 0 0,-1 0 0,1 0 0,0 0 0,-1 0 1,1 0-1,0 0 0,-1 0 0,1 0 0,-1 0 0,1 0 0,0 0 0,-1 0 0,1 0 0,0 0 0,-1-1 0,1 1 1,0 0-1,-1 0 0,1 0 0,0-1 0,-1 1 0,1 0 0,0 0 0,0-1 0,-1 1 0,1 0 0,0-1 0,0 1 1,0 0-1,-1-1 0,1 1 0,0 0 0,0-1 0,0 1 0,0 0 0,0-1 0,-3-9-3558</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9:56.064"/>
    </inkml:context>
    <inkml:brush xml:id="br0">
      <inkml:brushProperty name="width" value="0.035" units="cm"/>
      <inkml:brushProperty name="height" value="0.035" units="cm"/>
      <inkml:brushProperty name="color" value="#E71224"/>
    </inkml:brush>
  </inkml:definitions>
  <inkml:trace contextRef="#ctx0" brushRef="#br0">0 20 4692,'1'-2'418,"10"-15"4779,-10 17-5138,0 0 0,-1 0 1,1 0-1,0 0 0,-1 0 0,1 0 1,0 0-1,-1 0 0,1 0 1,0 0-1,-1 0 0,1 0 1,0 0-1,-1 0 0,1 1 1,-1-1-1,1 0 0,0 1 0,-1-1 1,1 0-1,-1 1 0,1-1 1,-1 1-1,1-1 0,-1 0 1,1 1-1,-1 0 0,0-1 0,1 1 1,-4 9-899,1-1 1,0 0-1,0 1 0,0 9 1,2-16 340,-3 16-2075,-1 0-1065</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2:56.212"/>
    </inkml:context>
    <inkml:brush xml:id="br0">
      <inkml:brushProperty name="width" value="0.1" units="cm"/>
      <inkml:brushProperty name="height" value="0.1" units="cm"/>
      <inkml:brushProperty name="color" value="#E71224"/>
    </inkml:brush>
  </inkml:definitions>
  <inkml:trace contextRef="#ctx0" brushRef="#br0">120 0 6521 0 0,'0'0'5889'0'0,"-1"12"-6757"0"0,-5 93 994 0 0,5-52-29 0 0,-3-1 0 0 0,-2 1 0 0 0,-18 74 0 0 0,21-117-418 0 0,-1 1 0 0 0,0-1 0 0 0,-1-1-1 0 0,0 1 1 0 0,-8 11 0 0 0,9-15-591 0 0,-1 0 0 0 0,0-1 0 0 0,0 1 0 0 0,0-1-1 0 0,-7 5 1 0 0,5-7-1388 0 0</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2:56.682"/>
    </inkml:context>
    <inkml:brush xml:id="br0">
      <inkml:brushProperty name="width" value="0.1" units="cm"/>
      <inkml:brushProperty name="height" value="0.1" units="cm"/>
      <inkml:brushProperty name="color" value="#E71224"/>
    </inkml:brush>
  </inkml:definitions>
  <inkml:trace contextRef="#ctx0" brushRef="#br0">193 64 6049 0 0,'0'0'1776'0'0,"11"-7"-694"0"0,2-1-1003 0 0,1 0 0 0 0,0 0 0 0 0,1 2 0 0 0,-1 0 0 0 0,1 0 0 0 0,26-5 0 0 0,-23 9-86 0 0,0 1 0 0 0,-1 0 0 0 0,1 2 0 0 0,0 0 0 0 0,-1 1 0 0 0,1 0 0 0 0,-1 2 1 0 0,34 11-1 0 0,-42-12-32 0 0,-1 1 1 0 0,1 0-1 0 0,-1 0 1 0 0,0 1 0 0 0,0 0-1 0 0,0 1 1 0 0,-1 0 0 0 0,8 8-1 0 0,-11-10 20 0 0,0 1-1 0 0,0 0 1 0 0,0 0-1 0 0,-1 0 1 0 0,0 0 0 0 0,0 0-1 0 0,-1 1 1 0 0,1 0-1 0 0,-1-1 1 0 0,0 1-1 0 0,-1 0 1 0 0,0 0 0 0 0,2 10-1 0 0,-3-13 57 0 0,0 0 0 0 0,0 0 0 0 0,-1 0 0 0 0,1 0-1 0 0,-1 0 1 0 0,1 0 0 0 0,-1 1 0 0 0,0-1 0 0 0,0-1 0 0 0,0 1-1 0 0,-1 0 1 0 0,1 0 0 0 0,-1 0 0 0 0,1-1 0 0 0,-1 1 0 0 0,0 0-1 0 0,0-1 1 0 0,0 0 0 0 0,-1 0 0 0 0,1 1 0 0 0,0-1 0 0 0,-1 0 0 0 0,1-1-1 0 0,-1 1 1 0 0,0 0 0 0 0,0-1 0 0 0,1 0 0 0 0,-1 1 0 0 0,0-1-1 0 0,-6 1 1 0 0,-9 3 310 0 0,-1 0-1 0 0,0-1 0 0 0,-36 2 0 0 0,38-5-265 0 0,-99 4 357 0 0,76-3-698 0 0,31-2-209 0 0,55 4-439 0 0,53 4 973 0 0,-88-6-138 0 0,-1 0 0 0 0,1 1 0 0 0,-1 0 0 0 0,1 0 0 0 0,-1 1 0 0 0,17 9 0 0 0,-23-10 91 0 0,-1-1 0 0 0,0 0 0 0 0,0 1 0 0 0,0 0 0 0 0,0-1-1 0 0,-1 1 1 0 0,1 1 0 0 0,-1-1 0 0 0,1 0 0 0 0,-1 0 0 0 0,0 1 0 0 0,0-1 0 0 0,-1 1 0 0 0,1 0 0 0 0,-1-1 0 0 0,0 1 0 0 0,0 0-1 0 0,0 0 1 0 0,0 0 0 0 0,-1 0 0 0 0,1 0 0 0 0,-1 0 0 0 0,0 0 0 0 0,0 0 0 0 0,-1 0 0 0 0,1 0 0 0 0,-1 0 0 0 0,0 0 0 0 0,0-1 0 0 0,-2 7-1 0 0,-1 0 154 0 0,0 0-1 0 0,0-1 1 0 0,-1 0-1 0 0,0 0 1 0 0,0 0-1 0 0,-1 0 1 0 0,0-1-1 0 0,-1 0 1 0 0,0 0-1 0 0,-13 11 1 0 0,3-7 4 0 0,-1 0 0 0 0,0-1 1 0 0,-1-1-1 0 0,0-1 0 0 0,-29 10 1 0 0,-107 26-153 0 0,106-32-175 0 0,25-6-192 0 0,-51 14-1237 0 0,28-3-3904 0 0</inkml:trace>
  <inkml:trace contextRef="#ctx0" brushRef="#br0" timeOffset="1">1294 442 4152 0 0,'0'0'6957'0'0,"14"-9"-6637"0"0,47-29-279 0 0,-58 36-46 0 0,1 1 0 0 0,0-1-1 0 0,-1 1 1 0 0,1 0 0 0 0,0 0-1 0 0,0 0 1 0 0,0 0-1 0 0,0 1 1 0 0,0-1 0 0 0,0 1-1 0 0,0 0 1 0 0,0 0 0 0 0,-1 1-1 0 0,1-1 1 0 0,6 2-1 0 0,2 0-18 0 0,62 12-23 0 0,-1 4-1 0 0,87 32 1 0 0,89 21 351 0 0,-228-66-930 0 0,54 10 2093 0 0,-51-14-3303 0 0,-49-23-8691 0 0</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2:57.122"/>
    </inkml:context>
    <inkml:brush xml:id="br0">
      <inkml:brushProperty name="width" value="0.1" units="cm"/>
      <inkml:brushProperty name="height" value="0.1" units="cm"/>
      <inkml:brushProperty name="color" value="#E71224"/>
    </inkml:brush>
  </inkml:definitions>
  <inkml:trace contextRef="#ctx0" brushRef="#br0">157 0 6673 0 0,'0'0'5043'0'0,"-7"12"-6544"0"0,4-6 1505 0 0,-4 6 28 0 0,0 1 0 0 0,1 0 0 0 0,1 0 1 0 0,-6 23-1 0 0,-14 96 178 0 0,19-90-120 0 0,-1 0 0 0 0,-3-1 0 0 0,-21 59 0 0 0,18-78-552 0 0,-1-1-1552 0 0,10-9-2446 0 0,14-12 446 0 0</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2:57.596"/>
    </inkml:context>
    <inkml:brush xml:id="br0">
      <inkml:brushProperty name="width" value="0.1" units="cm"/>
      <inkml:brushProperty name="height" value="0.1" units="cm"/>
      <inkml:brushProperty name="color" value="#E71224"/>
    </inkml:brush>
  </inkml:definitions>
  <inkml:trace contextRef="#ctx0" brushRef="#br0">78 65 4012 0 0,'0'0'3920'0'0,"-9"11"-5475"0"0,-28 39 1580 0 0,33-44 47 0 0,1-1 0 0 0,-1 1 1 0 0,1 0-1 0 0,0 0 0 0 0,0 0 1 0 0,1 0-1 0 0,-1 1 0 0 0,2-1 0 0 0,-1 1 1 0 0,1-1-1 0 0,0 1 0 0 0,0-1 1 0 0,0 1-1 0 0,1 0 0 0 0,0 0 0 0 0,1-1 1 0 0,-1 1-1 0 0,1 0 0 0 0,1-1 1 0 0,-1 1-1 0 0,1-1 0 0 0,0 1 0 0 0,1-1 1 0 0,-1 0-1 0 0,1 0 0 0 0,1 0 1 0 0,-1 0-1 0 0,1-1 0 0 0,0 1 0 0 0,0-1 1 0 0,0 0-1 0 0,1 0 0 0 0,0 0 1 0 0,0-1-1 0 0,9 7 0 0 0,4-1 220 0 0,0-1-1 0 0,1-1 1 0 0,0-1 0 0 0,32 8-1 0 0,85 12 46 0 0,-34-8-236 0 0,-39-1 4 0 0,22 3-3547 0 0,-77-21 1472 0 0,1-3-611 0 0</inkml:trace>
  <inkml:trace contextRef="#ctx0" brushRef="#br0" timeOffset="1">678 0 6585 0 0,'0'0'3819'0'0,"-16"9"-3614"0"0,0-1-76 0 0,1 1 0 0 0,1 1 1 0 0,0 0-1 0 0,0 0 0 0 0,1 2 1 0 0,0 0-1 0 0,-14 17 0 0 0,-30 42 416 0 0,4 2-1 0 0,-54 97 1 0 0,82-124-231 0 0,2 2 0 0 0,2 1 0 0 0,3 0 0 0 0,1 1 0 0 0,-12 69 0 0 0,-7 104 933 0 0,34-222-1338 0 0,1 0 0 0 0,-1 0 0 0 0,1 0 0 0 0,-1 0 1 0 0,1-1-1 0 0,-1 1 0 0 0,1 0 0 0 0,-1-1 0 0 0,0 0 0 0 0,1 1 0 0 0,-1-1 0 0 0,0 0 0 0 0,1 0 0 0 0,-1 0 0 0 0,0 0 0 0 0,1 0 0 0 0,-1 0 1 0 0,0 0-1 0 0,-2-1 0 0 0,-4 1-750 0 0,-13 1-1889 0 0,-15-1-1992 0 0</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3:00.161"/>
    </inkml:context>
    <inkml:brush xml:id="br0">
      <inkml:brushProperty name="width" value="0.1" units="cm"/>
      <inkml:brushProperty name="height" value="0.1" units="cm"/>
      <inkml:brushProperty name="color" value="#E71224"/>
    </inkml:brush>
  </inkml:definitions>
  <inkml:trace contextRef="#ctx0" brushRef="#br0">5 31 2824 0 0,'0'0'7072'0'0,"-4"-9"-8253"0"0,4 16 1242 0 0,0 0 1 0 0,0 0-1 0 0,1 0 0 0 0,0 0 1 0 0,0 0-1 0 0,3 8 1 0 0,-3-10 6 0 0,8 32 322 0 0,25 72 1 0 0,-29-96-370 0 0,1 1 1 0 0,1-1-1 0 0,0-1 1 0 0,1 1-1 0 0,0-2 1 0 0,1 1-1 0 0,0-1 1 0 0,16 15-1 0 0,-22-23 21 0 0,0 0 1 0 0,1-1-1 0 0,-1 1 1 0 0,1-1-1 0 0,0 0 1 0 0,-1 0-1 0 0,1 0 1 0 0,0-1-1 0 0,0 1 1 0 0,0-1-1 0 0,1 0 1 0 0,-1 0-1 0 0,0-1 1 0 0,0 1-1 0 0,0-1 1 0 0,1 0-1 0 0,-1 0 1 0 0,0 0-1 0 0,1 0 1 0 0,-1-1-1 0 0,0 0 1 0 0,0 0-1 0 0,0 0 1 0 0,6-2-1 0 0,6-5 128 0 0,0 0 0 0 0,0 0-1 0 0,-1-2 1 0 0,23-17 0 0 0,-8 5-288 0 0,37-23 57 0 0,143-70 0 0 0,-162 94 36 0 0,0 3 1 0 0,1 1-1 0 0,1 3 0 0 0,61-10 0 0 0,28 6 26 0 0,154-1 0 0 0,143 22 23 0 0,-316-1-9 0 0,1483 11 263 0 0,-1231-3 788 0 0,654 103 0 0 0,-44 77-538 0 0,-926-176-556 0 0,0 2 1 0 0,-1 3 0 0 0,0 3-1 0 0,77 42 1 0 0,-129-63 88 0 0,1 0 0 0 0,-1 0-1 0 0,0-1 1 0 0,0 1 0 0 0,0-1 0 0 0,1 0 0 0 0,-1 0 0 0 0,0 0-1 0 0,0 0 1 0 0,6-1 0 0 0,11-1 177 0 0,733-50 903 0 0,-735 50-1114 0 0,1191-113-148 0 0,-1167 111 100 0 0,231-26 3 0 0,-212 20 178 0 0,0-3 1 0 0,79-26 0 0 0,-46-1 28 0 0,-124 50-12077 0 0,4-7 7770 0 0</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2:37.832"/>
    </inkml:context>
    <inkml:brush xml:id="br0">
      <inkml:brushProperty name="width" value="0.1" units="cm"/>
      <inkml:brushProperty name="height" value="0.1" units="cm"/>
      <inkml:brushProperty name="color" value="#E71224"/>
    </inkml:brush>
  </inkml:definitions>
  <inkml:trace contextRef="#ctx0" brushRef="#br0">55 0 1408 0 0,'0'0'7591'0'0,"6"10"-7921"0"0,1 4 446 0 0,-1 0 1 0 0,0 0 0 0 0,-1 1 0 0 0,0 0-1 0 0,-1 0 1 0 0,3 30 0 0 0,-2 28 293 0 0,-7 124 1 0 0,0-169-324 0 0,-2 0-1 0 0,0-1 1 0 0,-9 28 0 0 0,13-54-35 0 0,-1-1 0 0 0,1 1 0 0 0,-1 0 0 0 0,1 0 0 0 0,0-1 0 0 0,-1 1 0 0 0,1 0 0 0 0,-1-1 0 0 0,0 1 0 0 0,1-1 0 0 0,-1 1 0 0 0,0 0 0 0 0,1-1 0 0 0,-1 1 0 0 0,0-1 0 0 0,1 0 0 0 0,-1 1 0 0 0,0-1 0 0 0,0 0 0 0 0,0 1 0 0 0,1-1 0 0 0,-1 0 0 0 0,0 0 0 0 0,0 0 0 0 0,0 0 0 0 0,0 1-1 0 0,1-1 1 0 0,-1 0 0 0 0,0-1 0 0 0,0 1 0 0 0,0 0 0 0 0,0 0 0 0 0,1 0 0 0 0,-1 0 0 0 0,0-1 0 0 0,0 1 0 0 0,0 0 0 0 0,1-1 0 0 0,-1 1 0 0 0,0-1 0 0 0,0 1 0 0 0,0-1 0 0 0,-2-1-10 0 0,0 1-1 0 0,0-1 0 0 0,0 0 1 0 0,0 0-1 0 0,1 0 0 0 0,-1 0 1 0 0,1-1-1 0 0,-1 1 0 0 0,-3-6 1 0 0,2 0-100 0 0,1 1 0 0 0,1-1 1 0 0,-1 0-1 0 0,1-1 0 0 0,0 1 1 0 0,1 0-1 0 0,0 0 0 0 0,0-1 1 0 0,1 1-1 0 0,0-1 0 0 0,1 1 1 0 0,0 0-1 0 0,0-1 0 0 0,0 1 1 0 0,1 0-1 0 0,1 0 0 0 0,-1 0 1 0 0,6-11-1 0 0,7-15-215 0 0,2 1 0 0 0,36-55 0 0 0,-46 78 267 0 0,10-17-130 0 0,40-46 1 0 0,-49 65 79 0 0,0-1 0 0 0,1 1 0 0 0,0 1 0 0 0,0-1 0 0 0,1 2 0 0 0,-1-1 0 0 0,2 1-1 0 0,16-7 1 0 0,-23 11-6 0 0,1 1 0 0 0,0 0-1 0 0,-1-1 1 0 0,1 2 0 0 0,0-1-1 0 0,0 0 1 0 0,0 1 0 0 0,-1 0-1 0 0,1 0 1 0 0,0 0-1 0 0,0 1 1 0 0,0 0 0 0 0,-1 0-1 0 0,1 0 1 0 0,7 3 0 0 0,-5-1 59 0 0,-1 0 0 0 0,0 1 1 0 0,0 0-1 0 0,0 0 0 0 0,0 0 0 0 0,0 1 1 0 0,-1 0-1 0 0,0 0 0 0 0,7 9 0 0 0,-1 2 173 0 0,0 0-1 0 0,-1 1 0 0 0,-1 0 0 0 0,-1 1 0 0 0,0 0 0 0 0,10 34 1 0 0,-14-37-76 0 0,0-1 0 0 0,-1 1 1 0 0,0 0-1 0 0,-1-1 1 0 0,-1 1-1 0 0,0 0 1 0 0,-1 0-1 0 0,0 0 0 0 0,-5 22 1 0 0,4-34-23 0 0,0 0 0 0 0,0 0 0 0 0,0 0 1 0 0,-1-1-1 0 0,1 1 0 0 0,-1 0 0 0 0,0 0 1 0 0,0-1-1 0 0,0 1 0 0 0,0-1 0 0 0,-3 3 1 0 0,4-4-133 0 0,-1 0 0 0 0,1 0 1 0 0,0-1-1 0 0,-1 1 0 0 0,1 0 0 0 0,0 0 1 0 0,-1-1-1 0 0,1 1 0 0 0,-1-1 1 0 0,1 1-1 0 0,-1-1 0 0 0,1 0 1 0 0,-3 1-1 0 0,-13-6-3570 0 0</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2:38.281"/>
    </inkml:context>
    <inkml:brush xml:id="br0">
      <inkml:brushProperty name="width" value="0.1" units="cm"/>
      <inkml:brushProperty name="height" value="0.1" units="cm"/>
      <inkml:brushProperty name="color" value="#E71224"/>
    </inkml:brush>
  </inkml:definitions>
  <inkml:trace contextRef="#ctx0" brushRef="#br0">0 35 3588 0 0,'0'0'6377'0'0,"13"-6"-6480"0"0,-2 1 80 0 0,-3 1 29 0 0,1 0 0 0 0,-1 1 0 0 0,1 0 0 0 0,0 0 0 0 0,0 1 0 0 0,0 0 0 0 0,0 1 0 0 0,14-1 0 0 0,296 4 50 0 0,-84 1 1369 0 0,-248-2-1353 0 0,5-1-847 0 0,0 2 0 0 0,0-1 0 0 0,0 1 0 0 0,1 0 0 0 0,-1 1 0 0 0,0 0 0 0 0,1 0 0 0 0,0 0 0 0 0,-11 8 0 0 0,12-6-1317 0 0</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2:38.750"/>
    </inkml:context>
    <inkml:brush xml:id="br0">
      <inkml:brushProperty name="width" value="0.1" units="cm"/>
      <inkml:brushProperty name="height" value="0.1" units="cm"/>
      <inkml:brushProperty name="color" value="#E71224"/>
    </inkml:brush>
  </inkml:definitions>
  <inkml:trace contextRef="#ctx0" brushRef="#br0">0 61 4224 0 0,'0'0'5236'0'0,"6"-12"-3992"0"0,15-35-350 0 0,-21 47-894 0 0,0 0 0 0 0,0 0-1 0 0,0 1 1 0 0,0-1-1 0 0,0 0 1 0 0,0 0-1 0 0,1 1 1 0 0,-1-1-1 0 0,0 0 1 0 0,0 0 0 0 0,0 0-1 0 0,0 1 1 0 0,1-1-1 0 0,-1 0 1 0 0,0 0-1 0 0,0 0 1 0 0,0 0-1 0 0,1 1 1 0 0,-1-1 0 0 0,0 0-1 0 0,0 0 1 0 0,1 0-1 0 0,-1 0 1 0 0,0 0-1 0 0,0 0 1 0 0,1 0 0 0 0,-1 0-1 0 0,0 0 1 0 0,0 0-1 0 0,1 0 1 0 0,-1 0-1 0 0,0 0 1 0 0,0 0-1 0 0,1 0 1 0 0,-1 0 0 0 0,0 0-1 0 0,0 0 1 0 0,1 0-1 0 0,-1 0 1 0 0,0 0-1 0 0,0 0 1 0 0,1 0 0 0 0,-1 0-1 0 0,0-1 1 0 0,0 1-1 0 0,0 0 1 0 0,1 0-1 0 0,-1 0 1 0 0,0 0-1 0 0,0-1 1 0 0,0 1 0 0 0,1 0-1 0 0,-1 0 1 0 0,0 0-1 0 0,0-1 1 0 0,0 1-1 0 0,0 0 1 0 0,0 0-1 0 0,0-1 1 0 0,0 1 0 0 0,1 0-1 0 0,-1 0 1 0 0,0-1-1 0 0,0 1 1 0 0,0-1-1 0 0,5 24-177 0 0,-4-21 243 0 0,15 95 1311 0 0,8 159 0 0 0,-11-73-499 0 0,-7-146 1433 0 0</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2:40.481"/>
    </inkml:context>
    <inkml:brush xml:id="br0">
      <inkml:brushProperty name="width" value="0.1" units="cm"/>
      <inkml:brushProperty name="height" value="0.1" units="cm"/>
      <inkml:brushProperty name="color" value="#E71224"/>
    </inkml:brush>
  </inkml:definitions>
  <inkml:trace contextRef="#ctx0" brushRef="#br0">0 142 4700 0 0,'0'0'8460'0'0,"12"-8"-9417"0"0,-8 5 959 0 0,4-2 24 0 0,-1 0 0 0 0,1 0 0 0 0,0 1 1 0 0,1 0-1 0 0,-1 0 0 0 0,1 1 0 0 0,0 0 1 0 0,-1 0-1 0 0,16-2 0 0 0,235-35 748 0 0,62-6-723 0 0,-235 43-1997 0 0,-86 3 1869 0 0,1 0 1 0 0,-1 0 0 0 0,0 0 0 0 0,1 0-1 0 0,-1 0 1 0 0,0 0 0 0 0,1 0 0 0 0,-1 0-1 0 0,0 0 1 0 0,0 0 0 0 0,1 1-1 0 0,-1-1 1 0 0,0 0 0 0 0,0 0 0 0 0,1 0-1 0 0,-1 0 1 0 0,0 1 0 0 0,0-1-1 0 0,0 0 1 0 0,1 0 0 0 0,-1 1 0 0 0,0-1-1 0 0,0 0 1 0 0,0 0 0 0 0,0 1 0 0 0,1-1-1 0 0,-1 0 1 0 0,0 0 0 0 0,0 1-1 0 0,0-1 1 0 0,0 0 0 0 0,0 1 0 0 0,0-1-1 0 0,0 0 1 0 0,0 0 0 0 0,0 1 0 0 0,0-1-1 0 0,0 0 1 0 0,0 1 0 0 0,0-1-1 0 0,0 0 1 0 0,0 1 0 0 0,0-1 0 0 0,0 0-1 0 0,-1 0 1 0 0,1 1 0 0 0,0-1 0 0 0,0 0-1 0 0,0 0 1 0 0,0 1 0 0 0,0-1-1 0 0,-1 0 1 0 0,1 0 0 0 0,0 1 0 0 0,-1-1-1 0 0,-13 17-2930 0 0,-9-3 1272 0 0</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2:40.918"/>
    </inkml:context>
    <inkml:brush xml:id="br0">
      <inkml:brushProperty name="width" value="0.1" units="cm"/>
      <inkml:brushProperty name="height" value="0.1" units="cm"/>
      <inkml:brushProperty name="color" value="#E71224"/>
    </inkml:brush>
  </inkml:definitions>
  <inkml:trace contextRef="#ctx0" brushRef="#br0">0 143 1852 0 0,'0'0'10752'0'0,"15"-7"-11450"0"0,-9 4 674 0 0,10-5 16 0 0,0 1 0 0 0,0 1 0 0 0,1 0 0 0 0,-1 1 0 0 0,25-4 0 0 0,86-10 184 0 0,238-39 1367 0 0,-308 44-1239 0 0,-74 41-8566 0 0,1-21 4479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9:56.609"/>
    </inkml:context>
    <inkml:brush xml:id="br0">
      <inkml:brushProperty name="width" value="0.035" units="cm"/>
      <inkml:brushProperty name="height" value="0.035" units="cm"/>
      <inkml:brushProperty name="color" value="#E71224"/>
    </inkml:brush>
  </inkml:definitions>
  <inkml:trace contextRef="#ctx0" brushRef="#br0">112 20 2220,'0'-1'205,"0"1"-1,0-1 1,0 0-1,0 0 1,0 0-1,-1 0 1,1 0 0,0 1-1,-1-1 1,1 0-1,0 0 1,-1 1-1,1-1 1,-1 0-1,1 0 1,-1 1-1,1-1 1,-1 1-1,0-1 1,1 0 0,-1 1-1,0-1 1,1 1-1,-1 0 1,0-1-1,0 1 1,0-1-1,1 1 1,-2 0-1,-2 0-380,0 1-1,0 0 1,1 0 0,-1 0-1,1 0 1,-1 1-1,-5 3 1,-19 6-2315,-6-5-1323</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2:36.669"/>
    </inkml:context>
    <inkml:brush xml:id="br0">
      <inkml:brushProperty name="width" value="0.1" units="cm"/>
      <inkml:brushProperty name="height" value="0.1" units="cm"/>
      <inkml:brushProperty name="color" value="#E71224"/>
    </inkml:brush>
  </inkml:definitions>
  <inkml:trace contextRef="#ctx0" brushRef="#br0">24 275 4516 0 0,'0'0'4879'0'0,"-4"-9"-4711"0"0,-13-29-413 0 0,17 36 217 0 0,-1 1 1 0 0,1-1 0 0 0,0 0 0 0 0,-1 1 0 0 0,1-1 0 0 0,0 0 0 0 0,0 1 0 0 0,0-1 0 0 0,0 0 0 0 0,0 0 0 0 0,0 1 0 0 0,1-1 0 0 0,-1 1 0 0 0,1-1-1 0 0,-1 0 1 0 0,1 1 0 0 0,-1-1 0 0 0,1 1 0 0 0,0-1 0 0 0,0 1 0 0 0,0-1 0 0 0,0 1 0 0 0,0 0 0 0 0,2-3 0 0 0,2-2 25 0 0,7-21 241 0 0,0 0 0 0 0,-2-1 1 0 0,11-46-1 0 0,-14 50 133 0 0,-7 24-413 0 0,0 1 0 0 0,0-1 0 0 0,0 0 0 0 0,0 0 0 0 0,0 0 0 0 0,0 0 0 0 0,0 0 0 0 0,2 1-615 0 0,-2-1 615 0 0,0 0 0 0 0,0 0 0 0 0,0 0 0 0 0,0 0 0 0 0,0 0 0 0 0,1 0 0 0 0,-1 0 0 0 0,0 0 0 0 0,0 0 0 0 0,0 0 0 0 0,0 0 0 0 0,0 0 0 0 0,0 0 0 0 0,1 0 0 0 0,-1 0 0 0 0,0 0 0 0 0,0 0 0 0 0,0 0 0 0 0,0 0 0 0 0,0-1-82 0 0,5 26-59 0 0,0 33 706 0 0,11 153 548 0 0,2 89 297 0 0</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2:37.094"/>
    </inkml:context>
    <inkml:brush xml:id="br0">
      <inkml:brushProperty name="width" value="0.1" units="cm"/>
      <inkml:brushProperty name="height" value="0.1" units="cm"/>
      <inkml:brushProperty name="color" value="#E71224"/>
    </inkml:brush>
  </inkml:definitions>
  <inkml:trace contextRef="#ctx0" brushRef="#br0">1 194 716 0 0,'0'0'8548'0'0,"20"-7"-8919"0"0,61-18 603 0 0,117-20 1 0 0,109-3-105 0 0,-178 32 480 0 0,165 1 0 0 0,-313-3 1553 0 0,18 18-2164 0 0,-2-3-82 0 0,0 1-1 0 0,-1 0 1 0 0,1 0 0 0 0,0 0-1 0 0,-1 0 1 0 0,0 1-1 0 0,1 0 1 0 0,-1-1 0 0 0,-7 0-1 0 0,14 14-3244 0 0,0-10 2832 0 0,1 0-1 0 0,-1-1 0 0 0,1 1 1 0 0,0-1-1 0 0,-1 1 1 0 0,1-1-1 0 0,0 0 0 0 0,0-1 1 0 0,0 1-1 0 0,0-1 1 0 0,7 1-1 0 0,23-4-2194 0 0</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2:39.571"/>
    </inkml:context>
    <inkml:brush xml:id="br0">
      <inkml:brushProperty name="width" value="0.1" units="cm"/>
      <inkml:brushProperty name="height" value="0.1" units="cm"/>
      <inkml:brushProperty name="color" value="#E71224"/>
    </inkml:brush>
  </inkml:definitions>
  <inkml:trace contextRef="#ctx0" brushRef="#br0">23 313 1512 0 0,'0'0'9116'0'0,"-4"-12"-8140"0"0,-12-38-206 0 0,15 49-729 0 0,1 0 0 0 0,0-1 0 0 0,-1 1 0 0 0,1 0-1 0 0,0-1 1 0 0,0 1 0 0 0,0 0 0 0 0,0-1-1 0 0,0 1 1 0 0,0 0 0 0 0,0-1 0 0 0,1 1 0 0 0,-1 0-1 0 0,0-1 1 0 0,1 1 0 0 0,-1 0 0 0 0,1 0 0 0 0,-1-1-1 0 0,1 1 1 0 0,0 0 0 0 0,-1 0 0 0 0,1 0-1 0 0,0 0 1 0 0,0 0 0 0 0,0 0 0 0 0,0 0 0 0 0,1-1-1 0 0,2-1-66 0 0,0 0 0 0 0,1 1-1 0 0,-1 0 1 0 0,0 0 0 0 0,8-3-1 0 0,-1 1 36 0 0,57-24 119 0 0,102-27-1 0 0,76-6 157 0 0,-198 50-240 0 0,20-3 41 0 0,91-8 0 0 0,-62 18-3315 0 0,-123 19-2374 0 0,4-2 4216 0 0,0 1-330 0 0</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2:40.041"/>
    </inkml:context>
    <inkml:brush xml:id="br0">
      <inkml:brushProperty name="width" value="0.1" units="cm"/>
      <inkml:brushProperty name="height" value="0.1" units="cm"/>
      <inkml:brushProperty name="color" value="#E71224"/>
    </inkml:brush>
  </inkml:definitions>
  <inkml:trace contextRef="#ctx0" brushRef="#br0">1 66 1880 0 0,'0'0'10713'0'0,"13"-34"-12525"0"0,26 30 1812 0 0,10 0-4 0 0,17 0-368 0 0,22-1-1064 0 0,-12 2-668 0 0,7-8-945 0 0</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3:05.464"/>
    </inkml:context>
    <inkml:brush xml:id="br0">
      <inkml:brushProperty name="width" value="0.1" units="cm"/>
      <inkml:brushProperty name="height" value="0.1" units="cm"/>
      <inkml:brushProperty name="color" value="#E71224"/>
    </inkml:brush>
  </inkml:definitions>
  <inkml:trace contextRef="#ctx0" brushRef="#br0">20 16 1564 0 0,'0'0'1560'0'0,"-20"-16"-2812"0"0,22 19 1272 0 0,0 1 32 0 0,1 1-52 0 0,1 0 0 0 0,-3 1-296 0 0,0-2-1020 0 0</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3:06.201"/>
    </inkml:context>
    <inkml:brush xml:id="br0">
      <inkml:brushProperty name="width" value="0.1" units="cm"/>
      <inkml:brushProperty name="height" value="0.1" units="cm"/>
      <inkml:brushProperty name="color" value="#E71224"/>
    </inkml:brush>
  </inkml:definitions>
  <inkml:trace contextRef="#ctx0" brushRef="#br0">129 197 328 0 0,'0'0'2716'0'0,"1"-14"-1814"0"0,0-1-489 0 0,-1 0-1 0 0,-1 0 0 0 0,0 0 1 0 0,0 0-1 0 0,-8-29 1 0 0,7 38-106 0 0,1 1 0 0 0,-1-1 0 0 0,0 1 0 0 0,-1-1 0 0 0,1 1 0 0 0,-1 0 0 0 0,0 0 1 0 0,0 0-1 0 0,-1 0 0 0 0,-5-5 0 0 0,9 10-317 0 0,0 0 1 0 0,-1 0-1 0 0,1 0 0 0 0,0 0 1 0 0,-1 0-1 0 0,1 0 0 0 0,0 0 1 0 0,-1 1-1 0 0,1-1 0 0 0,0 0 1 0 0,-1 0-1 0 0,1 0 0 0 0,0 1 1 0 0,0-1-1 0 0,-1 0 1 0 0,1 0-1 0 0,0 1 0 0 0,0-1 1 0 0,-1 0-1 0 0,1 1 0 0 0,0-1 1 0 0,0 0-1 0 0,0 1 0 0 0,0-1 1 0 0,0 0-1 0 0,-1 1 0 0 0,1-1 1 0 0,0 0-1 0 0,0 1 1 0 0,0-1-1 0 0,0 0 0 0 0,0 1 1 0 0,0-1-1 0 0,0 0 0 0 0,0 1 1 0 0,0-1-1 0 0,0 0 0 0 0,1 1 1 0 0,-3 21-624 0 0,2-18 682 0 0,-19 890 5034 0 0,20-845-5070 0 0,1 21 87 0 0,-3 1 0 0 0,-11 79 0 0 0,11-142-67 0 0,0 0 0 0 0,-1 0 0 0 0,0-1 0 0 0,-1 1 0 0 0,0-1 0 0 0,0 0 0 0 0,-6 10 0 0 0,9-16-27 0 0,0-1-1 0 0,0 0 1 0 0,0 0-1 0 0,-1 1 1 0 0,1-1-1 0 0,0 0 1 0 0,0 0 0 0 0,0 0-1 0 0,0 1 1 0 0,0-1-1 0 0,-1 0 1 0 0,1 0-1 0 0,0 0 1 0 0,0 0-1 0 0,0 1 1 0 0,-1-1-1 0 0,1 0 1 0 0,0 0-1 0 0,0 0 1 0 0,0 0-1 0 0,-1 0 1 0 0,1 0-1 0 0,0 0 1 0 0,0 0-1 0 0,-1 0 1 0 0,1 1-1 0 0,0-1 1 0 0,0 0-1 0 0,-1 0 1 0 0,1 0-1 0 0,0 0 1 0 0,0 0 0 0 0,0-1-1 0 0,-1 1 1 0 0,1 0-1 0 0,0 0 1 0 0,0 0-1 0 0,-1 0 1 0 0,1 0-1 0 0,0 0 1 0 0,-7-11-357 0 0,1-14-953 0 0,5 13 226 0 0,0 1 0 0 0,1-1 0 0 0,0 0 1 0 0,1 0-1 0 0,0 1 0 0 0,5-23 0 0 0,2-10-1992 0 0</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3:07.043"/>
    </inkml:context>
    <inkml:brush xml:id="br0">
      <inkml:brushProperty name="width" value="0.1" units="cm"/>
      <inkml:brushProperty name="height" value="0.1" units="cm"/>
      <inkml:brushProperty name="color" value="#E71224"/>
    </inkml:brush>
  </inkml:definitions>
  <inkml:trace contextRef="#ctx0" brushRef="#br0">1 532 536 0 0,'0'0'4110'0'0,"0"-12"-3646"0"0,5-36-112 0 0,-4 46-339 0 0,-1 0 0 0 0,1 0 0 0 0,0 0 0 0 0,-1 0 1 0 0,1 0-1 0 0,0 0 0 0 0,0 0 0 0 0,0 1 0 0 0,0-1 0 0 0,0 0 0 0 0,1 1 1 0 0,-1-1-1 0 0,0 1 0 0 0,1-1 0 0 0,-1 1 0 0 0,1-1 0 0 0,0 1 1 0 0,-1 0-1 0 0,1 0 0 0 0,0 0 0 0 0,0 0 0 0 0,0 0 0 0 0,0 1 0 0 0,3-2 1 0 0,4-2 42 0 0,117-51 454 0 0,170-51 1 0 0,-121 47-354 0 0,295-77-105 0 0,-431 127-74 0 0,-25 7 119 0 0,-1-1 0 0 0,1-1-1 0 0,0 0 1 0 0,-1 0 0 0 0,0-2 0 0 0,23-11 0 0 0,-30 13-192 0 0,0 1-1 0 0,1 0 1 0 0,0 0 0 0 0,-1 1 0 0 0,1-1 0 0 0,0 2 0 0 0,0-1-1 0 0,1 1 1 0 0,13-1 0 0 0,-1 1 28 0 0,1 1 0 0 0,26 4-1 0 0,-46-3 47 0 0,-1-1-1 0 0,1 1 0 0 0,0 0 1 0 0,-1-1-1 0 0,1 1 0 0 0,-1 0 1 0 0,1-1-1 0 0,-1 1 0 0 0,1 0 1 0 0,-1 0-1 0 0,0 0 0 0 0,1-1 1 0 0,-1 1-1 0 0,0 0 0 0 0,0 0 1 0 0,0 0-1 0 0,1 0 0 0 0,-1-1 1 0 0,0 1-1 0 0,0 0 0 0 0,0 0 1 0 0,0 0-1 0 0,-1 1 0 0 0,1 31-117 0 0,0-23 267 0 0,11 331 2730 0 0,-5-286-2785 0 0,3-1 1 0 0,1 0-1 0 0,3-1 0 0 0,25 64 1 0 0,94 176 132 0 0,21 57-3 0 0,-152-349-263 0 0,0 2 135 0 0,1 1 0 0 0,-1-1 1 0 0,0 1-1 0 0,0-1 0 0 0,-1 1 1 0 0,1-1-1 0 0,-1 1 0 0 0,1 3 1 0 0,-2-5 53 0 0,1-1-1 0 0,-1 1 1 0 0,0-1 0 0 0,1 1-1 0 0,-1-1 1 0 0,0 1 0 0 0,0-1 0 0 0,0 0-1 0 0,0 1 1 0 0,0-1 0 0 0,0 0 0 0 0,0 0-1 0 0,0 0 1 0 0,-1 0 0 0 0,1 0 0 0 0,0 0-1 0 0,-1 0 1 0 0,1 0 0 0 0,-1 0-1 0 0,-1 0 1 0 0,-598 307 1221 0 0,482-257-1235 0 0,-1-6-1 0 0,-2-5 1 0 0,-252 48-1 0 0,233-68 311 0 0,119-18-93 0 0,0-1 0 0 0,0-1 0 0 0,0-1 0 0 0,-29-5 0 0 0,73-9-5635 0 0,-21 15 5001 0 0,39-20-4504 0 0,-9 1 1009 0 0</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3:08.594"/>
    </inkml:context>
    <inkml:brush xml:id="br0">
      <inkml:brushProperty name="width" value="0.1" units="cm"/>
      <inkml:brushProperty name="height" value="0.1" units="cm"/>
      <inkml:brushProperty name="color" value="#E71224"/>
    </inkml:brush>
  </inkml:definitions>
  <inkml:trace contextRef="#ctx0" brushRef="#br0">137 100 3332 0 0,'0'0'2455'0'0,"-1"-13"-1386"0"0,0-7-626 0 0,1 7 125 0 0,0 0 1 0 0,-2 0 0 0 0,-2-14 0 0 0,-2 113-2172 0 0,-52 372 1080 0 0,-7 120 3563 0 0,83-125-1622 0 0,-9-331-1340 0 0,-6 102 172 0 0,-5-208 520 0 0,-1-25 372 0 0,1-28-2427 0 0,2 30 635 0 0,1-1 0 0 0,1 1 0 0 0,-1-1 0 0 0,1 1 0 0 0,0 0 0 0 0,1 0 0 0 0,4-10 0 0 0,-2 4-884 0 0,14-36-2837 0 0</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3:09.140"/>
    </inkml:context>
    <inkml:brush xml:id="br0">
      <inkml:brushProperty name="width" value="0.1" units="cm"/>
      <inkml:brushProperty name="height" value="0.1" units="cm"/>
      <inkml:brushProperty name="color" value="#E71224"/>
    </inkml:brush>
  </inkml:definitions>
  <inkml:trace contextRef="#ctx0" brushRef="#br0">6 304 4152 0 0,'0'0'1700'0'0,"-1"-11"-411"0"0,-3-36-383 0 0,4 45-871 0 0,0 0-1 0 0,0 0 1 0 0,0 0-1 0 0,0 0 0 0 0,1 1 1 0 0,-1-1-1 0 0,0 0 0 0 0,1 0 1 0 0,-1 0-1 0 0,1 1 1 0 0,0-1-1 0 0,0 0 0 0 0,-1 1 1 0 0,1-1-1 0 0,0 1 0 0 0,0-1 1 0 0,1 1-1 0 0,-1-1 1 0 0,0 1-1 0 0,0 0 0 0 0,1-1 1 0 0,-1 1-1 0 0,4-2 1 0 0,0 1-69 0 0,0-1 1 0 0,1 1 0 0 0,-1 0 0 0 0,1 0 0 0 0,9-1 0 0 0,-2 0 28 0 0,68-14-299 0 0,90-7-1 0 0,91 3 226 0 0,-123 12 11 0 0,361-37-11 0 0,38-2 237 0 0,2 26 25 0 0,-513 22-148 0 0,185 7 120 0 0,-184-4-161 0 0,0 1 0 0 0,0 1 0 0 0,-1 2-1 0 0,0 1 1 0 0,39 16 0 0 0,-55-18-12 0 0,-1 1 0 0 0,1-1 0 0 0,-1 2 0 0 0,-1-1 0 0 0,1 1 0 0 0,-1 1 0 0 0,-1-1 0 0 0,1 2 0 0 0,-2-1 0 0 0,1 1 0 0 0,-1 0 0 0 0,-1 1-1 0 0,0 0 1 0 0,0 0 0 0 0,-1 0 0 0 0,0 0 0 0 0,3 15 0 0 0,4 21 12 0 0,-1 0 0 0 0,-2 0 0 0 0,1 49 0 0 0,-8-80 7 0 0,8 469 1663 0 0,-9-154 223 0 0,3-280-1679 0 0,3 0 1 0 0,2-1-1 0 0,2 0 0 0 0,27 76 0 0 0,-40-128-239 0 0,-1-1 1 0 0,1 1-1 0 0,0-1 0 0 0,-1 1 0 0 0,1 0 0 0 0,-1 0 0 0 0,0 0 0 0 0,0 0 0 0 0,0 0 0 0 0,0 1 0 0 0,0-1 0 0 0,0 1 0 0 0,0 0 0 0 0,-1 0 0 0 0,-2-1 0 0 0,-68-15-2635 0 0,-6 7 262 0 0,1 2-331 0 0</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3:09.631"/>
    </inkml:context>
    <inkml:brush xml:id="br0">
      <inkml:brushProperty name="width" value="0.1" units="cm"/>
      <inkml:brushProperty name="height" value="0.1" units="cm"/>
      <inkml:brushProperty name="color" value="#E71224"/>
    </inkml:brush>
  </inkml:definitions>
  <inkml:trace contextRef="#ctx0" brushRef="#br0">74 392 4864 0 0,'0'0'2490'0'0,"-12"-4"-1834"0"0,-50-16 938 0 0,70 20-1630 0 0,0 1-1 0 0,0-1 0 0 0,0 0 1 0 0,11-2-1 0 0,13 0 46 0 0,685-75 1404 0 0,-508 47-1375 0 0,754-88 415 0 0,-1 43 459 0 0,-831 70-586 0 0,165-13 543 0 0,-283 17-691 0 0,-8 1 22 0 0,-1 0 0 0 0,0 0 0 0 0,0-1 0 0 0,0 1 0 0 0,1-1 1 0 0,-1 0-1 0 0,0 0 0 0 0,0 0 0 0 0,0-1 0 0 0,0 0 1 0 0,4-2-1 0 0,-7 4-119 0 0,-1-1-1 0 0,0 0 1 0 0,1 1 0 0 0,-1-1 0 0 0,0 1-1 0 0,1-1 1 0 0,-1 0 0 0 0,0 1 0 0 0,0-1-1 0 0,1 0 1 0 0,-1 0 0 0 0,0 1 0 0 0,0-1 0 0 0,0 0-1 0 0,0 1 1 0 0,0-1 0 0 0,0 0 0 0 0,0-1-1 0 0,0 1-294 0 0,-1 1-1 0 0,1-1 0 0 0,0 1 1 0 0,-1-1-1 0 0,1 1 0 0 0,0-1 0 0 0,-1 1 1 0 0,1-1-1 0 0,-4-2-1503 0 0,3 2 1504 0 0,1 1-1 0 0,-1 0 0 0 0,1 0 1 0 0,-1-1-1 0 0,0 1 0 0 0,1 0 1 0 0,-1 0-1 0 0,1 0 0 0 0,-1 0 0 0 0,0 0 1 0 0,0 0-1 0 0,-23-4-7238 0 0,61 17 3577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9:57.027"/>
    </inkml:context>
    <inkml:brush xml:id="br0">
      <inkml:brushProperty name="width" value="0.035" units="cm"/>
      <inkml:brushProperty name="height" value="0.035" units="cm"/>
      <inkml:brushProperty name="color" value="#E71224"/>
    </inkml:brush>
  </inkml:definitions>
  <inkml:trace contextRef="#ctx0" brushRef="#br0">47 43 7185,'1'-13'1056,"-1"3"-408,0 5-36,0-5-252,0 5-360,-1 5-240,1 2-540,-2 1 108,-1 2 444,-4 5 72,-3 3-816,-2 2-457,-1 2-503</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3:16.399"/>
    </inkml:context>
    <inkml:brush xml:id="br0">
      <inkml:brushProperty name="width" value="0.1" units="cm"/>
      <inkml:brushProperty name="height" value="0.1" units="cm"/>
      <inkml:brushProperty name="color" value="#CC0066"/>
    </inkml:brush>
  </inkml:definitions>
  <inkml:trace contextRef="#ctx0" brushRef="#br0">81 110 1172 0 0,'0'0'4717'0'0,"-2"-13"-3059"0"0,-3-84 2156 0 0,16 137-5053 0 0,3 60 2075 0 0,-5-1 0 0 0,-6 172 0 0 0,-4-160-529 0 0,1-88-223 0 0,-9 241 709 0 0,6-233-721 0 0,-2 0 1 0 0,-1 0 0 0 0,-2 0-1 0 0,0-1 1 0 0,-3 0-1 0 0,-15 34 1 0 0,25-63-122 0 0,0 2-35 0 0,0 0 1 0 0,-1 0-1 0 0,0 0 1 0 0,1 0-1 0 0,-1 0 1 0 0,0-1-1 0 0,0 1 1 0 0,-1 0-1 0 0,1-1 0 0 0,-5 4 1 0 0,6-8-244 0 0,0-1 1 0 0,0 1-1 0 0,0-1 0 0 0,0 1 0 0 0,0-1 1 0 0,1 1-1 0 0,-1-1 0 0 0,1 0 1 0 0,-1 1-1 0 0,1-1 0 0 0,0-3 1 0 0,0-11-2508 0 0,0-13-1398 0 0</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3:17.374"/>
    </inkml:context>
    <inkml:brush xml:id="br0">
      <inkml:brushProperty name="width" value="0.1" units="cm"/>
      <inkml:brushProperty name="height" value="0.1" units="cm"/>
      <inkml:brushProperty name="color" value="#CC0066"/>
    </inkml:brush>
  </inkml:definitions>
  <inkml:trace contextRef="#ctx0" brushRef="#br0">0 139 664 0 0,'0'0'8754'0'0,"6"-7"-8528"0"0,-5 6-229 0 0,2-2-10 0 0,-1 0 0 0 0,1 0 0 0 0,-1 0-1 0 0,1 1 1 0 0,0-1 0 0 0,0 1 0 0 0,0 0 0 0 0,0-1 0 0 0,0 1 0 0 0,1 1 0 0 0,-1-1-1 0 0,1 0 1 0 0,-1 1 0 0 0,1 0 0 0 0,-1 0 0 0 0,1 0 0 0 0,0 0 0 0 0,5 0 0 0 0,506-13 402 0 0,7 0-104 0 0,-507 13-166 0 0,-1-1 0 0 0,1 0 0 0 0,20-6 0 0 0,-30 7-67 0 0,0-1 0 0 0,-1 0 0 0 0,1 0 0 0 0,0 0 0 0 0,-1-1 0 0 0,1 1 0 0 0,-1-1 0 0 0,0 0 0 0 0,0-1 0 0 0,0 1 0 0 0,-1-1 0 0 0,1 1 0 0 0,2-5 0 0 0,-4 7-108 0 0,-1 0 0 0 0,0 0 0 0 0,1 0 0 0 0,-1 0 0 0 0,1 0 0 0 0,-1 0-1 0 0,1 1 1 0 0,-1-1 0 0 0,1 0 0 0 0,-1 1 0 0 0,1-1 0 0 0,0 1 0 0 0,-1 0-1 0 0,1 0 1 0 0,0-1 0 0 0,-1 1 0 0 0,1 0 0 0 0,0 0 0 0 0,-1 1 0 0 0,4-1-1 0 0,2 1 144 0 0,-5 1-59 0 0,0 1-1 0 0,-1-1 1 0 0,1 1-1 0 0,-1 0 0 0 0,0-1 1 0 0,0 1-1 0 0,0 0 1 0 0,1 4-1 0 0,-2-5 48 0 0,11 36 539 0 0,10 77 1 0 0,-9-39-352 0 0,174 657 1221 0 0,-153-617-1301 0 0,-10-38 185 0 0,44 104 0 0 0,-67-182-344 0 0,0 1-1 0 0,0-1 1 0 0,0 0 0 0 0,0 0-1 0 0,0 1 1 0 0,0-1-1 0 0,0 0 1 0 0,0 0-1 0 0,0 1 1 0 0,0-1-1 0 0,0 0 1 0 0,0 0-1 0 0,0 1 1 0 0,-1-1 0 0 0,1 0-1 0 0,0 0 1 0 0,0 1-1 0 0,0-1 1 0 0,0 0-1 0 0,0 0 1 0 0,-1 0-1 0 0,1 1 1 0 0,0-1 0 0 0,0 0-1 0 0,0 0 1 0 0,-1 0-1 0 0,1 0 1 0 0,0 1-1 0 0,0-1 1 0 0,0 0-1 0 0,-1 0 1 0 0,1 0-1 0 0,0 0 1 0 0,0 0 0 0 0,-1 0-1 0 0,1 0 1 0 0,0 0-1 0 0,0 0 1 0 0,-1 0-1 0 0,1 1 1 0 0,0-1-1 0 0,0-1 1 0 0,-1 1 0 0 0,-19 2 567 0 0,13-1-364 0 0,-627 13 1695 0 0,75-6-2342 0 0,520-4-662 0 0,27-2-216 0 0,1-1 0 0 0,-1 0 0 0 0,1-1 0 0 0,-23-1 0 0 0,0-8-4138 0 0</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3:18.167"/>
    </inkml:context>
    <inkml:brush xml:id="br0">
      <inkml:brushProperty name="width" value="0.1" units="cm"/>
      <inkml:brushProperty name="height" value="0.1" units="cm"/>
      <inkml:brushProperty name="color" value="#CC0066"/>
    </inkml:brush>
  </inkml:definitions>
  <inkml:trace contextRef="#ctx0" brushRef="#br0">5 369 1592 0 0,'0'0'2866'0'0,"-1"7"-2672"0"0,-2 33 4905 0 0,21-69-3181 0 0,56-70-1965 0 0,-43 61 10 0 0,33-56 1 0 0,-59 86 42 0 0,36-66 259 0 0,-38 66-263 0 0,0 1 0 0 0,0-1 0 0 0,0 1 1 0 0,-1-1-1 0 0,0 0 0 0 0,-1 0 0 0 0,2-12 1 0 0,-6 44 136 0 0,0 0 1 0 0,-1 0 0 0 0,-12 38 0 0 0,4-17 236 0 0,-49 311 1235 0 0,35-181-1373 0 0,21-150-150 0 0,2-9-68 0 0,1-1 0 0 0,-1 22 0 0 0,38-39-5201 0 0,-28 2 3015 0 0</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3:18.632"/>
    </inkml:context>
    <inkml:brush xml:id="br0">
      <inkml:brushProperty name="width" value="0.1" units="cm"/>
      <inkml:brushProperty name="height" value="0.1" units="cm"/>
      <inkml:brushProperty name="color" value="#CC0066"/>
    </inkml:brush>
  </inkml:definitions>
  <inkml:trace contextRef="#ctx0" brushRef="#br0">1 124 5412 0 0,'0'0'6147'0'0,"16"-3"-6230"0"0,214-22 341 0 0,-11 2-92 0 0,202-50 1605 0 0</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3:19.051"/>
    </inkml:context>
    <inkml:brush xml:id="br0">
      <inkml:brushProperty name="width" value="0.1" units="cm"/>
      <inkml:brushProperty name="height" value="0.1" units="cm"/>
      <inkml:brushProperty name="color" value="#CC0066"/>
    </inkml:brush>
  </inkml:definitions>
  <inkml:trace contextRef="#ctx0" brushRef="#br0">288 0 3160 0 0,'0'0'6456'0'0,"-6"18"-5946"0"0,-56 257 1394 0 0,-79 399 341 0 0,91-446-1987 0 0,44-199-274 0 0,-1 0 28 0 0,1 1 0 0 0,1-1 0 0 0,0 33 0 0 0,5-65-311 0 0,1 1 177 0 0,0-1 1 0 0,-1 0 0 0 0,1 0 0 0 0,0 1 0 0 0,0-1 0 0 0,0 0 0 0 0,1 1 0 0 0,-1-1 0 0 0,1 1 0 0 0,-1 0 0 0 0,1-1 0 0 0,0 1-1 0 0,3-3 1 0 0,3-6-631 0 0,-2 2 202 0 0,3-4-1252 0 0,-1-1-1 0 0,13-28 1 0 0,-4 0-2631 0 0</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3:19.769"/>
    </inkml:context>
    <inkml:brush xml:id="br0">
      <inkml:brushProperty name="width" value="0.1" units="cm"/>
      <inkml:brushProperty name="height" value="0.1" units="cm"/>
      <inkml:brushProperty name="color" value="#CC0066"/>
    </inkml:brush>
  </inkml:definitions>
  <inkml:trace contextRef="#ctx0" brushRef="#br0">1 193 1148 0 0,'0'0'6835'0'0,"6"-11"-6383"0"0,23-38-162 0 0,-28 48-285 0 0,0-1 0 0 0,1 1 1 0 0,-1-1-1 0 0,0 1 0 0 0,1-1 1 0 0,0 1-1 0 0,-1 0 0 0 0,1 0 1 0 0,0-1-1 0 0,0 1 0 0 0,0 1 1 0 0,-1-1-1 0 0,1 0 0 0 0,0 0 1 0 0,0 1-1 0 0,0-1 0 0 0,0 1 0 0 0,0-1 1 0 0,0 1-1 0 0,1 0 0 0 0,2 0 1 0 0,5-1 17 0 0,365-16 367 0 0,-174 13-243 0 0,668-56 85 0 0,-838 57-195 0 0,348-24 108 0 0,-377 27-115 0 0,0 0 0 0 0,0 1-1 0 0,0-1 1 0 0,0 1 0 0 0,0 0-1 0 0,-1 0 1 0 0,1 0 0 0 0,0 0-1 0 0,-1 0 1 0 0,1 0 0 0 0,-1 0 0 0 0,1 0-1 0 0,-1 0 1 0 0,1 1 0 0 0,-1-1-1 0 0,0 1 1 0 0,0-1 0 0 0,1 1-1 0 0,-1-1 1 0 0,0 1 0 0 0,-1 0-1 0 0,1 0 1 0 0,1 3 0 0 0,17 53 618 0 0,-13-37-464 0 0,29 84 113 0 0,3-1 0 0 0,79 147 0 0 0,55 13-163 0 0,7 13 8 0 0,-168-258-142 0 0,-1 0 0 0 0,-1 1 1 0 0,-1 0-1 0 0,-1 0 0 0 0,10 42 1 0 0,-16-56 65 0 0,0 0-1 0 0,0 0 1 0 0,-1 0 0 0 0,0 0 0 0 0,0 0 0 0 0,0 0-1 0 0,-1 0 1 0 0,1 0 0 0 0,-2-1 0 0 0,1 1 0 0 0,-1 0-1 0 0,1 0 1 0 0,-2-1 0 0 0,1 1 0 0 0,-1-1 0 0 0,1 0 0 0 0,-2 1-1 0 0,1-2 1 0 0,0 1 0 0 0,-1 0 0 0 0,0 0 0 0 0,0-1-1 0 0,0 0 1 0 0,-1 0 0 0 0,1 0 0 0 0,-7 3 0 0 0,-16 9 206 0 0,-1-1 0 0 0,0-1 0 0 0,-45 14 0 0 0,-94 21-126 0 0,133-40-72 0 0,-227 50 25 0 0,-2-11-1 0 0,-354 18 0 0 0,450-56 502 0 0,-1-7-1 0 0,0-7 0 0 0,-277-44 1 0 0,346 32-373 0 0,112 8-3333 0 0,13 0 832 0 0,0-2-615 0 0,22-17-1580 0 0</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3:20.774"/>
    </inkml:context>
    <inkml:brush xml:id="br0">
      <inkml:brushProperty name="width" value="0.1" units="cm"/>
      <inkml:brushProperty name="height" value="0.1" units="cm"/>
      <inkml:brushProperty name="color" value="#CC0066"/>
    </inkml:brush>
  </inkml:definitions>
  <inkml:trace contextRef="#ctx0" brushRef="#br0">0 0 4272 0 0,'0'0'4885'0'0,"9"7"-5669"0"0,-2 1 857 0 0,-1-1-1 0 0,0 1 0 0 0,0 1 0 0 0,0-1 0 0 0,-1 1 1 0 0,-1 0-1 0 0,1 0 0 0 0,-1 0 0 0 0,-1 1 0 0 0,0-1 1 0 0,0 1-1 0 0,-1 0 0 0 0,2 11 0 0 0,3 34 292 0 0,2 65 0 0 0,-8-90-249 0 0,6 326 782 0 0,0 12-231 0 0,3-210-344 0 0,3 327 733 0 0,-19-413-1200 0 0,-4-1 0 0 0,-25 102 0 0 0,59-232-4355 0 0,-4 0-832 0 0</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3:21.912"/>
    </inkml:context>
    <inkml:brush xml:id="br0">
      <inkml:brushProperty name="width" value="0.1" units="cm"/>
      <inkml:brushProperty name="height" value="0.1" units="cm"/>
      <inkml:brushProperty name="color" value="#CC0066"/>
    </inkml:brush>
  </inkml:definitions>
  <inkml:trace contextRef="#ctx0" brushRef="#br0">622 107 3024 0 0,'0'0'3257'0'0,"16"-9"-3192"0"0,1-2-41 0 0,-10 6 2 0 0,0 0 0 0 0,0 1 1 0 0,1-1-1 0 0,-1 2 0 0 0,1-1 0 0 0,0 1 1 0 0,0 1-1 0 0,0-1 0 0 0,1 1 0 0 0,13-1 1 0 0,776-44 2124 0 0,-758 46-2061 0 0,1471 18 1532 0 0,-1113-6-1355 0 0,329 1 502 0 0,656 26 253 0 0,-66 50-272 0 0,-993-65-539 0 0,-294-21-218 0 0,-7-1-47 0 0,0 0 0 0 0,0 2 1 0 0,-1 1-1 0 0,42 11 0 0 0,-60-13 2 0 0,0 1 1 0 0,0-1-1 0 0,-1 0 0 0 0,1 1 1 0 0,0 0-1 0 0,-1 0 0 0 0,0 0 0 0 0,1 0 1 0 0,-1 0-1 0 0,-1 1 0 0 0,1 0 0 0 0,0-1 1 0 0,-1 1-1 0 0,0 0 0 0 0,0 0 0 0 0,3 7 1 0 0,2 8 4 0 0,-1 1 0 0 0,5 28 0 0 0,-8-33 68 0 0,44 299 54 0 0,-12-58-7 0 0,78 186 52 0 0,-28-132-29 0 0,-76-268-93 0 0,-1 1 0 0 0,-2 0-1 0 0,1 43 1 0 0,-7-70 22 0 0,0 0-1 0 0,-1 0 1 0 0,-1 0 0 0 0,0-1-1 0 0,-1 1 1 0 0,-1-1-1 0 0,0 0 1 0 0,-1 0 0 0 0,-1 0-1 0 0,0 0 1 0 0,-12 19 0 0 0,11-26 28 0 0,1 0 1 0 0,-1 0-1 0 0,-1-1 1 0 0,0 1 0 0 0,0-2-1 0 0,0 1 1 0 0,0-1 0 0 0,-1-1-1 0 0,0 0 1 0 0,-1 0 0 0 0,1 0-1 0 0,-1-1 1 0 0,0-1 0 0 0,0 0-1 0 0,-16 3 1 0 0,-17 2 82 0 0,0-2 0 0 0,-61 0-1 0 0,65-4-104 0 0,-768-11 388 0 0,374-5-390 0 0,347 13-28 0 0,-613-14 41 0 0,1-27 135 0 0,-642-74-27 0 0,1058 99-41 0 0,-517 37 0 0 0,-714 51 606 0 0,1384-68-362 0 0,-1 4 0 0 0,1 7 0 0 0,-148 34-1 0 0,274-47-456 0 0,-1 0 0 0 0,0 0 1 0 0,1 0-1 0 0,-1 1 0 0 0,0-1 0 0 0,1 1 0 0 0,0 0 0 0 0,-1 0 0 0 0,1 0 0 0 0,0 1 0 0 0,0-1 1 0 0,0 1-1 0 0,-3 3 0 0 0,2 0-1347 0 0,1-1 1 0 0,-1 1 0 0 0,1 0-1 0 0,1 0 1 0 0,-1 0-1 0 0,-2 10 1 0 0</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3:22.864"/>
    </inkml:context>
    <inkml:brush xml:id="br0">
      <inkml:brushProperty name="width" value="0.1" units="cm"/>
      <inkml:brushProperty name="height" value="0.1" units="cm"/>
      <inkml:brushProperty name="color" value="#CC0066"/>
    </inkml:brush>
  </inkml:definitions>
  <inkml:trace contextRef="#ctx0" brushRef="#br0">114 116 2360 0 0,'0'0'6249'0'0,"11"-12"-6217"0"0,0 0-12 0 0,-7 7-12 0 0,0 0 0 0 0,0 0 0 0 0,1 1 0 0 0,-1 0 0 0 0,1 0 0 0 0,0 0 0 0 0,0 0 0 0 0,0 1 1 0 0,1 0-1 0 0,-1 0 0 0 0,1 0 0 0 0,0 1 0 0 0,6-3 0 0 0,105-25 763 0 0,-101 27-747 0 0,0 1 0 0 0,0 0-1 0 0,0 1 1 0 0,0 1 0 0 0,25 3 0 0 0,-38-3-47 0 0,0 1 0 0 0,0 0 1 0 0,0-1-1 0 0,0 1 1 0 0,0 1-1 0 0,0-1 0 0 0,0 0 1 0 0,0 1-1 0 0,0 0 1 0 0,0-1-1 0 0,-1 1 1 0 0,1 0-1 0 0,-1 1 0 0 0,1-1 1 0 0,-1 0-1 0 0,0 1 1 0 0,0-1-1 0 0,0 1 1 0 0,0-1-1 0 0,0 1 0 0 0,-1 0 1 0 0,1 0-1 0 0,-1 0 1 0 0,0 0-1 0 0,0 0 0 0 0,0 0 1 0 0,0 0-1 0 0,0 1 1 0 0,0 5-1 0 0,-1-1 38 0 0,1 1 0 0 0,-1-1-1 0 0,-1 1 1 0 0,0-1 0 0 0,0 0 0 0 0,0 0-1 0 0,-1 0 1 0 0,0 0 0 0 0,-1 0-1 0 0,-7 15 1 0 0,-7 8 263 0 0,-2 0-1 0 0,-1-1 0 0 0,-2-1 1 0 0,-1-2-1 0 0,-37 37 1 0 0,13-21 170 0 0,-2-1 0 0 0,-65 41 1 0 0,100-73-157 0 0,0-2 0 0 0,0 1 0 0 0,-1-2 0 0 0,0 1 0 0 0,0-2 1 0 0,-21 6-1 0 0,116-28-216 0 0,47-10 125 0 0,168-13-1 0 0,-252 36-708 0 0,49 5 1 0 0,-48 14-7888 0 0,-29-15 4741 0 0</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3:23.287"/>
    </inkml:context>
    <inkml:brush xml:id="br0">
      <inkml:brushProperty name="width" value="0.1" units="cm"/>
      <inkml:brushProperty name="height" value="0.1" units="cm"/>
      <inkml:brushProperty name="color" value="#CC0066"/>
    </inkml:brush>
  </inkml:definitions>
  <inkml:trace contextRef="#ctx0" brushRef="#br0">1 33 6157 0 0,'0'0'4780'0'0,"13"-5"-4924"0"0,-10 3 139 0 0,8-3 11 0 0,1 1-1 0 0,-1 0 1 0 0,1 1 0 0 0,0 0-1 0 0,1 0 1 0 0,-1 1-1 0 0,0 1 1 0 0,13 0-1 0 0,490 38 1379 0 0,-496-35-1279 0 0,1 0-31 0 0,122 15 247 0 0,-123-13-361 0 0,0 0-1 0 0,0 1 1 0 0,-1 1 0 0 0,1 0-1 0 0,20 12 1 0 0,-28-10-746 0 0,-31 2-5069 0 0,10-9 3816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9:57.447"/>
    </inkml:context>
    <inkml:brush xml:id="br0">
      <inkml:brushProperty name="width" value="0.035" units="cm"/>
      <inkml:brushProperty name="height" value="0.035" units="cm"/>
      <inkml:brushProperty name="color" value="#E71224"/>
    </inkml:brush>
  </inkml:definitions>
  <inkml:trace contextRef="#ctx0" brushRef="#br0">47 24 2916,'-3'-5'2569,"-2"0"-1721,0 2-848,-2-4-144,-1 4 24,3 3-96,2 5-361,-2 3-491,0 2-972</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3:23.712"/>
    </inkml:context>
    <inkml:brush xml:id="br0">
      <inkml:brushProperty name="width" value="0.1" units="cm"/>
      <inkml:brushProperty name="height" value="0.1" units="cm"/>
      <inkml:brushProperty name="color" value="#CC0066"/>
    </inkml:brush>
  </inkml:definitions>
  <inkml:trace contextRef="#ctx0" brushRef="#br0">141 75 6109 0 0,'0'0'4791'0'0,"-3"-12"-4057"0"0,-14-50 458 0 0,18 68-1531 0 0,0 1-1 0 0,0-1 1 0 0,-1 1 0 0 0,0 12 0 0 0,0 6 537 0 0,2 32 326 0 0,-3 1 0 0 0,-13 90-1 0 0,-38 112-75 0 0,51-253-442 0 0,-2 8 28 0 0,-1 1 0 0 0,-1-1 0 0 0,0 0 0 0 0,0 0 1 0 0,-2-1-1 0 0,-10 20 0 0 0,6-25-912 0 0</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3:24.432"/>
    </inkml:context>
    <inkml:brush xml:id="br0">
      <inkml:brushProperty name="width" value="0.1" units="cm"/>
      <inkml:brushProperty name="height" value="0.1" units="cm"/>
      <inkml:brushProperty name="color" value="#CC0066"/>
    </inkml:brush>
  </inkml:definitions>
  <inkml:trace contextRef="#ctx0" brushRef="#br0">31 79 3572 0 0,'0'0'4529'0'0,"12"-11"-4411"0"0,-2 0-141 0 0,-7 7 4 0 0,1 0 1 0 0,0 0-1 0 0,0 0 1 0 0,0 0-1 0 0,0 1 1 0 0,1 0-1 0 0,-1-1 1 0 0,1 2-1 0 0,0-1 1 0 0,0 1-1 0 0,0-1 1 0 0,0 1-1 0 0,0 1 1 0 0,0-1-1 0 0,1 1 1 0 0,8-2-1 0 0,161-4-162 0 0,-155 7 329 0 0,0 1 0 0 0,0 2 1 0 0,0 0-1 0 0,0 1 0 0 0,0 1 0 0 0,29 11 0 0 0,-44-14-104 0 0,-1 0 0 0 0,1 0 0 0 0,-1 1 0 0 0,0-1-1 0 0,0 1 1 0 0,0 0 0 0 0,-1 0 0 0 0,1 0-1 0 0,-1 1 1 0 0,0-1 0 0 0,0 1 0 0 0,0 0-1 0 0,0 0 1 0 0,0 0 0 0 0,-1 0 0 0 0,0 0-1 0 0,0 1 1 0 0,2 5 0 0 0,-3-6-25 0 0,0 1 1 0 0,0-1-1 0 0,-1 0 1 0 0,0 0-1 0 0,1 0 1 0 0,-2 0-1 0 0,1 0 0 0 0,0 0 1 0 0,-1 1-1 0 0,0-1 1 0 0,0 0-1 0 0,0 0 0 0 0,0 0 1 0 0,-1-1-1 0 0,0 1 1 0 0,1 0-1 0 0,-1 0 1 0 0,-1-1-1 0 0,1 1 0 0 0,0-1 1 0 0,-6 5-1 0 0,-2 3 99 0 0,-2 0 0 0 0,1-1 0 0 0,-1 0 0 0 0,-1-1 0 0 0,0-1-1 0 0,-20 11 1 0 0,-89 32 393 0 0,49-23-339 0 0,73-28-211 0 0,-1 0 0 0 0,1 0 0 0 0,0 0 0 0 0,-1 0 0 0 0,1 0 0 0 0,-1 0 0 0 0,1 0 0 0 0,0 0 0 0 0,-1 0-1 0 0,1 1 1 0 0,-1-1 0 0 0,1 0 0 0 0,0 0 0 0 0,-1 1 0 0 0,1-1 0 0 0,0 0 0 0 0,0 0 0 0 0,-1 1 0 0 0,1-1-1 0 0,0 0 1 0 0,-1 1 0 0 0,1-1 0 0 0,0 0 0 0 0,0 1 0 0 0,0-1 0 0 0,-1 0 0 0 0,1 1 0 0 0,0-1 0 0 0,0 0 0 0 0,0 1-1 0 0,0 0 1 0 0,12 4-323 0 0,36 0 625 0 0,-36-4-369 0 0,-3 0 99 0 0,0 1 1 0 0,0 0-1 0 0,0 0 1 0 0,0 1 0 0 0,-1 0-1 0 0,1 0 1 0 0,-1 1-1 0 0,0 0 1 0 0,15 10-1 0 0,-20-12 44 0 0,0 1-1 0 0,0-1 0 0 0,0 1 0 0 0,0 0 0 0 0,0 0 0 0 0,-1 0 0 0 0,0 0 0 0 0,0 0 0 0 0,1 0 0 0 0,-2 1 0 0 0,1-1 0 0 0,0 1 0 0 0,-1-1 0 0 0,1 1 0 0 0,-1 0 0 0 0,0-1 0 0 0,-1 1 0 0 0,1 0 0 0 0,0 0 0 0 0,-1 0 0 0 0,0 0 0 0 0,0 0 0 0 0,0 0 0 0 0,-1-1 0 0 0,1 1 0 0 0,-2 4 0 0 0,1-4 42 0 0,-1 0 0 0 0,0 0 0 0 0,0 0 0 0 0,-1 0-1 0 0,1 0 1 0 0,-1 0 0 0 0,1-1 0 0 0,-1 1-1 0 0,0-1 1 0 0,-1 0 0 0 0,1 0 0 0 0,0 0 0 0 0,-1 0-1 0 0,-6 3 1 0 0,-5 3 293 0 0,0-1 0 0 0,-25 10-1 0 0,-79 22 304 0 0,75-27-797 0 0,-75 33 0 0 0,118-45-17 0 0,-1-1-61 0 0,1 1 1 0 0,-1-1-1 0 0,1 1 0 0 0,0-1 1 0 0,-1 1-1 0 0,1 0 1 0 0,0 0-1 0 0,-1 0 1 0 0,1 0-1 0 0,0 0 1 0 0,0 0-1 0 0,0 0 1 0 0,0 0-1 0 0,0 0 0 0 0,0 0 1 0 0,0 0-1 0 0,0 1 1 0 0,1-1-1 0 0,-1 0 1 0 0,0 1-1 0 0,1-1 1 0 0,-1 3-1 0 0,16 0-5957 0 0</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3:24.885"/>
    </inkml:context>
    <inkml:brush xml:id="br0">
      <inkml:brushProperty name="width" value="0.1" units="cm"/>
      <inkml:brushProperty name="height" value="0.1" units="cm"/>
      <inkml:brushProperty name="color" value="#CC0066"/>
    </inkml:brush>
  </inkml:definitions>
  <inkml:trace contextRef="#ctx0" brushRef="#br0">0 49 5004 0 0,'0'0'6254'0'0,"14"-9"-6332"0"0,44-24 56 0 0,-55 32 26 0 0,1-1-1 0 0,-1 1 1 0 0,1 1-1 0 0,0-1 1 0 0,0 0-1 0 0,-1 1 0 0 0,1 0 1 0 0,0-1-1 0 0,0 2 1 0 0,0-1-1 0 0,-1 0 1 0 0,1 1-1 0 0,0 0 1 0 0,3 1-1 0 0,10 1 52 0 0,201 21 1224 0 0,206 35-742 0 0,-416-57-734 0 0,27 7-147 0 0,-34-9 183 0 0,0 0 0 0 0,1 0 1 0 0,-1 1-1 0 0,0-1 0 0 0,0 1 0 0 0,0-1 0 0 0,1 1 0 0 0,-1-1 0 0 0,0 1 0 0 0,0 0 0 0 0,0 0 0 0 0,0-1 0 0 0,0 1 0 0 0,0 0 0 0 0,0 0 0 0 0,-1 0 0 0 0,1 0 0 0 0,0 0 0 0 0,1 2 0 0 0,-2-2 2 0 0,-1 0 0 0 0,1-1 0 0 0,0 1 0 0 0,-1 0 0 0 0,1-1 0 0 0,-1 1 0 0 0,1 0 0 0 0,-1-1 0 0 0,1 1 1 0 0,-1-1-1 0 0,1 1 0 0 0,-1-1 0 0 0,0 1 0 0 0,1-1 0 0 0,-1 0 0 0 0,0 1 0 0 0,1-1 0 0 0,-1 0 0 0 0,0 1 0 0 0,1-1 0 0 0,-1 0 0 0 0,0 0 0 0 0,0 1 1 0 0,1-1-1 0 0,-1 0 0 0 0,0 0 0 0 0,0 0 0 0 0,1 0 0 0 0,-1 0 0 0 0,0 0 0 0 0,0-1 0 0 0,-20 2-2180 0 0</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3:25.356"/>
    </inkml:context>
    <inkml:brush xml:id="br0">
      <inkml:brushProperty name="width" value="0.1" units="cm"/>
      <inkml:brushProperty name="height" value="0.1" units="cm"/>
      <inkml:brushProperty name="color" value="#CC0066"/>
    </inkml:brush>
  </inkml:definitions>
  <inkml:trace contextRef="#ctx0" brushRef="#br0">137 57 4852 0 0,'0'0'6339'0'0,"0"-11"-5196"0"0,0-34-394 0 0,19 109-1744 0 0,-9-6 1423 0 0,-3 2 0 0 0,-3-1 0 0 0,-3 85 0 0 0,-4-104-333 0 0,-1-1 0 0 0,-2 0 0 0 0,-2 0 0 0 0,-1-1 0 0 0,-2 0 0 0 0,-20 44 0 0 0,25-69-202 0 0,0-1 0 0 0,-1 0-1 0 0,-13 17 1 0 0,18-26-213 0 0,0 0-1 0 0,-1 0 1 0 0,1 0 0 0 0,-1 0-1 0 0,0-1 1 0 0,1 1 0 0 0,-1-1 0 0 0,0 0-1 0 0,0 1 1 0 0,-1-2 0 0 0,1 1-1 0 0,0 0 1 0 0,-1-1 0 0 0,1 1 0 0 0,-1-1-1 0 0,0 0 1 0 0,-6 1 0 0 0,5-4-1740 0 0,5-10-743 0 0</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3:25.793"/>
    </inkml:context>
    <inkml:brush xml:id="br0">
      <inkml:brushProperty name="width" value="0.1" units="cm"/>
      <inkml:brushProperty name="height" value="0.1" units="cm"/>
      <inkml:brushProperty name="color" value="#CC0066"/>
    </inkml:brush>
  </inkml:definitions>
  <inkml:trace contextRef="#ctx0" brushRef="#br0">67 59 4560 0 0,'0'0'4735'0'0,"-8"9"-5164"0"0,2-2 497 0 0,0 0 0 0 0,0 0 0 0 0,1 0 0 0 0,0 1 0 0 0,0 0 0 0 0,1 0 0 0 0,0 0 0 0 0,1 0 0 0 0,0 0 0 0 0,0 1 0 0 0,0 0 0 0 0,1 0 0 0 0,-1 17 0 0 0,3-21 12 0 0,0 0 1 0 0,1 0-1 0 0,-1 0 0 0 0,1 0 0 0 0,1 0 1 0 0,-1-1-1 0 0,1 1 0 0 0,0 0 0 0 0,0 0 0 0 0,0-1 1 0 0,0 0-1 0 0,1 1 0 0 0,0-1 0 0 0,0 0 1 0 0,0 0-1 0 0,0 0 0 0 0,1-1 0 0 0,-1 1 1 0 0,1-1-1 0 0,0 0 0 0 0,9 5 0 0 0,6 4 142 0 0,1-1-1 0 0,1-1 0 0 0,33 11 1 0 0,-42-16-229 0 0,230 72 393 0 0,14 7-1671 0 0,-233-79-699 0 0,-21-12-380 0 0,-10-9-906 0 0,-6-5-675 0 0</inkml:trace>
  <inkml:trace contextRef="#ctx0" brushRef="#br0" timeOffset="1">542 61 3452 0 0,'0'0'7135'0'0,"0"-12"-5624"0"0,0 8-1323 0 0,1-34 739 0 0,-4 32-607 0 0,-4 28-286 0 0,-6 37 604 0 0,-94 479 2831 0 0,100-475-2958 0 0,2 80 0 0 0,1-6-101 0 0,3-129-506 0 0,0 0-1 0 0,0-1 1 0 0,0 1 0 0 0,-1-1 0 0 0,-4 11-1 0 0,-14 13-4967 0 0</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3:27.874"/>
    </inkml:context>
    <inkml:brush xml:id="br0">
      <inkml:brushProperty name="width" value="0.1" units="cm"/>
      <inkml:brushProperty name="height" value="0.1" units="cm"/>
      <inkml:brushProperty name="color" value="#CC0066"/>
    </inkml:brush>
  </inkml:definitions>
  <inkml:trace contextRef="#ctx0" brushRef="#br0">289 74 1096 0 0,'0'0'6273'0'0,"-5"-11"-5455"0"0,-15-50 554 0 0,19 60-880 0 0,0 27-1203 0 0,-10 69 2190 0 0,-45 182 0 0 0,20-122-935 0 0,-28 197 129 0 0,14-75-370 0 0,47-261-285 0 0,-1 9 13 0 0,-1-1 1 0 0,-1 0 0 0 0,-1 0-1 0 0,-12 26 1 0 0,31-99-4292 0 0,13-11 524 0 0,-5 10 1246 0 0</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3:29.182"/>
    </inkml:context>
    <inkml:brush xml:id="br0">
      <inkml:brushProperty name="width" value="0.1" units="cm"/>
      <inkml:brushProperty name="height" value="0.1" units="cm"/>
      <inkml:brushProperty name="color" value="#CC0066"/>
    </inkml:brush>
  </inkml:definitions>
  <inkml:trace contextRef="#ctx0" brushRef="#br0">565 134 1096 0 0,'0'0'4636'0'0,"-1"-11"-3879"0"0,-1-3-508 0 0,0 9-139 0 0,1 0 0 0 0,1-1 0 0 0,-1 1 1 0 0,1-1-1 0 0,0 1 0 0 0,0 0 0 0 0,1-9 0 0 0,0 13-80 0 0,-1-1 0 0 0,1 1 0 0 0,-1 0 0 0 0,1 0 0 0 0,0-1-1 0 0,0 1 1 0 0,-1 0 0 0 0,1 0 0 0 0,0 0 0 0 0,0 0 0 0 0,0 0 0 0 0,0 0-1 0 0,1 0 1 0 0,-1 0 0 0 0,0 0 0 0 0,0 0 0 0 0,0 1 0 0 0,1-1 0 0 0,-1 0-1 0 0,0 1 1 0 0,1-1 0 0 0,-1 1 0 0 0,1 0 0 0 0,1-1 0 0 0,40-6-79 0 0,-36 6 119 0 0,510-23 1406 0 0,-366 21-1342 0 0,943 5 346 0 0,-2 34 379 0 0,-756-24-632 0 0,462-4 349 0 0,64 2 246 0 0,-176 49-628 0 0,-2 36-150 0 0,-623-87-43 0 0,-32-4-40 0 0,0 1 1 0 0,0 1-1 0 0,51 19 1 0 0,-72-22 1 0 0,1 1-1 0 0,-1 1 1 0 0,0-1-1 0 0,0 1 1 0 0,0 1-1 0 0,-1-1 1 0 0,0 1-1 0 0,0 0 1 0 0,0 1-1 0 0,-1 0 1 0 0,0 0-1 0 0,0 0 1 0 0,-1 1 0 0 0,0 0-1 0 0,0 0 1 0 0,5 13-1 0 0,73 232 281 0 0,-28-77-153 0 0,27 35 144 0 0,8-4 0 0 0,127 208 0 0 0,-200-385-207 0 0,63 122 123 0 0,-78-148-113 0 0,0 0 1 0 0,0 1-1 0 0,-1-1 0 0 0,1 1 0 0 0,-1-1 0 0 0,0 1 0 0 0,0 5 0 0 0,-1-9-22 0 0,0 0 0 0 0,0 0 0 0 0,0 0 0 0 0,-1 0 0 0 0,1 0-1 0 0,0 0 1 0 0,-1 0 0 0 0,1 0 0 0 0,0-1 0 0 0,-1 1 0 0 0,1 0-1 0 0,-1 0 1 0 0,1 0 0 0 0,-1 0 0 0 0,0-1 0 0 0,1 1-1 0 0,-1 0 1 0 0,0-1 0 0 0,1 1 0 0 0,-1 0 0 0 0,0-1 0 0 0,0 1-1 0 0,0-1 1 0 0,0 1 0 0 0,0-1 0 0 0,1 0 0 0 0,-1 1 0 0 0,0-1-1 0 0,0 0 1 0 0,0 0 0 0 0,0 1 0 0 0,0-1 0 0 0,0 0 0 0 0,0 0-1 0 0,0 0 1 0 0,0 0 0 0 0,0 0 0 0 0,-1-1 0 0 0,-492-24 1452 0 0,136-1-1561 0 0,-483 9 121 0 0,255-31-121 0 0,6-35 119 0 0,367 51-14 0 0,-214-20-9 0 0,-218 4-8 0 0,26 3 50 0 0,-362-35 13 0 0,574 41-65 0 0,-519-28 8 0 0,288 61 123 0 0,629 6-122 0 0,-1 1 0 0 0,1 0 0 0 0,-1 0 0 0 0,-9 3 0 0 0,17-4-184 0 0,-1 1 0 0 0,1-1 1 0 0,0 1-1 0 0,-1 0 0 0 0,1 0 1 0 0,0 0-1 0 0,0 0 0 0 0,0 1 1 0 0,0-1-1 0 0,0 1 0 0 0,0-1 1 0 0,0 1-1 0 0,0-1 0 0 0,1 1 1 0 0,-1 0-1 0 0,0 0 0 0 0,1 0 1 0 0,0 0-1 0 0,-1 0 0 0 0,-1 4 1 0 0</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3:31.655"/>
    </inkml:context>
    <inkml:brush xml:id="br0">
      <inkml:brushProperty name="width" value="0.1" units="cm"/>
      <inkml:brushProperty name="height" value="0.1" units="cm"/>
      <inkml:brushProperty name="color" value="#CC0066"/>
    </inkml:brush>
  </inkml:definitions>
  <inkml:trace contextRef="#ctx0" brushRef="#br0">0 0 20 0 0,'0'0'108'0'0</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3:32.078"/>
    </inkml:context>
    <inkml:brush xml:id="br0">
      <inkml:brushProperty name="width" value="0.1" units="cm"/>
      <inkml:brushProperty name="height" value="0.1" units="cm"/>
      <inkml:brushProperty name="color" value="#CC0066"/>
    </inkml:brush>
  </inkml:definitions>
  <inkml:trace contextRef="#ctx0" brushRef="#br0">197 123 272 0 0,'11'-59'572'0'0,"-11"57"-481"0"0,1 1-1 0 0,0-1 1 0 0,0 1 0 0 0,0-1 0 0 0,0 1-1 0 0,0-1 1 0 0,1 1 0 0 0,-1-1-1 0 0,0 1 1 0 0,1 0 0 0 0,-1 0-1 0 0,0 0 1 0 0,1 0 0 0 0,0 0-1 0 0,-1 0 1 0 0,1 0 0 0 0,0 0 0 0 0,-1 1-1 0 0,1-1 1 0 0,3 0 0 0 0,7-5 1900 0 0,-9 4-1334 0 0,0 0 1 0 0,0-1-1 0 0,0 0 0 0 0,-1 1 1 0 0,1-1-1 0 0,-1 0 1 0 0,0 0-1 0 0,1-1 0 0 0,1-4 571 0 0,-12 26-832 0 0,-31 49 121 0 0,-3-1 1 0 0,-63 76 0 0 0,21-41-1265 0 0,116-120-8733 0 0,-13 0 5874 0 0</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3:32.564"/>
    </inkml:context>
    <inkml:brush xml:id="br0">
      <inkml:brushProperty name="width" value="0.1" units="cm"/>
      <inkml:brushProperty name="height" value="0.1" units="cm"/>
      <inkml:brushProperty name="color" value="#CC0066"/>
    </inkml:brush>
  </inkml:definitions>
  <inkml:trace contextRef="#ctx0" brushRef="#br0">0 1 1096 0 0,'0'0'756'0'0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9:57.879"/>
    </inkml:context>
    <inkml:brush xml:id="br0">
      <inkml:brushProperty name="width" value="0.035" units="cm"/>
      <inkml:brushProperty name="height" value="0.035" units="cm"/>
      <inkml:brushProperty name="color" value="#E71224"/>
    </inkml:brush>
  </inkml:definitions>
  <inkml:trace contextRef="#ctx0" brushRef="#br0">46 54 6681,'-2'-5'185,"0"1"0,0 0 0,0-1 1,-1 1-1,1 0 0,-1 1 0,0-1 1,0 0-1,-1 1 0,1 0 0,-1-1 1,-5-2-1,6 33-1199,3-26 1818,0-1-829,0 0 0,1 0 1,-1 0-1,0 0 1,0 0-1,0 0 0,0 0 1,1-1-1,-1 1 0,0 0 1,0 0-1,0 0 0,0 0 1,1 0-1,-1 0 0,0 0 1,0-1-1,0 1 0,0 0 1,0 0-1,0 0 0,1 0 1,-1 0-1,0-1 0,0 1 1,0 0-1,0 0 0,0 0 1,0 0-1,0-1 0,0 1 1,0 0-1,0 0 0,0 0 1,0-1-1,0 1 1,0 0-1,0 0 0,0 0 1,0 0-1,0-1 0,0 1 1,0 0-1,0 0 0,0 0 1,0-1-1,0 1 0,-1 0 1,1 0-1,0 0 0,0 0 1,0 0-1,0-1 0,-1 1 1,23 3-287,10 3-3,-15 3-2714,-13-4 1162</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3:32.984"/>
    </inkml:context>
    <inkml:brush xml:id="br0">
      <inkml:brushProperty name="width" value="0.1" units="cm"/>
      <inkml:brushProperty name="height" value="0.1" units="cm"/>
      <inkml:brushProperty name="color" value="#CC0066"/>
    </inkml:brush>
  </inkml:definitions>
  <inkml:trace contextRef="#ctx0" brushRef="#br0">0 1 3008 0 0,'0'0'7062'0'0,"6"0"-6730"0"0,4 0-210 0 0,0 1 0 0 0,0 0 0 0 0,0 0 0 0 0,0 1 0 0 0,-1 1 0 0 0,1 0 0 0 0,-1 0 0 0 0,1 1 0 0 0,-1 0 0 0 0,0 0 0 0 0,-1 1 0 0 0,1 1 0 0 0,14 11 0 0 0,-3-2-151 0 0,0 2 1 0 0,-1 0 0 0 0,-1 1 0 0 0,25 32 0 0 0,-37-41 3 0 0,0 0-1 0 0,0 0 1 0 0,-1 1-1 0 0,0-1 1 0 0,0 1-1 0 0,4 19 1 0 0,-5-16-1147 0 0,-2 0 0 0 0,3 24 0 0 0,-5-35 801 0 0,-1-1 176 0 0,1 0-1 0 0,0 0 1 0 0,0-1-1 0 0,0 1 1 0 0,0 0-1 0 0,1 0 1 0 0,-1 0-1 0 0,0 0 1 0 0,0-1-1 0 0,0 1 1 0 0,1 0-1 0 0,-1 0 1 0 0,0 0-1 0 0,1-1 1 0 0,-1 1-1 0 0,0 0 0 0 0,1 0 1 0 0,-1-1-1 0 0,1 1 1 0 0,1 1-1 0 0,7-1-2158 0 0</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3:33.418"/>
    </inkml:context>
    <inkml:brush xml:id="br0">
      <inkml:brushProperty name="width" value="0.1" units="cm"/>
      <inkml:brushProperty name="height" value="0.1" units="cm"/>
      <inkml:brushProperty name="color" value="#CC0066"/>
    </inkml:brush>
  </inkml:definitions>
  <inkml:trace contextRef="#ctx0" brushRef="#br0">208 0 2888 0 0,'0'0'8020'0'0,"2"4"-7876"0"0,0 2-34 0 0,0 0 1 0 0,0 1 0 0 0,0-1 0 0 0,-1 1 0 0 0,0-1 0 0 0,0 1-1 0 0,-1-1 1 0 0,1 1 0 0 0,-1 0 0 0 0,-1-1 0 0 0,1 1-1 0 0,-1 0 1 0 0,-1-1 0 0 0,1 0 0 0 0,-1 1 0 0 0,-4 8-1 0 0,-3 11-49 0 0,-1-1-1 0 0,-25 43 1 0 0,21-46-393 0 0,0 0 1 0 0,-25 27 0 0 0,-15 4-3204 0 0,53-52 3253 0 0,-1 0 0 0 0,1 0 0 0 0,0 0 0 0 0,-1 0 0 0 0,1 0 0 0 0,-1-1 0 0 0,1 1 0 0 0,-1 0 0 0 0,1-1 0 0 0,-1 1 0 0 0,1-1 0 0 0,-1 0 0 0 0,0 1 0 0 0,1-1 0 0 0,-3 0 0 0 0,-4-2-1614 0 0</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3:33.856"/>
    </inkml:context>
    <inkml:brush xml:id="br0">
      <inkml:brushProperty name="width" value="0.1" units="cm"/>
      <inkml:brushProperty name="height" value="0.1" units="cm"/>
      <inkml:brushProperty name="color" value="#CC0066"/>
    </inkml:brush>
  </inkml:definitions>
  <inkml:trace contextRef="#ctx0" brushRef="#br0">1 1 2704 0 0,'0'0'7474'0'0,"12"0"-7326"0"0,44 4 34 0 0,-50-2-147 0 0,0 0-1 0 0,0 1 1 0 0,0-1 0 0 0,0 1 0 0 0,0 0 0 0 0,-1 1 0 0 0,0-1 0 0 0,0 1 0 0 0,0 0 0 0 0,0 1 0 0 0,0-1 0 0 0,-1 1 0 0 0,5 5 0 0 0,8 8 48 0 0,30 28 123 0 0,-28-26-402 0 0,0-1 0 0 0,2 0 0 0 0,0-2 0 0 0,34 22 0 0 0,-50-36-267 0 0,1 0-1 0 0,0-1 0 0 0,0 1 1 0 0,0-1-1 0 0,0 0 1 0 0,0 0-1 0 0,0-1 0 0 0,1 0 1 0 0,-1 0-1 0 0,7 0 0 0 0,12-1-2126 0 0</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3:34.263"/>
    </inkml:context>
    <inkml:brush xml:id="br0">
      <inkml:brushProperty name="width" value="0.1" units="cm"/>
      <inkml:brushProperty name="height" value="0.1" units="cm"/>
      <inkml:brushProperty name="color" value="#CC0066"/>
    </inkml:brush>
  </inkml:definitions>
  <inkml:trace contextRef="#ctx0" brushRef="#br0">238 1 6861 0 0,'0'0'5562'0'0,"5"10"-5737"0"0,-4-2 262 0 0,1 1 0 0 0,-2 0 1 0 0,1-1-1 0 0,-1 1 0 0 0,-1 0 0 0 0,1-1 0 0 0,-2 1 0 0 0,1-1 0 0 0,-6 18 0 0 0,-2 1-100 0 0,-21 44 0 0 0,14-37-151 0 0,-33 66-1107 0 0,41-86 317 0 0,0-1 0 0 0,-1 0 1 0 0,0 0-1 0 0,-21 20 0 0 0,19-24-960 0 0,1-5-353 0 0</inkml:trace>
  <inkml:trace contextRef="#ctx0" brushRef="#br0" timeOffset="1">0 109 4956 0 0,'0'0'7937'0'0,"14"5"-8227"0"0,15 8 394 0 0,-1 1-1 0 0,34 23 0 0 0,3 5 331 0 0,77 38-1 0 0,-109-65-1167 0 0,1 0 0 0 0,1-2 0 0 0,0-2 0 0 0,55 11 0 0 0,-87-22 416 0 0,1 1-405 0 0,0 0 1 0 0,0 0-1 0 0,1-1 1 0 0,-1 0-1 0 0,0 1 1 0 0,1-2-1 0 0,-1 1 1 0 0,0 0-1 0 0,7-3 1 0 0,1-2-1585 0 0</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3:34.703"/>
    </inkml:context>
    <inkml:brush xml:id="br0">
      <inkml:brushProperty name="width" value="0.1" units="cm"/>
      <inkml:brushProperty name="height" value="0.1" units="cm"/>
      <inkml:brushProperty name="color" value="#CC0066"/>
    </inkml:brush>
  </inkml:definitions>
  <inkml:trace contextRef="#ctx0" brushRef="#br0">419 1 8069 0 0,'0'0'5952'0'0,"-8"15"-6262"0"0,-137 268 398 0 0,141-275-183 0 0,-8 16-931 0 0,-1-1-1 0 0,-1 0 1 0 0,-1 0 0 0 0,-20 22-1 0 0,34-44 668 0 0,0 1-1 0 0,0-1 1 0 0,-1 0-1 0 0,1 1 1 0 0,0-1-1 0 0,-1 0 1 0 0,0 0-1 0 0,1 0 1 0 0,-1 0-1 0 0,0 0 1 0 0,1 0-1 0 0,-1 0 1 0 0,0-1-1 0 0,-3 2 1 0 0,-3-3-2189 0 0</inkml:trace>
  <inkml:trace contextRef="#ctx0" brushRef="#br0" timeOffset="1">0 42 4376 0 0,'0'0'9484'0'0,"13"9"-9729"0"0,234 204 760 0 0,-151-126-599 0 0,91 93-4963 0 0,-141-137 1376 0 0</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3:39.458"/>
    </inkml:context>
    <inkml:brush xml:id="br0">
      <inkml:brushProperty name="width" value="0.1" units="cm"/>
      <inkml:brushProperty name="height" value="0.1" units="cm"/>
      <inkml:brushProperty name="color" value="#CC0066"/>
    </inkml:brush>
  </inkml:definitions>
  <inkml:trace contextRef="#ctx0" brushRef="#br0">1090 42 1772 0 0,'0'0'6293'0'0,"-4"-6"-6027"0"0,-12-21-170 0 0,15 26-83 0 0,0 1 0 0 0,1-1 0 0 0,-1 0 0 0 0,0 1 0 0 0,1-1 0 0 0,-1 0 0 0 0,0 1 0 0 0,0-1 0 0 0,0 1 1 0 0,1-1-1 0 0,-1 1 0 0 0,0 0 0 0 0,0-1 0 0 0,0 1 0 0 0,0 0 0 0 0,0 0 0 0 0,0-1 0 0 0,0 1 0 0 0,0 0 0 0 0,0 0 0 0 0,0 0 0 0 0,0 0 0 0 0,0 0 0 0 0,1 0 0 0 0,-3 1 0 0 0,-18 6-49 0 0,19-6 29 0 0,-36 17 278 0 0,1 1 1 0 0,1 3 0 0 0,1 0-1 0 0,1 3 1 0 0,-54 48 0 0 0,-139 165 999 0 0,152-154-955 0 0,-153 185 132 0 0,192-220-368 0 0,3 1 1 0 0,2 1-1 0 0,-45 102 1 0 0,65-123-66 0 0,2 0 1 0 0,0 0-1 0 0,3 0 0 0 0,0 1 1 0 0,2 0-1 0 0,1 0 0 0 0,2 47 1 0 0,3-41 19 0 0,2 0 1 0 0,1 0 0 0 0,2-1 0 0 0,1 0 0 0 0,26 69 0 0 0,-25-86-1 0 0,0-1 0 0 0,1 0 0 0 0,1-1 0 0 0,1 0 1 0 0,0 0-1 0 0,1-2 0 0 0,1 0 0 0 0,1 0 0 0 0,25 20 0 0 0,16 6 141 0 0,91 51 0 0 0,-119-75-141 0 0,334 172 106 0 0,-280-155 62 0 0,0-3 0 0 0,148 33 0 0 0,-163-49 109 0 0,-20-3-14 0 0,0-3-1 0 0,0-1 1 0 0,58 1-1 0 0,-100-10-1037 0 0,0 1 0 0 0,1-1 1 0 0,-1 0-1 0 0,0 0 0 0 0,0-1 0 0 0,0 1 0 0 0,0-1 0 0 0,7-4 1 0 0,21-10-4013 0 0</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3:40.834"/>
    </inkml:context>
    <inkml:brush xml:id="br0">
      <inkml:brushProperty name="width" value="0.1" units="cm"/>
      <inkml:brushProperty name="height" value="0.1" units="cm"/>
      <inkml:brushProperty name="color" value="#CC0066"/>
    </inkml:brush>
  </inkml:definitions>
  <inkml:trace contextRef="#ctx0" brushRef="#br0">233 96 416 0 0,'0'0'1544'0'0,"2"-9"-1216"0"0,6-26-253 0 0,-8 34-52 0 0,0-1-1 0 0,0 0 1 0 0,0 1 0 0 0,0-1 0 0 0,0 0-1 0 0,0 1 1 0 0,0-1 0 0 0,-1 1 0 0 0,1-1-1 0 0,-1 0 1 0 0,1 1 0 0 0,-1-1 0 0 0,0 1-1 0 0,1-1 1 0 0,-1 1 0 0 0,0 0 0 0 0,0-1-1 0 0,0 1 1 0 0,-2-3 0 0 0,2 4 338 0 0,0-1-1 0 0,0 0 1 0 0,1 0 0 0 0,-1 0 0 0 0,0-1 0 0 0,1 1-1 0 0,-1 0 1 0 0,0 0 0 0 0,1 0 0 0 0,-1 0 0 0 0,1-1 0 0 0,0 1-1 0 0,-1 0 1 0 0,1-2 0 0 0,2 3-223 0 0,1 0 0 0 0,-1 0 0 0 0,0 1 0 0 0,0-1 0 0 0,1 1 0 0 0,-1-1 0 0 0,0 1 0 0 0,0 0 0 0 0,4 1 0 0 0,81 42 274 0 0,-2 3 0 0 0,90 67 0 0 0,-70-45-146 0 0,-54-35-105 0 0,-1 3-1 0 0,-2 1 0 0 0,-2 3 0 0 0,-2 2 0 0 0,64 78 0 0 0,-80-85-138 0 0,-2 1 0 0 0,-2 1-1 0 0,-2 2 1 0 0,-1 0-1 0 0,-2 1 1 0 0,-2 1 0 0 0,-1 0-1 0 0,13 61 1 0 0,-20-46 193 0 0,3 88 0 0 0,-8-71-43 0 0,4 13-68 0 0,-2-25-65 0 0,-2 78 0 0 0,-5-118-16 0 0,-1 0-1 0 0,-1-1 0 0 0,-1 1 0 0 0,-1-1 0 0 0,0 0 0 0 0,-2 0 0 0 0,-13 28 0 0 0,-32 49 119 0 0,-96 133-1 0 0,-18 32 43 0 0,143-220-142 0 0,-2-2 0 0 0,-1-1 1 0 0,-63 71-1 0 0,72-93 33 0 0,-1-1-1 0 0,-1 0 1 0 0,0-2-1 0 0,-1 0 0 0 0,0-2 1 0 0,-1 0-1 0 0,-1-1 1 0 0,0-1-1 0 0,-35 12 1 0 0,1-7 331 0 0,0-3 0 0 0,-1-2 0 0 0,0-2 0 0 0,-1-3 0 0 0,-114-3 1 0 0,151-6 96 0 0,17 1-155 0 0,13 2-304 0 0,4 2-296 0 0,0 1 0 0 0,0 0-1 0 0,-1 0 1 0 0,24 11-1 0 0,-22-8-654 0 0,0-1-1 0 0,0 0 1 0 0,0-1-1 0 0,23 3 0 0 0,32-4-5953 0 0</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3:58.957"/>
    </inkml:context>
    <inkml:brush xml:id="br0">
      <inkml:brushProperty name="width" value="0.1" units="cm"/>
      <inkml:brushProperty name="height" value="0.1" units="cm"/>
      <inkml:brushProperty name="color" value="#CC0066"/>
    </inkml:brush>
  </inkml:definitions>
  <inkml:trace contextRef="#ctx0" brushRef="#br0">467 416 328 0 0,'0'0'2012'0'0,"-7"-10"-1879"0"0,-23-31-50 0 0,26 36-80 0 0,-1 1 0 0 0,1 0-1 0 0,0 1 1 0 0,-1-1 0 0 0,0 1 0 0 0,0 0-1 0 0,0 0 1 0 0,0 0 0 0 0,0 1 0 0 0,-1 0-1 0 0,1 0 1 0 0,-12-3 0 0 0,-3-1 27 0 0,18 5 126 0 0,0 1 1 0 0,0-1-1 0 0,1 0 1 0 0,-1 0-1 0 0,0 0 1 0 0,0 0-1 0 0,1 0 1 0 0,-1-1-1 0 0,1 1 1 0 0,-1 0-1 0 0,1-1 1 0 0,0 1-1 0 0,-1-1 1 0 0,1 1-1 0 0,0-1 1 0 0,0 0-1 0 0,0 1 1 0 0,0-1-1 0 0,0 0 1 0 0,0 0-1 0 0,1 0 1 0 0,-1-2-1 0 0,0 0-12 0 0,1 0-1 0 0,0 0 0 0 0,0 0 1 0 0,0 0-1 0 0,0 1 1 0 0,1-1-1 0 0,0 0 0 0 0,-1 0 1 0 0,2 0-1 0 0,2-6 0 0 0,0-1 2 0 0,1 1-1 0 0,1 0 0 0 0,-1 1 0 0 0,2-1 0 0 0,-1 1 0 0 0,2 0 0 0 0,10-10 0 0 0,1 4-120 0 0,0 1 0 0 0,1 1-1 0 0,1 1 1 0 0,0 0 0 0 0,0 2 0 0 0,1 1-1 0 0,0 0 1 0 0,1 2 0 0 0,0 0-1 0 0,41-5 1 0 0,3 3 100 0 0,1 3 0 0 0,101 4 0 0 0,-143 2-43 0 0,0 2-1 0 0,0 1 1 0 0,0 1 0 0 0,-1 1 0 0 0,1 1 0 0 0,-1 2 0 0 0,-1 0 0 0 0,30 15 0 0 0,-44-17-92 0 0,0 1 0 0 0,-1 0 0 0 0,0 1 0 0 0,0 0 0 0 0,-1 0 0 0 0,0 0 0 0 0,11 17 0 0 0,42 74 192 0 0,-50-79 16 0 0,-4-8-194 0 0,-1-1 0 0 0,0 1 0 0 0,-1 1 0 0 0,-1-1 0 0 0,0 1 0 0 0,0 0 0 0 0,-1-1 0 0 0,-1 2 0 0 0,0-1 0 0 0,-1 0 0 0 0,0 0 0 0 0,-1 0 0 0 0,-1 1 0 0 0,0-1 0 0 0,-1 0 0 0 0,0 0 0 0 0,-1 0 0 0 0,0 0 0 0 0,-6 13 0 0 0,-8 9 148 0 0,-1-1 0 0 0,-2-1 0 0 0,-1-1 0 0 0,-1-1 1 0 0,-30 32-1 0 0,8-17 123 0 0,-1-1 1 0 0,-67 50-1 0 0,79-72-145 0 0,-1-1-1 0 0,0-2 1 0 0,-2-1-1 0 0,0-2 0 0 0,-1-1 1 0 0,-1-2-1 0 0,0-2 0 0 0,-1-1 1 0 0,0-2-1 0 0,0-2 1 0 0,-42 2-1 0 0,-48-6-39 0 0,113-5-51 0 0,0 0 1 0 0,0-1-1 0 0,0-1 0 0 0,0-1 0 0 0,1 0 1 0 0,0-1-1 0 0,0 0 0 0 0,0-2 1 0 0,1 1-1 0 0,0-2 0 0 0,0 0 1 0 0,1 0-1 0 0,-17-17 0 0 0,5 2 6 0 0,0-2 0 0 0,2 0 0 0 0,0-1 1 0 0,2-1-1 0 0,-20-36 0 0 0,36 54-36 0 0,-1 1 1 0 0,2-1 0 0 0,-1 0-1 0 0,1 0 1 0 0,1-1 0 0 0,0 1-1 0 0,1-1 1 0 0,-1 1 0 0 0,0-18-1 0 0,3 21-32 0 0,1-1 1 0 0,-1 1-1 0 0,1-1 0 0 0,0 1 0 0 0,1-1 0 0 0,0 1 1 0 0,0 0-1 0 0,1 0 0 0 0,0 0 0 0 0,0 0 0 0 0,0 0 0 0 0,1 0 1 0 0,0 1-1 0 0,7-9 0 0 0,37-40-115 0 0,3 1 0 0 0,2 3-1 0 0,2 2 1 0 0,3 3 0 0 0,1 2-1 0 0,102-56 1 0 0,-112 73 88 0 0,1 2 0 0 0,1 2 1 0 0,1 3-1 0 0,1 1 0 0 0,1 3 0 0 0,1 3 0 0 0,0 2 0 0 0,0 2 0 0 0,1 3 0 0 0,58 0 0 0 0,-69 5 22 0 0,-7 1-5 0 0,50 4 0 0 0,-77-3 6 0 0,-1 1 1 0 0,1 0-1 0 0,0 1 1 0 0,-1 0-1 0 0,1 0 1 0 0,-1 1-1 0 0,0 1 1 0 0,0 0-1 0 0,11 7 0 0 0,-14-6-1 0 0,-1 0 0 0 0,1 0 0 0 0,-1 0 0 0 0,0 1 0 0 0,0 0 0 0 0,-1 0-1 0 0,0 0 1 0 0,-1 1 0 0 0,1-1 0 0 0,-1 1 0 0 0,-1 0 0 0 0,4 11 0 0 0,3 13-113 0 0,9 64 0 0 0,-9-45 110 0 0,-6-30-9 0 0,0 1 1 0 0,-1 0-1 0 0,-2-1 0 0 0,-1 40 1 0 0,-1-48 61 0 0,-1 1-1 0 0,-1-1 1 0 0,0 1 0 0 0,-1-1 0 0 0,0 0-1 0 0,-1 0 1 0 0,-1-1 0 0 0,-12 22 0 0 0,3-13 46 0 0,0 0 1 0 0,-2 0-1 0 0,0-2 1 0 0,-1 0 0 0 0,-1-1-1 0 0,-1-1 1 0 0,-28 19-1 0 0,2-5 130 0 0,-2-3-1 0 0,-71 32 0 0 0,58-34-142 0 0,-1-2 0 0 0,-1-4 0 0 0,-1-2 1 0 0,-1-2-1 0 0,0-4 0 0 0,-1-3 0 0 0,-122 2 0 0 0,156-10-2 0 0,1-3 1 0 0,-1 0 0 0 0,-41-10-1 0 0,58 8-4 0 0,1 0-1 0 0,-1-1 0 0 0,1 0 1 0 0,1-2-1 0 0,-1 1 1 0 0,1-2-1 0 0,0 1 1 0 0,1-2-1 0 0,-16-12 1 0 0,10 4-6 0 0,1-1 1 0 0,0 0 0 0 0,2-1 0 0 0,0-1 0 0 0,1 0 0 0 0,-22-44 0 0 0,28 49-52 0 0,1 0 0 0 0,1-1 0 0 0,1 0 1 0 0,0 0-1 0 0,1 0 0 0 0,1 0 1 0 0,1-1-1 0 0,0 1 0 0 0,1-1 0 0 0,0 0 1 0 0,3-21-1 0 0,1 26-33 0 0,0-1-1 0 0,1 1 1 0 0,0 0 0 0 0,0 0 0 0 0,2 0-1 0 0,-1 1 1 0 0,2 0 0 0 0,-1 0 0 0 0,2 0-1 0 0,15-18 1 0 0,0 3-105 0 0,2 2 0 0 0,47-37 1 0 0,-27 28 74 0 0,1 2 0 0 0,2 2-1 0 0,60-27 1 0 0,-28 21-1 0 0,110-31 0 0 0,-107 43-29 0 0,159-21 0 0 0,-221 41 46 0 0,0 1 1 0 0,0 1-1 0 0,0 1 1 0 0,0 1-1 0 0,0 1 0 0 0,36 7 1 0 0,-50-7 21 0 0,0 0 0 0 0,0 1-1 0 0,0 0 1 0 0,0 0 0 0 0,0 1 0 0 0,0-1 0 0 0,-1 2 0 0 0,0-1 0 0 0,0 0 0 0 0,0 1 0 0 0,0 1-1 0 0,-1-1 1 0 0,1 1 0 0 0,-2-1 0 0 0,1 1 0 0 0,-1 1 0 0 0,1-1 0 0 0,-2 1 0 0 0,1-1 0 0 0,-1 1 0 0 0,5 14-1 0 0,-5-12 42 0 0,7 18-15 0 0,-2 0 1 0 0,-1 1 0 0 0,0 0 0 0 0,-2 0-1 0 0,2 43 1 0 0,-8-46 4 0 0,0-1-1 0 0,-2 1 1 0 0,-1-1-1 0 0,0 0 1 0 0,-2 0-1 0 0,-1 0 1 0 0,-1-1-1 0 0,-12 27 1 0 0,4-20 53 0 0,-1 0 1 0 0,-2-1 0 0 0,0 0-1 0 0,-2-2 1 0 0,-30 31 0 0 0,30-35 75 0 0,-1-2 0 0 0,-43 32 1 0 0,51-43 8 0 0,-2 0 1 0 0,1-2-1 0 0,-1 0 1 0 0,-1 0 0 0 0,0-2-1 0 0,-19 5 1 0 0,-34 5-78 0 0,-2-3 1 0 0,0-3-1 0 0,0-4 1 0 0,-1-2-1 0 0,1-4 1 0 0,-130-17-1 0 0,193 17-21 0 0,0-2 1 0 0,0 1-1 0 0,0-1 0 0 0,1 0 0 0 0,-1-1 1 0 0,1 0-1 0 0,-1-1 0 0 0,1 1 0 0 0,0-2 0 0 0,1 1 1 0 0,-1-1-1 0 0,1 0 0 0 0,0-1 0 0 0,0 1 0 0 0,0-1 1 0 0,1-1-1 0 0,0 1 0 0 0,0-1 0 0 0,1 0 1 0 0,0-1-1 0 0,-7-11 0 0 0,-11-26-170 0 0,12 25 128 0 0,0-1 0 0 0,2 0 0 0 0,-13-40 0 0 0,20 54-10 0 0,1 1 1 0 0,0-1-1 0 0,0 1 1 0 0,1-1 0 0 0,0 0-1 0 0,0 1 1 0 0,0-1-1 0 0,1 1 1 0 0,0-1-1 0 0,0 0 1 0 0,1 1-1 0 0,-1 0 1 0 0,1-1-1 0 0,1 1 1 0 0,-1 0 0 0 0,1 0-1 0 0,7-10 1 0 0,2-1-110 0 0,1 2 0 0 0,1-1 0 0 0,0 2 0 0 0,1-1 0 0 0,0 2 0 0 0,23-16 0 0 0,111-60-88 0 0,-99 61 210 0 0,36-19-32 0 0,2 3-1 0 0,98-34 1 0 0,-131 59-37 0 0,1 3 0 0 0,0 2 0 0 0,1 3 0 0 0,109-8-1 0 0,-101 16 72 0 0,-9-1-41 0 0,97 7 0 0 0,-150-2 2 0 0,0 0 0 0 0,0 0 0 0 0,0 0 0 0 0,0 0 0 0 0,0 1-1 0 0,-1-1 1 0 0,1 1 0 0 0,0 0 0 0 0,-1 0 0 0 0,1 0 0 0 0,-1 0 0 0 0,0 1 0 0 0,1-1 0 0 0,-1 0 0 0 0,0 1 0 0 0,-1 0 0 0 0,1-1 0 0 0,0 1 0 0 0,1 3 0 0 0,3 6 8 0 0,-1 0 1 0 0,0 0 0 0 0,5 16 0 0 0,-5-8 36 0 0,-1 1 0 0 0,0-1 1 0 0,-1 0-1 0 0,-1 1 0 0 0,-2 0 1 0 0,0-1-1 0 0,0 1 0 0 0,-2 0 1 0 0,-1-1-1 0 0,-1 1 0 0 0,0-1 1 0 0,-1 0-1 0 0,-2 0 0 0 0,0-1 1 0 0,-12 25-1 0 0,-16 26 468 0 0,-57 88 0 0 0,87-152-354 0 0,0-1-1 0 0,0 1 1 0 0,0-1-1 0 0,-1 0 1 0 0,1 0-1 0 0,-1-1 0 0 0,0 1 1 0 0,-1-1-1 0 0,1-1 1 0 0,-1 1-1 0 0,1-1 1 0 0,-1 0-1 0 0,0-1 1 0 0,-11 3-1 0 0,18-5-84 0 0,-1 0 0 0 0,1 0 0 0 0,0 0-1 0 0,-1 0 1 0 0,1 0 0 0 0,0 0 0 0 0,-1 0-1 0 0,1 0 1 0 0,-1 0 0 0 0,1-1 0 0 0,0 1-1 0 0,-1 0 1 0 0,1 0 0 0 0,0 0 0 0 0,0-1-1 0 0,-1 1 1 0 0,1 0 0 0 0,0 0 0 0 0,-1-1-1 0 0,1 1 1 0 0,0 0 0 0 0,0-1 0 0 0,0 1-1 0 0,-1 0 1 0 0,1-1 0 0 0,0 1 0 0 0,0 0 0 0 0,0-1-1 0 0,0 1 1 0 0,0 0 0 0 0,0-1 0 0 0,0 1-1 0 0,-1 0 1 0 0,1-1 0 0 0,0 1 0 0 0,0-1-1 0 0,0 1 1 0 0,1 0 0 0 0,-1-1 0 0 0,0 1-1 0 0,0 0 1 0 0,0-1 0 0 0,0 1 0 0 0,0-1-1 0 0,0 1 1 0 0,1-1 0 0 0,-1 1-80 0 0,0-1 0 0 0,0 1 0 0 0,0 0 0 0 0,1-1 0 0 0,-1 1 0 0 0,0-1 0 0 0,0 1 0 0 0,0 0 0 0 0,0-1 0 0 0,0 1 0 0 0,0-1 0 0 0,0 1 0 0 0,0 0 0 0 0,0-1 0 0 0,0 1 0 0 0,0-1 0 0 0,0 1 0 0 0,0-1-1 0 0,-1 1 1 0 0,1 0 0 0 0,0-1 0 0 0,0 1 0 0 0,0-1 0 0 0,0 1 0 0 0,-1 0 0 0 0,1-1 0 0 0,0 1 0 0 0,0 0 0 0 0,-1-1 0 0 0,1 1 0 0 0,0 0 0 0 0,-1 0 0 0 0,1-1 0 0 0,0 1 0 0 0,-1 0 0 0 0,1 0 0 0 0,-1-1 0 0 0,1 1 0 0 0,0 0 0 0 0,-1 0 0 0 0,1 0 0 0 0,-1 0 0 0 0,1 0 0 0 0,0 0 0 0 0,-1 0 0 0 0,1 0 0 0 0,-1 0 0 0 0,1 0 0 0 0,-1 0 0 0 0,1 0 0 0 0,0 0 0 0 0,-1 0 0 0 0,1 0 0 0 0,-1 0 0 0 0,1 0 0 0 0,0 0 0 0 0,-1 0 0 0 0,1 1 0 0 0,-1-1 0 0 0,1 0 0 0 0,0 0 0 0 0,-1 1 0 0 0,1-1 0 0 0,0 0 0 0 0,-1 0 0 0 0,1 1 0 0 0,-24 11-2189 0 0,19-9 1661 0 0,-1 0-1 0 0,0 0 1 0 0,1-1 0 0 0,-1 0-1 0 0,0 0 1 0 0,-11 2 0 0 0,-28 0-4065 0 0</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4:00.348"/>
    </inkml:context>
    <inkml:brush xml:id="br0">
      <inkml:brushProperty name="width" value="0.1" units="cm"/>
      <inkml:brushProperty name="height" value="0.1" units="cm"/>
      <inkml:brushProperty name="color" value="#CC0066"/>
    </inkml:brush>
  </inkml:definitions>
  <inkml:trace contextRef="#ctx0" brushRef="#br0">0 15 1136 0 0,'4'0'15310'0'0,"15"-1"-14452"0"0,77-8-573 0 0,0 5 0 0 0,0 3-1 0 0,113 15 1 0 0,-160-6-321 0 0,-31-4 28 0 0,-1-1 1 0 0,25 0 0 0 0,-42-3-66 0 0</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4:00.810"/>
    </inkml:context>
    <inkml:brush xml:id="br0">
      <inkml:brushProperty name="width" value="0.1" units="cm"/>
      <inkml:brushProperty name="height" value="0.1" units="cm"/>
      <inkml:brushProperty name="color" value="#CC0066"/>
    </inkml:brush>
  </inkml:definitions>
  <inkml:trace contextRef="#ctx0" brushRef="#br0">88 0 1016 0 0,'0'0'12845'0'0,"0"0"-12833"0"0,1 0 1 0 0,-1 0 0 0 0,1 0 0 0 0,-1 1 0 0 0,1-1-1 0 0,-1 0 1 0 0,0 0 0 0 0,1 0 0 0 0,-1 0 0 0 0,1 0-1 0 0,-1 1 1 0 0,1-1 0 0 0,-1 0 0 0 0,0 0 0 0 0,1 1-1 0 0,-1-1 1 0 0,0 0 0 0 0,1 0 0 0 0,-1 1 0 0 0,0-1-1 0 0,1 1 1 0 0,-1-1 0 0 0,0 0 0 0 0,0 1 0 0 0,1 0-1 0 0,1 5 118 0 0,0 1-1 0 0,-1 0 1 0 0,1-1-1 0 0,-1 1 1 0 0,-1 0 0 0 0,0 0-1 0 0,0 0 1 0 0,0 0-1 0 0,-2 9 1 0 0,1 7 225 0 0,-1 30-41 0 0,-2 0 1 0 0,-2-1-1 0 0,-3 0 0 0 0,-2 0 0 0 0,-25 71 1 0 0,20-92 54 0 0,2-3-794 0 0,10-9-4608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9:58.299"/>
    </inkml:context>
    <inkml:brush xml:id="br0">
      <inkml:brushProperty name="width" value="0.035" units="cm"/>
      <inkml:brushProperty name="height" value="0.035" units="cm"/>
      <inkml:brushProperty name="color" value="#E71224"/>
    </inkml:brush>
  </inkml:definitions>
  <inkml:trace contextRef="#ctx0" brushRef="#br0">39 36 2436,'-1'-9'2718,"0"7"-835,1 5 525,0-9-202,0-1-1833,-2-8-1765,-17 21-3529,3 1 2354</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4:07.533"/>
    </inkml:context>
    <inkml:brush xml:id="br0">
      <inkml:brushProperty name="width" value="0.1" units="cm"/>
      <inkml:brushProperty name="height" value="0.1" units="cm"/>
      <inkml:brushProperty name="color" value="#CC0066"/>
    </inkml:brush>
  </inkml:definitions>
  <inkml:trace contextRef="#ctx0" brushRef="#br0">58 93 1448 0 0,'0'0'5237'0'0,"-5"-12"-4469"0"0,-33-64 1136 0 0,27 142-3669 0 0,8-45 896 0 0,2-15-575 0 0,2-14-1940 0 0,10-82 1489 0 0</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4:08.377"/>
    </inkml:context>
    <inkml:brush xml:id="br0">
      <inkml:brushProperty name="width" value="0.1" units="cm"/>
      <inkml:brushProperty name="height" value="0.1" units="cm"/>
      <inkml:brushProperty name="color" value="#CC0066"/>
    </inkml:brush>
  </inkml:definitions>
  <inkml:trace contextRef="#ctx0" brushRef="#br0">23 0 1136 0 0,'0'0'3266'0'0,"-22"4"-7247"0"0,44-8 3560 0 0</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8:53.808"/>
    </inkml:context>
    <inkml:brush xml:id="br0">
      <inkml:brushProperty name="width" value="0.1" units="cm"/>
      <inkml:brushProperty name="height" value="0.1" units="cm"/>
      <inkml:brushProperty name="color" value="#CC0066"/>
    </inkml:brush>
  </inkml:definitions>
  <inkml:trace contextRef="#ctx0" brushRef="#br0">1681 397 4456 0 0,'0'0'11141'0'0,"17"-50"-21670"0"0</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6:39.612"/>
    </inkml:context>
    <inkml:brush xml:id="br0">
      <inkml:brushProperty name="width" value="0.1" units="cm"/>
      <inkml:brushProperty name="height" value="0.1" units="cm"/>
      <inkml:brushProperty name="color" value="#CC0066"/>
    </inkml:brush>
  </inkml:definitions>
  <inkml:trace contextRef="#ctx0" brushRef="#br0">1 2 64 0 0,'0'0'964'0'0,"11"-1"-1992"0"0</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7:04.816"/>
    </inkml:context>
    <inkml:brush xml:id="br0">
      <inkml:brushProperty name="width" value="0.1" units="cm"/>
      <inkml:brushProperty name="height" value="0.1" units="cm"/>
      <inkml:brushProperty name="color" value="#CC0066"/>
    </inkml:brush>
  </inkml:definitions>
  <inkml:trace contextRef="#ctx0" brushRef="#br0">9 283 2904 0 0,'0'0'3679'0'0,"-8"-15"-2478"0"0,18 9-1234 0 0,0-1-1 0 0,0 2 0 0 0,1-1 1 0 0,0 2-1 0 0,0-1 1 0 0,21-4-1 0 0,75-11 126 0 0,-51 12-53 0 0,116-16-27 0 0,58-12 95 0 0,-28-8 0 0 0,2 9 1 0 0,1 9-1 0 0,218 0 1 0 0,-260 22-36 0 0,140 1 678 0 0,-216 16 411 0 0,-92-12-1395 0 0,-1 1 1 0 0,1 0-1 0 0,-1 0 1 0 0,1 0-1 0 0,-7 5 1 0 0,-7 2-1192 0 0,-8 0-1253 0 0,-17 4-1522 0 0</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5:24.418"/>
    </inkml:context>
    <inkml:brush xml:id="br0">
      <inkml:brushProperty name="width" value="0.1" units="cm"/>
      <inkml:brushProperty name="height" value="0.1" units="cm"/>
      <inkml:brushProperty name="color" value="#CC0066"/>
    </inkml:brush>
  </inkml:definitions>
  <inkml:trace contextRef="#ctx0" brushRef="#br0">1 1 2704 0 0,'0'0'13441'0'0,"3"21"-11171"0"0,-2 1-1771 0 0,1 0 0 0 0,7 30 0 0 0,1 1-213 0 0,0 17 1 0 0,7 51-297 0 0,2 137 0 0 0,-28-333-10568 0 0,7 27 3991 0 0</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5:25.027"/>
    </inkml:context>
    <inkml:brush xml:id="br0">
      <inkml:brushProperty name="width" value="0.1" units="cm"/>
      <inkml:brushProperty name="height" value="0.1" units="cm"/>
      <inkml:brushProperty name="color" value="#CC0066"/>
    </inkml:brush>
  </inkml:definitions>
  <inkml:trace contextRef="#ctx0" brushRef="#br0">124 182 2752 0 0,'0'0'11320'0'0,"-1"-11"-11491"0"0,0-37 171 0 0,1 44 57 0 0,0 1 1 0 0,1 0-1 0 0,0 0 0 0 0,-1-1 1 0 0,1 1-1 0 0,0 0 1 0 0,1 0-1 0 0,-1 0 1 0 0,0 0-1 0 0,1 0 1 0 0,0 0-1 0 0,0 0 1 0 0,0 1-1 0 0,0-1 1 0 0,0 0-1 0 0,0 1 1 0 0,1 0-1 0 0,-1-1 0 0 0,1 1 1 0 0,-1 0-1 0 0,1 1 1 0 0,4-3-1 0 0,-1 1-27 0 0,0 0 0 0 0,0 0-1 0 0,1 1 1 0 0,-1 0 0 0 0,1 0-1 0 0,0 0 1 0 0,0 1 0 0 0,10-1-1 0 0,-13 2-33 0 0,-1 0 1 0 0,1 0-1 0 0,-1 0 0 0 0,1 1 0 0 0,0-1 0 0 0,-1 1 0 0 0,1 0 0 0 0,-1 0 0 0 0,0 0 0 0 0,1 0 0 0 0,-1 1 0 0 0,0 0 0 0 0,0-1 0 0 0,0 1 0 0 0,0 0 0 0 0,0 0 0 0 0,0 1 0 0 0,0-1 0 0 0,3 4 1 0 0,-2-1 60 0 0,-1 1-1 0 0,0-1 1 0 0,1 0 0 0 0,-2 1 0 0 0,1 0 0 0 0,-1 0 0 0 0,1 0 0 0 0,-2 0 0 0 0,1 0 0 0 0,1 10 0 0 0,-2-5 81 0 0,1 1-1 0 0,-2 0 0 0 0,0 0 1 0 0,0 0-1 0 0,-1 0 0 0 0,-1-1 0 0 0,0 1 1 0 0,0 0-1 0 0,-1-1 0 0 0,-1 0 1 0 0,-8 20-1 0 0,8-24-77 0 0,-1-1-1 0 0,1 0 1 0 0,-1-1 0 0 0,0 1 0 0 0,0-1 0 0 0,0 0-1 0 0,-1 0 1 0 0,0-1 0 0 0,0 0 0 0 0,0 0-1 0 0,-1 0 1 0 0,1-1 0 0 0,-1 0 0 0 0,0 0-1 0 0,0 0 1 0 0,0-1 0 0 0,0 0 0 0 0,0 0-1 0 0,0-1 1 0 0,0 0 0 0 0,-1-1 0 0 0,1 1-1 0 0,-1-1 1 0 0,1-1 0 0 0,0 1 0 0 0,-1-1-1 0 0,1 0 1 0 0,0-1 0 0 0,0 0 0 0 0,0 0-1 0 0,0-1 1 0 0,0 1 0 0 0,0-2 0 0 0,1 1-1 0 0,0-1 1 0 0,-1 0 0 0 0,1 0 0 0 0,0 0 0 0 0,1-1-1 0 0,-1 0 1 0 0,1 0 0 0 0,-9-12 0 0 0,11 12-69 0 0,-1 0 0 0 0,1-1 1 0 0,0 0-1 0 0,1 0 1 0 0,-1 0-1 0 0,1 0 1 0 0,0 0-1 0 0,1 0 1 0 0,-1 0-1 0 0,1-1 1 0 0,0 1-1 0 0,1 0 1 0 0,0-1-1 0 0,0 1 1 0 0,0-1-1 0 0,1 1 1 0 0,0 0-1 0 0,0-1 1 0 0,0 1-1 0 0,1 0 1 0 0,0 0-1 0 0,0 0 0 0 0,1 0 1 0 0,0 0-1 0 0,3-6 1 0 0,1 2-362 0 0,0-1 0 0 0,1 1 0 0 0,0 1 0 0 0,0-1 0 0 0,11-8 0 0 0,-4 5-1837 0 0,1 1-1 0 0,27-17 1 0 0,0 5-4740 0 0</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5:46.349"/>
    </inkml:context>
    <inkml:brush xml:id="br0">
      <inkml:brushProperty name="width" value="0.1" units="cm"/>
      <inkml:brushProperty name="height" value="0.1" units="cm"/>
      <inkml:brushProperty name="color" value="#CC0066"/>
    </inkml:brush>
  </inkml:definitions>
  <inkml:trace contextRef="#ctx0" brushRef="#br0">66 85 1212 0 0,'0'0'17750'0'0,"3"-7"-17495"0"0,0 1-214 0 0,8-9-22 0 0,-10 16-5 0 0,-1 0 0 0 0,1 0 0 0 0,0 1 0 0 0,-1-1 0 0 0,1 0 0 0 0,-1 0 0 0 0,1 1 0 0 0,-1-1 0 0 0,0 0 0 0 0,1 1 0 0 0,-1-1 0 0 0,0 0 0 0 0,0 1 0 0 0,0-1 0 0 0,0 0 0 0 0,0 1 0 0 0,0-1 0 0 0,-1 2 0 0 0,2 30 163 0 0,-1 0 1 0 0,-2 0-1 0 0,-1 0 1 0 0,-1-1-1 0 0,-11 38 0 0 0,11-53-156 0 0,-7 21 11 0 0,0 0 0 0 0,-26 54 0 0 0,36-90-63 0 0,1-2 123 0 0,3-22 252 0 0,15-52-561 0 0,4 1 1 0 0,3 1-1 0 0,47-95 0 0 0,-68 160 195 0 0,0-1 1 0 0,0 1-1 0 0,1 1 1 0 0,0-1-1 0 0,0 1 1 0 0,1 0-1 0 0,0 0 1 0 0,0 0-1 0 0,0 1 1 0 0,0 0-1 0 0,1 0 0 0 0,9-5 1 0 0,-11 8 14 0 0,-1 0 0 0 0,1 1-1 0 0,0-1 1 0 0,-1 1 0 0 0,1 0 0 0 0,0 0 0 0 0,0 0-1 0 0,0 1 1 0 0,0 0 0 0 0,0 0 0 0 0,0 0 0 0 0,0 0-1 0 0,0 1 1 0 0,0 0 0 0 0,0 0 0 0 0,0 0 0 0 0,-1 1 0 0 0,1 0-1 0 0,0 0 1 0 0,-1 0 0 0 0,7 4 0 0 0,1 1 48 0 0,-1 1 1 0 0,0 0-1 0 0,0 1 1 0 0,-1 0-1 0 0,0 1 0 0 0,-1 0 1 0 0,0 0-1 0 0,0 1 1 0 0,8 15-1 0 0,-6-8 83 0 0,-2 0 1 0 0,-1 0-1 0 0,0 1 1 0 0,-1 0-1 0 0,7 34 1 0 0,-7-15 197 0 0,-2 0 1 0 0,-2 0 0 0 0,-1 0 0 0 0,-2 0 0 0 0,-2 0 0 0 0,-8 47 0 0 0,-5-26-766 0 0,24-83-1504 0 0,2 2-2257 0 0,5-18-5038 0 0</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6:19.906"/>
    </inkml:context>
    <inkml:brush xml:id="br0">
      <inkml:brushProperty name="width" value="0.1" units="cm"/>
      <inkml:brushProperty name="height" value="0.1" units="cm"/>
      <inkml:brushProperty name="color" value="#CC0066"/>
    </inkml:brush>
  </inkml:definitions>
  <inkml:trace contextRef="#ctx0" brushRef="#br0">530 0 1696 0 0,'0'0'7470'0'0,"-14"3"-6852"0"0,3-2-469 0 0,6-1-105 0 0,1 0 0 0 0,0 0 1 0 0,0 1-1 0 0,0-1 0 0 0,0 1 1 0 0,0 0-1 0 0,0 0 1 0 0,0 1-1 0 0,0-1 0 0 0,0 1 1 0 0,0 0-1 0 0,1 0 0 0 0,-1 0 1 0 0,1 1-1 0 0,-1-1 0 0 0,1 1 1 0 0,0 0-1 0 0,0 0 0 0 0,-5 6 1 0 0,-15 26 537 0 0,1 0 0 0 0,-31 72 1 0 0,-22 86 89 0 0,70-178-609 0 0,-57 165 205 0 0,9 1 1 0 0,8 3-1 0 0,-22 189 0 0 0,57-292-308 0 0,4 1-1 0 0,3 0 0 0 0,11 125 1 0 0,-2-175 41 0 0,0 0 1 0 0,2 0-1 0 0,1-1 1 0 0,2-1-1 0 0,1 1 1 0 0,1-2-1 0 0,1 0 1 0 0,2 0-1 0 0,1-2 1 0 0,1 0-1 0 0,2-1 1 0 0,0 0-1 0 0,2-2 1 0 0,0-1-1 0 0,2 0 1 0 0,0-2-1 0 0,31 20 1 0 0,-51-38 132 0 0,1 0 1 0 0,0 0-1 0 0,0-1 0 0 0,0 1 1 0 0,0-1-1 0 0,0 0 0 0 0,0-1 1 0 0,1 1-1 0 0,-1-1 0 0 0,6 1 1 0 0,-9-2-54 0 0,-1 0 1 0 0,0 0-1 0 0,1-1 1 0 0,-1 1 0 0 0,0 0-1 0 0,1 0 1 0 0,-1-1-1 0 0,0 1 1 0 0,0-1-1 0 0,0 1 1 0 0,1-1-1 0 0,-1 1 1 0 0,0-1 0 0 0,0 0-1 0 0,0 0 1 0 0,0 0-1 0 0,2-1 1 0 0,-2 0-23 0 0,1 0 1 0 0,-1 0-1 0 0,0 0 0 0 0,0-1 1 0 0,0 1-1 0 0,0 0 0 0 0,0 0 1 0 0,-1-1-1 0 0,1 1 0 0 0,-1 0 1 0 0,1-1-1 0 0,-1 1 1 0 0,0-3-1 0 0,0-45-455 0 0,2-17-1737 0 0,7 18-2727 0 0,9-7-1828 0 0</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6:20.480"/>
    </inkml:context>
    <inkml:brush xml:id="br0">
      <inkml:brushProperty name="width" value="0.1" units="cm"/>
      <inkml:brushProperty name="height" value="0.1" units="cm"/>
      <inkml:brushProperty name="color" value="#CC0066"/>
    </inkml:brush>
  </inkml:definitions>
  <inkml:trace contextRef="#ctx0" brushRef="#br0">888 0 5473 0 0,'13'8'5269'0'0,"-5"-3"-5227"0"0,1 1 0 0 0,-1-1 0 0 0,-1 1 1 0 0,1 1-1 0 0,-1 0 0 0 0,0 0 0 0 0,0 0 0 0 0,-1 0 0 0 0,0 1 0 0 0,0 0 0 0 0,-1 1 0 0 0,0-1 0 0 0,-1 1 0 0 0,5 12 0 0 0,6 23-60 0 0,-3 2 0 0 0,-1 0 0 0 0,-2 0 1 0 0,-2 1-1 0 0,1 70 0 0 0,-8-17 258 0 0,-20 159 1 0 0,-14-51 494 0 0,-9-1 0 0 0,-9-2 0 0 0,-133 338 0 0 0,34-210-161 0 0,115-269 24 0 0,-2-2 0 0 0,-91 113 1 0 0,114-158-216 0 0,0-1 0 0 0,-1-1 0 0 0,0-1 1 0 0,-1 0-1 0 0,-1-1 0 0 0,-30 17 0 0 0,41-26-437 0 0,-1 0 0 0 0,0 0 0 0 0,-1-1 0 0 0,1 0 0 0 0,0 0 0 0 0,-1-1 0 0 0,0 0 0 0 0,1-1 0 0 0,-1 1 0 0 0,0-2 0 0 0,0 1 0 0 0,0-1 0 0 0,0-1 0 0 0,0 0 0 0 0,1 0 0 0 0,-1-1 0 0 0,0 0 0 0 0,-8-3 0 0 0,14 4-265 0 0,1 0-1 0 0,-1 0 0 0 0,1 0 0 0 0,-1-1 0 0 0,1 1 0 0 0,0-1 0 0 0,-1 0 1 0 0,1 0-1 0 0,0 0 0 0 0,-3-3 0 0 0,-26-45-8405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9:58.688"/>
    </inkml:context>
    <inkml:brush xml:id="br0">
      <inkml:brushProperty name="width" value="0.035" units="cm"/>
      <inkml:brushProperty name="height" value="0.035" units="cm"/>
      <inkml:brushProperty name="color" value="#E71224"/>
    </inkml:brush>
  </inkml:definitions>
  <inkml:trace contextRef="#ctx0" brushRef="#br0">112 24 2316,'4'-10'1978,"-4"10"-1877,0-1-1,0 1 1,0-1-1,0 0 1,0 1-1,0-1 1,1 1-1,-1-1 1,0 0-1,0 1 1,1-1-1,-1 1 1,0-1-1,1 1 1,-1-1-1,0 1 1,1-1-1,-1 1 1,1 0-1,-1-1 1,0 1 0,1 0-1,-1-1 1,1 1-1,-1 0 1,1-1-1,0 1 1,-8 5-18,-1 1 1,-1-1-1,-17 7 1,-30 8-3307,38-14 1239</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6:26.897"/>
    </inkml:context>
    <inkml:brush xml:id="br0">
      <inkml:brushProperty name="width" value="0.1" units="cm"/>
      <inkml:brushProperty name="height" value="0.1" units="cm"/>
      <inkml:brushProperty name="color" value="#CC0066"/>
    </inkml:brush>
  </inkml:definitions>
  <inkml:trace contextRef="#ctx0" brushRef="#br0">5 27 3088 0 0,'0'0'5711'0'0,"-4"-1"-4703"0"0,40-4 353 0 0,65-1-1 0 0,-36 3-1287 0 0,306-8 507 0 0,-355 12-973 0 0,-8 0-1589 0 0</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6:27.489"/>
    </inkml:context>
    <inkml:brush xml:id="br0">
      <inkml:brushProperty name="width" value="0.1" units="cm"/>
      <inkml:brushProperty name="height" value="0.1" units="cm"/>
      <inkml:brushProperty name="color" value="#CC0066"/>
    </inkml:brush>
  </inkml:definitions>
  <inkml:trace contextRef="#ctx0" brushRef="#br0">30 14 1460 0 0,'0'0'7918'0'0,"0"-3"-7630"0"0,0-7-1142 0 0,0 33 875 0 0,0 42 877 0 0,-25 558 1532 0 0,21-593-738 0 0,4-27-775 0 0,0-5-561 0 0,3-19-2848 0 0,0-9-3705 0 0</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7:42.654"/>
    </inkml:context>
    <inkml:brush xml:id="br0">
      <inkml:brushProperty name="width" value="0.1" units="cm"/>
      <inkml:brushProperty name="height" value="0.1" units="cm"/>
      <inkml:brushProperty name="color" value="#CC0066"/>
    </inkml:brush>
  </inkml:definitions>
  <inkml:trace contextRef="#ctx0" brushRef="#br0">4597 475 6797 0 0,'0'0'3733'0'0,"-6"12"-3489"0"0,-16 31 273 0 0,-1-2 1 0 0,-54 73 0 0 0,53-87-327 0 0,-2-1-1 0 0,0-2 0 0 0,-2 0 1 0 0,0-2-1 0 0,-2-1 0 0 0,0-1 1 0 0,-2-2-1 0 0,-53 23 1 0 0,-26 3 427 0 0,-145 36 0 0 0,215-68-638 0 0,-62 16 506 0 0,-1-4 0 0 0,-173 16 1 0 0,184-32-282 0 0,-1-5 0 0 0,0-4 1 0 0,-112-15-1 0 0,-285-90 71 0 0,15-45-173 0 0,-179-115 61 0 0,570 223-126 0 0,2-3 0 0 0,2-4-1 0 0,3-3 1 0 0,1-3 0 0 0,4-4 0 0 0,-92-95-1 0 0,126 108 63 0 0,28 33-152 0 0,0 1 0 0 0,0 0-1 0 0,-18-14 1 0 0,25 24-2 0 0,-1-1 0 0 0,0 1-1 0 0,0 0 1 0 0,0 1 0 0 0,0-1 0 0 0,0 1-1 0 0,0 0 1 0 0,-1 0 0 0 0,1 0 0 0 0,-1 1-1 0 0,0 0 1 0 0,1 0 0 0 0,-12 0 0 0 0,-2 2 33 0 0,1 1 0 0 0,0 0 0 0 0,-1 2 0 0 0,1 0 0 0 0,1 1 0 0 0,-1 1 0 0 0,1 0 0 0 0,0 1 0 0 0,0 1 1 0 0,1 1-1 0 0,0 0 0 0 0,0 1 0 0 0,1 1 0 0 0,0 0 0 0 0,1 1 0 0 0,-17 19 0 0 0,30-29-56 0 0,-20 27 330 0 0,20-27-379 0 0,0-1 0 0 0,0 0 1 0 0,0 1-1 0 0,0-1 0 0 0,1 1 1 0 0,-1 0-1 0 0,1-1 0 0 0,-1 1 1 0 0,1-1-1 0 0,-1 1 1 0 0,1 0-1 0 0,0-1 0 0 0,0 1 1 0 0,0 0-1 0 0,0-1 0 0 0,0 1 1 0 0,1 3-1 0 0,-1-5-133 0 0,1 1 0 0 0,0-1-1 0 0,-1 0 1 0 0,1 1 0 0 0,0-1 0 0 0,-1 0-1 0 0,1 1 1 0 0,0-1 0 0 0,0 0 0 0 0,-1 1 0 0 0,1-1-1 0 0,0 0 1 0 0,0 0 0 0 0,0 0 0 0 0,-1 0-1 0 0,1 0 1 0 0,0 0 0 0 0,0 0 0 0 0,-1 0 0 0 0,1 0-1 0 0,0 0 1 0 0,0-1 0 0 0,-1 1 0 0 0,2 0-1 0 0,13-6-3793 0 0</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7:43.135"/>
    </inkml:context>
    <inkml:brush xml:id="br0">
      <inkml:brushProperty name="width" value="0.1" units="cm"/>
      <inkml:brushProperty name="height" value="0.1" units="cm"/>
      <inkml:brushProperty name="color" value="#CC0066"/>
    </inkml:brush>
  </inkml:definitions>
  <inkml:trace contextRef="#ctx0" brushRef="#br0">689 69 1880 0 0,'0'0'9060'0'0,"3"-11"-8210"0"0,1 0-606 0 0,-2 6-119 0 0,0 1 0 0 0,-1 0 1 0 0,1 0-1 0 0,-1 0 0 0 0,0-1 1 0 0,0 1-1 0 0,-1 0 1 0 0,1-9-1 0 0,-15 22 542 0 0,-228 247 1495 0 0,223-237-2068 0 0,-171 163 340 0 0,149-146-340 0 0,-3-3-1 0 0,-84 52 1 0 0,103-76 303 0 0,21-11 264 0 0,16-8-519 0 0,-9 8-160 0 0,0 0-1 0 0,1 1 1 0 0,-1 0 0 0 0,1-1-1 0 0,-1 1 1 0 0,1 0-1 0 0,0 1 1 0 0,-1-1 0 0 0,1 1-1 0 0,0-1 1 0 0,-1 1-1 0 0,1 0 1 0 0,0 1-1 0 0,0-1 1 0 0,-1 0 0 0 0,1 1-1 0 0,0 0 1 0 0,-1 0-1 0 0,1 0 1 0 0,6 4 0 0 0,3 1 3 0 0,0 0 0 0 0,-1 1 0 0 0,1 1 0 0 0,11 9 1 0 0,6 7-3 0 0,-2 2 1 0 0,0 1-1 0 0,-2 1 1 0 0,24 33-1 0 0,83 133 341 0 0,-102-146-133 0 0,-21-29-390 0 0,11 16 912 0 0,-20-34-886 0 0,0 1 0 0 0,0-1 0 0 0,0 0 0 0 0,0 0-1 0 0,0-1 1 0 0,1 1 0 0 0,-1 0 0 0 0,0 0 0 0 0,1 0 0 0 0,-1-1 0 0 0,0 1-1 0 0,1-1 1 0 0,-1 1 0 0 0,1-1 0 0 0,-1 1 0 0 0,1-1 0 0 0,-1 0-1 0 0,1 0 1 0 0,-1 0 0 0 0,1 0 0 0 0,-1 0 0 0 0,1 0 0 0 0,-1 0-1 0 0,2-1 1 0 0,18-6-5023 0 0</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8:15.797"/>
    </inkml:context>
    <inkml:brush xml:id="br0">
      <inkml:brushProperty name="width" value="0.1" units="cm"/>
      <inkml:brushProperty name="height" value="0.1" units="cm"/>
      <inkml:brushProperty name="color" value="#CC0066"/>
    </inkml:brush>
  </inkml:definitions>
  <inkml:trace contextRef="#ctx0" brushRef="#br0">0 1 14749 0 0,'0'0'3145'0'0,"1"12"-2745"0"0,6 402 595 0 0,-7-282-3928 0 0,1-3-3995 0 0,-1-96 812 0 0</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8:16.203"/>
    </inkml:context>
    <inkml:brush xml:id="br0">
      <inkml:brushProperty name="width" value="0.1" units="cm"/>
      <inkml:brushProperty name="height" value="0.1" units="cm"/>
      <inkml:brushProperty name="color" value="#CC0066"/>
    </inkml:brush>
  </inkml:definitions>
  <inkml:trace contextRef="#ctx0" brushRef="#br0">17 81 7113 0 0,'0'0'7084'0'0,"15"-12"-7365"0"0,51-37 220 0 0,-62 46 90 0 0,0 1-1 0 0,0-1 0 0 0,0 1 1 0 0,0 0-1 0 0,1 1 1 0 0,-1-1-1 0 0,1 1 0 0 0,-1 0 1 0 0,1 0-1 0 0,-1 0 1 0 0,1 1-1 0 0,0-1 0 0 0,-1 1 1 0 0,1 0-1 0 0,0 0 0 0 0,-1 1 1 0 0,1 0-1 0 0,0-1 1 0 0,5 3-1 0 0,-7-1-26 0 0,0-1 0 0 0,0 0 0 0 0,0 1 0 0 0,0 0 0 0 0,0-1 0 0 0,-1 1 0 0 0,1 0 0 0 0,-1 0 0 0 0,1 1 0 0 0,-1-1 0 0 0,0 1 0 0 0,0-1 1 0 0,0 1-1 0 0,0-1 0 0 0,-1 1 0 0 0,1 0 0 0 0,-1 0 0 0 0,1 0 0 0 0,-1 0 0 0 0,0 0 0 0 0,0 0 0 0 0,-1 0 0 0 0,1 0 0 0 0,0 4 0 0 0,-1 7 9 0 0,0 1-1 0 0,-1 0 1 0 0,-1-1-1 0 0,0 1 1 0 0,-1-1-1 0 0,0 0 1 0 0,-1 0-1 0 0,-1 0 1 0 0,0 0 0 0 0,-1-1-1 0 0,-8 14 1 0 0,-13 20-267 0 0,-52 67 1 0 0,77-110 242 0 0,-27 32 25 0 0,19-24 130 0 0,-1 1-1 0 0,2 0 0 0 0,0 1 0 0 0,-10 20 0 0 0,18-32-129 0 0,1 0 0 0 0,-1 0 1 0 0,1-1-1 0 0,0 1 0 0 0,0 0 1 0 0,0 0-1 0 0,0-1 1 0 0,0 1-1 0 0,1 0 0 0 0,-1 0 1 0 0,0-1-1 0 0,1 1 0 0 0,-1 0 1 0 0,1 0-1 0 0,0-1 0 0 0,-1 1 1 0 0,1-1-1 0 0,0 1 0 0 0,0-1 1 0 0,0 1-1 0 0,0-1 0 0 0,0 1 1 0 0,1-1-1 0 0,-1 0 1 0 0,0 0-1 0 0,1 0 0 0 0,-1 1 1 0 0,1-1-1 0 0,-1-1 0 0 0,3 2 1 0 0,6 5 8 0 0,2 0 0 0 0,22 9 0 0 0,-27-13 14 0 0,15 6-154 0 0,0-1 0 0 0,0-1 0 0 0,1-1-1 0 0,37 5 1 0 0,42-5-3497 0 0,-72-9-315 0 0,3-8-2062 0 0</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8:16.608"/>
    </inkml:context>
    <inkml:brush xml:id="br0">
      <inkml:brushProperty name="width" value="0.1" units="cm"/>
      <inkml:brushProperty name="height" value="0.1" units="cm"/>
      <inkml:brushProperty name="color" value="#CC0066"/>
    </inkml:brush>
  </inkml:definitions>
  <inkml:trace contextRef="#ctx0" brushRef="#br0">114 1 8433 0 0,'0'0'7618'0'0,"-6"12"-7902"0"0,-3 4 360 0 0,1 1-1 0 0,1 0 0 0 0,1 0 0 0 0,0 1 1 0 0,-4 23-1 0 0,-8 77 156 0 0,-25 139-1146 0 0,47-382-107 0 0,-2 105 1014 0 0,4-55-61 0 0,24-117 1 0 0,-28 186 126 0 0,-1 0-1 0 0,1 0 1 0 0,1 0 0 0 0,-1 0 0 0 0,1 0-1 0 0,0 1 1 0 0,0-1 0 0 0,7-8 0 0 0,-9 13-54 0 0,0 0 1 0 0,1-1 0 0 0,-1 1-1 0 0,0 0 1 0 0,1 0 0 0 0,-1 0-1 0 0,1 0 1 0 0,-1 0 0 0 0,1 0-1 0 0,-1 1 1 0 0,1-1 0 0 0,-1 1-1 0 0,1-1 1 0 0,0 1 0 0 0,-1-1-1 0 0,1 1 1 0 0,0 0 0 0 0,0 0-1 0 0,-1-1 1 0 0,1 2 0 0 0,0-1-1 0 0,0 0 1 0 0,-1 0-1 0 0,1 0 1 0 0,0 1 0 0 0,-1-1-1 0 0,1 1 1 0 0,0-1 0 0 0,-1 1-1 0 0,1 0 1 0 0,-1-1 0 0 0,1 1-1 0 0,-1 0 1 0 0,1 0 0 0 0,-1 0-1 0 0,2 2 1 0 0,6 5 25 0 0,-1 0 1 0 0,0 0-1 0 0,0 1 0 0 0,-1 0 1 0 0,0 0-1 0 0,0 1 0 0 0,-1 0 1 0 0,8 17-1 0 0,-1 3 25 0 0,17 58 0 0 0,-24-64-780 0 0,-1 0-1 0 0,-1 0 0 0 0,-1 1 0 0 0,-1-1 0 0 0,-2 34 0 0 0,-4-36-2474 0 0,-6-3-1584 0 0</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8:17.029"/>
    </inkml:context>
    <inkml:brush xml:id="br0">
      <inkml:brushProperty name="width" value="0.1" units="cm"/>
      <inkml:brushProperty name="height" value="0.1" units="cm"/>
      <inkml:brushProperty name="color" value="#CC0066"/>
    </inkml:brush>
  </inkml:definitions>
  <inkml:trace contextRef="#ctx0" brushRef="#br0">1 436 6521 0 0,'0'0'6488'0'0,"77"-40"-7632"0"0,-48 30 1144 0 0,2-1 0 0 0,4-5-48 0 0,-3-1-468 0 0,3-2-168 0 0,3-5-504 0 0,-7-3-836 0 0,-1-3 7 0 0,-5 7-183 0 0,3-17-240 0 0</inkml:trace>
  <inkml:trace contextRef="#ctx0" brushRef="#br0" timeOffset="1">483 0 12 0 0,'0'0'14335'0'0,"-4"12"-13999"0"0,-13 57 697 0 0,-16 122 0 0 0,8-30-923 0 0,-2-37-1098 0 0,11-48-2596 0 0,15-68 812 0 0</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8:17.415"/>
    </inkml:context>
    <inkml:brush xml:id="br0">
      <inkml:brushProperty name="width" value="0.1" units="cm"/>
      <inkml:brushProperty name="height" value="0.1" units="cm"/>
      <inkml:brushProperty name="color" value="#CC0066"/>
    </inkml:brush>
  </inkml:definitions>
  <inkml:trace contextRef="#ctx0" brushRef="#br0">300 1 8657 0 0,'0'0'3659'0'0,"0"14"-2836"0"0,1 2-556 0 0,-1-11-184 0 0,1 1 0 0 0,-1 0 0 0 0,0-1 0 0 0,0 1 0 0 0,-1 0 0 0 0,0-1 0 0 0,0 1 0 0 0,0 0 0 0 0,0-1 0 0 0,-1 0 0 0 0,0 1 1 0 0,0-1-1 0 0,-4 7 0 0 0,-11 14 84 0 0,0 0 0 0 0,-1-1 1 0 0,-2-1-1 0 0,0-1 0 0 0,-2-1 1 0 0,0 0-1 0 0,-2-2 0 0 0,0-1 1 0 0,-1-1-1 0 0,-51 28 1 0 0,78-44-190 0 0,-1 0 1 0 0,0-1-1 0 0,1 1 1 0 0,0-1 0 0 0,-1 1-1 0 0,1-1 1 0 0,0 0 0 0 0,0 0-1 0 0,0 1 1 0 0,0-1 0 0 0,3 1-1 0 0,504 283 2643 0 0,-500-280-2590 0 0,11 9-119 0 0,0 0-1063 0 0,-6-8-3417 0 0</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5:42.215"/>
    </inkml:context>
    <inkml:brush xml:id="br0">
      <inkml:brushProperty name="width" value="0.1" units="cm"/>
      <inkml:brushProperty name="height" value="0.1" units="cm"/>
      <inkml:brushProperty name="color" value="#CC0066"/>
    </inkml:brush>
  </inkml:definitions>
  <inkml:trace contextRef="#ctx0" brushRef="#br0">45 1 7417 0 0,'0'0'12277'0'0,"0"29"-11329"0"0,-34 244 970 0 0,24-149-2137 0 0,9-71-2379 0 0,10-82-2269 0 0,3-10-436 0 0,-3 6 666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9:59.094"/>
    </inkml:context>
    <inkml:brush xml:id="br0">
      <inkml:brushProperty name="width" value="0.035" units="cm"/>
      <inkml:brushProperty name="height" value="0.035" units="cm"/>
      <inkml:brushProperty name="color" value="#E71224"/>
    </inkml:brush>
  </inkml:definitions>
  <inkml:trace contextRef="#ctx0" brushRef="#br0">3 0 1608,'0'2'300,"-1"-2"900,1 2-552,-2-4-492,2 4 36,2-2 12,-2-2-204,1 4-384,-1-1 60,2 3 192,0 2-648,-2 1-1104</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5:42.619"/>
    </inkml:context>
    <inkml:brush xml:id="br0">
      <inkml:brushProperty name="width" value="0.1" units="cm"/>
      <inkml:brushProperty name="height" value="0.1" units="cm"/>
      <inkml:brushProperty name="color" value="#CC0066"/>
    </inkml:brush>
  </inkml:definitions>
  <inkml:trace contextRef="#ctx0" brushRef="#br0">93 14 8433 0 0,'0'0'4892'0'0,"-11"-3"-4823"0"0,-37-8 29 0 0,47 11-101 0 0,0 0 1 0 0,0 0 0 0 0,-1 0-1 0 0,1 0 1 0 0,0 0-1 0 0,0 0 1 0 0,0 1 0 0 0,-1-1-1 0 0,1 0 1 0 0,0 1-1 0 0,0-1 1 0 0,0 0-1 0 0,0 1 1 0 0,0 0 0 0 0,0-1-1 0 0,0 1 1 0 0,0 0-1 0 0,0-1 1 0 0,0 1 0 0 0,0 0-1 0 0,0 0 1 0 0,0 0-1 0 0,1 0 1 0 0,-1 0-1 0 0,0 0 1 0 0,1 0 0 0 0,-1 0-1 0 0,0 0 1 0 0,1 0-1 0 0,-1 0 1 0 0,1 0 0 0 0,0 0-1 0 0,-1 0 1 0 0,1 1-1 0 0,0-1 1 0 0,0 2-1 0 0,-1 2-56 0 0,0 1-1 0 0,1-1 0 0 0,0 1 0 0 0,0 0 0 0 0,1 6 0 0 0,0-7 67 0 0,0 0 1 0 0,1 0-1 0 0,0 0 0 0 0,0 0 0 0 0,0 0 0 0 0,1 0 1 0 0,-1-1-1 0 0,1 1 0 0 0,0-1 0 0 0,0 1 0 0 0,1-1 0 0 0,-1 0 1 0 0,1 0-1 0 0,0-1 0 0 0,0 1 0 0 0,0-1 0 0 0,1 0 1 0 0,-1 0-1 0 0,1 0 0 0 0,-1-1 0 0 0,1 0 0 0 0,9 4 1 0 0,-2-2 65 0 0,1 0 1 0 0,0 0-1 0 0,1-1 1 0 0,-1-1-1 0 0,0 0 1 0 0,1 0-1 0 0,23-2 1 0 0,-34 0-29 0 0,-1 0 1 0 0,0 0-1 0 0,1 0 1 0 0,-1 0-1 0 0,0 0 1 0 0,1-1-1 0 0,-1 1 1 0 0,0-1-1 0 0,0 1 1 0 0,0-1-1 0 0,1 0 1 0 0,-1 0 0 0 0,0 0-1 0 0,0 0 1 0 0,0 0-1 0 0,0-1 1 0 0,-1 1-1 0 0,1-1 1 0 0,0 1-1 0 0,0-1 1 0 0,-1 0-1 0 0,1 1 1 0 0,-1-1-1 0 0,0 0 1 0 0,1 0-1 0 0,-1 0 1 0 0,0 0 0 0 0,0 0-1 0 0,0 0 1 0 0,0 0-1 0 0,-1-1 1 0 0,1 1-1 0 0,-1 0 1 0 0,1 0-1 0 0,-1-1 1 0 0,0 1-1 0 0,0 0 1 0 0,1-1-1 0 0,-2 1 1 0 0,1 0-1 0 0,0-1 1 0 0,-1-2 0 0 0,0 0-35 0 0,-1 0 1 0 0,1 0-1 0 0,-1 0 1 0 0,0 0 0 0 0,0 1-1 0 0,0-1 1 0 0,-1 1-1 0 0,1-1 1 0 0,-1 1-1 0 0,0 0 1 0 0,-1 0 0 0 0,1 0-1 0 0,-1 1 1 0 0,1-1-1 0 0,-1 1 1 0 0,0 0 0 0 0,0 0-1 0 0,-8-4 1 0 0,8 5-126 0 0,-1 0 0 0 0,1 0 0 0 0,0 1 0 0 0,-1-1 0 0 0,1 1 0 0 0,-1 0 0 0 0,0 0 0 0 0,1 1 0 0 0,-1 0 0 0 0,1-1 0 0 0,-1 2 0 0 0,0-1 0 0 0,1 0 0 0 0,-1 1 0 0 0,0 0 0 0 0,1 0 0 0 0,-1 0 0 0 0,1 1 0 0 0,0 0 0 0 0,-1-1 0 0 0,1 1 0 0 0,0 1 0 0 0,0-1 0 0 0,0 1 0 0 0,-6 4 0 0 0,7-3-315 0 0,-1 0 0 0 0,1 0 0 0 0,0 0 0 0 0,1 0 0 0 0,-1 0 0 0 0,1 1 1 0 0,-1-1-1 0 0,1 1 0 0 0,1 0 0 0 0,-1 0 0 0 0,1-1 0 0 0,0 1 0 0 0,0 0 0 0 0,0 0 0 0 0,0 0 0 0 0,1 6 0 0 0,2 16-3346 0 0</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5:45.406"/>
    </inkml:context>
    <inkml:brush xml:id="br0">
      <inkml:brushProperty name="width" value="0.1" units="cm"/>
      <inkml:brushProperty name="height" value="0.1" units="cm"/>
      <inkml:brushProperty name="color" value="#CC0066"/>
    </inkml:brush>
  </inkml:definitions>
  <inkml:trace contextRef="#ctx0" brushRef="#br0">102 0 4668 0 0,'0'0'11592'0'0,"-6"10"-11052"0"0,3-4-452 0 0,0 0-34 0 0,-1 0 0 0 0,1-1-1 0 0,-1 1 1 0 0,0-1 0 0 0,0 0 0 0 0,0 0 0 0 0,-1 0 0 0 0,0-1-1 0 0,-9 8 1 0 0,17-22-347 0 0,8-17 201 0 0,-11 27 85 0 0,1-1 0 0 0,-1 1 0 0 0,0-1 0 0 0,0 1 0 0 0,1-1 0 0 0,-1 1 0 0 0,0 0 0 0 0,1-1 0 0 0,-1 1 0 0 0,0 0 0 0 0,1-1 1 0 0,-1 1-1 0 0,1 0 0 0 0,-1 0 0 0 0,1-1 0 0 0,-1 1 0 0 0,0 0 0 0 0,1 0 0 0 0,-1 0 0 0 0,1 0 0 0 0,-1 0 0 0 0,1-1 0 0 0,-1 1 0 0 0,1 0 0 0 0,-1 0 0 0 0,1 0 0 0 0,-1 0 0 0 0,1 0 0 0 0,-1 1 0 0 0,1-1 0 0 0,-1 0 1 0 0,1 0-1 0 0,-1 0 0 0 0,1 0 0 0 0,-1 0 0 0 0,1 1 0 0 0,-1-1 0 0 0,0 0 0 0 0,1 0 0 0 0,-1 1 0 0 0,1-1 0 0 0,-1 0 0 0 0,0 1 0 0 0,1-1 0 0 0,-1 0 0 0 0,0 1 0 0 0,1-1 0 0 0,-1 1 0 0 0,0 0 25 0 0,1 0-1 0 0,-1 1 1 0 0,0-1-1 0 0,0 0 1 0 0,0 0-1 0 0,0 0 1 0 0,0 0 0 0 0,0 1-1 0 0,0-1 1 0 0,0 0-1 0 0,-1 0 1 0 0,1 0-1 0 0,0 0 1 0 0,-1 0-1 0 0,1 1 1 0 0,-1-1-1 0 0,1 0 1 0 0,-1 0-1 0 0,0 0 1 0 0,-1 1-1 0 0,0 0 28 0 0,1 0 0 0 0,-1 0-1 0 0,0 0 1 0 0,0 0 0 0 0,0-1-1 0 0,0 1 1 0 0,-1-1 0 0 0,1 1 0 0 0,0-1-1 0 0,-1 0 1 0 0,1 0 0 0 0,-1 0-1 0 0,1 0 1 0 0,-1 0 0 0 0,1-1 0 0 0,-1 1-1 0 0,-3-1 1 0 0,6 0-49 0 0,0 0 0 0 0,0 0 0 0 0,-1-1-1 0 0,1 1 1 0 0,0 0 0 0 0,0 0 0 0 0,0-1 0 0 0,-1 1 0 0 0,1 0-1 0 0,0 0 1 0 0,0-1 0 0 0,0 1 0 0 0,0 0 0 0 0,0-1 0 0 0,0 1 0 0 0,0 0-1 0 0,0-1 1 0 0,0 1 0 0 0,0 0 0 0 0,0-1 0 0 0,0 1 0 0 0,0 0 0 0 0,0 0-1 0 0,0-1 1 0 0,0 1 0 0 0,0 0 0 0 0,0-1 0 0 0,0 1 0 0 0,0 0-1 0 0,0-1 1 0 0,0 1 0 0 0,1 0 0 0 0,-1 0 0 0 0,0-1 0 0 0,0 1 0 0 0,0 0-1 0 0,1 0 1 0 0,-1-1 0 0 0,0 1 0 0 0,8-13-421 0 0,-5 10 425 0 0,0 1 0 0 0,-1-1 0 0 0,1 1 0 0 0,0 0 0 0 0,0 0 0 0 0,0 0 0 0 0,0 0 0 0 0,1 1 0 0 0,-1-1 0 0 0,0 1-1 0 0,1 0 1 0 0,-1 0 0 0 0,1 0 0 0 0,-1 0 0 0 0,1 1 0 0 0,-1 0 0 0 0,1-1 0 0 0,0 1 0 0 0,-1 0 0 0 0,1 1 0 0 0,-1-1 0 0 0,1 1 0 0 0,0-1 0 0 0,-1 1-1 0 0,1 0 1 0 0,-1 1 0 0 0,0-1 0 0 0,1 0 0 0 0,-1 1 0 0 0,0 0 0 0 0,5 3 0 0 0,-3-1 110 0 0,-1 0-1 0 0,1 0 1 0 0,-1 0 0 0 0,0 1 0 0 0,0 0-1 0 0,0 0 1 0 0,0 0 0 0 0,-1 0 0 0 0,0 1-1 0 0,0-1 1 0 0,0 1 0 0 0,-1 0-1 0 0,0 0 1 0 0,0 0 0 0 0,-1 0 0 0 0,1 0-1 0 0,0 10 1 0 0,-1-5-97 0 0,-1-1 1 0 0,-1 0-1 0 0,1 1 0 0 0,-2-1 0 0 0,1 0 1 0 0,-1 0-1 0 0,-1 0 0 0 0,0 0 0 0 0,0 0 1 0 0,-1-1-1 0 0,0 1 0 0 0,-1-1 0 0 0,0 0 1 0 0,0 0-1 0 0,-1 0 0 0 0,0-1 0 0 0,-1 0 1 0 0,0 0-1 0 0,0-1 0 0 0,-1 0 0 0 0,1 0 1 0 0,-1-1-1 0 0,-1 0 0 0 0,-16 9 0 0 0,23-14-139 0 0,-41 22-1761 0 0,12-16-3554 0 0</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0:26.492"/>
    </inkml:context>
    <inkml:brush xml:id="br0">
      <inkml:brushProperty name="width" value="0.1" units="cm"/>
      <inkml:brushProperty name="height" value="0.1" units="cm"/>
      <inkml:brushProperty name="color" value="#CC0066"/>
    </inkml:brush>
  </inkml:definitions>
  <inkml:trace contextRef="#ctx0" brushRef="#br0">0 18 848 0 0,'0'0'4977'0'0,"18"0"-3043"0"0,328-16-1113 0 0,-346 15-862 0 0,1 1 0 0 0,0 0 0 0 0,-1 0 1 0 0,1 0-1 0 0,-1-1 0 0 0,1 1 0 0 0,0 0 0 0 0,-1 0 0 0 0,1 0 0 0 0,-1 0 0 0 0,1 0 1 0 0,0 0-1 0 0,-1 0 0 0 0,1 0 0 0 0,-1 1 0 0 0,1-1 0 0 0,0 0 0 0 0,-1 0 0 0 0,1 0 1 0 0,-1 1-1 0 0,1-1 0 0 0,-1 0 0 0 0,1 0 0 0 0,-1 1 0 0 0,1-1 0 0 0,-1 1 0 0 0,1-1 0 0 0,-1 0 1 0 0,1 1-1 0 0,-1-1 0 0 0,1 2 0 0 0,-7 10-4140 0 0,3-7 2339 0 0,14-28 593 0 0</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0:27.414"/>
    </inkml:context>
    <inkml:brush xml:id="br0">
      <inkml:brushProperty name="width" value="0.1" units="cm"/>
      <inkml:brushProperty name="height" value="0.1" units="cm"/>
      <inkml:brushProperty name="color" value="#CC0066"/>
    </inkml:brush>
  </inkml:definitions>
  <inkml:trace contextRef="#ctx0" brushRef="#br0">0 72 468 0 0,'2'-2'11206'0'0,"2"0"-11450"0"0,86-14 77 0 0,98-6-1 0 0,94 9 238 0 0,-233 12-91 0 0,-39 1 56 0 0,-5 0-8 0 0,-1 0 1 0 0,0 0 0 0 0,1 0 0 0 0,-1-1-1 0 0,0 0 1 0 0,8-1 0 0 0,2 1-473 0 0,-10 1 482 0 0,-13-2-123 0 0,-27-2-3778 0 0,-71-1 0 0 0,83 5 2109 0 0</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0:28.085"/>
    </inkml:context>
    <inkml:brush xml:id="br0">
      <inkml:brushProperty name="width" value="0.1" units="cm"/>
      <inkml:brushProperty name="height" value="0.1" units="cm"/>
      <inkml:brushProperty name="color" value="#CC0066"/>
    </inkml:brush>
  </inkml:definitions>
  <inkml:trace contextRef="#ctx0" brushRef="#br0">1 93 1616 0 0,'0'0'5857'0'0,"4"-6"-5619"0"0,-2 2-171 0 0,1 1 1 0 0,0 0-1 0 0,0 0 0 0 0,-1 1 1 0 0,2-1-1 0 0,-1 1 1 0 0,0-1-1 0 0,0 1 1 0 0,1 0-1 0 0,-1 0 1 0 0,1 1-1 0 0,0-1 0 0 0,-1 1 1 0 0,1-1-1 0 0,0 1 1 0 0,0 0-1 0 0,0 1 1 0 0,4-1-1 0 0,576-47 1079 0 0,-584 48-1203 0 0,1 0 0 0 0,0 0 0 0 0,0 0 0 0 0,-1 0 0 0 0,1 0 0 0 0,0 0 0 0 0,-1 0 0 0 0,1 0 0 0 0,0 0 0 0 0,-1 0 0 0 0,1 0 0 0 0,0 1 0 0 0,-1-1 0 0 0,1 0 0 0 0,0 0 0 0 0,-1 1 0 0 0,1-1 0 0 0,-1 1 0 0 0,1-1 0 0 0,-1 0 0 0 0,1 1 0 0 0,-1-1 0 0 0,1 1 0 0 0,-1-1 0 0 0,1 1 0 0 0,0 0 0 0 0,-4 19-2072 0 0,2-17 1793 0 0,0 0-87 0 0,0 0 0 0 0,0 0 0 0 0,-1-1 0 0 0,1 1 0 0 0,-1 0 0 0 0,1 0 0 0 0,-1-1 0 0 0,0 1 0 0 0,-3 2 0 0 0,-10 9-1481 0 0</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0:28.848"/>
    </inkml:context>
    <inkml:brush xml:id="br0">
      <inkml:brushProperty name="width" value="0.1" units="cm"/>
      <inkml:brushProperty name="height" value="0.1" units="cm"/>
      <inkml:brushProperty name="color" value="#CC0066"/>
    </inkml:brush>
  </inkml:definitions>
  <inkml:trace contextRef="#ctx0" brushRef="#br0">1 79 340 0 0,'0'0'4304'0'0,"14"-2"-3982"0"0,163-21 1166 0 0,107-10-91 0 0,-211 26-1243 0 0,138-5 190 0 0,-211 12-337 0 0,1 0 0 0 0,-1 0 1 0 0,0 0-1 0 0,1 0 0 0 0,-1 0 0 0 0,1 0 1 0 0,-1 0-1 0 0,1 0 0 0 0,-1 0 1 0 0,0 0-1 0 0,1 0 0 0 0,-1 1 0 0 0,1-1 1 0 0,-1 0-1 0 0,0 0 0 0 0,1 0 1 0 0,-1 1-1 0 0,0-1 0 0 0,1 0 0 0 0,-1 1 1 0 0,0-1-1 0 0,1 0 0 0 0,-1 1 1 0 0,0-1-1 0 0,0 0 0 0 0,1 1 0 0 0,-1-1 1 0 0,0 1-1 0 0,0-1 0 0 0,0 0 1 0 0,1 1-1 0 0,-1-1 0 0 0,0 1 0 0 0,0-1 1 0 0,0 1-1 0 0,-4 20-1621 0 0,-4-2-1156 0 0,19-70-1457 0 0</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0:50.944"/>
    </inkml:context>
    <inkml:brush xml:id="br0">
      <inkml:brushProperty name="width" value="0.1" units="cm"/>
      <inkml:brushProperty name="height" value="0.1" units="cm"/>
      <inkml:brushProperty name="color" value="#CC0066"/>
    </inkml:brush>
  </inkml:definitions>
  <inkml:trace contextRef="#ctx0" brushRef="#br0">5 73 1460 0 0,'0'0'8396'0'0,"-1"-7"-7788"0"0,-3-20-38 0 0,4 26-523 0 0,0 0 0 0 0,0 0-1 0 0,1 0 1 0 0,-1 0-1 0 0,0 1 1 0 0,0-1-1 0 0,1 0 1 0 0,-1 0 0 0 0,1 0-1 0 0,-1 0 1 0 0,1 1-1 0 0,-1-1 1 0 0,1 0 0 0 0,-1 0-1 0 0,1 1 1 0 0,0-1-1 0 0,-1 0 1 0 0,1 1-1 0 0,0-1 1 0 0,0 1 0 0 0,-1-1-1 0 0,1 1 1 0 0,0-1-1 0 0,0 1 1 0 0,0-1 0 0 0,1 1-1 0 0,24-7-283 0 0,-23 6 328 0 0,39-5-404 0 0,-1 3-1 0 0,1 1 1 0 0,68 5 0 0 0,-100-2 1 0 0,5 1-1180 0 0,0 0 0 0 0,-1 1 1 0 0,1 1-1 0 0,26 11 0 0 0,-35-13 865 0 0,2 2-864 0 0</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0:51.367"/>
    </inkml:context>
    <inkml:brush xml:id="br0">
      <inkml:brushProperty name="width" value="0.1" units="cm"/>
      <inkml:brushProperty name="height" value="0.1" units="cm"/>
      <inkml:brushProperty name="color" value="#CC0066"/>
    </inkml:brush>
  </inkml:definitions>
  <inkml:trace contextRef="#ctx0" brushRef="#br0">25 1 1540 0 0,'0'0'5949'0'0,"-2"9"-7267"0"0,-7 38 1595 0 0,2 1 1 0 0,0 57-1 0 0,9 108-643 0 0,-2-208 223 0 0,0 6-448 0 0,1-1 0 0 0,0 0 0 0 0,0 1 1 0 0,1-1-1 0 0,4 11 0 0 0,3 2-1318 0 0</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0:51.803"/>
    </inkml:context>
    <inkml:brush xml:id="br0">
      <inkml:brushProperty name="width" value="0.1" units="cm"/>
      <inkml:brushProperty name="height" value="0.1" units="cm"/>
      <inkml:brushProperty name="color" value="#CC0066"/>
    </inkml:brush>
  </inkml:definitions>
  <inkml:trace contextRef="#ctx0" brushRef="#br0">145 0 2904 0 0,'0'0'6193'0'0,"-22"68"-6841"0"0,7-26 760 0 0,0 15-108 0 0,-1 20 84 0 0,-5 26-88 0 0,-2 10-92 0 0,7-21-1308 0 0,0-15-1857 0 0</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1:04.674"/>
    </inkml:context>
    <inkml:brush xml:id="br0">
      <inkml:brushProperty name="width" value="0.1" units="cm"/>
      <inkml:brushProperty name="height" value="0.1" units="cm"/>
      <inkml:brushProperty name="color" value="#CC0066"/>
    </inkml:brush>
  </inkml:definitions>
  <inkml:trace contextRef="#ctx0" brushRef="#br0">207 20 628 0 0,'0'0'133'0'0,"-12"-1"-390"0"0,-71-1 1808 0 0,82-11 2019 0 0,0 10-2154 0 0,-1 12-1557 0 0,-59 443 1591 0 0,28-247-935 0 0,25-134-2869 0 0,2 99 1 0 0,7-162 503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9:59.515"/>
    </inkml:context>
    <inkml:brush xml:id="br0">
      <inkml:brushProperty name="width" value="0.035" units="cm"/>
      <inkml:brushProperty name="height" value="0.035" units="cm"/>
      <inkml:brushProperty name="color" value="#E71224"/>
    </inkml:brush>
  </inkml:definitions>
  <inkml:trace contextRef="#ctx0" brushRef="#br0">2 1 444,'-1'0'1344,"2"0"-2076,1 1 732,0 3 4,-1-3 104,6 3-28,-2-1-80,0-1 0,0 3-4,2-5-880</inkml:trace>
  <inkml:trace contextRef="#ctx0" brushRef="#br0" timeOffset="1">189 83 3824,'-3'-3'1200,"1"1"-1068,0 2-828,2 7 48,4 5-156,2 3-360</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1:05.175"/>
    </inkml:context>
    <inkml:brush xml:id="br0">
      <inkml:brushProperty name="width" value="0.1" units="cm"/>
      <inkml:brushProperty name="height" value="0.1" units="cm"/>
      <inkml:brushProperty name="color" value="#CC0066"/>
    </inkml:brush>
  </inkml:definitions>
  <inkml:trace contextRef="#ctx0" brushRef="#br0">52 445 1368 0 0,'-2'-12'1785'0'0,"-1"-13"-936"0"0,-1-40 0 0 0,4 55-810 0 0,0-1 1 0 0,1 1-1 0 0,0 0 1 0 0,1 0-1 0 0,0 0 1 0 0,1 0-1 0 0,0 0 0 0 0,5-11 1 0 0,2 3-14 0 0,1 0 1 0 0,0 1-1 0 0,2 0 1 0 0,0 1 0 0 0,0 1-1 0 0,2 0 1 0 0,0 1-1 0 0,0 0 1 0 0,2 1-1 0 0,-1 1 1 0 0,2 1-1 0 0,-1 0 1 0 0,2 1 0 0 0,-1 1-1 0 0,1 1 1 0 0,36-11-1 0 0,-49 18-58 0 0,-1 0 1 0 0,1 0-1 0 0,0 1 0 0 0,-1-1 0 0 0,1 1 0 0 0,0 0 0 0 0,0 1 1 0 0,-1-1-1 0 0,1 1 0 0 0,0 0 0 0 0,-1 1 0 0 0,1-1 1 0 0,-1 1-1 0 0,0 0 0 0 0,0 1 0 0 0,1-1 0 0 0,-1 1 0 0 0,-1 0 1 0 0,1 0-1 0 0,7 7 0 0 0,-7-5 63 0 0,1 1 0 0 0,-2 0 0 0 0,1 0 0 0 0,-1 1 0 0 0,0-1 1 0 0,0 1-1 0 0,0 0 0 0 0,-1 0 0 0 0,0 0 0 0 0,-1 0 0 0 0,1 0 0 0 0,-2 1 0 0 0,1-1 0 0 0,-1 1 0 0 0,1 8 1 0 0,-2 4 67 0 0,0 1 0 0 0,-2-1 0 0 0,0 0 1 0 0,-1 1-1 0 0,-1-1 0 0 0,-1-1 1 0 0,-1 1-1 0 0,-1-1 0 0 0,0 0 1 0 0,-1 0-1 0 0,-1-1 0 0 0,-1 0 1 0 0,-15 20-1 0 0,5-9-69 0 0,-2-1 0 0 0,-1-1 0 0 0,-1-1 0 0 0,-2-1 0 0 0,0-1 0 0 0,-53 36 0 0 0,61-48-81 0 0,0 0 0 0 0,-1-2-1 0 0,-25 10 1 0 0,35-17 6 0 0,-1 1 0 0 0,0-2 0 0 0,0 1-1 0 0,-1-1 1 0 0,1-1 0 0 0,0 0 0 0 0,-1 0 0 0 0,-17-2 0 0 0,27 1 35 0 0,0 0-1 0 0,0 0 1 0 0,1 0 0 0 0,-1 0-1 0 0,0 0 1 0 0,1 0 0 0 0,-1 0-1 0 0,0 0 1 0 0,0 0 0 0 0,1-1-1 0 0,-1 1 1 0 0,0 0 0 0 0,1-1-1 0 0,-1 1 1 0 0,0 0 0 0 0,1-1-1 0 0,-1 1 1 0 0,1-1 0 0 0,-1 1-1 0 0,1-1 1 0 0,-1 1 0 0 0,0-1-1 0 0,2 0-43 0 0,0 1 0 0 0,-1 0 0 0 0,1 0 0 0 0,0 1 0 0 0,-1-1 0 0 0,1 0 0 0 0,0 0 0 0 0,-1 0 0 0 0,1 0 0 0 0,0 0 0 0 0,-1 1 0 0 0,1-1 0 0 0,0 0 0 0 0,-1 1 0 0 0,1-1 0 0 0,-1 0-1 0 0,1 1 1 0 0,-1-1 0 0 0,1 1 0 0 0,-1-1 0 0 0,1 1 0 0 0,-1-1 0 0 0,1 1 0 0 0,0 0 0 0 0,42 42 918 0 0,48 58 1 0 0,-64-67-959 0 0,2-1-1 0 0,1-2 1 0 0,2 0 0 0 0,43 31 0 0 0,-74-62-31 0 0,1 2-66 0 0,-1-1 1 0 0,0 0 0 0 0,1 0-1 0 0,-1 0 1 0 0,1-1 0 0 0,-1 1-1 0 0,1 0 1 0 0,-1 0 0 0 0,1-1-1 0 0,0 1 1 0 0,-1-1-1 0 0,1 0 1 0 0,0 1 0 0 0,-1-1-1 0 0,1 0 1 0 0,0 0 0 0 0,-1 0-1 0 0,1 0 1 0 0,0 0 0 0 0,2-1-1 0 0,10-6-1723 0 0</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1:05.625"/>
    </inkml:context>
    <inkml:brush xml:id="br0">
      <inkml:brushProperty name="width" value="0.1" units="cm"/>
      <inkml:brushProperty name="height" value="0.1" units="cm"/>
      <inkml:brushProperty name="color" value="#CC0066"/>
    </inkml:brush>
  </inkml:definitions>
  <inkml:trace contextRef="#ctx0" brushRef="#br0">1 294 392 0 0,'0'0'4454'0'0,"13"-9"-4192"0"0,105-70 433 0 0,-94 62-494 0 0,46-35 138 0 0,-64 47-301 0 0,0-1 0 0 0,-1 1-1 0 0,1-1 1 0 0,-1 0 0 0 0,-1-1-1 0 0,1 1 1 0 0,-1-1-1 0 0,5-10 1 0 0,-8 15-11 0 0,0 1 1 0 0,-1-1-1 0 0,1 0 0 0 0,-1 1 1 0 0,1-1-1 0 0,-1 0 0 0 0,0 0 1 0 0,0 0-1 0 0,1 1 0 0 0,-1-1 1 0 0,-1 0-1 0 0,1 0 0 0 0,0 1 1 0 0,0-1-1 0 0,-1 0 1 0 0,1 0-1 0 0,-1 1 0 0 0,1-1 1 0 0,-1 0-1 0 0,0 1 0 0 0,1-1 1 0 0,-3-2-1 0 0,1 1 44 0 0,0 1 1 0 0,-1 0-1 0 0,1 0 0 0 0,0 0 1 0 0,-1 0-1 0 0,0 1 1 0 0,1-1-1 0 0,-1 0 0 0 0,0 1 1 0 0,0 0-1 0 0,0 0 0 0 0,-4-1 1 0 0,1 0-3 0 0,-1 0 1 0 0,0 1 0 0 0,0 0-1 0 0,0 0 1 0 0,0 1-1 0 0,1 0 1 0 0,-1 0 0 0 0,0 1-1 0 0,0 0 1 0 0,0 0 0 0 0,-11 3-1 0 0,11-1-85 0 0,1 1 0 0 0,-1 0 0 0 0,1-1 0 0 0,0 2 0 0 0,0-1 0 0 0,1 1 0 0 0,-1 0 0 0 0,1 0 0 0 0,0 0 0 0 0,0 1 0 0 0,1 0 0 0 0,0 0 0 0 0,0 0 0 0 0,0 0 0 0 0,1 1 0 0 0,-1-1 0 0 0,2 1 0 0 0,-1 0 0 0 0,1 0 0 0 0,0 0 0 0 0,0 0 0 0 0,1 1 0 0 0,0-1 0 0 0,0 0 0 0 0,1 0 0 0 0,1 13 0 0 0,-1-12-60 0 0,1 1 0 0 0,0-1 0 0 0,1 0 0 0 0,0 0 1 0 0,0 0-1 0 0,0-1 0 0 0,1 1 0 0 0,1 0 0 0 0,-1-1 0 0 0,1 0 0 0 0,0 0 1 0 0,1 0-1 0 0,-1 0 0 0 0,2-1 0 0 0,-1 1 0 0 0,1-2 0 0 0,-1 1 0 0 0,1 0 1 0 0,1-1-1 0 0,-1 0 0 0 0,1-1 0 0 0,0 1 0 0 0,15 6 0 0 0,-16-9-229 0 0,1 0 0 0 0,0 0 0 0 0,0 0-1 0 0,-1-1 1 0 0,1 0 0 0 0,0 0 0 0 0,0 0-1 0 0,0-1 1 0 0,0 0 0 0 0,0-1 0 0 0,11-2-1 0 0,26-8-1292 0 0</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1:06.338"/>
    </inkml:context>
    <inkml:brush xml:id="br0">
      <inkml:brushProperty name="width" value="0.1" units="cm"/>
      <inkml:brushProperty name="height" value="0.1" units="cm"/>
      <inkml:brushProperty name="color" value="#CC0066"/>
    </inkml:brush>
  </inkml:definitions>
  <inkml:trace contextRef="#ctx0" brushRef="#br0">158 222 1160 0 0,'0'0'7229'0'0,"-3"3"-8358"0"0,-11 12 974 0 0,14-14 149 0 0,-1-1 0 0 0,1 0-1 0 0,0 0 1 0 0,0 0-1 0 0,0 0 1 0 0,0 0-1 0 0,-1 0 1 0 0,1 1 0 0 0,0-1-1 0 0,0 0 1 0 0,0 0-1 0 0,0 0 1 0 0,0 1 0 0 0,0-1-1 0 0,0 0 1 0 0,-1 0-1 0 0,1 0 1 0 0,0 0 0 0 0,0 1-1 0 0,0-1 1 0 0,0 0-1 0 0,0 0 1 0 0,0 1 0 0 0,0-1-1 0 0,0 0 1 0 0,0 0-1 0 0,0 0 1 0 0,0 1 0 0 0,0-1-1 0 0,0 0 1 0 0,0 0-1 0 0,0 0 1 0 0,1 1 0 0 0,-1-1-1 0 0,0 0 1 0 0,0 0-1 0 0,0 0 1 0 0,0 0 0 0 0,0 1-1 0 0,0-1 1 0 0,0 0-1 0 0,1 0 1 0 0,-1 0-1 0 0,0 0 1 0 0,0 1 0 0 0,0-1-1 0 0,0 0 1 0 0,1 0-1 0 0,-1 0 1 0 0,0 0 0 0 0,0 0-1 0 0,0 0 1 0 0,1 0-1 0 0,-1 0 1 0 0,0 0 0 0 0,0 0-1 0 0,0 0 1 0 0,1 1-1 0 0,-1-1 1 0 0,0 0 0 0 0,0-1-1 0 0,1 2 8 0 0,0-2-1 0 0,-1 1 1 0 0,1 0 0 0 0,0 0-1 0 0,-1 0 1 0 0,1 0-1 0 0,-1 0 1 0 0,1 0 0 0 0,-1-1-1 0 0,1 1 1 0 0,0 0-1 0 0,-1 0 1 0 0,1-1 0 0 0,-1 1-1 0 0,1 0 1 0 0,-1-1-1 0 0,1 1 1 0 0,-1-1 0 0 0,0 1-1 0 0,1-1 1 0 0,-1 1-1 0 0,1-1 1 0 0,-1 1 0 0 0,1-2-1 0 0,2-6 51 0 0,0 0 0 0 0,0-1 0 0 0,-1 1 0 0 0,0-1 0 0 0,-1 0 0 0 0,0 0 0 0 0,0 1-1 0 0,-1-1 1 0 0,0-10 0 0 0,-1 17-45 0 0,1-1 0 0 0,0 1 0 0 0,0 0-1 0 0,-1-1 1 0 0,1 1 0 0 0,-1 0 0 0 0,0 0 0 0 0,0-1-1 0 0,0 1 1 0 0,0 0 0 0 0,0 0 0 0 0,0 0 0 0 0,0 0-1 0 0,-1 0 1 0 0,1 0 0 0 0,-1 1 0 0 0,1-1 0 0 0,-1 0 0 0 0,0 1-1 0 0,0-1 1 0 0,0 1 0 0 0,0-1 0 0 0,0 1 0 0 0,0 0-1 0 0,0 0 1 0 0,0 0 0 0 0,0 0 0 0 0,0 0 0 0 0,-1 1-1 0 0,1-1 1 0 0,0 1 0 0 0,-1-1 0 0 0,1 1 0 0 0,0 0-1 0 0,-1 0 1 0 0,1 0 0 0 0,0 0 0 0 0,-5 1 0 0 0,2 0-49 0 0,1 1 1 0 0,0-1-1 0 0,0 1 0 0 0,0 0 1 0 0,0 0-1 0 0,0 0 1 0 0,0 0-1 0 0,0 1 1 0 0,1-1-1 0 0,-1 1 1 0 0,1 0-1 0 0,0 0 0 0 0,0 0 1 0 0,0 1-1 0 0,0-1 1 0 0,0 1-1 0 0,1 0 1 0 0,-4 7-1 0 0,0-1 26 0 0,1 0 0 0 0,0 1 0 0 0,1 0 0 0 0,0 0 0 0 0,1 0 0 0 0,-3 13 0 0 0,4-13 24 0 0,1 1-1 0 0,0-1 1 0 0,1 0 0 0 0,0 0-1 0 0,1 1 1 0 0,0-1 0 0 0,1 0-1 0 0,0 0 1 0 0,1 0-1 0 0,0 0 1 0 0,1 0 0 0 0,0 0-1 0 0,8 14 1 0 0,-9-19-6 0 0,1-1 1 0 0,0 1-1 0 0,1 0 0 0 0,-1-1 1 0 0,1 0-1 0 0,0 0 0 0 0,0-1 1 0 0,1 1-1 0 0,-1-1 1 0 0,1 0-1 0 0,0 0 0 0 0,0-1 1 0 0,0 0-1 0 0,0 0 0 0 0,1 0 1 0 0,0-1-1 0 0,-1 0 0 0 0,1 0 1 0 0,0-1-1 0 0,0 0 1 0 0,0 0-1 0 0,13 0 0 0 0,-8-2 41 0 0,0-1 0 0 0,1 0 0 0 0,-1 0 0 0 0,-1-2 0 0 0,1 1 0 0 0,0-1 0 0 0,-1-1 0 0 0,0 0 0 0 0,0-1 0 0 0,0 0 0 0 0,-1 0 0 0 0,1-1 0 0 0,-2-1-1 0 0,1 0 1 0 0,15-17 0 0 0,-1-1 2 0 0,-1 0 0 0 0,-2-2 0 0 0,0-1 0 0 0,21-40 0 0 0,-35 55 23 0 0,-1 6 2 0 0,-1-1-1 0 0,0 0 0 0 0,0-1 0 0 0,-1 1 1 0 0,0-1-1 0 0,-1 1 0 0 0,0-1 1 0 0,-1 0-1 0 0,2-19 0 0 0,-16 52-1480 0 0,9-14 1401 0 0,0 1 0 0 0,1 0 0 0 0,0 1 0 0 0,1-1 0 0 0,0 0-1 0 0,0 0 1 0 0,3 21 0 0 0,-2-28 9 0 0,0 0-1 0 0,1 0 0 0 0,0-1 0 0 0,-1 1 1 0 0,1 0-1 0 0,0-1 0 0 0,0 1 0 0 0,0 0 1 0 0,0-1-1 0 0,1 1 0 0 0,-1-1 0 0 0,1 0 1 0 0,0 0-1 0 0,-1 1 0 0 0,1-1 0 0 0,0 0 1 0 0,0 0-1 0 0,0 0 0 0 0,1-1 0 0 0,-1 1 1 0 0,0-1-1 0 0,1 1 0 0 0,-1-1 0 0 0,1 0 1 0 0,-1 0-1 0 0,1 0 0 0 0,0 0 0 0 0,-1 0 1 0 0,1 0-1 0 0,0-1 0 0 0,0 1 0 0 0,-1-1 1 0 0,4 0-1 0 0,3 0 46 0 0,-1-1 1 0 0,0-1 0 0 0,1 1-1 0 0,-1-1 1 0 0,0-1-1 0 0,0 1 1 0 0,0-1-1 0 0,-1-1 1 0 0,1 1-1 0 0,-1-1 1 0 0,0-1-1 0 0,0 1 1 0 0,13-12-1 0 0,-1-1-256 0 0,-1 0-1 0 0,0-1 0 0 0,20-29 1 0 0,-32 40 300 0 0,0-1 1 0 0,0 0-1 0 0,-1 0 1 0 0,-1 0-1 0 0,1 0 1 0 0,-1-1-1 0 0,-1 0 1 0 0,0 1-1 0 0,0-1 1 0 0,0-1-1 0 0,1-14 1 0 0,-4 23-35 0 0,0 1 1 0 0,0 0-1 0 0,0 0 0 0 0,0-1 1 0 0,0 1-1 0 0,0 0 1 0 0,0 0-1 0 0,0-1 1 0 0,0 1-1 0 0,0 0 1 0 0,0 0-1 0 0,0-1 1 0 0,0 1-1 0 0,0 0 0 0 0,0 0 1 0 0,0-1-1 0 0,0 1 1 0 0,0 0-1 0 0,-1 0 1 0 0,1-1-1 0 0,0 1 1 0 0,0 0-1 0 0,0 0 1 0 0,0 0-1 0 0,-1-1 0 0 0,1 1 1 0 0,0 0-1 0 0,0 0 1 0 0,0 0-1 0 0,-1 0 1 0 0,1 0-1 0 0,0-1 1 0 0,0 1-1 0 0,-1 0 1 0 0,1 0-1 0 0,0 0 0 0 0,0 0 1 0 0,-1 0-1 0 0,1 0 1 0 0,0 0-1 0 0,0 0 1 0 0,-1 0-1 0 0,1 0 1 0 0,-1 0-76 0 0,1 0 0 0 0,-1 1 0 0 0,1-1 0 0 0,-1 0 0 0 0,1 0 0 0 0,-1 1 0 0 0,1-1 0 0 0,0 0 0 0 0,-1 0 0 0 0,1 1 0 0 0,0-1 0 0 0,-1 1 0 0 0,1-1 1 0 0,0 0-1 0 0,-1 1 0 0 0,1-1 0 0 0,0 1 0 0 0,0-1 0 0 0,-1 1 0 0 0,1-1 0 0 0,0 1 0 0 0,0-1 0 0 0,0 1 0 0 0,-6 30-117 0 0,2 0 0 0 0,1-1 0 0 0,2 1 0 0 0,1 0 0 0 0,6 50-1 0 0,-4-70-11 0 0,0 0-1 0 0,1-1 1 0 0,4 13-1 0 0,-6-21-79 0 0,0 0-1 0 0,0 1 0 0 0,0-1 0 0 0,0 0 1 0 0,0 0-1 0 0,0 0 0 0 0,0 0 0 0 0,1 0 1 0 0,-1 0-1 0 0,1 0 0 0 0,0 0 1 0 0,-1-1-1 0 0,1 1 0 0 0,0 0 0 0 0,0-1 1 0 0,0 0-1 0 0,0 1 0 0 0,0-1 0 0 0,0 0 1 0 0,3 1-1 0 0,6-1-1737 0 0</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1:06.755"/>
    </inkml:context>
    <inkml:brush xml:id="br0">
      <inkml:brushProperty name="width" value="0.1" units="cm"/>
      <inkml:brushProperty name="height" value="0.1" units="cm"/>
      <inkml:brushProperty name="color" value="#CC0066"/>
    </inkml:brush>
  </inkml:definitions>
  <inkml:trace contextRef="#ctx0" brushRef="#br0">0 2 1552 0 0,'0'0'5520'0'0,"12"13"-5219"0"0,36 40 47 0 0,-41-43-276 0 0,0 1-1 0 0,0-1 0 0 0,-1 1 1 0 0,0 1-1 0 0,-1-1 0 0 0,-1 1 0 0 0,0-1 1 0 0,0 1-1 0 0,-1 0 0 0 0,0 1 1 0 0,-1-1-1 0 0,-1 22 4856 0 0,-7-46-4195 0 0,-3-20-1433 0 0,9 20 411 0 0,0-1 0 0 0,0 1 1 0 0,1 0-1 0 0,1 0 1 0 0,0 0-1 0 0,4-15 0 0 0,-3 21-193 0 0,-1 0-1 0 0,1 0 0 0 0,0 0 0 0 0,0 0 0 0 0,0 1 0 0 0,1 0 1 0 0,0-1-1 0 0,0 1 0 0 0,0 1 0 0 0,1-1 0 0 0,0 1 0 0 0,0-1 0 0 0,0 2 1 0 0,6-5-1 0 0,15-6-2694 0 0</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1:07.495"/>
    </inkml:context>
    <inkml:brush xml:id="br0">
      <inkml:brushProperty name="width" value="0.1" units="cm"/>
      <inkml:brushProperty name="height" value="0.1" units="cm"/>
      <inkml:brushProperty name="color" value="#CC0066"/>
    </inkml:brush>
  </inkml:definitions>
  <inkml:trace contextRef="#ctx0" brushRef="#br0">32 241 3636 0 0,'0'0'8631'0'0,"-2"5"-9702"0"0,-4 9 1012 0 0,0 1 0 0 0,1 0-1 0 0,1 0 1 0 0,-5 30 683 0 0,17-61 790 0 0,5-6-2577 0 0,1 0 0 0 0,26-33 0 0 0,-31 45 736 0 0,0 0-1 0 0,0 1 0 0 0,0 0 1 0 0,1 0-1 0 0,1 1 1 0 0,0 0-1 0 0,12-6 0 0 0,9 0 56 0 0,-22 10 400 0 0,0 0 0 0 0,0 0 0 0 0,0-1 0 0 0,15-11-1 0 0,-23 14 42 0 0,0 0-1 0 0,0 0 0 0 0,0 0 0 0 0,0 0 1 0 0,0 0-1 0 0,0 0 0 0 0,-1 0 1 0 0,1-1-1 0 0,-1 1 0 0 0,0-1 0 0 0,1 1 1 0 0,-1-1-1 0 0,0 1 0 0 0,-1-1 0 0 0,1 0 1 0 0,0 0-1 0 0,-1 1 0 0 0,1-1 0 0 0,-1 0 1 0 0,0 0-1 0 0,0 0 0 0 0,0 1 0 0 0,-1-4 1 0 0,1 4 36 0 0,-1 0-1 0 0,1 1 1 0 0,-1-1 0 0 0,0 0 0 0 0,1 1 0 0 0,-1-1 0 0 0,0 1 0 0 0,0-1 0 0 0,0 1-1 0 0,0 0 1 0 0,0-1 0 0 0,0 1 0 0 0,0 0 0 0 0,-1 0 0 0 0,1 0 0 0 0,0 0-1 0 0,-1 0 1 0 0,1 0 0 0 0,-1 0 0 0 0,1 0 0 0 0,-1 0 0 0 0,1 1 0 0 0,-1-1 0 0 0,1 1-1 0 0,-1-1 1 0 0,0 1 0 0 0,-2-1 0 0 0,2 1-126 0 0,0-1 0 0 0,0 1-1 0 0,-1 0 1 0 0,1 0 0 0 0,0 0 0 0 0,0 0-1 0 0,0 0 1 0 0,-1 1 0 0 0,1-1 0 0 0,0 1-1 0 0,0-1 1 0 0,0 1 0 0 0,0 0 0 0 0,0 0-1 0 0,0 0 1 0 0,0 0 0 0 0,0 0 0 0 0,0 0-1 0 0,0 0 1 0 0,-2 3 0 0 0,-4 6-35 0 0,0 0 0 0 0,1 1 0 0 0,0 0 0 0 0,1 1 0 0 0,0-1 0 0 0,1 1 0 0 0,0 0 0 0 0,1 1 0 0 0,1-1-1 0 0,-1 1 1 0 0,2 0 0 0 0,0 0 0 0 0,1 0 0 0 0,0 0 0 0 0,0 0 0 0 0,4 25 0 0 0,-3-35 61 0 0,1 0 1 0 0,-1 0-1 0 0,1 0 0 0 0,0 0 0 0 0,0 0 0 0 0,0 0 1 0 0,0 0-1 0 0,0-1 0 0 0,1 1 0 0 0,-1 0 1 0 0,1-1-1 0 0,0 1 0 0 0,-1-1 0 0 0,1 1 0 0 0,1-1 1 0 0,-1 0-1 0 0,0 0 0 0 0,0 0 0 0 0,1 0 0 0 0,-1 0 1 0 0,1-1-1 0 0,0 1 0 0 0,-1-1 0 0 0,1 0 1 0 0,0 1-1 0 0,0-1 0 0 0,0 0 0 0 0,0-1 0 0 0,0 1 1 0 0,0 0-1 0 0,0-1 0 0 0,0 0 0 0 0,0 0 0 0 0,0 0 1 0 0,3 0-1 0 0,4-1 67 0 0,-1-1 1 0 0,0 1-1 0 0,0-2 0 0 0,-1 1 1 0 0,1-1-1 0 0,0 0 0 0 0,-1-1 1 0 0,0 0-1 0 0,0-1 0 0 0,12-8 1 0 0,3-3-322 0 0,-2-2 1 0 0,0 0-1 0 0,-1-1 1 0 0,-1-1 0 0 0,-1-1-1 0 0,-1 0 1 0 0,-1-2-1 0 0,0 0 1 0 0,-2 0 0 0 0,13-29-1 0 0,-23 42 656 0 0,-3 14-947 0 0,1 10 421 0 0,8 32 480 0 0,30 90 1 0 0,-39-135-351 0 0,-1-1 0 0 0,0 1 0 0 0,0-1 0 0 0,0 1 0 0 0,1 0 0 0 0,-1-1-1 0 0,0 1 1 0 0,1-1 0 0 0,-1 1 0 0 0,0-1 0 0 0,1 1 0 0 0,-1-1 0 0 0,1 1 0 0 0,-1-1 0 0 0,0 1 0 0 0,1-1 0 0 0,0 1 0 0 0,-1-1-1 0 0,1 0 1 0 0,-1 1 0 0 0,1-1 0 0 0,-1 0 0 0 0,1 0 0 0 0,0 1 0 0 0,-1-1 0 0 0,1 0 0 0 0,-1 0 0 0 0,1 0 0 0 0,0 0-1 0 0,-1 0 1 0 0,1 0 0 0 0,0 0 0 0 0,-1 0 0 0 0,1 0 0 0 0,0 0 0 0 0,-1 0 0 0 0,1 0 0 0 0,-1 0 0 0 0,1 0 0 0 0,0-1 0 0 0,-1 1-1 0 0,1 0 1 0 0,-1-1 0 0 0,1 1 0 0 0,0 0 0 0 0,-1-1 0 0 0,1 0 0 0 0,27-26 710 0 0,-21 18-857 0 0,13-11 351 0 0,-2-1 0 0 0,-1-1 0 0 0,0-1 0 0 0,-2-1 1 0 0,-1 0-1 0 0,16-34 0 0 0,-11 86-1186 0 0,3 9 1031 0 0,-10-17-411 0 0,25 33 0 0 0,-34-48-14 0 0,1 0 0 0 0,0-1-1 0 0,1 0 1 0 0,-1 1 0 0 0,1-2 0 0 0,0 1-1 0 0,0-1 1 0 0,0 1 0 0 0,0-1 0 0 0,1-1-1 0 0,10 5 1 0 0,13-3-1838 0 0</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1:08.072"/>
    </inkml:context>
    <inkml:brush xml:id="br0">
      <inkml:brushProperty name="width" value="0.1" units="cm"/>
      <inkml:brushProperty name="height" value="0.1" units="cm"/>
      <inkml:brushProperty name="color" value="#CC0066"/>
    </inkml:brush>
  </inkml:definitions>
  <inkml:trace contextRef="#ctx0" brushRef="#br0">148 400 4744 0 0,'0'0'5442'0'0,"6"-31"-7146"0"0,-5 26 1696 0 0,0 1 0 0 0,-1-1 0 0 0,1 0-1 0 0,-1 1 1 0 0,0-1 0 0 0,-1 1 0 0 0,1-1-1 0 0,-1 0 1 0 0,-1-7 0 0 0,1 11 5 0 0,1 0 1 0 0,0 0-1 0 0,-1 0 0 0 0,1 0 1 0 0,-1 0-1 0 0,1 0 0 0 0,-1 0 1 0 0,0 0-1 0 0,1 0 0 0 0,-1 1 1 0 0,0-1-1 0 0,0 0 0 0 0,0 0 1 0 0,0 1-1 0 0,0-1 0 0 0,1 0 1 0 0,-1 1-1 0 0,0-1 0 0 0,0 1 0 0 0,0-1 1 0 0,-1 1-1 0 0,1-1 0 0 0,0 1 1 0 0,0 0-1 0 0,0 0 0 0 0,0-1 1 0 0,0 1-1 0 0,0 0 0 0 0,0 0 1 0 0,-1 0-1 0 0,1 0 0 0 0,0 1 1 0 0,0-1-1 0 0,0 0 0 0 0,0 0 1 0 0,0 1-1 0 0,0-1 0 0 0,0 0 1 0 0,0 1-1 0 0,0-1 0 0 0,0 1 0 0 0,0-1 1 0 0,0 1-1 0 0,-2 1 0 0 0,-4 3-46 0 0,0-1-1 0 0,0 1 0 0 0,1 0 1 0 0,0 1-1 0 0,0 0 0 0 0,0 0 0 0 0,0 0 1 0 0,1 1-1 0 0,0 0 0 0 0,1 0 1 0 0,-1 0-1 0 0,1 0 0 0 0,-5 13 1 0 0,4-6 116 0 0,0 0 0 0 0,1 0 1 0 0,0 0-1 0 0,1 0 1 0 0,1 1-1 0 0,-1 28 0 0 0,3-40-44 0 0,0 1 0 0 0,1 0-1 0 0,-1-1 1 0 0,1 0 0 0 0,0 1-1 0 0,0-1 1 0 0,0 1 0 0 0,1-1-1 0 0,-1 0 1 0 0,1 0-1 0 0,-1 0 1 0 0,1 0 0 0 0,0 0-1 0 0,0 0 1 0 0,1 0 0 0 0,-1-1-1 0 0,1 1 1 0 0,-1-1 0 0 0,1 0-1 0 0,0 1 1 0 0,-1-1 0 0 0,1 0-1 0 0,0-1 1 0 0,1 1-1 0 0,-1-1 1 0 0,0 1 0 0 0,0-1-1 0 0,1 0 1 0 0,-1 0 0 0 0,1 0-1 0 0,4 0 1 0 0,1 1 104 0 0,1-1 1 0 0,-1 0-1 0 0,1 0 0 0 0,0-1 1 0 0,-1 0-1 0 0,1-1 0 0 0,-1 0 1 0 0,1-1-1 0 0,0 0 1 0 0,12-4-1 0 0,4-6-24 0 0,0 0-1 0 0,-1-1 1 0 0,-1-2 0 0 0,34-25 0 0 0,84-81-243 0 0,-130 110 96 0 0,123-123-1836 0 0,-119 117 1649 0 0,-2-1 1 0 0,-1 0-1 0 0,0-1 0 0 0,-1-1 0 0 0,-1 0 1 0 0,11-27-1 0 0,-20 41 380 0 0,0 0 0 0 0,-1 0 0 0 0,1-1 0 0 0,-1 1 0 0 0,-1 0 0 0 0,1 0 0 0 0,-1-13 0 0 0,0 18-94 0 0,0 0-1 0 0,-1 0 1 0 0,1 0-1 0 0,0 0 1 0 0,0 0-1 0 0,-1 0 1 0 0,1 0-1 0 0,0 0 1 0 0,-1 0-1 0 0,1 0 1 0 0,-1 0-1 0 0,0 0 1 0 0,1 1-1 0 0,-1-1 1 0 0,1 0-1 0 0,-1 0 1 0 0,0 1-1 0 0,0-1 1 0 0,0 0-1 0 0,1 1 0 0 0,-2-2 1 0 0,0 2-50 0 0,0 0 1 0 0,1-1-1 0 0,-1 1 0 0 0,1 0 1 0 0,-1 0-1 0 0,0 0 0 0 0,1 0 1 0 0,-1 0-1 0 0,0 1 0 0 0,1-1 1 0 0,-1 0-1 0 0,0 1 0 0 0,1-1 1 0 0,-1 1-1 0 0,1 0 0 0 0,-1-1 1 0 0,1 1-1 0 0,-2 1 0 0 0,-12 6 8 0 0,2 1-1 0 0,-1 0 0 0 0,1 1 1 0 0,0 1-1 0 0,1 0 0 0 0,1 0 1 0 0,0 2-1 0 0,0-1 1 0 0,1 1-1 0 0,-10 17 0 0 0,13-18 7 0 0,0 0-1 0 0,1 1 1 0 0,0 0-1 0 0,1 0 1 0 0,1 0-1 0 0,0 1 1 0 0,1-1-1 0 0,0 1 1 0 0,1 0-1 0 0,1 0 1 0 0,0 0-1 0 0,1 17 1 0 0,1-25-18 0 0,-1 0 0 0 0,1-1 0 0 0,0 1 0 0 0,1 0 0 0 0,-1-1 0 0 0,1 1 0 0 0,1-1 0 0 0,-1 0 0 0 0,1 0 0 0 0,-1 1 0 0 0,1-2 0 0 0,1 1 0 0 0,-1 0 0 0 0,1-1 0 0 0,7 8 0 0 0,-3-6 30 0 0,-1 0 1 0 0,1-1 0 0 0,0 0 0 0 0,0-1 0 0 0,0 0 0 0 0,1 0 0 0 0,-1-1 0 0 0,19 5 0 0 0,7-1 85 0 0,0-3 0 0 0,0 0 1 0 0,1-2-1 0 0,37-4 0 0 0,-69 2-114 0 0,69-3-643 0 0,0-3 1 0 0,-1-3-1 0 0,126-34 0 0 0,-142 22-2387 0 0,-10-10-2164 0 0</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1:10.534"/>
    </inkml:context>
    <inkml:brush xml:id="br0">
      <inkml:brushProperty name="width" value="0.1" units="cm"/>
      <inkml:brushProperty name="height" value="0.1" units="cm"/>
      <inkml:brushProperty name="color" value="#CC0066"/>
    </inkml:brush>
  </inkml:definitions>
  <inkml:trace contextRef="#ctx0" brushRef="#br0">0 1400 1760 0 0,'0'0'6795'0'0,"8"-14"-6654"0"0,-1 0-172 0 0,-1 2-4 0 0,1 0 0 0 0,0 0 0 0 0,0 1 0 0 0,1 0 1 0 0,1 0-1 0 0,11-10 0 0 0,77-70-201 0 0,-49 49 277 0 0,-1-3 0 0 0,39-50-1 0 0,-82 90 37 0 0,0 0-1 0 0,0-1 0 0 0,-1 1 0 0 0,0-1 0 0 0,0 1 0 0 0,0-1 1 0 0,1-6-1 0 0,-3 11-44 0 0,-1 0 1 0 0,0 0-1 0 0,0 0 1 0 0,0 0-1 0 0,0 0 1 0 0,0 0-1 0 0,0 0 1 0 0,0 0 0 0 0,0 0-1 0 0,0 0 1 0 0,0 0-1 0 0,0 0 1 0 0,-1 0-1 0 0,1 1 1 0 0,0-1-1 0 0,-1 0 1 0 0,1 0-1 0 0,0 0 1 0 0,-1 0-1 0 0,-1-1 1 0 0,1 1 10 0 0,0 0 0 0 0,-1 0 0 0 0,1 0 1 0 0,-1 0-1 0 0,1 1 0 0 0,-1-1 0 0 0,1 0 0 0 0,-1 1 0 0 0,0 0 1 0 0,1-1-1 0 0,-1 1 0 0 0,0 0 0 0 0,1-1 0 0 0,-1 1 0 0 0,0 0 0 0 0,-1 1 1 0 0,-4-1-87 0 0,0 2 0 0 0,0-1 0 0 0,0 1 0 0 0,0 0 0 0 0,0 0 0 0 0,0 1 0 0 0,1 0 0 0 0,0 0 0 0 0,-1 0 0 0 0,1 1 0 0 0,0 0 0 0 0,1 1 0 0 0,-1-1 0 0 0,1 1 0 0 0,0 0 0 0 0,-8 9 0 0 0,0 1 7 0 0,1 1 0 0 0,0 0 0 0 0,2 1-1 0 0,-17 34 1 0 0,22-41-6 0 0,1 0 0 0 0,0 1 0 0 0,1-1 0 0 0,0 1 0 0 0,1 0 0 0 0,0 0 0 0 0,1 0-1 0 0,-1 13 1 0 0,2-22 31 0 0,0 1-1 0 0,1 0 0 0 0,-1 0 0 0 0,0-1 0 0 0,1 1 1 0 0,-1 0-1 0 0,1-1 0 0 0,0 1 0 0 0,0 0 0 0 0,0-1 1 0 0,0 1-1 0 0,1-1 0 0 0,-1 0 0 0 0,1 1 1 0 0,-1-1-1 0 0,1 0 0 0 0,0 0 0 0 0,0 0 0 0 0,0 0 1 0 0,0 0-1 0 0,0 0 0 0 0,0-1 0 0 0,1 1 0 0 0,-1-1 1 0 0,0 1-1 0 0,1-1 0 0 0,-1 0 0 0 0,1 0 1 0 0,0 0-1 0 0,-1 0 0 0 0,1-1 0 0 0,0 1 0 0 0,-1-1 1 0 0,1 1-1 0 0,0-1 0 0 0,0 0 0 0 0,2 0 0 0 0,13-1 41 0 0,0 0-1 0 0,0-1 0 0 0,0-1 1 0 0,-1-1-1 0 0,1 0 0 0 0,-1-1 1 0 0,0-1-1 0 0,29-15 0 0 0,9-8-776 0 0,58-41 0 0 0,-107 66 719 0 0,14-9 3 0 0,0-2 0 0 0,30-28 0 0 0,-45 38 81 0 0,1 0 0 0 0,-1-1 0 0 0,0 0 0 0 0,0 0 0 0 0,-1 0 0 0 0,0-1 0 0 0,0 0 0 0 0,-1 0 0 0 0,1 0 0 0 0,-1 0 0 0 0,-1 0 0 0 0,3-12 0 0 0,-4 18 23 0 0,-1-1 0 0 0,0 1-1 0 0,0-1 1 0 0,0 1 0 0 0,0-1 0 0 0,0 1 0 0 0,0-1-1 0 0,0 1 1 0 0,0-1 0 0 0,0 1 0 0 0,-1-1 0 0 0,1 1-1 0 0,-1 0 1 0 0,-1-3 0 0 0,2 3-63 0 0,0 1 0 0 0,-1 0 0 0 0,1-1-1 0 0,-1 1 1 0 0,1-1 0 0 0,-1 1 0 0 0,1 0 0 0 0,-1 0 0 0 0,1-1 0 0 0,-1 1-1 0 0,1 0 1 0 0,-1 0 0 0 0,1 0 0 0 0,-1-1 0 0 0,1 1 0 0 0,-1 0 0 0 0,0 0 0 0 0,1 0-1 0 0,-1 0 1 0 0,1 0 0 0 0,-1 0 0 0 0,1 0 0 0 0,-1 0 0 0 0,0 0 0 0 0,0 1 0 0 0,-2 0-109 0 0,-1 0 1 0 0,1 1-1 0 0,0-1 0 0 0,0 1 1 0 0,0 0-1 0 0,0 0 1 0 0,0 0-1 0 0,1 0 1 0 0,-1 1-1 0 0,-3 3 1 0 0,-2 3-4 0 0,1 0-1 0 0,0 1 1 0 0,-9 16 0 0 0,14-23 49 0 0,1 0 1 0 0,-1 0-1 0 0,1 0 1 0 0,0 0-1 0 0,0 0 1 0 0,0 0-1 0 0,0 0 1 0 0,0 1-1 0 0,1-1 0 0 0,-1 0 1 0 0,1 1-1 0 0,0-1 1 0 0,0 0-1 0 0,0 1 1 0 0,0-1-1 0 0,1 0 1 0 0,1 7-1 0 0,-1-8-5 0 0,0 0 0 0 0,1 0 0 0 0,-1-1 0 0 0,0 1 0 0 0,1 0 0 0 0,0-1 0 0 0,-1 1 0 0 0,1-1 0 0 0,0 1 0 0 0,-1-1 0 0 0,1 0 1 0 0,0 1-1 0 0,0-1 0 0 0,0 0 0 0 0,0 0 0 0 0,0-1 0 0 0,1 1 0 0 0,-1 0 0 0 0,0-1 0 0 0,0 1 0 0 0,0-1 0 0 0,1 0 0 0 0,-1 0 0 0 0,0 1 0 0 0,0-2 0 0 0,1 1 0 0 0,-1 0 0 0 0,3-1 0 0 0,1 0 78 0 0,1 0 0 0 0,0-1 0 0 0,-1 1 1 0 0,1-2-1 0 0,-1 1 0 0 0,1-1 0 0 0,-1 0 0 0 0,6-3 0 0 0,4-6-81 0 0,27-25 0 0 0,-12 9 139 0 0,-28 35-240 0 0,-2 0 1 0 0,1-1-1 0 0,-1 1 0 0 0,0 0 0 0 0,0 7 1 0 0,0-5 123 0 0,5 42 267 0 0,3-1 0 0 0,2 0 0 0 0,1-1 0 0 0,4 0 0 0 0,21 49 1 0 0,-36-96-232 0 0,0-1 0 0 0,-1 1 0 0 0,1-1 0 0 0,0 0 0 0 0,0 1 0 0 0,0-1 0 0 0,0 0 0 0 0,0 1 0 0 0,0-1 0 0 0,0 0 0 0 0,0 0 0 0 0,0 0 0 0 0,1 0 0 0 0,-1 0 0 0 0,0 0 0 0 0,1 0 0 0 0,2 1 0 0 0,-3-2 33 0 0,0 0 0 0 0,0 0 1 0 0,1 0-1 0 0,-1 0 1 0 0,0 0-1 0 0,0 0 0 0 0,0 0 1 0 0,0-1-1 0 0,0 1 0 0 0,1 0 1 0 0,-1-1-1 0 0,0 1 0 0 0,0-1 1 0 0,0 1-1 0 0,0-1 0 0 0,0 1 1 0 0,0-1-1 0 0,0 0 0 0 0,1-1 1 0 0,4-4 166 0 0,1-2 0 0 0,-1 1 0 0 0,-1-1 1 0 0,11-16-1 0 0,-10 14-410 0 0,24-41 78 0 0,-2-1 0 0 0,-3-1-1 0 0,-1-2 1 0 0,-3 0-1 0 0,-3-1 1 0 0,-2-1-1 0 0,15-103 1 0 0,-25 47 1391 0 0,10 143-3214 0 0,-7 3 2210 0 0,19 54 280 0 0,-26-80-540 0 0,1-1 1 0 0,1 1-1 0 0,-1-1 0 0 0,1 0 1 0 0,0 1-1 0 0,0-2 0 0 0,1 1 1 0 0,-1 0-1 0 0,9 6 0 0 0,-11-11 20 0 0,-1 0 0 0 0,0 0-1 0 0,0 0 1 0 0,1 0 0 0 0,-1-1-1 0 0,1 1 1 0 0,-1-1 0 0 0,1 1-1 0 0,-1-1 1 0 0,1 0 0 0 0,-1 1-1 0 0,1-1 1 0 0,-1 0 0 0 0,1 0-1 0 0,-1 0 1 0 0,1 0 0 0 0,-1 0-1 0 0,1 0 1 0 0,-1-1 0 0 0,1 1-1 0 0,-1 0 1 0 0,1-1 0 0 0,-1 1-1 0 0,1-1 1 0 0,-1 0 0 0 0,1 1-1 0 0,-1-1 1 0 0,0 0 0 0 0,0 0 0 0 0,1 0-1 0 0,-1 0 1 0 0,0 0 0 0 0,0 0-1 0 0,1-2 1 0 0,6-5 44 0 0,-2 0 1 0 0,1 0 0 0 0,-1-1-1 0 0,5-9 1 0 0,-4 6-240 0 0,7-8 211 0 0,-1-1 0 0 0,-2 0 0 0 0,0 0 0 0 0,-1-1 1 0 0,-1 0-1 0 0,11-43 0 0 0,-22 81-201 0 0,1-1 0 0 0,1 1-1 0 0,0-1 1 0 0,0 0 0 0 0,4 18 0 0 0,-3-28 161 0 0,0 0 0 0 0,-1 0 0 0 0,1-1 1 0 0,1 1-1 0 0,-1 0 0 0 0,1-1 0 0 0,0 1 0 0 0,0-1 0 0 0,0 1 0 0 0,1-1 0 0 0,-1 0 0 0 0,1 0 1 0 0,0 0-1 0 0,0 0 0 0 0,1-1 0 0 0,-1 1 0 0 0,1-1 0 0 0,0 0 0 0 0,-1 0 0 0 0,1 0 0 0 0,1 0 1 0 0,5 2-1 0 0,-7-4 44 0 0,0-1 0 0 0,1 1 1 0 0,-1-1-1 0 0,0 0 1 0 0,1 0-1 0 0,-1 0 0 0 0,0-1 1 0 0,0 1-1 0 0,1-1 1 0 0,-1 0-1 0 0,0 1 1 0 0,0-1-1 0 0,0-1 0 0 0,0 1 1 0 0,0 0-1 0 0,0-1 1 0 0,0 0-1 0 0,0 1 0 0 0,-1-1 1 0 0,1 0-1 0 0,0-1 1 0 0,2-2-1 0 0,8-8 126 0 0,0 0 0 0 0,18-27-1 0 0,-22 29-177 0 0,18-24 73 0 0,-15 17-196 0 0,0 1-1 0 0,2 1 1 0 0,0 0-1 0 0,1 0 1 0 0,1 2-1 0 0,0 0 1 0 0,1 0-1 0 0,21-12 1 0 0,-36 25 135 0 0,3-1 47 0 0,0-1 0 0 0,0 1 0 0 0,0-1-1 0 0,-1 0 1 0 0,0 0 0 0 0,1-1 0 0 0,-1 1 0 0 0,0-1 0 0 0,0 0 0 0 0,-1 0 0 0 0,1 0 0 0 0,-1-1-1 0 0,3-5 1 0 0,-6 10-16 0 0,0 0-1 0 0,-1 0 0 0 0,1-1 1 0 0,0 1-1 0 0,0 0 0 0 0,-1 0 1 0 0,1-1-1 0 0,0 1 1 0 0,-1 0-1 0 0,1 0 0 0 0,0 0 1 0 0,-1-1-1 0 0,1 1 0 0 0,0 0 1 0 0,-1 0-1 0 0,1 0 0 0 0,0 0 1 0 0,-1 0-1 0 0,1 0 0 0 0,-1 0 1 0 0,1 0-1 0 0,0 0 1 0 0,-1 0-1 0 0,1 0 0 0 0,0 0 1 0 0,-1 0-1 0 0,1 0 0 0 0,0 0 1 0 0,-1 1-1 0 0,1-1 0 0 0,0 0 1 0 0,-1 0-1 0 0,1 0 0 0 0,-1 1 1 0 0,-16 4-144 0 0,4 2 2 0 0,0 2 0 0 0,1 0 0 0 0,-1 1 0 0 0,2 0 0 0 0,-14 14 0 0 0,20-19 82 0 0,0 0 0 0 0,1 1-1 0 0,0-1 1 0 0,0 1-1 0 0,0 0 1 0 0,1 0-1 0 0,0 0 1 0 0,0 0 0 0 0,1 0-1 0 0,-1 1 1 0 0,1-1-1 0 0,0 1 1 0 0,1 0-1 0 0,-1 8 1 0 0,2-14 15 0 0,0-1-1 0 0,0 1 1 0 0,0 0-1 0 0,0-1 1 0 0,0 1-1 0 0,0 0 1 0 0,0-1-1 0 0,0 1 1 0 0,0 0-1 0 0,1-1 1 0 0,-1 1-1 0 0,0 0 1 0 0,1-1-1 0 0,-1 1 1 0 0,0-1-1 0 0,1 1 1 0 0,-1-1-1 0 0,0 1 1 0 0,1 0-1 0 0,-1-1 1 0 0,1 0-1 0 0,-1 1 1 0 0,1-1-1 0 0,-1 1 1 0 0,1-1-1 0 0,0 0 1 0 0,-1 1-1 0 0,1-1 1 0 0,-1 0-1 0 0,1 1 1 0 0,0-1-1 0 0,-1 0 1 0 0,1 0-1 0 0,0 0 1 0 0,-1 0-1 0 0,1 1 1 0 0,0-1-1 0 0,-1 0 1 0 0,1 0-1 0 0,0 0 1 0 0,-1-1-1 0 0,1 1 1 0 0,0 0-1 0 0,-1 0 1 0 0,1 0-1 0 0,0 0 1 0 0,-1-1-1 0 0,1 1 1 0 0,0 0-1 0 0,-1 0 1 0 0,1-1-1 0 0,-1 1 1 0 0,1-1-1 0 0,-1 1 1 0 0,1-1-1 0 0,34-21-101 0 0,-21 9 310 0 0,0-1 0 0 0,-1 0 0 0 0,0-1 0 0 0,11-17 0 0 0,-23 32 85 0 0,5 20-1622 0 0,-1-12 1395 0 0,0 0 1 0 0,0 0-1 0 0,0-1 1 0 0,1 1-1 0 0,1-2 1 0 0,-1 1-1 0 0,1-1 1 0 0,0 1-1 0 0,0-2 1 0 0,1 1-1 0 0,0-1 1 0 0,0-1-1 0 0,0 1 1 0 0,0-1-1 0 0,1-1 1 0 0,0 1-1 0 0,0-1 1 0 0,0-1-1 0 0,0 0 1 0 0,0 0-1 0 0,0-1 1 0 0,0 0-1 0 0,1 0 1 0 0,-1-1-1 0 0,0-1 1 0 0,0 1-1 0 0,1-2 1 0 0,-1 1-1 0 0,0-1 1 0 0,0 0-1 0 0,0-1 1 0 0,0 0-1 0 0,-1-1 1 0 0,14-6-1 0 0,-1-5 72 0 0,0 0-1 0 0,0-1 1 0 0,-2-1-1 0 0,0-1 0 0 0,19-23 1 0 0,-6 1-113 0 0,45-71-1 0 0,-59 81-452 0 0,-1-2-1 0 0,-2 0 1 0 0,-1 0-1 0 0,12-43 1 0 0,-19 50 420 0 0,-1 0 0 0 0,-1-1 0 0 0,-2 1 1 0 0,-1-1-1 0 0,0 0 0 0 0,-4-40 0 0 0,2 65 28 0 0,0 0 0 0 0,0 1 0 0 0,0-1 1 0 0,0 0-1 0 0,0 0 0 0 0,0 0 0 0 0,0 1 0 0 0,0-1 0 0 0,0 0 0 0 0,0 0 1 0 0,0 1-1 0 0,-1-1 0 0 0,1 0 0 0 0,0 0 0 0 0,-1 1 0 0 0,1-1 1 0 0,0 0-1 0 0,-1 1 0 0 0,1-1 0 0 0,-1 0 0 0 0,1 1 0 0 0,-2-2 0 0 0,-5 16-220 0 0,-3 30-232 0 0,1 5 460 0 0,-58 409 438 0 0,65-441-136 0 0,2-7-586 0 0,-1 0 1 0 0,0 0-1 0 0,-1 0 1 0 0,-3 13-1 0 0,4-21 180 0 0,0 0-1 0 0,1 0 1 0 0,-1 0-1 0 0,0-1 1 0 0,0 1-1 0 0,0 0 1 0 0,0 0-1 0 0,-1-1 1 0 0,1 1-1 0 0,0-1 1 0 0,-1 1-1 0 0,1-1 1 0 0,-1 0-1 0 0,1 1 1 0 0,-1-1-1 0 0,1 0 1 0 0,-1 0-1 0 0,0 0 1 0 0,0 0-1 0 0,0-1 0 0 0,1 1 1 0 0,-1 0-1 0 0,0-1 1 0 0,0 1-1 0 0,0-1 1 0 0,0 0-1 0 0,-2 1 1 0 0,-1-1 142 0 0,0 0 1 0 0,1 0-1 0 0,-1-1 0 0 0,1 1 1 0 0,-1-1-1 0 0,0 0 0 0 0,1 0 1 0 0,0-1-1 0 0,-1 1 0 0 0,1-1 1 0 0,0 0-1 0 0,0 0 1 0 0,0-1-1 0 0,-6-4 0 0 0,8 6 17 0 0,1 0-1 0 0,0-1 1 0 0,-1 1-1 0 0,1-1 1 0 0,0 1-1 0 0,0-1 1 0 0,0 0 0 0 0,0 0-1 0 0,0 1 1 0 0,0-1-1 0 0,0 0 1 0 0,0 0-1 0 0,1 0 1 0 0,-1 0-1 0 0,1 0 1 0 0,0 0-1 0 0,-1 0 1 0 0,1 0 0 0 0,0 0-1 0 0,0 0 1 0 0,0 0-1 0 0,1 0 1 0 0,-1 0-1 0 0,0 0 1 0 0,1 0-1 0 0,-1 0 1 0 0,1 0-1 0 0,0 0 1 0 0,-1 1-1 0 0,1-1 1 0 0,0 0 0 0 0,0 0-1 0 0,0 1 1 0 0,3-4-1 0 0,4-6-209 0 0,1 1 0 0 0,0 0 0 0 0,0 0 1 0 0,1 1-1 0 0,1 0 0 0 0,-1 0 0 0 0,1 1 0 0 0,13-6 0 0 0,-18 10 197 0 0,0 0 0 0 0,0 1 0 0 0,0 0 0 0 0,1 1-1 0 0,-1-1 1 0 0,1 1 0 0 0,0 1 0 0 0,0-1 0 0 0,-1 1 0 0 0,1 0 0 0 0,0 0 0 0 0,0 1 0 0 0,0 0 0 0 0,0 0-1 0 0,0 1 1 0 0,0 0 0 0 0,11 3 0 0 0,-7 1 166 0 0,0 1 0 0 0,0 0 0 0 0,-1 1 0 0 0,0 0 0 0 0,12 11 0 0 0,-12-10-300 0 0,0 0 1 0 0,0-1-1 0 0,0 0 1 0 0,23 11-1 0 0,-31-18-86 0 0,-1 1 0 0 0,1-1-1 0 0,-1 1 1 0 0,1-1 0 0 0,0 1-1 0 0,-1-1 1 0 0,1 0 0 0 0,-1 0-1 0 0,1 0 1 0 0,0 0 0 0 0,-1 0-1 0 0,1 0 1 0 0,-1 0 0 0 0,1-1-1 0 0,0 1 1 0 0,1-1 0 0 0,10-9-1686 0 0</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1:10.954"/>
    </inkml:context>
    <inkml:brush xml:id="br0">
      <inkml:brushProperty name="width" value="0.1" units="cm"/>
      <inkml:brushProperty name="height" value="0.1" units="cm"/>
      <inkml:brushProperty name="color" value="#CC0066"/>
    </inkml:brush>
  </inkml:definitions>
  <inkml:trace contextRef="#ctx0" brushRef="#br0">17 155 2824 0 0,'0'0'5806'0'0,"-4"8"-7701"0"0,-8 26 1732 0 0,11-23-500 0 0,7-9 547 0 0,6-12 946 0 0,-7-3-395 0 0,-1-1 0 0 0,0 1 0 0 0,-1-1 0 0 0,0 0 0 0 0,-1 0 0 0 0,-1-1-1 0 0,0 1 1 0 0,-1 0 0 0 0,-1 0 0 0 0,0-1 0 0 0,-5-21 0 0 0,1 27-655 0 0,2 17-1629 0 0,2 19-88 0 0,1-27 1976 0 0,-1 128-4532 0 0,-2-87 2019 0 0</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1:12.001"/>
    </inkml:context>
    <inkml:brush xml:id="br0">
      <inkml:brushProperty name="width" value="0.1" units="cm"/>
      <inkml:brushProperty name="height" value="0.1" units="cm"/>
      <inkml:brushProperty name="color" value="#CC0066"/>
    </inkml:brush>
  </inkml:definitions>
  <inkml:trace contextRef="#ctx0" brushRef="#br0">144 276 1160 0 0,'0'0'4468'0'0,"3"-7"-4346"0"0,5-21 107 0 0,-8 27-211 0 0,0 1 0 0 0,0-1 1 0 0,0 1-1 0 0,0-1 1 0 0,-1 1-1 0 0,1 0 1 0 0,0-1-1 0 0,0 1 1 0 0,-1-1-1 0 0,1 1 1 0 0,0 0-1 0 0,-1-1 1 0 0,1 1-1 0 0,0 0 0 0 0,-1-1 1 0 0,1 1-1 0 0,-1 0 1 0 0,1 0-1 0 0,0-1 1 0 0,-1 1-1 0 0,1 0 1 0 0,-1 0-1 0 0,1 0 1 0 0,-1-1-1 0 0,1 1 0 0 0,-1 0 1 0 0,1 0-1 0 0,-1 0 1 0 0,1 0-1 0 0,0 0 1 0 0,-1 0-1 0 0,1 0 1 0 0,-1 0-1 0 0,1 0 1 0 0,-1 0-1 0 0,1 1 1 0 0,-1-1-1 0 0,1 0 0 0 0,-2 0 1 0 0,-19 4-185 0 0,14-2 160 0 0,0 1 0 0 0,0 0 0 0 0,1 1 0 0 0,-1 0 0 0 0,1 0 0 0 0,0 0 1 0 0,0 0-1 0 0,0 1 0 0 0,0 0 0 0 0,1 0 0 0 0,0 1 0 0 0,0 0 0 0 0,1 0 1 0 0,-1 0-1 0 0,1 0 0 0 0,0 1 0 0 0,-3 8 0 0 0,4-9 5 0 0,1 0 0 0 0,0 0 0 0 0,0 0-1 0 0,0 0 1 0 0,1 0 0 0 0,0 1 0 0 0,0-1 0 0 0,0 0 0 0 0,1 1-1 0 0,0-1 1 0 0,0 0 0 0 0,1 1 0 0 0,0-1 0 0 0,0 0 0 0 0,0 1-1 0 0,1-1 1 0 0,0 0 0 0 0,0 0 0 0 0,1 0 0 0 0,5 9 0 0 0,-7-12 41 0 0,1-1 1 0 0,-1 0-1 0 0,1 1 1 0 0,-1-1-1 0 0,1 0 1 0 0,0 0-1 0 0,0 0 1 0 0,0 0 0 0 0,0-1-1 0 0,0 1 1 0 0,0 0-1 0 0,1-1 1 0 0,-1 0-1 0 0,0 1 1 0 0,1-1-1 0 0,-1 0 1 0 0,1 0 0 0 0,-1 0-1 0 0,1-1 1 0 0,0 1-1 0 0,-1-1 1 0 0,4 1-1 0 0,-2-1 12 0 0,-1-1 0 0 0,0 0 0 0 0,0 0 0 0 0,0 0 1 0 0,0 0-1 0 0,0 0 0 0 0,0 0 0 0 0,0-1 0 0 0,-1 0 0 0 0,1 1 0 0 0,0-1 0 0 0,-1 0 0 0 0,1 0 0 0 0,-1 0 0 0 0,0-1 0 0 0,0 1 0 0 0,0-1 0 0 0,3-3 0 0 0,9-12-112 0 0,-1-1-1 0 0,-1-1 1 0 0,0 0 0 0 0,8-23 0 0 0,-15 31-4 0 0,-1 0 0 0 0,0 0 0 0 0,-1-1 0 0 0,0 0 0 0 0,-1 1 0 0 0,0-1 0 0 0,-1 0 0 0 0,-2-23 0 0 0,1 32 116 0 0,0 1-1 0 0,-1-1 0 0 0,0 1 0 0 0,0 0 1 0 0,0-1-1 0 0,0 1 0 0 0,-1 0 1 0 0,1 0-1 0 0,-1 0 0 0 0,0 0 0 0 0,1 0 1 0 0,-2 0-1 0 0,1 1 0 0 0,0-1 1 0 0,0 0-1 0 0,-1 1 0 0 0,1 0 0 0 0,-1 0 1 0 0,0 0-1 0 0,-4-3 0 0 0,5 4-87 0 0,0 0-1 0 0,-1 0 0 0 0,1 0 1 0 0,0 0-1 0 0,0 1 0 0 0,0-1 1 0 0,-1 1-1 0 0,1-1 0 0 0,0 1 0 0 0,-1 0 1 0 0,1 0-1 0 0,0 0 0 0 0,-1 0 1 0 0,1 0-1 0 0,0 1 0 0 0,-1-1 1 0 0,1 1-1 0 0,0-1 0 0 0,0 1 1 0 0,0 0-1 0 0,-1 0 0 0 0,1 0 1 0 0,0 0-1 0 0,0 0 0 0 0,0 1 1 0 0,1-1-1 0 0,-1 0 0 0 0,0 1 1 0 0,0 0-1 0 0,-1 2 0 0 0,-5 4-10 0 0,1 1-1 0 0,0 0 1 0 0,0 1-1 0 0,1-1 0 0 0,1 1 1 0 0,-1 1-1 0 0,2-1 1 0 0,-1 1-1 0 0,2-1 0 0 0,-1 1 1 0 0,1 0-1 0 0,1 1 1 0 0,0-1-1 0 0,1 0 0 0 0,0 1 1 0 0,1-1-1 0 0,0 13 1 0 0,0-23 42 0 0,0 0 0 0 0,0 0 0 0 0,1 0 0 0 0,-1 0 0 0 0,0 1 0 0 0,0-1 0 0 0,1 0 0 0 0,-1 0 0 0 0,1 0 0 0 0,-1 0 0 0 0,1 0 0 0 0,-1 0 0 0 0,1 0 0 0 0,-1 0 0 0 0,1 0 0 0 0,0 0 0 0 0,0 0 0 0 0,0 0 0 0 0,-1 0 0 0 0,1-1 0 0 0,0 1 0 0 0,0 0 0 0 0,0 0 0 0 0,2 0 1 0 0,-1 0 13 0 0,0-1 1 0 0,0 0 0 0 0,0 0 0 0 0,0 1-1 0 0,0-1 1 0 0,0 0 0 0 0,1-1 0 0 0,-1 1-1 0 0,0 0 1 0 0,0-1 0 0 0,0 1 0 0 0,0-1-1 0 0,2 0 1 0 0,8-5 12 0 0,0 1-1 0 0,-1-2 0 0 0,18-11 1 0 0,-23 14-124 0 0,190-139-2266 0 0,-194 141 2368 0 0,0 0 0 0 0,1 0 0 0 0,-1 0 0 0 0,1 1 1 0 0,-1-1-1 0 0,1 1 0 0 0,0 0 0 0 0,-1 0 0 0 0,1 0 0 0 0,0 0 0 0 0,0 0 0 0 0,0 0 0 0 0,0 1 1 0 0,0 0-1 0 0,0-1 0 0 0,0 1 0 0 0,0 0 0 0 0,0 0 0 0 0,0 1 0 0 0,0-1 0 0 0,0 1 0 0 0,0-1 1 0 0,0 1-1 0 0,0 0 0 0 0,-1 0 0 0 0,1 0 0 0 0,0 1 0 0 0,-1-1 0 0 0,1 1 0 0 0,0-1 0 0 0,-1 1 0 0 0,0 0 1 0 0,1 0-1 0 0,-1 0 0 0 0,0 0 0 0 0,0 0 0 0 0,0 1 0 0 0,3 4 0 0 0,0 1 222 0 0,-1 0-1 0 0,1 1 0 0 0,-1-1 1 0 0,-1 1-1 0 0,0 0 1 0 0,0 0-1 0 0,-1 1 0 0 0,0-1 1 0 0,0 1-1 0 0,-1-1 1 0 0,0 11-1 0 0,-6-44 2282 0 0,6 17-2605 0 0,0 0 1 0 0,0 1-1 0 0,1-1 1 0 0,0 1-1 0 0,0-1 1 0 0,1 1-1 0 0,0-1 1 0 0,4-6-1 0 0,34-50-1327 0 0,-22 36 772 0 0,1-5-15 0 0,20-29 452 0 0,-37 56 228 0 0,1 0 1 0 0,0 0 0 0 0,1 1-1 0 0,-1 0 1 0 0,1-1 0 0 0,0 1-1 0 0,0 1 1 0 0,9-6 0 0 0,-11 8-52 0 0,0-1 1 0 0,0 1-1 0 0,-1 0 1 0 0,1 0-1 0 0,0 1 1 0 0,0-1-1 0 0,0 1 1 0 0,0-1-1 0 0,0 1 1 0 0,0 0-1 0 0,0 0 1 0 0,0 0-1 0 0,0 1 1 0 0,0-1-1 0 0,0 1 1 0 0,0-1-1 0 0,0 1 1 0 0,4 2-1 0 0,-3-1 43 0 0,0 0 0 0 0,0 1 0 0 0,0 0 0 0 0,-1 0 0 0 0,1 0 0 0 0,-1 0 0 0 0,1 0 0 0 0,-1 1 0 0 0,0-1 0 0 0,4 9 0 0 0,-1-2 185 0 0,-1 0 1 0 0,0 0-1 0 0,0 1 0 0 0,-1-1 1 0 0,-1 1-1 0 0,0 0 1 0 0,0 1-1 0 0,1 20 0 0 0,-3-22 13 0 0,-1 0 0 0 0,0 0 0 0 0,0 0 0 0 0,-1 0 0 0 0,-1 0 0 0 0,0 0 0 0 0,0 0 0 0 0,-1-1 0 0 0,0 1 0 0 0,-1-1 0 0 0,0 0 0 0 0,0 0 0 0 0,-1 0 0 0 0,0-1 0 0 0,0 1 0 0 0,-1-1-1 0 0,-1 0 1 0 0,1-1 0 0 0,-1 0 0 0 0,-12 10 0 0 0,79-44 1542 0 0,112-63-2288 0 0,240-89 0 0 0,-358 161 686 0 0,-1 1 1 0 0,2 3 0 0 0,0 3-1 0 0,1 1 1 0 0,0 4 0 0 0,0 1-1 0 0,98 6 1 0 0,-90 11 2659 0 0,-52 5-3477 0 0,-9-14 206 0 0,-2-2 78 0 0,0 1 0 0 0,1 0 0 0 0,0-1-1 0 0,-1 1 1 0 0,1-1 0 0 0,0 0 0 0 0,0 0 0 0 0,0 1-1 0 0,0-1 1 0 0,0 0 0 0 0,0-1 0 0 0,3 2-1 0 0,24-2-5297 0 0</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2:07.032"/>
    </inkml:context>
    <inkml:brush xml:id="br0">
      <inkml:brushProperty name="width" value="0.1" units="cm"/>
      <inkml:brushProperty name="height" value="0.1" units="cm"/>
      <inkml:brushProperty name="color" value="#CC0066"/>
    </inkml:brush>
  </inkml:definitions>
  <inkml:trace contextRef="#ctx0" brushRef="#br0">0 59 12717 0 0,'0'0'3479'0'0,"5"12"-4134"0"0,29 92 850 0 0,26 141 0 0 0,-64-346 582 0 0,-2 30-870 0 0,6-121 0 0 0,0 190 92 0 0,1-1 0 0 0,-1 0-1 0 0,0 0 1 0 0,1 0 0 0 0,-1 0-1 0 0,1 0 1 0 0,0 0 0 0 0,0 1-1 0 0,0-1 1 0 0,0 0 0 0 0,1 1-1 0 0,-1-1 1 0 0,1 1 0 0 0,0-1-1 0 0,-1 1 1 0 0,1 0 0 0 0,0 0-1 0 0,3-3 1 0 0,-3 5 7 0 0,-1-1 0 0 0,1 0 0 0 0,0 1 0 0 0,0-1 0 0 0,0 1 0 0 0,0 0 0 0 0,0-1 0 0 0,0 1 0 0 0,0 0 0 0 0,0 0 0 0 0,0 1 0 0 0,0-1 0 0 0,-1 0 0 0 0,1 0 0 0 0,0 1 0 0 0,0-1 0 0 0,0 1-1 0 0,0 0 1 0 0,0 0 0 0 0,-1 0 0 0 0,1-1 0 0 0,0 2 0 0 0,-1-1 0 0 0,1 0 0 0 0,-1 0 0 0 0,1 0 0 0 0,2 3 0 0 0,23 22-8 0 0,-1 1 1 0 0,-1 1-1 0 0,-2 1 0 0 0,-1 1 0 0 0,25 43 1 0 0,9 11-1381 0 0,-55-82 1197 0 0,17 18-2275 0 0,-17-19 2204 0 0,-1-1-1 0 0,1 0 1 0 0,0 1 0 0 0,-1-1-1 0 0,1 1 1 0 0,0-1 0 0 0,0 0-1 0 0,-1 0 1 0 0,1 0 0 0 0,0 1-1 0 0,0-1 1 0 0,0 0 0 0 0,-1 0-1 0 0,1 0 1 0 0,0 0 0 0 0,0 0-1 0 0,0 0 1 0 0,-1 0 0 0 0,1-1-1 0 0,1 1 1 0 0,9-6-3552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0:02.188"/>
    </inkml:context>
    <inkml:brush xml:id="br0">
      <inkml:brushProperty name="width" value="0.035" units="cm"/>
      <inkml:brushProperty name="height" value="0.035" units="cm"/>
      <inkml:brushProperty name="color" value="#E71224"/>
    </inkml:brush>
  </inkml:definitions>
  <inkml:trace contextRef="#ctx0" brushRef="#br0">1 116 5056,'0'-52'8603,"0"51"-8451,7-13-66,-1 8 52,-5 5-87,0 1-1,0-1 0,0 1 1,-1-1-1,1 0 0,0 0 1,-1 1-1,1-1 1,0 0-1,-1 0 0,1 0 1,-1 1-1,1-1 0,-1 0 1,0 0-1,1 0 1,-1 0-1,0 0 0,1-2 1,27-22 765,-28 42-4755,1-1 0,3 28 0,-1-33 1597</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2:07.498"/>
    </inkml:context>
    <inkml:brush xml:id="br0">
      <inkml:brushProperty name="width" value="0.1" units="cm"/>
      <inkml:brushProperty name="height" value="0.1" units="cm"/>
      <inkml:brushProperty name="color" value="#CC0066"/>
    </inkml:brush>
  </inkml:definitions>
  <inkml:trace contextRef="#ctx0" brushRef="#br0">1 91 2460 0 0,'0'0'12725'0'0,"12"-6"-12293"0"0,4-4-511 0 0,18-9 544 0 0,35-14 1 0 0,-60 29-768 0 0,-1 0 0 0 0,1 1 1 0 0,0 0-1 0 0,0 1 0 0 0,0 0 0 0 0,0 0 1 0 0,1 1-1 0 0,-1 0 0 0 0,0 1 1 0 0,17 1-1 0 0,-24-1 26 0 0,-1 1 0 0 0,0-1 1 0 0,0 0-1 0 0,0 1 0 0 0,0-1 0 0 0,0 1 1 0 0,0-1-1 0 0,0 1 0 0 0,0 0 0 0 0,0-1 1 0 0,-1 1-1 0 0,1 0 0 0 0,0 0 0 0 0,0-1 1 0 0,0 1-1 0 0,-1 0 0 0 0,1 0 0 0 0,-1 0 1 0 0,1 0-1 0 0,-1 0 0 0 0,1 0 0 0 0,-1 0 1 0 0,1 0-1 0 0,-1 0 0 0 0,0 0 0 0 0,1 0 1 0 0,-1 1-1 0 0,0 1 0 0 0,0 11-4861 0 0</inkml:trace>
  <inkml:trace contextRef="#ctx0" brushRef="#br0" timeOffset="1">113 284 4984 0 0,'0'0'6425'0'0,"72"-18"-6209"0"0,-47 9-92 0 0,3-3-116 0 0,1 0-16 0 0,-1-1-280 0 0,1 0-304 0 0,-1-3-844 0 0,-8 6-1144 0 0,5-8-1817 0 0</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2:07.909"/>
    </inkml:context>
    <inkml:brush xml:id="br0">
      <inkml:brushProperty name="width" value="0.1" units="cm"/>
      <inkml:brushProperty name="height" value="0.1" units="cm"/>
      <inkml:brushProperty name="color" value="#CC0066"/>
    </inkml:brush>
  </inkml:definitions>
  <inkml:trace contextRef="#ctx0" brushRef="#br0">1 101 9865 0 0,'0'0'2771'0'0,"12"-13"-2562"0"0,40-42 153 0 0,-46 51-271 0 0,-1 1 1 0 0,1-1-1 0 0,0 1 1 0 0,0 0 0 0 0,0 0-1 0 0,0 0 1 0 0,1 1 0 0 0,-1 0-1 0 0,1 0 1 0 0,-1 1-1 0 0,1 0 1 0 0,-1 0 0 0 0,1 1-1 0 0,0-1 1 0 0,0 1 0 0 0,-1 1-1 0 0,1-1 1 0 0,0 1-1 0 0,-1 1 1 0 0,11 2 0 0 0,-11-2-55 0 0,0-1-1 0 0,0 1 1 0 0,0 1 0 0 0,-1-1 0 0 0,1 1-1 0 0,-1 0 1 0 0,1 0 0 0 0,-1 1 0 0 0,0-1 0 0 0,0 1-1 0 0,0 0 1 0 0,-1 1 0 0 0,0-1 0 0 0,0 1 0 0 0,0 0-1 0 0,0 0 1 0 0,0 0 0 0 0,-1 0 0 0 0,0 1 0 0 0,-1-1-1 0 0,1 1 1 0 0,-1 0 0 0 0,0 0 0 0 0,0 0 0 0 0,-1 0-1 0 0,2 9 1 0 0,-1-1 24 0 0,-1 0 0 0 0,0 0 0 0 0,-1 0 0 0 0,-1 0 0 0 0,0 0 0 0 0,-1 0 0 0 0,0 0 0 0 0,-1 0 0 0 0,-1 0 0 0 0,-9 21 0 0 0,2-12 68 0 0,-1-2 1 0 0,-25 37-1 0 0,18-32-18 0 0,26-34-203 0 0,1 0-1 0 0,-1 0 1 0 0,1 1-1 0 0,1 0 1 0 0,-1 0 0 0 0,1 1-1 0 0,0 0 1 0 0,1 1-1 0 0,-1-1 1 0 0,20-6-1 0 0,-17 7 33 0 0,1 1 0 0 0,0 0 0 0 0,0 1 0 0 0,0 0 0 0 0,1 1 0 0 0,-1 0-1 0 0,0 1 1 0 0,1 1 0 0 0,14 1 0 0 0,-24-1 49 0 0,-1 1 0 0 0,1 0 0 0 0,-1 0 1 0 0,0 0-1 0 0,0 0 0 0 0,1 0 0 0 0,-1 1 0 0 0,0 0 0 0 0,0-1 0 0 0,0 1 1 0 0,0 0-1 0 0,-1 0 0 0 0,1 1 0 0 0,0-1 0 0 0,-1 1 0 0 0,0-1 0 0 0,1 1 0 0 0,-1 0 1 0 0,0 0-1 0 0,-1 0 0 0 0,1 0 0 0 0,0 0 0 0 0,-1 0 0 0 0,0 0 0 0 0,1 0 1 0 0,-1 1-1 0 0,0-1 0 0 0,-1 1 0 0 0,1-1 0 0 0,-1 0 0 0 0,1 5 0 0 0,-1 1 46 0 0,0 0 1 0 0,0-1-1 0 0,0 1 0 0 0,-1 0 0 0 0,-1 0 0 0 0,0 0 0 0 0,0-1 1 0 0,0 1-1 0 0,-1-1 0 0 0,0 0 0 0 0,-6 11 0 0 0,-3 1 202 0 0,0-1 1 0 0,-1-1-1 0 0,-1 0 1 0 0,-1 0-1 0 0,-1-1 0 0 0,0-1 1 0 0,-1-1-1 0 0,0 0 0 0 0,-26 15 1 0 0,43-30-236 0 0,0 1 1 0 0,-1-1 0 0 0,1 1 0 0 0,-1-1-1 0 0,1 0 1 0 0,-1 1 0 0 0,1-1 0 0 0,-1 0-1 0 0,1 1 1 0 0,-1-1 0 0 0,0 0-1 0 0,1 0 1 0 0,-1 0 0 0 0,1 1 0 0 0,-1-1-1 0 0,0 0 1 0 0,1 0 0 0 0,-1 0 0 0 0,0 0-1 0 0,1 0 1 0 0,-1 0 0 0 0,1 0 0 0 0,-1 0-1 0 0,0-1 1 0 0,0 1 0 0 0,1-15-2612 0 0,3-2-2579 0 0,-3-10-2698 0 0</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9:20.917"/>
    </inkml:context>
    <inkml:brush xml:id="br0">
      <inkml:brushProperty name="width" value="0.1" units="cm"/>
      <inkml:brushProperty name="height" value="0.1" units="cm"/>
      <inkml:brushProperty name="color" value="#CC0066"/>
    </inkml:brush>
  </inkml:definitions>
  <inkml:trace contextRef="#ctx0" brushRef="#br0">0 0 6109 0 0,'0'0'3539'0'0,"9"1"-4726"0"0,31 6 1179 0 0,-1 1 0 0 0,-1 2-1 0 0,43 17 1 0 0,61 16 235 0 0,-41-10 2578 0 0,-69-19-8470 0 0,-17-14-130 0 0</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9:22.138"/>
    </inkml:context>
    <inkml:brush xml:id="br0">
      <inkml:brushProperty name="width" value="0.1" units="cm"/>
      <inkml:brushProperty name="height" value="0.1" units="cm"/>
      <inkml:brushProperty name="color" value="#CC0066"/>
    </inkml:brush>
  </inkml:definitions>
  <inkml:trace contextRef="#ctx0" brushRef="#br0">105 28 5276 0 0,'0'0'3647'0'0,"-11"-3"-3543"0"0,2 0-124 0 0,-3-2 50 0 0,0 2 1 0 0,0 0 0 0 0,0 0-1 0 0,-24-1 1 0 0,35 5-115 0 0,1 1 0 0 0,0 0 0 0 0,0-1 0 0 0,0 1 0 0 0,0 0 0 0 0,1 0 0 0 0,-1-1 0 0 0,0 1 0 0 0,1 0 0 0 0,-1-1 0 0 0,2 4 0 0 0,-1-4 166 0 0,1 1 1 0 0,-1-1-1 0 0,1 0 0 0 0,-1 1 0 0 0,1-1 1 0 0,-1 0-1 0 0,1 0 0 0 0,0 0 0 0 0,-1 0 1 0 0,1 0-1 0 0,0 0 0 0 0,0-1 0 0 0,0 1 1 0 0,0-1-1 0 0,0 1 0 0 0,-1-1 0 0 0,1 0 1 0 0,0 0-1 0 0,0 1 0 0 0,0-1 0 0 0,0-1 1 0 0,0 1-1 0 0,0 0 0 0 0,0 0 0 0 0,0-1 1 0 0,0 1-1 0 0,2-2 0 0 0,0 1 79 0 0,-1 0-1 0 0,0-1 1 0 0,1 1 0 0 0,-1-1-1 0 0,0 0 1 0 0,0 0 0 0 0,0 0-1 0 0,0 0 1 0 0,0-1 0 0 0,0 1-1 0 0,-1-1 1 0 0,1 0 0 0 0,3-5-1 0 0,-6 8-195 0 0,0 0-1 0 0,0 0 0 0 0,0 0 0 0 0,0-1 0 0 0,0 1 1 0 0,0 0-1 0 0,0 0 0 0 0,0 0 0 0 0,0 0 0 0 0,0-1 1 0 0,0 1-1 0 0,0 0 0 0 0,0 0 0 0 0,0 0 0 0 0,0 0 1 0 0,0-1-1 0 0,0 1 0 0 0,0 0 0 0 0,0 0 0 0 0,0 0 1 0 0,0 0-1 0 0,0-1 0 0 0,0 1 0 0 0,0 0 0 0 0,-1 0 1 0 0,1 0-1 0 0,0 0 0 0 0,0 0 0 0 0,0-1 0 0 0,0 1 1 0 0,0 0-1 0 0,-1 0 0 0 0,1 0 0 0 0,0 0 0 0 0,0 0 0 0 0,0 0 1 0 0,0 0-1 0 0,-1 0 0 0 0,1 0 0 0 0,0 0 0 0 0,0 0 1 0 0,0-1-1 0 0,0 1 0 0 0,-1 0 0 0 0,1 0 0 0 0,0 0 1 0 0,0 0-1 0 0,0 0 0 0 0,0 1 0 0 0,-1-1 0 0 0,1 0 1 0 0,0 0-1 0 0,0 0 0 0 0,0 0 0 0 0,0 0 0 0 0,-1 0 1 0 0,1 0-1 0 0,0 0 0 0 0,0 0 0 0 0,0 0 0 0 0,0 0 1 0 0,-1 1-1 0 0,1-1 0 0 0,0 0 0 0 0,0 0 0 0 0,-18 5-3238 0 0,14-4 2625 0 0,-16 4-2337 0 0</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0:01.133"/>
    </inkml:context>
    <inkml:brush xml:id="br0">
      <inkml:brushProperty name="width" value="0.1" units="cm"/>
      <inkml:brushProperty name="height" value="0.1" units="cm"/>
      <inkml:brushProperty name="color" value="#CC0066"/>
    </inkml:brush>
  </inkml:definitions>
  <inkml:trace contextRef="#ctx0" brushRef="#br0">1 0 680 0 0,'0'0'1668'0'0</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0:01.555"/>
    </inkml:context>
    <inkml:brush xml:id="br0">
      <inkml:brushProperty name="width" value="0.1" units="cm"/>
      <inkml:brushProperty name="height" value="0.1" units="cm"/>
      <inkml:brushProperty name="color" value="#CC0066"/>
    </inkml:brush>
  </inkml:definitions>
  <inkml:trace contextRef="#ctx0" brushRef="#br0">102 1 392 0 0,'0'0'4316'0'0,"89"0"-5952"0"0,-65 4 1520 0 0,19 1-1684 0 0</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2:56.904"/>
    </inkml:context>
    <inkml:brush xml:id="br0">
      <inkml:brushProperty name="width" value="0.1" units="cm"/>
      <inkml:brushProperty name="height" value="0.1" units="cm"/>
      <inkml:brushProperty name="color" value="#CC0066"/>
    </inkml:brush>
  </inkml:definitions>
  <inkml:trace contextRef="#ctx0" brushRef="#br0">76 238 2568 0 0,'0'0'4782'0'0,"13"-1"-4212"0"0,-6 0-510 0 0,71-11 726 0 0,-69 10-656 0 0,-1 0 0 0 0,0-1 0 0 0,1 0 0 0 0,-1 0 1 0 0,0 0-1 0 0,0-1 0 0 0,-1-1 0 0 0,9-5 1 0 0,-15 9-126 0 0,1-1 1 0 0,-1 1 0 0 0,0-1 0 0 0,0 1 0 0 0,0-1 0 0 0,0 0 0 0 0,0 1 0 0 0,0-1 0 0 0,0 0 0 0 0,0 0 0 0 0,-1 1 0 0 0,1-1 0 0 0,-1 0 0 0 0,1 0-1 0 0,-1 0 1 0 0,0 0 0 0 0,0 0 0 0 0,0 0 0 0 0,0 0 0 0 0,0 0 0 0 0,0 0 0 0 0,0 0 0 0 0,-1 0 0 0 0,1 0 0 0 0,-1 1 0 0 0,1-1 0 0 0,-1 0-1 0 0,0 0 1 0 0,0 0 0 0 0,-2-3 0 0 0,0-1-74 0 0,-1 0 0 0 0,0 0 0 0 0,-1 0 0 0 0,1 0 0 0 0,-1 1 0 0 0,-11-10 1 0 0,0 2 46 0 0,-2 0 0 0 0,-30-16 0 0 0,41 25 2 0 0,1 1 1 0 0,-1-1-1 0 0,0 2 0 0 0,-1-1 0 0 0,1 1 1 0 0,0 0-1 0 0,-1 0 0 0 0,1 1 0 0 0,-1 0 1 0 0,-14 1-1 0 0,20 0-33 0 0,1 1 1 0 0,0 0-1 0 0,0 0 0 0 0,0 0 0 0 0,0 0 1 0 0,0 0-1 0 0,0 0 0 0 0,0 0 1 0 0,0 0-1 0 0,0 0 0 0 0,1 0 1 0 0,-1 0-1 0 0,0 1 0 0 0,1-1 1 0 0,-1 0-1 0 0,1 0 0 0 0,-1 1 1 0 0,1-1-1 0 0,0 2 0 0 0,-8 28 102 0 0,0 27 439 0 0,3 0-1 0 0,4 81 1 0 0,0-54 38 0 0,-1-6 79 0 0,0-22-350 0 0,1-1-1 0 0,3 1 1 0 0,15 87-1 0 0,-17-142-323 0 0,0 0 0 0 0,0 0-1 0 0,1 0 1 0 0,-1 0-1 0 0,1 0 1 0 0,-1 0-1 0 0,1 0 1 0 0,0 0-1 0 0,0 0 1 0 0,0 0 0 0 0,0 0-1 0 0,0 0 1 0 0,0 0-1 0 0,1-1 1 0 0,-1 1-1 0 0,0 0 1 0 0,1-1-1 0 0,0 1 1 0 0,-1-1 0 0 0,1 0-1 0 0,0 0 1 0 0,-1 1-1 0 0,1-1 1 0 0,0 0-1 0 0,0 0 1 0 0,0-1-1 0 0,0 1 1 0 0,4 1 0 0 0,-6-4-393 0 0,1 1 0 0 0,0 0 0 0 0,-1 0 1 0 0,1-1-1 0 0,-1 1 0 0 0,1 0 0 0 0,-1-1 1 0 0,0 1-1 0 0,0 0 0 0 0,1-1 0 0 0,-1 1 1 0 0,0 0-1 0 0,0-2 0 0 0,0-13-3118 0 0</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2:57.298"/>
    </inkml:context>
    <inkml:brush xml:id="br0">
      <inkml:brushProperty name="width" value="0.1" units="cm"/>
      <inkml:brushProperty name="height" value="0.1" units="cm"/>
      <inkml:brushProperty name="color" value="#CC0066"/>
    </inkml:brush>
  </inkml:definitions>
  <inkml:trace contextRef="#ctx0" brushRef="#br0">0 29 3920 0 0,'0'0'7636'0'0,"16"-2"-8394"0"0,247-12 1457 0 0,-161 13-484 0 0,8 1-740 0 0,-38-2-4531 0 0,-64-1 2697 0 0,0-3-193 0 0</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2:58.374"/>
    </inkml:context>
    <inkml:brush xml:id="br0">
      <inkml:brushProperty name="width" value="0.1" units="cm"/>
      <inkml:brushProperty name="height" value="0.1" units="cm"/>
      <inkml:brushProperty name="color" value="#CC0066"/>
    </inkml:brush>
  </inkml:definitions>
  <inkml:trace contextRef="#ctx0" brushRef="#br0">178 0 3180 0 0,'0'0'8839'0'0,"-4"0"-8744"0"0,2 1-88 0 0,0-1 0 0 0,-1 1-1 0 0,1 0 1 0 0,0 0-1 0 0,0 0 1 0 0,0 0-1 0 0,0 0 1 0 0,0 0-1 0 0,0 0 1 0 0,0 1 0 0 0,0-1-1 0 0,0 1 1 0 0,0-1-1 0 0,1 1 1 0 0,-1 0-1 0 0,1 0 1 0 0,-1 0-1 0 0,1 0 1 0 0,0 0 0 0 0,0 0-1 0 0,-1 0 1 0 0,0 4-1 0 0,-27 63 693 0 0,25-57-637 0 0,-19 53 3 0 0,3 1 0 0 0,3 1 0 0 0,3 1 0 0 0,3 0 0 0 0,3 1 0 0 0,3 0 0 0 0,4 88 1 0 0,3-138-107 0 0,0 0 0 0 0,2 0 0 0 0,0 0 0 0 0,1-1 0 0 0,1 0 0 0 0,1 0 0 0 0,0 0 0 0 0,1-1 0 0 0,20 32 0 0 0,-12-27 9 0 0,1-1-1 0 0,1 0 0 0 0,0-1 0 0 0,2-1 0 0 0,0-1 1 0 0,29 20-1 0 0,-23-21 279 0 0,1-1 1 0 0,1-1 0 0 0,0-2-1 0 0,0-1 1 0 0,1-1 0 0 0,1-2-1 0 0,0 0 1 0 0,0-2 0 0 0,1-2-1 0 0,-1 0 1 0 0,1-2 0 0 0,34-2 292 0 0</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3:00.632"/>
    </inkml:context>
    <inkml:brush xml:id="br0">
      <inkml:brushProperty name="width" value="0.1" units="cm"/>
      <inkml:brushProperty name="height" value="0.1" units="cm"/>
      <inkml:brushProperty name="color" value="#CC0066"/>
    </inkml:brush>
  </inkml:definitions>
  <inkml:trace contextRef="#ctx0" brushRef="#br0">109 0 4272 0 0,'0'0'7944'0'0,"-5"3"-7888"0"0,-1 2-43 0 0,0-1 0 0 0,1 1 0 0 0,0 1 0 0 0,-1-1 0 0 0,2 1 0 0 0,-1 0 0 0 0,1 0 0 0 0,0 0 0 0 0,0 1 0 0 0,1-1 0 0 0,-1 1 0 0 0,1 0 0 0 0,1 0 0 0 0,-3 9-1 0 0,-4 11-178 0 0,1 1 0 0 0,2-1 0 0 0,0 1 0 0 0,2 0 0 0 0,-1 30 0 0 0,15-78-5447 0 0,-5 8 3360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3:48.949"/>
    </inkml:context>
    <inkml:brush xml:id="br0">
      <inkml:brushProperty name="width" value="0.035" units="cm"/>
      <inkml:brushProperty name="height" value="0.035" units="cm"/>
    </inkml:brush>
  </inkml:definitions>
  <inkml:trace contextRef="#ctx0" brushRef="#br0">340 30 1380,'-2'-3'820,"0"1"1,0 0-1,-1-1 1,1 1-1,-1 0 0,0 0 1,1 1-1,-1-1 0,0 0 1,0 1-1,-7-2 0,5 1-555,-1 1 1,-1 0-1,1 1 0,0 0 0,0-1 0,0 2 0,0-1 0,0 1 0,-12 3 0,4 0-375,0 1 0,0 0 0,0 1 0,1 1 0,0 0 0,-14 10 0,21-13 67,0 1 0,0-1-1,1 1 1,-1 1 0,1-1 0,1 1-1,-1 0 1,1 0 0,0 0 0,0 1-1,-5 12 1,7-15 4,1 1 0,0 0 0,0 0 0,0 0 0,1 0 0,0 0 0,0 0 0,0 0 0,0 0 0,1 0 0,0 0 0,0 0 0,0 0 0,0-1 0,1 1 0,0 0 0,0-1 0,4 8 0,8 8-112,1 1 1,0-2-1,29 27 1,-27-28 239,0 0 1,-1 0-1,24 39 1,-39-55-4,1 0 0,-1 1-1,1 0 1,-1-1 0,0 1 0,0 0 0,0-1-1,-1 1 1,1 0 0,0 0 0,-1 0 0,0 0 0,0 0-1,0 0 1,0-1 0,0 1 0,-1 0 0,1 0-1,-1 0 1,0 0 0,-1 4 0,-1-4 28,1 1 0,-1-1 0,0 0 0,0 1 1,0-1-1,0 0 0,0-1 0,-1 1 0,1-1 1,-1 1-1,0-1 0,0 0 0,-7 2 0,-3 2-386,-1-1 0,1-1-1,-1-1 1,1 0-1,-1-1 1,0 0-1,0-2 1,0 1 0,-22-4-1,20-2-2062,3-7-1548</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0:03.265"/>
    </inkml:context>
    <inkml:brush xml:id="br0">
      <inkml:brushProperty name="width" value="0.035" units="cm"/>
      <inkml:brushProperty name="height" value="0.035" units="cm"/>
      <inkml:brushProperty name="color" value="#E71224"/>
    </inkml:brush>
  </inkml:definitions>
  <inkml:trace contextRef="#ctx0" brushRef="#br0">609 63 4340,'11'-31'6210,"0"-1"-2073,-11 33-3895,-5 3-194,1 1-1,0 1 1,0-1 0,1 0 0,-1 1 0,1 0 0,-4 11 0,5-13-11,-83 184 285,-77 145-16,-53 9 71,178-284-327,20-30 32,-34 43 0,50-70-62,1 0 1,-1 0-1,0 0 1,1 0 0,-1-1-1,0 1 1,0 0-1,0 0 1,0-1 0,1 1-1,-1 0 1,0-1-1,0 1 1,0-1 0,0 1-1,0-1 1,0 0-1,-1 1 1,1-1 0,-2 0-1,2 0 0,1 0-1,-1-1 1,1 1 0,-1-1-1,1 1 1,0-1 0,-1 1-1,1-1 1,-1 1 0,1-1-1,0 0 1,-1 1 0,1-1-1,0 0 1,0 1-1,0-1 1,-1 0 0,1 1-1,0-1 1,0 0 0,0 1-1,0-1 1,0 0 0,0 0-1,0-4 2,1 0-1,-1 0 0,1 0 0,0 0 1,0 0-1,0 1 0,0-1 0,4-6 1,3-1-56,0 1 0,1 0 0,0 1 1,1 0-1,0 0 0,1 1 0,0 0 1,1 1-1,-1 0 0,1 1 0,24-11 1,14-2-36,91-24 0,-89 29 81,-31 8-28,1 0 0,0 2 0,0 0 0,1 2 0,-1 0 0,1 2 0,36 1 0,-57 1 3,-1 0 1,0 1-1,0-1 1,0 0-1,0 1 1,0-1-1,0 1 1,0-1-1,-1 1 1,1-1-1,0 1 1,-1-1 0,1 1-1,-1 0 1,0-1-1,1 1 1,-1-1-1,0 1 1,0 2-1,0 0 13,1 0-1,-1-1 0,1 1 1,0-1-1,0 1 0,0-1 1,1 1-1,1 3 1,6 0-25,-7-6 10,-1 0 0,1 0 0,-1 0-1,0 0 1,1 0 0,-1 0-1,0 0 1,0 1 0,0-1-1,0 0 1,0 1 0,0-1 0,0 0-1,0 1 1,-1-1 0,1 1-1,0 0 1,0 2 0,-5-2-283,1 1 1,-1-1-1,1 1 0,-1-1 1,0-1-1,-7 4 1,5-3-148,-1 2-462,0-1 1,-1 0-1,1-1 0,-1 1 0,0-1 0,0-1 1,0 0-1,0 0 0,-11 0 0,-1-4-2979</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3:01.097"/>
    </inkml:context>
    <inkml:brush xml:id="br0">
      <inkml:brushProperty name="width" value="0.1" units="cm"/>
      <inkml:brushProperty name="height" value="0.1" units="cm"/>
      <inkml:brushProperty name="color" value="#CC0066"/>
    </inkml:brush>
  </inkml:definitions>
  <inkml:trace contextRef="#ctx0" brushRef="#br0">37 0 4912 0 0,'0'0'5454'0'0,"-6"8"-5699"0"0,-17 22 145 0 0,22-29 102 0 0,1-1 0 0 0,-1 1 1 0 0,0 0-1 0 0,1 0 0 0 0,-1-1 1 0 0,1 1-1 0 0,-1 0 0 0 0,1 0 1 0 0,-1-1-1 0 0,1 1 0 0 0,0 0 0 0 0,-1 0 1 0 0,1 0-1 0 0,0 0 0 0 0,0 0 1 0 0,0-1-1 0 0,0 1 0 0 0,0 0 0 0 0,0 0 1 0 0,0 0-1 0 0,0 0 0 0 0,0 0 1 0 0,0 0-1 0 0,0 0 0 0 0,0 0 0 0 0,1-1 1 0 0,-1 1-1 0 0,0 0 0 0 0,0 0 1 0 0,1 0-1 0 0,-1 0 0 0 0,1-1 0 0 0,0 2 1 0 0,0-1 67 0 0,0-1 0 0 0,-1 0-1 0 0,1 0 1 0 0,0 0 0 0 0,-1 0 0 0 0,1 1 0 0 0,0-1 0 0 0,-1 0 0 0 0,1 0 0 0 0,0 0 0 0 0,-1 0 0 0 0,1-1-1 0 0,0 1 1 0 0,-1 0 0 0 0,1 0 0 0 0,0 0 0 0 0,-1 0 0 0 0,1-1 0 0 0,0 1 0 0 0,-1 0 0 0 0,1-1 0 0 0,-1 1-1 0 0,1 0 1 0 0,0-1 0 0 0,-1 1 0 0 0,1-1 0 0 0,-1 1 0 0 0,1-1 0 0 0,-1 1 0 0 0,0-1 0 0 0,1 0 0 0 0,-1 1-1 0 0,1-1 1 0 0,-1 1 0 0 0,1-2 0 0 0,3-8 382 0 0</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3:01.505"/>
    </inkml:context>
    <inkml:brush xml:id="br0">
      <inkml:brushProperty name="width" value="0.1" units="cm"/>
      <inkml:brushProperty name="height" value="0.1" units="cm"/>
      <inkml:brushProperty name="color" value="#CC0066"/>
    </inkml:brush>
  </inkml:definitions>
  <inkml:trace contextRef="#ctx0" brushRef="#br0">52 35 6385 0 0,'0'0'6283'0'0,"12"-5"-6208"0"0,7-1-210 0 0,1 0 0 0 0,0 1 0 0 0,0 1 1 0 0,0 0-1 0 0,24 0 0 0 0,-32 4-444 0 0,23 1-551 0 0,-34-1 792 0 0,1 1 0 0 0,-1-1 0 0 0,0 0 0 0 0,1 1-1 0 0,-1-1 1 0 0,0 1 0 0 0,1-1 0 0 0,-1 1 0 0 0,0 0 0 0 0,0-1 0 0 0,1 1-1 0 0,-1 0 1 0 0,0 0 0 0 0,0 0 0 0 0,0 0 0 0 0,0 0 0 0 0,0 0 0 0 0,0 0 0 0 0,-1 0-1 0 0,2 2 1 0 0</inkml:trace>
  <inkml:trace contextRef="#ctx0" brushRef="#br0" timeOffset="1">0 231 872 0 0,'0'0'8376'0'0,"8"3"-7812"0"0,12 2-468 0 0,0 0 0 0 0,0-2 1 0 0,0 0-1 0 0,39 0 1 0 0,-47-3-1201 0 0,1-1 0 0 0,0 0 0 0 0,-1-1 1 0 0,1-1-1 0 0,22-6 0 0 0,-10-3-2567 0 0</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3:01.927"/>
    </inkml:context>
    <inkml:brush xml:id="br0">
      <inkml:brushProperty name="width" value="0.1" units="cm"/>
      <inkml:brushProperty name="height" value="0.1" units="cm"/>
      <inkml:brushProperty name="color" value="#CC0066"/>
    </inkml:brush>
  </inkml:definitions>
  <inkml:trace contextRef="#ctx0" brushRef="#br0">65 152 5432 0 0,'0'0'3709'0'0,"1"9"-3566"0"0,2 31-26 0 0,-3-39-83 0 0,0 0 0 0 0,0 1 0 0 0,0-1 0 0 0,0 0 1 0 0,0 0-1 0 0,0 0 0 0 0,0 0 0 0 0,0 0 0 0 0,0 1 0 0 0,0-1 1 0 0,-1 0-1 0 0,1 0 0 0 0,0 0 0 0 0,-1 0 0 0 0,1 0 0 0 0,-1 0 1 0 0,1 0-1 0 0,-1 0 0 0 0,1 0 0 0 0,-1 0 0 0 0,0 0 0 0 0,0 0 0 0 0,0 0 1 0 0,1-1-1 0 0,-1 1 0 0 0,0 0 0 0 0,0-1 0 0 0,0 1 0 0 0,0 0 1 0 0,0-1-1 0 0,0 1 0 0 0,0-1 0 0 0,0 1 0 0 0,0-1 0 0 0,0 0 0 0 0,-1 0 1 0 0,1 1-1 0 0,0-1 0 0 0,0 0 0 0 0,0 0 0 0 0,0 0 0 0 0,0 0 1 0 0,-1 0-1 0 0,0-1 0 0 0,0 1 20 0 0,0 0 1 0 0,0-1-1 0 0,0 1 1 0 0,1-1-1 0 0,-1 0 1 0 0,0 1-1 0 0,0-1 1 0 0,1 0 0 0 0,-1 0-1 0 0,0 0 1 0 0,1 0-1 0 0,-1 0 1 0 0,1-1-1 0 0,-1 1 1 0 0,1 0-1 0 0,0-1 1 0 0,-1 1-1 0 0,1-1 1 0 0,0 0-1 0 0,0 1 1 0 0,0-1-1 0 0,-1-3 1 0 0,1-3-105 0 0,1 0 1 0 0,0 1-1 0 0,0-1 1 0 0,0 0-1 0 0,1 1 1 0 0,0-1-1 0 0,1 0 1 0 0,0 1-1 0 0,0-1 1 0 0,1 1-1 0 0,0 0 1 0 0,0 0-1 0 0,0 0 1 0 0,1 0-1 0 0,0 1 1 0 0,0-1-1 0 0,9-9 1 0 0,-9 11 8 0 0,0 0-1 0 0,0 0 1 0 0,1 0-1 0 0,-1 1 1 0 0,1 0-1 0 0,0-1 1 0 0,0 2-1 0 0,1-1 1 0 0,-1 1-1 0 0,1-1 1 0 0,0 2 0 0 0,0-1-1 0 0,0 1 1 0 0,0-1-1 0 0,0 2 1 0 0,0-1-1 0 0,1 1 1 0 0,-1 0-1 0 0,0 0 1 0 0,1 1-1 0 0,8 0 1 0 0,-11 1 63 0 0,-1 0 0 0 0,0 0 0 0 0,1 1-1 0 0,-1 0 1 0 0,0-1 0 0 0,0 1 0 0 0,0 0 0 0 0,0 1 0 0 0,0-1 0 0 0,-1 0-1 0 0,1 1 1 0 0,-1 0 0 0 0,1-1 0 0 0,-1 1 0 0 0,0 0 0 0 0,0 0-1 0 0,-1 0 1 0 0,3 4 0 0 0,3 7 179 0 0,-1-1 0 0 0,8 29 0 0 0,-11-30-141 0 0,0-1 1 0 0,-1 1-1 0 0,-1-1 0 0 0,0 1 0 0 0,0 0 0 0 0,-1 0 1 0 0,-1-1-1 0 0,0 1 0 0 0,-1 0 0 0 0,0-1 1 0 0,0 1-1 0 0,-1-1 0 0 0,-1 0 0 0 0,0 0 1 0 0,0 0-1 0 0,-1 0 0 0 0,-1-1 0 0 0,0 0 1 0 0,0 0-1 0 0,-1 0 0 0 0,0-1 0 0 0,-14 14 1 0 0,21-23-48 0 0,0 0 0 0 0,0 0 0 0 0,0 0 0 0 0,0 0 0 0 0,0 0 0 0 0,0 0 0 0 0,-1 0 0 0 0,1 0 0 0 0,0 0 0 0 0,0 0 0 0 0,0 1 0 0 0,0-1 0 0 0,0 0 0 0 0,0 0 0 0 0,0 0 0 0 0,-1 0 0 0 0,1 0 0 0 0,0 0 0 0 0,0 0 1 0 0,0 1-1 0 0,0-1 0 0 0,0 0 0 0 0,0 0 0 0 0,0 0 0 0 0,0 0 0 0 0,0 0 0 0 0,0 1 0 0 0,0-1 0 0 0,0 0 0 0 0,0 0 0 0 0,0 0 0 0 0,0 0 0 0 0,0 1 0 0 0,0-1 0 0 0,0 0 0 0 0,0 0 0 0 0,0 0 0 0 0,0 0 1 0 0,0 0-1 0 0,0 1 0 0 0,0-1 0 0 0,0 0 0 0 0,0 0 0 0 0,0 0 0 0 0,1 0 0 0 0,-1 0 0 0 0,0 0 0 0 0,0 1 0 0 0,0-1 0 0 0,0 0 0 0 0,0 0 0 0 0,0 0 0 0 0,0 0 0 0 0,1 0 0 0 0,-1 0 0 0 0,0 0 0 0 0,0 0 1 0 0,0 0-1 0 0,0 0 0 0 0,0 0 0 0 0,1 0 0 0 0,16 1 368 0 0,30-9-307 0 0,-38 7-92 0 0,119-10-3762 0 0,-80 8-976 0 0,-25 1 269 0 0</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3:02.335"/>
    </inkml:context>
    <inkml:brush xml:id="br0">
      <inkml:brushProperty name="width" value="0.1" units="cm"/>
      <inkml:brushProperty name="height" value="0.1" units="cm"/>
      <inkml:brushProperty name="color" value="#CC0066"/>
    </inkml:brush>
  </inkml:definitions>
  <inkml:trace contextRef="#ctx0" brushRef="#br0">176 0 1396 0 0,'0'0'5790'0'0,"-5"12"-5045"0"0,-1 1-712 0 0,-42 94 2227 0 0,38-89-2218 0 0,0 0 0 0 0,0-1 0 0 0,-2 0 0 0 0,-16 18 0 0 0,27-34-81 0 0,-2 3-541 0 0,0-1 1 0 0,0 0-1 0 0,-1 1 1 0 0,0-1 0 0 0,1-1-1 0 0,-1 1 1 0 0,-8 3-1 0 0,3-5-2307 0 0</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3:02.758"/>
    </inkml:context>
    <inkml:brush xml:id="br0">
      <inkml:brushProperty name="width" value="0.1" units="cm"/>
      <inkml:brushProperty name="height" value="0.1" units="cm"/>
      <inkml:brushProperty name="color" value="#CC0066"/>
    </inkml:brush>
  </inkml:definitions>
  <inkml:trace contextRef="#ctx0" brushRef="#br0">162 1 1684 0 0,'0'0'7326'0'0,"-4"12"-7363"0"0,1-4 58 0 0,-19 56 959 0 0,-58 115-1 0 0,79-179-973 0 0,-18 28 259 0 0,18-27-233 0 0,1 0 0 0 0,-1 0-1 0 0,0-1 1 0 0,1 1 0 0 0,-1 0 0 0 0,0 0 0 0 0,1-1 0 0 0,-1 1 0 0 0,0 0 0 0 0,0-1 0 0 0,0 1 0 0 0,0-1 0 0 0,1 1-1 0 0,-1-1 1 0 0,0 1 0 0 0,0-1 0 0 0,0 0 0 0 0,0 1 0 0 0,0-1 0 0 0,0 0 0 0 0,0 0 0 0 0,0 0 0 0 0,0 0 0 0 0,0 0-1 0 0,0 0 1 0 0,0 0 0 0 0,0 0 0 0 0,-2-1 0 0 0,2 1-29 0 0,1-1 0 0 0,-1 0 1 0 0,1 0-1 0 0,-1 0 0 0 0,1 0 0 0 0,-1 0 0 0 0,1 0 1 0 0,0-1-1 0 0,-1 1 0 0 0,1 0 0 0 0,0 0 0 0 0,0 0 0 0 0,0 0 1 0 0,0 0-1 0 0,0 0 0 0 0,0 0 0 0 0,0-1 0 0 0,0 1 1 0 0,0 0-1 0 0,0 0 0 0 0,1 0 0 0 0,-1 0 0 0 0,1-1 0 0 0,9-27-432 0 0,4 2 98 0 0,1 0 0 0 0,27-34 0 0 0,-32 47 276 0 0,1 1 0 0 0,1 1 0 0 0,0 0 0 0 0,0 0 0 0 0,1 1 0 0 0,14-9 0 0 0,-25 19 44 0 0,0 0-1 0 0,-1 0 1 0 0,1 0-1 0 0,0 0 1 0 0,0 0 0 0 0,-1 0-1 0 0,1 0 1 0 0,0 1-1 0 0,0-1 1 0 0,0 1-1 0 0,0-1 1 0 0,0 1-1 0 0,0 0 1 0 0,0-1 0 0 0,0 1-1 0 0,0 1 1 0 0,0-1-1 0 0,0 0 1 0 0,0 0-1 0 0,0 1 1 0 0,4 0-1 0 0,-4 1 41 0 0,-1-1 0 0 0,1 0 0 0 0,0 1 0 0 0,0-1 0 0 0,-1 1 0 0 0,1 0-1 0 0,-1 0 1 0 0,1 0 0 0 0,-1 0 0 0 0,0 0 0 0 0,1 0 0 0 0,-1 0 0 0 0,0 0 0 0 0,-1 0-1 0 0,2 4 1 0 0,2 8 198 0 0,-2 1 0 0 0,1-1 0 0 0,-2 1 0 0 0,0 23 0 0 0,-1-8-51 0 0,2-16-193 0 0,-2 1 1 0 0,0 0-1 0 0,-1-1 0 0 0,0 1 0 0 0,-1-1 1 0 0,-1 1-1 0 0,0-1 0 0 0,-9 22 0 0 0,2-24-1325 0 0</inkml:trace>
  <inkml:trace contextRef="#ctx0" brushRef="#br0" timeOffset="1">579 98 4788 0 0,'0'0'6372'0'0,"13"-2"-6352"0"0,16-3 59 0 0,44-1-1 0 0,-64 6-288 0 0,0 0 1 0 0,-1 0-1 0 0,1 0 1 0 0,0 2-1 0 0,-1-1 1 0 0,1 1-1 0 0,0 0 1 0 0,-1 0-1 0 0,0 1 1 0 0,0 1-1 0 0,13 6 1 0 0,-13-3-2070 0 0,-5 0-725 0 0</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3:03.195"/>
    </inkml:context>
    <inkml:brush xml:id="br0">
      <inkml:brushProperty name="width" value="0.1" units="cm"/>
      <inkml:brushProperty name="height" value="0.1" units="cm"/>
      <inkml:brushProperty name="color" value="#CC0066"/>
    </inkml:brush>
  </inkml:definitions>
  <inkml:trace contextRef="#ctx0" brushRef="#br0">1 1 2856 0 0,'0'0'6289'0'0,"19"28"-6029"0"0,-3-24-80 0 0,3-2-180 0 0,4 1-92 0 0,1-3-828 0 0,-6 0-856 0 0,10-5-1197 0 0</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3:03.630"/>
    </inkml:context>
    <inkml:brush xml:id="br0">
      <inkml:brushProperty name="width" value="0.1" units="cm"/>
      <inkml:brushProperty name="height" value="0.1" units="cm"/>
      <inkml:brushProperty name="color" value="#CC0066"/>
    </inkml:brush>
  </inkml:definitions>
  <inkml:trace contextRef="#ctx0" brushRef="#br0">66 27 808 0 0,'0'0'8802'0'0,"12"-5"-8278"0"0,35-13-123 0 0,-45 18-388 0 0,-1-1 0 0 0,1 0 1 0 0,-1 1-1 0 0,0-1 0 0 0,1 1 0 0 0,-1 0 0 0 0,1 0 1 0 0,-1-1-1 0 0,1 1 0 0 0,-1 0 0 0 0,1 0 0 0 0,-1 0 0 0 0,1 1 1 0 0,-1-1-1 0 0,1 0 0 0 0,-1 0 0 0 0,1 1 0 0 0,-1-1 1 0 0,1 1-1 0 0,-1-1 0 0 0,0 1 0 0 0,1 0 0 0 0,-1 0 1 0 0,0-1-1 0 0,0 1 0 0 0,1 0 0 0 0,-1 0 0 0 0,0 0 1 0 0,0 0-1 0 0,0 1 0 0 0,0-1 0 0 0,0 0 0 0 0,0 0 1 0 0,-1 0-1 0 0,1 1 0 0 0,0-1 0 0 0,-1 0 0 0 0,1 1 1 0 0,-1-1-1 0 0,1 1 0 0 0,0 1 0 0 0,0 4 118 0 0,0 0 0 0 0,0-1 0 0 0,0 1 0 0 0,-1 0 0 0 0,0 0 0 0 0,-2 10 0 0 0,1-10-81 0 0,-1-1 0 0 0,-1 0 0 0 0,1 0 0 0 0,-1 1 0 0 0,0-2 0 0 0,-1 1 0 0 0,1 0 0 0 0,-1-1 0 0 0,0 1 0 0 0,-1-1 0 0 0,1 0 0 0 0,-1-1 0 0 0,-6 6 0 0 0,-11 13 175 0 0,22-23-255 0 0,0 1-1 0 0,-1-1 1 0 0,1 0-1 0 0,0 1 1 0 0,0-1-1 0 0,0 1 1 0 0,0-1-1 0 0,0 1 1 0 0,0-1-1 0 0,0 1 0 0 0,0-1 1 0 0,0 1-1 0 0,0-1 1 0 0,0 1-1 0 0,0-1 1 0 0,0 1-1 0 0,0-1 1 0 0,0 1-1 0 0,0-1 1 0 0,1 1-1 0 0,-1-1 1 0 0,0 0-1 0 0,0 1 1 0 0,1-1-1 0 0,-1 1 1 0 0,0-1-1 0 0,0 1 1 0 0,1-1-1 0 0,-1 0 1 0 0,0 1-1 0 0,1-1 1 0 0,-1 0-1 0 0,1 1 1 0 0,19 15-62 0 0,-8-7 33 0 0,-8-4 137 0 0,1 0 0 0 0,-1 0 0 0 0,0 0 0 0 0,0 0 1 0 0,0 1-1 0 0,-1-1 0 0 0,0 1 0 0 0,0 0 0 0 0,0 0 0 0 0,-1 1 0 0 0,0-1 0 0 0,0 0 0 0 0,-1 1 0 0 0,0-1 0 0 0,0 1 0 0 0,0-1 1 0 0,-1 1-1 0 0,0-1 0 0 0,0 1 0 0 0,0 0 0 0 0,-1-1 0 0 0,0 1 0 0 0,-1-1 0 0 0,1 1 0 0 0,-1-1 0 0 0,0 0 0 0 0,-1 0 0 0 0,0 0 1 0 0,0 0-1 0 0,0 0 0 0 0,0 0 0 0 0,-1-1 0 0 0,0 0 0 0 0,0 0 0 0 0,-1 0 0 0 0,1 0 0 0 0,-1-1 0 0 0,0 1 0 0 0,0-1 1 0 0,-1 0-1 0 0,-7 4 0 0 0,3-2-194 0 0,-1 1-100 0 0,-1 0 0 0 0,-21 8 0 0 0,29-13-427 0 0,1-1-1 0 0,-1 0 1 0 0,0 0 0 0 0,1-1-1 0 0,-1 1 1 0 0,0-1-1 0 0,0 0 1 0 0,-6 0 0 0 0</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3:04.255"/>
    </inkml:context>
    <inkml:brush xml:id="br0">
      <inkml:brushProperty name="width" value="0.1" units="cm"/>
      <inkml:brushProperty name="height" value="0.1" units="cm"/>
      <inkml:brushProperty name="color" value="#CC0066"/>
    </inkml:brush>
  </inkml:definitions>
  <inkml:trace contextRef="#ctx0" brushRef="#br0">143 24 4000 0 0,'0'0'5839'0'0,"11"-4"-5672"0"0,35-13 13 0 0,-43 16-167 0 0,-1 1 1 0 0,0-1-1 0 0,1 1 1 0 0,-1-1-1 0 0,1 1 0 0 0,-1 0 1 0 0,1 0-1 0 0,-1 0 1 0 0,0 1-1 0 0,1-1 1 0 0,-1 0-1 0 0,0 1 1 0 0,1 0-1 0 0,-1-1 1 0 0,0 1-1 0 0,1 0 1 0 0,-1 0-1 0 0,0 0 1 0 0,2 2-1 0 0,2 1-3 0 0,-1 1 1 0 0,0-1-1 0 0,0 1 0 0 0,7 9 1 0 0,-8-10-2 0 0,7 11 63 0 0,0 1 0 0 0,-1 0 0 0 0,0 1 0 0 0,-1 0 1 0 0,-1 0-1 0 0,-1 1 0 0 0,-1 0 0 0 0,0 0 0 0 0,3 20 1 0 0,0 11 36 0 0,-2 1 1 0 0,1 60 0 0 0,-8-43 118 0 0,-4 0 0 0 0,-2-1 0 0 0,-3 0-1 0 0,-3 0 1 0 0,-3-1 0 0 0,-2 0 0 0 0,-4-1 0 0 0,-2-2 0 0 0,-3 0 0 0 0,-2-1-1 0 0,-38 57 1 0 0,50-93 320 0 0,-1 0 0 0 0,-1-2 0 0 0,-1 0 1 0 0,-1-1-1 0 0,-1-1 0 0 0,-38 30 0 0 0</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3:08.059"/>
    </inkml:context>
    <inkml:brush xml:id="br0">
      <inkml:brushProperty name="width" value="0.1" units="cm"/>
      <inkml:brushProperty name="height" value="0.1" units="cm"/>
      <inkml:brushProperty name="color" value="#CC0066"/>
    </inkml:brush>
  </inkml:definitions>
  <inkml:trace contextRef="#ctx0" brushRef="#br0">18 177 4652 0 0,'0'0'8463'0'0,"0"-10"-9670"0"0,0 10 1219 0 0,-1 1 0 0 0,1 0 0 0 0,0-1 0 0 0,0 1 0 0 0,0 0 0 0 0,0-1 0 0 0,0 1 0 0 0,0 0 0 0 0,0-1 0 0 0,0 1 0 0 0,0 0 0 0 0,0-1 0 0 0,0 1 0 0 0,0 0 0 0 0,0-1 0 0 0,1 1 1 0 0,-1 0-1 0 0,0-1 0 0 0,0 1 0 0 0,1 0 0 0 0,-1-1 0 0 0,1 1 0 0 0,-1-1 0 0 0,0 1 0 0 0,1-1 0 0 0,-1 1 0 0 0,1-1 0 0 0,-1 1 0 0 0,1-1 0 0 0,-1 1 0 0 0,1-1 0 0 0,0 0 0 0 0,-1 1 0 0 0,2-1 0 0 0,-1 0 22 0 0,0-1-1 0 0,0 0 0 0 0,0 1 1 0 0,0-1-1 0 0,0 0 0 0 0,-1 0 0 0 0,1 0 1 0 0,0 1-1 0 0,0-1 0 0 0,-1 0 1 0 0,1 0-1 0 0,0 0 0 0 0,-1-1 0 0 0,1 1 1 0 0,-1 0-1 0 0,1 0 0 0 0,-1 0 1 0 0,0 0-1 0 0,1 0 0 0 0,-1-3 1 0 0,-10 5-578 0 0,8-1 635 0 0,0 1-1 0 0,1-1 1 0 0,-1 0-1 0 0,0 0 1 0 0,1 0-1 0 0,-1 0 1 0 0,0 0-1 0 0,1 0 1 0 0,-1 0-1 0 0,0 0 1 0 0,1 0-1 0 0,-1-1 1 0 0,1 1-1 0 0,-1-1 1 0 0,0 1-1 0 0,-1-2 1 0 0,3-4-131 0 0,0 0-1 0 0,0 0 1 0 0,1 1 0 0 0,-1-1 0 0 0,1 0-1 0 0,1 1 1 0 0,-1-1 0 0 0,1 0-1 0 0,0 1 1 0 0,1 0 0 0 0,-1-1 0 0 0,1 1-1 0 0,0 0 1 0 0,0 0 0 0 0,0 1-1 0 0,1-1 1 0 0,0 1 0 0 0,6-6-1 0 0,-6 4-29 0 0,2 1 0 0 0,-1 0-1 0 0,1 1 1 0 0,0-1 0 0 0,0 1-1 0 0,0 0 1 0 0,0 0 0 0 0,1 1-1 0 0,-1 0 1 0 0,1 0 0 0 0,0 0-1 0 0,0 1 1 0 0,0 0-1 0 0,9-1 1 0 0,-12 3 32 0 0,-1-1-1 0 0,0 1 1 0 0,0 0 0 0 0,0 0-1 0 0,1 1 1 0 0,-1-1 0 0 0,0 1-1 0 0,0-1 1 0 0,0 1 0 0 0,0 0-1 0 0,0 0 1 0 0,0 1 0 0 0,0-1-1 0 0,0 1 1 0 0,0-1 0 0 0,-1 1-1 0 0,5 3 1 0 0,-4-1 75 0 0,0-1 0 0 0,0 1 1 0 0,-1 0-1 0 0,0 1 0 0 0,0-1 0 0 0,0 0 0 0 0,0 1 0 0 0,0-1 1 0 0,-1 1-1 0 0,0 0 0 0 0,1 5 0 0 0,0 3 4 0 0,0 0 1 0 0,-2 1-1 0 0,1-1 0 0 0,-2 0 0 0 0,0 0 0 0 0,0 0 1 0 0,-1 0-1 0 0,-1 0 0 0 0,0-1 0 0 0,-1 1 0 0 0,0-1 1 0 0,-1 1-1 0 0,0-1 0 0 0,-1-1 0 0 0,-10 16 0 0 0,7-13 66 0 0,0 0-1 0 0,-1-1 1 0 0,-1-1-1 0 0,0 0 0 0 0,-1 0 1 0 0,0-1-1 0 0,-1-1 1 0 0,0 0-1 0 0,0 0 0 0 0,-1-2 1 0 0,-29 15-1 0 0,43-21 54 0 0,7 0 11 0 0,23 2 160 0 0,40 2 5 0 0,-11-3-291 0 0,-26-1-1606 0 0,0-1 0 0 0,62-6 0 0 0,-90 4 747 0 0,0 0-1 0 0,0 0 1 0 0,0-1 0 0 0,0 1-1 0 0,0-1 1 0 0,0 0 0 0 0,8-6-1 0 0,0-2-2925 0 0</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3:08.500"/>
    </inkml:context>
    <inkml:brush xml:id="br0">
      <inkml:brushProperty name="width" value="0.1" units="cm"/>
      <inkml:brushProperty name="height" value="0.1" units="cm"/>
      <inkml:brushProperty name="color" value="#CC0066"/>
    </inkml:brush>
  </inkml:definitions>
  <inkml:trace contextRef="#ctx0" brushRef="#br0">1 1 1136 0 0,'0'0'10369'0'0,"12"3"-10000"0"0,223 33 1234 0 0,-233-36-1601 0 0,177 25-125 0 0,-173-24-1482 0 0,-11-2-224 0 0,-12-5-4268 0 0,7-2 2272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0:03.917"/>
    </inkml:context>
    <inkml:brush xml:id="br0">
      <inkml:brushProperty name="width" value="0.035" units="cm"/>
      <inkml:brushProperty name="height" value="0.035" units="cm"/>
      <inkml:brushProperty name="color" value="#E71224"/>
    </inkml:brush>
  </inkml:definitions>
  <inkml:trace contextRef="#ctx0" brushRef="#br0">520 22 4256,'-5'-8'2149,"-6"-5"555,9 16-2265,4 10-448,2 2 206,1-1-1,0 0 1,1 0 0,1-1 0,0 0-1,0 0 1,11 12 0,7 7-37,39 41 0,-52-61-47,1-1 1,0 0-1,1 0 0,0-1 1,0-1-1,1-1 0,0 0 1,1-1-1,0 0 0,0-1 1,0-1-1,1-1 1,0 0-1,30 2 0,-47-6-112,0 0 0,0 0-1,1 0 1,-1 0-1,0 0 1,0 0 0,0 0-1,0 1 1,0-1 0,1 0-1,-1 0 1,0 0 0,0 0-1,0 0 1,0 0 0,0 0-1,1 0 1,-1 0 0,0 0-1,0 0 1,0 1-1,0-1 1,0 0 0,0 0-1,0 0 1,0 0 0,1 0-1,-1 0 1,0 1 0,0-1-1,0 0 1,0 0 0,0 0-1,0 0 1,0 0 0,0 1-1,0-1 1,0 0 0,0 0-1,0 0 1,0 0-1,0 0 1,0 1 0,0-1-1,0 0 1,0 0 0,0 0-1,0 0 1,0 0 0,-1 1-1,1-1 1,0 0 0,0 0-1,0 0 1,0 0 0,-12 14 61,-29 20 152,22-19-37,-297 258 1109,178-150-1092,-41 57-29,142-137-11,2 1-1,-42 71 1,72-107-62,0 2-170,2-10 1721,4-1-1720,-1 1 0,0-1 0,0 1 0,0 0 0,0-1 0,0 1 0,0-1 0,0 1 0,0-1 0,0 1 0,0-1 0,0 1 0,-1 0 0,1-1 0,0 1 0,0-1 0,0 1 0,-1 0 0,1-1 0,0 1 0,0-1 0,-1 1 0,1 0 0,0-1 0,-1 1 0,1 0 0,0 0 0,-1-1 0,1 1 0,0 0 0,-1 0 0,1-1 0,-1 1 0,-13 3-6703,8-1 5231,-11 2-2962</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3:08.941"/>
    </inkml:context>
    <inkml:brush xml:id="br0">
      <inkml:brushProperty name="width" value="0.1" units="cm"/>
      <inkml:brushProperty name="height" value="0.1" units="cm"/>
      <inkml:brushProperty name="color" value="#CC0066"/>
    </inkml:brush>
  </inkml:definitions>
  <inkml:trace contextRef="#ctx0" brushRef="#br0">124 0 1120 0 0,'0'0'11739'0'0,"-3"5"-11677"0"0,-1 1 66 0 0,0 1 0 0 0,1-1 1 0 0,0 1-1 0 0,0 0 1 0 0,0 0-1 0 0,1 0 1 0 0,-2 15-1 0 0,-7 63 879 0 0,7-42-684 0 0,-3 18-197 0 0,-3 0 0 0 0,-2-1 0 0 0,-29 84 0 0 0,32-126-264 0 0</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3:09.347"/>
    </inkml:context>
    <inkml:brush xml:id="br0">
      <inkml:brushProperty name="width" value="0.1" units="cm"/>
      <inkml:brushProperty name="height" value="0.1" units="cm"/>
      <inkml:brushProperty name="color" value="#CC0066"/>
    </inkml:brush>
  </inkml:definitions>
  <inkml:trace contextRef="#ctx0" brushRef="#br0">254 196 4036 0 0,'0'0'5198'0'0,"12"-9"-4829"0"0,60-50 187 0 0,-70 57-546 0 0,1 0-1 0 0,-1 0 1 0 0,0 0-1 0 0,0 0 1 0 0,0-1-1 0 0,0 1 1 0 0,0-1 0 0 0,-1 0-1 0 0,1 1 1 0 0,-1-1-1 0 0,1 0 1 0 0,-1 0-1 0 0,0 0 1 0 0,0 0 0 0 0,0 0-1 0 0,-1 0 1 0 0,1 0-1 0 0,-1 0 1 0 0,0 0 0 0 0,0 0-1 0 0,0 0 1 0 0,0 0-1 0 0,0-1 1 0 0,-1 1-1 0 0,1 0 1 0 0,-1 0 0 0 0,0 0-1 0 0,0 0 1 0 0,0 0-1 0 0,0 1 1 0 0,0-1-1 0 0,-1 0 1 0 0,1 0 0 0 0,-1 1-1 0 0,0-1 1 0 0,0 1-1 0 0,0-1 1 0 0,0 1 0 0 0,0 0-1 0 0,-1 0 1 0 0,1 0-1 0 0,-1 0 1 0 0,1 0-1 0 0,-1 1 1 0 0,0-1 0 0 0,1 1-1 0 0,-1-1 1 0 0,-5 0-1 0 0,6 1-23 0 0,0 1-1 0 0,0-1 1 0 0,0 1 0 0 0,0 0-1 0 0,0 0 1 0 0,0 0-1 0 0,0 0 1 0 0,0 0-1 0 0,0 0 1 0 0,0 0-1 0 0,0 1 1 0 0,0-1 0 0 0,0 1-1 0 0,0 0 1 0 0,0-1-1 0 0,0 1 1 0 0,1 0-1 0 0,-1 0 1 0 0,0 0 0 0 0,0 0-1 0 0,1 1 1 0 0,-1-1-1 0 0,1 0 1 0 0,-1 1-1 0 0,1-1 1 0 0,0 1-1 0 0,-1-1 1 0 0,0 3 0 0 0,-5 6 104 0 0,0 0 1 0 0,1 0-1 0 0,-8 19 0 0 0,7-16 85 0 0,-20 47 460 0 0,-33 102 0 0 0,-5 69 516 0 0,59-209-1036 0 0,-9 54 240 0 0,11-51-222 0 0,-1-1 0 0 0,-12 36 0 0 0,17-59-287 0 0,0 0 1 0 0,0-1-1 0 0,-1 1 1 0 0,1-1-1 0 0,0 1 1 0 0,0-1-1 0 0,-1 1 1 0 0,1-1-1 0 0,0 1 1 0 0,-1-1-1 0 0,1 0 1 0 0,0 1-1 0 0,-1-1 1 0 0,1 1-1 0 0,-1-1 1 0 0,1 0-1 0 0,0 1 1 0 0,-1-1-1 0 0,1 0 1 0 0,-1 0-1 0 0,1 1 1 0 0,-1-1-1 0 0,1 0 1 0 0,-1 0-1 0 0,0 0 1 0 0,1 0-1 0 0,-1 1 1 0 0,1-1-1 0 0,-1 0 1 0 0,1 0-1 0 0,-1 0 1 0 0,1 0-1 0 0,-1 0 1 0 0,0-1-1 0 0,1 1 1 0 0,-1 0-1 0 0,1 0 1 0 0,-1 0-1 0 0,1 0 1 0 0,-1 0-1 0 0,1-1 1 0 0,-1 1-1 0 0,1 0 1 0 0,-1-1-1 0 0,1 1 1 0 0,-1 0-1 0 0,0-1 1 0 0</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3:09.770"/>
    </inkml:context>
    <inkml:brush xml:id="br0">
      <inkml:brushProperty name="width" value="0.1" units="cm"/>
      <inkml:brushProperty name="height" value="0.1" units="cm"/>
      <inkml:brushProperty name="color" value="#CC0066"/>
    </inkml:brush>
  </inkml:definitions>
  <inkml:trace contextRef="#ctx0" brushRef="#br0">0 12 4912 0 0,'0'0'6058'0'0,"13"-3"-6032"0"0,6 0-9 0 0,0 0-1 0 0,0 2 1 0 0,-1 0 0 0 0,1 1 0 0 0,37 5 0 0 0,25 11-43 0 0,48 7 621 0 0,-43-16-4434 0 0</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3:10.208"/>
    </inkml:context>
    <inkml:brush xml:id="br0">
      <inkml:brushProperty name="width" value="0.1" units="cm"/>
      <inkml:brushProperty name="height" value="0.1" units="cm"/>
      <inkml:brushProperty name="color" value="#CC0066"/>
    </inkml:brush>
  </inkml:definitions>
  <inkml:trace contextRef="#ctx0" brushRef="#br0">404 1 1880 0 0,'0'0'6436'0'0,"-12"5"-6413"0"0,11-5-20 0 0,-11 5 107 0 0,1 0 1 0 0,0 0-1 0 0,0 1 0 0 0,0 1 1 0 0,1-1-1 0 0,0 2 1 0 0,0-1-1 0 0,-12 14 1 0 0,-11 18 88 0 0,1 3 0 0 0,2 1 0 0 0,2 1 0 0 0,2 1 0 0 0,-33 80 0 0 0,44-85 22 0 0,1 2 0 0 0,2 0 1 0 0,2 0-1 0 0,1 1 0 0 0,3 0 1 0 0,1 1-1 0 0,2 49 0 0 0,4-74-111 0 0,2 0-1 0 0,0 0 1 0 0,1 0-1 0 0,1-1 0 0 0,1 1 1 0 0,1-1-1 0 0,0 0 1 0 0,1-1-1 0 0,1 1 0 0 0,0-2 1 0 0,2 1-1 0 0,0-2 1 0 0,0 1-1 0 0,19 17 0 0 0,-29-34-400 0 0,-1-1 0 0 0,1 0-1 0 0,0 0 1 0 0,-1 1 0 0 0,1-1-1 0 0,-1 0 1 0 0,0 0 0 0 0,0 1-1 0 0,0-1 1 0 0,0 0 0 0 0,0 0-1 0 0,0 0 1 0 0,0 1 0 0 0,-1-3-1 0 0,1-4-1927 0 0,0-13-2337 0 0</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3:11.306"/>
    </inkml:context>
    <inkml:brush xml:id="br0">
      <inkml:brushProperty name="width" value="0.1" units="cm"/>
      <inkml:brushProperty name="height" value="0.1" units="cm"/>
      <inkml:brushProperty name="color" value="#CC0066"/>
    </inkml:brush>
  </inkml:definitions>
  <inkml:trace contextRef="#ctx0" brushRef="#br0">53 76 1552 0 0,'0'0'7536'0'0,"1"-6"-7388"0"0,0 3-169 0 0,-1 1 55 0 0,1 0 1 0 0,-1 0 0 0 0,1 0 0 0 0,-1-1 0 0 0,1 1 0 0 0,0 0 0 0 0,0 0 0 0 0,-1 1 0 0 0,2-1 0 0 0,-1 0-1 0 0,0 0 1 0 0,0 0 0 0 0,0 1 0 0 0,1-1 0 0 0,-1 0 0 0 0,1 1 0 0 0,0-1 0 0 0,-1 1 0 0 0,1 0 0 0 0,0 0 0 0 0,0-1-1 0 0,0 1 1 0 0,-1 0 0 0 0,1 1 0 0 0,0-1 0 0 0,4-1 0 0 0,14-4-20 0 0,0 1 1 0 0,29-4-1 0 0,-43 8-61 0 0,1 0-1 0 0,-1 1 0 0 0,0 0 1 0 0,0 0-1 0 0,1 0 1 0 0,-1 1-1 0 0,0 0 0 0 0,0 1 1 0 0,0-1-1 0 0,0 1 0 0 0,0 0 1 0 0,9 5-1 0 0,-14-6 37 0 0,1 0 0 0 0,-1 0 0 0 0,0 0 0 0 0,0 0-1 0 0,0 1 1 0 0,0-1 0 0 0,0 0 0 0 0,0 1 0 0 0,0-1 0 0 0,-1 1 0 0 0,1-1 0 0 0,0 1 0 0 0,-1-1 0 0 0,1 1-1 0 0,-1-1 1 0 0,0 1 0 0 0,1 0 0 0 0,-1-1 0 0 0,0 1 0 0 0,0-1 0 0 0,0 1 0 0 0,0 0 0 0 0,0-1 0 0 0,0 1-1 0 0,-1 0 1 0 0,1-1 0 0 0,0 1 0 0 0,-1-1 0 0 0,0 1 0 0 0,1-1 0 0 0,-2 3 0 0 0,-1 3 117 0 0,0-1 1 0 0,0 0-1 0 0,-1 1 1 0 0,0-1-1 0 0,-8 11 1 0 0,-8 1 73 0 0,0 0 1 0 0,-1-2 0 0 0,-1 0-1 0 0,0-1 1 0 0,-1-1-1 0 0,-25 11 1 0 0,60-31-248 0 0,1 1-1 0 0,0 0 1 0 0,0 2 0 0 0,0-1 0 0 0,1 1 0 0 0,-1 1-1 0 0,1 1 1 0 0,-1 0 0 0 0,1 0 0 0 0,19 3 0 0 0,-31-2 48 0 0,1 0 1 0 0,-1 1 0 0 0,1-1-1 0 0,-1 1 1 0 0,1 0 0 0 0,-1 0 0 0 0,0 0-1 0 0,1 0 1 0 0,-1 0 0 0 0,0 0-1 0 0,0 1 1 0 0,0-1 0 0 0,0 1-1 0 0,0-1 1 0 0,0 1 0 0 0,0 0 0 0 0,0 0-1 0 0,-1 0 1 0 0,3 3 0 0 0,-2-1 52 0 0,0 1 0 0 0,0-1 0 0 0,0 0-1 0 0,-1 1 1 0 0,1-1 0 0 0,-1 1 0 0 0,0-1 0 0 0,-1 1 0 0 0,1 0 0 0 0,-1 5 0 0 0,0-2 42 0 0,0-1 0 0 0,-1 0 1 0 0,1 0-1 0 0,-2 0 0 0 0,1 0 0 0 0,-1-1 0 0 0,0 1 0 0 0,0 0 0 0 0,-1-1 0 0 0,0 1 0 0 0,0-1 0 0 0,0 0 0 0 0,-1 0 0 0 0,-5 7 0 0 0,1-6 84 0 0,1 0-1 0 0,-1-1 1 0 0,0 0-1 0 0,-1 0 1 0 0,1-1-1 0 0,-1 0 1 0 0,0 0-1 0 0,0-1 0 0 0,-1-1 1 0 0,1 1-1 0 0,-1-1 1 0 0,0-1-1 0 0,1 0 1 0 0,-1 0-1 0 0,0-1 1 0 0,0-1-1 0 0,-1 1 0 0 0,1-2 1 0 0,-12 0-1 0 0,19 0-123 0 0,-1 0 0 0 0,1 0 0 0 0,-1 0 0 0 0,1 0 0 0 0,-1-1-1 0 0,1 1 1 0 0,0-1 0 0 0,0 0 0 0 0,0 0 0 0 0,0 0 0 0 0,0 0-1 0 0,0 0 1 0 0,0-1 0 0 0,0 1 0 0 0,1-1 0 0 0,0 0-1 0 0,-1 0 1 0 0,1 0 0 0 0,-2-4 0 0 0,3 4-244 0 0,-1 1 1 0 0,1-1-1 0 0,0 0 0 0 0,0 0 1 0 0,1 0-1 0 0,-1 0 0 0 0,1 0 1 0 0,-1 0-1 0 0,1-3 0 0 0,1 5-97 0 0,-1 1 0 0 0,1-1-1 0 0,0 0 1 0 0,0 0-1 0 0,-1 0 1 0 0,1 1 0 0 0,0-1-1 0 0,0 0 1 0 0,0 1 0 0 0,0-1-1 0 0,0 1 1 0 0,0-1 0 0 0,0 1-1 0 0,0-1 1 0 0,0 1-1 0 0,0 0 1 0 0,0-1 0 0 0,0 1-1 0 0,1 0 1 0 0,-1 0 0 0 0,0 0-1 0 0,0 0 1 0 0,2 0 0 0 0,2 0-1795 0 0,10-3-2033 0 0</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3:12.247"/>
    </inkml:context>
    <inkml:brush xml:id="br0">
      <inkml:brushProperty name="width" value="0.1" units="cm"/>
      <inkml:brushProperty name="height" value="0.1" units="cm"/>
      <inkml:brushProperty name="color" value="#CC0066"/>
    </inkml:brush>
  </inkml:definitions>
  <inkml:trace contextRef="#ctx0" brushRef="#br0">157 21 952 0 0,'0'0'11466'0'0,"15"4"-11434"0"0,-35 0 1178 0 0,21-7-1133 0 0,12-3-561 0 0,-12 5 459 0 0,0 1 0 0 0,0 0-1 0 0,0-1 1 0 0,-1 1 0 0 0,1 0-1 0 0,0-1 1 0 0,0 1-1 0 0,0 0 1 0 0,0 0 0 0 0,0 0-1 0 0,0 0 1 0 0,0 0 0 0 0,0 0-1 0 0,0 0 1 0 0,0 0 0 0 0,0 1-1 0 0,0-1 1 0 0,1 1 0 0 0,-1-1 36 0 0,-1 0 0 0 0,0 1 0 0 0,1-1 0 0 0,-1 0 0 0 0,0 1 0 0 0,0-1 0 0 0,1 1 0 0 0,-1-1 0 0 0,0 1 0 0 0,0-1 0 0 0,0 0 0 0 0,0 1 0 0 0,1-1 0 0 0,-1 1 0 0 0,0-1 0 0 0,0 1 0 0 0,0-1 0 0 0,0 1 0 0 0,0-1 0 0 0,0 1 0 0 0,0-1 0 0 0,0 1 0 0 0,-1-1 0 0 0,1 1 0 0 0,0-1 0 0 0,0 1 0 0 0,-1 1 47 0 0,0 0 0 0 0,1 0-1 0 0,-1 0 1 0 0,0 0 0 0 0,0-1-1 0 0,0 1 1 0 0,-1 0 0 0 0,1-1-1 0 0,0 1 1 0 0,-1-1-1 0 0,1 1 1 0 0,-1-1 0 0 0,1 1-1 0 0,-1-1 1 0 0,0 0 0 0 0,-3 2-1 0 0,-15 0 565 0 0,19-3-605 0 0,1 0 1 0 0,-1 0-1 0 0,1 0 1 0 0,-1 0 0 0 0,1 0-1 0 0,0-1 1 0 0,-1 1-1 0 0,1 0 1 0 0,-1 0-1 0 0,1-1 1 0 0,0 1-1 0 0,-1 0 1 0 0,1 0-1 0 0,0-1 1 0 0,-1 1-1 0 0,1-1 1 0 0,0 1 0 0 0,0 0-1 0 0,-1-1 1 0 0,1 1-1 0 0,0 0 1 0 0,0-1-1 0 0,0 1 1 0 0,-1-1-1 0 0,1 0 1 0 0,0-1-42 0 0,0 0 0 0 0,0 0 0 0 0,1 0 0 0 0,-1 0 0 0 0,0-1 0 0 0,1 1 0 0 0,-1 0 0 0 0,1 0 1 0 0,0 0-1 0 0,0 0 0 0 0,0 1 0 0 0,0-1 0 0 0,0 0 0 0 0,0 0 0 0 0,3-3 0 0 0,-3 4 10 0 0,-1 0 0 0 0,1-1-1 0 0,0 1 1 0 0,0 0 0 0 0,0 0 0 0 0,0-1-1 0 0,1 1 1 0 0,-1 0 0 0 0,0 0 0 0 0,0 0-1 0 0,1 1 1 0 0,-1-1 0 0 0,1 0 0 0 0,-1 0 0 0 0,1 1-1 0 0,-1-1 1 0 0,1 0 0 0 0,-1 1 0 0 0,1 0-1 0 0,-1-1 1 0 0,1 1 0 0 0,-1 0 0 0 0,1 0-1 0 0,0 0 1 0 0,-1 0 0 0 0,1 0 0 0 0,-1 0-1 0 0,1 0 1 0 0,0 1 0 0 0,1 0 0 0 0,0 0 48 0 0,-1 1 0 0 0,1-1 0 0 0,-1 1 0 0 0,1 0 1 0 0,-1 0-1 0 0,0 0 0 0 0,0 0 0 0 0,0 0 0 0 0,0 0 0 0 0,0 1 1 0 0,0-1-1 0 0,0 1 0 0 0,-1-1 0 0 0,2 5 0 0 0,0-1 7 0 0,0 0 0 0 0,-1 0 0 0 0,1 1 0 0 0,-2-1 0 0 0,1 1 0 0 0,-1-1-1 0 0,0 1 1 0 0,0-1 0 0 0,-1 1 0 0 0,1-1 0 0 0,-2 1 0 0 0,1 0 0 0 0,-1-1 0 0 0,0 1-1 0 0,0-1 1 0 0,-1 1 0 0 0,1-1 0 0 0,-2 0 0 0 0,1 1 0 0 0,-1-1 0 0 0,0 0 0 0 0,0-1-1 0 0,0 1 1 0 0,-1 0 0 0 0,0-1 0 0 0,0 0 0 0 0,0 0 0 0 0,-1 0 0 0 0,0-1 0 0 0,0 1-1 0 0,0-1 1 0 0,-9 5 0 0 0,1-1-731 0 0,-2 0-1 0 0,1-2 0 0 0,-1 0 1 0 0,0 0-1 0 0,-29 5 0 0 0,-8-1-3996 0 0</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3:13.374"/>
    </inkml:context>
    <inkml:brush xml:id="br0">
      <inkml:brushProperty name="width" value="0.1" units="cm"/>
      <inkml:brushProperty name="height" value="0.1" units="cm"/>
      <inkml:brushProperty name="color" value="#CC0066"/>
    </inkml:brush>
  </inkml:definitions>
  <inkml:trace contextRef="#ctx0" brushRef="#br0">90 86 4256 0 0,'0'0'6126'0'0,"0"-8"-5856"0"0,3-25-37 0 0,-3 31-193 0 0,0 1 1 0 0,1-1-1 0 0,-1 0 1 0 0,1 1-1 0 0,0-1 1 0 0,-1 1-1 0 0,1-1 0 0 0,0 1 1 0 0,0 0-1 0 0,0-1 1 0 0,0 1-1 0 0,0 0 0 0 0,0 0 1 0 0,1-1-1 0 0,-1 1 1 0 0,0 0-1 0 0,1 0 1 0 0,-1 0-1 0 0,0 0 0 0 0,3 0 1 0 0,28-11-584 0 0,-30 11 520 0 0,0 0 14 0 0,0 1 1 0 0,0-1-1 0 0,0 1 1 0 0,0-1-1 0 0,0 1 1 0 0,0 0 0 0 0,0 0-1 0 0,0 0 1 0 0,0 0-1 0 0,0 0 1 0 0,0 0-1 0 0,0 1 1 0 0,0-1-1 0 0,0 1 1 0 0,-1-1-1 0 0,1 1 1 0 0,0-1 0 0 0,0 1-1 0 0,0 0 1 0 0,-1 0-1 0 0,1 0 1 0 0,0 0-1 0 0,-1 1 1 0 0,1-1-1 0 0,-1 0 1 0 0,1 1 0 0 0,-1-1-1 0 0,0 0 1 0 0,1 1-1 0 0,-1 0 1 0 0,0-1-1 0 0,0 1 1 0 0,0 0-1 0 0,0 0 1 0 0,0 1-1 0 0,1 3 62 0 0,0 0 0 0 0,-1 0-1 0 0,1-1 1 0 0,-1 1-1 0 0,-1 0 1 0 0,1 0-1 0 0,-1 0 1 0 0,0 0 0 0 0,-1 0-1 0 0,-1 12 1 0 0,0-12 11 0 0,1-1 0 0 0,-1 1 0 0 0,-1 0 0 0 0,1-1 0 0 0,-1 1 0 0 0,0-1 0 0 0,0 1 0 0 0,0-1 0 0 0,-1 0 0 0 0,0-1 0 0 0,0 1 0 0 0,0-1 0 0 0,0 1 0 0 0,-1-1 0 0 0,-7 4 0 0 0,2-1 120 0 0,0-1 0 0 0,-1 0 0 0 0,0 0 0 0 0,-1-1 0 0 0,1-1 0 0 0,-21 5 1 0 0,49-13-716 0 0,-6 1 257 0 0,0 0 1 0 0,1 1 0 0 0,-1 0-1 0 0,15 0 1 0 0,-21 2 236 0 0,0 0 0 0 0,0 0-1 0 0,0 0 1 0 0,-1 1 0 0 0,1 0-1 0 0,0 0 1 0 0,0 1 0 0 0,-1-1 0 0 0,1 1-1 0 0,-1 0 1 0 0,1 0 0 0 0,-1 0 0 0 0,0 1-1 0 0,0 0 1 0 0,0 0 0 0 0,0 0 0 0 0,3 3-1 0 0,-3-1 101 0 0,0 0-1 0 0,0 0 0 0 0,-1 0 1 0 0,0 1-1 0 0,0-1 1 0 0,-1 1-1 0 0,1-1 0 0 0,-1 1 1 0 0,0 0-1 0 0,-1 0 1 0 0,1 0-1 0 0,-1 0 0 0 0,0 8 1 0 0,0-7 44 0 0,0 0 1 0 0,0-1-1 0 0,-1 1 0 0 0,0-1 1 0 0,-1 1-1 0 0,1 0 1 0 0,-1-1-1 0 0,-1 1 0 0 0,1-1 1 0 0,-1 1-1 0 0,0-1 1 0 0,0 0-1 0 0,-1 0 1 0 0,0 0-1 0 0,0 0 0 0 0,0 0 1 0 0,-1 0-1 0 0,0-1 1 0 0,0 0-1 0 0,-1 0 0 0 0,1 0 1 0 0,-1 0-1 0 0,0-1 1 0 0,0 0-1 0 0,0 0 0 0 0,-1 0 1 0 0,1-1-1 0 0,-12 6 1 0 0,1-2 54 0 0,-1-1 1 0 0,1 0 0 0 0,-25 4 0 0 0,-21-4-2930 0 0,61-6 2562 0 0,0 0-1 0 0,0 0 0 0 0,0 0 1 0 0,0 0-1 0 0,0 0 1 0 0,0 0-1 0 0,1 0 0 0 0,-1 0 1 0 0,0 0-1 0 0,0 0 1 0 0,0-1-1 0 0,0 1 0 0 0,0 0 1 0 0,0-1-1 0 0,1 1 1 0 0,-1-1-1 0 0,0 1 0 0 0,0-1 1 0 0,1 1-1 0 0,-1-1 1 0 0,0 0-1 0 0,1 1 0 0 0,-1-1 1 0 0,0 0-1 0 0,1 1 1 0 0,-1-1-1 0 0,1 0 0 0 0,-1 0 1 0 0,0-1-1 0 0,1-11-4589 0 0</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3:14.158"/>
    </inkml:context>
    <inkml:brush xml:id="br0">
      <inkml:brushProperty name="width" value="0.1" units="cm"/>
      <inkml:brushProperty name="height" value="0.1" units="cm"/>
      <inkml:brushProperty name="color" value="#CC0066"/>
    </inkml:brush>
  </inkml:definitions>
  <inkml:trace contextRef="#ctx0" brushRef="#br0">82 43 6601 0 0,'0'0'8507'0'0,"0"-6"-8197"0"0,0-29 107 0 0,39 34-823 0 0,-28 1 386 0 0,1 1 1 0 0,-1 0-1 0 0,0 0 1 0 0,0 1-1 0 0,0 1 1 0 0,0 0-1 0 0,-1 0 1 0 0,1 1-1 0 0,-1 1 1 0 0,0 0-1 0 0,0 0 1 0 0,0 0-1 0 0,-1 2 1 0 0,0-1-1 0 0,0 1 1 0 0,0 0-1 0 0,-1 1 1 0 0,0 0-1 0 0,-1 0 0 0 0,0 1 1 0 0,7 10-1 0 0,-3-2 110 0 0,-2 1 0 0 0,0-1-1 0 0,-1 1 1 0 0,-1 1 0 0 0,0 0-1 0 0,-1-1 1 0 0,-2 2 0 0 0,0-1-1 0 0,-1 1 1 0 0,0-1 0 0 0,-1 24-1 0 0,-3-11 59 0 0,-2 0-1 0 0,-1 0 0 0 0,-1-1 1 0 0,-1 1-1 0 0,-2-1 0 0 0,-2-1 1 0 0,0 1-1 0 0,-2-2 0 0 0,-31 56 1 0 0,10-30 413 0 0,-3-1-1 0 0,-2-2 1 0 0,-89 92 0 0 0,122-138-490 0 0,2-3-28 0 0,0 1 0 0 0,0-1 0 0 0,0 0 0 0 0,-1 0-1 0 0,1 0 1 0 0,-1 0 0 0 0,0 0 0 0 0,1-1 0 0 0,-1 1 0 0 0,0-1-1 0 0,-6 2 1 0 0,9-5-373 0 0,0 1 0 0 0,0-1 0 0 0,-1 1 1 0 0,1-1-1 0 0,1 0 0 0 0,-1 0 0 0 0,0 1 0 0 0,0-1 0 0 0,0 0 0 0 0,0 0 0 0 0,0 0 0 0 0,1 0 0 0 0,-1 0 0 0 0,0 0 1 0 0,1 0-1 0 0,-1-1 0 0 0,-8-14-4978 0 0</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3:15.341"/>
    </inkml:context>
    <inkml:brush xml:id="br0">
      <inkml:brushProperty name="width" value="0.1" units="cm"/>
      <inkml:brushProperty name="height" value="0.1" units="cm"/>
      <inkml:brushProperty name="color" value="#CC0066"/>
    </inkml:brush>
  </inkml:definitions>
  <inkml:trace contextRef="#ctx0" brushRef="#br0">147 0 7001 0 0,'0'0'1909'0'0,"1"14"-2256"0"0,23 307 2588 0 0,-24 16-1015 0 0,-1-165-534 0 0,-67 1983 3584 0 0,-15-1418-3693 0 0,63-579-1712 0 0,24-184 262 0 0,10-34 1 0 0,1-2 330 0 0,65-479-8984 0 0,-70 426 5297 0 0</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3:16.343"/>
    </inkml:context>
    <inkml:brush xml:id="br0">
      <inkml:brushProperty name="width" value="0.1" units="cm"/>
      <inkml:brushProperty name="height" value="0.1" units="cm"/>
      <inkml:brushProperty name="color" value="#CC0066"/>
    </inkml:brush>
  </inkml:definitions>
  <inkml:trace contextRef="#ctx0" brushRef="#br0">3 542 548 0 0,'0'0'1583'0'0,"0"-11"-1531"0"0,-1-2 171 0 0,0-20-234 0 0,1-1 3133 0 0,0 33-3029 0 0,0 0 0 0 0,1 0-1 0 0,-1 0 1 0 0,1 1 0 0 0,-1-1-1 0 0,0 0 1 0 0,1 0 0 0 0,0 0-1 0 0,-1 0 1 0 0,1 0 0 0 0,0 1-1 0 0,-1-1 1 0 0,1 0 0 0 0,0 0-1 0 0,0 1 1 0 0,0-1 0 0 0,-1 1-1 0 0,1-1 1 0 0,0 1 0 0 0,0-1-1 0 0,1 0 1 0 0,25-9 84 0 0,-24 9-113 0 0,532-149 2067 0 0,0 53-1333 0 0,8 35-521 0 0,-439 51-197 0 0,447-24 346 0 0,3 28 391 0 0,93-4-370 0 0,-238-11-306 0 0,280-6 88 0 0,-428 35-187 0 0,1 11 0 0 0,482 97 0 0 0,-226 18-134 0 0,-18-5 3 0 0,-357-99-301 0 0,222 18 0 0 0,-334-45 407 0 0,223 21-160 0 0,-215-16 54 0 0,-1 0 0 0 0,0 3 0 0 0,0 1 0 0 0,52 23 0 0 0,-82-30 115 0 0,1 1 0 0 0,-1 0-1 0 0,0 1 1 0 0,-1-1 0 0 0,0 1-1 0 0,1 1 1 0 0,-2 0 0 0 0,1 0 0 0 0,-1 0-1 0 0,0 0 1 0 0,-1 1 0 0 0,0 0-1 0 0,0 0 1 0 0,0 1 0 0 0,5 16 0 0 0,1 8 72 0 0,-1 1 1 0 0,-2 0-1 0 0,4 36 0 0 0,-8-49-93 0 0,48 418 1161 0 0,-25 7-292 0 0,42 376-135 0 0,-16-543-686 0 0,97 303 0 0 0,18 86 340 0 0,-167-662-402 0 0,3 31-15 0 0,-4-36-8 0 0,-1 0-1 0 0,1 0 1 0 0,0 0-1 0 0,0 0 1 0 0,-1 0-1 0 0,1 0 1 0 0,-1 0-1 0 0,1 0 1 0 0,-1 0-1 0 0,1 0 1 0 0,-1 0-1 0 0,1-1 0 0 0,-1 1 1 0 0,0 0-1 0 0,0 0 1 0 0,1 0-1 0 0,-1-1 1 0 0,0 1-1 0 0,0 0 1 0 0,0-1-1 0 0,0 1 1 0 0,0-1-1 0 0,0 1 1 0 0,0-1-1 0 0,0 1 1 0 0,0-1-1 0 0,0 0 0 0 0,0 0 1 0 0,0 1-1 0 0,0-1 1 0 0,-1 0-1 0 0,-7 1-442 0 0,1 0 0 0 0,-1-1 0 0 0,1 0 0 0 0,-1 0 0 0 0,1-1 0 0 0,-1 0 0 0 0,1 0 0 0 0,-9-3 0 0 0,-60-24-6381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0:04.753"/>
    </inkml:context>
    <inkml:brush xml:id="br0">
      <inkml:brushProperty name="width" value="0.035" units="cm"/>
      <inkml:brushProperty name="height" value="0.035" units="cm"/>
      <inkml:brushProperty name="color" value="#E71224"/>
    </inkml:brush>
  </inkml:definitions>
  <inkml:trace contextRef="#ctx0" brushRef="#br0">545 1 4972,'2'5'3962,"-4"12"-3082,-5 23-519,-30 70 443,-4-3 0,-56 106-1,80-179-761,-14 30 178,-3-1-1,-3-2 1,-2-2-1,-3-1 1,-3-3-1,-53 53 1,94-104-171,-9 9-82,11-9 219,4-4 354,21-5-633,0 2 0,1 0 0,-1 1-1,1 2 1,26 2 0,-2-1 74,-37-1 28,339 7 30,-277-1 34,0 3 0,126 31 1,-150-18-12,-52-22-412,0 1 0,0-1-1,-1 1 1,1-1 0,0 1-1,0 0 1,0 0-1,-1 0 1,1 1 0,-4 2-1,1-1-640,0 0-1,0-1 0,0 1 0,-1-1 0,-11 2 0,-4-7-2614</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3:17.793"/>
    </inkml:context>
    <inkml:brush xml:id="br0">
      <inkml:brushProperty name="width" value="0.1" units="cm"/>
      <inkml:brushProperty name="height" value="0.1" units="cm"/>
      <inkml:brushProperty name="color" value="#CC0066"/>
    </inkml:brush>
  </inkml:definitions>
  <inkml:trace contextRef="#ctx0" brushRef="#br0">0 151 1032 0 0,'0'0'9700'0'0,"4"-6"-10874"0"0,-3 4 1188 0 0,0 0 1 0 0,1 0 0 0 0,-1 0-1 0 0,1 0 1 0 0,0 0 0 0 0,0 0 0 0 0,0 1-1 0 0,0-1 1 0 0,0 0 0 0 0,0 1-1 0 0,0 0 1 0 0,0 0 0 0 0,3-2 0 0 0,1 1 95 0 0,0 1 0 0 0,0-1 0 0 0,0 1 0 0 0,1 0 0 0 0,-1 1 0 0 0,6-1 0 0 0,613-8 767 0 0,-400 6-679 0 0,-102-3-37 0 0,123-24 0 0 0,105-7-248 0 0,-163 34 30 0 0,256-13 464 0 0,-331 10-430 0 0,0 5 0 0 0,1 4 0 0 0,168 28 0 0 0,139 9 1177 0 0,89 8-403 0 0,-187-21-461 0 0,33 5 170 0 0,256 45-122 0 0,-599-76-322 0 0,262 47 836 0 0,-185-29 755 0 0,-89-19-1482 0 0,0 0 0 0 0,1 0-1 0 0,-1-1 1 0 0,0 1 0 0 0,1 0 0 0 0,-1-1-1 0 0,1 1 1 0 0,-1 0 0 0 0,0-1 0 0 0,0 0-1 0 0,1 1 1 0 0,-1-1 0 0 0,0 0 0 0 0,0 1-1 0 0,0-1 1 0 0,0 0 0 0 0,0 0-1 0 0,0 0 1 0 0,0 0 0 0 0,0 0 0 0 0,0 0-1 0 0,0 0 1 0 0,0-1 0 0 0,0 0 0 0 0,23-42-5483 0 0,-23 43 5271 0 0,21-48-7168 0 0</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3:21.610"/>
    </inkml:context>
    <inkml:brush xml:id="br0">
      <inkml:brushProperty name="width" value="0.1" units="cm"/>
      <inkml:brushProperty name="height" value="0.1" units="cm"/>
      <inkml:brushProperty name="color" value="#CC0066"/>
    </inkml:brush>
  </inkml:definitions>
  <inkml:trace contextRef="#ctx0" brushRef="#br0">126 40 4044 0 0,'0'0'4858'0'0,"16"10"-5389"0"0,-15-9 544 0 0,0 0 1 0 0,-1 1-1 0 0,1-1 1 0 0,-1 0-1 0 0,1 0 1 0 0,-1 0-1 0 0,1 0 1 0 0,-1 0-1 0 0,0 1 1 0 0,0-1 0 0 0,0 0-1 0 0,0 0 1 0 0,1 1-1 0 0,-2-1 1 0 0,1 0-1 0 0,0 0 1 0 0,0 1-1 0 0,0-1 1 0 0,0 0-1 0 0,-1 0 1 0 0,1 0-1 0 0,-1 0 1 0 0,1 1-1 0 0,-1-1 1 0 0,1 0-1 0 0,-2 2 1 0 0,0-2 32 0 0,0 1-1 0 0,0-1 1 0 0,0 1 0 0 0,0-1 0 0 0,0 0 0 0 0,0 0-1 0 0,0 0 1 0 0,0 0 0 0 0,-1 0 0 0 0,1 0 0 0 0,0-1-1 0 0,-5 2 1 0 0,0-1 61 0 0,0 0 0 0 0,0-1 0 0 0,0 0 0 0 0,0 0-1 0 0,-1 0 1 0 0,1-1 0 0 0,0 0 0 0 0,0 0 0 0 0,-7-3 0 0 0,12 3-60 0 0,0 0 0 0 0,-1 0 1 0 0,1-1-1 0 0,0 1 0 0 0,-1 0 1 0 0,1-1-1 0 0,0 0 0 0 0,0 1 0 0 0,0-1 1 0 0,-3-4-1 0 0,4 5-34 0 0,1 0-1 0 0,-1 0 1 0 0,1 0-1 0 0,-1 0 1 0 0,1 0-1 0 0,0 0 1 0 0,-1 0 0 0 0,1 0-1 0 0,0 0 1 0 0,0 0-1 0 0,-1 0 1 0 0,1 0-1 0 0,0 0 1 0 0,0-1-1 0 0,0 1 1 0 0,0 0 0 0 0,1 0-1 0 0,-1-2 1 0 0,2 0-31 0 0,-1 1 0 0 0,1-1 0 0 0,-1 1 0 0 0,1-1 0 0 0,0 1 0 0 0,0 0 0 0 0,0 0 0 0 0,0-1 0 0 0,0 1 0 0 0,0 1 0 0 0,1-1 0 0 0,-1 0 0 0 0,1 1 0 0 0,-1-1 0 0 0,1 1 1 0 0,-1 0-1 0 0,6-2 0 0 0,3-1-54 0 0,-1 1 0 0 0,1 1 1 0 0,0 0-1 0 0,-1 0 1 0 0,1 1-1 0 0,0 1 0 0 0,0-1 1 0 0,0 2-1 0 0,12 1 1 0 0,-19-1 52 0 0,1 0 0 0 0,-1 0 0 0 0,1 0 0 0 0,-1 0 0 0 0,0 1 0 0 0,1 0 0 0 0,-1 0 0 0 0,0 0 0 0 0,0 1 0 0 0,6 4 0 0 0,-8-5 16 0 0,0 0-1 0 0,0 0 0 0 0,0 0 0 0 0,0 1 0 0 0,-1-1 0 0 0,1 1 0 0 0,-1-1 0 0 0,1 1 0 0 0,-1-1 0 0 0,0 1 0 0 0,0 0 0 0 0,0 0 0 0 0,0 0 1 0 0,-1-1-1 0 0,1 1 0 0 0,-1 0 0 0 0,0 0 0 0 0,0 4 0 0 0,0-5 41 0 0,-1 0 1 0 0,1 0-1 0 0,-1 1 1 0 0,0-1-1 0 0,0 0 1 0 0,0 0-1 0 0,0 0 0 0 0,0 0 1 0 0,-1 0-1 0 0,1 0 1 0 0,0-1-1 0 0,-1 1 1 0 0,0 0-1 0 0,1-1 1 0 0,-1 1-1 0 0,0-1 0 0 0,0 1 1 0 0,0-1-1 0 0,0 0 1 0 0,0 0-1 0 0,0 0 1 0 0,0 0-1 0 0,0 0 1 0 0,0 0-1 0 0,0-1 0 0 0,-1 1 1 0 0,-2 0-1 0 0,-7 2 141 0 0,0 0-1 0 0,0-1 1 0 0,-22 0-1 0 0,29-1-101 0 0,-41-3 287 0 0,45 2-342 0 0,-1 0 0 0 0,1 0-1 0 0,0-1 1 0 0,0 1 0 0 0,-1 0 0 0 0,1 0 0 0 0,0-1 0 0 0,0 1 0 0 0,0-1 0 0 0,0 1 0 0 0,0-1 0 0 0,0 1 0 0 0,0-1 0 0 0,0 0 0 0 0,0 0 0 0 0,0 1 0 0 0,0-1 0 0 0,0 0 0 0 0,0 0 0 0 0,0 0-1 0 0,1 0 1 0 0,-1 0 0 0 0,0 0 0 0 0,1 0 0 0 0,-1 0 0 0 0,1 0 0 0 0,-1 0 0 0 0,1-1 0 0 0,-1 1 0 0 0,1 0 0 0 0,-1-2 0 0 0,2 2-60 0 0,-1-1 0 0 0,1 1-1 0 0,0 0 1 0 0,-1-1 0 0 0,1 1 0 0 0,0 0 0 0 0,0 0 0 0 0,0 0-1 0 0,0 0 1 0 0,0 0 0 0 0,0 0 0 0 0,0 0 0 0 0,0 0 0 0 0,0 0-1 0 0,0 0 1 0 0,0 1 0 0 0,1-1 0 0 0,-1 0 0 0 0,0 1 0 0 0,0-1-1 0 0,1 1 1 0 0,-1 0 0 0 0,0-1 0 0 0,4 1 0 0 0,34-8-793 0 0,-23 6 690 0 0,0 1 0 0 0,31 1 0 0 0,-43 0 124 0 0,0 1 0 0 0,-1-1 0 0 0,1 1-1 0 0,0 0 1 0 0,-1 0 0 0 0,1 0-1 0 0,0 0 1 0 0,-1 0 0 0 0,1 1 0 0 0,-1 0-1 0 0,0 0 1 0 0,1 0 0 0 0,-1 0 0 0 0,0 0-1 0 0,0 1 1 0 0,-1-1 0 0 0,1 1 0 0 0,3 4-1 0 0,-6-6-3 0 0,1 0-1 0 0,-1 0 0 0 0,1 0 1 0 0,-1 0-1 0 0,0 0 1 0 0,0 0-1 0 0,0 0 0 0 0,0 1 1 0 0,1-1-1 0 0,-1 0 1 0 0,-1 0-1 0 0,1 0 0 0 0,0 0 1 0 0,0 0-1 0 0,0 1 1 0 0,-1-1-1 0 0,1 0 0 0 0,0 0 1 0 0,-1 0-1 0 0,1 0 0 0 0,-1 0 1 0 0,1 0-1 0 0,-1 0 1 0 0,0 0-1 0 0,1 0 0 0 0,-1 0 1 0 0,0-1-1 0 0,0 1 1 0 0,0 0-1 0 0,0 0 0 0 0,1-1 1 0 0,-1 1-1 0 0,0 0 1 0 0,0-1-1 0 0,0 1 0 0 0,0-1 1 0 0,0 0-1 0 0,-2 1 1 0 0,-3 2-821 0 0,1 0 0 0 0,-1 0 0 0 0,0-1 1 0 0,0 0-1 0 0,-12 2 0 0 0,2-3-2171 0 0</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3:22.061"/>
    </inkml:context>
    <inkml:brush xml:id="br0">
      <inkml:brushProperty name="width" value="0.1" units="cm"/>
      <inkml:brushProperty name="height" value="0.1" units="cm"/>
      <inkml:brushProperty name="color" value="#CC0066"/>
    </inkml:brush>
  </inkml:definitions>
  <inkml:trace contextRef="#ctx0" brushRef="#br0">338 0 5853 0 0,'0'0'3144'0'0,"-3"16"-4728"0"0,-24 241 2317 0 0,26-241-618 0 0,-20 205 740 0 0,-81 357-1 0 0,-59 295 586 0 0,158-848-1387 0 0,0 5 399 0 0,1-24-961 0 0,0-12-998 0 0,-4-14-3777 0 0,-1 8 969 0 0</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3:22.435"/>
    </inkml:context>
    <inkml:brush xml:id="br0">
      <inkml:brushProperty name="width" value="0.1" units="cm"/>
      <inkml:brushProperty name="height" value="0.1" units="cm"/>
      <inkml:brushProperty name="color" value="#CC0066"/>
    </inkml:brush>
  </inkml:definitions>
  <inkml:trace contextRef="#ctx0" brushRef="#br0">1 2 4468 0 0,'0'0'4646'0'0,"15"-1"-4570"0"0,3 1 126 0 0,1 0 0 0 0,-1 1 0 0 0,0 2-1 0 0,0-1 1 0 0,34 11 0 0 0,-5 4-40 0 0,-1 2 0 0 0,69 40-1 0 0,-90-44-101 0 0,-1 1 0 0 0,-1 1 0 0 0,0 1 0 0 0,-1 1 0 0 0,36 41 0 0 0,-49-39-758 0 0,-9-19 254 0 0,1-1 0 0 0,-1 1 0 0 0,1 0 0 0 0,-1 0 0 0 0,1 0 0 0 0,0-1-1 0 0,0 1 1 0 0,0 0 0 0 0,0-1 0 0 0,0 1 0 0 0,0 0 0 0 0,0-1 0 0 0,1 0-1 0 0,2 3 1 0 0</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3:22.845"/>
    </inkml:context>
    <inkml:brush xml:id="br0">
      <inkml:brushProperty name="width" value="0.1" units="cm"/>
      <inkml:brushProperty name="height" value="0.1" units="cm"/>
      <inkml:brushProperty name="color" value="#CC0066"/>
    </inkml:brush>
  </inkml:definitions>
  <inkml:trace contextRef="#ctx0" brushRef="#br0">381 1 1356 0 0,'0'0'7081'0'0,"-6"8"-6579"0"0,-77 113 1591 0 0,-39 53-501 0 0,99-145-1830 0 0,-53 65 938 0 0,62-79-3256 0 0,-30 24 1 0 0,32-32-2304 0 0</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3:23.769"/>
    </inkml:context>
    <inkml:brush xml:id="br0">
      <inkml:brushProperty name="width" value="0.1" units="cm"/>
      <inkml:brushProperty name="height" value="0.1" units="cm"/>
      <inkml:brushProperty name="color" value="#CC0066"/>
    </inkml:brush>
  </inkml:definitions>
  <inkml:trace contextRef="#ctx0" brushRef="#br0">79 237 1684 0 0,'0'0'8188'0'0,"11"-5"-7859"0"0,4-2-208 0 0,0-1 0 0 0,-1-1 0 0 0,0 0-1 0 0,0-1 1 0 0,17-16 0 0 0,-27 22-125 0 0,0 0 0 0 0,0 0-1 0 0,-1 0 1 0 0,1-1 0 0 0,-1 1 0 0 0,0-1-1 0 0,0 0 1 0 0,-1 0 0 0 0,0 0 0 0 0,3-9-1 0 0,-4 11-60 0 0,-1 0 0 0 0,1 0-1 0 0,-1 0 1 0 0,0 0 0 0 0,0 0-1 0 0,0 0 1 0 0,-1 0 0 0 0,1 0-1 0 0,-1 0 1 0 0,1 0-1 0 0,-1 0 1 0 0,0 0 0 0 0,0 1-1 0 0,0-1 1 0 0,-1 0 0 0 0,1 1-1 0 0,-1-1 1 0 0,1 0 0 0 0,-1 1-1 0 0,0 0 1 0 0,-3-4 0 0 0,1 2 21 0 0,0 0 1 0 0,0 0 0 0 0,-1 1 0 0 0,1-1 0 0 0,-1 1 0 0 0,0 0 0 0 0,0 0 0 0 0,0 1 0 0 0,-7-3 0 0 0,10 4 42 0 0,0 0 1 0 0,0 1 0 0 0,-1-1-1 0 0,1 1 1 0 0,0-1 0 0 0,0 1-1 0 0,0 0 1 0 0,0 0 0 0 0,0 0-1 0 0,0 0 1 0 0,0 1 0 0 0,0-1-1 0 0,-1 0 1 0 0,1 1 0 0 0,0 0-1 0 0,0-1 1 0 0,0 1 0 0 0,1 0-1 0 0,-1 0 1 0 0,0 0 0 0 0,0 0-1 0 0,0 0 1 0 0,1 0 0 0 0,-1 1-1 0 0,0-1 1 0 0,1 1 0 0 0,-3 2-1 0 0,-4 7 117 0 0,0 1 0 0 0,1 1-1 0 0,1-1 1 0 0,0 1-1 0 0,1 0 1 0 0,0 0-1 0 0,-5 22 1 0 0,-13 102 909 0 0,18-97-864 0 0,-4 28-9 0 0,3 0 0 0 0,4 1-1 0 0,8 105 1 0 0,-5-165-469 0 0,0 1 1 0 0,1 0-1 0 0,0-1 1 0 0,0 1-1 0 0,1-1 0 0 0,0 0 1 0 0,7 13-1 0 0</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3:24.191"/>
    </inkml:context>
    <inkml:brush xml:id="br0">
      <inkml:brushProperty name="width" value="0.1" units="cm"/>
      <inkml:brushProperty name="height" value="0.1" units="cm"/>
      <inkml:brushProperty name="color" value="#CC0066"/>
    </inkml:brush>
  </inkml:definitions>
  <inkml:trace contextRef="#ctx0" brushRef="#br0">1 30 5440 0 0,'0'0'3537'0'0,"71"-27"-4185"0"0,-42 26 532 0 0,4 0 24 0 0,6 1 12 0 0,-3 0-308 0 0,5 1-560 0 0,-9 2-681 0 0,11-3-951 0 0</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3:24.629"/>
    </inkml:context>
    <inkml:brush xml:id="br0">
      <inkml:brushProperty name="width" value="0.1" units="cm"/>
      <inkml:brushProperty name="height" value="0.1" units="cm"/>
      <inkml:brushProperty name="color" value="#CC0066"/>
    </inkml:brush>
  </inkml:definitions>
  <inkml:trace contextRef="#ctx0" brushRef="#br0">376 0 1292 0 0,'0'0'8737'0'0,"-10"7"-8665"0"0,-8 7 72 0 0,0 1 1 0 0,1 1-1 0 0,1 0 1 0 0,0 1-1 0 0,1 1 1 0 0,1 1-1 0 0,-15 25 1 0 0,-78 156 600 0 0,83-149-652 0 0,3 1-1 0 0,-26 97 0 0 0,39-116-80 0 0,2 0 0 0 0,1 0-1 0 0,2 1 1 0 0,1 0 0 0 0,6 66 0 0 0,-2-87-45 0 0,1 1 1 0 0,0-1-1 0 0,1 0 1 0 0,1-1-1 0 0,0 1 1 0 0,1-1-1 0 0,0 0 0 0 0,1 0 1 0 0,0-1-1 0 0,1 1 1 0 0,10 10-1 0 0,0-2 40 0 0,1 0-1 0 0,0-1 0 0 0,2-2 1 0 0,31 23-1 0 0,-31-27 152 0 0,1 0 0 0 0,0-1 0 0 0,0-2 0 0 0,1 0 0 0 0,1-1 1 0 0,-1-2-1 0 0,1 0 0 0 0,1-1 0 0 0,-1-2 0 0 0,1 0 0 0 0,47 0 0 0 0,-75-15 1884 0 0,-3 1-3436 0 0</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3:25.333"/>
    </inkml:context>
    <inkml:brush xml:id="br0">
      <inkml:brushProperty name="width" value="0.1" units="cm"/>
      <inkml:brushProperty name="height" value="0.1" units="cm"/>
      <inkml:brushProperty name="color" value="#CC0066"/>
    </inkml:brush>
  </inkml:definitions>
  <inkml:trace contextRef="#ctx0" brushRef="#br0">73 1 1668 0 0,'0'0'11914'0'0,"-3"15"-13053"0"0,-28 134 1618 0 0,-6 33-3143 0 0,36-162 714 0 0,19-49-4862 0 0</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3:25.781"/>
    </inkml:context>
    <inkml:brush xml:id="br0">
      <inkml:brushProperty name="width" value="0.1" units="cm"/>
      <inkml:brushProperty name="height" value="0.1" units="cm"/>
      <inkml:brushProperty name="color" value="#CC0066"/>
    </inkml:brush>
  </inkml:definitions>
  <inkml:trace contextRef="#ctx0" brushRef="#br0">46 1 352 0 0,'0'0'10234'0'0,"-8"13"-11525"0"0,-21 41 1284 0 0,28-51 10 0 0,0-1 0 0 0,0 0 0 0 0,1 0 0 0 0,-1 1 0 0 0,1-1 0 0 0,-1 0 0 0 0,1 1 0 0 0,0-1 1 0 0,0 0-1 0 0,0 1 0 0 0,0-1 0 0 0,0 0 0 0 0,0 1 0 0 0,1-1 0 0 0,-1 0 0 0 0,1 1 1 0 0,0-1-1 0 0,0 0 0 0 0,-1 0 0 0 0,1 0 0 0 0,1 0 0 0 0,-1 0 0 0 0,0 0 0 0 0,0 0 1 0 0,1 0-1 0 0,-1 0 0 0 0,1 0 0 0 0,0-1 0 0 0,-1 1 0 0 0,1-1 0 0 0,2 2 0 0 0,1 1 37 0 0,1 0 0 0 0,-1-1 0 0 0,1 0 0 0 0,-1 0 0 0 0,1-1 0 0 0,0 1 0 0 0,0-1 0 0 0,12 2 0 0 0,-15-3 18 0 0,0-1-1 0 0,0 1 1 0 0,0-1 0 0 0,0 0-1 0 0,0 0 1 0 0,0 0 0 0 0,0-1-1 0 0,0 1 1 0 0,1-1 0 0 0,-1 1-1 0 0,0-1 1 0 0,-1 0 0 0 0,1 0-1 0 0,0 0 1 0 0,0-1-1 0 0,0 1 1 0 0,-1-1 0 0 0,1 1-1 0 0,3-4 1 0 0,-4 2-9 0 0,1 0 1 0 0,-1 0-1 0 0,0 0 0 0 0,0 0 0 0 0,-1 0 0 0 0,1 0 0 0 0,-1 0 1 0 0,1-1-1 0 0,-1 1 0 0 0,0-1 0 0 0,0 1 0 0 0,-1-1 1 0 0,1 1-1 0 0,-1-1 0 0 0,0 0 0 0 0,0-5 0 0 0,0 7-86 0 0,0 0 0 0 0,1 0 0 0 0,-1 1 0 0 0,-1-1 0 0 0,1 0-1 0 0,0 0 1 0 0,0 0 0 0 0,-1 0 0 0 0,1 0 0 0 0,-1 0 0 0 0,0 0-1 0 0,0 0 1 0 0,1 1 0 0 0,-1-1 0 0 0,0 0 0 0 0,0 0-1 0 0,-1 1 1 0 0,1-1 0 0 0,0 1 0 0 0,-1-1 0 0 0,1 1 0 0 0,0 0-1 0 0,-1-1 1 0 0,0 1 0 0 0,1 0 0 0 0,-1 0 0 0 0,0 0 0 0 0,1 0-1 0 0,-1 0 1 0 0,0 1 0 0 0,0-1 0 0 0,0 1 0 0 0,0-1 0 0 0,0 1-1 0 0,0-1 1 0 0,1 1 0 0 0,-1 0 0 0 0,0 0 0 0 0,0 0 0 0 0,0 0-1 0 0,0 0 1 0 0,-3 1 0 0 0,-1 0-176 0 0,0 0 0 0 0,1 0 0 0 0,-1 1 0 0 0,1 0 0 0 0,-1 0-1 0 0,1 0 1 0 0,0 1 0 0 0,0-1 0 0 0,0 1 0 0 0,0 1 0 0 0,0-1 0 0 0,0 1 0 0 0,-7 7 0 0 0,7-5-462 0 0,0 1 1 0 0,0-1 0 0 0,0 1 0 0 0,-3 7 0 0 0,-2 11-2074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0:05.219"/>
    </inkml:context>
    <inkml:brush xml:id="br0">
      <inkml:brushProperty name="width" value="0.035" units="cm"/>
      <inkml:brushProperty name="height" value="0.035" units="cm"/>
      <inkml:brushProperty name="color" value="#E71224"/>
    </inkml:brush>
  </inkml:definitions>
  <inkml:trace contextRef="#ctx0" brushRef="#br0">631 78 3948,'-1'-29'3804,"-1"-9"-1630,3 28-1679,2 11-225,13 28-98,1-1 1,33 42-1,6 10 191,-33-43-308,-2 1-1,-1 0 1,-2 2 0,-2 0-1,12 45 1,-23-63-17,0 0-1,-2 1 1,0-1 0,-1 1 0,-2 0-1,0-1 1,-2 1 0,0 0 0,-2-1-1,0 1 1,-11 30 0,5-24 74,-3 0 1,0-1-1,-1-1 0,-2 0 1,-1-1-1,-1-1 0,-1-1 1,-1 0-1,-1-1 0,-1-2 1,-1 0-1,-34 23 0,34-27 110,-2-2 1,0-1-1,0-1 0,-2-1 0,1-1 0,-1-2 0,-1 0 0,0-2 0,0-1 0,0-2 0,-1 0 0,1-2 0,-39-1 1,62-2-176,-3 1 67,0 0 1,0 0-1,0-1 1,0 0-1,1-1 1,-1 0-1,0 0 1,1-1-1,-15-6 1,21 8-229,0 1 1,0 0 0,0 0 0,0 0 0,0 0 0,0 0-1,0 0 1,0 1 0,0-1 0,-1 0 0,1 0 0,0 1-1,0-1 1,0 1 0,0-1 0,0 1 0,0-1-1,1 1 1,-1-1 0,0 1 0,0 0 0,0 0 0,0 0-1,-24 23-1640,21-20 1258,-25 28-2670,-2 5-1859</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3:26.172"/>
    </inkml:context>
    <inkml:brush xml:id="br0">
      <inkml:brushProperty name="width" value="0.1" units="cm"/>
      <inkml:brushProperty name="height" value="0.1" units="cm"/>
      <inkml:brushProperty name="color" value="#CC0066"/>
    </inkml:brush>
  </inkml:definitions>
  <inkml:trace contextRef="#ctx0" brushRef="#br0">0 48 6109 0 0,'0'0'6016'0'0,"12"-6"-6054"0"0,1-1 24 0 0,0 1 0 0 0,0 1 0 0 0,0 0 0 0 0,1 1 1 0 0,0 0-1 0 0,19-2 0 0 0,4 3 62 0 0,48 2 1 0 0,-76 1-445 0 0,1 1 1 0 0,-1 0-1 0 0,1 0 0 0 0,-1 1 0 0 0,0 0 0 0 0,0 1 1 0 0,0 0-1 0 0,0 0 0 0 0,0 1 0 0 0,13 8 0 0 0,-14-5-2402 0 0</inkml:trace>
  <inkml:trace contextRef="#ctx0" brushRef="#br0" timeOffset="1">58 251 3132 0 0,'0'0'7657'0'0,"68"-10"-8069"0"0,-42 7 336 0 0,6 0 12 0 0,-3 1 60 0 0,1-1-580 0 0,2 1-868 0 0,-10 0-1028 0 0,7-5-1617 0 0</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3:26.626"/>
    </inkml:context>
    <inkml:brush xml:id="br0">
      <inkml:brushProperty name="width" value="0.1" units="cm"/>
      <inkml:brushProperty name="height" value="0.1" units="cm"/>
      <inkml:brushProperty name="color" value="#CC0066"/>
    </inkml:brush>
  </inkml:definitions>
  <inkml:trace contextRef="#ctx0" brushRef="#br0">1 39 508 0 0,'0'0'9808'0'0,"12"-7"-10360"0"0,44-21 576 0 0,-52 27-24 0 0,-1 0 1 0 0,1 1-1 0 0,0-1 1 0 0,0 1 0 0 0,-1-1-1 0 0,1 1 1 0 0,0 0-1 0 0,0 1 1 0 0,0-1-1 0 0,-1 1 1 0 0,1 0 0 0 0,0 0-1 0 0,-1 0 1 0 0,1 0-1 0 0,0 0 1 0 0,-1 1 0 0 0,0 0-1 0 0,1-1 1 0 0,-1 1-1 0 0,0 1 1 0 0,0-1 0 0 0,5 5-1 0 0,2 0 23 0 0,-4-3 61 0 0,0 1 0 0 0,0 0 0 0 0,-1 0 0 0 0,1 0 0 0 0,-1 1 0 0 0,0 0 0 0 0,-1 0 0 0 0,1 0 0 0 0,-1 0 0 0 0,-1 1 0 0 0,6 12 0 0 0,-7-15-28 0 0,-1-1 0 0 0,0 1 1 0 0,0-1-1 0 0,0 1 0 0 0,0 0 0 0 0,-1 0 1 0 0,0-1-1 0 0,0 1 0 0 0,0 0 0 0 0,0 0 1 0 0,0 0-1 0 0,-1-1 0 0 0,1 1 0 0 0,-1 0 0 0 0,0-1 1 0 0,0 1-1 0 0,-1-1 0 0 0,1 1 0 0 0,-1-1 1 0 0,1 1-1 0 0,-1-1 0 0 0,0 0 0 0 0,-1 0 1 0 0,-4 6-1 0 0,-1-2 85 0 0,0 0-1 0 0,-1 0 1 0 0,0-1 0 0 0,0 0 0 0 0,-1 0-1 0 0,-18 7 1 0 0,8-4-3 0 0,58 14-1807 0 0,-30-18 1610 0 0,-1 0 0 0 0,0 0 0 0 0,0 1 1 0 0,0 0-1 0 0,0 0 0 0 0,-1 0 0 0 0,0 1 1 0 0,-1 0-1 0 0,1 0 0 0 0,5 12 0 0 0,-9-16 172 0 0,0 0-1 0 0,0 0 0 0 0,-1 0 0 0 0,0 0 1 0 0,1 1-1 0 0,-1-1 0 0 0,-1 0 0 0 0,1 1 1 0 0,0-1-1 0 0,-1 1 0 0 0,1-1 0 0 0,-1 1 1 0 0,0-1-1 0 0,-1 1 0 0 0,1-1 1 0 0,0 1-1 0 0,-1-1 0 0 0,0 1 0 0 0,0-1 1 0 0,0 0-1 0 0,0 1 0 0 0,0-1 0 0 0,-1 0 1 0 0,0 0-1 0 0,1 0 0 0 0,-1 0 1 0 0,0 0-1 0 0,0 0 0 0 0,-4 3 0 0 0,1-2 75 0 0,0 0-1 0 0,0-1 0 0 0,-1 1 1 0 0,1-1-1 0 0,-1 0 0 0 0,0-1 1 0 0,1 1-1 0 0,-9 1 0 0 0,-17 8-1950 0 0,5 5-5135 0 0</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3:27.049"/>
    </inkml:context>
    <inkml:brush xml:id="br0">
      <inkml:brushProperty name="width" value="0.1" units="cm"/>
      <inkml:brushProperty name="height" value="0.1" units="cm"/>
      <inkml:brushProperty name="color" value="#CC0066"/>
    </inkml:brush>
  </inkml:definitions>
  <inkml:trace contextRef="#ctx0" brushRef="#br0">271 1 260 0 0,'0'0'12847'0'0,"-3"9"-12591"0"0,-11 18-176 0 0,0 1 1 0 0,-1-2-1 0 0,-2 0 1 0 0,-1-1-1 0 0,-1-1 1 0 0,-38 39-1 0 0,37-44-1348 0 0,0-1 1 0 0,-32 20-1 0 0,31-29-3475 0 0</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3:27.470"/>
    </inkml:context>
    <inkml:brush xml:id="br0">
      <inkml:brushProperty name="width" value="0.1" units="cm"/>
      <inkml:brushProperty name="height" value="0.1" units="cm"/>
      <inkml:brushProperty name="color" value="#CC0066"/>
    </inkml:brush>
  </inkml:definitions>
  <inkml:trace contextRef="#ctx0" brushRef="#br0">137 0 5641 0 0,'0'0'5350'0'0,"6"12"-5206"0"0,0 0-80 0 0,-1 0 0 0 0,0 0-1 0 0,0 1 1 0 0,-2-1 0 0 0,1 1 0 0 0,-2 0 0 0 0,0 0-1 0 0,1 13 1 0 0,-3-7 24 0 0,-1 0 1 0 0,0-1-1 0 0,-2 1 1 0 0,0 0-1 0 0,-10 29 0 0 0,10-38-38 0 0,-1 0 0 0 0,0 0 0 0 0,0 0 0 0 0,-1-1 0 0 0,-1 0 0 0 0,1 0-1 0 0,-2 0 1 0 0,1-1 0 0 0,-1 0 0 0 0,0 0 0 0 0,-14 11 0 0 0,19-17-4 0 0,0-1 1 0 0,1 1 0 0 0,-1-1-1 0 0,0 0 1 0 0,0 0 0 0 0,-1 0-1 0 0,1 0 1 0 0,0 0-1 0 0,0 0 1 0 0,0 0 0 0 0,-1-1-1 0 0,1 1 1 0 0,0-1-1 0 0,-1 0 1 0 0,1 0 0 0 0,0 0-1 0 0,-1 0 1 0 0,1 0-1 0 0,0 0 1 0 0,-1 0 0 0 0,1-1-1 0 0,-3 0 1 0 0,3 0-25 0 0,0 0-1 0 0,0-1 1 0 0,1 1 0 0 0,-1 0 0 0 0,1 0 0 0 0,-1-1 0 0 0,1 1-1 0 0,0-1 1 0 0,-1 1 0 0 0,1-1 0 0 0,0 0 0 0 0,0 1-1 0 0,0-1 1 0 0,0 0 0 0 0,1 0 0 0 0,-1 0 0 0 0,0 0-1 0 0,1 0 1 0 0,-1 0 0 0 0,1 0 0 0 0,0 0 0 0 0,-1 0-1 0 0,1 0 1 0 0,0 0 0 0 0,0 0 0 0 0,1-2 0 0 0,0-4-82 0 0,0-1 0 0 0,1 1 0 0 0,0 0 1 0 0,0-1-1 0 0,1 1 0 0 0,0 0 0 0 0,0 0 1 0 0,1 1-1 0 0,0-1 0 0 0,6-7 0 0 0,9-12-205 0 0,28-30 0 0 0,-42 51 235 0 0,-3 4 20 0 0,14-18-89 0 0,2 0 1 0 0,0 1-1 0 0,1 1 1 0 0,38-27 0 0 0,-54 43 78 0 0,-1 1 0 0 0,0 0 0 0 0,0-1 0 0 0,1 1 1 0 0,-1 0-1 0 0,0 0 0 0 0,1 0 0 0 0,-1 1 0 0 0,1-1 1 0 0,0 1-1 0 0,-1-1 0 0 0,1 1 0 0 0,-1 0 1 0 0,1 0-1 0 0,-1 0 0 0 0,1 0 0 0 0,0 0 0 0 0,-1 1 1 0 0,1-1-1 0 0,-1 1 0 0 0,4 1 0 0 0,-3 0 37 0 0,1 0 1 0 0,-1 0-1 0 0,0 0 0 0 0,0 1 0 0 0,-1-1 0 0 0,1 1 0 0 0,0 0 0 0 0,-1 0 0 0 0,0 0 0 0 0,1 0 0 0 0,-1 0 0 0 0,-1 0 0 0 0,3 4 0 0 0,2 7 49 0 0,-1 1-1 0 0,0-1 1 0 0,-1 1-1 0 0,0 0 1 0 0,-2 0-1 0 0,2 15 1 0 0,-3-16-94 0 0,0 0 0 0 0,-2 0 0 0 0,1-1 1 0 0,-2 1-1 0 0,0 0 0 0 0,0-1 1 0 0,-7 20-1 0 0,-14 18-5024 0 0</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3:27.956"/>
    </inkml:context>
    <inkml:brush xml:id="br0">
      <inkml:brushProperty name="width" value="0.1" units="cm"/>
      <inkml:brushProperty name="height" value="0.1" units="cm"/>
      <inkml:brushProperty name="color" value="#CC0066"/>
    </inkml:brush>
  </inkml:definitions>
  <inkml:trace contextRef="#ctx0" brushRef="#br0">12 39 4224 0 0,'0'0'8284'0'0,"14"-6"-8268"0"0,44-19-88 0 0,-52 23 45 0 0,0 1-1 0 0,1-1 0 0 0,-1 1 1 0 0,0 0-1 0 0,1 1 0 0 0,-1 0 0 0 0,1 0 1 0 0,-1 0-1 0 0,1 0 0 0 0,-1 1 1 0 0,1 0-1 0 0,-1 1 0 0 0,0 0 0 0 0,11 4 1 0 0,2 0-24 0 0,39 17-390 0 0,-55-22 21 0 0,1 1 1 0 0,-1 0 0 0 0,1 0 0 0 0,-1 0-1 0 0,0 1 1 0 0,0-1 0 0 0,0 1-1 0 0,0 0 1 0 0,0 0 0 0 0,-1 0-1 0 0,1 0 1 0 0,-1 0 0 0 0,3 5 0 0 0,-4 3-2484 0 0</inkml:trace>
  <inkml:trace contextRef="#ctx0" brushRef="#br0" timeOffset="1">1 231 820 0 0,'0'0'11021'0'0,"65"-3"-11845"0"0,-37 3 388 0 0,1 0-948 0 0,3 1-484 0 0,-6-1-881 0 0,16 0-1831 0 0</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3:35.492"/>
    </inkml:context>
    <inkml:brush xml:id="br0">
      <inkml:brushProperty name="width" value="0.1" units="cm"/>
      <inkml:brushProperty name="height" value="0.1" units="cm"/>
      <inkml:brushProperty name="color" value="#CC0066"/>
    </inkml:brush>
  </inkml:definitions>
  <inkml:trace contextRef="#ctx0" brushRef="#br0">0 113 3636 0 0,'0'0'3739'0'0,"14"-9"-3188"0"0,17-11-125 0 0,37-19-1 0 0,-53 31 88 0 0,1 1 0 0 0,0 0 0 0 0,0 2 0 0 0,0 0 0 0 0,33-6 0 0 0,-44 10-463 0 0,0 1 0 0 0,0-1 0 0 0,0 1 0 0 0,0 0 1 0 0,0 0-1 0 0,0 1 0 0 0,9 1 0 0 0,-13-1-54 0 0,0 0 0 0 0,1-1 0 0 0,-1 1 0 0 0,0 0 0 0 0,0 0 0 0 0,1 0 0 0 0,-1 0 0 0 0,0 0 0 0 0,0 0 0 0 0,0 1 0 0 0,0-1 0 0 0,0 0 0 0 0,0 0 0 0 0,-1 1 0 0 0,1-1 1 0 0,0 0-1 0 0,-1 1 0 0 0,1-1 0 0 0,-1 1 0 0 0,1-1 0 0 0,-1 1 0 0 0,0-1 0 0 0,1 1 0 0 0,-1-1 0 0 0,0 1 0 0 0,0-1 0 0 0,0 1 0 0 0,-1 2 0 0 0,1 3 123 0 0,0 0 1 0 0,-1 0-1 0 0,0 0 0 0 0,-1 0 0 0 0,1 0 0 0 0,-1 0 1 0 0,-1-1-1 0 0,1 1 0 0 0,-1-1 0 0 0,-5 8 0 0 0,-3 3 86 0 0,-1 0 0 0 0,-15 17-1 0 0,14-19-177 0 0,0 1-1 0 0,-15 25 0 0 0,28-39-58 0 0,-1-1-1 0 0,0 1 1 0 0,1-1-1 0 0,-1 1 1 0 0,1-1-1 0 0,-1 1 1 0 0,1-1-1 0 0,0 1 1 0 0,-1 0-1 0 0,1-1 1 0 0,0 1-1 0 0,0-1 1 0 0,0 1-1 0 0,0 0 1 0 0,1-1-1 0 0,-1 1 1 0 0,0 0-1 0 0,1-1 1 0 0,-1 1-1 0 0,1-1 1 0 0,0 1-1 0 0,-1-1 1 0 0,1 1-1 0 0,0-1 1 0 0,0 0-1 0 0,0 1 1 0 0,0-1-1 0 0,0 0 1 0 0,0 0-1 0 0,1 2 1 0 0,5 3 1 0 0,1 0 0 0 0,-1-1 0 0 0,1 0 0 0 0,11 6 0 0 0,-1-1 60 0 0,3 4-73 0 0,-1 1 0 0 0,21 17 0 0 0,-36-28 49 0 0,-1 1 0 0 0,1 0 0 0 0,0 0 0 0 0,-1 0 0 0 0,0 0 0 0 0,-1 1 0 0 0,1-1 0 0 0,-1 1 0 0 0,0 0-1 0 0,0 0 1 0 0,-1 0 0 0 0,0 1 0 0 0,2 7 0 0 0,-4-11 54 0 0,0 0 0 0 0,0-1-1 0 0,0 1 1 0 0,-1-1 0 0 0,1 1-1 0 0,-1-1 1 0 0,0 1 0 0 0,0-1 0 0 0,0 0-1 0 0,0 1 1 0 0,0-1 0 0 0,0 0-1 0 0,-1 0 1 0 0,1 0 0 0 0,-1 1 0 0 0,0-2-1 0 0,1 1 1 0 0,-1 0 0 0 0,0 0-1 0 0,0 0 1 0 0,0-1 0 0 0,0 1 0 0 0,0-1-1 0 0,-4 2 1 0 0,-8 5 309 0 0,1-1 1 0 0,-27 9-1 0 0,35-14-353 0 0,-21 6 142 0 0,-34 7 0 0 0,-26 8-1005 0 0,77-20-478 0 0,0 1-1 0 0,0 1 0 0 0,-15 9 0 0 0</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3:37.288"/>
    </inkml:context>
    <inkml:brush xml:id="br0">
      <inkml:brushProperty name="width" value="0.1" units="cm"/>
      <inkml:brushProperty name="height" value="0.1" units="cm"/>
      <inkml:brushProperty name="color" value="#CC0066"/>
    </inkml:brush>
  </inkml:definitions>
  <inkml:trace contextRef="#ctx0" brushRef="#br0">391 0 168 0 0,'0'26'1913'0'0,"-21"403"2364"0"0,1-139-2065 0 0,-65 766 2290 0 0,0-569-3700 0 0,-35-11-135 0 0,84-340-547 0 0,30-113-737 0 0,0 1 0 0 0,2 0-1 0 0,-3 44 1 0 0,8-75 160 0 0,0 1 0 0 0,0 0 1 0 0,1 0-1 0 0,4-11 0 0 0,8-23-1255 0 0,6-29-1848 0 0</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3:37.792"/>
    </inkml:context>
    <inkml:brush xml:id="br0">
      <inkml:brushProperty name="width" value="0.1" units="cm"/>
      <inkml:brushProperty name="height" value="0.1" units="cm"/>
      <inkml:brushProperty name="color" value="#CC0066"/>
    </inkml:brush>
  </inkml:definitions>
  <inkml:trace contextRef="#ctx0" brushRef="#br0">1 267 5929 0 0,'0'0'3905'0'0,"1"-12"-3479"0"0,6-38-744 0 0,-6 48 289 0 0,0 0-1 0 0,1-1 1 0 0,-1 1 0 0 0,0 0 0 0 0,1 0 0 0 0,-1 0 0 0 0,1 0 0 0 0,0 1 0 0 0,-1-1 0 0 0,1 0 0 0 0,0 1 0 0 0,0-1 0 0 0,0 1 0 0 0,0-1 0 0 0,0 1 0 0 0,1 0 0 0 0,-1 0 0 0 0,0 0 0 0 0,1 0 0 0 0,2 0 0 0 0,5-3-11 0 0,44-18 206 0 0,0 3 0 0 0,91-21 0 0 0,117-4 339 0 0,271 5-336 0 0,5 36-247 0 0,-301 4 97 0 0,1344 39 226 0 0,70 37 921 0 0,-1612-75-1128 0 0,1099 45 1032 0 0,-4 57 281 0 0,-678-48-885 0 0,1-27 692 0 0,-423-29-1100 0 0,-16-1-171 0 0,-1 2 0 0 0,0-1 0 0 0,1 2 0 0 0,29 6-1 0 0,-47-8 72 0 0,0 0 0 0 0,-1 1 0 0 0,1-1 0 0 0,0 0 0 0 0,0 0 0 0 0,0 0 0 0 0,-1 0 0 0 0,1 0 0 0 0,0 0 0 0 0,0 1 0 0 0,0-1 0 0 0,0 0 0 0 0,-1 0 0 0 0,1 0 0 0 0,0 0 0 0 0,0 1 0 0 0,0-1 0 0 0,0 0 0 0 0,0 0 0 0 0,0 1 0 0 0,0-1 0 0 0,0 0 0 0 0,-1 0 0 0 0,1 0-1 0 0,0 1 1 0 0,0-1 0 0 0,0 0 0 0 0,0 0 0 0 0,0 1 0 0 0,0-1 0 0 0,0 0 0 0 0,0 0 0 0 0,0 1 0 0 0,1-1 0 0 0,-1 0 0 0 0,0 0 0 0 0,0 0 0 0 0,0 1 0 0 0,0-1 0 0 0,0 0 0 0 0,0 0 0 0 0,0 0 0 0 0,0 1 0 0 0,1-1 0 0 0,-1 0 0 0 0,0 0 0 0 0,0 0 0 0 0,0 0 0 0 0,0 1 0 0 0,1-1-1 0 0,-1 0 1 0 0,0 0 0 0 0,0 0 0 0 0,0 0 0 0 0,1 0 0 0 0,-1 0 0 0 0,0 0 0 0 0,0 1 0 0 0,1-1 0 0 0,-1 0 0 0 0,0 0 0 0 0,0 0 0 0 0,-21 8-1611 0 0,18-8 1365 0 0,-36 10-1991 0 0,-35 0 85 0 0</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3:38.309"/>
    </inkml:context>
    <inkml:brush xml:id="br0">
      <inkml:brushProperty name="width" value="0.1" units="cm"/>
      <inkml:brushProperty name="height" value="0.1" units="cm"/>
      <inkml:brushProperty name="color" value="#CC0066"/>
    </inkml:brush>
  </inkml:definitions>
  <inkml:trace contextRef="#ctx0" brushRef="#br0">487 1 8385 0 0,'5'14'1758'0'0,"15"48"-1773"0"0,-3 1 0 0 0,-3 1-1 0 0,-3 1 1 0 0,-2-1 0 0 0,-3 2 0 0 0,-3-1 0 0 0,-3 1 0 0 0,-14 109-1 0 0,1-88 417 0 0,-3-1-1 0 0,-5 0 0 0 0,-3-2 0 0 0,-4-1 0 0 0,-3-1 1 0 0,-49 91-1 0 0,75-163-277 0 0,-1 0 0 0 0,0 0 0 0 0,0-1 0 0 0,-1 0 1 0 0,0 0-1 0 0,-1 0 0 0 0,0-1 0 0 0,0 0 0 0 0,-1-1 0 0 0,0 0 1 0 0,0 0-1 0 0,-1-1 0 0 0,0 0 0 0 0,0-1 0 0 0,0 0 0 0 0,-1 0 1 0 0,0-1-1 0 0,1-1 0 0 0,-1 0 0 0 0,-1 0 0 0 0,1-1 0 0 0,0 0 0 0 0,-1-1 1 0 0,-20-1-1 0 0,-43 0-3306 0 0,55-3-1056 0 0</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3:40.782"/>
    </inkml:context>
    <inkml:brush xml:id="br0">
      <inkml:brushProperty name="width" value="0.1" units="cm"/>
      <inkml:brushProperty name="height" value="0.1" units="cm"/>
      <inkml:brushProperty name="color" value="#CC0066"/>
    </inkml:brush>
  </inkml:definitions>
  <inkml:trace contextRef="#ctx0" brushRef="#br0">8 23 1488 0 0,'0'0'8252'0'0,"-1"-2"-7943"0"0,-4-5-129 0 0,4 5-67 0 0,118-4 170 0 0,41 0-290 0 0,-142 7-35 0 0,0 0-1 0 0,0 1 1 0 0,0 1 0 0 0,0 1 0 0 0,-1 0-1 0 0,0 1 1 0 0,23 10 0 0 0,-34-14 27 0 0,0 1 1 0 0,-1 1 0 0 0,1-1-1 0 0,-1 1 1 0 0,1-1 0 0 0,-1 1-1 0 0,0 0 1 0 0,0 0 0 0 0,0 0-1 0 0,0 1 1 0 0,2 3 0 0 0,-4-5 29 0 0,0-1 0 0 0,-1 1 0 0 0,1-1 0 0 0,0 1 0 0 0,-1 0 0 0 0,1-1 1 0 0,-1 1-1 0 0,0 0 0 0 0,0 0 0 0 0,1-1 0 0 0,-1 1 0 0 0,0 0 0 0 0,-1 0 1 0 0,1-1-1 0 0,0 1 0 0 0,0 0 0 0 0,-1-1 0 0 0,1 1 0 0 0,-1 0 0 0 0,1-1 0 0 0,-1 1 1 0 0,0 0-1 0 0,0-1 0 0 0,0 1 0 0 0,0-1 0 0 0,0 0 0 0 0,0 1 0 0 0,0-1 0 0 0,-3 3 1 0 0,-7 6 91 0 0,0 1 1 0 0,-1-2 0 0 0,-1 0 0 0 0,1 0 0 0 0,-2-1 0 0 0,1-1-1 0 0,-21 9 1 0 0,-11 0 91 0 0,-48 12 0 0 0,55-18-191 0 0,89-7-2648 0 0,-26 0 2614 0 0,-11-2-3 0 0,0 0 0 0 0,0 1 0 0 0,0 0 0 0 0,0 2 0 0 0,0-1 0 0 0,0 2 0 0 0,23 10 0 0 0,-33-13 60 0 0,0 1 0 0 0,-1-1 1 0 0,1 0-1 0 0,-1 1 1 0 0,0 0-1 0 0,0 0 1 0 0,0 0-1 0 0,0 0 1 0 0,0 0-1 0 0,0 1 1 0 0,-1-1-1 0 0,0 1 1 0 0,0 0-1 0 0,0-1 0 0 0,0 1 1 0 0,0 0-1 0 0,-1 0 1 0 0,0 0-1 0 0,0 1 1 0 0,0-1-1 0 0,0 0 1 0 0,-1 0-1 0 0,1 0 1 0 0,-1 1-1 0 0,0-1 1 0 0,0 0-1 0 0,-1 1 0 0 0,1-1 1 0 0,-1 0-1 0 0,-2 6 1 0 0,1-3 135 0 0,-1-1 0 0 0,0 1-1 0 0,0-1 1 0 0,0 0 0 0 0,-1 0 0 0 0,0 0 0 0 0,0 0-1 0 0,-1-1 1 0 0,0 0 0 0 0,1 0 0 0 0,-2 0 0 0 0,1 0-1 0 0,0-1 1 0 0,-1 0 0 0 0,0 0 0 0 0,0 0 0 0 0,0-1-1 0 0,-1 0 1 0 0,-11 4 0 0 0,-3 1 4 0 0,0-2 0 0 0,0 0 0 0 0,-1-1 0 0 0,1-1 0 0 0,-25 1 0 0 0,35-5-1191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0:07.570"/>
    </inkml:context>
    <inkml:brush xml:id="br0">
      <inkml:brushProperty name="width" value="0.035" units="cm"/>
      <inkml:brushProperty name="height" value="0.035" units="cm"/>
      <inkml:brushProperty name="color" value="#E71224"/>
    </inkml:brush>
  </inkml:definitions>
  <inkml:trace contextRef="#ctx0" brushRef="#br0">10 25 2352,'-1'-7'2544,"-1"2"-1151,0 2-697,-1-4-312,1 4-324,2 5-660,0 4-60,0 3 588,0 5-48,0 8 112,7 4 8,1 7-541,4 4-623,3 1-1644</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3:41.253"/>
    </inkml:context>
    <inkml:brush xml:id="br0">
      <inkml:brushProperty name="width" value="0.1" units="cm"/>
      <inkml:brushProperty name="height" value="0.1" units="cm"/>
      <inkml:brushProperty name="color" value="#CC0066"/>
    </inkml:brush>
  </inkml:definitions>
  <inkml:trace contextRef="#ctx0" brushRef="#br0">1 1 3740 0 0,'0'0'8236'0'0,"7"-1"-8378"0"0,471 8 847 0 0,-470-6-798 0 0,53 8 228 0 0,-57-8-280 0 0,0 0-1 0 0,0 0 1 0 0,0 0-1 0 0,0 0 0 0 0,0 1 1 0 0,0 0-1 0 0,-1 0 1 0 0,1 0-1 0 0,-1 0 1 0 0,1 0-1 0 0,5 6 0 0 0</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3:41.661"/>
    </inkml:context>
    <inkml:brush xml:id="br0">
      <inkml:brushProperty name="width" value="0.1" units="cm"/>
      <inkml:brushProperty name="height" value="0.1" units="cm"/>
      <inkml:brushProperty name="color" value="#CC0066"/>
    </inkml:brush>
  </inkml:definitions>
  <inkml:trace contextRef="#ctx0" brushRef="#br0">69 0 7841 0 0,'0'0'4982'0'0,"-2"15"-5674"0"0,-14 178 1527 0 0,9-100-666 0 0,-17 124 462 0 0,5-125-3839 0 0</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3:42.409"/>
    </inkml:context>
    <inkml:brush xml:id="br0">
      <inkml:brushProperty name="width" value="0.1" units="cm"/>
      <inkml:brushProperty name="height" value="0.1" units="cm"/>
      <inkml:brushProperty name="color" value="#CC0066"/>
    </inkml:brush>
  </inkml:definitions>
  <inkml:trace contextRef="#ctx0" brushRef="#br0">145 212 1056 0 0,'0'0'7353'0'0,"13"-4"-7136"0"0,68-26 461 0 0,-79 29-638 0 0,-1 0 1 0 0,1 0-1 0 0,-1 0 0 0 0,1 0 1 0 0,-1 0-1 0 0,0 0 0 0 0,1 0 1 0 0,-1 0-1 0 0,0 0 0 0 0,0-1 1 0 0,0 1-1 0 0,0 0 0 0 0,0-1 0 0 0,0 1 1 0 0,-1-1-1 0 0,1 1 0 0 0,0-1 1 0 0,-1 1-1 0 0,1-1 0 0 0,-1 0 1 0 0,1 1-1 0 0,-1-1 0 0 0,0 0 1 0 0,0 1-1 0 0,0-1 0 0 0,0 0 0 0 0,0 1 1 0 0,0-1-1 0 0,0 0 0 0 0,0 1 1 0 0,-1-1-1 0 0,1 1 0 0 0,-1-1 1 0 0,1 0-1 0 0,-1 1 0 0 0,-1-4 1 0 0,-1-3-23 0 0,-1 0 1 0 0,0 0 0 0 0,0 1 0 0 0,-1-1 0 0 0,-8-10 0 0 0,-29-24 35 0 0,39 39-92 0 0,0 1 1 0 0,0 0-1 0 0,0 0 1 0 0,-1 0-1 0 0,1 0 1 0 0,-1 0-1 0 0,0 0 1 0 0,1 1-1 0 0,-1 0 1 0 0,0 0-1 0 0,0 0 0 0 0,-7-1 1 0 0,9 3-20 0 0,1 0 1 0 0,-1-1-1 0 0,1 1 0 0 0,-1 0 1 0 0,1 0-1 0 0,0 0 1 0 0,-1 0-1 0 0,1 0 0 0 0,0 0 1 0 0,0 0-1 0 0,0 0 0 0 0,0 0 1 0 0,0 1-1 0 0,0-1 0 0 0,0 0 1 0 0,0 1-1 0 0,0-1 1 0 0,1 1-1 0 0,-1-1 0 0 0,0 1 1 0 0,0 2-1 0 0,-12 37 265 0 0,13-39-186 0 0,-28 110 1171 0 0,6 2 0 0 0,4 0 1 0 0,-5 205-1 0 0,31-353-15425 0 0</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3:42.864"/>
    </inkml:context>
    <inkml:brush xml:id="br0">
      <inkml:brushProperty name="width" value="0.1" units="cm"/>
      <inkml:brushProperty name="height" value="0.1" units="cm"/>
      <inkml:brushProperty name="color" value="#CC0066"/>
    </inkml:brush>
  </inkml:definitions>
  <inkml:trace contextRef="#ctx0" brushRef="#br0">2 19 3756 0 0,'0'0'9642'0'0,"-1"-3"-9405"0"0,1 3-252 0 0,0-1 0 0 0,-1 1 1 0 0,1 0-1 0 0,0-1 0 0 0,0 1 1 0 0,0-1-1 0 0,0 1 0 0 0,0-1 1 0 0,1 1-1 0 0,-1 0 1 0 0,0-1-1 0 0,0 1 0 0 0,0-1 1 0 0,0 1-1 0 0,0-1 0 0 0,1 1 1 0 0,-1 0-1 0 0,0-1 0 0 0,0 1 1 0 0,0 0-1 0 0,1-1 0 0 0,-1 1 1 0 0,0 0-1 0 0,1-1 1 0 0,-1 1-1 0 0,0 0 0 0 0,1 0 1 0 0,-1-1-1 0 0,0 1 0 0 0,1 0 1 0 0,-1 0-1 0 0,1-1 0 0 0,-1 1 1 0 0,0 0-1 0 0,1 0 0 0 0,0 0 1 0 0,27-4-170 0 0,40 9 227 0 0,-59-4-58 0 0,281 42 410 0 0,-288-43-1006 0 0,12 4 1654 0 0</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3:43.454"/>
    </inkml:context>
    <inkml:brush xml:id="br0">
      <inkml:brushProperty name="width" value="0.1" units="cm"/>
      <inkml:brushProperty name="height" value="0.1" units="cm"/>
      <inkml:brushProperty name="color" value="#CC0066"/>
    </inkml:brush>
  </inkml:definitions>
  <inkml:trace contextRef="#ctx0" brushRef="#br0">327 0 900 0 0,'0'0'7707'0'0,"-5"5"-7639"0"0,-19 20 411 0 0,2 1 0 0 0,0 1-1 0 0,2 1 1 0 0,-27 50-1 0 0,-55 133 343 0 0,81-162-633 0 0,-27 96 0 0 0,43-126-159 0 0,1 0 1 0 0,1 0-1 0 0,1 0 0 0 0,1 0 1 0 0,0 1-1 0 0,2-1 0 0 0,0 0 1 0 0,8 37-1 0 0,-5-39 7 0 0,1 0-1 0 0,1-1 1 0 0,1 0-1 0 0,0 0 0 0 0,1-1 1 0 0,1 0-1 0 0,0 0 1 0 0,17 20-1 0 0,-9-15 45 0 0,2-1-1 0 0,1 0 0 0 0,0-2 0 0 0,41 27 1 0 0,-43-31 21 0 0,-6-4-39 0 0,-1-2 1 0 0,1 1-1 0 0,0-2 0 0 0,0 1 0 0 0,15 4 0 0 0,-29-17 1745 0 0,-3-9-3703 0 0</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3:44.686"/>
    </inkml:context>
    <inkml:brush xml:id="br0">
      <inkml:brushProperty name="width" value="0.1" units="cm"/>
      <inkml:brushProperty name="height" value="0.1" units="cm"/>
      <inkml:brushProperty name="color" value="#CC0066"/>
    </inkml:brush>
  </inkml:definitions>
  <inkml:trace contextRef="#ctx0" brushRef="#br0">121 7 196 0 0,'0'0'10724'0'0,"5"-6"-10574"0"0,-10 22 28 0 0,0 0 1 0 0,-1 1 0 0 0,0-2 0 0 0,-2 1 0 0 0,-14 23-1 0 0,3-4-76 0 0,1-1-1 0 0,7-16 7 0 0,-13 33 0 0 0,23-50-103 0 0,1 1 1 0 0,0-1-1 0 0,0 0 0 0 0,0 0 0 0 0,0 0 1 0 0,0 0-1 0 0,0 1 0 0 0,0-1 0 0 0,0 0 1 0 0,0 0-1 0 0,0 0 0 0 0,1 0 0 0 0,-1 0 1 0 0,0 1-1 0 0,1-1 0 0 0,-1 0 0 0 0,1 0 1 0 0,0 0-1 0 0,-1 0 0 0 0,1 0 0 0 0,0 0 1 0 0,-1 0-1 0 0,1-1 0 0 0,0 1 0 0 0,0 0 1 0 0,0 0-1 0 0,0 0 0 0 0,0-1 0 0 0,0 1 1 0 0,0-1-1 0 0,0 1 0 0 0,0-1 0 0 0,0 1 1 0 0,1 0-1 0 0,47 15 391 0 0,-35-12-368 0 0,5 1-75 0 0,0 0 0 0 0,0-2 0 0 0,0 0 1 0 0,28 1-1 0 0,15-9-2392 0 0,-53 3 1282 0 0,1 0 0 0 0,-1-1 0 0 0,0 0 0 0 0,11-6-1 0 0,-11 4-924 0 0,-1-4-10 0 0</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3:45.282"/>
    </inkml:context>
    <inkml:brush xml:id="br0">
      <inkml:brushProperty name="width" value="0.1" units="cm"/>
      <inkml:brushProperty name="height" value="0.1" units="cm"/>
      <inkml:brushProperty name="color" value="#CC0066"/>
    </inkml:brush>
  </inkml:definitions>
  <inkml:trace contextRef="#ctx0" brushRef="#br0">193 0 1852 0 0,'0'0'10043'0'0,"-4"9"-10430"0"0,-20 44 713 0 0,3 2 1 0 0,-14 56 0 0 0,-35 90 215 0 0,65-189-616 0 0,2-5 0 0 0,0 0-1 0 0,0 0 1 0 0,0 0-1 0 0,-1-1 1 0 0,0 0-1 0 0,-10 12 0 0 0</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3:45.706"/>
    </inkml:context>
    <inkml:brush xml:id="br0">
      <inkml:brushProperty name="width" value="0.1" units="cm"/>
      <inkml:brushProperty name="height" value="0.1" units="cm"/>
      <inkml:brushProperty name="color" value="#CC0066"/>
    </inkml:brush>
  </inkml:definitions>
  <inkml:trace contextRef="#ctx0" brushRef="#br0">241 1 848 0 0,'0'0'7354'0'0,"-5"14"-6319"0"0,-8 20 169 0 0,-22 43 0 0 0,28-62-875 0 0,-1-2 0 0 0,0 1 1 0 0,-1-1-1 0 0,-1 0 0 0 0,0-1 0 0 0,-23 22 0 0 0,2-7-330 0 0,-4 3-1477 0 0,9-12-2350 0 0,16-14-106 0 0</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3:47.111"/>
    </inkml:context>
    <inkml:brush xml:id="br0">
      <inkml:brushProperty name="width" value="0.1" units="cm"/>
      <inkml:brushProperty name="height" value="0.1" units="cm"/>
      <inkml:brushProperty name="color" value="#CC0066"/>
    </inkml:brush>
  </inkml:definitions>
  <inkml:trace contextRef="#ctx0" brushRef="#br0">81 109 1488 0 0,'0'0'7878'0'0,"0"-8"-7716"0"0,2-21-64 0 0,-1 27-44 0 0,-1 0 0 0 0,1 0-1 0 0,0 1 1 0 0,0-1 0 0 0,0 0-1 0 0,0 0 1 0 0,0 1 0 0 0,0-1-1 0 0,0 1 1 0 0,0-1 0 0 0,1 1 0 0 0,-1-1-1 0 0,0 1 1 0 0,1 0 0 0 0,-1-1-1 0 0,1 1 1 0 0,2-1 0 0 0,29-14 585 0 0,-29 14-615 0 0,9-3 59 0 0,1 0-1 0 0,1 1 0 0 0,-1 1 1 0 0,0 0-1 0 0,1 1 0 0 0,0 1 1 0 0,16 0-1 0 0,-30 0-109 0 0,0 1 0 0 0,0 0 0 0 0,0 0 0 0 0,1 0 1 0 0,-1 0-1 0 0,0 1 0 0 0,0-1 0 0 0,0 0 0 0 0,0 0 0 0 0,0 1 0 0 0,0-1 0 0 0,0 1 0 0 0,0-1 0 0 0,0 1 0 0 0,0-1 1 0 0,0 1-1 0 0,0-1 0 0 0,0 1 0 0 0,0 0 0 0 0,0 0 0 0 0,0-1 0 0 0,0 1 0 0 0,-1 0 0 0 0,1 0 0 0 0,0 0 1 0 0,0 2-1 0 0,0-1 25 0 0,-1 0 1 0 0,1 1-1 0 0,-1-1 1 0 0,0 0-1 0 0,1 1 1 0 0,-1-1-1 0 0,0 0 1 0 0,-1 1-1 0 0,1-1 1 0 0,0 0-1 0 0,-1 1 1 0 0,0 2-1 0 0,-3 6 127 0 0,0-1 0 0 0,0 0 0 0 0,-1 0-1 0 0,-8 12 1 0 0,1-5 13 0 0,-1-1 0 0 0,0 0 0 0 0,-2-1 1 0 0,0-1-1 0 0,0-1 0 0 0,-1 0 0 0 0,-1 0 0 0 0,0-2 0 0 0,0 0 0 0 0,-2-1 0 0 0,1-1 0 0 0,-1-1 0 0 0,-26 8 1 0 0,44-15-97 0 0,25-2-796 0 0,-9 0 657 0 0,0 1 0 0 0,-1 0 1 0 0,1 1-1 0 0,-1 1 0 0 0,1 0 1 0 0,25 8-1 0 0,-36-9 74 0 0,-1 0 0 0 0,0 0 0 0 0,0 1 0 0 0,1 0 0 0 0,-1-1 0 0 0,0 1 0 0 0,0 0 0 0 0,-1 0 0 0 0,1 1 0 0 0,0-1 0 0 0,-1 0 0 0 0,1 1 0 0 0,-1 0 0 0 0,0 0 0 0 0,0 0-1 0 0,0-1 1 0 0,0 2 0 0 0,-1-1 0 0 0,1 0 0 0 0,-1 0 0 0 0,1 1 0 0 0,-1-1 0 0 0,0 0 0 0 0,-1 1 0 0 0,1-1 0 0 0,-1 1 0 0 0,1-1 0 0 0,-1 1 0 0 0,0-1 0 0 0,0 1 0 0 0,0-1 0 0 0,-1 1 0 0 0,1-1 0 0 0,-2 5 0 0 0,0-2 154 0 0,0 1 1 0 0,0-1-1 0 0,0 1 0 0 0,-1-1 1 0 0,0 0-1 0 0,0 0 1 0 0,-1 0-1 0 0,1 0 0 0 0,-1-1 1 0 0,-1 0-1 0 0,1 0 1 0 0,-1 0-1 0 0,0 0 0 0 0,0 0 1 0 0,0-1-1 0 0,0 0 1 0 0,-1 0-1 0 0,-8 4 1 0 0,3-2-344 0 0,-1-1 1 0 0,1-1-1 0 0,-1 1 1 0 0,0-2-1 0 0,1 0 1 0 0,-2 0 0 0 0,1-1-1 0 0,0 0 1 0 0,-17-1-1 0 0,28-1-19 0 0,0 0 154 0 0,1 0 0 0 0,0 0 1 0 0,0 0-1 0 0,-1 0 1 0 0,1 0-1 0 0,0 0 1 0 0,0 0-1 0 0,-1 0 0 0 0,1 0 1 0 0,0 0-1 0 0,0 0 1 0 0,-1 0-1 0 0,1 0 1 0 0,0 0-1 0 0,0 0 1 0 0,-1 0-1 0 0,1 0 0 0 0,0 0 1 0 0,0-1-1 0 0,0 1 1 0 0,-1 0-1 0 0,1 0 1 0 0,0 0-1 0 0,0 0 0 0 0,0-1 1 0 0,0 1-1 0 0,-1 0 1 0 0,1 0-1 0 0,0 0 1 0 0,0-1-1 0 0,0 1 1 0 0,0 0-1 0 0,0 0 0 0 0,0-1 1 0 0,-1 1-1 0 0,1 0 1 0 0,0 0-1 0 0,0-1 1 0 0,0 1-1 0 0,0 0 0 0 0,0-13-2845 0 0</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3:47.738"/>
    </inkml:context>
    <inkml:brush xml:id="br0">
      <inkml:brushProperty name="width" value="0.1" units="cm"/>
      <inkml:brushProperty name="height" value="0.1" units="cm"/>
      <inkml:brushProperty name="color" value="#CC0066"/>
    </inkml:brush>
  </inkml:definitions>
  <inkml:trace contextRef="#ctx0" brushRef="#br0">139 22 5473 0 0,'0'0'7135'0'0,"1"-5"-7360"0"0,-1 5 218 0 0,1-1-1 0 0,-1 0 1 0 0,0 0-1 0 0,0 0 1 0 0,1 1-1 0 0,-1-1 1 0 0,0 0 0 0 0,1 0-1 0 0,-1 1 1 0 0,0-1-1 0 0,1 0 1 0 0,-1 1-1 0 0,1-1 1 0 0,0 0-1 0 0,-1 1 1 0 0,1-1 0 0 0,-1 1-1 0 0,1-1 1 0 0,0 1-1 0 0,-1-1 1 0 0,1 1-1 0 0,0-1 1 0 0,0 1-1 0 0,-1 0 1 0 0,1 0 0 0 0,0-1-1 0 0,0 1 1 0 0,0 0-1 0 0,-1 0 1 0 0,1 0-1 0 0,0 0 1 0 0,0 0-1 0 0,0 0 1 0 0,-1 0 0 0 0,1 0-1 0 0,2 0 1 0 0,1 2-9 0 0,0 0 1 0 0,0 0-1 0 0,0 0 1 0 0,0 1-1 0 0,0-1 1 0 0,0 1-1 0 0,5 5 1 0 0,3 3 11 0 0,0 2 0 0 0,-1 0 0 0 0,0 0 1 0 0,-1 1-1 0 0,-1 0 0 0 0,0 0 0 0 0,-1 1 0 0 0,-1 0 1 0 0,0 1-1 0 0,5 17 0 0 0,0 7 239 0 0,-1 1 0 0 0,9 77 0 0 0,-15-74-28 0 0,-2-1-1 0 0,-2 2 0 0 0,-1-1 1 0 0,-11 63-1 0 0,6-75-77 0 0,-2-1 0 0 0,-1 0 0 0 0,-2-1 0 0 0,-1 0 0 0 0,-1 0 0 0 0,-32 55 0 0 0,23-52 250 0 0,-2 0-1 0 0,-31 36 1 0 0,41-55 64 0 0,0-1 0 0 0,-1 0 1 0 0,-1 0-1 0 0,0-2 0 0 0,0 0 1 0 0,-31 16-1 0 0,46-27-402 0 0,-1 1 1 0 0,1-1-1 0 0,0 0 0 0 0,-1 0 1 0 0,0 0-1 0 0,1 0 0 0 0,-1 0 0 0 0,1 0 1 0 0,-1 0-1 0 0,1 0 0 0 0,-1 0 1 0 0,1 0-1 0 0,-1 0 0 0 0,1 0 0 0 0,-1 0 1 0 0,1 0-1 0 0,-1 0 0 0 0,1 0 1 0 0,-1 0-1 0 0,1-1 0 0 0,-1 1 1 0 0,1 0-1 0 0,-1 0 0 0 0,1-1 0 0 0,0 1 1 0 0,-1-1-1 0 0,-9-13-2808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0:07.992"/>
    </inkml:context>
    <inkml:brush xml:id="br0">
      <inkml:brushProperty name="width" value="0.035" units="cm"/>
      <inkml:brushProperty name="height" value="0.035" units="cm"/>
      <inkml:brushProperty name="color" value="#E71224"/>
    </inkml:brush>
  </inkml:definitions>
  <inkml:trace contextRef="#ctx0" brushRef="#br0">27 5 1488,'-5'-3'4537,"3"1"-2749,-1 2-1788,1 5-420,-1 5 252,0 0 84,-1 1 8,1 8 76,1-4 0,4 1-460,0-3-560,3-3-349,3-10-971</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3:54.467"/>
    </inkml:context>
    <inkml:brush xml:id="br0">
      <inkml:brushProperty name="width" value="0.1" units="cm"/>
      <inkml:brushProperty name="height" value="0.1" units="cm"/>
      <inkml:brushProperty name="color" value="#CC0066"/>
    </inkml:brush>
  </inkml:definitions>
  <inkml:trace contextRef="#ctx0" brushRef="#br0">28 1 5577 0 0,'0'0'1950'0'0,"2"14"-1430"0"0,-1-12-490 0 0,6 34 369 0 0,3 49 0 0 0,-10-2-91 0 0,-15 111 0 0 0,0-31-303 0 0,7-82 91 0 0,3-46-117 0 0,0 36 0 0 0,6-71 15 0 0,-1 1 1 0 0,0 0-1 0 0,0-1 0 0 0,1 1 0 0 0,-1-1 1 0 0,0 1-1 0 0,1 0 0 0 0,-1-1 0 0 0,0 1 1 0 0,1-1-1 0 0,-1 1 0 0 0,1-1 0 0 0,-1 1 1 0 0,1-1-1 0 0,-1 0 0 0 0,1 1 0 0 0,0-1 1 0 0,-1 0-1 0 0,1 1 0 0 0,-1-1 0 0 0,1 0 0 0 0,0 1 1 0 0,-1-1-1 0 0,1 0 0 0 0,0 0 0 0 0,-1 0 1 0 0,1 0-1 0 0,0 0 0 0 0,-1 0 0 0 0,1 0 1 0 0,0 0-1 0 0,29 0 395 0 0,-21 0-331 0 0,280 15 89 0 0,-75-2 28 0 0,605 36 754 0 0,-358-18-318 0 0,-276-18-215 0 0,23 2 132 0 0,-69-11 2899 0 0,-135 3-4271 0 0,10 14-2571 0 0,-14-21 3325 0 0,0 0 0 0 0,0 1-1 0 0,0-1 1 0 0,0 0 0 0 0,0 0 0 0 0,0 0-1 0 0,4 3-1533 0 0,-4-3 1534 0 0,1 0 0 0 0,-1 0-1 0 0,0 0 1 0 0,0 0 0 0 0,1 0 0 0 0,-1 0-1 0 0,0 0 1 0 0,0 0 0 0 0,1 0 0 0 0,-1 0-1 0 0,0 0 1 0 0,0-1 0 0 0,1 1 0 0 0,-1 0-1 0 0,0 0 1 0 0,0 0 0 0 0,0 0 0 0 0,2-1-452 0 0,-30-29-6803 0 0</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3:56.575"/>
    </inkml:context>
    <inkml:brush xml:id="br0">
      <inkml:brushProperty name="width" value="0.1" units="cm"/>
      <inkml:brushProperty name="height" value="0.1" units="cm"/>
      <inkml:brushProperty name="color" value="#CC0066"/>
    </inkml:brush>
  </inkml:definitions>
  <inkml:trace contextRef="#ctx0" brushRef="#br0">223 19 1632 0 0,'0'0'12245'0'0,"10"-3"-11773"0"0,33-11-396 0 0,-43 14-89 0 0,0-1 0 0 0,0 1 1 0 0,1 0-1 0 0,-1 0 0 0 0,0 0 1 0 0,1 0-1 0 0,-1 0 0 0 0,0 0 1 0 0,0 0-1 0 0,1 0 0 0 0,-1-1 1 0 0,0 1-1 0 0,1 0 0 0 0,-1 0 1 0 0,0 0-1 0 0,1 0 0 0 0,-1 0 1 0 0,0 1-1 0 0,0-1 0 0 0,1 0 1 0 0,-1 0-1 0 0,0 0 0 0 0,1 0 1 0 0,-1 0-1 0 0,0 0 0 0 0,0 0 1 0 0,1 1-1 0 0,-1-1 0 0 0,0 0 1 0 0,0 0-1 0 0,1 0 0 0 0,-1 1 1 0 0,0-1-1 0 0,0 0 0 0 0,1 0 1 0 0,-1 1-1 0 0,0-1 0 0 0,0 0 1 0 0,0 0-1 0 0,0 1 0 0 0,0-1 1 0 0,1 0-1 0 0,-1 0 0 0 0,0 1 1 0 0,0-1-1 0 0,0 0 0 0 0,0 1 1 0 0,0-1-1 0 0,0 0 0 0 0,0 1 1 0 0,0-1-1 0 0,0 0 0 0 0,0 0 1 0 0,0 1-1 0 0,0-1 0 0 0,0 0 1 0 0,0 1-1 0 0,0-1 0 0 0,-1 0 1 0 0,1 1-1 0 0,0-1 0 0 0,0 0 1 0 0,-6 15-22 0 0,3-11 60 0 0,-1-1 0 0 0,0 1 0 0 0,0-1 0 0 0,0 0 0 0 0,0-1 0 0 0,0 1 0 0 0,0-1 0 0 0,-1 0 0 0 0,1 0-1 0 0,-1 0 1 0 0,1 0 0 0 0,-1-1 0 0 0,0 0 0 0 0,-8 1 0 0 0,-7 1 168 0 0,-1-1-1 0 0,-21-1 1 0 0,24-1-104 0 0,12 1-53 0 0,-1 0 1 0 0,1-1 0 0 0,0 0-1 0 0,-1 0 1 0 0,1-1 0 0 0,0 0-1 0 0,0 0 1 0 0,-1 0 0 0 0,1-1 0 0 0,0 0-1 0 0,0 0 1 0 0,0 0 0 0 0,0-1-1 0 0,-7-5 1 0 0,12 8-37 0 0,1 0-1 0 0,0-1 1 0 0,-1 1-1 0 0,1 0 1 0 0,0 0 0 0 0,-1-1-1 0 0,1 1 1 0 0,0 0-1 0 0,-1-1 1 0 0,1 1-1 0 0,0-1 1 0 0,0 1 0 0 0,-1 0-1 0 0,1-1 1 0 0,0 1-1 0 0,0-1 1 0 0,0 1-1 0 0,0-1 1 0 0,-1 1 0 0 0,1-1-1 0 0,0 1 1 0 0,0 0-1 0 0,0-1 1 0 0,0 1 0 0 0,0-1-1 0 0,0 1 1 0 0,0-1-1 0 0,0 1 1 0 0,1-1-1 0 0,-1 1 1 0 0,0-1 0 0 0,0 1-1 0 0,0 0 1 0 0,0-1-1 0 0,1 0 1 0 0,16-10-389 0 0,22 0-241 0 0,-33 10 608 0 0,-1 1 1 0 0,1 0-1 0 0,0 0 1 0 0,-1 0-1 0 0,1 1 0 0 0,0 0 1 0 0,-1 0-1 0 0,1 0 1 0 0,9 4-1 0 0,-14-5 13 0 0,1 1 1 0 0,0 0-1 0 0,-1 0 1 0 0,1 0-1 0 0,-1 0 0 0 0,1 0 1 0 0,-1 0-1 0 0,1 0 0 0 0,-1 1 1 0 0,0-1-1 0 0,0 0 0 0 0,1 1 1 0 0,-1-1-1 0 0,0 1 1 0 0,0-1-1 0 0,-1 1 0 0 0,1 0 1 0 0,0-1-1 0 0,0 1 0 0 0,-1 0 1 0 0,1 0-1 0 0,-1-1 1 0 0,0 1-1 0 0,1 0 0 0 0,-1 0 1 0 0,0 0-1 0 0,0 0 0 0 0,0-1 1 0 0,0 1-1 0 0,0 0 0 0 0,-1 0 1 0 0,1 0-1 0 0,-2 3 1 0 0,1-2 29 0 0,0 0 0 0 0,-1 0 0 0 0,0 0 0 0 0,1 0 0 0 0,-1-1 0 0 0,0 1 0 0 0,-1 0 1 0 0,1-1-1 0 0,0 1 0 0 0,-1-1 0 0 0,1 0 0 0 0,-1 0 0 0 0,0 0 0 0 0,0 0 0 0 0,0 0 1 0 0,0-1-1 0 0,-4 2 0 0 0,-4 2-572 0 0,-1 0-1 0 0,0-1 1 0 0,-15 3 0 0 0,-6-3-5090 0 0,25-4 2746 0 0</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3:57.418"/>
    </inkml:context>
    <inkml:brush xml:id="br0">
      <inkml:brushProperty name="width" value="0.1" units="cm"/>
      <inkml:brushProperty name="height" value="0.1" units="cm"/>
      <inkml:brushProperty name="color" value="#CC0066"/>
    </inkml:brush>
  </inkml:definitions>
  <inkml:trace contextRef="#ctx0" brushRef="#br0">10857 663 4940 0 0,'0'0'3133'0'0,"-4"12"-3298"0"0,-1 7 234 0 0,-1-1-1 0 0,-1-1 1 0 0,-1 1-1 0 0,-19 31 1 0 0,-5-8 169 0 0,-1-1 0 0 0,-2-2 0 0 0,-1-1 1 0 0,-2-2-1 0 0,-1-2 0 0 0,-59 38 0 0 0,17-20-93 0 0,-2-3 0 0 0,-131 54-1 0 0,124-67 12 0 0,-1-5-1 0 0,-99 21 1 0 0,-193 20 63 0 0,185-37-217 0 0,-25 1 179 0 0,-447 13 0 0 0,177-50 280 0 0,1-30 68 0 0,-227-74-322 0 0,3-28 648 0 0,675 126-750 0 0,-927-191 143 0 0,13-52-72 0 0,139 25-61 0 0,723 202-127 0 0,-568-164 16 0 0,-213-53 29 0 0,174 104 117 0 0,514 113-332 0 0,-338 1 0 0 0,520 24-373 0 0,-14-1 1425 0 0,12-2-2587 0 0</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3:58.061"/>
    </inkml:context>
    <inkml:brush xml:id="br0">
      <inkml:brushProperty name="width" value="0.1" units="cm"/>
      <inkml:brushProperty name="height" value="0.1" units="cm"/>
      <inkml:brushProperty name="color" value="#CC0066"/>
    </inkml:brush>
  </inkml:definitions>
  <inkml:trace contextRef="#ctx0" brushRef="#br0">951 1 3452 0 0,'0'0'6432'0'0,"-13"1"-6338"0"0,4 0-58 0 0,0-1 14 0 0,0 1 0 0 0,0 1-1 0 0,0-1 1 0 0,0 1 0 0 0,0 1 0 0 0,1 0 0 0 0,-13 6-1 0 0,-272 120 2461 0 0,-55 28-1138 0 0,328-147-1400 0 0,0 1 0 0 0,0 1 0 0 0,1 1 1 0 0,1 1-1 0 0,0 0 0 0 0,1 1 0 0 0,0 1 0 0 0,-17 22 0 0 0,31-35 25 0 0,1 1 0 0 0,0-1 0 0 0,0 0 0 0 0,0 1-1 0 0,0 0 1 0 0,0 0 0 0 0,1-1 0 0 0,-1 1 0 0 0,1 0-1 0 0,0 0 1 0 0,1 0 0 0 0,-1 0 0 0 0,1 0 0 0 0,-1 0-1 0 0,1 1 1 0 0,0-1 0 0 0,1 0 0 0 0,-1 0 0 0 0,1 0-1 0 0,0 0 1 0 0,0 0 0 0 0,0 0 0 0 0,0 0 0 0 0,1 0-1 0 0,-1-1 1 0 0,1 1 0 0 0,3 4 0 0 0,5 7 39 0 0,1-2 1 0 0,1 1-1 0 0,0-2 0 0 0,0 1 1 0 0,17 11-1 0 0,0 1 80 0 0,87 86 16 0 0,177 149 3707 0 0,-288-262-3475 0 0,21-8-6113 0 0,12-9 712 0 0</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3:59.153"/>
    </inkml:context>
    <inkml:brush xml:id="br0">
      <inkml:brushProperty name="width" value="0.1" units="cm"/>
      <inkml:brushProperty name="height" value="0.1" units="cm"/>
      <inkml:brushProperty name="color" value="#CC0066"/>
    </inkml:brush>
  </inkml:definitions>
  <inkml:trace contextRef="#ctx0" brushRef="#br0">438 0 4940 0 0,'0'0'3094'0'0,"-7"12"-3208"0"0,0 2 222 0 0,1 0 0 0 0,0 0 0 0 0,1 1 0 0 0,0-1 0 0 0,2 1 0 0 0,0 0 0 0 0,-3 30 0 0 0,-32 1191 4088 0 0,26-441-3340 0 0,-51-4 5 0 0,-16-323-130 0 0,46-326-296 0 0,-63 168-1 0 0,78-263-332 0 0,-32 99-974 0 0,68-176-945 0 0,7-28-874 0 0,29-103 0 0 0,-23 46-2705 0 0</inkml:trace>
</inkml:ink>
</file>

<file path=ppt/ink/ink2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3:59.591"/>
    </inkml:context>
    <inkml:brush xml:id="br0">
      <inkml:brushProperty name="width" value="0.1" units="cm"/>
      <inkml:brushProperty name="height" value="0.1" units="cm"/>
      <inkml:brushProperty name="color" value="#CC0066"/>
    </inkml:brush>
  </inkml:definitions>
  <inkml:trace contextRef="#ctx0" brushRef="#br0">0 1417 836 0 0,'0'0'4143'0'0,"13"-4"-2775"0"0,1139-326 2245 0 0,-208 115-2440 0 0,151-35-405 0 0,940-161 867 0 0,-1173 287-906 0 0,-2 47-617 0 0,-822 75-116 0 0,41-2-12 0 0,136 10 1 0 0,-170 4-181 0 0,-44-10 151 0 0,-1 0 0 0 0,1 0 0 0 0,0 1 0 0 0,0-1 0 0 0,0 0 0 0 0,0 0-1 0 0,0 1 1 0 0,-1-1 0 0 0,1 1 0 0 0,0-1 0 0 0,0 1 0 0 0,-1-1 0 0 0,1 1-1 0 0,0 0 1 0 0,-1-1 0 0 0,1 1 0 0 0,0 0 0 0 0,-1-1 0 0 0,1 1 0 0 0,-1 0-1 0 0,1 0 1 0 0,-1-1 0 0 0,0 1 0 0 0,1 0 0 0 0,-1 0 0 0 0,0 0 0 0 0,0 0 0 0 0,1 0-1 0 0,-1-1 1 0 0,0 1 0 0 0,0 0 0 0 0,0 0 0 0 0,0 0 0 0 0,0 0 0 0 0,0 0-1 0 0,0 0 1 0 0,0 0 0 0 0,-1 0 0 0 0,1-1 0 0 0,0 1 0 0 0,0 0 0 0 0,-1 0-1 0 0,1 0 1 0 0,-1 1 0 0 0,-3 3-322 0 0,1 0-1 0 0,-1-1 0 0 0,0 1 1 0 0,0-1-1 0 0,-1 0 0 0 0,1 0 1 0 0,-1 0-1 0 0,0-1 1 0 0,0 0-1 0 0,0 1 0 0 0,-1-2 1 0 0,1 1-1 0 0,-12 3 1 0 0,-90 24-5270 0 0</inkml:trace>
</inkml:ink>
</file>

<file path=ppt/ink/ink2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4:00.294"/>
    </inkml:context>
    <inkml:brush xml:id="br0">
      <inkml:brushProperty name="width" value="0.1" units="cm"/>
      <inkml:brushProperty name="height" value="0.1" units="cm"/>
      <inkml:brushProperty name="color" value="#CC0066"/>
    </inkml:brush>
  </inkml:definitions>
  <inkml:trace contextRef="#ctx0" brushRef="#br0">132 223 1096 0 0,'0'0'4170'0'0,"1"-12"-3776"0"0,17-87-163 0 0,-18 93-208 0 0,0 0 0 0 0,0 0 0 0 0,0 0 0 0 0,-1 0 0 0 0,0 0 0 0 0,0 0 0 0 0,0 1 0 0 0,-1-1 0 0 0,1 0 0 0 0,-6-9 0 0 0,6 12-19 0 0,-1 1 0 0 0,1-1 0 0 0,-1 1 0 0 0,1-1 0 0 0,-1 1 0 0 0,0 0 0 0 0,0 0 0 0 0,0 0 0 0 0,-1 0 0 0 0,1 0 1 0 0,0 1-1 0 0,-1-1 0 0 0,1 1 0 0 0,-1-1 0 0 0,1 1 0 0 0,-1 0 0 0 0,0 0 0 0 0,1 0 0 0 0,-1 0 0 0 0,0 1 0 0 0,0-1 0 0 0,0 1 0 0 0,0-1 0 0 0,-3 1 0 0 0,4 1-39 0 0,0-1-1 0 0,0 1 0 0 0,0-1 0 0 0,0 1 1 0 0,0 0-1 0 0,1 0 0 0 0,-1 0 1 0 0,0 0-1 0 0,0 0 0 0 0,1 0 1 0 0,-1 1-1 0 0,0-1 0 0 0,1 0 1 0 0,0 1-1 0 0,-1 0 0 0 0,1-1 0 0 0,0 1 1 0 0,0 0-1 0 0,0-1 0 0 0,0 1 1 0 0,0 0-1 0 0,-1 4 0 0 0,-17 45-384 0 0,19-49 413 0 0,-6 25 203 0 0,0 0-1 0 0,3 0 1 0 0,-2 40-1 0 0,8 84 1157 0 0,-3-140-1284 0 0,26 240 1038 0 0,-1-27-874 0 0,-21-127 848 0 0,-14-127-4328 0 0,6 17 1027 0 0,-3-7-1363 0 0</inkml:trace>
</inkml:ink>
</file>

<file path=ppt/ink/ink2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4:00.720"/>
    </inkml:context>
    <inkml:brush xml:id="br0">
      <inkml:brushProperty name="width" value="0.1" units="cm"/>
      <inkml:brushProperty name="height" value="0.1" units="cm"/>
      <inkml:brushProperty name="color" value="#CC0066"/>
    </inkml:brush>
  </inkml:definitions>
  <inkml:trace contextRef="#ctx0" brushRef="#br0">0 167 2980 0 0,'0'0'4464'0'0,"16"-11"-4565"0"0,0-1 85 0 0,-6 5 15 0 0,0-1 1 0 0,0 2 0 0 0,1 0-1 0 0,0 0 1 0 0,0 1 0 0 0,0 0-1 0 0,19-5 1 0 0,74-19 82 0 0,112-15 1 0 0,-188 43-755 0 0,-23 1 320 0 0,0 0 0 0 0,0 0 1 0 0,1 0-1 0 0,-1-1 1 0 0,0 0-1 0 0,0 0 0 0 0,10-3 1 0 0,-13-5-3497 0 0</inkml:trace>
</inkml:ink>
</file>

<file path=ppt/ink/ink2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4:01.143"/>
    </inkml:context>
    <inkml:brush xml:id="br0">
      <inkml:brushProperty name="width" value="0.1" units="cm"/>
      <inkml:brushProperty name="height" value="0.1" units="cm"/>
      <inkml:brushProperty name="color" value="#CC0066"/>
    </inkml:brush>
  </inkml:definitions>
  <inkml:trace contextRef="#ctx0" brushRef="#br0">150 0 2072 0 0,'0'0'678'0'0,"-6"16"-136"0"0,-8 21-172 0 0,-54 149 2332 0 0,50-121-2206 0 0,4 2 0 0 0,2-1 0 0 0,3 1 0 0 0,4 1 1 0 0,2-1-1 0 0,8 94 0 0 0,-2-132-439 0 0,1 1 1 0 0,1-1 0 0 0,2-1-1 0 0,1 1 1 0 0,1-1-1 0 0,16 34 1 0 0,-16-44-71 0 0,0 0 0 0 0,2-2 1 0 0,0 1-1 0 0,0-1 0 0 0,2-1 1 0 0,0 0-1 0 0,1-1 0 0 0,0 0 1 0 0,1-1-1 0 0,22 15 0 0 0,-17-15 93 0 0,0-1 1 0 0,1 0-1 0 0,0-2 0 0 0,1 0 0 0 0,0-2 1 0 0,1 0-1 0 0,0-2 0 0 0,0 0 0 0 0,0-2 0 0 0,1 0 1 0 0,-1-1-1 0 0,44-2 0 0 0,-66-1-67 0 0,0 0-1 0 0,0 0 1 0 0,0 0-1 0 0,1 0 1 0 0,-1 0-1 0 0,0 0 1 0 0,0 0-1 0 0,1 0 1 0 0,-1-1-1 0 0,0 1 1 0 0,0 0-1 0 0,0-1 1 0 0,0 1-1 0 0,1-1 1 0 0,-1 1-1 0 0,0-1 1 0 0,0 0-1 0 0,0 1 1 0 0,0-1-1 0 0,0 0 1 0 0,0 0-1 0 0,-1 0 1 0 0,1 0-1 0 0,0 0 1 0 0,0 0-1 0 0,-1 0 1 0 0,1 0-1 0 0,0 0 1 0 0,-1 0-1 0 0,1 0 1 0 0,-1 0-1 0 0,0 0 1 0 0,1-1-1 0 0,-1 1 1 0 0,0 0-1 0 0,1 0 1 0 0,-1-1-1 0 0,0 1 1 0 0,0 0-1 0 0,0 0 1 0 0,0 0-1 0 0,-1-1 1 0 0,1 1-1 0 0,0 0 1 0 0,0 0-1 0 0,-1-1 1 0 0,1 1-1 0 0,0 0 1 0 0,-1 0-1 0 0,-1-2 1 0 0,-1-4-256 0 0,0 0 1 0 0,0 0-1 0 0,-1 1 1 0 0,0 0-1 0 0,-1-1 1 0 0,-9-10 0 0 0,-10-5-1867 0 0,-29-20 0 0 0,26 22-29 0 0,-3-5-330 0 0</inkml:trace>
</inkml:ink>
</file>

<file path=ppt/ink/ink2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4:01.583"/>
    </inkml:context>
    <inkml:brush xml:id="br0">
      <inkml:brushProperty name="width" value="0.1" units="cm"/>
      <inkml:brushProperty name="height" value="0.1" units="cm"/>
      <inkml:brushProperty name="color" value="#CC0066"/>
    </inkml:brush>
  </inkml:definitions>
  <inkml:trace contextRef="#ctx0" brushRef="#br0">0 0 3312 0 0,'0'0'8100'0'0,"6"15"-7763"0"0,-1 0-271 0 0,1 0-14 0 0,-1 1 0 0 0,-1-1 0 0 0,0 1 0 0 0,2 27-1 0 0,0 17-86 0 0,2 22-306 0 0,-3 0 0 0 0,-7 101 0 0 0,2-182 288 0 0,0 2-177 0 0,0 0-1 0 0,-1 0 1 0 0,1 0-1 0 0,-1 0 1 0 0,1 0-1 0 0,-1 0 0 0 0,0 0 1 0 0,0-1-1 0 0,0 1 1 0 0,0 0-1 0 0,0-1 1 0 0,-1 1-1 0 0,-2 2 0 0 0,-1-4-2124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0:08.407"/>
    </inkml:context>
    <inkml:brush xml:id="br0">
      <inkml:brushProperty name="width" value="0.035" units="cm"/>
      <inkml:brushProperty name="height" value="0.035" units="cm"/>
      <inkml:brushProperty name="color" value="#E71224"/>
    </inkml:brush>
  </inkml:definitions>
  <inkml:trace contextRef="#ctx0" brushRef="#br0">628 1 2736,'0'0'252,"-2"6"-252,1 6-264,-3 8-312,-1 4-480</inkml:trace>
  <inkml:trace contextRef="#ctx0" brushRef="#br0" timeOffset="1">1 1619 1608,'3'5'108,"1"1"120,-3 3 0,8 5 684,-1 1-384,2 0-96,0 0 36,3 2-168,-3-4-60,-1 0-108,-3-1-128,-2 1 0,-1-3 68,-3 1-60,-2-2-12,-3 0-360,-3 0-888,-4-9-960</inkml:trace>
</inkml:ink>
</file>

<file path=ppt/ink/ink2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4:02.019"/>
    </inkml:context>
    <inkml:brush xml:id="br0">
      <inkml:brushProperty name="width" value="0.1" units="cm"/>
      <inkml:brushProperty name="height" value="0.1" units="cm"/>
      <inkml:brushProperty name="color" value="#CC0066"/>
    </inkml:brush>
  </inkml:definitions>
  <inkml:trace contextRef="#ctx0" brushRef="#br0">51 25 1880 0 0,'0'0'4757'0'0,"2"12"-5645"0"0,8 38 1015 0 0,-9-48-116 0 0,0-1 0 0 0,0 1 0 0 0,0 0 1 0 0,0 0-1 0 0,0 0 0 0 0,1-1 0 0 0,-1 1 0 0 0,0 0 1 0 0,1-1-1 0 0,0 0 0 0 0,-1 1 0 0 0,1-1 0 0 0,0 0 0 0 0,-1 0 1 0 0,1 0-1 0 0,0 0 0 0 0,0 0 0 0 0,0 0 0 0 0,0 0 1 0 0,3 0-1 0 0,-1 0 49 0 0,1 0 1 0 0,-1 0-1 0 0,0-1 1 0 0,0 1 0 0 0,0-1-1 0 0,1 0 1 0 0,7-2-1 0 0,-11 2 0 0 0,0-1-1 0 0,0 0 0 0 0,0 0 1 0 0,0 1-1 0 0,0-1 1 0 0,0 0-1 0 0,-1 0 0 0 0,1 0 1 0 0,0 0-1 0 0,-1 0 0 0 0,1 0 1 0 0,0 0-1 0 0,-1 0 1 0 0,1 0-1 0 0,-1 0 0 0 0,0 0 1 0 0,1-1-1 0 0,-1 1 1 0 0,0 0-1 0 0,0 0 0 0 0,0 0 1 0 0,1 0-1 0 0,-1-1 0 0 0,-1 1 1 0 0,1 0-1 0 0,0 0 1 0 0,0 0-1 0 0,0-1 0 0 0,-1 1 1 0 0,1 0-1 0 0,-1-2 1 0 0,0-2 96 0 0,0-1 1 0 0,0 1 0 0 0,-1-1 0 0 0,0 1 0 0 0,-3-8 0 0 0,3 10-158 0 0,-1 0-1 0 0,1 0 1 0 0,0 0-1 0 0,-1 0 1 0 0,1 0 0 0 0,-1 1-1 0 0,0-1 1 0 0,0 1 0 0 0,0 0-1 0 0,0-1 1 0 0,-1 1 0 0 0,1 1-1 0 0,0-1 1 0 0,-1 0 0 0 0,1 1-1 0 0,-1 0 1 0 0,0 0 0 0 0,-6-1-1 0 0,7 2-135 0 0,0 0 1 0 0,0 0-1 0 0,0 0 0 0 0,1 0 0 0 0,-1 1 0 0 0,0-1 1 0 0,0 1-1 0 0,0 0 0 0 0,0 0 0 0 0,1 0 0 0 0,-1 0 1 0 0,0 0-1 0 0,1 1 0 0 0,-1-1 0 0 0,1 1 0 0 0,0 0 1 0 0,-1 0-1 0 0,1 0 0 0 0,0 0 0 0 0,0 0 1 0 0,0 0-1 0 0,0 0 0 0 0,1 1 0 0 0,-1-1 0 0 0,-1 4 1 0 0,-7 12-2279 0 0</inkml:trace>
  <inkml:trace contextRef="#ctx0" brushRef="#br0" timeOffset="1">245 276 4440 0 0,'0'0'4888'0'0,"14"-13"-4750"0"0,47-37-66 0 0,-56 46-73 0 0,0 0 1 0 0,0 1 0 0 0,1 0 0 0 0,0 0 0 0 0,-1 0 0 0 0,1 1 0 0 0,0-1 0 0 0,0 1 0 0 0,1 1 0 0 0,11-3 0 0 0,5 0-2 0 0,-2-2-96 0 0,0 1 1 0 0,0 1 0 0 0,0 1-1 0 0,1 1 1 0 0,-1 1-1 0 0,40 3 1 0 0,-60-2-62 0 0,0 0 0 0 0,0 1 1 0 0,0-1-1 0 0,0 0 0 0 0,0 0 1 0 0,0 1-1 0 0,0-1 0 0 0,0 1 1 0 0,0-1-1 0 0,0 1 0 0 0,0-1 1 0 0,-1 1-1 0 0,1-1 0 0 0,0 1 1 0 0,0 0-1 0 0,0-1 0 0 0,-1 1 1 0 0,1 0-1 0 0,0 0 0 0 0,-1 0 1 0 0,1 0-1 0 0,-1-1 0 0 0,1 1 0 0 0,-1 0 1 0 0,1 0-1 0 0,-1 0 0 0 0,1 2 1 0 0,-5 9-2552 0 0</inkml:trace>
</inkml:ink>
</file>

<file path=ppt/ink/ink2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4:02.439"/>
    </inkml:context>
    <inkml:brush xml:id="br0">
      <inkml:brushProperty name="width" value="0.1" units="cm"/>
      <inkml:brushProperty name="height" value="0.1" units="cm"/>
      <inkml:brushProperty name="color" value="#CC0066"/>
    </inkml:brush>
  </inkml:definitions>
  <inkml:trace contextRef="#ctx0" brushRef="#br0">0 157 912 0 0,'0'0'6681'0'0,"76"-37"-6617"0"0,-45 24-64 0 0,1 0 0 0 0,4-1 0 0 0,-2 0 8 0 0,2 0-8 0 0,-3-2-348 0 0,-10 5-1060 0 0,8-14-3365 0 0</inkml:trace>
</inkml:ink>
</file>

<file path=ppt/ink/ink2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4:03.286"/>
    </inkml:context>
    <inkml:brush xml:id="br0">
      <inkml:brushProperty name="width" value="0.1" units="cm"/>
      <inkml:brushProperty name="height" value="0.1" units="cm"/>
      <inkml:brushProperty name="color" value="#CC0066"/>
    </inkml:brush>
  </inkml:definitions>
  <inkml:trace contextRef="#ctx0" brushRef="#br0">394 325 4164 0 0,'0'0'4155'0'0,"-3"12"-3468"0"0,-12 27 84 0 0,0 0-1 0 0,-24 38 1 0 0,-59 118-931 0 0,65-109-4761 0 0</inkml:trace>
</inkml:ink>
</file>

<file path=ppt/ink/ink2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4:03.722"/>
    </inkml:context>
    <inkml:brush xml:id="br0">
      <inkml:brushProperty name="width" value="0.1" units="cm"/>
      <inkml:brushProperty name="height" value="0.1" units="cm"/>
      <inkml:brushProperty name="color" value="#CC0066"/>
    </inkml:brush>
  </inkml:definitions>
  <inkml:trace contextRef="#ctx0" brushRef="#br0">55 0 6777 0 0,'0'0'2473'0'0,"0"15"-1951"0"0,1 15-263 0 0,-6 231 1196 0 0,3-239-1362 0 0,-1 0-1 0 0,-1 0 1 0 0,-1 0 0 0 0,-10 28-1 0 0,14-49-93 0 0,1-1 1 0 0,0 1-1 0 0,0-1 0 0 0,0 1 1 0 0,-1 0-1 0 0,1-1 0 0 0,0 1 0 0 0,0-1 1 0 0,-1 1-1 0 0,1 0 0 0 0,-1-1 1 0 0,1 1-1 0 0,0-1 0 0 0,-1 1 0 0 0,1-1 1 0 0,-1 0-1 0 0,1 1 0 0 0,-1-1 1 0 0,1 1-1 0 0,-1-1 0 0 0,1 0 1 0 0,-2 1-1 0 0,-4-10 209 0 0,1-24-223 0 0,5 14-78 0 0,1 0 0 0 0,1 0 0 0 0,0 0 0 0 0,1 0 0 0 0,2 1 1 0 0,-1 0-1 0 0,11-25 0 0 0,-1 11 29 0 0,0 1 1 0 0,2 1-1 0 0,24-36 1 0 0,-36 60-3 0 0,1 0-1 0 0,-1 0 1 0 0,1 0 0 0 0,0 1 0 0 0,1-1-1 0 0,7-4 1 0 0,-12 9 55 0 0,0 0 1 0 0,0 0-1 0 0,1 0 0 0 0,-1 0 1 0 0,0 1-1 0 0,1-1 0 0 0,-1 0 1 0 0,1 1-1 0 0,-1-1 0 0 0,1 1 0 0 0,-1 0 1 0 0,1-1-1 0 0,0 1 0 0 0,-1 0 1 0 0,1 0-1 0 0,-1 0 0 0 0,1 0 1 0 0,-1 0-1 0 0,1 1 0 0 0,0-1 1 0 0,-1 0-1 0 0,1 1 0 0 0,-1-1 1 0 0,1 1-1 0 0,-1-1 0 0 0,0 1 0 0 0,1 0 1 0 0,-1 0-1 0 0,0 0 0 0 0,1-1 1 0 0,-1 1-1 0 0,0 0 0 0 0,0 1 1 0 0,0-1-1 0 0,2 2 0 0 0,5 7 130 0 0,0 1-1 0 0,-1 0 1 0 0,0 1-1 0 0,-1-1 0 0 0,-1 1 1 0 0,1 1-1 0 0,-2-1 1 0 0,0 1-1 0 0,3 13 0 0 0,1 19-235 0 0,4 57 1 0 0,-7-58-494 0 0,-5-39 286 0 0,0-2 82 0 0,0 0 1 0 0,0-1-1 0 0,0 1 0 0 0,1 0 0 0 0,-1-1 0 0 0,1 1 0 0 0,0 0 0 0 0,-1-1 0 0 0,1 1 0 0 0,0-1 0 0 0,1 1 0 0 0,-1-1 0 0 0,0 0 0 0 0,1 1 0 0 0,1 2 0 0 0,6-4-2644 0 0</inkml:trace>
</inkml:ink>
</file>

<file path=ppt/ink/ink2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4:04.143"/>
    </inkml:context>
    <inkml:brush xml:id="br0">
      <inkml:brushProperty name="width" value="0.1" units="cm"/>
      <inkml:brushProperty name="height" value="0.1" units="cm"/>
      <inkml:brushProperty name="color" value="#CC0066"/>
    </inkml:brush>
  </inkml:definitions>
  <inkml:trace contextRef="#ctx0" brushRef="#br0">0 82 612 0 0,'0'0'9601'0'0,"54"-69"-9601"0"0,-32 63-204 0 0,7 1 20 0 0,0 3 4 0 0,6 2 128 0 0,-3 0-52 0 0,1 7 104 0 0,-3 4-116 0 0,-6 2-232 0 0,-6 0-1484 0 0,-7 5-2209 0 0</inkml:trace>
  <inkml:trace contextRef="#ctx0" brushRef="#br0" timeOffset="1">131 318 144 0 0,'0'0'8785'0'0,"66"-30"-9289"0"0,-37 22 504 0 0,3-1 16 0 0,0-1-16 0 0,-4-3-1144 0 0,-6 3-977 0 0,7-12-2703 0 0</inkml:trace>
</inkml:ink>
</file>

<file path=ppt/ink/ink2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4:04.582"/>
    </inkml:context>
    <inkml:brush xml:id="br0">
      <inkml:brushProperty name="width" value="0.1" units="cm"/>
      <inkml:brushProperty name="height" value="0.1" units="cm"/>
      <inkml:brushProperty name="color" value="#CC0066"/>
    </inkml:brush>
  </inkml:definitions>
  <inkml:trace contextRef="#ctx0" brushRef="#br0">0 41 3708 0 0,'0'0'3319'0'0,"13"-7"-3009"0"0,42-21-58 0 0,-54 27-251 0 0,1 0-1 0 0,0 0 1 0 0,0 1-1 0 0,0-1 1 0 0,-1 1-1 0 0,1-1 1 0 0,0 1-1 0 0,0-1 1 0 0,0 1-1 0 0,0 0 1 0 0,0 0-1 0 0,0 0 1 0 0,0 0-1 0 0,0 1 1 0 0,0-1-1 0 0,0 0 1 0 0,0 1-1 0 0,0-1 1 0 0,-1 1-1 0 0,1 0 1 0 0,0 0 0 0 0,0-1-1 0 0,-1 1 1 0 0,1 0-1 0 0,0 1 1 0 0,-1-1-1 0 0,1 0 1 0 0,-1 0-1 0 0,3 3 1 0 0,-1 1 7 0 0,1-1 1 0 0,-1 1-1 0 0,0 1 1 0 0,0-1 0 0 0,0 0-1 0 0,2 9 1 0 0,-1-5 138 0 0,-1 1 0 0 0,-1-1 1 0 0,0 1-1 0 0,-1 0 0 0 0,1-1 0 0 0,-2 1 1 0 0,1 0-1 0 0,-1 0 0 0 0,-1 0 0 0 0,0-1 1 0 0,0 1-1 0 0,-1 0 0 0 0,-1-1 1 0 0,-3 12-1 0 0,-6 9 102 0 0,-1-1-1 0 0,-32 54 1 0 0,29-57-179 0 0,16-25-79 0 0,0-1 1 0 0,-1 1-1 0 0,1 0 0 0 0,-1-1 0 0 0,1 1 0 0 0,0 0 0 0 0,-1 0 0 0 0,1-1 0 0 0,0 1 0 0 0,0 0 0 0 0,-1 0 1 0 0,1 0-1 0 0,0-1 0 0 0,0 1 0 0 0,0 0 0 0 0,0 0 0 0 0,0 0 0 0 0,0-1 0 0 0,0 1 0 0 0,1 0 0 0 0,-1 0 0 0 0,0-1 1 0 0,0 1-1 0 0,1 0 0 0 0,-1 0 0 0 0,0-1 0 0 0,1 1 0 0 0,-1 0 0 0 0,0 0 0 0 0,1-1 0 0 0,-1 1 0 0 0,1-1 1 0 0,0 1-1 0 0,-1 0 0 0 0,1-1 0 0 0,-1 1 0 0 0,1-1 0 0 0,0 1 0 0 0,-1-1 0 0 0,1 0 0 0 0,0 1 0 0 0,0-1 1 0 0,-1 0-1 0 0,1 1 0 0 0,0-1 0 0 0,0 0 0 0 0,-1 0 0 0 0,1 0 0 0 0,0 0 0 0 0,0 0 0 0 0,1 0 0 0 0,7 2 60 0 0,0-1 0 0 0,0-1 0 0 0,15 0 0 0 0,-16 0-47 0 0,20-1 51 0 0,-8 1-96 0 0,1 0 0 0 0,33 5 0 0 0,-49-4 2 0 0,1 0 1 0 0,-1 0-1 0 0,1 1 0 0 0,-1-1 1 0 0,0 1-1 0 0,0 1 0 0 0,0-1 1 0 0,0 1-1 0 0,0 0 0 0 0,-1 0 1 0 0,1 0-1 0 0,-1 1 0 0 0,0-1 1 0 0,7 8-1 0 0,-10-10 113 0 0,0 1-1 0 0,-1-1 1 0 0,1 0 0 0 0,0 1-1 0 0,0-1 1 0 0,-1 1 0 0 0,1-1 0 0 0,-1 1-1 0 0,1-1 1 0 0,-1 1 0 0 0,1-1-1 0 0,-1 1 1 0 0,0 0 0 0 0,0-1-1 0 0,0 1 1 0 0,0-1 0 0 0,0 1 0 0 0,0 0-1 0 0,-1-1 1 0 0,1 1 0 0 0,0-1-1 0 0,-1 1 1 0 0,1-1 0 0 0,-1 1 0 0 0,0-1-1 0 0,1 1 1 0 0,-1-1 0 0 0,0 1-1 0 0,0-1 1 0 0,0 0 0 0 0,0 0 0 0 0,0 1-1 0 0,-2 1 1 0 0,-5 4 281 0 0,0 1 0 0 0,-1-1 0 0 0,-18 12 0 0 0,8-6-441 0 0,3-1-57 0 0,1 1 1 0 0,-25 29 0 0 0,34-35-566 0 0,1 0 1 0 0,0 0 0 0 0,0 1 0 0 0,1-1-1 0 0,-4 11 1 0 0</inkml:trace>
</inkml:ink>
</file>

<file path=ppt/ink/ink2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4:05.004"/>
    </inkml:context>
    <inkml:brush xml:id="br0">
      <inkml:brushProperty name="width" value="0.1" units="cm"/>
      <inkml:brushProperty name="height" value="0.1" units="cm"/>
      <inkml:brushProperty name="color" value="#CC0066"/>
    </inkml:brush>
  </inkml:definitions>
  <inkml:trace contextRef="#ctx0" brushRef="#br0">1 39 1616 0 0,'0'0'7475'0'0,"13"-8"-7153"0"0,-5 3-342 0 0,-3 1-2 0 0,1 0-1 0 0,-1 1 1 0 0,1 0-1 0 0,11-5 1 0 0,-15 7 12 0 0,1 0 0 0 0,-1 1 0 0 0,1-1 0 0 0,-1 1 0 0 0,1-1 1 0 0,-1 1-1 0 0,1 0 0 0 0,-1 0 0 0 0,1 0 0 0 0,-1 0 0 0 0,1 1 0 0 0,-1-1 0 0 0,1 1 0 0 0,-1-1 0 0 0,1 1 0 0 0,-1 0 1 0 0,1 0-1 0 0,-1 0 0 0 0,3 2 0 0 0,8 6 57 0 0,0 1 1 0 0,-1 1-1 0 0,0-1 1 0 0,0 2 0 0 0,-1 0-1 0 0,-1 0 1 0 0,0 1-1 0 0,0 0 1 0 0,13 27-1 0 0,-6-6 109 0 0,-2 1 0 0 0,-1 0-1 0 0,9 40 1 0 0,-11-25 181 0 0,-2 1 0 0 0,-3 1 0 0 0,-1-1 0 0 0,-3 1 1 0 0,-2 0-1 0 0,-12 103 0 0 0,-4-56 165 0 0,-5 0-1 0 0,-52 157 1 0 0,66-241-449 0 0,-37 100 579 0 0,38-104-409 0 0,0-1-1 0 0,-1 0 1 0 0,0 0-1 0 0,0 0 1 0 0,-1-1-1 0 0,-1 0 1 0 0,0 0-1 0 0,-10 9 1 0 0,15-17-41 0 0,1 1 0 0 0,-1 0 1 0 0,0-1-1 0 0,1 0 1 0 0,-1 0-1 0 0,0 0 0 0 0,0 0 1 0 0,0 0-1 0 0,0-1 1 0 0,0 1-1 0 0,0-1 0 0 0,0 0 1 0 0,0 0-1 0 0,-4 0 1 0 0,-16-8-345 0 0,22 7-158 0 0,-1 0 1 0 0,1 0 0 0 0,0 0 0 0 0,0 0-1 0 0,0 0 1 0 0,0 0 0 0 0,1 0-1 0 0,-1 0 1 0 0,0-1 0 0 0,0 1-1 0 0,1 0 1 0 0,-1 0 0 0 0,0-1-1 0 0,1 1 1 0 0,-1-2 0 0 0,0-10-4835 0 0</inkml:trace>
</inkml:ink>
</file>

<file path=ppt/ink/ink2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4:12.471"/>
    </inkml:context>
    <inkml:brush xml:id="br0">
      <inkml:brushProperty name="width" value="0.1" units="cm"/>
      <inkml:brushProperty name="height" value="0.1" units="cm"/>
      <inkml:brushProperty name="color" value="#CC0066"/>
    </inkml:brush>
  </inkml:definitions>
  <inkml:trace contextRef="#ctx0" brushRef="#br0">32 225 3788 0 0,'0'0'1706'0'0,"-5"-11"-1482"0"0,2 4-213 0 0,-15-39 146 0 0,17 43-148 0 0,0-1-1 0 0,0 0 1 0 0,0 1 0 0 0,1-1 0 0 0,-1 0-1 0 0,1 1 1 0 0,0-1 0 0 0,0 0 0 0 0,0 0-1 0 0,1 1 1 0 0,-1-1 0 0 0,1 0 0 0 0,1-4 0 0 0,0 5-59 0 0,0 0-1 0 0,0 1 1 0 0,0-1 0 0 0,0 1 0 0 0,1-1 0 0 0,-1 1 0 0 0,1 0 0 0 0,-1 0 0 0 0,1 0 0 0 0,0 0 0 0 0,0 0 0 0 0,6-2 0 0 0,45-18-86 0 0,-33 14 72 0 0,-17 7 27 0 0,13-7 258 0 0,1 1 0 0 0,0 1 0 0 0,0 0 0 0 0,1 2 0 0 0,0 0-1 0 0,30-2 1 0 0,-48 6-196 0 0,0 0-1 0 0,1 0 1 0 0,-1 0-1 0 0,0 0 1 0 0,1 1-1 0 0,-1-1 0 0 0,0 0 1 0 0,0 1-1 0 0,1-1 1 0 0,-1 1-1 0 0,0-1 1 0 0,0 1-1 0 0,0 0 1 0 0,1-1-1 0 0,-1 1 1 0 0,0 0-1 0 0,0 0 0 0 0,0 0 1 0 0,0 0-1 0 0,-1 0 1 0 0,1 0-1 0 0,1 1 1 0 0,0 1 18 0 0,-1 0 0 0 0,0-1 0 0 0,0 1 0 0 0,0 0 0 0 0,0 0 0 0 0,-1 0 0 0 0,1-1 1 0 0,-1 1-1 0 0,1 6 0 0 0,-1 0 58 0 0,-1 1 1 0 0,0-1-1 0 0,0 0 1 0 0,-1 0-1 0 0,-5 16 0 0 0,-9 13 222 0 0,-2 0 0 0 0,-30 47 0 0 0,23-43-33 0 0,-22 50-1 0 0,41-76-279 0 0,0-1 0 0 0,1 1 0 0 0,1 0 1 0 0,0 1-1 0 0,1-1 0 0 0,1 0 0 0 0,0 22 0 0 0,1-25-35 0 0,2-1 0 0 0,0 1 0 0 0,0-1 0 0 0,1 1 0 0 0,1-1 0 0 0,0 0 0 0 0,7 19 0 0 0,-7-26-63 0 0,-1 1 1 0 0,1-1-1 0 0,1 0 1 0 0,-1 0-1 0 0,1 0 1 0 0,-1-1-1 0 0,1 1 1 0 0,1-1 0 0 0,-1 0-1 0 0,1 0 1 0 0,-1 0-1 0 0,1-1 1 0 0,0 0-1 0 0,0 0 1 0 0,1 0-1 0 0,-1 0 1 0 0,1-1 0 0 0,5 2-1 0 0,29 5-3215 0 0,-19-8 582 0 0</inkml:trace>
</inkml:ink>
</file>

<file path=ppt/ink/ink2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4:12.926"/>
    </inkml:context>
    <inkml:brush xml:id="br0">
      <inkml:brushProperty name="width" value="0.1" units="cm"/>
      <inkml:brushProperty name="height" value="0.1" units="cm"/>
      <inkml:brushProperty name="color" value="#CC0066"/>
    </inkml:brush>
  </inkml:definitions>
  <inkml:trace contextRef="#ctx0" brushRef="#br0">217 0 196 0 0,'0'0'7252'0'0,"14"6"-7716"0"0,44 22 591 0 0,-54-25-102 0 0,-1 0 0 0 0,1 0 0 0 0,-1 0 1 0 0,0 0-1 0 0,0 0 0 0 0,0 1 1 0 0,-1-1-1 0 0,1 1 0 0 0,-1 0 0 0 0,0 0 1 0 0,0 0-1 0 0,0 0 0 0 0,0 0 1 0 0,-1 0-1 0 0,0 1 0 0 0,1-1 0 0 0,-2 0 1 0 0,2 7-1 0 0,0-1 5 0 0,0 0 14 0 0,-1-1 0 0 0,0 1 0 0 0,-1 0 0 0 0,0 0 0 0 0,0-1 0 0 0,-1 1 0 0 0,0 0 0 0 0,-1-1 0 0 0,0 1 0 0 0,0-1-1 0 0,-1 0 1 0 0,0 1 0 0 0,-1-1 0 0 0,0-1 0 0 0,0 1 0 0 0,-8 11 0 0 0,7-13 0 0 0,0 0-1 0 0,-1 0 0 0 0,1-1 0 0 0,-1 0 0 0 0,-1 0 0 0 0,1 0 1 0 0,-1-1-1 0 0,0 0 0 0 0,0 0 0 0 0,0-1 0 0 0,-1 0 1 0 0,1 0-1 0 0,-1-1 0 0 0,0 0 0 0 0,0 0 0 0 0,-1 0 0 0 0,1-2 1 0 0,-16 3-1 0 0,17-3 27 0 0,1-1 1 0 0,-1 0 0 0 0,1 0-1 0 0,-1-1 1 0 0,1 0-1 0 0,-1 0 1 0 0,1-1-1 0 0,-1 1 1 0 0,1-1-1 0 0,0-1 1 0 0,0 1 0 0 0,0-1-1 0 0,0 0 1 0 0,-9-7-1 0 0,11 7 11 0 0,-1-1-1 0 0,2 0 1 0 0,-1 0 0 0 0,0 0-1 0 0,1 0 1 0 0,0-1-1 0 0,0 1 1 0 0,0-1 0 0 0,1 0-1 0 0,-1 0 1 0 0,1 0-1 0 0,0 0 1 0 0,0 0-1 0 0,1-1 1 0 0,0 1 0 0 0,0 0-1 0 0,0-1 1 0 0,0-5-1 0 0,1 5-89 0 0,0 1 0 0 0,0 0-1 0 0,0 0 1 0 0,1 0 0 0 0,0 0 0 0 0,0 0-1 0 0,0 0 1 0 0,0 0 0 0 0,1 0-1 0 0,0 0 1 0 0,0 1 0 0 0,0-1-1 0 0,0 1 1 0 0,1-1 0 0 0,0 1-1 0 0,4-6 1 0 0,-2 5-58 0 0,0 1 0 0 0,1-1 1 0 0,-1 1-1 0 0,1 0 0 0 0,0 0 0 0 0,0 1 1 0 0,0 0-1 0 0,0 0 0 0 0,0 0 0 0 0,1 1 1 0 0,12-4-1 0 0,33-2-1403 0 0,-14 5-2521 0 0,-6 3-987 0 0</inkml:trace>
</inkml:ink>
</file>

<file path=ppt/ink/ink2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4:40.691"/>
    </inkml:context>
    <inkml:brush xml:id="br0">
      <inkml:brushProperty name="width" value="0.1" units="cm"/>
      <inkml:brushProperty name="height" value="0.1" units="cm"/>
      <inkml:brushProperty name="color" value="#CC0066"/>
    </inkml:brush>
  </inkml:definitions>
  <inkml:trace contextRef="#ctx0" brushRef="#br0">346 0 7765 0 0,'0'0'9206'0'0,"6"14"-9804"0"0,19 47 757 0 0,32 123-1 0 0,2 85-4 0 0,11 46 91 0 0,-54-265-225 0 0,-8-28-27 0 0,7 38-1 0 0,-48-91 256 0 0,7 9-368 0 0,-1 1 1 0 0,-1 1 0 0 0,0 1 0 0 0,-2 2-1 0 0,-52-23 1 0 0,63 32 198 0 0,0 1-1 0 0,-1 1 1 0 0,0 1-1 0 0,0 1 1 0 0,0 0-1 0 0,0 2 1 0 0,-1 0-1 0 0,1 1 1 0 0,-1 1-1 0 0,-35 5 1 0 0,50-4-16 0 0,1 0 1 0 0,-1 1-1 0 0,0 0 1 0 0,1-1 0 0 0,0 2-1 0 0,-1-1 1 0 0,1 0-1 0 0,0 1 1 0 0,0 0 0 0 0,1 0-1 0 0,-1 1 1 0 0,1 0 0 0 0,-6 5-1 0 0,8-7-65 0 0,1 0 1 0 0,-1 0-1 0 0,1 0 0 0 0,-1 1 1 0 0,1-1-1 0 0,0 0 0 0 0,0 1 0 0 0,0-1 1 0 0,1 1-1 0 0,-1 0 0 0 0,0-1 1 0 0,1 1-1 0 0,0-1 0 0 0,0 1 0 0 0,0 0 1 0 0,0-1-1 0 0,0 1 0 0 0,0 0 1 0 0,0-1-1 0 0,1 1 0 0 0,0-1 0 0 0,-1 1 1 0 0,1-1-1 0 0,0 1 0 0 0,0-1 1 0 0,0 1-1 0 0,1-1 0 0 0,-1 0 0 0 0,0 1 1 0 0,3 2-1 0 0,5 5-12 0 0,0 0 1 0 0,0 0-1 0 0,1-1 1 0 0,0 0-1 0 0,0 0 0 0 0,1-1 1 0 0,0-1-1 0 0,1 0 1 0 0,0 0-1 0 0,0-1 0 0 0,22 7 1 0 0,7 1-36 0 0,1-2 0 0 0,52 8 0 0 0,-26-8-370 0 0,75 1 0 0 0,-110-11-998 0 0,1-2 0 0 0,-1-2-1 0 0,1-1 1 0 0,42-9 0 0 0,-50 3-3071 0 0,10-8-1117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0:08.824"/>
    </inkml:context>
    <inkml:brush xml:id="br0">
      <inkml:brushProperty name="width" value="0.035" units="cm"/>
      <inkml:brushProperty name="height" value="0.035" units="cm"/>
      <inkml:brushProperty name="color" value="#E71224"/>
    </inkml:brush>
  </inkml:definitions>
  <inkml:trace contextRef="#ctx0" brushRef="#br0">2 12 3992,'0'-2'2413,"-1"-3"-289,1 0-1332,1 9-1124,1 4 44,-2 5 156,2 9 120,-1 4-540,1 7-1104,0-6-1057</inkml:trace>
</inkml:ink>
</file>

<file path=ppt/ink/ink2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4:41.097"/>
    </inkml:context>
    <inkml:brush xml:id="br0">
      <inkml:brushProperty name="width" value="0.1" units="cm"/>
      <inkml:brushProperty name="height" value="0.1" units="cm"/>
      <inkml:brushProperty name="color" value="#CC0066"/>
    </inkml:brush>
  </inkml:definitions>
  <inkml:trace contextRef="#ctx0" brushRef="#br0">0 283 7293 0 0,'0'0'7626'0'0,"12"1"-8154"0"0,3 0 520 0 0,-1 0 0 0 0,0-1 1 0 0,1-1-1 0 0,-1 0 0 0 0,0-1 0 0 0,1-1 0 0 0,-1 0 0 0 0,14-5 0 0 0,-19 4-12 0 0,1-1 0 0 0,-1 0 0 0 0,0 0-1 0 0,0-1 1 0 0,-1 0 0 0 0,0 0 0 0 0,0-1 0 0 0,0 0 0 0 0,-1 0 0 0 0,13-16-1 0 0,-16 17 31 0 0,-1 0 0 0 0,1-1-1 0 0,-1 1 1 0 0,0-1-1 0 0,0 1 1 0 0,-1-1 0 0 0,0 0-1 0 0,0 0 1 0 0,-1 0 0 0 0,0 0-1 0 0,0-1 1 0 0,0 1-1 0 0,-1 0 1 0 0,0 0 0 0 0,-1 0-1 0 0,-1-12 1 0 0,1 16-18 0 0,0 0-1 0 0,0 0 1 0 0,-1 0 0 0 0,1 0-1 0 0,0 0 1 0 0,-1 0-1 0 0,0 1 1 0 0,0-1 0 0 0,0 0-1 0 0,0 1 1 0 0,0 0 0 0 0,0-1-1 0 0,-1 1 1 0 0,1 0 0 0 0,-1 0-1 0 0,1 0 1 0 0,-1 0 0 0 0,0 1-1 0 0,0-1 1 0 0,0 1 0 0 0,0 0-1 0 0,0 0 1 0 0,0 0-1 0 0,0 0 1 0 0,0 0 0 0 0,0 1-1 0 0,-4-1 1 0 0,1 0 46 0 0,-1 0 1 0 0,1 1-1 0 0,-1 0 0 0 0,1 0 1 0 0,-1 0-1 0 0,1 1 0 0 0,-1 0 0 0 0,1 0 1 0 0,-1 1-1 0 0,1 0 0 0 0,0 0 1 0 0,-10 5-1 0 0,8-2 17 0 0,1 0 1 0 0,0 0-1 0 0,1 0 0 0 0,-1 1 1 0 0,1 0-1 0 0,0 1 0 0 0,0-1 0 0 0,1 1 1 0 0,0 0-1 0 0,0 0 0 0 0,1 1 1 0 0,0 0-1 0 0,0-1 0 0 0,1 1 1 0 0,0 1-1 0 0,0-1 0 0 0,1 0 1 0 0,0 1-1 0 0,0-1 0 0 0,1 1 0 0 0,0 0 1 0 0,1-1-1 0 0,-1 1 0 0 0,3 10 1 0 0,-1-4-96 0 0,1-1 1 0 0,0 0-1 0 0,1 1 0 0 0,1-1 1 0 0,0 0-1 0 0,1-1 1 0 0,1 1-1 0 0,0-1 1 0 0,1 0-1 0 0,0-1 0 0 0,1 1 1 0 0,0-1-1 0 0,18 19 1 0 0,-13-18-160 0 0,1-1 1 0 0,0-1-1 0 0,1 0 1 0 0,0-1-1 0 0,1 0 1 0 0,0-1-1 0 0,0-1 1 0 0,1-1 0 0 0,0 0-1 0 0,21 4 1 0 0,-15-5-666 0 0,1-1 0 0 0,-1-1 0 0 0,1-2 1 0 0,26 1-1 0 0,-11-6-1928 0 0,1-9-1313 0 0</inkml:trace>
</inkml:ink>
</file>

<file path=ppt/ink/ink2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4:41.518"/>
    </inkml:context>
    <inkml:brush xml:id="br0">
      <inkml:brushProperty name="width" value="0.1" units="cm"/>
      <inkml:brushProperty name="height" value="0.1" units="cm"/>
      <inkml:brushProperty name="color" value="#CC0066"/>
    </inkml:brush>
  </inkml:definitions>
  <inkml:trace contextRef="#ctx0" brushRef="#br0">1 495 7565 0 0,'0'0'2550'0'0,"13"-11"-1623"0"0,-1 1-934 0 0,100-90-10 0 0,-92 80 104 0 0,-1 0 1 0 0,-1-1-1 0 0,30-45 0 0 0,-38 49 78 0 0,0-1 0 0 0,-1 0 0 0 0,-1-1 1 0 0,-1 0-1 0 0,0 0 0 0 0,-2 0 0 0 0,0-1 0 0 0,-1 0 0 0 0,2-35 1 0 0,-5 54-125 0 0,-1 0 0 0 0,0 1 1 0 0,0-1-1 0 0,0 0 0 0 0,1 1 1 0 0,-1-1-1 0 0,0 0 1 0 0,0 1-1 0 0,0-1 0 0 0,0 0 1 0 0,-1 1-1 0 0,1-1 0 0 0,0 0 1 0 0,0 0-1 0 0,0 1 1 0 0,0-1-1 0 0,-1 0 0 0 0,1 1 1 0 0,0-1-1 0 0,-1 1 0 0 0,1-1 1 0 0,0 0-1 0 0,-1 1 1 0 0,1-1-1 0 0,-1 1 0 0 0,1-1 1 0 0,-1 1-1 0 0,1-1 0 0 0,-1 1 1 0 0,1 0-1 0 0,-1-1 1 0 0,0 1-1 0 0,1-1 0 0 0,-1 1 1 0 0,1 0-1 0 0,-1 0 0 0 0,0-1 1 0 0,1 1-1 0 0,-1 0 1 0 0,0 0-1 0 0,0 0 0 0 0,1 0 1 0 0,-1 0-1 0 0,0 0 0 0 0,1 0 1 0 0,-1 0-1 0 0,0 0 1 0 0,1 0-1 0 0,-2 0 0 0 0,-1 2-57 0 0,0-1-1 0 0,0 0 0 0 0,1 1 0 0 0,-1-1 1 0 0,1 1-1 0 0,-1 0 0 0 0,1 0 1 0 0,0 0-1 0 0,0 0 0 0 0,0 0 0 0 0,-3 4 1 0 0,-7 13 27 0 0,0 1-1 0 0,1 0 1 0 0,1 1 0 0 0,1 0 0 0 0,-9 34 0 0 0,-22 116 596 0 0,23-59-666 0 0,5 0-1 0 0,4 1 1 0 0,6-1 0 0 0,16 157 0 0 0,-10-228-367 0 0,2-1 0 0 0,15 56 1 0 0,-15-79 27 0 0,0 1 1 0 0,1-1-1 0 0,1-1 1 0 0,0 1-1 0 0,1-1 1 0 0,1-1-1 0 0,21 26 1 0 0,-24-33-45 0 0,-5-4-189 0 0,1 0 1 0 0,1-1-1 0 0,-1 1 1 0 0,0-1-1 0 0,8 5 1 0 0,0-6-3767 0 0</inkml:trace>
</inkml:ink>
</file>

<file path=ppt/ink/ink2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4:41.929"/>
    </inkml:context>
    <inkml:brush xml:id="br0">
      <inkml:brushProperty name="width" value="0.1" units="cm"/>
      <inkml:brushProperty name="height" value="0.1" units="cm"/>
      <inkml:brushProperty name="color" value="#CC0066"/>
    </inkml:brush>
  </inkml:definitions>
  <inkml:trace contextRef="#ctx0" brushRef="#br0">0 800 11069 0 0,'0'0'4564'0'0,"69"-22"-5712"0"0,-33 14 576 0 0,6-2 368 0 0,6 1 128 0 0,4-2 72 0 0,3-1-224 0 0,4-3-844 0 0,2-2-124 0 0,11-4 60 0 0,9-6-364 0 0,-5 3-592 0 0,-19 3 423 0 0,13-6-363 0 0</inkml:trace>
</inkml:ink>
</file>

<file path=ppt/ink/ink2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4:43.229"/>
    </inkml:context>
    <inkml:brush xml:id="br0">
      <inkml:brushProperty name="width" value="0.1" units="cm"/>
      <inkml:brushProperty name="height" value="0.1" units="cm"/>
      <inkml:brushProperty name="color" value="#CC0066"/>
    </inkml:brush>
  </inkml:definitions>
  <inkml:trace contextRef="#ctx0" brushRef="#br0">459 1 5533 0 0,'0'0'9494'0'0,"-13"10"-9116"0"0,13-9-378 0 0,-25 19 109 0 0,2 1 0 0 0,0 1 0 0 0,-21 29 0 0 0,0 7 278 0 0,3 3 0 0 0,3 1 0 0 0,2 1 0 0 0,-47 122 0 0 0,63-133-304 0 0,3 2 0 0 0,3 0 0 0 0,1 1 0 0 0,4 0 0 0 0,1 1 0 0 0,0 104 0 0 0,9-132-118 0 0,2-1 0 0 0,0 1 0 0 0,2 0 0 0 0,0-1 0 0 0,2 0 0 0 0,2-1 0 0 0,0 1 0 0 0,1-1 0 0 0,2-1 0 0 0,1 0 0 0 0,0-1 0 0 0,2 0 0 0 0,1-1 0 0 0,26 29 0 0 0,-1-8-27 0 0,2-2 1 0 0,2-2-1 0 0,2-2 0 0 0,1-2 1 0 0,2-2-1 0 0,72 37 1 0 0,-41-30-7 0 0,3-4 0 0 0,1-4 0 0 0,132 34 0 0 0,-180-58 555 0 0,1-2 0 0 0,0-1 1 0 0,66 1-1 0 0,-100-38-317 0 0,-2 18-1082 0 0,2-11-1245 0 0,1 5-2480 0 0,5-7-2493 0 0</inkml:trace>
</inkml:ink>
</file>

<file path=ppt/ink/ink2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4:46.597"/>
    </inkml:context>
    <inkml:brush xml:id="br0">
      <inkml:brushProperty name="width" value="0.1" units="cm"/>
      <inkml:brushProperty name="height" value="0.1" units="cm"/>
      <inkml:brushProperty name="color" value="#CC0066"/>
    </inkml:brush>
  </inkml:definitions>
  <inkml:trace contextRef="#ctx0" brushRef="#br0">12 0 11489 0 0,'0'0'8316'0'0,"2"32"-8146"0"0,-8 61 21 0 0,1-36-505 0 0,3-1 1 0 0,5 70 0 0 0,1-106-2213 0 0,0-64-8140 0 0,-4 12 6100 0 0</inkml:trace>
</inkml:ink>
</file>

<file path=ppt/ink/ink2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4:47.021"/>
    </inkml:context>
    <inkml:brush xml:id="br0">
      <inkml:brushProperty name="width" value="0.1" units="cm"/>
      <inkml:brushProperty name="height" value="0.1" units="cm"/>
      <inkml:brushProperty name="color" value="#CC0066"/>
    </inkml:brush>
  </inkml:definitions>
  <inkml:trace contextRef="#ctx0" brushRef="#br0">122 115 600 0 0,'0'0'14883'0'0,"-4"12"-15624"0"0,-1 2 774 0 0,-3 6-35 0 0,1 1 1 0 0,0 0 0 0 0,2 0 0 0 0,-4 27-1 0 0,9-42-4 0 0,-1 0 0 0 0,1 0 0 0 0,0-1-1 0 0,1 1 1 0 0,-1 0 0 0 0,1 0 0 0 0,1 0-1 0 0,-1-1 1 0 0,4 11 0 0 0,-3-13 3 0 0,0 0 1 0 0,0 0-1 0 0,0 0 0 0 0,0 0 1 0 0,0-1-1 0 0,0 1 1 0 0,1-1-1 0 0,-1 1 1 0 0,1-1-1 0 0,0 0 0 0 0,-1 0 1 0 0,1 0-1 0 0,0 0 1 0 0,0 0-1 0 0,0-1 0 0 0,1 0 1 0 0,-1 1-1 0 0,4 0 1 0 0,3 0 63 0 0,0 0 0 0 0,0 0 1 0 0,0-1-1 0 0,0 0 0 0 0,1-1 1 0 0,-1 0-1 0 0,0-1 1 0 0,0 0-1 0 0,1-1 0 0 0,-1 0 1 0 0,0 0-1 0 0,-1-1 0 0 0,1 0 1 0 0,14-8-1 0 0,-17 8 4 0 0,-1 0-1 0 0,1-1 1 0 0,-1 0 0 0 0,0 0 0 0 0,0 0-1 0 0,-1-1 1 0 0,1 0 0 0 0,-1 0-1 0 0,0-1 1 0 0,0 1 0 0 0,-1-1-1 0 0,1 0 1 0 0,-1 0 0 0 0,-1-1-1 0 0,1 1 1 0 0,-1-1 0 0 0,0 0-1 0 0,-1 0 1 0 0,1 0 0 0 0,1-13 0 0 0,-3 9-1 0 0,0 1 1 0 0,-1 0 0 0 0,0-1-1 0 0,-1 1 1 0 0,0 0 0 0 0,0-1 0 0 0,-1 1-1 0 0,-1 0 1 0 0,0 0 0 0 0,0 0-1 0 0,-1 1 1 0 0,-9-19 0 0 0,9 21-99 0 0,0 1 1 0 0,-1 0 0 0 0,0 0-1 0 0,0 0 1 0 0,0 0-1 0 0,0 1 1 0 0,-1 0 0 0 0,0 0-1 0 0,0 0 1 0 0,0 1-1 0 0,-1 0 1 0 0,0 0 0 0 0,1 1-1 0 0,-1 0 1 0 0,-1 0-1 0 0,1 1 1 0 0,0-1 0 0 0,-12-1-1 0 0,10 3-177 0 0,0 0-1 0 0,0 1 1 0 0,0 0-1 0 0,0 0 1 0 0,0 1-1 0 0,0 1 1 0 0,0-1-1 0 0,0 1 1 0 0,0 1-1 0 0,0-1 1 0 0,1 1-1 0 0,-1 1 1 0 0,1 0-1 0 0,0 0 1 0 0,0 1-1 0 0,1 0 1 0 0,-15 11-1 0 0,15-9-440 0 0,-1 0-1 0 0,1 0 1 0 0,1 1 0 0 0,-1 0 0 0 0,1 0-1 0 0,1 1 1 0 0,0 0 0 0 0,0 0-1 0 0,0 0 1 0 0,-3 11 0 0 0,-2 24-5260 0 0</inkml:trace>
</inkml:ink>
</file>

<file path=ppt/ink/ink2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4:47.706"/>
    </inkml:context>
    <inkml:brush xml:id="br0">
      <inkml:brushProperty name="width" value="0.1" units="cm"/>
      <inkml:brushProperty name="height" value="0.1" units="cm"/>
      <inkml:brushProperty name="color" value="#CC0066"/>
    </inkml:brush>
  </inkml:definitions>
  <inkml:trace contextRef="#ctx0" brushRef="#br0">185 1 4912 0 0,'0'0'11311'0'0,"1"4"-11014"0"0,0-4-273 0 0,-1 1 0 0 0,0 0 0 0 0,0 0 0 0 0,1 0 0 0 0,-1 0 0 0 0,0 0 0 0 0,0 0 0 0 0,0 0 0 0 0,0 0 1 0 0,0 0-1 0 0,0 0 0 0 0,0 0 0 0 0,0 0 0 0 0,0 0 0 0 0,0-1 0 0 0,-1 1 0 0 0,1 0 0 0 0,0 0 1 0 0,-1 0-1 0 0,1 0 0 0 0,0 0 0 0 0,-2 1 0 0 0,-19 14 566 0 0,13-10-551 0 0,11-8-131 0 0,0 0 1 0 0,1 0-1 0 0,-1 1 0 0 0,0-1 1 0 0,1 1-1 0 0,-1 0 0 0 0,0 0 1 0 0,6 0-1 0 0,-9 1 224 0 0,-28 15 752 0 0,32-18-965 0 0,1-1 0 0 0,0 1 0 0 0,-1 1-1 0 0,1-1 1 0 0,0 1 0 0 0,0 0 0 0 0,1 0 0 0 0,9-2 0 0 0,-10 3 150 0 0,0 1 1 0 0,0 0-1 0 0,1 0 0 0 0,-1 1 0 0 0,0-1 0 0 0,0 1 1 0 0,-1 0-1 0 0,1 0 0 0 0,0 1 0 0 0,0 0 0 0 0,0 0 1 0 0,-1 0-1 0 0,1 0 0 0 0,-1 1 0 0 0,0-1 0 0 0,0 1 1 0 0,0 0-1 0 0,0 0 0 0 0,6 7 0 0 0,-7-6 4 0 0,1 1 1 0 0,-1-1-1 0 0,0 1 0 0 0,-1 0 0 0 0,1 0 1 0 0,-1 1-1 0 0,0-1 0 0 0,-1 0 0 0 0,1 1 1 0 0,-1-1-1 0 0,0 1 0 0 0,0-1 0 0 0,-1 1 1 0 0,1-1-1 0 0,-1 1 0 0 0,0 0 0 0 0,-2 9 0 0 0,0-9-55 0 0,1 0 0 0 0,-1 0-1 0 0,-1 0 1 0 0,1 0 0 0 0,-1 0-1 0 0,0-1 1 0 0,0 1 0 0 0,0-1-1 0 0,-1 0 1 0 0,0 0 0 0 0,0 0 0 0 0,-1 0-1 0 0,1-1 1 0 0,-1 1 0 0 0,0-1-1 0 0,-9 6 1 0 0,-9 4-608 0 0,-1 0 0 0 0,-38 16 0 0 0,53-27 337 0 0,6-1 125 0 0,-66 27-2810 0 0,18-16-2659 0 0,18-9-56 0 0</inkml:trace>
</inkml:ink>
</file>

<file path=ppt/ink/ink2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4:48.335"/>
    </inkml:context>
    <inkml:brush xml:id="br0">
      <inkml:brushProperty name="width" value="0.1" units="cm"/>
      <inkml:brushProperty name="height" value="0.1" units="cm"/>
      <inkml:brushProperty name="color" value="#CC0066"/>
    </inkml:brush>
  </inkml:definitions>
  <inkml:trace contextRef="#ctx0" brushRef="#br0">1 18 13461 0 0,'0'0'4339'0'0,"8"12"-4003"0"0,-4-7-309 0 0,4 5 30 0 0,-1 1 0 0 0,0 0 1 0 0,-1 0-1 0 0,0 0 0 0 0,-1 1 0 0 0,0 0 0 0 0,5 20 0 0 0,-7-14 21 0 0,-2 0 1 0 0,0 0-1 0 0,-1-1 0 0 0,-1 1 0 0 0,0 0 0 0 0,-1 0 0 0 0,-1-1 0 0 0,-8 27 0 0 0,16-63 68 0 0,9-28-395 0 0,2 1 1 0 0,32-67 0 0 0,-43 102 211 0 0,2 1 0 0 0,-1 0 0 0 0,1 0 0 0 0,1 0 0 0 0,0 1 0 0 0,0 0 0 0 0,11-8 0 0 0,-17 15 48 0 0,1 0-1 0 0,-1 0 1 0 0,1 0-1 0 0,-1 1 1 0 0,1-1-1 0 0,0 1 1 0 0,0-1-1 0 0,0 1 1 0 0,0 0-1 0 0,0 0 1 0 0,0 0-1 0 0,0 1 1 0 0,0-1-1 0 0,0 1 0 0 0,0 0 1 0 0,0 0-1 0 0,0 0 1 0 0,1 0-1 0 0,-1 0 1 0 0,0 1-1 0 0,0-1 1 0 0,0 1-1 0 0,0 0 1 0 0,0 0-1 0 0,0 0 1 0 0,0 0-1 0 0,0 0 1 0 0,-1 1-1 0 0,1 0 1 0 0,0-1-1 0 0,-1 1 1 0 0,4 3-1 0 0,6 7 131 0 0,0 0 0 0 0,-1 1 0 0 0,0 0-1 0 0,-1 1 1 0 0,-1 0 0 0 0,0 0 0 0 0,9 21 0 0 0,40 113 59 0 0,-54-130-445 0 0,3 12-1299 0 0</inkml:trace>
</inkml:ink>
</file>

<file path=ppt/ink/ink2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4:48.757"/>
    </inkml:context>
    <inkml:brush xml:id="br0">
      <inkml:brushProperty name="width" value="0.1" units="cm"/>
      <inkml:brushProperty name="height" value="0.1" units="cm"/>
      <inkml:brushProperty name="color" value="#CC0066"/>
    </inkml:brush>
  </inkml:definitions>
  <inkml:trace contextRef="#ctx0" brushRef="#br0">5 26 13697 0 0,'0'0'2401'0'0,"14"-4"-2210"0"0,-3-1-316 0 0,-5 2 76 0 0,-1 1 0 0 0,1 0 0 0 0,-1 0 0 0 0,1 0 0 0 0,0 0 0 0 0,0 1 0 0 0,0 0 1 0 0,0 0-1 0 0,-1 1 0 0 0,1 0 0 0 0,0 0 0 0 0,0 0 0 0 0,0 0 0 0 0,7 3 0 0 0,-3 0 81 0 0,0 1 0 0 0,0 1 0 0 0,-1 0-1 0 0,1 0 1 0 0,-1 1 0 0 0,-1 0 0 0 0,1 0 0 0 0,-1 1 0 0 0,0 0 0 0 0,0 1-1 0 0,7 10 1 0 0,6 8 99 0 0,-2 1 0 0 0,24 42 0 0 0,-16-18-55 0 0,-2 0 1 0 0,-2 1-1 0 0,-2 1 1 0 0,-3 2-1 0 0,19 95 1 0 0,-30-107-6 0 0,-2-1 1 0 0,-1 2-1 0 0,-3-1 1 0 0,-1 0 0 0 0,-3 0-1 0 0,-1 0 1 0 0,-2 0 0 0 0,-15 54-1 0 0,10-59 41 0 0,-2 1-1 0 0,-2-2 0 0 0,-1 0 1 0 0,-2-1-1 0 0,-1 0 1 0 0,-2-2-1 0 0,-2 0 1 0 0,0-2-1 0 0,-54 56 0 0 0,55-66 395 0 0,0-1-1 0 0,-1 0 0 0 0,-1-2 1 0 0,-1-1-1 0 0,0-1 1 0 0,-44 21-1 0 0,69-38-532 0 0,0 0 0 0 0,0 0-1 0 0,-1 1 1 0 0,1-1 0 0 0,0 0 0 0 0,0 0 0 0 0,0 0-1 0 0,-1 0 1 0 0,1 0 0 0 0,0 0 0 0 0,0 0 0 0 0,-1 0 0 0 0,1 0-1 0 0,0 0 1 0 0,0 0 0 0 0,0 0 0 0 0,-1 0 0 0 0,1 0-1 0 0,0 0 1 0 0,0 0 0 0 0,0-1 0 0 0,-1 1 0 0 0,1 0-1 0 0,0 0 1 0 0,0 0 0 0 0,0 0 0 0 0,-1 0 0 0 0,1 0-1 0 0,0-1 1 0 0,0 1 0 0 0,0 0 0 0 0,0 0 0 0 0,-1 0-1 0 0,1 0 1 0 0,0-1 0 0 0,0 1 0 0 0,0 0 0 0 0,0 0 0 0 0,0 0-1 0 0,0-1 1 0 0,0 1 0 0 0,-2-15-1075 0 0,9-21-4689 0 0,6-8-2025 0 0</inkml:trace>
</inkml:ink>
</file>

<file path=ppt/ink/ink2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8:13.699"/>
    </inkml:context>
    <inkml:brush xml:id="br0">
      <inkml:brushProperty name="width" value="0.1" units="cm"/>
      <inkml:brushProperty name="height" value="0.1" units="cm"/>
      <inkml:brushProperty name="color" value="#CC0066"/>
    </inkml:brush>
  </inkml:definitions>
  <inkml:trace contextRef="#ctx0" brushRef="#br0">45 0 10649 0 0,'0'0'7233'0'0,"0"6"-7586"0"0,1 55 254 0 0,-3-1 0 0 0,-18 111 1 0 0,-2 28-3239 0 0,21-102-2934 0 0,1-53 1434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0:09.585"/>
    </inkml:context>
    <inkml:brush xml:id="br0">
      <inkml:brushProperty name="width" value="0.035" units="cm"/>
      <inkml:brushProperty name="height" value="0.035" units="cm"/>
      <inkml:brushProperty name="color" value="#E71224"/>
    </inkml:brush>
  </inkml:definitions>
  <inkml:trace contextRef="#ctx0" brushRef="#br0">15 2 1008,'-5'0'156,"2"-1"-156,-4 1-792</inkml:trace>
</inkml:ink>
</file>

<file path=ppt/ink/ink2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8:14.105"/>
    </inkml:context>
    <inkml:brush xml:id="br0">
      <inkml:brushProperty name="width" value="0.1" units="cm"/>
      <inkml:brushProperty name="height" value="0.1" units="cm"/>
      <inkml:brushProperty name="color" value="#CC0066"/>
    </inkml:brush>
  </inkml:definitions>
  <inkml:trace contextRef="#ctx0" brushRef="#br0">1 195 10389 0 0,'7'-12'1195'0'0,"4"-5"-1264"0"0,0 0 0 0 0,2 1 0 0 0,0 0 1 0 0,1 1-1 0 0,0 0 0 0 0,27-19 0 0 0,-39 33 94 0 0,60-37 326 0 0,-59 36-321 0 0,1 0 1 0 0,-1 0 0 0 0,1 1-1 0 0,0-1 1 0 0,-1 1-1 0 0,1 0 1 0 0,0 1-1 0 0,0-1 1 0 0,0 0 0 0 0,0 1-1 0 0,0 0 1 0 0,-1 0-1 0 0,1 0 1 0 0,0 1 0 0 0,0-1-1 0 0,5 2 1 0 0,-8-1-19 0 0,0 0 0 0 0,0 0 0 0 0,0 0 0 0 0,0 0 1 0 0,0 0-1 0 0,0 0 0 0 0,0 0 0 0 0,-1 0 0 0 0,1 0 0 0 0,0 0 1 0 0,-1 1-1 0 0,1-1 0 0 0,0 0 0 0 0,-1 1 0 0 0,0-1 0 0 0,1 0 1 0 0,-1 1-1 0 0,0-1 0 0 0,0 1 0 0 0,1-1 0 0 0,-1 0 0 0 0,0 1 1 0 0,0-1-1 0 0,-1 3 0 0 0,-5 36 248 0 0,0-24-209 0 0,-1 0 1 0 0,0 0-1 0 0,-1 0 0 0 0,-1-1 1 0 0,0 0-1 0 0,-20 22 0 0 0,-78 77-225 0 0,49-55 368 0 0,56-57-183 0 0,0 0 1 0 0,0 0-1 0 0,0 1 1 0 0,1-1-1 0 0,-1 1 1 0 0,0-1 0 0 0,1 1-1 0 0,0 0 1 0 0,-1-1-1 0 0,1 1 1 0 0,0 0-1 0 0,0 0 1 0 0,1 0 0 0 0,-1 0-1 0 0,1 0 1 0 0,-1 0-1 0 0,1 0 1 0 0,0 0-1 0 0,0 4 1 0 0,1-3 1 0 0,0 0-1 0 0,1 0 1 0 0,-1-1 0 0 0,1 1 0 0 0,-1 0-1 0 0,1 0 1 0 0,0-1 0 0 0,0 1 0 0 0,1-1-1 0 0,-1 0 1 0 0,1 0 0 0 0,4 5 0 0 0,5 2 23 0 0,-1-1 0 0 0,2 0-1 0 0,-1-1 1 0 0,1 0 0 0 0,0-1 0 0 0,23 9 0 0 0,-1-3-74 0 0,51 13 0 0 0,-22-16-1928 0 0,-52-9 523 0 0,0-1 1 0 0,0 0-1 0 0,14-3 0 0 0,-3-2-2781 0 0</inkml:trace>
</inkml:ink>
</file>

<file path=ppt/ink/ink2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8:14.497"/>
    </inkml:context>
    <inkml:brush xml:id="br0">
      <inkml:brushProperty name="width" value="0.1" units="cm"/>
      <inkml:brushProperty name="height" value="0.1" units="cm"/>
      <inkml:brushProperty name="color" value="#CC0066"/>
    </inkml:brush>
  </inkml:definitions>
  <inkml:trace contextRef="#ctx0" brushRef="#br0">85 1 6309 0 0,'0'0'8282'0'0,"1"13"-9224"0"0,0 18 1054 0 0,0 1-1 0 0,-7 42 0 0 0,3-47-410 0 0,-34 184 1008 0 0,28-173-3665 0 0,-23 58 0 0 0,32-118-5425 0 0</inkml:trace>
</inkml:ink>
</file>

<file path=ppt/ink/ink2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8:14.907"/>
    </inkml:context>
    <inkml:brush xml:id="br0">
      <inkml:brushProperty name="width" value="0.1" units="cm"/>
      <inkml:brushProperty name="height" value="0.1" units="cm"/>
      <inkml:brushProperty name="color" value="#CC0066"/>
    </inkml:brush>
  </inkml:definitions>
  <inkml:trace contextRef="#ctx0" brushRef="#br0">1 119 4092 0 0,'0'0'7589'0'0,"12"-4"-7172"0"0,-4 1-305 0 0,-5 1-90 0 0,0 1 0 0 0,-1 0 0 0 0,1 0 0 0 0,0 0 0 0 0,0 0 0 0 0,0 0 0 0 0,0 0 0 0 0,0 1 0 0 0,0 0 0 0 0,0-1 0 0 0,0 1 0 0 0,0 0 0 0 0,0 0 0 0 0,0 1 0 0 0,0-1 0 0 0,0 1 0 0 0,0-1-1 0 0,0 1 1 0 0,0 0 0 0 0,-1 0 0 0 0,1 0 0 0 0,0 1 0 0 0,0-1 0 0 0,-1 0 0 0 0,4 3 0 0 0,25 27-31 0 0,-1 1 0 0 0,-1 2-1 0 0,-2 1 1 0 0,-1 0 0 0 0,-2 2 0 0 0,-2 1-1 0 0,-1 1 1 0 0,24 65 0 0 0,-39-88-756 0 0,-1-1 0 0 0,4 20 0 0 0,-8-29 28 0 0,0-1-1 0 0,-1 0 1 0 0,0 1-1 0 0,0-1 1 0 0,0 1 0 0 0,-1 5-1 0 0,-4 1-3315 0 0</inkml:trace>
  <inkml:trace contextRef="#ctx0" brushRef="#br0" timeOffset="1">37 438 12005 0 0,'0'0'2256'0'0,"92"-13"-3884"0"0,-56 13 1520 0 0,6 0 100 0 0,8 0-216 0 0,0 0-404 0 0,2 0 88 0 0,-1-5 128 0 0,-4-3-956 0 0,-14 2-1060 0 0,3-10-2161 0 0</inkml:trace>
  <inkml:trace contextRef="#ctx0" brushRef="#br0" timeOffset="2">639 1 11909 0 0,'0'0'2509'0'0,"2"13"-3236"0"0,16 93 1000 0 0,6 214 0 0 0,-24-315-528 0 0,-1-3 24 0 0,1 0 0 0 0,0-1 1 0 0,0 1-1 0 0,0-1 0 0 0,0 1 1 0 0,0 0-1 0 0,0-1 1 0 0,1 1-1 0 0,-1-1 0 0 0,0 1 1 0 0,1 0-1 0 0,-1-1 0 0 0,1 1 1 0 0,0-1-1 0 0,0 1 1 0 0,1 2-1 0 0</inkml:trace>
</inkml:ink>
</file>

<file path=ppt/ink/ink2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8:15.327"/>
    </inkml:context>
    <inkml:brush xml:id="br0">
      <inkml:brushProperty name="width" value="0.1" units="cm"/>
      <inkml:brushProperty name="height" value="0.1" units="cm"/>
      <inkml:brushProperty name="color" value="#CC0066"/>
    </inkml:brush>
  </inkml:definitions>
  <inkml:trace contextRef="#ctx0" brushRef="#br0">447 0 5336 0 0,'0'0'5502'0'0,"-9"17"-5329"0"0,0-1-120 0 0,2 0-9 0 0,-2-1 0 0 0,0-1 1 0 0,-1 0-1 0 0,0 0 0 0 0,-14 13 1 0 0,-16 14 50 0 0,-74 57 0 0 0,88-78 7 0 0,-1-2-1 0 0,-1-1 1 0 0,0-1 0 0 0,-43 17 0 0 0,46-29 3330 0 0,40-10-3251 0 0,1 3-85 0 0,0 0 0 0 0,0 1 0 0 0,1 0 0 0 0,-1 1 0 0 0,1 1 0 0 0,-1 1-1 0 0,1 0 1 0 0,-1 1 0 0 0,24 7 0 0 0,19 7 168 0 0,69 29 1 0 0,-70-24-205 0 0,50 13-465 0 0,-59-26-3135 0 0,-29-6-628 0 0</inkml:trace>
</inkml:ink>
</file>

<file path=ppt/ink/ink2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1:29.394"/>
    </inkml:context>
    <inkml:brush xml:id="br0">
      <inkml:brushProperty name="width" value="0.1" units="cm"/>
      <inkml:brushProperty name="height" value="0.1" units="cm"/>
      <inkml:brushProperty name="color" value="#CC0066"/>
    </inkml:brush>
  </inkml:definitions>
  <inkml:trace contextRef="#ctx0" brushRef="#br0">235 28 156 0 0,'0'0'4437'0'0,"-1"-4"-3706"0"0,1 2-507 0 0,0 1-137 0 0,0 0 0 0 0,0-1 1 0 0,0 1-1 0 0,-1 0 0 0 0,1 0 1 0 0,0-1-1 0 0,-1 1 0 0 0,1 0 1 0 0,0 0-1 0 0,-1 0 1 0 0,0 0-1 0 0,1 0 0 0 0,-1 0 1 0 0,0-1-1 0 0,1 1 0 0 0,-2-1 1 0 0,1 2-93 0 0,1 0-1 0 0,-1 0 1 0 0,1 0 0 0 0,-1-1 0 0 0,0 1 0 0 0,1 0 0 0 0,-1 0 0 0 0,1 0 0 0 0,-1 0 0 0 0,1 0 0 0 0,-1 0 0 0 0,0 0 0 0 0,1 0 0 0 0,-1 1-1 0 0,1-1 1 0 0,-1 0 0 0 0,1 0 0 0 0,-1 0 0 0 0,1 0 0 0 0,-1 1 0 0 0,1-1 0 0 0,-1 0 0 0 0,1 1 0 0 0,-1-1 0 0 0,1 0 0 0 0,-1 1 0 0 0,1-1 0 0 0,-1 1-1 0 0,0 0 1 0 0,-13 16-817 0 0,11-12 991 0 0,-32 42 318 0 0,-47 82 0 0 0,69-105-450 0 0,1 1-1 0 0,1 0 1 0 0,1 1 0 0 0,2 0 0 0 0,-10 46-1 0 0,18-71 128 0 0,-2 23-966 0 0,2-24 741 0 0,0 0 0 0 0,0 1 0 0 0,0-1 0 0 0,0 0 0 0 0,0 0 0 0 0,0 1 0 0 0,0-1 0 0 0,0 0 0 0 0,0 1 1 0 0,0-1-1 0 0,0 0 0 0 0,0 1 0 0 0,0-1 0 0 0,1 0 0 0 0,-1 1 0 0 0,0-1 0 0 0,0 0 0 0 0,0 0 0 0 0,0 1 0 0 0,1-1 0 0 0,-1 0 0 0 0,0 0 0 0 0,0 1 0 0 0,1-1 0 0 0,-1 0 1 0 0,0 0-1 0 0,0 0 0 0 0,1 0 0 0 0,-1 1 0 0 0,0-1 0 0 0,0 0 0 0 0,1 0 0 0 0,-1 0 0 0 0,0 0 0 0 0,1 0 0 0 0,-1 0 0 0 0,0 0 0 0 0,1 0 0 0 0,-1 0 0 0 0,0 0 0 0 0,1 0 1 0 0,-1 0-1 0 0,0 0 0 0 0,1 0 0 0 0,-1 0 0 0 0,0 0 0 0 0,1 0 0 0 0,-1 0 0 0 0,0 0 0 0 0,0 0 0 0 0,1 0 0 0 0,-1-1 0 0 0,0 1 0 0 0,1 0 0 0 0,-1 0 0 0 0,0 0 0 0 0,0-1 1 0 0,0 1-1 0 0,1 0 0 0 0,-1 0 0 0 0,0-1 0 0 0,0 1 0 0 0,0 0 0 0 0,1 0 0 0 0,-1-1 0 0 0,0 1 0 0 0,0 0 0 0 0,0-1 0 0 0,15-14-1329 0 0</inkml:trace>
</inkml:ink>
</file>

<file path=ppt/ink/ink2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1:29.859"/>
    </inkml:context>
    <inkml:brush xml:id="br0">
      <inkml:brushProperty name="width" value="0.1" units="cm"/>
      <inkml:brushProperty name="height" value="0.1" units="cm"/>
      <inkml:brushProperty name="color" value="#CC0066"/>
    </inkml:brush>
  </inkml:definitions>
  <inkml:trace contextRef="#ctx0" brushRef="#br0">162 33 992 0 0,'0'0'2995'0'0,"-13"-5"-2418"0"0,-40-13-351 0 0,50 17-245 0 0,0 1 0 0 0,0-1 0 0 0,0 0 0 0 0,0 1 0 0 0,0-1 0 0 0,0 1 0 0 0,-1 0 0 0 0,1 0 0 0 0,0 0 0 0 0,0 0 0 0 0,0 1 0 0 0,0-1 0 0 0,0 1 0 0 0,0 0 0 0 0,0 0 0 0 0,0 0 0 0 0,0 0 0 0 0,0 1 0 0 0,0-1 0 0 0,0 1 0 0 0,1-1 0 0 0,-1 1 0 0 0,1 0 0 0 0,-1 0 0 0 0,1 1 0 0 0,0-1 0 0 0,0 0 0 0 0,0 1 0 0 0,0-1 0 0 0,-3 6 0 0 0,4-6 1 0 0,0 0-1 0 0,0 1 1 0 0,0-1 0 0 0,1 0 0 0 0,-1 1-1 0 0,0-1 1 0 0,1 1 0 0 0,0-1-1 0 0,0 1 1 0 0,0-1 0 0 0,0 1-1 0 0,0 0 1 0 0,0-1 0 0 0,0 1-1 0 0,1-1 1 0 0,0 0 0 0 0,-1 1 0 0 0,1-1-1 0 0,0 1 1 0 0,0-1 0 0 0,0 0-1 0 0,0 0 1 0 0,1 1 0 0 0,-1-1-1 0 0,1 0 1 0 0,-1 0 0 0 0,1 0-1 0 0,0-1 1 0 0,-1 1 0 0 0,1 0 0 0 0,0-1-1 0 0,0 1 1 0 0,1-1 0 0 0,3 3-1 0 0,4 0 46 0 0,1 0-1 0 0,0 0 0 0 0,0-2 0 0 0,0 1 0 0 0,1-1 1 0 0,-1-1-1 0 0,0 0 0 0 0,1 0 0 0 0,-1-1 1 0 0,1-1-1 0 0,21-3 0 0 0,-30 3 12 0 0,0 1 0 0 0,0-1 0 0 0,0 0 0 0 0,-1 0 0 0 0,1-1 1 0 0,0 1-1 0 0,-1-1 0 0 0,1 1 0 0 0,-1-1 0 0 0,1 0 0 0 0,-1 0 0 0 0,0 0 0 0 0,0 0 0 0 0,0 0 0 0 0,0 0 0 0 0,0 0 1 0 0,-1-1-1 0 0,1 1 0 0 0,0-1 0 0 0,-1 0 0 0 0,0 1 0 0 0,0-1 0 0 0,0 0 0 0 0,0 0 0 0 0,0 0 0 0 0,0-5 0 0 0,0 5-10 0 0,-1-1-1 0 0,1 0 0 0 0,-1 1 0 0 0,0-1 1 0 0,0 0-1 0 0,-1 1 0 0 0,1-1 0 0 0,-1 1 1 0 0,0-1-1 0 0,0 0 0 0 0,0 1 0 0 0,0-1 0 0 0,-1 1 1 0 0,1 0-1 0 0,-1-1 0 0 0,0 1 0 0 0,0 0 1 0 0,0 0-1 0 0,-1 0 0 0 0,1 1 0 0 0,-4-4 1 0 0,6 6-58 0 0,0-1 0 0 0,-1 1 0 0 0,1 0 1 0 0,0-1-1 0 0,-1 1 0 0 0,1 0 1 0 0,0 0-1 0 0,-1-1 0 0 0,1 1 0 0 0,0 0 1 0 0,-1 0-1 0 0,1 0 0 0 0,-1 0 1 0 0,1 0-1 0 0,0-1 0 0 0,-1 1 0 0 0,1 0 1 0 0,-1 0-1 0 0,1 0 0 0 0,-1 0 1 0 0,1 0-1 0 0,0 0 0 0 0,-1 1 1 0 0,1-1-1 0 0,-1 0 0 0 0,1 0 0 0 0,-1 0 1 0 0,1 0-1 0 0,0 0 0 0 0,-1 0 1 0 0,1 1-1 0 0,0-1 0 0 0,-1 0 0 0 0,1 0 1 0 0,-1 1-1 0 0,1-1 0 0 0,0 0 1 0 0,0 1-1 0 0,-1-1 0 0 0,1 0 0 0 0,0 1 1 0 0,0-1-1 0 0,-1 0 0 0 0,1 1 1 0 0,0-1-1 0 0,0 1 0 0 0,-8 19-1800 0 0,8-19 1771 0 0,-1 9-1514 0 0</inkml:trace>
</inkml:ink>
</file>

<file path=ppt/ink/ink2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1:30.251"/>
    </inkml:context>
    <inkml:brush xml:id="br0">
      <inkml:brushProperty name="width" value="0.1" units="cm"/>
      <inkml:brushProperty name="height" value="0.1" units="cm"/>
      <inkml:brushProperty name="color" value="#CC0066"/>
    </inkml:brush>
  </inkml:definitions>
  <inkml:trace contextRef="#ctx0" brushRef="#br0">464 149 248 0 0,'0'0'292'0'0,"10"-12"-117"0"0,-5 6-127 0 0,8-9 110 0 0,-1 0-1 0 0,-1-1 0 0 0,0-1 1 0 0,9-20-1 0 0,-19 36-138 0 0,0 1 0 0 0,-1-1 0 0 0,1 0 0 0 0,0-1 0 0 0,-1 1 0 0 0,0 0 0 0 0,1 0 0 0 0,-1 0 0 0 0,1 0 0 0 0,-1 0 0 0 0,0 0 0 0 0,0 0 0 0 0,0-1 0 0 0,0 1 0 0 0,0 0 0 0 0,0 0 0 0 0,0 0 0 0 0,0 0 0 0 0,0 0 0 0 0,-1-1 0 0 0,1 1 0 0 0,0 0 0 0 0,-1 0 0 0 0,0-1 0 0 0,0 2-24 0 0,0-1-1 0 0,0 1 0 0 0,0 0 1 0 0,0-1-1 0 0,0 1 0 0 0,0 0 0 0 0,0 0 1 0 0,0 0-1 0 0,0 0 0 0 0,0 0 1 0 0,0 0-1 0 0,0 0 0 0 0,0 0 1 0 0,0 1-1 0 0,0-1 0 0 0,0 0 1 0 0,0 1-1 0 0,0-1 0 0 0,0 0 0 0 0,-1 1 1 0 0,-10 5-125 0 0,1 0 0 0 0,-19 13 1 0 0,5 1 247 0 0,1 1-1 0 0,0 1 1 0 0,1 1 0 0 0,2 1-1 0 0,0 0 1 0 0,2 2 0 0 0,1 1 0 0 0,1 0-1 0 0,-17 37 1 0 0,-6 23 930 0 0,-50 164 0 0 0,9 45-441 0 0,69-234-440 0 0,2 0 1 0 0,-3 118-1 0 0,13-167-202 0 0,-1-9-21 0 0,1 0-1 0 0,-1 0 0 0 0,1 0 0 0 0,0 0 1 0 0,1-1-1 0 0,-1 1 0 0 0,1 0 1 0 0,-1 0-1 0 0,1 0 0 0 0,0-1 1 0 0,3 7-1 0 0,-4-10 22 0 0,0 0 0 0 0,0 0 0 0 0,0 0 0 0 0,0 0 0 0 0,0 1 0 0 0,0-1 0 0 0,0 0 0 0 0,1 0 0 0 0,-1 0 0 0 0,0 0 0 0 0,0 0 0 0 0,0 0 0 0 0,0 0 0 0 0,0 1 0 0 0,1-1 0 0 0,-1 0 0 0 0,0 0 0 0 0,0 0 0 0 0,0 0 0 0 0,0 0 0 0 0,0 0 1 0 0,1 0-1 0 0,-1 0 0 0 0,0 0 0 0 0,0 0 0 0 0,0 0 0 0 0,0 0 0 0 0,1 0 0 0 0,-1 0 0 0 0,0 0 0 0 0,0 0 0 0 0,0 0 0 0 0,0 0 0 0 0,0 0 0 0 0,1 0 0 0 0,-1 0 0 0 0,0 0 0 0 0,0-1 0 0 0,0 1 0 0 0,0 0 0 0 0,0 0 0 0 0,1 0 0 0 0,-1 0 0 0 0,0 0 0 0 0,0 0 0 0 0,0 0 0 0 0,0 0 0 0 0,0-1 0 0 0,0 1 0 0 0,4-10-556 0 0,0-8-1761 0 0</inkml:trace>
</inkml:ink>
</file>

<file path=ppt/ink/ink2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1:30.624"/>
    </inkml:context>
    <inkml:brush xml:id="br0">
      <inkml:brushProperty name="width" value="0.1" units="cm"/>
      <inkml:brushProperty name="height" value="0.1" units="cm"/>
      <inkml:brushProperty name="color" value="#CC0066"/>
    </inkml:brush>
  </inkml:definitions>
  <inkml:trace contextRef="#ctx0" brushRef="#br0">0 287 1056 0 0,'0'0'3352'0'0,"32"-68"-3352"0"0,-9 51-300 0 0,11-1 188 0 0,1-3 108 0 0,7 1-72 0 0,5 0 36 0 0,1-1 40 0 0,3 0 124 0 0,-5 2-124 0 0,2-3-120 0 0,-11 8-764 0 0,9-12-1020 0 0</inkml:trace>
</inkml:ink>
</file>

<file path=ppt/ink/ink2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1:31.060"/>
    </inkml:context>
    <inkml:brush xml:id="br0">
      <inkml:brushProperty name="width" value="0.1" units="cm"/>
      <inkml:brushProperty name="height" value="0.1" units="cm"/>
      <inkml:brushProperty name="color" value="#CC0066"/>
    </inkml:brush>
  </inkml:definitions>
  <inkml:trace contextRef="#ctx0" brushRef="#br0">397 1 416 0 0,'0'0'2158'0'0,"-13"5"-1898"0"0,1 0-158 0 0,1 0 1 0 0,-1 1 0 0 0,1 1 0 0 0,0 0-1 0 0,0 0 1 0 0,1 1 0 0 0,0 0 0 0 0,0 1-1 0 0,-11 13 1 0 0,-12 23 102 0 0,2 1 0 0 0,1 2 0 0 0,3 1 0 0 0,2 1 0 0 0,3 1 0 0 0,1 1 0 0 0,3 1 0 0 0,-20 96 1 0 0,30-112-200 0 0,3 1 1 0 0,1-1 0 0 0,2 1 0 0 0,1 0 0 0 0,3 0 0 0 0,6 46 0 0 0,-3-58-14 0 0,1 1-1 0 0,1-2 1 0 0,1 1 0 0 0,1-1 0 0 0,2 0 0 0 0,0-1 0 0 0,2 0 0 0 0,0-1-1 0 0,26 32 1 0 0,254 263 6317 0 0,-297-348-5778 0 0,-10-3-361 0 0,10 27-255 0 0,2 0 0 0 0,-1 0 0 0 0,0 0-1 0 0,-2-12 1 0 0,8 17-389 0 0,0 0 1 0 0,0 0-1 0 0,0 0 0 0 0,0 1 0 0 0,0-1 0 0 0,0 1 1 0 0,0 0-1 0 0,0 0 0 0 0,0 0 0 0 0,0 0 1 0 0,4 1-1 0 0,-6-1 138 0 0,16 1-1830 0 0,4-1-889 0 0</inkml:trace>
</inkml:ink>
</file>

<file path=ppt/ink/ink2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1:31.655"/>
    </inkml:context>
    <inkml:brush xml:id="br0">
      <inkml:brushProperty name="width" value="0.1" units="cm"/>
      <inkml:brushProperty name="height" value="0.1" units="cm"/>
      <inkml:brushProperty name="color" value="#CC0066"/>
    </inkml:brush>
  </inkml:definitions>
  <inkml:trace contextRef="#ctx0" brushRef="#br0">256 0 1332 0 0,'0'0'3998'0'0,"-6"9"-4355"0"0,-26 44 1171 0 0,1 2-1 0 0,-41 105 1 0 0,12-24-158 0 0,6-24-41 0 0,64-129-3619 0 0,-4 7 559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0:10.006"/>
    </inkml:context>
    <inkml:brush xml:id="br0">
      <inkml:brushProperty name="width" value="0.035" units="cm"/>
      <inkml:brushProperty name="height" value="0.035" units="cm"/>
      <inkml:brushProperty name="color" value="#E71224"/>
    </inkml:brush>
  </inkml:definitions>
  <inkml:trace contextRef="#ctx0" brushRef="#br0">0 2 1200,'0'-1'780,"2"1"-1068,1 1-276</inkml:trace>
</inkml:ink>
</file>

<file path=ppt/ink/ink2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1:32.257"/>
    </inkml:context>
    <inkml:brush xml:id="br0">
      <inkml:brushProperty name="width" value="0.1" units="cm"/>
      <inkml:brushProperty name="height" value="0.1" units="cm"/>
      <inkml:brushProperty name="color" value="#CC0066"/>
    </inkml:brush>
  </inkml:definitions>
  <inkml:trace contextRef="#ctx0" brushRef="#br0">156 17 432 0 0,'0'0'3495'0'0,"-11"2"-3122"0"0,6-1-326 0 0,-1 0-1 0 0,0 1 0 0 0,0-1 0 0 0,0 1 1 0 0,0 0-1 0 0,0 0 0 0 0,0 1 0 0 0,0 0 1 0 0,1 0-1 0 0,0 0 0 0 0,-1 1 0 0 0,1-1 0 0 0,0 1 1 0 0,-8 9-1 0 0,7-6-60 0 0,1 1-1 0 0,-1 0 1 0 0,1 0 0 0 0,1 0 0 0 0,-1 1-1 0 0,1-1 1 0 0,1 1 0 0 0,0 0 0 0 0,0 0-1 0 0,0 0 1 0 0,1 0 0 0 0,1 1 0 0 0,0-1-1 0 0,0 1 1 0 0,1 13 0 0 0,0-21 27 0 0,0 0 1 0 0,0 0 0 0 0,1 0-1 0 0,-1-1 1 0 0,1 1 0 0 0,-1 0 0 0 0,1 0-1 0 0,0 0 1 0 0,0-1 0 0 0,0 1-1 0 0,0-1 1 0 0,0 1 0 0 0,0 0-1 0 0,0-1 1 0 0,0 0 0 0 0,0 1-1 0 0,1-1 1 0 0,-1 0 0 0 0,1 1-1 0 0,-1-1 1 0 0,3 1 0 0 0,-1-1 61 0 0,0 1 0 0 0,1-1 0 0 0,0 0 0 0 0,-1 0 0 0 0,1 0 0 0 0,-1 0 1 0 0,1-1-1 0 0,0 1 0 0 0,0-1 0 0 0,4-1 0 0 0,2 1 90 0 0,0-1 1 0 0,0-1-1 0 0,0 0 0 0 0,0-1 0 0 0,0 0 1 0 0,18-8-1 0 0,-21 8-80 0 0,0-1 0 0 0,1-1 0 0 0,-1 1 0 0 0,-1-1 0 0 0,1 0 0 0 0,-1-1 0 0 0,0 0 0 0 0,0 0-1 0 0,0 0 1 0 0,-1-1 0 0 0,0 1 0 0 0,-1-1 0 0 0,1 0 0 0 0,-1-1 0 0 0,0 1 0 0 0,-1-1 0 0 0,0 0 0 0 0,0 0 0 0 0,-1 0 0 0 0,0 0 0 0 0,0 0 0 0 0,-1 0 0 0 0,0-1 0 0 0,-1 1 0 0 0,1 0-1 0 0,-2-1 1 0 0,1 1 0 0 0,-1 0 0 0 0,-2-10 0 0 0,3 17-91 0 0,0 0 0 0 0,0 0-1 0 0,-1-1 1 0 0,1 1 0 0 0,0 0 0 0 0,-1 0-1 0 0,1 0 1 0 0,0 0 0 0 0,-1 0-1 0 0,1 0 1 0 0,-1 0 0 0 0,0 0 0 0 0,1 0-1 0 0,-1 1 1 0 0,0-1 0 0 0,1 0-1 0 0,-1 0 1 0 0,0 0 0 0 0,0 1 0 0 0,0-1-1 0 0,0 0 1 0 0,0 1 0 0 0,0-1 0 0 0,0 1-1 0 0,0-1 1 0 0,0 1 0 0 0,0 0-1 0 0,0-1 1 0 0,0 1 0 0 0,-1-1 0 0 0,-1 2-57 0 0,1-1 1 0 0,-1 1-1 0 0,1 0 1 0 0,-1-1 0 0 0,1 1-1 0 0,-1 0 1 0 0,1 0 0 0 0,0 1-1 0 0,0-1 1 0 0,0 0-1 0 0,0 1 1 0 0,-4 2 0 0 0,-6 7-841 0 0,1 1 1 0 0,-20 25-1 0 0,30-37 847 0 0,-19 27-1927 0 0,-3 6-547 0 0</inkml:trace>
</inkml:ink>
</file>

<file path=ppt/ink/ink2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1:34.528"/>
    </inkml:context>
    <inkml:brush xml:id="br0">
      <inkml:brushProperty name="width" value="0.1" units="cm"/>
      <inkml:brushProperty name="height" value="0.1" units="cm"/>
      <inkml:brushProperty name="color" value="#CC0066"/>
    </inkml:brush>
  </inkml:definitions>
  <inkml:trace contextRef="#ctx0" brushRef="#br0">627 18 208 0 0,'0'0'2906'0'0,"1"-18"-1787"0"0,-4 20-1154 0 0,-1 0 0 0 0,0 1 0 0 0,1-1 0 0 0,0 1 0 0 0,0 0 0 0 0,0 0 0 0 0,0 0 0 0 0,0 0 0 0 0,-3 5 0 0 0,-8 7 457 0 0,-171 196 2023 0 0,18-19-2010 0 0,152-176-344 0 0,0-2 1 0 0,0 0 0 0 0,-2-1-1 0 0,-18 12 1 0 0,27-20-1 0 0,-1-1-1 0 0,1 1 1 0 0,-1-1-1 0 0,0-1 1 0 0,-1 0-1 0 0,1 0 1 0 0,-1-1-1 0 0,1 0 1 0 0,-1 0-1 0 0,-16 0 1 0 0,17-34 1426 0 0,7 26-1140 0 0,1-2-1558 0 0,13 15 372 0 0,61 40 940 0 0,20 16-118 0 0,-25-8-79 0 0,-2 4 0 0 0,67 79 0 0 0,-131-136 63 0 0,-2-1-28 0 0,1 0 0 0 0,-1 0 0 0 0,1-1 1 0 0,-1 1-1 0 0,1 0 0 0 0,0 0 0 0 0,-1 0 0 0 0,1-1 0 0 0,0 1 0 0 0,0 0 0 0 0,0-1 0 0 0,-1 1 0 0 0,1 0 1 0 0,0-1-1 0 0,0 1 0 0 0,0-1 0 0 0,0 0 0 0 0,0 1 0 0 0,0-1 0 0 0,0 0 0 0 0,0 0 0 0 0,0 1 1 0 0,0-1-1 0 0,0 0 0 0 0,0 0 0 0 0,0 0 0 0 0,1 0 0 0 0,-1 0 0 0 0,0-1 0 0 0,0 1 0 0 0,0 0 1 0 0,0 0-1 0 0,0-1 0 0 0,0 1 0 0 0,0 0 0 0 0,0-1 0 0 0,-1 1 0 0 0,2-2 0 0 0,41-14-2682 0 0,-8-7-783 0 0</inkml:trace>
</inkml:ink>
</file>

<file path=ppt/ink/ink2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1:39.767"/>
    </inkml:context>
    <inkml:brush xml:id="br0">
      <inkml:brushProperty name="width" value="0.1" units="cm"/>
      <inkml:brushProperty name="height" value="0.1" units="cm"/>
      <inkml:brushProperty name="color" value="#CC0066"/>
    </inkml:brush>
  </inkml:definitions>
  <inkml:trace contextRef="#ctx0" brushRef="#br0">1 259 404 0 0,'0'0'4722'0'0,"11"-4"-4282"0"0,99-30 902 0 0,122-20 0 0 0,-91 23-709 0 0,-7-1-289 0 0,30-7 96 0 0,173-20 0 0 0,-326 58-472 0 0,-4-1-33 0 0,-1 1 1 0 0,1 0 0 0 0,-1 1-1 0 0,1 0 1 0 0,-1 0-1 0 0,0 0 1 0 0,1 1-1 0 0,-1 0 1 0 0,1 0 0 0 0,8 3-1 0 0,-14-3-4 0 0,-1-1 0 0 0,1 0 1 0 0,0 1-1 0 0,-1-1 0 0 0,1 0 0 0 0,-1 1 0 0 0,1-1 0 0 0,-1 1 0 0 0,0-1 0 0 0,1 1 0 0 0,-1-1 1 0 0,0 1-1 0 0,1-1 0 0 0,-1 1 0 0 0,0-1 0 0 0,1 1 0 0 0,-1 0 0 0 0,0-1 0 0 0,0 1 0 0 0,0-1 1 0 0,0 1-1 0 0,1 0 0 0 0,-1-1 0 0 0,0 1 0 0 0,0 0 0 0 0,0-1 0 0 0,-1 2 0 0 0,-9 18-1369 0 0,5-14 973 0 0,-1-1-1 0 0,1 0 0 0 0,-1-1 1 0 0,0 1-1 0 0,-6 3 1 0 0,-38 17-2261 0 0</inkml:trace>
</inkml:ink>
</file>

<file path=ppt/ink/ink2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1:40.284"/>
    </inkml:context>
    <inkml:brush xml:id="br0">
      <inkml:brushProperty name="width" value="0.1" units="cm"/>
      <inkml:brushProperty name="height" value="0.1" units="cm"/>
      <inkml:brushProperty name="color" value="#CC0066"/>
    </inkml:brush>
  </inkml:definitions>
  <inkml:trace contextRef="#ctx0" brushRef="#br0">282 1 4504 0 0,'0'0'1787'0'0,"-8"19"-2168"0"0,-82 257 1978 0 0,73-209-1334 0 0,-75 323 468 0 0,45-199-534 0 0,20-90 509 0 0,27-99-709 0 0,1-1 0 0 0,-1 1-1 0 0,1-1 1 0 0,-1 1 0 0 0,1-1 0 0 0,-1 1-1 0 0,1-1 1 0 0,0 1 0 0 0,0-1 0 0 0,0 0-1 0 0,0 0 1 0 0,0 1 0 0 0,0-1 0 0 0,0 0-1 0 0,0 0 1 0 0,1 0 0 0 0,-1 0 0 0 0,2 1-1 0 0,25 18-10 0 0,-18-16 1 0 0,0 1 1 0 0,0-2-1 0 0,0 0 0 0 0,1 0 1 0 0,-1 0-1 0 0,1-1 0 0 0,-1-1 1 0 0,16 0-1 0 0,91-4 35 0 0,-94 1 2 0 0,449-56 86 0 0,-446 53-122 0 0,93-16-1675 0 0,141-45 0 0 0,-226 52-1327 0 0,-19 2 724 0 0</inkml:trace>
</inkml:ink>
</file>

<file path=ppt/ink/ink2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1:40.765"/>
    </inkml:context>
    <inkml:brush xml:id="br0">
      <inkml:brushProperty name="width" value="0.1" units="cm"/>
      <inkml:brushProperty name="height" value="0.1" units="cm"/>
      <inkml:brushProperty name="color" value="#CC0066"/>
    </inkml:brush>
  </inkml:definitions>
  <inkml:trace contextRef="#ctx0" brushRef="#br0">808 0 2764 0 0,'0'0'4526'0'0,"-6"14"-4385"0"0,-12 29-23 0 0,2 2-1 0 0,-17 79 1 0 0,16-31 79 0 0,4 0 0 0 0,4 0 0 0 0,6 169 0 0 0,24-110-114 0 0,-5-48 130 0 0,-10-71-200 0 0,-4-22 45 0 0,0 0-1 0 0,-1 1 0 0 0,0-1 1 0 0,-1 16-1 0 0,-1-25 67 0 0,-1-1-1 0 0,1 0 0 0 0,0 1 1 0 0,-1-1-1 0 0,1 0 1 0 0,-1 0-1 0 0,0 0 1 0 0,1 0-1 0 0,-1 0 0 0 0,0 0 1 0 0,1 0-1 0 0,-1 0 1 0 0,0-1-1 0 0,-3 1 1 0 0,-4 3 258 0 0,-293 126-1222 0 0,-8-21-4276 0 0,216-82 1986 0 0</inkml:trace>
</inkml:ink>
</file>

<file path=ppt/ink/ink2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1:41.237"/>
    </inkml:context>
    <inkml:brush xml:id="br0">
      <inkml:brushProperty name="width" value="0.1" units="cm"/>
      <inkml:brushProperty name="height" value="0.1" units="cm"/>
      <inkml:brushProperty name="color" value="#CC0066"/>
    </inkml:brush>
  </inkml:definitions>
  <inkml:trace contextRef="#ctx0" brushRef="#br0">1 385 3860 0 0,'0'0'6468'0'0,"23"-11"-6934"0"0,36-14 412 0 0,1 3 0 0 0,89-21 0 0 0,286-49 448 0 0,557-45 0 0 0,101 84 162 0 0,-1135 53-1002 0 0,13-1-757 0 0,0 1 1 0 0,-51 8-1 0 0,-59 23-1737 0 0,60-14 1030 0 0</inkml:trace>
</inkml:ink>
</file>

<file path=ppt/ink/ink2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1:41.700"/>
    </inkml:context>
    <inkml:brush xml:id="br0">
      <inkml:brushProperty name="width" value="0.1" units="cm"/>
      <inkml:brushProperty name="height" value="0.1" units="cm"/>
      <inkml:brushProperty name="color" value="#CC0066"/>
    </inkml:brush>
  </inkml:definitions>
  <inkml:trace contextRef="#ctx0" brushRef="#br0">1 412 6021 0 0,'0'0'5009'0'0,"16"-6"-5911"0"0,62-15 953 0 0,144-20 0 0 0,-108 23 92 0 0,-107 17-138 0 0,775-129 287 0 0,8 28 177 0 0,-649 88-355 0 0,422-34 151 0 0,-563 48-149 0 0,1 1-1 0 0,-1-1 1 0 0,0 0-1 0 0,1 0 1 0 0,-1 0-1 0 0,0 0 1 0 0,1 0-1 0 0,-1 0 0 0 0,0 0 1 0 0,1 0-1 0 0,-1 0 1 0 0,0 0-1 0 0,1 0 1 0 0,-1 0-1 0 0,0 0 1 0 0,1 0-1 0 0,-1 0 1 0 0,0 0-1 0 0,1 0 0 0 0,-1 0 1 0 0,3-3 1385 0 0,-2 3-1386 0 0,-1 0 1 0 0,0 0-1 0 0,0-1 1 0 0,0 1-1 0 0,0 0 1 0 0,1-1-1 0 0,-1 1 0 0 0,0 0 1 0 0,0-1-1 0 0,-12-10 433 0 0,10 11-585 0 0,1-1 1 0 0,0 0-1 0 0,0 1 0 0 0,0-1 0 0 0,-1 0 1 0 0,1 0-1 0 0,0 0 0 0 0,0 0 0 0 0,0 0 1 0 0,1 0-1 0 0,-1 0 0 0 0,0-1 0 0 0,-1-1 1 0 0,1 3-452 0 0,-1 0 1 0 0,0 0-1 0 0,0 0 0 0 0,1 0 1 0 0,-1 0-1 0 0,0 1 1 0 0,1-1-1 0 0,-1 0 1 0 0,1 1-1 0 0,-1 0 1 0 0,0-1-1 0 0,1 1 1 0 0,-1 0-1 0 0,-1 1 1 0 0,-8 7-2361 0 0,6-4 471 0 0,46-26-1717 0 0</inkml:trace>
</inkml:ink>
</file>

<file path=ppt/ink/ink2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4:39.580"/>
    </inkml:context>
    <inkml:brush xml:id="br0">
      <inkml:brushProperty name="width" value="0.1" units="cm"/>
      <inkml:brushProperty name="height" value="0.1" units="cm"/>
      <inkml:brushProperty name="color" value="#CC0066"/>
    </inkml:brush>
  </inkml:definitions>
  <inkml:trace contextRef="#ctx0" brushRef="#br0">258 102 40 0 0,'0'0'1707'0'0,"-3"-20"5603"0"0,5 9-6680 0 0,0 0 1 0 0,0 0-1 0 0,-1 0 0 0 0,-1-20 1 0 0,0 24-174 0 0,-6 29-2719 0 0,-46 78 2668 0 0,-8 18-174 0 0,50-97-124 0 0,-23 37-1 0 0,8-16 105 0 0,10-17-215 0 0,-1-1 1 0 0,-23 28-1 0 0,39-52-6 0 0,-1 0 1 0 0,1 0-1 0 0,0 0 0 0 0,-1 1 0 0 0,1-1 0 0 0,0 0 1 0 0,-1 0-1 0 0,1 1 0 0 0,0-1 0 0 0,0 0 1 0 0,-1 0-1 0 0,1 1 0 0 0,0-1 0 0 0,0 0 1 0 0,0 1-1 0 0,0-1 0 0 0,-1 0 0 0 0,1 1 0 0 0,0-1 1 0 0,0 1-1 0 0,0-1 0 0 0,0 0 0 0 0,0 1 1 0 0,0-1-1 0 0,0 0 0 0 0,0 1 0 0 0,0-1 1 0 0,0 0-1 0 0,0 1 0 0 0,0-1 0 0 0,0 1 1 0 0,13 0-278 0 0,-1-2 627 0 0,66 1 50 0 0,1-4 0 0 0,87-15-1 0 0,-123 7-39 0 0,-42 12-334 0 0,27 0-780 0 0,30 0 2386 0 0,-25-18-9738 0 0,-31 13 6058 0 0,-37 28-1407 0 0</inkml:trace>
</inkml:ink>
</file>

<file path=ppt/ink/ink2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4:40.170"/>
    </inkml:context>
    <inkml:brush xml:id="br0">
      <inkml:brushProperty name="width" value="0.1" units="cm"/>
      <inkml:brushProperty name="height" value="0.1" units="cm"/>
      <inkml:brushProperty name="color" value="#CC0066"/>
    </inkml:brush>
  </inkml:definitions>
  <inkml:trace contextRef="#ctx0" brushRef="#br0">273 54 40 0 0,'0'0'7584'0'0,"2"-9"-6946"0"0,6-36 369 0 0,-9 49-1050 0 0,0 0 0 0 0,0-1 1 0 0,-1 1-1 0 0,0 0 0 0 0,0-1 0 0 0,0 0 1 0 0,-3 5-1 0 0,-3 5 329 0 0,-28 52 34 0 0,2 2 0 0 0,-29 85 0 0 0,27-39 53 0 0,-36 95 829 0 0,65-194-1034 0 0,5-12-374 0 0,1 0 0 0 0,0 0 0 0 0,0 0 1 0 0,0 1-1 0 0,0-1 0 0 0,0 0 0 0 0,0 1 0 0 0,1-1 0 0 0,-1 4 1 0 0</inkml:trace>
</inkml:ink>
</file>

<file path=ppt/ink/ink2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4:41.358"/>
    </inkml:context>
    <inkml:brush xml:id="br0">
      <inkml:brushProperty name="width" value="0.1" units="cm"/>
      <inkml:brushProperty name="height" value="0.1" units="cm"/>
      <inkml:brushProperty name="color" value="#CC0066"/>
    </inkml:brush>
  </inkml:definitions>
  <inkml:trace contextRef="#ctx0" brushRef="#br0">150 31 768 0 0,'0'0'4881'0'0,"-1"-4"-4480"0"0,-2-22 1547 0 0,24 28-2787 0 0,-7 7 873 0 0,1 0 0 0 0,-2 1 0 0 0,1 1-1 0 0,-2 1 1 0 0,1 0 0 0 0,-1 0 0 0 0,-1 1 0 0 0,-1 1-1 0 0,0 0 1 0 0,0 0 0 0 0,12 26 0 0 0,-2 3 129 0 0,-1 1 0 0 0,24 90 0 0 0,-31-82 79 0 0,-1 0-1 0 0,-4 1 1 0 0,-1 0 0 0 0,-3 95-1 0 0,-9-51 328 0 0,-31 165 0 0 0,24-197-265 0 0,-2 0 0 0 0,-2 0 0 0 0,-4-2 0 0 0,-56 120 0 0 0,40-111-21 0 0,15-27 38 0 0,-40 61 0 0 0,54-94-179 0 0,0 0 1 0 0,-2-1 0 0 0,1 0-1 0 0,-1-1 1 0 0,-1 0 0 0 0,0-1-1 0 0,0 0 1 0 0,-1 0 0 0 0,-20 10-1 0 0,17-12-414 0 0,22-13-1319 0 0,9-7 131 0 0,28-26-4554 0 0,-6 4 1280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3:49.341"/>
    </inkml:context>
    <inkml:brush xml:id="br0">
      <inkml:brushProperty name="width" value="0.035" units="cm"/>
      <inkml:brushProperty name="height" value="0.035" units="cm"/>
    </inkml:brush>
  </inkml:definitions>
  <inkml:trace contextRef="#ctx0" brushRef="#br0">119 24 10433,'-6'48'578,"-2"-1"0,-2 1 0,-1-2 0,-3 1 0,-2-2 0,-32 66 0,43-97-461,12-17 386,16-18 79,72-108-410,-72 94-211,1 1-1,2 1 0,1 1 1,1 2-1,38-32 0,-57 55 11,1 0 0,0 1 0,0 0 0,1 1 0,0 0 0,16-5 0,-25 9 31,1 0-1,-1 0 0,1 1 1,0-1-1,-1 1 1,1-1-1,0 1 0,0 0 1,-1 0-1,1 0 1,0 1-1,0-1 0,-1 1 1,1-1-1,0 1 0,-1 0 1,1 0-1,-1 0 1,1 0-1,-1 1 0,0-1 1,1 1-1,-1-1 1,0 1-1,0 0 0,0 0 1,0 0-1,0 0 0,-1 0 1,1 0-1,-1 0 1,1 1-1,0 2 0,3 4 16,-1 1 0,-1 0-1,0 0 1,0 1 0,-1-1-1,0 1 1,-1-1 0,0 1-1,-1-1 1,0 1 0,-2 12 0,-4 9-232,0 0 0,-15 40 1,-7 30-2807,28-100 2773,0-1 0,-1 0 0,1 1 0,0-1 0,0 0 0,0 1 0,0-1 0,0 0 0,0 1 0,0-1 0,1 0 0,-1 1 0,0-1 0,1 2 0,0-3 121,-1 0 0,1 1 0,-1-1-1,1 0 1,-1 0 0,1 1 0,-1-1 0,1 0 0,-1 0 0,1 0 0,0 0 0,-1 0 0,1 1 0,-1-1 0,1 0 0,-1 0 0,1 0 0,-1-1-1,1 1 1,0 0 0,-1 0 0,1 0 0,-1 0 0,1 0 0,-1-1 0,1 1 0,-1 0 0,1 0 0,-1-1 0,1 1 0,-1 0 0,1-1 0,-1 1-1,0-1 1,1 0 0,15-12-1937</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0:10.457"/>
    </inkml:context>
    <inkml:brush xml:id="br0">
      <inkml:brushProperty name="width" value="0.035" units="cm"/>
      <inkml:brushProperty name="height" value="0.035" units="cm"/>
      <inkml:brushProperty name="color" value="#E71224"/>
    </inkml:brush>
  </inkml:definitions>
  <inkml:trace contextRef="#ctx0" brushRef="#br0">18 33 2496,'-8'-12'3928,"-1"-3"-791,9 14-3102,1 1 1,-1-1-1,1 1 1,-1 0-1,1-1 1,-1 1-1,1-1 1,-1 1 0,1 0-1,-1 0 1,1-1-1,-1 1 1,1 0-1,0 0 1,-1-1 0,1 1-1,-1 0 1,1 0-1,0 0 1,-1 0-1,1 0 1,0 0-1,-1 0 1,1 0 0,-1 0-1,1 1 1,0-1-1,-1 0 1,1 0-1,0 1 1,221 8 757,-26-2-524,-71 0-176,149 15-206,-287-22-810,0 0 0,1 1 0,-24 4 0,2 0 19,-45 4-843,-40 1-343</inkml:trace>
</inkml:ink>
</file>

<file path=ppt/ink/ink2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4:42.107"/>
    </inkml:context>
    <inkml:brush xml:id="br0">
      <inkml:brushProperty name="width" value="0.1" units="cm"/>
      <inkml:brushProperty name="height" value="0.1" units="cm"/>
      <inkml:brushProperty name="color" value="#CC0066"/>
    </inkml:brush>
  </inkml:definitions>
  <inkml:trace contextRef="#ctx0" brushRef="#br0">186 40 784 0 0,'0'0'5046'0'0,"-9"13"-4879"0"0,-47 61 133 0 0,54-71-211 0 0,-1 1 1 0 0,0-1-1 0 0,0 0 1 0 0,0-1-1 0 0,0 1 1 0 0,-1 0 0 0 0,1-1-1 0 0,-1 0 1 0 0,0 0-1 0 0,0 0 1 0 0,1 0-1 0 0,-1-1 1 0 0,0 1 0 0 0,0-1-1 0 0,-1 0 1 0 0,1 0-1 0 0,0-1 1 0 0,0 1-1 0 0,0-1 1 0 0,0 0 0 0 0,-1 0-1 0 0,1 0 1 0 0,0-1-1 0 0,0 1 1 0 0,-6-2-1 0 0,9 1-54 0 0,0 0-1 0 0,0 1 1 0 0,0-1-1 0 0,0 0 0 0 0,0 0 1 0 0,0 0-1 0 0,0 0 1 0 0,0 0-1 0 0,0 0 0 0 0,0 0 1 0 0,0 0-1 0 0,0 0 1 0 0,1 0-1 0 0,-1 0 0 0 0,0 0 1 0 0,1-1-1 0 0,-1 1 1 0 0,1 0-1 0 0,0-1 1 0 0,-1 1-1 0 0,1 0 0 0 0,0 0 1 0 0,0-1-1 0 0,0 1 1 0 0,0-1-1 0 0,0 1 0 0 0,0 0 1 0 0,0-1-1 0 0,0 1 1 0 0,0 0-1 0 0,1 0 0 0 0,-1-1 1 0 0,1 1-1 0 0,-1 0 1 0 0,1-2-1 0 0,1-2-64 0 0,0 1 0 0 0,0-1-1 0 0,1 1 1 0 0,-1-1 0 0 0,1 1 0 0 0,0 0-1 0 0,7-7 1 0 0,0 2-85 0 0,1 0-1 0 0,0 1 1 0 0,1 0-1 0 0,0 1 1 0 0,14-7-1 0 0,-19 10 44 0 0,1 1-1 0 0,0 0 1 0 0,0 0 0 0 0,0 1-1 0 0,1 0 1 0 0,-1 0 0 0 0,1 1-1 0 0,-1 0 1 0 0,13 0-1 0 0,-20 1 65 0 0,-1 0 0 0 0,1 0-1 0 0,0 0 1 0 0,-1 0-1 0 0,1 1 1 0 0,0-1-1 0 0,-1 0 1 0 0,1 0 0 0 0,-1 0-1 0 0,1 0 1 0 0,0 1-1 0 0,-1-1 1 0 0,1 0 0 0 0,-1 1-1 0 0,1-1 1 0 0,-1 0-1 0 0,1 1 1 0 0,-1-1-1 0 0,1 1 1 0 0,-1-1 0 0 0,1 1-1 0 0,-1-1 1 0 0,0 1-1 0 0,1-1 1 0 0,-1 1 0 0 0,0-1-1 0 0,1 1 1 0 0,-1 1-1 0 0,-2 18 87 0 0,-18 17 329 0 0,12-28-185 0 0,0-1 1 0 0,-1 0-1 0 0,1-1 0 0 0,-1 0 0 0 0,-1 0 1 0 0,1-1-1 0 0,-1 0 0 0 0,-1-1 0 0 0,1 0 1 0 0,-1 0-1 0 0,-21 6 0 0 0,69-31-2780 0 0,-14 17-178 0 0,-14 3 637 0 0,-14 3 6 0 0,-64 17 466 0 0</inkml:trace>
</inkml:ink>
</file>

<file path=ppt/ink/ink2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4:42.677"/>
    </inkml:context>
    <inkml:brush xml:id="br0">
      <inkml:brushProperty name="width" value="0.1" units="cm"/>
      <inkml:brushProperty name="height" value="0.1" units="cm"/>
      <inkml:brushProperty name="color" value="#CC0066"/>
    </inkml:brush>
  </inkml:definitions>
  <inkml:trace contextRef="#ctx0" brushRef="#br0">62 43 1016 0 0,'0'0'4000'0'0,"13"-6"-3655"0"0,-8 4-332 0 0,9-4 1 0 0,0 0 0 0 0,0 1 0 0 0,1 0 0 0 0,0 1-1 0 0,0 1 1 0 0,30-2 0 0 0,-43 4-5 0 0,-1 2 1 0 0,1-1-1 0 0,0 0 0 0 0,-1 0 1 0 0,1 0-1 0 0,-1 1 0 0 0,1-1 1 0 0,-1 1-1 0 0,1-1 0 0 0,-1 1 1 0 0,1 0-1 0 0,-1 0 0 0 0,0-1 1 0 0,1 1-1 0 0,-1 0 0 0 0,0 0 1 0 0,0 0-1 0 0,1 0 0 0 0,-1 1 1 0 0,0-1-1 0 0,0 0 0 0 0,0 0 1 0 0,0 1-1 0 0,-1-1 0 0 0,1 1 0 0 0,0-1 1 0 0,0 0-1 0 0,-1 1 0 0 0,1-1 1 0 0,-1 1-1 0 0,0 0 0 0 0,1-1 1 0 0,-1 1-1 0 0,0-1 0 0 0,0 1 1 0 0,0 0-1 0 0,0-1 0 0 0,0 1 1 0 0,0-1-1 0 0,-1 3 0 0 0,1 0 119 0 0,-1 0-1 0 0,1-1 1 0 0,-1 1-1 0 0,0 0 1 0 0,0 0-1 0 0,0-1 1 0 0,-1 1 0 0 0,1-1-1 0 0,-1 1 1 0 0,0-1-1 0 0,0 1 1 0 0,0-1-1 0 0,-1 0 1 0 0,1 0-1 0 0,-1 0 1 0 0,-3 3-1 0 0,0-2 142 0 0,0-1 0 0 0,0 0-1 0 0,-1 0 1 0 0,1-1 0 0 0,-1 1 0 0 0,1-2-1 0 0,-1 1 1 0 0,0-1 0 0 0,-11 1-1 0 0,-66-1 828 0 0,72-1-1082 0 0,9 0 26 0 0,1 0 0 0 0,0 0 0 0 0,0-1 0 0 0,0 1 0 0 0,-1 0 0 0 0,1-1 0 0 0,0 0 0 0 0,0 1 0 0 0,0-1-1 0 0,0 0 1 0 0,0 0 0 0 0,0 0 0 0 0,0 0 0 0 0,0-1 0 0 0,0 1 0 0 0,0 0 0 0 0,1-1 0 0 0,-1 1 0 0 0,-2-4-1 0 0,3 4-52 0 0,1-1-1 0 0,-1 1 1 0 0,1-1-1 0 0,-1 1 0 0 0,1-1 1 0 0,0 1-1 0 0,-1-1 0 0 0,1 0 1 0 0,0 1-1 0 0,0-1 1 0 0,0 1-1 0 0,0-1 0 0 0,0 0 1 0 0,1 1-1 0 0,-1-1 0 0 0,0 1 1 0 0,1-1-1 0 0,-1 1 0 0 0,1-1 1 0 0,0 1-1 0 0,-1-1 1 0 0,1 1-1 0 0,0 0 0 0 0,0-1 1 0 0,0 1-1 0 0,0 0 0 0 0,0-1 1 0 0,2-1-1 0 0,4-3-109 0 0,0 0 0 0 0,1 1 0 0 0,-1-1 0 0 0,1 1 0 0 0,0 1-1 0 0,0-1 1 0 0,1 1 0 0 0,-1 1 0 0 0,1 0 0 0 0,0 0 0 0 0,0 0 0 0 0,0 1 0 0 0,0 1-1 0 0,16-1 1 0 0,-24 2 111 0 0,0 0 0 0 0,-1 0 0 0 0,1 0 0 0 0,0 0 0 0 0,0 0 0 0 0,-1 0 0 0 0,1 0 0 0 0,0 1 0 0 0,0-1 0 0 0,-1 0 0 0 0,1 1 0 0 0,0-1 0 0 0,-1 1 0 0 0,1-1 0 0 0,0 1 0 0 0,-1-1 0 0 0,1 1 0 0 0,-1-1 0 0 0,1 1 0 0 0,-1-1 0 0 0,1 1 0 0 0,-1 0 0 0 0,1-1 0 0 0,-1 1 0 0 0,0 0 0 0 0,1-1 0 0 0,-1 1 0 0 0,0 0 0 0 0,0-1 0 0 0,1 1 0 0 0,-1 0 0 0 0,0 0 0 0 0,0-1 0 0 0,0 1 0 0 0,0 0 0 0 0,0 0 0 0 0,0 0 0 0 0,0-1 0 0 0,0 1 0 0 0,0 0 0 0 0,-1 0 0 0 0,1 0 0 0 0,0 2 156 0 0,-1 0-1 0 0,0 0 1 0 0,1-1 0 0 0,-1 1 0 0 0,0-1 0 0 0,0 1 0 0 0,0-1 0 0 0,-1 1 0 0 0,1-1-1 0 0,-4 5 1 0 0</inkml:trace>
</inkml:ink>
</file>

<file path=ppt/ink/ink2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4:49.899"/>
    </inkml:context>
    <inkml:brush xml:id="br0">
      <inkml:brushProperty name="width" value="0.1" units="cm"/>
      <inkml:brushProperty name="height" value="0.1" units="cm"/>
      <inkml:brushProperty name="color" value="#CC0066"/>
    </inkml:brush>
  </inkml:definitions>
  <inkml:trace contextRef="#ctx0" brushRef="#br0">0 174 132 0 0,'0'0'4264'0'0,"2"-7"-4052"0"0,-2 3-207 0 0,1 0 0 0 0,0 0 0 0 0,0 0 0 0 0,0 0 0 0 0,1 0 0 0 0,-1 1 0 0 0,1-1 1 0 0,0 0-1 0 0,0 1 0 0 0,0 0 0 0 0,1-1 0 0 0,-1 1 0 0 0,1 0 0 0 0,0 0 0 0 0,0 0 0 0 0,4-3 0 0 0,15-9-56 0 0,1 2 0 0 0,0 0 0 0 0,1 2 0 0 0,0 0 0 0 0,0 2 0 0 0,1 0 0 0 0,1 2 0 0 0,29-5 0 0 0,-48 11 60 0 0,-1 0 1 0 0,1 0-1 0 0,0 1 0 0 0,0 0 0 0 0,11 1 0 0 0,-17-1-57 0 0,0 0-1 0 0,0 0 1 0 0,0 1-1 0 0,0-1 0 0 0,0 0 1 0 0,0 1-1 0 0,0-1 0 0 0,0 0 1 0 0,0 1-1 0 0,0-1 1 0 0,-1 1-1 0 0,1 0 0 0 0,0-1 1 0 0,0 1-1 0 0,-1 0 0 0 0,1-1 1 0 0,0 1-1 0 0,-1 0 1 0 0,1 0-1 0 0,0 0 0 0 0,-1-1 1 0 0,1 1-1 0 0,-1 0 0 0 0,0 0 1 0 0,1 0-1 0 0,-1 0 0 0 0,0 0 1 0 0,1 0-1 0 0,-1 0 1 0 0,0 0-1 0 0,0 0 0 0 0,0 0 1 0 0,0 0-1 0 0,0 0 0 0 0,0 0 1 0 0,0 0-1 0 0,0 0 1 0 0,0 0-1 0 0,-1 0 0 0 0,1 0 1 0 0,0 0-1 0 0,-1 0 0 0 0,1-1 1 0 0,0 1-1 0 0,-1 0 0 0 0,0 1 1 0 0,-4 8-1445 0 0</inkml:trace>
</inkml:ink>
</file>

<file path=ppt/ink/ink2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4:50.318"/>
    </inkml:context>
    <inkml:brush xml:id="br0">
      <inkml:brushProperty name="width" value="0.1" units="cm"/>
      <inkml:brushProperty name="height" value="0.1" units="cm"/>
      <inkml:brushProperty name="color" value="#CC0066"/>
    </inkml:brush>
  </inkml:definitions>
  <inkml:trace contextRef="#ctx0" brushRef="#br0">0 101 2268 0 0,'0'0'1067'0'0,"15"-4"-2176"0"0,299-71 871 0 0,-291 71 237 0 0,-13 2 64 0 0,0 1 0 0 0,0-1 0 0 0,0-1 1 0 0,17-6-1 0 0,-26 9-81 0 0,0 1 0 0 0,0-1 0 0 0,-1 1 0 0 0,1-1 0 0 0,0 1 0 0 0,0-1 0 0 0,0 1 0 0 0,-1 0 0 0 0,1-1 0 0 0,0 1 0 0 0,-1 0 0 0 0,1 0 0 0 0,-1 0 0 0 0,1 0 0 0 0,-1-1 0 0 0,2 3 0 0 0,10 11-422 0 0,-3-12-865 0 0</inkml:trace>
</inkml:ink>
</file>

<file path=ppt/ink/ink2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5:03.534"/>
    </inkml:context>
    <inkml:brush xml:id="br0">
      <inkml:brushProperty name="width" value="0.1" units="cm"/>
      <inkml:brushProperty name="height" value="0.1" units="cm"/>
      <inkml:brushProperty name="color" value="#CC0066"/>
    </inkml:brush>
  </inkml:definitions>
  <inkml:trace contextRef="#ctx0" brushRef="#br0">3 0 1120 0 0,'0'0'3410'0'0,"-1"1"-3803"0"0,1 0 332 0 0,0-1 0 0 0,-1 1-1 0 0,1-1 1 0 0,0 1 0 0 0,0 0-1 0 0,-1-1 1 0 0,1 1 0 0 0,0-1 0 0 0,0 1-1 0 0,0 0 1 0 0,0-1 0 0 0,0 1 0 0 0,0-1-1 0 0,0 1 1 0 0,0 0 0 0 0,0-1-1 0 0,0 1 1 0 0,1-1 0 0 0,-1 2 0 0 0,13 13-1283 0 0,-6-9 469 0 0,-6-8 401 0 0,-20-31 255 0 0</inkml:trace>
</inkml:ink>
</file>

<file path=ppt/ink/ink2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5:03.972"/>
    </inkml:context>
    <inkml:brush xml:id="br0">
      <inkml:brushProperty name="width" value="0.1" units="cm"/>
      <inkml:brushProperty name="height" value="0.1" units="cm"/>
      <inkml:brushProperty name="color" value="#CC0066"/>
    </inkml:brush>
  </inkml:definitions>
  <inkml:trace contextRef="#ctx0" brushRef="#br0">5 6 104 0 0,'0'0'4968'0'0,"-4"-5"-5623"0"0,4 48 243 0 0,5-18-407 0 0,-2-16-230 0 0,-2-13-502 0 0,-10-69 965 0 0</inkml:trace>
</inkml:ink>
</file>

<file path=ppt/ink/ink2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5:04.378"/>
    </inkml:context>
    <inkml:brush xml:id="br0">
      <inkml:brushProperty name="width" value="0.1" units="cm"/>
      <inkml:brushProperty name="height" value="0.1" units="cm"/>
      <inkml:brushProperty name="color" value="#CC0066"/>
    </inkml:brush>
  </inkml:definitions>
  <inkml:trace contextRef="#ctx0" brushRef="#br0">55 9 1344 0 0,'0'0'3076'0'0,"-13"-8"-3852"0"0,14 14-188 0 0,3-2-28 0 0,-2 1-312 0 0</inkml:trace>
  <inkml:trace contextRef="#ctx0" brushRef="#br0" timeOffset="1">30 72 744 0 0,'0'0'3144'0'0,"-30"-2"-6836"0"0</inkml:trace>
</inkml:ink>
</file>

<file path=ppt/ink/ink2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5:04.798"/>
    </inkml:context>
    <inkml:brush xml:id="br0">
      <inkml:brushProperty name="width" value="0.1" units="cm"/>
      <inkml:brushProperty name="height" value="0.1" units="cm"/>
      <inkml:brushProperty name="color" value="#CC0066"/>
    </inkml:brush>
  </inkml:definitions>
  <inkml:trace contextRef="#ctx0" brushRef="#br0">37 17 808 0 0,'0'0'4120'0'0,"-26"-16"-6556"0"0,27 21 1404 0 0,3 3-376 0 0</inkml:trace>
  <inkml:trace contextRef="#ctx0" brushRef="#br0" timeOffset="1">1 42 820 0 0,'0'0'1892'0'0</inkml:trace>
</inkml:ink>
</file>

<file path=ppt/ink/ink2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5:05.225"/>
    </inkml:context>
    <inkml:brush xml:id="br0">
      <inkml:brushProperty name="width" value="0.1" units="cm"/>
      <inkml:brushProperty name="height" value="0.1" units="cm"/>
      <inkml:brushProperty name="color" value="#CC0066"/>
    </inkml:brush>
  </inkml:definitions>
  <inkml:trace contextRef="#ctx0" brushRef="#br0">122 1 1004 0 0,'0'0'2684'0'0,"-18"0"-6312"0"0</inkml:trace>
  <inkml:trace contextRef="#ctx0" brushRef="#br0" timeOffset="1">122 33 1552 0 0,'0'0'2412'0'0</inkml:trace>
  <inkml:trace contextRef="#ctx0" brushRef="#br0" timeOffset="2">125 30 456 0 0,'0'0'5453'0'0,"-70"-8"-5013"0"0,48 7-440 0 0,2 1-196 0 0,9 0-12 0 0,9 5-196 0 0,13 0-1041 0 0,3-1-707 0 0,43-13 324 0 0</inkml:trace>
</inkml:ink>
</file>

<file path=ppt/ink/ink2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5:10.263"/>
    </inkml:context>
    <inkml:brush xml:id="br0">
      <inkml:brushProperty name="width" value="0.1" units="cm"/>
      <inkml:brushProperty name="height" value="0.1" units="cm"/>
      <inkml:brushProperty name="color" value="#CC0066"/>
    </inkml:brush>
  </inkml:definitions>
  <inkml:trace contextRef="#ctx0" brushRef="#br0">42 44 1304 0 0,'0'0'5280'0'0,"4"-7"-5216"0"0,13-22-212 0 0,-13 21-126 0 0,-3 41-397 0 0,-2-23 719 0 0,-1 0 0 0 0,-1 0 1 0 0,1 0-1 0 0,-2 0 1 0 0,1-1-1 0 0,-1 0 1 0 0,-10 18-1 0 0,9-19-71 0 0,0 0 0 0 0,1 0-1 0 0,0 1 1 0 0,1-1-1 0 0,0 1 1 0 0,0 0 0 0 0,1 0-1 0 0,0 0 1 0 0,1 0 0 0 0,-1 15-1 0 0,2-21 29 0 0,1-1 0 0 0,0 1-1 0 0,-1-1 1 0 0,1 1 0 0 0,0-1 0 0 0,1 1 0 0 0,-1-1-1 0 0,0 0 1 0 0,0 0 0 0 0,1 1 0 0 0,0-1-1 0 0,-1 0 1 0 0,1 0 0 0 0,0 0 0 0 0,0-1-1 0 0,0 1 1 0 0,0 0 0 0 0,0-1 0 0 0,0 1-1 0 0,1-1 1 0 0,-1 0 0 0 0,1 0 0 0 0,-1 0 0 0 0,0 0-1 0 0,5 1 1 0 0,6 2 62 0 0,1-1 0 0 0,-1 0 0 0 0,21 2 0 0 0,39-1-105 0 0,27 4 79 0 0,-87-6-1071 0 0,0 1-1 0 0,24 8 1 0 0,-31-9-839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0:10.909"/>
    </inkml:context>
    <inkml:brush xml:id="br0">
      <inkml:brushProperty name="width" value="0.035" units="cm"/>
      <inkml:brushProperty name="height" value="0.035" units="cm"/>
      <inkml:brushProperty name="color" value="#E71224"/>
    </inkml:brush>
  </inkml:definitions>
  <inkml:trace contextRef="#ctx0" brushRef="#br0">112 42 912,'-20'0'1633,"-1"1"-1,1 0 1,-31 7 0,88 0 1109,87 1-1773,132-9-1,-108-2-883,-130 2-64,148-5 69,-244-3-915,7 5 667,-85-4 267,-212-36 0,365 42-299,9 2 79,22 4 68,40 6 240,378 51-6,-415-58-626,62 13-627,-82-15 227,0 2 0,0-1 0,-1 1 1,1 1-1,-1 0 0,10 7 0,-8-4-1785</inkml:trace>
</inkml:ink>
</file>

<file path=ppt/ink/ink2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5:10.697"/>
    </inkml:context>
    <inkml:brush xml:id="br0">
      <inkml:brushProperty name="width" value="0.1" units="cm"/>
      <inkml:brushProperty name="height" value="0.1" units="cm"/>
      <inkml:brushProperty name="color" value="#CC0066"/>
    </inkml:brush>
  </inkml:definitions>
  <inkml:trace contextRef="#ctx0" brushRef="#br0">203 0 3068 0 0,'0'0'4853'0'0,"-5"18"-6081"0"0,-75 440 2763 0 0,23-104-1920 0 0,12-173-3373 0 0,29-137 1177 0 0</inkml:trace>
</inkml:ink>
</file>

<file path=ppt/ink/ink2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2:04.860"/>
    </inkml:context>
    <inkml:brush xml:id="br0">
      <inkml:brushProperty name="width" value="0.1" units="cm"/>
      <inkml:brushProperty name="height" value="0.1" units="cm"/>
      <inkml:brushProperty name="color" value="#CC0066"/>
    </inkml:brush>
  </inkml:definitions>
  <inkml:trace contextRef="#ctx0" brushRef="#br0">1 19 4516 0 0,'0'0'12297'0'0,"1"-4"-12218"0"0,5-10-100 0 0,-4 15-159 0 0,-4 30-226 0 0,0-1 541 0 0,2 193 190 0 0,0-107-3503 0 0,1-112 2390 0 0</inkml:trace>
</inkml:ink>
</file>

<file path=ppt/ink/ink2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2:05.313"/>
    </inkml:context>
    <inkml:brush xml:id="br0">
      <inkml:brushProperty name="width" value="0.1" units="cm"/>
      <inkml:brushProperty name="height" value="0.1" units="cm"/>
      <inkml:brushProperty name="color" value="#CC0066"/>
    </inkml:brush>
  </inkml:definitions>
  <inkml:trace contextRef="#ctx0" brushRef="#br0">22 100 4092 0 0,'0'0'8582'0'0,"2"9"-9644"0"0,9 29 1088 0 0,-11-37 2 0 0,0 0 1 0 0,1 0 0 0 0,-1 0-1 0 0,1-1 1 0 0,-1 1 0 0 0,1 0-1 0 0,-1 0 1 0 0,1-1 0 0 0,-1 1-1 0 0,1 0 1 0 0,0-1 0 0 0,-1 1-1 0 0,1-1 1 0 0,0 1 0 0 0,-1-1 0 0 0,1 1-1 0 0,0-1 1 0 0,0 1 0 0 0,0-1-1 0 0,-1 0 1 0 0,1 1 0 0 0,0-1-1 0 0,0 0 1 0 0,0 0 0 0 0,0 0-1 0 0,0 1 1 0 0,0-1 0 0 0,0 0-1 0 0,-1 0 1 0 0,1 0 0 0 0,0-1-1 0 0,0 1 1 0 0,0 0 0 0 0,0 0-1 0 0,0 0 1 0 0,0-1 0 0 0,-1 1-1 0 0,2-1 1 0 0,24-13 1357 0 0,-22 10-1245 0 0,-1 0 0 0 0,1 1 0 0 0,-1-1 1 0 0,0 0-1 0 0,0-1 0 0 0,0 1 0 0 0,0-1 0 0 0,-1 1 0 0 0,0-1 1 0 0,0 0-1 0 0,0 1 0 0 0,0-1 0 0 0,-1 0 0 0 0,0 0 0 0 0,0-1 1 0 0,0-9-1 0 0,-1 13-151 0 0,0 0 0 0 0,0-1 0 0 0,0 1 1 0 0,0 0-1 0 0,0 0 0 0 0,-1-1 1 0 0,1 1-1 0 0,-1 0 0 0 0,0 0 0 0 0,1-1 1 0 0,-1 1-1 0 0,0 0 0 0 0,0 0 0 0 0,0 0 1 0 0,-1 0-1 0 0,1 1 0 0 0,0-1 0 0 0,-1 0 1 0 0,0 0-1 0 0,1 1 0 0 0,-1-1 1 0 0,0 1-1 0 0,0-1 0 0 0,1 1 0 0 0,-1 0 1 0 0,0 0-1 0 0,0 0 0 0 0,-1 0 0 0 0,1 0 1 0 0,0 0-1 0 0,0 0 0 0 0,0 1 1 0 0,0-1-1 0 0,-1 1 0 0 0,1 0 0 0 0,0 0 1 0 0,-1 0-1 0 0,-3 0 0 0 0,4 0-127 0 0,-1 1 1 0 0,0-1-1 0 0,1 1 0 0 0,-1 0 0 0 0,1-1 0 0 0,-1 1 0 0 0,1 1 1 0 0,-1-1-1 0 0,1 0 0 0 0,-1 1 0 0 0,1-1 0 0 0,0 1 1 0 0,0-1-1 0 0,0 1 0 0 0,0 0 0 0 0,0 0 0 0 0,0 0 0 0 0,1 0 1 0 0,-1 0-1 0 0,0 1 0 0 0,1-1 0 0 0,0 0 0 0 0,0 1 1 0 0,-2 4-1 0 0,-1 2-1060 0 0,1 1 0 0 0,0-1 0 0 0,1 0 0 0 0,0 1 0 0 0,-2 18 1 0 0,4-4-3437 0 0</inkml:trace>
</inkml:ink>
</file>

<file path=ppt/ink/ink2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2:05.721"/>
    </inkml:context>
    <inkml:brush xml:id="br0">
      <inkml:brushProperty name="width" value="0.1" units="cm"/>
      <inkml:brushProperty name="height" value="0.1" units="cm"/>
      <inkml:brushProperty name="color" value="#CC0066"/>
    </inkml:brush>
  </inkml:definitions>
  <inkml:trace contextRef="#ctx0" brushRef="#br0">1 30 4820 0 0,'0'0'11682'0'0,"5"0"-11606"0"0,33-1 413 0 0,0-1 1 0 0,43-9-1 0 0,-42 4-1927 0 0,0 3 0 0 0,55 0 0 0 0,-77 8-1644 0 0</inkml:trace>
  <inkml:trace contextRef="#ctx0" brushRef="#br0" timeOffset="1">107 338 10857 0 0,'0'0'6453'0'0,"13"-1"-6036"0"0,155-33 884 0 0,-141 27-1852 0 0,38-3 0 0 0,-40 7-4197 0 0,48-12 1 0 0,-60 10 1672 0 0,1-4-1345 0 0</inkml:trace>
</inkml:ink>
</file>

<file path=ppt/ink/ink2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2:06.128"/>
    </inkml:context>
    <inkml:brush xml:id="br0">
      <inkml:brushProperty name="width" value="0.1" units="cm"/>
      <inkml:brushProperty name="height" value="0.1" units="cm"/>
      <inkml:brushProperty name="color" value="#CC0066"/>
    </inkml:brush>
  </inkml:definitions>
  <inkml:trace contextRef="#ctx0" brushRef="#br0">6 0 10709 0 0,'0'0'8898'0'0,"0"9"-9185"0"0,-5 78 389 0 0,4 0 0 0 0,4 0 0 0 0,24 145 0 0 0,-27-229-390 0 0,7 23 939 0 0,-7-25-805 0 0,0-1-1 0 0,0 1 0 0 0,1-1 1 0 0,-1 1-1 0 0,0 0 0 0 0,0-1 1 0 0,0 1-1 0 0,0-1 0 0 0,1 1 1 0 0,-1 0-1 0 0,0-1 0 0 0,1 1 1 0 0,-1-1-1 0 0,0 1 0 0 0,1-1 1 0 0,-1 1-1 0 0,1-1 0 0 0,-1 1 1 0 0,1-1-1 0 0,-1 0 0 0 0,1 1 1 0 0,-1-1-1 0 0,1 0 0 0 0,-1 1 1 0 0,1-1-1 0 0,-1 0 0 0 0,1 0 1 0 0,0 1-1 0 0,-1-1 0 0 0,1 0 1 0 0,1 0-1 0 0</inkml:trace>
</inkml:ink>
</file>

<file path=ppt/ink/ink2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2:14.988"/>
    </inkml:context>
    <inkml:brush xml:id="br0">
      <inkml:brushProperty name="width" value="0.1" units="cm"/>
      <inkml:brushProperty name="height" value="0.1" units="cm"/>
      <inkml:brushProperty name="color" value="#CC0066"/>
    </inkml:brush>
  </inkml:definitions>
  <inkml:trace contextRef="#ctx0" brushRef="#br0">192 0 3940 0 0,'0'0'7864'0'0,"10"23"-6883"0"0,-10-5-545 0 0,0-1 0 0 0,-2 1 1 0 0,0-1-1 0 0,-1 0 1 0 0,-7 21-1 0 0,6-27-394 0 0,0 1-1 0 0,-1-1 1 0 0,0-1-1 0 0,-1 1 1 0 0,0-1-1 0 0,-1 0 1 0 0,0-1-1 0 0,-15 16 1 0 0,14-17-164 0 0,-2 1 1 0 0,1-1 0 0 0,-13 7-1 0 0,20-13-94 0 0,-1 0-1 0 0,1-1 1 0 0,0 1-1 0 0,-1-1 1 0 0,0 0-1 0 0,1 1 1 0 0,-1-1-1 0 0,0-1 1 0 0,1 1-1 0 0,-1 0 1 0 0,0-1-1 0 0,0 1 1 0 0,0-1-1 0 0,0 0 1 0 0,1 0-1 0 0,-1 0 1 0 0,0 0-1 0 0,0 0 1 0 0,-4-2-1 0 0,0-5-2070 0 0,2-1-1327 0 0</inkml:trace>
</inkml:ink>
</file>

<file path=ppt/ink/ink2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2:15.424"/>
    </inkml:context>
    <inkml:brush xml:id="br0">
      <inkml:brushProperty name="width" value="0.1" units="cm"/>
      <inkml:brushProperty name="height" value="0.1" units="cm"/>
      <inkml:brushProperty name="color" value="#CC0066"/>
    </inkml:brush>
  </inkml:definitions>
  <inkml:trace contextRef="#ctx0" brushRef="#br0">35 0 10033 0 0,'0'0'3940'0'0,"6"14"-3951"0"0,2 2 135 0 0,-4-9-57 0 0,-1 0-1 0 0,0 0 1 0 0,0 1-1 0 0,0-1 1 0 0,-1 1-1 0 0,0-1 1 0 0,-1 1-1 0 0,0 0 1 0 0,1 12-1 0 0,-2 10-48 0 0,-1 1 1 0 0,-2-1-1 0 0,0 1 0 0 0,-3-1 0 0 0,0 0 0 0 0,-2-1 0 0 0,-1 0 0 0 0,-22 50 0 0 0,31-79-18 0 0,0 0 1 0 0,0 0-1 0 0,0 0 1 0 0,-1 0-1 0 0,1 0 0 0 0,0 0 1 0 0,0 0-1 0 0,0 0 1 0 0,0 0-1 0 0,0-1 0 0 0,0 1 1 0 0,0 0-1 0 0,0 0 1 0 0,-1 0-1 0 0,1 0 0 0 0,0 0 1 0 0,0 0-1 0 0,0 0 1 0 0,0 0-1 0 0,0 0 0 0 0,0 0 1 0 0,0 0-1 0 0,-1 0 1 0 0,1 0-1 0 0,0 0 0 0 0,0 0 1 0 0,0 0-1 0 0,0 0 1 0 0,0 0-1 0 0,0 0 1 0 0,0 0-1 0 0,-1 0 0 0 0,1 1 1 0 0,0-1-1 0 0,0 0 1 0 0,0 0-1 0 0,0 0 0 0 0,0 0 1 0 0,0 0-1 0 0,0 0 1 0 0,0 0-1 0 0,0 0 0 0 0,-1 0 1 0 0,1 0-1 0 0,0 0 1 0 0,0 1-1 0 0,0-1 0 0 0,0 0 1 0 0,0 0-1 0 0,0 0 1 0 0,0 0-1 0 0,0 0 0 0 0,0 0 1 0 0,0 0-1 0 0,0 1 1 0 0,0-1-1 0 0,0 0 0 0 0,0 0 1 0 0,0 0-1 0 0,0 0 1 0 0,0 0-1 0 0,0 0 0 0 0,0 0 1 0 0,0 1-1 0 0,0-1 1 0 0,0 0-1 0 0,-1-14-157 0 0,4-21-482 0 0,5-4 288 0 0,2 1 1 0 0,1 0 0 0 0,2 1 0 0 0,2 1-1 0 0,29-53 1 0 0,-40 81 392 0 0,0 2 1 0 0,0-1-1 0 0,1 0 0 0 0,0 1 1 0 0,6-6-1 0 0,-10 11-24 0 0,0 0 0 0 0,0 0 0 0 0,0 0 0 0 0,0 0 1 0 0,0 1-1 0 0,0-1 0 0 0,1 0 0 0 0,-1 0 0 0 0,0 1 0 0 0,0-1 0 0 0,0 1 0 0 0,1-1 1 0 0,-1 1-1 0 0,0 0 0 0 0,0-1 0 0 0,1 1 0 0 0,-1 0 0 0 0,0 0 0 0 0,1 0 0 0 0,-1 0 1 0 0,1 0-1 0 0,-1 0 0 0 0,0 0 0 0 0,1 0 0 0 0,-1 0 0 0 0,0 1 0 0 0,0-1 1 0 0,1 1-1 0 0,-1-1 0 0 0,0 1 0 0 0,0-1 0 0 0,1 1 0 0 0,-1 0 0 0 0,0 0 0 0 0,0-1 1 0 0,0 1-1 0 0,1 1 0 0 0,5 6 95 0 0,-1 0 1 0 0,0 0-1 0 0,-1 1 0 0 0,1-1 1 0 0,-2 1-1 0 0,1 0 0 0 0,-1 0 1 0 0,-1 1-1 0 0,1-1 0 0 0,-2 1 1 0 0,3 11-1 0 0,1 17 89 0 0,2 57 1 0 0,-7-91-205 0 0,-1 53-106 0 0,-1-38-1207 0 0,1-1 0 0 0,1 1 0 0 0,5 24 1 0 0,-3-34-1583 0 0</inkml:trace>
</inkml:ink>
</file>

<file path=ppt/ink/ink2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2:15.815"/>
    </inkml:context>
    <inkml:brush xml:id="br0">
      <inkml:brushProperty name="width" value="0.1" units="cm"/>
      <inkml:brushProperty name="height" value="0.1" units="cm"/>
      <inkml:brushProperty name="color" value="#CC0066"/>
    </inkml:brush>
  </inkml:definitions>
  <inkml:trace contextRef="#ctx0" brushRef="#br0">3 23 7749 0 0,'0'0'5902'0'0,"14"-2"-5712"0"0,1 0-274 0 0,38-7-504 0 0,1 4 0 0 0,57 0-1 0 0,-109 5 303 0 0,-1 0-1 0 0,1 0 0 0 0,0 0 0 0 0,0 1 1 0 0,-1-1-1 0 0,1 1 0 0 0,0-1 1 0 0,-1 1-1 0 0,1-1 0 0 0,-1 1 0 0 0,1 0 1 0 0,0 0-1 0 0,-1 0 0 0 0,2 1 0 0 0</inkml:trace>
  <inkml:trace contextRef="#ctx0" brushRef="#br0" timeOffset="1">1 262 4180 0 0,'0'0'7417'0'0,"85"9"-8001"0"0,-50-12-8 0 0,2-6-700 0 0,-7 0-644 0 0,15-11-1385 0 0</inkml:trace>
</inkml:ink>
</file>

<file path=ppt/ink/ink2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2:16.281"/>
    </inkml:context>
    <inkml:brush xml:id="br0">
      <inkml:brushProperty name="width" value="0.1" units="cm"/>
      <inkml:brushProperty name="height" value="0.1" units="cm"/>
      <inkml:brushProperty name="color" value="#CC0066"/>
    </inkml:brush>
  </inkml:definitions>
  <inkml:trace contextRef="#ctx0" brushRef="#br0">0 116 4332 0 0,'0'0'7610'0'0,"11"-12"-7561"0"0,-6 6-51 0 0,2-3 47 0 0,1 0-1 0 0,0 1 1 0 0,0 0-1 0 0,1 0 1 0 0,0 1-1 0 0,1 0 1 0 0,-1 0-1 0 0,21-9 1 0 0,-20 12-15 0 0,1 1 0 0 0,0 0 0 0 0,-1 0 0 0 0,1 1 0 0 0,0 1 0 0 0,0 0 0 0 0,0 0 0 0 0,1 1 0 0 0,-1 0 0 0 0,0 1 0 0 0,0 1-1 0 0,11 2 1 0 0,-17-3 7 0 0,0 1 0 0 0,0-1-1 0 0,-1 1 1 0 0,1 0-1 0 0,-1 0 1 0 0,0 1-1 0 0,1-1 1 0 0,-1 1-1 0 0,0 0 1 0 0,0 0-1 0 0,-1 1 1 0 0,1-1 0 0 0,-1 1-1 0 0,0-1 1 0 0,1 1-1 0 0,-2 0 1 0 0,1 0-1 0 0,0 1 1 0 0,-1-1-1 0 0,0 1 1 0 0,0-1-1 0 0,0 1 1 0 0,-1-1 0 0 0,1 1-1 0 0,-1 0 1 0 0,0 0-1 0 0,0 0 1 0 0,-1 9-1 0 0,0-5 100 0 0,-1 1-1 0 0,0-1 0 0 0,0 0 0 0 0,-1 1 1 0 0,0-1-1 0 0,-1 0 0 0 0,0 0 0 0 0,-1 0 1 0 0,0-1-1 0 0,0 1 0 0 0,-1-1 1 0 0,0 0-1 0 0,0 0 0 0 0,-1 0 0 0 0,0-1 1 0 0,-12 12-1 0 0,1-3 42 0 0,0 0 0 0 0,-2-1 0 0 0,0-1-1 0 0,0-1 1 0 0,-36 18 0 0 0,91-51-2517 0 0,-18 9 1760 0 0,0 1 0 0 0,22-8 0 0 0,-35 16 502 0 0,1 0 0 0 0,-1 1 1 0 0,1-1-1 0 0,0 1 1 0 0,0 0-1 0 0,0 0 0 0 0,-1 1 1 0 0,1 0-1 0 0,0 0 0 0 0,0 0 1 0 0,0 1-1 0 0,8 2 0 0 0,-12-2 79 0 0,1 0 0 0 0,0 0 0 0 0,-1 0 0 0 0,1 1 0 0 0,-1-1 0 0 0,1 1 0 0 0,-1 0 0 0 0,0 0-1 0 0,0 0 1 0 0,0 0 0 0 0,0 0 0 0 0,0 0 0 0 0,0 1 0 0 0,0-1 0 0 0,-1 0 0 0 0,1 1 0 0 0,-1 0 0 0 0,0-1-1 0 0,0 1 1 0 0,0 0 0 0 0,0-1 0 0 0,0 1 0 0 0,0 0 0 0 0,-1 0 0 0 0,0 0 0 0 0,1 0 0 0 0,-1 0-1 0 0,0 0 1 0 0,-1 5 0 0 0,1 1 222 0 0,-1-1-1 0 0,0 0 0 0 0,-1 0 1 0 0,1 0-1 0 0,-1 0 0 0 0,-1 0 1 0 0,0-1-1 0 0,0 1 0 0 0,-7 11 1 0 0,-2-2 293 0 0,-1 0 0 0 0,-1-1 0 0 0,-1 0 0 0 0,0-1 0 0 0,-1-1 1 0 0,-20 14-1 0 0,5-6 275 0 0,-1-2 0 0 0,-55 26 1 0 0,74-41-706 0 0</inkml:trace>
</inkml:ink>
</file>

<file path=ppt/ink/ink2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2:28.901"/>
    </inkml:context>
    <inkml:brush xml:id="br0">
      <inkml:brushProperty name="width" value="0.1" units="cm"/>
      <inkml:brushProperty name="height" value="0.1" units="cm"/>
      <inkml:brushProperty name="color" value="#CC0066"/>
    </inkml:brush>
  </inkml:definitions>
  <inkml:trace contextRef="#ctx0" brushRef="#br0">1 283 4940 0 0,'0'0'8165'0'0,"6"-2"-7931"0"0,7-5-207 0 0,0-1 0 0 0,0 0 0 0 0,-1 0 0 0 0,1-2 0 0 0,15-15 0 0 0,56-62-153 0 0,-78 79 186 0 0,39-48-909 0 0,-42 52 906 0 0,0 0 0 0 0,0-1 0 0 0,-1 0-1 0 0,0 1 1 0 0,1-1 0 0 0,-2 0 0 0 0,1 0-1 0 0,-1 0 1 0 0,1 0 0 0 0,-1-1-1 0 0,0-4 1 0 0,-13 35-669 0 0,0 17 731 0 0,1 2 0 0 0,2-1 1 0 0,-3 47-1 0 0,-1 137 339 0 0,10-153-441 0 0,0 90-9 0 0,-2 36 59 0 0,2-190-1183 0 0,-4-14-1868 0 0,-3-2 472 0 0,-6-3-1486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0:11.345"/>
    </inkml:context>
    <inkml:brush xml:id="br0">
      <inkml:brushProperty name="width" value="0.035" units="cm"/>
      <inkml:brushProperty name="height" value="0.035" units="cm"/>
      <inkml:brushProperty name="color" value="#E71224"/>
    </inkml:brush>
  </inkml:definitions>
  <inkml:trace contextRef="#ctx0" brushRef="#br0">14 99 1200,'-5'-16'4598,"4"11"-3947,-1-1 1,0 0-1,1 1 1,0-1-1,0 0 1,1-7-1,0 12-615,0-1 0,0 1 0,1 0 0,-1-1 0,0 1 0,1 0-1,-1 0 1,1-1 0,-1 1 0,1 0 0,0 0 0,0 0 0,0 0-1,-1 0 1,1 0 0,0 0 0,0 0 0,0 0 0,0 0 0,1 0-1,-1 1 1,0-1 0,0 0 0,0 1 0,1-1 0,-1 1 0,0-1-1,1 1 1,-1 0 0,0-1 0,1 1 0,0 0 0,30-4 27,1 2 1,60 2-1,70 16 98,-120-11-164,586 90 422,-104-12-15,610 41 1248,-914-107-1527,-25-3-29,264 51-1,-569-65-2959,-439-39-2354,399 23 3055,6-7-449</inkml:trace>
  <inkml:trace contextRef="#ctx0" brushRef="#br0" timeOffset="0.99">166 177 2052,'-2'-2'589,"0"-1"0,-1 0-1,2 1 1,-1-1 0,0 0 0,1 0-1,-1 0 1,-1-6 0,3 8-519,0 0 1,0 0-1,0 0 1,0 0-1,0 0 1,0 0-1,0 0 1,0 0-1,0 0 1,1 0-1,-1 0 1,0 0-1,1 0 1,-1 0-1,1 0 1,-1 0-1,1 1 1,-1-1-1,1 0 1,0 0-1,-1 0 1,1 1-1,0-1 1,0 0-1,-1 1 1,1-1-1,0 1 0,0-1 1,0 1-1,0-1 1,0 1-1,1-1 1,11-4 10,-1 1 0,1 0 0,-1 1 0,1 0 0,22-1 0,119-7 492,219 12-1,-348 0-539,1057 92 1097,-146-6-884,-516-84 8,-321-8-96,-2-6 0,124-28 0,-196 31-104,-18 3-455,-19 3-1076,-117 4-2724,-70-2 1539,9-12-96</inkml:trace>
</inkml:ink>
</file>

<file path=ppt/ink/ink2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2:29.359"/>
    </inkml:context>
    <inkml:brush xml:id="br0">
      <inkml:brushProperty name="width" value="0.1" units="cm"/>
      <inkml:brushProperty name="height" value="0.1" units="cm"/>
      <inkml:brushProperty name="color" value="#CC0066"/>
    </inkml:brush>
  </inkml:definitions>
  <inkml:trace contextRef="#ctx0" brushRef="#br0">0 367 3056 0 0,'0'0'7097'0'0,"71"-21"-7661"0"0,-40 15 564 0 0,1-3-40 0 0,5 0-320 0 0,1-3-524 0 0,2-3-700 0 0,-9 5-341 0 0,15-14-827 0 0</inkml:trace>
  <inkml:trace contextRef="#ctx0" brushRef="#br0" timeOffset="1">603 78 4652 0 0,'0'0'8318'0'0,"14"-4"-8495"0"0,33-8 329 0 0,208-46-206 0 0,-209 55-1726 0 0,-17 3-6067 0 0</inkml:trace>
</inkml:ink>
</file>

<file path=ppt/ink/ink2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2:29.750"/>
    </inkml:context>
    <inkml:brush xml:id="br0">
      <inkml:brushProperty name="width" value="0.1" units="cm"/>
      <inkml:brushProperty name="height" value="0.1" units="cm"/>
      <inkml:brushProperty name="color" value="#CC0066"/>
    </inkml:brush>
  </inkml:definitions>
  <inkml:trace contextRef="#ctx0" brushRef="#br0">40 0 10213 0 0,'0'0'3400'0'0,"-1"13"-3836"0"0,-11 86 657 0 0,-13 190 401 0 0,24 136 150 0 0,1-447-4502 0 0,0 10 1307 0 0,0-7-1548 0 0</inkml:trace>
</inkml:ink>
</file>

<file path=ppt/ink/ink2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2:33.413"/>
    </inkml:context>
    <inkml:brush xml:id="br0">
      <inkml:brushProperty name="width" value="0.1" units="cm"/>
      <inkml:brushProperty name="height" value="0.1" units="cm"/>
      <inkml:brushProperty name="color" value="#CC0066"/>
    </inkml:brush>
  </inkml:definitions>
  <inkml:trace contextRef="#ctx0" brushRef="#br0">70 170 3636 0 0,'0'0'6469'0'0,"12"-4"-6318"0"0,-5 1-117 0 0,39-15 62 0 0,-42 16-59 0 0,-1 1 0 0 0,0-1 0 0 0,0 0 0 0 0,-1 0 0 0 0,1 0 0 0 0,0-1 0 0 0,-1 1 0 0 0,1-1 0 0 0,-1 0 0 0 0,0 1 0 0 0,0-1 0 0 0,0 0 0 0 0,0 0 0 0 0,2-5 0 0 0,-3 4-28 0 0,0 0 1 0 0,-1 0-1 0 0,1 0 0 0 0,-1 0 0 0 0,0 0 1 0 0,0 0-1 0 0,-1 0 0 0 0,1 0 1 0 0,-1 0-1 0 0,0 0 0 0 0,0 0 1 0 0,0 0-1 0 0,0 1 0 0 0,-3-6 0 0 0,3 6 6 0 0,0 1 0 0 0,0-1 0 0 0,-1 1 0 0 0,1 0-1 0 0,0 0 1 0 0,-1 0 0 0 0,1 0 0 0 0,-1 0 0 0 0,0 0-1 0 0,0 0 1 0 0,0 0 0 0 0,1 1 0 0 0,-2-1 0 0 0,1 1-1 0 0,0-1 1 0 0,0 1 0 0 0,0 0 0 0 0,-1 0 0 0 0,1 0 0 0 0,-1 0-1 0 0,1 0 1 0 0,0 1 0 0 0,-5-2 0 0 0,5 3-105 0 0,1 0 1 0 0,-1-1 0 0 0,0 1-1 0 0,1 0 1 0 0,-1 0-1 0 0,1 0 1 0 0,0 0 0 0 0,-1 0-1 0 0,1 0 1 0 0,0 0 0 0 0,0 0-1 0 0,-1 1 1 0 0,1-1-1 0 0,0 0 1 0 0,0 1 0 0 0,1-1-1 0 0,-1 1 1 0 0,0-1 0 0 0,0 1-1 0 0,0 2 1 0 0,-13 34 243 0 0,-5 46 625 0 0,-13 127 1 0 0,11 88-161 0 0,17-219-694 0 0,4-76-244 0 0,-2 20 578 0 0</inkml:trace>
</inkml:ink>
</file>

<file path=ppt/ink/ink2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2:33.836"/>
    </inkml:context>
    <inkml:brush xml:id="br0">
      <inkml:brushProperty name="width" value="0.1" units="cm"/>
      <inkml:brushProperty name="height" value="0.1" units="cm"/>
      <inkml:brushProperty name="color" value="#CC0066"/>
    </inkml:brush>
  </inkml:definitions>
  <inkml:trace contextRef="#ctx0" brushRef="#br0">1 70 1840 0 0,'0'0'8818'0'0,"12"-8"-9482"0"0,40-24 652 0 0,-43 27 36 0 0,1 1 0 0 0,-1 1 1 0 0,1 0-1 0 0,-1 0 0 0 0,1 1 0 0 0,0 0 0 0 0,0 0 0 0 0,0 1 0 0 0,12 1 0 0 0,-3-1 68 0 0,9-2-52 0 0,0 2 0 0 0,45 4 0 0 0,-20 9-3482 0 0</inkml:trace>
</inkml:ink>
</file>

<file path=ppt/ink/ink2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2:34.315"/>
    </inkml:context>
    <inkml:brush xml:id="br0">
      <inkml:brushProperty name="width" value="0.1" units="cm"/>
      <inkml:brushProperty name="height" value="0.1" units="cm"/>
      <inkml:brushProperty name="color" value="#CC0066"/>
    </inkml:brush>
  </inkml:definitions>
  <inkml:trace contextRef="#ctx0" brushRef="#br0">314 1 3404 0 0,'0'0'7492'0'0,"-6"2"-7308"0"0,0 0-174 0 0,0 0-1 0 0,0 1 1 0 0,1 0-1 0 0,-1 0 1 0 0,1 0-1 0 0,0 1 1 0 0,0-1-1 0 0,0 1 1 0 0,0 1-1 0 0,1-1 1 0 0,0 1-1 0 0,-7 7 1 0 0,-7 14 315 0 0,-21 37-1 0 0,9-9-110 0 0,3 0 0 0 0,2 2 1 0 0,3 1-1 0 0,-24 92 0 0 0,38-112-190 0 0,0 0-1 0 0,3 0 1 0 0,1 1 0 0 0,2-1-1 0 0,1 1 1 0 0,2 0 0 0 0,2-1 0 0 0,12 61-1 0 0,-11-81-63 0 0,2-1 0 0 0,0 1 0 0 0,1-1 0 0 0,0 0 0 0 0,1-1 0 0 0,1 0 0 0 0,1 0 0 0 0,0-1 0 0 0,21 23 0 0 0,-22-27 99 0 0,0-1 0 0 0,1-1-1 0 0,0 1 1 0 0,1-1 0 0 0,0-1 0 0 0,0 0 0 0 0,0 0 0 0 0,1-2-1 0 0,0 1 1 0 0,0-1 0 0 0,1-1 0 0 0,-1 0 0 0 0,18 3 0 0 0,-2-7 966 0 0,-27 0-1146 0 0,-1-1-1 0 0,1 0 0 0 0,0 0 1 0 0,0 0-1 0 0,0 0 1 0 0,-1 1-1 0 0,1-1 1 0 0,-1 0-1 0 0,1 0 0 0 0,-1 0 1 0 0,1 0-1 0 0,-1 0 1 0 0,1-1-1 0 0,-1 1 1 0 0,1-2-1 0 0,1-3-1503 0 0,3-15-4292 0 0,-13 66 818 0 0</inkml:trace>
</inkml:ink>
</file>

<file path=ppt/ink/ink2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2:36.984"/>
    </inkml:context>
    <inkml:brush xml:id="br0">
      <inkml:brushProperty name="width" value="0.1" units="cm"/>
      <inkml:brushProperty name="height" value="0.1" units="cm"/>
      <inkml:brushProperty name="color" value="#CC0066"/>
    </inkml:brush>
  </inkml:definitions>
  <inkml:trace contextRef="#ctx0" brushRef="#br0">31 347 548 0 0,'0'0'7699'0'0,"-5"-12"-7392"0"0,-14-40-26 0 0,17 44-194 0 0,0 0 0 0 0,1 0 1 0 0,0 0-1 0 0,0 0 0 0 0,1 0 0 0 0,0 0 1 0 0,1 0-1 0 0,-1 0 0 0 0,2 1 0 0 0,-1-1 0 0 0,1 0 1 0 0,0 0-1 0 0,1 1 0 0 0,3-10 0 0 0,1-1 134 0 0,-2 2-88 0 0,0 0 0 0 0,2 1 0 0 0,0 0 0 0 0,12-21 1 0 0,-17 34-149 0 0,-1-1 1 0 0,1 0-1 0 0,0 1 1 0 0,0-1-1 0 0,0 1 1 0 0,0 0 0 0 0,0-1-1 0 0,1 1 1 0 0,-1 0-1 0 0,1 0 1 0 0,-1 1-1 0 0,1-1 1 0 0,-1 0-1 0 0,1 1 1 0 0,0 0 0 0 0,0-1-1 0 0,0 1 1 0 0,0 0-1 0 0,0 1 1 0 0,0-1-1 0 0,0 0 1 0 0,0 1 0 0 0,0 0-1 0 0,0 0 1 0 0,1 0-1 0 0,-1 0 1 0 0,0 0-1 0 0,0 1 1 0 0,0-1 0 0 0,0 1-1 0 0,4 1 1 0 0,-4 0 17 0 0,0-1 0 0 0,-1 1 1 0 0,1 0-1 0 0,0 0 1 0 0,-1 0-1 0 0,1 1 1 0 0,-1-1-1 0 0,0 0 0 0 0,0 1 1 0 0,0 0-1 0 0,0-1 1 0 0,0 1-1 0 0,-1 0 1 0 0,1 0-1 0 0,-1 0 0 0 0,0 0 1 0 0,0 0-1 0 0,0 0 1 0 0,0 1-1 0 0,0-1 0 0 0,0 5 1 0 0,1 7 46 0 0,-1 1 1 0 0,0 0-1 0 0,-2 16 1 0 0,-1-14-15 0 0,0 1 0 0 0,-2-1-1 0 0,0 1 1 0 0,-1-1 0 0 0,-1-1 0 0 0,-13 28-1 0 0,-58 97 124 0 0,27-64 436 0 0,50-77-658 0 0,24-1 467 0 0,219-9 1007 0 0,-232 9-1890 0 0,13-1-1571 0 0</inkml:trace>
</inkml:ink>
</file>

<file path=ppt/ink/ink2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2:37.452"/>
    </inkml:context>
    <inkml:brush xml:id="br0">
      <inkml:brushProperty name="width" value="0.1" units="cm"/>
      <inkml:brushProperty name="height" value="0.1" units="cm"/>
      <inkml:brushProperty name="color" value="#CC0066"/>
    </inkml:brush>
  </inkml:definitions>
  <inkml:trace contextRef="#ctx0" brushRef="#br0">106 0 6021 0 0,'0'0'4125'0'0,"2"14"-3503"0"0,0 5-388 0 0,0 1-1 0 0,0-1 0 0 0,-2 1 0 0 0,-1-1 1 0 0,0 1-1 0 0,-2-1 0 0 0,-6 30 0 0 0,2-26-89 0 0,-2 0-1 0 0,0 0 0 0 0,-1-1 0 0 0,-1 0 0 0 0,-1-1 0 0 0,-18 24 0 0 0,18-36-597 0 0</inkml:trace>
</inkml:ink>
</file>

<file path=ppt/ink/ink2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2:38.325"/>
    </inkml:context>
    <inkml:brush xml:id="br0">
      <inkml:brushProperty name="width" value="0.1" units="cm"/>
      <inkml:brushProperty name="height" value="0.1" units="cm"/>
      <inkml:brushProperty name="color" value="#CC0066"/>
    </inkml:brush>
  </inkml:definitions>
  <inkml:trace contextRef="#ctx0" brushRef="#br0">44 185 404 0 0,'0'0'6915'0'0,"-5"-13"-6035"0"0,0 1-597 0 0,-5-9 704 0 0,2 0 0 0 0,-8-33 0 0 0,16 52-978 0 0,0 0-1 0 0,1 0 1 0 0,-1 0-1 0 0,0 0 1 0 0,1 0 0 0 0,0 0-1 0 0,-1 1 1 0 0,1-1-1 0 0,0 0 1 0 0,0 0-1 0 0,0 0 1 0 0,0 1 0 0 0,0-1-1 0 0,0 1 1 0 0,1-1-1 0 0,-1 1 1 0 0,1-1 0 0 0,-1 1-1 0 0,1-1 1 0 0,-1 1-1 0 0,1 0 1 0 0,0 0-1 0 0,-1 0 1 0 0,1 0 0 0 0,0 0-1 0 0,0 1 1 0 0,0-1-1 0 0,2 0 1 0 0,6-3-154 0 0,0 0-1 0 0,0 1 1 0 0,1 0-1 0 0,10-2 1 0 0,-19 5 119 0 0,1-1 0 0 0,-1 1-1 0 0,0 0 1 0 0,0 0 0 0 0,0 0 0 0 0,1 0 0 0 0,-1 0 0 0 0,0 0-1 0 0,0 0 1 0 0,1 1 0 0 0,-1-1 0 0 0,0 1 0 0 0,0 0 0 0 0,0-1-1 0 0,0 1 1 0 0,0 0 0 0 0,0 0 0 0 0,0 0 0 0 0,0 1-1 0 0,0-1 1 0 0,-1 0 0 0 0,1 1 0 0 0,2 2 0 0 0,-1 0 18 0 0,-1 0 1 0 0,0 0-1 0 0,0 1 1 0 0,-1-1-1 0 0,1 0 0 0 0,-1 1 1 0 0,0-1-1 0 0,0 1 1 0 0,0 0-1 0 0,-1 8 1 0 0,1 2 69 0 0,-1 1 0 0 0,-1-1 1 0 0,-1 0-1 0 0,0 1 1 0 0,0-1-1 0 0,-2 0 0 0 0,0 0 1 0 0,-1-1-1 0 0,-13 28 0 0 0,0-7 191 0 0,-2-1 0 0 0,-41 53 0 0 0,61-85-252 0 0,8-3-103 0 0,21-9-289 0 0,-15 4 157 0 0,0 1 1 0 0,27-5 0 0 0,-39 10 226 0 0,0 0 1 0 0,-1 0 0 0 0,1 0 0 0 0,0 0 0 0 0,-1 0 0 0 0,1 1-1 0 0,-1-1 1 0 0,1 0 0 0 0,0 1 0 0 0,-1 0 0 0 0,1-1 0 0 0,-1 1-1 0 0,1 0 1 0 0,-1 0 0 0 0,0-1 0 0 0,1 1 0 0 0,-1 0-1 0 0,0 0 1 0 0,0 1 0 0 0,1-1 0 0 0,-1 0 0 0 0,1 2 0 0 0,0 0 32 0 0,0 0 1 0 0,-1 1 0 0 0,1-1 0 0 0,0 1-1 0 0,-1 0 1 0 0,0 0 0 0 0,0-1 0 0 0,0 1 0 0 0,0 5-1 0 0,0 2 98 0 0,-1 0 0 0 0,0 1 0 0 0,0-1-1 0 0,-1 0 1 0 0,-1 0 0 0 0,-2 11 0 0 0,-2-4 109 0 0,-1-1 0 0 0,0 1 0 0 0,-1-1 0 0 0,-1-1 0 0 0,-1 0 1 0 0,0 0-1 0 0,-1-1 0 0 0,0 0 0 0 0,-16 14 0 0 0,14-19-516 0 0</inkml:trace>
</inkml:ink>
</file>

<file path=ppt/ink/ink2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2:38.778"/>
    </inkml:context>
    <inkml:brush xml:id="br0">
      <inkml:brushProperty name="width" value="0.1" units="cm"/>
      <inkml:brushProperty name="height" value="0.1" units="cm"/>
      <inkml:brushProperty name="color" value="#CC0066"/>
    </inkml:brush>
  </inkml:definitions>
  <inkml:trace contextRef="#ctx0" brushRef="#br0">39 15 940 0 0,'0'0'8642'0'0,"13"-3"-8704"0"0,41-8 42 0 0,-51 11 39 0 0,0 0 1 0 0,0 0 0 0 0,0 0 0 0 0,0 1 0 0 0,0-1 0 0 0,-1 1 0 0 0,1 0 0 0 0,0 0 0 0 0,0 0 0 0 0,-1 0 0 0 0,1 0 0 0 0,-1 1 0 0 0,1-1 0 0 0,-1 1 0 0 0,5 3 0 0 0,25 31 537 0 0,-25-27-464 0 0,7 10-62 0 0,-1 1 0 0 0,-1 1 1 0 0,-1 0-1 0 0,-1 0 0 0 0,-1 1 0 0 0,0 1 0 0 0,-2-1 1 0 0,8 44-1 0 0,-8-23 114 0 0,-2 0 1 0 0,-1 1 0 0 0,-6 82-1 0 0,-2-90 61 0 0,-1-2 1 0 0,-2 1-1 0 0,-1-1 0 0 0,-2 0 0 0 0,-1 0 0 0 0,-2-2 0 0 0,-1 1 0 0 0,-2-2 0 0 0,-1 0 0 0 0,-1-1 1 0 0,-2 0-1 0 0,0-2 0 0 0,-2 0 0 0 0,-29 27 0 0 0,46-49-22 0 0,-2-1 0 0 0,1 1 0 0 0,0-1-1 0 0,-1-1 1 0 0,0 1 0 0 0,0-1 0 0 0,0 0 0 0 0,-11 4 0 0 0,18-8-345 0 0,2-26-6075 0 0,3 2 470 0 0</inkml:trace>
</inkml:ink>
</file>

<file path=ppt/ink/ink2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2:49.230"/>
    </inkml:context>
    <inkml:brush xml:id="br0">
      <inkml:brushProperty name="width" value="0.1" units="cm"/>
      <inkml:brushProperty name="height" value="0.1" units="cm"/>
      <inkml:brushProperty name="color" value="#CC0066"/>
    </inkml:brush>
  </inkml:definitions>
  <inkml:trace contextRef="#ctx0" brushRef="#br0">38 1 12449 0 0,'0'0'2360'0'0,"-6"20"-3633"0"0,-3 16 1282 0 0,1 1-1 0 0,2-1 1 0 0,2 1 0 0 0,0 48-1 0 0,61 1272 542 0 0,-38-1032-148 0 0,2 18-274 0 0,41 799 730 0 0,-59-1070-742 0 0,-2-2 7 0 0,4 0 0 0 0,14 72-1 0 0,-17-133-206 0 0,0-1 0 0 0,1 1-1 0 0,6 14 1 0 0,-8-21 30 0 0,0-1 1 0 0,0 0-1 0 0,-1 1 1 0 0,1-1-1 0 0,0 0 1 0 0,0 0-1 0 0,0 0 1 0 0,0 0-1 0 0,0 0 1 0 0,0 0-1 0 0,1 0 1 0 0,-1 0-1 0 0,3 1 1 0 0,-4-1 0 0 0,1-1 1 0 0,0 0 0 0 0,0 0 0 0 0,0 0-1 0 0,0 0 1 0 0,0 0 0 0 0,0 0-1 0 0,-1 0 1 0 0,1 0 0 0 0,0-1-1 0 0,0 1 1 0 0,0 0 0 0 0,0 0 0 0 0,-1-1-1 0 0,1 1 1 0 0,0 0 0 0 0,0-1-1 0 0,-1 1 1 0 0,1-1 0 0 0,0 1-1 0 0,0-1 1 0 0,-1 0 0 0 0,1 1-1 0 0,-1-1 1 0 0,1 1 0 0 0,0-2 0 0 0,6-7-450 0 0,0 0 1 0 0,-1 0-1 0 0,0-1 1 0 0,0 0-1 0 0,-1 0 1 0 0,6-20-1 0 0,20-63-3325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0:11.799"/>
    </inkml:context>
    <inkml:brush xml:id="br0">
      <inkml:brushProperty name="width" value="0.035" units="cm"/>
      <inkml:brushProperty name="height" value="0.035" units="cm"/>
      <inkml:brushProperty name="color" value="#E71224"/>
    </inkml:brush>
  </inkml:definitions>
  <inkml:trace contextRef="#ctx0" brushRef="#br0">59 168 2544,'-23'-14'4122,"19"12"-3774,0 0 1,-1 0 0,1-1 0,1 1 0,-1-1 0,0 0 0,-4-5 0,8 7-320,0 1 0,0-1 0,0 1 0,1 0 0,-1-1-1,0 1 1,0-1 0,0 1 0,0-1 0,1 1 0,-1-1 0,0 1 0,0 0 0,1-1 0,-1 1 0,0 0 0,0-1 0,1 1 0,-1 0-1,1-1 1,-1 1 0,0 0 0,1 0 0,-1-1 0,1 1 0,-1 0 0,0 0 0,1 0 0,-1 0 0,1-1 0,-1 1 0,1 0 0,-1 0-1,1 0 1,-1 0 0,1 0 0,-1 0 0,1 0 0,-1 0 0,1 1 0,19-5 88,0 2 0,24 0-1,-29 1-62,512-5 787,-506 6-806,970 7 1397,473-79-778,-1388 66-630,167-22 249,-224 24-852,-42 8-1568,-1-1 1424,-543 58-6078,404-61 3945</inkml:trace>
</inkml:ink>
</file>

<file path=ppt/ink/ink2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2:49.997"/>
    </inkml:context>
    <inkml:brush xml:id="br0">
      <inkml:brushProperty name="width" value="0.1" units="cm"/>
      <inkml:brushProperty name="height" value="0.1" units="cm"/>
      <inkml:brushProperty name="color" value="#CC0066"/>
    </inkml:brush>
  </inkml:definitions>
  <inkml:trace contextRef="#ctx0" brushRef="#br0">1 334 10485 0 0,'13'-2'2253'0'0,"478"-71"-2724"0"0,-311 42 548 0 0,861-120 1350 0 0,6 74-277 0 0,112 86-995 0 0,1 43-302 0 0,554 20-313 0 0,-1629-70 472 0 0,227 11 39 0 0,-242-7 83 0 0,-1 4-1 0 0,96 25 1 0 0,-149-30-92 0 0,0 0 0 0 0,-1 2 0 0 0,0 0 0 0 0,0 0 0 0 0,-1 1 0 0 0,0 1 1 0 0,0 1-1 0 0,-1 0 0 0 0,13 12 0 0 0,-10-6 7 0 0,0 2 0 0 0,-1 0 1 0 0,0 0-1 0 0,-2 2 1 0 0,19 34-1 0 0,-9-3 33 0 0,-2 1 1 0 0,-2 1-1 0 0,-3 0 0 0 0,15 86 0 0 0,12 221 352 0 0,-31 8-187 0 0,-8-193-225 0 0,14 282-286 0 0,89 515 0 0 0,-81-815 2315 0 0,8 292-1 0 0,-35-393-1113 0 0,-1-56-1146 0 0,0-1 0 0 0,0 1 0 0 0,1-1 0 0 0,-1 0 1 0 0,1 0-1 0 0,-1 0 0 0 0,1 1 0 0 0,-1-1 0 0 0,1-1 0 0 0,-1 1 0 0 0,1 0 0 0 0,-2-2 0 0 0,0 0-977 0 0,-10-8-4208 0 0,-6-16-3620 0 0</inkml:trace>
</inkml:ink>
</file>

<file path=ppt/ink/ink2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2:51.120"/>
    </inkml:context>
    <inkml:brush xml:id="br0">
      <inkml:brushProperty name="width" value="0.1" units="cm"/>
      <inkml:brushProperty name="height" value="0.1" units="cm"/>
      <inkml:brushProperty name="color" value="#CC0066"/>
    </inkml:brush>
  </inkml:definitions>
  <inkml:trace contextRef="#ctx0" brushRef="#br0">0 176 8189 0 0,'0'0'5264'0'0,"8"0"-4735"0"0,321-13 1735 0 0,1-26-2542 0 0,-91 9 113 0 0,511-37-5064 0 0,-583 53 2896 0 0,-8 2-1560 0 0</inkml:trace>
</inkml:ink>
</file>

<file path=ppt/ink/ink2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2:51.528"/>
    </inkml:context>
    <inkml:brush xml:id="br0">
      <inkml:brushProperty name="width" value="0.1" units="cm"/>
      <inkml:brushProperty name="height" value="0.1" units="cm"/>
      <inkml:brushProperty name="color" value="#CC0066"/>
    </inkml:brush>
  </inkml:definitions>
  <inkml:trace contextRef="#ctx0" brushRef="#br0">1025 0 4528 0 0,'0'0'9649'0'0,"-80"53"-9549"0"0,-17-7 52 0 0,-58 23-152 0 0,-33 6-696 0 0,-18-6-1080 0 0,49-21-2252 0 0,16-19-2961 0 0</inkml:trace>
</inkml:ink>
</file>

<file path=ppt/ink/ink2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2:52.669"/>
    </inkml:context>
    <inkml:brush xml:id="br0">
      <inkml:brushProperty name="width" value="0.1" units="cm"/>
      <inkml:brushProperty name="height" value="0.1" units="cm"/>
      <inkml:brushProperty name="color" value="#CC0066"/>
    </inkml:brush>
  </inkml:definitions>
  <inkml:trace contextRef="#ctx0" brushRef="#br0">60 73 9157 0 0,'0'0'5278'0'0,"10"-4"-5206"0"0,32-11-46 0 0,-42 15-23 0 0,0 0 1 0 0,1 0-1 0 0,-1-1 0 0 0,0 1 1 0 0,1 0-1 0 0,-1 0 1 0 0,0 0-1 0 0,1 0 1 0 0,-1 0-1 0 0,0 0 1 0 0,1 0-1 0 0,-1 0 1 0 0,0 0-1 0 0,1 0 0 0 0,-1 0 1 0 0,1 0-1 0 0,-1 0 1 0 0,0 0-1 0 0,0 1 1 0 0,1-1-1 0 0,-1 0 1 0 0,0 0-1 0 0,1 0 0 0 0,-1 0 1 0 0,0 1-1 0 0,1-1 1 0 0,-1 0-1 0 0,0 0 1 0 0,0 1-1 0 0,1-1 1 0 0,-1 0-1 0 0,0 0 0 0 0,0 1 1 0 0,0-1-1 0 0,1 0 1 0 0,-1 1-1 0 0,0-1 1 0 0,0 0-1 0 0,0 1 1 0 0,0-1-1 0 0,0 0 1 0 0,0 1-1 0 0,0-1 0 0 0,0 0 1 0 0,0 1-1 0 0,0-1 1 0 0,0 0-1 0 0,0 1 1 0 0,0-1-1 0 0,0 0 1 0 0,0 1-1 0 0,0-1 0 0 0,0 0 1 0 0,0 1-1 0 0,0-1 1 0 0,0 0-1 0 0,0 1 1 0 0,-1-1-1 0 0,1 0 1 0 0,0 0-1 0 0,0 1 1 0 0,-8 18 134 0 0,5-15-68 0 0,0 0-1 0 0,0 1 1 0 0,-1-2 0 0 0,1 1-1 0 0,-1 0 1 0 0,0-1-1 0 0,0 1 1 0 0,0-1-1 0 0,0 0 1 0 0,0 0-1 0 0,-1-1 1 0 0,1 1-1 0 0,-1-1 1 0 0,0 0-1 0 0,0-1 1 0 0,0 1 0 0 0,0-1-1 0 0,0 0 1 0 0,-10 1-1 0 0,15-2-42 0 0,-1 0 0 0 0,0 0-1 0 0,1 0 1 0 0,-1-1 0 0 0,1 1 0 0 0,-1 0-1 0 0,1 0 1 0 0,-1-1 0 0 0,1 1 0 0 0,-1-1-1 0 0,1 1 1 0 0,-1 0 0 0 0,1-1 0 0 0,-1 1-1 0 0,1-1 1 0 0,0 1 0 0 0,-1-1 0 0 0,1 1-1 0 0,0-1 1 0 0,-1 1 0 0 0,1-1-1 0 0,0 1 1 0 0,0-1 0 0 0,0 0 0 0 0,-1 1-1 0 0,1-1 1 0 0,0 1 0 0 0,0-1 0 0 0,0 0-1 0 0,0 1 1 0 0,0-1 0 0 0,0 1 0 0 0,0-1-1 0 0,0 0 1 0 0,0 1 0 0 0,1-1 0 0 0,-1 1-1 0 0,0-2 1 0 0,8-24 217 0 0,-3 18-250 0 0,1 1 0 0 0,0-1 0 0 0,0 1 1 0 0,1 0-1 0 0,-1 0 0 0 0,2 1 0 0 0,-1-1 0 0 0,12-6 0 0 0,-14 10-11 0 0,1 0 0 0 0,-1-1 0 0 0,1 2 0 0 0,0-1 0 0 0,0 1 0 0 0,0 0 0 0 0,0 0 0 0 0,1 0 0 0 0,-1 1 0 0 0,0 0 0 0 0,1 1 0 0 0,-1-1 0 0 0,9 1 0 0 0,-13 1 8 0 0,-1-1 1 0 0,0 0-1 0 0,0 0 1 0 0,1 1 0 0 0,-1-1-1 0 0,0 1 1 0 0,0-1-1 0 0,1 1 1 0 0,-1 0 0 0 0,0 0-1 0 0,0-1 1 0 0,0 1 0 0 0,0 0-1 0 0,0 0 1 0 0,0 0-1 0 0,0 0 1 0 0,0 0 0 0 0,0 0-1 0 0,-1 0 1 0 0,1 0-1 0 0,0 1 1 0 0,-1-1 0 0 0,1 0-1 0 0,0 0 1 0 0,-1 0 0 0 0,0 1-1 0 0,1-1 1 0 0,-1 0-1 0 0,0 1 1 0 0,0-1 0 0 0,1 0-1 0 0,-1 1 1 0 0,0-1-1 0 0,-1 0 1 0 0,1 1 0 0 0,0-1-1 0 0,0 1 1 0 0,0-1 0 0 0,-2 3-1 0 0,1 1 34 0 0,0 1 0 0 0,-1-1 0 0 0,0 0 0 0 0,0 1 0 0 0,0-1 0 0 0,0 0-1 0 0,-1 0 1 0 0,-5 6 0 0 0,2-4 28 0 0,0-1-1 0 0,-1 0 0 0 0,0 0 1 0 0,-1-1-1 0 0,1 0 1 0 0,-1 0-1 0 0,0-1 0 0 0,0 0 1 0 0,0 0-1 0 0,-1-1 1 0 0,1 0-1 0 0,-1-1 0 0 0,0 1 1 0 0,0-2-1 0 0,0 1 0 0 0,0-1 1 0 0,0-1-1 0 0,-13 0 1 0 0,21 0-37 0 0,1 0 0 0 0,-1 0-1 0 0,0 0 1 0 0,1 0 0 0 0,-1 0 0 0 0,0 0 0 0 0,1 0 0 0 0,-1-1 0 0 0,0 1 0 0 0,1 0 0 0 0,-1 0 0 0 0,1 0 0 0 0,-1-1 0 0 0,0 1 0 0 0,1 0 0 0 0,-1-1-1 0 0,1 1 1 0 0,-1-1 0 0 0,1 1 0 0 0,-1-1 0 0 0,1 1 0 0 0,0-1 0 0 0,-1 1 0 0 0,1-1 0 0 0,-1 1 0 0 0,1-1 0 0 0,0 1 0 0 0,-1-1 0 0 0,1-1 0 0 0,0 1-20 0 0,0-1 0 0 0,0 0 1 0 0,0 1-1 0 0,0-1 0 0 0,0 0 1 0 0,0 1-1 0 0,1-1 1 0 0,-1 1-1 0 0,0-1 0 0 0,1 0 1 0 0,1-2-1 0 0,1-2-105 0 0,0 0 1 0 0,0 0-1 0 0,1 1 0 0 0,7-9 0 0 0,-1 4 60 0 0,0 1 0 0 0,1 1 0 0 0,0 0 0 0 0,0 1 0 0 0,1 0 0 0 0,0 0 0 0 0,0 1 0 0 0,0 1 0 0 0,1 0 0 0 0,0 1 0 0 0,0 0 0 0 0,0 1 0 0 0,0 1 0 0 0,0 0 0 0 0,1 0 0 0 0,-1 2 0 0 0,25 0 0 0 0,-36 0 54 0 0,0 0 0 0 0,0 1 0 0 0,0-1 0 0 0,0 0 0 0 0,0 0 1 0 0,-1 1-1 0 0,1-1 0 0 0,0 1 0 0 0,0-1 0 0 0,-1 1 0 0 0,1 0 0 0 0,0 0 0 0 0,-1 0 0 0 0,1 0 0 0 0,-1 0 0 0 0,1 0 0 0 0,-1 0 0 0 0,1 0 0 0 0,-1 1 0 0 0,0-1 0 0 0,0 1 0 0 0,0-1 0 0 0,0 1 0 0 0,0-1 0 0 0,0 1 0 0 0,0-1 1 0 0,0 1-1 0 0,0 0 0 0 0,-1 0 0 0 0,1-1 0 0 0,-1 1 0 0 0,1 0 0 0 0,-1 0 0 0 0,0 0 0 0 0,0 0 0 0 0,0-1 0 0 0,0 1 0 0 0,0 0 0 0 0,0 0 0 0 0,0 0 0 0 0,0 0 0 0 0,-1-1 0 0 0,1 1 0 0 0,-1 0 0 0 0,0 0 0 0 0,1-1 0 0 0,-1 1 0 0 0,0 0 1 0 0,0-1-1 0 0,0 1 0 0 0,0-1 0 0 0,0 1 0 0 0,0-1 0 0 0,-1 1 0 0 0,1-1 0 0 0,0 0 0 0 0,-3 2 0 0 0,-4 3 108 0 0,0 0-1 0 0,0-1 1 0 0,0 0 0 0 0,0-1-1 0 0,-1 0 1 0 0,1 0 0 0 0,-1 0-1 0 0,0-1 1 0 0,-1-1 0 0 0,1 0-1 0 0,0 0 1 0 0,-1 0 0 0 0,1-1-1 0 0,-15-1 1 0 0,24 0-92 0 0,-1 0 0 0 0,0 0 0 0 0,1 0-1 0 0,-1 0 1 0 0,0 0 0 0 0,0 0 0 0 0,1 0 0 0 0,-1 0-1 0 0,0-1 1 0 0,1 1 0 0 0,-1 0 0 0 0,1 0 0 0 0,-1-1 0 0 0,0 1-1 0 0,1-1 1 0 0,-1 1 0 0 0,1 0 0 0 0,-1-1 0 0 0,1 1 0 0 0,-1-1-1 0 0,1 1 1 0 0,-1-1 0 0 0,1 1 0 0 0,-1-1 0 0 0,1 0-1 0 0,0 1 1 0 0,-1-1 0 0 0,1 1 0 0 0,-1-2 0 0 0,1 0-72 0 0,0 1 1 0 0,0-1 0 0 0,0 0-1 0 0,0 1 1 0 0,0-1 0 0 0,1 0-1 0 0,-1 1 1 0 0,0-1-1 0 0,1 0 1 0 0,-1 1 0 0 0,2-4-1 0 0,1 0-528 0 0,0 0 0 0 0,-1 0 0 0 0,2 0 0 0 0,-1 0 0 0 0,1 0 0 0 0,3-3 0 0 0,8-4-3461 0 0,7-5-2026 0 0</inkml:trace>
</inkml:ink>
</file>

<file path=ppt/ink/ink2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2:53.882"/>
    </inkml:context>
    <inkml:brush xml:id="br0">
      <inkml:brushProperty name="width" value="0.1" units="cm"/>
      <inkml:brushProperty name="height" value="0.1" units="cm"/>
      <inkml:brushProperty name="color" value="#CC0066"/>
    </inkml:brush>
  </inkml:definitions>
  <inkml:trace contextRef="#ctx0" brushRef="#br0">1 13 340 0 0,'0'0'8808'0'0,"10"-2"-8351"0"0,54-4 303 0 0,108 3 0 0 0,-36 2-603 0 0,413 13 1684 0 0,-128 4-1255 0 0,318 16-386 0 0,-127 59 140 0 0,-610-90-326 0 0,1-1 0 0 0,-1 1 0 0 0,0 1 0 0 0,0-1 0 0 0,1 0 0 0 0,-1 1 0 0 0,0-1 0 0 0,0 1 0 0 0,0-1 0 0 0,-1 1 0 0 0,1 0 0 0 0,0 0 0 0 0,-1 0-1 0 0,1 0 1 0 0,-1 0 0 0 0,1 0 0 0 0,-1 0 0 0 0,0 1 0 0 0,0-1 0 0 0,0 0 0 0 0,1 5 0 0 0,1 6 53 0 0,1 0 0 0 0,1 24 0 0 0,-3-27 2 0 0,32 262 445 0 0,31 191 429 0 0,39 88 944 0 0,-103-535-1817 0 0,0-9-356 0 0,1-18-699 0 0,6-33-5575 0 0,-7 22 1507 0 0</inkml:trace>
</inkml:ink>
</file>

<file path=ppt/ink/ink2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2:54.351"/>
    </inkml:context>
    <inkml:brush xml:id="br0">
      <inkml:brushProperty name="width" value="0.1" units="cm"/>
      <inkml:brushProperty name="height" value="0.1" units="cm"/>
      <inkml:brushProperty name="color" value="#CC0066"/>
    </inkml:brush>
  </inkml:definitions>
  <inkml:trace contextRef="#ctx0" brushRef="#br0">0 0 2752 0 0,'0'0'11013'0'0,"12"6"-10395"0"0,-10-5-588 0 0,21 11 313 0 0,-1 0 0 0 0,30 22 1 0 0,85 81 771 0 0,44 34-1332 0 0,-174-143-200 0 0,27 15-1928 0 0,-32-20 1799 0 0,0-1-1 0 0,-1 1 1 0 0,1-1 0 0 0,0 1 0 0 0,0-1-1 0 0,0 0 1 0 0,0 0 0 0 0,-1 0 0 0 0,1 0-1 0 0,0 0 1 0 0,3-1 0 0 0</inkml:trace>
</inkml:ink>
</file>

<file path=ppt/ink/ink2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2:54.771"/>
    </inkml:context>
    <inkml:brush xml:id="br0">
      <inkml:brushProperty name="width" value="0.1" units="cm"/>
      <inkml:brushProperty name="height" value="0.1" units="cm"/>
      <inkml:brushProperty name="color" value="#CC0066"/>
    </inkml:brush>
  </inkml:definitions>
  <inkml:trace contextRef="#ctx0" brushRef="#br0">334 1 6901 0 0,'0'0'10035'0'0,"-3"8"-9788"0"0,-21 70 726 0 0,-43 91 1 0 0,48-130-1290 0 0,-2 0 1 0 0,-1-2 0 0 0,-1-1-1 0 0,-37 43 1 0 0,43-59-554 0 0,-13 15-1452 0 0,6-12-2564 0 0,0-5-2689 0 0</inkml:trace>
</inkml:ink>
</file>

<file path=ppt/ink/ink2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7:09.193"/>
    </inkml:context>
    <inkml:brush xml:id="br0">
      <inkml:brushProperty name="width" value="0.1" units="cm"/>
      <inkml:brushProperty name="height" value="0.1" units="cm"/>
      <inkml:brushProperty name="color" value="#CC0066"/>
    </inkml:brush>
  </inkml:definitions>
  <inkml:trace contextRef="#ctx0" brushRef="#br0">1 234 12 0 0,'0'0'700'0'0,"2"1"-615"0"0,1 0 241 0 0,-1 0 0 0 0,0 0 0 0 0,1-1 1 0 0,-1 1-1 0 0,1-1 0 0 0,0 0 0 0 0,-1 1 1 0 0,1-1-1 0 0,-1 0 0 0 0,1 0 0 0 0,-1-1 1 0 0,1 1-1 0 0,0 0 0 0 0,3-2 0 0 0,40-17-368 0 0,-4 3 92 0 0,134-25 474 0 0,262-27 1 0 0,-321 53-356 0 0,327-41-268 0 0,-319 42 147 0 0,245 6 0 0 0,-140 22 1159 0 0,-224-14-1089 0 0,41 4 19 0 0,-44-3 8 0 0,1-1 0 0 0,-1 1 0 0 0,0 0 1 0 0,1 0-1 0 0,-1 0 0 0 0,0 0 0 0 0,15 16 7906 0 0</inkml:trace>
</inkml:ink>
</file>

<file path=ppt/ink/ink2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7:11.773"/>
    </inkml:context>
    <inkml:brush xml:id="br0">
      <inkml:brushProperty name="width" value="0.1" units="cm"/>
      <inkml:brushProperty name="height" value="0.1" units="cm"/>
      <inkml:brushProperty name="color" value="#CC0066"/>
    </inkml:brush>
  </inkml:definitions>
  <inkml:trace contextRef="#ctx0" brushRef="#br0">0 137 184 0 0,'0'0'7067'0'0,"9"-5"-8124"0"0,82-40 2242 0 0,3 13-582 0 0,-18 7 254 0 0,-63 20-1612 0 0,44-14 1858 0 0,-38 15-3554 0 0,0 3-3679 0 0</inkml:trace>
</inkml:ink>
</file>

<file path=ppt/ink/ink2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7:12.812"/>
    </inkml:context>
    <inkml:brush xml:id="br0">
      <inkml:brushProperty name="width" value="0.1" units="cm"/>
      <inkml:brushProperty name="height" value="0.1" units="cm"/>
      <inkml:brushProperty name="color" value="#CC0066"/>
    </inkml:brush>
  </inkml:definitions>
  <inkml:trace contextRef="#ctx0" brushRef="#br0">1 129 5901 0 0,'0'0'1756'0'0,"9"-9"-1740"0"0,3-1 3 0 0,0 0-1 0 0,0 1 0 0 0,1 0 0 0 0,0 1 0 0 0,1 1 1 0 0,14-7-1 0 0,-10 8-38 0 0,1 1-1 0 0,0 1 1 0 0,30-3 0 0 0,-21 3 2 0 0,-27 4-178 0 0,0-1-1 0 0,0 0 1 0 0,0 0-1 0 0,0 1 1 0 0,0-1 0 0 0,0 0-1 0 0,0 0 1 0 0,0 0-1 0 0,0 0 1 0 0,-1-1 0 0 0,1 1-1 0 0,0 0 1 0 0,-1 0 0 0 0,1 0-1 0 0,-1-1 1 0 0,1 1-1 0 0,-1 0 1 0 0,0 0 0 0 0,1-1-1 0 0,-1 1 1 0 0,0 0-1 0 0,0-3 1 0 0,-6 31-2989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0:12.217"/>
    </inkml:context>
    <inkml:brush xml:id="br0">
      <inkml:brushProperty name="width" value="0.035" units="cm"/>
      <inkml:brushProperty name="height" value="0.035" units="cm"/>
      <inkml:brushProperty name="color" value="#E71224"/>
    </inkml:brush>
  </inkml:definitions>
  <inkml:trace contextRef="#ctx0" brushRef="#br0">30 19 1416,'-7'-2'2375,"-14"-5"1551,20 4-2593,12 1-814,1031-2 2785,766 176-1706,-1289-105-1282,-518-67-315,36 6 203,1-3-1,69-1 1,-73-11 522,-21 0-45,-13 9-662,0 0 1,1-1-1,-1 1 1,0 0-1,0 0 1,0-1-1,0 1 1,1 0-1,-1-1 1,0 1-1,0 0 1,0 0-1,0-1 1,0 1-1,0 0 1,0-1-1,0 1 1,0 0-1,0-1 1,0 1-1,0 0 1,0-1-1,0 1 1,0 0-1,-1 0 1,1-1-1,0 1 1,0 0-1,0-1 0,0 1 1,-1 0-1,1 0 1,0-1-1,0 1 1,0 0-1,-1-1 1,0 1-155,0 0 0,-1 0 0,1 0 0,0 1 0,0-1 0,0 0 1,0 0-1,-1 1 0,1-1 0,0 0 0,0 1 0,0 0 0,0-1 0,0 1 0,0-1 0,0 1 0,0 0 0,0 0 1,0-1-1,1 1 0,-1 0 0,-1 1 0,-1 1 54,-7 4-398,1-2 0,-1 1-1,0-1 1,0-1-1,0 0 1,-1 0-1,1-1 1,-19 3 0,27-6 427,-123 23-2672,-55-6-781</inkml:trace>
</inkml:ink>
</file>

<file path=ppt/ink/ink2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7:18.927"/>
    </inkml:context>
    <inkml:brush xml:id="br0">
      <inkml:brushProperty name="width" value="0.1" units="cm"/>
      <inkml:brushProperty name="height" value="0.1" units="cm"/>
      <inkml:brushProperty name="color" value="#CC0066"/>
    </inkml:brush>
  </inkml:definitions>
  <inkml:trace contextRef="#ctx0" brushRef="#br0">1 1 484 0 0,'0'0'6996'0'0,"12"10"-7241"0"0,-6-7 249 0 0,23 19 43 0 0,48 26 0 0 0,-21-19-120 0 0,-17-11 40 0 0,-2 2-1 0 0,-1 2 1 0 0,42 32 0 0 0,-67-47-321 0 0,-21-20-1670 0 0,-2-3-998 0 0,4 2 1295 0 0</inkml:trace>
</inkml:ink>
</file>

<file path=ppt/ink/ink2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7:19.391"/>
    </inkml:context>
    <inkml:brush xml:id="br0">
      <inkml:brushProperty name="width" value="0.1" units="cm"/>
      <inkml:brushProperty name="height" value="0.1" units="cm"/>
      <inkml:brushProperty name="color" value="#CC0066"/>
    </inkml:brush>
  </inkml:definitions>
  <inkml:trace contextRef="#ctx0" brushRef="#br0">1 16 496 0 0,'0'0'5624'0'0,"4"-4"-6311"0"0,-4 3 680 0 0,1 0 1 0 0,-1 0-1 0 0,1 1 0 0 0,0-1 1 0 0,-1 0-1 0 0,1 0 0 0 0,0 1 1 0 0,0-1-1 0 0,0 1 0 0 0,-1-1 0 0 0,1 0 1 0 0,0 1-1 0 0,0 0 0 0 0,0-1 1 0 0,0 1-1 0 0,0-1 0 0 0,0 1 0 0 0,0 0 1 0 0,0 0-1 0 0,0 0 0 0 0,0 0 1 0 0,0-1-1 0 0,0 1 0 0 0,0 1 0 0 0,0-1 1 0 0,0 0-1 0 0,0 0 0 0 0,0 0 1 0 0,0 0-1 0 0,2 1 0 0 0,1 2 4 0 0,1 0-1 0 0,-1 1 0 0 0,0-1 0 0 0,0 1 1 0 0,7 7-1 0 0,-8-7 22 0 0,96 108 834 0 0,-58-63-744 0 0,2-1 0 0 0,96 81 0 0 0,-64-65-2025 0 0</inkml:trace>
</inkml:ink>
</file>

<file path=ppt/ink/ink2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7:19.875"/>
    </inkml:context>
    <inkml:brush xml:id="br0">
      <inkml:brushProperty name="width" value="0.1" units="cm"/>
      <inkml:brushProperty name="height" value="0.1" units="cm"/>
      <inkml:brushProperty name="color" value="#CC0066"/>
    </inkml:brush>
  </inkml:definitions>
  <inkml:trace contextRef="#ctx0" brushRef="#br0">408 1 300 0 0,'0'0'5629'0'0,"5"14"-6169"0"0,-5-13 541 0 0,6 14 54 0 0,-2 0 0 0 0,0 0 1 0 0,-1 1-1 0 0,0-1 0 0 0,-1 1 0 0 0,-1 15 1 0 0,-2-13 71 0 0,-1 0 1 0 0,-1 0 0 0 0,0 0 0 0 0,-2-1 0 0 0,0 1 0 0 0,-1-1-1 0 0,0 0 1 0 0,-2-1 0 0 0,0 0 0 0 0,-1 0 0 0 0,0-1 0 0 0,-1 0-1 0 0,-1 0 1 0 0,-16 16 0 0 0,19-25-46 0 0,0 1 1 0 0,-1-1-1 0 0,0-1 1 0 0,0 0-1 0 0,0 0 1 0 0,-1-1-1 0 0,0 0 1 0 0,0-1-1 0 0,0 0 0 0 0,0 0 1 0 0,-12 1-1 0 0,-17 1-1446 0 0,-64-1-1 0 0,94-4 869 0 0,-38 1-3170 0 0</inkml:trace>
</inkml:ink>
</file>

<file path=ppt/ink/ink2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7:24.279"/>
    </inkml:context>
    <inkml:brush xml:id="br0">
      <inkml:brushProperty name="width" value="0.1" units="cm"/>
      <inkml:brushProperty name="height" value="0.1" units="cm"/>
      <inkml:brushProperty name="color" value="#CC0066"/>
    </inkml:brush>
  </inkml:definitions>
  <inkml:trace contextRef="#ctx0" brushRef="#br0">9 24 1552 0 0,'0'0'5125'0'0,"-2"-3"-6233"0"0,-5-9-126 0 0,20 6-2742 0 0,-9 5 3719 0 0,0 0 155 0 0</inkml:trace>
</inkml:ink>
</file>

<file path=ppt/ink/ink2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7:24.764"/>
    </inkml:context>
    <inkml:brush xml:id="br0">
      <inkml:brushProperty name="width" value="0.1" units="cm"/>
      <inkml:brushProperty name="height" value="0.1" units="cm"/>
      <inkml:brushProperty name="color" value="#CC0066"/>
    </inkml:brush>
  </inkml:definitions>
  <inkml:trace contextRef="#ctx0" brushRef="#br0">1 42 756 0 0,'57'-41'4356'0'0,"-60"41"-3223"0"0,0 0-937 0 0,-3 0-196 0 0,2 0-380 0 0,2 0-269 0 0</inkml:trace>
  <inkml:trace contextRef="#ctx0" brushRef="#br0" timeOffset="1">67 25 912 0 0,'0'0'8021'0'0,"-26"3"-13210"0"0,37-3 1449 0 0,-9-2 3736 0 0</inkml:trace>
</inkml:ink>
</file>

<file path=ppt/ink/ink2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7:26.926"/>
    </inkml:context>
    <inkml:brush xml:id="br0">
      <inkml:brushProperty name="width" value="0.1" units="cm"/>
      <inkml:brushProperty name="height" value="0.1" units="cm"/>
      <inkml:brushProperty name="color" value="#CC0066"/>
    </inkml:brush>
  </inkml:definitions>
  <inkml:trace contextRef="#ctx0" brushRef="#br0">2396 4574 248 0 0,'-84'0'8391'0'0,"41"0"-8598"0"0,-1-2-1 0 0,-50-9 1 0 0,60 4 247 0 0,1-3 0 0 0,0 0 0 0 0,0-3 0 0 0,1 0 0 0 0,1-2 0 0 0,-42-27 0 0 0,-28-13 475 0 0,-29-19-238 0 0,-11-9-70 0 0,-3-2 66 0 0,107 57-63 0 0,2-2 1 0 0,-39-41-1 0 0,6 6-22 0 0,-58-45-47 0 0,48 45 71 0 0,-101-111 0 0 0,105 83-17 0 0,-70-118-1 0 0,92 132-235 0 0,-21-40 270 0 0,-74-163 1 0 0,126 230-200 0 0,3-1 0 0 0,2 0 0 0 0,-14-81 0 0 0,-14-48 257 0 0,-71-266 583 0 0,107 384-875 0 0,3-1 1 0 0,4-72 0 0 0,1 95-31 0 0,4-54-6 0 0,30-170 0 0 0,38-92 270 0 0,-59 307-220 0 0,31-112 13 0 0,-5 24 109 0 0,-25 81-134 0 0,2 2-1 0 0,25-57 1 0 0,67-135 504 0 0,-107 246-617 0 0,13-25 606 0 0,-14 26-436 0 0,1-1 0 0 0,0 1 0 0 0,-1 0 0 0 0,1 0 0 0 0,0 0 0 0 0,0 0 0 0 0,0 0 0 0 0,-1 0 0 0 0,1 0 0 0 0,0 0-1 0 0,0 0 1 0 0,0 1 0 0 0,1-1 0 0 0,-1 0 0 0 0,0 0 0 0 0,0 1 0 0 0,2-1 0 0 0,-2 1-89 0 0</inkml:trace>
</inkml:ink>
</file>

<file path=ppt/ink/ink2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7:28.991"/>
    </inkml:context>
    <inkml:brush xml:id="br0">
      <inkml:brushProperty name="width" value="0.1" units="cm"/>
      <inkml:brushProperty name="height" value="0.1" units="cm"/>
      <inkml:brushProperty name="color" value="#CC0066"/>
    </inkml:brush>
  </inkml:definitions>
  <inkml:trace contextRef="#ctx0" brushRef="#br0">1 412 2884 0 0,'0'0'1878'0'0,"4"-5"-2186"0"0,7-7 583 0 0,0 0-1 0 0,0 1 1 0 0,25-17 0 0 0,-28 21-157 0 0,0 1 1 0 0,-1-2 0 0 0,0 1 0 0 0,-1-1 0 0 0,0 0 0 0 0,10-16 0 0 0,-9 12 49 0 0,1 1-1 0 0,17-19 1 0 0,58-46-63 0 0,-68 63 304 0 0,-1-1-1 0 0,21-25 1 0 0,-18 18 184 0 0,-5 10-660 0 0,-1 1 0 0 0,19-13 0 0 0,-11 8 612 0 0,-19 15-524 0 0,0 0 0 0 0,0 0 0 0 0,1 0 0 0 0,-1 0 0 0 0,0 0 0 0 0,0 0 0 0 0,0 0 0 0 0,1 0 0 0 0,-1-1 0 0 0,0 1 0 0 0,0 0-1 0 0,0 0 1 0 0,0 1 0 0 0,1-1 0 0 0,-1 0 0 0 0,0 0 0 0 0,0 0 0 0 0,0 0 0 0 0,0 0 0 0 0,1 0 0 0 0,-1 0 0 0 0,0 0 0 0 0,0 0 0 0 0,0 0 0 0 0,0 0 0 0 0,0 0 0 0 0,1 0 0 0 0,-1 1-1 0 0,0-1 1 0 0,0 0 0 0 0,0 0 0 0 0,0 0 0 0 0,0 0 0 0 0,0 0 0 0 0,0 1 0 0 0,1-1 0 0 0,-1 0 0 0 0,0 0 0 0 0,0 0 0 0 0,0 0 0 0 0,0 0 0 0 0,0 1 0 0 0,0-1 0 0 0,0 0 0 0 0,0 0-1 0 0,0 0 1 0 0,0 1 0 0 0,0-1 0 0 0,0 0 0 0 0,0 0 0 0 0,0 0 0 0 0,3 20 434 0 0,-3 33-362 0 0,0-41-11 0 0,0 55 23 0 0,3 0 0 0 0,3 0-1 0 0,3-1 1 0 0,3 0 0 0 0,24 77 0 0 0,-27-103 2900 0 0,-7-67-4263 0 0,9-30-4940 0 0,-4 28 3161 0 0</inkml:trace>
</inkml:ink>
</file>

<file path=ppt/ink/ink2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7:31.390"/>
    </inkml:context>
    <inkml:brush xml:id="br0">
      <inkml:brushProperty name="width" value="0.1" units="cm"/>
      <inkml:brushProperty name="height" value="0.1" units="cm"/>
      <inkml:brushProperty name="color" value="#CC0066"/>
    </inkml:brush>
  </inkml:definitions>
  <inkml:trace contextRef="#ctx0" brushRef="#br0">2101 5 104 0 0,'0'-4'7585'0'0,"-23"25"-7097"0"0,1 1 0 0 0,2 1 0 0 0,0 1-1 0 0,-18 29 1 0 0,7-10-6 0 0,-54 70-57 0 0,-194 242 642 0 0,-432 408-9 0 0,587-629-1065 0 0,-82 83 254 0 0,201-213-232 0 0,-77 74 645 0 0,-133 163 1 0 0,15 14-454 0 0,193-248-184 0 0,5-4-4 0 0,-1-1 0 0 0,1 0 0 0 0,0 1 0 0 0,0 0 1 0 0,0 0-1 0 0,0-1 0 0 0,0 1 0 0 0,1 0 0 0 0,-1 0 0 0 0,-1 5 0 0 0,3-7 65 0 0,-9 12-298 0 0</inkml:trace>
</inkml:ink>
</file>

<file path=ppt/ink/ink2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8:01.784"/>
    </inkml:context>
    <inkml:brush xml:id="br0">
      <inkml:brushProperty name="width" value="0.1" units="cm"/>
      <inkml:brushProperty name="height" value="0.1" units="cm"/>
      <inkml:brushProperty name="color" value="#CC0066"/>
    </inkml:brush>
  </inkml:definitions>
  <inkml:trace contextRef="#ctx0" brushRef="#br0">15 0 5545 0 0,'0'0'3564'0'0,"0"0"-3486"0"0,-1 0 1 0 0,1 0 0 0 0,-1 0-1 0 0,1 1 1 0 0,-1-1-1 0 0,1 0 1 0 0,-1 0-1 0 0,1 0 1 0 0,-1 0 0 0 0,1 0-1 0 0,0 1 1 0 0,-1-1-1 0 0,1 0 1 0 0,-1 0-1 0 0,1 1 1 0 0,0-1-1 0 0,-1 0 1 0 0,1 1 0 0 0,0-1-1 0 0,-1 0 1 0 0,1 1-1 0 0,0-1 1 0 0,0 1-1 0 0,-1 0 1 0 0,-2 42 181 0 0,1 0-1 0 0,3 1 1 0 0,9 70 0 0 0,-8-97-316 0 0,2 0 0 0 0,0 0 0 0 0,1-1 0 0 0,1 1 0 0 0,0-1 0 0 0,1 0 0 0 0,1-1 0 0 0,1 0 0 0 0,0 0 0 0 0,1 0 0 0 0,0-2 0 0 0,12 14 0 0 0,-17-23 49 0 0,-1 0-1 0 0,0 0 1 0 0,1 0-1 0 0,0-1 1 0 0,0 0-1 0 0,0 0 0 0 0,0 0 1 0 0,0 0-1 0 0,0-1 1 0 0,1 0-1 0 0,8 2 1 0 0,-11-3 24 0 0,-1-1 0 0 0,1 0 0 0 0,0 1 0 0 0,0-1 0 0 0,-1 0 0 0 0,1-1 0 0 0,0 1 0 0 0,-1 0 0 0 0,1-1 0 0 0,0 0 0 0 0,-1 1 0 0 0,1-1 0 0 0,-1 0 0 0 0,1 0 0 0 0,-1 0 0 0 0,0-1 0 0 0,1 1 0 0 0,-1-1 0 0 0,0 1 0 0 0,0-1 0 0 0,0 0 1 0 0,0 0-1 0 0,0 0 0 0 0,0 0 0 0 0,-1 0 0 0 0,3-3 0 0 0,3-7 13 0 0,0 0 0 0 0,-1-1 0 0 0,-1 1 0 0 0,0-1 0 0 0,-1 0 0 0 0,0-1 0 0 0,-1 1 0 0 0,2-24 0 0 0,-3 19 41 0 0,-1 0 0 0 0,-1-1-1 0 0,0 1 1 0 0,-2 0 0 0 0,0 0-1 0 0,-5-19 1 0 0,6 33-45 0 0,1 2 6 0 0,0 0 0 0 0,0 1 1 0 0,-1-1-1 0 0,1 0 0 0 0,-1 1 0 0 0,1-1 0 0 0,-1 0 0 0 0,1 1 0 0 0,-1-1 0 0 0,0 1 0 0 0,0-1 0 0 0,0 1 0 0 0,0-1 0 0 0,0 1 0 0 0,0 0 0 0 0,0-1 0 0 0,0 1 0 0 0,-1 0 0 0 0,1 0 0 0 0,0 0 0 0 0,-1 0 0 0 0,-1-1 0 0 0,3 2-59 0 0,-1 1 1 0 0,1-1-1 0 0,-1 0 1 0 0,1 1-1 0 0,-1-1 1 0 0,1 1-1 0 0,-1-1 0 0 0,1 1 1 0 0,0-1-1 0 0,-1 1 1 0 0,1 0-1 0 0,0-1 1 0 0,-1 1-1 0 0,1-1 0 0 0,0 1 1 0 0,0 0-1 0 0,0-1 1 0 0,0 1-1 0 0,-1 0 1 0 0,1-1-1 0 0,0 1 1 0 0,0 0-1 0 0,0-1 0 0 0,0 1 1 0 0,1 0-1 0 0,-1 0 1 0 0,-1 25-424 0 0,1-23 410 0 0,0 7 36 0 0,0 1-1 0 0,1-1 1 0 0,0 1 0 0 0,1-1-1 0 0,0 1 1 0 0,0-1 0 0 0,1 0-1 0 0,1 0 1 0 0,-1 0-1 0 0,2 0 1 0 0,-1 0 0 0 0,1-1-1 0 0,1 0 1 0 0,0 0 0 0 0,0-1-1 0 0,1 1 1 0 0,0-1 0 0 0,0-1-1 0 0,0 1 1 0 0,1-1-1 0 0,1-1 1 0 0,-1 1 0 0 0,1-1-1 0 0,0-1 1 0 0,0 0 0 0 0,1 0-1 0 0,0-1 1 0 0,-1 0 0 0 0,2 0-1 0 0,-1-1 1 0 0,0-1-1 0 0,12 2 1 0 0,-11-2 45 0 0,1-1 0 0 0,-1-1 0 0 0,1 0 0 0 0,-1-1 0 0 0,1 0 0 0 0,-1 0 0 0 0,1-1 0 0 0,-1-1 0 0 0,0 0 0 0 0,17-7 0 0 0,-23 8 41 0 0,0-1-1 0 0,-1 1 1 0 0,1-1-1 0 0,-1 0 1 0 0,0 0-1 0 0,0 0 0 0 0,0-1 1 0 0,0 1-1 0 0,-1-1 1 0 0,1 0-1 0 0,-1 0 0 0 0,0 0 1 0 0,0 0-1 0 0,0-1 1 0 0,-1 1-1 0 0,0-1 1 0 0,0 0-1 0 0,0 0 0 0 0,0 0 1 0 0,-1 0-1 0 0,0 0 1 0 0,0 0-1 0 0,0 0 0 0 0,0 0 1 0 0,-1-9-1 0 0,0 8-42 0 0,-1-1 0 0 0,0 0 0 0 0,0 0 0 0 0,-1 1 0 0 0,0-1 0 0 0,0 1 0 0 0,0-1 0 0 0,-1 1 0 0 0,0 0 0 0 0,0 0 0 0 0,0 0 0 0 0,-1 0-1 0 0,0 0 1 0 0,0 1 0 0 0,-8-8 0 0 0,-35-29-1627 0 0,-4 6-3440 0 0,21 16-210 0 0</inkml:trace>
</inkml:ink>
</file>

<file path=ppt/ink/ink2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8:02.319"/>
    </inkml:context>
    <inkml:brush xml:id="br0">
      <inkml:brushProperty name="width" value="0.1" units="cm"/>
      <inkml:brushProperty name="height" value="0.1" units="cm"/>
      <inkml:brushProperty name="color" value="#CC0066"/>
    </inkml:brush>
  </inkml:definitions>
  <inkml:trace contextRef="#ctx0" brushRef="#br0">0 0 11997 0 0,'0'0'1295'0'0,"11"15"-1407"0"0,11 15 150 0 0,-1 1 1 0 0,-2 1-1 0 0,-1 0 1 0 0,16 41 0 0 0,-25-38 101 0 0,-1-1 0 0 0,-2 1 0 0 0,3 54 1 0 0,7 39 350 0 0,-16-127-499 0 0,0 1 0 0 0,0-1 0 0 0,0 1 0 0 0,1-1 0 0 0,-1 1 0 0 0,0-1 0 0 0,1 1 0 0 0,-1-1 0 0 0,1 0 0 0 0,0 1 0 0 0,-1-1 0 0 0,1 0 0 0 0,0 0-1 0 0,0 0 1 0 0,0 1 0 0 0,0-1 0 0 0,0 0 0 0 0,0 0 0 0 0,0 0 0 0 0,0 0 0 0 0,0 0 0 0 0,0-1 0 0 0,2 2 0 0 0,-2-2 13 0 0,1 0-1 0 0,-1-1 1 0 0,0 1 0 0 0,1 0 0 0 0,-1-1 0 0 0,0 1-1 0 0,1 0 1 0 0,-1-1 0 0 0,0 0 0 0 0,0 1-1 0 0,0-1 1 0 0,1 0 0 0 0,-1 1 0 0 0,0-1 0 0 0,0 0-1 0 0,0 0 1 0 0,0 0 0 0 0,0 0 0 0 0,-1 0-1 0 0,1 0 1 0 0,0 0 0 0 0,0 0 0 0 0,-1-1 0 0 0,2-1-1 0 0,65-117 379 0 0,-52 88-426 0 0,2 2 0 0 0,1-1-1 0 0,1 2 1 0 0,28-32-1 0 0,-44 57 34 0 0,0 1-1 0 0,0-1 0 0 0,0 1 0 0 0,1 0 1 0 0,-1 1-1 0 0,1-1 0 0 0,0 1 0 0 0,0-1 1 0 0,0 1-1 0 0,0 0 0 0 0,0 1 0 0 0,1-1 1 0 0,-1 1-1 0 0,0 0 0 0 0,1 0 0 0 0,4-1 1 0 0,-6 2-6 0 0,1 1 0 0 0,-1-1 1 0 0,0 1-1 0 0,1-1 0 0 0,-1 1 1 0 0,0 0-1 0 0,0 0 0 0 0,1 1 0 0 0,-1-1 1 0 0,0 1-1 0 0,0-1 0 0 0,0 1 1 0 0,-1 0-1 0 0,1 0 0 0 0,0 0 0 0 0,-1 0 1 0 0,1 1-1 0 0,-1-1 0 0 0,0 1 1 0 0,0 0-1 0 0,3 5 0 0 0,10 16-51 0 0,21 46 1 0 0,8 16-1618 0 0,-38-78 997 0 0,-1 1-1 0 0,2-1 1 0 0,-1 0 0 0 0,1 0 0 0 0,0-1 0 0 0,16 13 0 0 0,-21-18 295 0 0,1 0 0 0 0,-1-1 0 0 0,1 1 0 0 0,0-1-1 0 0,0 1 1 0 0,-1-1 0 0 0,1 0 0 0 0,0 0 0 0 0,5 0 0 0 0,13 0-1989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0:13.227"/>
    </inkml:context>
    <inkml:brush xml:id="br0">
      <inkml:brushProperty name="width" value="0.035" units="cm"/>
      <inkml:brushProperty name="height" value="0.035" units="cm"/>
      <inkml:brushProperty name="color" value="#E71224"/>
    </inkml:brush>
  </inkml:definitions>
  <inkml:trace contextRef="#ctx0" brushRef="#br0">193 72 1116,'-9'-22'5309,"-2"-3"-3163,11 23-2127,-1 1 0,1 0 0,-1 0 0,1-1 0,-1 1 0,1 0 0,-1 0 0,0 0 0,0 0 0,1 0 0,-1 0 0,0 0 0,0 0 0,0 0 0,0 0 0,0 0 0,0 0 0,-1 1 0,1-1 0,0 0 0,0 1 0,0-1 0,-1 1 1,-1-1-1,0 1-57,-1-1 0,1 1 1,0 0-1,-1 0 0,1 1 1,0-1-1,-1 1 0,1 0 1,-6 1-1,-3 3-76,-1 1 0,1 0 0,-21 13 0,30-17 87,0 0 20,0-1 1,1 1 0,-1 0-1,0 0 1,1 0-1,-1 0 1,1 0 0,-1 0-1,1 1 1,0-1-1,0 1 1,0 0 0,1 0-1,-3 3 1,44-4 3836,524-12-1425,-413 14-2298,260 42-1,-390-42-164,-3-1-13,0 0 1,33 12-1,-50-15 27,0 0-1,-1 1 0,1-1 1,-1 0-1,1 0 0,-1 0 1,0 1-1,1-1 0,-1 0 1,1 1-1,-1-1 0,1 0 1,-1 1-1,0-1 0,1 1 1,-1-1-1,0 0 0,1 1 1,-1-1-1,0 1 0,0-1 1,1 1-1,-1-1 0,0 1 1,0-1-1,0 1 0,0 0 1,0-1-1,0 1 0,0-1 1,0 1-1,0-1 0,0 1 1,0-1-1,0 1 0,0-1 1,0 1-1,0-1 0,-1 1 1,1-1-1,0 1 0,0-1 1,-1 1-1,1-1 0,0 1 1,-1 0-1,0 0-214,0 1-1,0-1 1,0 0-1,-1 0 0,1 0 1,0 0-1,-1 0 1,1 0-1,-1 0 1,1 0-1,-1 0 1,1 0-1,-3 0 1,-35 0-3483,13-7 291</inkml:trace>
</inkml:ink>
</file>

<file path=ppt/ink/ink2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8:02.788"/>
    </inkml:context>
    <inkml:brush xml:id="br0">
      <inkml:brushProperty name="width" value="0.1" units="cm"/>
      <inkml:brushProperty name="height" value="0.1" units="cm"/>
      <inkml:brushProperty name="color" value="#CC0066"/>
    </inkml:brush>
  </inkml:definitions>
  <inkml:trace contextRef="#ctx0" brushRef="#br0">322 564 1096 0 0,'0'0'3555'0'0,"3"-12"-2013"0"0,11-38-636 0 0,-13 49-814 0 0,-1 0 0 0 0,0-1 0 0 0,1 1 1 0 0,-1 0-1 0 0,0 0 0 0 0,0 0 0 0 0,0-1 0 0 0,0 1 1 0 0,0 0-1 0 0,0 0 0 0 0,0-1 0 0 0,0 1 0 0 0,0 0 1 0 0,0 0-1 0 0,-1 0 0 0 0,1-1 0 0 0,0 1 1 0 0,-1 0-1 0 0,1 0 0 0 0,-2-2 0 0 0,1 3-23 0 0,1-1 0 0 0,-1 1-1 0 0,0-1 1 0 0,0 1 0 0 0,1 0-1 0 0,-1-1 1 0 0,0 1 0 0 0,0 0-1 0 0,0 0 1 0 0,1 0 0 0 0,-1-1-1 0 0,0 1 1 0 0,0 0 0 0 0,0 0-1 0 0,0 0 1 0 0,0 0 0 0 0,1 0 0 0 0,-1 1-1 0 0,0-1 1 0 0,0 0 0 0 0,-1 1-1 0 0,-3 0 162 0 0,-1 1 0 0 0,1 1 0 0 0,0-1 0 0 0,-1 1 0 0 0,-7 5 0 0 0,-27 24 180 0 0,1 1 0 0 0,1 2 1 0 0,2 2-1 0 0,-54 71 0 0 0,85-101-446 0 0,0 0-1 0 0,1 1 0 0 0,-1-1 1 0 0,1 1-1 0 0,-5 15 0 0 0,8-22 25 0 0,1 1 0 0 0,0-1-1 0 0,-1 0 1 0 0,1 0-1 0 0,0 0 1 0 0,0 1-1 0 0,0-1 1 0 0,0 0 0 0 0,0 0-1 0 0,0 1 1 0 0,0-1-1 0 0,0 0 1 0 0,0 0-1 0 0,1 1 1 0 0,-1-1 0 0 0,0 0-1 0 0,1 0 1 0 0,-1 0-1 0 0,1 0 1 0 0,-1 1 0 0 0,1-1-1 0 0,0 0 1 0 0,0 0-1 0 0,-1 0 1 0 0,1 0-1 0 0,0 0 1 0 0,0-1 0 0 0,0 1-1 0 0,0 0 1 0 0,0 0-1 0 0,0-1 1 0 0,0 1-1 0 0,0 0 1 0 0,0-1 0 0 0,0 1-1 0 0,0-1 1 0 0,1 1-1 0 0,-1-1 1 0 0,0 0-1 0 0,0 1 1 0 0,1-1 0 0 0,-1 0-1 0 0,0 0 1 0 0,0 0-1 0 0,1 0 1 0 0,-1 0-1 0 0,0 0 1 0 0,2-1 0 0 0,7 1 14 0 0,-1-1 0 0 0,1 0 0 0 0,-1 0 0 0 0,0-1 0 0 0,1-1 0 0 0,-1 1 0 0 0,13-7 1 0 0,63-34 81 0 0,-40 20-89 0 0,-43 22 23 0 0,7-4-38 0 0,1 0 0 0 0,-1 1 0 0 0,1 0 1 0 0,18-3-1 0 0,-26 6-3 0 0,1 1 0 0 0,-1-1-1 0 0,1 1 1 0 0,-1 0 0 0 0,1 0 0 0 0,-1 1 0 0 0,1-1 0 0 0,-1 0 0 0 0,1 1 0 0 0,-1-1 0 0 0,1 1-1 0 0,-1 0 1 0 0,0 0 0 0 0,0 0 0 0 0,1 0 0 0 0,-1 0 0 0 0,0 0 0 0 0,0 1 0 0 0,0-1-1 0 0,0 1 1 0 0,0 0 0 0 0,0-1 0 0 0,-1 1 0 0 0,4 4 0 0 0,10 19-50 0 0,10 12-689 0 0,-23-35 404 0 0,-1 0-1 0 0,1-1 1 0 0,0 1-1 0 0,-1-1 1 0 0,1 1-1 0 0,0-1 1 0 0,0 0-1 0 0,0 0 1 0 0,0 0-1 0 0,0 0 1 0 0,0 0-1 0 0,1 0 1 0 0,-1 0-1 0 0,0-1 1 0 0,0 1-1 0 0,4-1 1 0 0,8 0-3903 0 0</inkml:trace>
  <inkml:trace contextRef="#ctx0" brushRef="#br0" timeOffset="1">610 1 10949 0 0,'0'0'3424'0'0,"3"16"-3398"0"0,28 209 1521 0 0,-16-72-1306 0 0,40 173-1 0 0,-1-125-5558 0 0,-42-168 561 0 0</inkml:trace>
</inkml:ink>
</file>

<file path=ppt/ink/ink2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8:03.259"/>
    </inkml:context>
    <inkml:brush xml:id="br0">
      <inkml:brushProperty name="width" value="0.1" units="cm"/>
      <inkml:brushProperty name="height" value="0.1" units="cm"/>
      <inkml:brushProperty name="color" value="#CC0066"/>
    </inkml:brush>
  </inkml:definitions>
  <inkml:trace contextRef="#ctx0" brushRef="#br0">0 768 10137 0 0,'0'0'2852'0'0,"100"-32"-6560"0"0,-62 21 2180 0 0,2-4-60 0 0,-8 5-429 0 0,14-8-659 0 0</inkml:trace>
  <inkml:trace contextRef="#ctx0" brushRef="#br0" timeOffset="1">712 51 9941 0 0,'0'0'1585'0'0,"11"-6"-1364"0"0,2-1-127 0 0,0 0-1 0 0,1 1 1 0 0,-1 1-1 0 0,1 1 1 0 0,0-1-1 0 0,0 2 1 0 0,1 0 0 0 0,19-1-1 0 0,-27 4 9 0 0,0 0-1 0 0,-1 0 0 0 0,1 1 1 0 0,0 0-1 0 0,0 0 1 0 0,-1 1-1 0 0,1 0 0 0 0,-1 0 1 0 0,1 0-1 0 0,-1 1 1 0 0,0 0-1 0 0,0 0 0 0 0,0 0 1 0 0,0 1-1 0 0,-1 0 1 0 0,0 0-1 0 0,1 1 0 0 0,6 8 1 0 0,-5-5-17 0 0,-1 1 1 0 0,0 0 0 0 0,0 1 0 0 0,-1-1-1 0 0,-1 1 1 0 0,1 0 0 0 0,-2 0 0 0 0,1 0-1 0 0,-1 1 1 0 0,-1-1 0 0 0,2 15 0 0 0,-1 1-35 0 0,-2 0-1 0 0,0 0 1 0 0,-2 1 0 0 0,-1-1 0 0 0,-8 40 0 0 0,-41 125 41 0 0,30-122-140 0 0,-13 73-1 0 0,32-130-193 0 0,1-1-1 0 0,0 1 1 0 0,0-1-1 0 0,1 1 1 0 0,0 0-1 0 0,4 19 0 0 0,-3-27-126 0 0,0 0 0 0 0,0 0-1 0 0,1 0 1 0 0,-1 0 0 0 0,1 0 0 0 0,0 0-1 0 0,0 0 1 0 0,0-1 0 0 0,0 1-1 0 0,1-1 1 0 0,0 0 0 0 0,-1 1-1 0 0,1-1 1 0 0,0 0 0 0 0,1-1-1 0 0,-1 1 1 0 0,0-1 0 0 0,1 1-1 0 0,-1-1 1 0 0,1 0 0 0 0,0 0-1 0 0,4 1 1 0 0,23 5-4516 0 0</inkml:trace>
</inkml:ink>
</file>

<file path=ppt/ink/ink2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8:03.783"/>
    </inkml:context>
    <inkml:brush xml:id="br0">
      <inkml:brushProperty name="width" value="0.1" units="cm"/>
      <inkml:brushProperty name="height" value="0.1" units="cm"/>
      <inkml:brushProperty name="color" value="#CC0066"/>
    </inkml:brush>
  </inkml:definitions>
  <inkml:trace contextRef="#ctx0" brushRef="#br0">132 1 4804 0 0,'0'0'10610'0'0,"-8"1"-10581"0"0,-26 3-36 0 0,13-3-291 0 0,19-1 259 0 0,1-1-1 0 0,0 1 0 0 0,0 0 0 0 0,0 0 0 0 0,0 0 1 0 0,0 0-1 0 0,0 0 0 0 0,0 0 0 0 0,0 0 0 0 0,0 0 0 0 0,-1 1 1 0 0,1-1-1 0 0,0 0 0 0 0,0 1 0 0 0,0-1 0 0 0,0 0 0 0 0,0 1 1 0 0,0-1-1 0 0,0 1 0 0 0,0 0 0 0 0,1-1 0 0 0,-1 1 1 0 0,0 0-1 0 0,0 0 0 0 0,0-1 0 0 0,1 1 0 0 0,-1 0 0 0 0,0 0 1 0 0,1 0-1 0 0,-1 0 0 0 0,1 0 0 0 0,-1 0 0 0 0,1 0 0 0 0,-1 0 1 0 0,1 0-1 0 0,0 0 0 0 0,-1 0 0 0 0,1 0 0 0 0,0 0 1 0 0,0 0-1 0 0,0 2 0 0 0,-2 4-6 0 0,-4 23 203 0 0,6-29-159 0 0,0 0-1 0 0,0 0 0 0 0,0 0 0 0 0,0 0 0 0 0,0 0 0 0 0,0 0 1 0 0,0 0-1 0 0,0 0 0 0 0,1 0 0 0 0,-1 0 0 0 0,0 0 0 0 0,1 0 1 0 0,-1 0-1 0 0,0 0 0 0 0,1 0 0 0 0,-1 0 0 0 0,1 0 1 0 0,0 0-1 0 0,-1 0 0 0 0,1 0 0 0 0,1 1 0 0 0,9 1 859 0 0,-26 4 28 0 0,-10 4-68 0 0,19-16 23 0 0,8-12-639 0 0,1 11-191 0 0,0 1 1 0 0,-1 0 0 0 0,2 0-1 0 0,-1 1 1 0 0,1-1 0 0 0,-1 0-1 0 0,1 1 1 0 0,1 0 0 0 0,-1 0-1 0 0,0 1 1 0 0,7-5 0 0 0,13-12-4408 0 0</inkml:trace>
</inkml:ink>
</file>

<file path=ppt/ink/ink2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8:04.464"/>
    </inkml:context>
    <inkml:brush xml:id="br0">
      <inkml:brushProperty name="width" value="0.1" units="cm"/>
      <inkml:brushProperty name="height" value="0.1" units="cm"/>
      <inkml:brushProperty name="color" value="#CC0066"/>
    </inkml:brush>
  </inkml:definitions>
  <inkml:trace contextRef="#ctx0" brushRef="#br0">5 266 12297 0 0,'0'0'3666'0'0,"0"11"-2939"0"0,-1 38-1123 0 0,-2-23 240 0 0,3 0 1 0 0,0 0 0 0 0,1 0 0 0 0,1-1 0 0 0,7 27 0 0 0,-8-48 126 0 0,1 1 1 0 0,0 0-1 0 0,0-1 0 0 0,0 0 1 0 0,0 1-1 0 0,1-1 1 0 0,0 0-1 0 0,0 0 1 0 0,0 0-1 0 0,0-1 1 0 0,1 1-1 0 0,-1-1 0 0 0,1 1 1 0 0,0-1-1 0 0,0-1 1 0 0,0 1-1 0 0,0 0 1 0 0,0-1-1 0 0,1 0 0 0 0,-1 0 1 0 0,1 0-1 0 0,0-1 1 0 0,-1 1-1 0 0,1-1 1 0 0,0 0-1 0 0,0-1 0 0 0,0 1 1 0 0,0-1-1 0 0,0 0 1 0 0,0 0-1 0 0,6-1 1 0 0,-2 0-109 0 0,0-1 0 0 0,-1 0 1 0 0,1 0-1 0 0,-1-1 1 0 0,0 0-1 0 0,0 0 0 0 0,0-1 1 0 0,0 0-1 0 0,0 0 1 0 0,-1-1-1 0 0,0 0 0 0 0,0 0 1 0 0,0-1-1 0 0,-1 0 1 0 0,1 0-1 0 0,9-13 0 0 0,10-35 2734 0 0,-12 75-3377 0 0,-6-10 810 0 0,0-1 1 0 0,1 0 0 0 0,0-1 0 0 0,0 1 0 0 0,1-2 0 0 0,0 0 0 0 0,1 0-1 0 0,0 0 1 0 0,0-2 0 0 0,1 1 0 0 0,-1-1 0 0 0,22 7 0 0 0,-14-7 24 0 0,0-1-1 0 0,0 0 1 0 0,0-1 0 0 0,1-2 0 0 0,0 0-1 0 0,-1 0 1 0 0,37-4 0 0 0,-49 2-13 0 0,-1-1-1 0 0,0 0 1 0 0,1 0 0 0 0,-1-1-1 0 0,0 0 1 0 0,0 0 0 0 0,0 0-1 0 0,0-1 1 0 0,0 0 0 0 0,-1 0 0 0 0,1 0-1 0 0,-1-1 1 0 0,0 0 0 0 0,0 0-1 0 0,6-6 1 0 0,-6 4 41 0 0,0-1 1 0 0,0 1-1 0 0,-1-1 1 0 0,0 0-1 0 0,0 0 1 0 0,-1-1-1 0 0,0 1 1 0 0,0-1-1 0 0,0 0 1 0 0,1-14-1 0 0,-1 1 36 0 0,-1-1 0 0 0,-1 0 0 0 0,-2 1 0 0 0,0-1 0 0 0,-1 0 0 0 0,-1 1 0 0 0,-1-1 0 0 0,-8-24 0 0 0,4 17-82 0 0,-2 1 1 0 0,-2 1 0 0 0,-14-28-1 0 0,21 46-181 0 0,-1-1-1 0 0,0 1 0 0 0,0 0 0 0 0,-1 1 0 0 0,0-1 1 0 0,0 1-1 0 0,-1 1 0 0 0,0-1 0 0 0,0 1 0 0 0,-1 1 1 0 0,-15-10-1 0 0,20 14-223 0 0,-1 0-1 0 0,0 1 1 0 0,0-1 0 0 0,1 1 0 0 0,-1 0 0 0 0,0 1 0 0 0,0-1 0 0 0,-6 1-1 0 0,9 0-143 0 0,0 0 0 0 0,0 0 0 0 0,0 0 0 0 0,0 1-1 0 0,0-1 1 0 0,0 1 0 0 0,0-1 0 0 0,0 1 0 0 0,0 0-1 0 0,0-1 1 0 0,1 1 0 0 0,-1 0 0 0 0,-3 3-1 0 0,-9 13-4853 0 0</inkml:trace>
</inkml:ink>
</file>

<file path=ppt/ink/ink2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8:05.242"/>
    </inkml:context>
    <inkml:brush xml:id="br0">
      <inkml:brushProperty name="width" value="0.1" units="cm"/>
      <inkml:brushProperty name="height" value="0.1" units="cm"/>
      <inkml:brushProperty name="color" value="#CC0066"/>
    </inkml:brush>
  </inkml:definitions>
  <inkml:trace contextRef="#ctx0" brushRef="#br0">238 372 4892 0 0,'0'0'4896'0'0,"8"-15"-4928"0"0,-1 1-60 0 0,4-5-54 0 0,-2 1-1 0 0,0-2 0 0 0,-1 1 1 0 0,7-27-1 0 0,-13 35 231 0 0,-1 0 0 0 0,0 0 0 0 0,-1 0 1 0 0,0 0-1 0 0,-1 1 0 0 0,0-1 0 0 0,-1 0 1 0 0,0 0-1 0 0,-1 0 0 0 0,-4-11 0 0 0,6 17 46 0 0,-1-1-1 0 0,0 1 1 0 0,0 0-1 0 0,-1 1 1 0 0,0-1-1 0 0,0 0 1 0 0,0 1-1 0 0,0-1 1 0 0,0 1-1 0 0,-1 0 1 0 0,0 0-1 0 0,0 0 1 0 0,0 1-1 0 0,0-1 1 0 0,-1 1-1 0 0,1 0 1 0 0,-1 0-1 0 0,0 1 1 0 0,0-1-1 0 0,0 1 1 0 0,0 0-1 0 0,-7-1 1 0 0,10 2-53 0 0,-1 1-1 0 0,0 0 1 0 0,0 0 0 0 0,1 0-1 0 0,-1 0 1 0 0,0 0 0 0 0,0 1-1 0 0,1-1 1 0 0,-1 1 0 0 0,0 0 0 0 0,1 0-1 0 0,-1 0 1 0 0,1 0 0 0 0,-1 0-1 0 0,1 0 1 0 0,-4 3 0 0 0,1 0-47 0 0,1 0-1 0 0,-1 0 1 0 0,1 0 0 0 0,0 0 0 0 0,0 1-1 0 0,1 0 1 0 0,-5 6 0 0 0,-2 9-4 0 0,0 0 0 0 0,1 0-1 0 0,-7 27 1 0 0,-3 22 195 0 0,2 1 0 0 0,4 1 0 0 0,2 0 0 0 0,4 1-1 0 0,2 96 1 0 0,10-31-109 0 0,44 257-1 0 0,32-44-408 0 0,-58-278-3624 0 0,39 81 1 0 0,-47-120-855 0 0</inkml:trace>
</inkml:ink>
</file>

<file path=ppt/ink/ink2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8:06.056"/>
    </inkml:context>
    <inkml:brush xml:id="br0">
      <inkml:brushProperty name="width" value="0.1" units="cm"/>
      <inkml:brushProperty name="height" value="0.1" units="cm"/>
      <inkml:brushProperty name="color" value="#CC0066"/>
    </inkml:brush>
  </inkml:definitions>
  <inkml:trace contextRef="#ctx0" brushRef="#br0">0 151 13105 0 0,'0'0'1413'0'0,"17"-3"-1767"0"0,-1-1 138 0 0,-6 2 103 0 0,0-1 1 0 0,0 2-1 0 0,0-1 1 0 0,0 1-1 0 0,1 1 1 0 0,-1 0-1 0 0,0 0 1 0 0,21 4-1 0 0,-18 0 99 0 0,0 0 0 0 0,0 1 0 0 0,0 0-1 0 0,-1 1 1 0 0,1 1 0 0 0,-1 0 0 0 0,-1 0 0 0 0,1 1 0 0 0,-1 1-1 0 0,-1 0 1 0 0,0 0 0 0 0,9 11 0 0 0,-7-6 60 0 0,-1 0-1 0 0,0 1 1 0 0,-1 0 0 0 0,-1 1 0 0 0,0 0-1 0 0,-2 0 1 0 0,1 1 0 0 0,7 31 0 0 0,-12-24 625 0 0,-7-18-42 0 0,-6-13-433 0 0,5-1-384 0 0,0-1 0 0 0,0 1 0 0 0,1-1 0 0 0,0 1 0 0 0,1-1 0 0 0,-1-1 0 0 0,2 1-1 0 0,-1 0 1 0 0,2-1 0 0 0,-1 1 0 0 0,1-1 0 0 0,0 1 0 0 0,1-1 0 0 0,0 1 0 0 0,1-1 0 0 0,0 0 0 0 0,0 1-1 0 0,1-1 1 0 0,0 1 0 0 0,1 0 0 0 0,0 0 0 0 0,1 0 0 0 0,-1 0 0 0 0,2 0 0 0 0,-1 1 0 0 0,1 0-1 0 0,1 0 1 0 0,-1 0 0 0 0,12-12 0 0 0,-10 14 76 0 0,0 1-1 0 0,0-1 1 0 0,0 1-1 0 0,1 0 1 0 0,0 1 0 0 0,0 0-1 0 0,0 0 1 0 0,1 1-1 0 0,-1 0 1 0 0,1 0-1 0 0,-1 1 1 0 0,1 0-1 0 0,0 1 1 0 0,0 0 0 0 0,0 0-1 0 0,10 1 1 0 0,-17 0 124 0 0,-1 0 1 0 0,1 1 0 0 0,-1-1 0 0 0,1 1-1 0 0,-1-1 1 0 0,1 1 0 0 0,-1 0 0 0 0,0 0-1 0 0,1-1 1 0 0,-1 1 0 0 0,0 0 0 0 0,0 0-1 0 0,0 0 1 0 0,1 0 0 0 0,-1 1 0 0 0,0-1-1 0 0,0 0 1 0 0,-1 0 0 0 0,1 1 0 0 0,0-1-1 0 0,0 0 1 0 0,-1 1 0 0 0,1-1-1 0 0,0 1 1 0 0,-1-1 0 0 0,0 1 0 0 0,1-1-1 0 0,-1 1 1 0 0,0-1 0 0 0,0 1 0 0 0,0-1-1 0 0,0 1 1 0 0,0 0 0 0 0,0 2 0 0 0,0 10 378 0 0,-1 1 0 0 0,-5 26 1 0 0,3-24-210 0 0,-1 29 341 0 0,4-45-514 0 0,0-1 0 0 0,0 0 0 0 0,0 0 0 0 0,0 0 0 0 0,0 1 0 0 0,1-1 1 0 0,-1 0-1 0 0,0 0 0 0 0,0 1 0 0 0,0-1 0 0 0,0 0 0 0 0,0 0 0 0 0,1 0 0 0 0,-1 0 0 0 0,0 1 0 0 0,0-1 0 0 0,0 0 0 0 0,1 0 0 0 0,-1 0 0 0 0,0 0 0 0 0,0 0 0 0 0,1 0 0 0 0,-1 0 0 0 0,0 1 0 0 0,0-1 0 0 0,1 0 1 0 0,-1 0-1 0 0,0 0 0 0 0,0 0 0 0 0,1 0 0 0 0,-1 0 0 0 0,0 0 0 0 0,0 0 0 0 0,1 0 0 0 0,-1 0 0 0 0,0-1 0 0 0,0 1 0 0 0,0 0 0 0 0,1 0 0 0 0,-1 0 0 0 0,0 0 0 0 0,0 0 0 0 0,1 0 0 0 0,-1 0 0 0 0,0-1 0 0 0,0 1 0 0 0,0 0 1 0 0,1 0-1 0 0,-1 0 0 0 0,12-8 282 0 0,-6-3-351 0 0,0-1 0 0 0,0 1 0 0 0,-1-1 0 0 0,6-20 1 0 0,11-25-18 0 0,-22 56 75 0 0,1 0 1 0 0,0 0-1 0 0,0 0 0 0 0,-1 0 1 0 0,1 0-1 0 0,0 0 0 0 0,0 0 0 0 0,0 0 1 0 0,0 0-1 0 0,0 0 0 0 0,0 0 0 0 0,0 0 1 0 0,0 1-1 0 0,0-1 0 0 0,0 1 0 0 0,1-1 1 0 0,-1 1-1 0 0,0-1 0 0 0,0 1 0 0 0,1-1 1 0 0,-1 1-1 0 0,0 0 0 0 0,0 0 0 0 0,2 0 1 0 0,1 0 55 0 0,0 0 1 0 0,-1 1 0 0 0,1-1-1 0 0,-1 1 1 0 0,1 0 0 0 0,-1 0-1 0 0,1 0 1 0 0,5 4 0 0 0,-1-1-3 0 0,-1 0 1 0 0,0 1-1 0 0,0 0 1 0 0,0 0-1 0 0,-1 1 1 0 0,0-1-1 0 0,7 9 1 0 0,-11-12-24 0 0,-1 0 0 0 0,0 0 0 0 0,1 0 0 0 0,-1 0 0 0 0,0 0 0 0 0,0 0 0 0 0,-1 0 0 0 0,1 0 0 0 0,0 0 0 0 0,-1 0 0 0 0,1 1 1 0 0,-1-1-1 0 0,0 0 0 0 0,1 0 0 0 0,-2 4 0 0 0,-3-10 693 0 0,0-7-770 0 0,3 3-21 0 0,1 0 1 0 0,0 0 0 0 0,1 0-1 0 0,0-1 1 0 0,0 1 0 0 0,1 0-1 0 0,0 1 1 0 0,0-1-1 0 0,1 0 1 0 0,-1 1 0 0 0,2-1-1 0 0,-1 1 1 0 0,1 0 0 0 0,1 0-1 0 0,-1 0 1 0 0,1 1 0 0 0,0-1-1 0 0,0 1 1 0 0,1 0 0 0 0,6-5-1 0 0,-8 8 75 0 0,0-1-1 0 0,0 1 0 0 0,1 0 1 0 0,-1 0-1 0 0,1 0 0 0 0,-1 1 1 0 0,1-1-1 0 0,0 1 1 0 0,0 0-1 0 0,0 0 0 0 0,0 1 1 0 0,0 0-1 0 0,0 0 0 0 0,1 0 1 0 0,-1 0-1 0 0,0 1 1 0 0,1 0-1 0 0,-1 0 0 0 0,0 0 1 0 0,0 1-1 0 0,1 0 0 0 0,-1 0 1 0 0,0 0-1 0 0,0 1 1 0 0,0-1-1 0 0,0 1 0 0 0,0 0 1 0 0,0 1-1 0 0,-1-1 1 0 0,1 1-1 0 0,5 4 0 0 0,-8-5 45 0 0,0-1 0 0 0,0 0 1 0 0,-1 1-1 0 0,1-1 0 0 0,-1 1 0 0 0,1-1 0 0 0,-1 1 0 0 0,0 0 0 0 0,1-1 0 0 0,-1 1 0 0 0,0 0 0 0 0,0 0 0 0 0,0 0 0 0 0,0 0 0 0 0,-1 0 0 0 0,1 0 1 0 0,-1 0-1 0 0,1 1 0 0 0,-1-1 0 0 0,1 0 0 0 0,-1 0 0 0 0,0 0 0 0 0,0 0 0 0 0,0 0 0 0 0,-1 1 0 0 0,0 2 0 0 0,0-3 36 0 0,0 0 0 0 0,0 0-1 0 0,0 0 1 0 0,0 0-1 0 0,-1 0 1 0 0,1-1 0 0 0,0 1-1 0 0,-1-1 1 0 0,0 1 0 0 0,1-1-1 0 0,-1 1 1 0 0,0-1-1 0 0,0 0 1 0 0,0 0 0 0 0,0 0-1 0 0,0 0 1 0 0,0 0 0 0 0,0 0-1 0 0,0-1 1 0 0,0 1 0 0 0,0-1-1 0 0,0 1 1 0 0,-1-1-1 0 0,1 0 1 0 0,0 0 0 0 0,0 0-1 0 0,-3 0 1 0 0,7-16-5572 0 0,6 2 1212 0 0</inkml:trace>
</inkml:ink>
</file>

<file path=ppt/ink/ink2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8:06.999"/>
    </inkml:context>
    <inkml:brush xml:id="br0">
      <inkml:brushProperty name="width" value="0.1" units="cm"/>
      <inkml:brushProperty name="height" value="0.1" units="cm"/>
      <inkml:brushProperty name="color" value="#CC0066"/>
    </inkml:brush>
  </inkml:definitions>
  <inkml:trace contextRef="#ctx0" brushRef="#br0">1 1 9261 0 0,'0'0'4658'0'0,"8"12"-5330"0"0,10 21 1048 0 0,-2 1 1 0 0,0 0 0 0 0,-3 1 0 0 0,12 45 0 0 0,-15-32-104 0 0,-3-1 0 0 0,2 57 0 0 0,-6 98-167 0 0,-4-127-526 0 0,3-83 397 0 0,0 1-1 0 0,1 1 1 0 0,0-1-1 0 0,0 0 1 0 0,0 1-1 0 0,1-1 1 0 0,7-9-1 0 0,-6 8-61 0 0,-2 4 70 0 0,0-1-1 0 0,1 1 0 0 0,0-1 0 0 0,-1 1 0 0 0,1 0 1 0 0,0 1-1 0 0,1-1 0 0 0,-1 1 0 0 0,1 0 0 0 0,0 0 1 0 0,-1 0-1 0 0,1 0 0 0 0,0 1 0 0 0,1 0 0 0 0,-1 0 1 0 0,0 0-1 0 0,7 0 0 0 0,6-1 29 0 0,0 2 0 0 0,0 0 0 0 0,36 3 0 0 0,-37-1-33 0 0,-1 0-1 0 0,1-1 1 0 0,-1-1-1 0 0,1 0 1 0 0,17-4-1 0 0,-29 3-62 0 0,-1 1 0 0 0,0 0 0 0 0,0-1 0 0 0,0 0 0 0 0,0 0 1 0 0,-1 0-1 0 0,1-1 0 0 0,0 1 0 0 0,-1-1 0 0 0,0 0 0 0 0,1 0 0 0 0,-1 0 0 0 0,-1 0 0 0 0,1-1 0 0 0,3-4 0 0 0,-2 2-64 0 0,-1 0 0 0 0,0-1 0 0 0,-1 1 0 0 0,1-1-1 0 0,-1 1 1 0 0,-1-1 0 0 0,1 0 0 0 0,-1 1 0 0 0,0-10-1 0 0,0 5 148 0 0,-1 1 0 0 0,0-1-1 0 0,-1 0 1 0 0,-1 0-1 0 0,1 0 1 0 0,-2 0-1 0 0,0 1 1 0 0,0-1 0 0 0,0 1-1 0 0,-2 0 1 0 0,1 0-1 0 0,-8-12 1 0 0,11 20 61 0 0,0 1 0 0 0,0-1 0 0 0,0 1 0 0 0,-1-1 0 0 0,1 1 0 0 0,0 0 0 0 0,-1-1 0 0 0,1 1 0 0 0,0 0 0 0 0,-1 0 0 0 0,0 0 0 0 0,1 0 1 0 0,-1 0-1 0 0,0 0 0 0 0,-2-1 0 0 0,3 2-52 0 0,0 0 1 0 0,0 0 0 0 0,1 0-1 0 0,-1 0 1 0 0,0 0 0 0 0,0 0-1 0 0,0 1 1 0 0,0-1 0 0 0,0 0-1 0 0,0 0 1 0 0,0 1-1 0 0,0-1 1 0 0,1 0 0 0 0,-1 1-1 0 0,0-1 1 0 0,0 1 0 0 0,0-1-1 0 0,1 1 1 0 0,-1 0 0 0 0,0-1-1 0 0,1 1 1 0 0,-2 0 0 0 0,0 3 7 0 0,-1 0 1 0 0,1 0-1 0 0,-1 0 1 0 0,1 0-1 0 0,1 0 1 0 0,-1 1-1 0 0,0-1 1 0 0,1 0-1 0 0,0 1 1 0 0,-1 7-1 0 0,1-5 13 0 0,1 0 0 0 0,-1 1 0 0 0,1-1 0 0 0,1 1 0 0 0,-1-1-1 0 0,1 1 1 0 0,1-1 0 0 0,-1 0 0 0 0,1 1 0 0 0,1-1 0 0 0,-1 0-1 0 0,1 0 1 0 0,0-1 0 0 0,1 1 0 0 0,-1-1 0 0 0,1 1 0 0 0,1-1 0 0 0,-1 0-1 0 0,1-1 1 0 0,0 1 0 0 0,1-1 0 0 0,-1 0 0 0 0,1 0 0 0 0,0 0 0 0 0,0-1-1 0 0,0 0 1 0 0,1-1 0 0 0,-1 1 0 0 0,1-1 0 0 0,8 3 0 0 0,-2-2-56 0 0,0 0 1 0 0,0 0 0 0 0,0-1-1 0 0,0-1 1 0 0,0 0 0 0 0,1-1-1 0 0,19 0 1 0 0,0-3-104 0 0,61-13 0 0 0,-94 15 130 0 0,-1 0 0 0 0,1 0 0 0 0,0 0 0 0 0,0 0-1 0 0,0 1 1 0 0,0-1 0 0 0,0 0 0 0 0,0 0 0 0 0,0 0 0 0 0,0 0 0 0 0,0 0 0 0 0,0 0 0 0 0,0 0 0 0 0,0 0-1 0 0,0 0 1 0 0,0 0 0 0 0,0 0 0 0 0,0 0 0 0 0,0 1 0 0 0,0-1 0 0 0,0 0 0 0 0,0 0 0 0 0,0 0-1 0 0,0 0 1 0 0,0 0 0 0 0,0 0 0 0 0,0 0 0 0 0,0 0 0 0 0,0 0 0 0 0,0 0 0 0 0,0 1 0 0 0,0-1 0 0 0,0 0-1 0 0,0 0 1 0 0,0 0 0 0 0,0 0 0 0 0,0 0 0 0 0,0 0 0 0 0,0 0 0 0 0,0 0 0 0 0,0 0 0 0 0,0 0 0 0 0,0 0-1 0 0,0 0 1 0 0,1 0 0 0 0,-1 0 0 0 0,0 0 0 0 0,0 1 0 0 0,0-1 0 0 0,0 0 0 0 0,0 0 0 0 0,-13 10 107 0 0,10-8-28 0 0,-1 0 0 0 0,1 0 0 0 0,0 0 0 0 0,-1 0 0 0 0,0-1 0 0 0,1 1 0 0 0,-7 1 0 0 0,10-5-105 0 0,0 0 0 0 0,0 0 0 0 0,0 0 0 0 0,1 0 0 0 0,-1 0 0 0 0,1 0 0 0 0,-1 1 0 0 0,1-1 0 0 0,0 0 1 0 0,1-1-1 0 0,1-5-86 0 0,1 1 1 0 0,1 0-1 0 0,0 0 1 0 0,0 0-1 0 0,0 1 1 0 0,0-1-1 0 0,1 1 1 0 0,0 1-1 0 0,1-1 1 0 0,-1 1-1 0 0,1 0 0 0 0,0 1 1 0 0,8-5-1 0 0,9-1 186 0 0,-1 0-1 0 0,48-12 0 0 0,-49 16-27 0 0,-1 0-1 0 0,0-1 0 0 0,0-1 0 0 0,29-17 0 0 0,-48 24-78 0 0,0 0-1 0 0,0-1 0 0 0,0 1 1 0 0,0-1-1 0 0,-1 0 0 0 0,1 1 1 0 0,0-1-1 0 0,-1 0 0 0 0,1 0 1 0 0,-1 0-1 0 0,0 0 0 0 0,0 0 1 0 0,0 0-1 0 0,0 0 0 0 0,0-1 1 0 0,0 1-1 0 0,0 0 0 0 0,-1-1 1 0 0,1 1-1 0 0,-1 0 0 0 0,0-4 1 0 0,0 5 81 0 0,0 0 0 0 0,0-1 1 0 0,0 1-1 0 0,-1 0 0 0 0,1-1 0 0 0,-1 1 1 0 0,1 0-1 0 0,-1 0 0 0 0,1-1 1 0 0,-1 1-1 0 0,0 0 0 0 0,0 0 1 0 0,1 0-1 0 0,-1 0 0 0 0,0 0 1 0 0,0 0-1 0 0,0 0 0 0 0,0 0 1 0 0,0 0-1 0 0,-1 0 0 0 0,1 1 1 0 0,0-1-1 0 0,0 0 0 0 0,0 1 1 0 0,-1-1-1 0 0,1 1 0 0 0,0-1 0 0 0,0 1 1 0 0,-1 0-1 0 0,1 0 0 0 0,-1-1 1 0 0,1 1-1 0 0,0 0 0 0 0,-1 0 1 0 0,1 0-1 0 0,-2 1 0 0 0,2-1-53 0 0,0 0 1 0 0,1 1-1 0 0,-1-1 0 0 0,1 1 0 0 0,-1 0 0 0 0,0-1 0 0 0,1 1 0 0 0,0-1 1 0 0,-1 1-1 0 0,1 0 0 0 0,-1-1 0 0 0,1 1 0 0 0,0 0 0 0 0,-1-1 0 0 0,1 1 1 0 0,0 0-1 0 0,0 0 0 0 0,-1-1 0 0 0,1 1 0 0 0,0 0 0 0 0,0 0 0 0 0,0-1 1 0 0,0 1-1 0 0,0 0 0 0 0,0 0 0 0 0,0 0 0 0 0,0-1 0 0 0,1 2 0 0 0,2 26 206 0 0,1-19-216 0 0,0 1 0 0 0,0-1 0 0 0,1 1 1 0 0,0-1-1 0 0,0-1 0 0 0,1 1 1 0 0,1-1-1 0 0,-1 0 0 0 0,1 0 0 0 0,0-1 1 0 0,1 0-1 0 0,11 8 0 0 0,-11-8-646 0 0,1-1-1 0 0,0-1 1 0 0,0 1 0 0 0,1-1-1 0 0,0-1 1 0 0,0 0-1 0 0,13 4 1 0 0,11-2-3709 0 0</inkml:trace>
</inkml:ink>
</file>

<file path=ppt/ink/ink2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8:07.497"/>
    </inkml:context>
    <inkml:brush xml:id="br0">
      <inkml:brushProperty name="width" value="0.1" units="cm"/>
      <inkml:brushProperty name="height" value="0.1" units="cm"/>
      <inkml:brushProperty name="color" value="#CC0066"/>
    </inkml:brush>
  </inkml:definitions>
  <inkml:trace contextRef="#ctx0" brushRef="#br0">0 46 9337 0 0,'0'0'3273'0'0,"11"-7"-2350"0"0,37-23-773 0 0,-46 28-95 0 0,1 1-1 0 0,0 0 1 0 0,0 0-1 0 0,0 0 1 0 0,0 0 0 0 0,0 1-1 0 0,0-1 1 0 0,0 1-1 0 0,0 0 1 0 0,1 0-1 0 0,-1 0 1 0 0,0 0-1 0 0,0 1 1 0 0,0-1 0 0 0,0 1-1 0 0,0-1 1 0 0,0 1-1 0 0,0 0 1 0 0,0 0-1 0 0,0 1 1 0 0,3 1-1 0 0,2 2 70 0 0,1 1-1 0 0,-1 0 1 0 0,-1 0-1 0 0,12 12 1 0 0,-15-14-89 0 0,6 7 69 0 0,0-1 0 0 0,0 2 0 0 0,-1 0 0 0 0,-1 0 0 0 0,0 0 0 0 0,-1 1 0 0 0,0 0 0 0 0,-1 0 0 0 0,-1 1 0 0 0,0 0 0 0 0,0 0 0 0 0,-2 0 0 0 0,1 1 0 0 0,-2-1 0 0 0,2 29 0 0 0,-5-12-46 0 0,0-1-1 0 0,-2 1 1 0 0,-2-1-1 0 0,0 0 1 0 0,-2 0-1 0 0,-17 47 1 0 0,19-66-123 0 0,2 0 0 0 0,-1 0-1 0 0,1 0 1 0 0,1 1 0 0 0,0-1 0 0 0,1 1 0 0 0,0 15-1 0 0,1-23-190 0 0,1 0-1 0 0,0 0 0 0 0,0 0 1 0 0,0 0-1 0 0,0 0 0 0 0,0 0 0 0 0,1-1 1 0 0,-1 1-1 0 0,1 0 0 0 0,3 3 0 0 0,-2-3-431 0 0,0 0 0 0 0,1-1 0 0 0,-1 1 0 0 0,1-1 0 0 0,0 0 0 0 0,-1 0 0 0 0,2 0 0 0 0,-1 0 0 0 0,8 3 0 0 0,10 4-3869 0 0</inkml:trace>
</inkml:ink>
</file>

<file path=ppt/ink/ink2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8:07.968"/>
    </inkml:context>
    <inkml:brush xml:id="br0">
      <inkml:brushProperty name="width" value="0.1" units="cm"/>
      <inkml:brushProperty name="height" value="0.1" units="cm"/>
      <inkml:brushProperty name="color" value="#CC0066"/>
    </inkml:brush>
  </inkml:definitions>
  <inkml:trace contextRef="#ctx0" brushRef="#br0">83 0 5733 0 0,'0'0'9551'0'0,"3"14"-9352"0"0,10 41-127 0 0,-12-52-44 0 0,-1 0-1 0 0,0 0 0 0 0,0 0 0 0 0,1 0 1 0 0,-2 0-1 0 0,1 0 0 0 0,0 0 0 0 0,-1 0 1 0 0,1 0-1 0 0,-1 0 0 0 0,0 0 1 0 0,0 0-1 0 0,0 0 0 0 0,0 0 0 0 0,-1 0 1 0 0,1-1-1 0 0,-1 1 0 0 0,0-1 0 0 0,0 1 1 0 0,1-1-1 0 0,-1 0 0 0 0,-1 1 0 0 0,-2 2 1 0 0,1-3 74 0 0,1 1 0 0 0,-1 0 0 0 0,1-1 0 0 0,-1 0 0 0 0,0 0 0 0 0,0 0 0 0 0,0 0 0 0 0,-1-1 0 0 0,1 1 0 0 0,0-1 0 0 0,0 0 0 0 0,-1 0 0 0 0,-4 0 0 0 0,8-2-73 0 0,0 1-1 0 0,1 0 0 0 0,-1 0 0 0 0,0-1 0 0 0,1 1 1 0 0,-1-1-1 0 0,0 1 0 0 0,1 0 0 0 0,-1-1 1 0 0,1 1-1 0 0,-1-1 0 0 0,1 0 0 0 0,-1 1 1 0 0,1-1-1 0 0,-1 1 0 0 0,1-1 0 0 0,-1 0 0 0 0,1 1 1 0 0,0-1-1 0 0,-1 0 0 0 0,1 1 0 0 0,0-1 1 0 0,0 0-1 0 0,0 0 0 0 0,-1 1 0 0 0,1-1 1 0 0,0 0-1 0 0,0 0 0 0 0,0 1 0 0 0,0-1 1 0 0,0 0-1 0 0,0 0 0 0 0,1 1 0 0 0,-1-1 0 0 0,0 0 1 0 0,0 1-1 0 0,0-1 0 0 0,1-1 0 0 0,9-30-169 0 0,-7 27 76 0 0,0 0 1 0 0,1 0 0 0 0,0 1 0 0 0,0 0-1 0 0,0 0 1 0 0,0 0 0 0 0,1 0 0 0 0,-1 0 0 0 0,9-4-1 0 0,-11 7 57 0 0,1-1-1 0 0,0 0 0 0 0,0 1 1 0 0,0 0-1 0 0,0 0 0 0 0,0 0 0 0 0,0 0 1 0 0,0 0-1 0 0,0 1 0 0 0,0-1 1 0 0,0 1-1 0 0,0 0 0 0 0,1 0 1 0 0,-1 0-1 0 0,0 0 0 0 0,0 1 1 0 0,0-1-1 0 0,0 1 0 0 0,5 1 1 0 0,-7-1 7 0 0,-1-1 1 0 0,1 0 0 0 0,0 1 0 0 0,-1-1-1 0 0,1 1 1 0 0,-1-1 0 0 0,1 1-1 0 0,-1-1 1 0 0,1 1 0 0 0,-1-1 0 0 0,1 1-1 0 0,-1 0 1 0 0,1-1 0 0 0,-1 1 0 0 0,0 0-1 0 0,1-1 1 0 0,-1 1 0 0 0,0 0-1 0 0,1-1 1 0 0,-1 1 0 0 0,0 0 0 0 0,0 0-1 0 0,0-1 1 0 0,0 1 0 0 0,0 0 0 0 0,0 0-1 0 0,0-1 1 0 0,0 1 0 0 0,0 0-1 0 0,0 0 1 0 0,0-1 0 0 0,-1 1 0 0 0,1 0-1 0 0,0-1 1 0 0,0 1 0 0 0,-1 0 0 0 0,1 0-1 0 0,0-1 1 0 0,-1 1 0 0 0,1-1-1 0 0,-1 1 1 0 0,1 0 0 0 0,-1 0 0 0 0,-1 2-246 0 0,0 0 1 0 0,-1 0-1 0 0,1-1 1 0 0,-1 1-1 0 0,1 0 0 0 0,-1-1 1 0 0,-4 3-1 0 0,-5 0-3869 0 0</inkml:trace>
</inkml:ink>
</file>

<file path=ppt/ink/ink2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8:34.487"/>
    </inkml:context>
    <inkml:brush xml:id="br0">
      <inkml:brushProperty name="width" value="0.1" units="cm"/>
      <inkml:brushProperty name="height" value="0.1" units="cm"/>
      <inkml:brushProperty name="color" value="#CC0066"/>
    </inkml:brush>
  </inkml:definitions>
  <inkml:trace contextRef="#ctx0" brushRef="#br0">1 0 3924 0 0,'0'0'3418'0'0,"5"26"-541"0"0,58 203-1026 0 0,-8-16-1260 0 0,31 147 61 0 0,-80-331-632 0 0,101 591 831 0 0,-26 4 45 0 0,-64-491-843 0 0,49 192 0 0 0,63 122 157 0 0,-84-301-212 0 0,52 266 30 0 0,-13-46 77 0 0,25 112 636 0 0,-109-477-768 0 0,0 0 1 0 0,0 0-1 0 0,0 0 0 0 0,1 0 0 0 0,-1 0 0 0 0,0 0 1 0 0,0 0-1 0 0,1 0 0 0 0,-1 0 0 0 0,0 0 1 0 0,1 0-1 0 0,-1 0 0 0 0,1-1 0 0 0,-1 1 0 0 0,1 0 1 0 0,0 0-1 0 0,-1 0 0 0 0,1-1 0 0 0,0 1 1 0 0,1 1-1 0 0,15-10-3494 0 0,-7 1 1674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0:13.632"/>
    </inkml:context>
    <inkml:brush xml:id="br0">
      <inkml:brushProperty name="width" value="0.035" units="cm"/>
      <inkml:brushProperty name="height" value="0.035" units="cm"/>
      <inkml:brushProperty name="color" value="#E71224"/>
    </inkml:brush>
  </inkml:definitions>
  <inkml:trace contextRef="#ctx0" brushRef="#br0">349 7 2748,'0'0'121,"0"0"0,0-1 0,0 1 0,0 0 0,1-1 0,-1 1 1,0 0-1,0-1 0,0 1 0,0 0 0,0 0 0,1-1 0,-1 1 0,0 0 0,0 0 0,1-1 0,-1 1 0,0 0 0,0 0 0,1-1 0,-1 1 0,0 0 0,1 0 0,-1 0 0,0 0 0,0 0 0,1-1 0,-1 1 0,0 0 0,1 0 0,-1 0 1,1 0-1,-1 0 0,0 0 0,1 0 0,-1 0 0,0 0 0,1 0 0,-1 0 0,0 0 0,1 1 0,20 10 1001,23 29-1734,-39-36 1037,11 13-385,0 1 0,-1 0 1,-1 1-1,-1 1 0,0 0 1,-2 1-1,0 0 0,-2 0 1,0 1-1,-1 1 0,-2-1 1,0 1-1,-1 0 0,-1 1 1,-2-1-1,0 1 0,-1-1 1,-4 31-1,1-43 9,0-1-1,0 1 1,-1-1-1,-1 0 1,0 0 0,0-1-1,-1 1 1,0-1 0,0 0-1,-1 0 1,0-1 0,-1 1-1,0-2 1,0 1 0,-1-1-1,0 0 1,0 0 0,-11 6-1,-16 8-117,-1-1 0,0-2 0,-55 18 0,54-21-437,-124 47-3899,82-35 207</inkml:trace>
</inkml:ink>
</file>

<file path=ppt/ink/ink2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8:35.018"/>
    </inkml:context>
    <inkml:brush xml:id="br0">
      <inkml:brushProperty name="width" value="0.1" units="cm"/>
      <inkml:brushProperty name="height" value="0.1" units="cm"/>
      <inkml:brushProperty name="color" value="#CC0066"/>
    </inkml:brush>
  </inkml:definitions>
  <inkml:trace contextRef="#ctx0" brushRef="#br0">0 0 6941 0 0,'0'0'5910'0'0,"9"3"-5823"0"0,9 4 71 0 0,0 2 1 0 0,0 0-1 0 0,-1 1 1 0 0,0 0-1 0 0,-1 2 1 0 0,20 17-1 0 0,79 82 301 0 0,-97-92-397 0 0,-2 1 1 0 0,-1 0-1 0 0,0 1 1 0 0,14 28-1 0 0,-21-35-895 0 0,-7-13 593 0 0,-1-1-1 0 0,8 6-3127 0 0,-8-6 3127 0 0,1 0 1 0 0,0 1-1 0 0,-1-1 1 0 0,1 0-1 0 0,0 0 0 0 0,0 0 1 0 0,-1 0-1 0 0,1 0 1 0 0,0 0-1 0 0,-1 0 0 0 0,1-1 1 0 0,0 1-1 0 0,-1 0 1 0 0,1 0-1 0 0,0 0 0 0 0,-1-1 1 0 0,1 1-1 0 0,1-1 1 0 0</inkml:trace>
</inkml:ink>
</file>

<file path=ppt/ink/ink2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8:35.566"/>
    </inkml:context>
    <inkml:brush xml:id="br0">
      <inkml:brushProperty name="width" value="0.1" units="cm"/>
      <inkml:brushProperty name="height" value="0.1" units="cm"/>
      <inkml:brushProperty name="color" value="#CC0066"/>
    </inkml:brush>
  </inkml:definitions>
  <inkml:trace contextRef="#ctx0" brushRef="#br0">337 1 8353 0 0,'0'0'7210'0'0,"-14"6"-6671"0"0,0-1-422 0 0,8-4-94 0 0,0 1 1 0 0,0 1 0 0 0,0-1-1 0 0,0 1 1 0 0,1 0 0 0 0,-1 0-1 0 0,1 1 1 0 0,0-1-1 0 0,0 1 1 0 0,0 1 0 0 0,1-1-1 0 0,-1 0 1 0 0,-3 6 0 0 0,-30 40-60 0 0,3 1 1 0 0,2 1 0 0 0,2 2 0 0 0,3 1-1 0 0,-26 71 1 0 0,52-121-128 0 0,0-1-54 0 0,1 0 0 0 0,-1-1-1 0 0,1 1 1 0 0,0 0-1 0 0,0 0 1 0 0,1-1-1 0 0,-1 1 1 0 0,1 0-1 0 0,0 0 1 0 0,0 0-1 0 0,0 4 1 0 0,1-7 141 0 0,-1-1 0 0 0,0 0 0 0 0,1 1 0 0 0,-1-1 0 0 0,1 0-1 0 0,-1 1 1 0 0,1-1 0 0 0,-1 0 0 0 0,1 0 0 0 0,-1 1 0 0 0,1-1 0 0 0,-1 0 0 0 0,1 0 0 0 0,-1 0 0 0 0,1 0 0 0 0,-1 0 0 0 0,1 1 0 0 0,-1-1-1 0 0,1 0 1 0 0,-1 0 0 0 0,1 0 0 0 0,-1 0 0 0 0,1-1 0 0 0,-1 1 0 0 0,1 0 0 0 0,-1 0 0 0 0,1 0 0 0 0,-1 0 0 0 0,1 0 0 0 0,-1-1 0 0 0,1 1-1 0 0,-1 0 1 0 0,1-1 0 0 0,-1 1 0 0 0,1-1 0 0 0,23-15-2100 0 0,13-23-2071 0 0</inkml:trace>
</inkml:ink>
</file>

<file path=ppt/ink/ink2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5:51.812"/>
    </inkml:context>
    <inkml:brush xml:id="br0">
      <inkml:brushProperty name="width" value="0.1" units="cm"/>
      <inkml:brushProperty name="height" value="0.1" units="cm"/>
      <inkml:brushProperty name="color" value="#CC0066"/>
    </inkml:brush>
  </inkml:definitions>
  <inkml:trace contextRef="#ctx0" brushRef="#br0">0 1 1084 0 0,'0'0'9405'0'0</inkml:trace>
</inkml:ink>
</file>

<file path=ppt/ink/ink2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5:52.294"/>
    </inkml:context>
    <inkml:brush xml:id="br0">
      <inkml:brushProperty name="width" value="0.1" units="cm"/>
      <inkml:brushProperty name="height" value="0.1" units="cm"/>
      <inkml:brushProperty name="color" value="#CC0066"/>
    </inkml:brush>
  </inkml:definitions>
  <inkml:trace contextRef="#ctx0" brushRef="#br0">1 1 4560 0 0,'0'0'5525'0'0</inkml:trace>
  <inkml:trace contextRef="#ctx0" brushRef="#br0" timeOffset="1">195 6 6157 0 0,'0'0'6916'0'0,"-39"-5"-12564"0"0</inkml:trace>
</inkml:ink>
</file>

<file path=ppt/ink/ink2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4:55:52.683"/>
    </inkml:context>
    <inkml:brush xml:id="br0">
      <inkml:brushProperty name="width" value="0.1" units="cm"/>
      <inkml:brushProperty name="height" value="0.1" units="cm"/>
      <inkml:brushProperty name="color" value="#CC0066"/>
    </inkml:brush>
  </inkml:definitions>
  <inkml:trace contextRef="#ctx0" brushRef="#br0">1 1 9381 0 0,'0'0'5376'0'0</inkml:trace>
</inkml:ink>
</file>

<file path=ppt/ink/ink2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8:36.265"/>
    </inkml:context>
    <inkml:brush xml:id="br0">
      <inkml:brushProperty name="width" value="0.1" units="cm"/>
      <inkml:brushProperty name="height" value="0.1" units="cm"/>
      <inkml:brushProperty name="color" value="#CC0066"/>
    </inkml:brush>
  </inkml:definitions>
  <inkml:trace contextRef="#ctx0" brushRef="#br0">0 38 1840 0 0,'0'0'9099'0'0,"26"5"-5005"0"0,-4-8-4029 0 0,44-11 0 0 0,5-2-155 0 0,-43 12-390 0 0,-1 1 0 0 0,0 1-1 0 0,44 2 1 0 0,-61 6-1679 0 0</inkml:trace>
</inkml:ink>
</file>

<file path=ppt/ink/ink2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8:36.766"/>
    </inkml:context>
    <inkml:brush xml:id="br0">
      <inkml:brushProperty name="width" value="0.1" units="cm"/>
      <inkml:brushProperty name="height" value="0.1" units="cm"/>
      <inkml:brushProperty name="color" value="#CC0066"/>
    </inkml:brush>
  </inkml:definitions>
  <inkml:trace contextRef="#ctx0" brushRef="#br0">1 53 7917 0 0,'0'0'7027'0'0,"2"-3"-7099"0"0,2 0 51 0 0,-1 1-1 0 0,0-1 1 0 0,1 1-1 0 0,0 0 1 0 0,-1 0-1 0 0,1 0 1 0 0,0 1-1 0 0,0-1 1 0 0,0 1-1 0 0,0 0 1 0 0,5-1-1 0 0,55-6-123 0 0,-39 6 108 0 0,207-14 1265 0 0,-234 16-945 0 0</inkml:trace>
</inkml:ink>
</file>

<file path=ppt/ink/ink2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9:41.624"/>
    </inkml:context>
    <inkml:brush xml:id="br0">
      <inkml:brushProperty name="width" value="0.1" units="cm"/>
      <inkml:brushProperty name="height" value="0.1" units="cm"/>
      <inkml:brushProperty name="color" value="#33CCFF"/>
    </inkml:brush>
  </inkml:definitions>
  <inkml:trace contextRef="#ctx0" brushRef="#br0">1 1 1120 0 0,'0'0'6301'0'0,"13"24"-9870"0"0,-4-16 2733 0 0,17 2-1524 0 0</inkml:trace>
</inkml:ink>
</file>

<file path=ppt/ink/ink2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9:42.030"/>
    </inkml:context>
    <inkml:brush xml:id="br0">
      <inkml:brushProperty name="width" value="0.1" units="cm"/>
      <inkml:brushProperty name="height" value="0.1" units="cm"/>
      <inkml:brushProperty name="color" value="#33CCFF"/>
    </inkml:brush>
  </inkml:definitions>
  <inkml:trace contextRef="#ctx0" brushRef="#br0">169 43 5641 0 0,'0'0'6204'0'0,"-87"-43"-7208"0"0,62 49 180 0 0,2 8-368 0 0,5 5-496 0 0,9 4-409 0 0,2-6 93 0 0,12 3-20 0 0</inkml:trace>
</inkml:ink>
</file>

<file path=ppt/ink/ink2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9:42.847"/>
    </inkml:context>
    <inkml:brush xml:id="br0">
      <inkml:brushProperty name="width" value="0.1" units="cm"/>
      <inkml:brushProperty name="height" value="0.1" units="cm"/>
      <inkml:brushProperty name="color" value="#33CCFF"/>
    </inkml:brush>
  </inkml:definitions>
  <inkml:trace contextRef="#ctx0" brushRef="#br0">0 236 1852 0 0,'0'0'7825'0'0,"4"1"-8719"0"0,-1-1 918 0 0,1-1 1 0 0,-1 1-1 0 0,1-1 0 0 0,0 1 1 0 0,-1-1-1 0 0,1 0 0 0 0,-1 0 1 0 0,1 0-1 0 0,-1-1 1 0 0,0 1-1 0 0,1-1 0 0 0,-1 0 1 0 0,5-4-1 0 0,48-37 91 0 0,-44 33-17 0 0,27-24 59 0 0,-1-1 1 0 0,46-57 0 0 0,-82 89 72 0 0,-2 3-360 0 0,-1 25-1412 0 0,-25 126 2472 0 0,15-93-652 0 0,-9 118 0 0 0,19-155-260 0 0,2 0 1 0 0,0 0 0 0 0,1-1 0 0 0,1 1 0 0 0,1 0 0 0 0,0-1 0 0 0,2 0 0 0 0,0 0 0 0 0,2 0 0 0 0,14 27 0 0 0,-8-21-2042 0 0,20 51 0 0 0,-29-58-641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0:14.132"/>
    </inkml:context>
    <inkml:brush xml:id="br0">
      <inkml:brushProperty name="width" value="0.035" units="cm"/>
      <inkml:brushProperty name="height" value="0.035" units="cm"/>
      <inkml:brushProperty name="color" value="#E71224"/>
    </inkml:brush>
  </inkml:definitions>
  <inkml:trace contextRef="#ctx0" brushRef="#br0">1 18 720,'36'-2'10790,"25"-4"-8132,27-1-3227,73 4 783,1 8 0,-1 6 0,0 8 0,222 54 0,-365-69-242,20 6 150,-26-6-271,-12-4 142,0 0 0,0 0-1,0 0 1,0 0-1,-1 0 1,1 0 0,0 0-1,0 0 1,0 0 0,0 0-1,0 0 1,0 0 0,0 0-1,0 0 1,0 0 0,0 0-1,0 0 1,0 0 0,0 0-1,0 0 1,0 1 0,0-1-1,0 0 1,0 0 0,0 0-1,0 0 1,-1 0-1,1 0 1,0 0 0,0 0-1,0 0 1,0 0 0,0 0-1,0 0 1,0 0 0,0 1-1,0-1 1,0 0 0,0 0-1,1 0 1,-1 0 0,0 0-1,0 0 1,0 0 0,0 0-1,0 0 1,0 0 0,0 0-1,0 0 1,0 0 0,0 0-1,0 0 1,0 1-1,0-1 1,0 0 0,0 0-1,0 0 1,0 0 0,0 0-1,0 0 1,0 0 0,1 0-1,-1 0 1,0 0 0,0 0-1,-86 30-7850,56-23 5027</inkml:trace>
</inkml:ink>
</file>

<file path=ppt/ink/ink2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9:43.267"/>
    </inkml:context>
    <inkml:brush xml:id="br0">
      <inkml:brushProperty name="width" value="0.1" units="cm"/>
      <inkml:brushProperty name="height" value="0.1" units="cm"/>
      <inkml:brushProperty name="color" value="#33CCFF"/>
    </inkml:brush>
  </inkml:definitions>
  <inkml:trace contextRef="#ctx0" brushRef="#br0">0 102 7293 0 0,'0'0'5212'0'0,"68"-47"-7980"0"0,-27 39 2600 0 0,8-1-120 0 0,7 1-280 0 0,-1 2-472 0 0,2-2-660 0 0,-15 3-609 0 0,14-5-847 0 0</inkml:trace>
</inkml:ink>
</file>

<file path=ppt/ink/ink2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9:43.737"/>
    </inkml:context>
    <inkml:brush xml:id="br0">
      <inkml:brushProperty name="width" value="0.1" units="cm"/>
      <inkml:brushProperty name="height" value="0.1" units="cm"/>
      <inkml:brushProperty name="color" value="#33CCFF"/>
    </inkml:brush>
  </inkml:definitions>
  <inkml:trace contextRef="#ctx0" brushRef="#br0">1 15 4072 0 0,'0'0'5980'0'0,"14"-1"-7291"0"0,107-9 1018 0 0,-62 7 323 0 0,0 2 1 0 0,100 13-1 0 0,-132-9 174 0 0,0-1-1 0 0,42-3 1 0 0,-37 0-1156 0 0,36 3 0 0 0,-67-2 731 0 0,0 0 0 0 0,0 0 1 0 0,0 0-1 0 0,0 0 0 0 0,0 0 0 0 0,0 1 0 0 0,0-1 1 0 0,-1 0-1 0 0,1 1 0 0 0,0-1 0 0 0,0 1 0 0 0,0-1 1 0 0,-1 1-1 0 0,1-1 0 0 0,0 1 0 0 0,0-1 0 0 0,-1 1 1 0 0,1 0-1 0 0,-1-1 0 0 0,1 1 0 0 0,0 0 0 0 0,0 1 1 0 0</inkml:trace>
</inkml:ink>
</file>

<file path=ppt/ink/ink2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9:44.221"/>
    </inkml:context>
    <inkml:brush xml:id="br0">
      <inkml:brushProperty name="width" value="0.1" units="cm"/>
      <inkml:brushProperty name="height" value="0.1" units="cm"/>
      <inkml:brushProperty name="color" value="#33CCFF"/>
    </inkml:brush>
  </inkml:definitions>
  <inkml:trace contextRef="#ctx0" brushRef="#br0">1 1 3676 0 0,'0'0'6430'0'0,"3"8"-7291"0"0,12 38 1272 0 0,-2 1 0 0 0,-3 1 0 0 0,7 60 0 0 0,6 30-153 0 0,59 168-460 0 0,-42-175-2395 0 0,-29-97 1323 0 0,-1-5-3044 0 0</inkml:trace>
</inkml:ink>
</file>

<file path=ppt/ink/ink2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9:45.452"/>
    </inkml:context>
    <inkml:brush xml:id="br0">
      <inkml:brushProperty name="width" value="0.1" units="cm"/>
      <inkml:brushProperty name="height" value="0.1" units="cm"/>
      <inkml:brushProperty name="color" value="#33CCFF"/>
    </inkml:brush>
  </inkml:definitions>
  <inkml:trace contextRef="#ctx0" brushRef="#br0">499 109 2152 0 0,'0'0'3853'0'0,"-24"-12"-3697"0"0,-19-3-291 0 0,-46-8 0 0 0,50 14 730 0 0,-72-27 1 0 0,77 23 1367 0 0,30 41-2560 0 0,-39 218 1173 0 0,13-62-34 0 0,27-166-503 0 0,-49 288 684 0 0,40-209-680 0 0,0 115-1 0 0,11-177 81 0 0,0-21-94 0 0,1 0 1 0 0,0 0 0 0 0,0 0 0 0 0,2 0-1 0 0,0 0 1 0 0,4 18 0 0 0,-4-30-9 0 0,-1 1 1 0 0,0-1-1 0 0,1 0 0 0 0,-1 0 1 0 0,1 0-1 0 0,0 0 1 0 0,0 0-1 0 0,0 0 1 0 0,0-1-1 0 0,0 1 0 0 0,0-1 1 0 0,0 1-1 0 0,1-1 1 0 0,-1 0-1 0 0,0 0 1 0 0,1 0-1 0 0,-1 0 0 0 0,1 0 1 0 0,4 1-1 0 0,58 8 400 0 0,-46-9-395 0 0,660 33-2075 0 0,-577-36-99 0 0,-2-8-1506 0 0</inkml:trace>
</inkml:ink>
</file>

<file path=ppt/ink/ink2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9:46.125"/>
    </inkml:context>
    <inkml:brush xml:id="br0">
      <inkml:brushProperty name="width" value="0.1" units="cm"/>
      <inkml:brushProperty name="height" value="0.1" units="cm"/>
      <inkml:brushProperty name="color" value="#33CCFF"/>
    </inkml:brush>
  </inkml:definitions>
  <inkml:trace contextRef="#ctx0" brushRef="#br0">0 84 3040 0 0,'0'0'4108'0'0,"11"-9"-4693"0"0,40-25 305 0 0,-46 31 253 0 0,1 0 1 0 0,0 1-1 0 0,0 0 1 0 0,0 0-1 0 0,1 0 1 0 0,-1 1-1 0 0,0-1 1 0 0,1 2-1 0 0,-1-1 1 0 0,8 1-1 0 0,10-2 20 0 0,-12 0-7 0 0,52-7 110 0 0,0 3 0 0 0,94 2 0 0 0,-156 5-82 0 0,1-1 0 0 0,-1 1 1 0 0,0 0-1 0 0,1 0 0 0 0,-1 0 0 0 0,0 0 1 0 0,0 0-1 0 0,0 1 0 0 0,0-1 0 0 0,0 0 1 0 0,0 1-1 0 0,0 0 0 0 0,0-1 0 0 0,0 1 1 0 0,-1 0-1 0 0,1 0 0 0 0,-1 0 0 0 0,3 4 1 0 0,21 44 274 0 0,-21-40-278 0 0,43 106 538 0 0,24 54-34 0 0,127 185 229 0 0,-35-71-175 0 0,-106-160-369 0 0,-50-107-177 0 0,-2 1 0 0 0,0-1 0 0 0,-1 1 1 0 0,-1 0-1 0 0,1 26 0 0 0,-4-36-12 0 0,0-1 1 0 0,-1 1-1 0 0,0-1 1 0 0,-1 0-1 0 0,0 0 1 0 0,0 0-1 0 0,-1 0 1 0 0,1 0-1 0 0,-1 0 0 0 0,-1 0 1 0 0,1-1-1 0 0,-1 0 1 0 0,0 0-1 0 0,-1 0 1 0 0,0 0-1 0 0,0 0 1 0 0,-7 5-1 0 0,-11 10 63 0 0,-1-2 1 0 0,-51 31-1 0 0,2-7-646 0 0,-1-4 0 0 0,-2-2 0 0 0,-1-4 1 0 0,-132 36-1 0 0,57-37-3583 0 0,149-31 4067 0 0</inkml:trace>
</inkml:ink>
</file>

<file path=ppt/ink/ink2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9:46.966"/>
    </inkml:context>
    <inkml:brush xml:id="br0">
      <inkml:brushProperty name="width" value="0.1" units="cm"/>
      <inkml:brushProperty name="height" value="0.1" units="cm"/>
      <inkml:brushProperty name="color" value="#33CCFF"/>
    </inkml:brush>
  </inkml:definitions>
  <inkml:trace contextRef="#ctx0" brushRef="#br0">0 176 28 0 0,'0'0'3350'0'0,"12"-2"-3302"0"0,-4 0-47 0 0,0 1 48 0 0,0-1 1 0 0,0 1 0 0 0,-1 0-1 0 0,1 1 1 0 0,0-1 0 0 0,0 2-1 0 0,0-1 1 0 0,0 1 0 0 0,0 0-1 0 0,-1 1 1 0 0,1 0 0 0 0,9 3-1 0 0,-15-4-29 0 0,0 1-1 0 0,0-1 0 0 0,0 1 0 0 0,0-1 0 0 0,-1 1 1 0 0,1 0-1 0 0,0 0 0 0 0,-1 0 0 0 0,1 0 0 0 0,-1 0 1 0 0,1 0-1 0 0,-1 0 0 0 0,1 3 0 0 0,-2-4 7 0 0,1-1 1 0 0,-1 1-1 0 0,0 0 0 0 0,0 0 0 0 0,1 0 0 0 0,-1-1 0 0 0,0 1 1 0 0,0 0-1 0 0,0 0 0 0 0,0 0 0 0 0,0-1 0 0 0,0 1 0 0 0,0 0 1 0 0,0 0-1 0 0,-1 0 0 0 0,1-1 0 0 0,0 1 0 0 0,0 0 0 0 0,-1 0 0 0 0,1-1 1 0 0,0 1-1 0 0,-1 0 0 0 0,1-1 0 0 0,-1 1 0 0 0,1 0 0 0 0,-1-1 1 0 0,1 1-1 0 0,-1 0 0 0 0,1-1 0 0 0,-1 1 0 0 0,0-1 0 0 0,1 1 1 0 0,-1-1-1 0 0,0 0 0 0 0,1 1 0 0 0,-1-1 0 0 0,0 0 0 0 0,0 1 1 0 0,1-1-1 0 0,-2 0 0 0 0,-3 2 64 0 0,0-1 1 0 0,0 0-1 0 0,0 0 1 0 0,-1-1-1 0 0,1 1 1 0 0,0-1-1 0 0,0 0 1 0 0,0-1 0 0 0,-1 1-1 0 0,1-1 1 0 0,0 0-1 0 0,0-1 1 0 0,0 1-1 0 0,0-1 1 0 0,0 0-1 0 0,1 0 1 0 0,-1 0-1 0 0,0-1 1 0 0,-4-3-1 0 0,7 5-51 0 0,-1-1-1 0 0,1-1 0 0 0,-1 1 0 0 0,1 0 1 0 0,0 0-1 0 0,0-1 0 0 0,0 0 0 0 0,0 1 1 0 0,1-1-1 0 0,-1 0 0 0 0,1 0 0 0 0,-1 0 1 0 0,1 0-1 0 0,0 0 0 0 0,0 0 0 0 0,0 0 1 0 0,1 0-1 0 0,-1 0 0 0 0,1 0 0 0 0,0-1 1 0 0,0 1-1 0 0,0 0 0 0 0,0 0 0 0 0,0 0 1 0 0,1-1-1 0 0,-1 1 0 0 0,1 0 0 0 0,0 0 1 0 0,0 0-1 0 0,0 0 0 0 0,0 0 1 0 0,3-3-1 0 0,0-2-62 0 0,1 0 1 0 0,1 1 0 0 0,-1 0-1 0 0,1 0 1 0 0,0 1 0 0 0,1-1-1 0 0,-1 1 1 0 0,1 1 0 0 0,1-1-1 0 0,-1 1 1 0 0,1 1 0 0 0,0-1-1 0 0,0 1 1 0 0,0 1 0 0 0,15-6-1 0 0,-7 4-57 0 0,1 1 0 0 0,0 0 0 0 0,-1 1 0 0 0,1 1 0 0 0,0 0 0 0 0,0 1 0 0 0,26 2 0 0 0,-40 0 63 0 0,0-1 0 0 0,0 1-1 0 0,0-1 1 0 0,-1 1 0 0 0,1 0-1 0 0,0 0 1 0 0,0 0 0 0 0,-1 0 0 0 0,1 0-1 0 0,-1 1 1 0 0,1-1 0 0 0,-1 1-1 0 0,0 0 1 0 0,1 0 0 0 0,-1 0-1 0 0,0 0 1 0 0,0 0 0 0 0,2 3-1 0 0,-2-1 20 0 0,1 1 0 0 0,0-1 0 0 0,-1 1-1 0 0,0 0 1 0 0,0 0 0 0 0,-1 0-1 0 0,1 0 1 0 0,-1 0 0 0 0,1 8 0 0 0,-1 1 20 0 0,-1 1 0 0 0,0-1 1 0 0,-1 1-1 0 0,-1-1 0 0 0,0 0 1 0 0,-6 23-1 0 0,-9 11 173 0 0,-2-1 0 0 0,-2-1 1 0 0,-46 73-1 0 0,64-115-272 0 0,1 0 0 0 0,0 0 1 0 0,0 1-1 0 0,0-1 0 0 0,1 0 1 0 0,-1 1-1 0 0,1-1 0 0 0,0 1 1 0 0,-1 7-1 0 0,5-11 97 0 0,-1 1 0 0 0,0-1 0 0 0,1 0 0 0 0,-1 1 0 0 0,0-1 0 0 0,1 0 0 0 0,0 0 0 0 0,-1 0 0 0 0,1-1 0 0 0,-1 1 1 0 0,6 0-1 0 0,-7-1-23 0 0,300 48-1478 0 0,-277-45-819 0 0</inkml:trace>
</inkml:ink>
</file>

<file path=ppt/ink/ink2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9:47.727"/>
    </inkml:context>
    <inkml:brush xml:id="br0">
      <inkml:brushProperty name="width" value="0.1" units="cm"/>
      <inkml:brushProperty name="height" value="0.1" units="cm"/>
      <inkml:brushProperty name="color" value="#33CCFF"/>
    </inkml:brush>
  </inkml:definitions>
  <inkml:trace contextRef="#ctx0" brushRef="#br0">179 17 116 0 0,'0'0'6975'0'0,"0"-3"-6896"0"0,-2-8-68 0 0,1 8 327 0 0,-13 9-1273 0 0,6-2 1007 0 0,0-1 0 0 0,1 0 0 0 0,-1 0 0 0 0,0-1 1 0 0,0 0-1 0 0,-1 0 0 0 0,1-1 0 0 0,0 0 0 0 0,-1 0 0 0 0,1-1 0 0 0,-13-1 0 0 0,21 1-73 0 0,0 0-1 0 0,0 0 1 0 0,0 0-1 0 0,-1 0 1 0 0,1 0-1 0 0,0-1 1 0 0,0 1-1 0 0,0 0 1 0 0,0 0-1 0 0,0 0 1 0 0,-1 0-1 0 0,1-1 1 0 0,0 1-1 0 0,0 0 1 0 0,0 0-1 0 0,0 0 1 0 0,0 0-1 0 0,0-1 0 0 0,0 1 1 0 0,0 0-1 0 0,0 0 1 0 0,0 0-1 0 0,0-1 1 0 0,0 1-1 0 0,0 0 1 0 0,0 0-1 0 0,0 0 1 0 0,0-1-1 0 0,0 1 1 0 0,0 0-1 0 0,0 0 1 0 0,0 0-1 0 0,0-1 1 0 0,0 1-1 0 0,0 0 1 0 0,0 0-1 0 0,0 0 1 0 0,0-1-1 0 0,0 1 1 0 0,0 0-1 0 0,1 0 1 0 0,-1 0-1 0 0,0 0 1 0 0,0-1-1 0 0,0 1 0 0 0,0 0 1 0 0,0 0-1 0 0,1 0 1 0 0,-1 0-1 0 0,0 0 1 0 0,0 0-1 0 0,0 0 1 0 0,0-1-1 0 0,1 1 1 0 0,-1 0-1 0 0,0 0 1 0 0,0 0-1 0 0,0 0 1 0 0,1 0-1 0 0,-1 0 1 0 0,0 0-1 0 0,0 0 1 0 0,0 0-1 0 0,1 0 1 0 0,12-7-445 0 0,-8 5 383 0 0,1 0 0 0 0,0 1 0 0 0,0 0 0 0 0,-1 0 0 0 0,1 0 0 0 0,0 1 1 0 0,0 0-1 0 0,0 0 0 0 0,0 0 0 0 0,0 1 0 0 0,0 0 0 0 0,0 0 0 0 0,0 1 0 0 0,6 1 1 0 0,-9-1 81 0 0,0 0 1 0 0,0 0 0 0 0,0-1 0 0 0,0 2 0 0 0,-1-1 0 0 0,1 0 0 0 0,-1 0 0 0 0,1 1 0 0 0,-1 0 0 0 0,0-1 0 0 0,0 1 0 0 0,0 0 0 0 0,0 0 0 0 0,0 0 0 0 0,-1 0 0 0 0,1 0 0 0 0,-1 1 0 0 0,0-1 0 0 0,0 0 0 0 0,0 1 0 0 0,-1-1 0 0 0,1 0 0 0 0,-1 1 0 0 0,0-1 0 0 0,0 5 0 0 0,0 2 49 0 0,0 0 0 0 0,-2 0 0 0 0,1 0 1 0 0,-1 0-1 0 0,0 0 0 0 0,-1-1 0 0 0,0 1 1 0 0,-1-1-1 0 0,0 0 0 0 0,-1 0 0 0 0,1 0 1 0 0,-2 0-1 0 0,1-1 0 0 0,-8 8 0 0 0,-2 2-309 0 0,-1 0-1 0 0,-1-2 0 0 0,-1 0 1 0 0,-32 23-1 0 0,13-14-1999 0 0</inkml:trace>
</inkml:ink>
</file>

<file path=ppt/ink/ink2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9:48.560"/>
    </inkml:context>
    <inkml:brush xml:id="br0">
      <inkml:brushProperty name="width" value="0.1" units="cm"/>
      <inkml:brushProperty name="height" value="0.1" units="cm"/>
      <inkml:brushProperty name="color" value="#33CCFF"/>
    </inkml:brush>
  </inkml:definitions>
  <inkml:trace contextRef="#ctx0" brushRef="#br0">1 116 1760 0 0,'0'0'3551'0'0,"5"-12"-3715"0"0,18-39 93 0 0,-21 47 40 0 0,0 1 1 0 0,1 0-1 0 0,-1 0 1 0 0,1 0-1 0 0,0 1 0 0 0,0-1 1 0 0,0 1-1 0 0,0-1 1 0 0,0 1-1 0 0,0 0 1 0 0,0 0-1 0 0,1 0 0 0 0,-1 1 1 0 0,1-1-1 0 0,0 1 1 0 0,-1 0-1 0 0,1 0 1 0 0,0 0-1 0 0,0 0 0 0 0,0 1 1 0 0,-1 0-1 0 0,5 0 1 0 0,2-1-25 0 0,18-4-11 0 0,1 3 1 0 0,-1 0-1 0 0,1 2 0 0 0,0 1 1 0 0,-1 1-1 0 0,1 1 0 0 0,-1 2 1 0 0,0 1-1 0 0,38 13 1 0 0,-62-18 57 0 0,1 1 0 0 0,-1 0 0 0 0,0 0 1 0 0,0 0-1 0 0,-1 1 0 0 0,1-1 0 0 0,-1 1 0 0 0,1 0 1 0 0,-1 0-1 0 0,0 1 0 0 0,0-1 0 0 0,0 0 1 0 0,0 1-1 0 0,-1 0 0 0 0,1 0 0 0 0,-1 0 0 0 0,0 0 1 0 0,0 0-1 0 0,0 0 0 0 0,-1 0 0 0 0,0 0 1 0 0,0 1-1 0 0,0-1 0 0 0,0 1 0 0 0,0-1 0 0 0,-1 1 1 0 0,0-1-1 0 0,0 1 0 0 0,0-1 0 0 0,-1 1 1 0 0,1-1-1 0 0,-3 8 0 0 0,-1 2 64 0 0,0 0 0 0 0,0 0 0 0 0,-1 0 1 0 0,-1-1-1 0 0,0 0 0 0 0,-1-1 0 0 0,0 1 0 0 0,-1-1 0 0 0,-11 12 0 0 0,8-12 124 0 0,-2 0-1 0 0,1-1 1 0 0,-1 0-1 0 0,-1-1 1 0 0,1-1-1 0 0,-18 9 1 0 0,-13 9-117 0 0,91-33-453 0 0,-26 3 292 0 0,16-3-23 0 0,65-1 0 0 0,-93 7 73 0 0,1 0 0 0 0,-1 1 0 0 0,1 0-1 0 0,-1 0 1 0 0,0 1 0 0 0,0 0-1 0 0,1 1 1 0 0,-2 0 0 0 0,1 1-1 0 0,0-1 1 0 0,-1 2 0 0 0,12 6-1 0 0,-17-8 89 0 0,1 0 0 0 0,-1 0 0 0 0,0 1 1 0 0,0-1-1 0 0,0 1 0 0 0,-1 0 0 0 0,1-1 0 0 0,-1 1 0 0 0,0 0 0 0 0,0 0 0 0 0,0 1 0 0 0,-1-1 0 0 0,1 0 0 0 0,-1 1 0 0 0,0-1 0 0 0,0 1 0 0 0,-1-1 0 0 0,1 1 0 0 0,-1-1 0 0 0,0 1 0 0 0,0-1 0 0 0,-1 1 0 0 0,1-1 0 0 0,-2 6 0 0 0,0-1 183 0 0,0 0 1 0 0,-1 0-1 0 0,0-1 0 0 0,-1 1 0 0 0,1-1 0 0 0,-1 0 0 0 0,-1 0 0 0 0,0-1 0 0 0,0 1 0 0 0,0-1 0 0 0,-9 9 0 0 0,0-5-89 0 0,0 1-1 0 0,0-2 1 0 0,-2 0 0 0 0,1-1-1 0 0,-1 0 1 0 0,0-2 0 0 0,-1 1-1 0 0,-30 7 1 0 0,-11 1-282 0 0,-68 8-1 0 0,25-11-1269 0 0,4-13-1520 0 0</inkml:trace>
</inkml:ink>
</file>

<file path=ppt/ink/ink2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0:40.857"/>
    </inkml:context>
    <inkml:brush xml:id="br0">
      <inkml:brushProperty name="width" value="0.1" units="cm"/>
      <inkml:brushProperty name="height" value="0.1" units="cm"/>
      <inkml:brushProperty name="color" value="#33CCFF"/>
    </inkml:brush>
  </inkml:definitions>
  <inkml:trace contextRef="#ctx0" brushRef="#br0">330 30 80 0 0,'0'0'3022'0'0,"0"-3"-2932"0"0,1-1-79 0 0,-1 3-12 0 0,0 0 1 0 0,0 0 0 0 0,1 0-1 0 0,-1 0 1 0 0,0-1 0 0 0,0 1-1 0 0,0 0 1 0 0,0 0 0 0 0,0 0-1 0 0,0-1 1 0 0,-1 1 0 0 0,1 0-1 0 0,0 0 1 0 0,-1-2 0 0 0,1 3-18 0 0,-1 0 0 0 0,1-1 0 0 0,0 1 0 0 0,0 0 0 0 0,0 0 0 0 0,-1 0 1 0 0,1-1-1 0 0,0 1 0 0 0,0 0 0 0 0,-1 0 0 0 0,1 0 0 0 0,0-1 0 0 0,-1 1 0 0 0,1 0 1 0 0,0 0-1 0 0,-1 0 0 0 0,1 0 0 0 0,0 0 0 0 0,-1 0 0 0 0,1 0 0 0 0,0 0 1 0 0,-1 0-1 0 0,1 0 0 0 0,0 0 0 0 0,0 0 0 0 0,-1 0 0 0 0,1 0 0 0 0,0 0 0 0 0,-1 0 1 0 0,1 0-1 0 0,0 0 0 0 0,-1 0 0 0 0,1 0 0 0 0,0 1 0 0 0,-1-1 0 0 0,1 0 1 0 0,0 0-1 0 0,0 0 0 0 0,-1 1 0 0 0,1-1 0 0 0,0 0 0 0 0,0 0 0 0 0,-1 1 0 0 0,1-1 1 0 0,0 0-1 0 0,0 0 0 0 0,0 1 0 0 0,-13 14-792 0 0,12-14 916 0 0,-43 62-124 0 0,3 2 0 0 0,-49 105 0 0 0,81-152-13 0 0,-9 22 71 0 0,1 0 0 0 0,-15 58 0 0 0,-11 88 363 0 0,40-175-249 0 0,1-1 1 0 0,0 1 0 0 0,1 0 0 0 0,1 20 0 0 0,0-27-106 0 0,1-1 0 0 0,-1 0 0 0 0,1 0 0 0 0,0 1 0 0 0,0-1 0 0 0,0 0 0 0 0,0 0 0 0 0,1 0 0 0 0,-1 0 0 0 0,1 0 0 0 0,0 0 0 0 0,0-1 0 0 0,0 1 0 0 0,0 0 0 0 0,0-1 0 0 0,0 0 0 0 0,1 1 0 0 0,0-1 0 0 0,3 3 0 0 0,0-2 1 0 0,0 0 1 0 0,-1 0-1 0 0,1 0 1 0 0,0-1 0 0 0,0 0-1 0 0,0 0 1 0 0,1 0-1 0 0,-1-1 1 0 0,0 0-1 0 0,1 0 1 0 0,-1 0-1 0 0,8-1 1 0 0,-3-1 18 0 0,0 0-1 0 0,0-1 1 0 0,0 0 0 0 0,0-1 0 0 0,0 0-1 0 0,15-7 1 0 0,3-4 28 0 0,0-2-1 0 0,-1-1 0 0 0,47-37 1 0 0,-45 28 6 0 0,0 0 1 0 0,-2-2-1 0 0,49-63 0 0 0,-67 76-164 0 0,-2 0 0 0 0,0 0 1 0 0,0-1-1 0 0,-2 0 0 0 0,0 0 0 0 0,-1 0 0 0 0,0-1 0 0 0,-2 0 0 0 0,0 0 0 0 0,0 0 1 0 0,-2 0-1 0 0,0-26 0 0 0,-2 39 35 0 0,0-1 0 0 0,0 0-1 0 0,0 0 1 0 0,0 0 0 0 0,-1 1 0 0 0,0-1 0 0 0,0 1 0 0 0,0-1-1 0 0,-1 1 1 0 0,1 0 0 0 0,-1 0 0 0 0,0 0 0 0 0,0 0 0 0 0,0 1 0 0 0,-1-1-1 0 0,1 1 1 0 0,-6-4 0 0 0,-8-7-96 0 0,-1 1 0 0 0,-25-14 0 0 0,41 25 112 0 0,-21-11-11 0 0,7 4 22 0 0,0 0-1 0 0,1-1 0 0 0,0-1 1 0 0,-13-12-1 0 0,28 22-60 0 0,6 29-928 0 0,-1-3 802 0 0,-3-18-1608 0 0</inkml:trace>
</inkml:ink>
</file>

<file path=ppt/ink/ink2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8:47.364"/>
    </inkml:context>
    <inkml:brush xml:id="br0">
      <inkml:brushProperty name="width" value="0.1" units="cm"/>
      <inkml:brushProperty name="height" value="0.1" units="cm"/>
      <inkml:brushProperty name="color" value="#33CCFF"/>
    </inkml:brush>
  </inkml:definitions>
  <inkml:trace contextRef="#ctx0" brushRef="#br0">46 63 156 0 0,'0'0'6777'0'0,"-7"-8"-5727"0"0,-22-24 17 0 0,29 32-976 0 0,-1 0 0 0 0,0-1 0 0 0,1 1 0 0 0,-1-1 1 0 0,0 0-1 0 0,1 1 0 0 0,-1-1 0 0 0,1 1 0 0 0,-1-1 0 0 0,1 0 0 0 0,-1 0 0 0 0,1 1 0 0 0,0-1 0 0 0,-1 0 0 0 0,1 0 0 0 0,0 1 0 0 0,-1-1 0 0 0,1 0 1 0 0,0 0-1 0 0,0 0 0 0 0,0 1 0 0 0,0-1 0 0 0,0 0 0 0 0,0 0 0 0 0,0 0 0 0 0,0 0 0 0 0,0 1 0 0 0,0-1 0 0 0,1-1 0 0 0,-1 2-95 0 0,1 0 0 0 0,-1 0 0 0 0,1 0 0 0 0,-1 0 0 0 0,1 0 0 0 0,0 0 0 0 0,-1 0 1 0 0,1 0-1 0 0,-1 0 0 0 0,1 1 0 0 0,-1-1 0 0 0,1 0 0 0 0,-1 0 0 0 0,1 0 0 0 0,-1 1 0 0 0,1-1 0 0 0,-1 0 0 0 0,1 1 0 0 0,-1-1 0 0 0,0 0 0 0 0,1 1 0 0 0,-1-1 0 0 0,1 1 0 0 0,-1-1 0 0 0,0 0 0 0 0,1 1 0 0 0,-1-1 0 0 0,0 1 0 0 0,0-1 0 0 0,1 2 0 0 0,-1-1-10 0 0,6 10-253 0 0,-8-10-332 0 0,-11 4-1875 0 0,12-4 2277 0 0,1 0 0 0 0,-1 0 0 0 0,0 0 0 0 0,1 1 1 0 0,-1-1-1 0 0,1 0 0 0 0,0 0 0 0 0,-1 0 0 0 0,1 1 1 0 0,0-1-1 0 0,0 0 0 0 0,0 0 0 0 0,-1 1 0 0 0,1-1 1 0 0,1 0-1 0 0,-1 1 0 0 0,0-1 0 0 0,0 0 0 0 0,0 0 0 0 0,1 0 1 0 0,-1 1-1 0 0,0-1 0 0 0,1 0 0 0 0,-1 0 0 0 0,1 0 1 0 0,0 0-1 0 0,-1 1 0 0 0,1-1 0 0 0,0 0 0 0 0,0 0 0 0 0,1 1 1 0 0,5 11-664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0:14.944"/>
    </inkml:context>
    <inkml:brush xml:id="br0">
      <inkml:brushProperty name="width" value="0.035" units="cm"/>
      <inkml:brushProperty name="height" value="0.035" units="cm"/>
      <inkml:brushProperty name="color" value="#E71224"/>
    </inkml:brush>
  </inkml:definitions>
  <inkml:trace contextRef="#ctx0" brushRef="#br0">293 0 2988,'5'9'5864,"20"26"-5849,-14-21 93,1 0 0,1-1 1,0-1-1,1 0 0,29 19 0,88 44 346,-41-25-405,-50-27-53,-19-12-24,0 1 0,-1 1 0,-1 0 0,32 30 0,-48-40 31,-1 1 0,1-1 0,-1 0-1,0 1 1,0 0 0,0-1 0,0 1 0,-1 0 0,1 0 0,-1 0 0,0 0 0,0 0 0,0 0-1,-1 0 1,0 0 0,0 1 0,0-1 0,0 0 0,0 0 0,-1 0 0,0 0 0,0 0-1,0 0 1,0 0 0,-1 0 0,1 0 0,-1 0 0,0 0 0,-3 4 0,-7 9 231,0 0 0,-1-1 0,0 0 1,-24 20-1,-572 494 1082,560-490-1249,25-22 9,16-13-31,1 0 0,0 0 0,0 1 0,0 0 0,1 0-1,0 1 1,-7 9 0,32-30 1591,3-4-2316,-26 28-6912,3 0 6249,0 3-929</inkml:trace>
</inkml:ink>
</file>

<file path=ppt/ink/ink2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8:48.174"/>
    </inkml:context>
    <inkml:brush xml:id="br0">
      <inkml:brushProperty name="width" value="0.1" units="cm"/>
      <inkml:brushProperty name="height" value="0.1" units="cm"/>
      <inkml:brushProperty name="color" value="#33CCFF"/>
    </inkml:brush>
  </inkml:definitions>
  <inkml:trace contextRef="#ctx0" brushRef="#br0">133 4 1932 0 0,'0'0'2004'0'0,"-12"-1"-2592"0"0,-36-1 102 0 0,12 6-2192 0 0,16-1 2995 0 0,19-3-54 0 0,0 0 0 0 0,0 0-1 0 0,0 0 1 0 0,0-1-1 0 0,0 1 1 0 0,0 0-1 0 0,0-1 1 0 0,0 1 0 0 0,0 0-1 0 0,0-1 1 0 0,0 1-1 0 0,0-1 1 0 0,1 0-1 0 0,-1 1 1 0 0,0-1 0 0 0,-1 0-1 0 0,5 4 48 0 0,-1 0 0 0 0,0 0 1 0 0,-1 0-1 0 0,1 0 0 0 0,-1 0 0 0 0,1 0 0 0 0,-1 1 1 0 0,0-1-1 0 0,0 0 0 0 0,0 5 0 0 0,7 43 304 0 0,-5-26-321 0 0,212 1037 1917 0 0,-104-679-1677 0 0,18 78-350 0 0,84 388 622 0 0,-115-384-468 0 0,-35 4 65 0 0,-53-381-353 0 0,3 18 9 0 0,47 299 356 0 0,0-163-54 0 0,10 54-448 0 0,-68-282 161 0 0,-2-10-50 0 0,0 0 0 0 0,0-1 0 0 0,1 1 0 0 0,-1-1 0 0 0,1 1 1 0 0,0-1-1 0 0,0 1 0 0 0,0-1 0 0 0,4 6 0 0 0,-5-9 19 0 0,0 0-100 0 0,1 0 0 0 0,-1 0 0 0 0,0 0 0 0 0,1 0 0 0 0,-1 0 0 0 0,0 0 0 0 0,1-1 0 0 0,-1 1 0 0 0,0 0 0 0 0,0 0 0 0 0,1 0 0 0 0,-1-1 0 0 0,0 1 0 0 0,0 0-1 0 0,1 0 1 0 0,-1-1 0 0 0,0 1 0 0 0,0 0 0 0 0,0 0 0 0 0,0-1 0 0 0,1 1 0 0 0,-1 0 0 0 0,0-1 0 0 0,0 1 0 0 0,0 0 0 0 0,0-1 0 0 0,0 1 0 0 0,0 0 0 0 0,0-1 0 0 0,0 1 0 0 0,0 0 0 0 0,0 0 0 0 0,0-1 0 0 0,0 1 0 0 0,0 0 0 0 0,0-1 0 0 0,0 1 0 0 0,0 0 0 0 0,0-1 0 0 0,-5-20-2274 0 0,4 18 1728 0 0,-7-31-4556 0 0</inkml:trace>
</inkml:ink>
</file>

<file path=ppt/ink/ink2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8:48.626"/>
    </inkml:context>
    <inkml:brush xml:id="br0">
      <inkml:brushProperty name="width" value="0.1" units="cm"/>
      <inkml:brushProperty name="height" value="0.1" units="cm"/>
      <inkml:brushProperty name="color" value="#33CCFF"/>
    </inkml:brush>
  </inkml:definitions>
  <inkml:trace contextRef="#ctx0" brushRef="#br0">0 272 12765 0 0,'0'0'2592'0'0,"11"12"-3473"0"0,210 223-141 0 0,-39-23 1506 0 0,13 13 287 0 0,-187-217-727 0 0,0 0-1 0 0,0 0 0 0 0,1-1 0 0 0,0 0 0 0 0,16 10 1 0 0,-22-16 6 0 0,-1 0 0 0 0,1 0 1 0 0,-1 0-1 0 0,1 0 0 0 0,0 0 1 0 0,0 0-1 0 0,-1-1 0 0 0,1 1 1 0 0,0-1-1 0 0,0 0 1 0 0,0 0-1 0 0,0 0 0 0 0,0 0 1 0 0,-1 0-1 0 0,1-1 0 0 0,0 0 1 0 0,0 1-1 0 0,-1-1 1 0 0,1 0-1 0 0,0 0 0 0 0,-1 0 1 0 0,1 0-1 0 0,-1-1 0 0 0,1 1 1 0 0,-1-1-1 0 0,1 0 0 0 0,3-3 1 0 0,16-18 150 0 0,-1 0-1 0 0,-1-1 1 0 0,21-32 0 0 0,-15 18-109 0 0,78-107 141 0 0,151-199 211 0 0,-191 267-518 0 0,2 3-1 0 0,100-86 1 0 0,-141 142-43 0 0,-1 1 230 0 0,-54 27-11244 0 0</inkml:trace>
</inkml:ink>
</file>

<file path=ppt/ink/ink2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8:58.562"/>
    </inkml:context>
    <inkml:brush xml:id="br0">
      <inkml:brushProperty name="width" value="0.1" units="cm"/>
      <inkml:brushProperty name="height" value="0.1" units="cm"/>
      <inkml:brushProperty name="color" value="#33CCFF"/>
    </inkml:brush>
  </inkml:definitions>
  <inkml:trace contextRef="#ctx0" brushRef="#br0">102 0 12 0 0,'0'0'5016'0'0,"-29"16"-4874"0"0,-43 8 1656 0 0,84-25-1897 0 0,0 0-1 0 0,1-1 1 0 0,12-3-1 0 0,-13 2 18 0 0,1 0-1 0 0,0 1 1 0 0,14 0-1 0 0,-23 2 78 0 0,-1 0 1 0 0,1 1-1 0 0,-1 0 0 0 0,0-1 1 0 0,1 1-1 0 0,-1 0 0 0 0,0 1 1 0 0,0-1-1 0 0,0 1 1 0 0,0-1-1 0 0,0 1 0 0 0,0 0 1 0 0,0 0-1 0 0,0 0 0 0 0,-1 0 1 0 0,1 1-1 0 0,-1-1 0 0 0,0 1 1 0 0,0-1-1 0 0,0 1 1 0 0,0 0-1 0 0,0 0 0 0 0,0 0 1 0 0,-1 0-1 0 0,1 0 0 0 0,-1 0 1 0 0,0 1-1 0 0,0-1 0 0 0,0 0 1 0 0,0 0-1 0 0,-1 1 0 0 0,1-1 1 0 0,-1 1-1 0 0,0-1 1 0 0,0 1-1 0 0,0-1 0 0 0,-1 0 1 0 0,1 1-1 0 0,-1-1 0 0 0,0 1 1 0 0,0-1-1 0 0,0 0 0 0 0,0 0 1 0 0,0 0-1 0 0,-3 4 1 0 0,1-4 84 0 0,0 0 1 0 0,0 0 0 0 0,0 0-1 0 0,0-1 1 0 0,-1 1 0 0 0,1-1-1 0 0,-1 0 1 0 0,0 0 0 0 0,1 0 0 0 0,-1-1-1 0 0,0 1 1 0 0,0-1 0 0 0,0 0-1 0 0,0 0 1 0 0,0 0 0 0 0,-1-1 0 0 0,1 1-1 0 0,0-1 1 0 0,0 0 0 0 0,-7-1-1 0 0,10 1-69 0 0,1 0 0 0 0,-1 0-1 0 0,0 0 1 0 0,0-1-1 0 0,0 1 1 0 0,0 0-1 0 0,0-1 1 0 0,1 1 0 0 0,-1 0-1 0 0,0-1 1 0 0,0 1-1 0 0,1-1 1 0 0,-1 1-1 0 0,0-1 1 0 0,1 0 0 0 0,-1 1-1 0 0,0-1 1 0 0,1 0-1 0 0,-1 1 1 0 0,1-1-1 0 0,-1 0 1 0 0,1 0 0 0 0,-1 1-1 0 0,1-1 1 0 0,0 0-1 0 0,-1 0 1 0 0,1 0-1 0 0,0 0 1 0 0,0 0 0 0 0,0 1-1 0 0,-1-1 1 0 0,1 0-1 0 0,0 0 1 0 0,0 0-1 0 0,0 0 1 0 0,1 0 0 0 0,-1 0-1 0 0,0 0 1 0 0,0 1-1 0 0,0-1 1 0 0,1 0-1 0 0,-1-1 1 0 0,1-2-58 0 0,0 0-1 0 0,0 1 1 0 0,0-1 0 0 0,0 1-1 0 0,1-1 1 0 0,-1 1 0 0 0,1-1-1 0 0,0 1 1 0 0,2-3 0 0 0,0 2-28 0 0,0 1 1 0 0,0 0 0 0 0,1 0 0 0 0,-1 0-1 0 0,1 0 1 0 0,0 1 0 0 0,0 0-1 0 0,0 0 1 0 0,0 0 0 0 0,0 0 0 0 0,0 1-1 0 0,0 0 1 0 0,0 0 0 0 0,1 1-1 0 0,-1-1 1 0 0,0 1 0 0 0,1 0 0 0 0,10 2-1 0 0,-15-2 71 0 0,0 0 0 0 0,0 0 0 0 0,0 0 0 0 0,0 1-1 0 0,0-1 1 0 0,0 0 0 0 0,0 1 0 0 0,0-1 0 0 0,0 1 0 0 0,0-1 0 0 0,0 1-1 0 0,0-1 1 0 0,0 1 0 0 0,-1 0 0 0 0,1-1 0 0 0,0 1 0 0 0,0 0-1 0 0,-1 0 1 0 0,1-1 0 0 0,0 1 0 0 0,-1 0 0 0 0,1 0 0 0 0,0 0 0 0 0,-1 0-1 0 0,0 0 1 0 0,1 0 0 0 0,-1 0 0 0 0,0 0 0 0 0,1 0 0 0 0,-1 0 0 0 0,0 0-1 0 0,0 0 1 0 0,0 0 0 0 0,0 1 0 0 0,0-1 0 0 0,0 0 0 0 0,0 0-1 0 0,0 0 1 0 0,0 0 0 0 0,-1 0 0 0 0,1 0 0 0 0,-1 2 0 0 0,1-1 87 0 0,-1 0 1 0 0,0 0 0 0 0,0 0 0 0 0,0 0 0 0 0,0 0-1 0 0,0 0 1 0 0,0 0 0 0 0,0 0 0 0 0,-1 0-1 0 0,1-1 1 0 0,-1 1 0 0 0,1-1 0 0 0,-1 1-1 0 0,0-1 1 0 0,1 1 0 0 0,-1-1 0 0 0,0 0 0 0 0,0 0-1 0 0,-4 2 1 0 0,-1-1 461 0 0,-1-1 0 0 0,0 0 0 0 0,1-1 0 0 0,-16 0 0 0 0,21 0-482 0 0,-1 0 0 0 0,1 0 0 0 0,0 0 0 0 0,0-1 0 0 0,-1 1 0 0 0,1-1 0 0 0,0 1 0 0 0,0-1 0 0 0,0 0 0 0 0,0 0 0 0 0,0 0 0 0 0,0 0 0 0 0,0 0 0 0 0,0 0 0 0 0,0-1 0 0 0,0 1 0 0 0,0-1 0 0 0,1 1 0 0 0,-1-1 0 0 0,-2-3 0 0 0,4 4-88 0 0,-1 1 0 0 0,1-1 0 0 0,0 0 0 0 0,0 1 0 0 0,-1-1 0 0 0,1 0 0 0 0,0 1 0 0 0,0-1 0 0 0,0 0 0 0 0,0 0 0 0 0,0 1 0 0 0,0-1 0 0 0,0 0 0 0 0,0 0 0 0 0,0 1 0 0 0,0-1 0 0 0,1 0 0 0 0,-1 1 0 0 0,0-1 0 0 0,0 0 0 0 0,1 1 0 0 0,-1-1-1 0 0,0 0 1 0 0,1 1 0 0 0,-1-1 0 0 0,1 1 0 0 0,-1-1 0 0 0,1 0 0 0 0,-1 1 0 0 0,1-1 0 0 0,-1 1 0 0 0,1 0 0 0 0,-1-1 0 0 0,1 1 0 0 0,0-1 0 0 0,-1 1 0 0 0,1 0 0 0 0,-1-1 0 0 0,2 1 0 0 0,29-7-360 0 0,-20 14-3932 0 0,-5-4 1608 0 0,-23-13-715 0 0</inkml:trace>
</inkml:ink>
</file>

<file path=ppt/ink/ink2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8:58.997"/>
    </inkml:context>
    <inkml:brush xml:id="br0">
      <inkml:brushProperty name="width" value="0.1" units="cm"/>
      <inkml:brushProperty name="height" value="0.1" units="cm"/>
      <inkml:brushProperty name="color" value="#33CCFF"/>
    </inkml:brush>
  </inkml:definitions>
  <inkml:trace contextRef="#ctx0" brushRef="#br0">13 0 1304 0 0,'0'0'5681'0'0,"-13"8"-10854"0"0,19-4 3361 0 0</inkml:trace>
</inkml:ink>
</file>

<file path=ppt/ink/ink2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8:59.422"/>
    </inkml:context>
    <inkml:brush xml:id="br0">
      <inkml:brushProperty name="width" value="0.1" units="cm"/>
      <inkml:brushProperty name="height" value="0.1" units="cm"/>
      <inkml:brushProperty name="color" value="#33CCFF"/>
    </inkml:brush>
  </inkml:definitions>
  <inkml:trace contextRef="#ctx0" brushRef="#br0">18 0 756 0 0,'-14'53'4108'0'0,"12"-56"-3287"0"0,0 2-937 0 0</inkml:trace>
  <inkml:trace contextRef="#ctx0" brushRef="#br0" timeOffset="1">72 72 444 0 0,'0'0'6045'0'0</inkml:trace>
</inkml:ink>
</file>

<file path=ppt/ink/ink2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8:59.908"/>
    </inkml:context>
    <inkml:brush xml:id="br0">
      <inkml:brushProperty name="width" value="0.1" units="cm"/>
      <inkml:brushProperty name="height" value="0.1" units="cm"/>
      <inkml:brushProperty name="color" value="#33CCFF"/>
    </inkml:brush>
  </inkml:definitions>
  <inkml:trace contextRef="#ctx0" brushRef="#br0">7 22 1472 0 0,'5'-2'907'0'0,"9"-7"2865"0"0,-32 0-1336 0 0,11 7-785 0 0</inkml:trace>
</inkml:ink>
</file>

<file path=ppt/ink/ink2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9:00.346"/>
    </inkml:context>
    <inkml:brush xml:id="br0">
      <inkml:brushProperty name="width" value="0.1" units="cm"/>
      <inkml:brushProperty name="height" value="0.1" units="cm"/>
      <inkml:brushProperty name="color" value="#33CCFF"/>
    </inkml:brush>
  </inkml:definitions>
  <inkml:trace contextRef="#ctx0" brushRef="#br0">0 0 5024 0 0,'0'0'705'0'0</inkml:trace>
  <inkml:trace contextRef="#ctx0" brushRef="#br0" timeOffset="1">0 0 2492 0 0,'50'62'4805'0'0,"-52"-62"-4805"0"0,1 0 0 0 0,0 0-244 0 0,0 0-4 0 0,-1 1-52 0 0,0 0-76 0 0</inkml:trace>
</inkml:ink>
</file>

<file path=ppt/ink/ink2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9:03.017"/>
    </inkml:context>
    <inkml:brush xml:id="br0">
      <inkml:brushProperty name="width" value="0.1" units="cm"/>
      <inkml:brushProperty name="height" value="0.1" units="cm"/>
      <inkml:brushProperty name="color" value="#33CCFF"/>
    </inkml:brush>
  </inkml:definitions>
  <inkml:trace contextRef="#ctx0" brushRef="#br0">1 331 1188 0 0,'0'0'1589'0'0,"15"-10"-1516"0"0,-8 6-91 0 0,16-12-170 0 0,1 1 0 0 0,48-21 1 0 0,-48 28 263 0 0,31-13-343 0 0,-52 19 426 0 0,0 0 1 0 0,0 1 0 0 0,1-1-1 0 0,-1-1 1 0 0,0 1 0 0 0,0 0 0 0 0,-1-1-1 0 0,1 1 1 0 0,-1-1 0 0 0,1 0-1 0 0,-1 0 1 0 0,3-4 0 0 0,-1-2 1462 0 0,-7 29-2436 0 0,-22 297 1053 0 0,20-286 5360 0 0,4-54-4411 0 0,5-34-1681 0 0,6 5 416 0 0,2 0 0 0 0,3 1 0 0 0,2 1 0 0 0,2 1 1 0 0,41-78-1 0 0,-56 120-73 0 0,1 0 1 0 0,0 1-1 0 0,0-1 1 0 0,0 1-1 0 0,1 0 1 0 0,0 1-1 0 0,10-8 1 0 0,-11 9-716 0 0,1 1 0 0 0,-1 0 1 0 0,1 0-1 0 0,0 0 0 0 0,0 1 1 0 0,6-2-1 0 0,4 0-2128 0 0</inkml:trace>
</inkml:ink>
</file>

<file path=ppt/ink/ink2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9:03.469"/>
    </inkml:context>
    <inkml:brush xml:id="br0">
      <inkml:brushProperty name="width" value="0.1" units="cm"/>
      <inkml:brushProperty name="height" value="0.1" units="cm"/>
      <inkml:brushProperty name="color" value="#33CCFF"/>
    </inkml:brush>
  </inkml:definitions>
  <inkml:trace contextRef="#ctx0" brushRef="#br0">26 193 2996 0 0,'0'0'4787'0'0,"9"2"-5949"0"0,2 1 1207 0 0,1-1-1 0 0,-1-1 1 0 0,1 0-1 0 0,-1 0 1 0 0,1-1-1 0 0,0 0 1 0 0,0-1-1 0 0,-1-1 1 0 0,13-3-1 0 0,-20 5-107 0 0,0-1 1 0 0,0-1-1 0 0,0 1 0 0 0,0-1 1 0 0,0 1-1 0 0,0-1 0 0 0,-1 0 0 0 0,1 0 1 0 0,-1-1-1 0 0,1 1 0 0 0,-1-1 1 0 0,0 0-1 0 0,0 0 0 0 0,0 0 0 0 0,0 0 1 0 0,-1 0-1 0 0,1-1 0 0 0,-1 1 0 0 0,0-1 1 0 0,0 0-1 0 0,0 1 0 0 0,0-1 1 0 0,-1 0-1 0 0,0 0 0 0 0,0 0 0 0 0,0 0 1 0 0,0 0-1 0 0,0 0 0 0 0,-1-1 1 0 0,0-5-1 0 0,0 6 77 0 0,0 0 1 0 0,-1 0 0 0 0,0 0-1 0 0,0 0 1 0 0,0 0-1 0 0,0 0 1 0 0,-1 0 0 0 0,1 1-1 0 0,-1-1 1 0 0,0 0-1 0 0,0 1 1 0 0,-1 0-1 0 0,1-1 1 0 0,-1 1 0 0 0,1 0-1 0 0,-1 0 1 0 0,0 1-1 0 0,0-1 1 0 0,0 0 0 0 0,-1 1-1 0 0,1 0 1 0 0,-4-2-1 0 0,1 1 19 0 0,1 0 1 0 0,0 1-1 0 0,0-1 0 0 0,-1 2 0 0 0,1-1 0 0 0,-1 0 0 0 0,0 1 0 0 0,1 0 0 0 0,-1 0 1 0 0,0 1-1 0 0,0 0 0 0 0,0 0 0 0 0,1 0 0 0 0,-1 1 0 0 0,-7 1 0 0 0,9-1-24 0 0,0 1 0 0 0,0 0 0 0 0,0 0-1 0 0,1 0 1 0 0,-1 1 0 0 0,1-1 0 0 0,-1 1 0 0 0,1 0 0 0 0,0 0-1 0 0,0 0 1 0 0,1 1 0 0 0,-1-1 0 0 0,0 0 0 0 0,1 1-1 0 0,0 0 1 0 0,0 0 0 0 0,-2 4 0 0 0,-4 10-56 0 0,1 1 0 0 0,-6 23 0 0 0,10-33 55 0 0,1-1 0 0 0,1 1 0 0 0,0 0 0 0 0,0 0 0 0 0,0-1 0 0 0,1 1 0 0 0,1 0 0 0 0,-1 0 0 0 0,1 0 0 0 0,1-1 0 0 0,0 1 0 0 0,0-1 0 0 0,5 12 0 0 0,-5-16 18 0 0,0 1 0 0 0,0-1 0 0 0,0 0 1 0 0,1 0-1 0 0,0 0 0 0 0,0 0 0 0 0,0 0 0 0 0,1-1 0 0 0,-1 1 0 0 0,1-1 0 0 0,0 0 0 0 0,-1 0 1 0 0,1 0-1 0 0,1-1 0 0 0,-1 1 0 0 0,0-1 0 0 0,1 0 0 0 0,-1 0 0 0 0,1-1 0 0 0,0 1 0 0 0,-1-1 1 0 0,1 0-1 0 0,0 0 0 0 0,0-1 0 0 0,6 1 0 0 0,-3-1-417 0 0,1 0 0 0 0,0 0 0 0 0,0-1 1 0 0,0 0-1 0 0,-1 0 0 0 0,1-1 0 0 0,-1 0 0 0 0,1-1 1 0 0,-1 0-1 0 0,14-6 0 0 0,3-7-2106 0 0</inkml:trace>
</inkml:ink>
</file>

<file path=ppt/ink/ink2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9:03.876"/>
    </inkml:context>
    <inkml:brush xml:id="br0">
      <inkml:brushProperty name="width" value="0.1" units="cm"/>
      <inkml:brushProperty name="height" value="0.1" units="cm"/>
      <inkml:brushProperty name="color" value="#33CCFF"/>
    </inkml:brush>
  </inkml:definitions>
  <inkml:trace contextRef="#ctx0" brushRef="#br0">59 1 3764 0 0,'0'0'3599'0'0,"-2"7"-5540"0"0,-15 80 2885 0 0,-9 129 0 0 0,16 98-675 0 0,10-310-572 0 0,0-3 73 0 0,1 0 0 0 0,-1 0 0 0 0,0 0 0 0 0,0 0 0 0 0,0 0 1 0 0,0 0-1 0 0,-1 0 0 0 0,1 0 0 0 0,0 1 0 0 0,0-1 0 0 0,-1 0 1 0 0,1 0-1 0 0,0 0 0 0 0,-1 0 0 0 0,1 0 0 0 0,-2 1 0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0:17.419"/>
    </inkml:context>
    <inkml:brush xml:id="br0">
      <inkml:brushProperty name="width" value="0.035" units="cm"/>
      <inkml:brushProperty name="height" value="0.035" units="cm"/>
      <inkml:brushProperty name="color" value="#E71224"/>
    </inkml:brush>
  </inkml:definitions>
  <inkml:trace contextRef="#ctx0" brushRef="#br0">0 31 2220,'0'-27'8090,"0"23"-7015,0 19-1809,2 83-5859,-2-80 3667</inkml:trace>
</inkml:ink>
</file>

<file path=ppt/ink/ink2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9:04.312"/>
    </inkml:context>
    <inkml:brush xml:id="br0">
      <inkml:brushProperty name="width" value="0.1" units="cm"/>
      <inkml:brushProperty name="height" value="0.1" units="cm"/>
      <inkml:brushProperty name="color" value="#33CCFF"/>
    </inkml:brush>
  </inkml:definitions>
  <inkml:trace contextRef="#ctx0" brushRef="#br0">1 156 2480 0 0,'0'0'4837'0'0,"12"-7"-5775"0"0,2-2 923 0 0,-6 4 12 0 0,-1 1 1 0 0,1 0-1 0 0,0 0 0 0 0,0 1 1 0 0,1 0-1 0 0,-1 0 0 0 0,12-2 1 0 0,2 0 39 0 0,147-36-103 0 0,-134 31-214 0 0,-2-2 1 0 0,60-29-1 0 0,-125 128-269 0 0,30-78 534 0 0,0-1 0 0 0,1 1 0 0 0,1 0-1 0 0,-1-1 1 0 0,1 1 0 0 0,0 0 0 0 0,1-1-1 0 0,3 15 1 0 0,-4-21 64 0 0,0 0 0 0 0,1 0 0 0 0,-1 0 0 0 0,1-1 0 0 0,0 1 0 0 0,-1 0 0 0 0,1 0 0 0 0,0 0 0 0 0,0-1 0 0 0,0 1 0 0 0,0 0 0 0 0,1-1 1 0 0,-1 1-1 0 0,0-1 0 0 0,1 0 0 0 0,-1 1 0 0 0,1-1 0 0 0,-1 0 0 0 0,1 0 0 0 0,-1 0 0 0 0,1 0 0 0 0,0 0 0 0 0,0 0 0 0 0,0 0 0 0 0,-1-1 0 0 0,1 1 0 0 0,0-1 0 0 0,0 1 0 0 0,0-1 0 0 0,0 0 0 0 0,0 1 0 0 0,0-1 0 0 0,0 0 0 0 0,0 0 0 0 0,0-1 0 0 0,0 1 0 0 0,0 0 0 0 0,0-1 0 0 0,-1 1 0 0 0,1-1 1 0 0,0 1-1 0 0,0-1 0 0 0,3-2 0 0 0,1 0 68 0 0,1-1-1 0 0,-1 1 1 0 0,0-1 0 0 0,-1-1 0 0 0,1 1 0 0 0,-1-1 0 0 0,0 0 0 0 0,0 0-1 0 0,4-7 1 0 0,4-4 156 0 0,19-34-1 0 0,-27 35-292 0 0,2 21-1747 0 0,-4-2 1348 0 0,1-1 0 0 0,0 0 0 0 0,0 0-1 0 0,0 0 1 0 0,1-1 0 0 0,-1 1 0 0 0,0-1 0 0 0,1 0-1 0 0,0 0 1 0 0,-1-1 0 0 0,1 1 0 0 0,8 0-1 0 0,-9-2-288 0 0,-11-7 219 0 0,-60-30 263 0 0</inkml:trace>
</inkml:ink>
</file>

<file path=ppt/ink/ink2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9:04.745"/>
    </inkml:context>
    <inkml:brush xml:id="br0">
      <inkml:brushProperty name="width" value="0.1" units="cm"/>
      <inkml:brushProperty name="height" value="0.1" units="cm"/>
      <inkml:brushProperty name="color" value="#33CCFF"/>
    </inkml:brush>
  </inkml:definitions>
  <inkml:trace contextRef="#ctx0" brushRef="#br0">15 43 144 0 0,'0'0'7278'0'0,"0"3"-8677"0"0,-7 43 1262 0 0,2-14 915 0 0,3 45 4171 0 0,16-97-4266 0 0,14-31-848 0 0,-18 31 131 0 0,0 0 0 0 0,18-21 0 0 0,-23 34-1256 0 0,0 1 0 0 0,1 0 1 0 0,0 0-1 0 0,0 1 0 0 0,11-8 0 0 0,-8 7-1760 0 0</inkml:trace>
</inkml:ink>
</file>

<file path=ppt/ink/ink2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9:05.263"/>
    </inkml:context>
    <inkml:brush xml:id="br0">
      <inkml:brushProperty name="width" value="0.1" units="cm"/>
      <inkml:brushProperty name="height" value="0.1" units="cm"/>
      <inkml:brushProperty name="color" value="#33CCFF"/>
    </inkml:brush>
  </inkml:definitions>
  <inkml:trace contextRef="#ctx0" brushRef="#br0">24 87 5501 0 0,'0'0'3629'0'0,"0"12"-6427"0"0,-24 306 4197 0 0,24-342 1833 0 0,3-40-3844 0 0,3 32 488 0 0,3-1 1 0 0,1 1-1 0 0,1 0 0 0 0,1 1 1 0 0,2 0-1 0 0,1 2 0 0 0,23-34 1 0 0,-36 59 77 0 0,1 0 1 0 0,0 1 0 0 0,0-1 0 0 0,0 1 0 0 0,1-1 0 0 0,-1 1 0 0 0,1 0 0 0 0,0 0 0 0 0,0 1-1 0 0,0-1 1 0 0,0 1 0 0 0,8-3 0 0 0,-10 4 10 0 0,0 1 0 0 0,1-1 0 0 0,-1 1 0 0 0,0 0 0 0 0,1 0-1 0 0,-1 0 1 0 0,0 0 0 0 0,1 0 0 0 0,-1 0 0 0 0,0 1 0 0 0,1-1 0 0 0,-1 1 0 0 0,0 0 0 0 0,0-1-1 0 0,0 1 1 0 0,1 0 0 0 0,-1 0 0 0 0,0 1 0 0 0,0-1 0 0 0,0 0 0 0 0,-1 1 0 0 0,1-1 0 0 0,0 1-1 0 0,0-1 1 0 0,-1 1 0 0 0,1 0 0 0 0,0 2 0 0 0,15 19 461 0 0,-2 0-1 0 0,-1 2 1 0 0,-1 0-1 0 0,20 51 1 0 0,7 17 752 0 0,-38-90-1102 0 0,1 1-1 0 0,-1 0 1 0 0,1-1-1 0 0,0 1 0 0 0,0-1 1 0 0,0 0-1 0 0,0 0 0 0 0,0 0 1 0 0,1-1-1 0 0,-1 1 1 0 0,1-1-1 0 0,-1 0 0 0 0,1 0 1 0 0,0 0-1 0 0,0 0 1 0 0,0-1-1 0 0,1 1 0 0 0,-1-1 1 0 0,5 1-1 0 0,9 1-63 0 0,1-1 0 0 0,0-1 0 0 0,23-1 0 0 0,-10 0-49 0 0,-32 0 34 0 0,188-6-2859 0 0,-95-9-997 0 0</inkml:trace>
</inkml:ink>
</file>

<file path=ppt/ink/ink2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1:19.405"/>
    </inkml:context>
    <inkml:brush xml:id="br0">
      <inkml:brushProperty name="width" value="0.1" units="cm"/>
      <inkml:brushProperty name="height" value="0.1" units="cm"/>
      <inkml:brushProperty name="color" value="#33CCFF"/>
    </inkml:brush>
  </inkml:definitions>
  <inkml:trace contextRef="#ctx0" brushRef="#br0">0 1 2072 0 0,'0'0'548'0'0,"9"18"-1424"0"0,-7-17 884 0 0,-1 0 84 0 0,0 1-40 0 0,2-1 116 0 0,-1 0-168 0 0,5 2-908 0 0</inkml:trace>
</inkml:ink>
</file>

<file path=ppt/ink/ink2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1:19.843"/>
    </inkml:context>
    <inkml:brush xml:id="br0">
      <inkml:brushProperty name="width" value="0.1" units="cm"/>
      <inkml:brushProperty name="height" value="0.1" units="cm"/>
      <inkml:brushProperty name="color" value="#33CCFF"/>
    </inkml:brush>
  </inkml:definitions>
  <inkml:trace contextRef="#ctx0" brushRef="#br0">0 0 692 0 0,'0'0'3508'0'0</inkml:trace>
  <inkml:trace contextRef="#ctx0" brushRef="#br0" timeOffset="1">95 53 1472 0 0,'0'0'5189'0'0,"-22"-11"-8434"0"0,31 22 429 0 0</inkml:trace>
</inkml:ink>
</file>

<file path=ppt/ink/ink2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1:40.773"/>
    </inkml:context>
    <inkml:brush xml:id="br0">
      <inkml:brushProperty name="width" value="0.1" units="cm"/>
      <inkml:brushProperty name="height" value="0.1" units="cm"/>
      <inkml:brushProperty name="color" value="#33CCFF"/>
    </inkml:brush>
  </inkml:definitions>
  <inkml:trace contextRef="#ctx0" brushRef="#br0">107 144 608 0 0,'0'0'1968'0'0,"2"-11"-1686"0"0,13-99 1282 0 0,-13 88-1198 0 0,-2 33-1240 0 0,-3 38 163 0 0,-40 240 2002 0 0,-5 41 1037 0 0,26 4-716 0 0,25-79-1362 0 0,-8 285 656 0 0,-2-231-596 0 0,24-330 1100 0 0,-11 11-1665 0 0,6-10-1584 0 0,-1 0 0 0 0,10-29 0 0 0,3-18-2615 0 0</inkml:trace>
</inkml:ink>
</file>

<file path=ppt/ink/ink2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1:43.138"/>
    </inkml:context>
    <inkml:brush xml:id="br0">
      <inkml:brushProperty name="width" value="0.1" units="cm"/>
      <inkml:brushProperty name="height" value="0.1" units="cm"/>
      <inkml:brushProperty name="color" value="#33CCFF"/>
    </inkml:brush>
  </inkml:definitions>
  <inkml:trace contextRef="#ctx0" brushRef="#br0">149 1192 1212 0 0,'0'0'1063'0'0,"6"-11"-1032"0"0,-3 7 2 0 0,2-5 13 0 0,1 1-1 0 0,-1 0 1 0 0,2 0 0 0 0,-1 0-1 0 0,1 1 1 0 0,0 0-1 0 0,0 0 1 0 0,9-6 0 0 0,33-17 665 0 0,2 2 0 0 0,0 1 0 0 0,94-32 0 0 0,173-35-579 0 0,-194 60-19 0 0,1001-231 1488 0 0,-978 234-1434 0 0,909-169 1017 0 0,-717 144-1121 0 0,357-50 36 0 0,176 26-81 0 0,-475 53 88 0 0,512-28-112 0 0,135 46 121 0 0,-1030 9-150 0 0,-1 1 0 0 0,1 1 0 0 0,-1 0 0 0 0,0 1 0 0 0,0 0 0 0 0,0 1 0 0 0,25 11 0 0 0,-29-10-17 0 0,0 1 0 0 0,-1 0 0 0 0,1 0 1 0 0,-1 1-1 0 0,0 0 0 0 0,-1 0 1 0 0,0 1-1 0 0,0 0 0 0 0,0 0 0 0 0,9 17 1 0 0,20 41 56 0 0,-4 2 1 0 0,34 97-1 0 0,31 69 39 0 0,117 162-124 0 0,-1-4-66 0 0,-35 13 64 0 0,-135-281-78 0 0,32 152 1 0 0,-71-260 184 0 0,-2-1 0 0 0,0 1 0 0 0,0 0 0 0 0,-1 0 0 0 0,-1 0 0 0 0,-4 31 0 0 0,1-41 49 0 0,1 0 0 0 0,-1 1 1 0 0,0-1-1 0 0,0 0 0 0 0,-1 0 1 0 0,1 0-1 0 0,-1-1 1 0 0,-1 1-1 0 0,1-1 0 0 0,-1 0 1 0 0,0 0-1 0 0,0-1 0 0 0,0 0 1 0 0,-1 1-1 0 0,1-2 0 0 0,-13 7 1 0 0,-9 4 82 0 0,0-2 1 0 0,-41 14 0 0 0,63-25-148 0 0,-61 20 129 0 0,0-4 1 0 0,-94 12-1 0 0,-141 1-70 0 0,160-18-33 0 0,-1250 16 235 0 0,1116-39-228 0 0,-214-4-54 0 0,228 15 32 0 0,-434 3 78 0 0,548 5-208 0 0,-246 44 0 0 0,127 10-69 0 0,-6 0 340 0 0,107-30-214 0 0,-291 44 196 0 0,-425-17-62 0 0,479-23-120 0 0,44-3 72 0 0,201-29 67 0 0,-62 5-87 0 0,70 4-85 0 0,-86 12-40 0 0,171-14 183 0 0,-90 12 40 0 0,-40-11 99 0 0,184-11-275 0 0,0 1 0 0 0,1 1 0 0 0,-1-1-1 0 0,1 2 1 0 0,-1-1 0 0 0,-15 10 0 0 0,-27 9-2576 0 0,21-14-13 0 0</inkml:trace>
</inkml:ink>
</file>

<file path=ppt/ink/ink2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1:44.669"/>
    </inkml:context>
    <inkml:brush xml:id="br0">
      <inkml:brushProperty name="width" value="0.1" units="cm"/>
      <inkml:brushProperty name="height" value="0.1" units="cm"/>
      <inkml:brushProperty name="color" value="#33CCFF"/>
    </inkml:brush>
  </inkml:definitions>
  <inkml:trace contextRef="#ctx0" brushRef="#br0">0 193 156 0 0,'0'0'3912'0'0,"2"11"-5402"0"0,7 57 1434 0 0,-2 102 0 0 0,-7-148 660 0 0,-9 40 6933 0 0,6-72-6286 0 0,-1-16-1775 0 0,4 10 481 0 0,1 0 0 0 0,0 0-1 0 0,2 0 1 0 0,0 0-1 0 0,0 0 1 0 0,8-18-1 0 0,42-91-272 0 0,-51 120 315 0 0,15-32-68 0 0,1 1-1 0 0,3 1 1 0 0,32-44 0 0 0,-49 74-342 0 0,0 1 1 0 0,1-1-1 0 0,-1 1 1 0 0,1 0-1 0 0,0 1 1 0 0,0-1-1 0 0,0 1 1 0 0,9-4-1 0 0,-4 3-2378 0 0</inkml:trace>
</inkml:ink>
</file>

<file path=ppt/ink/ink2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1:45.088"/>
    </inkml:context>
    <inkml:brush xml:id="br0">
      <inkml:brushProperty name="width" value="0.1" units="cm"/>
      <inkml:brushProperty name="height" value="0.1" units="cm"/>
      <inkml:brushProperty name="color" value="#33CCFF"/>
    </inkml:brush>
  </inkml:definitions>
  <inkml:trace contextRef="#ctx0" brushRef="#br0">1 302 364 0 0,'0'0'4696'0'0,"14"-9"-4766"0"0,-3 2 67 0 0,23-15 71 0 0,34-28-1 0 0,-57 41 4 0 0,0-1-1 0 0,0-1 1 0 0,-1 0 0 0 0,-1 0 0 0 0,9-14 0 0 0,-14 19-154 0 0,-1 0-1 0 0,0 0 1 0 0,0 0 0 0 0,0-1 0 0 0,0 0 0 0 0,-1 1 0 0 0,-1-1 0 0 0,1 0 0 0 0,-1 0 0 0 0,0 0 0 0 0,0 0 0 0 0,-1-13-1 0 0,0 19 81 0 0,0-1 0 0 0,0 1-1 0 0,0-1 1 0 0,-1 1 0 0 0,1-1-1 0 0,0 1 1 0 0,0-1 0 0 0,-1 1-1 0 0,1-1 1 0 0,-1 1 0 0 0,0-1-1 0 0,1 1 1 0 0,-1 0 0 0 0,0-1-1 0 0,0 1 1 0 0,0 0 0 0 0,0 0-1 0 0,0-1 1 0 0,0 1 0 0 0,0 0-1 0 0,0 0 1 0 0,0 0 0 0 0,-1 0-1 0 0,1 0 1 0 0,0 1 0 0 0,-1-1-1 0 0,1 0 1 0 0,-1 1 0 0 0,1-1-1 0 0,0 1 1 0 0,-1-1 0 0 0,1 1-1 0 0,-1 0 1 0 0,0-1 0 0 0,1 1-1 0 0,-1 0 1 0 0,1 0 0 0 0,-1 0-1 0 0,1 0 1 0 0,-1 1 0 0 0,1-1-1 0 0,-1 0 1 0 0,1 0 0 0 0,-1 1-1 0 0,-2 1 1 0 0,-2 0-64 0 0,0 0-1 0 0,0 0 1 0 0,0 1-1 0 0,1 0 0 0 0,-1 0 1 0 0,1 0-1 0 0,0 1 1 0 0,0 0-1 0 0,0 0 1 0 0,-5 6-1 0 0,1 0 14 0 0,1 1 1 0 0,1 0-1 0 0,0 1 0 0 0,0-1 0 0 0,1 1 0 0 0,1 0 0 0 0,0 1 0 0 0,0 0 0 0 0,1-1 0 0 0,1 1 1 0 0,0 1-1 0 0,1-1 0 0 0,1 0 0 0 0,0 1 0 0 0,0-1 0 0 0,2 17 0 0 0,0-27 72 0 0,0 1 0 0 0,0-1 0 0 0,0 1 0 0 0,0-1 0 0 0,0 1 0 0 0,1-1 0 0 0,-1 0 1 0 0,1 0-1 0 0,0 0 0 0 0,0 0 0 0 0,0 0 0 0 0,0 0 0 0 0,1 0 0 0 0,-1-1 0 0 0,1 1 0 0 0,-1-1 0 0 0,1 1 0 0 0,0-1 0 0 0,0 0 0 0 0,0 0 0 0 0,0-1 0 0 0,1 1 0 0 0,-1-1 0 0 0,0 1 0 0 0,1-1 0 0 0,6 2 0 0 0,3-1 86 0 0,-1 0 0 0 0,1 0 0 0 0,0-1-1 0 0,-1-1 1 0 0,1 0 0 0 0,17-3 0 0 0,-12 0-1277 0 0,3-5-650 0 0</inkml:trace>
</inkml:ink>
</file>

<file path=ppt/ink/ink2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1:45.512"/>
    </inkml:context>
    <inkml:brush xml:id="br0">
      <inkml:brushProperty name="width" value="0.1" units="cm"/>
      <inkml:brushProperty name="height" value="0.1" units="cm"/>
      <inkml:brushProperty name="color" value="#33CCFF"/>
    </inkml:brush>
  </inkml:definitions>
  <inkml:trace contextRef="#ctx0" brushRef="#br0">42 1 2784 0 0,'0'0'2474'0'0,"-1"15"-3782"0"0,-5 279 2662 0 0,7-204-947 0 0,-3 100 186 0 0,2-187-861 0 0,0 1-1 0 0,-1-1 1 0 0,0 1 0 0 0,1-1 0 0 0,-1 0-1 0 0,0 0 1 0 0,0 1 0 0 0,-1-1 0 0 0,1 0-1 0 0,-1 0 1 0 0,1 0 0 0 0,-1 0 0 0 0,0 0-1 0 0,-4 4 1 0 0,-6 0-1804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3:49.730"/>
    </inkml:context>
    <inkml:brush xml:id="br0">
      <inkml:brushProperty name="width" value="0.035" units="cm"/>
      <inkml:brushProperty name="height" value="0.035" units="cm"/>
    </inkml:brush>
  </inkml:definitions>
  <inkml:trace contextRef="#ctx0" brushRef="#br0">165 103 2784,'-10'1'8491,"-2"7"-6238,-11 18-3767,17-19 2433,-62 75-373,62-74-572,0 2-1,1-1 1,0 0-1,0 1 1,1 0-1,0 0 1,-4 20-1,7-27 9,1 0-1,-1 1 1,1-1 0,0 1-1,0-1 1,0 0-1,1 1 1,-1-1 0,1 0-1,0 1 1,0-1-1,0 0 1,0 0 0,0 0-1,1 0 1,-1 0 0,5 5-1,-3-4-41,1 0 0,0 0-1,0-1 1,0 1 0,0-1-1,1 0 1,-1 0 0,1-1-1,0 0 1,7 3 0,2 0-188,-1-1 0,2-1 0,-1-1 0,0 0 0,1 0 0,-1-2 0,23-1 0,-22 0 255,1-2 1,-1 0-1,0 0 1,1-2-1,-2 0 1,1 0-1,0-1 1,-1-1-1,0-1 1,-1 0-1,22-17 1,-20 12 280,-1-1 0,0 0 0,-1 0 0,-1-1 0,0-1 0,-1 0 0,-1-1 0,-1 0 0,9-20 0,-16 31-159,0 1 1,0 0-1,0 0 0,-1-1 1,0 1-1,0 0 0,0-1 0,-1 1 1,1-1-1,-2 0 0,1 1 1,0-1-1,-1 1 0,0 0 0,0-1 1,-1 1-1,0 0 0,-3-8 0,2 8-75,0-1-1,-1 1 0,1 1 0,-1-1 0,0 0 1,-1 1-1,1 0 0,-1 0 0,0 0 0,0 1 0,0 0 1,0 0-1,-1 0 0,1 0 0,-1 1 0,-10-3 1,2 2-86,-1 0 1,0 2-1,1-1 1,-1 2 0,0 0-1,0 1 1,0 0-1,1 1 1,-1 1-1,1 0 1,0 1 0,-1 1-1,2 0 1,-1 1-1,1 0 1,0 1 0,0 1-1,0 0 1,-12 10-1,23-16-127,0 0-1,0 0 0,0 0 0,1 0 1,-1 0-1,0 0 0,1 0 0,-1 0 0,1 1 1,0-1-1,0 1 0,0-1 0,0 1 1,0-1-1,0 1 0,1-1 0,-1 1 0,1 0 1,0-1-1,0 1 0,0 0 0,0 0 1,0-1-1,0 1 0,1 0 0,-1-1 0,1 1 1,0-1-1,0 1 0,0-1 0,0 1 1,0-1-1,1 1 0,-1-1 0,1 0 0,-1 0 1,1 0-1,0 0 0,0 0 0,0 0 1,0 0-1,0-1 0,0 1 0,1-1 0,-1 0 1,0 1-1,5 0 0,22 9-3662</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0:17.838"/>
    </inkml:context>
    <inkml:brush xml:id="br0">
      <inkml:brushProperty name="width" value="0.035" units="cm"/>
      <inkml:brushProperty name="height" value="0.035" units="cm"/>
      <inkml:brushProperty name="color" value="#E71224"/>
    </inkml:brush>
  </inkml:definitions>
  <inkml:trace contextRef="#ctx0" brushRef="#br0">1 6 2652,'1'-5'6520,"2"6"-4867,-2 28-5907</inkml:trace>
</inkml:ink>
</file>

<file path=ppt/ink/ink2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1:46.008"/>
    </inkml:context>
    <inkml:brush xml:id="br0">
      <inkml:brushProperty name="width" value="0.1" units="cm"/>
      <inkml:brushProperty name="height" value="0.1" units="cm"/>
      <inkml:brushProperty name="color" value="#33CCFF"/>
    </inkml:brush>
  </inkml:definitions>
  <inkml:trace contextRef="#ctx0" brushRef="#br0">1 302 536 0 0,'0'0'3026'0'0,"7"-12"-2795"0"0,-5 7-212 0 0,5-8-34 0 0,1 1 1 0 0,0 0-1 0 0,0 1 1 0 0,1-1-1 0 0,0 2 0 0 0,12-11 1 0 0,14-7 50 0 0,53-46 177 0 0,-77 63-156 0 0,-1 0 0 0 0,0-1 0 0 0,-1 0 0 0 0,0 0 1 0 0,11-22-1 0 0,-27 77-1195 0 0,-1-14 1036 0 0,-7 45 1 0 0,14-66 78 0 0,0 0 1 0 0,1 0 0 0 0,-1-1-1 0 0,2 1 1 0 0,-1 0-1 0 0,1 0 1 0 0,0-1 0 0 0,1 1-1 0 0,0 0 1 0 0,0-1 0 0 0,5 12-1 0 0,-7-18 75 0 0,1 0-1 0 0,-1 0 1 0 0,0 0 0 0 0,1-1-1 0 0,0 1 1 0 0,-1 0 0 0 0,1 0-1 0 0,-1 0 1 0 0,1-1-1 0 0,0 1 1 0 0,-1 0 0 0 0,1-1-1 0 0,0 1 1 0 0,0-1 0 0 0,0 1-1 0 0,-1 0 1 0 0,1-1-1 0 0,0 0 1 0 0,0 1 0 0 0,0-1-1 0 0,0 0 1 0 0,0 1 0 0 0,0-1-1 0 0,0 0 1 0 0,0 0-1 0 0,0 0 1 0 0,0 0 0 0 0,0 0-1 0 0,1 0 1 0 0,0-1 92 0 0,1 1-1 0 0,-1-1 1 0 0,0 0-1 0 0,0-1 1 0 0,0 1 0 0 0,0 0-1 0 0,0-1 1 0 0,0 1 0 0 0,0-1-1 0 0,0 1 1 0 0,2-4 0 0 0,5-5 159 0 0,-1-1 0 0 0,0 1 0 0 0,8-17 0 0 0,-8 13-384 0 0,-1 0 0 0 0,-1 0 0 0 0,0 0 0 0 0,-1-1 0 0 0,0 1-1 0 0,-2-1 1 0 0,1-1 0 0 0,-2 1 0 0 0,1-19 0 0 0,-12 31-3605 0 0</inkml:trace>
</inkml:ink>
</file>

<file path=ppt/ink/ink2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1:46.431"/>
    </inkml:context>
    <inkml:brush xml:id="br0">
      <inkml:brushProperty name="width" value="0.1" units="cm"/>
      <inkml:brushProperty name="height" value="0.1" units="cm"/>
      <inkml:brushProperty name="color" value="#33CCFF"/>
    </inkml:brush>
  </inkml:definitions>
  <inkml:trace contextRef="#ctx0" brushRef="#br0">0 152 4320 0 0,'0'0'443'0'0,"1"12"-2732"0"0,7 96 4545 0 0,-5-138-2096 0 0,1 0 1 0 0,1 0 0 0 0,1 1-1 0 0,2 0 1 0 0,1 0-1 0 0,15-33 1 0 0,-22 55-128 0 0,-1 5-88 0 0,0 0 1 0 0,0 0 0 0 0,0 0-1 0 0,0 0 1 0 0,0 0-1 0 0,0 0 1 0 0,0 0 0 0 0,0 0-1 0 0,1 0 1 0 0,-1 1 0 0 0,3-3-1 0 0,-4 4 20 0 0,0 0-1 0 0,0 0 0 0 0,1 0 1 0 0,-1 0-1 0 0,0 0 0 0 0,0 0 1 0 0,0 0-1 0 0,1 0 0 0 0,-1 0 1 0 0,0 0-1 0 0,0 0 0 0 0,0 0 1 0 0,1 0-1 0 0,-1 0 0 0 0,0 0 1 0 0,0 0-1 0 0,0 0 0 0 0,1 0 1 0 0,-1 0-1 0 0,0 0 0 0 0,0 0 1 0 0,0 0-1 0 0,1 0 0 0 0,-1 0 1 0 0,0 0-1 0 0,0 0 0 0 0,0 0 1 0 0,0 1-1 0 0,1-1 0 0 0,-1 0 1 0 0,0 0-1 0 0,0 0 0 0 0,0 0 1 0 0,0 1-1 0 0,0-1 0 0 0,1 0 1 0 0,-1 0-1 0 0,4 18-1293 0 0,-3 9 7 0 0,0-13 178 0 0</inkml:trace>
</inkml:ink>
</file>

<file path=ppt/ink/ink2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1:46.851"/>
    </inkml:context>
    <inkml:brush xml:id="br0">
      <inkml:brushProperty name="width" value="0.1" units="cm"/>
      <inkml:brushProperty name="height" value="0.1" units="cm"/>
      <inkml:brushProperty name="color" value="#33CCFF"/>
    </inkml:brush>
  </inkml:definitions>
  <inkml:trace contextRef="#ctx0" brushRef="#br0">0 125 1800 0 0,'0'0'3040'0'0,"6"8"-4494"0"0,-1 0 1476 0 0,0 1 1 0 0,-1 0 0 0 0,0 0-1 0 0,0 0 1 0 0,-1 1 0 0 0,0-1-1 0 0,0 1 1 0 0,1 13 0 0 0,-2 14 417 0 0,-1-18 1452 0 0,-1-41-794 0 0,1 7-1145 0 0,1 1 0 0 0,0 0 1 0 0,1 0-1 0 0,0 0 0 0 0,1 0 0 0 0,6-13 0 0 0,38-81-28 0 0,-38 88 11 0 0,-9 18 48 0 0,0 0-1 0 0,-1 1 1 0 0,1-1-1 0 0,0 1 1 0 0,0-1-1 0 0,1 1 1 0 0,-1-1-1 0 0,0 1 0 0 0,0-1 1 0 0,1 1-1 0 0,-1 0 1 0 0,3-2-1 0 0,-4 3 1 0 0,1 0 0 0 0,0-1 0 0 0,-1 1 0 0 0,1 0-1 0 0,-1 0 1 0 0,1 0 0 0 0,-1 0 0 0 0,1 0-1 0 0,0 0 1 0 0,-1 0 0 0 0,1 0 0 0 0,-1 0 0 0 0,1 0-1 0 0,0 0 1 0 0,-1 0 0 0 0,1 0 0 0 0,-1 1 0 0 0,1-1-1 0 0,-1 0 1 0 0,1 0 0 0 0,0 1 0 0 0,-1-1 0 0 0,1 0-1 0 0,-1 1 1 0 0,1 0 0 0 0,3 3-76 0 0,0 0-1 0 0,-1 1 1 0 0,0-1 0 0 0,0 1-1 0 0,0 0 1 0 0,3 8 0 0 0,-5-11 88 0 0,10 18 134 0 0,-1 0 1 0 0,-1 0-1 0 0,-1 0 0 0 0,-1 1 0 0 0,-1 1 1 0 0,-1-1-1 0 0,0 1 0 0 0,1 29 0 0 0,-6-37-2593 0 0</inkml:trace>
</inkml:ink>
</file>

<file path=ppt/ink/ink2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9:52.983"/>
    </inkml:context>
    <inkml:brush xml:id="br0">
      <inkml:brushProperty name="width" value="0.1" units="cm"/>
      <inkml:brushProperty name="height" value="0.1" units="cm"/>
      <inkml:brushProperty name="color" value="#33CCFF"/>
    </inkml:brush>
  </inkml:definitions>
  <inkml:trace contextRef="#ctx0" brushRef="#br0">38 160 380 0 0,'0'0'5946'0'0,"2"-4"-7030"0"0,6-11 1984 0 0,-10 15-854 0 0,1 1 1 0 0,-1-1-1 0 0,0 0 1 0 0,0 0 0 0 0,1 0-1 0 0,-1 0 1 0 0,0 0-1 0 0,1-1 1 0 0,-1 1-1 0 0,0-1 1 0 0,1 1-1 0 0,-1-1 1 0 0,1 1-1 0 0,-1-1 1 0 0,0 0-1 0 0,1 0 1 0 0,0 1-1 0 0,-1-1 1 0 0,1 0-1 0 0,-1 0 1 0 0,1-1-1 0 0,0 1 1 0 0,0 0-1 0 0,0 0 1 0 0,0-1-1 0 0,0 1 1 0 0,0 0 0 0 0,0-1-1 0 0,0 1 1 0 0,0-1-1 0 0,1 0 1 0 0,-1 1-1 0 0,1-1 1 0 0,-1 1-1 0 0,1-1 1 0 0,-1 0-1 0 0,1 1 1 0 0,0-1-1 0 0,0-3 1 0 0,0 1-83 0 0,1 1 0 0 0,0-1 0 0 0,0 0-1 0 0,0 1 1 0 0,0-1 0 0 0,0 1 0 0 0,1 0 0 0 0,-1-1 0 0 0,1 1 0 0 0,0 0 0 0 0,0 0 0 0 0,1 0 0 0 0,-1 0 0 0 0,0 0 0 0 0,1 1 0 0 0,0-1-1 0 0,5-3 1 0 0,0 0-38 0 0,1 1 0 0 0,0 1-1 0 0,0-1 1 0 0,0 1-1 0 0,0 1 1 0 0,1 0-1 0 0,0 0 1 0 0,-1 1 0 0 0,1 0-1 0 0,0 1 1 0 0,0 0-1 0 0,0 1 1 0 0,0 0 0 0 0,0 0-1 0 0,15 3 1 0 0,-20-2 63 0 0,0 0 1 0 0,1 0-1 0 0,-1 1 1 0 0,0 0-1 0 0,0 0 1 0 0,0 0 0 0 0,0 0-1 0 0,0 1 1 0 0,-1 0-1 0 0,1 0 1 0 0,-1 0-1 0 0,0 0 1 0 0,0 1-1 0 0,0 0 1 0 0,0 0 0 0 0,0 0-1 0 0,-1 0 1 0 0,0 1-1 0 0,0-1 1 0 0,0 1-1 0 0,-1-1 1 0 0,1 1-1 0 0,-1 0 1 0 0,0 0-1 0 0,0 1 1 0 0,-1-1 0 0 0,0 0-1 0 0,0 0 1 0 0,1 9-1 0 0,-1 4 53 0 0,-2 0 0 0 0,0 0 0 0 0,0 0 0 0 0,-2 0 1 0 0,0 0-1 0 0,-1 0 0 0 0,-1 0 0 0 0,-1-1 0 0 0,0 0 0 0 0,-1 0 0 0 0,-1-1 0 0 0,-1 0 0 0 0,-18 26 0 0 0,5-12 84 0 0,0-2 0 0 0,-2 0 1 0 0,-1-2-1 0 0,-1-1 0 0 0,-59 43 0 0 0,61-52-18 0 0,24-16-140 0 0,12 0-768 0 0,151-11 1623 0 0,2 0-831 0 0,-35 14-1209 0 0,-87-3-1000 0 0</inkml:trace>
</inkml:ink>
</file>

<file path=ppt/ink/ink2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9:53.784"/>
    </inkml:context>
    <inkml:brush xml:id="br0">
      <inkml:brushProperty name="width" value="0.1" units="cm"/>
      <inkml:brushProperty name="height" value="0.1" units="cm"/>
      <inkml:brushProperty name="color" value="#33CCFF"/>
    </inkml:brush>
  </inkml:definitions>
  <inkml:trace contextRef="#ctx0" brushRef="#br0">0 34 3080 0 0,'0'0'2777'0'0,"12"-3"-3265"0"0,76-11 469 0 0,-1 5 1 0 0,170 1-1 0 0,-245 9 132 0 0,0 1 1 0 0,25 6-1 0 0,-12-1-2954 0 0</inkml:trace>
</inkml:ink>
</file>

<file path=ppt/ink/ink2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9:54.219"/>
    </inkml:context>
    <inkml:brush xml:id="br0">
      <inkml:brushProperty name="width" value="0.1" units="cm"/>
      <inkml:brushProperty name="height" value="0.1" units="cm"/>
      <inkml:brushProperty name="color" value="#33CCFF"/>
    </inkml:brush>
  </inkml:definitions>
  <inkml:trace contextRef="#ctx0" brushRef="#br0">0 30 288 0 0,'0'0'8503'0'0,"1"-6"-8435"0"0,0 4 92 0 0,2-18-1320 0 0,0 19 159 0 0,1 16 479 0 0,9 60 352 0 0,-4 0 0 0 0,-3 1 1 0 0,-4 1-1 0 0,-2-1 0 0 0,-12 76 0 0 0,9-129-1449 0 0,2-2-671 0 0</inkml:trace>
</inkml:ink>
</file>

<file path=ppt/ink/ink2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9:54.974"/>
    </inkml:context>
    <inkml:brush xml:id="br0">
      <inkml:brushProperty name="width" value="0.1" units="cm"/>
      <inkml:brushProperty name="height" value="0.1" units="cm"/>
      <inkml:brushProperty name="color" value="#33CCFF"/>
    </inkml:brush>
  </inkml:definitions>
  <inkml:trace contextRef="#ctx0" brushRef="#br0">560 75 328 0 0,'0'0'2160'0'0,"-11"-9"-2223"0"0,-36-30 76 0 0,42 36-7 0 0,1 0-1 0 0,-1 0 1 0 0,-1 0-1 0 0,1 0 1 0 0,0 1 0 0 0,-1 0-1 0 0,1 0 1 0 0,-1 1-1 0 0,1-1 1 0 0,-1 1-1 0 0,0 0 1 0 0,1 1-1 0 0,-1-1 1 0 0,0 1-1 0 0,0 1 1 0 0,-5 0 0 0 0,-8-1 81 0 0,17 1-105 0 0,0-1-1 0 0,0 1 0 0 0,1 0 1 0 0,-1 0-1 0 0,0-1 1 0 0,0 1-1 0 0,1 0 0 0 0,-1 1 1 0 0,1-1-1 0 0,-1 0 0 0 0,1 0 1 0 0,-1 1-1 0 0,1-1 1 0 0,0 1-1 0 0,0-1 0 0 0,0 1 1 0 0,0-1-1 0 0,0 1 0 0 0,0 0 1 0 0,0 0-1 0 0,-1 2 1 0 0,-16 43-258 0 0,16-42 261 0 0,-225 569 2309 0 0,183-457-1833 0 0,-16 32 142 0 0,60-148-575 0 0,-1-1-1 0 0,1 1 1 0 0,0-1 0 0 0,0 1-1 0 0,0-1 1 0 0,0 1 0 0 0,0-1 0 0 0,0 1-1 0 0,0 0 1 0 0,0-1 0 0 0,0 1-1 0 0,0-1 1 0 0,0 1 0 0 0,0-1-1 0 0,0 1 1 0 0,0-1 0 0 0,1 1 0 0 0,-1-1-1 0 0,0 1 1 0 0,0-1 0 0 0,0 1-1 0 0,1-1 1 0 0,-1 1 0 0 0,0-1 0 0 0,1 1-1 0 0,-1-1 1 0 0,0 0 0 0 0,1 1-1 0 0,-1-1 1 0 0,1 0 0 0 0,-1 1 0 0 0,1-1-1 0 0,-1 0 1 0 0,1 1 0 0 0,-1-1-1 0 0,1 0 1 0 0,-1 0 0 0 0,1 0 0 0 0,-1 1-1 0 0,1-1 1 0 0,-1 0 0 0 0,1 0-1 0 0,-1 0 1 0 0,1 0 0 0 0,-1 0 0 0 0,1 0-1 0 0,-1 0 1 0 0,1 0 0 0 0,0 0-1 0 0,0-1 1 0 0,44 1 225 0 0,-27 0-30 0 0,-4 0-247 0 0,412 0-1254 0 0,-392-2-919 0 0</inkml:trace>
</inkml:ink>
</file>

<file path=ppt/ink/ink2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9:55.660"/>
    </inkml:context>
    <inkml:brush xml:id="br0">
      <inkml:brushProperty name="width" value="0.1" units="cm"/>
      <inkml:brushProperty name="height" value="0.1" units="cm"/>
      <inkml:brushProperty name="color" value="#33CCFF"/>
    </inkml:brush>
  </inkml:definitions>
  <inkml:trace contextRef="#ctx0" brushRef="#br0">19 61 768 0 0,'0'0'4011'0'0,"13"-9"-4692"0"0,45-27 571 0 0,-52 34 91 0 0,0-1 0 0 0,0 1 0 0 0,1 0 0 0 0,-1 0 0 0 0,0 1 0 0 0,1 0 1 0 0,-1 0-1 0 0,1 0 0 0 0,-1 1 0 0 0,1 0 0 0 0,-1 0 0 0 0,10 2 0 0 0,8-1 3 0 0,-21-1 1 0 0,0 0-1 0 0,-1 0 0 0 0,1 0 1 0 0,0 0-1 0 0,-1 1 0 0 0,1-1 1 0 0,0 1-1 0 0,-1 0 0 0 0,1 0 0 0 0,0 0 1 0 0,-1 0-1 0 0,1 0 0 0 0,-1 0 1 0 0,0 0-1 0 0,1 1 0 0 0,-1 0 1 0 0,0-1-1 0 0,0 1 0 0 0,0 0 1 0 0,0 0-1 0 0,2 2 0 0 0,-4-2 29 0 0,1 0 0 0 0,0 1 0 0 0,0-1-1 0 0,0 0 1 0 0,-1 0 0 0 0,0 0 0 0 0,1 1-1 0 0,-1-1 1 0 0,0 0 0 0 0,0 1 0 0 0,0-1 0 0 0,0 0-1 0 0,0 1 1 0 0,-1-1 0 0 0,1 0 0 0 0,-1 0 0 0 0,0 1-1 0 0,1-1 1 0 0,-1 0 0 0 0,0 0 0 0 0,0 0 0 0 0,0 0-1 0 0,-1 0 1 0 0,1 0 0 0 0,-2 2 0 0 0,-12 16 70 0 0,0-2-1 0 0,-1 0 1 0 0,-1 0 0 0 0,-21 16 0 0 0,-81 56 148 0 0,98-75-130 0 0,9-4-162 0 0,12-5-351 0 0,24-5-232 0 0,-12-1 888 0 0,33-2-105 0 0,-26 0-235 0 0,1 1-1 0 0,0 1 1 0 0,-1 1 0 0 0,27 5 0 0 0,-43-6 76 0 0,1 1-1 0 0,0 0 1 0 0,0 0-1 0 0,-1 0 1 0 0,1 1 0 0 0,-1-1-1 0 0,1 1 1 0 0,-1 0-1 0 0,1 0 1 0 0,-1 0-1 0 0,0 0 1 0 0,0 1-1 0 0,0-1 1 0 0,0 1 0 0 0,-1 0-1 0 0,1 0 1 0 0,-1 0-1 0 0,0 0 1 0 0,1 0-1 0 0,-1 0 1 0 0,-1 1 0 0 0,1-1-1 0 0,0 1 1 0 0,-1-1-1 0 0,0 1 1 0 0,0 0-1 0 0,1 5 1 0 0,-1-5 96 0 0,-1-1 0 0 0,0 1-1 0 0,0 0 1 0 0,0 0 0 0 0,0 0 0 0 0,0 0 0 0 0,-1-1 0 0 0,0 1 0 0 0,0 0-1 0 0,0 0 1 0 0,0-1 0 0 0,-1 1 0 0 0,1-1 0 0 0,-1 1 0 0 0,0-1-1 0 0,0 0 1 0 0,0 0 0 0 0,0 1 0 0 0,-1-1 0 0 0,-4 4 0 0 0,-4 3 206 0 0,-2 0-1 0 0,1 0 1 0 0,-26 14 0 0 0,-3 2-497 0 0,-2 3-1507 0 0,32-24-98 0 0</inkml:trace>
</inkml:ink>
</file>

<file path=ppt/ink/ink2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9:56.272"/>
    </inkml:context>
    <inkml:brush xml:id="br0">
      <inkml:brushProperty name="width" value="0.1" units="cm"/>
      <inkml:brushProperty name="height" value="0.1" units="cm"/>
      <inkml:brushProperty name="color" value="#33CCFF"/>
    </inkml:brush>
  </inkml:definitions>
  <inkml:trace contextRef="#ctx0" brushRef="#br0">171 17 1500 0 0,'0'0'3602'0'0,"12"-3"-4706"0"0,7-1 1074 0 0,1 0 0 0 0,-1 2 0 0 0,1 0 0 0 0,-1 1 0 0 0,38 3 0 0 0,-22 3-36 0 0,-12-3 35 0 0,-1 1 0 0 0,1 2 0 0 0,-1 0 1 0 0,-1 1-1 0 0,37 15 0 0 0,-55-19 16 0 0,-1 0 0 0 0,0 0 0 0 0,0 0 1 0 0,0 0-1 0 0,-1 0 0 0 0,1 0 0 0 0,0 1 0 0 0,-1-1 0 0 0,1 1 1 0 0,-1-1-1 0 0,0 1 0 0 0,0-1 0 0 0,0 1 0 0 0,0 0 0 0 0,-1 0 0 0 0,1-1 1 0 0,-1 1-1 0 0,1 0 0 0 0,-1 0 0 0 0,0 0 0 0 0,-1 5 0 0 0,1 10 20 0 0,-2 1-1 0 0,-3 19 0 0 0,3-30-53 0 0,-4 46 5 0 0,1-1-1 0 0,3 2 1 0 0,2-1-1 0 0,3 0 0 0 0,2-1 1 0 0,2 1-1 0 0,3-1 1 0 0,2 0-1 0 0,2-1 1 0 0,3 0-1 0 0,31 67 1 0 0,-38-100 121 0 0,-7-14 23 0 0,0 0-1 0 0,-1 0 0 0 0,1 0 1 0 0,-1 1-1 0 0,0-1 1 0 0,-1 1-1 0 0,1-1 1 0 0,0 7-1 0 0,-4-11 172 0 0,0 0-1 0 0,0 0 0 0 0,0-1 0 0 0,-1 1 1 0 0,1-1-1 0 0,0 1 0 0 0,0-1 1 0 0,-1 0-1 0 0,1 0 0 0 0,0 0 0 0 0,-3 0 1 0 0,-4 0 228 0 0,-399 54 153 0 0,242-28-3224 0 0,88-17-1137 0 0</inkml:trace>
</inkml:ink>
</file>

<file path=ppt/ink/ink2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0:03.623"/>
    </inkml:context>
    <inkml:brush xml:id="br0">
      <inkml:brushProperty name="width" value="0.1" units="cm"/>
      <inkml:brushProperty name="height" value="0.1" units="cm"/>
      <inkml:brushProperty name="color" value="#33CCFF"/>
    </inkml:brush>
  </inkml:definitions>
  <inkml:trace contextRef="#ctx0" brushRef="#br0">29 109 288 0 0,'0'0'2626'0'0,"-4"-8"-2253"0"0,-16-23-94 0 0,20 30-279 0 0,-1 0 0 0 0,0 0 0 0 0,1 0 0 0 0,0 0 0 0 0,-1 0 0 0 0,1 0 0 0 0,-1 0 0 0 0,1 0 0 0 0,0 0 1 0 0,0 0-1 0 0,-1 0 0 0 0,1 0 0 0 0,0 0 0 0 0,0 0 0 0 0,0 0 0 0 0,0 0 0 0 0,0 0 0 0 0,1 0 0 0 0,-1 0 0 0 0,0 0 1 0 0,0-1-1 0 0,1 1 0 0 0,-1 0 0 0 0,1 0 0 0 0,-1 1 0 0 0,1-1 0 0 0,-1 0 0 0 0,1 0 0 0 0,-1 0 0 0 0,1 0 0 0 0,0 0 0 0 0,0 0 1 0 0,-1 1-1 0 0,1-1 0 0 0,0 0 0 0 0,0 1 0 0 0,0-1 0 0 0,0 1 0 0 0,0-1 0 0 0,0 1 0 0 0,1-1 0 0 0,5-2-133 0 0,0 0 0 0 0,0 0 0 0 0,1 1-1 0 0,11-2 1 0 0,-10 2 172 0 0,14-3-84 0 0,1 1 0 0 0,-1 1-1 0 0,1 1 1 0 0,0 1 0 0 0,41 4-1 0 0,-61-2 27 0 0,0 0 0 0 0,0 0 0 0 0,0 0 0 0 0,0 0-1 0 0,0 1 1 0 0,0-1 0 0 0,-1 1 0 0 0,1 0 0 0 0,-1 0 0 0 0,1 1-1 0 0,-1-1 1 0 0,1 1 0 0 0,-1-1 0 0 0,0 1 0 0 0,0 0 0 0 0,-1 1-1 0 0,1-1 1 0 0,2 4 0 0 0,-3-4 18 0 0,-1-1 0 0 0,0 1 0 0 0,0-1 0 0 0,1 1 0 0 0,-1 0 0 0 0,-1 0 0 0 0,1-1 0 0 0,0 1 0 0 0,-1 0 0 0 0,1 0 0 0 0,-1 0 0 0 0,0 0 0 0 0,0-1 0 0 0,0 1 0 0 0,-1 0 0 0 0,1 0 0 0 0,-1 0 0 0 0,1 0 0 0 0,-1-1 0 0 0,0 1 0 0 0,0 0 0 0 0,0-1 0 0 0,0 1 0 0 0,-1-1 1 0 0,1 1-1 0 0,-3 3 0 0 0,-11 11 112 0 0,1-2 1 0 0,-2 0 0 0 0,0 0 0 0 0,-1-2-1 0 0,0 0 1 0 0,-1 0 0 0 0,-19 9 0 0 0,12-17 318 0 0,18-6-600 0 0,19-5-608 0 0,9 0 476 0 0,0 1 1 0 0,0 1-1 0 0,1 0 0 0 0,-1 2 0 0 0,1 0 1 0 0,29 2-1 0 0,-40 0 274 0 0,-1 1 0 0 0,1 0 1 0 0,-1 1-1 0 0,1 0 0 0 0,-1 1 0 0 0,0 0 1 0 0,0 0-1 0 0,0 1 0 0 0,0 0 0 0 0,-1 1 1 0 0,0 0-1 0 0,0 1 0 0 0,0-1 0 0 0,0 2 1 0 0,7 7-1 0 0,-14-12 18 0 0,0 1 0 0 0,0-1 0 0 0,0 1 0 0 0,-1 0 0 0 0,1-1 0 0 0,-1 1 0 0 0,0 0 0 0 0,0 0 0 0 0,1 3 0 0 0,0 5 10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0:19.261"/>
    </inkml:context>
    <inkml:brush xml:id="br0">
      <inkml:brushProperty name="width" value="0.035" units="cm"/>
      <inkml:brushProperty name="height" value="0.035" units="cm"/>
      <inkml:brushProperty name="color" value="#E71224"/>
    </inkml:brush>
  </inkml:definitions>
  <inkml:trace contextRef="#ctx0" brushRef="#br0">55 80 1584,'-35'-28'6005,"33"27"-5608,0-1 1,1 0 0,-1 0-1,0 0 1,1 0-1,-1 0 1,1-1 0,0 1-1,0 0 1,0-1 0,0 1-1,0 0 1,0-1 0,0-3-1,32 6 725,320 0-511,7 0-499,59 34-313,-400-32 272,-19-1 226,-30-3 150,19 1-660,-365-12-202,-5 0 486,283 0 146,73 9-177,-49-2-1,94 7-260,-1 1-1,21 4 1,28 4 683,248-8 357,22 2-719,-329-4-214,12 2 211,-19-2-129,0 0 0,0 0 0,0 0 0,1 0 0,-1 1 0,0-1 0,0 0 0,0 0 0,0 0 0,1 0 0,-1 0 0,0 1 0,0-1 0,0 0 0,0 0 0,0 0 0,0 1 0,0-1 0,1 0 0,-1 0 0,0 0 0,0 0 0,0 1 0,0-1 0,0 0 0,0 0 0,0 1 0,0-1 0,0 0 0,0 0 0,0 0 0,0 1 0,0-1 0,0 0 0,0 0 0,0 0 0,-1 1 0,1-1 0,0 0 0,0 0 0,0 0 0,0 0 0,0 1 0,0-1 0,-1 0 0,1 0 0,0 0 0,0 0 0,0 1 0,0-1 0,-1 0 0,1 0 0,0 0 0,0 0 0,0 0 0,0 0 0,-1 0 0,1 0 0,0 0 0,0 0 0,-1 0 0,1 0 0,0 0 0,0 0 0,-42 46-4666,8-16-1415,30-25 3481</inkml:trace>
</inkml:ink>
</file>

<file path=ppt/ink/ink2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0:04.107"/>
    </inkml:context>
    <inkml:brush xml:id="br0">
      <inkml:brushProperty name="width" value="0.1" units="cm"/>
      <inkml:brushProperty name="height" value="0.1" units="cm"/>
      <inkml:brushProperty name="color" value="#33CCFF"/>
    </inkml:brush>
  </inkml:definitions>
  <inkml:trace contextRef="#ctx0" brushRef="#br0">333 1 40 0 0,'0'0'2166'0'0,"-12"4"-1476"0"0,-7 1-374 0 0,1 0-1 0 0,-1-1 1 0 0,1-1-1 0 0,-32 1 1 0 0,10-5 199 0 0,-38 1-324 0 0,72 0-228 0 0,1 1 0 0 0,-1-1 0 0 0,0 2 0 0 0,1-1 0 0 0,-1 0 0 0 0,1 1 0 0 0,0 0 0 0 0,-1 1 0 0 0,1-1 0 0 0,-8 6-1 0 0,12-7-70 0 0,0-1 0 0 0,0 1-1 0 0,0 0 1 0 0,1 0-1 0 0,-1 0 1 0 0,0-1-1 0 0,0 1 1 0 0,1 0 0 0 0,-1 0-1 0 0,1 0 1 0 0,-1 0-1 0 0,1 0 1 0 0,-1 0-1 0 0,1 0 1 0 0,-1 2 0 0 0</inkml:trace>
</inkml:ink>
</file>

<file path=ppt/ink/ink2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0:04.514"/>
    </inkml:context>
    <inkml:brush xml:id="br0">
      <inkml:brushProperty name="width" value="0.1" units="cm"/>
      <inkml:brushProperty name="height" value="0.1" units="cm"/>
      <inkml:brushProperty name="color" value="#33CCFF"/>
    </inkml:brush>
  </inkml:definitions>
  <inkml:trace contextRef="#ctx0" brushRef="#br0">0 6 2608 0 0,'0'0'759'0'0,"12"-1"-1479"0"0,92-3 889 0 0,0 4 0 0 0,188 24 0 0 0,-284-23-148 0 0,0 0 0 0 0,1 1 1 0 0,-1 0-1 0 0,0 0 1 0 0,0 1-1 0 0,0 0 0 0 0,0 0 1 0 0,7 5-1 0 0,-9-6-2317 0 0</inkml:trace>
</inkml:ink>
</file>

<file path=ppt/ink/ink2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0:04.950"/>
    </inkml:context>
    <inkml:brush xml:id="br0">
      <inkml:brushProperty name="width" value="0.1" units="cm"/>
      <inkml:brushProperty name="height" value="0.1" units="cm"/>
      <inkml:brushProperty name="color" value="#33CCFF"/>
    </inkml:brush>
  </inkml:definitions>
  <inkml:trace contextRef="#ctx0" brushRef="#br0">12 0 328 0 0,'0'0'3801'0'0,"9"9"-5898"0"0,-4-4 2065 0 0,-1 0 0 0 0,0 1 0 0 0,-1 0 0 0 0,1 0 0 0 0,-1 0 0 0 0,0 0 0 0 0,-1 0 0 0 0,1 0 0 0 0,-1 1 0 0 0,0 0 0 0 0,-1-1 0 0 0,0 1 0 0 0,1 9 0 0 0,1 18 150 0 0,-2 1-1 0 0,-1 0 1 0 0,-1 0-1 0 0,-8 40 1 0 0,-3-8 549 0 0,-24 76 0 0 0,35-137-801 0 0,-1-1 0 0 0,1 1 0 0 0,0 0 0 0 0,1 0 0 0 0,0 0 0 0 0,0 6 0 0 0,1-5-1602 0 0</inkml:trace>
</inkml:ink>
</file>

<file path=ppt/ink/ink2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0:05.421"/>
    </inkml:context>
    <inkml:brush xml:id="br0">
      <inkml:brushProperty name="width" value="0.1" units="cm"/>
      <inkml:brushProperty name="height" value="0.1" units="cm"/>
      <inkml:brushProperty name="color" value="#33CCFF"/>
    </inkml:brush>
  </inkml:definitions>
  <inkml:trace contextRef="#ctx0" brushRef="#br0">482 18 1240 0 0,'0'0'1250'0'0,"-14"-3"-1457"0"0,-6-1 53 0 0,-1 1 0 0 0,0 1 0 0 0,-28 0 0 0 0,1 1 7 0 0,36-1 125 0 0,1 1 1 0 0,-1 1 0 0 0,0 0-1 0 0,1 1 1 0 0,-1 0 0 0 0,1 1 0 0 0,-18 5-1 0 0,27-7 3 0 0,1 1 0 0 0,0 0 0 0 0,0 0-1 0 0,-1 0 1 0 0,1-1 0 0 0,0 1 0 0 0,0 1-1 0 0,0-1 1 0 0,0 0 0 0 0,0 0 0 0 0,0 0-1 0 0,1 0 1 0 0,-1 1 0 0 0,0-1 0 0 0,0 0-1 0 0,1 1 1 0 0,-1-1 0 0 0,1 1 0 0 0,0-1-1 0 0,-1 1 1 0 0,1 1 0 0 0,-3 37-668 0 0,2-12 448 0 0,-9 21 283 0 0,-2-1 1 0 0,-2-1-1 0 0,-36 79 0 0 0,31-82-4 0 0,2 1 0 0 0,1 0 0 0 0,3 1 0 0 0,-9 54 0 0 0,21-96 42 0 0,0 1 0 0 0,1-1 0 0 0,0 0 0 0 0,0 0-1 0 0,0 1 1 0 0,0-1 0 0 0,1 0 0 0 0,-1 1 0 0 0,1-1 0 0 0,0 0 0 0 0,0 0 0 0 0,1 0 0 0 0,-1 0 0 0 0,1 0 0 0 0,0 0 0 0 0,3 5 0 0 0,-1-5-8 0 0,-1-1 1 0 0,1 0-1 0 0,-1 0 0 0 0,1 0 1 0 0,0-1-1 0 0,0 1 0 0 0,0-1 1 0 0,1 0-1 0 0,-1 0 0 0 0,0-1 1 0 0,1 1-1 0 0,-1-1 1 0 0,1 0-1 0 0,-1 0 0 0 0,6 0 1 0 0,40 5-245 0 0,90-2 0 0 0,-130-4-92 0 0,45 0-1668 0 0</inkml:trace>
</inkml:ink>
</file>

<file path=ppt/ink/ink2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0:06.138"/>
    </inkml:context>
    <inkml:brush xml:id="br0">
      <inkml:brushProperty name="width" value="0.1" units="cm"/>
      <inkml:brushProperty name="height" value="0.1" units="cm"/>
      <inkml:brushProperty name="color" value="#33CCFF"/>
    </inkml:brush>
  </inkml:definitions>
  <inkml:trace contextRef="#ctx0" brushRef="#br0">1 34 900 0 0,'0'0'2264'0'0,"12"-5"-2866"0"0,1 0 601 0 0,0 0 1 0 0,1 1-1 0 0,-1 1 0 0 0,1 0 0 0 0,-1 1 0 0 0,21-1 0 0 0,148-1-1897 0 0,-181 4 1891 0 0,-1 1 0 0 0,0-1 1 0 0,1 0-1 0 0,-1 0 0 0 0,0 0 0 0 0,0 1 0 0 0,1-1 0 0 0,-1 0 0 0 0,0 0 1 0 0,0 1-1 0 0,1-1 0 0 0,-1 0 0 0 0,0 1 0 0 0,0-1 0 0 0,0 0 1 0 0,1 1-1 0 0,-1-1 0 0 0,0 0 0 0 0,0 1 0 0 0,0-1 0 0 0,0 0 0 0 0,0 1 1 0 0,0-1-1 0 0,0 1 0 0 0,0-1 0 0 0,0 0 0 0 0,0 1 0 0 0,0-1 1 0 0,0 0-1 0 0,0 1 0 0 0,0-1 0 0 0,0 1 0 0 0,0-1 0 0 0,0 0 0 0 0,-1 1 1 0 0,-3 20-341 0 0,2-15 282 0 0,-4 42 112 0 0,1-1 1 0 0,3 1-1 0 0,2 0 1 0 0,1-1-1 0 0,3 1 1 0 0,2-1-1 0 0,2 1 0 0 0,2-2 1 0 0,2 0-1 0 0,2 0 1 0 0,2-1-1 0 0,2-1 1 0 0,2 0-1 0 0,31 48 0 0 0,-28-57 39 0 0,-16-26-83 0 0,0 1 1 0 0,-1 0 0 0 0,0 1 0 0 0,0-1-1 0 0,-1 1 1 0 0,7 20 0 0 0,-12-31 68 0 0,0 1 1 0 0,0-1 0 0 0,0 0-1 0 0,0 1 1 0 0,-1-1 0 0 0,1 1-1 0 0,0-1 1 0 0,0 1 0 0 0,0-1-1 0 0,0 0 1 0 0,0 1 0 0 0,-1-1-1 0 0,1 1 1 0 0,0-1 0 0 0,0 0-1 0 0,-1 1 1 0 0,1-1 0 0 0,0 0-1 0 0,-1 1 1 0 0,1-1 0 0 0,0 0-1 0 0,-1 1 1 0 0,1-1 0 0 0,-1 0-1 0 0,1 0 1 0 0,0 0 0 0 0,-1 1-1 0 0,1-1 1 0 0,-1 0 0 0 0,1 0-1 0 0,-1 0 1 0 0,1 0 0 0 0,0 0-1 0 0,-1 0 1 0 0,0 0 0 0 0,-24 3 1580 0 0,14-3-1337 0 0,-200 28-110 0 0,66-4-2875 0 0,75-12 468 0 0</inkml:trace>
</inkml:ink>
</file>

<file path=ppt/ink/ink2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0:23.110"/>
    </inkml:context>
    <inkml:brush xml:id="br0">
      <inkml:brushProperty name="width" value="0.1" units="cm"/>
      <inkml:brushProperty name="height" value="0.1" units="cm"/>
      <inkml:brushProperty name="color" value="#33CCFF"/>
    </inkml:brush>
  </inkml:definitions>
  <inkml:trace contextRef="#ctx0" brushRef="#br0">10 35 1016 0 0,'0'0'5579'0'0,"-3"-4"-5458"0"0,3 4-95 0 0,-1 0 0 0 0,1-1 1 0 0,0 1-1 0 0,-1 0 0 0 0,1 0 1 0 0,-1-1-1 0 0,1 1 0 0 0,0 0 0 0 0,-1-1 1 0 0,1 1-1 0 0,0 0 0 0 0,-1-1 0 0 0,1 1 1 0 0,0-1-1 0 0,0 1 0 0 0,-1-1 0 0 0,1 1 1 0 0,0 0-1 0 0,0-1 0 0 0,0 1 0 0 0,0-1 1 0 0,-1 1-1 0 0,1-1 0 0 0,0 1 0 0 0,0-1 1 0 0,0 1-1 0 0,0-1 0 0 0,0 1 1 0 0,0-1-1 0 0,0 1 0 0 0,1-1 0 0 0,-1 1 1 0 0,0-1-1 0 0,0 1 0 0 0,0-1 0 0 0,1 0 1 0 0,21-3 1343 0 0,-8 3-1531 0 0,11-1 230 0 0,66-5 36 0 0,-79 7-139 0 0,-1 0-1 0 0,0 1 1 0 0,1 0 0 0 0,-1 1-1 0 0,19 5 1 0 0,-26-6-399 0 0,0 1 0 0 0,0 0 0 0 0,0 0 0 0 0,0 0 0 0 0,0 1 0 0 0,0-1 0 0 0,-1 1 0 0 0,1 0 0 0 0,-1 0 0 0 0,6 6 0 0 0,-5-3-1277 0 0</inkml:trace>
</inkml:ink>
</file>

<file path=ppt/ink/ink2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0:23.546"/>
    </inkml:context>
    <inkml:brush xml:id="br0">
      <inkml:brushProperty name="width" value="0.1" units="cm"/>
      <inkml:brushProperty name="height" value="0.1" units="cm"/>
      <inkml:brushProperty name="color" value="#33CCFF"/>
    </inkml:brush>
  </inkml:definitions>
  <inkml:trace contextRef="#ctx0" brushRef="#br0">1 1 468 0 0,'0'0'6273'0'0,"16"11"-6929"0"0,1-3 800 0 0,8 0-40 0 0,1 1 192 0 0,2 0-296 0 0,7-1-324 0 0,-5-3-1201 0 0,-5-3-639 0 0,7-2-452 0 0</inkml:trace>
</inkml:ink>
</file>

<file path=ppt/ink/ink2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0:24.019"/>
    </inkml:context>
    <inkml:brush xml:id="br0">
      <inkml:brushProperty name="width" value="0.1" units="cm"/>
      <inkml:brushProperty name="height" value="0.1" units="cm"/>
      <inkml:brushProperty name="color" value="#33CCFF"/>
    </inkml:brush>
  </inkml:definitions>
  <inkml:trace contextRef="#ctx0" brushRef="#br0">117 68 64 0 0,'0'0'3192'0'0,"13"-10"-3218"0"0,39-31-44 0 0,-49 39 65 0 0,0 0 0 0 0,1 0 0 0 0,-1 0-1 0 0,1 1 1 0 0,0-1 0 0 0,-1 1 0 0 0,1 0-1 0 0,0 0 1 0 0,0 0 0 0 0,0 0-1 0 0,0 1 1 0 0,0-1 0 0 0,0 1 0 0 0,0 0-1 0 0,0 0 1 0 0,5 2 0 0 0,7-1-3 0 0,21-2-11 0 0,-21-1-15 0 0,-1 2 0 0 0,1 0 1 0 0,-1 1-1 0 0,1 1 0 0 0,19 4 1 0 0,-34-5 15 0 0,0-1 0 0 0,0 1 0 0 0,0-1 0 0 0,0 1 0 0 0,0 0 0 0 0,0 0 0 0 0,0 0 0 0 0,-1-1 0 0 0,1 1 0 0 0,0 0 0 0 0,0 0 0 0 0,-1 0 0 0 0,1 0 0 0 0,-1 0 0 0 0,1 0 0 0 0,-1 0 0 0 0,1 1 0 0 0,-1-1 0 0 0,1 0 0 0 0,-1 0 0 0 0,0 0 0 0 0,0 0 0 0 0,0 1 0 0 0,0-1 0 0 0,0 0 0 0 0,0 0 0 0 0,0 0 0 0 0,0 0 0 0 0,0 1 0 0 0,0-1 0 0 0,-1 2 0 0 0,0 1 8 0 0,0 1 1 0 0,0 0 0 0 0,-1-1-1 0 0,1 1 1 0 0,-1-1 0 0 0,-4 7-1 0 0,-14 18 279 0 0,-1-1 1 0 0,-1-1-1 0 0,-1-1 0 0 0,-2-1 1 0 0,0-1-1 0 0,-2-1 0 0 0,0-2 0 0 0,-40 24 1 0 0,-38 22 189 0 0,161-65 357 0 0,-41-2-880 0 0,-1 1-1 0 0,0 0 1 0 0,0 1 0 0 0,0 0-1 0 0,0 1 1 0 0,20 7-1 0 0,-27-7 17 0 0,1 0-1 0 0,-1 1 1 0 0,0 0-1 0 0,1 1 0 0 0,-2-1 1 0 0,1 1-1 0 0,-1 1 1 0 0,1-1-1 0 0,-2 1 0 0 0,1 0 1 0 0,-1 1-1 0 0,8 11 0 0 0,-10-15 48 0 0,-1 0 0 0 0,0 0 0 0 0,0 1-1 0 0,0-1 1 0 0,-1 1 0 0 0,1 0 0 0 0,-1-1-1 0 0,0 1 1 0 0,0 0 0 0 0,0 0 0 0 0,-1 0-1 0 0,1 0 1 0 0,-1 0 0 0 0,0 0 0 0 0,0-1-1 0 0,0 1 1 0 0,-1 0 0 0 0,1 0 0 0 0,-1 0-1 0 0,0 0 1 0 0,-2 6 0 0 0,0-5 160 0 0,0 0-1 0 0,0-1 1 0 0,0 1 0 0 0,0-1 0 0 0,-1 0 0 0 0,0 1-1 0 0,0-2 1 0 0,0 1 0 0 0,0 0 0 0 0,-1-1 0 0 0,1 0-1 0 0,-1 0 1 0 0,0 0 0 0 0,-9 4 0 0 0,-10 1 425 0 0,0 0 1 0 0,-1-1 0 0 0,-41 6 0 0 0,-28 7-63 0 0,91-19-657 0 0,0 0-1 0 0,1 0 0 0 0,-1 0 1 0 0,1 1-1 0 0,0-1 1 0 0,-1 0-1 0 0,1 1 1 0 0,0-1-1 0 0,-3 4 0 0 0,-2 0-1651 0 0</inkml:trace>
</inkml:ink>
</file>

<file path=ppt/ink/ink2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0:25.622"/>
    </inkml:context>
    <inkml:brush xml:id="br0">
      <inkml:brushProperty name="width" value="0.1" units="cm"/>
      <inkml:brushProperty name="height" value="0.1" units="cm"/>
      <inkml:brushProperty name="color" value="#33CCFF"/>
    </inkml:brush>
  </inkml:definitions>
  <inkml:trace contextRef="#ctx0" brushRef="#br0">401 15 168 0 0,'0'0'2370'0'0,"-1"-3"-2230"0"0,1 2-140 0 0,0 1 1 0 0,0-1-1 0 0,0 1 1 0 0,0-1 0 0 0,-1 1-1 0 0,1-1 1 0 0,0 0-1 0 0,0 1 1 0 0,-1-1 0 0 0,1 1-1 0 0,0 0 1 0 0,-1-1-1 0 0,1 1 1 0 0,0-1 0 0 0,-1 1-1 0 0,1-1 1 0 0,-1 1 0 0 0,1 0-1 0 0,-1-1 1 0 0,1 1-1 0 0,-1 0 1 0 0,1 0 0 0 0,-1-1-1 0 0,1 1 1 0 0,-1 0-1 0 0,1 0 1 0 0,-1 0 0 0 0,1 0-1 0 0,-1-1 1 0 0,0 1-1 0 0,1 0 1 0 0,-1 0 0 0 0,1 0-1 0 0,-1 0 1 0 0,0 1-1 0 0,-26 8-51 0 0,26-8 57 0 0,-21 11 117 0 0,0 0 1 0 0,0 2-1 0 0,2 0 0 0 0,0 1 0 0 0,1 1 1 0 0,0 1-1 0 0,1 1 0 0 0,1 0 0 0 0,-29 41 1 0 0,25-27-23 0 0,2 2 0 0 0,1-1 0 0 0,2 2 0 0 0,1 0 0 0 0,-19 70 0 0 0,32-98-85 0 0,0 0-1 0 0,0-1 0 0 0,1 1 1 0 0,0 0-1 0 0,1 0 1 0 0,-1 0-1 0 0,1 0 1 0 0,1 0-1 0 0,2 13 1 0 0,-2-17 60 0 0,0 0 1 0 0,0 0 0 0 0,0 0-1 0 0,1 0 1 0 0,-1-1-1 0 0,1 1 1 0 0,0-1 0 0 0,0 1-1 0 0,0-1 1 0 0,0 0-1 0 0,0 1 1 0 0,0-1-1 0 0,1 0 1 0 0,-1 0 0 0 0,1-1-1 0 0,-1 1 1 0 0,1-1-1 0 0,0 1 1 0 0,0-1 0 0 0,-1 0-1 0 0,1 0 1 0 0,0 0-1 0 0,0 0 1 0 0,5 0 0 0 0,14 4 128 0 0,0-1 0 0 0,0-1 1 0 0,1-1-1 0 0,-1-2 0 0 0,1 0 1 0 0,-1-1-1 0 0,0-1 0 0 0,32-7 1 0 0,-39 5-132 0 0,0 0 0 0 0,0-1 1 0 0,0-1-1 0 0,-1-1 0 0 0,1 0 1 0 0,-2 0-1 0 0,1-2 1 0 0,-1 0-1 0 0,0 0 0 0 0,-1-1 1 0 0,0-1-1 0 0,18-20 1 0 0,-15 12 108 0 0,0 0 1 0 0,-2-1 0 0 0,0-1-1 0 0,-1-1 1 0 0,-1 1 0 0 0,9-29-1 0 0,-15 35-32 0 0,0 0 0 0 0,-1-1 0 0 0,0 0 0 0 0,-2 1-1 0 0,0-1 1 0 0,-1 0 0 0 0,0 0 0 0 0,-1 0 0 0 0,-1 0 0 0 0,-4-25-1 0 0,3 33-78 0 0,0 1-1 0 0,0-1 1 0 0,-1 1-1 0 0,0 0 0 0 0,-1-1 1 0 0,1 1-1 0 0,-1 1 1 0 0,-1-1-1 0 0,1 1 0 0 0,-1-1 1 0 0,0 1-1 0 0,-10-9 1 0 0,12 13-144 0 0,0 0 0 0 0,0-1 1 0 0,0 1-1 0 0,0 1 1 0 0,-1-1-1 0 0,1 0 1 0 0,-1 1-1 0 0,1-1 1 0 0,-1 1-1 0 0,1 0 1 0 0,-1 0-1 0 0,0 1 1 0 0,0-1-1 0 0,1 1 1 0 0,-1 0-1 0 0,0 0 1 0 0,0 0-1 0 0,1 0 1 0 0,-1 1-1 0 0,0-1 1 0 0,0 1-1 0 0,1 0 0 0 0,-1 0 1 0 0,1 0-1 0 0,-1 1 1 0 0,1-1-1 0 0,-1 1 1 0 0,-3 3-1 0 0,-44 32-4217 0 0,27-14-70 0 0</inkml:trace>
</inkml:ink>
</file>

<file path=ppt/ink/ink2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9:27.017"/>
    </inkml:context>
    <inkml:brush xml:id="br0">
      <inkml:brushProperty name="width" value="0.1" units="cm"/>
      <inkml:brushProperty name="height" value="0.1" units="cm"/>
      <inkml:brushProperty name="color" value="#33CCFF"/>
    </inkml:brush>
  </inkml:definitions>
  <inkml:trace contextRef="#ctx0" brushRef="#br0">0 2521 156 0 0,'0'0'3199'0'0,"41"17"-1727"0"0,34 6-1335 0 0,121 22 1 0 0,-140-39 0 0 0,1-1 1 0 0,97-5-1 0 0,-57-2-48 0 0,49-5 679 0 0,192-34-1 0 0,-108 10 51 0 0,-94 9 4 0 0,218-65 1 0 0,-204 46-497 0 0,79-28 546 0 0,265-119 1 0 0,-298 97-446 0 0,-3-9 1 0 0,287-199 0 0 0,95-37-127 0 0,-12 0 35 0 0,-370 212-395 0 0,6 8-1 0 0,5 10 1 0 0,399-148-1 0 0,-340 156 126 0 0,12-4-136 0 0,-189 75-41 0 0,111-21 0 0 0,367-31-20 0 0,-427 70 51 0 0,0 6 1 0 0,158 16 0 0 0,-98 16-39 0 0,92 43-11 0 0,181 94 243 0 0,-232-80-45 0 0,56 21 238 0 0,-55-17-136 0 0,22 8-174 0 0,-116-38 153 0 0,188 86-13 0 0,-52-2-120 0 0,331 151 262 0 0,-332-192-240 0 0,95 41-72 0 0,-20 12 88 0 0,295 138 39 0 0,-278-125-150 0 0,-352-160 40 0 0,63 23 136 0 0,151 35-1 0 0,-127-39-8 0 0,-48-13-107 0 0,175 54-119 0 0,234 99 176 0 0,-139-53 185 0 0,-36-14-167 0 0,81 56-32 0 0,-138-53-30 0 0,-103-47 43 0 0,-34-12 98 0 0,1-5 0 0 0,138 35 0 0 0,206 37 753 0 0,-187-46-786 0 0,54-8 135 0 0,-125-28-294 0 0,-43 0 26 0 0,-55-10 96 0 0,147 13-1 0 0,-204-32-39 0 0,-1-1 0 0 0,1-2 0 0 0,-1-1 1 0 0,1-1-1 0 0,-1-2 0 0 0,-1-1 0 0 0,1-1 0 0 0,-1-2 1 0 0,-1-1-1 0 0,1-1 0 0 0,-2-1 0 0 0,28-18 0 0 0,-14 4 8 0 0,-2-2 0 0 0,-2-1-1 0 0,47-47 1 0 0,-53 47-89 0 0,73-56-103 0 0,-66 57 183 0 0,50-50 0 0 0,116-150-127 0 0,-194 217 45 0 0,22-32 43 0 0,-30 39-99 0 0,1 0 0 0 0,-1 0 0 0 0,0-1 0 0 0,0 1 0 0 0,0 0 0 0 0,0-7 0 0 0,11-26-122 0 0,3 11 41 0 0,28-36 1 0 0,-26 40 124 0 0,29-52 0 0 0,-33 47 9 0 0,-4 11-12 0 0,13-36-1 0 0,-22 53 24 0 0,-1-1 0 0 0,1 0 0 0 0,-1 0 0 0 0,0 0 0 0 0,1 0 0 0 0,-1 0-1 0 0,0 0 1 0 0,0 0 0 0 0,0 1 0 0 0,1-1 0 0 0,-1 0 0 0 0,0 0-1 0 0,0 0 1 0 0,0 0 0 0 0,0 0 0 0 0,-1 0 0 0 0,1 0 0 0 0,0 0 0 0 0,0 0-1 0 0,-1 0 1 0 0,1 0 0 0 0,0 0 0 0 0,-1 1 0 0 0,1-1 0 0 0,-1 0-1 0 0,1 0 1 0 0,-1 0 0 0 0,1 0 0 0 0,-1 1 0 0 0,0-1 0 0 0,1 0 0 0 0,-1 1-1 0 0,0-1 1 0 0,1 1 0 0 0,-1-1 0 0 0,0 1 0 0 0,0-1 0 0 0,0 1-1 0 0,0-1 1 0 0,0 1 0 0 0,-5-2-179 0 0,1 1 0 0 0,0 1 0 0 0,-1-1 0 0 0,1 1 0 0 0,-1 0 0 0 0,-5 1 0 0 0,-3 0 402 0 0,-76 3-317 0 0,0 5-1 0 0,-122 27 0 0 0,97-15 131 0 0,75-15 176 0 0,-1-2 0 0 0,-44-2 0 0 0,84-2-177 0 0,24 14-4683 0 0,-13-8 2396 0 0,6 3-790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0:19.990"/>
    </inkml:context>
    <inkml:brush xml:id="br0">
      <inkml:brushProperty name="width" value="0.035" units="cm"/>
      <inkml:brushProperty name="height" value="0.035" units="cm"/>
      <inkml:brushProperty name="color" value="#E71224"/>
    </inkml:brush>
  </inkml:definitions>
  <inkml:trace contextRef="#ctx0" brushRef="#br0">24 70 4944,'-9'-22'3527,"7"17"-2860,-1-1 1,1 1 0,0-1 0,0 0 0,1 0-1,-1-7 1,29 41-1636,26 27 1249,2-2 0,3-2 0,82 55 0,-35-38 61,140 68 0,-150-84-262,-47-25 50,95 38 0,-143-64-74,0-1 0,1 0-1,-1 0 1,0 0 0,1 0 0,-1 0 0,0 0 0,1 0 0,-1 0 0,0 0 0,1 0 0,-1 0 0,0 0 0,1 0 0,-1 0 0,1 0-1,-1-1 1,0 1 0,1 0 0,-1 0 0,0 0 0,0 0 0,1-1 0,-1 1 0,0 0 0,1 0 0,-1-1 0,0 1 0,0 0 0,1 0 0,-1-1-1,0 1 1,0 0 0,0-1 0,0 1 0,1 0 0,-1-1 0,2-20 485,-2 18-571,0-1-1,0 1 0,0-1 0,-1 1 1,0 0-1,0 0 0,0-1 1,0 1-1,0 0 0,-3-4 1,4 7-88,-17 13-1623,-194 163 2022,46-41-214,-88 97-59,63-54 220,185-174-164,-13 12-46,17-16 6,1 1 0,0-1 0,0 0-1,0 0 1,0 0 0,0 1-1,0-1 1,0 0 0,0 0-1,0 0 1,-1 1 0,1-1-1,0 0 1,0 0 0,0 0-1,0 0 1,-1 0 0,1 1-1,0-1 1,0 0 0,0 0-1,-1 0 1,1 0 0,0 0-1,0 0 1,0 0 0,-1 0 0,1 0-1,0 0 1,0 0 0,0 0-1,-1 0 1,1 0 0,0 0-1,0 0 1,-1 0 0,1 0-1,0 0 1,0 0 0,0 0-1,-1 0 1,1 0 0,0 0-1,0-1 1,0 1 0,0 0-1,-1 0 1,1 0 0,0 0-1,0 0 1,0-1 0,0 1-1,-1 0 1,1 0 0,0-1 0,0 0-558,-1-1 0,0 1 1,1-1-1,-1 1 1,0 0-1,0-1 0,0 1 1,0 0-1,0 0 1,0-1-1,0 1 1,-2-2-1,-4-4-4191,0-2 271</inkml:trace>
</inkml:ink>
</file>

<file path=ppt/ink/ink2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9:28.153"/>
    </inkml:context>
    <inkml:brush xml:id="br0">
      <inkml:brushProperty name="width" value="0.1" units="cm"/>
      <inkml:brushProperty name="height" value="0.1" units="cm"/>
      <inkml:brushProperty name="color" value="#33CCFF"/>
    </inkml:brush>
  </inkml:definitions>
  <inkml:trace contextRef="#ctx0" brushRef="#br0">13 172 28 0 0,'0'0'199'0'0,"-1"-3"-65"0"0,-2-8 725 0 0,0 0 0 0 0,1 0 0 0 0,-2-18 0 0 0,38 22-1033 0 0,-31 5 193 0 0,1 1-1 0 0,-1-1 1 0 0,0 1 0 0 0,0-1-1 0 0,0 0 1 0 0,0-1-1 0 0,0 1 1 0 0,-1 0 0 0 0,1-1-1 0 0,-1 1 1 0 0,1-1 0 0 0,-1 0-1 0 0,0 0 1 0 0,0 0-1 0 0,2-3 1 0 0,-2 0 81 0 0,0 1 1 0 0,-1-1-1 0 0,1 0 0 0 0,-1 1 1 0 0,0-1-1 0 0,0 0 0 0 0,-1 0 0 0 0,1-8 1 0 0,-1 25 603 0 0,2-1 0 0 0,-1 0 0 0 0,1 0 0 0 0,1 1 1 0 0,0-1-1 0 0,9 18 0 0 0,36 68-58 0 0,-11-25-310 0 0,-14-23-42 0 0,1-1 0 0 0,3-1 0 0 0,44 59 0 0 0,47 50 285 0 0,-109-143-436 0 0,24 32 96 0 0,-30-41-38 0 0,0 0 0 0 0,0 0-1 0 0,0 1 1 0 0,1-2 0 0 0,-1 1-1 0 0,1 0 1 0 0,-1-1 0 0 0,1 1 0 0 0,5 1-1 0 0,-8-3-220 0 0,-1 0 0 0 0,1 0 0 0 0,0-1-1 0 0,-1 1 1 0 0,1 0 0 0 0,0 0 0 0 0,-1 0-1 0 0,1 0 1 0 0,-1 1 0 0 0,0-1 0 0 0,1 0-1 0 0,-1 0 1 0 0,0 0 0 0 0,0 0 0 0 0,0 0-1 0 0,1 0 1 0 0,-1 0 0 0 0,0 1 0 0 0,0-1-1 0 0,-1 0 1 0 0,1 0 0 0 0,0 0 0 0 0,0 0-1 0 0,-1 0 1 0 0,1 0 0 0 0,0 0 0 0 0,-1 0-1 0 0,1 1 1 0 0,-1-1 0 0 0,0 1 0 0 0,-7 17-2969 0 0,18-72-8274 0 0</inkml:trace>
</inkml:ink>
</file>

<file path=ppt/ink/ink2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0:18.021"/>
    </inkml:context>
    <inkml:brush xml:id="br0">
      <inkml:brushProperty name="width" value="0.1" units="cm"/>
      <inkml:brushProperty name="height" value="0.1" units="cm"/>
      <inkml:brushProperty name="color" value="#33CCFF"/>
    </inkml:brush>
  </inkml:definitions>
  <inkml:trace contextRef="#ctx0" brushRef="#br0">255 130 156 0 0,'0'0'613'0'0,"-13"-4"-287"0"0,-26-13 594 0 0,-56-31-1 0 0,86 42-564 0 0,-1 0 0 0 0,0 0 0 0 0,0 1 0 0 0,0 1 0 0 0,0 0 0 0 0,-1 0 0 0 0,0 1 0 0 0,-15-3 0 0 0,29 6-549 0 0,1-1 173 0 0,-1 1 1 0 0,1 0-1 0 0,0 1 0 0 0,-1-1 0 0 0,1 1 1 0 0,0 0-1 0 0,-1-1 0 0 0,5 3 1 0 0,9 1 197 0 0,28-1-59 0 0,0-1 0 0 0,0-3 0 0 0,0-1 0 0 0,65-13 0 0 0,-20 3-1230 0 0,-71 12 59 0 0,-10 1-2386 0 0,-13 7 2539 0 0</inkml:trace>
</inkml:ink>
</file>

<file path=ppt/ink/ink2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0:18.475"/>
    </inkml:context>
    <inkml:brush xml:id="br0">
      <inkml:brushProperty name="width" value="0.1" units="cm"/>
      <inkml:brushProperty name="height" value="0.1" units="cm"/>
      <inkml:brushProperty name="color" value="#33CCFF"/>
    </inkml:brush>
  </inkml:definitions>
  <inkml:trace contextRef="#ctx0" brushRef="#br0">1 102 188 0 0,'0'0'6245'0'0,"90"-58"-6377"0"0,-42 45 140 0 0,8 3 44 0 0,-3 1-52 0 0,4 2-468 0 0,-6 4-693 0 0,-12 1-663 0 0,-1 4-564 0 0</inkml:trace>
  <inkml:trace contextRef="#ctx0" brushRef="#br0" timeOffset="1">8 200 732 0 0,'0'0'7269'0'0,"111"-24"-7557"0"0,-8 24 288 0 0,10-3-196 0 0,0-1-568 0 0,-8-1-681 0 0,-37-1-679 0 0,-2-4-472 0 0</inkml:trace>
</inkml:ink>
</file>

<file path=ppt/ink/ink2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0:21.365"/>
    </inkml:context>
    <inkml:brush xml:id="br0">
      <inkml:brushProperty name="width" value="0.1" units="cm"/>
      <inkml:brushProperty name="height" value="0.1" units="cm"/>
      <inkml:brushProperty name="color" value="#33CCFF"/>
    </inkml:brush>
  </inkml:definitions>
  <inkml:trace contextRef="#ctx0" brushRef="#br0">464 473 52 0 0,'0'0'51'0'0,"-12"-8"-149"0"0,-3-1 101 0 0,8 5 36 0 0,0 0-1 0 0,0-1 0 0 0,1 1 0 0 0,0-2 1 0 0,-8-6-1 0 0,13 11 130 0 0,0 0 1 0 0,1 0-1 0 0,-1 0 0 0 0,0 0 0 0 0,0 0 1 0 0,1 0-1 0 0,-1-1 0 0 0,1 1 1 0 0,-1 0-1 0 0,1 0 0 0 0,-1 0 1 0 0,1 0-1 0 0,0-1 0 0 0,-1 0 0 0 0,1 1-164 0 0,0 0-1 0 0,0 1 0 0 0,0-1 0 0 0,0 0 0 0 0,0 1 1 0 0,-1-1-1 0 0,1 0 0 0 0,0 1 0 0 0,-1-1 0 0 0,1 0 1 0 0,0 1-1 0 0,-1-1 0 0 0,1 1 0 0 0,-1-1 1 0 0,1 1-1 0 0,-1-1 0 0 0,1 1 0 0 0,-1-1 0 0 0,1 1 1 0 0,-1-1-1 0 0,1 1 0 0 0,-1 0 0 0 0,0-1 0 0 0,1 1 1 0 0,-1 0-1 0 0,0 0 0 0 0,1-1 0 0 0,-1 1 0 0 0,0 0 1 0 0,1 0-1 0 0,-1 0 0 0 0,0 0 0 0 0,1 0 1 0 0,-1 0-1 0 0,0 0 0 0 0,0 0 0 0 0,1 0 0 0 0,-2 0 1 0 0,-34-2-631 0 0,27 2 643 0 0,0 0 0 0 0,0 0 1 0 0,-1-2-1 0 0,1 1 1 0 0,0-1-1 0 0,0 0 1 0 0,0-1-1 0 0,1 0 0 0 0,-10-4 1 0 0,6 2-36 0 0,1 0 0 0 0,-1 1 0 0 0,0 1 0 0 0,0 0 0 0 0,0 0 0 0 0,-20-1 0 0 0,20 3 22 0 0,-1 0 0 0 0,1-2-1 0 0,0 1 1 0 0,0-2 0 0 0,-21-7-1 0 0,31 10 16 0 0,0 0 0 0 0,1 0 0 0 0,-1 0 0 0 0,0 0-1 0 0,1 0 1 0 0,-1 0 0 0 0,1 0 0 0 0,-1 0 0 0 0,1 0 0 0 0,0-1 0 0 0,-1 1-1 0 0,1-1 1 0 0,0 1 0 0 0,0-1 0 0 0,0 1 0 0 0,0-1 0 0 0,0 0 0 0 0,1 1-1 0 0,-1-1 1 0 0,0 0 0 0 0,1 0 0 0 0,-1 0 0 0 0,1 1 0 0 0,0-1 0 0 0,0 0-1 0 0,-1 0 1 0 0,1-2 0 0 0,1 2 12 0 0,-1-1 0 0 0,1 1-1 0 0,0 0 1 0 0,0 0 0 0 0,0 0-1 0 0,0 0 1 0 0,0 0 0 0 0,0 0-1 0 0,0 0 1 0 0,1 0 0 0 0,-1 0 0 0 0,1 1-1 0 0,-1-1 1 0 0,1 1 0 0 0,0-1-1 0 0,-1 1 1 0 0,1-1 0 0 0,0 1 0 0 0,0 0-1 0 0,0 0 1 0 0,4-2 0 0 0,20-7 102 0 0,0 1 1 0 0,1 1 0 0 0,40-6 0 0 0,87-4-33 0 0,-41 5-56 0 0,238-51 584 0 0,111-14 576 0 0,-30 61-1025 0 0,-324 16-158 0 0,-36-1 101 0 0,-1 3 0 0 0,1 4 0 0 0,88 16 0 0 0,120 51 423 0 0,-238-58-516 0 0,-1 1-1 0 0,0 2 1 0 0,-2 3 0 0 0,59 36-1 0 0,-86-46 24 0 0,0-1-1 0 0,0 2 1 0 0,-1 0-1 0 0,-1 0 1 0 0,0 1-1 0 0,0 0 1 0 0,10 18-1 0 0,47 100 405 0 0,-34-61-501 0 0,-15-34 97 0 0,-2 1-1 0 0,-2 0 0 0 0,-1 1 1 0 0,-2 0-1 0 0,-2 1 1 0 0,-1 0-1 0 0,-2 0 0 0 0,-1 1 1 0 0,-3 0-1 0 0,-1-1 1 0 0,-1 1-1 0 0,-3 0 1 0 0,-1 0-1 0 0,-17 70 0 0 0,16-91-2 0 0,-1 0 0 0 0,-2 0 0 0 0,0-1 0 0 0,0 0-1 0 0,-2 0 1 0 0,0-1 0 0 0,-1-1 0 0 0,-18 22 0 0 0,10-18 48 0 0,0 0 1 0 0,-1-2-1 0 0,0-1 1 0 0,-2 0-1 0 0,-32 18 1 0 0,-18 1 107 0 0,-2-2 0 0 0,-2-4 0 0 0,-81 20 1 0 0,50-16-231 0 0,-54 17 157 0 0,-2-7 0 0 0,-182 24 0 0 0,236-55 145 0 0,0-5 0 0 0,-1-4 0 0 0,-197-21 0 0 0,291 16-245 0 0,0-1 0 0 0,0 0 0 0 0,0-1 1 0 0,1 0-1 0 0,0-1 0 0 0,0-1 0 0 0,0-1 1 0 0,0 0-1 0 0,1-1 0 0 0,1 0 0 0 0,-1-1 0 0 0,1-1 1 0 0,1 0-1 0 0,0-1 0 0 0,0 0 0 0 0,1 0 1 0 0,-14-21-1 0 0,-95-141-102 0 0,111 156 31 0 0,0-2-1 0 0,1 1 1 0 0,1-1 0 0 0,1 0 0 0 0,-6-29 0 0 0,-9-26 47 0 0,-37-78 109 0 0,-14-41-176 0 0,63 163 40 0 0,2-1 0 0 0,2 1 0 0 0,-4-55 0 0 0,10-95 41 0 0,-1 172-62 0 0,0 0 0 0 0,1-1 0 0 0,0 1 0 0 0,1 0 0 0 0,0 0 0 0 0,3-10 0 0 0,-3 15-17 0 0,-1 1 0 0 0,0-1 0 0 0,0 1 0 0 0,1 0 0 0 0,-1 0 0 0 0,1-1 0 0 0,0 1 1 0 0,0 0-1 0 0,0 1 0 0 0,0-1 0 0 0,0 0 0 0 0,0 0 0 0 0,0 1 0 0 0,0-1 0 0 0,1 1 1 0 0,-1 0-1 0 0,1 0 0 0 0,-1 0 0 0 0,1 0 0 0 0,-1 0 0 0 0,1 0 0 0 0,3 0 0 0 0,4-1-192 0 0,2 0 614 0 0</inkml:trace>
</inkml:ink>
</file>

<file path=ppt/ink/ink2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0:49.471"/>
    </inkml:context>
    <inkml:brush xml:id="br0">
      <inkml:brushProperty name="width" value="0.1" units="cm"/>
      <inkml:brushProperty name="height" value="0.1" units="cm"/>
      <inkml:brushProperty name="color" value="#33CCFF"/>
    </inkml:brush>
  </inkml:definitions>
  <inkml:trace contextRef="#ctx0" brushRef="#br0">133 2238 464 0 0,'0'0'4518'0'0,"-9"-7"-4013"0"0,-37-34 1219 0 0,47 41-1365 0 0,9 0 1721 0 0,-10 0-2055 0 0,0 0 0 0 0,1 0 0 0 0,-1 0 0 0 0,0 0 0 0 0,0 0 0 0 0,0-1 0 0 0,0 1 1 0 0,1 0-1 0 0,-1 0 0 0 0,0 0 0 0 0,0 0 0 0 0,0-1 0 0 0,0 1 0 0 0,0 0 0 0 0,0 0 0 0 0,1 0 0 0 0,-1-1 1 0 0,0 1-1 0 0,0 0 0 0 0,0 0 0 0 0,0 0 0 0 0,0-1 0 0 0,0 1 0 0 0,0 0 0 0 0,0 0 0 0 0,0-1 0 0 0,0 1 0 0 0,0 0 1 0 0,0 0-1 0 0,0-1 0 0 0,0 1 0 0 0,0 0 0 0 0,0 0 0 0 0,0 0 0 0 0,0-1 0 0 0,0 1 0 0 0,-1 0 0 0 0,1 0 1 0 0,0 0-1 0 0,0-1 0 0 0,0 1 0 0 0,0 0 0 0 0,0 0 0 0 0,0 0 0 0 0,-1 0 0 0 0,1-1 0 0 0,0 1 0 0 0,0 0 1 0 0,0 0-1 0 0,-1 0 0 0 0,1 0 0 0 0,0 0 0 0 0,0 0 0 0 0,-2-2-50 0 0,1 0 0 0 0,-1 0-1 0 0,1 0 1 0 0,-1 0 0 0 0,0 0 0 0 0,0 1-1 0 0,1-1 1 0 0,-1 1 0 0 0,0-1 0 0 0,0 1-1 0 0,-1 0 1 0 0,1 0 0 0 0,0 0 0 0 0,0 0-1 0 0,-1 0 1 0 0,1 1 0 0 0,0-1 0 0 0,-1 1-1 0 0,1-1 1 0 0,0 1 0 0 0,-1 0 0 0 0,1 0-1 0 0,-1 0 1 0 0,1 0 0 0 0,0 0 0 0 0,-1 1 0 0 0,-4 0-1 0 0,-15-4-80 0 0,20 2-407 0 0,7 5 266 0 0,3 2 355 0 0,7 5-74 0 0,0 0-1 0 0,1-2 1 0 0,1 1-1 0 0,0-2 1 0 0,0 0-1 0 0,0-1 1 0 0,25 6-1 0 0,2-1-61 0 0,-34-9 132 0 0,0 0-1 0 0,0 0 1 0 0,1-1-1 0 0,-1 0 1 0 0,14 0-1 0 0,73-3 133 0 0,150-19 1 0 0,-119-4 77 0 0,69-9-245 0 0,-146 27 19 0 0,89-23 1 0 0,-74 15-101 0 0,99-8 1 0 0,1 1 160 0 0,131-20-209 0 0,64-13 251 0 0,47-60-103 0 0,-293 77-7 0 0,14-7 39 0 0,-2-6 0 0 0,205-112-1 0 0,-189 71-12 0 0,17-10-102 0 0,97-24 190 0 0,55-30-83 0 0,-198 92-57 0 0,445-273 27 0 0,-349 176 135 0 0,-12 8-286 0 0,-21 30-67 0 0,242-125-1 0 0,-402 240 82 0 0,0 0 1 0 0,1 1-1 0 0,0 0 0 0 0,0 2 1 0 0,0 0-1 0 0,34-2 0 0 0,0 3-132 0 0,60 5-1 0 0,39 19 34 0 0,-21-1 392 0 0,87 3-237 0 0,106 29 101 0 0,126 15-31 0 0,-11-2-97 0 0,-113-6 51 0 0,305 73 83 0 0,-202 5-92 0 0,-105-31 5 0 0,260 107-103 0 0,-412-145 67 0 0,27 9 17 0 0,424 157 12 0 0,-151-29-43 0 0,-304-125 76 0 0,213 84-186 0 0,-6-3 111 0 0,63 0 235 0 0,-142-60-189 0 0,348 99 72 0 0,-576-181-95 0 0,338 106 586 0 0,-144-41-329 0 0,137 48-57 0 0,-12 32-232 0 0,210 154 25 0 0,-543-293 98 0 0,0-3 1 0 0,2-1-1 0 0,93 21 0 0 0,73 28-225 0 0,53 30 296 0 0,-165-66-191 0 0,239 63 226 0 0,-190-77-80 0 0,-49-8-192 0 0,357 39 175 0 0,-430-48-28 0 0,0-2 0 0 0,0-1 0 0 0,-1-2 0 0 0,38-7 0 0 0,-52 5-35 0 0,0-1-1 0 0,0-1 1 0 0,0-1 0 0 0,-1 0 0 0 0,0-2-1 0 0,-1 0 1 0 0,37-24 0 0 0,19-14-69 0 0,3 3 0 0 0,106-44 0 0 0,-79 39 29 0 0,-43 18-4 0 0,-1-4 0 0 0,-2-2 0 0 0,-1-3-1 0 0,88-79 1 0 0,-124 97-2 0 0,-1 0 0 0 0,-1-2 1 0 0,22-35-1 0 0,45-84-132 0 0,-67 107 148 0 0,-14 26-16 0 0,0 0-1 0 0,-1 0 1 0 0,0-1-1 0 0,0 0 1 0 0,-2 0-1 0 0,1 0 1 0 0,-1 0-1 0 0,-1 0 1 0 0,0-1-1 0 0,1-17 1 0 0,-10 28-217 0 0,1 0 0 0 0,-1 0 0 0 0,1 1 0 0 0,-1 0 0 0 0,-10 1 0 0 0,-13 2 174 0 0,1 2 0 0 0,-36 10 0 0 0,-8 1 192 0 0,-38 3-171 0 0,0-6 1 0 0,-125 0 0 0 0,229-13 77 0 0,0 0 0 0 0,0-1 0 0 0,0 0 0 0 0,0 0 0 0 0,0-1 0 0 0,1 1 0 0 0,-1-2 0 0 0,0 1 0 0 0,1-1 0 0 0,-1 0 0 0 0,-7-5 0 0 0,12 7-21 0 0,0-1-1 0 0,0 1 0 0 0,0-1 0 0 0,1 0 0 0 0,-1 1 1 0 0,1-1-1 0 0,-1 0 0 0 0,1 0 0 0 0,0 0 0 0 0,-1 0 1 0 0,1 0-1 0 0,0 0 0 0 0,0 0 0 0 0,1-1 0 0 0,-1 1 1 0 0,0 0-1 0 0,1 0 0 0 0,-1-1 0 0 0,1 1 0 0 0,0 0 1 0 0,0-1-1 0 0,0 1 0 0 0,0 0 0 0 0,0-1 0 0 0,0 1 1 0 0,1 0-1 0 0,-1-1 0 0 0,1 1 0 0 0,0 0 1 0 0,-1 0-1 0 0,1-1 0 0 0,0 1 0 0 0,0 0 0 0 0,0 0 1 0 0,1 0-1 0 0,2-4 0 0 0,5-5-72 0 0,0-1 0 0 0,0 1 1 0 0,1 0-1 0 0,1 1 0 0 0,0 0 1 0 0,0 1-1 0 0,1 0 0 0 0,0 1 0 0 0,17-9 1 0 0,16-6-47 0 0,63-22 0 0 0,-70 30 19 0 0,1 1 0 0 0,0 3 0 0 0,1 1 0 0 0,1 2 0 0 0,79-5 0 0 0,-137 30-1062 0 0,-8 0 1172 0 0,0-2-1 0 0,-1 0 1 0 0,-1-2-1 0 0,-1 0 1 0 0,0-2 0 0 0,0-2-1 0 0,-1 0 1 0 0,-38 6-1 0 0,57-14 11 0 0,0 0 1 0 0,0-1-1 0 0,0 0 0 0 0,0-1 0 0 0,0 1 1 0 0,0-2-1 0 0,0 0 0 0 0,0 0 1 0 0,1 0-1 0 0,-1-2 0 0 0,1 1 0 0 0,-1-1 1 0 0,1 0-1 0 0,0-1 0 0 0,-9-6 1 0 0,11 6-3 0 0,1 0 1 0 0,0 1-1 0 0,0-2 1 0 0,0 1-1 0 0,1-1 1 0 0,0 0-1 0 0,0 0 1 0 0,0 0-1 0 0,1-1 1 0 0,0 1-1 0 0,0-1 1 0 0,1 0-1 0 0,-1-1 1 0 0,2 1-1 0 0,-1 0 1 0 0,1-1-1 0 0,0 0 1 0 0,1 1-1 0 0,-2-16 1 0 0,3 19-45 0 0,0 0 0 0 0,0 1 0 0 0,1-1 0 0 0,-1 0 0 0 0,1 1 0 0 0,0-1 0 0 0,0 1 0 0 0,0-1 0 0 0,0 0 0 0 0,1 1 0 0 0,-1 0 0 0 0,1-1 0 0 0,0 1 0 0 0,0 0 0 0 0,0 0 1 0 0,0 0-1 0 0,5-4 0 0 0,-1 2-32 0 0,-1 1 0 0 0,0 0 0 0 0,1 0 1 0 0,0 1-1 0 0,0 0 0 0 0,0 0 1 0 0,1 0-1 0 0,-1 1 0 0 0,7-2 0 0 0,13-2-109 0 0,1 2 0 0 0,-1 0 0 0 0,50 1 0 0 0,-34 2 94 0 0,0 2-1 0 0,0 1 0 0 0,-1 3 1 0 0,1 1-1 0 0,50 14 1 0 0,-89-19 13 0 0,0 0 0 0 0,0 1 1 0 0,0-1-1 0 0,0 0 0 0 0,0 1 0 0 0,0 0 1 0 0,0-1-1 0 0,0 1 0 0 0,0 0 0 0 0,-1 1 1 0 0,1-1-1 0 0,-1 0 0 0 0,0 1 0 0 0,0-1 1 0 0,0 1-1 0 0,0 0 0 0 0,0 0 0 0 0,0 0 1 0 0,-1 0-1 0 0,3 6 0 0 0,-3-7 24 0 0,-1 1 0 0 0,0 0 0 0 0,1 0 0 0 0,-1 0 0 0 0,0-1 0 0 0,-1 1 0 0 0,1 0 0 0 0,0 0 0 0 0,-1 0-1 0 0,0-1 1 0 0,1 1 0 0 0,-1 0 0 0 0,0-1 0 0 0,0 1 0 0 0,-1-1 0 0 0,1 1 0 0 0,-1-1 0 0 0,1 1 0 0 0,-1-1 0 0 0,0 0 0 0 0,1 0 0 0 0,-1 0 0 0 0,0 0-1 0 0,0 0 1 0 0,-4 2 0 0 0,-3 2 62 0 0,0 0 0 0 0,0-1 0 0 0,0 0 0 0 0,-1-1 1 0 0,0 0-1 0 0,0-1 0 0 0,0 0 0 0 0,0 0 0 0 0,0-1 0 0 0,-1 0 0 0 0,1-1 0 0 0,-1 0 0 0 0,1-1 0 0 0,-1 0 0 0 0,1-1 0 0 0,-1 0 0 0 0,1-1 0 0 0,0 0 0 0 0,-1 0 0 0 0,-16-7 0 0 0,17 6 9 0 0,1 0 1 0 0,-1-1-1 0 0,0-1 0 0 0,1 1 0 0 0,0-2 0 0 0,0 1 1 0 0,1-1-1 0 0,-1 0 0 0 0,1-1 0 0 0,1 0 0 0 0,-1 0 1 0 0,1-1-1 0 0,0 0 0 0 0,1 0 0 0 0,0-1 0 0 0,0 1 1 0 0,1-1-1 0 0,0-1 0 0 0,1 1 0 0 0,0-1 0 0 0,-3-10 1 0 0,6 17-43 0 0,0 0 0 0 0,0-1 0 0 0,1 1 0 0 0,-1 0 0 0 0,1 0 0 0 0,0 0 0 0 0,0-1 0 0 0,0 1 0 0 0,1 0 0 0 0,-1 0 0 0 0,1 0 0 0 0,-1-1 0 0 0,1 1 0 0 0,0 0 0 0 0,0 0 0 0 0,1 0 0 0 0,-1 0 0 0 0,1 1 0 0 0,-1-1 0 0 0,1 0 0 0 0,0 1 0 0 0,4-6 0 0 0,-1 5-44 0 0,-1-1 1 0 0,1 1-1 0 0,0 0 1 0 0,0 0-1 0 0,1 1 1 0 0,-1-1 0 0 0,0 1-1 0 0,1 0 1 0 0,0 1-1 0 0,-1-1 1 0 0,1 1-1 0 0,6 0 1 0 0,12-2-50 0 0,1 1 0 0 0,-1 2 0 0 0,0 0 1 0 0,1 2-1 0 0,-1 0 0 0 0,0 2 0 0 0,0 1 0 0 0,-1 0 1 0 0,1 2-1 0 0,24 11 0 0 0,-46-17 41 0 0,1 0-1 0 0,0 0 1 0 0,0 0-1 0 0,-1 1 1 0 0,1-1-1 0 0,-1 1 1 0 0,0 0-1 0 0,1 0 1 0 0,-1 0-1 0 0,0 0 1 0 0,0 0-1 0 0,0 0 1 0 0,0 1-1 0 0,0-1 1 0 0,-1 0 0 0 0,1 1-1 0 0,-1 0 1 0 0,0-1-1 0 0,1 1 1 0 0,0 4-1 0 0,-2-5 18 0 0,0 1-1 0 0,0 0 0 0 0,0-1 1 0 0,0 1-1 0 0,-1 0 0 0 0,1-1 1 0 0,-1 1-1 0 0,1-1 0 0 0,-1 1 1 0 0,0-1-1 0 0,0 1 1 0 0,0-1-1 0 0,-1 0 0 0 0,1 1 1 0 0,0-1-1 0 0,-1 0 0 0 0,0 0 1 0 0,1 0-1 0 0,-1 0 1 0 0,0 0-1 0 0,0-1 0 0 0,-4 4 1 0 0,1-1 60 0 0,0-1 1 0 0,0 1 0 0 0,0-1 0 0 0,-1 0 0 0 0,1 0-1 0 0,-1 0 1 0 0,0-1 0 0 0,1 0 0 0 0,-1 0 0 0 0,0-1-1 0 0,-1 0 1 0 0,1 0 0 0 0,-11 1 0 0 0,7-3 29 0 0,0 1 0 0 0,0-1 0 0 0,0-1 0 0 0,1 0 0 0 0,-1 0 0 0 0,1-1-1 0 0,-1 0 1 0 0,-8-5 0 0 0,-3-3 49 0 0,0-1 0 0 0,2 0-1 0 0,-1-1 1 0 0,2-2 0 0 0,0 1-1 0 0,-25-28 1 0 0,35 33-25 0 0,1 1-1 0 0,0-1 1 0 0,1 0-1 0 0,0-1 1 0 0,0 1-1 0 0,1-1 1 0 0,0 0-1 0 0,1-1 1 0 0,0 1-1 0 0,1-1 1 0 0,-3-12-1 0 0,6 20-83 0 0,-1-1 1 0 0,1 0-1 0 0,-1 0 1 0 0,1 1-1 0 0,0-1 1 0 0,1 0-1 0 0,-1 0 0 0 0,1 1 1 0 0,0-1-1 0 0,0 0 1 0 0,0 1-1 0 0,0-1 0 0 0,0 0 1 0 0,1 1-1 0 0,0 0 1 0 0,-1-1-1 0 0,1 1 0 0 0,1 0 1 0 0,-1 0-1 0 0,0 0 1 0 0,1 0-1 0 0,-1 0 1 0 0,1 1-1 0 0,0-1 0 0 0,0 1 1 0 0,0 0-1 0 0,0 0 1 0 0,1 0-1 0 0,-1 0 0 0 0,0 0 1 0 0,1 1-1 0 0,-1 0 1 0 0,1-1-1 0 0,0 1 1 0 0,5 0-1 0 0,6-3-92 0 0,0 2 0 0 0,0 0-1 0 0,0 1 1 0 0,0 0 0 0 0,0 2 0 0 0,0-1 0 0 0,0 2 0 0 0,22 4-1 0 0,-11 0 4 0 0,-1 1-1 0 0,0 2 0 0 0,0 0 0 0 0,23 13 0 0 0,-41-18 16 0 0,1 0 0 0 0,0 1 0 0 0,-1 0 1 0 0,0 0-1 0 0,0 1 0 0 0,-1 0 0 0 0,1 0 0 0 0,-1 1 0 0 0,-1 0 0 0 0,1 0 0 0 0,-1 0 0 0 0,0 0 0 0 0,6 15 0 0 0,-9-17 45 0 0,0 0 0 0 0,0 0 0 0 0,-1 0-1 0 0,0 0 1 0 0,0 0 0 0 0,0 0 0 0 0,-1 0-1 0 0,1 0 1 0 0,-1 1 0 0 0,-1-1-1 0 0,1 0 1 0 0,-1 0 0 0 0,1 0 0 0 0,-2 0-1 0 0,1 1 1 0 0,0-1 0 0 0,-1-1 0 0 0,0 1-1 0 0,0 0 1 0 0,-1 0 0 0 0,1-1 0 0 0,-1 1-1 0 0,0-1 1 0 0,-5 6 0 0 0,3-5 53 0 0,0 1 0 0 0,0-1 0 0 0,-1 0 0 0 0,0 0 0 0 0,0 0 0 0 0,0-1 0 0 0,0 0 0 0 0,-1 0 0 0 0,1-1 0 0 0,-1 0 0 0 0,0 0 0 0 0,0 0 0 0 0,0-1 0 0 0,-11 2 0 0 0,6-3 36 0 0,1 0 1 0 0,-1 0-1 0 0,1-1 1 0 0,-1-1-1 0 0,1 0 0 0 0,0-1 1 0 0,-1 0-1 0 0,-17-6 1 0 0,-2-3 62 0 0,0-2 1 0 0,1-1-1 0 0,0-2 1 0 0,2-1 0 0 0,-43-32-1 0 0,52 35-34 0 0,1-1 1 0 0,1 0-1 0 0,-25-30 0 0 0,37 40-21 0 0,1-1-1 0 0,-1 0 1 0 0,1 0 0 0 0,0-1-1 0 0,0 1 1 0 0,1-1 0 0 0,0 0-1 0 0,0 0 1 0 0,1 0 0 0 0,0 0-1 0 0,0 0 1 0 0,0 0 0 0 0,1-1-1 0 0,0 1 1 0 0,1-11 0 0 0,0 17-73 0 0,0-1 1 0 0,0 1-1 0 0,0-1 1 0 0,1 1-1 0 0,-1 0 1 0 0,1-1-1 0 0,-1 1 1 0 0,1 0-1 0 0,0 0 1 0 0,-1-1-1 0 0,1 1 1 0 0,0 0-1 0 0,0 0 1 0 0,0 0-1 0 0,0 0 1 0 0,0 0-1 0 0,0 0 1 0 0,0 0-1 0 0,3-1 1 0 0,-1 0-33 0 0,1 0 0 0 0,-1 1 0 0 0,1-1 0 0 0,-1 1 0 0 0,1 0 0 0 0,0 0 0 0 0,5-1 0 0 0,7 1-196 0 0,1 0 1 0 0,26 2-1 0 0,-34 0 161 0 0,19 1-31 0 0,-1 2 0 0 0,1 0 0 0 0,-1 2-1 0 0,47 17 1 0 0,-57-17 14 0 0,0 1 1 0 0,-1 0-1 0 0,0 2 0 0 0,-1 0 0 0 0,0 0 1 0 0,0 2-1 0 0,-1 0 0 0 0,20 19 1 0 0,-31-26 49 0 0,0-1 0 0 0,0 1 1 0 0,0 0-1 0 0,0 0 1 0 0,-1 0-1 0 0,0 0 1 0 0,0 1-1 0 0,0-1 0 0 0,0 0 1 0 0,-1 1-1 0 0,0 0 1 0 0,1-1-1 0 0,-2 1 1 0 0,2 7-1 0 0,-2-9 21 0 0,-1 1 0 0 0,1-1 1 0 0,0 0-1 0 0,-1 1 0 0 0,0-1 0 0 0,0 0 0 0 0,0 0 0 0 0,0 1 0 0 0,0-1 1 0 0,-1 0-1 0 0,1 0 0 0 0,-1 0 0 0 0,0-1 0 0 0,0 1 0 0 0,0 0 1 0 0,0-1-1 0 0,0 1 0 0 0,-1-1 0 0 0,1 0 0 0 0,-1 1 0 0 0,-3 1 0 0 0,-6 3 55 0 0,0 0 0 0 0,0-1 0 0 0,0-1 0 0 0,-1 0 0 0 0,0 0-1 0 0,0-2 1 0 0,0 1 0 0 0,-1-2 0 0 0,1 0 0 0 0,-1 0-1 0 0,1-1 1 0 0,-1-1 0 0 0,0 0 0 0 0,-21-4 0 0 0,10 0 41 0 0,0-1 1 0 0,0-1-1 0 0,1-1 1 0 0,-1-1-1 0 0,2-1 0 0 0,-45-24 1 0 0,50 23 9 0 0,0-2 0 0 0,1 0 0 0 0,-31-27 0 0 0,43 34-43 0 0,0 0 1 0 0,1 0 0 0 0,-1 0 0 0 0,1 0-1 0 0,0-1 1 0 0,1 0 0 0 0,-1 1 0 0 0,1-1 0 0 0,0-1-1 0 0,1 1 1 0 0,-1 0 0 0 0,1-1 0 0 0,1 1-1 0 0,-1-1 1 0 0,1 0 0 0 0,0-7 0 0 0,1 12-52 0 0,0 0 1 0 0,0 0-1 0 0,0 0 1 0 0,0 0-1 0 0,1 0 0 0 0,-1 0 1 0 0,1 0-1 0 0,-1 1 1 0 0,1-1-1 0 0,0 0 1 0 0,0 0-1 0 0,0 1 1 0 0,0-1-1 0 0,0 0 1 0 0,0 1-1 0 0,0-1 1 0 0,0 1-1 0 0,1 0 1 0 0,2-3-1 0 0,-1 2-40 0 0,0 0-1 0 0,1 0 1 0 0,-1 0 0 0 0,1 1-1 0 0,-1-1 1 0 0,1 1 0 0 0,0 0 0 0 0,0 0-1 0 0,4-1 1 0 0,8 0-129 0 0,-1 1 0 0 0,1 1 0 0 0,25 2 0 0 0,-31-2 75 0 0,0 1 1 0 0,0 0-1 0 0,0 1 0 0 0,0 0 0 0 0,-1 0 0 0 0,1 1 1 0 0,-1 0-1 0 0,0 1 0 0 0,1 0 0 0 0,-2 1 0 0 0,1 0 0 0 0,0 0 1 0 0,9 8-1 0 0,-18-13 77 0 0,-3 2-141 0 0,-1-1 40 0 0,1 0-1 0 0,0 1 0 0 0,0 0 0 0 0,0 0 0 0 0,0 0 1 0 0,0 0-1 0 0,0 0 0 0 0,-4 4 0 0 0,-2 2-1705 0 0,-10 13-2093 0 0,12-12 1218 0 0</inkml:trace>
</inkml:ink>
</file>

<file path=ppt/ink/ink2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0:52.141"/>
    </inkml:context>
    <inkml:brush xml:id="br0">
      <inkml:brushProperty name="width" value="0.1" units="cm"/>
      <inkml:brushProperty name="height" value="0.1" units="cm"/>
      <inkml:brushProperty name="color" value="#33CCFF"/>
    </inkml:brush>
  </inkml:definitions>
  <inkml:trace contextRef="#ctx0" brushRef="#br0">3575 107 1212 0 0,'0'0'5725'0'0,"-4"-12"-2100"0"0,6-25-2371 0 0,3 34-1321 0 0,0-1 0 0 0,1 1-1 0 0,0 0 1 0 0,0 0 0 0 0,0 1-1 0 0,0 0 1 0 0,0 0-1 0 0,1 0 1 0 0,10 0 0 0 0,11-5-14 0 0,-21 5 94 0 0,-4 1 52 0 0,1 0 1 0 0,-1 0-1 0 0,1 0 0 0 0,0-1 0 0 0,-1 1 0 0 0,0-1 0 0 0,1 0 0 0 0,-1 0 0 0 0,0 0 0 0 0,5-5 0 0 0,-8 6 27 0 0,0 1-126 0 0,-3 2-145 0 0,0-1 97 0 0,-1 1 1 0 0,1 0 0 0 0,0-1-1 0 0,0 2 1 0 0,0-1 0 0 0,1 0-1 0 0,-5 4 1 0 0,-6 5 250 0 0,-6 1-33 0 0,0-2 1 0 0,0 0 0 0 0,-1-2 0 0 0,0 0-1 0 0,-36 9 1 0 0,-111 13 117 0 0,61-13-327 0 0,30-4 226 0 0,-129 5 0 0 0,43-8-202 0 0,47 3 42 0 0,-1 5 0 0 0,2 5-1 0 0,-167 56 1 0 0,115-33 273 0 0,-21 6-290 0 0,-140 65 223 0 0,-8 2-79 0 0,114-32-76 0 0,-168 93 139 0 0,258-117-286 0 0,-68 37 328 0 0,155-75-44 0 0,-2-3-1 0 0,-55 20 1 0 0,77-35 187 0 0,14-3-2044 0 0,29-6-1035 0 0,6 0 430 0 0,21-4-568 0 0</inkml:trace>
</inkml:ink>
</file>

<file path=ppt/ink/ink2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0:55.072"/>
    </inkml:context>
    <inkml:brush xml:id="br0">
      <inkml:brushProperty name="width" value="0.1" units="cm"/>
      <inkml:brushProperty name="height" value="0.1" units="cm"/>
      <inkml:brushProperty name="color" value="#33CCFF"/>
    </inkml:brush>
  </inkml:definitions>
  <inkml:trace contextRef="#ctx0" brushRef="#br0">423 51 768 0 0,'0'0'2226'0'0,"-3"-6"-2110"0"0,2 3-109 0 0,-1 0 0 0 0,1 0 0 0 0,-1 1 0 0 0,0-1 0 0 0,0 0 0 0 0,0 1 0 0 0,0 0 0 0 0,-1-1 1 0 0,1 1-1 0 0,-1 0 0 0 0,1 0 0 0 0,-1 0 0 0 0,0 0 0 0 0,0 1 0 0 0,0-1 0 0 0,0 1 0 0 0,0 0 0 0 0,0-1 0 0 0,0 2 0 0 0,0-1 0 0 0,0 0 0 0 0,-1 0 0 0 0,1 1 0 0 0,0 0 0 0 0,-7 0 0 0 0,-3 1 172 0 0,-1 0 0 0 0,0 1 0 0 0,1 0 0 0 0,-1 1 0 0 0,1 1 0 0 0,0 0 0 0 0,0 1 0 0 0,0 0 0 0 0,0 1 0 0 0,-19 13 0 0 0,12-5 0 0 0,1 0 0 0 0,1 0-1 0 0,0 2 1 0 0,1 0 0 0 0,-23 29 0 0 0,34-37-64 0 0,0 0 0 0 0,0 0 0 0 0,1 1 0 0 0,0 0 1 0 0,1 0-1 0 0,0 0 0 0 0,-4 12 0 0 0,7-17-41 0 0,0 0-1 0 0,0 0 1 0 0,0-1 0 0 0,1 1-1 0 0,0 0 1 0 0,-1 0-1 0 0,1 0 1 0 0,1 0 0 0 0,-1 0-1 0 0,1 0 1 0 0,-1 0-1 0 0,1 0 1 0 0,0 0 0 0 0,0-1-1 0 0,1 1 1 0 0,-1 0-1 0 0,1-1 1 0 0,0 1 0 0 0,0-1-1 0 0,0 1 1 0 0,3 3-1 0 0,-2-4 87 0 0,0-1-1 0 0,0 1 0 0 0,1-1 0 0 0,-1 0 0 0 0,0 0 0 0 0,1 0 0 0 0,-1-1 0 0 0,1 1 0 0 0,0-1 0 0 0,-1 0 0 0 0,1 0 0 0 0,0 0 0 0 0,0 0 0 0 0,7 0 0 0 0,65-1 227 0 0,-43-2-367 0 0,-3 3-60 0 0,0-1 182 0 0,0 0-1 0 0,49-8 1 0 0,-70 6-85 0 0,0 0 1 0 0,0-1-1 0 0,0 0 0 0 0,0 0 1 0 0,-1-1-1 0 0,1 0 1 0 0,-1 0-1 0 0,0-1 1 0 0,0 0-1 0 0,-1-1 1 0 0,1 1-1 0 0,11-14 1 0 0,-9 9 4 0 0,1-2-70 0 0,0 1 0 0 0,-1-1 0 0 0,14-23 0 0 0,-22 32 33 0 0,0-1-1 0 0,-1 1 0 0 0,1-1 0 0 0,-1 1 1 0 0,1-1-1 0 0,-1 0 0 0 0,0 0 0 0 0,-1 0 0 0 0,1 0 1 0 0,-1 0-1 0 0,1 1 0 0 0,-1-1 0 0 0,0 0 1 0 0,-1 0-1 0 0,1 0 0 0 0,-1 0 0 0 0,1 0 1 0 0,-1 0-1 0 0,-3-7 0 0 0,2 8-31 0 0,0 0-1 0 0,0 0 0 0 0,0 0 0 0 0,-1 0 1 0 0,1 0-1 0 0,-1 1 0 0 0,0-1 1 0 0,1 1-1 0 0,-1 0 0 0 0,0 0 1 0 0,0 0-1 0 0,-1 0 0 0 0,-5-2 1 0 0,-50-19-236 0 0,46 19 281 0 0,9 3-97 0 0,0 0 1 0 0,1 1 0 0 0,-1-1-1 0 0,1 1 1 0 0,-1 0-1 0 0,0 0 1 0 0,1 0 0 0 0,-1 0-1 0 0,0 0 1 0 0,1 1 0 0 0,-1 0-1 0 0,1 0 1 0 0,-1 0 0 0 0,1 0-1 0 0,-1 0 1 0 0,1 1 0 0 0,0 0-1 0 0,0-1 1 0 0,-6 5 0 0 0,4-2-517 0 0,1-1 0 0 0,0 1 1 0 0,-1 0-1 0 0,1 1 0 0 0,1-1 0 0 0,-1 1 1 0 0,-3 5-1 0 0,-1 5-2410 0 0</inkml:trace>
</inkml:ink>
</file>

<file path=ppt/ink/ink2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9:20.528"/>
    </inkml:context>
    <inkml:brush xml:id="br0">
      <inkml:brushProperty name="width" value="0.1" units="cm"/>
      <inkml:brushProperty name="height" value="0.1" units="cm"/>
      <inkml:brushProperty name="color" value="#33CCFF"/>
    </inkml:brush>
  </inkml:definitions>
  <inkml:trace contextRef="#ctx0" brushRef="#br0">480 16 1488 0 0,'0'0'9655'0'0,"0"-4"-9477"0"0,0-6-147 0 0,-2 9 6 0 0,-9 17 207 0 0,2 0 113 0 0,-88 135 1520 0 0,-46 79-1538 0 0,104-156-223 0 0,15-24 71 0 0,-3-1 0 0 0,-2-2 1 0 0,-47 61-1 0 0,53-85-877 0 0,23-35-4711 0 0,1-5 1601 0 0</inkml:trace>
</inkml:ink>
</file>

<file path=ppt/ink/ink2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09:21.861"/>
    </inkml:context>
    <inkml:brush xml:id="br0">
      <inkml:brushProperty name="width" value="0.1" units="cm"/>
      <inkml:brushProperty name="height" value="0.1" units="cm"/>
      <inkml:brushProperty name="color" value="#33CCFF"/>
    </inkml:brush>
  </inkml:definitions>
  <inkml:trace contextRef="#ctx0" brushRef="#br0">0 1 392 0 0,'0'0'8860'0'0,"8"12"-8172"0"0,16 21-61 0 0,1-2 1 0 0,32 32-1 0 0,17 6 165 0 0,44 43-415 0 0,146 176 1 0 0,-251-268-283 0 0,-13-19-253 0 0,1 0-1 0 0,-1 0 1 0 0,0 0-1 0 0,0 0 1 0 0,0 0-1 0 0,0 0 1 0 0,0 0-1 0 0,0 0 1 0 0,0-1 0 0 0,0 1-1 0 0,0 0 1 0 0,0 0-1 0 0,0 0 1 0 0,-1 0-1 0 0,1 0 1 0 0,0 0 0 0 0,0 0-1 0 0,-1-1 1 0 0,1 1-1 0 0,-1 1 1 0 0,0-1-426 0 0</inkml:trace>
</inkml:ink>
</file>

<file path=ppt/ink/ink2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0:57.892"/>
    </inkml:context>
    <inkml:brush xml:id="br0">
      <inkml:brushProperty name="width" value="0.1" units="cm"/>
      <inkml:brushProperty name="height" value="0.1" units="cm"/>
      <inkml:brushProperty name="color" value="#33CCFF"/>
    </inkml:brush>
  </inkml:definitions>
  <inkml:trace contextRef="#ctx0" brushRef="#br0">258 136 312 0 0,'0'0'1093'0'0,"5"-12"-506"0"0,2-3-407 0 0,1-1 313 0 0,0-1 0 0 0,-1 0 1 0 0,10-35-1 0 0,-17 52-450 0 0,0-1-1 0 0,0 1 0 0 0,0 0 1 0 0,0 0-1 0 0,0 0 1 0 0,0 0-1 0 0,0 0 1 0 0,0-1-1 0 0,0 1 1 0 0,0 0-1 0 0,0 0 1 0 0,0 0-1 0 0,0 0 1 0 0,0 0-1 0 0,0-1 1 0 0,0 1-1 0 0,0 0 1 0 0,0 0-1 0 0,0 0 1 0 0,0 0-1 0 0,0-1 1 0 0,0 1-1 0 0,0 0 1 0 0,0 0-1 0 0,0 0 0 0 0,0 0 1 0 0,0 0-1 0 0,0-1 1 0 0,0 1-1 0 0,0 0 1 0 0,-1 0-1 0 0,1 0 1 0 0,0 0-1 0 0,0 0 1 0 0,0 0-1 0 0,0-1 1 0 0,0 1-1 0 0,0 0 1 0 0,-1 0-1 0 0,1 0 1 0 0,0 0-1 0 0,0 0 1 0 0,0 0-1 0 0,0 0 1 0 0,0 0-1 0 0,-1 0 0 0 0,1 0 1 0 0,0 0-1 0 0,0 0 1 0 0,0 0-1 0 0,0 0 1 0 0,-1 0-1 0 0,1 0 1 0 0,0 0-1 0 0,-12 7 543 0 0,-19 21-1123 0 0,25-21 830 0 0,-251 262 283 0 0,336-341-699 0 0,-46 38 2 0 0,-22 21-126 0 0,2 0 0 0 0,0 1-1 0 0,22-15 1 0 0,-28 24-256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0:20.551"/>
    </inkml:context>
    <inkml:brush xml:id="br0">
      <inkml:brushProperty name="width" value="0.035" units="cm"/>
      <inkml:brushProperty name="height" value="0.035" units="cm"/>
      <inkml:brushProperty name="color" value="#E71224"/>
    </inkml:brush>
  </inkml:definitions>
  <inkml:trace contextRef="#ctx0" brushRef="#br0">51 106 2316,'-13'-31'5128,"-10"-14"-2971,9 17 195,32 27-1824,108 4 358,49-1-357,444 19 594,-488-8-648,185 41 0,-309-52-392,8 2-193,-15-4 151,0 0-1,0 0 1,0 0 0,0 0 0,0 0 0,0 0-1,0 0 1,0 0 0,0 0 0,0 0 0,0 1-1,0-1 1,0 0 0,0 0 0,0 0-1,0 0 1,0 0 0,0 0 0,0 0 0,0 0-1,0 0 1,0 0 0,0 0 0,0 1 0,-22 5-6904,-5 3 3217,6-8 85</inkml:trace>
</inkml:ink>
</file>

<file path=ppt/ink/ink2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0:58.313"/>
    </inkml:context>
    <inkml:brush xml:id="br0">
      <inkml:brushProperty name="width" value="0.1" units="cm"/>
      <inkml:brushProperty name="height" value="0.1" units="cm"/>
      <inkml:brushProperty name="color" value="#33CCFF"/>
    </inkml:brush>
  </inkml:definitions>
  <inkml:trace contextRef="#ctx0" brushRef="#br0">309 0 8 0 0,'0'0'4501'0'0,"-10"12"-4568"0"0,-109 154 185 0 0,56-76 82 0 0,8-18 239 0 0,-3 4-3134 0 0,55-70 1331 0 0</inkml:trace>
</inkml:ink>
</file>

<file path=ppt/ink/ink2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0:58.733"/>
    </inkml:context>
    <inkml:brush xml:id="br0">
      <inkml:brushProperty name="width" value="0.1" units="cm"/>
      <inkml:brushProperty name="height" value="0.1" units="cm"/>
      <inkml:brushProperty name="color" value="#33CCFF"/>
    </inkml:brush>
  </inkml:definitions>
  <inkml:trace contextRef="#ctx0" brushRef="#br0">186 1 196 0 0,'0'0'1120'0'0,"-68"89"-1040"0"0,48-60-24 0 0,-1 2-52 0 0,0 0-4 0 0,4 1 104 0 0,2-3-24 0 0,3-2-68 0 0,5-3 92 0 0,2-6-104 0 0,5-7-520 0 0</inkml:trace>
  <inkml:trace contextRef="#ctx0" brushRef="#br0" timeOffset="1">439 24 560 0 0,'0'0'248'0'0,"-69"59"-340"0"0,44-32 80 0 0,1 4 12 0 0,-1 1 64 0 0,7-8-64 0 0,-8 16-612 0 0</inkml:trace>
</inkml:ink>
</file>

<file path=ppt/ink/ink2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1:00.954"/>
    </inkml:context>
    <inkml:brush xml:id="br0">
      <inkml:brushProperty name="width" value="0.1" units="cm"/>
      <inkml:brushProperty name="height" value="0.1" units="cm"/>
      <inkml:brushProperty name="color" value="#33CCFF"/>
    </inkml:brush>
  </inkml:definitions>
  <inkml:trace contextRef="#ctx0" brushRef="#br0">5116 0 3372 0 0,'0'0'3786'0'0,"-14"24"-5356"0"0,-244 376 4522 0 0,-266 302-283 0 0,79-111-1504 0 0,-261 336 296 0 0,-169 169-297 0 0,263-300-671 0 0,538-701-426 0 0,-774 957 451 0 0,766-949-482 0 0,-73 119 0 0 0,-50 125-58 0 0,182-305 23 0 0,-29 53 86 0 0,-114 157 0 0 0,165-251-54 0 0,1 0 1 0 0,-1 0-1 0 0,0 1 0 0 0,0-1 0 0 0,0 0 0 0 0,0 0 0 0 0,0 0 1 0 0,0 0-1 0 0,0 0 0 0 0,0-1 0 0 0,-1 1 0 0 0,1 0 1 0 0,0 0-1 0 0,0-1 0 0 0,-1 1 0 0 0,1-1 0 0 0,0 1 0 0 0,-1-1 1 0 0,1 0-1 0 0,-1 1 0 0 0,1-1 0 0 0,0 0 0 0 0,-3 0 1 0 0,2-1-31 0 0,1 1 1 0 0,-1-1 0 0 0,1 0-1 0 0,-1 0 1 0 0,1 0 0 0 0,-1 1-1 0 0,1-1 1 0 0,0-1 0 0 0,0 1-1 0 0,-1 0 1 0 0,1 0 0 0 0,0 0-1 0 0,0-1 1 0 0,0 1 0 0 0,0 0-1 0 0,1-1 1 0 0,-2-1 0 0 0,-2-5-133 0 0,1 0 1 0 0,0-1 0 0 0,0 1-1 0 0,1-1 1 0 0,0 0-1 0 0,-1-11 1 0 0,1 7 551 0 0,2 11-730 0 0,-1 1 0 0 0,1-1 1 0 0,-1 0-1 0 0,1 1 0 0 0,0-1 0 0 0,0 0 1 0 0,0 1-1 0 0,0-1 0 0 0,0 0 0 0 0,0 1 1 0 0,1-1-1 0 0,-1 0 0 0 0,1 1 0 0 0,-1-1 1 0 0,1 0-1 0 0,-1 1 0 0 0,1-1 0 0 0,0 1 1 0 0,0-1-1 0 0,0 1 0 0 0,0-1 0 0 0,0 1 1 0 0,0 0-1 0 0,0-1 0 0 0,2-1 0 0 0,22-20-3246 0 0,-6 2 949 0 0</inkml:trace>
</inkml:ink>
</file>

<file path=ppt/ink/ink2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1:04.960"/>
    </inkml:context>
    <inkml:brush xml:id="br0">
      <inkml:brushProperty name="width" value="0.1" units="cm"/>
      <inkml:brushProperty name="height" value="0.1" units="cm"/>
      <inkml:brushProperty name="color" value="#33CCFF"/>
    </inkml:brush>
  </inkml:definitions>
  <inkml:trace contextRef="#ctx0" brushRef="#br0">252 116 4180 0 0,'0'0'4729'0'0,"-13"-11"-5117"0"0,-44-31 38 0 0,55 40 330 0 0,0 1 0 0 0,-1 0 0 0 0,1 0 0 0 0,-1 0 0 0 0,1 1 0 0 0,-1-1 0 0 0,1 1 0 0 0,-1-1 0 0 0,1 1 0 0 0,-1 0-1 0 0,1 0 1 0 0,-1 0 0 0 0,0 0 0 0 0,1 0 0 0 0,-1 1 0 0 0,1-1 0 0 0,-1 1 0 0 0,1-1 0 0 0,-1 1 0 0 0,1 0 0 0 0,-1 0-1 0 0,1 0 1 0 0,0 1 0 0 0,0-1 0 0 0,-1 0 0 0 0,1 1 0 0 0,0 0 0 0 0,0-1 0 0 0,-2 3 0 0 0,-2 2 20 0 0,5-6-5 0 0,1 0-1 0 0,0 0 1 0 0,0 0-1 0 0,0 0 1 0 0,0 0-1 0 0,0 0 1 0 0,-1 0-1 0 0,1 0 1 0 0,0 0-1 0 0,0 0 1 0 0,0 0-1 0 0,0 0 0 0 0,0 0 1 0 0,0 0-1 0 0,-1 0 1 0 0,1 0-1 0 0,0 0 1 0 0,0 0-1 0 0,0 0 1 0 0,0 1-1 0 0,0-1 1 0 0,0 0-1 0 0,0 0 1 0 0,0 0-1 0 0,0 0 1 0 0,0 0-1 0 0,-1 0 1 0 0,1 0-1 0 0,0 1 1 0 0,0-1-1 0 0,0 0 0 0 0,0 0 1 0 0,0 0-1 0 0,0 0 1 0 0,0 0-1 0 0,0 0 1 0 0,0 1-1 0 0,0-1 1 0 0,0 0-1 0 0,0 0 1 0 0,0 0-1 0 0,0 0 1 0 0,0 0-1 0 0,0 1 1 0 0,0-1-1 0 0,0 0 1 0 0,0 0-1 0 0,1 0 0 0 0,-1 0 1 0 0,0 0-1 0 0,0 0 1 0 0,0 0-1 0 0,0 1 1 0 0,0-1-1 0 0,0 0 1 0 0,0 0-1 0 0,0 0 1 0 0,0 0-1 0 0,0 0 1 0 0,1 0-1 0 0,-1 0 1 0 0,0 0-1 0 0,0 0 1 0 0,0 0-1 0 0,0 1 0 0 0,0-1 1 0 0,0 0-1 0 0,1 0 1 0 0,-1 0-1 0 0,17 1-49 0 0,21-5 237 0 0,45-13-30 0 0,67-11 70 0 0,-153 26 1342 0 0,1 2-1546 0 0,1 0 0 0 0,-1-1 0 0 0,1 1 0 0 0,-1 0 0 0 0,1-1 0 0 0,-1 1 0 0 0,1-1 0 0 0,0 0 0 0 0,-1 1 0 0 0,1-1 0 0 0,0 0 0 0 0,0 0 0 0 0,-1 0 0 0 0,1 0 0 0 0,0 0 0 0 0,0 0 0 0 0,0 0 0 0 0,0 0 0 0 0,-1-3 0 0 0,4 3-126 0 0,1 0-1 0 0,0 0 1 0 0,0 0 0 0 0,0 0 0 0 0,0 1 0 0 0,0-1-1 0 0,0 1 1 0 0,0 0 0 0 0,0 0 0 0 0,0 0 0 0 0,3 0-1 0 0,-2 0 42 0 0,71-6-6 0 0,-40 2 1 0 0,0 2 0 0 0,0 1 1 0 0,0 2-1 0 0,35 5 0 0 0,-66-5 32 0 0,-1 0 1 0 0,1 0-1 0 0,0 0 0 0 0,-1 0 0 0 0,1 0 0 0 0,-1 1 0 0 0,1 0 0 0 0,-1 0 0 0 0,0 0 0 0 0,0 0 0 0 0,0 0 0 0 0,0 1 0 0 0,0-1 0 0 0,0 1 1 0 0,3 4-1 0 0,-5-5 49 0 0,0 0 1 0 0,0-1 0 0 0,0 1-1 0 0,-1 0 1 0 0,1-1 0 0 0,-1 1 0 0 0,1 0-1 0 0,-1 0 1 0 0,0 0 0 0 0,1 0-1 0 0,-1-1 1 0 0,0 1 0 0 0,0 0 0 0 0,-1 0-1 0 0,1 0 1 0 0,0 0 0 0 0,0-1-1 0 0,-1 1 1 0 0,1 0 0 0 0,-1 0-1 0 0,0-1 1 0 0,1 1 0 0 0,-1 0 0 0 0,0-1-1 0 0,0 1 1 0 0,0-1 0 0 0,0 1-1 0 0,-1-1 1 0 0,1 1 0 0 0,0-1 0 0 0,0 0-1 0 0,-1 1 1 0 0,-1 0 0 0 0,-9 7 83 0 0,0 0 0 0 0,0 0 0 0 0,0-2 0 0 0,-1 1 0 0 0,0-2 0 0 0,-1 0 0 0 0,1 0 0 0 0,-18 4 0 0 0,-116 21 260 0 0,99-23-241 0 0,-1-2-1 0 0,-57-1 0 0 0,92-4-82 0 0,0-2-1 0 0,-1 0 1 0 0,1 0-1 0 0,0-1 1 0 0,0-1-1 0 0,0-1 1 0 0,1 0-1 0 0,-1 0 1 0 0,1-2-1 0 0,0 1 1 0 0,0-2-1 0 0,-13-8 1 0 0,25 15-34 0 0,0-1 1 0 0,0 1-1 0 0,0 0 1 0 0,0-1-1 0 0,1 1 1 0 0,-1-1-1 0 0,0 1 1 0 0,1-1 0 0 0,-1 0-1 0 0,0 1 1 0 0,1-1-1 0 0,-1 0 1 0 0,1 1-1 0 0,-1-1 1 0 0,1 0-1 0 0,-1 1 1 0 0,1-1 0 0 0,-1 0-1 0 0,1 0 1 0 0,0 0-1 0 0,-1 0 1 0 0,1 0-1 0 0,0 1 1 0 0,0-1-1 0 0,0 0 1 0 0,0 0 0 0 0,0 0-1 0 0,0 0 1 0 0,0 0-1 0 0,0 0 1 0 0,0 0-1 0 0,0 1 1 0 0,0-1-1 0 0,0 0 1 0 0,1 0 0 0 0,-1 0-1 0 0,0 0 1 0 0,1 0-1 0 0,-1 1 1 0 0,0-1-1 0 0,1 0 1 0 0,-1 0 0 0 0,1 1-1 0 0,0-1 1 0 0,-1 0-1 0 0,1 1 1 0 0,-1-1-1 0 0,1 1 1 0 0,1-2-1 0 0,3-1-54 0 0,0 0-1 0 0,0 0 0 0 0,0 1 0 0 0,1-1 0 0 0,-1 1 0 0 0,9-2 0 0 0,63-14-157 0 0,1 2 0 0 0,94-5 0 0 0,161 9 266 0 0,-310 12-79 0 0,18 0-61 0 0,56 6-1 0 0,-87-5 27 0 0,-1 1 0 0 0,0 0-1 0 0,0 0 1 0 0,0 0 0 0 0,0 1-1 0 0,0 1 1 0 0,0 0 0 0 0,-1 0-1 0 0,1 0 1 0 0,-1 1 0 0 0,14 11-1 0 0,-21-15 70 0 0,1 1-1 0 0,-1 0 0 0 0,1-1 1 0 0,-1 1-1 0 0,0 0 1 0 0,1 0-1 0 0,-1 0 0 0 0,0 0 1 0 0,0 0-1 0 0,0 0 1 0 0,-1 0-1 0 0,1 0 0 0 0,0 0 1 0 0,-1 0-1 0 0,0 1 0 0 0,1-1 1 0 0,-1 0-1 0 0,0 0 1 0 0,0 0-1 0 0,0 1 0 0 0,0-1 1 0 0,-1 0-1 0 0,1 0 0 0 0,0 0 1 0 0,-1 1-1 0 0,0-1 1 0 0,0 0-1 0 0,1 0 0 0 0,-1 0 1 0 0,0 0-1 0 0,0 0 1 0 0,-1 0-1 0 0,1 0 0 0 0,0-1 1 0 0,-3 3-1 0 0,-3 5 78 0 0,-1-1-1 0 0,0 0 1 0 0,0-1-1 0 0,-1 0 1 0 0,-17 11-1 0 0,-11 4 91 0 0,-1-1 0 0 0,-1-3 0 0 0,-1-1 0 0 0,-1-2 0 0 0,0-2 1 0 0,0-1-1 0 0,-49 6 0 0 0,15-7-13 0 0,-2-4 0 0 0,1-2 0 0 0,-91-8 1 0 0,159 3-147 0 0,-95-10 156 0 0,94 8-149 0 0,1 0 0 0 0,-1 0 0 0 0,0 0 0 0 0,1-1 0 0 0,-1-1 1 0 0,1 1-1 0 0,0-1 0 0 0,0-1 0 0 0,-7-5 0 0 0,14 10-8 0 0,1 0-1 0 0,-1-1 1 0 0,0 1 0 0 0,1 0-1 0 0,-1-1 1 0 0,1 1 0 0 0,-1 0-1 0 0,1-1 1 0 0,0 1 0 0 0,-1 0-1 0 0,1-1 1 0 0,-1 1 0 0 0,1-1-1 0 0,0 1 1 0 0,-1-1 0 0 0,1 1-1 0 0,0-1 1 0 0,-1 1 0 0 0,1-1-1 0 0,0 0 1 0 0,0 1 0 0 0,0-1-1 0 0,0 1 1 0 0,-1-1 0 0 0,1 0-1 0 0,0 1 1 0 0,0-1 0 0 0,0 1-1 0 0,0-1 1 0 0,0 0 0 0 0,0 1-1 0 0,0-1 1 0 0,1 1 0 0 0,-1-1-1 0 0,0 0 1 0 0,0 1 0 0 0,0-1-1 0 0,1 0 1 0 0,1-1-3 0 0,0 1 0 0 0,0-1 0 0 0,0 1 0 0 0,1 0 1 0 0,-1 0-1 0 0,0 0 0 0 0,1 0 0 0 0,-1 0 0 0 0,0 0 0 0 0,4 0 0 0 0,119-24-344 0 0,168-12 1 0 0,-264 34 348 0 0,-18 2-11 0 0,354-21-364 0 0,-360 22 302 0 0,0 1 0 0 0,0-1-1 0 0,0 1 1 0 0,0 0 0 0 0,-1 0-1 0 0,1 1 1 0 0,0-1 0 0 0,-1 1-1 0 0,1 0 1 0 0,-1 0 0 0 0,0 1-1 0 0,5 3 1 0 0,-7-5 67 0 0,-1 0-1 0 0,0 0 1 0 0,1 1-1 0 0,-1-1 1 0 0,0 0-1 0 0,0 1 1 0 0,0-1-1 0 0,0 1 1 0 0,0-1-1 0 0,0 1 1 0 0,0 0-1 0 0,-1-1 1 0 0,1 1-1 0 0,-1 0 1 0 0,1-1-1 0 0,-1 1 1 0 0,0 0-1 0 0,1 0 1 0 0,-1-1-1 0 0,0 1 1 0 0,0 0-1 0 0,0 0 1 0 0,0 0-1 0 0,-1-1 1 0 0,1 1-1 0 0,0 0 1 0 0,-1 0-1 0 0,1-1 1 0 0,-1 1-1 0 0,0 0 1 0 0,1-1-1 0 0,-1 1 1 0 0,0-1-1 0 0,0 1 1 0 0,-2 1-1 0 0,-2 4 91 0 0,-1 0-1 0 0,0-1 1 0 0,0 1-1 0 0,-1-1 1 0 0,0-1-1 0 0,0 1 1 0 0,-1-1-1 0 0,1-1 1 0 0,-1 1-1 0 0,-11 4 0 0 0,-12 4 159 0 0,-46 13-1 0 0,18-10-113 0 0,-2-3-1 0 0,0-3 1 0 0,0-2-1 0 0,0-2 1 0 0,-109-5-1 0 0,158-2-100 0 0,0 0 1 0 0,-1 0-1 0 0,1-1 0 0 0,0 0 0 0 0,-18-7 0 0 0,29 9-37 0 0,1 0-1 0 0,0 0 0 0 0,0 0 1 0 0,0 0-1 0 0,-1 0 0 0 0,1 0 0 0 0,0 0 1 0 0,0 0-1 0 0,-1 0 0 0 0,1 0 1 0 0,0 0-1 0 0,0 0 0 0 0,0 0 0 0 0,-1 0 1 0 0,1 0-1 0 0,0 0 0 0 0,0 0 0 0 0,0-1 1 0 0,0 1-1 0 0,-1 0 0 0 0,1 0 1 0 0,0 0-1 0 0,0 0 0 0 0,0 0 0 0 0,0-1 1 0 0,-1 1-1 0 0,1 0 0 0 0,0 0 1 0 0,0 0-1 0 0,0-1 0 0 0,0 1 0 0 0,0 0 1 0 0,0 0-1 0 0,0 0 0 0 0,0-1 1 0 0,0 1-1 0 0,0 0 0 0 0,0 0 0 0 0,0 0 1 0 0,0-1-1 0 0,0 1 0 0 0,0 0 0 0 0,0 0 1 0 0,0 0-1 0 0,0-1 0 0 0,0 1 1 0 0,0 0-1 0 0,0 0 0 0 0,0 0 0 0 0,0-1 1 0 0,0 1-1 0 0,0 0 0 0 0,16-7-110 0 0,26 0-271 0 0,178-20-156 0 0,314 2-1 0 0,-525 25 430 0 0,0 1 1 0 0,0 0 0 0 0,16 5-1 0 0,-24-6 113 0 0,1 0 0 0 0,0 1 0 0 0,0-1 0 0 0,-1 1 0 0 0,1-1 0 0 0,0 1-1 0 0,-1 0 1 0 0,1 0 0 0 0,-1 0 0 0 0,1 0 0 0 0,-1 0 0 0 0,1 0 0 0 0,-1 0 0 0 0,0 0 0 0 0,1 0-1 0 0,-1 1 1 0 0,0-1 0 0 0,0 1 0 0 0,0-1 0 0 0,0 1 0 0 0,0-1 0 0 0,0 1 0 0 0,-1 0 0 0 0,2 2 0 0 0,-2-4 21 0 0,0 1 1 0 0,-1 0 0 0 0,1 0 0 0 0,0-1 0 0 0,-1 1 0 0 0,1 0 0 0 0,0-1 0 0 0,-1 1 0 0 0,1 0 0 0 0,-1-1 0 0 0,1 1-1 0 0,-1 0 1 0 0,1-1 0 0 0,-1 1 0 0 0,1-1 0 0 0,-1 1 0 0 0,0-1 0 0 0,1 1 0 0 0,-1-1 0 0 0,0 0 0 0 0,1 1 0 0 0,-1-1-1 0 0,0 0 1 0 0,1 1 0 0 0,-1-1 0 0 0,0 0 0 0 0,-1 0 0 0 0,-25 6 606 0 0,25-5-553 0 0,-27 2 492 0 0,0-1 0 0 0,-29-2 0 0 0,24-1-428 0 0,-36 5 1 0 0,69-4-245 0 0,-1-1 1 0 0,1 1 0 0 0,-1 1 0 0 0,0-1-1 0 0,1 0 1 0 0,-1 0 0 0 0,1 1 0 0 0,-1-1 0 0 0,1 1-1 0 0,-1-1 1 0 0,1 1 0 0 0,-1-1 0 0 0,1 1-1 0 0,0 0 1 0 0,-1 0 0 0 0,1 0 0 0 0,0 0 0 0 0,0 0-1 0 0,-1 0 1 0 0,1 0 0 0 0,0 0 0 0 0,0 0-1 0 0,0 1 1 0 0,0-1 0 0 0,1 0 0 0 0,-1 1-1 0 0,0-1 1 0 0,0 0 0 0 0,1 1 0 0 0,-1-1 0 0 0,1 1-1 0 0,0-1 1 0 0,-1 1 0 0 0,1 0 0 0 0,0-1-1 0 0,0 1 1 0 0,0-1 0 0 0,0 1 0 0 0,0 2 0 0 0,0-4-10 0 0,0 1 1 0 0,0-1 0 0 0,0 1 0 0 0,0-1 0 0 0,0 0-1 0 0,1 1 1 0 0,-1-1 0 0 0,0 1 0 0 0,0-1 0 0 0,0 0 0 0 0,1 1-1 0 0,-1-1 1 0 0,0 0 0 0 0,0 1 0 0 0,1-1 0 0 0,-1 0-1 0 0,0 0 1 0 0,1 1 0 0 0,-1-1 0 0 0,0 0 0 0 0,1 0 0 0 0,-1 1-1 0 0,0-1 1 0 0,1 0 0 0 0,-1 0 0 0 0,1 0 0 0 0,21 3-4821 0 0</inkml:trace>
</inkml:ink>
</file>

<file path=ppt/ink/ink2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1:06.068"/>
    </inkml:context>
    <inkml:brush xml:id="br0">
      <inkml:brushProperty name="width" value="0.1" units="cm"/>
      <inkml:brushProperty name="height" value="0.1" units="cm"/>
      <inkml:brushProperty name="color" value="#33CCFF"/>
    </inkml:brush>
  </inkml:definitions>
  <inkml:trace contextRef="#ctx0" brushRef="#br0">816 96 184 0 0,'0'0'3052'0'0,"12"-7"-2300"0"0,36-23-107 0 0,-46 29-504 0 0,0 0-1 0 0,-1 0 1 0 0,1 0-1 0 0,0 0 1 0 0,-1 0-1 0 0,1-1 1 0 0,-1 1 0 0 0,1-1-1 0 0,-1 1 1 0 0,0-1-1 0 0,1 1 1 0 0,-1-1-1 0 0,1-2 1 0 0,-2 4-108 0 0,0-1 0 0 0,0 1 0 0 0,0-1 0 0 0,0 1 0 0 0,0-1 0 0 0,0 1 0 0 0,0-1 0 0 0,-1 1 0 0 0,1 0 0 0 0,0-1 0 0 0,0 1 0 0 0,0-1 0 0 0,0 1 0 0 0,-1 0 1 0 0,1-1-1 0 0,0 1 0 0 0,0 0 0 0 0,-1-1 0 0 0,1 1 0 0 0,0 0 0 0 0,-1-1 0 0 0,1 1 0 0 0,0 0 0 0 0,-1-1 0 0 0,1 1 0 0 0,0 0 0 0 0,-1 0 0 0 0,1 0 0 0 0,-1-1 0 0 0,1 1 0 0 0,0 0 0 0 0,-1 0 0 0 0,0 0 0 0 0,-5-2-27 0 0,0 1-1 0 0,0 0 0 0 0,-1 0 1 0 0,-11 0-1 0 0,17 1-65 0 0,-229 1 125 0 0,-72-2 495 0 0,166-9-244 0 0,-41 0-861 0 0,177 10 535 0 0</inkml:trace>
</inkml:ink>
</file>

<file path=ppt/ink/ink2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1:06.473"/>
    </inkml:context>
    <inkml:brush xml:id="br0">
      <inkml:brushProperty name="width" value="0.1" units="cm"/>
      <inkml:brushProperty name="height" value="0.1" units="cm"/>
      <inkml:brushProperty name="color" value="#33CCFF"/>
    </inkml:brush>
  </inkml:definitions>
  <inkml:trace contextRef="#ctx0" brushRef="#br0">673 1 1748 0 0,'0'0'4923'0'0,"-15"2"-5542"0"0,-161 41 971 0 0,85-20-62 0 0,-7-3 161 0 0,-180 12 1 0 0,264-29-967 0 0,22 0-2575 0 0,-1-3 1330 0 0</inkml:trace>
</inkml:ink>
</file>

<file path=ppt/ink/ink2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1:06.879"/>
    </inkml:context>
    <inkml:brush xml:id="br0">
      <inkml:brushProperty name="width" value="0.1" units="cm"/>
      <inkml:brushProperty name="height" value="0.1" units="cm"/>
      <inkml:brushProperty name="color" value="#33CCFF"/>
    </inkml:brush>
  </inkml:definitions>
  <inkml:trace contextRef="#ctx0" brushRef="#br0">505 12 404 0 0,'0'0'5626'0'0,"-14"-3"-5273"0"0,2 1-282 0 0,1 0-8 0 0,-1 0 0 0 0,1 0 0 0 0,-1 2 0 0 0,0-1 0 0 0,1 1 0 0 0,-16 3 0 0 0,-2 1-4 0 0,-141 25 142 0 0,141-22-158 0 0,1 1-1 0 0,0 1 1 0 0,-47 22-1 0 0,52-17-2329 0 0</inkml:trace>
</inkml:ink>
</file>

<file path=ppt/ink/ink2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1:08.717"/>
    </inkml:context>
    <inkml:brush xml:id="br0">
      <inkml:brushProperty name="width" value="0.1" units="cm"/>
      <inkml:brushProperty name="height" value="0.1" units="cm"/>
      <inkml:brushProperty name="color" value="#33CCFF"/>
    </inkml:brush>
  </inkml:definitions>
  <inkml:trace contextRef="#ctx0" brushRef="#br0">62 14 708 0 0,'-23'-9'15462'0'0,"15"5"-16608"0"0,-14 3-361 0 0,13 3-824 0 0,61 9-8855 0 0</inkml:trace>
</inkml:ink>
</file>

<file path=ppt/ink/ink2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1:09.832"/>
    </inkml:context>
    <inkml:brush xml:id="br0">
      <inkml:brushProperty name="width" value="0.1" units="cm"/>
      <inkml:brushProperty name="height" value="0.1" units="cm"/>
      <inkml:brushProperty name="color" value="#33CCFF"/>
    </inkml:brush>
  </inkml:definitions>
  <inkml:trace contextRef="#ctx0" brushRef="#br0">581 1 220 0 0,'0'0'2206'0'0,"-12"0"-2148"0"0,-17 2 419 0 0,1 1 0 0 0,-50 12 1 0 0,-317 102 2968 0 0,379-114-3404 0 0,-7 2 665 0 0,50-2-7834 0 0</inkml:trace>
</inkml:ink>
</file>

<file path=ppt/ink/ink2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1:10.272"/>
    </inkml:context>
    <inkml:brush xml:id="br0">
      <inkml:brushProperty name="width" value="0.1" units="cm"/>
      <inkml:brushProperty name="height" value="0.1" units="cm"/>
      <inkml:brushProperty name="color" value="#33CCFF"/>
    </inkml:brush>
  </inkml:definitions>
  <inkml:trace contextRef="#ctx0" brushRef="#br0">759 0 952 0 0,'0'0'4547'0'0,"-15"2"-4451"0"0,-53 9 509 0 0,-91 27 1 0 0,-285 123-109 0 0,411-150-1493 0 0,-7 0-1759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0:21.324"/>
    </inkml:context>
    <inkml:brush xml:id="br0">
      <inkml:brushProperty name="width" value="0.035" units="cm"/>
      <inkml:brushProperty name="height" value="0.035" units="cm"/>
      <inkml:brushProperty name="color" value="#E71224"/>
    </inkml:brush>
  </inkml:definitions>
  <inkml:trace contextRef="#ctx0" brushRef="#br0">8 19 540,'0'-1'454,"-1"1"-1,0-1 1,1 0-1,-1 0 1,0 1 0,1-1-1,-1 0 1,1 0-1,-1 0 1,1 0 0,0 0-1,-1 0 1,1 0-1,0 0 1,0 0-1,-1-2 1,2 3-384,-1 0-1,0 0 1,1-1-1,-1 1 1,0 0 0,1 0-1,-1 0 1,1 0-1,-1-1 1,0 1 0,1 0-1,-1 0 1,1 0-1,-1 0 1,0 0 0,1 0-1,-1 0 1,1 0-1,-1 0 1,0 0 0,1 1-1,-1-1 1,0 0-1,1 0 1,-1 0 0,1 0-1,-1 1 1,35 15-171,91 64 899,74 41-320,-74-58-144,213 74 0,-317-119-149,-21-18-198,0 1 1,0-1-1,-1 1 1,1 0-1,0 0 0,-1-1 1,1 1-1,0 0 1,-1 0-1,1-1 1,-1 1-1,0 0 0,1 0 1,-1 0-1,0 0 1,1 0-1,-1 0 1,0 0-1,0 0 0,0 0 1,0 0-1,0 0 1,0 0-1,0 0 1,0 1-1,-66 99 35,-218 209 872,89-108-787,165-169-70,8-6 170,-1-2-1,-1 0 1,-55 42-1,56-56 58,21-10-532,-1-1 1,1 1 0,0 0 0,0 0 0,0 0 0,0 0 0,0 0-1,0 1 1,0-1 0,1 1 0,-1-1 0,0 1 0,1-1-1,-1 1 1,1 0 0,-1 0 0,1 0 0,0 0 0,-2 4-1,2 3-3291</inkml:trace>
</inkml:ink>
</file>

<file path=ppt/ink/ink2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1:12.127"/>
    </inkml:context>
    <inkml:brush xml:id="br0">
      <inkml:brushProperty name="width" value="0.1" units="cm"/>
      <inkml:brushProperty name="height" value="0.1" units="cm"/>
      <inkml:brushProperty name="color" value="#33CCFF"/>
    </inkml:brush>
  </inkml:definitions>
  <inkml:trace contextRef="#ctx0" brushRef="#br0">1 556 456 0 0,'0'0'3865'0'0,"4"-10"-3448"0"0,22-50 556 0 0,-18 43-211 0 0,-1 1 0 0 0,0-1 1 0 0,-1 0-1 0 0,5-22 0 0 0,-6 23-681 0 0,1 0 0 0 0,0 1-1 0 0,2-1 1 0 0,-1 1 0 0 0,2 1-1 0 0,0 0 1 0 0,1 0 0 0 0,21-24-1 0 0,-2 1-112 0 0,-21 28 3 0 0,0 1 1 0 0,0-1 0 0 0,0 1 0 0 0,1 1 0 0 0,1 0 0 0 0,-1 0 0 0 0,1 1 0 0 0,0 0-1 0 0,1 0 1 0 0,-1 2 0 0 0,13-5 0 0 0,17-4-125 0 0,75-13 1 0 0,3-2 332 0 0,-96 21-251 0 0,0 0 0 0 0,1 2 0 0 0,-1 0 1 0 0,1 2-1 0 0,0 0 0 0 0,0 2 0 0 0,0 0 0 0 0,28 4 1 0 0,-42-1 41 0 0,1 1 1 0 0,-1 0 0 0 0,0 1 0 0 0,-1 0 0 0 0,1 1-1 0 0,-1-1 1 0 0,0 2 0 0 0,0-1 0 0 0,0 1 0 0 0,-1 0 0 0 0,1 1-1 0 0,10 12 1 0 0,2 6-84 0 0,0 0 0 0 0,24 42 0 0 0,-39-59 146 0 0,-1 0 0 0 0,1 1 0 0 0,-2 0 0 0 0,1-1 0 0 0,-1 1 0 0 0,-1 0 0 0 0,0 1 0 0 0,0-1 0 0 0,-1 0 0 0 0,0 1 0 0 0,0-1 0 0 0,-1 1 0 0 0,-1 10 0 0 0,-1-7 83 0 0,-1 0 0 0 0,0 0 0 0 0,0-1 0 0 0,-1 1 0 0 0,-1-1 0 0 0,0 0 0 0 0,-1 0 0 0 0,-12 18 0 0 0,3-8 58 0 0,-2-2-1 0 0,0 0 1 0 0,-1-1-1 0 0,0 0 0 0 0,-2-2 1 0 0,0 0-1 0 0,-1-1 1 0 0,-46 26-1 0 0,48-33-71 0 0,0 0 0 0 0,0 0 1 0 0,-1-2-1 0 0,-1-1 0 0 0,1 0 0 0 0,-1-1 0 0 0,0-1 0 0 0,-28 1 0 0 0,37-5-40 0 0,0 0-1 0 0,1 0 1 0 0,-1-1 0 0 0,0-1 0 0 0,1 0 0 0 0,0 0-1 0 0,-1-1 1 0 0,1-1 0 0 0,0 0 0 0 0,0 0 0 0 0,1-1-1 0 0,-1-1 1 0 0,1 0 0 0 0,0 0 0 0 0,1-1-1 0 0,-14-11 1 0 0,2-1-58 0 0,2-1 0 0 0,-33-41 0 0 0,46 52 8 0 0,1 0 1 0 0,0 0-1 0 0,0-1 1 0 0,1 1-1 0 0,0-1 1 0 0,0 0 0 0 0,1-1-1 0 0,1 1 1 0 0,0 0-1 0 0,-1-18 1 0 0,1 13-39 0 0,2 1 1 0 0,0-1-1 0 0,1 1 1 0 0,0-1-1 0 0,5-19 1 0 0,-4 26-11 0 0,1 1 0 0 0,-1-1 0 0 0,2 1 0 0 0,-1 0 0 0 0,1 0 1 0 0,0 0-1 0 0,0 1 0 0 0,1-1 0 0 0,0 1 0 0 0,0 0 0 0 0,10-8 0 0 0,2-2 7 0 0,2 1-1 0 0,-1 0 1 0 0,2 2 0 0 0,39-21-1 0 0,-48 29-199 0 0,0 1 0 0 0,0 0-1 0 0,0 1 1 0 0,21-4-1 0 0,-22 6-436 0 0,-1 0-1 0 0,1 1 0 0 0,-1 0 0 0 0,1 1 0 0 0,0 0 0 0 0,14 3 0 0 0,-1 1-1858 0 0,10 0-1448 0 0</inkml:trace>
</inkml:ink>
</file>

<file path=ppt/ink/ink2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1:13.842"/>
    </inkml:context>
    <inkml:brush xml:id="br0">
      <inkml:brushProperty name="width" value="0.1" units="cm"/>
      <inkml:brushProperty name="height" value="0.1" units="cm"/>
      <inkml:brushProperty name="color" value="#33CCFF"/>
    </inkml:brush>
  </inkml:definitions>
  <inkml:trace contextRef="#ctx0" brushRef="#br0">0 18 16 0 0,'0'0'7695'0'0,"34"-16"-5940"0"0,-18 15-1762 0 0,-1 0 0 0 0,0 2 1 0 0,0 0-1 0 0,1 0 0 0 0,-1 1 1 0 0,0 1-1 0 0,25 9 0 0 0,-34-10-153 0 0,-1 0 0 0 0,0 0-1 0 0,0 1 1 0 0,-1 0 0 0 0,9 6-1 0 0,6 12-4417 0 0</inkml:trace>
</inkml:ink>
</file>

<file path=ppt/ink/ink2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1:14.281"/>
    </inkml:context>
    <inkml:brush xml:id="br0">
      <inkml:brushProperty name="width" value="0.1" units="cm"/>
      <inkml:brushProperty name="height" value="0.1" units="cm"/>
      <inkml:brushProperty name="color" value="#33CCFF"/>
    </inkml:brush>
  </inkml:definitions>
  <inkml:trace contextRef="#ctx0" brushRef="#br0">0 1 2844 0 0,'0'0'4341'0'0,"3"1"-3796"0"0,12 6-233 0 0,1-1 0 0 0,0-1 0 0 0,27 5-1 0 0,28 9-212 0 0,-62-15-142 0 0,1 0-1023 0 0,0-1 0 0 0,0 0 0 0 0,0 0 0 0 0,0-1 0 0 0,11 1 0 0 0,-8-3-1223 0 0</inkml:trace>
</inkml:ink>
</file>

<file path=ppt/ink/ink2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1:15.294"/>
    </inkml:context>
    <inkml:brush xml:id="br0">
      <inkml:brushProperty name="width" value="0.1" units="cm"/>
      <inkml:brushProperty name="height" value="0.1" units="cm"/>
      <inkml:brushProperty name="color" value="#33CCFF"/>
    </inkml:brush>
  </inkml:definitions>
  <inkml:trace contextRef="#ctx0" brushRef="#br0">452 72 1212 0 0,'0'0'4499'0'0,"9"-8"-4361"0"0,-8 6-145 0 0,7-5 59 0 0,0 0 0 0 0,1 1 0 0 0,0 0 0 0 0,0 0 0 0 0,0 1 1 0 0,1 0-1 0 0,-1 1 0 0 0,1 0 0 0 0,12-3 0 0 0,-8 5-129 0 0,0 0 0 0 0,1 1 1 0 0,-1 1-1 0 0,0 0 0 0 0,17 3 1 0 0,-24-2 35 0 0,0 0 1 0 0,0 1 0 0 0,0-1 0 0 0,0 1 0 0 0,0 1 0 0 0,-1-1 0 0 0,1 1 0 0 0,-1 1 0 0 0,1-1-1 0 0,-1 1 1 0 0,0 0 0 0 0,5 5 0 0 0,-9-8 8 0 0,-1 0 0 0 0,0 0 0 0 0,0 0 0 0 0,-1 0 0 0 0,1 0 0 0 0,0 0 0 0 0,0 0 0 0 0,0 1 0 0 0,-1-1 0 0 0,1 0 0 0 0,-1 0 0 0 0,1 1 0 0 0,-1-1 1 0 0,1 0-1 0 0,-1 1 0 0 0,0-1 0 0 0,1 1 0 0 0,-1-1 0 0 0,0 0 0 0 0,0 1 0 0 0,0-1 0 0 0,0 1 0 0 0,-1-1 0 0 0,1 2 0 0 0,-1 0 14 0 0,0-1 1 0 0,-1 0-1 0 0,1 1 1 0 0,0-1-1 0 0,-1 0 1 0 0,1 0 0 0 0,-1 0-1 0 0,0 0 1 0 0,0 0-1 0 0,0 0 1 0 0,0 0-1 0 0,-2 1 1 0 0,-5 3 70 0 0,1-1 0 0 0,-1 0 0 0 0,0 0 0 0 0,-1-1 0 0 0,-13 4 0 0 0,-196 49 199 0 0,214-56-309 0 0,-1 1-1 0 0,1 0 1 0 0,1 0-1 0 0,-1 0 1 0 0,0 0-1 0 0,-8 7 1 0 0,13-9 72 0 0,-1 1 1 0 0,0-1 0 0 0,1 1 0 0 0,-1-1 0 0 0,0 1-1 0 0,1 0 1 0 0,-1-1 0 0 0,1 1 0 0 0,-1 0-1 0 0,1 0 1 0 0,0-1 0 0 0,-1 1 0 0 0,1 0 0 0 0,0 0-1 0 0,-1 0 1 0 0,1-1 0 0 0,0 1 0 0 0,0 0 0 0 0,0 0-1 0 0,0 0 1 0 0,0 0 0 0 0,0 0 0 0 0,0-1-1 0 0,0 1 1 0 0,0 0 0 0 0,0 0 0 0 0,0 0 0 0 0,0 0-1 0 0,1-1 1 0 0,-1 1 0 0 0,0 0 0 0 0,1 0-1 0 0,-1 0 1 0 0,0-1 0 0 0,1 1 0 0 0,-1 0 0 0 0,1-1-1 0 0,-1 1 1 0 0,1 0 0 0 0,0-1 0 0 0,-1 1 0 0 0,1-1-1 0 0,0 1 1 0 0,-1 0 0 0 0,1-1 0 0 0,0 0-1 0 0,0 1 1 0 0,-1-1 0 0 0,2 1 0 0 0,67 42 822 0 0,-50-33-937 0 0,0 1 0 0 0,-1 1 1 0 0,33 29-1 0 0,-46-37 66 0 0,0 2 1 0 0,-1-1-1 0 0,0 0 1 0 0,0 1-1 0 0,0 0 0 0 0,0 0 1 0 0,-1 0-1 0 0,0 0 1 0 0,-1 0-1 0 0,1 1 1 0 0,-1 0-1 0 0,0-1 0 0 0,-1 1 1 0 0,0 0-1 0 0,0 0 1 0 0,0 13-1 0 0,-1-12 60 0 0,0 1 0 0 0,-1-1 0 0 0,0 1-1 0 0,0-1 1 0 0,-1 1 0 0 0,0-1 0 0 0,-1 0 0 0 0,1 0-1 0 0,-8 13 1 0 0,8-18 175 0 0,0 1-1 0 0,0-1 0 0 0,0 0 0 0 0,-1 0 1 0 0,1 0-1 0 0,-1 0 0 0 0,0-1 1 0 0,0 1-1 0 0,0-1 0 0 0,0 0 0 0 0,0 0 1 0 0,-1 0-1 0 0,1 0 0 0 0,-1 0 1 0 0,1-1-1 0 0,-1 1 0 0 0,1-1 1 0 0,-1 0-1 0 0,0 0 0 0 0,0-1 0 0 0,1 1 1 0 0,-1-1-1 0 0,-6 1 0 0 0,-266-16 143 0 0,96-12-3463 0 0,92 7-2394 0 0</inkml:trace>
</inkml:ink>
</file>

<file path=ppt/ink/ink2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1:21.531"/>
    </inkml:context>
    <inkml:brush xml:id="br0">
      <inkml:brushProperty name="width" value="0.1" units="cm"/>
      <inkml:brushProperty name="height" value="0.1" units="cm"/>
      <inkml:brushProperty name="color" value="#33CCFF"/>
    </inkml:brush>
  </inkml:definitions>
  <inkml:trace contextRef="#ctx0" brushRef="#br0">83 659 2480 0 0,'0'0'3639'0'0,"-1"-15"-2861"0"0,-2-11-205 0 0,2 1 1 0 0,0-1 0 0 0,2 0-1 0 0,6-42 1 0 0,-2 49-313 0 0,0 0 0 0 0,1 1 0 0 0,1 0 0 0 0,1 1-1 0 0,0-1 1 0 0,1 1 0 0 0,1 1 0 0 0,1 0 0 0 0,0 0 0 0 0,1 1 0 0 0,22-21 0 0 0,-11 15-45 0 0,1 1 0 0 0,1 2 0 0 0,1 0 1 0 0,0 2-1 0 0,1 1 0 0 0,44-18 0 0 0,-16 11-269 0 0,1 3-1 0 0,1 2 0 0 0,0 3 0 0 0,1 2 1 0 0,0 2-1 0 0,1 4 0 0 0,64 0 0 0 0,-65 6-50 0 0,-1 4-1 0 0,1 1 1 0 0,-1 4 0 0 0,80 21-1 0 0,-94-17 7 0 0,0 1 0 0 0,-1 3 0 0 0,-1 1-1 0 0,-1 2 1 0 0,0 2 0 0 0,48 36 0 0 0,-68-42 57 0 0,0 1 0 0 0,-1 1 0 0 0,-1 1-1 0 0,-1 0 1 0 0,-1 1 0 0 0,0 1 0 0 0,-2 1 0 0 0,0 0 0 0 0,-2 1 0 0 0,0 0 0 0 0,-1 1 0 0 0,-2 0-1 0 0,0 1 1 0 0,-2 0 0 0 0,6 33 0 0 0,-8-25 71 0 0,-1 0 0 0 0,-2 0 0 0 0,-1 0 0 0 0,-2 0-1 0 0,-1 0 1 0 0,-1 0 0 0 0,-2 0 0 0 0,-2-1 0 0 0,-1 1 0 0 0,-1-2 0 0 0,-22 51-1 0 0,9-37 132 0 0,-1-1 0 0 0,-3-1-1 0 0,-2-1 1 0 0,-56 65-1 0 0,40-59-51 0 0,-3-1 0 0 0,-1-2-1 0 0,-61 42 1 0 0,76-64-35 0 0,-2-2-1 0 0,0-1 1 0 0,-1-1-1 0 0,-1-2 1 0 0,-1-2-1 0 0,0-2 1 0 0,-40 9 0 0 0,26-11 57 0 0,0-2 0 0 0,0-3 1 0 0,-1-1-1 0 0,-101-7 0 0 0,126 0-62 0 0,0-1 0 0 0,0-2 0 0 0,0-1 0 0 0,1-1 0 0 0,0-2 0 0 0,0 0 0 0 0,1-2 0 0 0,1-1 0 0 0,0-1 0 0 0,-36-24 0 0 0,36 18-13 0 0,0-1 1 0 0,1-1-1 0 0,2-1 0 0 0,0 0 1 0 0,1-2-1 0 0,1-1 0 0 0,2-1 1 0 0,0 0-1 0 0,-16-34 0 0 0,9 10-43 0 0,2-1-1 0 0,2-1 0 0 0,3 0 0 0 0,2-2 0 0 0,2 0 0 0 0,3-1 0 0 0,2 0 1 0 0,3 0-1 0 0,0-81 0 0 0,6 122-31 0 0,2 0-1 0 0,-1-1 1 0 0,2 1 0 0 0,0 0 0 0 0,0 0-1 0 0,2 0 1 0 0,-1 1 0 0 0,2 0 0 0 0,0 0 0 0 0,0 0-1 0 0,13-18 1 0 0,-7 15-40 0 0,1 1 0 0 0,0 0 0 0 0,1 1 0 0 0,0 1 1 0 0,1 0-1 0 0,1 1 0 0 0,32-19 0 0 0,14-4-116 0 0,2 2 1 0 0,83-28-1 0 0,-73 35 68 0 0,2 4-1 0 0,1 3 1 0 0,139-16-1 0 0,-190 32-149 0 0,0 2-1 0 0,52 3 0 0 0,-69-1-140 0 0,0 0 0 0 0,-1 1 1 0 0,1 0-1 0 0,-1 0 0 0 0,0 1 0 0 0,0 0 0 0 0,0 0 0 0 0,0 1 0 0 0,0 0 0 0 0,-1 1 0 0 0,1-1 0 0 0,11 11 0 0 0,-17-13 71 0 0,0 1 0 0 0,0-1-1 0 0,0 0 1 0 0,0 1-1 0 0,0-1 1 0 0,-1 1 0 0 0,1-1-1 0 0,-1 1 1 0 0,1 0-1 0 0,-1-1 1 0 0,0 1 0 0 0,0 0-1 0 0,-1 0 1 0 0,1 0-1 0 0,-1 0 1 0 0,1 0 0 0 0,-1 4-1 0 0,-2 13-2522 0 0</inkml:trace>
</inkml:ink>
</file>

<file path=ppt/ink/ink2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1:23.644"/>
    </inkml:context>
    <inkml:brush xml:id="br0">
      <inkml:brushProperty name="width" value="0.1" units="cm"/>
      <inkml:brushProperty name="height" value="0.1" units="cm"/>
      <inkml:brushProperty name="color" value="#33CCFF"/>
    </inkml:brush>
  </inkml:definitions>
  <inkml:trace contextRef="#ctx0" brushRef="#br0">0 1 2060 0 0,'0'0'2232'0'0,"0"4"-3552"0"0,0 0 1412 0 0,0-1-92 0 0,3 0-52 0 0,5 0-2204 0 0</inkml:trace>
</inkml:ink>
</file>

<file path=ppt/ink/ink2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1:24.085"/>
    </inkml:context>
    <inkml:brush xml:id="br0">
      <inkml:brushProperty name="width" value="0.1" units="cm"/>
      <inkml:brushProperty name="height" value="0.1" units="cm"/>
      <inkml:brushProperty name="color" value="#33CCFF"/>
    </inkml:brush>
  </inkml:definitions>
  <inkml:trace contextRef="#ctx0" brushRef="#br0">1 86 3068 0 0,'0'0'4713'0'0,"15"-9"-4520"0"0,-1 1-157 0 0,1 0 0 0 0,1 1 0 0 0,-1 1-1 0 0,1 0 1 0 0,0 1 0 0 0,1 1 0 0 0,30-4 0 0 0,378-14 113 0 0,-240 20-4770 0 0,-170 2 2424 0 0</inkml:trace>
</inkml:ink>
</file>

<file path=ppt/ink/ink2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1:24.490"/>
    </inkml:context>
    <inkml:brush xml:id="br0">
      <inkml:brushProperty name="width" value="0.1" units="cm"/>
      <inkml:brushProperty name="height" value="0.1" units="cm"/>
      <inkml:brushProperty name="color" value="#33CCFF"/>
    </inkml:brush>
  </inkml:definitions>
  <inkml:trace contextRef="#ctx0" brushRef="#br0">1 97 1044 0 0,'0'0'6215'0'0,"11"-1"-7006"0"0,153-11 2461 0 0,2 0-1231 0 0,102-31-174 0 0,-121 16-25 0 0,-137 25 29 0 0,-15 2 167 0 0,-23 3-90 0 0,-243 42-555 0 0,-49 7 177 0 0,209-40 14 0 0,105-9-1092 0 0,14 2 389 0 0,20 3 326 0 0,39 0 572 0 0,2-3-1 0 0,79-4 1 0 0,-74-2-76 0 0,311 1 241 0 0,-381 0-359 0 0,-1 0 0 0 0,1 0-1 0 0,0 1 1 0 0,-1-1-1 0 0,1 1 1 0 0,0 0-1 0 0,-1 0 1 0 0,1 0 0 0 0,-1 1-1 0 0,0-1 1 0 0,1 1-1 0 0,5 3 1 0 0,-9-4 13 0 0,1-1-1 0 0,-1 0 1 0 0,1 1 0 0 0,-1-1 0 0 0,0 1 0 0 0,1-1-1 0 0,-1 1 1 0 0,0-1 0 0 0,0 0 0 0 0,1 1-1 0 0,-1-1 1 0 0,0 1 0 0 0,0-1 0 0 0,1 1-1 0 0,-1-1 1 0 0,0 1 0 0 0,0 0 0 0 0,0-1-1 0 0,0 1 1 0 0,0-1 0 0 0,0 1 0 0 0,0-1-1 0 0,0 1 1 0 0,0-1 0 0 0,0 1 0 0 0,0-1-1 0 0,0 1 1 0 0,-1-1 0 0 0,1 1 0 0 0,0 0 0 0 0,-2 1 13 0 0,1 0 1 0 0,-1-1 0 0 0,1 1 0 0 0,-1-1 0 0 0,0 1 0 0 0,1-1 0 0 0,-1 0 0 0 0,0 1 0 0 0,0-1-1 0 0,0 0 1 0 0,0 0 0 0 0,-3 0 0 0 0,-50 20 94 0 0,0-3 1 0 0,-65 13-1 0 0,-116 11 34 0 0,-6-19-41 0 0,241-23-128 0 0,0 0-1 0 0,-1 0 0 0 0,1 0 1 0 0,-1 0-1 0 0,1 1 1 0 0,0-1-1 0 0,-1 0 1 0 0,1 1-1 0 0,0-1 1 0 0,0 1-1 0 0,-1 0 1 0 0,1-1-1 0 0,-2 3 0 0 0,3-3 4 0 0,0 0 0 0 0,0 1 0 0 0,0-1 0 0 0,0 0 0 0 0,0 0 0 0 0,0 1 0 0 0,0-1 0 0 0,0 0 0 0 0,0 1-1 0 0,0-1 1 0 0,0 0 0 0 0,0 1 0 0 0,0-1 0 0 0,0 0 0 0 0,0 1 0 0 0,1-1 0 0 0,-1 0 0 0 0,0 0 0 0 0,0 1-1 0 0,0-1 1 0 0,0 0 0 0 0,1 0 0 0 0,-1 1 0 0 0,0-1 0 0 0,0 0 0 0 0,1 0 0 0 0,-1 1 0 0 0,0-1 0 0 0,0 0 0 0 0,1 0-1 0 0,-1 0 1 0 0,0 0 0 0 0,1 1 0 0 0,37 15-493 0 0,-4-7 690 0 0,0-2 0 0 0,1-1 0 0 0,-1-2 0 0 0,1-1 0 0 0,0-2 0 0 0,63-6 0 0 0,-59-3 678 0 0,-38 7-744 0 0,0 1 0 0 0,0-1 0 0 0,1 0 0 0 0,-1 1 0 0 0,0-1 0 0 0,0 0 0 0 0,0 0 0 0 0,0 0 1 0 0,0 1-1 0 0,0-1 0 0 0,0 0 0 0 0,0 0 0 0 0,0-1 0 0 0,-1 1 0 0 0,1 0 0 0 0,0 0 0 0 0,-1 0 0 0 0,1 0 0 0 0,-1-1 0 0 0,1 1 1 0 0,-1 0-1 0 0,0-1 0 0 0,1 1 0 0 0,-1 0 0 0 0,0-1 0 0 0,0-1 0 0 0,33 10-8906 0 0</inkml:trace>
</inkml:ink>
</file>

<file path=ppt/ink/ink2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1:25.523"/>
    </inkml:context>
    <inkml:brush xml:id="br0">
      <inkml:brushProperty name="width" value="0.1" units="cm"/>
      <inkml:brushProperty name="height" value="0.1" units="cm"/>
      <inkml:brushProperty name="color" value="#33CCFF"/>
    </inkml:brush>
  </inkml:definitions>
  <inkml:trace contextRef="#ctx0" brushRef="#br0">1 19 2712 0 0,'0'0'2447'0'0,"0"-3"-2855"0"0,0 3 399 0 0,0-1-1 0 0,0 1 1 0 0,0-1 0 0 0,0 1-1 0 0,-1-1 1 0 0,2 0 0 0 0,-1 1 0 0 0,0-1-1 0 0,0 1 1 0 0,0-1 0 0 0,0 1-1 0 0,0-1 1 0 0,0 1 0 0 0,0-1-1 0 0,1 1 1 0 0,-1-1 0 0 0,0 1-1 0 0,0-1 1 0 0,1 1 0 0 0,-1-1-1 0 0,0 1 1 0 0,1 0 0 0 0,-1-1-1 0 0,0 1 1 0 0,1-1 0 0 0,-1 1-1 0 0,1 0 1 0 0,-1 0 0 0 0,1-1-1 0 0,20-1-32 0 0,-13 2 161 0 0,148 9 891 0 0,-90 1-4134 0 0,-61-8 998 0 0</inkml:trace>
</inkml:ink>
</file>

<file path=ppt/ink/ink2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1:25.943"/>
    </inkml:context>
    <inkml:brush xml:id="br0">
      <inkml:brushProperty name="width" value="0.1" units="cm"/>
      <inkml:brushProperty name="height" value="0.1" units="cm"/>
      <inkml:brushProperty name="color" value="#33CCFF"/>
    </inkml:brush>
  </inkml:definitions>
  <inkml:trace contextRef="#ctx0" brushRef="#br0">0 18 1800 0 0,'0'0'3230'0'0,"14"-4"-3218"0"0,1 0-15 0 0,0 1 0 0 0,1 0 1 0 0,-1 1-1 0 0,0 1 0 0 0,1 0 1 0 0,24 3-1 0 0,71 21 358 0 0,-64-10-2681 0 0,-36-10 1159 0 0,1 0-718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0:33.742"/>
    </inkml:context>
    <inkml:brush xml:id="br0">
      <inkml:brushProperty name="width" value="0.035" units="cm"/>
      <inkml:brushProperty name="height" value="0.035" units="cm"/>
      <inkml:brushProperty name="color" value="#E71224"/>
    </inkml:brush>
  </inkml:definitions>
  <inkml:trace contextRef="#ctx0" brushRef="#br0">286 42 1416,'0'-1'299,"1"0"0,0 0 0,-1 0-1,1-1 1,-1 1 0,0 0 0,1 0-1,-1-1 1,0 1 0,0 0 0,1-1 0,-1-2-1,-1 4-229,1-1-1,0 0 0,0 0 1,0 1-1,0-1 1,0 0-1,0 0 0,0 1 1,0-1-1,0 0 0,0 0 1,0 1-1,1-1 0,-1 0 1,0 0-1,0 1 0,1-1 1,-1 0-1,1 1 0,-1-1 1,0 0-1,1 1 0,-1-1 1,1 1-1,0-1 1,-1 1-1,1-1 0,-1 1 1,1-1-1,0 1 0,-1 0 1,1-1-1,0 1 0,-1 0 1,1-1-1,1 1 0,-19 44 886,3-8-732,-1-1 0,-36 61 0,-52 59 194,94-142-226,-1 0-1,-1-1 1,0-1-1,-23 20 1,33-31-125,0 0 1,1 0-1,-1 0 1,0 0-1,0 0 0,1-1 1,-1 1-1,0 0 0,1 0 1,-1 0-1,0-1 1,1 1-1,-1 0 0,0-1 1,1 1-1,-1-1 0,1 1 1,-1-1-1,1 1 1,-1-1-1,1 1 0,-1-1 1,1 0-1,-1 1 0,1-1 1,0 1-1,-1-1 1,1 0-1,0 1 0,0-1 1,-1 0-1,1 0 1,0 1-1,0-2 0,-10-29 83,10 23-157,0 0 0,0 0-1,1 0 1,0 0-1,1 0 1,0 1 0,0-1-1,0 0 1,1 1 0,0-1-1,1 1 1,0 0 0,0 0-1,0 1 1,1-1 0,0 1-1,0 0 1,1 0 0,6-5-1,8-7-120,0 2-1,2 0 0,-1 1 1,36-18-1,-17 14 62,0 1-1,1 2 0,1 2 1,1 1-1,45-6 1,-14 8-58,0 3 0,88 2 0,-169 13-814,-1-1 0,1 0 0,-1 0 1,-16 8-1,-5 0-878,-4-1-353</inkml:trace>
</inkml:ink>
</file>

<file path=ppt/ink/ink2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1:26.382"/>
    </inkml:context>
    <inkml:brush xml:id="br0">
      <inkml:brushProperty name="width" value="0.1" units="cm"/>
      <inkml:brushProperty name="height" value="0.1" units="cm"/>
      <inkml:brushProperty name="color" value="#33CCFF"/>
    </inkml:brush>
  </inkml:definitions>
  <inkml:trace contextRef="#ctx0" brushRef="#br0">1 1 2428 0 0,'0'0'3202'0'0,"14"-1"-3390"0"0,7 1 65 0 0,105 0 235 0 0,-102 1-319 0 0,0 1-1 0 0,0 1 1 0 0,36 9 0 0 0,-52-9-1613 0 0</inkml:trace>
  <inkml:trace contextRef="#ctx0" brushRef="#br0" timeOffset="1">72 44 2360 0 0,'0'0'2568'0'0,"82"4"-2656"0"0,-52-1 88 0 0,0-1 100 0 0,-3 2-100 0 0,-4 0 160 0 0,-1-1-160 0 0,-4-1-160 0 0,-8 1-1324 0 0,-3-2-616 0 0</inkml:trace>
  <inkml:trace contextRef="#ctx0" brushRef="#br0" timeOffset="2">137 52 1880 0 0,'0'0'3388'0'0,"78"7"-4756"0"0,-48-5-1060 0 0</inkml:trace>
</inkml:ink>
</file>

<file path=ppt/ink/ink2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1:26.808"/>
    </inkml:context>
    <inkml:brush xml:id="br0">
      <inkml:brushProperty name="width" value="0.1" units="cm"/>
      <inkml:brushProperty name="height" value="0.1" units="cm"/>
      <inkml:brushProperty name="color" value="#33CCFF"/>
    </inkml:brush>
  </inkml:definitions>
  <inkml:trace contextRef="#ctx0" brushRef="#br0">65 23 508 0 0,'0'0'5085'0'0,"-9"-9"-7286"0"0,22 18 2193 0 0,21-5-2060 0 0</inkml:trace>
  <inkml:trace contextRef="#ctx0" brushRef="#br0" timeOffset="1">69 12 1212 0 0,'0'0'3924'0'0,"-62"16"-5708"0"0,87-16-1360 0 0</inkml:trace>
  <inkml:trace contextRef="#ctx0" brushRef="#br0" timeOffset="2">1 1 2996 0 0,'0'0'2517'0'0</inkml:trace>
</inkml:ink>
</file>

<file path=ppt/ink/ink2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1:27.261"/>
    </inkml:context>
    <inkml:brush xml:id="br0">
      <inkml:brushProperty name="width" value="0.1" units="cm"/>
      <inkml:brushProperty name="height" value="0.1" units="cm"/>
      <inkml:brushProperty name="color" value="#33CCFF"/>
    </inkml:brush>
  </inkml:definitions>
  <inkml:trace contextRef="#ctx0" brushRef="#br0">17 1 1056 0 0,'0'0'4889'0'0,"-16"19"-6986"0"0,35-11 1133 0 0</inkml:trace>
  <inkml:trace contextRef="#ctx0" brushRef="#br0" timeOffset="1">35 4 1788 0 0,'0'0'4781'0'0,"-28"16"-11170"0"0</inkml:trace>
</inkml:ink>
</file>

<file path=ppt/ink/ink2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1:27.680"/>
    </inkml:context>
    <inkml:brush xml:id="br0">
      <inkml:brushProperty name="width" value="0.1" units="cm"/>
      <inkml:brushProperty name="height" value="0.1" units="cm"/>
      <inkml:brushProperty name="color" value="#33CCFF"/>
    </inkml:brush>
  </inkml:definitions>
  <inkml:trace contextRef="#ctx0" brushRef="#br0">22 0 1540 0 0,'0'0'5465'0'0,"-21"23"-8214"0"0,26-1 1013 0 0</inkml:trace>
</inkml:ink>
</file>

<file path=ppt/ink/ink2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1:28.544"/>
    </inkml:context>
    <inkml:brush xml:id="br0">
      <inkml:brushProperty name="width" value="0.1" units="cm"/>
      <inkml:brushProperty name="height" value="0.1" units="cm"/>
      <inkml:brushProperty name="color" value="#33CCFF"/>
    </inkml:brush>
  </inkml:definitions>
  <inkml:trace contextRef="#ctx0" brushRef="#br0">1 1056 536 0 0,'0'0'3002'0'0,"6"-3"-4656"0"0,3 0 1515 0 0,-1 0 0 0 0,0 1 1 0 0,1 0-1 0 0,0 0 0 0 0,-1 1 0 0 0,1 0 0 0 0,13 0 0 0 0,-20 1 215 0 0,0-1 1 0 0,0 1-1 0 0,0-1 0 0 0,0 0 0 0 0,0 0 0 0 0,0 0 0 0 0,-1 0 0 0 0,1 0 0 0 0,0 0 0 0 0,0 0 0 0 0,-1-1 0 0 0,1 1 0 0 0,-1-1 0 0 0,1 1 0 0 0,-1-1 0 0 0,0 1 0 0 0,0-1 0 0 0,1 0 0 0 0,-1 0 0 0 0,0 0 0 0 0,0 1 1 0 0,-1-1-1 0 0,1 0 0 0 0,0-3 0 0 0,18-59 2634 0 0,-15 50-2204 0 0,14-43 335 0 0,3 1 0 0 0,46-86-1 0 0,-55 118-611 0 0,26-50 452 0 0,54-78-1 0 0,-68 117-584 0 0,2 1 0 0 0,1 1 0 0 0,2 1 0 0 0,35-29 0 0 0,-46 47-178 0 0,1 1 0 0 0,0 1-1 0 0,1 0 1 0 0,0 2 0 0 0,0 0 0 0 0,1 1 0 0 0,44-11-1 0 0,163-22-307 0 0,-159 32 459 0 0,336-54-71 0 0,-363 60-50 0 0,1 1 1 0 0,0 3 0 0 0,-1 1 0 0 0,1 3-1 0 0,-1 1 1 0 0,0 2 0 0 0,0 1 0 0 0,-1 3-1 0 0,0 1 1 0 0,0 2 0 0 0,-2 2 0 0 0,68 38-1 0 0,-99-50 25 0 0,-1 0 0 0 0,1 1-1 0 0,-1 0 1 0 0,0 0-1 0 0,0 1 1 0 0,-1 0-1 0 0,0 0 1 0 0,0 1-1 0 0,0-1 1 0 0,-1 1 0 0 0,0 1-1 0 0,0-1 1 0 0,-1 1-1 0 0,0 0 1 0 0,0 0-1 0 0,-1 0 1 0 0,0 0-1 0 0,0 0 1 0 0,-1 1 0 0 0,0-1-1 0 0,0 1 1 0 0,-1 0-1 0 0,0 15 1 0 0,-2 7 181 0 0,-1 1 0 0 0,-1-1 1 0 0,-2 0-1 0 0,-1 0 0 0 0,-2 0 0 0 0,-1-1 1 0 0,-1 0-1 0 0,-1 0 0 0 0,-2-1 0 0 0,-1-1 1 0 0,-1 0-1 0 0,-1-1 0 0 0,-2-1 0 0 0,-1-1 1 0 0,0 0-1 0 0,-2-1 0 0 0,-1-1 0 0 0,-36 29 1 0 0,2-12 266 0 0,-1-2 0 0 0,-2-3 0 0 0,-1-3 1 0 0,-97 37-1 0 0,82-43-300 0 0,-2-4 0 0 0,-125 20 0 0 0,193-41-130 0 0,-42 9-587 0 0,-1-2 1 0 0,0-2-1 0 0,0-3 1 0 0,-64-4-1 0 0,113 1 281 0 0,0-1-1 0 0,-1 1 1 0 0,1-1 0 0 0,0 0-1 0 0,0 0 1 0 0,0 0-1 0 0,-5-3 1 0 0,-33-22-4152 0 0</inkml:trace>
</inkml:ink>
</file>

<file path=ppt/ink/ink2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1:29.654"/>
    </inkml:context>
    <inkml:brush xml:id="br0">
      <inkml:brushProperty name="width" value="0.1" units="cm"/>
      <inkml:brushProperty name="height" value="0.1" units="cm"/>
      <inkml:brushProperty name="color" value="#33CCFF"/>
    </inkml:brush>
  </inkml:definitions>
  <inkml:trace contextRef="#ctx0" brushRef="#br0">621 3834 3040 0 0,'0'0'3221'0'0,"-10"-14"-2801"0"0,6 8-388 0 0,-16-20 112 0 0,0 1-1 0 0,-38-36 0 0 0,-5 5-212 0 0,-96-110 1 0 0,132 133 409 0 0,2-1-1 0 0,2-1 1 0 0,1-2 0 0 0,1 0 0 0 0,-22-57 0 0 0,27 47-108 0 0,2 0 1 0 0,2-1 0 0 0,-9-77-1 0 0,1-150-136 0 0,6 55-34 0 0,-12-135-146 0 0,24 251 116 0 0,15-147 0 0 0,-4 165-42 0 0,19-134 19 0 0,-20 176-91 0 0,2 1 0 0 0,30-82 0 0 0,205-521-160 0 0,-226 593 114 0 0,2 1 1 0 0,49-88 0 0 0,-36 83 58 0 0,-16 30-298 0 0,-2-2 0 0 0,0 0 0 0 0,-2-1 0 0 0,18-53 1 0 0,-29 70 185 0 0,0-1 1 0 0,0 0-1 0 0,0-18 1 0 0,-3 32 140 0 0,-4 0-200 0 0,0 1 136 0 0,1 0-1 0 0,-1 1 1 0 0,1-1-1 0 0,-1 1 1 0 0,1-1 0 0 0,0 1-1 0 0,0 0 1 0 0,0 0-1 0 0,-4 3 1 0 0,-5 3 49 0 0,-35 26-174 0 0,1 1 0 0 0,1 2 0 0 0,2 2 0 0 0,-42 51 0 0 0,67-71 175 0 0,11-11 84 0 0,5-5 51 0 0,0 0 1 0 0,0 0-1 0 0,-1-1 1 0 0,1 1-1 0 0,0-1 0 0 0,-1 0 1 0 0,1 0-1 0 0,-1 0 1 0 0,0 0-1 0 0,0 0 0 0 0,-4 1 287 0 0,1-1 833 0 0</inkml:trace>
</inkml:ink>
</file>

<file path=ppt/ink/ink2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1:31.093"/>
    </inkml:context>
    <inkml:brush xml:id="br0">
      <inkml:brushProperty name="width" value="0.1" units="cm"/>
      <inkml:brushProperty name="height" value="0.1" units="cm"/>
      <inkml:brushProperty name="color" value="#33CCFF"/>
    </inkml:brush>
  </inkml:definitions>
  <inkml:trace contextRef="#ctx0" brushRef="#br0">0 0 1160 0 0,'0'0'4801'0'0,"14"11"-5665"0"0,0 1 838 0 0,73 64-59 0 0,70 93-23 0 0,58 104 576 0 0,-215-273-356 0 0,0 1 0 0 0,1 0 1 0 0,-1-1-1 0 0,1 1 0 0 0,-1 0 0 0 0,0-1 1 0 0,1 1-1 0 0,-1-1 0 0 0,1 1 0 0 0,0-1 1 0 0,-1 1-1 0 0,1-1 0 0 0,-1 1 0 0 0,1-1 1 0 0,0 1-1 0 0,-1-1 0 0 0,1 0 0 0 0,0 1 1 0 0,-1-1-1 0 0,1 0 0 0 0,1 1 0 0 0,2-18 2322 0 0,-5 25-3056 0 0,0 1 0 0 0,-1-1 1 0 0,0 0-1 0 0,0 0 0 0 0,-1 0 0 0 0,0 0 0 0 0,-5 10 0 0 0,-8 8-1472 0 0</inkml:trace>
</inkml:ink>
</file>

<file path=ppt/ink/ink2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1:34.088"/>
    </inkml:context>
    <inkml:brush xml:id="br0">
      <inkml:brushProperty name="width" value="0.1" units="cm"/>
      <inkml:brushProperty name="height" value="0.1" units="cm"/>
      <inkml:brushProperty name="color" value="#33CCFF"/>
    </inkml:brush>
  </inkml:definitions>
  <inkml:trace contextRef="#ctx0" brushRef="#br0">474 1263 144 0 0,'0'0'1872'0'0,"-5"-11"-1315"0"0,-82-202 3181 0 0,57 141-3480 0 0,12 29 114 0 0,-16-55 0 0 0,31 84-174 0 0,0 0 0 0 0,0-1 1 0 0,1 1-1 0 0,1 0 0 0 0,1-1 1 0 0,0 1-1 0 0,0-1 0 0 0,4-18 1 0 0,-2 26-167 0 0,0 1 1 0 0,1-1-1 0 0,0 1 1 0 0,0 0 0 0 0,0-1-1 0 0,0 1 1 0 0,1 1 0 0 0,0-1-1 0 0,1 0 1 0 0,-1 1 0 0 0,1 0-1 0 0,0 0 1 0 0,0 1 0 0 0,1-1-1 0 0,-1 1 1 0 0,10-5 0 0 0,11-6-187 0 0,0 1 1 0 0,43-16 0 0 0,-50 23 174 0 0,613-191 371 0 0,-333 115-278 0 0,96-24 235 0 0,14 35-44 0 0,548 24-31 0 0,-764 43-121 0 0,161 7-134 0 0,-295 2 79 0 0,1 2 1 0 0,-2 3 0 0 0,110 32-1 0 0,-139-30-139 0 0,0 1 0 0 0,-1 2-1 0 0,-1 1 1 0 0,0 1-1 0 0,-1 1 1 0 0,-1 1 0 0 0,30 29-1 0 0,11 16 169 0 0,68 85 0 0 0,-114-124-67 0 0,-1 1 1 0 0,-1 1-1 0 0,-1 0 1 0 0,24 53-1 0 0,-32-58-2 0 0,-1 1-1 0 0,-1 1 1 0 0,-1-1-1 0 0,-1 1 1 0 0,-1 0-1 0 0,-1 0 1 0 0,0 27-1 0 0,-3-28 35 0 0,-1 0-1 0 0,-1 0 1 0 0,-1 0-1 0 0,-1 0 1 0 0,-1-1-1 0 0,-1 0 1 0 0,-1 0 0 0 0,0 0-1 0 0,-2-1 1 0 0,0 0-1 0 0,-2 0 1 0 0,-13 20-1 0 0,4-13 71 0 0,0-2-1 0 0,-2 0 0 0 0,-1-1 0 0 0,-1-1 0 0 0,-1-1 0 0 0,0-2 0 0 0,-45 28 1 0 0,-49 22 256 0 0,-197 84 0 0 0,-148 19 33 0 0,280-117-279 0 0,-2-9 0 0 0,-213 27 0 0 0,155-46-182 0 0,-298-3 1 0 0,415-29 3 0 0,-150-24 1 0 0,-122-41 94 0 0,-66-44-42 0 0,373 83-44 0 0,1-5 0 0 0,-164-86 1 0 0,236 110-44 0 0,1-1 0 0 0,0 0 0 0 0,1-2 1 0 0,1 0-1 0 0,0-1 0 0 0,1 0 1 0 0,0-2-1 0 0,1 1 0 0 0,1-2 1 0 0,-11-19-1 0 0,18 28 2 0 0,2 0-1 0 0,-1 0 1 0 0,1 0 0 0 0,1-1-1 0 0,-1 0 1 0 0,2 1 0 0 0,-1-1 0 0 0,1 0-1 0 0,1 0 1 0 0,0 0 0 0 0,0 0-1 0 0,1 0 1 0 0,0-1 0 0 0,1 1 0 0 0,0 0-1 0 0,1 0 1 0 0,0 0 0 0 0,0 1-1 0 0,1-1 1 0 0,0 0 0 0 0,1 1 0 0 0,0 0-1 0 0,8-13 1 0 0,-2 8-25 0 0,1-1-1 0 0,0 1 1 0 0,1 1-1 0 0,1 0 1 0 0,0 1 0 0 0,1 0-1 0 0,23-15 1 0 0,115-60-268 0 0,-140 81 317 0 0,90-45-32 0 0,1 4 0 0 0,3 4 0 0 0,2 6-1 0 0,177-39 1 0 0,-19 33-116 0 0,1 11 0 0 0,359 4 0 0 0,410 72 134 0 0,-498 31-42 0 0,-393-47 17 0 0,232 78 0 0 0,-351-97-17 0 0,-1 1 1 0 0,0 2 0 0 0,36 23-1 0 0,-51-29 22 0 0,0 1 0 0 0,-1 0 0 0 0,-1 0 0 0 0,1 1 0 0 0,-1 0 0 0 0,0 1 0 0 0,-1 0 0 0 0,0 0 0 0 0,0 0 0 0 0,9 20 0 0 0,-13-24 36 0 0,-1 0 0 0 0,-1 1-1 0 0,1 0 1 0 0,-1-1 0 0 0,0 1 0 0 0,0 0-1 0 0,-1-1 1 0 0,1 1 0 0 0,-1 0 0 0 0,-1 0-1 0 0,1-1 1 0 0,-1 1 0 0 0,0 0 0 0 0,0 0-1 0 0,0-1 1 0 0,-1 1 0 0 0,0-1 0 0 0,0 0-1 0 0,-1 1 1 0 0,1-1 0 0 0,-1 0 0 0 0,0 0-1 0 0,-7 8 1 0 0,-3 1 88 0 0,0 0 0 0 0,-1 0 0 0 0,0-1 1 0 0,-1-1-1 0 0,-32 20 0 0 0,-45 22 269 0 0,-2-3 0 0 0,-192 71 0 0 0,-220 40 113 0 0,470-151-440 0 0,-753 184 204 0 0,588-160-98 0 0,-404 15-1 0 0,497-50-41 0 0,1-6 1 0 0,-147-25-1 0 0,179 16-61 0 0,1-3 1 0 0,0-3-1 0 0,1-4 1 0 0,-76-37-1 0 0,115 46-8 0 0,2-2 0 0 0,0-1 0 0 0,-58-47 0 0 0,71 49-41 0 0,0-2 0 0 0,1 0 0 0 0,0-1 0 0 0,2 0 0 0 0,1-2 1 0 0,-20-34-1 0 0,24 34-12 0 0,0-1-1 0 0,1 0 1 0 0,2-1 0 0 0,0 0 0 0 0,2 0 0 0 0,-6-47 0 0 0,10 55 2 0 0,1 0 1 0 0,1 0 0 0 0,0-1-1 0 0,1 1 1 0 0,1 0-1 0 0,1 0 1 0 0,0 0 0 0 0,1 1-1 0 0,0-1 1 0 0,2 1 0 0 0,12-27-1 0 0,-3 18-38 0 0,0 1 0 0 0,1 1-1 0 0,1 1 1 0 0,1 0 0 0 0,1 1-1 0 0,1 1 1 0 0,1 1-1 0 0,29-20 1 0 0,-10 12-38 0 0,0 1 0 0 0,2 3 0 0 0,84-34 1 0 0,-86 43-83 0 0,1 1 1 0 0,0 2 0 0 0,68-7 0 0 0,129 3-1281 0 0,-71 6-336 0 0,-56-3-1405 0 0,-69 5 402 0 0</inkml:trace>
</inkml:ink>
</file>

<file path=ppt/ink/ink2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1:52.844"/>
    </inkml:context>
    <inkml:brush xml:id="br0">
      <inkml:brushProperty name="width" value="0.1" units="cm"/>
      <inkml:brushProperty name="height" value="0.1" units="cm"/>
      <inkml:brushProperty name="color" value="#33CCFF"/>
    </inkml:brush>
  </inkml:definitions>
  <inkml:trace contextRef="#ctx0" brushRef="#br0">99 49 248 0 0,'0'0'5347'0'0,"4"-6"-5041"0"0,16-19-424 0 0,-20 25 100 0 0,0 0 0 0 0,0-1 0 0 0,1 1 0 0 0,-1 0 0 0 0,0 0 0 0 0,0 0 1 0 0,0 0-1 0 0,0-1 0 0 0,0 1 0 0 0,0 0 0 0 0,1 0 0 0 0,-1 0 1 0 0,0 0-1 0 0,0 0 0 0 0,0 0 0 0 0,0-1 0 0 0,1 1 0 0 0,-1 0 1 0 0,0 0-1 0 0,0 0 0 0 0,0 0 0 0 0,1 0 0 0 0,-1 0 0 0 0,0 0 1 0 0,0 0-1 0 0,0 0 0 0 0,1 0 0 0 0,-1 0 0 0 0,0 0 0 0 0,0 0 0 0 0,0 0 1 0 0,1 0-1 0 0,-1 0 0 0 0,0 0 0 0 0,0 0 0 0 0,0 1 0 0 0,1-1 1 0 0,-1 0-1 0 0,0 0 0 0 0,0 0 0 0 0,0 0 0 0 0,0 0 0 0 0,1 1 1 0 0,4 10-200 0 0,-2 13 232 0 0,-3-4 83 0 0,-1-1 1 0 0,-1 1-1 0 0,-1-1 0 0 0,0 1 1 0 0,-1-1-1 0 0,-2 0 1 0 0,0-1-1 0 0,0 0 0 0 0,-2 1 1 0 0,0-2-1 0 0,-1 1 1 0 0,-1-2-1 0 0,-1 1 1 0 0,-15 19-1 0 0,24-35-40 0 0,1 1 0 0 0,0-1 0 0 0,-1 1 0 0 0,1-1 0 0 0,-1 0 0 0 0,0 1 0 0 0,1-1 0 0 0,-1 0 0 0 0,0 0 0 0 0,1 0 0 0 0,-1 0 0 0 0,0-1 0 0 0,-4 2 0 0 0,6-2-33 0 0,0 0 1 0 0,-1 0 0 0 0,1 0 0 0 0,0 0 0 0 0,-1 0-1 0 0,1 0 1 0 0,-1 0 0 0 0,1 0 0 0 0,0 0 0 0 0,0 0-1 0 0,-1 0 1 0 0,1-1 0 0 0,0 1 0 0 0,-1 0 0 0 0,1 0-1 0 0,0 0 1 0 0,-1 0 0 0 0,1-1 0 0 0,0 1 0 0 0,0 0-1 0 0,-1 0 1 0 0,1-1 0 0 0,0 1 0 0 0,0 0 0 0 0,0 0-1 0 0,-1-1 1 0 0,1 1 0 0 0,0-1 0 0 0,0-18 205 0 0,2 12-280 0 0,1 0-1 0 0,0 0 1 0 0,0 0 0 0 0,0 1-1 0 0,1-1 1 0 0,0 1-1 0 0,0 0 1 0 0,9-10-1 0 0,48-45-131 0 0,-38 38 141 0 0,30-26-2167 0 0,73-55 0 0 0,-79 70-468 0 0</inkml:trace>
</inkml:ink>
</file>

<file path=ppt/ink/ink2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1:53.268"/>
    </inkml:context>
    <inkml:brush xml:id="br0">
      <inkml:brushProperty name="width" value="0.1" units="cm"/>
      <inkml:brushProperty name="height" value="0.1" units="cm"/>
      <inkml:brushProperty name="color" value="#33CCFF"/>
    </inkml:brush>
  </inkml:definitions>
  <inkml:trace contextRef="#ctx0" brushRef="#br0">110 252 96 0 0,'0'0'1468'0'0,"13"-7"-896"0"0,-10 6-556 0 0,25-14 153 0 0,32-23 1 0 0,-51 31-114 0 0,0 0 1 0 0,-1 0 0 0 0,0 0 0 0 0,0-1-1 0 0,0 0 1 0 0,-1-1 0 0 0,0 0 0 0 0,9-16 0 0 0,-14 21-38 0 0,0 0 1 0 0,0-1 0 0 0,0 1-1 0 0,-1-1 1 0 0,1 1 0 0 0,-1-1-1 0 0,0 0 1 0 0,-1 1 0 0 0,1-1 0 0 0,-1 0-1 0 0,0-6 1 0 0,0 9-5 0 0,-1 0 0 0 0,1 0 0 0 0,-1 0 1 0 0,0 0-1 0 0,1 0 0 0 0,-1 1 0 0 0,0-1 0 0 0,0 0 0 0 0,0 0 0 0 0,0 0 0 0 0,-1 1 1 0 0,1-1-1 0 0,0 1 0 0 0,-1-1 0 0 0,1 1 0 0 0,-1-1 0 0 0,0 1 0 0 0,1 0 0 0 0,-1 0 1 0 0,0 0-1 0 0,0 0 0 0 0,1 0 0 0 0,-1 0 0 0 0,0 0 0 0 0,0 1 0 0 0,0-1 1 0 0,-4 0-1 0 0,-1 0-1 0 0,0 0 1 0 0,-1 1 0 0 0,1 0 0 0 0,0 0 0 0 0,0 0 0 0 0,-1 1-1 0 0,1 0 1 0 0,0 1 0 0 0,0 0 0 0 0,0 0 0 0 0,1 0-1 0 0,-1 1 1 0 0,0 0 0 0 0,1 0 0 0 0,-1 0 0 0 0,1 1-1 0 0,0 0 1 0 0,1 0 0 0 0,-1 1 0 0 0,0 0 0 0 0,-8 10-1 0 0,0 0-28 0 0,1 1 0 0 0,1 0 0 0 0,0 1 0 0 0,2 0 0 0 0,-1 0 0 0 0,-12 33 0 0 0,20-40-43 0 0,-1 0 0 0 0,1 0 0 0 0,1 1 1 0 0,0-1-1 0 0,1 1 0 0 0,0 0 0 0 0,0-1 0 0 0,2 20 0 0 0,-1-26 61 0 0,0-1 0 0 0,1 0-1 0 0,-1 0 1 0 0,1 0-1 0 0,0 1 1 0 0,0-1 0 0 0,0 0-1 0 0,0 0 1 0 0,0 0 0 0 0,1 0-1 0 0,-1-1 1 0 0,1 1-1 0 0,0 0 1 0 0,0 0 0 0 0,0-1-1 0 0,0 1 1 0 0,0-1 0 0 0,1 0-1 0 0,-1 0 1 0 0,1 0-1 0 0,-1 0 1 0 0,1 0 0 0 0,0 0-1 0 0,0-1 1 0 0,0 1 0 0 0,-1-1-1 0 0,2 0 1 0 0,-1 0-1 0 0,0 0 1 0 0,0 0 0 0 0,0-1-1 0 0,6 1 1 0 0,2-1-89 0 0,0 0-1 0 0,0 0 1 0 0,0-2 0 0 0,0 1 0 0 0,-1-1-1 0 0,1-1 1 0 0,-1 0 0 0 0,1 0-1 0 0,-1-1 1 0 0,0-1 0 0 0,0 1-1 0 0,-1-2 1 0 0,17-10 0 0 0,7-10-1770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0:34.272"/>
    </inkml:context>
    <inkml:brush xml:id="br0">
      <inkml:brushProperty name="width" value="0.035" units="cm"/>
      <inkml:brushProperty name="height" value="0.035" units="cm"/>
      <inkml:brushProperty name="color" value="#E71224"/>
    </inkml:brush>
  </inkml:definitions>
  <inkml:trace contextRef="#ctx0" brushRef="#br0">63 183 1020,'3'-2'874,"0"1"0,0-1 0,0 1 0,0 0 0,1 0 0,-1 0 0,1 0 0,5 0-1,5 0-613,1 1-1,21 2 1,-24 0-278,0-1 0,0-1 0,20-2 0,-23 0 93,1 0 1,-1-1-1,0 0 1,0-1-1,0 0 1,0 0-1,-1-1 1,0 0-1,10-8 1,-15 11-63,0-1 0,0 1 0,0-1 0,0 1 0,-1-1 0,1 0 0,-1 0 0,0 0 0,0-1 0,0 1 0,0 0 0,-1-1 0,1 1 0,-1-1 0,0 1 0,0-1 0,0 0 0,0 0 0,-1 1 0,0-1 0,0 0 0,0 0 0,0 0 0,0 1 0,-1-1 0,0-4 0,0 6-30,0 0 1,1 0 0,-1 0-1,0 1 1,0-1 0,0 0 0,0 1-1,0-1 1,0 1 0,0-1-1,-1 1 1,1-1 0,-1 1-1,1 0 1,-1 0 0,1 0 0,-1 0-1,0 0 1,-2-1 0,0 0-39,1 2 0,-1-1 0,0 0 1,1 1-1,-1-1 0,0 1 0,0 0 1,1 1-1,-7 0 0,-6 3-70,0 0 0,1 1 0,-25 11 0,35-14 173,-14 9-90,-1 0 1,2 1-1,0 1 0,0 1 1,1 0-1,1 2 0,0-1 1,-26 36-1,40-49 61,0 1 1,0-1-1,1 1 0,-1 0 1,0 0-1,1 0 0,0-1 1,0 1-1,-1 1 0,2-1 1,-1 0-1,0 0 0,1 0 1,-1 0-1,1 1 0,0-1 1,0 0-1,0 0 0,1 0 1,-1 1-1,2 3 0,-1-4 75,1 1-1,0 0 0,0-1 0,0 1 1,1-1-1,-1 0 0,1 0 0,0 0 0,0 0 1,0 0-1,0 0 0,0-1 0,0 0 0,1 1 1,-1-1-1,7 2 0,27 11 230,0-3-1,1-1 1,48 8 0,-9-1-472,-69-16-483,1 0 0,-1 0 0,1-1 0,0 0 1,-1 0-1,1-1 0,-1 0 0,1 0 0,0-1 0,-1 0 0,1-1 0,-1 0 0,16-6 0,-4-2-1390</inkml:trace>
</inkml:ink>
</file>

<file path=ppt/ink/ink2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1:53.704"/>
    </inkml:context>
    <inkml:brush xml:id="br0">
      <inkml:brushProperty name="width" value="0.1" units="cm"/>
      <inkml:brushProperty name="height" value="0.1" units="cm"/>
      <inkml:brushProperty name="color" value="#33CCFF"/>
    </inkml:brush>
  </inkml:definitions>
  <inkml:trace contextRef="#ctx0" brushRef="#br0">354 1 964 0 0,'0'0'3628'0'0,"-14"13"-3551"0"0,-4 2-19 0 0,9-7-20 0 0,0 0-1 0 0,0 0 1 0 0,1 1-1 0 0,0 0 1 0 0,1 0 0 0 0,0 1-1 0 0,-10 18 1 0 0,-29 64 84 0 0,-55 155 0 0 0,54-123-90 0 0,13-46-1696 0 0,15-45-840 0 0</inkml:trace>
</inkml:ink>
</file>

<file path=ppt/ink/ink2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1:54.129"/>
    </inkml:context>
    <inkml:brush xml:id="br0">
      <inkml:brushProperty name="width" value="0.1" units="cm"/>
      <inkml:brushProperty name="height" value="0.1" units="cm"/>
      <inkml:brushProperty name="color" value="#33CCFF"/>
    </inkml:brush>
  </inkml:definitions>
  <inkml:trace contextRef="#ctx0" brushRef="#br0">0 223 756 0 0,'0'0'3374'0'0,"17"-9"-3578"0"0,3-2 186 0 0,-3 1 9 0 0,-1 2-1 0 0,2 0 0 0 0,-1 0 1 0 0,23-5-1 0 0,68-23-245 0 0,165-79 0 0 0,-257 110 242 0 0,-9 9 164 0 0,-8-2-96 0 0,1 0-1 0 0,0 1 1 0 0,-1-1 0 0 0,1 0 0 0 0,-1 0 0 0 0,1 0 0 0 0,-1 0 0 0 0,0 0 0 0 0,0 0 0 0 0,0 0-1 0 0,-2 3 1 0 0,-10 16 134 0 0,8-13-216 0 0,0-1 0 0 0,0 1-1 0 0,1 0 1 0 0,0 1 0 0 0,1-1-1 0 0,-1 1 1 0 0,2-1-1 0 0,-1 1 1 0 0,-2 16 0 0 0,6-25 26 0 0,-1 1-1 0 0,0-1 1 0 0,0 0 0 0 0,0 1 0 0 0,1-1 0 0 0,-1 1-1 0 0,0-1 1 0 0,1 0 0 0 0,-1 1 0 0 0,0-1 0 0 0,1 0-1 0 0,-1 1 1 0 0,0-1 0 0 0,1 0 0 0 0,-1 1 0 0 0,1-1-1 0 0,-1 0 1 0 0,1 0 0 0 0,-1 0 0 0 0,1 1 0 0 0,-1-1-1 0 0,0 0 1 0 0,1 0 0 0 0,-1 0 0 0 0,1 0 0 0 0,-1 0 0 0 0,1 0-1 0 0,-1 0 1 0 0,1 0 0 0 0,-1 0 0 0 0,1 0 0 0 0,-1 0-1 0 0,1 0 1 0 0,-1 0 0 0 0,1-1 0 0 0,-1 1 0 0 0,1 0-1 0 0,-1 0 1 0 0,1 0 0 0 0,-1-1 0 0 0,0 1 0 0 0,1 0-1 0 0,-1 0 1 0 0,1-1 0 0 0,23-11 235 0 0,9-10-110 0 0,-19 12-155 0 0,1 1 0 0 0,-1 0 0 0 0,2 1-1 0 0,-1 0 1 0 0,17-5 0 0 0,-32 13 15 0 0,1 0-1 0 0,-1 0 1 0 0,0 0-1 0 0,1 0 1 0 0,-1-1 0 0 0,0 1-1 0 0,0 0 1 0 0,1 0-1 0 0,-1 0 1 0 0,0 0 0 0 0,1 0-1 0 0,-1 0 1 0 0,0 0 0 0 0,1 0-1 0 0,-1 0 1 0 0,0 0-1 0 0,0 0 1 0 0,1 0 0 0 0,-1 0-1 0 0,0 0 1 0 0,1 0-1 0 0,-1 1 1 0 0,0-1 0 0 0,1 0-1 0 0,-1 0 1 0 0,0 0-1 0 0,0 0 1 0 0,1 0 0 0 0,-1 1-1 0 0,0-1 1 0 0,0 0-1 0 0,0 0 1 0 0,1 1 0 0 0,-1-1-1 0 0,0 0 1 0 0,0 0-1 0 0,0 1 1 0 0,1-1 0 0 0,-4 14 263 0 0,-14 12 436 0 0,5-13-546 0 0,-1-1-1 0 0,0 0 1 0 0,-1-1-1 0 0,-18 12 0 0 0,32-23-144 0 0,8-4-72 0 0,85-55-206 0 0,84-46 1493 0 0,-180 116-556 0 0,-12 20-525 0 0,9-17-216 0 0,3-7-448 0 0,34-77-5596 0 0</inkml:trace>
</inkml:ink>
</file>

<file path=ppt/ink/ink2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1:55.591"/>
    </inkml:context>
    <inkml:brush xml:id="br0">
      <inkml:brushProperty name="width" value="0.1" units="cm"/>
      <inkml:brushProperty name="height" value="0.1" units="cm"/>
      <inkml:brushProperty name="color" value="#33CCFF"/>
    </inkml:brush>
  </inkml:definitions>
  <inkml:trace contextRef="#ctx0" brushRef="#br0">190 92 1280 0 0,'0'0'4142'0'0,"8"-11"-4350"0"0,28-35-25 0 0,-33 44 205 0 0,0-1-1 0 0,0 1 1 0 0,0-1 0 0 0,0 1 0 0 0,0 0-1 0 0,0 0 1 0 0,1 0 0 0 0,-1 1-1 0 0,1-1 1 0 0,-1 1 0 0 0,1 0-1 0 0,-1 0 1 0 0,1 0 0 0 0,0 1-1 0 0,0-1 1 0 0,-1 1 0 0 0,5 0-1 0 0,7-2 26 0 0,61-4-333 0 0,-75 6 324 0 0,0 0 1 0 0,-1 1-1 0 0,1-1 1 0 0,0 1-1 0 0,-1-1 1 0 0,1 1-1 0 0,0 0 1 0 0,-1-1-1 0 0,1 1 1 0 0,-1 0-1 0 0,1-1 1 0 0,-1 1-1 0 0,1 0 1 0 0,-1 0-1 0 0,0-1 1 0 0,1 1-1 0 0,-1 0 1 0 0,0 0-1 0 0,0 0 1 0 0,1-1-1 0 0,-1 1 1 0 0,0 0-1 0 0,0 0 1 0 0,0 0-1 0 0,0 0 1 0 0,0-1-1 0 0,0 1 1 0 0,0 0-1 0 0,0 0 1 0 0,-1 1-1 0 0,-2 28 636 0 0,-1-22-549 0 0,0 0 0 0 0,0 0 0 0 0,0 0 0 0 0,-1-1 0 0 0,-1 0 0 0 0,1 1 0 0 0,-1-2 0 0 0,-7 8-1 0 0,-58 49 151 0 0,65-59-206 0 0,-3 4 6 0 0,1 0 17 0 0,-1-1 0 0 0,0 0 1 0 0,-1 0-1 0 0,1-1 1 0 0,-1 0-1 0 0,0-1 0 0 0,0 0 1 0 0,-16 5-1 0 0,34-12-200 0 0,0 1 1 0 0,0 0-1 0 0,0 1 0 0 0,0 0 0 0 0,0 0 1 0 0,0 0-1 0 0,0 1 0 0 0,0 0 0 0 0,10 3 0 0 0,-15-3 153 0 0,0 0-1 0 0,0 0 1 0 0,-1 1-1 0 0,1-1 1 0 0,0 0-1 0 0,0 1 0 0 0,-1 0 1 0 0,1 0-1 0 0,-1-1 1 0 0,1 2-1 0 0,-1-1 1 0 0,0 0-1 0 0,0 0 0 0 0,0 1 1 0 0,0-1-1 0 0,0 1 1 0 0,0-1-1 0 0,-1 1 1 0 0,1 0-1 0 0,-1 0 0 0 0,0 0 1 0 0,0 0-1 0 0,0 0 1 0 0,0 0-1 0 0,-1 0 1 0 0,1 0-1 0 0,-1 0 0 0 0,1 0 1 0 0,-1 5-1 0 0,-1-4 57 0 0,1 1-1 0 0,-1-1 1 0 0,1 0-1 0 0,-1 0 0 0 0,0 1 1 0 0,-1-1-1 0 0,1 0 0 0 0,-1 0 1 0 0,0 0-1 0 0,0 0 1 0 0,0-1-1 0 0,0 1 0 0 0,-1 0 1 0 0,1-1-1 0 0,-1 0 1 0 0,0 1-1 0 0,0-1 0 0 0,0 0 1 0 0,0-1-1 0 0,-1 1 1 0 0,1 0-1 0 0,-1-1 0 0 0,0 0 1 0 0,0 0-1 0 0,0 0 1 0 0,0 0-1 0 0,0-1 0 0 0,-7 2 1 0 0,-12 3 61 0 0,1-1 0 0 0,-1-1 0 0 0,-1-1 0 0 0,-24 1 0 0 0,31-3-83 0 0,-49 0-17 0 0,65-1-46 0 0,7-5-1952 0 0,7-5-19 0 0</inkml:trace>
</inkml:ink>
</file>

<file path=ppt/ink/ink2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1:56.439"/>
    </inkml:context>
    <inkml:brush xml:id="br0">
      <inkml:brushProperty name="width" value="0.1" units="cm"/>
      <inkml:brushProperty name="height" value="0.1" units="cm"/>
      <inkml:brushProperty name="color" value="#33CCFF"/>
    </inkml:brush>
  </inkml:definitions>
  <inkml:trace contextRef="#ctx0" brushRef="#br0">8 17 404 0 0,'0'0'5689'0'0,"-7"0"-5810"0"0,171-9 451 0 0,-103 4-67 0 0,105 3 0 0 0,-146 3-226 0 0,-10-1 14 0 0,0 0 0 0 0,-1 1 0 0 0,1 1 0 0 0,14 3 1 0 0,-45-8-7173 0 0</inkml:trace>
</inkml:ink>
</file>

<file path=ppt/ink/ink2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1:56.892"/>
    </inkml:context>
    <inkml:brush xml:id="br0">
      <inkml:brushProperty name="width" value="0.1" units="cm"/>
      <inkml:brushProperty name="height" value="0.1" units="cm"/>
      <inkml:brushProperty name="color" value="#33CCFF"/>
    </inkml:brush>
  </inkml:definitions>
  <inkml:trace contextRef="#ctx0" brushRef="#br0">56 0 1044 0 0,'0'0'2539'0'0,"-35"18"-1985"0"0,34-18-624 0 0,0 0 1 0 0,1 0-1 0 0,-1 0 0 0 0,0 0 0 0 0,0 1 0 0 0,0-1 1 0 0,0 0-1 0 0,0 1 0 0 0,0-1 0 0 0,0 0 1 0 0,0 1-1 0 0,1-1 0 0 0,-1 1 0 0 0,0-1 1 0 0,0 1-1 0 0,1 0 0 0 0,-1-1 0 0 0,0 1 1 0 0,1 0-1 0 0,-1-1 0 0 0,1 1 0 0 0,-1 0 1 0 0,1 0-1 0 0,-1-1 0 0 0,1 1 0 0 0,-1 1 1 0 0</inkml:trace>
</inkml:ink>
</file>

<file path=ppt/ink/ink2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1:59.680"/>
    </inkml:context>
    <inkml:brush xml:id="br0">
      <inkml:brushProperty name="width" value="0.1" units="cm"/>
      <inkml:brushProperty name="height" value="0.1" units="cm"/>
      <inkml:brushProperty name="color" value="#33CCFF"/>
    </inkml:brush>
  </inkml:definitions>
  <inkml:trace contextRef="#ctx0" brushRef="#br0">158 203 128 0 0,'0'0'361'0'0,"7"-11"-251"0"0,-2 2-141 0 0,6-7 282 0 0,-1-1 1 0 0,0 0-1 0 0,-2 0 1 0 0,8-21 0 0 0,-14 32-112 0 0,0 1 178 0 0,0-1 0 0 0,-1 0 0 0 0,1 0-1 0 0,-1 0 1 0 0,0 0 0 0 0,-1-1 0 0 0,1 1 0 0 0,-1 0 0 0 0,-2-12-1 0 0,0 22-413 0 0,0 0 0 0 0,0-1-1 0 0,1 1 1 0 0,-1 0 0 0 0,1 1-1 0 0,-2 4 1 0 0,-24 98 1639 0 0,-6-1 0 0 0,-51 113 0 0 0,13-92 250 0 0,64-117-2142 0 0</inkml:trace>
</inkml:ink>
</file>

<file path=ppt/ink/ink2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2:00.372"/>
    </inkml:context>
    <inkml:brush xml:id="br0">
      <inkml:brushProperty name="width" value="0.1" units="cm"/>
      <inkml:brushProperty name="height" value="0.1" units="cm"/>
      <inkml:brushProperty name="color" value="#33CCFF"/>
    </inkml:brush>
  </inkml:definitions>
  <inkml:trace contextRef="#ctx0" brushRef="#br0">398 150 940 0 0,'0'0'1112'0'0,"12"-6"-855"0"0,-4 3-245 0 0,1 0 25 0 0,0-1 1 0 0,0 0 0 0 0,-1 0 0 0 0,0-1 0 0 0,1 0-1 0 0,-1-1 1 0 0,-1 1 0 0 0,1-2 0 0 0,-1 1-1 0 0,9-11 1 0 0,2-22 745 0 0,-17 38-755 0 0,-1 0 0 0 0,1 0 0 0 0,-1 0 0 0 0,1 0-1 0 0,-1 0 1 0 0,0 0 0 0 0,1 0 0 0 0,-1 0 0 0 0,0 0 0 0 0,0 0 0 0 0,0 0 0 0 0,0 0 0 0 0,0 0-1 0 0,0 0 1 0 0,0 0 0 0 0,0 0 0 0 0,0-1 0 0 0,0 1 0 0 0,-1 0 0 0 0,1 0 0 0 0,0 0 0 0 0,-1 0 0 0 0,1 0-1 0 0,-1 0 1 0 0,1 0 0 0 0,-1 0 0 0 0,0 1 0 0 0,1-1 0 0 0,-1 0 0 0 0,0 0 0 0 0,0 0 0 0 0,1 1-1 0 0,-1-1 1 0 0,0 0 0 0 0,-1 0 0 0 0,1 1-55 0 0,-1 0 0 0 0,1 0 0 0 0,0 0 0 0 0,-1 0 0 0 0,1 0-1 0 0,-1 1 1 0 0,1-1 0 0 0,0 0 0 0 0,0 1 0 0 0,-1-1 0 0 0,1 1 0 0 0,0-1 0 0 0,0 1 0 0 0,-1 0 0 0 0,1 0-1 0 0,0-1 1 0 0,0 1 0 0 0,0 0 0 0 0,-1 1 0 0 0,-24 24-48 0 0,19-18 74 0 0,-49 56 722 0 0,3 3 1 0 0,-80 134-1 0 0,53-77-467 0 0,-64 111 193 0 0,144-247-4273 0 0</inkml:trace>
</inkml:ink>
</file>

<file path=ppt/ink/ink2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2:00.812"/>
    </inkml:context>
    <inkml:brush xml:id="br0">
      <inkml:brushProperty name="width" value="0.1" units="cm"/>
      <inkml:brushProperty name="height" value="0.1" units="cm"/>
      <inkml:brushProperty name="color" value="#33CCFF"/>
    </inkml:brush>
  </inkml:definitions>
  <inkml:trace contextRef="#ctx0" brushRef="#br0">1 8 328 0 0,'0'0'3336'0'0,"81"-7"-4044"0"0,-52 10 788 0 0,3-2-28 0 0,4 1 0 0 0,3-2-52 0 0,-10 0-612 0 0,19-7-1684 0 0</inkml:trace>
</inkml:ink>
</file>

<file path=ppt/ink/ink2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2:01.249"/>
    </inkml:context>
    <inkml:brush xml:id="br0">
      <inkml:brushProperty name="width" value="0.1" units="cm"/>
      <inkml:brushProperty name="height" value="0.1" units="cm"/>
      <inkml:brushProperty name="color" value="#33CCFF"/>
    </inkml:brush>
  </inkml:definitions>
  <inkml:trace contextRef="#ctx0" brushRef="#br0">272 59 380 0 0,'0'0'3336'0'0,"-12"4"-3054"0"0,0-1-199 0 0,6-1-32 0 0,-1-1 0 0 0,1 2 1 0 0,0-1-1 0 0,0 1 0 0 0,0-1 0 0 0,0 2 0 0 0,0-1 0 0 0,1 1 0 0 0,0 0 1 0 0,-9 7-1 0 0,-5 9-52 0 0,1 0 1 0 0,0 1 0 0 0,2 1 0 0 0,0 1-1 0 0,1 0 1 0 0,-19 43 0 0 0,27-50-20 0 0,1 0 0 0 0,0 0 0 0 0,1 0 0 0 0,1 1 1 0 0,0 0-1 0 0,2 0 0 0 0,0 0 0 0 0,0 0 0 0 0,2 0 0 0 0,0 1 1 0 0,5 32-1 0 0,-4-43 26 0 0,1-1-1 0 0,0 1 1 0 0,1-1 0 0 0,0 1 0 0 0,0-1 0 0 0,0 0 0 0 0,1 0-1 0 0,-1 0 1 0 0,1 0 0 0 0,1-1 0 0 0,-1 0 0 0 0,1 0 0 0 0,0 0 0 0 0,0 0-1 0 0,0-1 1 0 0,1 0 0 0 0,0 0 0 0 0,0 0 0 0 0,11 5 0 0 0,-3-3-338 0 0,1 0 0 0 0,0-2 1 0 0,0 1-1 0 0,1-2 1 0 0,-1 0-1 0 0,1-1 1 0 0,28 1-1 0 0,1-4-1536 0 0</inkml:trace>
  <inkml:trace contextRef="#ctx0" brushRef="#br0" timeOffset="1">961 15 496 0 0,'0'0'1233'0'0,"13"-3"-839"0"0,-12 3-392 0 0,14-4-83 0 0,0 1 1 0 0,0 1-1 0 0,1 0 1 0 0,21 1-1 0 0,-32 2 53 0 0,0-1 0 0 0,0 0 0 0 0,0 1-1 0 0,0 0 1 0 0,0 0 0 0 0,0 1-1 0 0,0-1 1 0 0,0 1 0 0 0,0 0-1 0 0,-1 1 1 0 0,1-1 0 0 0,-1 1 0 0 0,0 0-1 0 0,0 0 1 0 0,0 0 0 0 0,0 0-1 0 0,0 1 1 0 0,0-1 0 0 0,-1 1-1 0 0,5 7 1 0 0,-2 0 60 0 0,-1-1-1 0 0,-1 1 0 0 0,0 0 1 0 0,0 0-1 0 0,-1 0 1 0 0,-1 1-1 0 0,1-1 1 0 0,-2 1-1 0 0,0-1 0 0 0,0 1 1 0 0,-1 0-1 0 0,0-1 1 0 0,-3 13-1 0 0,0-5 135 0 0,0 1 0 0 0,-1-1 0 0 0,-1 0 0 0 0,-1-1 0 0 0,-1 1 0 0 0,-18 34 0 0 0,12-32-158 0 0,-2 0-1 0 0,0 0 0 0 0,-1-2 0 0 0,-2 0 1 0 0,0 0-1 0 0,0-2 0 0 0,-2 0 1 0 0,0-2-1 0 0,-1 0 0 0 0,0-1 0 0 0,-1-1 1 0 0,-1-1-1 0 0,0-1 0 0 0,0-1 1 0 0,-1-1-1 0 0,-35 8 0 0 0,-4-4-2777 0 0</inkml:trace>
</inkml:ink>
</file>

<file path=ppt/ink/ink2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2:01.936"/>
    </inkml:context>
    <inkml:brush xml:id="br0">
      <inkml:brushProperty name="width" value="0.1" units="cm"/>
      <inkml:brushProperty name="height" value="0.1" units="cm"/>
      <inkml:brushProperty name="color" value="#33CCFF"/>
    </inkml:brush>
  </inkml:definitions>
  <inkml:trace contextRef="#ctx0" brushRef="#br0">2525 1 1004 0 0,'0'0'2584'0'0,"-8"0"-2903"0"0,-26 4 726 0 0,0 2 0 0 0,0 1 1 0 0,1 2-1 0 0,-47 18 0 0 0,21-6-25 0 0,-317 126 161 0 0,8 28-348 0 0,-151 66-8 0 0,430-205-166 0 0,-196 83 34 0 0,199-78 47 0 0,-100 64 1 0 0,71-34 185 0 0,-87 59 562 0 0,186-115-1409 0 0,43-31-1491 0 0,6-9-804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0:34.689"/>
    </inkml:context>
    <inkml:brush xml:id="br0">
      <inkml:brushProperty name="width" value="0.035" units="cm"/>
      <inkml:brushProperty name="height" value="0.035" units="cm"/>
      <inkml:brushProperty name="color" value="#E71224"/>
    </inkml:brush>
  </inkml:definitions>
  <inkml:trace contextRef="#ctx0" brushRef="#br0">560 65 3936,'4'-20'2724,"-2"16"-2334,-1 1 0,0-1 0,0 0 0,-1 1 0,1-1 1,-1 0-1,0 1 0,0-1 0,0 0 0,-1-3 0,-26 47-1620,-156 290 2765,94-160-1143,-37 49-556,31-81-4207,71-111 1840,0-10-1155</inkml:trace>
</inkml:ink>
</file>

<file path=ppt/ink/ink2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2:02.845"/>
    </inkml:context>
    <inkml:brush xml:id="br0">
      <inkml:brushProperty name="width" value="0.1" units="cm"/>
      <inkml:brushProperty name="height" value="0.1" units="cm"/>
      <inkml:brushProperty name="color" value="#33CCFF"/>
    </inkml:brush>
  </inkml:definitions>
  <inkml:trace contextRef="#ctx0" brushRef="#br0">254 0 912 0 0,'0'0'599'0'0,"-14"7"-483"0"0,4-2-106 0 0,-4 2-19 0 0,-1 1-1 0 0,2 0 1 0 0,-1 1-1 0 0,1 0 1 0 0,-17 16-1 0 0,16-11-21 0 0,-11 11 60 0 0,-22 30-1 0 0,41-48-32 0 0,1 0 0 0 0,0 1 1 0 0,0-1-1 0 0,1 1 0 0 0,0 0 0 0 0,1 1 0 0 0,0-1 0 0 0,0 1 0 0 0,-3 13 0 0 0,6-20 5 0 0,0-1 0 0 0,-1 1 0 0 0,1 0 0 0 0,0 0 0 0 0,0 0 0 0 0,0 0 0 0 0,1-1 0 0 0,-1 1 0 0 0,0 0 0 0 0,1 0 0 0 0,-1 0 0 0 0,1-1 0 0 0,-1 1 0 0 0,1 0 0 0 0,0-1 0 0 0,0 1 0 0 0,0 0 0 0 0,0-1 0 0 0,0 1 0 0 0,0-1 0 0 0,0 1 0 0 0,0-1 0 0 0,2 2 1 0 0,0-1 77 0 0,0-1 1 0 0,0 1 0 0 0,0-1 0 0 0,0 0-1 0 0,0 1 1 0 0,0-1 0 0 0,0-1 0 0 0,1 1 0 0 0,-1 0-1 0 0,0-1 1 0 0,1 0 0 0 0,2 1 0 0 0,5-2 75 0 0,0 1 1 0 0,0-1 0 0 0,-1-1-1 0 0,1 0 1 0 0,-1 0 0 0 0,1-1 0 0 0,10-5-1 0 0,-9 2 88 0 0,0 0 0 0 0,0-1 0 0 0,0-1 0 0 0,-1 1 0 0 0,-1-2 0 0 0,1 0 0 0 0,11-12 0 0 0,-19 17-92 0 0,1 1 0 0 0,-1-1 0 0 0,0-1 0 0 0,0 1 0 0 0,0 0-1 0 0,0-1 1 0 0,-1 1 0 0 0,0-1 0 0 0,0 0 0 0 0,0 1 0 0 0,-1-1 0 0 0,1 0 0 0 0,-1 0 0 0 0,0 0 0 0 0,-1-1 0 0 0,1 1 0 0 0,-1 0 0 0 0,0 0 0 0 0,0 0 0 0 0,-1 0 0 0 0,1 0 0 0 0,-3-7 0 0 0,2 9-130 0 0,0-1 0 0 0,0 1-1 0 0,-1-1 1 0 0,1 1 0 0 0,-1 0 0 0 0,0 0 0 0 0,0 0-1 0 0,0 0 1 0 0,0 0 0 0 0,-1 0 0 0 0,1 0-1 0 0,-1 1 1 0 0,0-1 0 0 0,1 1 0 0 0,-1 0-1 0 0,0 0 1 0 0,0 0 0 0 0,-1 0 0 0 0,1 0 0 0 0,0 1-1 0 0,-1-1 1 0 0,1 1 0 0 0,-1 0 0 0 0,1 0-1 0 0,-1 1 1 0 0,1-1 0 0 0,-1 1 0 0 0,-4-1-1 0 0,-8 1-741 0 0,1 1 0 0 0,-1 1 0 0 0,1 0 0 0 0,0 1-1 0 0,-25 9 1 0 0,-2 0-1692 0 0</inkml:trace>
</inkml:ink>
</file>

<file path=ppt/ink/ink2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2:03.549"/>
    </inkml:context>
    <inkml:brush xml:id="br0">
      <inkml:brushProperty name="width" value="0.1" units="cm"/>
      <inkml:brushProperty name="height" value="0.1" units="cm"/>
      <inkml:brushProperty name="color" value="#33CCFF"/>
    </inkml:brush>
  </inkml:definitions>
  <inkml:trace contextRef="#ctx0" brushRef="#br0">0 78 640 0 0,'0'0'7104'0'0,"0"-3"-6862"0"0,1 2-238 0 0,-1-1 0 0 0,0 1 1 0 0,0 0-1 0 0,1-1 0 0 0,-1 1 0 0 0,1 0 0 0 0,-1 0 0 0 0,1 0 0 0 0,0-1 1 0 0,-1 1-1 0 0,1 0 0 0 0,0 0 0 0 0,0 0 0 0 0,0 0 0 0 0,0 0 1 0 0,0 0-1 0 0,0 0 0 0 0,0 1 0 0 0,1-2 0 0 0,32-16-14 0 0,39-2-46 0 0,-53 15-187 0 0,0 2 0 0 0,1 0 0 0 0,-1 1 0 0 0,37 2 1 0 0</inkml:trace>
</inkml:ink>
</file>

<file path=ppt/ink/ink2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2:03.986"/>
    </inkml:context>
    <inkml:brush xml:id="br0">
      <inkml:brushProperty name="width" value="0.1" units="cm"/>
      <inkml:brushProperty name="height" value="0.1" units="cm"/>
      <inkml:brushProperty name="color" value="#33CCFF"/>
    </inkml:brush>
  </inkml:definitions>
  <inkml:trace contextRef="#ctx0" brushRef="#br0">1 100 1488 0 0,'0'0'6073'0'0,"67"-14"-6761"0"0,-33 6 624 0 0,6-1 128 0 0,3-3-52 0 0,0 2-12 0 0,-3-3-192 0 0,-7 3-2025 0 0,11-13-2103 0 0</inkml:trace>
</inkml:ink>
</file>

<file path=ppt/ink/ink2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2:04.704"/>
    </inkml:context>
    <inkml:brush xml:id="br0">
      <inkml:brushProperty name="width" value="0.1" units="cm"/>
      <inkml:brushProperty name="height" value="0.1" units="cm"/>
      <inkml:brushProperty name="color" value="#33CCFF"/>
    </inkml:brush>
  </inkml:definitions>
  <inkml:trace contextRef="#ctx0" brushRef="#br0">217 131 1852 0 0,'0'0'1432'0'0,"12"-12"-1495"0"0,40-38 110 0 0,-45 43 12 0 0,2 0 0 0 0,-1 1 0 0 0,1 0 0 0 0,0 0 0 0 0,0 1 1 0 0,0 0-1 0 0,1 0 0 0 0,0 1 0 0 0,0 0 0 0 0,0 1 0 0 0,0 1 1 0 0,0-1-1 0 0,1 1 0 0 0,16 0 0 0 0,-21 1-94 0 0,0 0-1 0 0,-1 1 1 0 0,1 0-1 0 0,0 1 1 0 0,0-1-1 0 0,-1 1 1 0 0,1 0 0 0 0,7 2-1 0 0,-11-2 36 0 0,0 0 0 0 0,0 0 0 0 0,0 0 0 0 0,-1 0 0 0 0,1 0 0 0 0,-1 1 0 0 0,1-1-1 0 0,-1 0 1 0 0,1 1 0 0 0,-1-1 0 0 0,0 1 0 0 0,1-1 0 0 0,-1 1 0 0 0,0 0 0 0 0,0-1 0 0 0,0 1 0 0 0,-1 0 0 0 0,1 0-1 0 0,0 0 1 0 0,-1 0 0 0 0,1 0 0 0 0,-1 0 0 0 0,1 0 0 0 0,-1 0 0 0 0,0 0 0 0 0,0 0 0 0 0,0 3 0 0 0,-1 3 150 0 0,0 0 0 0 0,-1 0 0 0 0,0 0 0 0 0,0 0 0 0 0,0 0 0 0 0,-1-1-1 0 0,-1 1 1 0 0,1-1 0 0 0,-1 0 0 0 0,0 0 0 0 0,-9 11 0 0 0,2-3 238 0 0,-1 0 0 0 0,-1-1 0 0 0,-29 24 0 0 0,38-34-323 0 0,-1-1 0 0 0,0 1 1 0 0,0-1-1 0 0,0-1 0 0 0,0 1 1 0 0,-1-1-1 0 0,1 0 0 0 0,0 0 1 0 0,-1 0-1 0 0,0-1 0 0 0,1 0 1 0 0,-8 1-1 0 0,12-2-234 0 0,26 14-1059 0 0,-16-10 1193 0 0,-1 1 0 0 0,1 0 0 0 0,-1 1 0 0 0,0 0 0 0 0,-1 0-1 0 0,1 1 1 0 0,-1 0 0 0 0,-1 0 0 0 0,1 0 0 0 0,-1 1 0 0 0,-1 0-1 0 0,6 9 1 0 0,-9-13 165 0 0,0 0-1 0 0,0 0 0 0 0,-1 0 0 0 0,1 0 1 0 0,-1 1-1 0 0,0-1 0 0 0,0 0 0 0 0,-1 1 0 0 0,1-1 1 0 0,-1 0-1 0 0,0 1 0 0 0,0-1 0 0 0,0 1 1 0 0,-1-1-1 0 0,0 0 0 0 0,1 1 0 0 0,-1-1 1 0 0,-1 0-1 0 0,1 0 0 0 0,-1 0 0 0 0,0 0 1 0 0,0 0-1 0 0,0 0 0 0 0,0 0 0 0 0,-1 0 1 0 0,1-1-1 0 0,-1 1 0 0 0,-5 4 0 0 0,-7 7 284 0 0,-1-2 0 0 0,-1 0 1 0 0,0-1-1 0 0,0 0 0 0 0,-33 15 0 0 0,-104 37 260 0 0,59-26-658 0 0,89-36-194 0 0,4 0-82 0 0,0-1 0 0 0,0 0 1 0 0,0 0-1 0 0,0 0 0 0 0,0 0 0 0 0,0-1 0 0 0,-1 1 0 0 0,1-1 0 0 0,0 1 0 0 0,0-1 0 0 0,-1 0 0 0 0,1 0 0 0 0,0 0 0 0 0,-1 0 0 0 0,1 0 0 0 0,-3-1 0 0 0,-5-5-2566 0 0</inkml:trace>
</inkml:ink>
</file>

<file path=ppt/ink/ink2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2:05.690"/>
    </inkml:context>
    <inkml:brush xml:id="br0">
      <inkml:brushProperty name="width" value="0.1" units="cm"/>
      <inkml:brushProperty name="height" value="0.1" units="cm"/>
      <inkml:brushProperty name="color" value="#33CCFF"/>
    </inkml:brush>
  </inkml:definitions>
  <inkml:trace contextRef="#ctx0" brushRef="#br0">1 436 900 0 0,'0'0'771'0'0,"1"-12"-567"0"0,0 8-200 0 0,0-6-9 0 0,0 0 0 0 0,1 0 0 0 0,0 0 0 0 0,1 0 0 0 0,0 0 0 0 0,1 0 0 0 0,0 1 0 0 0,8-14 0 0 0,103-144 283 0 0,-109 157-278 0 0,1 1 0 0 0,1 0 1 0 0,-1 0-1 0 0,1 0 1 0 0,1 1-1 0 0,0 1 1 0 0,0-1-1 0 0,0 1 1 0 0,18-9-1 0 0,-5 5-94 0 0,1 0-1 0 0,0 2 1 0 0,38-10 0 0 0,-30 10-1645 0 0</inkml:trace>
</inkml:ink>
</file>

<file path=ppt/ink/ink2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2:07.373"/>
    </inkml:context>
    <inkml:brush xml:id="br0">
      <inkml:brushProperty name="width" value="0.1" units="cm"/>
      <inkml:brushProperty name="height" value="0.1" units="cm"/>
      <inkml:brushProperty name="color" value="#33CCFF"/>
    </inkml:brush>
  </inkml:definitions>
  <inkml:trace contextRef="#ctx0" brushRef="#br0">22 820 1472 0 0,'0'0'2332'0'0,"-4"-14"-1807"0"0,3 11-504 0 0,-4-13 68 0 0,2 0 1 0 0,-1 0 0 0 0,2 0-1 0 0,0-1 1 0 0,1-27-1 0 0,3 28-127 0 0,1 0 0 0 0,0-1 0 0 0,1 1 0 0 0,1 1 0 0 0,0-1 0 0 0,1 1 0 0 0,16-29 0 0 0,-9 23-2 0 0,1 1 0 0 0,0 1 0 0 0,2 0 0 0 0,31-29 0 0 0,8 2-1 0 0,3 2 0 0 0,105-60 0 0 0,-103 68 59 0 0,-27 14-66 0 0,1 2 1 0 0,1 2-1 0 0,1 1 0 0 0,0 2 1 0 0,1 1-1 0 0,0 2 1 0 0,73-13-1 0 0,-5 13 19 0 0,137 2 1 0 0,-221 12 7 0 0,0 1 0 0 0,0 1-1 0 0,0 1 1 0 0,-1 1 0 0 0,1 1 0 0 0,-1 0 0 0 0,21 12 0 0 0,-34-15-25 0 0,0-1 1 0 0,-1 1-1 0 0,1 1 1 0 0,-1-1-1 0 0,0 1 1 0 0,0 0-1 0 0,0 0 1 0 0,-1 1-1 0 0,0 0 1 0 0,0 0-1 0 0,7 12 1 0 0,-2-1 37 0 0,-2 1 0 0 0,-1 0 1 0 0,9 29-1 0 0,-5-11 251 0 0,38 108 219 0 0,-42-128-411 0 0,0 0 0 0 0,1-1-1 0 0,1 0 1 0 0,0 0-1 0 0,2 0 1 0 0,16 18 0 0 0,-20-27-1 0 0,-1-1 0 0 0,1 1 0 0 0,1-1 0 0 0,-1-1 0 0 0,1 1-1 0 0,0-1 1 0 0,0-1 0 0 0,0 1 0 0 0,0-1 0 0 0,1-1 0 0 0,-1 0 0 0 0,1 0 0 0 0,15 1 0 0 0,10 0 94 0 0,0-3-1 0 0,43-4 1 0 0,-43 2-196 0 0,388-6 210 0 0,-396 8-194 0 0,2 1-67 0 0,0 1 1 0 0,0 2-1 0 0,0 1 1 0 0,0 1-1 0 0,-1 1 0 0 0,0 1 1 0 0,44 21-1 0 0,-36-12 82 0 0,-1 1 0 0 0,-1 2 0 0 0,0 1 0 0 0,-2 2 0 0 0,31 29 0 0 0,-52-43 35 0 0,-1 0 0 0 0,-1 0 0 0 0,0 1 0 0 0,0 0 0 0 0,-1 1 0 0 0,0-1 0 0 0,-1 1 1 0 0,0 1-1 0 0,-1-1 0 0 0,0 1 0 0 0,-1 0 0 0 0,5 18 0 0 0,-8-19 50 0 0,1-1 0 0 0,-1 1-1 0 0,-1-1 1 0 0,0 1 0 0 0,0 0 0 0 0,-1-1 0 0 0,0 1 0 0 0,-1-1 0 0 0,0 1 0 0 0,-1-1-1 0 0,0 0 1 0 0,-1 0 0 0 0,0 0 0 0 0,0 0 0 0 0,-7 10 0 0 0,-11 12 322 0 0,0-1-1 0 0,-2 0 1 0 0,-1-2 0 0 0,-54 48-1 0 0,-132 84 410 0 0,169-133-671 0 0,-2-2 0 0 0,0-1 0 0 0,-2-3 0 0 0,0-2 0 0 0,-2-1 0 0 0,0-3 0 0 0,0-2 0 0 0,-2-2 0 0 0,0-2 0 0 0,0-2-1 0 0,0-3 1 0 0,-59 0 0 0 0,46-8 0 0 0,0-2-1 0 0,0-2 0 0 0,1-4 0 0 0,-112-33 1 0 0,69 8 87 0 0,-191-95 1 0 0,209 85-118 0 0,1-4 0 0 0,3-3 0 0 0,3-4 0 0 0,-124-113 0 0 0,184 151 114 0 0,1-1 1 0 0,2-1-1 0 0,0 0 1 0 0,1-1 0 0 0,1-1-1 0 0,-22-46 1 0 0,31 55-191 0 0,0 0 1 0 0,2 0 0 0 0,-1-1-1 0 0,2 1 1 0 0,0-1 0 0 0,1 0-1 0 0,0 0 1 0 0,1 0 0 0 0,1 0-1 0 0,0 0 1 0 0,1 0 0 0 0,1 0 0 0 0,0 1-1 0 0,5-16 1 0 0,3 1-88 0 0,1 1 1 0 0,1 1-1 0 0,1 0 0 0 0,1 0 1 0 0,2 2-1 0 0,1-1 0 0 0,1 2 1 0 0,26-28-1 0 0,28-23-1458 0 0,86-68 0 0 0,-90 84-543 0 0,5-7-2172 0 0</inkml:trace>
</inkml:ink>
</file>

<file path=ppt/ink/ink2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2:08.946"/>
    </inkml:context>
    <inkml:brush xml:id="br0">
      <inkml:brushProperty name="width" value="0.1" units="cm"/>
      <inkml:brushProperty name="height" value="0.1" units="cm"/>
      <inkml:brushProperty name="color" value="#33CCFF"/>
    </inkml:brush>
  </inkml:definitions>
  <inkml:trace contextRef="#ctx0" brushRef="#br0">8 4042 1044 0 0,'0'0'4025'0'0,"-2"-12"-3895"0"0,-3-38-113 0 0,5 48-30 0 0,0-1 1 0 0,0 0-1 0 0,1 1 1 0 0,0-1-1 0 0,-1 1 1 0 0,1-1-1 0 0,0 1 1 0 0,0-1-1 0 0,0 1 1 0 0,1 0-1 0 0,-1-1 1 0 0,1 1-1 0 0,-1 0 1 0 0,1 0-1 0 0,0 0 1 0 0,-1 0-1 0 0,1 0 1 0 0,0 0-1 0 0,0 1 1 0 0,0-1-1 0 0,4-2 1 0 0,1-1-5 0 0,65-50-46 0 0,109-63 0 0 0,-22 16 625 0 0,128-83 62 0 0,9-6 597 0 0,-154 93-645 0 0,207-151 80 0 0,-312 217-290 0 0,62-68 1 0 0,-23 21-152 0 0,-3 5-70 0 0,-4-2 1 0 0,84-120 0 0 0,-117 141 103 0 0,55-116-1 0 0,10-70 110 0 0,-89 211-345 0 0,10-32 78 0 0,-2-1 0 0 0,12-69 1 0 0,12-134 158 0 0,-29 168-177 0 0,71-441-2297 0 0,-70 390 1402 0 0,-6 45 152 0 0,-7 65 26 0 0,-2-52 0 0 0,0-15-207 0 0,1 91 697 0 0,1 1-1 0 0,0 0 1 0 0,1 0 0 0 0,1 0 0 0 0,0 0-1 0 0,10-17 1 0 0,12-36-254 0 0,-19 27 72 0 0,-8 40 255 0 0,-3 1-140 0 0,-1 0 83 0 0,1 1-1 0 0,0-1 1 0 0,0 1-1 0 0,0-1 0 0 0,0 1 1 0 0,0 0-1 0 0,0 0 1 0 0,-4 4-1 0 0,1-1 126 0 0,-199 155 3 0 0,129-96 821 0 0,-3-4-1 0 0,-141 82 1 0 0,208-135-781 0 0,4-4-101 0 0,0 1 0 0 0,0 0 1 0 0,0 1-1 0 0,1-1 0 0 0,0 1 0 0 0,0 1 0 0 0,0 0 0 0 0,-9 9 0 0 0,16-14 50 0 0,0-1 0 0 0,-1 0 1 0 0,1 0-1 0 0,0 0 0 0 0,0 1 1 0 0,0-1-1 0 0,-1 0 0 0 0,1 0 1 0 0,0 1-1 0 0,0-1 0 0 0,0 0 1 0 0,0 0-1 0 0,0 1 1 0 0,0-1-1 0 0,-1 0 0 0 0,1 0 1 0 0,0 1-1 0 0,0-1 0 0 0,0 0 1 0 0,0 1-1 0 0,0-1 0 0 0,0 0 1 0 0,0 0-1 0 0,0 1 0 0 0,0-1 1 0 0,0 0-1 0 0,0 1 0 0 0,1-1 1 0 0,-1 0-1 0 0,0 0 0 0 0,0 1 1 0 0,0-1-1 0 0,0 1 0 0 0,14 0-680 0 0,8-2-515 0 0</inkml:trace>
</inkml:ink>
</file>

<file path=ppt/ink/ink2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2:09.400"/>
    </inkml:context>
    <inkml:brush xml:id="br0">
      <inkml:brushProperty name="width" value="0.1" units="cm"/>
      <inkml:brushProperty name="height" value="0.1" units="cm"/>
      <inkml:brushProperty name="color" value="#33CCFF"/>
    </inkml:brush>
  </inkml:definitions>
  <inkml:trace contextRef="#ctx0" brushRef="#br0">0 1 1044 0 0,'0'0'1524'0'0,"12"0"-1614"0"0,-2-1 70 0 0,0 2 0 0 0,-1-1 0 0 0,1 1 0 0 0,-1 0 0 0 0,1 1 0 0 0,-1 1 0 0 0,1-1 0 0 0,-1 1 0 0 0,0 1 0 0 0,17 8 0 0 0,10 12-3 0 0,-1 2 1 0 0,-1 1 0 0 0,-2 1-1 0 0,0 2 1 0 0,-2 2 0 0 0,-1 0 0 0 0,-2 2-1 0 0,-2 1 1 0 0,41 73 0 0 0,-63-103 61 0 0,1 2-18 0 0,0 1 0 0 0,0-1 1 0 0,-1 0-1 0 0,0 1 0 0 0,0 0 0 0 0,-1 0 0 0 0,2 10 101 0 0,-2-17-476 0 0</inkml:trace>
</inkml:ink>
</file>

<file path=ppt/ink/ink2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2:10.882"/>
    </inkml:context>
    <inkml:brush xml:id="br0">
      <inkml:brushProperty name="width" value="0.1" units="cm"/>
      <inkml:brushProperty name="height" value="0.1" units="cm"/>
      <inkml:brushProperty name="color" value="#33CCFF"/>
    </inkml:brush>
  </inkml:definitions>
  <inkml:trace contextRef="#ctx0" brushRef="#br0">2048 1 12 0 0,'-14'8'59'0'0,"-138"79"260"0"0,-352 221 1012 0 0,224-113-559 0 0,-167 122 145 0 0,335-230-652 0 0,4 4 0 0 0,-118 131 0 0 0,165-156 388 0 0,-74 62 1 0 0,134-128-704 0 0,1 0 0 0 0,-1 0 0 0 0,1 0 0 0 0,0 0-1 0 0,-1 1 1 0 0,1-1 0 0 0,-1 0 0 0 0,1 0 0 0 0,-1 1 0 0 0,1-1 0 0 0,0 0 0 0 0,-1 1 0 0 0,1-1 0 0 0,0 1 0 0 0,-1-1 0 0 0,1 0-1 0 0,0 1 1 0 0,0-1 0 0 0,-1 1 0 0 0,1-1 0 0 0,0 1 0 0 0,0-1 0 0 0,0 1 0 0 0,0-1 0 0 0,-1 1 0 0 0,1-1 0 0 0,0 0 0 0 0,0 1 0 0 0,0-1-1 0 0,0 1 1 0 0,0 0 0 0 0,16-2-438 0 0,26-11 779 0 0,-7-3-520 0 0,22-19-1238 0 0</inkml:trace>
</inkml:ink>
</file>

<file path=ppt/ink/ink2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2:11.522"/>
    </inkml:context>
    <inkml:brush xml:id="br0">
      <inkml:brushProperty name="width" value="0.1" units="cm"/>
      <inkml:brushProperty name="height" value="0.1" units="cm"/>
      <inkml:brushProperty name="color" value="#33CCFF"/>
    </inkml:brush>
  </inkml:definitions>
  <inkml:trace contextRef="#ctx0" brushRef="#br0">0 275 688 0 0,'0'0'900'0'0,"9"-11"-908"0"0,1 0-1 0 0,-5 7-16 0 0,-1 0 0 0 0,0-1 0 0 0,-1 1 0 0 0,1-1 0 0 0,-1 0 0 0 0,0 0 0 0 0,3-6 0 0 0,-3 9-60 0 0,-1 0-1 0 0,1 0 0 0 0,0 0 1 0 0,0 0-1 0 0,0 1 0 0 0,0-1 1 0 0,0 1-1 0 0,6-2 0 0 0,5-3 6 0 0,3-4 146 0 0,0 0 0 0 0,0-1 0 0 0,-1-1 0 0 0,17-16 0 0 0,-27 22-126 0 0,0 0 1 0 0,0 0-1 0 0,-1-1 1 0 0,1 0-1 0 0,-2 0 1 0 0,1 0-1 0 0,-1 0 1 0 0,0-1-1 0 0,0 0 1 0 0,-1 1-1 0 0,0-1 1 0 0,2-12-1 0 0,-3 9-16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0:35.108"/>
    </inkml:context>
    <inkml:brush xml:id="br0">
      <inkml:brushProperty name="width" value="0.035" units="cm"/>
      <inkml:brushProperty name="height" value="0.035" units="cm"/>
      <inkml:brushProperty name="color" value="#E71224"/>
    </inkml:brush>
  </inkml:definitions>
  <inkml:trace contextRef="#ctx0" brushRef="#br0">12 287 4396,'-4'-14'2330,"3"11"-2020,-1-1-1,1 1 1,0 0 0,1-1 0,-1 0 0,0 1-1,1-1 1,0 1 0,0-1 0,0 0 0,0 1-1,1-1 1,1-6 0,-1 10-359,0 0-1,0-1 1,0 1 0,0 0 0,-1 0-1,1 0 1,0 0 0,0 0 0,0 0-1,0 0 1,0 0 0,0 0 0,0 1-1,0-1 1,0 0 0,0 0 0,0 1-1,-1-1 1,1 1 0,0-1 0,1 1-1,1 1-50,38 11 60,0-1-1,1-2 1,0-2 0,0-1 0,1-3-1,-1-1 1,1-2 0,0-2-1,46-8 1,-58 3 153,0-1 1,0-2-1,-1-1 0,0-1 1,0-2-1,-2-1 0,0-1 1,0-1-1,-1-1 0,-1-2 0,-1-1 1,28-28-1,-28 18 234,-24 29-279,0-1 1,0 1-1,0 0 0,0-1 0,0 1 1,0-1-1,-1 1 0,1-1 0,-1 0 1,1 1-1,-1-1 0,1 0 0,-1 1 1,0-1-1,0 0 0,1 1 0,-2-1 1,1 0-1,0-3 0,-24 29-1634,4-3 1630,-4 3-115,-37 50 1,55-66 31,1 0 0,1 0 0,-1 0 0,1 0 0,1 1 0,-1-1 0,2 1 0,-1 0 0,1 0 0,0 0 0,0 17 0,2-24 56,0 0 1,0 0 0,0 0-1,0 1 1,0-1 0,1 0-1,-1 0 1,1 0 0,0 0-1,-1 0 1,1 0 0,0-1-1,0 1 1,0 0 0,0 0-1,1 0 1,-1-1 0,0 1-1,1-1 1,-1 1 0,1-1-1,-1 0 1,1 1 0,0-1-1,0 0 1,0 0 0,-1 0-1,1 0 1,0 0 0,0-1 0,0 1-1,0-1 1,0 1 0,0-1-1,1 0 1,-1 0 0,3 0-1,9 0 196,-1-1 0,1 0 0,-1-1 0,22-7-1,-22 6-320,145-41 352,-137 36-199,-1-1 1,0 0-1,0-1 1,-1-1-1,25-19 1,-11-3 110,-31 31-222,-1 0 0,1 0 0,-1 0 0,0 0 1,0-1-1,1 1 0,-1 0 0,-1 0 0,1-1 0,0 1 0,-1-1 0,1 1 0,-1-1 0,1 1 0,-1-5 0,-1 6-65,1 0-1,0 1 1,-1-1-1,1 0 1,0 1 0,-1-1-1,1 1 1,-1-1-1,1 1 1,-1-1-1,1 1 1,-1-1-1,1 1 1,-1 0 0,1-1-1,-1 1 1,0 0-1,1-1 1,-1 1-1,0 0 1,1 0-1,-1-1 1,0 1 0,1 0-1,-1 0 1,0 0-1,1 0 1,-1 0-1,0 0 1,0 0-1,1 0 1,-1 0 0,-1 1-1,-28 5-2709,24-4 2277,-18 5-1657,2 1-519</inkml:trace>
</inkml:ink>
</file>

<file path=ppt/ink/ink2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2:11.972"/>
    </inkml:context>
    <inkml:brush xml:id="br0">
      <inkml:brushProperty name="width" value="0.1" units="cm"/>
      <inkml:brushProperty name="height" value="0.1" units="cm"/>
      <inkml:brushProperty name="color" value="#33CCFF"/>
    </inkml:brush>
  </inkml:definitions>
  <inkml:trace contextRef="#ctx0" brushRef="#br0">1296 1 12 0 0,'-1028'517'5100'0'0,"998"-503"-5079"0"0,-94 41 358 0 0,104-44-832 0 0,1 0 1 0 0,0 1-1 0 0,-32 27 0 0 0,47-34-600 0 0,11-16-431 0 0</inkml:trace>
</inkml:ink>
</file>

<file path=ppt/ink/ink2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2:12.703"/>
    </inkml:context>
    <inkml:brush xml:id="br0">
      <inkml:brushProperty name="width" value="0.1" units="cm"/>
      <inkml:brushProperty name="height" value="0.1" units="cm"/>
      <inkml:brushProperty name="color" value="#33CCFF"/>
    </inkml:brush>
  </inkml:definitions>
  <inkml:trace contextRef="#ctx0" brushRef="#br0">0 4 40 0 0,'0'0'389'0'0,"25"-4"275"0"0,-11 21-1600 0 0,-5-3 779 0 0</inkml:trace>
</inkml:ink>
</file>

<file path=ppt/ink/ink2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2:14.034"/>
    </inkml:context>
    <inkml:brush xml:id="br0">
      <inkml:brushProperty name="width" value="0.1" units="cm"/>
      <inkml:brushProperty name="height" value="0.1" units="cm"/>
      <inkml:brushProperty name="color" value="#33CCFF"/>
    </inkml:brush>
  </inkml:definitions>
  <inkml:trace contextRef="#ctx0" brushRef="#br0">53 72 1696 0 0,'0'0'2452'0'0,"-52"-72"-6600"0"0</inkml:trace>
</inkml:ink>
</file>

<file path=ppt/ink/ink2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2:15.123"/>
    </inkml:context>
    <inkml:brush xml:id="br0">
      <inkml:brushProperty name="width" value="0.1" units="cm"/>
      <inkml:brushProperty name="height" value="0.1" units="cm"/>
      <inkml:brushProperty name="color" value="#33CCFF"/>
    </inkml:brush>
  </inkml:definitions>
  <inkml:trace contextRef="#ctx0" brushRef="#br0">77 650 208 0 0,'0'0'5331'0'0,"-11"-12"-4553"0"0,-3-2-472 0 0,5 7 33 0 0,2-1 0 0 0,-1 0 0 0 0,-12-18 0 0 0,19 25-31 0 0,0-1-1 0 0,0 0 1 0 0,0 1-1 0 0,0-1 0 0 0,1 0 1 0 0,-1 0-1 0 0,1 0 0 0 0,-1 1 1 0 0,1-1-1 0 0,0 0 0 0 0,-1 0 1 0 0,1 0-1 0 0,0 0 1 0 0,0 0-1 0 0,1-2 0 0 0,-1-1-110 0 0,1 1-1 0 0,1-1 0 0 0,-1 0 0 0 0,1 1 0 0 0,3-9 0 0 0,4-3-539 0 0,1 0 0 0 0,15-18 0 0 0,-16 22 829 0 0,27-33-488 0 0,55-52 1 0 0,-5 5 18 0 0,-68 72-90 0 0,0 1 0 0 0,2 1 0 0 0,0 1 0 0 0,0 1 0 0 0,2 0-1 0 0,34-19 1 0 0,-38 26 18 0 0,0 1 0 0 0,1 0 0 0 0,0 2 0 0 0,0 0 0 0 0,1 1-1 0 0,-1 1 1 0 0,1 0 0 0 0,0 2 0 0 0,24-1 0 0 0,-20 4-2 0 0,0 0 1 0 0,0 1 0 0 0,-1 1 0 0 0,34 10-1 0 0,-45-10 14 0 0,0 1 1 0 0,0 1-1 0 0,-1 0 0 0 0,1 0 0 0 0,-1 1 0 0 0,-1 1 0 0 0,1 0 1 0 0,-1 0-1 0 0,0 1 0 0 0,11 12 0 0 0,-18-17 40 0 0,0 0 0 0 0,-1 0-1 0 0,1 1 1 0 0,-1-1 0 0 0,0 1 0 0 0,0-1 0 0 0,0 1-1 0 0,-1 0 1 0 0,1 0 0 0 0,-1 0 0 0 0,0 0 0 0 0,0 0-1 0 0,0 0 1 0 0,-1 0 0 0 0,1 0 0 0 0,-1 0-1 0 0,0 0 1 0 0,0 1 0 0 0,0-1 0 0 0,-1 0 0 0 0,0 0-1 0 0,-1 5 1 0 0,0-2 74 0 0,0-1-1 0 0,-1 0 1 0 0,0 0-1 0 0,0 0 0 0 0,0 0 1 0 0,-1-1-1 0 0,0 1 1 0 0,0-1-1 0 0,0 0 1 0 0,-1 0-1 0 0,1 0 1 0 0,-11 7-1 0 0,-75 48 181 0 0,56-39-355 0 0,1 1 0 0 0,-36 32 0 0 0,36-23-11 0 0,1 1 0 0 0,-54 70-1 0 0,81-95 77 0 0,0 1 0 0 0,1 1 1 0 0,0-1-1 0 0,1 0 0 0 0,0 1 0 0 0,0 0 0 0 0,0-1 0 0 0,2 1 0 0 0,-1 0 0 0 0,0 17 0 0 0,27-30 1192 0 0,43-17-1188 0 0,2 4 0 0 0,0 2 0 0 0,0 3 0 0 0,106-4 0 0 0,-170 16 19 0 0,0 1 0 0 0,0-1-1 0 0,0 1 1 0 0,-1 0-1 0 0,1 0 1 0 0,0 1 0 0 0,-1-1-1 0 0,1 1 1 0 0,-1 1-1 0 0,1-1 1 0 0,-1 1-1 0 0,0 0 1 0 0,0 0 0 0 0,0 0-1 0 0,-1 1 1 0 0,1-1-1 0 0,-1 1 1 0 0,0 0-1 0 0,0 1 1 0 0,0-1 0 0 0,0 1-1 0 0,-1 0 1 0 0,0 0-1 0 0,0 0 1 0 0,0 0-1 0 0,0 0 1 0 0,-1 1 0 0 0,0-1-1 0 0,0 1 1 0 0,-1-1-1 0 0,0 1 1 0 0,1 0-1 0 0,-2 0 1 0 0,1-1 0 0 0,-1 1-1 0 0,0 0 1 0 0,0 0-1 0 0,-1 0 1 0 0,1 0-1 0 0,-1 0 1 0 0,-1-1 0 0 0,1 1-1 0 0,-1 0 1 0 0,0-1-1 0 0,0 0 1 0 0,-3 6-1 0 0,-4 3 110 0 0,0 0 0 0 0,0-1-1 0 0,-1 0 1 0 0,-1-1 0 0 0,0 0-1 0 0,-1 0 1 0 0,0-1-1 0 0,-26 17 1 0 0,-8 2 452 0 0,-62 30 1 0 0,96-54-874 0 0,-1 1 0 0 0,1 0 1 0 0,-21 17-1 0 0,27-18-416 0 0,-25 15-4454 0 0,7-11 924 0 0</inkml:trace>
</inkml:ink>
</file>

<file path=ppt/ink/ink2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2:15.810"/>
    </inkml:context>
    <inkml:brush xml:id="br0">
      <inkml:brushProperty name="width" value="0.1" units="cm"/>
      <inkml:brushProperty name="height" value="0.1" units="cm"/>
      <inkml:brushProperty name="color" value="#33CCFF"/>
    </inkml:brush>
  </inkml:definitions>
  <inkml:trace contextRef="#ctx0" brushRef="#br0">70 31 144 0 0,'0'0'2293'0'0,"-11"-4"-1870"0"0,-34-11-151 0 0,31 3 3223 0 0</inkml:trace>
</inkml:ink>
</file>

<file path=ppt/ink/ink2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2:17.195"/>
    </inkml:context>
    <inkml:brush xml:id="br0">
      <inkml:brushProperty name="width" value="0.1" units="cm"/>
      <inkml:brushProperty name="height" value="0.1" units="cm"/>
      <inkml:brushProperty name="color" value="#33CCFF"/>
    </inkml:brush>
  </inkml:definitions>
  <inkml:trace contextRef="#ctx0" brushRef="#br0">89 158 2964 0 0,'0'0'6828'0'0,"0"-3"-8223"0"0,-2-2 1523 0 0,1 0 1 0 0,-1 1-1 0 0,0 0 1 0 0,0-1 0 0 0,0 1-1 0 0,0 0 1 0 0,-1 0-1 0 0,0 0 1 0 0,0 0-1 0 0,0 1 1 0 0,-7-7 0 0 0,10 10-185 0 0,0 35-729 0 0,-2 31 1021 0 0,-2 0 0 0 0,-4-1-1 0 0,-17 73 1 0 0,24-129-142 0 0,1-7-27 0 0,0 0 1 0 0,-1 0 0 0 0,1 0-1 0 0,0 0 1 0 0,0 0-1 0 0,-1-1 1 0 0,1 1-1 0 0,-1 0 1 0 0,0 0-1 0 0,1 0 1 0 0,-1 0-1 0 0,0-1 1 0 0,0 1-1 0 0,0 0 1 0 0,0-1-1 0 0,-3 3 1441 0 0,4-25 165 0 0,1 3-1750 0 0,1-1 0 0 0,1 1 0 0 0,0 0 0 0 0,2 0 1 0 0,0 1-1 0 0,1-1 0 0 0,0 1 0 0 0,2 0 1 0 0,0 1-1 0 0,16-25 0 0 0,-1 6-326 0 0,2 2 1 0 0,0 1-1 0 0,52-48 1 0 0,-61 65-869 0 0,1 0 1 0 0,0 2-1 0 0,32-19 1 0 0,-19 15-1854 0 0</inkml:trace>
</inkml:ink>
</file>

<file path=ppt/ink/ink2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2:17.646"/>
    </inkml:context>
    <inkml:brush xml:id="br0">
      <inkml:brushProperty name="width" value="0.1" units="cm"/>
      <inkml:brushProperty name="height" value="0.1" units="cm"/>
      <inkml:brushProperty name="color" value="#33CCFF"/>
    </inkml:brush>
  </inkml:definitions>
  <inkml:trace contextRef="#ctx0" brushRef="#br0">46 248 2856 0 0,'0'0'6098'0'0,"15"2"-7238"0"0,-10-2 1144 0 0,7 2 33 0 0,1-1 0 0 0,0-1 0 0 0,0 0 0 0 0,0-1 0 0 0,0 0 1 0 0,0-1-1 0 0,19-5 0 0 0,-22 4-84 0 0,0-1-1 0 0,-1 0 1 0 0,1 0 0 0 0,-1-1 0 0 0,0-1 0 0 0,-1 0-1 0 0,1 0 1 0 0,-1 0 0 0 0,0-1 0 0 0,10-12 0 0 0,-14 14 81 0 0,0-1 0 0 0,0 1 1 0 0,0-1-1 0 0,0 0 0 0 0,-1 0 0 0 0,0-1 1 0 0,-1 1-1 0 0,1 0 0 0 0,-1-1 1 0 0,-1 0-1 0 0,1 0 0 0 0,-1 1 1 0 0,0-1-1 0 0,-1 0 0 0 0,1 0 0 0 0,-2-14 1 0 0,0 19-45 0 0,1 0 0 0 0,-1-1 0 0 0,1 1 0 0 0,-1 0 0 0 0,0-1 1 0 0,0 1-1 0 0,0 0 0 0 0,0 0 0 0 0,0 0 0 0 0,0-1 0 0 0,-1 1 0 0 0,1 1 1 0 0,-1-1-1 0 0,1 0 0 0 0,-1 0 0 0 0,0 0 0 0 0,0 1 0 0 0,0-1 0 0 0,0 1 1 0 0,0 0-1 0 0,0-1 0 0 0,0 1 0 0 0,0 0 0 0 0,-1 0 0 0 0,1 1 0 0 0,0-1 1 0 0,-1 0-1 0 0,1 1 0 0 0,0-1 0 0 0,-1 1 0 0 0,1 0 0 0 0,-1 0 0 0 0,1 0 1 0 0,-5 0-1 0 0,-3 1-60 0 0,1-1 0 0 0,-1 2 0 0 0,1-1 0 0 0,-1 1 0 0 0,1 1 0 0 0,0 0 1 0 0,-15 6-1 0 0,9-1 129 0 0,0 1 1 0 0,1 0 0 0 0,0 0 0 0 0,1 2 0 0 0,0 0 0 0 0,1 0-1 0 0,-18 20 1 0 0,24-24-89 0 0,1 0-1 0 0,-1 0 1 0 0,1 1-1 0 0,1 0 1 0 0,-1-1 0 0 0,2 2-1 0 0,-1-1 1 0 0,1 0-1 0 0,0 1 1 0 0,0-1-1 0 0,1 1 1 0 0,0 0-1 0 0,1 0 1 0 0,0 0-1 0 0,0 16 1 0 0,2-22 37 0 0,-1 1 0 0 0,1-1 0 0 0,0 0 0 0 0,-1 0 0 0 0,1 0 0 0 0,1 1-1 0 0,-1-1 1 0 0,0 0 0 0 0,1-1 0 0 0,0 1 0 0 0,-1 0 0 0 0,1 0 0 0 0,0-1 0 0 0,0 1 0 0 0,1-1 0 0 0,2 3 0 0 0,-1-2 33 0 0,1 1 1 0 0,0-1 0 0 0,0 0 0 0 0,1 0-1 0 0,-1-1 1 0 0,0 1 0 0 0,1-1 0 0 0,7 1-1 0 0,9 2 146 0 0,0-2 0 0 0,0-1 0 0 0,38-1 0 0 0,-53-1-162 0 0,15 0-216 0 0,0-2 0 0 0,-1-1 0 0 0,0 0 0 0 0,1-2 0 0 0,19-6 0 0 0,-15 2-1743 0 0,44-22-1 0 0,-39 13-95 0 0</inkml:trace>
</inkml:ink>
</file>

<file path=ppt/ink/ink2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2:18.097"/>
    </inkml:context>
    <inkml:brush xml:id="br0">
      <inkml:brushProperty name="width" value="0.1" units="cm"/>
      <inkml:brushProperty name="height" value="0.1" units="cm"/>
      <inkml:brushProperty name="color" value="#33CCFF"/>
    </inkml:brush>
  </inkml:definitions>
  <inkml:trace contextRef="#ctx0" brushRef="#br0">133 0 1564 0 0,'0'0'5734'0'0,"-8"16"-5893"0"0,-2 1 211 0 0,3-5-10 0 0,1 0 1 0 0,0 0 0 0 0,0 1-1 0 0,2 0 1 0 0,0 0 0 0 0,-3 14-1 0 0,-52 412 585 0 0,45-250-4630 0 0,14-179 3584 0 0,-2 8-1827 0 0</inkml:trace>
</inkml:ink>
</file>

<file path=ppt/ink/ink2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2:18.601"/>
    </inkml:context>
    <inkml:brush xml:id="br0">
      <inkml:brushProperty name="width" value="0.1" units="cm"/>
      <inkml:brushProperty name="height" value="0.1" units="cm"/>
      <inkml:brushProperty name="color" value="#33CCFF"/>
    </inkml:brush>
  </inkml:definitions>
  <inkml:trace contextRef="#ctx0" brushRef="#br0">1 268 4152 0 0,'0'0'3199'0'0,"13"-10"-3517"0"0,248-133-2190 0 0,-230 127 2512 0 0,-18 9 402 0 0,1 0-1 0 0,-1 1 1 0 0,22-7-1 0 0,-34 13-387 0 0,0 1 1 0 0,-1-1-1 0 0,1 0 0 0 0,-1 0 0 0 0,1 0 1 0 0,-1 0-1 0 0,1 1 0 0 0,-1-1 0 0 0,1 0 0 0 0,-1 1 1 0 0,0-1-1 0 0,1 0 0 0 0,-1 1 0 0 0,1-1 1 0 0,-1 0-1 0 0,0 1 0 0 0,1-1 0 0 0,-1 1 1 0 0,0-1-1 0 0,1 1 0 0 0,-1-1 0 0 0,0 1 0 0 0,0-1 1 0 0,1 1-1 0 0,-1-1 0 0 0,0 1 0 0 0,0-1 1 0 0,0 1-1 0 0,0-1 0 0 0,0 1 0 0 0,0-1 0 0 0,0 1 1 0 0,0-1-1 0 0,0 1 0 0 0,0 0 0 0 0,-1 17 892 0 0,38-43 131 0 0,7-5-1463 0 0,-41 28 349 0 0,0 1 0 0 0,-1 0-1 0 0,1 0 1 0 0,0 0 0 0 0,0 0 0 0 0,0 0 0 0 0,1 1-1 0 0,-1-1 1 0 0,0 1 0 0 0,0 0 0 0 0,0 0 0 0 0,0 0-1 0 0,0 0 1 0 0,5 2 0 0 0,9 9-156 0 0,-4-1 937 0 0,6 5-1176 0 0,-17-13 497 0 0,0-1-1 0 0,-1 1 1 0 0,1-1 0 0 0,0 0 0 0 0,-1 1-1 0 0,1-1 1 0 0,0 0 0 0 0,0 0 0 0 0,0 0 0 0 0,0 0-1 0 0,0 0 1 0 0,1-1 0 0 0,-1 1 0 0 0,0-1-1 0 0,0 1 1 0 0,4-1 0 0 0,-6 0-9 0 0,54-1 448 0 0,-51 1-410 0 0,0 0 1 0 0,0 0 0 0 0,0-1 0 0 0,0 0-1 0 0,0 1 1 0 0,0-1 0 0 0,0 0-1 0 0,-1-1 1 0 0,1 1 0 0 0,0 0-1 0 0,-1-1 1 0 0,1 1 0 0 0,-1-1-1 0 0,1 0 1 0 0,3-4 0 0 0,-6 5 87 0 0,1 0 1 0 0,0-1-1 0 0,-1 1 1 0 0,1-1-1 0 0,-1 0 1 0 0,1 1-1 0 0,-1-1 0 0 0,0 1 1 0 0,0-1-1 0 0,0 0 1 0 0,0 1-1 0 0,0-1 1 0 0,0 0-1 0 0,0 1 1 0 0,0-1-1 0 0,-1 1 1 0 0,1-1-1 0 0,-1 1 0 0 0,1-1 1 0 0,-1 0-1 0 0,1 1 1 0 0,-1 0-1 0 0,0-1 1 0 0,0 1-1 0 0,0-1 1 0 0,0 1-1 0 0,-2-2 1 0 0,2 1-189 0 0,0 0 1 0 0,-1 0-1 0 0,1 1 1 0 0,-1-1 0 0 0,0 0-1 0 0,1 1 1 0 0,-1 0-1 0 0,0-1 1 0 0,0 1 0 0 0,0 0-1 0 0,0 0 1 0 0,0 0 0 0 0,0 0-1 0 0,0 0 1 0 0,0 1-1 0 0,0-1 1 0 0,0 1 0 0 0,-1-1-1 0 0,-3 1 1 0 0,6 0-262 0 0,-1 1 0 0 0,0 0 0 0 0,0 0 0 0 0,0 0 0 0 0,1 0 0 0 0,-1 0 0 0 0,0 0 0 0 0,1 0 0 0 0,-1 0 0 0 0,1 0 0 0 0,-1 0 1 0 0,1 0-1 0 0,-1 0 0 0 0,1 0 0 0 0,0 0 0 0 0,-1 0 0 0 0,1 0 0 0 0,0 1 0 0 0,0-1 0 0 0,0 0 0 0 0,0 0 0 0 0,0 0 0 0 0,0 1 0 0 0,0-1 0 0 0,1 0 0 0 0,-1 1 0 0 0,3 9-3583 0 0</inkml:trace>
</inkml:ink>
</file>

<file path=ppt/ink/ink2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2:19.104"/>
    </inkml:context>
    <inkml:brush xml:id="br0">
      <inkml:brushProperty name="width" value="0.1" units="cm"/>
      <inkml:brushProperty name="height" value="0.1" units="cm"/>
      <inkml:brushProperty name="color" value="#33CCFF"/>
    </inkml:brush>
  </inkml:definitions>
  <inkml:trace contextRef="#ctx0" brushRef="#br0">15 60 4304 0 0,'0'0'7469'0'0,"86"-34"-9493"0"0,-54 28 1868 0 0,4-1 104 0 0,2 2-36 0 0,-3 1-404 0 0,-3 2-456 0 0,-7 0-272 0 0,-5 2-305 0 0,-10 0-535 0 0,-1 0-628 0 0</inkml:trace>
  <inkml:trace contextRef="#ctx0" brushRef="#br0" timeOffset="1">1 159 1644 0 0,'0'0'7713'0'0,"54"42"-9537"0"0,-17-38 1576 0 0,-4-3-1589 0 0,23-2-2195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0:35.529"/>
    </inkml:context>
    <inkml:brush xml:id="br0">
      <inkml:brushProperty name="width" value="0.035" units="cm"/>
      <inkml:brushProperty name="height" value="0.035" units="cm"/>
      <inkml:brushProperty name="color" value="#E71224"/>
    </inkml:brush>
  </inkml:definitions>
  <inkml:trace contextRef="#ctx0" brushRef="#br0">152 45 2844,'-1'-11'3944,"1"8"-3555,-1 1-1,1-1 1,0 1-1,0-1 1,0 0 0,0 1-1,0-1 1,0 1-1,1-1 1,-1 1-1,2-3 1,1 43-1791,-4-27 1508,0 1-1,0-1 1,-1 0 0,0 1 0,-1-1 0,-1 0-1,1 0 1,-10 16 0,-3 3 143,-32 43 0,27-43-52,-19 37 0,42-68 2021,61-48-740,112-59-2416,-73 49-832,-102 58 1761,38-18-2536,-36 18 2217,0 0 0,0 1-1,0-1 1,0 1 0,0 0 0,0 0-1,0-1 1,0 1 0,0 1 0,0-1-1,0 0 1,0 0 0,0 1 0,0-1-1,0 1 1,0-1 0,-1 1 0,4 1-1,3 3-1733</inkml:trace>
</inkml:ink>
</file>

<file path=ppt/ink/ink2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2:19.570"/>
    </inkml:context>
    <inkml:brush xml:id="br0">
      <inkml:brushProperty name="width" value="0.1" units="cm"/>
      <inkml:brushProperty name="height" value="0.1" units="cm"/>
      <inkml:brushProperty name="color" value="#33CCFF"/>
    </inkml:brush>
  </inkml:definitions>
  <inkml:trace contextRef="#ctx0" brushRef="#br0">0 56 9157 0 0,'0'0'3924'0'0,"73"-47"-5844"0"0,-39 44 1688 0 0,6 0-28 0 0,3 2-112 0 0,-2 1-392 0 0,0 0-752 0 0,-14 0-1205 0 0,0-2-2255 0 0</inkml:trace>
</inkml:ink>
</file>

<file path=ppt/ink/ink2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2:19.989"/>
    </inkml:context>
    <inkml:brush xml:id="br0">
      <inkml:brushProperty name="width" value="0.1" units="cm"/>
      <inkml:brushProperty name="height" value="0.1" units="cm"/>
      <inkml:brushProperty name="color" value="#33CCFF"/>
    </inkml:brush>
  </inkml:definitions>
  <inkml:trace contextRef="#ctx0" brushRef="#br0">0 1 732 0 0,'0'0'11337'0'0,"68"27"-13385"0"0,-22-17 2048 0 0,17 2-452 0 0,-1-2-688 0 0,-15-2-472 0 0,24-6-2917 0 0</inkml:trace>
</inkml:ink>
</file>

<file path=ppt/ink/ink2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2:20.622"/>
    </inkml:context>
    <inkml:brush xml:id="br0">
      <inkml:brushProperty name="width" value="0.1" units="cm"/>
      <inkml:brushProperty name="height" value="0.1" units="cm"/>
      <inkml:brushProperty name="color" value="#33CCFF"/>
    </inkml:brush>
  </inkml:definitions>
  <inkml:trace contextRef="#ctx0" brushRef="#br0">1 1 5765 0 0,'0'0'896'0'0</inkml:trace>
</inkml:ink>
</file>

<file path=ppt/ink/ink2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2:21.106"/>
    </inkml:context>
    <inkml:brush xml:id="br0">
      <inkml:brushProperty name="width" value="0.1" units="cm"/>
      <inkml:brushProperty name="height" value="0.1" units="cm"/>
      <inkml:brushProperty name="color" value="#33CCFF"/>
    </inkml:brush>
  </inkml:definitions>
  <inkml:trace contextRef="#ctx0" brushRef="#br0">1 1 1384 0 0,'0'0'2960'0'0</inkml:trace>
</inkml:ink>
</file>

<file path=ppt/ink/ink2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2:23.603"/>
    </inkml:context>
    <inkml:brush xml:id="br0">
      <inkml:brushProperty name="width" value="0.1" units="cm"/>
      <inkml:brushProperty name="height" value="0.1" units="cm"/>
      <inkml:brushProperty name="color" value="#33CCFF"/>
    </inkml:brush>
  </inkml:definitions>
  <inkml:trace contextRef="#ctx0" brushRef="#br0">724 93 1736 0 0,'0'0'5362'0'0,"-14"-11"-5791"0"0,-44-35 383 0 0,55 44 27 0 0,0-1 0 0 0,0 2 1 0 0,0-1-1 0 0,-1 0 0 0 0,1 0 1 0 0,-1 1-1 0 0,1 0 0 0 0,-1 0 1 0 0,0 0-1 0 0,1 0 0 0 0,-1 1 1 0 0,0-1-1 0 0,0 1 0 0 0,1 0 1 0 0,-1 0-1 0 0,-7 1 0 0 0,-5 0-15 0 0,-65-2-82 0 0,-1 0 719 0 0,-127-16 1 0 0,208 17-641 0 0,0 0 0 0 0,0 1 0 0 0,0-1-1 0 0,0 1 1 0 0,0-1 0 0 0,0 1 0 0 0,0-1 0 0 0,0 1 0 0 0,0-1 0 0 0,0 1-1 0 0,1 0 1 0 0,-1-1 0 0 0,0 1 0 0 0,0 0 0 0 0,1 0 0 0 0,-1 0-1 0 0,0 0 1 0 0,1-1 0 0 0,-1 1 0 0 0,1 0 0 0 0,0 0 0 0 0,-1 0 0 0 0,1 0-1 0 0,-1 2 1 0 0,-11 32 7 0 0,11-30 32 0 0,-150 435 987 0 0,148-433-991 0 0,1 1-1 0 0,0-1 1 0 0,0 0 0 0 0,0 1-1 0 0,0 11 1 0 0,2-18 5 0 0,0 1 1 0 0,0-1-1 0 0,0 1 0 0 0,0-1 0 0 0,0 0 1 0 0,1 1-1 0 0,-1-1 0 0 0,0 1 0 0 0,1-1 0 0 0,-1 0 1 0 0,1 1-1 0 0,-1-1 0 0 0,1 0 0 0 0,0 0 1 0 0,0 0-1 0 0,0 1 0 0 0,-1-1 0 0 0,1 0 1 0 0,0 0-1 0 0,0 0 0 0 0,1 0 0 0 0,-1 0 1 0 0,0-1-1 0 0,0 1 0 0 0,0 0 0 0 0,0 0 1 0 0,1-1-1 0 0,-1 1 0 0 0,0-1 0 0 0,1 1 1 0 0,-1-1-1 0 0,1 1 0 0 0,-1-1 0 0 0,0 0 0 0 0,3 0 1 0 0,38 3 99 0 0,-1-2 1 0 0,1-2 0 0 0,71-12 0 0 0,34 0 74 0 0,-123 12-216 0 0,0 2-1 0 0,-1 0 1 0 0,1 2-1 0 0,0 0 0 0 0,-1 2 1 0 0,0 1-1 0 0,0 0 1 0 0,31 15-1 0 0,-46-18 27 0 0,-1 0 0 0 0,0 1 1 0 0,0 0-1 0 0,-1 0 0 0 0,1 1 0 0 0,-1 0 0 0 0,0 0 0 0 0,0 1 0 0 0,-1-1 0 0 0,0 1 0 0 0,0 0 0 0 0,0 0 0 0 0,-1 1 0 0 0,1 0 0 0 0,-2 0 0 0 0,1 0 0 0 0,-1 0 0 0 0,0 0 0 0 0,0 1 0 0 0,-1-1 0 0 0,0 1 0 0 0,0-1 0 0 0,-1 1 0 0 0,0 0 0 0 0,-1 0 1 0 0,1 0-1 0 0,-1 0 0 0 0,-2 12 0 0 0,1-15 80 0 0,1-1 0 0 0,-1 1 0 0 0,-1 0 0 0 0,1-1 0 0 0,0 1 1 0 0,-1-1-1 0 0,0 0 0 0 0,0 1 0 0 0,-1-1 0 0 0,1 0 0 0 0,-1 0 1 0 0,0 0-1 0 0,0-1 0 0 0,0 1 0 0 0,0-1 0 0 0,0 1 0 0 0,-1-1 1 0 0,0 0-1 0 0,0-1 0 0 0,1 1 0 0 0,-2 0 0 0 0,1-1 0 0 0,0 0 0 0 0,0 0 1 0 0,-1-1-1 0 0,1 1 0 0 0,-10 1 0 0 0,-9 1 473 0 0,0-1 0 0 0,0 0 0 0 0,0-2 0 0 0,-37-3 0 0 0,17 1-247 0 0,19-1-133 0 0,18 1-240 0 0,0 1 0 0 0,0 0 0 0 0,0 0-1 0 0,0 0 1 0 0,0 0 0 0 0,-7 2-1 0 0,11-1-127 0 0,1 0-1 0 0,-1 0 1 0 0,1 1-1 0 0,-1-1 1 0 0,1 0-1 0 0,0 1 1 0 0,-1-1-1 0 0,1 1 1 0 0,0-1-1 0 0,0 1 0 0 0,0 0 1 0 0,0 0-1 0 0,-1 1 1 0 0,-7 12-3652 0 0</inkml:trace>
</inkml:ink>
</file>

<file path=ppt/ink/ink2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2:25.553"/>
    </inkml:context>
    <inkml:brush xml:id="br0">
      <inkml:brushProperty name="width" value="0.1" units="cm"/>
      <inkml:brushProperty name="height" value="0.1" units="cm"/>
      <inkml:brushProperty name="color" value="#33CCFF"/>
    </inkml:brush>
  </inkml:definitions>
  <inkml:trace contextRef="#ctx0" brushRef="#br0">1 102 2520 0 0,'0'0'2896'0'0,"106"-71"-5984"0"0</inkml:trace>
  <inkml:trace contextRef="#ctx0" brushRef="#br0" timeOffset="1">189 1 3648 0 0,'0'0'6285'0'0,"30"38"-14790"0"0</inkml:trace>
</inkml:ink>
</file>

<file path=ppt/ink/ink2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2:24.727"/>
    </inkml:context>
    <inkml:brush xml:id="br0">
      <inkml:brushProperty name="width" value="0.1" units="cm"/>
      <inkml:brushProperty name="height" value="0.1" units="cm"/>
      <inkml:brushProperty name="color" value="#33CCFF"/>
    </inkml:brush>
  </inkml:definitions>
  <inkml:trace contextRef="#ctx0" brushRef="#br0">3 74 196 0 0,'0'0'9126'0'0,"-2"-3"-9640"0"0,2 3 492 0 0,0-1 1 0 0,0 1-1 0 0,0-1 0 0 0,0 1 1 0 0,0 0-1 0 0,0-1 0 0 0,-1 1 0 0 0,2-1 1 0 0,-1 1-1 0 0,0-1 0 0 0,0 1 0 0 0,0-1 1 0 0,0 1-1 0 0,0-1 0 0 0,0 1 1 0 0,0-1-1 0 0,1 1 0 0 0,-1 0 0 0 0,0-1 1 0 0,0 1-1 0 0,0-1 0 0 0,1 1 1 0 0,-1 0-1 0 0,0-1 0 0 0,1 1 0 0 0,-1 0 1 0 0,0-1-1 0 0,1 1 0 0 0,-1 0 1 0 0,0 0-1 0 0,1-1 0 0 0,-1 1 0 0 0,1 0 1 0 0,-1 0-1 0 0,1 0 0 0 0,0-1 0 0 0,31-11-151 0 0,51-7 456 0 0,-66 16-326 0 0,120-17-978 0 0,-108 18-1307 0 0,35 3-1 0 0,-36 2-64 0 0</inkml:trace>
</inkml:ink>
</file>

<file path=ppt/ink/ink2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2:25.130"/>
    </inkml:context>
    <inkml:brush xml:id="br0">
      <inkml:brushProperty name="width" value="0.1" units="cm"/>
      <inkml:brushProperty name="height" value="0.1" units="cm"/>
      <inkml:brushProperty name="color" value="#33CCFF"/>
    </inkml:brush>
  </inkml:definitions>
  <inkml:trace contextRef="#ctx0" brushRef="#br0">1 43 1200 0 0,'0'0'5845'0'0,"80"0"-6793"0"0,-12-12 936 0 0,-6 1-1137 0 0,18-9-843 0 0</inkml:trace>
</inkml:ink>
</file>

<file path=ppt/ink/ink2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2:26.116"/>
    </inkml:context>
    <inkml:brush xml:id="br0">
      <inkml:brushProperty name="width" value="0.1" units="cm"/>
      <inkml:brushProperty name="height" value="0.1" units="cm"/>
      <inkml:brushProperty name="color" value="#33CCFF"/>
    </inkml:brush>
  </inkml:definitions>
  <inkml:trace contextRef="#ctx0" brushRef="#br0">19 114 5108 0 0,'0'0'4160'0'0,"0"12"-5397"0"0,9 105 1023 0 0,-3-41 901 0 0,-3 94 1 0 0,-18-192 1206 0 0,10 11-1892 0 0,1 0 0 0 0,1-1 0 0 0,0 1-1 0 0,1-1 1 0 0,0 0 0 0 0,0 1 0 0 0,1-1 0 0 0,1 0 0 0 0,0 0 0 0 0,1 0 0 0 0,0 0 0 0 0,1 0 0 0 0,0 1 0 0 0,1-1 0 0 0,0 0 0 0 0,1 1 0 0 0,9-19 0 0 0,-3 7-623 0 0,2 1 0 0 0,1 0 0 0 0,1 0 0 0 0,0 1 0 0 0,2 1 0 0 0,0 1 0 0 0,24-22 0 0 0,-10 16-1278 0 0,2 1-387 0 0</inkml:trace>
</inkml:ink>
</file>

<file path=ppt/ink/ink2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2:26.539"/>
    </inkml:context>
    <inkml:brush xml:id="br0">
      <inkml:brushProperty name="width" value="0.1" units="cm"/>
      <inkml:brushProperty name="height" value="0.1" units="cm"/>
      <inkml:brushProperty name="color" value="#33CCFF"/>
    </inkml:brush>
  </inkml:definitions>
  <inkml:trace contextRef="#ctx0" brushRef="#br0">0 208 340 0 0,'0'0'1708'0'0,"82"-74"-1708"0"0,-61 54-236 0 0,-6 4-584 0 0,5-9-172 0 0</inkml:trace>
  <inkml:trace contextRef="#ctx0" brushRef="#br0" timeOffset="1">100 48 80 0 0,'0'0'657'0'0,"-8"12"450"0"0,-5 5-735 0 0,1 1 0 0 0,1 0 1 0 0,1 1-1 0 0,-15 37 0 0 0,23-51-310 0 0,1 0 0 0 0,-1 1 0 0 0,1-1 0 0 0,0 0 0 0 0,0 1 0 0 0,1-1 0 0 0,0 0 0 0 0,0 1-1 0 0,0-1 1 0 0,0 0 0 0 0,1 1 0 0 0,2 8 0 0 0,-1-11-28 0 0,-1 0-1 0 0,1 1 1 0 0,0-1 0 0 0,0-1-1 0 0,0 1 1 0 0,0 0-1 0 0,0 0 1 0 0,1-1-1 0 0,-1 0 1 0 0,1 1 0 0 0,0-1-1 0 0,0 0 1 0 0,-1 0-1 0 0,1 0 1 0 0,1-1-1 0 0,-1 1 1 0 0,0-1 0 0 0,0 0-1 0 0,1 1 1 0 0,-1-1-1 0 0,0-1 1 0 0,6 2-1 0 0,1-1 19 0 0,0 0 0 0 0,0 0 0 0 0,0-1-1 0 0,0 0 1 0 0,0-1 0 0 0,1 0-1 0 0,-1-1 1 0 0,-1 0 0 0 0,1-1-1 0 0,0 1 1 0 0,0-2 0 0 0,-1 0 0 0 0,0 0-1 0 0,0 0 1 0 0,0-1 0 0 0,0-1-1 0 0,-1 1 1 0 0,15-14 0 0 0,-4 3-512 0 0,-2-2 1 0 0,0 0 0 0 0,0 0 0 0 0,-2-2-1 0 0,0 0 1 0 0,18-34 0 0 0,-14 14-1046 0 0,0-11-12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3:50.140"/>
    </inkml:context>
    <inkml:brush xml:id="br0">
      <inkml:brushProperty name="width" value="0.035" units="cm"/>
      <inkml:brushProperty name="height" value="0.035" units="cm"/>
    </inkml:brush>
  </inkml:definitions>
  <inkml:trace contextRef="#ctx0" brushRef="#br0">55 2 6917,'0'0'194,"0"0"1,-1-1 0,1 1 0,0 0 0,0 0 0,-1 0 0,1 0-1,0 0 1,-1 0 0,1 0 0,0 0 0,-1 0 0,1 0-1,0 0 1,0 0 0,-1 0 0,1 0 0,0 0 0,-1 0-1,1 0 1,0 0 0,-1 0 0,1 0 0,0 0 0,0 1-1,-1-1 1,1 0 0,0 0 0,0 0 0,-1 0 0,1 1 0,-8 12 1514,-4 24-2829,10-29 1888,-5 26-689,1 0-1,2 0 0,2 0 0,1 1 1,6 62-1,-2-51-1845,-1-1 1,-8 70-1,-2-75-2528</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0:36.551"/>
    </inkml:context>
    <inkml:brush xml:id="br0">
      <inkml:brushProperty name="width" value="0.035" units="cm"/>
      <inkml:brushProperty name="height" value="0.035" units="cm"/>
      <inkml:brushProperty name="color" value="#E71224"/>
    </inkml:brush>
  </inkml:definitions>
  <inkml:trace contextRef="#ctx0" brushRef="#br0">167 53 2808,'2'-25'6340,"-2"16"-4877,-3 25-2505,-2 13 1206,-2 0 1,0 0-1,-2-1 0,-2 0 1,0-1-1,-2 0 1,-1 0-1,0-2 0,-3 0 1,-26 33-1,35-49-202,1-1 857,13-16 836,24-41-1785,-7 9-77,-4 13 95,1 2-1,1 0 1,1 2-1,40-34 1,-46 45 55,0 1 0,1 0 0,1 1 0,0 1 0,0 0 0,0 2 0,1 0 0,31-7-1,225-25-105,-275 39 163,1-1-7,0 1 1,0 0-1,1 0 0,-1 0 0,0 0 1,0 0-1,1 0 0,-1 1 0,0-1 1,0 0-1,1 1 0,-1-1 1,0 0-1,0 1 0,0 0 0,0-1 1,0 1-1,0 0 0,0-1 0,0 1 1,0 0-1,0 0 0,0 0 0,1 2 1,0-1-28,-1 1 1,0-1-1,0 1 1,0 0-1,0-1 1,-1 1-1,1 0 1,-1 0-1,0-1 1,0 6-1,0 3-69,-1 0 0,-1 0 0,0 0 0,-6 19-1,-5 1 254,-2-2-1,0 0 0,-2 0 0,-2-2 0,0 0 1,-1-1-1,-2-1 0,-42 38 0,32-40 443,82-47 3078,-25 13-3893,0 1 0,53-13-1,14 7 126,0 3-1,1 4 0,0 5 1,0 3-1,143 18 0,-221-13 120,-31-1-274,13 66-5748,-2-36 2524</inkml:trace>
</inkml:ink>
</file>

<file path=ppt/ink/ink2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2:26.980"/>
    </inkml:context>
    <inkml:brush xml:id="br0">
      <inkml:brushProperty name="width" value="0.1" units="cm"/>
      <inkml:brushProperty name="height" value="0.1" units="cm"/>
      <inkml:brushProperty name="color" value="#33CCFF"/>
    </inkml:brush>
  </inkml:definitions>
  <inkml:trace contextRef="#ctx0" brushRef="#br0">135 1 848 0 0,'0'0'4144'0'0,"-79"87"-5076"0"0,69-47 928 0 0,-2 2 8 0 0,4 3 52 0 0,-1 3 48 0 0,4 2 28 0 0,1-1-16 0 0,0-2-88 0 0,3 0-28 0 0,0-14-756 0 0,-1 3-1320 0 0</inkml:trace>
  <inkml:trace contextRef="#ctx0" brushRef="#br0" timeOffset="1">7 481 3980 0 0,'0'0'2277'0'0,"14"-11"-2366"0"0,0-2 33 0 0,-4 4 23 0 0,1 0 0 0 0,0 1 0 0 0,0 0 0 0 0,1 0 0 0 0,-1 2 0 0 0,23-10 0 0 0,10-2-481 0 0,1 3-1 0 0,0 1 1 0 0,1 3 0 0 0,1 1-1 0 0,0 3 1 0 0,0 1 0 0 0,77 2-1 0 0,-107 7 886 0 0,-30 0 1527 0 0,-7-5-701 0 0,19 2-1239 0 0,1 0 1 0 0,0 0 0 0 0,-1 0-1 0 0,1 0 1 0 0,0-1 0 0 0,-1 1-1 0 0,1 0 1 0 0,0 0 0 0 0,-1 0-1 0 0,1 0 1 0 0,0-1 0 0 0,-1 1-1 0 0,1 0 1 0 0,0 0 0 0 0,0-1-1 0 0,-1 1 1 0 0,1 0 0 0 0,0 0 0 0 0,0-1-1 0 0,-1 1 1 0 0,1 0 0 0 0,0-1-1 0 0,0 1 1 0 0,0 0 0 0 0,0-1-1 0 0,0 1 1 0 0,-1 0 0 0 0,1-1-1 0 0,0 1 1 0 0,0 0 0 0 0,0-1-1 0 0,0 1 1 0 0,0 0 0 0 0,0-1 0 0 0,0 1-1 0 0,0 0 1 0 0,0-1 0 0 0,0 1-1 0 0,1-1 1 0 0,-1 1 0 0 0,0-1-1 0 0,7-14-2222 0 0</inkml:trace>
</inkml:ink>
</file>

<file path=ppt/ink/ink2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2:27.498"/>
    </inkml:context>
    <inkml:brush xml:id="br0">
      <inkml:brushProperty name="width" value="0.1" units="cm"/>
      <inkml:brushProperty name="height" value="0.1" units="cm"/>
      <inkml:brushProperty name="color" value="#33CCFF"/>
    </inkml:brush>
  </inkml:definitions>
  <inkml:trace contextRef="#ctx0" brushRef="#br0">0 88 7081 0 0,'0'0'4180'0'0,"65"-56"-4476"0"0,-31 46-64 0 0,8 1 76 0 0,10 3 92 0 0,5 1 76 0 0,4 3 116 0 0,2 2-12 0 0,-1 0-464 0 0,-6 4-600 0 0,-3 5-416 0 0,-19-1-633 0 0,-2 6-1147 0 0</inkml:trace>
</inkml:ink>
</file>

<file path=ppt/ink/ink2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2:27.971"/>
    </inkml:context>
    <inkml:brush xml:id="br0">
      <inkml:brushProperty name="width" value="0.1" units="cm"/>
      <inkml:brushProperty name="height" value="0.1" units="cm"/>
      <inkml:brushProperty name="color" value="#33CCFF"/>
    </inkml:brush>
  </inkml:definitions>
  <inkml:trace contextRef="#ctx0" brushRef="#br0">0 90 4044 0 0,'0'0'6725'0'0,"82"-32"-7721"0"0,-33 27 776 0 0,20-1 28 0 0,16-2-364 0 0,17-5-444 0 0,-19 4-924 0 0,-7-8-933 0 0</inkml:trace>
</inkml:ink>
</file>

<file path=ppt/ink/ink2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2:28.425"/>
    </inkml:context>
    <inkml:brush xml:id="br0">
      <inkml:brushProperty name="width" value="0.1" units="cm"/>
      <inkml:brushProperty name="height" value="0.1" units="cm"/>
      <inkml:brushProperty name="color" value="#33CCFF"/>
    </inkml:brush>
  </inkml:definitions>
  <inkml:trace contextRef="#ctx0" brushRef="#br0">629 0 5653 0 0,'-15'4'1550'0'0,"-25"9"-1348"0"0,1 1 0 0 0,0 2 0 0 0,1 1 0 0 0,-50 32-1 0 0,43-21 68 0 0,2 2-1 0 0,0 2 1 0 0,-48 48-1 0 0,72-61-210 0 0,1 1 1 0 0,1 0-1 0 0,1 2 0 0 0,-22 36 1 0 0,32-47-92 0 0,0 0 0 0 0,1 1 0 0 0,1-1 0 0 0,-1 1 0 0 0,2 0 0 0 0,0 1 0 0 0,0-1 0 0 0,1 0 0 0 0,1 1 0 0 0,0-1 0 0 0,1 25 0 0 0,2-27 26 0 0,0-1 1 0 0,1 1 0 0 0,0-1 0 0 0,0 0 0 0 0,1 0 0 0 0,0 0 0 0 0,1 0 0 0 0,0-1 0 0 0,0 1 0 0 0,9 10 0 0 0,-4-7 9 0 0,1 0 0 0 0,-1-1 1 0 0,2-1-1 0 0,-1 1 0 0 0,25 15 1 0 0,-21-18 40 0 0,0 0 0 0 0,1-1 0 0 0,-1-1-1 0 0,1-1 1 0 0,1 0 0 0 0,-1-1 0 0 0,1 0 0 0 0,0-1 0 0 0,25 0 0 0 0,-32-2 22 0 0,0-1-1 0 0,0 0 1 0 0,0-1 0 0 0,0 0-1 0 0,-1 0 1 0 0,1-1 0 0 0,0-1-1 0 0,-1 0 1 0 0,1 0 0 0 0,-1 0 0 0 0,0-2-1 0 0,0 1 1 0 0,0-1 0 0 0,-1 0-1 0 0,0 0 1 0 0,0-1 0 0 0,11-10-1 0 0,-16 11 40 0 0,1 1 0 0 0,-1-1 0 0 0,0 1-1 0 0,0-1 1 0 0,0 0 0 0 0,-1 0-1 0 0,0 0 1 0 0,0 0 0 0 0,0 0 0 0 0,-1-1-1 0 0,1 1 1 0 0,-1-1 0 0 0,-1 1 0 0 0,1-10-1 0 0,-1 12-58 0 0,0 0 0 0 0,0 0-1 0 0,0 0 1 0 0,-1 0 0 0 0,1 1-1 0 0,-1-1 1 0 0,0 0-1 0 0,0 0 1 0 0,0 1 0 0 0,0-1-1 0 0,0 1 1 0 0,0-1 0 0 0,-1 1-1 0 0,1-1 1 0 0,-1 1 0 0 0,0 0-1 0 0,0 0 1 0 0,0-1 0 0 0,0 1-1 0 0,0 1 1 0 0,0-1-1 0 0,0 0 1 0 0,-1 0 0 0 0,1 1-1 0 0,-1 0 1 0 0,1-1 0 0 0,-1 1-1 0 0,1 0 1 0 0,-6-1 0 0 0,-4 0-78 0 0,-1 0 1 0 0,0 1 0 0 0,1 0 0 0 0,-1 1 0 0 0,0 1 0 0 0,1 0 0 0 0,-1 0 0 0 0,1 1-1 0 0,-1 1 1 0 0,1 0 0 0 0,0 1 0 0 0,0 0 0 0 0,-13 7 0 0 0,5-1-114 0 0,1 0 1 0 0,0 1 0 0 0,0 1-1 0 0,1 1 1 0 0,0 0-1 0 0,-26 28 1 0 0,34-31-96 0 0,1 2 0 0 0,1-1 0 0 0,-1 2 0 0 0,2-1 0 0 0,0 1 0 0 0,1 0 0 0 0,0 0 0 0 0,0 0 0 0 0,2 1 0 0 0,0 0 0 0 0,-3 19 0 0 0,3-11-440 0 0,2 0 1 0 0,1 0-1 0 0,0 0 0 0 0,2 0 0 0 0,0 0 1 0 0,8 38-1 0 0,12 6-3620 0 0</inkml:trace>
</inkml:ink>
</file>

<file path=ppt/ink/ink2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2:42.984"/>
    </inkml:context>
    <inkml:brush xml:id="br0">
      <inkml:brushProperty name="width" value="0.1" units="cm"/>
      <inkml:brushProperty name="height" value="0.1" units="cm"/>
      <inkml:brushProperty name="color" value="#33CCFF"/>
    </inkml:brush>
  </inkml:definitions>
  <inkml:trace contextRef="#ctx0" brushRef="#br0">372 0 6049 0 0,'0'0'7643'0'0,"4"12"-7763"0"0,43 154 820 0 0,-29-92-736 0 0,4 0 1 0 0,31 72 0 0 0,-48-135-30 0 0,0 0-1 0 0,1 0 1 0 0,0-1-1 0 0,1 1 1 0 0,9 10-1 0 0,-34-62-134 0 0,6 20 51 0 0,-1 0 1 0 0,-1 1-1 0 0,-1 1 1 0 0,-1 1 0 0 0,-1 0-1 0 0,0 1 1 0 0,-37-28-1 0 0,40 34 227 0 0,-1 1 0 0 0,-1 1 0 0 0,1 0 0 0 0,-2 1 1 0 0,1 1-1 0 0,-1 0 0 0 0,0 2 0 0 0,0-1 0 0 0,0 2 0 0 0,-1 1 0 0 0,-22-3 0 0 0,33 6-49 0 0,0 0 1 0 0,1 0 0 0 0,-1 1-1 0 0,0 0 1 0 0,1 0-1 0 0,-1 0 1 0 0,1 1 0 0 0,-1 0-1 0 0,1 0 1 0 0,0 0-1 0 0,0 1 1 0 0,0 0-1 0 0,0 1 1 0 0,0-1 0 0 0,1 1-1 0 0,-1 0 1 0 0,1 0-1 0 0,0 1 1 0 0,0-1 0 0 0,1 1-1 0 0,-1 0 1 0 0,1 1-1 0 0,0-1 1 0 0,1 1-1 0 0,-1-1 1 0 0,1 1 0 0 0,0 0-1 0 0,1 1 1 0 0,-1-1-1 0 0,1 0 1 0 0,1 1 0 0 0,-1-1-1 0 0,1 1 1 0 0,0-1-1 0 0,0 1 1 0 0,1 0-1 0 0,0 10 1 0 0,1-10-10 0 0,-1-1 1 0 0,1 0-1 0 0,0 0 0 0 0,0 0 1 0 0,0 0-1 0 0,1 0 0 0 0,0 0 1 0 0,1 0-1 0 0,-1-1 0 0 0,1 1 1 0 0,0-1-1 0 0,0 1 0 0 0,1-1 1 0 0,4 6-1 0 0,-1-4-1 0 0,0-1 0 0 0,0 0-1 0 0,0 0 1 0 0,1 0 0 0 0,-1-1 0 0 0,1 0-1 0 0,1-1 1 0 0,14 7 0 0 0,-3-4-29 0 0,0-1-1 0 0,1-1 1 0 0,0-1 0 0 0,0 0 0 0 0,0-2-1 0 0,1 0 1 0 0,32-2 0 0 0,-35-2-369 0 0,0 0 1 0 0,0-2-1 0 0,0 0 0 0 0,0-1 1 0 0,-1 0-1 0 0,19-9 1 0 0,-21 6-1270 0 0,0 0 1 0 0,0 0 0 0 0,26-22 0 0 0,-11 4-2360 0 0</inkml:trace>
</inkml:ink>
</file>

<file path=ppt/ink/ink2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2:43.527"/>
    </inkml:context>
    <inkml:brush xml:id="br0">
      <inkml:brushProperty name="width" value="0.1" units="cm"/>
      <inkml:brushProperty name="height" value="0.1" units="cm"/>
      <inkml:brushProperty name="color" value="#33CCFF"/>
    </inkml:brush>
  </inkml:definitions>
  <inkml:trace contextRef="#ctx0" brushRef="#br0">0 286 6989 0 0,'0'0'4978'0'0,"14"1"-4931"0"0,4 0-30 0 0,1-1 0 0 0,0-1 0 0 0,-1 0 0 0 0,0-1 0 0 0,1-1 0 0 0,31-10 0 0 0,-29 4 12 0 0,0 0 0 0 0,0-1 1 0 0,-1-1-1 0 0,0-1 0 0 0,20-17 0 0 0,-34 25-101 0 0,0-1 0 0 0,0 0-1 0 0,-1 0 1 0 0,1 0 0 0 0,-2-1-1 0 0,1 1 1 0 0,0-1 0 0 0,-1 0-1 0 0,0 0 1 0 0,-1-1 0 0 0,1 1-1 0 0,-1-1 1 0 0,0 0 0 0 0,-1 0-1 0 0,0 0 1 0 0,0 0 0 0 0,0 0-1 0 0,-1-1 1 0 0,1-12 0 0 0,-3 17-10 0 0,1 1 0 0 0,-1-1 0 0 0,1 1 0 0 0,-1 0 0 0 0,0-1 0 0 0,0 1 0 0 0,0 0 0 0 0,0 0 1 0 0,0 0-1 0 0,-1-1 0 0 0,1 1 0 0 0,-1 1 0 0 0,1-1 0 0 0,-1 0 0 0 0,0 0 0 0 0,1 0 0 0 0,-1 1 0 0 0,0-1 1 0 0,0 1-1 0 0,0 0 0 0 0,-1-1 0 0 0,1 1 0 0 0,0 0 0 0 0,0 0 0 0 0,-1 1 0 0 0,1-1 0 0 0,0 0 0 0 0,-1 1 0 0 0,1-1 1 0 0,-1 1-1 0 0,-4 0 0 0 0,-3-1 35 0 0,-1 0-1 0 0,1 1 1 0 0,-1 1 0 0 0,0-1 0 0 0,1 2 0 0 0,-13 2 0 0 0,11 0 330 0 0,0 0 0 0 0,0 0 0 0 0,0 1 0 0 0,1 1 0 0 0,-1 0 0 0 0,1 0 0 0 0,1 1 1 0 0,-1 1-1 0 0,1-1 0 0 0,-13 15 0 0 0,18-17-234 0 0,0 1 0 0 0,0-1 1 0 0,0 1-1 0 0,1 0 0 0 0,0 1 1 0 0,0-1-1 0 0,1 1 0 0 0,0-1 1 0 0,0 1-1 0 0,0 0 0 0 0,1 0 1 0 0,0 0-1 0 0,0 1 0 0 0,1-1 1 0 0,0 0-1 0 0,0 1 0 0 0,1-1 0 0 0,0 1 1 0 0,1 8-1 0 0,0-11-66 0 0,1 0 0 0 0,-1 0 0 0 0,1 0 0 0 0,0 0 0 0 0,1 0 0 0 0,-1-1-1 0 0,1 1 1 0 0,0-1 0 0 0,0 0 0 0 0,0 0 0 0 0,1 0 0 0 0,-1 0 0 0 0,1-1 0 0 0,0 1 0 0 0,0-1 0 0 0,0 0-1 0 0,0 0 1 0 0,1 0 0 0 0,-1-1 0 0 0,1 1 0 0 0,9 2 0 0 0,2 1-292 0 0,-1-1 1 0 0,0-1 0 0 0,1 0-1 0 0,0-1 1 0 0,30 1-1 0 0,-35-3-6 0 0,2 0-478 0 0,-1-1 1 0 0,1-1-1 0 0,-1 1 0 0 0,16-4 1 0 0,23-11-4330 0 0</inkml:trace>
</inkml:ink>
</file>

<file path=ppt/ink/ink2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2:44.015"/>
    </inkml:context>
    <inkml:brush xml:id="br0">
      <inkml:brushProperty name="width" value="0.1" units="cm"/>
      <inkml:brushProperty name="height" value="0.1" units="cm"/>
      <inkml:brushProperty name="color" value="#33CCFF"/>
    </inkml:brush>
  </inkml:definitions>
  <inkml:trace contextRef="#ctx0" brushRef="#br0">45 509 10017 0 0,'0'0'2227'0'0,"11"-2"-2725"0"0,0 1 486 0 0,0-2-1 0 0,0 1 1 0 0,0-2 0 0 0,0 1 0 0 0,-1-2-1 0 0,1 1 1 0 0,-1-1 0 0 0,12-9 0 0 0,-9 5 98 0 0,-1-1 0 0 0,0 0 0 0 0,-1-1-1 0 0,0 0 1 0 0,-1-1 0 0 0,0 0 0 0 0,-1-1 0 0 0,0 0 0 0 0,-1 0 0 0 0,0-1 0 0 0,-2 0 0 0 0,1 0 0 0 0,5-20 0 0 0,-9 24-145 0 0,-1-1 0 0 0,0 0-1 0 0,-1 0 1 0 0,0 1 0 0 0,0-1 0 0 0,-1 0 0 0 0,-1 0 0 0 0,0 0-1 0 0,0 0 1 0 0,-1 1 0 0 0,0-1 0 0 0,-1 0 0 0 0,0 1 0 0 0,-1 0 0 0 0,0 0-1 0 0,-1 0 1 0 0,0 0 0 0 0,0 1 0 0 0,-13-17 0 0 0,15 21 86 0 0,-1 1 0 0 0,0 0 0 0 0,0 0 1 0 0,0 0-1 0 0,0 0 0 0 0,-1 1 0 0 0,1 0 0 0 0,-1 0 1 0 0,0 0-1 0 0,0 0 0 0 0,0 1 0 0 0,0-1 0 0 0,-8-1 1 0 0,9 3-10 0 0,1 1 1 0 0,0-1-1 0 0,-1 1 1 0 0,1 0-1 0 0,0 0 1 0 0,0 0 0 0 0,-1 1-1 0 0,1-1 1 0 0,0 1-1 0 0,0-1 1 0 0,-1 1 0 0 0,1 0-1 0 0,0 0 1 0 0,0 1-1 0 0,0-1 1 0 0,0 1-1 0 0,0-1 1 0 0,1 1 0 0 0,-1 0-1 0 0,0 0 1 0 0,1 0-1 0 0,-1 0 1 0 0,1 1 0 0 0,-3 3-1 0 0,-3 4 14 0 0,1 1-1 0 0,1-1 0 0 0,0 1 1 0 0,0 0-1 0 0,1 1 1 0 0,0-1-1 0 0,1 1 0 0 0,-4 23 1 0 0,0 9 105 0 0,-3 49-1 0 0,6-16-161 0 0,3 0 0 0 0,4 0-1 0 0,2 0 1 0 0,5 0 0 0 0,2-1 0 0 0,4 0-1 0 0,3-1 1 0 0,48 126 0 0 0,-60-188-330 0 0,-1 1 0 0 0,2-1 1 0 0,0 0-1 0 0,0-1 0 0 0,1 1 1 0 0,1-1-1 0 0,0-1 0 0 0,0 0 1 0 0,20 17-1 0 0,-22-25-2074 0 0</inkml:trace>
  <inkml:trace contextRef="#ctx0" brushRef="#br0" timeOffset="1">1 757 11957 0 0,'0'0'1392'0'0,"97"-15"-4420"0"0,-54 4 1864 0 0,2-1 852 0 0,6-4 212 0 0,-3 1-536 0 0,2-2-1512 0 0,6-1-445 0 0,-14 4-355 0 0</inkml:trace>
</inkml:ink>
</file>

<file path=ppt/ink/ink2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2:44.998"/>
    </inkml:context>
    <inkml:brush xml:id="br0">
      <inkml:brushProperty name="width" value="0.1" units="cm"/>
      <inkml:brushProperty name="height" value="0.1" units="cm"/>
      <inkml:brushProperty name="color" value="#33CCFF"/>
    </inkml:brush>
  </inkml:definitions>
  <inkml:trace contextRef="#ctx0" brushRef="#br0">1 1 6169 0 0,'0'0'9812'0'0,"3"16"-10302"0"0,54 263 1453 0 0,17-9-801 0 0,-20-140-1648 0 0,-36-93-1051 0 0,31 46 1 0 0,-41-73-311 0 0</inkml:trace>
</inkml:ink>
</file>

<file path=ppt/ink/ink2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2:45.500"/>
    </inkml:context>
    <inkml:brush xml:id="br0">
      <inkml:brushProperty name="width" value="0.1" units="cm"/>
      <inkml:brushProperty name="height" value="0.1" units="cm"/>
      <inkml:brushProperty name="color" value="#33CCFF"/>
    </inkml:brush>
  </inkml:definitions>
  <inkml:trace contextRef="#ctx0" brushRef="#br0">0 230 12765 0 0,'4'-14'1799'0'0,"0"0"-1901"0"0,1 0 1 0 0,0 1-1 0 0,1-1 1 0 0,0 1-1 0 0,1 0 1 0 0,0 1-1 0 0,17-21 1 0 0,-16 25 93 0 0,0-1 1 0 0,0 2-1 0 0,1-1 0 0 0,0 1 1 0 0,1 1-1 0 0,-1-1 0 0 0,1 2 0 0 0,1-1 1 0 0,-1 1-1 0 0,1 1 0 0 0,-1 0 1 0 0,1 1-1 0 0,0 0 0 0 0,1 0 1 0 0,-1 1-1 0 0,13-1 0 0 0,-14 3 33 0 0,0 0 0 0 0,-1 1 0 0 0,1 0 0 0 0,-1 0-1 0 0,0 1 1 0 0,1 0 0 0 0,-1 1 0 0 0,0 0 0 0 0,0 0-1 0 0,0 1 1 0 0,-1 0 0 0 0,1 1 0 0 0,-1 0 0 0 0,0 0-1 0 0,0 1 1 0 0,-1 0 0 0 0,0 0 0 0 0,0 1-1 0 0,10 12 1 0 0,-9-10-18 0 0,-2 0 0 0 0,0 0-1 0 0,0 1 1 0 0,0 0 0 0 0,-2 0-1 0 0,1 0 1 0 0,-1 1-1 0 0,0-1 1 0 0,-1 1 0 0 0,-1 0-1 0 0,0 0 1 0 0,2 22 0 0 0,-4-18-28 0 0,0 0 0 0 0,-2 0-1 0 0,1-1 1 0 0,-2 1 0 0 0,0 0 0 0 0,-1-1 0 0 0,0 0 0 0 0,-1 0 0 0 0,-8 16 0 0 0,5-13 48 0 0,-2 0 1 0 0,1-1-1 0 0,-2 0 1 0 0,0-1-1 0 0,-1 0 1 0 0,-1 0-1 0 0,0-2 0 0 0,-1 1 1 0 0,-1-2-1 0 0,0 0 1 0 0,0 0-1 0 0,-1-2 1 0 0,0 0-1 0 0,-1-1 1 0 0,-28 12-1 0 0,22-14 893 0 0,20-8 344 0 0,13-6-693 0 0,4 0-668 0 0,0 1 0 0 0,1 0 0 0 0,0 2 1 0 0,0-1-1 0 0,0 2 0 0 0,1 0 0 0 0,-1 1 0 0 0,1 0 0 0 0,19 1 1 0 0,14 2-130 0 0,79 12 0 0 0,-11 8-1136 0 0,35 4-5603 0 0,-118-22 2897 0 0</inkml:trace>
</inkml:ink>
</file>

<file path=ppt/ink/ink2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2:46.034"/>
    </inkml:context>
    <inkml:brush xml:id="br0">
      <inkml:brushProperty name="width" value="0.1" units="cm"/>
      <inkml:brushProperty name="height" value="0.1" units="cm"/>
      <inkml:brushProperty name="color" value="#33CCFF"/>
    </inkml:brush>
  </inkml:definitions>
  <inkml:trace contextRef="#ctx0" brushRef="#br0">127 19 13637 0 0,'0'0'3433'0'0,"0"13"-5054"0"0,-5 131 1556 0 0,2 182 236 0 0,8-268-365 0 0,2 53-213 0 0,-10-40-3378 0 0,-2-56 533 0 0</inkml:trace>
  <inkml:trace contextRef="#ctx0" brushRef="#br0" timeOffset="1">0 1 12285 0 0,'0'0'3944'0'0,"14"4"-4967"0"0,-1 0 998 0 0,-2-1 63 0 0,-1 0 0 0 0,1 1-1 0 0,-1 0 1 0 0,0 1 0 0 0,-1 0-1 0 0,14 9 1 0 0,13 13 87 0 0,-1 2 1 0 0,-1 2-1 0 0,52 61 1 0 0,75 116-235 0 0,-143-183-56 0 0,66 98-1371 0 0,-74-107 100 0 0,-2 2 0 0 0,0-1 0 0 0,6 19 0 0 0,-9-19-1689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0:43.712"/>
    </inkml:context>
    <inkml:brush xml:id="br0">
      <inkml:brushProperty name="width" value="0.035" units="cm"/>
      <inkml:brushProperty name="height" value="0.035" units="cm"/>
      <inkml:brushProperty name="color" value="#E71224"/>
    </inkml:brush>
  </inkml:definitions>
  <inkml:trace contextRef="#ctx0" brushRef="#br0">1252 126 324,'-100'-16'1615,"69"10"-968,-53-5-1,-371-35 2212,-34 0-1843,479 45-1008,-36 2-45,44 0 36,0-1-1,0 0 1,0 1 0,0-1 0,1 1-1,-1-1 1,0 1 0,0 0-1,0 0 1,1 0 0,-1 0 0,1 0-1,-1 0 1,0 0 0,1 0 0,0 1-1,-1-1 1,1 1 0,-2 2 0,3-3-26,-1-1 0,1 1 0,0-1 0,0 1 0,0-1-1,0 1 1,0-1 0,0 1 0,0-1 0,0 1 0,0 0 0,0-1 0,0 1 0,0-1 0,0 1 0,0-1 0,1 1 0,-1-1 0,0 1 0,0-1 0,1 1 0,-1-1 0,0 1 0,1-1 0,-1 1 0,0-1 0,1 0 0,-1 1 0,1-1 0,-1 0 0,1 1 0,-1-1 0,0 0 0,1 1 0,-1-1 0,1 0 0,0 0 0,-1 0 0,1 0 0,-1 1 0,1-1 0,-1 0 0,1 0 0,0 0-1,28 3-1814,3-3-765</inkml:trace>
</inkml:ink>
</file>

<file path=ppt/ink/ink2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2:46.504"/>
    </inkml:context>
    <inkml:brush xml:id="br0">
      <inkml:brushProperty name="width" value="0.1" units="cm"/>
      <inkml:brushProperty name="height" value="0.1" units="cm"/>
      <inkml:brushProperty name="color" value="#33CCFF"/>
    </inkml:brush>
  </inkml:definitions>
  <inkml:trace contextRef="#ctx0" brushRef="#br0">1 426 10349 0 0,'0'0'6012'0'0,"78"-1"-6744"0"0,-42 0 164 0 0,7-1 496 0 0,-2 2 72 0 0,2 0 4 0 0,1 0 4 0 0,0 2-16 0 0,2 2-88 0 0,0-2 84 0 0,-2 1-368 0 0,1-2-204 0 0,-5-1-676 0 0,-10 0-1156 0 0,7-1-2036 0 0</inkml:trace>
  <inkml:trace contextRef="#ctx0" brushRef="#br0" timeOffset="1">828 1 9941 0 0,'0'0'3861'0'0,"5"14"-3558"0"0,56 226 1401 0 0,-32 79-1873 0 0,-26-183-3917 0 0,-3-132 2676 0 0</inkml:trace>
</inkml:ink>
</file>

<file path=ppt/ink/ink2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2:46.929"/>
    </inkml:context>
    <inkml:brush xml:id="br0">
      <inkml:brushProperty name="width" value="0.1" units="cm"/>
      <inkml:brushProperty name="height" value="0.1" units="cm"/>
      <inkml:brushProperty name="color" value="#33CCFF"/>
    </inkml:brush>
  </inkml:definitions>
  <inkml:trace contextRef="#ctx0" brushRef="#br0">396 1 3008 0 0,'0'0'6845'0'0,"5"12"-6728"0"0,-2-7-116 0 0,2 7 95 0 0,0 0 1 0 0,-1-1-1 0 0,3 16 1 0 0,-6-22-6 0 0,0 1 0 0 0,0-1 0 0 0,0 1 1 0 0,-1-1-1 0 0,0 1 0 0 0,0-1 0 0 0,-1 0 0 0 0,0 1 1 0 0,0-1-1 0 0,0 1 0 0 0,0-1 0 0 0,-1 0 1 0 0,-2 7-1 0 0,-4 2 162 0 0,-1 0 1 0 0,0-1-1 0 0,-1 0 1 0 0,-1 0-1 0 0,1-1 1 0 0,-2-1-1 0 0,0 0 1 0 0,0 0-1 0 0,-23 14 1 0 0,11-10-122 0 0,-1-1 0 0 0,0 0 1 0 0,-1-2-1 0 0,-45 14 1 0 0,60-22-63 0 0,-1-1 1 0 0,1 0 0 0 0,-1-1 0 0 0,-13 1-1 0 0,24-3-38 0 0,-1 0-1 0 0,0 1 0 0 0,1-1 1 0 0,-1 0-1 0 0,0 0 0 0 0,0 0 1 0 0,1-1-1 0 0,-1 1 0 0 0,0 0 1 0 0,1-1-1 0 0,-1 1 0 0 0,0-1 0 0 0,1 1 1 0 0,-1-1-1 0 0,1 0 0 0 0,-1 0 1 0 0,1 0-1 0 0,-1 0 0 0 0,1 0 1 0 0,0 0-1 0 0,-1 0 0 0 0,1 0 1 0 0,0 0-1 0 0,0-1 0 0 0,0 1 0 0 0,0 0 1 0 0,0-1-1 0 0,0 1 0 0 0,0-1 1 0 0,0 1-1 0 0,0-1 0 0 0,1 0 1 0 0,-1 1-1 0 0,1-1 0 0 0,-1 1 1 0 0,1-1-1 0 0,0-2 0 0 0,-1 0 3 0 0,1 0 0 0 0,0 1 0 0 0,0-1 0 0 0,1 0 0 0 0,-1 1-1 0 0,1-1 1 0 0,-1 0 0 0 0,1 1 0 0 0,1-1 0 0 0,-1 1 0 0 0,0-1 0 0 0,1 1 0 0 0,-1 0-1 0 0,1-1 1 0 0,0 1 0 0 0,5-5 0 0 0,-3 4-41 0 0,0 0-1 0 0,1 0 1 0 0,-1 1-1 0 0,1-1 1 0 0,0 1-1 0 0,-1 0 1 0 0,2 1-1 0 0,-1-1 1 0 0,0 1-1 0 0,7-2 1 0 0,2 1-23 0 0,1 0 1 0 0,0 0-1 0 0,-1 1 1 0 0,1 1-1 0 0,0 1 1 0 0,0 0 0 0 0,28 4-1 0 0,-18 1 47 0 0,-1 1 0 0 0,1 2 0 0 0,-1 0 0 0 0,-1 1 0 0 0,0 2-1 0 0,32 18 1 0 0,-16-4-42 0 0,-2 1 0 0 0,59 52-1 0 0,-79-62 77 0 0,-1 1-1 0 0,0 0 1 0 0,24 36-1 0 0,-35-46-154 0 0,-1 0-1 0 0,1 1 0 0 0,-1 0 1 0 0,-1 0-1 0 0,1 0 0 0 0,-2 0 1 0 0,1 1-1 0 0,-1-1 1 0 0,0 1-1 0 0,-1 0 0 0 0,1-1 1 0 0,-2 1-1 0 0,0 10 0 0 0,-7-1-1339 0 0</inkml:trace>
</inkml:ink>
</file>

<file path=ppt/ink/ink2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2:47.591"/>
    </inkml:context>
    <inkml:brush xml:id="br0">
      <inkml:brushProperty name="width" value="0.1" units="cm"/>
      <inkml:brushProperty name="height" value="0.1" units="cm"/>
      <inkml:brushProperty name="color" value="#33CCFF"/>
    </inkml:brush>
  </inkml:definitions>
  <inkml:trace contextRef="#ctx0" brushRef="#br0">292 1 11461 0 0,'0'0'2365'0'0,"-13"20"-1796"0"0,-142 277 915 0 0,129-235-1346 0 0,4 1 0 0 0,1 0 0 0 0,4 2 0 0 0,-13 93-1 0 0,26-127-139 0 0,2 1-1 0 0,0 0 0 0 0,3-1 0 0 0,0 1 0 0 0,2 0 0 0 0,2-1 0 0 0,0 1 0 0 0,2-1 0 0 0,2-1 0 0 0,0 0 0 0 0,21 43 1 0 0,-10-37 4 0 0,2-1 0 0 0,1-1 0 0 0,1-1 0 0 0,2-2 0 0 0,52 50 0 0 0,0-11 4 0 0,88 60 0 0 0,-17-29 19 0 0,4-6-1 0 0,168 76 1 0 0,-320-172-11 0 0,-1 1 1 0 0,1-1 0 0 0,-1 0-1 0 0,1 1 1 0 0,-1-1 0 0 0,0 0-1 0 0,1 0 1 0 0,-1 1 0 0 0,0-1-1 0 0,1 0 1 0 0,-1 0 0 0 0,0 0-1 0 0,0 0 1 0 0,0 1 0 0 0,0-1-1 0 0,0 0 1 0 0,0 0 0 0 0,0 0 0 0 0,0 0-1 0 0,0 1 1 0 0,0-1 0 0 0,0 0-1 0 0,-1 0 1 0 0,1 0 0 0 0,-3-30-975 0 0,0 2-342 0 0,-5-30-5984 0 0,1 20 423 0 0</inkml:trace>
</inkml:ink>
</file>

<file path=ppt/ink/ink2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2:48.123"/>
    </inkml:context>
    <inkml:brush xml:id="br0">
      <inkml:brushProperty name="width" value="0.1" units="cm"/>
      <inkml:brushProperty name="height" value="0.1" units="cm"/>
      <inkml:brushProperty name="color" value="#33CCFF"/>
    </inkml:brush>
  </inkml:definitions>
  <inkml:trace contextRef="#ctx0" brushRef="#br0">0 1 8413 0 0,'0'0'7822'0'0,"2"7"-7715"0"0,25 114 1617 0 0,39 211-1849 0 0,-61-307-126 0 0,-2-15-2067 0 0</inkml:trace>
</inkml:ink>
</file>

<file path=ppt/ink/ink2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2:48.561"/>
    </inkml:context>
    <inkml:brush xml:id="br0">
      <inkml:brushProperty name="width" value="0.1" units="cm"/>
      <inkml:brushProperty name="height" value="0.1" units="cm"/>
      <inkml:brushProperty name="color" value="#33CCFF"/>
    </inkml:brush>
  </inkml:definitions>
  <inkml:trace contextRef="#ctx0" brushRef="#br0">72 67 8797 0 0,'0'0'5227'0'0,"-4"11"-3599"0"0,-10 23-1507 0 0,3-9-317 0 0,1 0 1 0 0,2 0-1 0 0,0 1 1 0 0,1 0-1 0 0,-2 30 1 0 0,8-54 190 0 0,1 0-1 0 0,0 1 1 0 0,1-1-1 0 0,-1 0 1 0 0,0 0 0 0 0,1 1-1 0 0,-1-1 1 0 0,1 0 0 0 0,-1 0-1 0 0,1 0 1 0 0,0 0-1 0 0,0 1 1 0 0,0-1 0 0 0,0-1-1 0 0,1 1 1 0 0,-1 0 0 0 0,0 0-1 0 0,1 0 1 0 0,-1-1-1 0 0,1 1 1 0 0,2 1 0 0 0,0 0 26 0 0,-1-1 1 0 0,1 0-1 0 0,0-1 1 0 0,0 1 0 0 0,0-1-1 0 0,0 0 1 0 0,0 1-1 0 0,0-2 1 0 0,0 1 0 0 0,8 0-1 0 0,0-1 79 0 0,-1 0 0 0 0,0-1-1 0 0,0 0 1 0 0,0-1 0 0 0,0 0-1 0 0,0 0 1 0 0,20-9 0 0 0,-23 7-54 0 0,-1 0 1 0 0,0 0-1 0 0,-1 0 1 0 0,1-1-1 0 0,-1 0 1 0 0,0-1-1 0 0,0 1 1 0 0,0-1-1 0 0,-1 0 1 0 0,0 0-1 0 0,0-1 1 0 0,0 0-1 0 0,-1 0 0 0 0,0 0 1 0 0,0 0-1 0 0,-1-1 1 0 0,0 1-1 0 0,0-1 1 0 0,-1 0-1 0 0,0 1 1 0 0,-1-1-1 0 0,1 0 1 0 0,-1-1-1 0 0,-1 1 1 0 0,0 0-1 0 0,0 0 1 0 0,0 0-1 0 0,-1 0 1 0 0,0 0-1 0 0,-1 0 1 0 0,0 0-1 0 0,0 0 1 0 0,-1 0-1 0 0,0 1 1 0 0,0-1-1 0 0,-1 1 1 0 0,1 0-1 0 0,-2 0 0 0 0,1 0 1 0 0,-1 1-1 0 0,-10-12 1 0 0,11 15-92 0 0,1-1 0 0 0,-1 1 0 0 0,0-1 0 0 0,0 1 0 0 0,-1 1 1 0 0,1-1-1 0 0,-1 0 0 0 0,1 1 0 0 0,-1 0 0 0 0,0 0 0 0 0,0 1 0 0 0,1-1 0 0 0,-1 1 0 0 0,0 0 0 0 0,-1 0 1 0 0,1 1-1 0 0,0-1 0 0 0,0 1 0 0 0,0 0 0 0 0,0 1 0 0 0,0-1 0 0 0,0 1 0 0 0,0 0 0 0 0,0 0 0 0 0,0 1 1 0 0,0-1-1 0 0,0 1 0 0 0,0 0 0 0 0,-4 3 0 0 0,3-1-345 0 0,0 0 0 0 0,0 0-1 0 0,0 0 1 0 0,1 1 0 0 0,0 0 0 0 0,0 0 0 0 0,0 0 0 0 0,0 0 0 0 0,1 1-1 0 0,0 0 1 0 0,0 0 0 0 0,0 0 0 0 0,1 0 0 0 0,0 1 0 0 0,0-1-1 0 0,1 1 1 0 0,0 0 0 0 0,0 0 0 0 0,1-1 0 0 0,-2 16 0 0 0,4 18-4991 0 0</inkml:trace>
  <inkml:trace contextRef="#ctx0" brushRef="#br0" timeOffset="1">804 1068 8401 0 0,'0'0'2263'0'0,"3"14"-993"0"0,2 18-722 0 0,1 52 1 0 0,-6-67-263 0 0,0-1 0 0 0,-2 1 0 0 0,1-1 0 0 0,-2 0 0 0 0,0 0 0 0 0,-7 20 0 0 0,4-22-68 0 0,-1 0 1 0 0,0-1-1 0 0,-1 1 1 0 0,0-2-1 0 0,-1 1 0 0 0,-1-1 1 0 0,1 0-1 0 0,-14 11 1 0 0,15-16-351 0 0,0 0-1 0 0,0 0 1 0 0,0-1 0 0 0,-1 0-1 0 0,0-1 1 0 0,0 0 0 0 0,0 0-1 0 0,-1-1 1 0 0,0 0 0 0 0,0-1-1 0 0,0 0 1 0 0,-17 2 0 0 0,26-4-17 0 0,0-1-1 0 0,-1 0 1 0 0,1 0 0 0 0,0 0 0 0 0,-1 0-1 0 0,1 0 1 0 0,0-1 0 0 0,0 1 0 0 0,-1 0 0 0 0,1 0-1 0 0,0-1 1 0 0,0 1 0 0 0,-1-1 0 0 0,1 1-1 0 0,0-1 1 0 0,0 0 0 0 0,-2-1 0 0 0,2 1-227 0 0,0 0 0 0 0,0 0 0 0 0,1 0 1 0 0,-1 0-1 0 0,0 0 0 0 0,1 0 0 0 0,-1-1 1 0 0,1 1-1 0 0,-1 0 0 0 0,1 0 0 0 0,-1-1 0 0 0,1 1 1 0 0,0 0-1 0 0,0-2 0 0 0,-1-29-6288 0 0</inkml:trace>
</inkml:ink>
</file>

<file path=ppt/ink/ink2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2:49.045"/>
    </inkml:context>
    <inkml:brush xml:id="br0">
      <inkml:brushProperty name="width" value="0.1" units="cm"/>
      <inkml:brushProperty name="height" value="0.1" units="cm"/>
      <inkml:brushProperty name="color" value="#33CCFF"/>
    </inkml:brush>
  </inkml:definitions>
  <inkml:trace contextRef="#ctx0" brushRef="#br0">0 1 12553 0 0,'0'0'4605'0'0,"4"16"-6171"0"0,23 90 1950 0 0,15 118-1 0 0,-32-19 180 0 0,-10-205-316 0 0,2-3-79 0 0,-1-1 0 0 0,0 1 0 0 0,0-1 0 0 0,0 0 0 0 0,0 1 0 0 0,0-1 0 0 0,0-4 0 0 0,-1 4-79 0 0,11-49-237 0 0,31-89 0 0 0,-33 117 100 0 0,2 0 1 0 0,1 1 0 0 0,0 0-1 0 0,2 1 1 0 0,24-32 0 0 0,-35 51 39 0 0,0 0 1 0 0,0 1 0 0 0,1-1-1 0 0,-1 1 1 0 0,1 0 0 0 0,0 0 0 0 0,0 0-1 0 0,0 0 1 0 0,0 1 0 0 0,0 0-1 0 0,1 0 1 0 0,-1 0 0 0 0,1 0 0 0 0,-1 1-1 0 0,9-2 1 0 0,-9 2-15 0 0,1 1-1 0 0,-1 0 1 0 0,0 1 0 0 0,1-1-1 0 0,-1 1 1 0 0,1 0-1 0 0,-1 0 1 0 0,0 0 0 0 0,0 1-1 0 0,0-1 1 0 0,0 1 0 0 0,0 0-1 0 0,0 0 1 0 0,0 0-1 0 0,0 1 1 0 0,-1 0 0 0 0,4 3-1 0 0,6 6 26 0 0,0 1-1 0 0,-1 0 0 0 0,0 2 0 0 0,-1-1 0 0 0,-1 1 1 0 0,-1 0-1 0 0,0 1 0 0 0,-1 1 0 0 0,8 21 1 0 0,-1 3 66 0 0,-1 2 0 0 0,11 71 0 0 0,-18-38-495 0 0,-7-44-3711 0 0,0-23 1843 0 0</inkml:trace>
</inkml:ink>
</file>

<file path=ppt/ink/ink2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2:49.484"/>
    </inkml:context>
    <inkml:brush xml:id="br0">
      <inkml:brushProperty name="width" value="0.1" units="cm"/>
      <inkml:brushProperty name="height" value="0.1" units="cm"/>
      <inkml:brushProperty name="color" value="#33CCFF"/>
    </inkml:brush>
  </inkml:definitions>
  <inkml:trace contextRef="#ctx0" brushRef="#br0">107 0 11401 0 0,'0'0'2872'0'0,"9"20"-3881"0"0,32 74 927 0 0,29 104 1 0 0,-17 10 547 0 0,-9 2 1 0 0,23 296-1 0 0,-59-288-159 0 0,-9-186-113 0 0,-1 1-1 0 0,-2-1 1 0 0,-1 0-1 0 0,-16 51 1 0 0,17-71-100 0 0,-1-1 1 0 0,-1 0-1 0 0,1 0 1 0 0,-2 0-1 0 0,1-1 1 0 0,-2 0-1 0 0,1 0 1 0 0,-1-1-1 0 0,-1 0 0 0 0,0 0 1 0 0,0-1-1 0 0,0 0 1 0 0,-1-1-1 0 0,-1 0 1 0 0,1 0-1 0 0,-1-1 1 0 0,0-1-1 0 0,0 1 1 0 0,-1-2-1 0 0,1 0 1 0 0,-1 0-1 0 0,0-1 1 0 0,0-1-1 0 0,0 0 1 0 0,-13 1-1 0 0,20-3-166 0 0,1 0 0 0 0,0-1-1 0 0,0 1 1 0 0,0-1 0 0 0,0 0 0 0 0,0 0 0 0 0,0 0 0 0 0,0-1-1 0 0,1 1 1 0 0,-1-1 0 0 0,0 0 0 0 0,1 0 0 0 0,-1 0 0 0 0,1 0-1 0 0,-1-1 1 0 0,1 0 0 0 0,-5-5 0 0 0,4 3-413 0 0,0 0-1 0 0,0-1 1 0 0,0 1-1 0 0,1-1 1 0 0,0 0 0 0 0,0 0-1 0 0,1 0 1 0 0,0 0 0 0 0,0 0-1 0 0,0-1 1 0 0,-1-8 0 0 0,-1-42-5511 0 0</inkml:trace>
</inkml:ink>
</file>

<file path=ppt/ink/ink2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2:49.939"/>
    </inkml:context>
    <inkml:brush xml:id="br0">
      <inkml:brushProperty name="width" value="0.1" units="cm"/>
      <inkml:brushProperty name="height" value="0.1" units="cm"/>
      <inkml:brushProperty name="color" value="#33CCFF"/>
    </inkml:brush>
  </inkml:definitions>
  <inkml:trace contextRef="#ctx0" brushRef="#br0">107 0 9745 0 0,'0'0'6121'0'0,"-1"12"-6555"0"0,1-2 537 0 0,-1 1 0 0 0,-1 0 1 0 0,1-1-1 0 0,-2 0 0 0 0,1 0 0 0 0,-2 1 0 0 0,1-2 1 0 0,-1 1-1 0 0,-1 0 0 0 0,0-1 0 0 0,0 0 0 0 0,-1 0 1 0 0,-9 12-1 0 0,7-14 61 0 0,4-1-22 0 0,-1-1 0 0 0,-1 0 0 0 0,1-1 0 0 0,-1 0 0 0 0,-9 6 263 0 0,14-13-372 0 0,1 0 0 0 0,0 0 0 0 0,0 0 0 0 0,1 0 1 0 0,-1 0-1 0 0,1 0 0 0 0,-1 0 0 0 0,1 0 0 0 0,0 0 1 0 0,2-3-1 0 0,-2 2-53 0 0,4-15 83 0 0,2 1-1 0 0,11-25 1 0 0,-14 36-150 0 0,-1 1-1 0 0,1 0 1 0 0,0 0-1 0 0,0 0 1 0 0,0 1 0 0 0,1-1-1 0 0,0 1 1 0 0,0 0-1 0 0,11-8 1 0 0,-14 12-51 0 0,-1 0 0 0 0,0 0 0 0 0,0 0 0 0 0,1 1 1 0 0,-1-1-1 0 0,0 1 0 0 0,1-1 0 0 0,-1 1 0 0 0,0-1 0 0 0,1 1 0 0 0,-1 0 0 0 0,1 0 0 0 0,-1 0 1 0 0,1 0-1 0 0,-1 0 0 0 0,1 0 0 0 0,-1 0 0 0 0,1 0 0 0 0,-1 0 0 0 0,0 1 0 0 0,1-1 0 0 0,-1 1 1 0 0,3 0-1 0 0,16 18-6439 0 0,-8 0 2124 0 0</inkml:trace>
</inkml:ink>
</file>

<file path=ppt/ink/ink2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2:50.393"/>
    </inkml:context>
    <inkml:brush xml:id="br0">
      <inkml:brushProperty name="width" value="0.1" units="cm"/>
      <inkml:brushProperty name="height" value="0.1" units="cm"/>
      <inkml:brushProperty name="color" value="#33CCFF"/>
    </inkml:brush>
  </inkml:definitions>
  <inkml:trace contextRef="#ctx0" brushRef="#br0">117 1 13537 0 0,'0'0'2086'0'0,"4"14"-1718"0"0,2 3-277 0 0,-1 1 1 0 0,3 25-1 0 0,-7-35-44 0 0,0 1 0 0 0,0-1 0 0 0,-1 1-1 0 0,-1-1 1 0 0,0 0 0 0 0,0 1 0 0 0,0-1-1 0 0,-1 1 1 0 0,-5 14 0 0 0,2-12 111 0 0,0-1 0 0 0,-1 1 0 0 0,0-1 0 0 0,-15 18 0 0 0,19-25-82 0 0,-1 0-1 0 0,1 0 1 0 0,-1 0-1 0 0,1-1 0 0 0,-1 1 1 0 0,0-1-1 0 0,0 0 1 0 0,0 0-1 0 0,0 0 1 0 0,-1 0-1 0 0,1 0 0 0 0,0-1 1 0 0,-1 1-1 0 0,1-1 1 0 0,-1 0-1 0 0,0 0 0 0 0,1-1 1 0 0,-1 1-1 0 0,-5 0 1 0 0,7-2-35 0 0,1 1 0 0 0,0-1 1 0 0,0 1-1 0 0,0-1 0 0 0,0 0 1 0 0,0 1-1 0 0,0-1 0 0 0,0 0 1 0 0,0 0-1 0 0,1 0 0 0 0,-1 1 1 0 0,0-1-1 0 0,0 0 0 0 0,1 0 1 0 0,-1 0-1 0 0,0 0 0 0 0,1-1 1 0 0,-1 1-1 0 0,1 0 0 0 0,0 0 1 0 0,-1 0-1 0 0,1 0 0 0 0,0 0 1 0 0,0-1-1 0 0,-1 1 0 0 0,1 0 1 0 0,0-2-1 0 0,1-35-123 0 0,1 30-72 0 0,1 0 0 0 0,0 0 0 0 0,0 0-1 0 0,1 1 1 0 0,0-1 0 0 0,0 1 0 0 0,0 0 0 0 0,1 0-1 0 0,6-7 1 0 0,23-21-2270 0 0,2 3-4111 0 0,-3 5-2867 0 0</inkml:trace>
</inkml:ink>
</file>

<file path=ppt/ink/ink2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2:52.526"/>
    </inkml:context>
    <inkml:brush xml:id="br0">
      <inkml:brushProperty name="width" value="0.1" units="cm"/>
      <inkml:brushProperty name="height" value="0.1" units="cm"/>
      <inkml:brushProperty name="color" value="#33CCFF"/>
    </inkml:brush>
  </inkml:definitions>
  <inkml:trace contextRef="#ctx0" brushRef="#br0">0 277 11957 0 0,'0'0'2580'0'0,"10"-14"-2702"0"0,77-108 420 0 0,-70 96-278 0 0,-6 8 164 0 0,2 0 1 0 0,0 1-1 0 0,0 0 0 0 0,30-27 1 0 0,-41 73-391 0 0,-19 370 308 0 0,13-346-132 0 0,-9 200-640 0 0,13-253 593 0 0,0 1 0 0 0,0-1 0 0 0,0 0 0 0 0,0 1 0 0 0,0-1 0 0 0,-1 0 0 0 0,1 1 0 0 0,0-1 0 0 0,0 0 0 0 0,0 1 0 0 0,0-1 0 0 0,0 0 0 0 0,0 1 0 0 0,1-1 0 0 0,-1 0 0 0 0,0 1 0 0 0,0-1 0 0 0,0 0 0 0 0,0 1 0 0 0,0-1 0 0 0,0 0 0 0 0,1 0 0 0 0,-1 1 1 0 0,0-1-1 0 0,0 0 0 0 0,0 0 0 0 0,1 1 0 0 0,-1-1 0 0 0,0 0 0 0 0,0 0 0 0 0,1 1 0 0 0,-1-1 0 0 0,0 0 0 0 0,0 0 0 0 0,1 0 0 0 0,-1 0 0 0 0,0 0 0 0 0,1 1 0 0 0,-1-1 0 0 0,0 0 0 0 0,0 0 0 0 0,1 0 0 0 0,-1 0 0 0 0,0 0 0 0 0,1 0 0 0 0,0 0 0 0 0,-1-1-275 0 0,1 1 0 0 0,0-1 0 0 0,0 1-1 0 0,7-11-4226 0 0,0-6-470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0:44.194"/>
    </inkml:context>
    <inkml:brush xml:id="br0">
      <inkml:brushProperty name="width" value="0.035" units="cm"/>
      <inkml:brushProperty name="height" value="0.035" units="cm"/>
      <inkml:brushProperty name="color" value="#E71224"/>
    </inkml:brush>
  </inkml:definitions>
  <inkml:trace contextRef="#ctx0" brushRef="#br0">1763 185 708,'-9'-5'287,"0"1"0,-1 0 0,0 0 0,0 1 0,0 1 0,0-1 0,-21-1 0,-78 3 1038,65 1-1126,-148-9 944,-249-44 0,322 36-1060,-15-3 4,-358-34-6,481 54-131,-1-1-88,-1 0 0,1 1 0,0 1 0,0 0 0,0 0 0,0 1 0,-20 7 0,27-4-1131,6 1-877</inkml:trace>
</inkml:ink>
</file>

<file path=ppt/ink/ink2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2:53.242"/>
    </inkml:context>
    <inkml:brush xml:id="br0">
      <inkml:brushProperty name="width" value="0.1" units="cm"/>
      <inkml:brushProperty name="height" value="0.1" units="cm"/>
      <inkml:brushProperty name="color" value="#33CCFF"/>
    </inkml:brush>
  </inkml:definitions>
  <inkml:trace contextRef="#ctx0" brushRef="#br0">0 92 12101 0 0,'0'0'2548'0'0,"74"3"-3668"0"0,-40-3 1120 0 0,5 0 88 0 0,8-1-80 0 0,2-4-4 0 0,1-3-4 0 0,4-1-12 0 0,-1-1-268 0 0,-4-3-484 0 0,-2-1-236 0 0,-6 0-600 0 0,-14 5-772 0 0,1-3-3981 0 0</inkml:trace>
</inkml:ink>
</file>

<file path=ppt/ink/ink2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2:54.415"/>
    </inkml:context>
    <inkml:brush xml:id="br0">
      <inkml:brushProperty name="width" value="0.1" units="cm"/>
      <inkml:brushProperty name="height" value="0.1" units="cm"/>
      <inkml:brushProperty name="color" value="#33CCFF"/>
    </inkml:brush>
  </inkml:definitions>
  <inkml:trace contextRef="#ctx0" brushRef="#br0">1 32 7173 0 0,'0'0'9353'0'0,"11"1"-10278"0"0,102 3 421 0 0,160-17 1 0 0,-245 11-24 0 0,-12 1-108 0 0,26-3-1501 0 0,-13-4-2050 0 0,-6-1-1744 0 0</inkml:trace>
</inkml:ink>
</file>

<file path=ppt/ink/ink2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2:54.901"/>
    </inkml:context>
    <inkml:brush xml:id="br0">
      <inkml:brushProperty name="width" value="0.1" units="cm"/>
      <inkml:brushProperty name="height" value="0.1" units="cm"/>
      <inkml:brushProperty name="color" value="#33CCFF"/>
    </inkml:brush>
  </inkml:definitions>
  <inkml:trace contextRef="#ctx0" brushRef="#br0">1 1 14437 0 0,'0'0'2163'0'0,"7"13"-3447"0"0,12 21 1384 0 0,-2 1 0 0 0,-2 2 0 0 0,22 73 0 0 0,-27-50-1186 0 0,3 73 1 0 0,-11-101-1552 0 0,-1-18-58 0 0,3-3-1050 0 0</inkml:trace>
</inkml:ink>
</file>

<file path=ppt/ink/ink2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2:55.460"/>
    </inkml:context>
    <inkml:brush xml:id="br0">
      <inkml:brushProperty name="width" value="0.1" units="cm"/>
      <inkml:brushProperty name="height" value="0.1" units="cm"/>
      <inkml:brushProperty name="color" value="#33CCFF"/>
    </inkml:brush>
  </inkml:definitions>
  <inkml:trace contextRef="#ctx0" brushRef="#br0">1 122 12297 0 0,'0'0'2560'0'0,"11"13"-2607"0"0,38 46 176 0 0,-44-52-100 0 0,0 1 1 0 0,0 0 0 0 0,-1 0 0 0 0,0 0-1 0 0,0 0 1 0 0,-1 1 0 0 0,0 0-1 0 0,-1-1 1 0 0,0 1 0 0 0,0 0-1 0 0,-1 0 1 0 0,0 1 0 0 0,-1 16-1 0 0,1-13 44 0 0,-1 19 1181 0 0,0-48-422 0 0,1-4-996 0 0,0 1 1 0 0,1 0-1 0 0,1 0 1 0 0,1 0-1 0 0,1 0 0 0 0,0 0 1 0 0,2 1-1 0 0,0 0 0 0 0,10-20 1 0 0,-10 27 152 0 0,-1 0 1 0 0,1 0 0 0 0,1 0-1 0 0,0 1 1 0 0,0 0-1 0 0,1 1 1 0 0,0 0-1 0 0,1 0 1 0 0,0 1-1 0 0,0 0 1 0 0,1 1-1 0 0,0 0 1 0 0,0 1 0 0 0,21-9-1 0 0,-28 13 12 0 0,1 1-1 0 0,-1-1 1 0 0,1 1-1 0 0,0 0 1 0 0,0 1-1 0 0,0-1 1 0 0,0 1-1 0 0,-1 0 1 0 0,1 0-1 0 0,0 0 1 0 0,9 2-1 0 0,-12-1 16 0 0,-1-1 0 0 0,1 1-1 0 0,0 0 1 0 0,0 0 0 0 0,0 0-1 0 0,-1 0 1 0 0,1 0 0 0 0,0 0-1 0 0,-1 0 1 0 0,1 1 0 0 0,-1-1 0 0 0,0 1-1 0 0,1-1 1 0 0,-1 1 0 0 0,0-1-1 0 0,0 1 1 0 0,0 0 0 0 0,0-1-1 0 0,0 1 1 0 0,0 0 0 0 0,-1 0 0 0 0,1 0-1 0 0,-1 0 1 0 0,1 0 0 0 0,-1 0-1 0 0,1 0 1 0 0,-1 0 0 0 0,0 0-1 0 0,0 0 1 0 0,0 2 0 0 0,-1-2 27 0 0,1-1 0 0 0,-1 0 0 0 0,0 0-1 0 0,1 0 1 0 0,-1 1 0 0 0,0-1 0 0 0,1 0 0 0 0,-1 0 0 0 0,0 0 0 0 0,0 0 0 0 0,0 0 0 0 0,0-1 0 0 0,0 1 0 0 0,-2 1 0 0 0,-1 2 139 0 0,16-7-297 0 0,-8 1 89 0 0,1 1 0 0 0,-1 0 0 0 0,1-1 0 0 0,0 2 0 0 0,0-1 0 0 0,-1 0 0 0 0,1 1 0 0 0,0 0 0 0 0,0 0 1 0 0,-1 0-1 0 0,1 1 0 0 0,0 0 0 0 0,-1 0 0 0 0,1 0 0 0 0,0 0 0 0 0,-1 1 0 0 0,1 0 0 0 0,-1-1 0 0 0,0 2 0 0 0,0-1 1 0 0,0 0-1 0 0,0 1 0 0 0,0 0 0 0 0,0 0 0 0 0,3 4 0 0 0,-2-1 36 0 0,0 0-1 0 0,0 1 1 0 0,-1 0 0 0 0,1 0 0 0 0,-2 0-1 0 0,1 1 1 0 0,-1-1 0 0 0,0 1-1 0 0,-1 0 1 0 0,0-1 0 0 0,0 1-1 0 0,0 0 1 0 0,-1 1 0 0 0,0 8 0 0 0,-1 3 32 0 0,-1 0 1 0 0,0-1 0 0 0,-2 1 0 0 0,0-1-1 0 0,-1 0 1 0 0,-1 1 0 0 0,-1-2 0 0 0,0 1 0 0 0,-13 24-1 0 0,-11 14 64 0 0,-58 81-1 0 0,2-3 300 0 0,86-135-412 0 0,0 1 1 0 0,-1-1-1 0 0,1 0 0 0 0,0 1 1 0 0,0-1-1 0 0,-1 0 1 0 0,1 1-1 0 0,0-1 0 0 0,0 1 1 0 0,0-1-1 0 0,-1 1 1 0 0,1-1-1 0 0,0 0 0 0 0,0 1 1 0 0,0-1-1 0 0,0 1 1 0 0,0-1-1 0 0,0 1 0 0 0,0-1 1 0 0,0 0-1 0 0,0 1 1 0 0,0-1-1 0 0,0 1 0 0 0,0-1 1 0 0,0 1-1 0 0,0-1 0 0 0,0 1 1 0 0,1-1-1 0 0,-1 0 1 0 0,0 1-1 0 0,0-1 0 0 0,0 1 1 0 0,1-1-1 0 0,-1 0 1 0 0,0 1-1 0 0,1-1 0 0 0,-1 0 1 0 0,0 1-1 0 0,1-1 1 0 0,-1 0-1 0 0,0 0 0 0 0,1 1 1 0 0,-1-1-1 0 0,1 0 0 0 0,2 1 21 0 0,-1-1 0 0 0,1 1 0 0 0,0-1 0 0 0,0 0-1 0 0,-1 0 1 0 0,1 0 0 0 0,0 0 0 0 0,4-1 0 0 0,54-16 95 0 0,-18 0-970 0 0,0-2 1 0 0,60-38-1 0 0,19-26-6447 0 0,-58 33 523 0 0</inkml:trace>
</inkml:ink>
</file>

<file path=ppt/ink/ink2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2:55.906"/>
    </inkml:context>
    <inkml:brush xml:id="br0">
      <inkml:brushProperty name="width" value="0.1" units="cm"/>
      <inkml:brushProperty name="height" value="0.1" units="cm"/>
      <inkml:brushProperty name="color" value="#33CCFF"/>
    </inkml:brush>
  </inkml:definitions>
  <inkml:trace contextRef="#ctx0" brushRef="#br0">1 1 3180 0 0,'0'0'11443'0'0,"12"0"-11201"0"0,6 0-111 0 0,304 10 855 0 0,-282-5-1144 0 0,38 3-413 0 0,-28-12-3094 0 0,-41-1 237 0 0</inkml:trace>
</inkml:ink>
</file>

<file path=ppt/ink/ink2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2:56.407"/>
    </inkml:context>
    <inkml:brush xml:id="br0">
      <inkml:brushProperty name="width" value="0.1" units="cm"/>
      <inkml:brushProperty name="height" value="0.1" units="cm"/>
      <inkml:brushProperty name="color" value="#33CCFF"/>
    </inkml:brush>
  </inkml:definitions>
  <inkml:trace contextRef="#ctx0" brushRef="#br0">57 0 12029 0 0,'0'0'4030'0'0,"-2"14"-3810"0"0,-26 242 1289 0 0,16-112-1186 0 0,3-49-1456 0 0,4-31-2370 0 0</inkml:trace>
  <inkml:trace contextRef="#ctx0" brushRef="#br0" timeOffset="0.98">692 278 12913 0 0,'0'0'3012'0'0,"84"4"-14089"0"0</inkml:trace>
  <inkml:trace contextRef="#ctx0" brushRef="#br0" timeOffset="1.98">1415 331 7929 0 0,'0'0'6496'0'0,"90"1"-8516"0"0,-51-5 1276 0 0,5-2-700 0 0,1-1-924 0 0,-5 2-1765 0 0</inkml:trace>
</inkml:ink>
</file>

<file path=ppt/ink/ink2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2:56.898"/>
    </inkml:context>
    <inkml:brush xml:id="br0">
      <inkml:brushProperty name="width" value="0.1" units="cm"/>
      <inkml:brushProperty name="height" value="0.1" units="cm"/>
      <inkml:brushProperty name="color" value="#33CCFF"/>
    </inkml:brush>
  </inkml:definitions>
  <inkml:trace contextRef="#ctx0" brushRef="#br0">0 183 132 0 0,'0'0'14541'0'0,"21"9"-15885"0"0,-11-9 272 0 0,7-4-332 0 0,0 0-936 0 0,17-8-2657 0 0</inkml:trace>
  <inkml:trace contextRef="#ctx0" brushRef="#br0" timeOffset="1">751 0 7161 0 0,'0'0'7591'0'0,"5"14"-7432"0"0,4 15 195 0 0,-1 0 0 0 0,-1 1 0 0 0,5 56 0 0 0,-7 222 1697 0 0,-6-290-1590 0 0,0-27 1015 0 0,2-33-634 0 0,3 23-972 0 0,0 0 0 0 0,2 0 0 0 0,0 0 0 0 0,1 1 1 0 0,1 0-1 0 0,0 1 0 0 0,1-1 0 0 0,20-26 0 0 0,-13 23-13 0 0,1 0 1 0 0,0 1 0 0 0,2 1 0 0 0,0 1 0 0 0,41-30-1 0 0,-53 43 163 0 0,0 0-1 0 0,1 0 1 0 0,0 1-1 0 0,0 0 1 0 0,0 0-1 0 0,0 1 1 0 0,1 0-1 0 0,-1 1 0 0 0,1 0 1 0 0,0 0-1 0 0,-1 1 1 0 0,1 0-1 0 0,0 0 1 0 0,0 1-1 0 0,0 0 1 0 0,0 1-1 0 0,0 0 0 0 0,0 0 1 0 0,-1 1-1 0 0,1 0 1 0 0,0 1-1 0 0,-1 0 1 0 0,0 0-1 0 0,0 1 1 0 0,0 0-1 0 0,0 0 0 0 0,0 1 1 0 0,-1-1-1 0 0,10 10 1 0 0,8 11 218 0 0,-2 1 1 0 0,-1 0-1 0 0,-1 2 0 0 0,-2 1 1 0 0,0 0-1 0 0,-2 1 0 0 0,-2 1 1 0 0,0 1-1 0 0,17 56 0 0 0,-32-86-205 0 0,1 1 0 0 0,0-1-1 0 0,-1 0 1 0 0,1 0 0 0 0,-1 1 0 0 0,0-1-1 0 0,0 0 1 0 0,0 0 0 0 0,-1 5-1 0 0,-2-10-975 0 0,-2-17-1519 0 0,0-8-2324 0 0</inkml:trace>
</inkml:ink>
</file>

<file path=ppt/ink/ink2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2:59.881"/>
    </inkml:context>
    <inkml:brush xml:id="br0">
      <inkml:brushProperty name="width" value="0.1" units="cm"/>
      <inkml:brushProperty name="height" value="0.1" units="cm"/>
      <inkml:brushProperty name="color" value="#33CCFF"/>
    </inkml:brush>
  </inkml:definitions>
  <inkml:trace contextRef="#ctx0" brushRef="#br0">1 366 2644 0 0,'0'0'8782'0'0,"9"-51"-7060"0"0,-1 1-1829 0 0,2 2 0 0 0,29-84 0 0 0,-23 85 431 0 0,1 10 343 0 0,-16 36-522 0 0,-1 35-645 0 0,3 42 922 0 0,22 116 1 0 0,-5-52-209 0 0,0-6-29 0 0,1 9-297 0 0,-16-47-4899 0 0</inkml:trace>
</inkml:ink>
</file>

<file path=ppt/ink/ink2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3:00.363"/>
    </inkml:context>
    <inkml:brush xml:id="br0">
      <inkml:brushProperty name="width" value="0.1" units="cm"/>
      <inkml:brushProperty name="height" value="0.1" units="cm"/>
      <inkml:brushProperty name="color" value="#33CCFF"/>
    </inkml:brush>
  </inkml:definitions>
  <inkml:trace contextRef="#ctx0" brushRef="#br0">0 153 7917 0 0,'0'0'7636'0'0,"74"-32"-9144"0"0,-47 19 1380 0 0,6 0 80 0 0,0-1-232 0 0,6-1-192 0 0,0-2-424 0 0,-1 0-1200 0 0,-6 4-1812 0 0,11-6-1429 0 0</inkml:trace>
</inkml:ink>
</file>

<file path=ppt/ink/ink2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3:00.866"/>
    </inkml:context>
    <inkml:brush xml:id="br0">
      <inkml:brushProperty name="width" value="0.1" units="cm"/>
      <inkml:brushProperty name="height" value="0.1" units="cm"/>
      <inkml:brushProperty name="color" value="#33CCFF"/>
    </inkml:brush>
  </inkml:definitions>
  <inkml:trace contextRef="#ctx0" brushRef="#br0">1 364 9565 0 0,'0'0'6395'0'0,"6"1"-6623"0"0,47 6 324 0 0,0-3 0 0 0,94-4-1 0 0,-77-2-733 0 0,72 8-1 0 0,-108-1-1174 0 0,-14 2-3187 0 0</inkml:trace>
  <inkml:trace contextRef="#ctx0" brushRef="#br0" timeOffset="1">202 0 12449 0 0,'0'0'4111'0'0,"-3"8"-4109"0"0,0 1 110 0 0,1 0 1 0 0,0 1-1 0 0,0 0 0 0 0,1-1 1 0 0,0 1-1 0 0,1 0 0 0 0,0 0 0 0 0,1-1 1 0 0,2 15-1 0 0,22 161-178 0 0,0 226-1 0 0,-25-398-459 0 0,2 42-218 0 0,-2-53 443 0 0,0 0 0 0 0,0 0 0 0 0,0 0 0 0 0,1 0 0 0 0,-1 0 1 0 0,1 0-1 0 0,-1-1 0 0 0,1 1 0 0 0,0 0 0 0 0,0 0 0 0 0,0-1 1 0 0,0 1-1 0 0,0 0 0 0 0,0-1 0 0 0,0 1 0 0 0,1-1 0 0 0,-1 1 0 0 0,0-1 1 0 0,1 0-1 0 0,-1 0 0 0 0,1 1 0 0 0,3 0 0 0 0,10 0-5417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0:44.618"/>
    </inkml:context>
    <inkml:brush xml:id="br0">
      <inkml:brushProperty name="width" value="0.035" units="cm"/>
      <inkml:brushProperty name="height" value="0.035" units="cm"/>
      <inkml:brushProperty name="color" value="#E71224"/>
    </inkml:brush>
  </inkml:definitions>
  <inkml:trace contextRef="#ctx0" brushRef="#br0">1197 189 1404,'-4'-1'175,"1"0"0,-1 0 0,1 0 0,-1-1 0,1 1 0,0-1 0,-5-2 0,-11-6 93,-47-9 466,-1 3 0,-92-9-1,45 8 3,-566-70 512,670 86-1278,1 1 0,0 0 0,-19 1 0,25 2-1531,10 1 174,13 2-296,5-1-11</inkml:trace>
</inkml:ink>
</file>

<file path=ppt/ink/ink2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3:01.692"/>
    </inkml:context>
    <inkml:brush xml:id="br0">
      <inkml:brushProperty name="width" value="0.1" units="cm"/>
      <inkml:brushProperty name="height" value="0.1" units="cm"/>
      <inkml:brushProperty name="color" value="#33CCFF"/>
    </inkml:brush>
  </inkml:definitions>
  <inkml:trace contextRef="#ctx0" brushRef="#br0">3 0 4456 0 0,'0'0'9293'0'0,"1"6"-9133"0"0,7 118 777 0 0,-13 198 1 0 0,-1-86-8552 0 0,6-220 4605 0 0</inkml:trace>
</inkml:ink>
</file>

<file path=ppt/ink/ink2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3:02.128"/>
    </inkml:context>
    <inkml:brush xml:id="br0">
      <inkml:brushProperty name="width" value="0.1" units="cm"/>
      <inkml:brushProperty name="height" value="0.1" units="cm"/>
      <inkml:brushProperty name="color" value="#33CCFF"/>
    </inkml:brush>
  </inkml:definitions>
  <inkml:trace contextRef="#ctx0" brushRef="#br0">2 172 8053 0 0,'0'0'4283'0'0,"1"-15"-2732"0"0,-1 6-1483 0 0,0-1-108 0 0,0 1 0 0 0,1-1 0 0 0,0 1-1 0 0,0 0 1 0 0,1-1 0 0 0,1 1 0 0 0,-1 0 0 0 0,1 0-1 0 0,7-13 1 0 0,-8 18 24 0 0,1 1 0 0 0,0 0 0 0 0,-1 0-1 0 0,1 0 1 0 0,0 0 0 0 0,1 1 0 0 0,-1-1 0 0 0,0 1-1 0 0,1 0 1 0 0,-1 0 0 0 0,1 0 0 0 0,0 0 0 0 0,0 0-1 0 0,-1 1 1 0 0,1 0 0 0 0,0 0 0 0 0,0 0 0 0 0,0 0-1 0 0,0 1 1 0 0,1-1 0 0 0,-1 1 0 0 0,0 0-1 0 0,0 0 1 0 0,0 1 0 0 0,0-1 0 0 0,0 1 0 0 0,0 0-1 0 0,7 3 1 0 0,-2-1 26 0 0,0 0-1 0 0,-1 0 1 0 0,0 1 0 0 0,0 0-1 0 0,0 1 1 0 0,0 0-1 0 0,-1 0 1 0 0,1 0 0 0 0,-1 1-1 0 0,-1 0 1 0 0,1 1-1 0 0,5 7 1 0 0,-7-6-11 0 0,0 0 0 0 0,0 0 0 0 0,-1 1 0 0 0,0 0 0 0 0,-1-1 0 0 0,0 2 0 0 0,0-1 0 0 0,-1 0 0 0 0,0 0 1 0 0,0 1-1 0 0,-1-1 0 0 0,-1 1 0 0 0,1 0 0 0 0,-2-1 0 0 0,1 1 0 0 0,-1-1 0 0 0,-1 1 0 0 0,0-1 0 0 0,0 0 0 0 0,-1 1 0 0 0,0-1 0 0 0,0 0 0 0 0,-1-1 0 0 0,0 1 1 0 0,-10 15-1 0 0,7-14-24 0 0,1 0 1 0 0,-1-1 0 0 0,-1 0-1 0 0,1 0 1 0 0,-2-1-1 0 0,1 0 1 0 0,-1 0 0 0 0,0-1-1 0 0,-1 0 1 0 0,1 0 0 0 0,-1-1-1 0 0,-1-1 1 0 0,1 0-1 0 0,-1 0 1 0 0,0-1 0 0 0,0 0-1 0 0,0-1 1 0 0,-1 0 0 0 0,1-1-1 0 0,-22 2 1 0 0,16-8 216 0 0,17 4-179 0 0,-1 0 1 0 0,1 0-1 0 0,0 0 1 0 0,0 0-1 0 0,0 0 1 0 0,-1 0 0 0 0,1 0-1 0 0,0 0 1 0 0,0 0-1 0 0,-1 0 1 0 0,1 0-1 0 0,0 0 1 0 0,0 0-1 0 0,-1 0 1 0 0,1-1-1 0 0,0 1 1 0 0,0 0-1 0 0,0 0 1 0 0,-1 0 0 0 0,1 0-1 0 0,0 0 1 0 0,0 0-1 0 0,0-1 1 0 0,0 1-1 0 0,-1 0 1 0 0,1 0-1 0 0,0 0 1 0 0,0-1-1 0 0,0 1 1 0 0,0 0-1 0 0,0 0 1 0 0,0 0-1 0 0,-1-1 1 0 0,1 1 0 0 0,0 0-1 0 0,0 0 1 0 0,0-1-1 0 0,0 1 1 0 0,0 0-1 0 0,0 0 1 0 0,0-1-1 0 0,0 1 1 0 0,0 0-1 0 0,0 0 1 0 0,0 0-1 0 0,0-1 1 0 0,0 1 0 0 0,0 0-1 0 0,1 0 1 0 0,-1-1-1 0 0,0 1 1 0 0,0 0-1 0 0,0 0 1 0 0,0 0-1 0 0,0-1 1 0 0,0 1-1 0 0,0 0 1 0 0,1 0-1 0 0,-1 0 1 0 0,0 0-1 0 0,0-1 1 0 0,1 1 0 0 0,0 0-30 0 0,0-1 0 0 0,0 1 1 0 0,1 0-1 0 0,-1 0 0 0 0,0 0 1 0 0,1 0-1 0 0,-1 0 0 0 0,0 0 1 0 0,1 0-1 0 0,-1 1 1 0 0,0-1-1 0 0,1 0 0 0 0,-1 1 1 0 0,0-1-1 0 0,0 1 0 0 0,1-1 1 0 0,-1 1-1 0 0,0 0 0 0 0,2 1 1 0 0,26 17 236 0 0,-24-15-102 0 0,53 40 24 0 0,84 86-1 0 0,-92-82-52 0 0,-40-38-489 0 0,37 37 665 0 0,-28-21-2600 0 0,-7 1-4391 0 0</inkml:trace>
</inkml:ink>
</file>

<file path=ppt/ink/ink2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3:02.579"/>
    </inkml:context>
    <inkml:brush xml:id="br0">
      <inkml:brushProperty name="width" value="0.1" units="cm"/>
      <inkml:brushProperty name="height" value="0.1" units="cm"/>
      <inkml:brushProperty name="color" value="#33CCFF"/>
    </inkml:brush>
  </inkml:definitions>
  <inkml:trace contextRef="#ctx0" brushRef="#br0">1 361 4196 0 0,'0'0'4299'0'0,"13"-9"-2950"0"0,16-12-1392 0 0,9-4-211 0 0,-2-2 0 0 0,-1-2 0 0 0,47-49 0 0 0,-75 70 297 0 0,0 0 0 0 0,-1-1 1 0 0,1 0-1 0 0,-2 0 0 0 0,1-1 1 0 0,-1 1-1 0 0,-1-1 1 0 0,0 0-1 0 0,0-1 0 0 0,-1 1 1 0 0,0 0-1 0 0,1-14 0 0 0,-4 22 50 0 0,0 1-1 0 0,0 0 0 0 0,0 0 1 0 0,0 0-1 0 0,0-1 0 0 0,0 1 1 0 0,-1 0-1 0 0,1 0 1 0 0,0 0-1 0 0,-1-1 0 0 0,1 1 1 0 0,-1 0-1 0 0,1 0 1 0 0,-1 0-1 0 0,1 0 0 0 0,-1 0 1 0 0,0 0-1 0 0,0 0 0 0 0,0 0 1 0 0,1 0-1 0 0,-1 0 1 0 0,0 0-1 0 0,0 1 0 0 0,-2-2 1 0 0,1 1 8 0 0,-1 0 0 0 0,1 0 0 0 0,-1 0 0 0 0,1 0-1 0 0,-1 1 1 0 0,0-1 0 0 0,0 1 0 0 0,1 0 0 0 0,-1-1 0 0 0,-5 2 0 0 0,0-1 3 0 0,0 1 1 0 0,1 1-1 0 0,-1-1 0 0 0,0 1 0 0 0,0 1 1 0 0,-14 6-1 0 0,12-3-29 0 0,1 1-1 0 0,0 0 1 0 0,0 0 0 0 0,0 1-1 0 0,1 0 1 0 0,0 1 0 0 0,1 0-1 0 0,-1 0 1 0 0,2 0 0 0 0,0 1-1 0 0,0 0 1 0 0,0 0 0 0 0,1 1-1 0 0,1 0 1 0 0,0 0 0 0 0,0 0 0 0 0,1 0-1 0 0,1 0 1 0 0,-2 16 0 0 0,3-19-130 0 0,0 0 0 0 0,1-1 0 0 0,0 1 0 0 0,0-1 0 0 0,0 1 0 0 0,1 0 0 0 0,0-1 0 0 0,1 1 0 0 0,0-1 0 0 0,0 0 0 0 0,1 0 0 0 0,-1 0 0 0 0,2 0 0 0 0,-1 0 0 0 0,1 0 0 0 0,0-1 0 0 0,0 1 0 0 0,1-1 0 0 0,-1 0 0 0 0,1-1 0 0 0,1 1 1 0 0,-1-1-1 0 0,1 0 0 0 0,0 0 0 0 0,0-1 0 0 0,1 0 0 0 0,-1 0 0 0 0,1 0 0 0 0,0-1 0 0 0,9 4 0 0 0,-8-5-291 0 0,0-1-1 0 0,0 1 1 0 0,0-1-1 0 0,0-1 1 0 0,0 1 0 0 0,1-1-1 0 0,-1-1 1 0 0,0 0 0 0 0,0 0-1 0 0,0 0 1 0 0,0-1 0 0 0,0 0-1 0 0,0-1 1 0 0,-1 0 0 0 0,1 0-1 0 0,-1 0 1 0 0,0-1 0 0 0,11-7-1 0 0,10-7-2672 0 0</inkml:trace>
</inkml:ink>
</file>

<file path=ppt/ink/ink2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3:03.051"/>
    </inkml:context>
    <inkml:brush xml:id="br0">
      <inkml:brushProperty name="width" value="0.1" units="cm"/>
      <inkml:brushProperty name="height" value="0.1" units="cm"/>
      <inkml:brushProperty name="color" value="#33CCFF"/>
    </inkml:brush>
  </inkml:definitions>
  <inkml:trace contextRef="#ctx0" brushRef="#br0">113 251 1108 0 0,'0'0'9618'0'0,"-1"10"-10003"0"0,1 10 382 0 0,1 0 1 0 0,1 0-1 0 0,1-1 0 0 0,1 1 1 0 0,11 35-1 0 0,-3-20 180 0 0,-2 1 0 0 0,-2 0-1 0 0,-1 1 1 0 0,-2 0 0 0 0,1 73 0 0 0,-6-106-40 0 0,-1 1-1 0 0,0 0 1 0 0,0-1 0 0 0,-1 1 0 0 0,0 0 0 0 0,1-1 0 0 0,-1 0-1 0 0,-1 1 1 0 0,1-1 0 0 0,-1 0 0 0 0,1 0 0 0 0,-1 0 0 0 0,0-1 0 0 0,-1 1-1 0 0,1-1 1 0 0,-1 0 0 0 0,1 0 0 0 0,-1 0 0 0 0,0 0 0 0 0,0 0 0 0 0,0-1-1 0 0,-8 3 1 0 0,9-3-153 0 0,-1 0-1 0 0,1-1 1 0 0,-1 0-1 0 0,1 1 1 0 0,-1-1-1 0 0,0-1 1 0 0,0 1-1 0 0,0-1 1 0 0,1 1-1 0 0,-1-1 1 0 0,0 0-1 0 0,0 0 1 0 0,0-1-1 0 0,0 1 1 0 0,0-1 0 0 0,1 0-1 0 0,-1 0 1 0 0,0 0-1 0 0,1-1 1 0 0,-1 1-1 0 0,1-1 1 0 0,-1 0-1 0 0,1 0 1 0 0,0 0-1 0 0,0 0 1 0 0,-1 0-1 0 0,2-1 1 0 0,-5-3-1 0 0,6 4-148 0 0,0 0-1 0 0,0 1 1 0 0,0-1-1 0 0,0 0 0 0 0,0 0 1 0 0,0 0-1 0 0,1 0 1 0 0,-1 0-1 0 0,1 0 0 0 0,-1 0 1 0 0,1 0-1 0 0,0 0 1 0 0,0 0-1 0 0,0-3 0 0 0,4-18-4832 0 0,3 6-347 0 0</inkml:trace>
  <inkml:trace contextRef="#ctx0" brushRef="#br0" timeOffset="1">457 1 1720 0 0,'0'0'12806'0'0,"2"6"-12404"0"0,9 41 471 0 0,-2 1-1 0 0,4 95 1 0 0,-7-71-819 0 0,-6-69-61 0 0,12 191-275 0 0,-12-164-751 0 0,-2 1-1 0 0,-1 0 1 0 0,-1-1-1 0 0,-10 39 1 0 0,7-50-1625 0 0,-3-8-1488 0 0</inkml:trace>
</inkml:ink>
</file>

<file path=ppt/ink/ink2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3:03.487"/>
    </inkml:context>
    <inkml:brush xml:id="br0">
      <inkml:brushProperty name="width" value="0.1" units="cm"/>
      <inkml:brushProperty name="height" value="0.1" units="cm"/>
      <inkml:brushProperty name="color" value="#33CCFF"/>
    </inkml:brush>
  </inkml:definitions>
  <inkml:trace contextRef="#ctx0" brushRef="#br0">0 14 7989 0 0,'0'0'6150'0'0,"15"-3"-7294"0"0,48-6 1130 0 0,-52 8 16 0 0,-1 1-1 0 0,1 0 1 0 0,0 1-1 0 0,-1 0 0 0 0,1 1 1 0 0,-1 0-1 0 0,0 0 1 0 0,20 8-1 0 0,8 2 20 0 0,-18-7-170 0 0,71 15 116 0 0,-32-13-3705 0 0,-44-7 67 0 0</inkml:trace>
</inkml:ink>
</file>

<file path=ppt/ink/ink2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3:04.196"/>
    </inkml:context>
    <inkml:brush xml:id="br0">
      <inkml:brushProperty name="width" value="0.1" units="cm"/>
      <inkml:brushProperty name="height" value="0.1" units="cm"/>
      <inkml:brushProperty name="color" value="#33CCFF"/>
    </inkml:brush>
  </inkml:definitions>
  <inkml:trace contextRef="#ctx0" brushRef="#br0">79 538 9701 0 0,'0'0'3461'0'0,"-10"12"-3556"0"0,-28 41 250 0 0,33-46-129 0 0,1 0-1 0 0,1 0 1 0 0,-1 0 0 0 0,1 1 0 0 0,1-1 0 0 0,-1 1-1 0 0,1 0 1 0 0,1-1 0 0 0,-1 1 0 0 0,1 0 0 0 0,1 0-1 0 0,-1 0 1 0 0,1 0 0 0 0,1 0 0 0 0,-1 0 0 0 0,1 0-1 0 0,1-1 1 0 0,4 16 0 0 0,-3-18 1 0 0,-1 0 0 0 0,1-1 0 0 0,0 0 0 0 0,0 0 1 0 0,1 0-1 0 0,-1 0 0 0 0,1 0 0 0 0,0 0 0 0 0,0-1 0 0 0,0 0 0 0 0,0 0 1 0 0,1 0-1 0 0,0 0 0 0 0,-1-1 0 0 0,1 0 0 0 0,6 2 0 0 0,-3-1-18 0 0,0 0 0 0 0,0-1 0 0 0,0 0 0 0 0,0 0 0 0 0,1-1 0 0 0,-1 0 0 0 0,0-1 0 0 0,1 0 0 0 0,12-1 0 0 0,-20 0 18 0 0,1 1 1 0 0,-1-1-1 0 0,0 0 0 0 0,1 0 1 0 0,-1 0-1 0 0,0 1 1 0 0,1-1-1 0 0,-1-1 1 0 0,0 1-1 0 0,0 0 1 0 0,0 0-1 0 0,0 0 0 0 0,0 0 1 0 0,0-1-1 0 0,0 1 1 0 0,-1 0-1 0 0,1-1 1 0 0,0 1-1 0 0,-1-1 1 0 0,1 1-1 0 0,-1-1 0 0 0,1 1 1 0 0,-1-1-1 0 0,0 1 1 0 0,1-1-1 0 0,-1 0 1 0 0,0 1-1 0 0,0-1 1 0 0,0 1-1 0 0,-1-1 0 0 0,1-2 1 0 0,-8-51 208 0 0,0 21-270 0 0,-1-1 46 0 0,1 0-1 0 0,2 0 1 0 0,1-1-1 0 0,2 0 1 0 0,1-41-1 0 0,5 47 12 0 0,1 0 0 0 0,2 0 0 0 0,0 0 0 0 0,3 1 0 0 0,22-57 0 0 0,-23 69-48 0 0,0 0 0 0 0,1 1 0 0 0,1 0 0 0 0,1 0 0 0 0,0 1 0 0 0,1 0 0 0 0,0 1 0 0 0,1 1 0 0 0,1 0 0 0 0,30-22 0 0 0,-39 32 5 0 0,0-1-1 0 0,0 1 1 0 0,1 0 0 0 0,0 1 0 0 0,-1-1 0 0 0,1 1 0 0 0,0 0 0 0 0,0 0 0 0 0,0 1-1 0 0,0 0 1 0 0,0 0 0 0 0,1 0 0 0 0,-1 1 0 0 0,0 0 0 0 0,0 0 0 0 0,1 1-1 0 0,-1-1 1 0 0,0 1 0 0 0,0 1 0 0 0,0-1 0 0 0,0 1 0 0 0,0 0 0 0 0,0 1 0 0 0,-1-1-1 0 0,1 1 1 0 0,-1 0 0 0 0,1 0 0 0 0,-1 1 0 0 0,0 0 0 0 0,0 0 0 0 0,-1 0 0 0 0,1 0-1 0 0,-1 1 1 0 0,0 0 0 0 0,0-1 0 0 0,0 2 0 0 0,-1-1 0 0 0,0 0 0 0 0,0 1-1 0 0,3 7 1 0 0,3 11 105 0 0,-2 0 0 0 0,0 1 0 0 0,-2 0 0 0 0,4 40 0 0 0,-1 105 78 0 0,-8-167-162 0 0,-16 292 555 0 0,1-94-309 0 0,14-185-241 0 0,1 1-1 0 0,1-1 0 0 0,1 0 0 0 0,0 1 0 0 0,1-1 0 0 0,0 0 0 0 0,2 0 0 0 0,7 19 1 0 0,-9-29-15 0 0,0 1 0 0 0,0-1 0 0 0,1 0 0 0 0,0 1 0 0 0,0-2 0 0 0,0 1 1 0 0,1 0-1 0 0,0-1 0 0 0,0 0 0 0 0,0 0 0 0 0,1-1 0 0 0,-1 1 0 0 0,1-1 0 0 0,1 0 1 0 0,-1-1-1 0 0,0 0 0 0 0,1 0 0 0 0,-1 0 0 0 0,1-1 0 0 0,11 3 0 0 0,-9-3 0 0 0,0 0 0 0 0,0-1 0 0 0,0 0-1 0 0,0-1 1 0 0,0 0 0 0 0,0-1 0 0 0,0 1 0 0 0,0-2-1 0 0,0 1 1 0 0,0-1 0 0 0,0-1 0 0 0,-1 1-1 0 0,1-2 1 0 0,12-5 0 0 0,-16 6 37 0 0,1-1 1 0 0,-1 0-1 0 0,0 0 1 0 0,0-1-1 0 0,0 1 1 0 0,0-1-1 0 0,-1 0 1 0 0,0 0-1 0 0,0-1 1 0 0,0 1-1 0 0,-1-1 1 0 0,0 0-1 0 0,0 1 0 0 0,0-2 1 0 0,-1 1-1 0 0,0 0 1 0 0,0 0-1 0 0,0-1 1 0 0,-1 1-1 0 0,1-11 1 0 0,0 3-26 0 0,-1-1 1 0 0,-1 1-1 0 0,0 0 1 0 0,-1 0-1 0 0,-1-1 1 0 0,0 1-1 0 0,-1 0 1 0 0,0 0-1 0 0,-1 1 0 0 0,0-1 1 0 0,-1 1-1 0 0,-1 0 1 0 0,0 0-1 0 0,-1 0 1 0 0,-1 1-1 0 0,0 0 1 0 0,0 0-1 0 0,-1 1 1 0 0,0 0-1 0 0,-1 1 1 0 0,0 0-1 0 0,-1 1 0 0 0,0 0 1 0 0,-1 0-1 0 0,-23-13 1 0 0,10 9-207 0 0,0 1 0 0 0,-1 0 0 0 0,-1 2 0 0 0,0 1 0 0 0,0 2 0 0 0,-1 0 0 0 0,0 2 0 0 0,0 1 0 0 0,-33-1 0 0 0</inkml:trace>
</inkml:ink>
</file>

<file path=ppt/ink/ink2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3:04.679"/>
    </inkml:context>
    <inkml:brush xml:id="br0">
      <inkml:brushProperty name="width" value="0.1" units="cm"/>
      <inkml:brushProperty name="height" value="0.1" units="cm"/>
      <inkml:brushProperty name="color" value="#33CCFF"/>
    </inkml:brush>
  </inkml:definitions>
  <inkml:trace contextRef="#ctx0" brushRef="#br0">1 1 4620 0 0,'0'0'8297'0'0,"7"11"-7913"0"0,3 4-149 0 0,-1-1 0 0 0,-1 1-1 0 0,-1 1 1 0 0,0-1 0 0 0,9 32-1 0 0,-1 31-64 0 0,7 124 0 0 0,-18-82-3159 0 0,-5-93-36 0 0,-1-2-1886 0 0</inkml:trace>
</inkml:ink>
</file>

<file path=ppt/ink/ink2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3:05.101"/>
    </inkml:context>
    <inkml:brush xml:id="br0">
      <inkml:brushProperty name="width" value="0.1" units="cm"/>
      <inkml:brushProperty name="height" value="0.1" units="cm"/>
      <inkml:brushProperty name="color" value="#33CCFF"/>
    </inkml:brush>
  </inkml:definitions>
  <inkml:trace contextRef="#ctx0" brushRef="#br0">1 377 3240 0 0,'0'0'7532'0'0,"6"-12"-5007"0"0,9-13-2769 0 0,1 0-1 0 0,37-42 1 0 0,-15 26 195 0 0,2 1 0 0 0,2 3 1 0 0,1 1-1 0 0,59-36 0 0 0,-97 69 156 0 0,0 0-1 0 0,1 0 0 0 0,0 0 1 0 0,-1 1-1 0 0,1 0 0 0 0,0 0 0 0 0,11-1 1 0 0,-16 3-93 0 0,0-1 1 0 0,1 1-1 0 0,-1 0 1 0 0,0 1-1 0 0,1-1 1 0 0,-1 0-1 0 0,1 0 1 0 0,-1 1-1 0 0,0-1 1 0 0,0 0-1 0 0,1 1 1 0 0,-1-1-1 0 0,0 1 1 0 0,0 0-1 0 0,1-1 1 0 0,-1 1-1 0 0,0 0 1 0 0,0 0-1 0 0,0 0 1 0 0,0 0-1 0 0,0 0 1 0 0,0 0 0 0 0,-1 0-1 0 0,1 0 1 0 0,0 0-1 0 0,0 0 1 0 0,-1 0-1 0 0,1 1 1 0 0,-1-1-1 0 0,1 0 1 0 0,-1 1-1 0 0,1-1 1 0 0,-1 0-1 0 0,0 0 1 0 0,0 1-1 0 0,1-1 1 0 0,-1 1-1 0 0,0-1 1 0 0,-1 3-1 0 0,2 19 165 0 0,-2-1 0 0 0,-1 1 0 0 0,-1 0 0 0 0,-1 0 0 0 0,-1-1-1 0 0,-9 28 1 0 0,6-28-87 0 0,2 1-1 0 0,1 0 0 0 0,1 1 1 0 0,1-1-1 0 0,0 1 0 0 0,2 24 1 0 0,1-45-115 0 0,1 1-1 0 0,-1-1 1 0 0,1 1 0 0 0,-1 0-1 0 0,1-1 1 0 0,1 1 0 0 0,-1-1 0 0 0,0 1-1 0 0,1-1 1 0 0,-1 0 0 0 0,1 0 0 0 0,0 0-1 0 0,0 0 1 0 0,0 0 0 0 0,1 0 0 0 0,-1 0-1 0 0,1 0 1 0 0,0-1 0 0 0,-1 0 0 0 0,1 1-1 0 0,0-1 1 0 0,0 0 0 0 0,1 0 0 0 0,-1-1-1 0 0,0 1 1 0 0,1-1 0 0 0,-1 0 0 0 0,0 1-1 0 0,1-1 1 0 0,0-1 0 0 0,-1 1 0 0 0,1-1-1 0 0,-1 1 1 0 0,7-1 0 0 0,0 0-19 0 0,1 0 0 0 0,0-1 1 0 0,-1 0-1 0 0,1-1 0 0 0,-1 0 1 0 0,0-1-1 0 0,1 0 0 0 0,-1 0 0 0 0,0-1 1 0 0,16-9-1 0 0,42-36 0 0 0,-53 37 211 0 0,1 0 0 0 0,1 1 1 0 0,0 0-1 0 0,23-9 0 0 0,-26 15-250 0 0,1 1 1 0 0,-1 1-1 0 0,1 0 1 0 0,24-1-1 0 0,-23 3-87 0 0,0-1-1 0 0,0-1 1 0 0,16-4 0 0 0,-26 5 131 0 0,0 0 1 0 0,-1-1 0 0 0,1 1 0 0 0,-1-1 0 0 0,0 0 0 0 0,0-1 0 0 0,0 1 0 0 0,0-1-1 0 0,-1 0 1 0 0,1 0 0 0 0,-1 0 0 0 0,4-6 0 0 0,-3 3 10 0 0,0 0 0 0 0,-1-1 0 0 0,0 1-1 0 0,0-1 1 0 0,-1 0 0 0 0,3-8 0 0 0,-4 11 143 0 0,-1 0 0 0 0,0 0 0 0 0,0 1 0 0 0,0-1 0 0 0,-1 0-1 0 0,1 0 1 0 0,-1 0 0 0 0,0 0 0 0 0,-1 0 0 0 0,1 0 0 0 0,-1 0 0 0 0,-1-5 0 0 0,2 10-54 0 0,0-1 1 0 0,0 1 0 0 0,-1-1 0 0 0,1 0-1 0 0,0 1 1 0 0,0-1 0 0 0,0 1-1 0 0,0-1 1 0 0,-1 1 0 0 0,1 0-1 0 0,0-1 1 0 0,0 1 0 0 0,-1-1 0 0 0,1 1-1 0 0,0-1 1 0 0,-1 1 0 0 0,1 0-1 0 0,0-1 1 0 0,-1 1 0 0 0,1 0-1 0 0,-1-1 1 0 0,1 1 0 0 0,-1 0 0 0 0,1 0-1 0 0,-1-1 1 0 0,1 1 0 0 0,0 0-1 0 0,-1 0 1 0 0,1 0 0 0 0,-1 0 0 0 0,0-1-1 0 0,0 1 1 0 0,-11 13 142 0 0,-4 25-363 0 0,14-29 190 0 0,0-1 0 0 0,0 1 0 0 0,1 0 0 0 0,0 0 0 0 0,1 0 0 0 0,0 0 0 0 0,0 0 0 0 0,1 0 1 0 0,0 0-1 0 0,0 0 0 0 0,1 0 0 0 0,0 0 0 0 0,1 0 0 0 0,0-1 0 0 0,0 0 0 0 0,1 1 0 0 0,0-1 1 0 0,10 14-1 0 0,-7-13-207 0 0,0 0 0 0 0,1 0 0 0 0,0 0 0 0 0,1-1 0 0 0,0 0 1 0 0,0-1-1 0 0,1 0 0 0 0,0 0 0 0 0,0-1 0 0 0,0 0 0 0 0,1-1 0 0 0,0 0 1 0 0,23 6-1 0 0,-21-7-916 0 0,0-1 1 0 0,1 0-1 0 0,26 1 0 0 0,7-5-3637 0 0</inkml:trace>
</inkml:ink>
</file>

<file path=ppt/ink/ink2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3:05.758"/>
    </inkml:context>
    <inkml:brush xml:id="br0">
      <inkml:brushProperty name="width" value="0.1" units="cm"/>
      <inkml:brushProperty name="height" value="0.1" units="cm"/>
      <inkml:brushProperty name="color" value="#33CCFF"/>
    </inkml:brush>
  </inkml:definitions>
  <inkml:trace contextRef="#ctx0" brushRef="#br0">177 9 6565 0 0,'0'0'4618'0'0,"-4"11"-3639"0"0,-31 80 435 0 0,-4-2-1 0 0,-59 99 1 0 0,121-229-2498 0 0,0 0 769 0 0,29-40-1 0 0,-21 38 208 0 0,-10 13 43 0 0,1 0 1 0 0,1 2-1 0 0,2 1 1 0 0,40-35-1 0 0,-65 61 35 0 0,1 1-1 0 0,-1 0 1 0 0,1-1 0 0 0,0 1-1 0 0,-1-1 1 0 0,1 1-1 0 0,0 0 1 0 0,-1-1 0 0 0,1 1-1 0 0,0 0 1 0 0,0 0-1 0 0,-1 0 1 0 0,1 0 0 0 0,0-1-1 0 0,0 1 1 0 0,-1 0-1 0 0,1 0 1 0 0,0 0 0 0 0,0 0-1 0 0,-1 1 1 0 0,1-1-1 0 0,0 0 1 0 0,0 0 0 0 0,-1 0-1 0 0,1 1 1 0 0,0-1-1 0 0,0 1 1 0 0,1 0 23 0 0,0 0 1 0 0,-1 1-1 0 0,1-1 1 0 0,-1 1-1 0 0,1-1 1 0 0,-1 1-1 0 0,0 0 1 0 0,1 0-1 0 0,-1 0 1 0 0,1 1-1 0 0,4 11 256 0 0,0 0 0 0 0,5 21 0 0 0,-5-17-133 0 0,0-1-16 0 0,1-1-1 0 0,0 0 1 0 0,1 0-1 0 0,1-1 1 0 0,1 0 0 0 0,0 0-1 0 0,23 25 1 0 0,-25-33-69 0 0,-1 0 0 0 0,1-1 0 0 0,0 0 0 0 0,1 0 0 0 0,-1-1 1 0 0,1 0-1 0 0,0 0 0 0 0,0-1 0 0 0,1 0 0 0 0,-1-1 0 0 0,1 0 0 0 0,0-1 1 0 0,0 0-1 0 0,0 0 0 0 0,14 0 0 0 0,-7-2-5 0 0,-1-1 0 0 0,0-1 0 0 0,0 0 1 0 0,0-2-1 0 0,0 1 0 0 0,-1-2 0 0 0,0 0 0 0 0,1-1 0 0 0,-2 0 0 0 0,28-17 0 0 0,-12 4-282 0 0,-1-1 0 0 0,-1-1 0 0 0,50-49 0 0 0,-76 67 229 0 0,46-50-137 0 0,-45 49 217 0 0,0 0-1 0 0,-1 0 1 0 0,1-1-1 0 0,-1 1 1 0 0,0-1 0 0 0,0 1-1 0 0,-1-1 1 0 0,1 0 0 0 0,-1 1-1 0 0,0-1 1 0 0,0 0-1 0 0,0-5 1 0 0,-1 9-42 0 0,0 1 0 0 0,0-1 1 0 0,0 1-1 0 0,0-1 0 0 0,0 1 0 0 0,0-1 0 0 0,0 1 0 0 0,-1 0 1 0 0,1-1-1 0 0,0 1 0 0 0,0-1 0 0 0,0 1 0 0 0,-1 0 1 0 0,1-1-1 0 0,0 1 0 0 0,0 0 0 0 0,-1-1 0 0 0,1 1 0 0 0,0 0 1 0 0,-1-1-1 0 0,1 1 0 0 0,0 0 0 0 0,-1-1 0 0 0,1 1 1 0 0,-1 0-1 0 0,1 0 0 0 0,0 0 0 0 0,-1 0 0 0 0,1-1 0 0 0,-1 1 1 0 0,0 0-1 0 0,-19 0 102 0 0,-19 12-141 0 0,22-4 88 0 0,1 0 0 0 0,0 1 0 0 0,0 1 0 0 0,1 1 0 0 0,-20 17 0 0 0,30-24-54 0 0,0 0 1 0 0,1 1-1 0 0,-1-1 0 0 0,1 1 0 0 0,0 0 1 0 0,0 0-1 0 0,1 0 0 0 0,0 0 0 0 0,0 1 1 0 0,0-1-1 0 0,1 1 0 0 0,-1 0 0 0 0,1 0 1 0 0,1 0-1 0 0,-1 0 0 0 0,1 0 0 0 0,0 0 1 0 0,0 0-1 0 0,1 12 0 0 0,1-15-12 0 0,-1 0-1 0 0,1-1 0 0 0,1 1 1 0 0,-1-1-1 0 0,0 1 1 0 0,0-1-1 0 0,1 1 0 0 0,0-1 1 0 0,-1 0-1 0 0,1 0 1 0 0,0 0-1 0 0,0 0 0 0 0,0 0 1 0 0,0 0-1 0 0,1-1 1 0 0,-1 1-1 0 0,0 0 0 0 0,1-1 1 0 0,-1 0-1 0 0,1 0 0 0 0,-1 0 1 0 0,1 0-1 0 0,4 1 1 0 0,4 1-57 0 0,1 0 1 0 0,-1-1 0 0 0,0 0-1 0 0,16 0 1 0 0,-4-2-44 0 0,-1-1-1 0 0,1-2 1 0 0,-1 0 0 0 0,0-1-1 0 0,0-1 1 0 0,0-1 0 0 0,-1-1-1 0 0,0-1 1 0 0,0-1-1 0 0,0-1 1 0 0,-1 0 0 0 0,29-22-1 0 0,-32 18 741 0 0,-12 10 438 0 0,-10 11-931 0 0,1-2-139 0 0,0 1-1 0 0,1 0 1 0 0,0 0-1 0 0,0 1 1 0 0,0-1 0 0 0,1 1-1 0 0,0-1 1 0 0,1 1-1 0 0,-1 0 1 0 0,0 8-1 0 0,1 1-190 0 0,0 0 0 0 0,0-1 0 0 0,3 23 0 0 0,-1-34-104 0 0,0 0 0 0 0,0-1 0 0 0,0 1 1 0 0,0 0-1 0 0,1-1 0 0 0,-1 1 0 0 0,4 5 1 0 0,-4-8-97 0 0,0 1 1 0 0,0-1 0 0 0,0 0 0 0 0,1 1-1 0 0,-1-1 1 0 0,0 0 0 0 0,0 0-1 0 0,1 1 1 0 0,-1-1 0 0 0,1 0 0 0 0,2 1-1 0 0,9 0-3792 0 0</inkml:trace>
</inkml:ink>
</file>

<file path=ppt/ink/ink2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3:06.346"/>
    </inkml:context>
    <inkml:brush xml:id="br0">
      <inkml:brushProperty name="width" value="0.1" units="cm"/>
      <inkml:brushProperty name="height" value="0.1" units="cm"/>
      <inkml:brushProperty name="color" value="#33CCFF"/>
    </inkml:brush>
  </inkml:definitions>
  <inkml:trace contextRef="#ctx0" brushRef="#br0">80 125 5288 0 0,'0'0'4481'0'0,"1"15"-4142"0"0,-1-11-325 0 0,1 10 279 0 0,-1 1 0 0 0,0 0 1 0 0,-1 0-1 0 0,0-1 0 0 0,-2 1 0 0 0,1-1 1 0 0,-8 20-1 0 0,8-27-61 0 0,-22 42 664 0 0,23-47-837 0 0,0-1-1 0 0,0 1 1 0 0,0 0-1 0 0,-1 0 0 0 0,1 0 1 0 0,0-1-1 0 0,-1 1 1 0 0,0-1-1 0 0,1 1 0 0 0,-1-1 1 0 0,0 1-1 0 0,0-1 1 0 0,1 0-1 0 0,-1 0 0 0 0,0 0 1 0 0,0 0-1 0 0,0 0 1 0 0,-1-1-1 0 0,1 1 0 0 0,-3 0 1 0 0,5-2-5 0 0,-1-1-1 0 0,1 1 1 0 0,0-1 0 0 0,0 1 0 0 0,0-1 0 0 0,0 1-1 0 0,1 0 1 0 0,-1-1 0 0 0,0 1 0 0 0,0-1 0 0 0,1 1 0 0 0,-1 0-1 0 0,1-1 1 0 0,0-1 0 0 0,8-13-228 0 0,0 0-1 0 0,0 1 1 0 0,2 0-1 0 0,0 0 1 0 0,0 1-1 0 0,17-15 1 0 0,84-69-125 0 0,-108 95 333 0 0,13-11-60 0 0,1 1 0 0 0,28-15-1 0 0,-41 25 33 0 0,0 0-1 0 0,0 1 1 0 0,0 0-1 0 0,0 0 1 0 0,0 1-1 0 0,1-1 1 0 0,-1 1-1 0 0,1 0 0 0 0,-1 1 1 0 0,1-1-1 0 0,-1 1 1 0 0,1 0-1 0 0,-1 1 1 0 0,1-1-1 0 0,7 3 1 0 0,-11-2 6 0 0,1 0 0 0 0,0 0 0 0 0,-1 1 0 0 0,1-1 0 0 0,-1 1 0 0 0,1 0 0 0 0,-1 0 0 0 0,0 0 1 0 0,1 0-1 0 0,-1 0 0 0 0,0 1 0 0 0,-1-1 0 0 0,1 0 0 0 0,0 1 0 0 0,-1 0 0 0 0,1-1 0 0 0,-1 1 1 0 0,0 0-1 0 0,0 0 0 0 0,0-1 0 0 0,0 1 0 0 0,0 0 0 0 0,0 5 0 0 0,1 9 58 0 0,0-1 0 0 0,-1 1 0 0 0,-2 18 0 0 0,1-18 30 0 0,1-10-48 0 0,-1 1-1 0 0,-1 0 1 0 0,1 0-1 0 0,-1 0 1 0 0,0 0-1 0 0,-1-1 0 0 0,0 1 1 0 0,0-1-1 0 0,-1 1 1 0 0,0-1-1 0 0,0 0 1 0 0,-6 9-1 0 0,6-13 1387 0 0,7-13-1197 0 0,10-16-858 0 0,14-8 163 0 0,2 1 0 0 0,1 1 0 0 0,1 2 0 0 0,2 2 0 0 0,60-40 1 0 0,-84 60 482 0 0,0 1 0 0 0,1 0 1 0 0,0 1-1 0 0,0 0 0 0 0,0 1 1 0 0,1 0-1 0 0,0 1 0 0 0,0 0 1 0 0,21-3-1 0 0,-32 7 2 0 0,1 0 0 0 0,0 0 0 0 0,0 1 0 0 0,0-1 0 0 0,-1 1 0 0 0,1-1 0 0 0,0 1 1 0 0,0 0-1 0 0,-1 0 0 0 0,1 0 0 0 0,0 0 0 0 0,-1 0 0 0 0,1 0 0 0 0,-1 0 0 0 0,0 0 0 0 0,1 1 0 0 0,-1-1 0 0 0,0 0 0 0 0,0 1 0 0 0,0-1 1 0 0,0 1-1 0 0,0 0 0 0 0,0-1 0 0 0,0 1 0 0 0,0 0 0 0 0,-1-1 0 0 0,1 1 0 0 0,-1 0 0 0 0,1 0 0 0 0,-1 0 0 0 0,1 3 0 0 0,1 10 203 0 0,0 0-1 0 0,1 30 0 0 0,-3-31-67 0 0,2 213 1769 0 0,-2-226-2029 0 0,2 7-161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0:45.008"/>
    </inkml:context>
    <inkml:brush xml:id="br0">
      <inkml:brushProperty name="width" value="0.035" units="cm"/>
      <inkml:brushProperty name="height" value="0.035" units="cm"/>
      <inkml:brushProperty name="color" value="#E71224"/>
    </inkml:brush>
  </inkml:definitions>
  <inkml:trace contextRef="#ctx0" brushRef="#br0">1546 249 1416,'-3'-2'351,"-1"-1"0,1 0 0,-1 1 0,1-1 1,-1 1-1,0 0 0,-4-1 0,-54-13-710,40 11 617,-202-38 487,73 16 43,-27-10 6,-153-29-47,229 50-774,-128-3 1,128 21-55,90-1 18,0 0 0,0 1 0,0 0 0,1 1 0,-1 1 0,-14 6 0,18-6-933,2 0-955</inkml:trace>
</inkml:ink>
</file>

<file path=ppt/ink/ink2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3:27.471"/>
    </inkml:context>
    <inkml:brush xml:id="br0">
      <inkml:brushProperty name="width" value="0.1" units="cm"/>
      <inkml:brushProperty name="height" value="0.1" units="cm"/>
      <inkml:brushProperty name="color" value="#33CCFF"/>
    </inkml:brush>
  </inkml:definitions>
  <inkml:trace contextRef="#ctx0" brushRef="#br0">47 0 4880 0 0,'0'0'12167'0'0,"-6"13"-12604"0"0,-20 41 274 0 0,24-50 106 0 0,0 1 0 0 0,1-1 0 0 0,0 1 1 0 0,0-1-1 0 0,0 1 0 0 0,1 0 0 0 0,-1-1 0 0 0,1 1 0 0 0,0 0 1 0 0,1 6-1 0 0,0-9 110 0 0,-1 0 0 0 0,0 0 0 0 0,0 0 0 0 0,1 0 0 0 0,-1 0 0 0 0,0 0 0 0 0,-1 0 0 0 0,1 0 0 0 0,0 0 0 0 0,-1 0 1 0 0,1 0-1 0 0,-1 0 0 0 0,1 0 0 0 0,-1-1 0 0 0,-3 9 3743 0 0,9-14-4206 0 0,15-10-5277 0 0,17-15-2993 0 0</inkml:trace>
</inkml:ink>
</file>

<file path=ppt/ink/ink2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3:33.708"/>
    </inkml:context>
    <inkml:brush xml:id="br0">
      <inkml:brushProperty name="width" value="0.1" units="cm"/>
      <inkml:brushProperty name="height" value="0.1" units="cm"/>
      <inkml:brushProperty name="color" value="#33CCFF"/>
    </inkml:brush>
  </inkml:definitions>
  <inkml:trace contextRef="#ctx0" brushRef="#br0">19 1 3464 0 0,'0'0'9471'0'0,"1"3"-9539"0"0,2 25 390 0 0,0 0 0 0 0,-2 0 1 0 0,-1-1-1 0 0,-2 1 1 0 0,-9 54-1 0 0,0 17-1005 0 0,9-7-3962 0 0,4-80 1291 0 0</inkml:trace>
</inkml:ink>
</file>

<file path=ppt/ink/ink2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3:34.209"/>
    </inkml:context>
    <inkml:brush xml:id="br0">
      <inkml:brushProperty name="width" value="0.1" units="cm"/>
      <inkml:brushProperty name="height" value="0.1" units="cm"/>
      <inkml:brushProperty name="color" value="#33CCFF"/>
    </inkml:brush>
  </inkml:definitions>
  <inkml:trace contextRef="#ctx0" brushRef="#br0">1 364 3544 0 0,'0'0'8816'0'0,"15"-4"-10031"0"0,30-11 1156 0 0,-1-1 0 0 0,80-42 0 0 0,-60 15-61 0 0,-2-2-1 0 0,-3-3 0 0 0,71-71 1 0 0,-110 105-48 0 0,-20 13 156 0 0,0 1 0 0 0,1 0 0 0 0,-1 0 0 0 0,0 0 0 0 0,1 0 0 0 0,-1 0 0 0 0,0 0 0 0 0,0 0 0 0 0,1 0 0 0 0,-1 0 0 0 0,0 0 0 0 0,1 0 0 0 0,-1 0 0 0 0,0 0 0 0 0,1 0 0 0 0,-1 0 0 0 0,0 0 0 0 0,0 1 0 0 0,1-1 0 0 0,-1 0 0 0 0,0 0 0 0 0,0 0 0 0 0,1 0 0 0 0,-1 1 0 0 0,0-1 0 0 0,0 0 0 0 0,1 0 0 0 0,-1 0 0 0 0,0 1 0 0 0,0-1 0 0 0,0 0 0 0 0,1 0 0 0 0,-1 1 0 0 0,0-1 0 0 0,0 0 0 0 0,0 1 0 0 0,1 4 17 0 0,0-1 1 0 0,-1 1 0 0 0,0 0-1 0 0,0 0 1 0 0,0 0 0 0 0,-1 0-1 0 0,-1 6 1 0 0,-14 103 1148 0 0,-50 506 347 0 0,65-602-1482 0 0,-3 354 156 0 0,6-306-201 0 0,4 1 0 0 0,3-1 0 0 0,25 96 0 0 0,-28-142-31 0 0,1 0-1 0 0,0 0 1 0 0,2-1 0 0 0,0 0 0 0 0,14 20 0 0 0,-20-33 72 0 0,1 0 0 0 0,0-1 0 0 0,1 1 0 0 0,-1-1 1 0 0,1 0-1 0 0,0 0 0 0 0,0-1 0 0 0,1 1 0 0 0,-1-1 0 0 0,1-1 1 0 0,0 1-1 0 0,0-1 0 0 0,0 0 0 0 0,0 0 0 0 0,1 0 1 0 0,-1-1-1 0 0,1 0 0 0 0,12 2 0 0 0,-16-4 10 0 0,-1 0 0 0 0,1 0 0 0 0,0 0-1 0 0,-1 0 1 0 0,1 0 0 0 0,0-1 0 0 0,-1 1 0 0 0,1-1 0 0 0,0 0 0 0 0,-1 1-1 0 0,1-1 1 0 0,-1 0 0 0 0,1-1 0 0 0,-1 1 0 0 0,0 0 0 0 0,1-1-1 0 0,-1 1 1 0 0,3-4 0 0 0,-2 2 7 0 0,-1 0-1 0 0,1-1 1 0 0,-1 1 0 0 0,0 0-1 0 0,0-1 1 0 0,0 0 0 0 0,-1 1-1 0 0,1-1 1 0 0,-1 0 0 0 0,0 0-1 0 0,1-5 1 0 0,0-6-45 0 0,-1 1-1 0 0,0-1 1 0 0,-1 0-1 0 0,-1 0 1 0 0,-5-27 0 0 0,-2 2-43 0 0,-3 1 0 0 0,-1 0 0 0 0,-2 1 0 0 0,-2 0 1 0 0,-1 1-1 0 0,-2 1 0 0 0,-1 1 0 0 0,-42-54 1 0 0,-9 10 7 0 0,51 59 198 0 0,0-2-1 0 0,2 0 0 0 0,-23-35 1 0 0,40 56-151 0 0,0-1 1 0 0,0 0-1 0 0,0 0 1 0 0,0 1-1 0 0,0-1 0 0 0,0 0 1 0 0,1 0-1 0 0,-1 0 1 0 0,1 0-1 0 0,-1 0 1 0 0,1 0-1 0 0,0 0 1 0 0,0 0-1 0 0,0 0 1 0 0,0 0-1 0 0,0 0 1 0 0,0 0-1 0 0,1 1 1 0 0,-1-1-1 0 0,1 0 1 0 0,-1 0-1 0 0,1 0 1 0 0,0 0-1 0 0,0 0 1 0 0,0 1-1 0 0,0-1 1 0 0,0 0-1 0 0,0 1 1 0 0,0-1-1 0 0,0 0 1 0 0,1 1-1 0 0,-1 0 1 0 0,0-1-1 0 0,1 1 1 0 0,0 0-1 0 0,2-2 1 0 0,6-3-205 0 0,0 0 1 0 0,1 1 0 0 0,0 0-1 0 0,22-6 1 0 0,-22 7 271 0 0,137-41-492 0 0,49-17-3927 0 0,-125 34 1202 0 0</inkml:trace>
</inkml:ink>
</file>

<file path=ppt/ink/ink2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3:34.664"/>
    </inkml:context>
    <inkml:brush xml:id="br0">
      <inkml:brushProperty name="width" value="0.1" units="cm"/>
      <inkml:brushProperty name="height" value="0.1" units="cm"/>
      <inkml:brushProperty name="color" value="#33CCFF"/>
    </inkml:brush>
  </inkml:definitions>
  <inkml:trace contextRef="#ctx0" brushRef="#br0">466 0 9413 0 0,'0'0'1667'0'0,"-18"13"-863"0"0,-4 3-742 0 0,0 0 0 0 0,1 1-1 0 0,1 2 1 0 0,0 0 0 0 0,-32 42-1 0 0,12-1 74 0 0,2 2 0 0 0,3 1-1 0 0,3 1 1 0 0,2 2 0 0 0,-35 119-1 0 0,51-134-70 0 0,2 0 1 0 0,3 1-1 0 0,2 0 0 0 0,2 0 1 0 0,2 1-1 0 0,3-1 0 0 0,1 1 0 0 0,16 88 1 0 0,-12-114-87 0 0,2-1 1 0 0,1 1 0 0 0,0-1-1 0 0,2-1 1 0 0,2 0 0 0 0,0 0-1 0 0,1-1 1 0 0,1 0 0 0 0,1-2 0 0 0,2 0-1 0 0,0 0 1 0 0,1-2 0 0 0,1 0-1 0 0,1-1 1 0 0,1-1 0 0 0,0 0 0 0 0,32 18-1 0 0,-17-15 54 0 0,1-1 0 0 0,0-2-1 0 0,66 22 1 0 0,-80-33-428 0 0,0-1 0 0 0,1-1 1 0 0,0-1-1 0 0,0-1 0 0 0,0-1 0 0 0,0-1 0 0 0,44-5 1 0 0,-37-3-1906 0 0,9-13-1564 0 0</inkml:trace>
</inkml:ink>
</file>

<file path=ppt/ink/ink2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3:35.121"/>
    </inkml:context>
    <inkml:brush xml:id="br0">
      <inkml:brushProperty name="width" value="0.1" units="cm"/>
      <inkml:brushProperty name="height" value="0.1" units="cm"/>
      <inkml:brushProperty name="color" value="#33CCFF"/>
    </inkml:brush>
  </inkml:definitions>
  <inkml:trace contextRef="#ctx0" brushRef="#br0">0 471 6021 0 0,'0'0'8771'0'0,"3"-2"-9049"0"0,-2 2 277 0 0,-1 0 1 0 0,1 0-1 0 0,-1 0 0 0 0,1 0 0 0 0,-1 0 1 0 0,1 0-1 0 0,-1 0 0 0 0,1 0 1 0 0,-1 0-1 0 0,1 0 0 0 0,-1 0 1 0 0,1 0-1 0 0,-1 0 0 0 0,1 1 0 0 0,-1-1 1 0 0,1 0-1 0 0,-1 0 0 0 0,0 1 1 0 0,1-1-1 0 0,-1 0 0 0 0,1 0 1 0 0,-1 1-1 0 0,0-1 0 0 0,1 0 0 0 0,-1 1 1 0 0,1-1-1 0 0,-1 1 0 0 0,0-1 1 0 0,1 1-1 0 0,9 21 25 0 0,1 38 35 0 0,-9-46-67 0 0,6 42 39 0 0,-4-20-949 0 0,11 39 0 0 0,-12-64-217 0 0,1 1-1 0 0,0-1 0 0 0,1 0 0 0 0,5 11 0 0 0,3-20-4436 0 0</inkml:trace>
  <inkml:trace contextRef="#ctx0" brushRef="#br0" timeOffset="1">162 1 380 0 0,'0'0'12372'0'0,"-8"13"-12708"0"0,5-8 313 0 0,-3 4-13 0 0,0 1 0 0 0,0 0 0 0 0,1 0-1 0 0,0 0 1 0 0,1 1 0 0 0,0 0 0 0 0,1 0 0 0 0,0 0 0 0 0,-2 18 0 0 0,5-25 31 0 0,0-1 0 0 0,0 0 0 0 0,0 1 0 0 0,0-1 0 0 0,1 1 0 0 0,-1-1 0 0 0,1 1-1 0 0,0-1 1 0 0,0 1 0 0 0,0-1 0 0 0,1 0 0 0 0,-1 0 0 0 0,1 0 0 0 0,-1 0-1 0 0,1 0 1 0 0,0 0 0 0 0,0 0 0 0 0,5 4 0 0 0,-3-4 12 0 0,0 0 1 0 0,0 0-1 0 0,0-1 0 0 0,0 1 1 0 0,1-1-1 0 0,-1 0 0 0 0,1-1 1 0 0,-1 1-1 0 0,1-1 0 0 0,0 0 1 0 0,-1 0-1 0 0,8 0 0 0 0,-1 0 24 0 0,0-1 0 0 0,0 0 1 0 0,0-1-1 0 0,1 0 0 0 0,-1-1 0 0 0,-1 0 0 0 0,1-1 0 0 0,0 0 0 0 0,0-1 0 0 0,-1 0 0 0 0,13-7 0 0 0,-19 9 1 0 0,-1 0 0 0 0,1-1 0 0 0,-1 1 0 0 0,0-1 0 0 0,1 0 0 0 0,-1 0 0 0 0,-1 0 1 0 0,1 0-1 0 0,0 0 0 0 0,-1-1 0 0 0,1 1 0 0 0,-1-1 0 0 0,0 0 0 0 0,-1 0 0 0 0,1 1 0 0 0,0-1 0 0 0,-1 0 0 0 0,0-1 0 0 0,0 1 0 0 0,0 0 0 0 0,-1 0 0 0 0,1 0 0 0 0,-1 0 0 0 0,0-6 0 0 0,-1 5-5 0 0,0 0 0 0 0,0-1 1 0 0,0 1-1 0 0,-1 0 0 0 0,0-1 0 0 0,0 1 0 0 0,0 0 0 0 0,-1 0 0 0 0,1 1 0 0 0,-1-1 0 0 0,0 0 0 0 0,-1 1 0 0 0,1 0 0 0 0,-1 0 0 0 0,1 0 0 0 0,-2 0 0 0 0,1 0 1 0 0,-6-3-1 0 0,7 5-73 0 0,-1-1 0 0 0,0 1 0 0 0,0 0 0 0 0,0 1 0 0 0,0-1 0 0 0,0 1 1 0 0,0 0-1 0 0,0 0 0 0 0,-1 0 0 0 0,1 0 0 0 0,0 1 0 0 0,-1-1 0 0 0,1 1 1 0 0,0 0-1 0 0,-1 1 0 0 0,1-1 0 0 0,0 1 0 0 0,0 0 0 0 0,-1 0 0 0 0,1 0 1 0 0,0 1-1 0 0,0-1 0 0 0,0 1 0 0 0,0 0 0 0 0,-7 4 0 0 0,5-1-379 0 0,-1 0 0 0 0,1 0-1 0 0,0 0 1 0 0,0 1 0 0 0,0-1-1 0 0,1 2 1 0 0,0-1 0 0 0,0 0-1 0 0,1 1 1 0 0,0 0 0 0 0,0 0 0 0 0,0 0-1 0 0,-4 13 1 0 0,0 18-4331 0 0</inkml:trace>
</inkml:ink>
</file>

<file path=ppt/ink/ink2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3:35.908"/>
    </inkml:context>
    <inkml:brush xml:id="br0">
      <inkml:brushProperty name="width" value="0.1" units="cm"/>
      <inkml:brushProperty name="height" value="0.1" units="cm"/>
      <inkml:brushProperty name="color" value="#33CCFF"/>
    </inkml:brush>
  </inkml:definitions>
  <inkml:trace contextRef="#ctx0" brushRef="#br0">597 10 272 0 0,'0'0'12130'0'0,"5"-3"-11808"0"0,9-3-253 0 0,-14 6-64 0 0,0 0-1 0 0,0-1 1 0 0,1 1-1 0 0,-1 0 1 0 0,0 0-1 0 0,0 0 1 0 0,0 0-1 0 0,0 0 1 0 0,0 0-1 0 0,1 0 0 0 0,-1 0 1 0 0,0 0-1 0 0,0 0 1 0 0,0 1-1 0 0,0-1 1 0 0,0 0-1 0 0,1 0 1 0 0,-1 0-1 0 0,0 0 1 0 0,0 0-1 0 0,0 0 1 0 0,0 0-1 0 0,0 0 1 0 0,0 0-1 0 0,0 0 1 0 0,1 0-1 0 0,-1 0 1 0 0,0 1-1 0 0,0-1 1 0 0,0 0-1 0 0,0 0 1 0 0,0 0-1 0 0,0 0 1 0 0,0 0-1 0 0,0 0 1 0 0,0 1-1 0 0,0-1 1 0 0,0 0-1 0 0,0 0 1 0 0,0 0-1 0 0,0 0 0 0 0,0 0 1 0 0,0 0-1 0 0,0 1 1 0 0,0-1-1 0 0,0 0 1 0 0,0 0-1 0 0,-12 35 721 0 0,10-32-664 0 0,-18 40 261 0 0,-2-2-1 0 0,-2 0 1 0 0,-35 43 0 0 0,-93 102-80 0 0,120-150-105 0 0,-1-1-1 0 0,-2-2 1 0 0,-1-2-1 0 0,-1-1 1 0 0,-2-2-1 0 0,-77 43 1 0 0,122-72-254 0 0,1 1 0 0 0,-1-1-1 0 0,1 1 1 0 0,-1 0 0 0 0,1 1 0 0 0,-1-1 0 0 0,1 1 0 0 0,-1 1-1 0 0,1-1 1 0 0,8 4 0 0 0,6 4 137 0 0,0 1-1 0 0,-1 1 1 0 0,0 0 0 0 0,0 2-1 0 0,-2 0 1 0 0,0 1 0 0 0,28 27-1 0 0,102 126 144 0 0,-135-151-91 0 0,-2-4 3 0 0,-1 1 0 0 0,0 0 0 0 0,0 1 0 0 0,-1 0 0 0 0,-1 0 0 0 0,10 24 0 0 0</inkml:trace>
</inkml:ink>
</file>

<file path=ppt/ink/ink2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3:36.800"/>
    </inkml:context>
    <inkml:brush xml:id="br0">
      <inkml:brushProperty name="width" value="0.1" units="cm"/>
      <inkml:brushProperty name="height" value="0.1" units="cm"/>
      <inkml:brushProperty name="color" value="#33CCFF"/>
    </inkml:brush>
  </inkml:definitions>
  <inkml:trace contextRef="#ctx0" brushRef="#br0">67 12 5260 0 0,'0'0'9983'0'0,"2"-3"-9871"0"0,-1 2-126 0 0,-1 1 0 0 0,0-1 0 0 0,0 1-1 0 0,1-1 1 0 0,-1 1 0 0 0,1-1 0 0 0,-1 1-1 0 0,0-1 1 0 0,1 1 0 0 0,-1 0 0 0 0,1-1 0 0 0,-1 1-1 0 0,1 0 1 0 0,-1-1 0 0 0,1 1 0 0 0,-1 0-1 0 0,1-1 1 0 0,-1 1 0 0 0,1 0 0 0 0,-1 0-1 0 0,1 0 1 0 0,0 0 0 0 0,-1-1 0 0 0,2 1-1 0 0,-1 14-72 0 0,-13 40 275 0 0,6-33-136 0 0,-17 74-53 0 0,9-40-41 0 0,-12 91 1 0 0,26-145 58 0 0,0 1 1 0 0,-1-1-1 0 0,1 1 0 0 0,0 0 1 0 0,0-1-1 0 0,0 1 0 0 0,0-1 1 0 0,0 1-1 0 0,1 0 0 0 0,-1-1 1 0 0,0 1-1 0 0,1-1 1 0 0,-1 1-1 0 0,1-1 0 0 0,-1 1 1 0 0,1-1-1 0 0,0 1 0 0 0,0-1 1 0 0,0 0-1 0 0,0 1 0 0 0,0-1 1 0 0,0 0-1 0 0,0 0 0 0 0,0 0 1 0 0,0 0-1 0 0,0 0 0 0 0,2 1 1 0 0,2 0 16 0 0,0 0 1 0 0,0-1 0 0 0,0 0 0 0 0,0 0-1 0 0,1 0 1 0 0,-1 0 0 0 0,7-1-1 0 0,191 3-2545 0 0,-132-3-1872 0 0,-47-2 1208 0 0,2-4-2119 0 0</inkml:trace>
</inkml:ink>
</file>

<file path=ppt/ink/ink2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3:37.252"/>
    </inkml:context>
    <inkml:brush xml:id="br0">
      <inkml:brushProperty name="width" value="0.1" units="cm"/>
      <inkml:brushProperty name="height" value="0.1" units="cm"/>
      <inkml:brushProperty name="color" value="#33CCFF"/>
    </inkml:brush>
  </inkml:definitions>
  <inkml:trace contextRef="#ctx0" brushRef="#br0">50 1 11205 0 0,'0'0'3780'0'0,"-3"9"-4155"0"0,-4 19 576 0 0,1 1 0 0 0,-5 53 0 0 0,4 73 110 0 0,3-65-234 0 0,-7 487-920 0 0,11-577 834 0 0,2 29-1442 0 0,-2-28 1299 0 0,0-1 1 0 0,0 1-1 0 0,0 0 0 0 0,0-1 0 0 0,1 1 0 0 0,-1 0 0 0 0,0-1 0 0 0,0 1 1 0 0,0 0-1 0 0,1-1 0 0 0,-1 1 0 0 0,0 0 0 0 0,1-1 0 0 0,-1 1 0 0 0,0-1 1 0 0,1 1-1 0 0,-1 0 0 0 0,1-1 0 0 0,-1 1 0 0 0,1-1 0 0 0,-1 1 0 0 0,1-1 1 0 0,-1 0-1 0 0,1 1 0 0 0,0-1 0 0 0,-1 0 0 0 0,1 1 0 0 0,-1-1 0 0 0,1 0 1 0 0,0 0-1 0 0,-1 1 0 0 0,1-1 0 0 0,0 0 0 0 0,0 0 0 0 0,-1 0 0 0 0,1 0 1 0 0,0 0-1 0 0,-1 0 0 0 0,2 0 0 0 0,12-7-4564 0 0</inkml:trace>
</inkml:ink>
</file>

<file path=ppt/ink/ink2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3:37.690"/>
    </inkml:context>
    <inkml:brush xml:id="br0">
      <inkml:brushProperty name="width" value="0.1" units="cm"/>
      <inkml:brushProperty name="height" value="0.1" units="cm"/>
      <inkml:brushProperty name="color" value="#33CCFF"/>
    </inkml:brush>
  </inkml:definitions>
  <inkml:trace contextRef="#ctx0" brushRef="#br0">0 5 7597 0 0,'0'0'4401'0'0,"13"-1"-2651"0"0,-7 0-1684 0 0,-2 0-88 0 0,0 0 0 0 0,0 1 0 0 0,0 0 0 0 0,0-1 0 0 0,0 1 0 0 0,0 1-1 0 0,0-1 1 0 0,0 1 0 0 0,0-1 0 0 0,0 1 0 0 0,-1 0 0 0 0,1 0 0 0 0,0 1-1 0 0,-1-1 1 0 0,1 1 0 0 0,0 0 0 0 0,-1 0 0 0 0,0 0 0 0 0,1 0 0 0 0,-1 1-1 0 0,0-1 1 0 0,5 6 0 0 0,14 21 62 0 0,-1 1 0 0 0,-1 1 0 0 0,-1 1 0 0 0,-2 0 1 0 0,18 48-1 0 0,-23-53-7 0 0,36 87 186 0 0,-6 1 0 0 0,-4 3 0 0 0,25 140 1 0 0,-44-152-53 0 0,-4 2 0 0 0,-6 0 0 0 0,-7 203 1 0 0,-18-170-57 0 0,13-125-105 0 0,-1 1 0 0 0,-1-1 0 0 0,0 0 0 0 0,-1-1 0 0 0,0 1 0 0 0,-12 19-1 0 0,13-28 70 0 0,-1 1 0 0 0,0-1 0 0 0,0-1 0 0 0,0 1 0 0 0,-1-1 0 0 0,0 0 0 0 0,0-1 0 0 0,0 1 0 0 0,-1-2 0 0 0,0 1 0 0 0,0-1-1 0 0,0 0 1 0 0,-1 0 0 0 0,1-1 0 0 0,-1-1 0 0 0,0 1 0 0 0,1-1 0 0 0,-19 1 0 0 0,25-3-118 0 0,1 0-1 0 0,0 0 1 0 0,-1 0 0 0 0,1 0-1 0 0,0 0 1 0 0,-1-1 0 0 0,1 1-1 0 0,0-1 1 0 0,0 1 0 0 0,-1-1-1 0 0,1 1 1 0 0,0-1 0 0 0,0 0-1 0 0,0 0 1 0 0,0 1 0 0 0,0-1-1 0 0,0 0 1 0 0,0 0 0 0 0,0 0-1 0 0,0 0 1 0 0,0 0 0 0 0,0 0 0 0 0,1 0-1 0 0,-1-1 1 0 0,0 1 0 0 0,1 0-1 0 0,-1 0 1 0 0,1-1 0 0 0,-1 1-1 0 0,1 0 1 0 0,0 0 0 0 0,-1-1-1 0 0,1 1 1 0 0,0 0 0 0 0,0-1-1 0 0,0 1 1 0 0,0-2 0 0 0,0-5-965 0 0,0 0 0 0 0,1 0 0 0 0,0 1 0 0 0,0-1 0 0 0,1 0 0 0 0,3-9 0 0 0,17-42-6023 0 0</inkml:trace>
</inkml:ink>
</file>

<file path=ppt/ink/ink2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3:38.142"/>
    </inkml:context>
    <inkml:brush xml:id="br0">
      <inkml:brushProperty name="width" value="0.1" units="cm"/>
      <inkml:brushProperty name="height" value="0.1" units="cm"/>
      <inkml:brushProperty name="color" value="#33CCFF"/>
    </inkml:brush>
  </inkml:definitions>
  <inkml:trace contextRef="#ctx0" brushRef="#br0">46 1 13509 0 0,'0'0'2806'0'0,"0"11"-3499"0"0,0 6 764 0 0,-1 0 1 0 0,0 0-1 0 0,-2 0 0 0 0,0-1 1 0 0,-6 22-1 0 0,-20 29 665 0 0,40-93 103 0 0,-8 19-847 0 0,5-13 24 0 0,1 0 0 0 0,1 0 0 0 0,15-23-1 0 0,-23 40-94 0 0,1-1-1 0 0,0 0 0 0 0,0 0 1 0 0,0 1-1 0 0,0 0 1 0 0,0-1-1 0 0,1 1 0 0 0,-1 0 1 0 0,1 1-1 0 0,0-1 0 0 0,0 1 1 0 0,0 0-1 0 0,0 0 0 0 0,0 0 1 0 0,0 0-1 0 0,1 1 1 0 0,-1-1-1 0 0,1 1 0 0 0,-1 0 1 0 0,1 1-1 0 0,-1-1 0 0 0,6 1 1 0 0,-7 0-209 0 0,0 1 1 0 0,0 0-1 0 0,0 1 1 0 0,-1-1-1 0 0,1 0 1 0 0,0 1-1 0 0,-1-1 1 0 0,1 1-1 0 0,-1 0 1 0 0,1 0-1 0 0,-1 0 1 0 0,0 0 0 0 0,0 1-1 0 0,0-1 1 0 0,0 0-1 0 0,0 1 1 0 0,-1-1-1 0 0,1 1 1 0 0,-1 0-1 0 0,1 0 1 0 0,-1-1-1 0 0,0 1 1 0 0,0 0-1 0 0,0 0 1 0 0,-1 0-1 0 0,1 4 1 0 0,6 25-4496 0 0</inkml:trace>
  <inkml:trace contextRef="#ctx0" brushRef="#br0" timeOffset="1">179 483 6385 0 0,'0'0'9997'0'0,"-2"13"-9940"0"0,1-2-8 0 0,-2 1 0 0 0,1 0 0 0 0,-1 0 0 0 0,-1-1 0 0 0,0 0 0 0 0,-1 1 1 0 0,0-2-1 0 0,0 1 0 0 0,-2-1 0 0 0,-8 13 0 0 0,-21 15 258 0 0,33-35-250 0 0,0 0 0 0 0,0-1 1 0 0,-1 1-1 0 0,1-1 1 0 0,-1 0-1 0 0,0 1 0 0 0,1-2 1 0 0,-1 1-1 0 0,0 0 1 0 0,-5 1-1 0 0,9-4-21 0 0,-1 1 0 0 0,1 0 0 0 0,0-1 0 0 0,-1 1 0 0 0,1-1 1 0 0,-1 1-1 0 0,1 0 0 0 0,0-1 0 0 0,-1 1 0 0 0,1-1 0 0 0,0 1 0 0 0,0-1 0 0 0,-1 1 0 0 0,1-1 0 0 0,0 1 0 0 0,0-1 1 0 0,0 1-1 0 0,-1-1 0 0 0,1 1 0 0 0,0-1 0 0 0,0 0 0 0 0,0 1 0 0 0,0-1 0 0 0,0 1 0 0 0,0-1 0 0 0,0 1 0 0 0,0-1 1 0 0,1 0-1 0 0,-1-20 86 0 0,1 14-97 0 0,1-1 0 0 0,0 1 1 0 0,0-1-1 0 0,0 1 0 0 0,1 0 1 0 0,0-1-1 0 0,0 2 1 0 0,7-11-1 0 0,-8 14-50 0 0,0 0 0 0 0,0-1 1 0 0,0 1-1 0 0,1 0 0 0 0,-1 0 0 0 0,1 0 0 0 0,0 1 1 0 0,0-1-1 0 0,0 1 0 0 0,0 0 0 0 0,0-1 1 0 0,0 1-1 0 0,1 1 0 0 0,-1-1 0 0 0,1 0 0 0 0,0 1 1 0 0,-1 0-1 0 0,7-2 0 0 0,-8 3-25 0 0,-1 0-1 0 0,1 0 0 0 0,-1 0 1 0 0,1 1-1 0 0,-1-1 1 0 0,1 0-1 0 0,-1 1 1 0 0,1-1-1 0 0,-1 1 1 0 0,1-1-1 0 0,-1 1 0 0 0,0 0 1 0 0,0 0-1 0 0,1-1 1 0 0,-1 1-1 0 0,0 0 1 0 0,0 0-1 0 0,0 0 1 0 0,1 1-1 0 0,18 26-2124 0 0,-10-12-2860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0:55.834"/>
    </inkml:context>
    <inkml:brush xml:id="br0">
      <inkml:brushProperty name="width" value="0.035" units="cm"/>
      <inkml:brushProperty name="height" value="0.035" units="cm"/>
      <inkml:brushProperty name="color" value="#E71224"/>
    </inkml:brush>
  </inkml:definitions>
  <inkml:trace contextRef="#ctx0" brushRef="#br0">257 521 2136,'1'-2'1498,"0"0"-1307,0 0 0,0 0 0,0 0 0,0-1 0,0 1 1,1 1-1,-1-1 0,1 0 0,-1 0 0,1 0 0,3-2 0,-5 4-301,-3-2 1821,-15-14-933,18 16-771,0-1 0,-1 1 0,1 0 0,0-1 0,-1 1 0,1 0 0,0-1 0,-1 1 0,1-1 0,0 1 0,0 0 0,-1-1 0,1 1 0,0-1 0,0 1 0,0-1 0,0 1 0,-1-1 0,1 1 0,0 0 0,0-1 0,0 1 0,0-1 0,0 1 0,0-1 0,1 1 0,-1-1 0,0 1 0,0-1 0,0 1 0,0-1 0,0 1 0,1-1 0,-1 1 0,0 0 0,0-1 0,1 1 0,-1-1 0,0 1 0,1 0 0,-1-1 0,1 1 0,15-11 41,83-45-244,-86 51 133,1-1 0,0 1 0,-1 1 0,2 1 0,27-4 0,-38 7 5,35-2-52,-37 2 63,0 0 1,0 0-1,0 0 0,0 0 0,0 0 0,0 1 1,-1-1-1,1 1 0,0-1 0,0 1 1,0 0-1,0 0 0,-1 0 0,1 0 0,2 1 1,-4-1 31,1 0 0,-1 0 0,1 0 0,-1 0 0,0 0 0,0 0 0,1 0 0,-1 0 0,0 0 1,0 0-1,0 0 0,0 0 0,0 0 0,0 0 0,0 0 0,-1 0 0,1 0 0,0 0 0,-1 0 0,1 0 0,0-1 1,-1 1-1,1 0 0,-1 0 0,1 0 0,-1 0 0,0 0 0,1-1 0,-2 2 0,-22 19 363,16-17-261,0 0 1,-1-1 0,0 0-1,0 0 1,0-1 0,0 0-1,0-1 1,-1 0-1,1-1 1,0 0 0,0 0-1,-1 0 1,1-2 0,0 1-1,0-1 1,0 0 0,0-1-1,0 0 1,-10-5 0,7 3-16,1-1 1,-1 0 0,1 0 0,0-1 0,1-1 0,-1 0 0,1 0 0,1-1 0,0 0 0,0-1 0,1 0 0,0 0 0,-8-16 0,13 21-56,0-1 0,1 0 0,0 0 0,0 0 0,0 0 1,1 0-1,0 0 0,0 0 0,0 0 0,1 0 0,0-1 0,0 1 0,1 0 0,0 0 1,0 0-1,2-7 0,0 4-26,1 0 0,0 1 1,0 0-1,0 0 0,1 0 1,1 0-1,-1 1 0,1 0 1,0 0-1,9-7 0,-4 4 19,0 1 1,1 0-1,0 1 0,0 1 0,1 0 1,0 0-1,0 1 0,1 1 0,0 0 1,0 1-1,0 0 0,0 1 0,27-1 1,-35 4 20,0 0 0,1 0 0,-1 1 0,0 0 0,1 0 0,-1 1 0,0 0 0,0 0 1,0 0-1,11 7 0,-15-8-51,0 1 0,0 0 1,0-1-1,0 1 0,0 0 1,0 1-1,0-1 0,0 0 1,-1 0-1,1 1 0,-1-1 1,0 1-1,0-1 1,0 1-1,0 0 0,0-1 1,0 1-1,-1 0 0,1 0 1,-1-1-1,0 1 0,0 0 1,0 0-1,0 0 0,-1-1 1,0 6-1,0-2 32,-1 0 1,1-1-1,-1 1 0,0-1 1,0 0-1,-1 1 0,0-1 1,0 0-1,0 0 0,0-1 1,-1 1-1,0-1 1,0 0-1,0 1 0,-6 3 1,2-3 76,0 0 0,0 0 1,0-1-1,-1 0 1,1-1-1,-1 0 0,0 0 1,-17 3-1,6-4 75,0 0 0,0-1 0,0-2 0,0 1 0,0-2 0,1-1 0,-1-1 0,-24-7 0,29 6-43,0 0 0,1-1-1,-27-15 1,38 19-83,0 0 0,0 0 0,0-1 0,0 1 0,1-1 0,-1 1-1,1-1 1,0 0 0,0 0 0,-3-4 0,4 5-11,1 0 0,-1 0 0,0 0 0,1 0-1,0 0 1,-1 0 0,1 0 0,0 0 0,0 0 0,0 0 0,0 0 0,1 1-1,-1-1 1,0 0 0,1 0 0,-1 0 0,1 0 0,0 0 0,0 0-1,1-2 1,1 0-38,0 0 0,0 1 0,0-1 0,0 1 0,1 0-1,-1 0 1,1 0 0,0 0 0,0 1 0,0 0 0,0-1 0,0 1-1,5-1 1,61-17-134,-40 13 52,0 2 0,0 1 1,0 2-1,1 1 0,55 5 0,-84-4 58,-1 0-1,1 0 1,0 0-1,0 1 1,0-1-1,0 1 1,-1-1-1,1 1 1,0 0-1,-1 0 1,1-1-1,0 1 1,-1 0-1,1 0 1,-1 1-1,1-1 1,0 1-1,-1-1 11,-1 0-1,0 0 1,1 0-1,-1 0 1,0 0-1,0-1 1,0 1-1,0 0 1,0 0-1,0 0 1,0 0-1,0 0 1,0 0-1,0 0 1,0-1-1,0 1 1,-1 0-1,1 0 1,0 0-1,-1 0 1,1-1-1,0 1 1,-1 0-1,0 1 1,-2 2 30,0 0 1,-1 0-1,0 0 1,1-1 0,-1 1-1,-1-1 1,1 0-1,0 0 1,-9 4-1,-8 1 183,0 0 0,0-2 0,-1 0-1,1-2 1,-1 0 0,0-2 0,-39 1-1,23-5 38,1 0-1,-1-3 0,-62-15 0,86 14 223,17 1-10,28-4-90,-24 8-466,37-7 31,-1 2-1,1 2 0,58 2 0,135 18-84,-227-15 156,5 0-50,-1 0-1,1 1 0,-1 0 1,1 1-1,-1 1 0,0 0 1,0 1-1,13 7 0,-26-12 48,1 1 0,-1 0 0,0 0 0,0 0 0,1 0 0,-1 0 0,0 0 0,0 0 0,0 0-1,0 0 1,-1 1 0,1-1 0,0 0 0,0 0 0,-1 1 0,1-1 0,-1 1 0,1-1 0,-1 0 0,0 1-1,1-1 1,-1 1 0,0-1 0,0 1 0,0-1 0,0 1 0,0-1 0,0 1 0,-1-1 0,1 1 0,0-1-1,-1 1 1,1-1 0,-1 0 0,1 1 0,-1-1 0,0 0 0,0 1 0,-1 1 0,-1 1 101,0-1 1,0 1 0,0-1-1,-1 0 1,1 0 0,-1 0-1,0 0 1,0-1-1,0 0 1,0 1 0,-7 1-1,-7 0 115,0-1 0,-1 0 0,1-2 0,0 0 0,-1-1 0,1-1 0,0-1 0,0 0 0,-1-2 1,2 0-1,-1-1 0,-21-8 0,37 12-169,0 1 1,0-1 0,1 0 0,-1 0 0,0 0 0,0 0 0,0 0 0,1 0 0,-1 0 0,0-1 0,1 1 0,0 0 0,-1-1 0,1 0 0,0 1 0,-1-1 0,1 0 0,0 1 0,0-1-1,0 0 1,1 0 0,-1 0 0,0 0 0,1 0 0,-1 0 0,1 0 0,0 0 0,0-4 0,0 1-10,1 1 0,1-1 0,-1 0 0,1 1 0,-1-1 0,1 1 0,1 0 0,-1-1 0,1 1 0,-1 0 0,5-4 0,-1-2 265,2 1-2594,-8 9 2179,0 0 0,1 1 0,-1-1 0,0 0 0,1 1 0,-1-1 0,0 0 0,0 0 0,1 1 0,-1-1 0,0 1-1,0-1 1,1 0 0,-1 1 0,0-1 0,0 0 0,0 1 0,0-1 0,0 1 0,1-1 0,-1 0 0,0 1 0,0-1 0,0 1 0,0-1 0,0 1 0,0-1 0,-1 0 0,1 1 0,2 34-4883,0-16 947</inkml:trace>
</inkml:ink>
</file>

<file path=ppt/ink/ink2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3:25.719"/>
    </inkml:context>
    <inkml:brush xml:id="br0">
      <inkml:brushProperty name="width" value="0.1" units="cm"/>
      <inkml:brushProperty name="height" value="0.1" units="cm"/>
      <inkml:brushProperty name="color" value="#33CCFF"/>
    </inkml:brush>
  </inkml:definitions>
  <inkml:trace contextRef="#ctx0" brushRef="#br0">54 0 9985 0 0,'0'0'1930'0'0,"-8"11"-1731"0"0,1 1-360 0 0,0 0 1 0 0,0 1 0 0 0,-7 19-1 0 0,12-25 150 0 0,0 0-1 0 0,0 0 0 0 0,1 0 0 0 0,-1 1 1 0 0,1-1-1 0 0,1 0 0 0 0,0 0 1 0 0,0 1-1 0 0,0-1 0 0 0,1 0 0 0 0,1 8 1 0 0,0-8 40 0 0,1 0 0 0 0,-1-1 0 0 0,1 1 0 0 0,0-1 1 0 0,1 1-1 0 0,0-1 0 0 0,0 0 0 0 0,0 0 0 0 0,1-1 0 0 0,-1 1 1 0 0,1-1-1 0 0,0 0 0 0 0,1-1 0 0 0,0 1 0 0 0,6 4 0 0 0,5 1 77 0 0,0-1-1 0 0,0-1 0 0 0,0 0 0 0 0,34 10 0 0 0,4-4 123 0 0,0-2-1 0 0,1-3 0 0 0,1-2 0 0 0,-1-3 0 0 0,64-2 0 0 0,291-39 565 0 0,445-91 427 0 0,-18 3-667 0 0,-197 70 0 0 0,-507 54 37 0 0,-1 7 0 0 0,240 39-1 0 0,-175-1-608 0 0,-1 9 0 0 0,-3 9 0 0 0,-2 7 0 0 0,278 145 0 0 0,-274-124-243 0 0,-163-78 278 0 0,1-1-1 0 0,1-2 1 0 0,69 10-1 0 0,-40-16 32 0 0,0-2 0 0 0,0-3 0 0 0,0-2 0 0 0,0-4 0 0 0,-1-2 0 0 0,63-18 0 0 0,367-135 306 0 0,-474 156-339 0 0,616-261 10 0 0,-336 135-705 0 0,-273 118 25 0 0,-26 15 631 0 0,0 0 1 0 0,1 0 0 0 0,-1 0 0 0 0,0 0 0 0 0,0-1-1 0 0,0 1 1 0 0,0 0 0 0 0,0 0 0 0 0,0 0 0 0 0,0-1-1 0 0,0 1 1 0 0,0 0 0 0 0,0 0 0 0 0,0 0 0 0 0,0 0-1 0 0,0-1 1 0 0,0 1 0 0 0,0 0 0 0 0,0 0 0 0 0,0 0-1 0 0,0-1 1 0 0,0 1 0 0 0,0 0 0 0 0,0 0 0 0 0,0 0-1 0 0,0 0 1 0 0,0-1 0 0 0,0 1 0 0 0,0 0 0 0 0,0 0-1 0 0,0 0 1 0 0,-1 0 0 0 0,1-1 0 0 0,0 1 0 0 0,0 0-1 0 0,0 0 1 0 0,0 0 0 0 0,0 0 0 0 0,0 0 0 0 0,-1 0-1 0 0,1 0 1 0 0,0-1 0 0 0,0 1 0 0 0,0 0 0 0 0,0 0-1 0 0,-1 0 1 0 0,1 0 0 0 0,0 0 0 0 0,0 0 0 0 0,0 0 0 0 0,-1 0-1 0 0,1 0 1 0 0,0 0 0 0 0,0 0 0 0 0,0 0 0 0 0,-1 0-1 0 0,-5-1-454 0 0,0 1 0 0 0,-1-1-1 0 0,1 1 1 0 0,0 1 0 0 0,-8 0-1 0 0,-46 11-3971 0 0,-37 10-19 0 0</inkml:trace>
</inkml:ink>
</file>

<file path=ppt/ink/ink2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3:26.161"/>
    </inkml:context>
    <inkml:brush xml:id="br0">
      <inkml:brushProperty name="width" value="0.1" units="cm"/>
      <inkml:brushProperty name="height" value="0.1" units="cm"/>
      <inkml:brushProperty name="color" value="#33CCFF"/>
    </inkml:brush>
  </inkml:definitions>
  <inkml:trace contextRef="#ctx0" brushRef="#br0">1 1 2916 0 0,'0'0'9510'0'0,"1"7"-9456"0"0,17 136-1574 0 0,-12-81-1529 0 0,-2-29 76 0 0,1 10-1561 0 0</inkml:trace>
</inkml:ink>
</file>

<file path=ppt/ink/ink2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3:26.642"/>
    </inkml:context>
    <inkml:brush xml:id="br0">
      <inkml:brushProperty name="width" value="0.1" units="cm"/>
      <inkml:brushProperty name="height" value="0.1" units="cm"/>
      <inkml:brushProperty name="color" value="#33CCFF"/>
    </inkml:brush>
  </inkml:definitions>
  <inkml:trace contextRef="#ctx0" brushRef="#br0">411 1 1720 0 0,'0'0'10145'0'0,"-66"67"-10553"0"0,60-51-340 0 0,1 4-636 0 0,3 3-260 0 0,1-5-388 0 0,1 11-1029 0 0</inkml:trace>
  <inkml:trace contextRef="#ctx0" brushRef="#br0" timeOffset="1.01">249 651 3980 0 0,'0'0'8357'0'0,"-65"81"-8641"0"0,56-60 4 0 0,3-1-932 0 0,-1 4-844 0 0,5-5-840 0 0,-1 5-1717 0 0</inkml:trace>
  <inkml:trace contextRef="#ctx0" brushRef="#br0" timeOffset="2.01">101 1268 9581 0 0,'0'0'4908'0'0,"-73"59"-6228"0"0,65-38-116 0 0,-1 2-1184 0 0,3-4-184 0 0,1 7-1177 0 0</inkml:trace>
</inkml:ink>
</file>

<file path=ppt/ink/ink2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3:27.063"/>
    </inkml:context>
    <inkml:brush xml:id="br0">
      <inkml:brushProperty name="width" value="0.1" units="cm"/>
      <inkml:brushProperty name="height" value="0.1" units="cm"/>
      <inkml:brushProperty name="color" value="#33CCFF"/>
    </inkml:brush>
  </inkml:definitions>
  <inkml:trace contextRef="#ctx0" brushRef="#br0">296 1 220 0 0,'0'0'12465'0'0,"-69"60"-12145"0"0,50-44-320 0 0,3 0-12 0 0,-1 2-180 0 0,2 3-292 0 0,4 2-608 0 0,-2 0-508 0 0,6 2-332 0 0,0-6-777 0 0,2 8-2267 0 0</inkml:trace>
  <inkml:trace contextRef="#ctx0" brushRef="#br0" timeOffset="1">96 696 4424 0 0,'0'0'8729'0'0,"-70"59"-8933"0"0,60-41 28 0 0,-1 4-56 0 0,6 3-948 0 0,5 2-1028 0 0,0-7-532 0 0,0 12-2337 0 0</inkml:trace>
</inkml:ink>
</file>

<file path=ppt/ink/ink2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3:43.871"/>
    </inkml:context>
    <inkml:brush xml:id="br0">
      <inkml:brushProperty name="width" value="0.1" units="cm"/>
      <inkml:brushProperty name="height" value="0.1" units="cm"/>
      <inkml:brushProperty name="color" value="#33CCFF"/>
    </inkml:brush>
  </inkml:definitions>
  <inkml:trace contextRef="#ctx0" brushRef="#br0">4 1 1864 0 0,'0'0'13101'0'0,"-4"25"-14231"0"0,11 58-1217 0 0,-4-62 225 0 0,-1 1 0 0 0,-1 0 1 0 0,-3 37-1 0 0,-2-38-879 0 0</inkml:trace>
</inkml:ink>
</file>

<file path=ppt/ink/ink2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3:44.354"/>
    </inkml:context>
    <inkml:brush xml:id="br0">
      <inkml:brushProperty name="width" value="0.1" units="cm"/>
      <inkml:brushProperty name="height" value="0.1" units="cm"/>
      <inkml:brushProperty name="color" value="#33CCFF"/>
    </inkml:brush>
  </inkml:definitions>
  <inkml:trace contextRef="#ctx0" brushRef="#br0">2 0 7657 0 0,'0'0'8454'0'0,"0"27"-12978"0"0,-1-3 1329 0 0,0-14 294 0 0,3-71-2590 0 0</inkml:trace>
</inkml:ink>
</file>

<file path=ppt/ink/ink2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3:44.852"/>
    </inkml:context>
    <inkml:brush xml:id="br0">
      <inkml:brushProperty name="width" value="0.1" units="cm"/>
      <inkml:brushProperty name="height" value="0.1" units="cm"/>
      <inkml:brushProperty name="color" value="#33CCFF"/>
    </inkml:brush>
  </inkml:definitions>
  <inkml:trace contextRef="#ctx0" brushRef="#br0">56 1 4760 0 0,'0'0'4917'0'0,"-9"24"-6397"0"0,9-16 728 0 0,0-3-1080 0 0,0 2-765 0 0</inkml:trace>
  <inkml:trace contextRef="#ctx0" brushRef="#br0" timeOffset="1">86 266 7585 0 0,'0'0'3028'0'0,"-13"24"-4864"0"0,13-16 656 0 0,0-1-704 0 0,0 1-1377 0 0</inkml:trace>
  <inkml:trace contextRef="#ctx0" brushRef="#br0" timeOffset="2">65 541 3496 0 0,'0'0'5185'0'0,"-65"58"-8393"0"0,65-44 443 0 0</inkml:trace>
</inkml:ink>
</file>

<file path=ppt/ink/ink2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3:46.047"/>
    </inkml:context>
    <inkml:brush xml:id="br0">
      <inkml:brushProperty name="width" value="0.1" units="cm"/>
      <inkml:brushProperty name="height" value="0.1" units="cm"/>
      <inkml:brushProperty name="color" value="#33CCFF"/>
    </inkml:brush>
  </inkml:definitions>
  <inkml:trace contextRef="#ctx0" brushRef="#br0">63 1 4608 0 0,'0'0'10032'0'0,"-4"0"-9575"0"0,0 1-437 0 0,0 0-1 0 0,0 0 0 0 0,0 0 1 0 0,0 1-1 0 0,1-1 0 0 0,-1 1 0 0 0,0 0 1 0 0,1 0-1 0 0,-1 1 0 0 0,1-1 1 0 0,0 1-1 0 0,0-1 0 0 0,0 1 0 0 0,-4 5 1 0 0,7-30-3069 0 0,-1 10-1578 0 0,1 46-3084 0 0</inkml:trace>
</inkml:ink>
</file>

<file path=ppt/ink/ink2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3:49.305"/>
    </inkml:context>
    <inkml:brush xml:id="br0">
      <inkml:brushProperty name="width" value="0.1" units="cm"/>
      <inkml:brushProperty name="height" value="0.1" units="cm"/>
      <inkml:brushProperty name="color" value="#33CCFF"/>
    </inkml:brush>
  </inkml:definitions>
  <inkml:trace contextRef="#ctx0" brushRef="#br0">1 0 3008 0 0,'0'0'6522'0'0,"19"27"-8297"0"0,5 14 1889 0 0,7 15-598 0 0,-11-16-2626 0 0,-8-12-1165 0 0</inkml:trace>
</inkml:ink>
</file>

<file path=ppt/ink/ink2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3:49.743"/>
    </inkml:context>
    <inkml:brush xml:id="br0">
      <inkml:brushProperty name="width" value="0.1" units="cm"/>
      <inkml:brushProperty name="height" value="0.1" units="cm"/>
      <inkml:brushProperty name="color" value="#33CCFF"/>
    </inkml:brush>
  </inkml:definitions>
  <inkml:trace contextRef="#ctx0" brushRef="#br0">1 1 4956 0 0,'0'0'4981'0'0,"6"84"-6461"0"0,-2-57 1028 0 0,1 7-524 0 0,-2-10-1213 0 0,1 19-887 0 0</inkml:trace>
  <inkml:trace contextRef="#ctx0" brushRef="#br0" timeOffset="1">151 868 1264 0 0,'0'0'7561'0'0,"-1"88"-8457"0"0,1-63 720 0 0,0 1-772 0 0,0-5-1321 0 0,5 7-1807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0:56.804"/>
    </inkml:context>
    <inkml:brush xml:id="br0">
      <inkml:brushProperty name="width" value="0.035" units="cm"/>
      <inkml:brushProperty name="height" value="0.035" units="cm"/>
      <inkml:brushProperty name="color" value="#E71224"/>
    </inkml:brush>
  </inkml:definitions>
  <inkml:trace contextRef="#ctx0" brushRef="#br0">1 106 528,'19'-15'1741,"7"-8"1477,-24 19-2858,1 1 1,-1-1 0,-1 0-1,1 0 1,0 0 0,-1 0-1,0 0 1,0 0 0,0 0 0,0-1-1,-1 1 1,0 0 0,0-1-1,-1-5 1,-4 20-1967,-2 4 507,0 0-1,-15 22 1,2-17-2770</inkml:trace>
</inkml:ink>
</file>

<file path=ppt/ink/ink2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3:50.186"/>
    </inkml:context>
    <inkml:brush xml:id="br0">
      <inkml:brushProperty name="width" value="0.1" units="cm"/>
      <inkml:brushProperty name="height" value="0.1" units="cm"/>
      <inkml:brushProperty name="color" value="#33CCFF"/>
    </inkml:brush>
  </inkml:definitions>
  <inkml:trace contextRef="#ctx0" brushRef="#br0">41 0 716 0 0,'0'0'5101'0'0,"-35"84"-5185"0"0,31-64 84 0 0,3 5 0 0 0,1 3-40 0 0,0 0 40 0 0,0-5-1537 0 0,4 10-2375 0 0</inkml:trace>
  <inkml:trace contextRef="#ctx0" brushRef="#br0" timeOffset="1">119 888 4680 0 0,'0'0'5349'0'0,"-53"81"-6189"0"0,53-60 580 0 0,0 2-672 0 0,4-4-576 0 0,6 10-1581 0 0</inkml:trace>
  <inkml:trace contextRef="#ctx0" brushRef="#br0" timeOffset="2">97 1717 7233 0 0,'0'0'4576'0'0,"-72"52"-4932"0"0,66-32-20 0 0,2 2-88 0 0,4 3-544 0 0,0-6-1000 0 0,7 9-2873 0 0</inkml:trace>
</inkml:ink>
</file>

<file path=ppt/ink/ink2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3:50.610"/>
    </inkml:context>
    <inkml:brush xml:id="br0">
      <inkml:brushProperty name="width" value="0.1" units="cm"/>
      <inkml:brushProperty name="height" value="0.1" units="cm"/>
      <inkml:brushProperty name="color" value="#33CCFF"/>
    </inkml:brush>
  </inkml:definitions>
  <inkml:trace contextRef="#ctx0" brushRef="#br0">45 1 4000 0 0,'0'0'9509'0'0,"-44"76"-22266"0"0</inkml:trace>
</inkml:ink>
</file>

<file path=ppt/ink/ink2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3:51.048"/>
    </inkml:context>
    <inkml:brush xml:id="br0">
      <inkml:brushProperty name="width" value="0.1" units="cm"/>
      <inkml:brushProperty name="height" value="0.1" units="cm"/>
      <inkml:brushProperty name="color" value="#33CCFF"/>
    </inkml:brush>
  </inkml:definitions>
  <inkml:trace contextRef="#ctx0" brushRef="#br0">0 0 5917 0 0,'0'0'7319'0'0,"1"13"-7939"0"0,21 163 1761 0 0,-9-92-559 0 0,2 106 2932 0 0,-13-223-4078 0 0,10-62 0 0 0,-6 76-32 0 0,1 0 1 0 0,1 1-1 0 0,18-33 1 0 0,19-15-6427 0 0,-20 34 945 0 0</inkml:trace>
</inkml:ink>
</file>

<file path=ppt/ink/ink2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3:51.503"/>
    </inkml:context>
    <inkml:brush xml:id="br0">
      <inkml:brushProperty name="width" value="0.1" units="cm"/>
      <inkml:brushProperty name="height" value="0.1" units="cm"/>
      <inkml:brushProperty name="color" value="#33CCFF"/>
    </inkml:brush>
  </inkml:definitions>
  <inkml:trace contextRef="#ctx0" brushRef="#br0">61 843 8885 0 0,'0'0'2026'0'0,"14"-9"-2521"0"0,43-32 593 0 0,-51 35-167 0 0,1 0 0 0 0,-1-1 0 0 0,0 0 1 0 0,-1 0-1 0 0,0 0 0 0 0,0 0 0 0 0,0-1 1 0 0,-1 0-1 0 0,0 0 0 0 0,-1 0 0 0 0,1-1 1 0 0,2-13-1 0 0,-3 11-109 0 0,3-8-315 0 0,7-36 0 0 0,-12 49 392 0 0,-1 0 0 0 0,1 0 0 0 0,-1 0 0 0 0,0 0 0 0 0,0 0 0 0 0,-1-1 0 0 0,1 1 0 0 0,-1 0 0 0 0,-1 0 0 0 0,-2-7 0 0 0,3 11 148 0 0,0-1 0 0 0,-1 1 0 0 0,1 0 0 0 0,-1 0 1 0 0,0 0-1 0 0,1 0 0 0 0,-1 1 0 0 0,0-1 0 0 0,0 0 1 0 0,0 1-1 0 0,-1-1 0 0 0,1 1 0 0 0,0 0 0 0 0,0 0 0 0 0,-1 0 1 0 0,1 0-1 0 0,-1 0 0 0 0,1 0 0 0 0,-1 1 0 0 0,1-1 1 0 0,-1 1-1 0 0,1-1 0 0 0,-1 1 0 0 0,1 0 0 0 0,-1 0 0 0 0,0 0 1 0 0,1 1-1 0 0,-1-1 0 0 0,-4 2 0 0 0,1-1 183 0 0,-1 1-1 0 0,1 0 0 0 0,-1 0 1 0 0,1 0-1 0 0,0 1 1 0 0,0 0-1 0 0,0 0 0 0 0,0 0 1 0 0,1 1-1 0 0,-9 7 1 0 0,7-3-122 0 0,0 0 0 0 0,0 1 0 0 0,1 0 1 0 0,0 0-1 0 0,1 1 0 0 0,0 0 0 0 0,0 0 1 0 0,1 0-1 0 0,0 0 0 0 0,1 1 0 0 0,0 0 1 0 0,1-1-1 0 0,0 1 0 0 0,1 0 0 0 0,0 0 0 0 0,1 0 1 0 0,0 0-1 0 0,0 0 0 0 0,1 0 0 0 0,1 0 1 0 0,0 0-1 0 0,4 13 0 0 0,-4-15-219 0 0,1-1 1 0 0,0 1-1 0 0,0-1 1 0 0,0 0-1 0 0,1 0 0 0 0,1 0 1 0 0,-1 0-1 0 0,1-1 1 0 0,1 1-1 0 0,-1-1 0 0 0,1-1 1 0 0,0 1-1 0 0,1-1 1 0 0,0 0-1 0 0,0 0 0 0 0,0-1 1 0 0,0 0-1 0 0,1 0 1 0 0,0-1-1 0 0,0 0 0 0 0,0 0 1 0 0,0-1-1 0 0,1 0 1 0 0,0-1-1 0 0,-1 1 0 0 0,1-2 1 0 0,15 2-1 0 0,-6-3-505 0 0,-1-1 0 0 0,0-1 0 0 0,0 0 0 0 0,0-2-1 0 0,0 0 1 0 0,0 0 0 0 0,-1-2 0 0 0,0 0 0 0 0,27-14-1 0 0,7-6-3297 0 0</inkml:trace>
  <inkml:trace contextRef="#ctx0" brushRef="#br0" timeOffset="1">807 1 11581 0 0,'0'0'3433'0'0,"-5"13"-4034"0"0,3-9 618 0 0,-3 7 77 0 0,1 0 1 0 0,0 1-1 0 0,1 0 1 0 0,0 0 0 0 0,0 0-1 0 0,2 0 1 0 0,-1 12 0 0 0,3 82 184 0 0,5-1 0 0 0,4 1 0 0 0,45 191 0 0 0,21-39-7435 0 0,-68-236 3469 0 0</inkml:trace>
</inkml:ink>
</file>

<file path=ppt/ink/ink2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3:51.944"/>
    </inkml:context>
    <inkml:brush xml:id="br0">
      <inkml:brushProperty name="width" value="0.1" units="cm"/>
      <inkml:brushProperty name="height" value="0.1" units="cm"/>
      <inkml:brushProperty name="color" value="#33CCFF"/>
    </inkml:brush>
  </inkml:definitions>
  <inkml:trace contextRef="#ctx0" brushRef="#br0">1 129 11597 0 0,'0'0'2568'0'0,"14"-7"-5386"0"0,1-2 2774 0 0,-5 3 18 0 0,1 0-1 0 0,-1 1 0 0 0,1 0 0 0 0,0 1 1 0 0,0 0-1 0 0,18-4 0 0 0,161-24-416 0 0,-10 3-3719 0 0,-179 28 4260 0 0,0 1-1 0 0,-1 0 1 0 0,1 0 0 0 0,0-1-1 0 0,-1 1 1 0 0,1 0-1 0 0,0 0 1 0 0,-1 0 0 0 0,1 0-1 0 0,0 0 1 0 0,-1 0-1 0 0,1 0 1 0 0,0 0-1 0 0,0 0 1 0 0,-1 0 0 0 0,1 1-1 0 0,0-1 1 0 0,-1 0-1 0 0,1 0 1 0 0,-1 1-1 0 0,1-1 1 0 0,0 0 0 0 0,-1 1-1 0 0,1-1 1 0 0,-1 1-1 0 0,1-1 1 0 0,-1 0 0 0 0,1 1-1 0 0,-1-1 1 0 0,1 1-1 0 0,-1 0 1 0 0,1-1-1 0 0,-1 1 1 0 0,0-1 0 0 0,1 1-1 0 0,-1 0 1 0 0,0-1-1 0 0,0 1 1 0 0,1 0 0 0 0,-1-1-1 0 0,0 1 1 0 0,0 0-1 0 0,0-1 1 0 0,0 1-1 0 0,0 0 1 0 0,0-1 0 0 0,0 1-1 0 0,0 0 1 0 0,0-1-1 0 0,0 1 1 0 0,0 0 0 0 0,-1 0-1 0 0,3 11-488 0 0,12 59 1390 0 0,38 107 0 0 0,-51-177-949 0 0,1 0 0 0 0,-1 0 0 0 0,0 0 0 0 0,1 0 0 0 0,-1 0-1 0 0,0-1 1 0 0,1 1 0 0 0,0 0 0 0 0,-1-1 0 0 0,1 1 0 0 0,-1-1 0 0 0,1 1 0 0 0,0-1 0 0 0,-1 0 0 0 0,1 0 0 0 0,-1 0 0 0 0,1 0 0 0 0,0 0 0 0 0,-1 0-1 0 0,4-1 1 0 0,37-5 147 0 0,-34 4-158 0 0,0-2 1 0 0,0 1-1 0 0,-1-1 1 0 0,1-1-1 0 0,-1 0 0 0 0,0 1 1 0 0,0-2-1 0 0,0 1 1 0 0,-1-1-1 0 0,0 0 1 0 0,0-1-1 0 0,-1 1 1 0 0,1-1-1 0 0,-1 0 1 0 0,-1-1-1 0 0,1 1 1 0 0,-1-1-1 0 0,-1 0 0 0 0,0 0 1 0 0,0 0-1 0 0,0 0 1 0 0,-1 0-1 0 0,0-1 1 0 0,0 1-1 0 0,-1-1 1 0 0,-1 0-1 0 0,1 1 1 0 0,-1-1-1 0 0,-1 0 1 0 0,1 1-1 0 0,-4-15 0 0 0,1 16-668 0 0,1-1-1 0 0,-2 1 0 0 0,1 0 0 0 0,-1 0 0 0 0,-6-9 1 0 0,2 4-2851 0 0</inkml:trace>
</inkml:ink>
</file>

<file path=ppt/ink/ink2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3:52.395"/>
    </inkml:context>
    <inkml:brush xml:id="br0">
      <inkml:brushProperty name="width" value="0.1" units="cm"/>
      <inkml:brushProperty name="height" value="0.1" units="cm"/>
      <inkml:brushProperty name="color" value="#33CCFF"/>
    </inkml:brush>
  </inkml:definitions>
  <inkml:trace contextRef="#ctx0" brushRef="#br0">1 174 1408 0 0,'0'0'10048'0'0,"6"13"-9508"0"0,-1-4-388 0 0,0-1 24 0 0,0 0 0 0 0,0 1-1 0 0,-1 0 1 0 0,0 0 0 0 0,-1 0-1 0 0,0 0 1 0 0,0 1 0 0 0,2 15-1 0 0,-5-70 4241 0 0,1-23-5167 0 0,-1 57 541 0 0,1-1 0 0 0,0 0 0 0 0,1 1 1 0 0,0-1-1 0 0,1 1 0 0 0,7-19 0 0 0,-7 23-215 0 0,0 1-1 0 0,0-1 0 0 0,1 1 0 0 0,0 0 0 0 0,5-6 0 0 0,-6 8-268 0 0,1 0 0 0 0,-1 1 0 0 0,1 0 0 0 0,0 0 0 0 0,0 0 0 0 0,0 0 0 0 0,0 0 0 0 0,6-2 0 0 0,6 1-3830 0 0</inkml:trace>
</inkml:ink>
</file>

<file path=ppt/ink/ink2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3:52.814"/>
    </inkml:context>
    <inkml:brush xml:id="br0">
      <inkml:brushProperty name="width" value="0.1" units="cm"/>
      <inkml:brushProperty name="height" value="0.1" units="cm"/>
      <inkml:brushProperty name="color" value="#33CCFF"/>
    </inkml:brush>
  </inkml:definitions>
  <inkml:trace contextRef="#ctx0" brushRef="#br0">1 1 5869 0 0,'0'0'8742'0'0,"6"12"-8738"0"0,2 5 106 0 0,0 0 1 0 0,-2 0 0 0 0,0 1 0 0 0,-1 0 0 0 0,0 0-1 0 0,2 24 1 0 0,-6 20 268 0 0,-1-57-396 0 0,0-8-45 0 0,2-19-312 0 0,1 1 0 0 0,1 0 0 0 0,0 0 0 0 0,2 0 0 0 0,1 1 0 0 0,14-31 0 0 0,-13 29 485 0 0,-7 21-55 0 0,-1 0 0 0 0,0-1 0 0 0,1 1 0 0 0,-1 0 0 0 0,1 0 0 0 0,-1 0 0 0 0,1-1 1 0 0,0 1-1 0 0,-1 0 0 0 0,1 0 0 0 0,0 0 0 0 0,0 0 0 0 0,0 0 0 0 0,0 0 1 0 0,0 1-1 0 0,0-1 0 0 0,0 0 0 0 0,0 0 0 0 0,0 1 0 0 0,0-1 0 0 0,0 0 0 0 0,1 1 1 0 0,-1-1-1 0 0,0 1 0 0 0,0 0 0 0 0,2-1 0 0 0,-1 1-12 0 0,0 1 0 0 0,0-1-1 0 0,0 1 1 0 0,0-1 0 0 0,0 1-1 0 0,-1 0 1 0 0,1 0 0 0 0,0 0 0 0 0,0 0-1 0 0,-1 0 1 0 0,1 0 0 0 0,-1 0 0 0 0,1 1-1 0 0,-1-1 1 0 0,2 3 0 0 0,7 7-23 0 0,0 2 0 0 0,-1-1 0 0 0,9 20 0 0 0,-15-27-46 0 0,3 6-841 0 0,1 0 0 0 0,0 0-1 0 0,15 16 1 0 0,-19-23 215 0 0,1-1 0 0 0,-1 0 1 0 0,1 0-1 0 0,0-1 0 0 0,-1 1 0 0 0,1-1 0 0 0,0 1 0 0 0,8 2 1 0 0,17 1-5065 0 0</inkml:trace>
</inkml:ink>
</file>

<file path=ppt/ink/ink2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3:53.301"/>
    </inkml:context>
    <inkml:brush xml:id="br0">
      <inkml:brushProperty name="width" value="0.1" units="cm"/>
      <inkml:brushProperty name="height" value="0.1" units="cm"/>
      <inkml:brushProperty name="color" value="#33CCFF"/>
    </inkml:brush>
  </inkml:definitions>
  <inkml:trace contextRef="#ctx0" brushRef="#br0">213 52 4376 0 0,'0'0'10187'0'0,"-12"-8"-9870"0"0,-36-23-270 0 0,47 31-48 0 0,-1 0 1 0 0,1-1-1 0 0,0 1 0 0 0,-1 0 0 0 0,0-1 0 0 0,1 1 0 0 0,-1 0 0 0 0,1 0 0 0 0,-1 0 1 0 0,1 0-1 0 0,-1 1 0 0 0,1-1 0 0 0,-1 0 0 0 0,1 1 0 0 0,-1-1 0 0 0,1 1 0 0 0,0-1 0 0 0,-1 1 1 0 0,1 0-1 0 0,0 0 0 0 0,-1-1 0 0 0,1 1 0 0 0,0 0 0 0 0,0 0 0 0 0,0 0 0 0 0,0 0 1 0 0,0 0-1 0 0,0 1 0 0 0,0-1 0 0 0,0 0 0 0 0,0 0 0 0 0,0 1 0 0 0,1-1 0 0 0,-1 0 1 0 0,0 3-1 0 0,-2-1 16 0 0,-11 21-18 0 0,0 0 1 0 0,1 1 0 0 0,2 0 0 0 0,0 1 0 0 0,2 0-1 0 0,1 1 1 0 0,1 0 0 0 0,1 0 0 0 0,1 1-1 0 0,2-1 1 0 0,1 1 0 0 0,1 0 0 0 0,4 46-1 0 0,-1-60-15 0 0,0-1 0 0 0,0 0-1 0 0,2 0 1 0 0,0 0 0 0 0,0 0-1 0 0,1 0 1 0 0,0-1 0 0 0,1 0-1 0 0,12 18 1 0 0,-14-24 25 0 0,0 0 0 0 0,1-1 1 0 0,0 1-1 0 0,0-1 0 0 0,0 0 0 0 0,0 0 1 0 0,1-1-1 0 0,0 0 0 0 0,0 0 0 0 0,0 0 1 0 0,1 0-1 0 0,-1-1 0 0 0,1 0 0 0 0,0-1 1 0 0,-1 1-1 0 0,1-1 0 0 0,0-1 0 0 0,1 1 0 0 0,7 0 1 0 0,1-2 15 0 0,-1 0 1 0 0,0-1 0 0 0,0 0 0 0 0,0-1 0 0 0,1-1-1 0 0,-2 0 1 0 0,1-1 0 0 0,0-1 0 0 0,-1 0-1 0 0,0-1 1 0 0,0 0 0 0 0,-1-1 0 0 0,20-14-1 0 0,-24 15-5 0 0,0-1-1 0 0,-1-1 1 0 0,0 0-1 0 0,0 0 1 0 0,-1 0-1 0 0,0-1 1 0 0,0 0-1 0 0,-1-1 1 0 0,0 1-1 0 0,-1-1 1 0 0,0 0-1 0 0,0 0 1 0 0,-1-1-1 0 0,0 0 1 0 0,-1 1-1 0 0,-1-1 1 0 0,0 0-1 0 0,0 0 1 0 0,0-12-1 0 0,-1-4 54 0 0,-1-1-1 0 0,-1 1 1 0 0,-2 0-1 0 0,0 0 1 0 0,-10-35-1 0 0,8 46 83 0 0,0 0 0 0 0,-1 1 0 0 0,-1 0 0 0 0,0 0 0 0 0,-1 0 0 0 0,-1 1 0 0 0,0 0 0 0 0,-1 0 0 0 0,0 1 0 0 0,-13-11 0 0 0,19 19-111 0 0,-1 1-1 0 0,1 0 1 0 0,-1 1-1 0 0,0-1 1 0 0,0 1-1 0 0,0 0 1 0 0,0 0-1 0 0,-1 1 1 0 0,1-1-1 0 0,-1 1 1 0 0,0 0 0 0 0,1 1-1 0 0,-1-1 1 0 0,0 1-1 0 0,0 1 1 0 0,0-1-1 0 0,0 1 1 0 0,0 0-1 0 0,0 0 1 0 0,0 0 0 0 0,0 1-1 0 0,0 0 1 0 0,0 0-1 0 0,0 1 1 0 0,1 0-1 0 0,-7 2 1 0 0,-1 1-544 0 0,1 1 0 0 0,-1 1 1 0 0,1 0-1 0 0,-12 9 0 0 0,-41 37-6699 0 0,44-33-280 0 0</inkml:trace>
</inkml:ink>
</file>

<file path=ppt/ink/ink2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3:55.552"/>
    </inkml:context>
    <inkml:brush xml:id="br0">
      <inkml:brushProperty name="width" value="0.1" units="cm"/>
      <inkml:brushProperty name="height" value="0.1" units="cm"/>
      <inkml:brushProperty name="color" value="#33CCFF"/>
    </inkml:brush>
  </inkml:definitions>
  <inkml:trace contextRef="#ctx0" brushRef="#br0">1 23 664 0 0,'0'0'2192'0'0,"13"-22"-2792"0"0,-9 21 548 0 0,-2 1 44 0 0,4 0-4 0 0,-3 0-160 0 0,3 0-308 0 0</inkml:trace>
</inkml:ink>
</file>

<file path=ppt/ink/ink2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4:02.594"/>
    </inkml:context>
    <inkml:brush xml:id="br0">
      <inkml:brushProperty name="width" value="0.1" units="cm"/>
      <inkml:brushProperty name="height" value="0.1" units="cm"/>
      <inkml:brushProperty name="color" value="#33CCFF"/>
    </inkml:brush>
  </inkml:definitions>
  <inkml:trace contextRef="#ctx0" brushRef="#br0">0 155 3860 0 0,'0'0'7874'0'0,"9"12"-8458"0"0,2 1 679 0 0,-1 0 1 0 0,-1 1-1 0 0,0 1 1 0 0,-1-1-1 0 0,-1 1 1 0 0,6 17-1 0 0,-6-7 218 0 0,-2 1 0 0 0,-1 0 0 0 0,0 0 0 0 0,-1 48 1090 0 0,-3-90 1414 0 0,1-6-2962 0 0,1 0 0 0 0,1 0 0 0 0,1 0 0 0 0,1 1 1 0 0,1 0-1 0 0,1 0 0 0 0,1 0 0 0 0,16-32 1 0 0,-4 18-1696 0 0,1 0 1 0 0,2 1 0 0 0,46-54-1 0 0,-52 72-2111 0 0,0 6-715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0:57.223"/>
    </inkml:context>
    <inkml:brush xml:id="br0">
      <inkml:brushProperty name="width" value="0.035" units="cm"/>
      <inkml:brushProperty name="height" value="0.035" units="cm"/>
      <inkml:brushProperty name="color" value="#E71224"/>
    </inkml:brush>
  </inkml:definitions>
  <inkml:trace contextRef="#ctx0" brushRef="#br0">74 50 4480,'-5'-11'2137,"4"3"-1309,-3-1-324,-1-2-504,2 4 0,0 4-288,-4 8-152,-6 0 436,-3 5-748,0 0-1625</inkml:trace>
</inkml:ink>
</file>

<file path=ppt/ink/ink2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4:03.050"/>
    </inkml:context>
    <inkml:brush xml:id="br0">
      <inkml:brushProperty name="width" value="0.1" units="cm"/>
      <inkml:brushProperty name="height" value="0.1" units="cm"/>
      <inkml:brushProperty name="color" value="#33CCFF"/>
    </inkml:brush>
  </inkml:definitions>
  <inkml:trace contextRef="#ctx0" brushRef="#br0">0 300 1356 0 0,'0'0'6282'0'0,"15"2"-5930"0"0,46 8 6 0 0,-57-10-331 0 0,1 0-1 0 0,0-1 1 0 0,-1 1 0 0 0,1-1-1 0 0,0 0 1 0 0,-1 0 0 0 0,1-1-1 0 0,-1 0 1 0 0,1 1 0 0 0,-1-1-1 0 0,0-1 1 0 0,0 1 0 0 0,0 0-1 0 0,0-1 1 0 0,0 0 0 0 0,4-4-1 0 0,3-2 26 0 0,5-3-153 0 0,0-1 0 0 0,-1 0-1 0 0,0-1 1 0 0,22-29 0 0 0,-31 35-314 0 0,0 0 1 0 0,-1-1-1 0 0,0 1 1 0 0,-1-1-1 0 0,0 0 0 0 0,0 0 1 0 0,-1 0-1 0 0,0 0 1 0 0,0-1-1 0 0,-1 1 1 0 0,2-20-1 0 0,-4 27 450 0 0,0 1 0 0 0,1-1 0 0 0,-1 0 0 0 0,0 0 0 0 0,0 0-1 0 0,-1 1 1 0 0,1-1 0 0 0,0 0 0 0 0,0 0 0 0 0,-1 0 0 0 0,1 1 0 0 0,-1-1-1 0 0,0 0 1 0 0,1 1 0 0 0,-1-1 0 0 0,0 0 0 0 0,0 1 0 0 0,0-1 0 0 0,0 1 0 0 0,0 0-1 0 0,0-1 1 0 0,-1 1 0 0 0,1 0 0 0 0,0 0 0 0 0,-1-1 0 0 0,1 1 0 0 0,-1 0-1 0 0,1 0 1 0 0,-1 1 0 0 0,1-1 0 0 0,-1 0 0 0 0,0 0 0 0 0,1 1 0 0 0,-1-1-1 0 0,0 1 1 0 0,0 0 0 0 0,1-1 0 0 0,-1 1 0 0 0,0 0 0 0 0,0 0 0 0 0,0 0-1 0 0,1 0 1 0 0,-3 1 0 0 0,-2-1 88 0 0,1 1-1 0 0,0 1 1 0 0,0-1 0 0 0,0 1-1 0 0,0 0 1 0 0,0 0 0 0 0,0 0-1 0 0,0 1 1 0 0,1-1 0 0 0,-1 1-1 0 0,1 0 1 0 0,0 1 0 0 0,0-1-1 0 0,-4 5 1 0 0,-1 3-53 0 0,1 1 1 0 0,1 0-1 0 0,-1 0 0 0 0,2 1 1 0 0,0 0-1 0 0,0 0 0 0 0,1 0 1 0 0,1 1-1 0 0,0-1 0 0 0,-2 24 1 0 0,1-1 187 0 0,2 1 0 0 0,4 70 1 0 0,1-88-218 0 0,0 0 0 0 0,1-1 0 0 0,1 1-1 0 0,1-1 1 0 0,1 0 0 0 0,0 0 0 0 0,14 25 0 0 0,-16-35-106 0 0,0 0-1 0 0,0-1 0 0 0,1 0 0 0 0,0 1 1 0 0,0-2-1 0 0,1 1 0 0 0,-1-1 1 0 0,1 0-1 0 0,1 0 0 0 0,-1 0 1 0 0,1-1-1 0 0,0 0 0 0 0,1-1 0 0 0,-1 1 1 0 0,1-1-1 0 0,0-1 0 0 0,-1 0 1 0 0,14 4-1 0 0,3-6-2086 0 0,4-7-1430 0 0</inkml:trace>
</inkml:ink>
</file>

<file path=ppt/ink/ink2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4:03.474"/>
    </inkml:context>
    <inkml:brush xml:id="br0">
      <inkml:brushProperty name="width" value="0.1" units="cm"/>
      <inkml:brushProperty name="height" value="0.1" units="cm"/>
      <inkml:brushProperty name="color" value="#33CCFF"/>
    </inkml:brush>
  </inkml:definitions>
  <inkml:trace contextRef="#ctx0" brushRef="#br0">24 1 7949 0 0,'0'0'3535'0'0,"-2"12"-3901"0"0,-9 70 649 0 0,4 0 0 0 0,3 1 0 0 0,14 156 0 0 0,37 59-1221 0 0,2-103-3404 0 0,-39-159-1012 0 0</inkml:trace>
</inkml:ink>
</file>

<file path=ppt/ink/ink2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4:03.944"/>
    </inkml:context>
    <inkml:brush xml:id="br0">
      <inkml:brushProperty name="width" value="0.1" units="cm"/>
      <inkml:brushProperty name="height" value="0.1" units="cm"/>
      <inkml:brushProperty name="color" value="#33CCFF"/>
    </inkml:brush>
  </inkml:definitions>
  <inkml:trace contextRef="#ctx0" brushRef="#br0">0 406 8173 0 0,'0'0'3515'0'0,"12"-4"-5677"0"0,104-19 1066 0 0,-63 14-1814 0 0,98-29-1 0 0,19-32 6929 0 0,-167 83-1923 0 0,-3 21-1946 0 0,0-25 504 0 0,0 7-578 0 0,1-1-1 0 0,0 1 1 0 0,2-1 0 0 0,-1 0-1 0 0,2 0 1 0 0,0 0-1 0 0,1 0 1 0 0,7 16 0 0 0,-9-26-67 0 0,-1-1 0 0 0,0 1 0 0 0,1-1 0 0 0,0 1 0 0 0,0-1-1 0 0,0 0 1 0 0,0 0 0 0 0,1 0 0 0 0,-1-1 0 0 0,1 1 0 0 0,0-1 0 0 0,0 0 0 0 0,1 0 0 0 0,-1-1 0 0 0,0 1 0 0 0,1-1 0 0 0,0 0 0 0 0,-1 0 0 0 0,1 0 0 0 0,0-1 0 0 0,0 1 0 0 0,0-1 0 0 0,0 0 0 0 0,0-1 0 0 0,1 1 0 0 0,-1-1 0 0 0,0 0 0 0 0,7-1 0 0 0,-6-1 73 0 0,-1 0 0 0 0,1 0 0 0 0,-1 0 0 0 0,0 0 0 0 0,0-1 0 0 0,0 0 0 0 0,0 0 1 0 0,0 0-1 0 0,0-1 0 0 0,-1 0 0 0 0,1 1 0 0 0,-1-2 0 0 0,0 1 0 0 0,-1 0 0 0 0,1-1 0 0 0,-1 0 0 0 0,0 0 0 0 0,0 0 0 0 0,0 0 0 0 0,2-6 0 0 0,1-2-74 0 0,0-1-1 0 0,-1 0 0 0 0,0 0 0 0 0,-1-1 1 0 0,-1 1-1 0 0,3-26 0 0 0,-5 25-375 0 0,1-38-1384 0 0,-10 21-2616 0 0,-2 16 91 0 0</inkml:trace>
  <inkml:trace contextRef="#ctx0" brushRef="#br0" timeOffset="1">952 267 7249 0 0,'0'0'4101'0'0,"6"13"-3639"0"0,-2 0-364 0 0,-1-1 96 0 0,1 0 0 0 0,0 0 0 0 0,1 0 0 0 0,1-1 0 0 0,0 0 0 0 0,11 17 0 0 0,-16-27-158 0 0,-1-1-1 0 0,1 1 1 0 0,-1 0 0 0 0,1-1-1 0 0,0 1 1 0 0,-1 0 0 0 0,1-1-1 0 0,0 1 1 0 0,0-1 0 0 0,-1 1-1 0 0,1-1 1 0 0,0 0 0 0 0,0 1-1 0 0,0-1 1 0 0,0 0 0 0 0,-1 1-1 0 0,1-1 1 0 0,0 0 0 0 0,0 0-1 0 0,0 0 1 0 0,0 0 0 0 0,0 0-1 0 0,0 0 1 0 0,0 0 0 0 0,0 0-1 0 0,0 0 1 0 0,1-1 31 0 0,-1 0 0 0 0,1 0 0 0 0,-1 0 0 0 0,1 0 0 0 0,-1 0 0 0 0,0 0-1 0 0,0 0 1 0 0,0 0 0 0 0,1-1 0 0 0,-1 1 0 0 0,0 0 0 0 0,0-1 0 0 0,0-1 0 0 0,5-8 194 0 0,-1-1 0 0 0,-1 1-1 0 0,5-15 1 0 0,-6 15-322 0 0,16-45-698 0 0,-3-1 0 0 0,-2 0 0 0 0,6-59 1 0 0,-19 91-2990 0 0</inkml:trace>
</inkml:ink>
</file>

<file path=ppt/ink/ink2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4:04.462"/>
    </inkml:context>
    <inkml:brush xml:id="br0">
      <inkml:brushProperty name="width" value="0.1" units="cm"/>
      <inkml:brushProperty name="height" value="0.1" units="cm"/>
      <inkml:brushProperty name="color" value="#33CCFF"/>
    </inkml:brush>
  </inkml:definitions>
  <inkml:trace contextRef="#ctx0" brushRef="#br0">0 0 3676 0 0,'0'0'9639'0'0,"12"13"-9695"0"0,-8-9 91 0 0,10 10 125 0 0,-1 2 0 0 0,-1-1 0 0 0,0 1 1 0 0,-1 1-1 0 0,17 33 0 0 0,-20-30-39 0 0,-1 1 0 0 0,0 0 0 0 0,-2 1 0 0 0,-1-1 0 0 0,0 1 0 0 0,-2 0 0 0 0,0 0 0 0 0,-2 0 0 0 0,0 0 0 0 0,-1 0 0 0 0,-7 33 0 0 0,0-36-3 0 0,8-19-106 0 0,0 0 1 0 0,0 0-1 0 0,0 0 0 0 0,-1 0 0 0 0,1 0 0 0 0,0 0 0 0 0,0 0 0 0 0,0 0 0 0 0,0 0 0 0 0,-1 0 0 0 0,1 0 0 0 0,0 0 1 0 0,0 0-1 0 0,0 0 0 0 0,-1 0 0 0 0,1 0 0 0 0,0 0 0 0 0,0 0 0 0 0,0 0 0 0 0,0 0 0 0 0,-1 0 0 0 0,1 0 0 0 0,0 0 0 0 0,0 0 1 0 0,0 0-1 0 0,0 0 0 0 0,0 0 0 0 0,-1 0 0 0 0,1 0 0 0 0,0-1 0 0 0,0 1 0 0 0,0 0 0 0 0,0 0 0 0 0,0 0 0 0 0,0 0 1 0 0,-1 0-1 0 0,1 0 0 0 0,0-1 0 0 0,0 1 0 0 0,0 0 0 0 0,0 0 0 0 0,0 0 0 0 0,0 0 0 0 0,0-1 0 0 0,0 1 0 0 0,0 0 1 0 0,0 0-1 0 0,-6-36 319 0 0,6 9-514 0 0,2-1 1 0 0,1 1-1 0 0,1 0 1 0 0,1 0-1 0 0,1 0 1 0 0,2 0-1 0 0,1 1 1 0 0,0 0-1 0 0,2 1 1 0 0,2 0-1 0 0,0 1 1 0 0,21-30-1 0 0,-32 51 171 0 0,0 0 0 0 0,0 0 0 0 0,1 1 0 0 0,-1-1-1 0 0,0 1 1 0 0,1-1 0 0 0,0 1 0 0 0,0 0 0 0 0,0 0 0 0 0,0 0 0 0 0,0 0 0 0 0,0 1 0 0 0,0-1-1 0 0,0 1 1 0 0,1 0 0 0 0,-1 0 0 0 0,1 0 0 0 0,-1 0 0 0 0,0 0 0 0 0,1 1 0 0 0,6 0 0 0 0,-5 0 55 0 0,0 1 0 0 0,0 1 1 0 0,0-1-1 0 0,0 1 0 0 0,-1 0 1 0 0,1 0-1 0 0,-1 0 0 0 0,1 0 1 0 0,-1 1-1 0 0,0 0 1 0 0,0 0-1 0 0,0 0 0 0 0,0 0 1 0 0,5 7-1 0 0,0 1 150 0 0,0 1 1 0 0,0-1-1 0 0,-1 2 0 0 0,-1-1 1 0 0,0 1-1 0 0,-1 0 0 0 0,0 0 0 0 0,-1 1 1 0 0,-1-1-1 0 0,0 1 0 0 0,3 17 1 0 0,-1 13-1007 0 0,-2 0 0 0 0,-1 58 0 0 0</inkml:trace>
</inkml:ink>
</file>

<file path=ppt/ink/ink2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3:11.155"/>
    </inkml:context>
    <inkml:brush xml:id="br0">
      <inkml:brushProperty name="width" value="0.1" units="cm"/>
      <inkml:brushProperty name="height" value="0.1" units="cm"/>
      <inkml:brushProperty name="color" value="#33CCFF"/>
    </inkml:brush>
  </inkml:definitions>
  <inkml:trace contextRef="#ctx0" brushRef="#br0">1 0 10785 0 0,'0'0'5178'0'0,"0"13"-5128"0"0,41 440 401 0 0,-38-441-2904 0 0,-2-20 1245 0 0,-2-31-136 0 0,1 26-200 0 0,0-18-1318 0 0,0-15-1155 0 0</inkml:trace>
</inkml:ink>
</file>

<file path=ppt/ink/ink2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3:11.563"/>
    </inkml:context>
    <inkml:brush xml:id="br0">
      <inkml:brushProperty name="width" value="0.1" units="cm"/>
      <inkml:brushProperty name="height" value="0.1" units="cm"/>
      <inkml:brushProperty name="color" value="#33CCFF"/>
    </inkml:brush>
  </inkml:definitions>
  <inkml:trace contextRef="#ctx0" brushRef="#br0">62 1 9773 0 0,'0'0'3202'0'0,"-4"15"-2686"0"0,-4 10-703 0 0,-27 105-397 0 0,30-109 552 0 0,2 1 1 0 0,0 0-1 0 0,1-1 0 0 0,1 33 0 0 0,1-50 25 0 0,0-1-1 0 0,1 1 0 0 0,0 0 1 0 0,-1 0-1 0 0,1 0 0 0 0,1 0 1 0 0,-1 0-1 0 0,0-1 0 0 0,1 1 1 0 0,0-1-1 0 0,0 1 0 0 0,0-1 1 0 0,0 0-1 0 0,1 1 0 0 0,-1-1 1 0 0,1 0-1 0 0,0-1 0 0 0,3 4 1 0 0,-1-3 46 0 0,-1-1 0 0 0,1 1 0 0 0,-1-1 0 0 0,1 0 0 0 0,0 0 0 0 0,0-1 0 0 0,0 1 0 0 0,0-1 0 0 0,0 0 0 0 0,0 0 0 0 0,0-1 0 0 0,8 0 0 0 0,-1 0 64 0 0,0-1 0 0 0,0-1 0 0 0,0 0 0 0 0,0-1 0 0 0,0 0 0 0 0,-1 0 0 0 0,1-1 0 0 0,-1-1 0 0 0,0 0 0 0 0,-1-1 0 0 0,12-7 0 0 0,-15 8-23 0 0,-1-1 0 0 0,0 0 0 0 0,0 0 0 0 0,-1 0 0 0 0,0 0 0 0 0,0-1 0 0 0,-1 0 1 0 0,1 0-1 0 0,-2 0 0 0 0,1-1 0 0 0,-1 1 0 0 0,0-1 0 0 0,0 0 0 0 0,-1 0 0 0 0,0 0 0 0 0,-1 0 1 0 0,1 0-1 0 0,-1-14 0 0 0,-1 13-75 0 0,0 0 1 0 0,0 0 0 0 0,-1-1-1 0 0,0 2 1 0 0,-1-1-1 0 0,0 0 1 0 0,0 0 0 0 0,-1 0-1 0 0,0 1 1 0 0,-1 0-1 0 0,0-1 1 0 0,0 1 0 0 0,0 1-1 0 0,-1-1 1 0 0,-1 1 0 0 0,-11-14-1 0 0,14 18-87 0 0,0 0 0 0 0,0 1 0 0 0,0-1 0 0 0,-1 1 0 0 0,1-1 0 0 0,-1 1 0 0 0,0 0 0 0 0,0 0 0 0 0,1 1 0 0 0,-1-1-1 0 0,0 1 1 0 0,0 0 0 0 0,-1 0 0 0 0,1 0 0 0 0,0 0 0 0 0,0 1 0 0 0,-5-1 0 0 0,3 2-193 0 0,1 0-1 0 0,0 0 1 0 0,-1 0-1 0 0,1 1 1 0 0,0-1-1 0 0,0 1 1 0 0,0 1-1 0 0,0-1 1 0 0,0 1-1 0 0,1-1 1 0 0,-9 7 0 0 0,3 0-374 0 0,-1 1 0 0 0,1 0 0 0 0,1 1 0 0 0,0 0 1 0 0,0 0-1 0 0,1 0 0 0 0,1 1 0 0 0,0 1 1 0 0,-6 14-1 0 0,0 16-1404 0 0,11 14-396 0 0</inkml:trace>
</inkml:ink>
</file>

<file path=ppt/ink/ink2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3:12.676"/>
    </inkml:context>
    <inkml:brush xml:id="br0">
      <inkml:brushProperty name="width" value="0.1" units="cm"/>
      <inkml:brushProperty name="height" value="0.1" units="cm"/>
      <inkml:brushProperty name="color" value="#33CCFF"/>
    </inkml:brush>
  </inkml:definitions>
  <inkml:trace contextRef="#ctx0" brushRef="#br0">0 85 3040 0 0,'0'0'9570'0'0,"3"1"-9083"0"0,34 3 222 0 0,0-2 0 0 0,63-3 0 0 0,-26-1-701 0 0,112-8 128 0 0,2 1 35 0 0,-180 9-370 0 0,0-1 0 0 0,-1 0 0 0 0,1 0 1 0 0,-1-1-1 0 0,1 1 0 0 0,9-5 0 0 0,-14 5-192 0 0,-1 0 1 0 0,1 0-1 0 0,-1 0 1 0 0,1 0-1 0 0,-1-1 0 0 0,0 1 1 0 0,1-1-1 0 0,-1 0 0 0 0,0 1 1 0 0,0-1-1 0 0,0 0 1 0 0,0 0-1 0 0,-1 0 0 0 0,1-1 1 0 0,0 1-1 0 0,-1 0 0 0 0,0-1 1 0 0,1 1-1 0 0,-1 0 0 0 0,0-1 1 0 0,1-4-1 0 0,-2-6-3622 0 0</inkml:trace>
</inkml:ink>
</file>

<file path=ppt/ink/ink2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3:13.119"/>
    </inkml:context>
    <inkml:brush xml:id="br0">
      <inkml:brushProperty name="width" value="0.1" units="cm"/>
      <inkml:brushProperty name="height" value="0.1" units="cm"/>
      <inkml:brushProperty name="color" value="#33CCFF"/>
    </inkml:brush>
  </inkml:definitions>
  <inkml:trace contextRef="#ctx0" brushRef="#br0">0 0 5977 0 0,'0'0'7050'0'0,"3"14"-8405"0"0,12 68 2074 0 0,5 136-1 0 0,-14 102 1799 0 0,-6-321-2836 0 0,0 0 0 0 0,0 0 0 0 0,0-1 0 0 0,1 1 0 0 0,-1 0 0 0 0,0 0 0 0 0,1 0 0 0 0,-1 0 0 0 0,0 0 0 0 0,1 0 0 0 0,-1 0 0 0 0,1 0 0 0 0,-1 0 0 0 0,1 0 0 0 0,0 0 0 0 0,0 0 0 0 0,-1 0 0 0 0,1 1 0 0 0,2-2 0 0 0,15-17-4059 0 0</inkml:trace>
</inkml:ink>
</file>

<file path=ppt/ink/ink2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3:17.859"/>
    </inkml:context>
    <inkml:brush xml:id="br0">
      <inkml:brushProperty name="width" value="0.1" units="cm"/>
      <inkml:brushProperty name="height" value="0.1" units="cm"/>
      <inkml:brushProperty name="color" value="#33CCFF"/>
    </inkml:brush>
  </inkml:definitions>
  <inkml:trace contextRef="#ctx0" brushRef="#br0">345 74 3312 0 0,'0'0'6636'0'0,"3"-11"-6076"0"0,2-2-227 0 0,-3 9-30 0 0,-1-1 0 0 0,1 1 0 0 0,-1-1 0 0 0,1 1 1 0 0,-1-1-1 0 0,-1 0 0 0 0,1 0 0 0 0,-1-7 0 0 0,-21 42 739 0 0,-45 83-868 0 0,-94 223 1 0 0,135-270-141 0 0,3 1 1 0 0,3 0 0 0 0,3 1-1 0 0,3 1 1 0 0,-6 83-1 0 0,18-123-38 0 0,0 1 0 0 0,2-1-1 0 0,2 0 1 0 0,9 47-1 0 0,-7-55-35 0 0,1-1-1 0 0,1 1 1 0 0,1-1-1 0 0,1 0 0 0 0,1-1 1 0 0,0 0-1 0 0,15 19 1 0 0,-4-11 68 0 0,1-1 0 0 0,1 0 0 0 0,1-2 1 0 0,1-1-1 0 0,1 0 0 0 0,1-2 0 0 0,31 18 0 0 0,2-4 265 0 0,2-3-1 0 0,95 35 0 0 0,-140-62 23 0 0,-15-13-1155 0 0,0-18-4004 0 0,0 15 2198 0 0,-6 63-5262 0 0</inkml:trace>
</inkml:ink>
</file>

<file path=ppt/ink/ink2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3:18.359"/>
    </inkml:context>
    <inkml:brush xml:id="br0">
      <inkml:brushProperty name="width" value="0.1" units="cm"/>
      <inkml:brushProperty name="height" value="0.1" units="cm"/>
      <inkml:brushProperty name="color" value="#33CCFF"/>
    </inkml:brush>
  </inkml:definitions>
  <inkml:trace contextRef="#ctx0" brushRef="#br0">88 26 860 0 0,'0'0'14689'0'0,"3"-6"-14243"0"0,7-14-518 0 0,-11 29 0 0 0,-13 48 72 0 0,6-27 170 0 0,-6 28-488 0 0,-30 131 1274 0 0,36-145-2361 0 0,3 0 1 0 0,-2 57-1 0 0,14-120-6984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1:34.530"/>
    </inkml:context>
    <inkml:brush xml:id="br0">
      <inkml:brushProperty name="width" value="0.035" units="cm"/>
      <inkml:brushProperty name="height" value="0.035" units="cm"/>
      <inkml:brushProperty name="color" value="#E71224"/>
    </inkml:brush>
  </inkml:definitions>
  <inkml:trace contextRef="#ctx0" brushRef="#br0">81 2 2196,'0'-1'120,"-2"1"-120,1 0-324,-4 0-420,-9 1 528,1-1 96,-5-1 24,4 2 0,1 1-60</inkml:trace>
</inkml:ink>
</file>

<file path=ppt/ink/ink2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3:18.794"/>
    </inkml:context>
    <inkml:brush xml:id="br0">
      <inkml:brushProperty name="width" value="0.1" units="cm"/>
      <inkml:brushProperty name="height" value="0.1" units="cm"/>
      <inkml:brushProperty name="color" value="#33CCFF"/>
    </inkml:brush>
  </inkml:definitions>
  <inkml:trace contextRef="#ctx0" brushRef="#br0">159 108 5460 0 0,'0'0'5547'0'0,"-5"12"-6191"0"0,-13 38 612 0 0,17-49 34 0 0,1 0-1 0 0,-1 0 1 0 0,1 0 0 0 0,0 0 0 0 0,0 0-1 0 0,0 0 1 0 0,-1 0 0 0 0,1 0-1 0 0,0 0 1 0 0,0 0 0 0 0,0 0 0 0 0,1 1-1 0 0,-1-1 1 0 0,0 0 0 0 0,0 0-1 0 0,1 0 1 0 0,-1 0 0 0 0,0 0 0 0 0,1 0-1 0 0,-1 0 1 0 0,1 0 0 0 0,-1 0-1 0 0,1 0 1 0 0,0-1 0 0 0,-1 1 0 0 0,1 0-1 0 0,0 0 1 0 0,0 0 0 0 0,-1-1 0 0 0,1 1-1 0 0,0 0 1 0 0,0-1 0 0 0,0 1-1 0 0,0-1 1 0 0,0 1 0 0 0,0-1 0 0 0,0 1-1 0 0,2-1 1 0 0,2 2 46 0 0,0-1 0 0 0,1 0 0 0 0,-1 0-1 0 0,0-1 1 0 0,9 0 0 0 0,-10 0 3 0 0,6 1-23 0 0,0-1 1 0 0,0 0 0 0 0,0-1-1 0 0,-1 0 1 0 0,20-5-1 0 0,-27 5 7 0 0,0 0-1 0 0,1 0 0 0 0,-1 0 0 0 0,0 0 0 0 0,0 0 0 0 0,0 0 0 0 0,0-1 1 0 0,0 1-1 0 0,0-1 0 0 0,0 1 0 0 0,0-1 0 0 0,0 0 0 0 0,-1 0 0 0 0,1 0 1 0 0,-1 0-1 0 0,1 0 0 0 0,-1 0 0 0 0,0 0 0 0 0,0 0 0 0 0,0-1 0 0 0,0 1 1 0 0,0 0-1 0 0,-1-1 0 0 0,1 1 0 0 0,-1 0 0 0 0,1-1 0 0 0,-1 1 0 0 0,0-1 1 0 0,0-2-1 0 0,0-2-6 0 0,-1 1 1 0 0,0 0 0 0 0,0 0-1 0 0,0 0 1 0 0,-1 0 0 0 0,0 0-1 0 0,0 0 1 0 0,0 0 0 0 0,-1 0-1 0 0,0 1 1 0 0,0-1 0 0 0,-1 1-1 0 0,1 0 1 0 0,-1 0 0 0 0,0 0-1 0 0,0 1 1 0 0,-1-1 0 0 0,1 1-1 0 0,-1 0 1 0 0,0 0 0 0 0,0 1-1 0 0,-1-1 1 0 0,1 1 0 0 0,-1 0-1 0 0,-7-2 1 0 0,8 2-70 0 0,-1 1 0 0 0,1 1 1 0 0,-1-1-1 0 0,0 1 0 0 0,0 0 0 0 0,1 0 1 0 0,-1 0-1 0 0,0 1 0 0 0,0 0 0 0 0,0 0 1 0 0,0 1-1 0 0,1-1 0 0 0,-1 1 0 0 0,0 0 1 0 0,0 1-1 0 0,1 0 0 0 0,-1 0 0 0 0,1 0 1 0 0,-1 0-1 0 0,1 1 0 0 0,0 0 0 0 0,0 0 0 0 0,0 0 1 0 0,1 1-1 0 0,-1-1 0 0 0,1 1 0 0 0,-5 5 1 0 0,2 0-80 0 0,0 1-1 0 0,0-1 1 0 0,1 1 0 0 0,0 0 0 0 0,1 0 0 0 0,0 1 0 0 0,-3 12-1 0 0,4-11-886 0 0,1 0-1 0 0,1 1 1 0 0,-3 23-1 0 0,5 4-3528 0 0</inkml:trace>
</inkml:ink>
</file>

<file path=ppt/ink/ink2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3:19.248"/>
    </inkml:context>
    <inkml:brush xml:id="br0">
      <inkml:brushProperty name="width" value="0.1" units="cm"/>
      <inkml:brushProperty name="height" value="0.1" units="cm"/>
      <inkml:brushProperty name="color" value="#33CCFF"/>
    </inkml:brush>
  </inkml:definitions>
  <inkml:trace contextRef="#ctx0" brushRef="#br0">0 328 10045 0 0,'0'0'1795'0'0,"12"0"-1503"0"0,46-3-228 0 0,1 3 1 0 0,-1 2 0 0 0,90 15-1 0 0,-16 22-47 0 0,-22-4-4339 0 0,-91-32 689 0 0</inkml:trace>
  <inkml:trace contextRef="#ctx0" brushRef="#br0" timeOffset="1">247 0 9005 0 0,'0'0'5296'0'0,"-1"13"-6194"0"0,-4 190 1233 0 0,24 214 0 0 0,-19-413-471 0 0,5 24-1179 0 0,-5-28 1207 0 0,0 1 0 0 0,0-1 1 0 0,0 1-1 0 0,0-1 0 0 0,1 1 0 0 0,-1-1 1 0 0,0 1-1 0 0,0-1 0 0 0,0 1 1 0 0,1-1-1 0 0,-1 1 0 0 0,0-1 1 0 0,1 0-1 0 0,-1 1 0 0 0,0-1 0 0 0,1 0 1 0 0,-1 1-1 0 0,1-1 0 0 0,-1 0 1 0 0,1 1-1 0 0,-1-1 0 0 0,0 0 1 0 0,1 0-1 0 0,-1 1 0 0 0,1-1 1 0 0,-1 0-1 0 0,1 0 0 0 0,-1 0 0 0 0,1 0 1 0 0,0 0-1 0 0,-1 1 0 0 0,1-1 1 0 0,-1 0-1 0 0,1 0 0 0 0,-1-1 1 0 0,1 1-1 0 0,-1 0 0 0 0,1 0 0 0 0,-1 0 1 0 0,1 0-1 0 0,-1 0 0 0 0,1-1 1 0 0</inkml:trace>
</inkml:ink>
</file>

<file path=ppt/ink/ink2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3:19.690"/>
    </inkml:context>
    <inkml:brush xml:id="br0">
      <inkml:brushProperty name="width" value="0.1" units="cm"/>
      <inkml:brushProperty name="height" value="0.1" units="cm"/>
      <inkml:brushProperty name="color" value="#33CCFF"/>
    </inkml:brush>
  </inkml:definitions>
  <inkml:trace contextRef="#ctx0" brushRef="#br0">44 1 5549 0 0,'0'0'7862'0'0,"0"13"-7932"0"0,-20 163 1481 0 0,-3 47-720 0 0,22-195-727 0 0,3 80-530 0 0,0-95-515 0 0,0 0 0 0 0,0 0 0 0 0,7 17-1 0 0,-2-15-2056 0 0,4-10-1932 0 0</inkml:trace>
  <inkml:trace contextRef="#ctx0" brushRef="#br0" timeOffset="1">479 622 8833 0 0,'0'0'3136'0'0,"-34"78"-2892"0"0,23-53 88 0 0,-5-1 204 0 0,-2 2 280 0 0,-2-4-180 0 0,-2 1-260 0 0,0 0-184 0 0,-1-1-92 0 0,-2 0 40 0 0,2-3-140 0 0,0-2-596 0 0,1-3-876 0 0,3-4-872 0 0,9-2-684 0 0</inkml:trace>
</inkml:ink>
</file>

<file path=ppt/ink/ink2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3:21.138"/>
    </inkml:context>
    <inkml:brush xml:id="br0">
      <inkml:brushProperty name="width" value="0.1" units="cm"/>
      <inkml:brushProperty name="height" value="0.1" units="cm"/>
      <inkml:brushProperty name="color" value="#33CCFF"/>
    </inkml:brush>
  </inkml:definitions>
  <inkml:trace contextRef="#ctx0" brushRef="#br0">85 29 5124 0 0,'0'0'11694'0'0,"6"-3"-11672"0"0,7-2-172 0 0,0 1 0 0 0,0 0 0 0 0,0 1 0 0 0,1 0 0 0 0,18-1 0 0 0,76 1-3081 0 0,-97 3 2424 0 0,11 1-2246 0 0,-3 5-1168 0 0</inkml:trace>
  <inkml:trace contextRef="#ctx0" brushRef="#br0" timeOffset="1">0 241 10257 0 0,'0'0'5102'0'0,"11"0"-4996"0"0,214 0-1170 0 0,-63-13-5746 0 0,-93 3 287 0 0</inkml:trace>
</inkml:ink>
</file>

<file path=ppt/ink/ink2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3:20.114"/>
    </inkml:context>
    <inkml:brush xml:id="br0">
      <inkml:brushProperty name="width" value="0.1" units="cm"/>
      <inkml:brushProperty name="height" value="0.1" units="cm"/>
      <inkml:brushProperty name="color" value="#33CCFF"/>
    </inkml:brush>
  </inkml:definitions>
  <inkml:trace contextRef="#ctx0" brushRef="#br0">192 30 10289 0 0,'0'0'1533'0'0,"-4"12"-1169"0"0,-16 59-196 0 0,-1 2 1116 0 0,-40 98 1 0 0,60-168-1226 0 0,-28 50 590 0 0,27-50-622 0 0,1 0 1 0 0,-1-1-1 0 0,0 1 0 0 0,0-1 1 0 0,0 0-1 0 0,0 1 0 0 0,0-1 1 0 0,-1 0-1 0 0,1 0 0 0 0,-1 0 1 0 0,1-1-1 0 0,-1 1 0 0 0,0-1 1 0 0,1 1-1 0 0,-1-1 0 0 0,-5 2 0 0 0,7-4-36 0 0,1 1-1 0 0,-1 0 1 0 0,0 0-1 0 0,1 0 0 0 0,-1-1 1 0 0,1 1-1 0 0,-1 0 0 0 0,1 0 1 0 0,-1-1-1 0 0,1 1 0 0 0,-1-1 1 0 0,1 1-1 0 0,-1 0 1 0 0,1-1-1 0 0,0 1 0 0 0,-1-1 1 0 0,1 1-1 0 0,0-1 0 0 0,-1 1 1 0 0,1-1-1 0 0,0 1 0 0 0,-1-1 1 0 0,1 1-1 0 0,0-1 1 0 0,0 0-1 0 0,0 1 0 0 0,0-1 1 0 0,0 1-1 0 0,-1-1 0 0 0,1 0 1 0 0,0 1-1 0 0,0-1 1 0 0,0 1-1 0 0,1-1 0 0 0,-1-1 1 0 0,1-24-449 0 0,3 8 369 0 0,1 1 1 0 0,1-1-1 0 0,0 1 0 0 0,1 1 0 0 0,0-1 0 0 0,2 1 0 0 0,20-30 0 0 0,-2 9-195 0 0,63-65 1 0 0,-86 97 222 0 0,9-9 1 0 0,0 1 0 0 0,1 1-1 0 0,1 0 1 0 0,29-19 0 0 0,-41 29 75 0 0,0 0 0 0 0,0 1 0 0 0,0-1 1 0 0,0 1-1 0 0,0 0 0 0 0,0 0 0 0 0,0 0 1 0 0,1 0-1 0 0,-1 0 0 0 0,0 1 1 0 0,1 0-1 0 0,-1-1 0 0 0,1 1 0 0 0,-1 1 1 0 0,0-1-1 0 0,1 0 0 0 0,-1 1 1 0 0,0-1-1 0 0,1 1 0 0 0,-1 0 0 0 0,0 0 1 0 0,0 1-1 0 0,0-1 0 0 0,0 1 1 0 0,0-1-1 0 0,0 1 0 0 0,0 0 0 0 0,0 0 1 0 0,-1 0-1 0 0,1 1 0 0 0,-1-1 0 0 0,0 0 1 0 0,1 1-1 0 0,1 3 0 0 0,8 12 59 0 0,0 0 0 0 0,-1 1 0 0 0,-1 0 0 0 0,-1 0 0 0 0,9 27 0 0 0,22 107 570 0 0,-36-129-757 0 0,-1 0-1 0 0,-1 41 1 0 0,-13-97-13804 0 0</inkml:trace>
</inkml:ink>
</file>

<file path=ppt/ink/ink2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3:20.693"/>
    </inkml:context>
    <inkml:brush xml:id="br0">
      <inkml:brushProperty name="width" value="0.1" units="cm"/>
      <inkml:brushProperty name="height" value="0.1" units="cm"/>
      <inkml:brushProperty name="color" value="#33CCFF"/>
    </inkml:brush>
  </inkml:definitions>
  <inkml:trace contextRef="#ctx0" brushRef="#br0">315 0 9097 0 0,'0'0'2669'0'0,"12"8"-2215"0"0,-8-6-459 0 0,3 2-7 0 0,0 0 1 0 0,-1 1-1 0 0,1-1 1 0 0,-1 1-1 0 0,0 1 1 0 0,0-1 0 0 0,-1 1-1 0 0,0 0 1 0 0,0 0-1 0 0,0 1 1 0 0,-1 0-1 0 0,0-1 1 0 0,0 1 0 0 0,5 13-1 0 0,6 29 96 0 0,-2 1 0 0 0,-3 0 0 0 0,-1 0 0 0 0,2 86 0 0 0,-15 207 950 0 0,-56 323 1589 0 0,59-661-2597 0 0,-24 165 954 0 0,19-138-744 0 0,-2-1 0 0 0,-1 0 0 0 0,-18 39 0 0 0,25-64-197 0 0,-1 0 0 0 0,1 0 0 0 0,-1-1 0 0 0,-1 0 0 0 0,1 1-1 0 0,-1-1 1 0 0,0-1 0 0 0,0 1 0 0 0,-6 5 0 0 0,7-8-69 0 0,0-1 0 0 0,0 1 0 0 0,0 0 0 0 0,-1-1 0 0 0,1 0 0 0 0,0 0 0 0 0,0 0 0 0 0,-1 0 0 0 0,1-1 0 0 0,-1 1 0 0 0,1-1 0 0 0,0 0-1 0 0,-1 0 1 0 0,1 0 0 0 0,-1 0 0 0 0,1-1 0 0 0,-1 1 0 0 0,-4-3 0 0 0,-10-2-1038 0 0,1 0-1 0 0,0-1 0 0 0,0-2 0 0 0,-28-16 1 0 0,10 6-2360 0 0,-43-26-5029 0 0</inkml:trace>
</inkml:ink>
</file>

<file path=ppt/ink/ink2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3:21.624"/>
    </inkml:context>
    <inkml:brush xml:id="br0">
      <inkml:brushProperty name="width" value="0.1" units="cm"/>
      <inkml:brushProperty name="height" value="0.1" units="cm"/>
      <inkml:brushProperty name="color" value="#33CCFF"/>
    </inkml:brush>
  </inkml:definitions>
  <inkml:trace contextRef="#ctx0" brushRef="#br0">0 8 11597 0 0,'0'0'5701'0'0,"74"-8"-7266"0"0,-43 8 1341 0 0,-1 3-132 0 0,4 2-488 0 0,-4 0-760 0 0,-8-1-1124 0 0,1 3-2897 0 0</inkml:trace>
</inkml:ink>
</file>

<file path=ppt/ink/ink2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3:22.062"/>
    </inkml:context>
    <inkml:brush xml:id="br0">
      <inkml:brushProperty name="width" value="0.1" units="cm"/>
      <inkml:brushProperty name="height" value="0.1" units="cm"/>
      <inkml:brushProperty name="color" value="#33CCFF"/>
    </inkml:brush>
  </inkml:definitions>
  <inkml:trace contextRef="#ctx0" brushRef="#br0">0 6 8477 0 0,'0'0'7200'0'0,"15"-1"-8076"0"0,27-2 663 0 0,1 2-1 0 0,-1 2 1 0 0,43 6-1 0 0,-29 6-716 0 0,-42-8 28 0 0,0-2 1 0 0,0 0-1 0 0,0 0 0 0 0,0-1 1 0 0,0-1-1 0 0,22 0 0 0 0,-37-1 1000 0 0,0 0 0 0 0,1-1-1 0 0,-1 1 1 0 0,1 0-1 0 0,-1 0 1 0 0,1 0 0 0 0,-1-1-1 0 0,1 1 1 0 0,-1 0-1 0 0,1 0 1 0 0,-1-1 0 0 0,1 1-1 0 0,0 0 1 0 0,-1-1 0 0 0,1 1-1 0 0,-1-1 1 0 0,1 1-1 0 0,0 0 1 0 0,0-1 0 0 0,-1 1-1 0 0,1-1 1 0 0,0 1 0 0 0,-1-1-1 0 0,1 1 1 0 0,0-1-1 0 0,0 1 1 0 0,0-1 0 0 0,0 1-1 0 0,0-1 1 0 0,0 0-1 0 0,-1 1 1 0 0,1-1 0 0 0,1 0-1 0 0,-2-14-6051 0 0,1 33 1884 0 0</inkml:trace>
</inkml:ink>
</file>

<file path=ppt/ink/ink2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3:15.201"/>
    </inkml:context>
    <inkml:brush xml:id="br0">
      <inkml:brushProperty name="width" value="0.1" units="cm"/>
      <inkml:brushProperty name="height" value="0.1" units="cm"/>
      <inkml:brushProperty name="color" value="#33CCFF"/>
    </inkml:brush>
  </inkml:definitions>
  <inkml:trace contextRef="#ctx0" brushRef="#br0">25 1 6673 0 0,'0'0'8210'0'0,"-2"14"-9059"0"0,0 8 949 0 0,-19 223 1105 0 0,28 278-766 0 0,-2-488-2327 0 0,-1-73-9198 0 0</inkml:trace>
</inkml:ink>
</file>

<file path=ppt/ink/ink2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3:15.655"/>
    </inkml:context>
    <inkml:brush xml:id="br0">
      <inkml:brushProperty name="width" value="0.1" units="cm"/>
      <inkml:brushProperty name="height" value="0.1" units="cm"/>
      <inkml:brushProperty name="color" value="#33CCFF"/>
    </inkml:brush>
  </inkml:definitions>
  <inkml:trace contextRef="#ctx0" brushRef="#br0">0 287 8897 0 0,'0'0'2065'0'0,"4"-11"-1251"0"0,1-1-914 0 0,0-1 0 0 0,0 2-1 0 0,1-1 1 0 0,1 1 0 0 0,0-1 0 0 0,0 2 0 0 0,1-1 0 0 0,11-10 0 0 0,2 2-62 0 0,2 0 1 0 0,-1 2-1 0 0,2 1 0 0 0,44-23 0 0 0,-50 30 185 0 0,1 0 0 0 0,0 2-1 0 0,0 1 1 0 0,0 0 0 0 0,1 1-1 0 0,0 1 1 0 0,31-2 0 0 0,-47 6-2 0 0,0-1 0 0 0,1 1 0 0 0,-1 1 0 0 0,0-1 0 0 0,1 0 0 0 0,-1 1 0 0 0,0 0 0 0 0,0 0 0 0 0,1 0 0 0 0,-1 1 0 0 0,0 0 0 0 0,0-1 0 0 0,0 1 0 0 0,-1 1 0 0 0,1-1 0 0 0,0 0 0 0 0,-1 1 0 0 0,0 0 0 0 0,1 0 0 0 0,-1 0 0 0 0,0 0 0 0 0,-1 0 0 0 0,1 1 0 0 0,0-1 0 0 0,-1 1 0 0 0,0 0 0 0 0,0-1 0 0 0,0 1 0 0 0,0 0 0 0 0,-1 0 0 0 0,1 0 0 0 0,-1 1 0 0 0,0-1 0 0 0,-1 0 0 0 0,1 0 0 0 0,-1 1 0 0 0,1-1 0 0 0,-1 0 0 0 0,0 1 0 0 0,-1-1 0 0 0,-1 9 0 0 0,0-2 5 0 0,-1 0 1 0 0,0 0 0 0 0,-1 0-1 0 0,0-1 1 0 0,-1 0-1 0 0,0 0 1 0 0,-1 0 0 0 0,0 0-1 0 0,0-1 1 0 0,-14 16 0 0 0,-8 5 40 0 0,-50 42 0 0 0,50-48-195 0 0,-1-2 0 0 0,-37 22 0 0 0,52-36 208 0 0,-1 0 1 0 0,0-1 0 0 0,0 0 0 0 0,0-2 0 0 0,-1 0 0 0 0,0 0 0 0 0,-20 2 0 0 0,35-1-1041 0 0,9 8 584 0 0,19 22 521 0 0,-12-16-69 0 0,11 19-104 0 0,-2 2 1 0 0,-2 0 0 0 0,-1 2-1 0 0,-3 0 1 0 0,-1 1-1 0 0,-2 1 1 0 0,-2 1-1 0 0,9 59 1 0 0,-18-90-3123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1:35.017"/>
    </inkml:context>
    <inkml:brush xml:id="br0">
      <inkml:brushProperty name="width" value="0.035" units="cm"/>
      <inkml:brushProperty name="height" value="0.035" units="cm"/>
      <inkml:brushProperty name="color" value="#E71224"/>
    </inkml:brush>
  </inkml:definitions>
  <inkml:trace contextRef="#ctx0" brushRef="#br0">1 14 540,'5'2'1320,"0"-4"-192,2 0-348,4-1-588,1-2-96,1 2 32,1 3-128,2 3-120,6 4-96,3 4 108,8 6-132,2 4 120,5 6 0,2 2-12,0 6-768</inkml:trace>
</inkml:ink>
</file>

<file path=ppt/ink/ink2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3:16.096"/>
    </inkml:context>
    <inkml:brush xml:id="br0">
      <inkml:brushProperty name="width" value="0.1" units="cm"/>
      <inkml:brushProperty name="height" value="0.1" units="cm"/>
      <inkml:brushProperty name="color" value="#33CCFF"/>
    </inkml:brush>
  </inkml:definitions>
  <inkml:trace contextRef="#ctx0" brushRef="#br0">107 0 7645 0 0,'0'0'5224'0'0,"1"17"-6817"0"0,0 272 2896 0 0,-1-279-1274 0 0,-24 295 459 0 0,14-223-534 0 0,-35 138 1 0 0,39-210-1509 0 0,0-15 624 0 0,-2-26-2077 0 0,6 26 1802 0 0,-5-34-3592 0 0</inkml:trace>
</inkml:ink>
</file>

<file path=ppt/ink/ink2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3:16.582"/>
    </inkml:context>
    <inkml:brush xml:id="br0">
      <inkml:brushProperty name="width" value="0.1" units="cm"/>
      <inkml:brushProperty name="height" value="0.1" units="cm"/>
      <inkml:brushProperty name="color" value="#33CCFF"/>
    </inkml:brush>
  </inkml:definitions>
  <inkml:trace contextRef="#ctx0" brushRef="#br0">1 15 1096 0 0,'0'0'8878'0'0,"14"-3"-8997"0"0,46-9 143 0 0,-55 12 28 0 0,1 1 1 0 0,0-1-1 0 0,0 1 0 0 0,-1 0 1 0 0,1 0-1 0 0,-1 0 0 0 0,1 1 1 0 0,-1 0-1 0 0,0 0 0 0 0,1 0 1 0 0,-1 1-1 0 0,0 0 0 0 0,0 0 1 0 0,4 4-1 0 0,8 3 118 0 0,64 40 233 0 0,-2 4 1 0 0,-2 3 0 0 0,82 80-1 0 0,-154-132-442 0 0,12 10 81 0 0,0 1 1 0 0,21 28-1 0 0,-35-40-151 0 0,0 0 1 0 0,0 0-1 0 0,-1 0 0 0 0,1 1 1 0 0,-1-1-1 0 0,0 1 1 0 0,0-1-1 0 0,0 1 0 0 0,-1 0 1 0 0,1 0-1 0 0,-1 0 0 0 0,0 0 1 0 0,-1 0-1 0 0,1 0 0 0 0,-1 0 1 0 0,0 0-1 0 0,-1 8 0 0 0,0-11-74 0 0,0 0 1 0 0,0 0-1 0 0,1 0 0 0 0,-1-1 0 0 0,0 1 0 0 0,0 0 0 0 0,0-1 0 0 0,-1 1 0 0 0,1-1 0 0 0,0 1 1 0 0,-1-1-1 0 0,1 1 0 0 0,-1-1 0 0 0,1 0 0 0 0,-4 2 0 0 0,-8 4-2407 0 0</inkml:trace>
  <inkml:trace contextRef="#ctx0" brushRef="#br0" timeOffset="1">85 356 11157 0 0,'0'0'1610'0'0,"15"-1"-2397"0"0,274 2 229 0 0,-227 1 432 0 0,-6 1-284 0 0,0-3 0 0 0,96-10 0 0 0,-146 9-171 0 0,-4 1 270 0 0,-1 0-1 0 0,0-1 1 0 0,1 1-1 0 0,-1 0 1 0 0,1 0 0 0 0,-1-1-1 0 0,0 1 1 0 0,0-1 0 0 0,1 1-1 0 0,-1-1 1 0 0,0 0 0 0 0,0 1-1 0 0,1-1 1 0 0,0-1-1 0 0</inkml:trace>
</inkml:ink>
</file>

<file path=ppt/ink/ink2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3:17.131"/>
    </inkml:context>
    <inkml:brush xml:id="br0">
      <inkml:brushProperty name="width" value="0.1" units="cm"/>
      <inkml:brushProperty name="height" value="0.1" units="cm"/>
      <inkml:brushProperty name="color" value="#33CCFF"/>
    </inkml:brush>
  </inkml:definitions>
  <inkml:trace contextRef="#ctx0" brushRef="#br0">0 0 9501 0 0,'0'0'3268'0'0,"10"13"-4031"0"0,2 3 874 0 0,-6-10-70 0 0,-1 0 0 0 0,0 1 0 0 0,0 0-1 0 0,-1 0 1 0 0,0 0 0 0 0,0 0 0 0 0,-1 1 0 0 0,0 0-1 0 0,4 13 1 0 0,8 43 135 0 0,-2 1 0 0 0,-3 0 0 0 0,-3 0-1 0 0,-2 1 1 0 0,-7 94 0 0 0,-7-85-422 0 0,7-68-18 0 0,1 0 0 0 0,-1 0 1 0 0,-1 1-1 0 0,1-1 0 0 0,-1 0 1 0 0,0-1-1 0 0,-8 13 0 0 0,11-19 190 0 0,0-1 0 0 0,0 1 0 0 0,0 0 0 0 0,0 0 0 0 0,0 0 0 0 0,0 0 0 0 0,0-1 0 0 0,0 1 0 0 0,0 0 0 0 0,0 0 0 0 0,-1 0 0 0 0,1-1 0 0 0,-10-18-7772 0 0</inkml:trace>
  <inkml:trace contextRef="#ctx0" brushRef="#br0" timeOffset="1">397 31 2612 0 0,'0'0'4885'0'0,"5"11"-4678"0"0,-1-3-124 0 0,0 0 0 0 0,-1 0 0 0 0,0 0 0 0 0,-1 0 0 0 0,0 1 0 0 0,0-1 0 0 0,-1 0 0 0 0,0 1 0 0 0,0 0-1 0 0,-1-1 1 0 0,0 1 0 0 0,0-1 0 0 0,-1 1 0 0 0,-4 15 0 0 0,-1-9 53 0 0,-2 0-1 0 0,1-1 1 0 0,-2 0-1 0 0,0 0 1 0 0,-1-1-1 0 0,0 0 1 0 0,0-1-1 0 0,-2 0 1 0 0,0-1-1 0 0,0 0 0 0 0,-14 9 1 0 0,4-4-26 0 0,0-2 0 0 0,0-1-1 0 0,-2 0 1 0 0,1-2 0 0 0,-2 0 0 0 0,-28 7-1 0 0,49-17-56 0 0,-1 1 0 0 0,1-1-1 0 0,-1 0 1 0 0,0-1 0 0 0,0 1-1 0 0,1-1 1 0 0,-1 0-1 0 0,0 0 1 0 0,0-1 0 0 0,-4 0-1 0 0,7 0-49 0 0,1 1 0 0 0,-1-1 0 0 0,1 1 0 0 0,-1-1-1 0 0,1 0 1 0 0,0 0 0 0 0,-1 0 0 0 0,1 0 0 0 0,0 0-1 0 0,0 0 1 0 0,-1 0 0 0 0,1 0 0 0 0,0 0 0 0 0,0-1-1 0 0,0 1 1 0 0,1 0 0 0 0,-1-1 0 0 0,0 1 0 0 0,0-1-1 0 0,1 1 1 0 0,-1 0 0 0 0,1-1 0 0 0,-1 0 0 0 0,1 1-1 0 0,0-1 1 0 0,-1 1 0 0 0,1-1 0 0 0,0 0 0 0 0,0 1-1 0 0,0-1 1 0 0,0 1 0 0 0,1-3 0 0 0,-1 2-17 0 0,1 0 1 0 0,-1 0-1 0 0,1 0 0 0 0,-1 1 1 0 0,1-1-1 0 0,0 0 1 0 0,0 1-1 0 0,0-1 0 0 0,0 0 1 0 0,0 1-1 0 0,0-1 1 0 0,0 1-1 0 0,1 0 1 0 0,-1-1-1 0 0,0 1 0 0 0,1 0 1 0 0,-1 0-1 0 0,1-1 1 0 0,0 1-1 0 0,-1 1 0 0 0,1-1 1 0 0,0 0-1 0 0,-1 0 1 0 0,1 1-1 0 0,0-1 1 0 0,0 1-1 0 0,0-1 0 0 0,0 1 1 0 0,3-1-1 0 0,5 0 49 0 0,1 0-1 0 0,1 0 1 0 0,18 2-1 0 0,-11 1 49 0 0,0 1-1 0 0,1 1 0 0 0,-2 1 1 0 0,1 1-1 0 0,0 0 0 0 0,-1 1 1 0 0,22 13-1 0 0,116 76 219 0 0,-141-86-264 0 0,62 47 351 0 0,-70-51-316 0 0,1 1 0 0 0,-2 0 0 0 0,1 0 0 0 0,-1 0 0 0 0,0 1 0 0 0,-1 0 0 0 0,8 13 0 0 0,-12-18-105 0 0,0 0-1 0 0,-1 0 1 0 0,1 0-1 0 0,0 0 1 0 0,-1 0-1 0 0,0 0 1 0 0,1 0-1 0 0,-2 5 1 0 0,1-2-1105 0 0,-1-35-10788 0 0</inkml:trace>
</inkml:ink>
</file>

<file path=ppt/ink/ink2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3:23.159"/>
    </inkml:context>
    <inkml:brush xml:id="br0">
      <inkml:brushProperty name="width" value="0.1" units="cm"/>
      <inkml:brushProperty name="height" value="0.1" units="cm"/>
      <inkml:brushProperty name="color" value="#33CCFF"/>
    </inkml:brush>
  </inkml:definitions>
  <inkml:trace contextRef="#ctx0" brushRef="#br0">1 117 10425 0 0,'0'0'4896'0'0,"14"-8"-5282"0"0,-9 6 370 0 0,35-19-175 0 0,44-17 0 0 0,-51 26 11 0 0,0 1 0 0 0,49-8-1 0 0,-16 13-8002 0 0</inkml:trace>
</inkml:ink>
</file>

<file path=ppt/ink/ink2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3:23.568"/>
    </inkml:context>
    <inkml:brush xml:id="br0">
      <inkml:brushProperty name="width" value="0.1" units="cm"/>
      <inkml:brushProperty name="height" value="0.1" units="cm"/>
      <inkml:brushProperty name="color" value="#33CCFF"/>
    </inkml:brush>
  </inkml:definitions>
  <inkml:trace contextRef="#ctx0" brushRef="#br0">1 48 5593 0 0,'0'0'8322'0'0,"13"-4"-9398"0"0,35-9 977 0 0,0 3 0 0 0,87-9 0 0 0,-119 18 124 0 0,31 1-117 0 0,-44 0 83 0 0,0 0 0 0 0,0 1 0 0 0,0-1 0 0 0,-1 1 1 0 0,1-1-1 0 0,0 1 0 0 0,-1 0 0 0 0,1 0 0 0 0,-1 0 0 0 0,1 1 1 0 0,-1-1-1 0 0,1 1 0 0 0,2 2 0 0 0</inkml:trace>
</inkml:ink>
</file>

<file path=ppt/ink/ink2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4:05.990"/>
    </inkml:context>
    <inkml:brush xml:id="br0">
      <inkml:brushProperty name="width" value="0.1" units="cm"/>
      <inkml:brushProperty name="height" value="0.1" units="cm"/>
      <inkml:brushProperty name="color" value="#33CCFF"/>
    </inkml:brush>
  </inkml:definitions>
  <inkml:trace contextRef="#ctx0" brushRef="#br0">1 298 80 0 0,'0'0'8770'0'0,"0"0"-8765"0"0,0 0 1 0 0,0 0-1 0 0,0 0 0 0 0,0-1 0 0 0,0 1 0 0 0,1 0 1 0 0,-1 0-1 0 0,0 0 0 0 0,0 0 0 0 0,0 0 0 0 0,0 0 1 0 0,0 0-1 0 0,1 0 0 0 0,-1 0 0 0 0,0 0 0 0 0,0-1 1 0 0,0 1-1 0 0,0 0 0 0 0,1 0 0 0 0,-1 0 0 0 0,0 0 1 0 0,0 0-1 0 0,0 0 0 0 0,1 0 0 0 0,-1 0 0 0 0,0 0 1 0 0,0 0-1 0 0,0 1 0 0 0,0-1 0 0 0,1 0 0 0 0,-1 0 1 0 0,0 0-1 0 0,0 0 0 0 0,0 0 0 0 0,0 0 0 0 0,1 0 1 0 0,-1 0-1 0 0,0 0 0 0 0,0 1 0 0 0,0-1 0 0 0,0 0 1 0 0,0 0-1 0 0,0 0 0 0 0,1 0 0 0 0,5 7 381 0 0,1 0-1 0 0,-1 0 0 0 0,0 1 1 0 0,0 0-1 0 0,4 8 0 0 0,14 18 5 0 0,-12-20-338 0 0,0-1-1 0 0,1 0 1 0 0,1 0-1 0 0,0-2 0 0 0,1 1 1 0 0,0-2-1 0 0,1 0 1 0 0,0-1-1 0 0,1 0 0 0 0,-1-2 1 0 0,1 0-1 0 0,1-1 1 0 0,0 0-1 0 0,-1-2 0 0 0,2 0 1 0 0,-1-1-1 0 0,0 0 1 0 0,1-2-1 0 0,35-1 1 0 0,-2-4 30 0 0,0-2 0 0 0,-1-2 1 0 0,0-2-1 0 0,67-23 1 0 0,197-88 166 0 0,-54 18-208 0 0,-190 80-36 0 0,1 3 1 0 0,0 3-1 0 0,81-8 0 0 0,-106 21 6 0 0,0 1-1 0 0,0 2 0 0 0,0 3 1 0 0,0 1-1 0 0,0 3 1 0 0,47 11-1 0 0,-52-3 19 0 0,0 1 0 0 0,-1 1-1 0 0,-1 3 1 0 0,-1 1 0 0 0,40 28-1 0 0,-52-29-2 0 0,-1 1 0 0 0,-2 0 1 0 0,36 38-1 0 0,-35-33 76 0 0,-14-42 1015 0 0,6-9-1164 0 0,1 1-1 0 0,1 0 1 0 0,2 2-1 0 0,0 0 1 0 0,1 1-1 0 0,42-31 1 0 0,-14 17-33 0 0,1 3 0 0 0,76-38 0 0 0,-86 52 31 0 0,1 2-1 0 0,0 2 1 0 0,1 1 0 0 0,84-14 0 0 0,-62 19 14 0 0,0 3 0 0 0,115 5 0 0 0,-4 18 10 0 0,267 59 1 0 0,-421-72 21 0 0,481 102-12 0 0,423 81-338 0 0,9-60 108 0 0,-590-104-231 0 0,650-39-1 0 0,-965 13 568 0 0,621-70 2691 0 0,-633 70-2497 0 0,0 0 0 0 0,0-1-1 0 0,0 0 1 0 0,0-2 0 0 0,-1 0 0 0 0,19-9-1 0 0</inkml:trace>
</inkml:ink>
</file>

<file path=ppt/ink/ink2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5:30.508"/>
    </inkml:context>
    <inkml:brush xml:id="br0">
      <inkml:brushProperty name="width" value="0.1" units="cm"/>
      <inkml:brushProperty name="height" value="0.1" units="cm"/>
      <inkml:brushProperty name="color" value="#33CCFF"/>
    </inkml:brush>
  </inkml:definitions>
  <inkml:trace contextRef="#ctx0" brushRef="#br0">190 139 5176 0 0,'0'0'4218'0'0,"-5"-7"-3992"0"0,-13-24-68 0 0,18 29-136 0 0,0 0 1 0 0,0 1 0 0 0,0-1-1 0 0,1 0 1 0 0,-1 1-1 0 0,0-1 1 0 0,1 0 0 0 0,-1 1-1 0 0,1-1 1 0 0,0 1 0 0 0,-1-1-1 0 0,1 1 1 0 0,0-1 0 0 0,0 1-1 0 0,0-1 1 0 0,0 1 0 0 0,0 0-1 0 0,0 0 1 0 0,0-1 0 0 0,1 1-1 0 0,-1 0 1 0 0,0 0 0 0 0,1 0-1 0 0,1 0 1 0 0,0-2-26 0 0,6-4 0 0 0,0 0 0 0 0,0 1 0 0 0,1 0 0 0 0,0 1 0 0 0,0 0 0 0 0,0 0 0 0 0,21-5-1 0 0,-23 7-61 0 0,1 1 0 0 0,0 0-1 0 0,-1 0 1 0 0,1 1-1 0 0,0 1 1 0 0,0-1 0 0 0,0 1-1 0 0,0 1 1 0 0,0-1-1 0 0,12 4 1 0 0,-19-3 30 0 0,0 0 1 0 0,1 0-1 0 0,-1 0 0 0 0,0 1 1 0 0,0-1-1 0 0,0 1 0 0 0,0-1 1 0 0,0 1-1 0 0,-1-1 0 0 0,1 1 1 0 0,0 0-1 0 0,-1 0 0 0 0,1 0 1 0 0,-1 0-1 0 0,0 0 0 0 0,0 1 1 0 0,0-1-1 0 0,0 0 0 0 0,0 0 1 0 0,0 1-1 0 0,0-1 1 0 0,-1 1-1 0 0,1-1 0 0 0,-1 0 1 0 0,0 1-1 0 0,0-1 0 0 0,0 1 1 0 0,0 3-1 0 0,0 4 10 0 0,-1 0 0 0 0,0-1 0 0 0,-1 1-1 0 0,0-1 1 0 0,0 1 0 0 0,-4 9 0 0 0,-9 15 144 0 0,-1 0-1 0 0,-2-1 0 0 0,0-1 1 0 0,-3-1-1 0 0,-32 39 1 0 0,-135 132 618 0 0,142-155-735 0 0,37-38 22 0 0,5-6-7 0 0,-1 2 0 0 0,1-1-1 0 0,0 0 1 0 0,0 1-1 0 0,1 0 1 0 0,0-1-1 0 0,-5 11 1 0 0,39-12 918 0 0,-28-3-835 0 0,189 8 533 0 0,4 0 3071 0 0</inkml:trace>
</inkml:ink>
</file>

<file path=ppt/ink/ink2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6:23.657"/>
    </inkml:context>
    <inkml:brush xml:id="br0">
      <inkml:brushProperty name="width" value="0.1" units="cm"/>
      <inkml:brushProperty name="height" value="0.1" units="cm"/>
      <inkml:brushProperty name="color" value="#33CCFF"/>
    </inkml:brush>
  </inkml:definitions>
  <inkml:trace contextRef="#ctx0" brushRef="#br0">3 17 1864 0 0,'0'0'5674'0'0,"-2"-14"-1076"0"0,17 43-9376 0 0,-30-60-2580 0 0</inkml:trace>
</inkml:ink>
</file>

<file path=ppt/ink/ink2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8:06.238"/>
    </inkml:context>
    <inkml:brush xml:id="br0">
      <inkml:brushProperty name="width" value="0.1" units="cm"/>
      <inkml:brushProperty name="height" value="0.1" units="cm"/>
      <inkml:brushProperty name="color" value="#33CCFF"/>
    </inkml:brush>
  </inkml:definitions>
  <inkml:trace contextRef="#ctx0" brushRef="#br0">305 136 1800 0 0,'4'-12'4078'0'0,"0"1"-3432"0"0,2-3 547 0 0,-1-1 1 0 0,0 0 0 0 0,-2 0-1 0 0,1-1 1 0 0,0-21-1 0 0,-4 43-1490 0 0,-1 1-1 0 0,-1 0 0 0 0,1 0 1 0 0,-1 0-1 0 0,0-1 1 0 0,-5 10-1 0 0,-4 15 327 0 0,-35 137 351 0 0,-36 261-1 0 0,22-141-1918 0 0,35-205-1058 0 0,-48 109 1 0 0,46-128 510 0 0</inkml:trace>
</inkml:ink>
</file>

<file path=ppt/ink/ink2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8:09.073"/>
    </inkml:context>
    <inkml:brush xml:id="br0">
      <inkml:brushProperty name="width" value="0.1" units="cm"/>
      <inkml:brushProperty name="height" value="0.1" units="cm"/>
      <inkml:brushProperty name="color" value="#33CCFF"/>
    </inkml:brush>
  </inkml:definitions>
  <inkml:trace contextRef="#ctx0" brushRef="#br0">1484 55 940 0 0,'0'0'5145'0'0,"-12"-8"-5067"0"0,-39-24-18 0 0,47 29-21 0 0,-1 1 0 0 0,1 0 0 0 0,-1 1 0 0 0,1-1 0 0 0,-1 1 0 0 0,0 0 0 0 0,0 0 0 0 0,1 0 0 0 0,-1 1 0 0 0,0 0 0 0 0,0 0 0 0 0,0 0 0 0 0,-6 1 0 0 0,-9 0 289 0 0,-75 0 187 0 0,0 4 0 0 0,1 5 0 0 0,-119 26 1 0 0,198-32-554 0 0,0 1 1 0 0,1 1 0 0 0,0 0-1 0 0,0 1 1 0 0,0 1 0 0 0,1 0 0 0 0,0 0-1 0 0,0 2 1 0 0,1-1 0 0 0,1 2-1 0 0,-1-1 1 0 0,2 2 0 0 0,-12 14 0 0 0,-12 20 101 0 0,3 1 0 0 0,-33 66 0 0 0,47-82 85 0 0,-196 398 1215 0 0,168-320-1043 0 0,5 2 0 0 0,-29 126 0 0 0,-10 234 258 0 0,66-381-520 0 0,12-79 12 0 0,-1 9 145 0 0,-1 0 0 0 0,-1 0 0 0 0,-1 0 0 0 0,-1-1 0 0 0,-7 20 0 0 0,34-38-135 0 0,355 4 259 0 0,-269-7-273 0 0,121-3 96 0 0,422 12-142 0 0,-607-2-60 0 0,0 3 1 0 0,-1 1-1 0 0,59 20 0 0 0,-80-28-8020 0 0,-40-2 2292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3:50.513"/>
    </inkml:context>
    <inkml:brush xml:id="br0">
      <inkml:brushProperty name="width" value="0.035" units="cm"/>
      <inkml:brushProperty name="height" value="0.035" units="cm"/>
    </inkml:brush>
  </inkml:definitions>
  <inkml:trace contextRef="#ctx0" brushRef="#br0">0 556 6793,'12'-14'936,"1"0"0,0 1 0,0 1 0,30-22 0,69-36-1926,-60 40 1422,53-40 45,183-158 0,-206 157 1939,-90 81-2114,1 0 0,0 0 0,0 0 0,-8 20 0,-2 1-90,-18 27-13,-58 107 24,75-130-207,3 0-1,-22 72 1,37-105 10,-5 29-198,10-22 13,-4-9 162,0 1 0,0-1-1,0 0 1,0 0 0,-1 0-1,1 0 1,0 0 0,0 0-1,0-1 1,0 1 0,0 0-1,-1 0 1,1-1 0,0 1-1,0 0 1,0-1 0,0 0-1,27-15 59,0-2 0,-2 0 0,32-30 0,23-15-215,-63 49 112,-11 8 29,-1 1 0,1 0 1,0 0-1,1 0 0,-1 1 1,1 0-1,0 1 0,-1-1 1,2 1-1,-1 1 0,13-3 1,-20 6 17,0-1 0,0 0 0,0 1 1,0-1-1,0 1 0,0-1 0,0 1 1,0 0-1,-1-1 0,1 1 0,0 0 1,0 0-1,0-1 0,-1 1 0,1 0 0,-1 0 1,1 0-1,-1 0 0,1 0 0,-1 0 1,1 0-1,-1 0 0,0 0 0,1 0 0,-1 0 1,0 0-1,0 0 0,0 0 0,0 1 1,0-1-1,0 0 0,0 1 0,-2 43 424,1-41-407,-15 80 170,12-67-449,0 1-1,0 0 0,2 0 1,0-1-1,1 1 1,2 24-1,-1-41 92,0 1 0,1 0-1,-1-1 1,0 1-1,1-1 1,-1 1-1,1 0 1,-1-1 0,1 1-1,0-1 1,0 0-1,0 1 1,0-1 0,0 1-1,0-1 1,0 0-1,0 0 1,0 0-1,1 0 1,-1 0 0,0 0-1,1 0 1,-1 0-1,1 0 1,-1-1-1,1 1 1,-1 0 0,1-1-1,-1 1 1,1-1-1,0 0 1,-1 0 0,4 1-1,2-2-449,-1 1-1,0-1 1,1 0 0,-1-1-1,0 0 1,0 0 0,9-4-1,20-11-1977</inkml:trace>
  <inkml:trace contextRef="#ctx0" brushRef="#br0" timeOffset="1">1246 381 2628,'0'-8'10015,"-8"14"-8180,-10 16-2148,11-11 550,-10 17 225,-25 52 1,38-73-544,1 1 1,0-1 0,1 1-1,0 0 1,0 0-1,1 0 1,0 1-1,0-1 1,1 0 0,0 0-1,0 0 1,3 14-1,-3-20-86,1-1 0,-1 1 1,1 0-1,-1 0 0,1-1 0,0 1 0,0 0 0,0-1 0,0 1 0,0 0 0,0-1 0,0 0 0,0 1 0,1-1 1,-1 0-1,1 1 0,-1-1 0,1 0 0,1 1 0,-2-2-97,1 1 0,-1-1-1,1 0 1,0 0 0,-1 0 0,1 1-1,-1-2 1,1 1 0,-1 0 0,1 0 0,-1 0-1,1-1 1,-1 1 0,1-1 0,-1 1-1,1-1 1,-1 0 0,0 1 0,1-1 0,-1 0-1,0 0 1,1 0 0,0-1 0,18-18-3566</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1:54.466"/>
    </inkml:context>
    <inkml:brush xml:id="br0">
      <inkml:brushProperty name="width" value="0.035" units="cm"/>
      <inkml:brushProperty name="height" value="0.035" units="cm"/>
      <inkml:brushProperty name="color" value="#E71224"/>
    </inkml:brush>
  </inkml:definitions>
  <inkml:trace contextRef="#ctx0" brushRef="#br0">71 76 696,'0'-1'102,"1"1"0,-1 0 0,1 0 0,0 0 0,-1 0-1,1 0 1,-1-1 0,1 1 0,-1 0 0,1 0 0,-1-1 0,1 1 0,-1-1 0,1 1 0,-1 0-1,1-1 1,-1 1 0,0-1 0,1 1 0,-1-1 0,0 1 0,1-1 0,-1 1 0,0-1 0,0 1-1,1-1 1,-1 1 0,0-1 0,0 0 0,0 1 0,0-1 0,0 1 0,0-1 0,0 0-1,0 0 1,1-1-73,-1 0-1,1 0 0,-1 0 1,0 0-1,0 0 0,0 0 0,0 0 1,0 0-1,0 0 0,0 0 0,-1-2 1,-1 2-105,1-1 0,-1 1 0,0 0 0,1 0 0,-1 0 0,0 0 0,0 0 1,0 0-1,-1 0 0,1 1 0,0-1 0,-1 1 0,1-1 0,-1 1 0,1 0 0,-1 0 0,1 0 0,-1 1 1,0-1-1,1 1 0,-1-1 0,0 1 0,0 0 0,0 0 0,1 0 0,-6 1 0,-7 3-1522</inkml:trace>
</inkml:ink>
</file>

<file path=ppt/ink/ink2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8:42.121"/>
    </inkml:context>
    <inkml:brush xml:id="br0">
      <inkml:brushProperty name="width" value="0.1" units="cm"/>
      <inkml:brushProperty name="height" value="0.1" units="cm"/>
      <inkml:brushProperty name="color" value="#33CCFF"/>
    </inkml:brush>
  </inkml:definitions>
  <inkml:trace contextRef="#ctx0" brushRef="#br0">532 31 520 0 0,'0'0'1716'0'0,"6"-6"-2197"0"0,18-17-6 0 0,-20 22-42 0 0,-6 6 448 0 0,-6 8 314 0 0,-20 19 883 0 0,-2-2 0 0 0,-2 0 0 0 0,0-2 0 0 0,-43 27 0 0 0,10-6-513 0 0,3-2-184 0 0,-51 42-32 0 0,95-73-385 0 0,0 1 0 0 0,2 0 0 0 0,-27 37-1 0 0,40-50-23 0 0,0 0-1 0 0,1 0 1 0 0,-1 0-1 0 0,1 0 0 0 0,0 0 1 0 0,1 1-1 0 0,-1-1 1 0 0,1 1-1 0 0,0-1 1 0 0,0 1-1 0 0,0 0 0 0 0,0 7 1 0 0,1-10 11 0 0,1 0-1 0 0,-1 1 1 0 0,1-1 0 0 0,0 0 0 0 0,-1 0 0 0 0,1 1 0 0 0,0-1 0 0 0,0 0 0 0 0,1 0-1 0 0,-1 0 1 0 0,0 0 0 0 0,1-1 0 0 0,-1 1 0 0 0,1 0 0 0 0,-1 0 0 0 0,1-1-1 0 0,0 1 1 0 0,0-1 0 0 0,0 0 0 0 0,0 1 0 0 0,0-1 0 0 0,0 0 0 0 0,0 0 0 0 0,0 0-1 0 0,0 0 1 0 0,1-1 0 0 0,3 2 0 0 0,23 4 71 0 0,-1-1 0 0 0,2-2 1 0 0,-1-1-1 0 0,0 0 0 0 0,58-7 0 0 0,-70 4-36 0 0,185-24 152 0 0,28-3-512 0 0,-211 31 43 0 0,-19-3 285 0 0,0 1 0 0 0,0-1 0 0 0,0 0 0 0 0,1 0 0 0 0,-1 1 0 0 0,0-1 0 0 0,0 0 0 0 0,0 1 0 0 0,0-1 0 0 0,0 0 0 0 0,0 0 0 0 0,0 1 0 0 0,0-1 0 0 0,0 0 0 0 0,0 1 0 0 0,0-1 0 0 0,0 0 0 0 0,0 0 0 0 0,0 1 0 0 0,0-1 0 0 0,0 0 0 0 0,0 0 0 0 0,-1 1 0 0 0,1-1 0 0 0,0 0 0 0 0,0 0 0 0 0,0 1 0 0 0,0-1 0 0 0,0 0 0 0 0,-1 0 0 0 0,1 1 0 0 0,0-1 0 0 0,0 0 0 0 0,-1 0 0 0 0,-31 25 242 0 0,-62 26 718 0 0,-176 71-1 0 0,149-72-102 0 0,120-50-812 0 0,-7 4 0 0 0,-1 0 0 0 0,1 0 0 0 0,0 1 0 0 0,-7 5 1 0 0,14-10-64 0 0,0 1 1 0 0,0 0 0 0 0,0-1 0 0 0,0 1 0 0 0,0 0 0 0 0,0-1-1 0 0,1 1 1 0 0,-1 0 0 0 0,0 0 0 0 0,0 0 0 0 0,1 0-1 0 0,-1 0 1 0 0,0 0 0 0 0,1 0 0 0 0,-1 0 0 0 0,1 0 0 0 0,0 0-1 0 0,-1 0 1 0 0,1 0 0 0 0,0 0 0 0 0,-1 0 0 0 0,1 0-1 0 0,0 0 1 0 0,0 0 0 0 0,0 1 0 0 0,0-1 0 0 0,0 0 0 0 0,0 0-1 0 0,0 0 1 0 0,1 0 0 0 0,-1 0 0 0 0,0 0 0 0 0,1 0-1 0 0,-1 1 1 0 0,1-1 0 0 0,-1 0 0 0 0,1 0 0 0 0,-1 0 0 0 0,1-1-1 0 0,0 1 1 0 0,-1 0 0 0 0,1 0 0 0 0,0 0 0 0 0,1 1-1 0 0,4 3 16 0 0,0-1 0 0 0,1 1 0 0 0,0-1-1 0 0,0 0 1 0 0,0 0 0 0 0,1-1 0 0 0,-1 0-1 0 0,9 2 1 0 0,68 15 209 0 0,-63-16-162 0 0,1 1 5 0 0,2-1-86 0 0,-1 1-1 0 0,1 1 1 0 0,-1 1-1 0 0,0 1 1 0 0,35 18-1 0 0,-56-25 38 0 0,1 0 0 0 0,-1 0 0 0 0,0 1 0 0 0,0-1 0 0 0,0 1 0 0 0,0-1 0 0 0,0 1 0 0 0,0 0 0 0 0,-1 0 0 0 0,1 0 0 0 0,0 0 0 0 0,-1 0 0 0 0,1 0 0 0 0,-1 0 0 0 0,0 0 0 0 0,0 1 0 0 0,0-1 0 0 0,0 0 0 0 0,0 1 0 0 0,-1-1 1 0 0,1 1-1 0 0,-1-1 0 0 0,1 1 0 0 0,-1-1 0 0 0,0 1 0 0 0,0-1 0 0 0,0 1 0 0 0,0-1 0 0 0,-1 1 0 0 0,1 0 0 0 0,0-1 0 0 0,-1 0 0 0 0,0 1 0 0 0,0-1 0 0 0,0 1 0 0 0,0-1 0 0 0,0 0 0 0 0,0 0 0 0 0,-4 5 0 0 0,-2 3 84 0 0,-1 0 0 0 0,-1 0 0 0 0,0-1 0 0 0,-1 0 1 0 0,1 0-1 0 0,-16 10 0 0 0,-3-2 190 0 0,-1 0-1 0 0,0-2 1 0 0,-2-2 0 0 0,1 0-1 0 0,-42 10 1 0 0,33-10-53 0 0,34-11-273 0 0,1-1 0 0 0,-1 1 1 0 0,1 0-1 0 0,-1 0 0 0 0,1 1 0 0 0,0-1 1 0 0,0 1-1 0 0,0 0 0 0 0,0 0 0 0 0,-4 5 0 0 0,6-6-120 0 0,0 0 0 0 0,1 1 0 0 0,-1-1 0 0 0,1 1 0 0 0,0 0 0 0 0,0-1 0 0 0,0 1 0 0 0,0 0 0 0 0,0 0 0 0 0,0-1 0 0 0,1 1 0 0 0,-1 0 0 0 0,1 0 0 0 0,0 0 0 0 0,0 0 0 0 0,0 0 0 0 0,0 0 0 0 0,1 3 0 0 0,0-5 40 0 0,-1 1-1 0 0,0-1 0 0 0,0 0 0 0 0,1 0 0 0 0,-1 1 1 0 0,1-1-1 0 0,-1 0 0 0 0,1 0 0 0 0,-1 0 1 0 0,1 0-1 0 0,0 0 0 0 0,-1 0 0 0 0,1 0 1 0 0,0 0-1 0 0,1 1 0 0 0,26 15-4291 0 0</inkml:trace>
</inkml:ink>
</file>

<file path=ppt/ink/ink2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8:43.375"/>
    </inkml:context>
    <inkml:brush xml:id="br0">
      <inkml:brushProperty name="width" value="0.1" units="cm"/>
      <inkml:brushProperty name="height" value="0.1" units="cm"/>
      <inkml:brushProperty name="color" value="#33CCFF"/>
    </inkml:brush>
  </inkml:definitions>
  <inkml:trace contextRef="#ctx0" brushRef="#br0">45 1 5929 0 0,'0'0'2776'0'0,"3"12"-4379"0"0,3 28 1945 0 0,-1 0 0 0 0,-2 1 0 0 0,-3 59 0 0 0,-19 138 435 0 0,6-85-407 0 0,12-146-255 0 0,2-5-47 0 0,-1 0-1 0 0,0 1 1 0 0,0-1 0 0 0,0 0 0 0 0,0 0 0 0 0,0 0-1 0 0,-1 0 1 0 0,1 0 0 0 0,0 0 0 0 0,-1 1-1 0 0,0-1 1 0 0,0 0 0 0 0,1 0 0 0 0,-1-1 0 0 0,-2 4-1 0 0,2-6 62 0 0,0 0-1 0 0,0 0 0 0 0,0 0 1 0 0,0 0-1 0 0,1-1 0 0 0,-1 1 1 0 0,0 0-1 0 0,1 0 0 0 0,-1-1 0 0 0,1 1 1 0 0,-1-1-1 0 0,1 1 0 0 0,0 0 1 0 0,-1-1-1 0 0,1-1 0 0 0,0 1-73 0 0,-5-22-98 0 0,2-1 1 0 0,1 1-1 0 0,0-1 0 0 0,2 1 1 0 0,1-1-1 0 0,1 1 1 0 0,1-1-1 0 0,2 1 0 0 0,0 0 1 0 0,13-37-1 0 0,-3 20-47 0 0,2 2-1 0 0,1 0 1 0 0,2 1-1 0 0,2 1 1 0 0,32-43-1 0 0,-50 75 22 0 0,0 0 0 0 0,0 0 0 0 0,1 0 0 0 0,-1 1 0 0 0,1-1-1 0 0,0 1 1 0 0,0 0 0 0 0,1 0 0 0 0,9-5 0 0 0,-13 8 46 0 0,1 1 0 0 0,-1-1 0 0 0,1 0 0 0 0,-1 1 0 0 0,1-1 0 0 0,-1 1 0 0 0,1 0 0 0 0,0 0 0 0 0,-1 0 0 0 0,1 0 0 0 0,-1 0 0 0 0,1 1 0 0 0,-1-1 0 0 0,1 1 0 0 0,-1 0 0 0 0,1 0 1 0 0,-1-1-1 0 0,1 2 0 0 0,-1-1 0 0 0,0 0 0 0 0,0 0 0 0 0,1 1 0 0 0,-1-1 0 0 0,0 1 0 0 0,0 0 0 0 0,3 3 0 0 0,4 5 23 0 0,0 1 0 0 0,-1 0 0 0 0,0 0 0 0 0,0 0 0 0 0,-2 1 0 0 0,1 1 0 0 0,-1-1 0 0 0,-1 1 0 0 0,4 15 0 0 0,5 22 105 0 0,8 55 1 0 0,-16-74-16 0 0,17 145 442 0 0,-13-82-2248 0 0,15-118-6962 0 0</inkml:trace>
</inkml:ink>
</file>

<file path=ppt/ink/ink2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8:43.783"/>
    </inkml:context>
    <inkml:brush xml:id="br0">
      <inkml:brushProperty name="width" value="0.1" units="cm"/>
      <inkml:brushProperty name="height" value="0.1" units="cm"/>
      <inkml:brushProperty name="color" value="#33CCFF"/>
    </inkml:brush>
  </inkml:definitions>
  <inkml:trace contextRef="#ctx0" brushRef="#br0">13 25 3848 0 0,'0'0'4381'0'0,"93"-23"-5213"0"0,-64 21 712 0 0,6 2 120 0 0,3 0 8 0 0,-2 0 0 0 0,2 7-8 0 0,0 2 8 0 0,-7 2 196 0 0,-4 6-204 0 0,-6 0-452 0 0,-6-3-1281 0 0,-13 8-1187 0 0</inkml:trace>
  <inkml:trace contextRef="#ctx0" brushRef="#br0" timeOffset="1">1 326 352 0 0,'0'0'7633'0'0,"83"25"-9277"0"0,-50-18 1736 0 0,6-2 76 0 0,7-1-116 0 0,-1 0-52 0 0,6-2-156 0 0,-16-2-1381 0 0,18-4-2511 0 0</inkml:trace>
</inkml:ink>
</file>

<file path=ppt/ink/ink2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8:44.845"/>
    </inkml:context>
    <inkml:brush xml:id="br0">
      <inkml:brushProperty name="width" value="0.1" units="cm"/>
      <inkml:brushProperty name="height" value="0.1" units="cm"/>
      <inkml:brushProperty name="color" value="#33CCFF"/>
    </inkml:brush>
  </inkml:definitions>
  <inkml:trace contextRef="#ctx0" brushRef="#br0">10 123 116 0 0,'0'0'6859'0'0,"11"1"-8152"0"0,-11 1 1345 0 0,0 0 1 0 0,-1 0-1 0 0,1 0 0 0 0,-1 0 1 0 0,0 0-1 0 0,1 0 0 0 0,-1 0 1 0 0,0 0-1 0 0,0-1 0 0 0,0 1 1 0 0,-3 2-1 0 0,3-2 25 0 0,0-1 1 0 0,0 1-1 0 0,0-1 0 0 0,0 1 0 0 0,0-1 0 0 0,1 1 1 0 0,-1 0-1 0 0,0-1 0 0 0,1 1 0 0 0,-1 0 0 0 0,1 1 1 0 0,0-8 213 0 0,0-1 0 0 0,1 1 1 0 0,0-1-1 0 0,0 0 0 0 0,0 1 0 0 0,1 0 1 0 0,-1-1-1 0 0,2 1 0 0 0,-1 0 1 0 0,0 0-1 0 0,6-8 0 0 0,-3 6-276 0 0,0 1 0 0 0,0-1 0 0 0,1 1-1 0 0,0 1 1 0 0,0-1 0 0 0,1 1 0 0 0,10-7-1 0 0,-6 6-163 0 0,0 0-1 0 0,1 0 0 0 0,0 1 0 0 0,0 1 1 0 0,0 0-1 0 0,1 1 0 0 0,-1 0 0 0 0,1 0 0 0 0,0 2 1 0 0,16-1-1 0 0,-16 2 87 0 0,0 1 0 0 0,0 1 0 0 0,0 0-1 0 0,0 1 1 0 0,0 0 0 0 0,-1 1 0 0 0,18 8 0 0 0,-22-9 29 0 0,-1 1 0 0 0,1 0 0 0 0,-1 0-1 0 0,0 1 1 0 0,0 0 0 0 0,0 0 0 0 0,-1 1 0 0 0,0 0 0 0 0,0 0 0 0 0,0 0-1 0 0,-1 1 1 0 0,7 10 0 0 0,-10-13 48 0 0,0 0 0 0 0,0 1 0 0 0,0-1 0 0 0,-1 0 0 0 0,1 1 0 0 0,-1 0 0 0 0,-1-1 0 0 0,1 1 0 0 0,0-1 0 0 0,-1 1 0 0 0,0 0 0 0 0,0 0 0 0 0,-1-1 0 0 0,-1 9 0 0 0,0-5 44 0 0,0 0 0 0 0,-1 0 0 0 0,-1 0 1 0 0,1 0-1 0 0,-1 0 0 0 0,0-1 0 0 0,-8 11 0 0 0,-7 4 123 0 0,0 0 0 0 0,-1-1 0 0 0,-36 28 0 0 0,1-7 895 0 0,83-42-2234 0 0,-13 0 1099 0 0,-1 1-1 0 0,1 0 1 0 0,-1 1 0 0 0,0 1-1 0 0,1 0 1 0 0,-1 1 0 0 0,0 0 0 0 0,23 12-1 0 0,-32-13 47 0 0,0-1 0 0 0,1 2-1 0 0,-1-1 1 0 0,0 1 0 0 0,0-1 0 0 0,-1 1-1 0 0,1 1 1 0 0,-1-1 0 0 0,0 1-1 0 0,0-1 1 0 0,0 1 0 0 0,-1 0-1 0 0,0 1 1 0 0,0-1 0 0 0,0 1 0 0 0,0-1-1 0 0,-1 1 1 0 0,0 0 0 0 0,0 0-1 0 0,-1 0 1 0 0,0 0 0 0 0,0 0-1 0 0,0 8 1 0 0,-1-8 72 0 0,-1 0 0 0 0,0 0 0 0 0,0 0 0 0 0,-1-1 1 0 0,1 1-1 0 0,-1 0 0 0 0,-1-1 0 0 0,1 1 0 0 0,-1-1 0 0 0,0 0 0 0 0,0 0 0 0 0,-1 0 0 0 0,1 0 0 0 0,-1 0 0 0 0,0-1 0 0 0,0 0 0 0 0,-1 0 0 0 0,1 0 1 0 0,-1 0-1 0 0,0-1 0 0 0,-6 4 0 0 0,-6 3 272 0 0,-1 0 1 0 0,0-1 0 0 0,0 0-1 0 0,-1-2 1 0 0,-19 6 0 0 0,13-7 326 0 0,-1-1 0 0 0,1-1 0 0 0,0-2 1 0 0,-48 0-1 0 0,107 16-14597 0 0</inkml:trace>
</inkml:ink>
</file>

<file path=ppt/ink/ink2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9:11.315"/>
    </inkml:context>
    <inkml:brush xml:id="br0">
      <inkml:brushProperty name="width" value="0.1" units="cm"/>
      <inkml:brushProperty name="height" value="0.1" units="cm"/>
      <inkml:brushProperty name="color" value="#33CCFF"/>
    </inkml:brush>
  </inkml:definitions>
  <inkml:trace contextRef="#ctx0" brushRef="#br0">0 0 444 0 0,'0'0'392'0'0</inkml:trace>
</inkml:ink>
</file>

<file path=ppt/ink/ink2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8:46.651"/>
    </inkml:context>
    <inkml:brush xml:id="br0">
      <inkml:brushProperty name="width" value="0.1" units="cm"/>
      <inkml:brushProperty name="height" value="0.1" units="cm"/>
      <inkml:brushProperty name="color" value="#33CCFF"/>
    </inkml:brush>
  </inkml:definitions>
  <inkml:trace contextRef="#ctx0" brushRef="#br0">11 105 300 0 0,'0'0'5941'0'0,"-2"-3"-5689"0"0,1 2-223 0 0,0-1 0 0 0,0 1 0 0 0,0-1 0 0 0,0 1 0 0 0,1-1 0 0 0,-1 0 0 0 0,0 1 0 0 0,1-1 0 0 0,-1 0 0 0 0,1 0 0 0 0,0 1 0 0 0,0-1 0 0 0,-1 0 0 0 0,1 0 0 0 0,0 1 0 0 0,1-1 0 0 0,-1 0 0 0 0,0 0 0 0 0,0 0 0 0 0,1 1 0 0 0,-1-1 0 0 0,1 0 0 0 0,-1 1 0 0 0,1-1 0 0 0,0 0 0 0 0,0 1 0 0 0,0-1 0 0 0,0 1 0 0 0,0-1 0 0 0,0 1 0 0 0,0 0 0 0 0,0-1 0 0 0,0 1 0 0 0,1 0-1 0 0,-1 0 1 0 0,1 0 0 0 0,1-2 0 0 0,4-1-52 0 0,0 0-1 0 0,1 0 0 0 0,-1 1 1 0 0,0 0-1 0 0,1 0 0 0 0,0 1 0 0 0,11-3 1 0 0,5 1-107 0 0,50-4 0 0 0,-67 8 86 0 0,0 0 0 0 0,0 0-1 0 0,0 0 1 0 0,0 1-1 0 0,0 0 1 0 0,-1 1 0 0 0,1-1-1 0 0,0 1 1 0 0,0 1-1 0 0,-1-1 1 0 0,12 7 0 0 0,-15-6 63 0 0,-1-1 0 0 0,0 1 0 0 0,0-1 1 0 0,0 1-1 0 0,0 0 0 0 0,0 0 1 0 0,-1 0-1 0 0,1 0 0 0 0,-1 0 0 0 0,0 0 1 0 0,0 0-1 0 0,0 0 0 0 0,0 0 0 0 0,0 1 1 0 0,-1-1-1 0 0,0 0 0 0 0,0 1 0 0 0,1-1 1 0 0,-2 0-1 0 0,1 1 0 0 0,0-1 1 0 0,-1 0-1 0 0,0 1 0 0 0,-1 4 0 0 0,-3 10 87 0 0,0 0-1 0 0,-15 32 0 0 0,20-49-105 0 0,-11 23 258 0 0,-2 0 1 0 0,-25 38-1 0 0,30-51-127 0 0,0 0 0 0 0,-1-1 0 0 0,0 0 0 0 0,-1 0 0 0 0,0-1 0 0 0,-1 0 0 0 0,-13 8 0 0 0,65-20-709 0 0,-16-1 408 0 0,1 2-1 0 0,47 1 1 0 0,-38 1 247 0 0,-32 3-107 0 0,1-1 0 0 0,-1 1 0 0 0,1 0 0 0 0,-1 0 0 0 0,0 0-1 0 0,0 0 1 0 0,0 0 0 0 0,-1 0 0 0 0,1 1 0 0 0,-1 0 0 0 0,3 4-1 0 0,0 4 183 0 0,0 0-1 0 0,0 1 0 0 0,-2 0 1 0 0,1 0-1 0 0,-2 0 0 0 0,2 15 1 0 0,-4-24-81 0 0,1-1 0 0 0,-1 1 1 0 0,0-1-1 0 0,-1 1 0 0 0,1-1 0 0 0,-1 0 1 0 0,1 1-1 0 0,-1-1 0 0 0,0 1 0 0 0,0-1 1 0 0,-1 0-1 0 0,1 0 0 0 0,-1 0 0 0 0,1 0 1 0 0,-1 0-1 0 0,0 0 0 0 0,0 0 0 0 0,0 0 1 0 0,-1-1-1 0 0,1 1 0 0 0,0-1 0 0 0,-1 1 1 0 0,0-1-1 0 0,0 0 0 0 0,0 0 0 0 0,0 0 1 0 0,0-1-1 0 0,-4 3 0 0 0,-10 1 245 0 0,1 1 0 0 0,-1-2 0 0 0,1-1 0 0 0,-1 0 0 0 0,0-1 0 0 0,0 0 0 0 0,-21-2 0 0 0,25 0-164 0 0,-1-1 0 0 0,0-1 1 0 0,1 0-1 0 0,-1 0 0 0 0,1-2 0 0 0,-1 0 0 0 0,1 0 0 0 0,1-1 1 0 0,-18-9-1 0 0,30 14-200 0 0,0 0 0 0 0,0 0 0 0 0,0-1 0 0 0,0 1 1 0 0,-1 0-1 0 0,1 0 0 0 0,0 0 0 0 0,0 0 0 0 0,0 0 0 0 0,0-1 1 0 0,0 1-1 0 0,0 0 0 0 0,0 0 0 0 0,0 0 0 0 0,-1 0 1 0 0,1-1-1 0 0,0 1 0 0 0,0 0 0 0 0,0 0 0 0 0,0 0 0 0 0,0-1 1 0 0,0 1-1 0 0,0 0 0 0 0,0 0 0 0 0,0 0 0 0 0,0-1 0 0 0,0 1 1 0 0,0 0-1 0 0,0 0 0 0 0,0 0 0 0 0,0 0 0 0 0,1-1 1 0 0,-1 1-1 0 0,0 0 0 0 0,0 0 0 0 0,0 0 0 0 0,0 0 0 0 0,0-1 1 0 0,0 1-1 0 0,0 0 0 0 0,1 0 0 0 0,-1 0 0 0 0,0 0 1 0 0,0 0-1 0 0,0-1 0 0 0,0 1 0 0 0,0 0 0 0 0,1 0 0 0 0,12-10-2085 0 0,-4 4-1192 0 0,20-18-3012 0 0</inkml:trace>
</inkml:ink>
</file>

<file path=ppt/ink/ink2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8:47.071"/>
    </inkml:context>
    <inkml:brush xml:id="br0">
      <inkml:brushProperty name="width" value="0.1" units="cm"/>
      <inkml:brushProperty name="height" value="0.1" units="cm"/>
      <inkml:brushProperty name="color" value="#33CCFF"/>
    </inkml:brush>
  </inkml:definitions>
  <inkml:trace contextRef="#ctx0" brushRef="#br0">341 0 1880 0 0,'0'0'7762'0'0,"-10"7"-7802"0"0,4 0 154 0 0,0 1 1 0 0,1 0 0 0 0,0 1 0 0 0,1-1 0 0 0,-6 13 0 0 0,-5 11-8 0 0,-146 226 156 0 0,129-210-1401 0 0,30-44 928 0 0,-2 3-449 0 0,-1 1-1 0 0,0-1 1 0 0,0 0 0 0 0,0-1 0 0 0,-1 1 0 0 0,0-1 0 0 0,0 0 0 0 0,-1 0-1 0 0,1-1 1 0 0,-11 7 0 0 0,5-8-1359 0 0</inkml:trace>
</inkml:ink>
</file>

<file path=ppt/ink/ink2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8:47.466"/>
    </inkml:context>
    <inkml:brush xml:id="br0">
      <inkml:brushProperty name="width" value="0.1" units="cm"/>
      <inkml:brushProperty name="height" value="0.1" units="cm"/>
      <inkml:brushProperty name="color" value="#33CCFF"/>
    </inkml:brush>
  </inkml:definitions>
  <inkml:trace contextRef="#ctx0" brushRef="#br0">7 77 536 0 0,'0'0'8119'0'0,"-1"-11"-7505"0"0,-3-35-129 0 0,3 45-473 0 0,1 0-1 0 0,0 1 1 0 0,0-1 0 0 0,0 1 0 0 0,0-1 0 0 0,0 0 0 0 0,0 1 0 0 0,0-1 0 0 0,0 1 0 0 0,0-1 0 0 0,0 0 0 0 0,0 1 0 0 0,0-1 0 0 0,0 1 0 0 0,0-1 0 0 0,1 0 0 0 0,-1 1 0 0 0,0-1 0 0 0,0 1 0 0 0,1-1 0 0 0,-1 1 0 0 0,0-1-1 0 0,1 1 1 0 0,-1-1 0 0 0,0 1 0 0 0,1-1 0 0 0,-1 1 0 0 0,1 0 0 0 0,-1-1 0 0 0,1 1 0 0 0,-1 0 0 0 0,1-1 0 0 0,-1 1 0 0 0,1 0 0 0 0,-1-1 0 0 0,1 1 0 0 0,0 0 0 0 0,-1 0 0 0 0,1 0 0 0 0,-1 0 0 0 0,1 0 0 0 0,0-1 0 0 0,-1 1 0 0 0,1 0-1 0 0,-1 0 1 0 0,1 1 0 0 0,0-1 0 0 0,-1 0 0 0 0,1 0 0 0 0,0 0 0 0 0,29 12-179 0 0,-27-10 343 0 0,89 47 25 0 0,87 63 1 0 0,-62-36 354 0 0,-67-46-544 0 0,-22-15-128 0 0,0 2-1 0 0,-1 1 1 0 0,0 1-1 0 0,-2 2 0 0 0,40 40 1 0 0,-41-18-5121 0 0</inkml:trace>
</inkml:ink>
</file>

<file path=ppt/ink/ink2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8:47.951"/>
    </inkml:context>
    <inkml:brush xml:id="br0">
      <inkml:brushProperty name="width" value="0.1" units="cm"/>
      <inkml:brushProperty name="height" value="0.1" units="cm"/>
      <inkml:brushProperty name="color" value="#33CCFF"/>
    </inkml:brush>
  </inkml:definitions>
  <inkml:trace contextRef="#ctx0" brushRef="#br0">0 243 28 0 0,'12'1'-5'0'0,"1"0"-90"0"0,7 1 656 0 0,1-1 1 0 0,0 0-1 0 0,21-4 1 0 0,-36 3-407 0 0,-1-1 0 0 0,0 1 0 0 0,0-1 0 0 0,0-1 0 0 0,0 1 0 0 0,0-1 0 0 0,0 1 0 0 0,-1-1 0 0 0,1-1 0 0 0,0 1 0 0 0,-1-1 0 0 0,0 0 0 0 0,1 0 0 0 0,-1 0 0 0 0,-1 0 0 0 0,1-1 0 0 0,0 0 0 0 0,-1 1 0 0 0,5-8 0 0 0,-5 6-38 0 0,-1-1 0 0 0,0 1-1 0 0,0 0 1 0 0,-1-1 0 0 0,0 1-1 0 0,0-1 1 0 0,0 0-1 0 0,0 1 1 0 0,-1-1 0 0 0,0 0-1 0 0,0 0 1 0 0,-1 1-1 0 0,1-1 1 0 0,-1 0 0 0 0,-1 1-1 0 0,-1-7 1 0 0,0 3 42 0 0,0 1 1 0 0,-1-1-1 0 0,0 0 1 0 0,0 1-1 0 0,-1 0 1 0 0,0 0-1 0 0,0 1 1 0 0,-1-1-1 0 0,-8-8 0 0 0,14 16-185 0 0,-1 0-1 0 0,1 0 0 0 0,-1-1 0 0 0,1 1 1 0 0,0 0-1 0 0,-1 0 0 0 0,1 0 1 0 0,-1-1-1 0 0,1 1 0 0 0,-1 0 0 0 0,1 0 1 0 0,-1 0-1 0 0,1 0 0 0 0,-1 0 0 0 0,1 0 1 0 0,-1 0-1 0 0,1 0 0 0 0,-1 0 0 0 0,1 0 1 0 0,0 0-1 0 0,-1 0 0 0 0,1 0 0 0 0,-1 0 1 0 0,1 1-1 0 0,-1-1 0 0 0,1 0 0 0 0,-1 0 1 0 0,1 1-1 0 0,0-1 0 0 0,-1 0 0 0 0,1 0 1 0 0,-1 1-1 0 0,1-1 0 0 0,0 0 0 0 0,-1 1 1 0 0,1-1-1 0 0,0 0 0 0 0,-1 1 0 0 0,1-1 1 0 0,0 1-1 0 0,0-1 0 0 0,0 1 0 0 0,-1-1 1 0 0,1 1-1 0 0,-13 27-573 0 0,10-22 592 0 0,-12 32 217 0 0,1 0 0 0 0,2 0 0 0 0,-14 77 0 0 0,1 123 430 0 0,23-187-390 0 0,3 1-1 0 0,8 67 0 0 0,9-26-3544 0 0</inkml:trace>
</inkml:ink>
</file>

<file path=ppt/ink/ink2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8:48.374"/>
    </inkml:context>
    <inkml:brush xml:id="br0">
      <inkml:brushProperty name="width" value="0.1" units="cm"/>
      <inkml:brushProperty name="height" value="0.1" units="cm"/>
      <inkml:brushProperty name="color" value="#33CCFF"/>
    </inkml:brush>
  </inkml:definitions>
  <inkml:trace contextRef="#ctx0" brushRef="#br0">0 25 2824 0 0,'0'0'5625'0'0,"100"-25"-6977"0"0,-61 32 1328 0 0,4 2 24 0 0,6 0 0 0 0,-1-2-444 0 0,5-2-1117 0 0,-14-1-615 0 0,23-4-460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9:34.733"/>
    </inkml:context>
    <inkml:brush xml:id="br0">
      <inkml:brushProperty name="width" value="0.035" units="cm"/>
      <inkml:brushProperty name="height" value="0.035" units="cm"/>
      <inkml:brushProperty name="color" value="#E71224"/>
    </inkml:brush>
  </inkml:definitions>
  <inkml:trace contextRef="#ctx0" brushRef="#br0">0 34 508,'7'-2'288,"-4"-1"-24,0 3-204,6-5-60,-4-3-96,-4 1-180,-4-1 36</inkml:trace>
</inkml:ink>
</file>

<file path=ppt/ink/ink2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8:48.812"/>
    </inkml:context>
    <inkml:brush xml:id="br0">
      <inkml:brushProperty name="width" value="0.1" units="cm"/>
      <inkml:brushProperty name="height" value="0.1" units="cm"/>
      <inkml:brushProperty name="color" value="#33CCFF"/>
    </inkml:brush>
  </inkml:definitions>
  <inkml:trace contextRef="#ctx0" brushRef="#br0">391 0 236 0 0,'0'0'6094'0'0,"-8"9"-7602"0"0,-27 33 2129 0 0,3 2 0 0 0,-47 82 0 0 0,-42 113 289 0 0,94-180-710 0 0,-33 109 1 0 0,52-138-143 0 0,1 0-1 0 0,1 1 1 0 0,2 0 0 0 0,1 0-1 0 0,2 57 1 0 0,3-72 49 0 0,1-1-1 0 0,0 0 1 0 0,1 0-1 0 0,1 0 1 0 0,0-1-1 0 0,1 1 1 0 0,1-1 0 0 0,0 0-1 0 0,1-1 1 0 0,0 0-1 0 0,1 0 1 0 0,1-1-1 0 0,0 0 1 0 0,0-1 0 0 0,1 0-1 0 0,1 0 1 0 0,21 15-1 0 0,-11-11 85 0 0,1 0 0 0 0,1-1 0 0 0,0-1 0 0 0,0-1 0 0 0,2-2 0 0 0,-1 0-1 0 0,1-2 1 0 0,0-1 0 0 0,34 6 0 0 0,-60-16-541 0 0,-1 0 0 0 0,0 0-1 0 0,1 0 1 0 0,-1 0 0 0 0,0 1 0 0 0,0-1-1 0 0,-1 0 1 0 0,1 1 0 0 0,-4-5 0 0 0,2 1-862 0 0,-1-6-1639 0 0</inkml:trace>
</inkml:ink>
</file>

<file path=ppt/ink/ink2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8:49.829"/>
    </inkml:context>
    <inkml:brush xml:id="br0">
      <inkml:brushProperty name="width" value="0.1" units="cm"/>
      <inkml:brushProperty name="height" value="0.1" units="cm"/>
      <inkml:brushProperty name="color" value="#33CCFF"/>
    </inkml:brush>
  </inkml:definitions>
  <inkml:trace contextRef="#ctx0" brushRef="#br0">0 125 116 0 0,'0'0'2712'0'0,"2"-30"1669"0"0,-1 26-4373 0 0,1 0-1 0 0,0 1 1 0 0,0-1-1 0 0,1 1 0 0 0,-1-1 1 0 0,1 1-1 0 0,0 0 1 0 0,0 0-1 0 0,0 0 1 0 0,0 0-1 0 0,5-3 1 0 0,1-1-5 0 0,1 0 1 0 0,-1 1-1 0 0,13-5 1 0 0,-11 7-82 0 0,1 0 1 0 0,0 0 0 0 0,0 2 0 0 0,0-1 0 0 0,0 1-1 0 0,1 1 1 0 0,-1 0 0 0 0,0 1 0 0 0,24 3 0 0 0,-34-3 62 0 0,0 0 1 0 0,0 1 0 0 0,0-1-1 0 0,0 1 1 0 0,-1-1 0 0 0,1 1-1 0 0,0 0 1 0 0,0-1 0 0 0,-1 1-1 0 0,1 0 1 0 0,-1 0 0 0 0,1 0-1 0 0,-1 0 1 0 0,1 1-1 0 0,-1-1 1 0 0,1 0 0 0 0,-1 1-1 0 0,0-1 1 0 0,0 0 0 0 0,0 1-1 0 0,1 1 1 0 0,-1 0 24 0 0,0 0 0 0 0,0 0 1 0 0,0 0-1 0 0,0 0 0 0 0,-1 1 0 0 0,0-1 0 0 0,1 0 0 0 0,-1 0 0 0 0,0 0 1 0 0,-1 0-1 0 0,0 6 0 0 0,-3 7 182 0 0,0 0-1 0 0,-1-1 1 0 0,-15 30 0 0 0,14-32-57 0 0,-23 46 562 0 0,-62 92 0 0 0,-12-17 1400 0 0,129-134-1259 0 0,435 17 196 0 0,-454-15-1790 0 0</inkml:trace>
</inkml:ink>
</file>

<file path=ppt/ink/ink2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8:51.098"/>
    </inkml:context>
    <inkml:brush xml:id="br0">
      <inkml:brushProperty name="width" value="0.1" units="cm"/>
      <inkml:brushProperty name="height" value="0.1" units="cm"/>
      <inkml:brushProperty name="color" value="#33CCFF"/>
    </inkml:brush>
  </inkml:definitions>
  <inkml:trace contextRef="#ctx0" brushRef="#br0">0 44 380 0 0,'0'0'8067'0'0,"0"-7"-7548"0"0,0-21-71 0 0,0 27-404 0 0,0 1 0 0 0,0 0 0 0 0,0-1 1 0 0,0 1-1 0 0,1 0 0 0 0,-1-1 0 0 0,0 1 1 0 0,0 0-1 0 0,0 0 0 0 0,0-1 0 0 0,0 1 1 0 0,0 0-1 0 0,0-1 0 0 0,1 1 0 0 0,-1 0 1 0 0,0 0-1 0 0,0-1 0 0 0,0 1 0 0 0,0 0 1 0 0,1 0-1 0 0,-1 0 0 0 0,0-1 1 0 0,0 1-1 0 0,1 0 0 0 0,-1 0 0 0 0,0 0 1 0 0,0 0-1 0 0,1-1 0 0 0,-1 1 0 0 0,0 0 1 0 0,1 0-1 0 0,-1 0 0 0 0,0 0 0 0 0,0 0 1 0 0,1 0-1 0 0,-1 0 0 0 0,0 0 0 0 0,1 0 1 0 0,-1 0-1 0 0,0 0 0 0 0,1 0 1 0 0,-1 0-1 0 0,0 0 0 0 0,0 0 0 0 0,1 0 1 0 0,-1 0-1 0 0,0 1 0 0 0,1-1 0 0 0,-1 0 1 0 0,0 0-1 0 0,1 1 0 0 0,14 7-741 0 0,-14-7 947 0 0,13 7-202 0 0,17 9-224 0 0,-2 1-1 0 0,51 40 1 0 0,-71-50 132 0 0,-1 1 1 0 0,1 0 0 0 0,-1 0-1 0 0,-1 1 1 0 0,0 0-1 0 0,0 0 1 0 0,-1 1-1 0 0,0 0 1 0 0,-1 0-1 0 0,0 0 1 0 0,6 22 0 0 0,-7-13 136 0 0,0 0 1 0 0,-2 0-1 0 0,0 0 1 0 0,-1 0-1 0 0,-2 1 1 0 0,0-1-1 0 0,0 0 1 0 0,-6 23-1 0 0,-2-4 336 0 0,-2 0-1 0 0,-1-1 0 0 0,-19 42 0 0 0,20-55-220 0 0,0-1-1 0 0,-2-1 1 0 0,0 0-1 0 0,-2-1 0 0 0,0 0 1 0 0,-2-2-1 0 0,0 1 0 0 0,-1-2 1 0 0,-21 18-1 0 0,23-27-475 0 0,0-4-4738 0 0,7-5 2143 0 0</inkml:trace>
</inkml:ink>
</file>

<file path=ppt/ink/ink2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8:52.143"/>
    </inkml:context>
    <inkml:brush xml:id="br0">
      <inkml:brushProperty name="width" value="0.1" units="cm"/>
      <inkml:brushProperty name="height" value="0.1" units="cm"/>
      <inkml:brushProperty name="color" value="#33CCFF"/>
    </inkml:brush>
  </inkml:definitions>
  <inkml:trace contextRef="#ctx0" brushRef="#br0">70 5 272 0 0,'0'0'9200'0'0,"0"-4"-8603"0"0,-5 90 1113 0 0,-20 95 1 0 0,-4 36-1333 0 0,18-36 191 0 0</inkml:trace>
</inkml:ink>
</file>

<file path=ppt/ink/ink2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8:52.551"/>
    </inkml:context>
    <inkml:brush xml:id="br0">
      <inkml:brushProperty name="width" value="0.1" units="cm"/>
      <inkml:brushProperty name="height" value="0.1" units="cm"/>
      <inkml:brushProperty name="color" value="#33CCFF"/>
    </inkml:brush>
  </inkml:definitions>
  <inkml:trace contextRef="#ctx0" brushRef="#br0">1 1 3696 0 0,'0'0'6432'0'0,"7"3"-7043"0"0,10 6 695 0 0,-1 0 0 0 0,-1 0 0 0 0,0 2 0 0 0,21 17 0 0 0,58 62 389 0 0,-56-50-844 0 0,45 33 0 0 0,-67-60-277 0 0,-8-7-324 0 0,-1 0-1 0 0,1 0 1 0 0,0-1-1 0 0,15 8 1 0 0,-4-6-3018 0 0</inkml:trace>
</inkml:ink>
</file>

<file path=ppt/ink/ink2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8:53.018"/>
    </inkml:context>
    <inkml:brush xml:id="br0">
      <inkml:brushProperty name="width" value="0.1" units="cm"/>
      <inkml:brushProperty name="height" value="0.1" units="cm"/>
      <inkml:brushProperty name="color" value="#33CCFF"/>
    </inkml:brush>
  </inkml:definitions>
  <inkml:trace contextRef="#ctx0" brushRef="#br0">116 11 4224 0 0,'0'0'7161'0'0,"1"-10"-9010"0"0,-8 44 1517 0 0,-51 159-175 0 0,28-108-2707 0 0,8-31-1117 0 0</inkml:trace>
</inkml:ink>
</file>

<file path=ppt/ink/ink2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8:53.425"/>
    </inkml:context>
    <inkml:brush xml:id="br0">
      <inkml:brushProperty name="width" value="0.1" units="cm"/>
      <inkml:brushProperty name="height" value="0.1" units="cm"/>
      <inkml:brushProperty name="color" value="#33CCFF"/>
    </inkml:brush>
  </inkml:definitions>
  <inkml:trace contextRef="#ctx0" brushRef="#br0">8 167 1332 0 0,'0'0'10275'0'0,"-1"-8"-9944"0"0,0-3-251 0 0,-1 2-2 0 0,0 0 0 0 0,1 0 0 0 0,1 0 1 0 0,-1-1-1 0 0,2-10 0 0 0,0 16-123 0 0,1 0-1 0 0,0 0 1 0 0,-1 0-1 0 0,2 0 0 0 0,-1 0 1 0 0,0 0-1 0 0,1 1 1 0 0,-1-1-1 0 0,1 1 1 0 0,0 0-1 0 0,0 0 1 0 0,1 0-1 0 0,-1 0 1 0 0,1 0-1 0 0,-1 1 1 0 0,1-1-1 0 0,0 1 1 0 0,0 0-1 0 0,0 0 1 0 0,7-2-1 0 0,-4 2-84 0 0,0-1 0 0 0,0 1 1 0 0,0 0-1 0 0,0 0 0 0 0,1 1 0 0 0,-1 0 0 0 0,0 0 0 0 0,1 1 0 0 0,-1 0 1 0 0,1 0-1 0 0,10 3 0 0 0,-15-2 110 0 0,-1 0 1 0 0,1 0-1 0 0,-1 1 0 0 0,0-1 0 0 0,1 1 1 0 0,-1 0-1 0 0,0-1 0 0 0,0 1 1 0 0,0 0-1 0 0,0 0 0 0 0,0 1 1 0 0,-1-1-1 0 0,1 0 0 0 0,-1 0 0 0 0,1 1 1 0 0,-1-1-1 0 0,0 1 0 0 0,0 0 1 0 0,0-1-1 0 0,0 1 0 0 0,-1 0 1 0 0,1-1-1 0 0,-1 1 0 0 0,1 0 0 0 0,-1 0 1 0 0,0-1-1 0 0,0 4 0 0 0,0 5 85 0 0,0 0 1 0 0,0 1-1 0 0,-2-1 0 0 0,1 0 0 0 0,-5 16 0 0 0,-5 4 350 0 0,-2-1 0 0 0,-1 0-1 0 0,-1-1 1 0 0,-1-1 0 0 0,-2 0-1 0 0,-1-1 1 0 0,-1-1 0 0 0,-33 33 0 0 0,46-48 430 0 0,16-11-206 0 0,2 0-873 0 0,87 1 180 0 0,78-1 9 0 0,-59-6-3253 0 0,-99 4 1240 0 0,1-1 0 0 0,-1 0 0 0 0,34-12 0 0 0,-26 7-120 0 0</inkml:trace>
</inkml:ink>
</file>

<file path=ppt/ink/ink2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8:53.879"/>
    </inkml:context>
    <inkml:brush xml:id="br0">
      <inkml:brushProperty name="width" value="0.1" units="cm"/>
      <inkml:brushProperty name="height" value="0.1" units="cm"/>
      <inkml:brushProperty name="color" value="#33CCFF"/>
    </inkml:brush>
  </inkml:definitions>
  <inkml:trace contextRef="#ctx0" brushRef="#br0">345 45 3392 0 0,'0'0'9904'0'0,"5"-10"-9886"0"0,9-20-352 0 0,-13 26-388 0 0,-14 25 128 0 0,-107 170 1248 0 0,-22 39 31 0 0,106-163-988 0 0,13-23-3486 0 0,23-43 3517 0 0,-1-1 0 0 0,0 1 0 0 0,1-1-1 0 0,-1 1 1 0 0,0-1 0 0 0,0 0 0 0 0,0 1-1 0 0,1-1 1 0 0,-1 0 0 0 0,0 0 0 0 0,0 0-1 0 0,0 0 1 0 0,0 0 0 0 0,1 0 0 0 0,-1 0-1 0 0,0 0 1 0 0,0 0 0 0 0,0 0 0 0 0,0 0-1 0 0,0 0 1 0 0,1 0 0 0 0,-2-1 0 0 0,-10-2-2270 0 0</inkml:trace>
</inkml:ink>
</file>

<file path=ppt/ink/ink2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8:54.299"/>
    </inkml:context>
    <inkml:brush xml:id="br0">
      <inkml:brushProperty name="width" value="0.1" units="cm"/>
      <inkml:brushProperty name="height" value="0.1" units="cm"/>
      <inkml:brushProperty name="color" value="#33CCFF"/>
    </inkml:brush>
  </inkml:definitions>
  <inkml:trace contextRef="#ctx0" brushRef="#br0">0 0 5625 0 0,'0'0'7344'0'0,"8"1"-9503"0"0,-1 1 2198 0 0,1 1 0 0 0,-1 0 0 0 0,0 0-1 0 0,0 0 1 0 0,0 1 0 0 0,0 0 0 0 0,0 0 0 0 0,-1 0-1 0 0,0 1 1 0 0,11 11 0 0 0,35 32 326 0 0,-3 3-1 0 0,84 112 1 0 0,-117-133-43 0 0,-13-24-836 0 0,-1 0 0 0 0,1-1 0 0 0,0 0-1 0 0,0 0 1 0 0,0 0 0 0 0,1 0 0 0 0,0 0-1 0 0,0-1 1 0 0,6 7 0 0 0,0-9-2025 0 0,9-4-1229 0 0</inkml:trace>
</inkml:ink>
</file>

<file path=ppt/ink/ink2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8:54.722"/>
    </inkml:context>
    <inkml:brush xml:id="br0">
      <inkml:brushProperty name="width" value="0.1" units="cm"/>
      <inkml:brushProperty name="height" value="0.1" units="cm"/>
      <inkml:brushProperty name="color" value="#33CCFF"/>
    </inkml:brush>
  </inkml:definitions>
  <inkml:trace contextRef="#ctx0" brushRef="#br0">212 265 1772 0 0,'0'0'4983'0'0,"13"-2"-5223"0"0,10-2 190 0 0,68-13 851 0 0,-81 15-688 0 0,-1-1 1 0 0,1 0 0 0 0,-1 0 0 0 0,0-1 0 0 0,0 0-1 0 0,0-1 1 0 0,11-7 0 0 0,-18 10-65 0 0,0-1 0 0 0,0 1 0 0 0,0-1 0 0 0,-1 1 0 0 0,1-1 0 0 0,-1 0 0 0 0,1 0 0 0 0,-1 0 0 0 0,0 0 0 0 0,0 0 0 0 0,0 0 0 0 0,0 0-1 0 0,-1 0 1 0 0,1 0 0 0 0,-1 0 0 0 0,0 0 0 0 0,0-1 0 0 0,0 1 0 0 0,0 0 0 0 0,0 0 0 0 0,-1 0 0 0 0,1 0 0 0 0,-1 0 0 0 0,0 0 0 0 0,0 0 0 0 0,-3-6 0 0 0,-2-6-31 0 0,-1 0-1 0 0,0 1 1 0 0,-16-24 0 0 0,20 34 32 0 0,2 2-15 0 0,-1-1-1 0 0,1 0 0 0 0,-1 1 0 0 0,0 0 1 0 0,1-1-1 0 0,-1 1 0 0 0,0 0 0 0 0,-1 0 1 0 0,1 0-1 0 0,0 0 0 0 0,0 0 1 0 0,-1 0-1 0 0,1 1 0 0 0,-1-1 0 0 0,-4-1 1 0 0,6 5-129 0 0,-1 0 1 0 0,1 0 0 0 0,-1 0 0 0 0,1 0 0 0 0,0 0 0 0 0,-1 0 0 0 0,1 0 0 0 0,0 1 0 0 0,0-1-1 0 0,1 0 1 0 0,-2 5 0 0 0,0 0 112 0 0,-13 31 509 0 0,2 2 0 0 0,-14 69 0 0 0,-2 87 134 0 0,18-112-426 0 0,-23 265-1200 0 0,29-321-834 0 0</inkml:trace>
  <inkml:trace contextRef="#ctx0" brushRef="#br0" timeOffset="1">0 511 4060 0 0,'0'0'7737'0'0,"89"-21"-9901"0"0,-56 28 2060 0 0,2-1 104 0 0,7 3-8 0 0,-1 1 8 0 0,4-1-532 0 0,0 0-376 0 0,-11-1-652 0 0,11-3-1045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9:35.171"/>
    </inkml:context>
    <inkml:brush xml:id="br0">
      <inkml:brushProperty name="width" value="0.035" units="cm"/>
      <inkml:brushProperty name="height" value="0.035" units="cm"/>
      <inkml:brushProperty name="color" value="#E71224"/>
    </inkml:brush>
  </inkml:definitions>
  <inkml:trace contextRef="#ctx0" brushRef="#br0">163 0 1080,'-51'1'4695,"32"-1"-3325,-1 1 1,1 2-1,-34 7 1,58-9 1354,33 6-1098,373 23 134,-308-24-1487,383 2 754,-480-8-1035,158-8 184,-135 5-266,0-1 0,-1-1 0,46-15 0,-68 16-2502,-16 5-209,-19 3 418,-52 11-1130,24-10 1011</inkml:trace>
</inkml:ink>
</file>

<file path=ppt/ink/ink2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8:55.193"/>
    </inkml:context>
    <inkml:brush xml:id="br0">
      <inkml:brushProperty name="width" value="0.1" units="cm"/>
      <inkml:brushProperty name="height" value="0.1" units="cm"/>
      <inkml:brushProperty name="color" value="#33CCFF"/>
    </inkml:brush>
  </inkml:definitions>
  <inkml:trace contextRef="#ctx0" brushRef="#br0">501 1 3332 0 0,'0'0'6025'0'0,"-11"0"-5869"0"0,6 0-133 0 0,-1 0 34 0 0,-1 0 0 0 0,1 1-1 0 0,0-1 1 0 0,0 1 0 0 0,0 1-1 0 0,0-1 1 0 0,0 1 0 0 0,0 0-1 0 0,1 0 1 0 0,-1 1 0 0 0,1 0-1 0 0,-7 4 1 0 0,-18 15 91 0 0,2 3 1 0 0,0 0-1 0 0,2 1 1 0 0,1 2-1 0 0,1 0 1 0 0,-34 54-1 0 0,25-27-58 0 0,2 1-1 0 0,-45 118 0 0 0,66-148-85 0 0,2 0-1 0 0,1 1 1 0 0,1 0 0 0 0,1 0-1 0 0,1 0 1 0 0,2 1-1 0 0,1 45 1 0 0,2-61 26 0 0,0 1 0 0 0,1-1 0 0 0,0 0 0 0 0,1 1 1 0 0,0-1-1 0 0,1-1 0 0 0,0 1 0 0 0,1-1 0 0 0,1 1 0 0 0,0-1 0 0 0,0-1 1 0 0,1 1-1 0 0,0-1 0 0 0,1 0 0 0 0,0-1 0 0 0,0 0 0 0 0,1 0 0 0 0,1-1 1 0 0,10 8-1 0 0,7 1 339 0 0,0-1 0 0 0,1-2 0 0 0,42 16 0 0 0,93 23-661 0 0,-160-51-813 0 0,-3-2 1040 0 0,0 0 0 0 0,1 0 0 0 0,-1 0 0 0 0,0 0 0 0 0,0 0 0 0 0,0-1 0 0 0,0 1 0 0 0,1 0 0 0 0,-1 0 0 0 0,0 0 0 0 0,0 0 0 0 0,0 0 0 0 0,0 0 0 0 0,0 0 0 0 0,2-4-1820 0 0,-2 3 1820 0 0,0 1 0 0 0,0 0 0 0 0,0 0 0 0 0,0 0 0 0 0,0-1 0 0 0,0-8-1644 0 0,3-9-2623 0 0</inkml:trace>
</inkml:ink>
</file>

<file path=ppt/ink/ink2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8:55.663"/>
    </inkml:context>
    <inkml:brush xml:id="br0">
      <inkml:brushProperty name="width" value="0.1" units="cm"/>
      <inkml:brushProperty name="height" value="0.1" units="cm"/>
      <inkml:brushProperty name="color" value="#33CCFF"/>
    </inkml:brush>
  </inkml:definitions>
  <inkml:trace contextRef="#ctx0" brushRef="#br0">64 33 1148 0 0,'0'0'13216'0'0,"1"-7"-13175"0"0,3-18-341 0 0,-9 55-483 0 0,-54 548 2096 0 0,58-576-1339 0 0,-2 15-830 0 0</inkml:trace>
</inkml:ink>
</file>

<file path=ppt/ink/ink2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8:56.466"/>
    </inkml:context>
    <inkml:brush xml:id="br0">
      <inkml:brushProperty name="width" value="0.1" units="cm"/>
      <inkml:brushProperty name="height" value="0.1" units="cm"/>
      <inkml:brushProperty name="color" value="#33CCFF"/>
    </inkml:brush>
  </inkml:definitions>
  <inkml:trace contextRef="#ctx0" brushRef="#br0">179 22 1136 0 0,'0'0'9730'0'0,"0"-4"-9730"0"0,1-13-100 0 0,0 17 85 0 0,-1 0 0 0 0,1 0 1 0 0,-1 0-1 0 0,1 0 0 0 0,-1 0 0 0 0,1 0 1 0 0,-1 0-1 0 0,1 0 0 0 0,-1 0 1 0 0,1 0-1 0 0,-1 0 0 0 0,1 0 0 0 0,-1 0 1 0 0,0 0-1 0 0,1 1 0 0 0,-1-1 1 0 0,1 0-1 0 0,-1 0 0 0 0,1 1 0 0 0,-1-1 1 0 0,1 0-1 0 0,-1 0 0 0 0,0 1 1 0 0,1-1-1 0 0,-1 1 0 0 0,0-1 1 0 0,1 0-1 0 0,-1 1 0 0 0,0 0 0 0 0,15 11 70 0 0,0 3-19 0 0,0 1 1 0 0,0 1-1 0 0,-2 0 0 0 0,0 1 1 0 0,-1 0-1 0 0,-1 1 1 0 0,0 0-1 0 0,-2 1 0 0 0,0 0 1 0 0,-1 1-1 0 0,6 26 0 0 0,-8-20 71 0 0,-2 1 0 0 0,0 0 0 0 0,-2 0 0 0 0,-1 0 0 0 0,-1 0 0 0 0,-1 0 0 0 0,-2 0 0 0 0,-8 38 0 0 0,-2-1 197 0 0,-4-1 0 0 0,-2 0 0 0 0,-41 90 1 0 0,48-129-53 0 0,0 0 1 0 0,-2-1-1 0 0,-2 0 1 0 0,0-1-1 0 0,-1-1 1 0 0,-1-1-1 0 0,0 0 1 0 0,-2-2-1 0 0,-1 0 1 0 0,-45 32-1 0 0,66-51-237 0 0,-1 1-1 0 0,1-1 1 0 0,0 0-1 0 0,0 0 1 0 0,-1 1 0 0 0,1-1-1 0 0,0 0 1 0 0,0 0-1 0 0,-1 1 1 0 0,1-1-1 0 0,0 0 1 0 0,-1 0 0 0 0,1 0-1 0 0,0 0 1 0 0,-1 0-1 0 0,1 0 1 0 0,0 1-1 0 0,-1-1 1 0 0,1 0 0 0 0,0 0-1 0 0,-1 0 1 0 0,1 0-1 0 0,-1 0 1 0 0,1 0 0 0 0,0 0-1 0 0,-1 0 1 0 0,1 0-1 0 0,0-1 1 0 0,-1 1-1 0 0,1 0 1 0 0,0 0 0 0 0,-1 0-1 0 0,1 0 1 0 0,0 0-1 0 0,-1-1 1 0 0,1 1-1 0 0,0 0 1 0 0,0 0 0 0 0,-1-1-1 0 0,1 1 1 0 0,0 0-1 0 0,0 0 1 0 0,-1-1-1 0 0,1 1 1 0 0,0 0 0 0 0,0 0-1 0 0,0-1 1 0 0,-1 1-1 0 0,1 0 1 0 0,0-1 0 0 0,0 1-1 0 0,0-1 1 0 0,0 1-1 0 0,0 0 1 0 0,0-1-1 0 0,0 1 1 0 0,0 0 0 0 0,0-1-1 0 0,0 1 1 0 0,0-1-1 0 0</inkml:trace>
</inkml:ink>
</file>

<file path=ppt/ink/ink2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9:01.924"/>
    </inkml:context>
    <inkml:brush xml:id="br0">
      <inkml:brushProperty name="width" value="0.1" units="cm"/>
      <inkml:brushProperty name="height" value="0.1" units="cm"/>
      <inkml:brushProperty name="color" value="#33CCFF"/>
    </inkml:brush>
  </inkml:definitions>
  <inkml:trace contextRef="#ctx0" brushRef="#br0">1 0 2152 0 0,'0'0'5596'0'0,"30"36"-2412"0"0,-9-28-2520 0 0,0-2-1 0 0,31 6 1 0 0,-37-9-632 0 0,1 0 1 0 0,-1 1 0 0 0,0 0 0 0 0,0 1 0 0 0,0 1 0 0 0,20 12 0 0 0</inkml:trace>
</inkml:ink>
</file>

<file path=ppt/ink/ink2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9:02.985"/>
    </inkml:context>
    <inkml:brush xml:id="br0">
      <inkml:brushProperty name="width" value="0.1" units="cm"/>
      <inkml:brushProperty name="height" value="0.1" units="cm"/>
      <inkml:brushProperty name="color" value="#33CCFF"/>
    </inkml:brush>
  </inkml:definitions>
  <inkml:trace contextRef="#ctx0" brushRef="#br0">1 0 1292 0 0,'0'0'8338'0'0,"21"8"-8545"0"0,126 41 2716 0 0,-14-7-2374 0 0,-114-34-176 0 0,0 0 0 0 0,-1 1 0 0 0,-1 1 1 0 0,31 22-1 0 0,-47-31 38 0 0,1 0 0 0 0,-1 0 0 0 0,0 1 0 0 0,1-1 0 0 0,-1 0 0 0 0,0 1 0 0 0,0-1 0 0 0,0 1 0 0 0,1-1 0 0 0,-2 1 0 0 0,1-1 0 0 0,0 1 0 0 0,0 0-1 0 0,0-1 1 0 0,-1 1 0 0 0,1 0 0 0 0,-1 0 0 0 0,0 0 0 0 0,1 0 0 0 0,-1-1 0 0 0,0 1 0 0 0,0 4 1212 0 0,-25-9-4487 0 0,4-4 215 0 0,15 4 1531 0 0,58 17-3600 0 0</inkml:trace>
</inkml:ink>
</file>

<file path=ppt/ink/ink2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9:13.414"/>
    </inkml:context>
    <inkml:brush xml:id="br0">
      <inkml:brushProperty name="width" value="0.1" units="cm"/>
      <inkml:brushProperty name="height" value="0.1" units="cm"/>
      <inkml:brushProperty name="color" value="#33CCFF"/>
    </inkml:brush>
  </inkml:definitions>
  <inkml:trace contextRef="#ctx0" brushRef="#br0">2122 49 796 0 0,'0'0'8147'0'0,"2"-8"-7584"0"0,6-24-132 0 0,-5 24 11 0 0,-26 23-1308 0 0,-245 180 1394 0 0,135-93-413 0 0,-46 29 143 0 0,-92 62-152 0 0,184-125 8 0 0,4 3 1 0 0,-94 104-1 0 0,132-129-41 0 0,-312 259 954 0 0,127-119-681 0 0,167-130-145 0 0,-83 97 0 0 0,124-129-144 0 0,13-14 22 0 0,0 0 0 0 0,0 0 0 0 0,1 1 1 0 0,-8 14-1 0 0,19-37 2896 0 0,-1-21-3143 0 0,1-8-1281 0 0,11-42-4582 0 0,-2 11 220 0 0</inkml:trace>
</inkml:ink>
</file>

<file path=ppt/ink/ink2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9:14.334"/>
    </inkml:context>
    <inkml:brush xml:id="br0">
      <inkml:brushProperty name="width" value="0.1" units="cm"/>
      <inkml:brushProperty name="height" value="0.1" units="cm"/>
      <inkml:brushProperty name="color" value="#33CCFF"/>
    </inkml:brush>
  </inkml:definitions>
  <inkml:trace contextRef="#ctx0" brushRef="#br0">4 225 1096 0 0,'0'0'6978'0'0,"-1"-5"-6767"0"0,0-16-105 0 0,0 0 0 0 0,1 0 1 0 0,1 0-1 0 0,1 0 0 0 0,1 0 0 0 0,1 0 1 0 0,10-32-1 0 0,-3 34-656 0 0,-5 19-725 0 0,-1 13 624 0 0,3 40 1234 0 0,-2 0 1 0 0,-2 104-1 0 0,-24 106 39 0 0,8-133 103 0 0,9-103-404 0 0,-1 18-424 0 0,5-31 3473 0 0,5-31-5170 0 0,-13 47-9744 0 0</inkml:trace>
</inkml:ink>
</file>

<file path=ppt/ink/ink2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9:14.880"/>
    </inkml:context>
    <inkml:brush xml:id="br0">
      <inkml:brushProperty name="width" value="0.1" units="cm"/>
      <inkml:brushProperty name="height" value="0.1" units="cm"/>
      <inkml:brushProperty name="color" value="#33CCFF"/>
    </inkml:brush>
  </inkml:definitions>
  <inkml:trace contextRef="#ctx0" brushRef="#br0">1 79 1472 0 0,'0'0'9295'0'0,"15"0"-9091"0"0,46-2-146 0 0,81-1 288 0 0,142-23 1 0 0,-280 26-294 0 0,0 0 74 0 0,0-1 0 0 0,1 0-1 0 0,-1 0 1 0 0,0 0 0 0 0,0 0-1 0 0,1 0 1 0 0,-1-1 0 0 0,0 0-1 0 0,-1 0 1 0 0,1 0 0 0 0,5-4-1 0 0,-40-5-6838 0 0,5-5 2965 0 0</inkml:trace>
</inkml:ink>
</file>

<file path=ppt/ink/ink2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9:15.538"/>
    </inkml:context>
    <inkml:brush xml:id="br0">
      <inkml:brushProperty name="width" value="0.1" units="cm"/>
      <inkml:brushProperty name="height" value="0.1" units="cm"/>
      <inkml:brushProperty name="color" value="#33CCFF"/>
    </inkml:brush>
  </inkml:definitions>
  <inkml:trace contextRef="#ctx0" brushRef="#br0">313 57 1540 0 0,'0'0'3114'0'0,"8"-6"-2490"0"0,41-29 674 0 0,-39 31-1402 0 0,-10 4 173 0 0,1 0 0 0 0,0 0 0 0 0,0 0-1 0 0,0-1 1 0 0,-1 1 0 0 0,1 0 0 0 0,0 0-1 0 0,0-1 1 0 0,-1 1 0 0 0,1 0 0 0 0,0-1 0 0 0,-1 1-1 0 0,1-1 1 0 0,0 1 0 0 0,-1-1 0 0 0,1 1-1 0 0,-1-1 1 0 0,1 0 0 0 0,0 1 0 0 0,-1-1-1 0 0,0 0 1 0 0,1 1 0 0 0,0-2 0 0 0,-29 10-981 0 0,-7 11 1157 0 0,1 2-1 0 0,1 2 1 0 0,1 1 0 0 0,1 1 0 0 0,1 1 0 0 0,1 2 0 0 0,-45 58 0 0 0,73-85-230 0 0,-8 10 209 0 0,0 2 0 0 0,-12 19 0 0 0,17-21-570 0 0,4-11 189 0 0,0 1 0 0 0,0 0-1 0 0,0 0 1 0 0,-1 0 0 0 0,1 0-1 0 0,0 0 1 0 0,-1-1 0 0 0,1 1 0 0 0,0 0-1 0 0,-1 0 1 0 0,1 0 0 0 0,-1-1 0 0 0,0 1-1 0 0,1 0 1 0 0,-1-1 0 0 0,0 1-1 0 0,1-1 1 0 0,-1 1 0 0 0,0-1 0 0 0,1 1-1 0 0,-1-1 1 0 0,0 1 0 0 0,-1-1 0 0 0,-11 4-3680 0 0</inkml:trace>
</inkml:ink>
</file>

<file path=ppt/ink/ink2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9:16.593"/>
    </inkml:context>
    <inkml:brush xml:id="br0">
      <inkml:brushProperty name="width" value="0.1" units="cm"/>
      <inkml:brushProperty name="height" value="0.1" units="cm"/>
      <inkml:brushProperty name="color" value="#33CCFF"/>
    </inkml:brush>
  </inkml:definitions>
  <inkml:trace contextRef="#ctx0" brushRef="#br0">6 0 744 0 0,'0'0'4432'0'0,"-5"26"-7272"0"0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9:35.575"/>
    </inkml:context>
    <inkml:brush xml:id="br0">
      <inkml:brushProperty name="width" value="0.035" units="cm"/>
      <inkml:brushProperty name="height" value="0.035" units="cm"/>
      <inkml:brushProperty name="color" value="#E71224"/>
    </inkml:brush>
  </inkml:definitions>
  <inkml:trace contextRef="#ctx0" brushRef="#br0">16 10 6357,'-15'-7'5410,"15"5"-3665,10 4-1700,7 3 224,0-1-1,27 3 1,-8-2-3,678 73 2159,-657-73-2157,-17-2-194,315 24 564,-268-29-330,-86 2-300,-22 4-1338,16-2 1097,-1 1 0,1-1 0,-1 0 0,1-1 1,-1 1-1,0-1 0,0 0 0,1-1 0,-1 1 1,-9-1-1,0-1-1749,-1 0 1,-26-5 0,23 0-837</inkml:trace>
</inkml:ink>
</file>

<file path=ppt/ink/ink2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9:16.170"/>
    </inkml:context>
    <inkml:brush xml:id="br0">
      <inkml:brushProperty name="width" value="0.1" units="cm"/>
      <inkml:brushProperty name="height" value="0.1" units="cm"/>
      <inkml:brushProperty name="color" value="#33CCFF"/>
    </inkml:brush>
  </inkml:definitions>
  <inkml:trace contextRef="#ctx0" brushRef="#br0">1 21 80 0 0,'0'0'6850'0'0,"0"1"-6760"0"0,0 0 0 0 0,0-1-1 0 0,0 1 1 0 0,0 0 0 0 0,1-1 0 0 0,-1 1 0 0 0,0-1 0 0 0,0 1-1 0 0,1 0 1 0 0,-1-1 0 0 0,0 1 0 0 0,1-1 0 0 0,-1 1 0 0 0,1-1-1 0 0,-1 1 1 0 0,0-1 0 0 0,1 1 0 0 0,0 0 0 0 0,5-1-422 0 0,0-1 1 0 0,0 1 0 0 0,0-1-1 0 0,1 0 1 0 0,-2 0 0 0 0,1-1-1 0 0,0 0 1 0 0,9-4 0 0 0,26-12-3236 0 0</inkml:trace>
</inkml:ink>
</file>

<file path=ppt/ink/ink2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9:16.999"/>
    </inkml:context>
    <inkml:brush xml:id="br0">
      <inkml:brushProperty name="width" value="0.1" units="cm"/>
      <inkml:brushProperty name="height" value="0.1" units="cm"/>
      <inkml:brushProperty name="color" value="#33CCFF"/>
    </inkml:brush>
  </inkml:definitions>
  <inkml:trace contextRef="#ctx0" brushRef="#br0">1 0 572 0 0,'0'0'8662'0'0,"7"13"-12266"0"0,-6-14 3424 0 0,0 1 1 0 0,0 0-1 0 0,-1-1 1 0 0,1 1-1 0 0,-1-1 1 0 0,1 1-1 0 0,0-1 1 0 0,-1 1-1 0 0,1-1 1 0 0,-1 1-1 0 0,1-1 1 0 0,-1 0-1 0 0,1 1 1 0 0,-1-1-1 0 0,1 0 1 0 0,-1 1 0 0 0,0-1-1 0 0,1-1 1 0 0,-18 5-2041 0 0</inkml:trace>
</inkml:ink>
</file>

<file path=ppt/ink/ink2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9:17.673"/>
    </inkml:context>
    <inkml:brush xml:id="br0">
      <inkml:brushProperty name="width" value="0.1" units="cm"/>
      <inkml:brushProperty name="height" value="0.1" units="cm"/>
      <inkml:brushProperty name="color" value="#33CCFF"/>
    </inkml:brush>
  </inkml:definitions>
  <inkml:trace contextRef="#ctx0" brushRef="#br0">1 27 964 0 0,'0'0'9453'0'0,"0"-4"-9487"0"0,1 3-2 0 0,-1-1 1 0 0,0 1-1 0 0,0 0 1 0 0,0 0-1 0 0,1 0 0 0 0,-1 1 1 0 0,0-1-1 0 0,1 0 1 0 0,-1 0-1 0 0,1 0 1 0 0,0 0-1 0 0,-1 0 0 0 0,1 0 1 0 0,-1 1-1 0 0,1-1 1 0 0,0 0-1 0 0,0 0 0 0 0,-1 1 1 0 0,1-1-1 0 0,0 1 1 0 0,0-1-1 0 0,0 0 1 0 0,0 1-1 0 0,0 0 0 0 0,1-1 1 0 0,2 0-23 0 0,0 1 1 0 0,0-1-1 0 0,0 1 1 0 0,0 0-1 0 0,-1 0 1 0 0,1 1-1 0 0,6 0 0 0 0,29 4 242 0 0,50-2 0 0 0,16 1-13 0 0,-96 0 438 0 0,-4-2-2313 0 0</inkml:trace>
</inkml:ink>
</file>

<file path=ppt/ink/ink2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9:18.126"/>
    </inkml:context>
    <inkml:brush xml:id="br0">
      <inkml:brushProperty name="width" value="0.1" units="cm"/>
      <inkml:brushProperty name="height" value="0.1" units="cm"/>
      <inkml:brushProperty name="color" value="#33CCFF"/>
    </inkml:brush>
  </inkml:definitions>
  <inkml:trace contextRef="#ctx0" brushRef="#br0">0 0 5064 0 0,'0'0'4371'0'0,"12"1"-4258"0"0,79 8-73 0 0,161 38 0 0 0,-252-47-35 0 0,1 0 0 0 0,-1 0-1 0 0,0 0 1 0 0,0 0 0 0 0,0 0 0 0 0,1 0-1 0 0,-1 0 1 0 0,0 0 0 0 0,0 0 0 0 0,1 0-1 0 0,-1 0 1 0 0,0 0 0 0 0,0 0 0 0 0,0 0-1 0 0,1 0 1 0 0,-1 1 0 0 0,0-1 0 0 0,0 0-1 0 0,0 0 1 0 0,0 0 0 0 0,1 0 0 0 0,-1 0-1 0 0,0 1 1 0 0,0-1 0 0 0,0 0 0 0 0,0 0-1 0 0,0 0 1 0 0,0 1 0 0 0,0-1-1 0 0,1 0 1 0 0,-1 0 0 0 0,0 0 0 0 0,0 1-1 0 0,0-1 1 0 0,0 0 0 0 0,0 0 0 0 0,0 0-1 0 0,0 1 1 0 0,0-1 0 0 0,0 0 0 0 0,0 0-1 0 0,0 1 1 0 0,0-1 0 0 0,0 0 0 0 0,0 0-1 0 0,-1 1 1 0 0,-6 8-2615 0 0</inkml:trace>
</inkml:ink>
</file>

<file path=ppt/ink/ink2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9:20.856"/>
    </inkml:context>
    <inkml:brush xml:id="br0">
      <inkml:brushProperty name="width" value="0.1" units="cm"/>
      <inkml:brushProperty name="height" value="0.1" units="cm"/>
      <inkml:brushProperty name="color" value="#33CCFF"/>
    </inkml:brush>
  </inkml:definitions>
  <inkml:trace contextRef="#ctx0" brushRef="#br0">295 203 4620 0 0,'0'0'3417'0'0,"3"-15"-4487"0"0,5 12 1127 0 0,-5 2-15 0 0,-1 0 0 0 0,0 0-1 0 0,1 0 1 0 0,-1 0 0 0 0,0 0-1 0 0,1 0 1 0 0,-1-1 0 0 0,0 1-1 0 0,0-1 1 0 0,0 1 0 0 0,0-1-1 0 0,2-2 104 0 0,-36 2 1257 0 0,53-20-1909 0 0,-21 22 452 0 0,1-1 0 0 0,0 0 0 0 0,-1 0 0 0 0,1 1 0 0 0,0-1-1 0 0,-1 1 1 0 0,1-1 0 0 0,0 1 0 0 0,0-1 0 0 0,0 1 0 0 0,-1-1 0 0 0,1 1 0 0 0,0 0 0 0 0,0-1 0 0 0,0 1 0 0 0,0 0-1 0 0,0 0 1 0 0,0 0 0 0 0,0 0 0 0 0,0-1 0 0 0,-1 1 0 0 0,1 0 0 0 0,0 1 0 0 0,0-1 0 0 0,0 0 0 0 0,0 0 0 0 0,0 0-1 0 0,0 1 1 0 0,1-1 0 0 0,-2 1 71 0 0,1-1-1 0 0,-1 1 0 0 0,1 0 1 0 0,-1-1-1 0 0,1 1 1 0 0,-1 0-1 0 0,0-1 0 0 0,1 1 1 0 0,-1 0-1 0 0,0 0 1 0 0,1-1-1 0 0,-1 1 0 0 0,0 0 1 0 0,0 0-1 0 0,0 0 1 0 0,0-1-1 0 0,0 1 0 0 0,0 0 1 0 0,0 0-1 0 0,0-1 1 0 0,0 1-1 0 0,0 0 0 0 0,0 0 1 0 0,-1 0-1 0 0,1-1 0 0 0,0 1 1 0 0,-1 0-1 0 0,1-1 1 0 0,0 1-1 0 0,-1 0 0 0 0,1-1 1 0 0,-1 1-1 0 0,1 0 1 0 0,-1 0-1 0 0,0 0 66 0 0,-1 0 1 0 0,1 0-1 0 0,0 0 1 0 0,-1 0-1 0 0,1 0 0 0 0,-1-1 1 0 0,1 1-1 0 0,-1 0 0 0 0,1-1 1 0 0,-1 1-1 0 0,1-1 1 0 0,-1 0-1 0 0,0 1 0 0 0,1-1 1 0 0,-3 0-1 0 0,2 0-34 0 0,1 0 0 0 0,-1 0-1 0 0,1 0 1 0 0,-1 0 0 0 0,1 0-1 0 0,-1-1 1 0 0,1 1 0 0 0,-1 0 0 0 0,1-1-1 0 0,-1 1 1 0 0,1-1 0 0 0,-1 1-1 0 0,1-1 1 0 0,0 0 0 0 0,-1 0 0 0 0,1 0-1 0 0,0 0 1 0 0,0 0 0 0 0,-1 0-1 0 0,1 0 1 0 0,0 0 0 0 0,0 0 0 0 0,-1-2-1 0 0,1 1-36 0 0,0 0 0 0 0,1 0-1 0 0,-1-1 1 0 0,0 1 0 0 0,1 0-1 0 0,0 0 1 0 0,-1-1 0 0 0,1 1-1 0 0,0 0 1 0 0,0-1-1 0 0,0 1 1 0 0,1-1 0 0 0,0-3-1 0 0,0-1-97 0 0,1 1 0 0 0,0-1-1 0 0,1 1 1 0 0,-1-1-1 0 0,1 1 1 0 0,0 0-1 0 0,1 0 1 0 0,0 0 0 0 0,8-9-1 0 0,-6 9 7 0 0,0 2 0 0 0,1-1 0 0 0,-1 1 1 0 0,1 0-1 0 0,0 0 0 0 0,0 0 0 0 0,1 1 0 0 0,-1 1 0 0 0,1-1 0 0 0,-1 1 0 0 0,1 0 0 0 0,0 1 0 0 0,0 0 0 0 0,0 0 0 0 0,0 1 1 0 0,0 0-1 0 0,0 0 0 0 0,0 0 0 0 0,0 1 0 0 0,-1 1 0 0 0,10 2 0 0 0,-15-3 54 0 0,1 1-1 0 0,0-1 1 0 0,-1 1-1 0 0,1 0 1 0 0,-1 0 0 0 0,1 0-1 0 0,-1 1 1 0 0,0-1 0 0 0,0 0-1 0 0,0 1 1 0 0,0 0-1 0 0,0-1 1 0 0,-1 1 0 0 0,1 0-1 0 0,-1 0 1 0 0,0 0-1 0 0,0 0 1 0 0,0 0 0 0 0,0 0-1 0 0,0 0 1 0 0,-1 0-1 0 0,1 0 1 0 0,-1 0 0 0 0,0 0-1 0 0,0 1 1 0 0,0-1 0 0 0,-1 6-1 0 0,0 3 91 0 0,-1 0-1 0 0,0 1 1 0 0,-1-1 0 0 0,0-1-1 0 0,0 1 1 0 0,-7 13 0 0 0,-13 21 398 0 0,-1-2 0 0 0,-3 0 0 0 0,-2-1 1 0 0,-39 44-1 0 0,9-20 427 0 0,-104 91 0 0 0,145-142-225 0 0,-1 0-1 0 0,-1-1 1 0 0,-41 23 982 0 0,77-38-1687 0 0,88-13-158 0 0,1 5 0 0 0,0 4 0 0 0,208 20 1 0 0,-309-15 229 0 0,19 2-15 0 0,-22-3-10 0 0,0 0 1 0 0,-1 0 0 0 0,1 1-1 0 0,0-1 1 0 0,-1 0 0 0 0,1 0-1 0 0,0 0 1 0 0,-1 1 0 0 0,1-1-1 0 0,0 0 1 0 0,-1 0 0 0 0,1 1-1 0 0,-1-1 1 0 0,1 1 0 0 0,-1-1 0 0 0,1 0-1 0 0,-1 1 1 0 0,1-1 0 0 0,-1 1-1 0 0,1-1 1 0 0,-1 1 0 0 0,1 0-1 0 0,-1 0 593 0 0</inkml:trace>
</inkml:ink>
</file>

<file path=ppt/ink/ink2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9:22.911"/>
    </inkml:context>
    <inkml:brush xml:id="br0">
      <inkml:brushProperty name="width" value="0.1" units="cm"/>
      <inkml:brushProperty name="height" value="0.1" units="cm"/>
      <inkml:brushProperty name="color" value="#33CCFF"/>
    </inkml:brush>
  </inkml:definitions>
  <inkml:trace contextRef="#ctx0" brushRef="#br0">1 1359 52 0 0,'0'0'7437'0'0,"1"-11"-7031"0"0,4-53 430 0 0,-2 46-29 0 0,2 1-1 0 0,9-27 0 0 0,7-25-348 0 0,4-62-298 0 0,-5-1 0 0 0,-7-1 1 0 0,-5 0-1 0 0,-14-213 0 0 0,0 292-131 0 0,-4-69-642 0 0,11 120 584 0 0,-1 1 0 0 0,1 0 0 0 0,-1-1 0 0 0,1 1 0 0 0,0 0 1 0 0,0 0-1 0 0,0 0 0 0 0,0 0 0 0 0,1 0 0 0 0,-1 0 0 0 0,0 0 0 0 0,1 0 0 0 0,-1 0 0 0 0,1 0 0 0 0,0 1 0 0 0,-1-1 0 0 0,1 1 0 0 0,0-1 0 0 0,4-1 1 0 0,0-1-76 0 0,1 0 1 0 0,-1 1 0 0 0,1 0 0 0 0,0 0 0 0 0,9-2 0 0 0,29-3-99 0 0,0 2 0 0 0,0 1 0 0 0,79 4 1 0 0,-23 0 252 0 0,376 22-326 0 0,-77 2 584 0 0,-186-26-276 0 0,107-9 1 0 0,-172 6 43 0 0,-80 3-66 0 0,450-3 42 0 0,-484 7-129 0 0,0 1 1 0 0,0 2 0 0 0,43 11-1 0 0,-67-12 26 0 0,-1 0 1 0 0,-1 0-1 0 0,1 1 0 0 0,0 0 0 0 0,-1 1 0 0 0,0 0 0 0 0,0 0 0 0 0,0 1 0 0 0,0 0 0 0 0,-1 1 0 0 0,0 0 0 0 0,-1 0 0 0 0,0 1 0 0 0,0-1 0 0 0,10 15 0 0 0,-2 5-110 0 0,-2 1 0 0 0,0 0-1 0 0,-2 1 1 0 0,-1 0-1 0 0,8 39 1 0 0,19 158-324 0 0,-10-42 980 0 0,-13-121-222 0 0,18 109-37 0 0,-28-137-116 0 0,0 0 0 0 0,-5 69 0 0 0,1-101-75 0 0,0 0 0 0 0,0 0 0 0 0,-1 0 0 0 0,0 0 0 0 0,0 0 0 0 0,0 0 0 0 0,0 0 0 0 0,0 0 0 0 0,0 0 0 0 0,-1 0 0 0 0,1-1-1 0 0,-1 1 1 0 0,0 0 0 0 0,0-1 0 0 0,0 0 0 0 0,0 1 0 0 0,0-1 0 0 0,-1 0 0 0 0,1 0 0 0 0,-1 0 0 0 0,1 0 0 0 0,-1-1 0 0 0,0 1-1 0 0,1-1 1 0 0,-1 1 0 0 0,-6 1 0 0 0,-4 0 173 0 0,-1 0 1 0 0,1-1-1 0 0,-1 0 0 0 0,-27 0 0 0 0,21-2-276 0 0,-593 12 173 0 0,-708-4 272 0 0,603-49-352 0 0,656 34-20 0 0,-18 0 681 0 0,80 7-675 0 0,-1 0 1 0 0,1-1-1 0 0,0 1 0 0 0,0 0 0 0 0,0 0 0 0 0,0 0 1 0 0,-1 0-1 0 0,1 0 0 0 0,0-1 0 0 0,0 1 0 0 0,0 0 1 0 0,0 0-1 0 0,0 0 0 0 0,0 0 0 0 0,0-1 0 0 0,0 1 1 0 0,0 0-1 0 0,-1 0 0 0 0,1 0 0 0 0,0-1 0 0 0,0 1 1 0 0,0 0-1 0 0,0 0 0 0 0,0-1 0 0 0,0 1 0 0 0,0 0 1 0 0,0 0-1 0 0,1 0 0 0 0,-1-1 0 0 0,0 1 0 0 0,0 0 1 0 0,0 0-1 0 0,0 0 0 0 0,0-1 0 0 0,0 1 0 0 0,0 0 1 0 0,0 0-1 0 0,1 0 0 0 0</inkml:trace>
</inkml:ink>
</file>

<file path=ppt/ink/ink2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9:24.962"/>
    </inkml:context>
    <inkml:brush xml:id="br0">
      <inkml:brushProperty name="width" value="0.1" units="cm"/>
      <inkml:brushProperty name="height" value="0.1" units="cm"/>
      <inkml:brushProperty name="color" value="#33CCFF"/>
    </inkml:brush>
  </inkml:definitions>
  <inkml:trace contextRef="#ctx0" brushRef="#br0">25 625 508 0 0,'0'0'2937'0'0,"-4"-13"-1709"0"0,-1-6-868 0 0,0 1 0 0 0,1-1 0 0 0,1 0 0 0 0,-1-23 0 0 0,5 24-244 0 0,1 1 1 0 0,1 1-1 0 0,0-1 1 0 0,1 0-1 0 0,1 1 1 0 0,0-1-1 0 0,1 1 1 0 0,15-27-1 0 0,-2 10-35 0 0,1 1 0 0 0,45-56 0 0 0,-51 74-22 0 0,0 0 1 0 0,1 0-1 0 0,0 1 0 0 0,1 1 1 0 0,1 1-1 0 0,0 0 0 0 0,0 1 1 0 0,1 1-1 0 0,0 1 0 0 0,1 0 1 0 0,0 1-1 0 0,0 1 0 0 0,0 1 1 0 0,25-3-1 0 0,26-1-109 0 0,1 4 0 0 0,116 4 0 0 0,-182 2 43 0 0,28 0 2 0 0,-1 1 1 0 0,0 2-1 0 0,0 2 0 0 0,0 1 1 0 0,0 1-1 0 0,-1 1 0 0 0,-1 2 1 0 0,31 15-1 0 0,-37-13 63 0 0,0 1-1 0 0,0 1 1 0 0,-1 1-1 0 0,-1 1 1 0 0,-1 1-1 0 0,-1 0 1 0 0,0 2-1 0 0,-1 1 1 0 0,28 39-1 0 0,-25-28-2 0 0,-1 1 0 0 0,-2 2 0 0 0,-1-1 0 0 0,25 72 0 0 0,-38-91-37 0 0,-1 1 1 0 0,0-1 0 0 0,-1 1-1 0 0,-1-1 1 0 0,-1 1-1 0 0,0 0 1 0 0,-1 0 0 0 0,0 0-1 0 0,-2 0 1 0 0,0-1 0 0 0,0 1-1 0 0,-2-1 1 0 0,0 1 0 0 0,-11 27-1 0 0,-2-9 230 0 0,-2-1 0 0 0,0-1 0 0 0,-3 0 0 0 0,0-2 0 0 0,-41 42 0 0 0,24-33-49 0 0,-1-2 0 0 0,-3-1 0 0 0,-53 34 0 0 0,54-42 45 0 0,-1-3 0 0 0,-58 25 1 0 0,80-41-63 0 0,-1-1 1 0 0,0-1-1 0 0,0-1 0 0 0,-1-1 1 0 0,0-1-1 0 0,0-1 1 0 0,-26 0-1 0 0,35-3-124 0 0,0-1 0 0 0,-1 0 0 0 0,2-1 0 0 0,-1-1 0 0 0,0 0 0 0 0,0-1 0 0 0,1-1 0 0 0,0 0 0 0 0,0 0 0 0 0,-15-10 1 0 0,12 5-7 0 0,0-1 1 0 0,1 0 0 0 0,1-1-1 0 0,0-1 1 0 0,0 0 0 0 0,-21-29-1 0 0,13 10-42 0 0,1-1 0 0 0,2 0 0 0 0,1-1-1 0 0,2-1 1 0 0,2-1 0 0 0,-20-73-1 0 0,28 85-32 0 0,2-1-1 0 0,0 0 1 0 0,2 0 0 0 0,1 0-1 0 0,1 0 1 0 0,1 0-1 0 0,1 0 1 0 0,1 0-1 0 0,1 0 1 0 0,15-45-1 0 0,-8 37-46 0 0,2 0 1 0 0,2 1-1 0 0,1 0 0 0 0,1 2 0 0 0,2 0 0 0 0,1 0 0 0 0,27-30 1 0 0,-37 49-41 0 0,0 0 1 0 0,1 0 0 0 0,0 1 0 0 0,1 1-1 0 0,0 0 1 0 0,0 0 0 0 0,1 2 0 0 0,14-8-1 0 0,-14 10-910 0 0,-1 0 0 0 0,25-5 0 0 0,-15 4-1797 0 0,4-3-1749 0 0</inkml:trace>
</inkml:ink>
</file>

<file path=ppt/ink/ink2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9:25.824"/>
    </inkml:context>
    <inkml:brush xml:id="br0">
      <inkml:brushProperty name="width" value="0.1" units="cm"/>
      <inkml:brushProperty name="height" value="0.1" units="cm"/>
      <inkml:brushProperty name="color" value="#33CCFF"/>
    </inkml:brush>
  </inkml:definitions>
  <inkml:trace contextRef="#ctx0" brushRef="#br0">1 1500 40 0 0,'0'0'3152'0'0,"1"-6"-2990"0"0,5-33 644 0 0,-1 0 0 0 0,-2-70 0 0 0,-2 79-656 0 0,2 0 1 0 0,1 1-1 0 0,1-1 0 0 0,1 1 1 0 0,2 0-1 0 0,18-45 1 0 0,88-160-348 0 0,-80 169 186 0 0,-16 30 61 0 0,2 1 0 0 0,1 0-1 0 0,2 2 1 0 0,1 0 0 0 0,1 2-1 0 0,1 0 1 0 0,2 2 0 0 0,1 1 0 0 0,2 2-1 0 0,42-29 1 0 0,197-130 9 0 0,-41 26 879 0 0,-216 150-867 0 0,1 1 0 0 0,0 0-1 0 0,0 1 1 0 0,0 1 0 0 0,1 0 0 0 0,-1 1 0 0 0,16-3 0 0 0,29 2-4310 0 0</inkml:trace>
</inkml:ink>
</file>

<file path=ppt/ink/ink2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9:26.516"/>
    </inkml:context>
    <inkml:brush xml:id="br0">
      <inkml:brushProperty name="width" value="0.1" units="cm"/>
      <inkml:brushProperty name="height" value="0.1" units="cm"/>
      <inkml:brushProperty name="color" value="#33CCFF"/>
    </inkml:brush>
  </inkml:definitions>
  <inkml:trace contextRef="#ctx0" brushRef="#br0">0 0 3644 0 0,'0'0'512'0'0,"12"0"-1101"0"0,276 13 619 0 0,-134-3-23 0 0,-132-10-37 0 0,-4 1-30 0 0,1-1 0 0 0,0 2-1 0 0,-1 1 1 0 0,1 0 0 0 0,23 8-1 0 0,-37-7 20 0 0,1 0-1 0 0,-1 1 0 0 0,0 0 0 0 0,0 0 1 0 0,0 0-1 0 0,0 0 0 0 0,-1 1 0 0 0,0 0 1 0 0,5 10-1 0 0,-5-10 76 0 0,-4-5-29 0 0,1 1-1 0 0,0 0 1 0 0,-1 0 0 0 0,1-1 0 0 0,-1 1-1 0 0,1 0 1 0 0,-1 0 0 0 0,0 0 0 0 0,0 0 0 0 0,0-1-1 0 0,0 1 1 0 0,0 0 0 0 0,0 0 0 0 0,0 0-1 0 0,-1 0 1 0 0,1-1 0 0 0,-1 1 0 0 0,0 3-1 0 0,-19 34 826 0 0,12-24-309 0 0,-9 18 344 0 0,-13 23-269 0 0,3 2 1 0 0,2 0 0 0 0,-27 98 4894 0 0,53-167-4096 0 0,-1 10-1645 0 0,0-1 0 0 0,0 0 0 0 0,0 1 0 0 0,0-1 0 0 0,0 0 0 0 0,0 1 0 0 0,0-1 0 0 0,-1 1 0 0 0,1-1 0 0 0,-1 0 0 0 0,1 1 0 0 0,-1-1 0 0 0,0 1 0 0 0,1-1 0 0 0,-1 1 0 0 0,0-1 0 0 0,0 1 0 0 0,0 0 0 0 0,-1-2 0 0 0,8 53-8561 0 0</inkml:trace>
</inkml:ink>
</file>

<file path=ppt/ink/ink2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9:27.498"/>
    </inkml:context>
    <inkml:brush xml:id="br0">
      <inkml:brushProperty name="width" value="0.1" units="cm"/>
      <inkml:brushProperty name="height" value="0.1" units="cm"/>
      <inkml:brushProperty name="color" value="#33CCFF"/>
    </inkml:brush>
  </inkml:definitions>
  <inkml:trace contextRef="#ctx0" brushRef="#br0">0 136 288 0 0,'0'0'4178'0'0,"8"-12"-3540"0"0,24-35 98 0 0,-31 45-439 0 0,1 0 0 0 0,-1 0 0 0 0,0 0 1 0 0,0-1-1 0 0,0 1 0 0 0,0 0 0 0 0,-1 0 0 0 0,1-1 1 0 0,-1 1-1 0 0,1-1 0 0 0,-1 1 0 0 0,0 0 1 0 0,0-1-1 0 0,0-3 0 0 0,0 5-226 0 0,0 1-1 0 0,0-1 1 0 0,-1 0 0 0 0,1 1-1 0 0,0-1 1 0 0,0 0 0 0 0,0 0 0 0 0,1 1-1 0 0,-1-1 1 0 0,0 0 0 0 0,0 1-1 0 0,0-1 1 0 0,0 0 0 0 0,1 1 0 0 0,-1-1-1 0 0,0 0 1 0 0,1 1 0 0 0,-1-1-1 0 0,0 0 1 0 0,1 1 0 0 0,-1-1 0 0 0,1 1-1 0 0,-1-1 1 0 0,1 1 0 0 0,-1-1-1 0 0,1 1 1 0 0,-1-1 0 0 0,1 1 0 0 0,0 0-1 0 0,-1-1 1 0 0,1 1 0 0 0,0 0-1 0 0,-1-1 1 0 0,1 1 0 0 0,0 0 0 0 0,-1 0-1 0 0,1 0 1 0 0,0 0 0 0 0,-1-1-1 0 0,1 1 1 0 0,1 0 0 0 0,26-6-172 0 0,0 2-1 0 0,1 0 1 0 0,0 2 0 0 0,41 1-1 0 0,-16 1 112 0 0,131-1 70 0 0,-1 9 0 0 0,252 42 0 0 0,511 166-104 0 0,-721-150 62 0 0,-76-18 1122 0 0,-163-49-1695 0 0,0-1 0 0 0,0 0 0 0 0,-23-6 0 0 0,-18-4-1020 0 0,-73-8-2182 0 0,62 9 1040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2:09.235"/>
    </inkml:context>
    <inkml:brush xml:id="br0">
      <inkml:brushProperty name="width" value="0.035" units="cm"/>
      <inkml:brushProperty name="height" value="0.035" units="cm"/>
      <inkml:brushProperty name="color" value="#E71224"/>
    </inkml:brush>
  </inkml:definitions>
  <inkml:trace contextRef="#ctx0" brushRef="#br0">348 0 324,'319'24'3164,"-78"-11"1147,-241-13-4289,0 0 0,0 0 0,0 0 0,0 0 1,0 0-1,0 1 0,0-1 0,0 0 0,0 0 0,0 0 1,0 0-1,0 0 0,0 0 0,0 1 0,0-1 0,0 0 0,0 0 1,0 0-1,0 0 0,0 0 0,0 1 0,0-1 0,0 0 1,0 0-1,0 0 0,0 0 0,0 0 0,0 0 0,0 1 1,0-1-1,0 0 0,0 0 0,0 0 0,1 0 0,-1 0 1,0 0-1,0 0 0,0 0 0,0 0 0,0 1 0,0-1 1,0 0-1,1 0 0,-1 0 0,0 0 0,0 0 0,0 0 1,0 0-1,0 0 0,0 0 0,1 0 0,-1 0 0,0 0 1,0 0-1,0 0 0,0 0 0,0 0 0,0 0 0,1 0 1,-1 0-1,-18 8 652,-30 7 330,-82 12-46,48-15-627,-152 2 0,165-14 280,-1-4 0,-119-20-1,271 33-1188,458 34 530,-241-20 26,109 12-207,-386-33 79,0 1 1,0 2-1,42 13 0,-62-17 129,-1-1-1,1 1 1,0 0 0,-1-1-1,1 1 1,-1 0 0,1 0-1,-1 0 1,1 0 0,-1 0-1,2 3 1,-3-4 17,0 0 0,1 1 0,-1-1 1,0 0-1,0 1 0,0-1 0,0 0 0,0 1 0,0-1 0,0 1 0,0-1 1,0 0-1,0 1 0,0-1 0,0 1 0,0-1 0,0 0 0,0 1 1,0-1-1,0 0 0,0 1 0,0-1 0,-1 0 0,1 1 0,0-1 0,0 0 1,0 1-1,-1-1 0,1 0 0,0 1 0,0-1 0,-1 1 0,-3 2 33,-1-1-1,1 1 0,-1-1 0,0 0 0,0 0 1,1 0-1,-1 0 0,-6 0 0,-96 20 316,-2-5 0,-137 4-1,156-15-230,-38 4 61,0-6-1,-256-24 0,86-31 1705,288 51-2022,9 2-186,16 6-82,7-1 462,1-1-1,29 3 0,487 60 41,-44-34-277,-88-7-108,-391-27 260,54 9-208,-121-6 53,-457-11 420,398 2-172,1-4-1,0-5 0,-112-30 0,-10-21 502,228 65-601,5 0-69,13 4-220,36 9-103,403 59 712,-233-51-174,235-8 0,-579-19-388,68 2 262,-326-27 36,267 15 61,1-5 0,-185-58 0,278 72 7,0 0 0,1-1 0,-22-13-1,44 19-171,14 2-171,31 5-138,72 12 403,422 47 60,-198-25-94,-325-34-57,-13-2-35,-10-2-191,-186 2 442,178-3-120,-370-12 172,259 3-106,0-6 0,-185-45 0,301 59-846,20 6 528,30 9 269,82 16 145,2-6 0,215 13-1,-258-35-80,-1-3 0,125-19 0,-200 19-130,44-10 369,-51 11-365,1-1 0,0 1 0,-1-1 1,1 1-1,-1-1 0,1 0 0,-1 1 0,0-1 1,1 0-1,-1 0 0,0 0 0,0 0 0,1 0 1,-1 0-1,0 0 0,0-1 0,0 1 0,0 0 1,0-1-1,-1 1 0,1 0 0,0-1 0,-1 1 1,1-1-1,-1 0 0,1-1 0,-1 2-300,-1 0-1,0 0 1,0 1-1,0-1 1,0 0-1,0 1 1,0-1-1,0 1 1,0-1-1,0 1 0,0-1 1,0 1-1,0 0 1,0 0-1,0-1 1,0 1-1,-1 0 1,1 0-1,0 0 1,0 0-1,0 0 1,0 1-1,0-1 1,-2 0-1,1 0-815,-5 0-1578</inkml:trace>
</inkml:ink>
</file>

<file path=ppt/ink/ink2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9:28.206"/>
    </inkml:context>
    <inkml:brush xml:id="br0">
      <inkml:brushProperty name="width" value="0.1" units="cm"/>
      <inkml:brushProperty name="height" value="0.1" units="cm"/>
      <inkml:brushProperty name="color" value="#33CCFF"/>
    </inkml:brush>
  </inkml:definitions>
  <inkml:trace contextRef="#ctx0" brushRef="#br0">1 19 1004 0 0,'0'0'8534'0'0,"17"-4"-8277"0"0,10-2-258 0 0,1 2-1 0 0,1 1 1 0 0,-1 1 0 0 0,44 3-1 0 0,193 25 625 0 0,287 66 1 0 0,249 118 257 0 0,-596-141-169 0 0,-224-70 400 0 0,-11 0-4720 0 0,8-3-399 0 0</inkml:trace>
</inkml:ink>
</file>

<file path=ppt/ink/ink2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4:54.567"/>
    </inkml:context>
    <inkml:brush xml:id="br0">
      <inkml:brushProperty name="width" value="0.1" units="cm"/>
      <inkml:brushProperty name="height" value="0.1" units="cm"/>
      <inkml:brushProperty name="color" value="#33CCFF"/>
    </inkml:brush>
  </inkml:definitions>
  <inkml:trace contextRef="#ctx0" brushRef="#br0">0 89 2872 0 0,'0'0'8987'0'0,"26"1"-6491"0"0,16-6-1886 0 0,-1-1 0 0 0,48-14 0 0 0,-1 1-427 0 0,-14 4-253 0 0,19-4-17 0 0,-49 13-5635 0 0,-66 10 525 0 0,0 1 669 0 0</inkml:trace>
</inkml:ink>
</file>

<file path=ppt/ink/ink2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4:55.058"/>
    </inkml:context>
    <inkml:brush xml:id="br0">
      <inkml:brushProperty name="width" value="0.1" units="cm"/>
      <inkml:brushProperty name="height" value="0.1" units="cm"/>
      <inkml:brushProperty name="color" value="#33CCFF"/>
    </inkml:brush>
  </inkml:definitions>
  <inkml:trace contextRef="#ctx0" brushRef="#br0">85 0 5625 0 0,'0'0'8315'0'0,"1"14"-9386"0"0,-1 41 1756 0 0,-2 1 1 0 0,-9 56-1 0 0,-59 210 1215 0 0,70-321-1903 0 0,0-1 0 0 0,-1 1 0 0 0,1-1 1 0 0,0 0-1 0 0,0 1 0 0 0,-1-1 0 0 0,1 1 0 0 0,0-1 0 0 0,0 1 0 0 0,0-1 0 0 0,0 1 1 0 0,0-1-1 0 0,0 1 0 0 0,0-1 0 0 0,0 1 0 0 0,0-1 0 0 0,0 1 0 0 0,0-1 0 0 0,0 1 1 0 0,0-1-1 0 0,0 1 0 0 0,0-1 0 0 0,1 1 0 0 0,-1-1 0 0 0,0 1 0 0 0,0-1 0 0 0,0 1 1 0 0,1-1-1 0 0,-1 0 0 0 0,0 1 0 0 0,1-1 0 0 0,-1 1 0 0 0,0-1 0 0 0,1 0 0 0 0,-1 1 1 0 0,0-1-1 0 0,1 0 0 0 0,-1 0 0 0 0,1 1 0 0 0,-1-1 0 0 0,1 0 0 0 0,-1 0 0 0 0,1 0 1 0 0,-1 1-1 0 0,1-1 0 0 0,-1 0 0 0 0,1 0 0 0 0,-1 0 0 0 0,1 0 0 0 0,-1 0 0 0 0,1 0 1 0 0,-1 0-1 0 0,1 0 0 0 0,-1 0 0 0 0,1 0 0 0 0,-1 0 0 0 0,1 0 0 0 0,-1-1 0 0 0,1 1 1 0 0,-1 0-1 0 0,1-1 0 0 0,37-16-173 0 0,-27 11 228 0 0,42-20-16 0 0,-18 8-91 0 0,71-27 0 0 0,-96 42 12 0 0,0 0 0 0 0,1 0 0 0 0,-1 1 0 0 0,1 0 0 0 0,-1 1 1 0 0,1 1-1 0 0,0-1 0 0 0,-1 2 0 0 0,1-1 0 0 0,0 2 0 0 0,20 4 0 0 0,-25-4 44 0 0,-1 0 0 0 0,1 1 1 0 0,-1-1-1 0 0,0 1 0 0 0,0 1 0 0 0,0-1 0 0 0,0 1 0 0 0,0-1 1 0 0,-1 1-1 0 0,0 1 0 0 0,0-1 0 0 0,0 1 0 0 0,0-1 0 0 0,-1 1 1 0 0,1 0-1 0 0,-1 0 0 0 0,-1 1 0 0 0,1-1 0 0 0,-1 1 0 0 0,0-1 1 0 0,0 1-1 0 0,0 0 0 0 0,-1 0 0 0 0,1 8 0 0 0,0-3 19 0 0,-1 0 0 0 0,-1 0 0 0 0,0 0 0 0 0,0 0 1 0 0,-1 0-1 0 0,-1 0 0 0 0,0 0 0 0 0,0 0 0 0 0,-1 0 0 0 0,0-1 0 0 0,-1 1 0 0 0,-7 13 0 0 0,-3 0 105 0 0,-2-1 0 0 0,0-1 1 0 0,-1-1-1 0 0,-1 0 0 0 0,-21 18 0 0 0,1-5 334 0 0,-76 53 0 0 0,99-77-338 0 0,-1 0 1 0 0,-26 11-1 0 0,61-56-10163 0 0,-5 9 3135 0 0</inkml:trace>
</inkml:ink>
</file>

<file path=ppt/ink/ink2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4:56.151"/>
    </inkml:context>
    <inkml:brush xml:id="br0">
      <inkml:brushProperty name="width" value="0.1" units="cm"/>
      <inkml:brushProperty name="height" value="0.1" units="cm"/>
      <inkml:brushProperty name="color" value="#33CCFF"/>
    </inkml:brush>
  </inkml:definitions>
  <inkml:trace contextRef="#ctx0" brushRef="#br0">0 197 7613 0 0,'0'0'2410'0'0,"5"-14"-1752"0"0,-3 7-644 0 0,3-7-101 0 0,0-1-1 0 0,1 1 1 0 0,1-1-1 0 0,0 2 1 0 0,1-1-1 0 0,11-13 1 0 0,-13 20 224 0 0,1 0 0 0 0,0 1 1 0 0,0 0-1 0 0,0 0 0 0 0,1 1 0 0 0,11-7 1 0 0,-15 10-110 0 0,0 0 1 0 0,0 0-1 0 0,0 0 1 0 0,1 1-1 0 0,-1-1 1 0 0,0 1-1 0 0,1 0 1 0 0,-1 1-1 0 0,1-1 1 0 0,-1 1-1 0 0,1-1 1 0 0,-1 2-1 0 0,1-1 1 0 0,-1 0-1 0 0,7 2 1 0 0,-9-1-1 0 0,1 0 0 0 0,0 1 1 0 0,-1-1-1 0 0,0 1 0 0 0,1 0 1 0 0,-1-1-1 0 0,0 1 1 0 0,0 0-1 0 0,1 1 0 0 0,-2-1 1 0 0,1 0-1 0 0,0 0 0 0 0,0 1 1 0 0,-1-1-1 0 0,1 1 0 0 0,-1-1 1 0 0,0 1-1 0 0,0 0 0 0 0,0 0 1 0 0,0-1-1 0 0,1 7 1 0 0,1 5 116 0 0,-1 0 0 0 0,0 0 0 0 0,-1 15 0 0 0,-1 2 44 0 0,-2-1 0 0 0,0 0 0 0 0,-14 58 0 0 0,-35 83 285 0 0,28-101-103 0 0,-14 73-1 0 0,35-137-436 0 0,0 5 110 0 0,0 0 0 0 0,1 0 0 0 0,-1 0 0 0 0,2 0 0 0 0,1 15 0 0 0,-1-23-148 0 0,0-1-1 0 0,1 0 1 0 0,-1 0-1 0 0,1 0 1 0 0,-1 0 0 0 0,1-1-1 0 0,0 1 1 0 0,0 0-1 0 0,0 0 1 0 0,0 0 0 0 0,0-1-1 0 0,0 1 1 0 0,0 0 0 0 0,1-1-1 0 0,-1 1 1 0 0,1-1-1 0 0,-1 1 1 0 0,1-1 0 0 0,0 0-1 0 0,-1 0 1 0 0,1 0-1 0 0,0 0 1 0 0,0 0 0 0 0,0 0-1 0 0,-1 0 1 0 0,1-1 0 0 0,0 1-1 0 0,0 0 1 0 0,0-1-1 0 0,0 0 1 0 0,0 1 0 0 0,1-1-1 0 0,-1 0 1 0 0,0 0-1 0 0,2-1 1 0 0,23-1-4998 0 0,-10-2 573 0 0</inkml:trace>
</inkml:ink>
</file>

<file path=ppt/ink/ink2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4:56.607"/>
    </inkml:context>
    <inkml:brush xml:id="br0">
      <inkml:brushProperty name="width" value="0.1" units="cm"/>
      <inkml:brushProperty name="height" value="0.1" units="cm"/>
      <inkml:brushProperty name="color" value="#33CCFF"/>
    </inkml:brush>
  </inkml:definitions>
  <inkml:trace contextRef="#ctx0" brushRef="#br0">173 0 5260 0 0,'0'0'4149'0'0,"1"13"-4200"0"0,2 5 89 0 0,-1-5 182 0 0,0 0 1 0 0,-1 0-1 0 0,-1 24 1 0 0,-1-32-147 0 0,0-1 0 0 0,-1 1 0 0 0,1 0 1 0 0,-1 0-1 0 0,0-1 0 0 0,0 1 0 0 0,0-1 1 0 0,0 0-1 0 0,-1 0 0 0 0,0 1 1 0 0,0-2-1 0 0,0 1 0 0 0,0 0 0 0 0,-5 3 1 0 0,-1 2-36 0 0,0-1 1 0 0,-1 0-1 0 0,0-1 1 0 0,-16 9-1 0 0,23-14 20 0 0,0-1 0 0 0,0 1 0 0 0,0-1 0 0 0,0 1 0 0 0,0-1 0 0 0,0 0 0 0 0,0-1 0 0 0,0 1 1 0 0,0 0-1 0 0,-1-1 0 0 0,1 0 0 0 0,0 0 0 0 0,0 0 0 0 0,-1 0 0 0 0,-4-1 0 0 0,7 0 23 0 0,-1 1-1 0 0,0-1 1 0 0,1 0 0 0 0,-1 0 0 0 0,1-1-1 0 0,-1 1 1 0 0,1 0 0 0 0,0 0 0 0 0,0-1 0 0 0,-1 1-1 0 0,1 0 1 0 0,0-1 0 0 0,0 1 0 0 0,0-1-1 0 0,0 0 1 0 0,1 1 0 0 0,-1-1 0 0 0,0 0-1 0 0,1 0 1 0 0,-1 1 0 0 0,1-1 0 0 0,0 0 0 0 0,-1 0-1 0 0,1 0 1 0 0,0 1 0 0 0,0-1 0 0 0,0-3-1 0 0,1 0-74 0 0,-1 0-1 0 0,0 0 0 0 0,1 0 0 0 0,0 0 1 0 0,0 0-1 0 0,0 1 0 0 0,1-1 0 0 0,0 0 1 0 0,0 0-1 0 0,0 1 0 0 0,0 0 0 0 0,1-1 0 0 0,0 1 1 0 0,0 0-1 0 0,0 0 0 0 0,0 0 0 0 0,0 1 1 0 0,1-1-1 0 0,0 1 0 0 0,0 0 0 0 0,0 0 1 0 0,8-5-1 0 0,-5 4-52 0 0,0 0 0 0 0,0 1 0 0 0,1 0 0 0 0,-1 0 0 0 0,1 0 1 0 0,-1 1-1 0 0,1 0 0 0 0,0 1 0 0 0,0 0 0 0 0,0 0 0 0 0,0 1 0 0 0,0 0 1 0 0,14 2-1 0 0,-20-2 38 0 0,-1 0 0 0 0,0 0 1 0 0,0 0-1 0 0,0 0 0 0 0,0 0 1 0 0,0 0-1 0 0,0 0 0 0 0,0 1 1 0 0,0-1-1 0 0,0 0 0 0 0,0 1 1 0 0,0-1-1 0 0,0 1 0 0 0,0-1 1 0 0,0 1-1 0 0,0 0 0 0 0,0-1 1 0 0,-1 1-1 0 0,1 0 0 0 0,0 0 1 0 0,0-1-1 0 0,-1 1 1 0 0,1 0-1 0 0,0 0 0 0 0,-1 0 1 0 0,1 0-1 0 0,-1 0 0 0 0,1 0 1 0 0,-1 0-1 0 0,0 0 0 0 0,1 0 1 0 0,-1 0-1 0 0,0 0 0 0 0,0 0 1 0 0,0 0-1 0 0,1 0 0 0 0,-1 2 1 0 0,-1-1 36 0 0,0 0 0 0 0,0 0 1 0 0,1 0-1 0 0,-1-1 1 0 0,0 1-1 0 0,0 0 1 0 0,-1-1-1 0 0,1 1 0 0 0,0-1 1 0 0,0 1-1 0 0,-1-1 1 0 0,1 0-1 0 0,-1 1 0 0 0,1-1 1 0 0,-1 0-1 0 0,0 0 1 0 0,1 0-1 0 0,-1 0 1 0 0,0 0-1 0 0,-3 0 0 0 0,-38 11-1000 0 0,40-12 387 0 0,1 1 0 0 0,0-1-1 0 0,0 0 1 0 0,0 0-1 0 0,0 0 1 0 0,0 0-1 0 0,-1 0 1 0 0,1-1 0 0 0,0 1-1 0 0,0-1 1 0 0,-3 0-1 0 0</inkml:trace>
</inkml:ink>
</file>

<file path=ppt/ink/ink2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5:06.583"/>
    </inkml:context>
    <inkml:brush xml:id="br0">
      <inkml:brushProperty name="width" value="0.1" units="cm"/>
      <inkml:brushProperty name="height" value="0.1" units="cm"/>
      <inkml:brushProperty name="color" value="#33CCFF"/>
    </inkml:brush>
  </inkml:definitions>
  <inkml:trace contextRef="#ctx0" brushRef="#br0">1 297 768 0 0,'0'0'5907'0'0,"18"5"-29"0"0,-6-15-5578 0 0,-1-1-1 0 0,-1 0 0 0 0,1 0 1 0 0,-2-1-1 0 0,10-15 0 0 0,36-68-367 0 0,-48 82 206 0 0,47-98-2 0 0,-47 158-480 0 0,1 49 651 0 0,-5 118 1 0 0,-4-118-15 0 0,13 125 0 0 0,7-88-453 0 0</inkml:trace>
</inkml:ink>
</file>

<file path=ppt/ink/ink2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5:07.252"/>
    </inkml:context>
    <inkml:brush xml:id="br0">
      <inkml:brushProperty name="width" value="0.1" units="cm"/>
      <inkml:brushProperty name="height" value="0.1" units="cm"/>
      <inkml:brushProperty name="color" value="#33CCFF"/>
    </inkml:brush>
  </inkml:definitions>
  <inkml:trace contextRef="#ctx0" brushRef="#br0">1 98 13417 0 0,'0'0'2683'0'0,"13"1"-3659"0"0,31-1 845 0 0,71-9 0 0 0,-13-6 192 0 0,-17 1 1097 0 0,138-5-1 0 0,-223 18-1128 0 0,0 1-52 0 0,0-1-2 0 0,0 1 18 0 0,19-11-5465 0 0,-5 2 3076 0 0,18-11-1784 0 0</inkml:trace>
</inkml:ink>
</file>

<file path=ppt/ink/ink2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5:08.186"/>
    </inkml:context>
    <inkml:brush xml:id="br0">
      <inkml:brushProperty name="width" value="0.1" units="cm"/>
      <inkml:brushProperty name="height" value="0.1" units="cm"/>
      <inkml:brushProperty name="color" value="#33CCFF"/>
    </inkml:brush>
  </inkml:definitions>
  <inkml:trace contextRef="#ctx0" brushRef="#br0">33 0 11805 0 0,'0'0'4159'0'0,"0"13"-7056"0"0,1 43 2960 0 0,2 56 224 0 0,-15 134-1 0 0,7-227 31 0 0,-1-26 501 0 0,-3-32-622 0 0,7 9-493 0 0,0-1 0 0 0,2 1 0 0 0,5-50 0 0 0,-3 63 320 0 0,1-1 0 0 0,1 1 1 0 0,1 0-1 0 0,0 0 0 0 0,1 0 0 0 0,1 1 1 0 0,14-26-1 0 0,-20 40-19 0 0,0 1-1 0 0,0-1 1 0 0,0 0 0 0 0,0 0-1 0 0,0 0 1 0 0,1 1 0 0 0,-1-1-1 0 0,1 1 1 0 0,-1-1 0 0 0,1 1-1 0 0,-1-1 1 0 0,1 1 0 0 0,0 0-1 0 0,0 0 1 0 0,0 0 0 0 0,-1 0-1 0 0,1 0 1 0 0,0 0 0 0 0,0 1-1 0 0,0-1 1 0 0,1 0 0 0 0,-1 1-1 0 0,0 0 1 0 0,0 0 0 0 0,0-1-1 0 0,0 1 1 0 0,0 0 0 0 0,0 1-1 0 0,0-1 1 0 0,1 0 0 0 0,-1 1-1 0 0,0-1 1 0 0,0 1 0 0 0,0-1-1 0 0,0 1 1 0 0,0 0 0 0 0,0 0-1 0 0,0 0 1 0 0,-1 0 0 0 0,4 2-1 0 0,1 2 19 0 0,0 0 0 0 0,0 1 0 0 0,-1-1 0 0 0,1 1 0 0 0,-1 0 0 0 0,-1 0 0 0 0,1 1 0 0 0,-1 0-1 0 0,6 13 1 0 0,2 8 147 0 0,-3 0 0 0 0,0 1 0 0 0,-2 0-1 0 0,6 42 1 0 0,0 120-3093 0 0,-12-169 1859 0 0,-1-21 627 0 0,4 15-4691 0 0</inkml:trace>
</inkml:ink>
</file>

<file path=ppt/ink/ink2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5:08.614"/>
    </inkml:context>
    <inkml:brush xml:id="br0">
      <inkml:brushProperty name="width" value="0.1" units="cm"/>
      <inkml:brushProperty name="height" value="0.1" units="cm"/>
      <inkml:brushProperty name="color" value="#33CCFF"/>
    </inkml:brush>
  </inkml:definitions>
  <inkml:trace contextRef="#ctx0" brushRef="#br0">1 1 6961 0 0,'0'0'7064'0'0,"11"1"-7939"0"0,203-1 792 0 0,-50 1 166 0 0,-93 2-4207 0 0,-45-2 965 0 0,-9-1-968 0 0</inkml:trace>
</inkml:ink>
</file>

<file path=ppt/ink/ink2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5:09.055"/>
    </inkml:context>
    <inkml:brush xml:id="br0">
      <inkml:brushProperty name="width" value="0.1" units="cm"/>
      <inkml:brushProperty name="height" value="0.1" units="cm"/>
      <inkml:brushProperty name="color" value="#33CCFF"/>
    </inkml:brush>
  </inkml:definitions>
  <inkml:trace contextRef="#ctx0" brushRef="#br0">0 1 13509 0 0,'0'0'3307'0'0,"4"15"-4110"0"0,48 255 1401 0 0,-48-230-698 0 0,9 129-488 0 0,-13-141-819 0 0,-1 0-1 0 0,-6 29 0 0 0,-3-6-2815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2:18.245"/>
    </inkml:context>
    <inkml:brush xml:id="br0">
      <inkml:brushProperty name="width" value="0.035" units="cm"/>
      <inkml:brushProperty name="height" value="0.035" units="cm"/>
      <inkml:brushProperty name="color" value="#E71224"/>
    </inkml:brush>
  </inkml:definitions>
  <inkml:trace contextRef="#ctx0" brushRef="#br0">192 143 972,'-16'-21'8420,"7"0"-5207,9 20-3156,0-1 0,0 1 1,0-1-1,0 1 0,0-1 0,0 1 0,1 0 1,-1-1-1,1 1 0,-1-1 0,1 1 0,-1 0 1,1-1-1,0 1 0,0 0 0,0-1 1,-1 1-1,1 0 0,0 0 0,1 0 0,-1 0 1,0 0-1,0 0 0,0 0 0,1 1 0,-1-1 1,0 0-1,1 1 0,1-2 0,18-7 81,-1 0-1,1 2 1,1 0 0,30-5-1,91-6 105,-124 16-254,0 1 0,1 2 0,-1 0 0,0 0 0,1 2 0,24 7 0,-39-9-2,0 1 0,0 0 0,0 0 0,0 0 0,0 1 0,-1 0 1,1 0-1,-1 0 0,0 0 0,0 1 0,0 0 0,4 4 0,-6-5 15,0 1-1,0-1 1,0 1 0,-1-1-1,1 1 1,-1 0 0,0 0 0,0-1-1,0 1 1,-1 0 0,1 0-1,-1 0 1,0 0 0,0 0 0,0 0-1,-1 0 1,1 0 0,-3 5-1,0 1 104,0 0 0,-1 0 0,0-1 0,-1 0 0,0 0 0,-1 0 0,0-1 0,0 1 0,-1-1 0,0-1 0,0 1 0,-10 7 0,-13 9 100,-61 38 0,54-40-161,-1-1-1,-1-1 1,-68 23 0,120-47-316,40-13-166,1 3 1,56-7-1,-94 18 418,0 1-1,0 1 0,0 0 0,0 1 1,0 1-1,0 1 0,0 0 1,0 1-1,-1 1 0,1 0 1,-1 1-1,28 14 0,-37-16 27,-1 0-1,0 0 0,-1 1 0,1 0 1,0 0-1,-1 0 0,0 0 0,0 1 1,-1-1-1,1 1 0,-1 0 0,0 0 1,0 1-1,0-1 0,-1 0 0,0 1 1,0 0-1,0-1 0,-1 1 0,0 0 1,0 0-1,0 0 0,-1 0 0,0 0 1,0 0-1,-1 0 0,1 0 0,-4 10 1,1-4 87,-1 0 1,0 0-1,-1 0 1,-1 0-1,0-1 1,0 0-1,-1 0 1,-1-1-1,1 0 1,-2 0-1,0-1 1,-15 14 0,-2-3 131,-1-2 0,0-1 0,-1-1 0,-1-1 0,-1-1 0,-60 18 0,43-19 36,-1-2 1,1-2-1,-97 4 1,129-12-219,1-1 0,-1-1 1,0-1-1,1 0 0,-1-1 0,-16-5 1,27 7-95,1 0 1,-1-1-1,1 0 0,-1 0 1,1 1-1,0-2 1,0 1-1,0 0 1,0-1-1,1 1 1,-1-1-1,-4-6 1,6 7-98,-1-1 1,1 1 0,0-1 0,0 0-1,1 0 1,-1 0 0,1 1-1,-1-1 1,1 0 0,0 0-1,0 0 1,0 0 0,0 0-1,0 0 1,1 0 0,0 1-1,-1-1 1,1 0 0,1-3-1,0 2-451,0 0 0,0 0-1,0 0 1,1 1 0,-1-1-1,1 1 1,0-1 0,0 1-1,0 0 1,7-5-1,21-15-3886</inkml:trace>
</inkml:ink>
</file>

<file path=ppt/ink/ink2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6:05.459"/>
    </inkml:context>
    <inkml:brush xml:id="br0">
      <inkml:brushProperty name="width" value="0.1" units="cm"/>
      <inkml:brushProperty name="height" value="0.1" units="cm"/>
      <inkml:brushProperty name="color" value="#33CCFF"/>
    </inkml:brush>
  </inkml:definitions>
  <inkml:trace contextRef="#ctx0" brushRef="#br0">196 24 964 0 0,'0'0'5757'0'0,"-1"-5"-5960"0"0,0-4 51 0 0,0 0-733 0 0,5 25 408 0 0,7 41 1260 0 0,-3 0-1 0 0,1 94 0 0 0,-7-107-796 0 0,3 180 969 0 0,-8-224-795 0 0,-1 0-1 0 0,1 0 1 0 0,-1 0 0 0 0,1 0-1 0 0,-1-1 1 0 0,1 0 0 0 0,0 1 0 0 0,-1-1-1 0 0,-4-3 1 0 0,-23-8-176 0 0,20 7 16 0 0,0 0-1 0 0,0 1 1 0 0,0 0-1 0 0,-1 1 1 0 0,1 0 0 0 0,-1 1-1 0 0,0 0 1 0 0,0 1-1 0 0,-21 1 1 0 0,32 0-9 0 0,0 0 0 0 0,0 0-1 0 0,0 0 1 0 0,-1 1 0 0 0,1-1 0 0 0,0 0 0 0 0,0 1 0 0 0,0-1 0 0 0,0 1-1 0 0,0-1 1 0 0,0 1 0 0 0,0-1 0 0 0,0 1 0 0 0,0 0 0 0 0,0 0 0 0 0,1-1-1 0 0,-1 1 1 0 0,0 0 0 0 0,0 0 0 0 0,1 0 0 0 0,-1 0 0 0 0,0 0-1 0 0,1 0 1 0 0,-1 0 0 0 0,1 0 0 0 0,-1 0 0 0 0,1 0 0 0 0,0 0 0 0 0,-1 0-1 0 0,1 0 1 0 0,0 0 0 0 0,0 1 0 0 0,0-1 0 0 0,0 0 0 0 0,0 0 0 0 0,0 0-1 0 0,0 0 1 0 0,0 0 0 0 0,0 1 0 0 0,1-1 0 0 0,0 1 0 0 0,0 2-26 0 0,0 0-1 0 0,0 0 1 0 0,0 0 0 0 0,1 0 0 0 0,0-1 0 0 0,0 1 0 0 0,0 0 0 0 0,0-1 0 0 0,0 0 0 0 0,5 5 0 0 0,1-1 61 0 0,0-1-1 0 0,0-1 1 0 0,0 1 0 0 0,1-1-1 0 0,-1-1 1 0 0,1 0 0 0 0,1 0 0 0 0,-1-1-1 0 0,0 0 1 0 0,1 0 0 0 0,11 1-1 0 0,3-1-347 0 0,0 0-1 0 0,1-2 0 0 0,31-2 0 0 0,-22-4-1659 0 0,6-10-884 0 0</inkml:trace>
</inkml:ink>
</file>

<file path=ppt/ink/ink2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6:05.902"/>
    </inkml:context>
    <inkml:brush xml:id="br0">
      <inkml:brushProperty name="width" value="0.1" units="cm"/>
      <inkml:brushProperty name="height" value="0.1" units="cm"/>
      <inkml:brushProperty name="color" value="#33CCFF"/>
    </inkml:brush>
  </inkml:definitions>
  <inkml:trace contextRef="#ctx0" brushRef="#br0">0 233 5593 0 0,'0'0'5411'0'0,"15"-5"-7209"0"0,101-39 1796 0 0,-98 36 77 0 0,0 0-1 0 0,-1-2 1 0 0,0 0-1 0 0,-1-1 1 0 0,20-16 0 0 0,-34 25-94 0 0,0 1 0 0 0,0-1 0 0 0,0 0 0 0 0,0 0 0 0 0,-1 0 0 0 0,1 0 0 0 0,-1 0 0 0 0,0 0 0 0 0,1 0 0 0 0,-1 0 1 0 0,0 0-1 0 0,0-1 0 0 0,0 1 0 0 0,0 0 0 0 0,-1-1 0 0 0,1 1 0 0 0,-1-1 0 0 0,1 1 0 0 0,-1-1 0 0 0,0 1 0 0 0,0-1 1 0 0,0 1-1 0 0,0-1 0 0 0,-2-4 0 0 0,1 4-38 0 0,0 1-1 0 0,-1-1 1 0 0,0 0-1 0 0,1 1 1 0 0,-1 0 0 0 0,0-1-1 0 0,0 1 1 0 0,-1 0 0 0 0,1 0-1 0 0,0 0 1 0 0,-1 0 0 0 0,1 1-1 0 0,-1-1 1 0 0,1 0 0 0 0,-1 1-1 0 0,0 0 1 0 0,0 0 0 0 0,0 0-1 0 0,-5-1 1 0 0,-2-1 136 0 0,0 0 0 0 0,-1 2 0 0 0,1-1 0 0 0,-1 1 0 0 0,1 1 0 0 0,-1-1-1 0 0,1 2 1 0 0,-1 0 0 0 0,0 0 0 0 0,-11 3 0 0 0,19-3-69 0 0,-1 0-1 0 0,1 0 1 0 0,-1 1-1 0 0,1-1 1 0 0,0 1-1 0 0,0-1 1 0 0,-1 1-1 0 0,1 0 1 0 0,1 1-1 0 0,-1-1 1 0 0,0 0-1 0 0,0 1 1 0 0,1-1 0 0 0,0 1-1 0 0,-1 0 1 0 0,1 0-1 0 0,0 0 1 0 0,0 0-1 0 0,1 0 1 0 0,-1 0-1 0 0,1 1 1 0 0,-1-1-1 0 0,1 0 1 0 0,0 1-1 0 0,0-1 1 0 0,0 1-1 0 0,1 0 1 0 0,0-1-1 0 0,-1 1 1 0 0,1-1 0 0 0,0 1-1 0 0,1 0 1 0 0,0 4-1 0 0,0-2-20 0 0,0 0 0 0 0,1 0 0 0 0,0-1 0 0 0,0 1 0 0 0,1 0 0 0 0,0-1 0 0 0,0 1 0 0 0,0-1 0 0 0,0 0 0 0 0,1 0 0 0 0,0 0 0 0 0,0 0 0 0 0,0-1 0 0 0,1 0 0 0 0,0 0 0 0 0,10 7 1 0 0,1 0 69 0 0,1 0 0 0 0,0-2 1 0 0,0 0-1 0 0,22 7 1 0 0,-18-9-503 0 0,1 0-1 0 0,0-2 1 0 0,1 0 0 0 0,-1-2 0 0 0,1 0 0 0 0,-1-1-1 0 0,42-3 1 0 0,-31-6-2012 0 0,4-10-619 0 0</inkml:trace>
</inkml:ink>
</file>

<file path=ppt/ink/ink2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6:06.277"/>
    </inkml:context>
    <inkml:brush xml:id="br0">
      <inkml:brushProperty name="width" value="0.1" units="cm"/>
      <inkml:brushProperty name="height" value="0.1" units="cm"/>
      <inkml:brushProperty name="color" value="#33CCFF"/>
    </inkml:brush>
  </inkml:definitions>
  <inkml:trace contextRef="#ctx0" brushRef="#br0">1 612 4480 0 0,'0'0'2269'0'0,"12"-7"-2477"0"0,36-18 77 0 0,132-79 334 0 0,-158 89-148 0 0,-1-2 1 0 0,0 0 0 0 0,-1-1-1 0 0,-1-1 1 0 0,-1-1-1 0 0,17-25 1 0 0,-29 36-239 0 0,0 0 1 0 0,0-1-1 0 0,-1 0 0 0 0,0 0 0 0 0,-1 0 1 0 0,0-1-1 0 0,0 0 0 0 0,-2 1 1 0 0,1-1-1 0 0,-1 0 0 0 0,-1 0 0 0 0,0-1 1 0 0,0 1-1 0 0,-1 0 0 0 0,-1 0 0 0 0,0 0 1 0 0,-3-16-1 0 0,2 20 227 0 0,0 0 0 0 0,-1 0-1 0 0,0 0 1 0 0,0 0 0 0 0,-1 1 0 0 0,0-1-1 0 0,0 1 1 0 0,0 0 0 0 0,-1 0 0 0 0,0 1-1 0 0,0-1 1 0 0,-1 1 0 0 0,1 0 0 0 0,-1 1-1 0 0,0-1 1 0 0,-7-3 0 0 0,10 6 9 0 0,-1 0 1 0 0,1 0-1 0 0,0 1 0 0 0,-1-1 1 0 0,1 1-1 0 0,-1 0 0 0 0,1 0 1 0 0,-1 0-1 0 0,0 1 1 0 0,1-1-1 0 0,-1 1 0 0 0,0 0 1 0 0,1 0-1 0 0,-1 0 1 0 0,0 0-1 0 0,1 1 0 0 0,-1-1 1 0 0,0 1-1 0 0,1 0 1 0 0,-1 0-1 0 0,1 1 0 0 0,-1-1 1 0 0,1 1-1 0 0,0-1 0 0 0,-1 1 1 0 0,1 0-1 0 0,0 0 1 0 0,0 1-1 0 0,1-1 0 0 0,-1 1 1 0 0,0-1-1 0 0,1 1 1 0 0,-4 5-1 0 0,-3 4 59 0 0,1 1-1 0 0,1 0 1 0 0,0 0 0 0 0,1 1 0 0 0,0 0-1 0 0,1 0 1 0 0,-6 27 0 0 0,-11 108 905 0 0,18-108-817 0 0,-16 230 1049 0 0,20-216-1062 0 0,2 0 0 0 0,18 106-1 0 0,-14-132-342 0 0,0-1-1 0 0,2-1 1 0 0,1 1-1 0 0,1-1 1 0 0,2-1 0 0 0,0 0-1 0 0,2 0 1 0 0,27 38-1 0 0,-41-64 124 0 0,0 0 0 0 0,0 0 0 0 0,0 0 0 0 0,0 1 0 0 0,0-1 0 0 0,0 0 0 0 0,0 0 0 0 0,1 0 0 0 0,-1 0 0 0 0,0 1 0 0 0,0-1 0 0 0,0 0 0 0 0,0 0 0 0 0,0 0 0 0 0,0 0 0 0 0,0 0 0 0 0,0 0 0 0 0,0 1 0 0 0,0-1 0 0 0,0 0 0 0 0,0 0 0 0 0,1 0 0 0 0,-1 0 0 0 0,0 0 0 0 0,0 0 0 0 0,0 0 0 0 0,0 1-1 0 0,0-1 1 0 0,0 0 0 0 0,1 0 0 0 0,-1 0 0 0 0,0 0 0 0 0,0 0 0 0 0,0 0 0 0 0,0 0 0 0 0,1 0 0 0 0,-1 0 0 0 0,0 0 0 0 0,0 0 0 0 0,0 0 0 0 0,0 0 0 0 0,0 0 0 0 0,1 0 0 0 0,-1 0 0 0 0,0 0 0 0 0,0 0 0 0 0,0 0 0 0 0,0 0 0 0 0,0 0 0 0 0,1 0 0 0 0,-1 0 0 0 0,0-1 0 0 0,0 1 0 0 0,0 0 0 0 0,0 0 0 0 0,0 0 0 0 0,0 0 0 0 0,1 0 0 0 0,-1 0 0 0 0,0 0 0 0 0,0-1 0 0 0,0 1 0 0 0,-1-15-1860 0 0,-3-13-2002 0 0</inkml:trace>
</inkml:ink>
</file>

<file path=ppt/ink/ink2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6:06.680"/>
    </inkml:context>
    <inkml:brush xml:id="br0">
      <inkml:brushProperty name="width" value="0.1" units="cm"/>
      <inkml:brushProperty name="height" value="0.1" units="cm"/>
      <inkml:brushProperty name="color" value="#33CCFF"/>
    </inkml:brush>
  </inkml:definitions>
  <inkml:trace contextRef="#ctx0" brushRef="#br0">1 192 4044 0 0,'0'0'5085'0'0,"15"-12"-5386"0"0,1 0 153 0 0,-8 4 84 0 0,1 1 0 0 0,1 0 0 0 0,-1 1 0 0 0,1 0 0 0 0,0 1 0 0 0,0-1 0 0 0,1 2 0 0 0,20-7 0 0 0,303-58-168 0 0,-146 34 273 0 0,-177 34-10 0 0,0-2-2903 0 0</inkml:trace>
</inkml:ink>
</file>

<file path=ppt/ink/ink2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6:07.658"/>
    </inkml:context>
    <inkml:brush xml:id="br0">
      <inkml:brushProperty name="width" value="0.1" units="cm"/>
      <inkml:brushProperty name="height" value="0.1" units="cm"/>
      <inkml:brushProperty name="color" value="#33CCFF"/>
    </inkml:brush>
  </inkml:definitions>
  <inkml:trace contextRef="#ctx0" brushRef="#br0">91 393 3512 0 0,'0'0'4370'0'0,"14"-9"-4184"0"0,-5 3-190 0 0,22-14-89 0 0,50-41 1 0 0,-74 55 106 0 0,-1 0 0 0 0,-1-1 0 0 0,1 0 0 0 0,-1 0 0 0 0,-1-1 0 0 0,1 1 0 0 0,-1-1 1 0 0,0 0-1 0 0,-1 0 0 0 0,0-1 0 0 0,0 1 0 0 0,-1 0 0 0 0,0-1 0 0 0,-1 0 0 0 0,1 1 0 0 0,-1-16 0 0 0,-1 17-76 0 0,0 0-1 0 0,-1 0 0 0 0,0 0 0 0 0,0 0 1 0 0,0 0-1 0 0,-1 1 0 0 0,0-1 0 0 0,0 0 1 0 0,-1 1-1 0 0,0 0 0 0 0,0-1 0 0 0,0 1 1 0 0,-1 0-1 0 0,0 1 0 0 0,0-1 0 0 0,-1 1 1 0 0,1-1-1 0 0,-1 1 0 0 0,0 1 0 0 0,-1-1 1 0 0,-9-6-1 0 0,14 10 70 0 0,-1 0 0 0 0,0 0 0 0 0,0 0 0 0 0,0 0 0 0 0,0 0 0 0 0,0 0-1 0 0,0 1 1 0 0,-1-1 0 0 0,1 0 0 0 0,0 1 0 0 0,0 0 0 0 0,0 0 0 0 0,-1-1 0 0 0,1 2 0 0 0,0-1 0 0 0,0 0 0 0 0,-1 0 0 0 0,1 0 0 0 0,-4 2 0 0 0,3 0 25 0 0,0-1 0 0 0,0 1 0 0 0,0 0 0 0 0,0 0 0 0 0,1 0 0 0 0,-1 0 0 0 0,1 0 1 0 0,-1 1-1 0 0,1-1 0 0 0,0 1 0 0 0,-4 5 0 0 0,-2 7 118 0 0,0 0-1 0 0,1 1 1 0 0,0 0-1 0 0,-4 20 1 0 0,7-26-117 0 0,-18 61 143 0 0,3 1 0 0 0,3 2 0 0 0,3-1 0 0 0,3 2 0 0 0,4-1-1 0 0,4 107 1 0 0,5-141-127 0 0,2-1-1 0 0,2 1 1 0 0,23 74-1 0 0,-25-94-1086 0 0,-7-13-863 0 0,-8-12-377 0 0,-3-6-1569 0 0</inkml:trace>
</inkml:ink>
</file>

<file path=ppt/ink/ink2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6:08.051"/>
    </inkml:context>
    <inkml:brush xml:id="br0">
      <inkml:brushProperty name="width" value="0.1" units="cm"/>
      <inkml:brushProperty name="height" value="0.1" units="cm"/>
      <inkml:brushProperty name="color" value="#33CCFF"/>
    </inkml:brush>
  </inkml:definitions>
  <inkml:trace contextRef="#ctx0" brushRef="#br0">1 103 4772 0 0,'0'0'5600'0'0,"14"-6"-5727"0"0,-3 1 3 0 0,2-2-16 0 0,1 1 0 0 0,0 1 0 0 0,0 0 0 0 0,29-5 1 0 0,405-41-28 0 0,-419 49 194 0 0,1 1 60 0 0,-24 2-564 0 0,1-1 0 0 0,0 0 0 0 0,0-1 1 0 0,0 0-1 0 0,13-3 0 0 0</inkml:trace>
</inkml:ink>
</file>

<file path=ppt/ink/ink2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6:08.472"/>
    </inkml:context>
    <inkml:brush xml:id="br0">
      <inkml:brushProperty name="width" value="0.1" units="cm"/>
      <inkml:brushProperty name="height" value="0.1" units="cm"/>
      <inkml:brushProperty name="color" value="#33CCFF"/>
    </inkml:brush>
  </inkml:definitions>
  <inkml:trace contextRef="#ctx0" brushRef="#br0">236 1 6005 0 0,'-6'11'1542'0'0,"-35"75"-1417"0"0,4 2 1 0 0,4 1-1 0 0,4 2 1 0 0,4 1 0 0 0,-22 154-1 0 0,38-173-18 0 0,3 0-1 0 0,4 0 1 0 0,2 1 0 0 0,4-1-1 0 0,3 0 1 0 0,4 0 0 0 0,2-1 0 0 0,24 75-1 0 0,-24-111-161 0 0,0 0 1 0 0,3-2-1 0 0,1 1 0 0 0,34 51 0 0 0,-34-62 90 0 0,1-1 1 0 0,1-1-1 0 0,0-1 0 0 0,2-1 0 0 0,1 0 1 0 0,41 28-1 0 0,-51-40-4 0 0,92 57 445 0 0,-88-57-307 0 0,-1-1 0 0 0,1 0-1 0 0,0-1 1 0 0,0-1 0 0 0,20 4-1 0 0,-36-9-154 0 0,1 0 0 0 0,-1 0 0 0 0,0 0 0 0 0,0 0 0 0 0,1 0 0 0 0,-1 0 0 0 0,0 0 0 0 0,1-1 0 0 0,-1 1 0 0 0,0 0 0 0 0,1 0 0 0 0,-1 0 0 0 0,0-1 0 0 0,0 1 0 0 0,1 0 0 0 0,-1 0 0 0 0,0-1 0 0 0,0 1 0 0 0,0 0 0 0 0,1 0 0 0 0,-1-1 0 0 0,0 1 0 0 0,0 0 0 0 0,0-1 1 0 0,0 1-1 0 0,0 0 0 0 0,0-1 0 0 0,0 1 0 0 0,1 0 0 0 0,-1-1 0 0 0,0 1 0 0 0,0 0 0 0 0,0-1 0 0 0,2-20-2245 0 0,0 1-1335 0 0,4-2-486 0 0</inkml:trace>
</inkml:ink>
</file>

<file path=ppt/ink/ink2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6:10.453"/>
    </inkml:context>
    <inkml:brush xml:id="br0">
      <inkml:brushProperty name="width" value="0.1" units="cm"/>
      <inkml:brushProperty name="height" value="0.1" units="cm"/>
      <inkml:brushProperty name="color" value="#33CCFF"/>
    </inkml:brush>
  </inkml:definitions>
  <inkml:trace contextRef="#ctx0" brushRef="#br0">37 16 1108 0 0,'0'0'7775'0'0,"4"11"-7823"0"0,-1 12 367 0 0,-1 0-1 0 0,-1 0 1 0 0,-3 30-1 0 0,0-1-115 0 0,2-37-149 0 0,1 36 257 0 0,-2 1 0 0 0,-17 100 0 0 0,18-152-278 0 0,0 0 0 0 0,0 0 0 0 0,0 0 0 0 0,0 0 0 0 0,0 0 0 0 0,0 1 0 0 0,0-1 0 0 0,0 0-1 0 0,0 0 1 0 0,0 0 0 0 0,0 0 0 0 0,0 0 0 0 0,0 1 0 0 0,0-1 0 0 0,0 0 0 0 0,0 0 0 0 0,0 0 0 0 0,0 0 0 0 0,0 0 0 0 0,0 0 0 0 0,0 1 0 0 0,0-1 0 0 0,0 0 0 0 0,0 0-1 0 0,0 0 1 0 0,0 0 0 0 0,0 0 0 0 0,-1 0 0 0 0,1 0 0 0 0,0 0 0 0 0,0 1 0 0 0,0-1 0 0 0,0 0 0 0 0,0 0 0 0 0,0 0 0 0 0,0 0 0 0 0,-1 0 0 0 0,1 0 0 0 0,0 0 0 0 0,0 0 0 0 0,0 0-1 0 0,0 0 1 0 0,0 0 0 0 0,0 0 0 0 0,-1 0 0 0 0,1 0 0 0 0,0 0 0 0 0,0 0 0 0 0,0 0 0 0 0,0 0 0 0 0,0 0 0 0 0,-1 0 0 0 0,1 0 0 0 0,0 0 0 0 0,0 0 0 0 0,0 0 0 0 0,0 0-1 0 0,0 0 1 0 0,0 0 0 0 0,0 0 0 0 0,-1-1 0 0 0,-5-11 443 0 0,-4-17-680 0 0,8 13 108 0 0,1-1 1 0 0,0 1-1 0 0,1-1 0 0 0,1 1 0 0 0,1-1 0 0 0,0 1 0 0 0,1-1 0 0 0,1 1 1 0 0,8-23-1 0 0,-4 18 35 0 0,0-1 0 0 0,2 2-1 0 0,1-1 1 0 0,0 1 0 0 0,1 1 0 0 0,20-24 0 0 0,-25 35-5 0 0,0 1 0 0 0,0 0 1 0 0,1 0-1 0 0,0 0 0 0 0,0 1 0 0 0,1 1 0 0 0,0-1 1 0 0,-1 1-1 0 0,2 1 0 0 0,-1 0 0 0 0,11-4 0 0 0,-15 7 7 0 0,-1 0 1 0 0,1-1-1 0 0,1 2 0 0 0,-1-1 0 0 0,0 0 0 0 0,0 1 0 0 0,0 0 0 0 0,0 0 1 0 0,0 1-1 0 0,0 0 0 0 0,0-1 0 0 0,0 2 0 0 0,0-1 0 0 0,0 0 1 0 0,0 1-1 0 0,0 0 0 0 0,0 0 0 0 0,-1 1 0 0 0,1-1 0 0 0,-1 1 0 0 0,0 0 1 0 0,0 0-1 0 0,6 6 0 0 0,1 4 155 0 0,1 0 1 0 0,-2 1-1 0 0,0 1 0 0 0,-1-1 1 0 0,0 2-1 0 0,-1-1 1 0 0,-1 1-1 0 0,6 18 0 0 0,-2 1 233 0 0,-2 0 0 0 0,10 68-1 0 0,-16-76-207 0 0</inkml:trace>
</inkml:ink>
</file>

<file path=ppt/ink/ink2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6:10.937"/>
    </inkml:context>
    <inkml:brush xml:id="br0">
      <inkml:brushProperty name="width" value="0.1" units="cm"/>
      <inkml:brushProperty name="height" value="0.1" units="cm"/>
      <inkml:brushProperty name="color" value="#33CCFF"/>
    </inkml:brush>
  </inkml:definitions>
  <inkml:trace contextRef="#ctx0" brushRef="#br0">92 1 4852 0 0,'0'0'3115'0'0,"13"8"-4027"0"0,-8-5 881 0 0,3 2 16 0 0,0 0 1 0 0,0 1-1 0 0,0 0 0 0 0,-1 0 1 0 0,0 1-1 0 0,0 0 1 0 0,0 0-1 0 0,-1 0 0 0 0,0 1 1 0 0,-1 0-1 0 0,6 11 1 0 0,9 24 203 0 0,-3 0 0 0 0,-1 1 1 0 0,-2 1-1 0 0,10 63 0 0 0,-11-30 383 0 0,4 143-1 0 0,-18-136-166 0 0,-4-1 0 0 0,-24 131 1 0 0,-57 161 173 0 0,49-223-507 0 0,33-138-33 0 0,0 0 0 0 0,-1-1 0 0 0,0 1 0 0 0,-1-1 0 0 0,-12 21 1 0 0,16-32 164 0 0,-1 1 0 0 0,0 0 0 0 0,1 0 0 0 0,-1-1 0 0 0,0 1 0 0 0,0-1 0 0 0,-1 0 0 0 0,1 0 1 0 0,-1 0-1 0 0,0-1 0 0 0,1 1 0 0 0,-1-1 0 0 0,0 0 0 0 0,0 0 0 0 0,-1 0 0 0 0,1 0 1 0 0,0-1-1 0 0,-1 0 0 0 0,1 0 0 0 0,-1 0 0 0 0,-8 1 0 0 0,12-3-181 0 0,-1 1 0 0 0,1 0-1 0 0,0-1 1 0 0,-1 1 0 0 0,1 0 0 0 0,-1-1 0 0 0,1 0-1 0 0,0 1 1 0 0,-1-1 0 0 0,1 0 0 0 0,0 0-1 0 0,0 0 1 0 0,-1 0 0 0 0,1 1 0 0 0,0-2 0 0 0,0 1-1 0 0,0 0 1 0 0,0 0 0 0 0,0 0 0 0 0,1 0 0 0 0,-2-3-1 0 0,0-8-2631 0 0,21-16-8765 0 0</inkml:trace>
</inkml:ink>
</file>

<file path=ppt/ink/ink2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6:11.700"/>
    </inkml:context>
    <inkml:brush xml:id="br0">
      <inkml:brushProperty name="width" value="0.1" units="cm"/>
      <inkml:brushProperty name="height" value="0.1" units="cm"/>
      <inkml:brushProperty name="color" value="#33CCFF"/>
    </inkml:brush>
  </inkml:definitions>
  <inkml:trace contextRef="#ctx0" brushRef="#br0">16 0 5837 0 0,'0'0'4507'0'0,"-2"9"-5233"0"0,1-8 738 0 0,-2 10-32 0 0,-1-1 0 0 0,2 1 0 0 0,0 0 0 0 0,1 22 1851 0 0,6-38-902 0 0,6-10-432 0 0,-9 13-371 0 0,16-24-5 0 0,9-12-1073 0 0,-37 65-9062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2:18.679"/>
    </inkml:context>
    <inkml:brush xml:id="br0">
      <inkml:brushProperty name="width" value="0.035" units="cm"/>
      <inkml:brushProperty name="height" value="0.035" units="cm"/>
      <inkml:brushProperty name="color" value="#E71224"/>
    </inkml:brush>
  </inkml:definitions>
  <inkml:trace contextRef="#ctx0" brushRef="#br0">130 16 6653,'3'-2'678,"0"0"0,0 1 0,0-1 0,0 0 0,1 1 0,-1 0 0,1 0 0,-1 0 0,7-1 0,-4 2-472,0-1 1,0 1-1,0 0 0,0 1 0,0-1 0,7 3 1,-10-3-206,0 0 1,-1 1 0,1 0 0,0 0 0,0 0 0,-1 0-1,1 0 1,-1 0 0,1 0 0,-1 1 0,1 0-1,-1-1 1,0 1 0,0 0 0,0 0 0,0 0 0,0 0-1,0 0 1,-1 1 0,1-1 0,-1 1 0,1-1 0,-1 1-1,0-1 1,0 1 0,0 0 0,0-1 0,0 1 0,0 5-1,-2-4 87,0 0-1,0-1 1,0 1-1,0 0 1,-1 0-1,1-1 1,-1 1-1,0-1 1,0 1-1,0-1 0,-1 0 1,1 0-1,-1 0 1,1 0-1,-1 0 1,0-1-1,-6 5 1,-3 2 78,0-1 0,-1-1 0,-18 9 0,20-10-63,0-1 1,0-1 0,-1 0-1,1 0 1,-1-1-1,0-1 1,0 0 0,0 0-1,0-1 1,-24-2 0,36 1-98,-1 1 0,1-1-1,-1 0 1,1 0 0,-1 0 0,0 0 0,1 0 0,-1 0 0,1 0 0,-1-1 0,1 1 0,-1 0 0,1 0 0,-1 0 0,1 0-1,-1-1 1,1 1 0,-1 0 0,1-1 0,-1 1 0,1 0 0,-1-1 0,1 1 0,0 0 0,-1-1 0,1 1 0,0-1-1,-1 1 1,1-1 0,0 1 0,-1-1 0,1 1 0,0-1 0,0 1 0,0-1 0,0 1 0,-1-1 0,1 1 0,0-1 0,0 0-1,0 1 1,0-1 0,0 1 0,0-1 0,1 1 0,-1-1 0,0 1 0,0-1 0,0 1 0,0-1 0,1 1 0,-1-1 0,0 1-1,0-1 1,1 1 0,-1-1 0,0 1 0,1-1 0,-1 1 0,1 0 0,-1-1 0,0 1 0,1 0 0,-1-1 0,1 1 0,32-25-673,-14 14 569,1 1-1,0 1 1,0 1 0,1 1 0,0 1 0,0 0 0,1 2 0,0 0-1,0 1 1,38 1 0,-41 5 246,-27 0 405,-36-1 118,38-2-913,-20 3-322,-35 8 1,11-1-6991,43-11 675</inkml:trace>
</inkml:ink>
</file>

<file path=ppt/ink/ink2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6:12.138"/>
    </inkml:context>
    <inkml:brush xml:id="br0">
      <inkml:brushProperty name="width" value="0.1" units="cm"/>
      <inkml:brushProperty name="height" value="0.1" units="cm"/>
      <inkml:brushProperty name="color" value="#33CCFF"/>
    </inkml:brush>
  </inkml:definitions>
  <inkml:trace contextRef="#ctx0" brushRef="#br0">16 0 5216 0 0,'0'0'6322'0'0,"-1"10"-6187"0"0,-5 46-27 0 0,-2 69 2878 0 0,14-133-2304 0 0,4-9-553 0 0,3-8 82 0 0,-9 19-158 0 0,0-1 1 0 0,-1 1 0 0 0,1-1 0 0 0,-1 0-1 0 0,-1 0 1 0 0,0-1 0 0 0,0 1-1 0 0,1-9 1 0 0,-19 37-7473 0 0,1-8 3242 0 0</inkml:trace>
</inkml:ink>
</file>

<file path=ppt/ink/ink2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4:57.045"/>
    </inkml:context>
    <inkml:brush xml:id="br0">
      <inkml:brushProperty name="width" value="0.1" units="cm"/>
      <inkml:brushProperty name="height" value="0.1" units="cm"/>
      <inkml:brushProperty name="color" value="#33CCFF"/>
    </inkml:brush>
  </inkml:definitions>
  <inkml:trace contextRef="#ctx0" brushRef="#br0">22 37 12673 0 0,'0'0'2347'0'0,"13"0"-2674"0"0,259-26-137 0 0,-248 21-736 0 0,5 0-5416 0 0</inkml:trace>
  <inkml:trace contextRef="#ctx0" brushRef="#br0" timeOffset="1">1 212 11085 0 0,'0'0'3300'0'0,"92"39"-3452"0"0,-60-38 152 0 0,10-1-408 0 0,5 0-456 0 0,7-5-584 0 0,-12 0-892 0 0,25-9-1661 0 0</inkml:trace>
</inkml:ink>
</file>

<file path=ppt/ink/ink2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4:57.691"/>
    </inkml:context>
    <inkml:brush xml:id="br0">
      <inkml:brushProperty name="width" value="0.1" units="cm"/>
      <inkml:brushProperty name="height" value="0.1" units="cm"/>
      <inkml:brushProperty name="color" value="#33CCFF"/>
    </inkml:brush>
  </inkml:definitions>
  <inkml:trace contextRef="#ctx0" brushRef="#br0">559 80 6917 0 0,'0'0'6981'0'0,"-11"-7"-7382"0"0,-4-1 361 0 0,-1 1 0 0 0,0 0 0 0 0,0 1 0 0 0,0 0 0 0 0,-33-5 0 0 0,-162-17 530 0 0,210 29-562 0 0,0-1 1 0 0,0 0 0 0 0,0 1-1 0 0,0-1 1 0 0,1 1 0 0 0,-1-1 0 0 0,0 1-1 0 0,0-1 1 0 0,1 1 0 0 0,-1-1-1 0 0,1 1 1 0 0,-1 0 0 0 0,0-1 0 0 0,1 1-1 0 0,-1 0 1 0 0,1 0 0 0 0,-1-1-1 0 0,1 1 1 0 0,0 0 0 0 0,-1 0-1 0 0,1 0 1 0 0,0 0 0 0 0,-1 0 0 0 0,-9 30-293 0 0,7-19 181 0 0,-20 43 360 0 0,-3-2-1 0 0,-1 0 1 0 0,-53 73-1 0 0,75-119-33 0 0,2-3-191 0 0,0 0-1 0 0,0 0 1 0 0,1 1-1 0 0,-1-1 1 0 0,-2 8 0 0 0,5-11 49 0 0,0 0 1 0 0,0-1-1 0 0,0 1 1 0 0,-1 0-1 0 0,1 0 1 0 0,0 0-1 0 0,0-1 1 0 0,0 1-1 0 0,0 0 1 0 0,1 0-1 0 0,-1 0 1 0 0,0-1-1 0 0,0 1 1 0 0,0 0-1 0 0,1 0 1 0 0,-1-1 0 0 0,0 1-1 0 0,1 0 1 0 0,-1 0-1 0 0,0-1 1 0 0,1 1-1 0 0,-1-1 1 0 0,1 1-1 0 0,-1 0 1 0 0,1-1-1 0 0,0 1 1 0 0,-1-1-1 0 0,1 1 1 0 0,0-1-1 0 0,-1 1 1 0 0,1-1-1 0 0,0 0 1 0 0,-1 1 0 0 0,1-1-1 0 0,0 0 1 0 0,0 1-1 0 0,-1-1 1 0 0,1 0-1 0 0,0 0 1 0 0,0 0-1 0 0,0 0 1 0 0,22 6 9 0 0,0 0 0 0 0,0 2 1 0 0,-1 0-1 0 0,0 2 0 0 0,-1 0 1 0 0,0 2-1 0 0,32 22 0 0 0,-46-28 62 0 0,1 0 0 0 0,-1 0-1 0 0,-1 1 1 0 0,1 0 0 0 0,-1 1-1 0 0,0-1 1 0 0,-1 1 0 0 0,0 0-1 0 0,0 0 1 0 0,-1 1 0 0 0,0-1-1 0 0,0 1 1 0 0,-1 0-1 0 0,0 0 1 0 0,0 1 0 0 0,-1-1-1 0 0,-1 0 1 0 0,0 1 0 0 0,0-1-1 0 0,0 1 1 0 0,-3 18 0 0 0,1-22-4 0 0,-1 1-1 0 0,-1-1 1 0 0,1 0 0 0 0,-1 0 0 0 0,0 0 0 0 0,0 0 0 0 0,-1 0 0 0 0,0-1 0 0 0,0 0 0 0 0,0 0 0 0 0,-1 0-1 0 0,1 0 1 0 0,-1 0 0 0 0,0-1 0 0 0,-1 0 0 0 0,1 0 0 0 0,-1-1 0 0 0,0 1 0 0 0,-7 2 0 0 0,40-27-11496 0 0</inkml:trace>
</inkml:ink>
</file>

<file path=ppt/ink/ink2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4:58.130"/>
    </inkml:context>
    <inkml:brush xml:id="br0">
      <inkml:brushProperty name="width" value="0.1" units="cm"/>
      <inkml:brushProperty name="height" value="0.1" units="cm"/>
      <inkml:brushProperty name="color" value="#33CCFF"/>
    </inkml:brush>
  </inkml:definitions>
  <inkml:trace contextRef="#ctx0" brushRef="#br0">320 1 1460 0 0,'0'0'12743'0'0,"-10"14"-13185"0"0,-128 197 776 0 0,2 25-1403 0 0,117-204-1141 0 0,2-15-2753 0 0</inkml:trace>
</inkml:ink>
</file>

<file path=ppt/ink/ink2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4:58.527"/>
    </inkml:context>
    <inkml:brush xml:id="br0">
      <inkml:brushProperty name="width" value="0.1" units="cm"/>
      <inkml:brushProperty name="height" value="0.1" units="cm"/>
      <inkml:brushProperty name="color" value="#33CCFF"/>
    </inkml:brush>
  </inkml:definitions>
  <inkml:trace contextRef="#ctx0" brushRef="#br0">0 0 6809 0 0,'0'0'7453'0'0,"15"14"-8565"0"0,6 5 1194 0 0,5 6 78 0 0,27 31-1 0 0,9 16 36 0 0,-26-27-229 0 0,2-3 1 0 0,2-1-1 0 0,88 70 0 0 0,-124-108-480 0 0,0 0-1 0 0,0 0 1 0 0,0-1-1 0 0,0 1 1 0 0,1-1-1 0 0,-1 0 0 0 0,1 0 1 0 0,0-1-1 0 0,0 1 1 0 0,-1-1-1 0 0,8 1 1 0 0,10-3-3423 0 0</inkml:trace>
</inkml:ink>
</file>

<file path=ppt/ink/ink2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4:58.971"/>
    </inkml:context>
    <inkml:brush xml:id="br0">
      <inkml:brushProperty name="width" value="0.1" units="cm"/>
      <inkml:brushProperty name="height" value="0.1" units="cm"/>
      <inkml:brushProperty name="color" value="#33CCFF"/>
    </inkml:brush>
  </inkml:definitions>
  <inkml:trace contextRef="#ctx0" brushRef="#br0">0 1 11581 0 0,'0'0'1953'0'0,"1"13"-2414"0"0,1 2 460 0 0,-1 9 95 0 0,1 0 1 0 0,1 0-1 0 0,2 0 0 0 0,0-1 0 0 0,11 30 0 0 0,-14-48-114 0 0,0 0-1 0 0,0-1 0 0 0,0 1 1 0 0,1-1-1 0 0,-1 1 0 0 0,1-1 1 0 0,0 0-1 0 0,1 0 0 0 0,-1 0 1 0 0,0 0-1 0 0,1-1 0 0 0,0 0 1 0 0,0 1-1 0 0,0-1 0 0 0,0 0 1 0 0,1-1-1 0 0,-1 1 0 0 0,1-1 1 0 0,0 0-1 0 0,-1 0 0 0 0,1-1 1 0 0,0 1-1 0 0,0-1 0 0 0,0 0 1 0 0,0 0-1 0 0,0-1 0 0 0,1 1 1 0 0,-1-1-1 0 0,0 0 0 0 0,0-1 1 0 0,0 1-1 0 0,0-1 0 0 0,7-2 1 0 0,-2 1-170 0 0,-1-1 0 0 0,1-1 0 0 0,0 0 0 0 0,-1 0 0 0 0,0 0-1 0 0,0-1 1 0 0,13-10 0 0 0,4-5 370 0 0,23-26-1 0 0,-29 28 112 0 0,0 0-1 0 0,26-18 1 0 0,-45 35-262 0 0,1 0-1 0 0,-1 0 0 0 0,1 0 1 0 0,-1 1-1 0 0,1-1 0 0 0,-1 0 1 0 0,1 1-1 0 0,0-1 1 0 0,-1 1-1 0 0,1-1 0 0 0,0 1 1 0 0,0 0-1 0 0,3-1 0 0 0,-4 1-21 0 0,-1 1 0 0 0,1-1-1 0 0,0 0 1 0 0,-1 0 0 0 0,1 1-1 0 0,-1-1 1 0 0,1 0 0 0 0,0 1-1 0 0,-1-1 1 0 0,1 1 0 0 0,-1-1-1 0 0,1 0 1 0 0,-1 1 0 0 0,1-1-1 0 0,-1 1 1 0 0,1 0 0 0 0,-1-1-1 0 0,0 1 1 0 0,1-1 0 0 0,-1 1-1 0 0,0 0 1 0 0,1-1 0 0 0,-1 1-1 0 0,0 0 1 0 0,1 6 64 0 0,0-1-1 0 0,0 1 1 0 0,-1 0 0 0 0,0-1 0 0 0,-1 14-1 0 0,0-10 138 0 0,-2 17-130 0 0,-1-1-1 0 0,-1 1 1 0 0,-1-1-1 0 0,-10 27 0 0 0,-46 100 129 0 0,1-2-1219 0 0,61-150 950 0 0,-4 16-1213 0 0,4-17 1166 0 0,0 0 0 0 0,0 1 0 0 0,0-1 0 0 0,0 1 0 0 0,0-1 0 0 0,0 0 0 0 0,0 1 0 0 0,0-1 0 0 0,1 0 0 0 0,-1 1 1 0 0,0-1-1 0 0,0 1 0 0 0,0-1 0 0 0,0 0 0 0 0,0 1 0 0 0,1-1 0 0 0,-1 0 0 0 0,0 0 0 0 0,0 1 0 0 0,1-1 0 0 0,-1 0 0 0 0,0 1 0 0 0,0-1 0 0 0,1 0 0 0 0,-1 0 1 0 0,0 0-1 0 0,1 1 0 0 0,-1-1 0 0 0,0 0 0 0 0,1 0 0 0 0,-1 0 0 0 0,0 0 0 0 0,1 0 0 0 0,-1 1 0 0 0,0-1 0 0 0,1 0 0 0 0,-1 0 0 0 0,1 0 0 0 0,-1 0 0 0 0,0 0 0 0 0,1 0 1 0 0,-1 0-1 0 0,1-1 0 0 0,17-2-2759 0 0</inkml:trace>
  <inkml:trace contextRef="#ctx0" brushRef="#br0" timeOffset="1">1244 84 3604 0 0,'0'0'6822'0'0,"-9"16"-6778"0"0,-160 288 1054 0 0,94-148-730 0 0,25-47-2196 0 0,41-94-266 0 0,1-5-1568 0 0</inkml:trace>
</inkml:ink>
</file>

<file path=ppt/ink/ink2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4:59.406"/>
    </inkml:context>
    <inkml:brush xml:id="br0">
      <inkml:brushProperty name="width" value="0.1" units="cm"/>
      <inkml:brushProperty name="height" value="0.1" units="cm"/>
      <inkml:brushProperty name="color" value="#33CCFF"/>
    </inkml:brush>
  </inkml:definitions>
  <inkml:trace contextRef="#ctx0" brushRef="#br0">1 1 10497 0 0,'0'0'1446'0'0,"1"11"-1299"0"0,4 18-51 0 0,0-1 1 0 0,2 1-1 0 0,1-1 0 0 0,16 35 1 0 0,-11-37 79 0 0,0 0-1 0 0,1-2 1 0 0,2 1 0 0 0,33 38 0 0 0,-41-54-281 0 0,1 0 1 0 0,1-1 0 0 0,-1 0 0 0 0,1 0-1 0 0,19 10 1 0 0,-21-14-330 0 0,0 0-1 0 0,0-1 1 0 0,0 0-1 0 0,0-1 1 0 0,1 0 0 0 0,-1 0-1 0 0,1 0 1 0 0,-1-1-1 0 0,12 0 1 0 0,18-3-3667 0 0</inkml:trace>
</inkml:ink>
</file>

<file path=ppt/ink/ink2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4:59.831"/>
    </inkml:context>
    <inkml:brush xml:id="br0">
      <inkml:brushProperty name="width" value="0.1" units="cm"/>
      <inkml:brushProperty name="height" value="0.1" units="cm"/>
      <inkml:brushProperty name="color" value="#33CCFF"/>
    </inkml:brush>
  </inkml:definitions>
  <inkml:trace contextRef="#ctx0" brushRef="#br0">0 137 1892 0 0,'0'0'7550'0'0,"14"-13"-7285"0"0,-7 6-198 0 0,7-8 268 0 0,1 0 0 0 0,1 2 0 0 0,1 0 1 0 0,33-21-1 0 0,-41 30-254 0 0,1-1 0 0 0,0 2-1 0 0,0-1 1 0 0,1 1 0 0 0,-1 1 0 0 0,1 0 0 0 0,0 0 0 0 0,-1 1 0 0 0,1 0 0 0 0,15 2 0 0 0,-22-1-86 0 0,0 0-1 0 0,0 1 1 0 0,0-1-1 0 0,0 1 1 0 0,0 0 0 0 0,0 0-1 0 0,0 0 1 0 0,-1 1 0 0 0,1-1-1 0 0,-1 1 1 0 0,1 0 0 0 0,-1 0-1 0 0,1 0 1 0 0,-1 1 0 0 0,0-1-1 0 0,0 1 1 0 0,0 0-1 0 0,0 0 1 0 0,-1 0 0 0 0,1 0-1 0 0,-1 0 1 0 0,0 0 0 0 0,0 1-1 0 0,0-1 1 0 0,0 1 0 0 0,-1-1-1 0 0,1 1 1 0 0,-1 0 0 0 0,0 0-1 0 0,1 6 1 0 0,-1-1 70 0 0,0 0 0 0 0,-1 0 0 0 0,0 0 0 0 0,0 0 0 0 0,-1 0 0 0 0,0 0 0 0 0,-1 0 0 0 0,0 0 0 0 0,0 0-1 0 0,-1 0 1 0 0,0-1 0 0 0,-1 1 0 0 0,0-1 0 0 0,0 0 0 0 0,-1 0 0 0 0,0-1 0 0 0,0 1 0 0 0,-1-1 0 0 0,0 0 0 0 0,-13 12 0 0 0,2-5 10 0 0,0 0-1 0 0,-2-1 1 0 0,1 0 0 0 0,-2-2-1 0 0,1 0 1 0 0,-1-1 0 0 0,-32 10-1 0 0,131 5-1597 0 0,-69-20 1494 0 0,0 1-1 0 0,-1 0 1 0 0,1 0 0 0 0,-2 1-1 0 0,1 1 1 0 0,-1-1 0 0 0,0 1 0 0 0,0 1-1 0 0,-1-1 1 0 0,-1 1 0 0 0,1 1-1 0 0,-1-1 1 0 0,-1 1 0 0 0,0 0 0 0 0,0 0-1 0 0,-1 1 1 0 0,4 12 0 0 0,-5-13 125 0 0,0 0 0 0 0,-1 0 1 0 0,0 1-1 0 0,-1-1 0 0 0,0 0 0 0 0,-1 1 0 0 0,0-1 1 0 0,0 1-1 0 0,-1-1 0 0 0,-1 0 0 0 0,1 1 1 0 0,-2-1-1 0 0,1 0 0 0 0,-2 0 0 0 0,1 0 1 0 0,-1-1-1 0 0,-1 1 0 0 0,-7 12 0 0 0,5-13-78 0 0,1-1 0 0 0,-1 0 0 0 0,-1 0 0 0 0,1-1 0 0 0,-1 0 0 0 0,-1 0 0 0 0,1-1 0 0 0,-1 0 0 0 0,0 0 0 0 0,-1-1 0 0 0,1-1-1 0 0,-1 1 1 0 0,0-1 0 0 0,0-1 0 0 0,0 0 0 0 0,0 0 0 0 0,-1-1 0 0 0,-13 1 0 0 0,24-3-63 0 0,0 0 0 0 0,-1-1 0 0 0,1 1 1 0 0,0 0-1 0 0,0 0 0 0 0,0 0 0 0 0,0 0 0 0 0,-1 0 0 0 0,1 0 1 0 0,0 0-1 0 0,0 0 0 0 0,0-1 0 0 0,0 1 0 0 0,0 0 0 0 0,0 0 0 0 0,0 0 1 0 0,-1 0-1 0 0,1-1 0 0 0,0 1 0 0 0,0 0 0 0 0,0 0 0 0 0,0 0 1 0 0,0 0-1 0 0,0-1 0 0 0,0 1 0 0 0,0 0 0 0 0,0 0 0 0 0,0 0 0 0 0,0 0 1 0 0,0-1-1 0 0,0 1 0 0 0,0 0 0 0 0,0 0 0 0 0,0 0 0 0 0,0-1 1 0 0,0 1-1 0 0,0 0 0 0 0,0 0 0 0 0,0 0 0 0 0,1 0 0 0 0,-1-1 0 0 0,0 1 1 0 0,0 0-1 0 0,0 0 0 0 0,0 0 0 0 0,0 0 0 0 0,0 0 0 0 0,0 0 1 0 0,1-1-1 0 0,7-10-2695 0 0,15-9-2404 0 0</inkml:trace>
</inkml:ink>
</file>

<file path=ppt/ink/ink2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5:00.275"/>
    </inkml:context>
    <inkml:brush xml:id="br0">
      <inkml:brushProperty name="width" value="0.1" units="cm"/>
      <inkml:brushProperty name="height" value="0.1" units="cm"/>
      <inkml:brushProperty name="color" value="#33CCFF"/>
    </inkml:brush>
  </inkml:definitions>
  <inkml:trace contextRef="#ctx0" brushRef="#br0">387 32 8733 0 0,'0'0'2108'0'0,"-55"74"-1708"0"0,31-38-92 0 0,-9 6-180 0 0,4-1 104 0 0,1 2 64 0 0,0-1-40 0 0,1-3-168 0 0,3 1-80 0 0,3-6 104 0 0,5 1-112 0 0,3-7-88 0 0,-2-2-180 0 0,4-7-516 0 0,-1-3-776 0 0,6-6-1164 0 0</inkml:trace>
  <inkml:trace contextRef="#ctx0" brushRef="#br0" timeOffset="1">0 0 10577 0 0,'0'0'2948'0'0,"57"88"-3716"0"0,-36-56 940 0 0,3 1-172 0 0,4 5 0 0 0,1-1 88 0 0,7 1-72 0 0,-4-2-16 0 0,3-1 0 0 0,-3-7-564 0 0,0-2-720 0 0,-10-9-1300 0 0,10-4-1969 0 0</inkml:trace>
</inkml:ink>
</file>

<file path=ppt/ink/ink2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5:00.704"/>
    </inkml:context>
    <inkml:brush xml:id="br0">
      <inkml:brushProperty name="width" value="0.1" units="cm"/>
      <inkml:brushProperty name="height" value="0.1" units="cm"/>
      <inkml:brushProperty name="color" value="#33CCFF"/>
    </inkml:brush>
  </inkml:definitions>
  <inkml:trace contextRef="#ctx0" brushRef="#br0">1 94 6493 0 0,'0'0'4289'0'0,"14"-10"-3178"0"0,-12 9-1098 0 0,13-10-42 0 0,0 0 1 0 0,0 2-1 0 0,1 0 1 0 0,1 1 0 0 0,-1 0-1 0 0,32-9 1 0 0,-35 14 76 0 0,0 1-1 0 0,0 0 1 0 0,0 1-1 0 0,0 0 1 0 0,0 1-1 0 0,0 0 1 0 0,0 1-1 0 0,14 3 1 0 0,-22-3-52 0 0,0 1 1 0 0,-1-1-1 0 0,1 1 1 0 0,-1 0-1 0 0,1 0 1 0 0,-1 0-1 0 0,0 0 1 0 0,0 1-1 0 0,0 0 1 0 0,0 0-1 0 0,0 0 1 0 0,-1 0-1 0 0,1 1 1 0 0,-1-1-1 0 0,0 1 1 0 0,0 0-1 0 0,0 0 1 0 0,-1 0-1 0 0,1 0 1 0 0,-1 1-1 0 0,0-1 1 0 0,0 0-1 0 0,-1 1 1 0 0,3 8-1 0 0,-2 0 56 0 0,1 0 0 0 0,-2-1 0 0 0,0 1 0 0 0,0 0 0 0 0,-2 0 0 0 0,1 0-1 0 0,-2 0 1 0 0,-4 22 0 0 0,1-14-40 0 0,-2-1 0 0 0,0 0 0 0 0,-1-1-1 0 0,-20 34 1 0 0,4-15 288 0 0,-2-2 1 0 0,-1-1-1 0 0,-2-1 0 0 0,-47 44 1 0 0,68-71-14 0 0,-8 9 509 0 0,16-15-525 0 0,12 1 714 0 0,22-1-1138 0 0,1-1 0 0 0,0-2 0 0 0,63-11 0 0 0,-45 1-4323 0 0,95-35 0 0 0,-91 25-510 0 0</inkml:trace>
  <inkml:trace contextRef="#ctx0" brushRef="#br0" timeOffset="1">1276 225 1760 0 0,'0'0'4981'0'0,"-72"63"-4773"0"0,43-30 116 0 0,-5 3-168 0 0,-1 0 116 0 0,0 2 272 0 0,2-3-296 0 0,-2 2-184 0 0,6-3 28 0 0,0-2 64 0 0,1-7-156 0 0,6-1-92 0 0,7-9-1104 0 0,-3-1-3301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2:19.145"/>
    </inkml:context>
    <inkml:brush xml:id="br0">
      <inkml:brushProperty name="width" value="0.035" units="cm"/>
      <inkml:brushProperty name="height" value="0.035" units="cm"/>
      <inkml:brushProperty name="color" value="#E71224"/>
    </inkml:brush>
  </inkml:definitions>
  <inkml:trace contextRef="#ctx0" brushRef="#br0">1 542 9297,'44'-1'2119,"66"-11"1,45-21-1344,117-56-1065,-249 80 307,0-2 1,-1 0-1,0-1 0,-1-1 0,0-1 1,27-25-1,-45 37-8,6-5 33,-1 0 0,0-1 0,-1 1 0,0-2 0,0 1 0,-1-1 0,0 0 0,0 0 0,-1 0 0,6-16 0,-9 21-27,-1-1-1,0 0 0,0 0 0,0 1 0,-1-1 0,0 0 0,1 0 0,-2 0 0,1 0 0,0 1 0,-1-1 0,0 0 1,0 0-1,-1 1 0,1-1 0,-1 0 0,0 1 0,0 0 0,-1-1 0,1 1 0,-1 0 0,0 0 0,0 0 1,0 1-1,-5-5 0,1 1 33,-1 0 1,-1 1 0,1 0 0,-1 0 0,0 1-1,0 0 1,-1 1 0,1 0 0,-1 0-1,0 1 1,0 0 0,0 1 0,0 0-1,-1 0 1,1 2 0,0-1 0,-1 1-1,1 0 1,-18 4 0,10-1 15,1 1 0,-1 1 0,1 0 0,0 1 0,0 1 0,1 1 0,0 0 0,0 2 0,1-1 0,-22 20 0,22-17-91,1 1 1,1 1 0,0 0-1,0 1 1,2 1 0,0 0-1,1 0 1,0 1 0,-11 28 0,17-36-30,1 0 0,1 1 1,-1-1-1,2 1 0,-1 0 1,1-1-1,1 1 0,0 0 1,0 0-1,1 0 0,0-1 0,0 1 1,1 0-1,1-1 0,0 1 1,0-1-1,1 0 0,0 0 1,0 0-1,10 13 0,-8-13-344,1 0 0,0-1-1,0 1 1,1-1-1,0-1 1,1 1-1,-1-1 1,2-1 0,-1 0-1,1 0 1,0-1-1,0 0 1,0 0-1,0-1 1,1-1 0,0 0-1,0 0 1,22 1-1,30-8-3840</inkml:trace>
</inkml:ink>
</file>

<file path=ppt/ink/ink2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5:01.160"/>
    </inkml:context>
    <inkml:brush xml:id="br0">
      <inkml:brushProperty name="width" value="0.1" units="cm"/>
      <inkml:brushProperty name="height" value="0.1" units="cm"/>
      <inkml:brushProperty name="color" value="#33CCFF"/>
    </inkml:brush>
  </inkml:definitions>
  <inkml:trace contextRef="#ctx0" brushRef="#br0">1 1 8989 0 0,'0'0'1976'0'0,"0"13"-1877"0"0,0 1 54 0 0,0-8-100 0 0,-1-1 1 0 0,2 1-1 0 0,-1-1 1 0 0,0 1-1 0 0,1-1 0 0 0,0 1 1 0 0,0-1-1 0 0,1 1 1 0 0,0-1-1 0 0,0 0 0 0 0,0 0 1 0 0,0 0-1 0 0,4 5 0 0 0,16 25 270 0 0,2-2-1 0 0,1 0 0 0 0,41 40 0 0 0,-45-52-530 0 0,0-2 0 0 0,2 0 0 0 0,0-1 0 0 0,2-2-1 0 0,40 22 1 0 0,-54-33-99 0 0,0-1 0 0 0,0 0 0 0 0,13 3 0 0 0,-21-6-38 0 0,0 0 0 0 0,0 0 1 0 0,0-1-1 0 0,1 0 0 0 0,-1 1 0 0 0,0-1 0 0 0,0 0 0 0 0,1-1 0 0 0,-1 1 0 0 0,0 0 0 0 0,0-1 1 0 0,0 0-1 0 0,0 0 0 0 0,0 0 0 0 0,0 0 0 0 0,4-2 0 0 0,5-8-3728 0 0</inkml:trace>
</inkml:ink>
</file>

<file path=ppt/ink/ink2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5:01.603"/>
    </inkml:context>
    <inkml:brush xml:id="br0">
      <inkml:brushProperty name="width" value="0.1" units="cm"/>
      <inkml:brushProperty name="height" value="0.1" units="cm"/>
      <inkml:brushProperty name="color" value="#33CCFF"/>
    </inkml:brush>
  </inkml:definitions>
  <inkml:trace contextRef="#ctx0" brushRef="#br0">228 0 7433 0 0,'0'0'6257'0'0,"-5"17"-6163"0"0,-58 259 1515 0 0,-36 172-768 0 0,83-393-664 0 0,15-51-237 0 0,-1 0 1 0 0,0 0 0 0 0,1 0 0 0 0,-1 0 0 0 0,0-1-1 0 0,-1 1 1 0 0,1-1 0 0 0,-1 1 0 0 0,1-1 0 0 0,-1 0-1 0 0,-4 3 1 0 0,7-5-64 0 0,-1-1 0 0 0,0 1 1 0 0,1-1-1 0 0,-1 0 0 0 0,0 0 0 0 0,1 1 0 0 0,-1-1 0 0 0,0 0 1 0 0,1 0-1 0 0,-1 0 0 0 0,0 0 0 0 0,0 0 0 0 0,1 0 0 0 0,-1 0 1 0 0,0 0-1 0 0,0 0 0 0 0,1 0 0 0 0,-1 0 0 0 0,0-1 0 0 0</inkml:trace>
</inkml:ink>
</file>

<file path=ppt/ink/ink2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5:11.586"/>
    </inkml:context>
    <inkml:brush xml:id="br0">
      <inkml:brushProperty name="width" value="0.1" units="cm"/>
      <inkml:brushProperty name="height" value="0.1" units="cm"/>
      <inkml:brushProperty name="color" value="#33CCFF"/>
    </inkml:brush>
  </inkml:definitions>
  <inkml:trace contextRef="#ctx0" brushRef="#br0">0 5 4772 0 0,'0'0'4701'0'0,"71"-4"-6109"0"0,-48 4 1408 0 0,1 0-52 0 0,2 2 44 0 0,-1 3-60 0 0,1 2 64 0 0,-7-2-84 0 0,-3-1-912 0 0,2 0-3093 0 0</inkml:trace>
</inkml:ink>
</file>

<file path=ppt/ink/ink2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5:12.041"/>
    </inkml:context>
    <inkml:brush xml:id="br0">
      <inkml:brushProperty name="width" value="0.1" units="cm"/>
      <inkml:brushProperty name="height" value="0.1" units="cm"/>
      <inkml:brushProperty name="color" value="#33CCFF"/>
    </inkml:brush>
  </inkml:definitions>
  <inkml:trace contextRef="#ctx0" brushRef="#br0">1 1 2540 0 0,'0'0'9897'0'0,"92"18"-11385"0"0,-61-13 1372 0 0,3 0 28 0 0,4 1 80 0 0,-4 0-80 0 0,1-1-752 0 0,-11-1-1232 0 0,5-2-2929 0 0</inkml:trace>
</inkml:ink>
</file>

<file path=ppt/ink/ink2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5:12.816"/>
    </inkml:context>
    <inkml:brush xml:id="br0">
      <inkml:brushProperty name="width" value="0.1" units="cm"/>
      <inkml:brushProperty name="height" value="0.1" units="cm"/>
      <inkml:brushProperty name="color" value="#33CCFF"/>
    </inkml:brush>
  </inkml:definitions>
  <inkml:trace contextRef="#ctx0" brushRef="#br0">582 247 2784 0 0,'0'0'8401'0'0,"-15"-9"-8324"0"0,-114-74-131 0 0,70 48 147 0 0,27 16 232 0 0,0-1 1 0 0,1-1-1 0 0,-43-39 0 0 0,50 117-642 0 0,-11 27 669 0 0,-72 162 146 0 0,106-243-492 0 0,-30 70-49 0 0,28-65 24 0 0,1 0 0 0 0,0-1 0 0 0,0 1 0 0 0,1 0 0 0 0,0 0 0 0 0,0 0 0 0 0,1 13 0 0 0,1-19 0 0 0,-1 0 0 0 0,1 0 0 0 0,0 0 1 0 0,0 0-1 0 0,0 0 0 0 0,0-1 0 0 0,0 1 0 0 0,1 0 1 0 0,-1-1-1 0 0,0 1 0 0 0,1-1 0 0 0,-1 1 0 0 0,1-1 1 0 0,-1 0-1 0 0,1 1 0 0 0,0-1 0 0 0,0 0 1 0 0,-1 0-1 0 0,1 0 0 0 0,0 0 0 0 0,0-1 0 0 0,0 1 1 0 0,0-1-1 0 0,4 2 0 0 0,55 8-561 0 0,-51-9 546 0 0,-7 0 22 0 0,20 1-95 0 0,-1 1 0 0 0,1 1 0 0 0,-1 2 0 0 0,29 9 0 0 0,-45-12 78 0 0,0 0-1 0 0,0 0 1 0 0,0 0 0 0 0,-1 1 0 0 0,1 0-1 0 0,-1 0 1 0 0,0 0 0 0 0,0 1 0 0 0,-1-1-1 0 0,1 1 1 0 0,-1 0 0 0 0,0 1 0 0 0,0-1-1 0 0,0 1 1 0 0,-1 0 0 0 0,0-1-1 0 0,0 1 1 0 0,-1 1 0 0 0,3 8 0 0 0,-2-5 131 0 0,-1-1 1 0 0,0 1-1 0 0,-1 0 1 0 0,0-1-1 0 0,-1 1 1 0 0,0 0-1 0 0,0 0 0 0 0,-1-1 1 0 0,0 1-1 0 0,-1 0 1 0 0,0-1-1 0 0,-1 1 1 0 0,1-1-1 0 0,-2 0 1 0 0,1 0-1 0 0,-2 0 1 0 0,1 0-1 0 0,-10 14 1 0 0,5-11 209 0 0,-1-1 0 0 0,0 1-1 0 0,-1-1 1 0 0,0-1 0 0 0,-1 0 0 0 0,0-1 0 0 0,0 0 0 0 0,-1-1 0 0 0,0 0 0 0 0,0-1 0 0 0,-20 8 0 0 0,30-15-1251 0 0</inkml:trace>
</inkml:ink>
</file>

<file path=ppt/ink/ink2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5:36.778"/>
    </inkml:context>
    <inkml:brush xml:id="br0">
      <inkml:brushProperty name="width" value="0.1" units="cm"/>
      <inkml:brushProperty name="height" value="0.1" units="cm"/>
      <inkml:brushProperty name="color" value="#33CCFF"/>
    </inkml:brush>
  </inkml:definitions>
  <inkml:trace contextRef="#ctx0" brushRef="#br0">462 1531 2916 0 0,'0'0'3613'0'0,"14"5"-3501"0"0,-8-3-103 0 0,16 6 11 0 0,0-1 0 0 0,0 0 0 0 0,26 2 0 0 0,-28-6 131 0 0,0-1 0 0 0,0-2 0 0 0,1 0 0 0 0,-1-1 0 0 0,0-1 0 0 0,0 0 0 0 0,0-2-1 0 0,0-1 1 0 0,-1 0 0 0 0,1-1 0 0 0,-1-1 0 0 0,32-17 0 0 0,-21 6-123 0 0,0-2-1 0 0,-1-1 1 0 0,-2-1-1 0 0,0-2 1 0 0,-1 0-1 0 0,-1-2 1 0 0,-2-1-1 0 0,-1 0 1 0 0,0-2-1 0 0,-3-1 1 0 0,27-50-1 0 0,4-27-67 0 0,-5-3-1 0 0,35-127 1 0 0,-63 184-66 0 0,-8 24 122 0 0,-1 0 0 0 0,-1-1 0 0 0,-2 0 0 0 0,-1 0 0 0 0,-1 0 0 0 0,-2-33 0 0 0,-2 47-100 0 0,0 0 0 0 0,-1 1 0 0 0,-1-1 0 0 0,0 0 0 0 0,-1 1 0 0 0,-1-1 0 0 0,0 1 0 0 0,-1 1 0 0 0,-1-1-1 0 0,0 1 1 0 0,-1 0 0 0 0,0 0 0 0 0,-14-15 0 0 0,6 13-73 0 0,-1 0 0 0 0,0 2-1 0 0,-1 0 1 0 0,-29-17 0 0 0,10 6 18 0 0,21 15-15 0 0,0 0 0 0 0,-1 0 0 0 0,0 2 0 0 0,-1 0 0 0 0,0 1 0 0 0,0 0 0 0 0,0 2 0 0 0,-1 0 0 0 0,0 1 1 0 0,0 1-1 0 0,0 1 0 0 0,-35 0 0 0 0,36 2-28 0 0,-128 6-238 0 0,127-4 404 0 0,1 1-1 0 0,0 1 0 0 0,0 1 1 0 0,0 1-1 0 0,-32 14 0 0 0,43-16 18 0 0,-181 97-140 0 0,163-85 162 0 0,0 1 1 0 0,1 1-1 0 0,0 1 0 0 0,2 2 0 0 0,-21 23 0 0 0,17-12-2 0 0,2 0 0 0 0,1 2 0 0 0,-34 66 0 0 0,45-75 41 0 0,1 1-1 0 0,1 1 1 0 0,2-1 0 0 0,1 1 0 0 0,1 1-1 0 0,-4 38 1 0 0,6-38 43 0 0,-1-2-1 0 0,-1 1 1 0 0,-19 50-1 0 0,-6 24 402 0 0,28-78-379 0 0,0 0 0 0 0,2 1 1 0 0,1 32-1 0 0,0 5-134 0 0,-1-38 2 0 0,-2 24 66 0 0,3 1 1 0 0,8 71-1 0 0,-4-101 124 0 0,0-2 0 0 0,10 24-1 0 0,2 7 151 0 0,-15-42-116 0 0,1 0 0 0 0,0 0-1 0 0,0 0 1 0 0,1 0-1 0 0,-1 0 1 0 0,1 0 0 0 0,0-1-1 0 0,0 1 1 0 0,0-1 0 0 0,1 0-1 0 0,0 0 1 0 0,0 0-1 0 0,0-1 1 0 0,0 1 0 0 0,7 3-1 0 0,-3-2-67 0 0,0-1 0 0 0,1 0-1 0 0,-1-1 1 0 0,1 0 0 0 0,0 0 0 0 0,0-1-1 0 0,0 0 1 0 0,13 0 0 0 0,6 0-568 0 0,1-2 0 0 0,0-1 1 0 0,0-2-1 0 0,47-9 0 0 0,-6-3-2739 0 0,12-4-3112 0 0</inkml:trace>
</inkml:ink>
</file>

<file path=ppt/ink/ink2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5:37.657"/>
    </inkml:context>
    <inkml:brush xml:id="br0">
      <inkml:brushProperty name="width" value="0.1" units="cm"/>
      <inkml:brushProperty name="height" value="0.1" units="cm"/>
      <inkml:brushProperty name="color" value="#33CCFF"/>
    </inkml:brush>
  </inkml:definitions>
  <inkml:trace contextRef="#ctx0" brushRef="#br0">0 38 1160 0 0,'0'0'11704'0'0,"5"-8"-11378"0"0,14-21-182 0 0,-15 96 221 0 0,23 268 356 0 0,1 4-142 0 0,-28-330-581 0 0,0 5-59 0 0,1-1 0 0 0,0 1 0 0 0,1 0 0 0 0,0 0 0 0 0,1-1 0 0 0,8 24 0 0 0,-5-29-2087 0 0</inkml:trace>
</inkml:ink>
</file>

<file path=ppt/ink/ink2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5:38.065"/>
    </inkml:context>
    <inkml:brush xml:id="br0">
      <inkml:brushProperty name="width" value="0.1" units="cm"/>
      <inkml:brushProperty name="height" value="0.1" units="cm"/>
      <inkml:brushProperty name="color" value="#33CCFF"/>
    </inkml:brush>
  </inkml:definitions>
  <inkml:trace contextRef="#ctx0" brushRef="#br0">1 1 4152 0 0,'0'0'6198'0'0,"11"7"-5712"0"0,10 5-444 0 0,66 43 1369 0 0,-74-46-1254 0 0,0 1 0 0 0,0 0 1 0 0,-1 1-1 0 0,18 20 0 0 0,-15-11-398 0 0,-1 0 0 0 0,-1 0 0 0 0,-1 2 0 0 0,15 32 0 0 0,-27-53 21 0 0,0 0-1 0 0,1 0 0 0 0,-1-1 0 0 0,0 1 0 0 0,0 0 1 0 0,1 0-1 0 0,-1-1 0 0 0,0 1 0 0 0,1 0 0 0 0,-1-1 1 0 0,1 1-1 0 0,-1 0 0 0 0,1-1 0 0 0,-1 1 1 0 0,1-1-1 0 0,-1 1 0 0 0,1-1 0 0 0,0 1 0 0 0,-1-1 1 0 0,1 1-1 0 0,0-1 0 0 0,0 0 0 0 0,-1 1 0 0 0,1-1 1 0 0,0 0-1 0 0,-1 0 0 0 0,1 0 0 0 0,0 1 0 0 0,0-1 1 0 0,1 0-1 0 0</inkml:trace>
</inkml:ink>
</file>

<file path=ppt/ink/ink2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5:38.450"/>
    </inkml:context>
    <inkml:brush xml:id="br0">
      <inkml:brushProperty name="width" value="0.1" units="cm"/>
      <inkml:brushProperty name="height" value="0.1" units="cm"/>
      <inkml:brushProperty name="color" value="#33CCFF"/>
    </inkml:brush>
  </inkml:definitions>
  <inkml:trace contextRef="#ctx0" brushRef="#br0">352 0 1540 0 0,'0'0'7764'0'0,"-12"12"-7204"0"0,-83 86 677 0 0,70-68-1109 0 0,-95 103 896 0 0,32-54-5363 0 0,76-71 581 0 0</inkml:trace>
</inkml:ink>
</file>

<file path=ppt/ink/ink2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5:38.949"/>
    </inkml:context>
    <inkml:brush xml:id="br0">
      <inkml:brushProperty name="width" value="0.1" units="cm"/>
      <inkml:brushProperty name="height" value="0.1" units="cm"/>
      <inkml:brushProperty name="color" value="#33CCFF"/>
    </inkml:brush>
  </inkml:definitions>
  <inkml:trace contextRef="#ctx0" brushRef="#br0">284 1 260 0 0,'0'0'11097'0'0,"-13"21"-9813"0"0,-48 64-1126 0 0,5 3-1 0 0,-66 134 0 0 0,106-193-1828 0 0,15-28 1249 0 0,1 0-1 0 0,-1 0 1 0 0,-10 7-4222 0 0,9-7 4222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2:19.535"/>
    </inkml:context>
    <inkml:brush xml:id="br0">
      <inkml:brushProperty name="width" value="0.035" units="cm"/>
      <inkml:brushProperty name="height" value="0.035" units="cm"/>
      <inkml:brushProperty name="color" value="#E71224"/>
    </inkml:brush>
  </inkml:definitions>
  <inkml:trace contextRef="#ctx0" brushRef="#br0">197 138 7281,'5'17'637,"0"0"1,-1 1-1,-2 0 0,0 0 1,0 0-1,-2 0 1,0 0-1,-5 32 1,2-31-545,-1 0 0,-1 0 0,0 0 0,-2-1 0,0 0 0,-1 0 0,-1-1 0,0 0 0,-2 0 0,0-1 0,0 0 0,-26 25 0,34-38-64,0 0 1,0 0-1,0-1 0,0 0 0,-1 0 0,1 0 0,-1 0 0,1 0 0,-1 0 1,1-1-1,-7 2 0,9-3-9,-1 0 1,1 0-1,-1 0 0,1 0 1,0-1-1,-1 1 0,1 0 1,0-1-1,-1 1 1,1-1-1,0 1 0,0-1 1,-1 0-1,1 1 0,0-1 1,0 0-1,0 0 0,0 0 1,0 0-1,0 0 1,0 0-1,0 0 0,0 0 1,0 0-1,1 0 0,-1-1 1,1 1-1,-1 0 0,0 0 1,1-1-1,0 1 1,-1 0-1,1-1 0,0 1 1,0-3-1,-2-7-44,1 0 0,0 0 1,1 0-1,0-1 0,1 1 0,0 0 0,1 0 1,0 1-1,1-1 0,4-12 0,8-16-176,24-48 0,-32 74 180,15-32 3,41-59 0,-51 86 11,1 2 1,0 0 0,1 0-1,1 1 1,0 1-1,21-15 1,-30 25 4,1 0 0,0 0 0,-1 0 0,1 1 0,1 0 0,-1 0 0,0 1 0,1 0 0,-1 0 0,1 1 0,0 0 0,-1 0 0,1 1 0,0 0 0,0 0 0,-1 1 0,1 0 0,0 1 0,-1-1 0,1 1 0,-1 1 0,0-1 0,14 8 0,-11-4 25,0 0 1,0 1-1,-1 0 0,0 1 1,0 0-1,-1 0 0,0 1 1,-1 0-1,0 0 0,0 1 1,-1-1-1,0 2 0,0-1 1,-2 1-1,5 12 0,-3-3 30,-1 1-1,0 0 1,-2 0 0,-1 0-1,-1 0 1,0 0-1,-4 33 1,-5 10-1849,-19 69 1,11-58-4334</inkml:trace>
</inkml:ink>
</file>

<file path=ppt/ink/ink2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5:39.342"/>
    </inkml:context>
    <inkml:brush xml:id="br0">
      <inkml:brushProperty name="width" value="0.1" units="cm"/>
      <inkml:brushProperty name="height" value="0.1" units="cm"/>
      <inkml:brushProperty name="color" value="#33CCFF"/>
    </inkml:brush>
  </inkml:definitions>
  <inkml:trace contextRef="#ctx0" brushRef="#br0">1 1 1252 0 0,'0'0'9481'0'0,"13"13"-8365"0"0,171 158 1099 0 0,26-2-2313 0 0,-113-102-3630 0 0,-46-35-1410 0 0</inkml:trace>
</inkml:ink>
</file>

<file path=ppt/ink/ink2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5:40.966"/>
    </inkml:context>
    <inkml:brush xml:id="br0">
      <inkml:brushProperty name="width" value="0.1" units="cm"/>
      <inkml:brushProperty name="height" value="0.1" units="cm"/>
      <inkml:brushProperty name="color" value="#33CCFF"/>
    </inkml:brush>
  </inkml:definitions>
  <inkml:trace contextRef="#ctx0" brushRef="#br0">343 0 572 0 0,'0'0'4864'0'0,"-5"16"-4001"0"0,-38 33 1635 0 0,29-31-2025 0 0,-28 26-1 0 0,-15 8 1136 0 0,-88 108 0 0 0,109-112-832 0 0,36-48-953 0 0</inkml:trace>
</inkml:ink>
</file>

<file path=ppt/ink/ink2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5:41.963"/>
    </inkml:context>
    <inkml:brush xml:id="br0">
      <inkml:brushProperty name="width" value="0.1" units="cm"/>
      <inkml:brushProperty name="height" value="0.1" units="cm"/>
      <inkml:brushProperty name="color" value="#33CCFF"/>
    </inkml:brush>
  </inkml:definitions>
  <inkml:trace contextRef="#ctx0" brushRef="#br0">120 24 1108 0 0,'0'0'8053'0'0,"-1"-5"-7537"0"0,-4-14-286 0 0,2 25 14 0 0,-1 41 269 0 0,2-22-225 0 0,-7 45-155 0 0,-3 0-1 0 0,-3-1 0 0 0,-44 124 1 0 0,49-158-38 0 0,10-35-82 0 0,21 1-185 0 0,607-22 358 0 0,-242-2 322 0 0,-381 23-456 0 0,40-2 111 0 0,0 2 0 0 0,65 9-1 0 0,-109-9-194 0 0,-1 0 0 0 0,1-1-1 0 0,-1 1 1 0 0,1 0-1 0 0,-1 0 1 0 0,1 0-1 0 0,-1 0 1 0 0,1-1-1 0 0,-1 1 1 0 0,1 0-1 0 0,-1-1 1 0 0,0 1-1 0 0,1 0 1 0 0,-1-1-1 0 0,1 1 1 0 0,-1 0-1 0 0,0-1 1 0 0,1 1-1 0 0,-1-1 1 0 0,0 1-1 0 0,1 0 1 0 0,-1-1-1 0 0,0 1 1 0 0,0-1-1 0 0,0 1 1 0 0,1-1-1 0 0,-1 1 1 0 0,0-1 0 0 0,0 0-1 0 0,5-22-3665 0 0,-3 14 1048 0 0,1-6-1436 0 0</inkml:trace>
</inkml:ink>
</file>

<file path=ppt/ink/ink2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5:42.397"/>
    </inkml:context>
    <inkml:brush xml:id="br0">
      <inkml:brushProperty name="width" value="0.1" units="cm"/>
      <inkml:brushProperty name="height" value="0.1" units="cm"/>
      <inkml:brushProperty name="color" value="#33CCFF"/>
    </inkml:brush>
  </inkml:definitions>
  <inkml:trace contextRef="#ctx0" brushRef="#br0">51 1 8809 0 0,'0'0'5453'0'0,"0"15"-7340"0"0,-11 506 2249 0 0,8-464 85 0 0,-15 68 0 0 0,13-140-223 0 0,-6-17-8044 0 0,9 10 1877 0 0</inkml:trace>
</inkml:ink>
</file>

<file path=ppt/ink/ink2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5:16.214"/>
    </inkml:context>
    <inkml:brush xml:id="br0">
      <inkml:brushProperty name="width" value="0.1" units="cm"/>
      <inkml:brushProperty name="height" value="0.1" units="cm"/>
      <inkml:brushProperty name="color" value="#33CCFF"/>
    </inkml:brush>
  </inkml:definitions>
  <inkml:trace contextRef="#ctx0" brushRef="#br0">122 9 7673 0 0,'0'0'3489'0'0,"5"-8"-3292"0"0,-12 56 2761 0 0,-19 24-2796 0 0,15-45-52 0 0,-12 32-42 0 0,1-7 8 0 0,-16 63 1 0 0,38-113-56 0 0,1 0 0 0 0,-1-1 1 0 0,0 1-1 0 0,0 0 0 0 0,1-1 0 0 0,-1 1 0 0 0,1-1 1 0 0,-1 1-1 0 0,1-1 0 0 0,0 1 0 0 0,-1-1 0 0 0,1 0 1 0 0,0 1-1 0 0,0-1 0 0 0,0 0 0 0 0,0 1 0 0 0,0-1 0 0 0,0 0 1 0 0,0 0-1 0 0,1 0 0 0 0,-1 0 0 0 0,0 0 0 0 0,3 1 1 0 0,32 20 262 0 0,-36-22-284 0 0,68 32 71 0 0,135 45 0 0 0,-188-73-405 0 0,1 0 0 0 0,-1-1-1 0 0,0-1 1 0 0,1 0 0 0 0,-1-1-1 0 0,1-1 1 0 0,0-1 0 0 0,-1 0-1 0 0,1-1 1 0 0,25-6 0 0 0,-40 8-17 0 0,1-1 1 0 0,-1 1-1 0 0,1-1 1 0 0,-1 1-1 0 0,0-1 0 0 0,0 0 1 0 0,1 0-1 0 0,-1 0 1 0 0,0 1-1 0 0,0-1 1 0 0,0 0-1 0 0,0-1 0 0 0,0 1 1 0 0,2-2-1 0 0,2-6-3254 0 0</inkml:trace>
</inkml:ink>
</file>

<file path=ppt/ink/ink2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5:16.639"/>
    </inkml:context>
    <inkml:brush xml:id="br0">
      <inkml:brushProperty name="width" value="0.1" units="cm"/>
      <inkml:brushProperty name="height" value="0.1" units="cm"/>
      <inkml:brushProperty name="color" value="#33CCFF"/>
    </inkml:brush>
  </inkml:definitions>
  <inkml:trace contextRef="#ctx0" brushRef="#br0">267 0 6129 0 0,'0'0'6922'0'0,"-4"7"-6572"0"0,-136 228 700 0 0,32-46-738 0 0,98-169-1330 0 0,9-19 694 0 0,0 0 0 0 0,1 0 0 0 0,0 0 0 0 0,-1 0 1 0 0,1-1-1 0 0,0 1 0 0 0,-1 0 0 0 0,1 0 0 0 0,0 0 0 0 0,0 0 0 0 0,0 0 0 0 0,0 0 0 0 0,0 0 1 0 0,0 0-1 0 0,0 0 0 0 0,0 0 0 0 0,0 0 0 0 0,0 0 0 0 0,0 0 0 0 0,1 1 0 0 0</inkml:trace>
</inkml:ink>
</file>

<file path=ppt/ink/ink2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5:17.063"/>
    </inkml:context>
    <inkml:brush xml:id="br0">
      <inkml:brushProperty name="width" value="0.1" units="cm"/>
      <inkml:brushProperty name="height" value="0.1" units="cm"/>
      <inkml:brushProperty name="color" value="#33CCFF"/>
    </inkml:brush>
  </inkml:definitions>
  <inkml:trace contextRef="#ctx0" brushRef="#br0">368 1 4912 0 0,'0'0'6914'0'0,"-5"2"-6860"0"0,-36 26 44 0 0,1 2-1 0 0,2 1 0 0 0,1 2 1 0 0,-48 55-1 0 0,21-8-281 0 0,18-20-2423 0 0,35-51-1440 0 0</inkml:trace>
</inkml:ink>
</file>

<file path=ppt/ink/ink2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5:17.456"/>
    </inkml:context>
    <inkml:brush xml:id="br0">
      <inkml:brushProperty name="width" value="0.1" units="cm"/>
      <inkml:brushProperty name="height" value="0.1" units="cm"/>
      <inkml:brushProperty name="color" value="#33CCFF"/>
    </inkml:brush>
  </inkml:definitions>
  <inkml:trace contextRef="#ctx0" brushRef="#br0">1 1 6129 0 0,'0'0'4567'0'0,"4"12"-4578"0"0,26 96 503 0 0,19 59-133 0 0,-43-150-398 0 0,1 0 1 0 0,1-1-1 0 0,0 0 1 0 0,2 0-1 0 0,0-1 0 0 0,0 0 1 0 0,16 17-1 0 0,-23-29-265 0 0,1 0 0 0 0,0 1 1 0 0,-1-2-1 0 0,1 1 0 0 0,0 0 0 0 0,1-1 1 0 0,-1 0-1 0 0,0 0 0 0 0,1 0 0 0 0,-1 0 0 0 0,1-1 1 0 0,0 0-1 0 0,5 1 0 0 0,10-1-2618 0 0</inkml:trace>
</inkml:ink>
</file>

<file path=ppt/ink/ink2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5:17.864"/>
    </inkml:context>
    <inkml:brush xml:id="br0">
      <inkml:brushProperty name="width" value="0.1" units="cm"/>
      <inkml:brushProperty name="height" value="0.1" units="cm"/>
      <inkml:brushProperty name="color" value="#33CCFF"/>
    </inkml:brush>
  </inkml:definitions>
  <inkml:trace contextRef="#ctx0" brushRef="#br0">15 54 5092 0 0,'0'0'2681'0'0,"13"-6"-2593"0"0,-12 5-86 0 0,79-32 53 0 0,-70 30 132 0 0,-1 0 1 0 0,1 1-1 0 0,0 0 0 0 0,-1 0 0 0 0,1 1 0 0 0,0 1 0 0 0,0-1 1 0 0,14 3-1 0 0,-22-2-173 0 0,0 0 1 0 0,0 1-1 0 0,0-1 1 0 0,0 1-1 0 0,0 0 1 0 0,0 0-1 0 0,0 0 1 0 0,0 0-1 0 0,-1 0 1 0 0,1 0-1 0 0,0 0 1 0 0,0 0-1 0 0,-1 1 1 0 0,1-1-1 0 0,-1 0 1 0 0,1 1-1 0 0,-1 0 0 0 0,0-1 1 0 0,0 1-1 0 0,1 0 1 0 0,-1 0-1 0 0,0-1 1 0 0,-1 1-1 0 0,1 0 1 0 0,0 0-1 0 0,0 0 1 0 0,-1 0-1 0 0,1 0 1 0 0,-1 0-1 0 0,0 1 1 0 0,0-1-1 0 0,0 4 1 0 0,0-2 23 0 0,0 1 0 0 0,0-1 1 0 0,-1 0-1 0 0,0 1 0 0 0,0-1 1 0 0,0 0-1 0 0,-1 0 0 0 0,1 0 1 0 0,-1 0-1 0 0,0 0 0 0 0,0 0 1 0 0,0 0-1 0 0,-1 0 0 0 0,-4 6 1 0 0,-5 0 129 0 0,0-1 1 0 0,0 0 0 0 0,-1-1 0 0 0,0 0 0 0 0,-1 0 0 0 0,0-2-1 0 0,-14 6 1 0 0,19-8-195 0 0,8-4-10 0 0,1 0 0 0 0,0 0-1 0 0,-1 0 1 0 0,1 0 0 0 0,0 0-1 0 0,-1 1 1 0 0,1-1 0 0 0,0 0-1 0 0,-1 0 1 0 0,1 0 0 0 0,0 1-1 0 0,-1-1 1 0 0,1 0 0 0 0,0 0-1 0 0,0 0 1 0 0,-1 1 0 0 0,1-1-1 0 0,0 0 1 0 0,0 1 0 0 0,-1-1-1 0 0,1 0 1 0 0,0 1 0 0 0,0-1-1 0 0,0 0 1 0 0,0 1 0 0 0,0-1-1 0 0,0 0 1 0 0,-1 1 0 0 0,1-1-1 0 0,0 0 1 0 0,0 1 0 0 0,0-1-1 0 0,0 0 1 0 0,0 1 0 0 0,11 11-309 0 0,30 8 706 0 0,-29-14-483 0 0,-5-3 87 0 0,-1 0-1 0 0,0 1 1 0 0,-1 0 0 0 0,1 1 0 0 0,-1-1 0 0 0,1 1-1 0 0,-1 0 1 0 0,-1 0 0 0 0,1 1 0 0 0,-1-1-1 0 0,0 1 1 0 0,0 0 0 0 0,4 10 0 0 0,-7-12 77 0 0,1-1 0 0 0,-1 1 0 0 0,-1 0 0 0 0,1 0 0 0 0,0 0 1 0 0,-1 0-1 0 0,0 0 0 0 0,0 0 0 0 0,0 0 0 0 0,0 0 0 0 0,0 0 0 0 0,-1 0 1 0 0,0 0-1 0 0,0 0 0 0 0,0 0 0 0 0,0-1 0 0 0,-1 1 0 0 0,0 0 1 0 0,1-1-1 0 0,-1 1 0 0 0,-1-1 0 0 0,1 0 0 0 0,0 1 0 0 0,-1-1 1 0 0,-3 3-1 0 0,-17 17 406 0 0,-1-1-1 0 0,-1-1 1 0 0,-44 27 0 0 0,16-11-332 0 0,40-25-54 0 0,10-6-1248 0 0,30-13-6035 0 0</inkml:trace>
</inkml:ink>
</file>

<file path=ppt/ink/ink2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5:18.332"/>
    </inkml:context>
    <inkml:brush xml:id="br0">
      <inkml:brushProperty name="width" value="0.1" units="cm"/>
      <inkml:brushProperty name="height" value="0.1" units="cm"/>
      <inkml:brushProperty name="color" value="#33CCFF"/>
    </inkml:brush>
  </inkml:definitions>
  <inkml:trace contextRef="#ctx0" brushRef="#br0">309 29 1084 0 0,'0'0'10338'0'0,"-2"3"-10178"0"0,-20 25 199 0 0,-27 49 1 0 0,36-55-389 0 0,0 0 1 0 0,-1-1 0 0 0,-1-1-1 0 0,-1 0 1 0 0,-32 30-1 0 0,42-46-347 0 0,1 1 0 0 0,-1-2 0 0 0,0 1-1 0 0,0 0 1 0 0,-1-1 0 0 0,1 0 0 0 0,0-1-1 0 0,-1 1 1 0 0,0-1 0 0 0,0-1-1 0 0,1 1 1 0 0,-1-1 0 0 0,-10 0 0 0 0,-1-2-3391 0 0</inkml:trace>
  <inkml:trace contextRef="#ctx0" brushRef="#br0" timeOffset="1">34 1 3800 0 0,'0'0'6693'0'0,"8"4"-6348"0"0,0 0-258 0 0,-4-3-61 0 0,-1 1 0 0 0,0-1 0 0 0,1 1 0 0 0,-1 0 0 0 0,0 0 0 0 0,0 0 0 0 0,0 1 0 0 0,-1-1 0 0 0,1 1 1 0 0,0-1-1 0 0,-1 1 0 0 0,0 0 0 0 0,1 0 0 0 0,1 4 0 0 0,98 164 1309 0 0,-86-150-1634 0 0,0 1 1 0 0,1-2-1 0 0,0 0 1 0 0,2-2 0 0 0,31 26-1 0 0,-47-42-134 0 0,1 1 1 0 0,-1-1-1 0 0,0 0 0 0 0,1 0 0 0 0,-1 0 0 0 0,1-1 0 0 0,0 1 0 0 0,-1-1 0 0 0,1 0 1 0 0,0 0-1 0 0,6 0 0 0 0,6 0-3889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2:19.940"/>
    </inkml:context>
    <inkml:brush xml:id="br0">
      <inkml:brushProperty name="width" value="0.035" units="cm"/>
      <inkml:brushProperty name="height" value="0.035" units="cm"/>
      <inkml:brushProperty name="color" value="#E71224"/>
    </inkml:brush>
  </inkml:definitions>
  <inkml:trace contextRef="#ctx0" brushRef="#br0">602 0 9201,'-3'39'3756,"-8"12"-3214,1-11 22,-133 708 1014,128-666-1596,0-137 1288,8 29-1261,-1 1 1,-1-1 0,-2 2-1,-19-36 1,26 54-21,1 0 1,-2 0 0,1 1 0,0 0 0,-1 0-1,0 0 1,0 0 0,-1 1 0,1 0-1,-1 0 1,0 0 0,0 1 0,0 0 0,0 0-1,-1 0 1,1 1 0,-1 0 0,0 1-1,1-1 1,-1 1 0,0 0 0,-13 1 0,11 0 12,0 1 0,0 0 1,0 1-1,0 0 1,0 1-1,1 0 0,-1 0 1,1 1-1,-1 0 1,1 0-1,0 1 0,1 0 1,-1 0-1,1 1 1,0 0-1,1 0 0,-1 1 1,1 0-1,0 0 1,1 0-1,-6 9 0,8-10-28,0 0 0,0 0-1,0 0 1,1 1-1,0-1 1,0 0-1,1 1 1,-1 0 0,2-1-1,-1 1 1,1 0-1,0-1 1,0 1-1,0 0 1,1-1 0,0 1-1,1 0 1,-1-1-1,1 1 1,1-1-1,-1 0 1,1 0-1,0 0 1,0 0 0,1 0-1,0-1 1,0 1-1,0-1 1,7 6-1,-1-2-123,0-1 0,0 0-1,1-1 1,0 0 0,0-1 0,1 0-1,0-1 1,0 0 0,0-1-1,0 0 1,1-1 0,16 2-1,3-1-865,0-1-1,0-2 1,59-5 0,48-16-3217</inkml:trace>
</inkml:ink>
</file>

<file path=ppt/ink/ink2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5:44.109"/>
    </inkml:context>
    <inkml:brush xml:id="br0">
      <inkml:brushProperty name="width" value="0.1" units="cm"/>
      <inkml:brushProperty name="height" value="0.1" units="cm"/>
      <inkml:brushProperty name="color" value="#33CCFF"/>
    </inkml:brush>
  </inkml:definitions>
  <inkml:trace contextRef="#ctx0" brushRef="#br0">760 140 416 0 0,'0'0'4905'0'0,"-3"-12"-4317"0"0,-1-3-309 0 0,-1-3 712 0 0,0 0 0 0 0,-11-22 1 0 0,15 38-903 0 0,-1 0 0 0 0,1 0 0 0 0,-1-1 0 0 0,0 2 0 0 0,0-1 0 0 0,0 0 0 0 0,0 0 0 0 0,-1 1 0 0 0,1-1 0 0 0,0 1 0 0 0,-1-1 0 0 0,1 1 0 0 0,-1 0 0 0 0,1 0 0 0 0,-1 0 0 0 0,0 0 0 0 0,-3 0 0 0 0,-49-7 67 0 0,25 7-287 0 0,0 1 1 0 0,0 2-1 0 0,1 1 0 0 0,-1 1 0 0 0,1 1 0 0 0,-53 17 0 0 0,39-7 113 0 0,1 2 0 0 0,1 2 0 0 0,-71 45 0 0 0,103-59-5 0 0,1 1 1 0 0,0-1-1 0 0,1 1 1 0 0,-13 13 0 0 0,18-16 4 0 0,0 0 1 0 0,-1 0-1 0 0,1 0 1 0 0,1 1-1 0 0,-1-1 0 0 0,0 1 1 0 0,1-1-1 0 0,0 1 1 0 0,0-1-1 0 0,0 1 1 0 0,0 0-1 0 0,0 0 1 0 0,1-1-1 0 0,0 8 1 0 0,2 33 316 0 0,13 73 1 0 0,-1-18-163 0 0,-1 33 221 0 0,-6 0 0 0 0,-6 1 0 0 0,-25 206 0 0 0,-57 117 443 0 0,78-438-777 0 0,2-16-5 0 0,1-1 1 0 0,-1 0-1 0 0,1 0 1 0 0,0 0-1 0 0,0 0 1 0 0,-1 0-1 0 0,1 1 1 0 0,0-1-1 0 0,0 0 1 0 0,0 0-1 0 0,0 0 1 0 0,1 0-1 0 0,-1 0 1 0 0,0 1-1 0 0,0-1 1 0 0,1 0-1 0 0,-1 0 1 0 0,1 0-1 0 0,-1 0 1 0 0,1 0-1 0 0,-1 0 1 0 0,1 0-1 0 0,0 1 1 0 0,1-1-1 0 0,0 0-1 0 0,0 0 1 0 0,0 0 0 0 0,0-1-1 0 0,0 1 1 0 0,1-1-1 0 0,-1 0 1 0 0,0 1 0 0 0,0-1-1 0 0,4 0 1 0 0,4 0 11 0 0,134 5-36 0 0,27 2-226 0 0,-144-4 203 0 0,0 1 0 0 0,0 1 1 0 0,0 2-1 0 0,29 10 0 0 0,-56-17-46 0 0,1 1-1 0 0,-1-1 0 0 0,1 0 1 0 0,-1 0-1 0 0,1 1 0 0 0,0-1 1 0 0,-1 0-1 0 0,1 0 1 0 0,-1 0-1 0 0,1 0 0 0 0,0 1 1 0 0,-1-1-1 0 0,1 0 0 0 0,0 0 1 0 0,-1-1-1 0 0,1 1 1 0 0,0 0-1 0 0,-1 0 0 0 0,1 0 1 0 0,0 0-1 0 0,-1 0 0 0 0,1-1 1 0 0,-1 1-1 0 0,1 0 1 0 0,0 0-1 0 0,-1-1 0 0 0,1 1 1 0 0,-1-1-1 0 0,1 1 0 0 0,-1 0 1 0 0,1-1-1 0 0,-1 1 1 0 0,1-1-1 0 0,-1 1 0 0 0,0-1 1 0 0,1 1-1 0 0,-1-2 0 0 0,11-8-2474 0 0,12-10-1733 0 0</inkml:trace>
</inkml:ink>
</file>

<file path=ppt/ink/ink2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5:45.289"/>
    </inkml:context>
    <inkml:brush xml:id="br0">
      <inkml:brushProperty name="width" value="0.1" units="cm"/>
      <inkml:brushProperty name="height" value="0.1" units="cm"/>
      <inkml:brushProperty name="color" value="#33CCFF"/>
    </inkml:brush>
  </inkml:definitions>
  <inkml:trace contextRef="#ctx0" brushRef="#br0">22 1 9413 0 0,'0'0'2760'0'0,"13"0"-4338"0"0,79 11 793 0 0,177 45 1 0 0,-178-35 677 0 0,-62-14 140 0 0,-8-4-56 0 0,-1 2 1 0 0,1 0 0 0 0,-1 2-1 0 0,0 0 1 0 0,-1 1 0 0 0,21 12-1 0 0,-37-18 63 0 0,0 1 0 0 0,-1 0 0 0 0,0-1 0 0 0,1 1 0 0 0,-1 0 0 0 0,0 0 0 0 0,-1 0 0 0 0,1 0 0 0 0,0 1 0 0 0,-1-1 0 0 0,0 0 0 0 0,0 1 0 0 0,0-1 0 0 0,0 1 0 0 0,0-1 0 0 0,-1 1 0 0 0,1 0 0 0 0,-1-1 0 0 0,0 1 0 0 0,-1 6 0 0 0,-1 11 420 0 0,0 0-1 0 0,-7 27 0 0 0,7-39-447 0 0,-79 326 778 0 0,4-28-769 0 0,49-159-18 0 0,7 0-1 0 0,5 1 0 0 0,10 285 0 0 0,17-336-153 0 0,-6-65 384 0 0,0 47 1157 0 0,-38-88 1053 0 0,-18-5-2486 0 0,0 2 1 0 0,-1 3-1 0 0,-1 2 0 0 0,1 2 0 0 0,-102 5 0 0 0,138 2-250 0 0,-4 1-3474 0 0</inkml:trace>
</inkml:ink>
</file>

<file path=ppt/ink/ink2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6:42.205"/>
    </inkml:context>
    <inkml:brush xml:id="br0">
      <inkml:brushProperty name="width" value="0.1" units="cm"/>
      <inkml:brushProperty name="height" value="0.1" units="cm"/>
      <inkml:brushProperty name="color" value="#33CCFF"/>
    </inkml:brush>
  </inkml:definitions>
  <inkml:trace contextRef="#ctx0" brushRef="#br0">238 276 228 0 0,'0'0'2265'0'0,"-2"-8"-2279"0"0,0-1-8 0 0,-6-32 54 0 0,8 39-45 0 0,0 0-1 0 0,1 0 0 0 0,-1 0 0 0 0,0 0 0 0 0,0 0 0 0 0,1 0 0 0 0,-1 0 1 0 0,1 0-1 0 0,0 0 0 0 0,0 0 0 0 0,0 0 0 0 0,0 0 0 0 0,0 0 0 0 0,0 1 1 0 0,0-1-1 0 0,0 0 0 0 0,1 1 0 0 0,-1-1 0 0 0,3-1 0 0 0,22-14-57 0 0,0 1 1 0 0,1 2-1 0 0,1 1 0 0 0,0 1 0 0 0,54-15 1 0 0,-58 19 95 0 0,11-4 85 0 0,117-33 11 0 0,-132 40-170 0 0,1 1-1 0 0,-1 1 1 0 0,1 2-1 0 0,0-1 1 0 0,31 4-1 0 0,-41 0 19 0 0,1 0 0 0 0,-1 2 0 0 0,0-1 0 0 0,0 1 0 0 0,-1 1 0 0 0,1 0 0 0 0,-1 0 0 0 0,14 10-1 0 0,72 59-211 0 0,-96-74 242 0 0,13 10-15 0 0,-1 0 1 0 0,-1 1 0 0 0,0 1-1 0 0,0 0 1 0 0,-1 0-1 0 0,-1 1 1 0 0,0 0-1 0 0,0 1 1 0 0,-2 0 0 0 0,1 0-1 0 0,-2 1 1 0 0,0 0-1 0 0,-1 0 1 0 0,0 0 0 0 0,-2 1-1 0 0,4 21 1 0 0,3 43-7 0 0,-3 0-1 0 0,-7 135 1 0 0,-1-196 180 0 0,-2 0 0 0 0,0-1-1 0 0,-1 1 1 0 0,-1-1 0 0 0,-1 0-1 0 0,-13 29 1 0 0,13-35 70 0 0,0 0 0 0 0,-1-1 0 0 0,-1 0-1 0 0,1-1 1 0 0,-2 0 0 0 0,1 0 0 0 0,-1-1 0 0 0,-1 0 0 0 0,0 0 0 0 0,-16 11-1 0 0,-12 2 139 0 0,-2-1 0 0 0,0-1 0 0 0,0-3 0 0 0,-2-1 0 0 0,-58 14 0 0 0,44-17-154 0 0,-2-3 1 0 0,1-2 0 0 0,-96 0 0 0 0,138-8-192 0 0,0-1-1 0 0,0-1 0 0 0,0-1 0 0 0,0 0 1 0 0,0-1-1 0 0,1 0 0 0 0,0-1 1 0 0,0-1-1 0 0,0 0 0 0 0,0-1 0 0 0,1 0 1 0 0,0-2-1 0 0,1 1 0 0 0,0-1 1 0 0,0-1-1 0 0,1 0 0 0 0,0-1 0 0 0,1 0 1 0 0,0 0-1 0 0,1-1 0 0 0,0 0 1 0 0,1-1-1 0 0,-13-27 0 0 0,-56-142-1675 0 0,69 159 1321 0 0,2-1 0 0 0,0 0 0 0 0,1-1-1 0 0,1 1 1 0 0,2-1 0 0 0,0-25 0 0 0,2 46 259 0 0,1-1 0 0 0,-1 0-1 0 0,1 1 1 0 0,0-1 0 0 0,0 0 0 0 0,1 1 0 0 0,-1-1 0 0 0,1 1 0 0 0,0 0 0 0 0,0-1 0 0 0,1 1 0 0 0,-1 0 0 0 0,6-6 0 0 0,-2 4-5 0 0,0 0 0 0 0,0 0 1 0 0,0 1-1 0 0,1 0 0 0 0,0 0 1 0 0,0 1-1 0 0,10-5 0 0 0,6-1-35 0 0,0 2 0 0 0,1 0 0 0 0,0 1 0 0 0,29-3 0 0 0,-11 3-76 0 0,13 4 106 0 0</inkml:trace>
</inkml:ink>
</file>

<file path=ppt/ink/ink2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6:42.610"/>
    </inkml:context>
    <inkml:brush xml:id="br0">
      <inkml:brushProperty name="width" value="0.1" units="cm"/>
      <inkml:brushProperty name="height" value="0.1" units="cm"/>
      <inkml:brushProperty name="color" value="#33CCFF"/>
    </inkml:brush>
  </inkml:definitions>
  <inkml:trace contextRef="#ctx0" brushRef="#br0">126 0 12 0 0,'0'0'588'0'0,"-38"87"-432"0"0,19-35-152 0 0,3-2-8 0 0,1-1 8 0 0,2-2 64 0 0,2 4-68 0 0,5 0-16 0 0,1 0-36 0 0,2 2 40 0 0,3-1 4 0 0,0-1 8 0 0,8 0 80 0 0,0-2-68 0 0,6-1 56 0 0,-2-6 24 0 0,4-2-92 0 0,-1-13-628 0 0</inkml:trace>
</inkml:ink>
</file>

<file path=ppt/ink/ink2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6:48.982"/>
    </inkml:context>
    <inkml:brush xml:id="br0">
      <inkml:brushProperty name="width" value="0.1" units="cm"/>
      <inkml:brushProperty name="height" value="0.1" units="cm"/>
      <inkml:brushProperty name="color" value="#33CCFF"/>
    </inkml:brush>
  </inkml:definitions>
  <inkml:trace contextRef="#ctx0" brushRef="#br0">3 51 144 0 0,'0'0'1693'0'0,"-2"-39"182"0"0,2 39-1841 0 0,0 0 0 0 0,0-1 0 0 0,0 1 0 0 0,0 0 0 0 0,0-1 0 0 0,0 1 0 0 0,0 0 0 0 0,0-1 0 0 0,0 1 0 0 0,0-1 0 0 0,0 1 0 0 0,0 0 0 0 0,0-1 1 0 0,0 1-1 0 0,0 0 0 0 0,0-1 0 0 0,1 1 0 0 0,-1 0 0 0 0,0-1 0 0 0,0 1 0 0 0,0 0 0 0 0,0-1 0 0 0,1 1 0 0 0,-1 0 0 0 0,0-1 0 0 0,0 1 0 0 0,1 0 0 0 0,-1 0 0 0 0,0 0 0 0 0,1-1 1 0 0,-1 1-1 0 0,0 0 0 0 0,1 0 0 0 0,-1 0 0 0 0,0-1 0 0 0,1 1 0 0 0,-1 0 0 0 0,0 0 0 0 0,1 0 0 0 0,0 0-62 0 0,-1 0-1 0 0,1 1 1 0 0,-1-1 0 0 0,1 0-1 0 0,-1 1 1 0 0,1-1 0 0 0,-1 0-1 0 0,1 1 1 0 0,-1-1 0 0 0,0 1 0 0 0,1-1-1 0 0,-1 0 1 0 0,0 1 0 0 0,1-1-1 0 0,-1 1 1 0 0,0-1 0 0 0,1 1-1 0 0,-1 0 1 0 0,0-1 0 0 0,0 1-1 0 0,0-1 1 0 0,1 1 0 0 0,-1 0-1 0 0,4 27 493 0 0,-2 0-1 0 0,-1 0 1 0 0,-2 32-1 0 0,1 35-102 0 0,3-57-109 0 0,1 0 0 0 0,2 0 1 0 0,1-1-1 0 0,15 42 1 0 0,-13-50-84 0 0,-7-20-305 0 0,0 0 0 0 0,1 0 0 0 0,1 0 0 0 0,0-1 1 0 0,5 11-1 0 0</inkml:trace>
</inkml:ink>
</file>

<file path=ppt/ink/ink2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6:49.456"/>
    </inkml:context>
    <inkml:brush xml:id="br0">
      <inkml:brushProperty name="width" value="0.1" units="cm"/>
      <inkml:brushProperty name="height" value="0.1" units="cm"/>
      <inkml:brushProperty name="color" value="#33CCFF"/>
    </inkml:brush>
  </inkml:definitions>
  <inkml:trace contextRef="#ctx0" brushRef="#br0">1 7 40 0 0,'0'0'3537'0'0,"9"-2"-4108"0"0,5 0 543 0 0,0 1 1 0 0,-1-1 0 0 0,1 2-1 0 0,0 0 1 0 0,0 1 0 0 0,25 4-1 0 0,203 76 285 0 0,-198-65-93 0 0,-15-2-40 0 0,-23-11-376 0 0,0 0 0 0 0,0 0 0 0 0,0 0 1 0 0,0-1-1 0 0,1 0 0 0 0,-1 0 0 0 0,1-1 0 0 0,8 1 0 0 0,-9-2-840 0 0</inkml:trace>
</inkml:ink>
</file>

<file path=ppt/ink/ink2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6:49.890"/>
    </inkml:context>
    <inkml:brush xml:id="br0">
      <inkml:brushProperty name="width" value="0.1" units="cm"/>
      <inkml:brushProperty name="height" value="0.1" units="cm"/>
      <inkml:brushProperty name="color" value="#33CCFF"/>
    </inkml:brush>
  </inkml:definitions>
  <inkml:trace contextRef="#ctx0" brushRef="#br0">137 1 560 0 0,'0'0'4027'0'0,"-5"11"-5432"0"0,-50 167 1879 0 0,-2 8-1600 0 0,38-136-1036 0 0</inkml:trace>
</inkml:ink>
</file>

<file path=ppt/ink/ink2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6:50.337"/>
    </inkml:context>
    <inkml:brush xml:id="br0">
      <inkml:brushProperty name="width" value="0.1" units="cm"/>
      <inkml:brushProperty name="height" value="0.1" units="cm"/>
      <inkml:brushProperty name="color" value="#33CCFF"/>
    </inkml:brush>
  </inkml:definitions>
  <inkml:trace contextRef="#ctx0" brushRef="#br0">65 13 312 0 0,'0'0'2792'0'0,"1"-3"-2970"0"0,5-6-418 0 0,-3 9 177 0 0,-2 20 16 0 0,-8 33 681 0 0,1-36 117 0 0,-1 0 0 0 0,-11 18 0 0 0,13-26-320 0 0,0 0 1 0 0,0 1-1 0 0,1-1 0 0 0,0 1 1 0 0,0 0-1 0 0,1 1 0 0 0,1-1 1 0 0,0 0-1 0 0,-2 17 0 0 0,5-25-91 0 0,-1-1-1 0 0,1 0 0 0 0,0 0 0 0 0,-1 0 0 0 0,1 0 1 0 0,0 0-1 0 0,-1 0 0 0 0,1 0 0 0 0,0-1 1 0 0,0 1-1 0 0,0 0 0 0 0,0 0 0 0 0,0-1 0 0 0,0 1 1 0 0,0 0-1 0 0,0-1 0 0 0,0 1 0 0 0,0-1 0 0 0,2 1 1 0 0,27 10 163 0 0,-27-10-117 0 0,50 16 89 0 0,-7-1-878 0 0,82 17-1 0 0,-106-30-1038 0 0</inkml:trace>
  <inkml:trace contextRef="#ctx0" brushRef="#br0" timeOffset="1">278 86 2740 0 0,'0'0'3875'0'0,"-5"7"-6050"0"0,-7 14 2076 0 0,1 1 1 0 0,1 0-1 0 0,-14 43 1 0 0,-15 86 637 0 0,3-11 66 0 0,15-85-427 0 0,14-38-909 0 0,1 1 0 0 0,0-1 0 0 0,1 1 0 0 0,-3 25 0 0 0,7-28-830 0 0</inkml:trace>
</inkml:ink>
</file>

<file path=ppt/ink/ink2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6:50.913"/>
    </inkml:context>
    <inkml:brush xml:id="br0">
      <inkml:brushProperty name="width" value="0.1" units="cm"/>
      <inkml:brushProperty name="height" value="0.1" units="cm"/>
      <inkml:brushProperty name="color" value="#33CCFF"/>
    </inkml:brush>
  </inkml:definitions>
  <inkml:trace contextRef="#ctx0" brushRef="#br0">497 0 300 0 0,'0'0'6330'0'0,"-11"6"-6754"0"0,6-4 457 0 0,-5 3 26 0 0,1-1 0 0 0,0 1 1 0 0,0 0-1 0 0,0 1 1 0 0,1 0-1 0 0,0 1 1 0 0,-11 10-1 0 0,-34 47 179 0 0,3 2-1 0 0,2 3 1 0 0,-60 115 0 0 0,94-157-213 0 0,-24 32 1 0 0,32-51-476 0 0,0 0-1 0 0,-1 0 1 0 0,1-1 0 0 0,-2 0 0 0 0,1 0-1 0 0,-1-1 1 0 0,0 0 0 0 0,-9 5 0 0 0,9-7-1030 0 0,1-3-332 0 0</inkml:trace>
</inkml:ink>
</file>

<file path=ppt/ink/ink2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6:51.366"/>
    </inkml:context>
    <inkml:brush xml:id="br0">
      <inkml:brushProperty name="width" value="0.1" units="cm"/>
      <inkml:brushProperty name="height" value="0.1" units="cm"/>
      <inkml:brushProperty name="color" value="#33CCFF"/>
    </inkml:brush>
  </inkml:definitions>
  <inkml:trace contextRef="#ctx0" brushRef="#br0">0 25 1500 0 0,'0'0'4801'0'0,"5"-6"-5980"0"0,-2 3 1103 0 0,-2 1 46 0 0,0 1-1 0 0,-1 0 1 0 0,1 0-1 0 0,0 0 0 0 0,1 0 1 0 0,-1-1-1 0 0,0 1 1 0 0,0 0-1 0 0,0 1 0 0 0,1-1 1 0 0,-1 0-1 0 0,0 0 1 0 0,1 1-1 0 0,0-2 1 0 0,0 3 20 0 0,-1-1 0 0 0,1 0 1 0 0,-1 1-1 0 0,0-1 0 0 0,1 1 1 0 0,-1-1-1 0 0,0 1 0 0 0,0 0 0 0 0,0 0 1 0 0,1-1-1 0 0,-1 1 0 0 0,0 0 1 0 0,0 0-1 0 0,0 0 0 0 0,0 0 1 0 0,0 0-1 0 0,0 0 0 0 0,-1 1 1 0 0,1-1-1 0 0,0 0 0 0 0,-1 0 1 0 0,2 2-1 0 0,27 42 86 0 0,0 1 131 0 0,1-2-1 0 0,2-1 0 0 0,67 69 0 0 0,-90-104-494 0 0,-1-1 0 0 0,1-1-1 0 0,0 0 1 0 0,0 0 0 0 0,1 0-1 0 0,0-1 1 0 0,12 4 0 0 0,1-3-1724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3:50.918"/>
    </inkml:context>
    <inkml:brush xml:id="br0">
      <inkml:brushProperty name="width" value="0.035" units="cm"/>
      <inkml:brushProperty name="height" value="0.035" units="cm"/>
    </inkml:brush>
  </inkml:definitions>
  <inkml:trace contextRef="#ctx0" brushRef="#br0">199 29 1296,'-5'1'955,"1"0"-1,0 1 1,-1 0-1,1 0 1,0 0-1,0 0 1,0 1-1,-5 4 1,5-4-744,1 0 0,-1 1 1,1-1-1,0 1 0,0 0 1,1 0-1,-1 0 0,1 0 1,0 1-1,0-1 0,0 0 1,-1 8-1,2-9-208,0 1 0,1 0 0,-1 0-1,1-1 1,0 1 0,0 0 0,0 0 0,0-1 0,1 1 0,0 0-1,0 0 1,0-1 0,0 1 0,0-1 0,1 1 0,0-1 0,-1 1 0,1-1-1,0 0 1,1 0 0,-1 0 0,0 0 0,1 0 0,0-1 0,0 1 0,0-1-1,0 0 1,6 4 0,-4-3 76,1 0 0,0 0 0,0-1-1,0 1 1,0-1 0,1-1 0,-1 1-1,1-1 1,-1 0 0,0-1 0,1 0 0,0 0-1,-1 0 1,1 0 0,-1-1 0,0 0-1,1-1 1,-1 0 0,0 1 0,0-2 0,0 1-1,0-1 1,0 0 0,0 0 0,-1-1-1,1 1 1,-1-1 0,0-1 0,-1 1 0,1-1-1,-1 1 1,1-1 0,-1-1 0,-1 1-1,1 0 1,-1-1 0,0 0 0,0 0 0,-1 0-1,1 0 1,-1 0 0,-1 0 0,2-8-1,-2 11-99,-1-1 0,1 1-1,-1 0 1,1 0-1,-1-1 1,0 1-1,0 0 1,-1-1 0,1 1-1,-1 0 1,1 0-1,-1-1 1,0 1-1,0 0 1,-1 0 0,1 0-1,-1 0 1,1 0-1,-1 1 1,0-1-1,0 0 1,0 1 0,0-1-1,-1 1 1,1 0-1,-1 0 1,1 0-1,-1 0 1,0 0 0,0 0-1,0 1 1,0-1-1,0 1 1,0 0 0,0 0-1,-6-1 1,-3 0-234,1 0 0,-1 1 0,0 0 0,0 1 0,0 0 1,0 1-1,0 1 0,-23 5 0,16-2-536,0 1 0,1 1-1,0 0 1,0 2 0,1 0-1,-1 1 1,-23 18 0,12-5-2744</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2:20.438"/>
    </inkml:context>
    <inkml:brush xml:id="br0">
      <inkml:brushProperty name="width" value="0.035" units="cm"/>
      <inkml:brushProperty name="height" value="0.035" units="cm"/>
      <inkml:brushProperty name="color" value="#E71224"/>
    </inkml:brush>
  </inkml:definitions>
  <inkml:trace contextRef="#ctx0" brushRef="#br0">59 665 8921,'-9'7'3034,"-2"13"-2928,8-15 248,-3 9-203,0 0 0,1 0 0,0 1-1,1 0 1,1 0 0,1 0 0,0 0 0,0 1 0,2-1-1,1 20 1,1-7-142,2 0 1,0-1-1,2 0 0,17 49 0,-17-59-7,1-1-1,10 18 1,-15-31 11,0 1 1,1 0-1,-1-1 0,1 1 1,0-1-1,0 0 0,0 0 1,0 0-1,0 0 1,1 0-1,-1-1 0,1 0 1,0 1-1,6 1 0,-10-4 11,1 0 1,-1 0-1,1 0 0,-1 0 0,1 0 0,-1 0 0,1 0 0,-1 0 1,1 0-1,-1-1 0,1 1 0,-1 0 0,1 0 0,-1-1 0,1 1 1,-1 0-1,1 0 0,-1-1 0,1 1 0,-1-1 0,0 1 0,1 0 1,-1-1-1,0 1 0,1-1 0,-1 1 0,0-1 0,0 1 0,0-1 1,1 1-1,-1-1 0,0 1 0,0-1 0,0 1 0,0-1 0,6-26 564,-5 20-581,19-103 145,-2 4-157,58-187 0,-46 215-61,55-105-1,-60 138 13,2 1-1,1 1 0,51-58 0,-67 88 36,0 1-1,1 0 0,1 1 0,0 0 0,0 1 0,1 0 0,0 1 0,1 1 0,0 1 0,1 0 0,18-5 1,-24 9 20,0 1 0,0 0 0,1 1 0,-1 0 0,0 0 0,1 1 0,-1 1 0,1 0 0,-1 1 0,0 0 0,0 0 0,0 1 0,0 1 1,0 0-1,-1 0 0,19 11 0,-16-6 20,0 1 1,0 1-1,-1 0 0,-1 1 1,0 0-1,0 0 1,-1 2-1,-1-1 0,0 1 1,-1 0-1,0 1 1,-1 0-1,-1 0 0,4 16 1,4 14 85,-3 0 0,-2 1 0,5 78-1,-11 258 579,-6-170-319,1 140-267,4-271-376,-5-218-56,1-10 76,0 123 189,0-1 77,1 1 0,3-43 0,-1 60-14,0 0 0,0 0 0,1 0 0,0 0 0,0 0 0,0 1 0,1-1 0,0 1 0,1 0 0,-1 0 0,1 0 0,0 0 0,1 1 0,6-7-1,10-4 9,1 1 0,0 0 0,1 2 0,0 1 0,44-16 0,-48 20 25,501-169 223,-444 154-251,258-70-116,-291 84-452,-28 7-887,-21 5-2502,-34 9-96</inkml:trace>
</inkml:ink>
</file>

<file path=ppt/ink/ink2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6:51.784"/>
    </inkml:context>
    <inkml:brush xml:id="br0">
      <inkml:brushProperty name="width" value="0.1" units="cm"/>
      <inkml:brushProperty name="height" value="0.1" units="cm"/>
      <inkml:brushProperty name="color" value="#33CCFF"/>
    </inkml:brush>
  </inkml:definitions>
  <inkml:trace contextRef="#ctx0" brushRef="#br0">71 19 52 0 0,'0'0'585'0'0,"11"-2"-397"0"0,-1 0-200 0 0,76-11 29 0 0,-80 12-24 0 0,0 1-1 0 0,-1 0 1 0 0,1 0-1 0 0,0 0 0 0 0,0 0 1 0 0,-1 1-1 0 0,1 0 1 0 0,-1 0-1 0 0,1 1 0 0 0,-1-1 1 0 0,1 1-1 0 0,-1 1 1 0 0,9 3-1 0 0,-12-4 11 0 0,0 0 0 0 0,-1 0-1 0 0,1 0 1 0 0,0 0 0 0 0,-1 0 0 0 0,1 0-1 0 0,-1 1 1 0 0,1-1 0 0 0,-1 1 0 0 0,0-1-1 0 0,0 0 1 0 0,0 1 0 0 0,-1 0 0 0 0,1-1-1 0 0,0 1 1 0 0,-1-1 0 0 0,0 1 0 0 0,0 0-1 0 0,1-1 1 0 0,-2 1 0 0 0,1 0 0 0 0,0-1-1 0 0,0 1 1 0 0,-1 0 0 0 0,0-1-1 0 0,1 1 1 0 0,-1-1 0 0 0,0 1 0 0 0,0-1-1 0 0,-2 4 1 0 0,-2 2 214 0 0,1 0-1 0 0,-1 0 0 0 0,0 0 1 0 0,-1-1-1 0 0,0 1 0 0 0,0-2 1 0 0,-10 10-1 0 0,-4-1 271 0 0,-1-1 0 0 0,0 0 0 0 0,-1-2 0 0 0,-27 11-1 0 0,-28 17-258 0 0,76-40-261 0 0,0 0 0 0 0,0 0 0 0 0,1 1 0 0 0,-1-1 0 0 0,0 1 0 0 0,0-1 0 0 0,1 1 0 0 0,-1-1 0 0 0,0 1 0 0 0,1-1 0 0 0,-1 1 0 0 0,1-1 0 0 0,-1 1 0 0 0,0 0 0 0 0,1-1 0 0 0,-1 1 0 0 0,1 0 0 0 0,0 0 0 0 0,-1-1 0 0 0,1 1 0 0 0,0 0 0 0 0,-1 0 0 0 0,1 0 0 0 0,0 1 0 0 0,0-1 16 0 0,1-1-1 0 0,-1 1 1 0 0,1 0 0 0 0,-1 0-1 0 0,1-1 1 0 0,-1 1 0 0 0,1 0 0 0 0,0-1-1 0 0,-1 1 1 0 0,1-1 0 0 0,0 1-1 0 0,-1-1 1 0 0,1 1 0 0 0,0-1-1 0 0,0 0 1 0 0,0 1 0 0 0,-1-1 0 0 0,1 0-1 0 0,1 1 1 0 0,51 9 108 0 0,-47-10-45 0 0,27 4 45 0 0,54 8-91 0 0,-79-10-68 0 0,0 0 0 0 0,0 0 0 0 0,0 1-1 0 0,0 0 1 0 0,0 1 0 0 0,0 0 0 0 0,12 8 0 0 0,-18-11 91 0 0,0 0-1 0 0,-1 1 1 0 0,1-1 0 0 0,0 0 0 0 0,-1 1 0 0 0,1-1 0 0 0,-1 1-1 0 0,0-1 1 0 0,1 1 0 0 0,-1 0 0 0 0,0 0 0 0 0,0-1 0 0 0,0 1 0 0 0,0 0-1 0 0,-1 0 1 0 0,1 0 0 0 0,0 0 0 0 0,-1 0 0 0 0,1 0 0 0 0,-1 0 0 0 0,0 0-1 0 0,1 0 1 0 0,-1 1 0 0 0,0-1 0 0 0,-1 0 0 0 0,1 0 0 0 0,0 0-1 0 0,0 0 1 0 0,-1 0 0 0 0,1 0 0 0 0,-1 0 0 0 0,0 0 0 0 0,0 0 0 0 0,0 0-1 0 0,0 0 1 0 0,0 0 0 0 0,0-1 0 0 0,0 1 0 0 0,0 0 0 0 0,-1-1 0 0 0,-2 3-1 0 0,-4 4 321 0 0,0 0 0 0 0,-1-1 0 0 0,1 0-1 0 0,-1-1 1 0 0,-1 0 0 0 0,-14 7 0 0 0,-30 11-120 0 0,-13 5-499 0 0,28-1-2870 0 0,33-22 1700 0 0,5 0-454 0 0</inkml:trace>
</inkml:ink>
</file>

<file path=ppt/ink/ink2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6:52.363"/>
    </inkml:context>
    <inkml:brush xml:id="br0">
      <inkml:brushProperty name="width" value="0.1" units="cm"/>
      <inkml:brushProperty name="height" value="0.1" units="cm"/>
      <inkml:brushProperty name="color" value="#33CCFF"/>
    </inkml:brush>
  </inkml:definitions>
  <inkml:trace contextRef="#ctx0" brushRef="#br0">527 0 1056 0 0,'0'0'5063'0'0,"-15"9"-4803"0"0,1-1-169 0 0,-11 7 79 0 0,1 0 1 0 0,-23 20-1 0 0,-86 85 133 0 0,-44 34-796 0 0,162-143-376 0 0,0-1-1 0 0,-20 9 0 0 0,8-7-1208 0 0</inkml:trace>
</inkml:ink>
</file>

<file path=ppt/ink/ink2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6:52.835"/>
    </inkml:context>
    <inkml:brush xml:id="br0">
      <inkml:brushProperty name="width" value="0.1" units="cm"/>
      <inkml:brushProperty name="height" value="0.1" units="cm"/>
      <inkml:brushProperty name="color" value="#33CCFF"/>
    </inkml:brush>
  </inkml:definitions>
  <inkml:trace contextRef="#ctx0" brushRef="#br0">0 10 588 0 0,'0'0'4249'0'0,"11"-2"-5309"0"0,-3 0 987 0 0,-5 1 64 0 0,-1 0 1 0 0,1 0-1 0 0,0 0 0 0 0,-1 1 1 0 0,1-1-1 0 0,0 1 0 0 0,-1 0 1 0 0,1-1-1 0 0,0 1 0 0 0,-1 1 1 0 0,1-1-1 0 0,0 0 0 0 0,-1 1 0 0 0,1-1 1 0 0,0 1-1 0 0,-1 0 0 0 0,1 0 1 0 0,-1 0-1 0 0,1 0 0 0 0,-1 0 1 0 0,1 0-1 0 0,-1 1 0 0 0,4 2 1 0 0,29 31-134 0 0,190 173 750 0 0,-194-186-1761 0 0,6-3-1520 0 0</inkml:trace>
</inkml:ink>
</file>

<file path=ppt/ink/ink2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6:53.274"/>
    </inkml:context>
    <inkml:brush xml:id="br0">
      <inkml:brushProperty name="width" value="0.1" units="cm"/>
      <inkml:brushProperty name="height" value="0.1" units="cm"/>
      <inkml:brushProperty name="color" value="#33CCFF"/>
    </inkml:brush>
  </inkml:definitions>
  <inkml:trace contextRef="#ctx0" brushRef="#br0">66 14 2540 0 0,'0'0'1597'0'0,"13"-3"-1749"0"0,39-7-105 0 0,-50 10 248 0 0,0-1 0 0 0,-1 1 0 0 0,1 0 0 0 0,0 0 0 0 0,-1 0 0 0 0,1 1 0 0 0,0-1 0 0 0,-1 0 0 0 0,1 1 0 0 0,0-1-1 0 0,-1 1 1 0 0,1-1 0 0 0,-1 1 0 0 0,1 0 0 0 0,-1-1 0 0 0,1 1 0 0 0,-1 0 0 0 0,1 0 0 0 0,-1 0 0 0 0,0 0 0 0 0,0 1 0 0 0,1-1 0 0 0,-1 0-1 0 0,0 0 1 0 0,0 1 0 0 0,0-1 0 0 0,0 1 0 0 0,-1-1 0 0 0,1 1 0 0 0,0-1 0 0 0,0 4 0 0 0,1 2 19 0 0,0 0 0 0 0,-1 0-1 0 0,0 0 1 0 0,0 0 0 0 0,-1 10 0 0 0,1-13-7 0 0,-2 11 105 0 0,0 1 0 0 0,0 0 0 0 0,-2 0-1 0 0,0 0 1 0 0,0-1 0 0 0,-2 0 0 0 0,0 1 0 0 0,-1-2-1 0 0,0 1 1 0 0,-10 16 0 0 0,5-12 140 0 0,-1-1 0 0 0,-1 0 0 0 0,-1-1 0 0 0,0 0-1 0 0,-1-1 1 0 0,-32 25 0 0 0,47-40-214 0 0,0-1 0 0 0,-1 0-1 0 0,1 0 1 0 0,0 0-1 0 0,-1 0 1 0 0,1 1 0 0 0,0-1-1 0 0,-1 0 1 0 0,1 0 0 0 0,0 1-1 0 0,-1-1 1 0 0,1 0 0 0 0,0 1-1 0 0,0-1 1 0 0,-1 0-1 0 0,1 1 1 0 0,0-1 0 0 0,0 0-1 0 0,0 1 1 0 0,0-1 0 0 0,-1 0-1 0 0,1 1 1 0 0,0-1 0 0 0,0 0-1 0 0,0 1 1 0 0,0-1-1 0 0,0 1 1 0 0,0-1 0 0 0,0 0-1 0 0,0 1 1 0 0,0-1 0 0 0,0 1-1 0 0,0-1 1 0 0,0 1 0 0 0,16 4 417 0 0,39-5-524 0 0,-37-1 122 0 0,572 1-2482 0 0,-558 0 501 0 0,11-4-717 0 0</inkml:trace>
  <inkml:trace contextRef="#ctx0" brushRef="#br0" timeOffset="1">1032 327 220 0 0,'0'0'3914'0'0,"-14"8"-3886"0"0,6-4-21 0 0,-106 64 466 0 0,1 24-201 0 0,83-65-644 0 0,-1-2-1 0 0,-1-1 0 0 0,-65 37 1 0 0,64-46-1404 0 0</inkml:trace>
</inkml:ink>
</file>

<file path=ppt/ink/ink2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6:53.712"/>
    </inkml:context>
    <inkml:brush xml:id="br0">
      <inkml:brushProperty name="width" value="0.1" units="cm"/>
      <inkml:brushProperty name="height" value="0.1" units="cm"/>
      <inkml:brushProperty name="color" value="#33CCFF"/>
    </inkml:brush>
  </inkml:definitions>
  <inkml:trace contextRef="#ctx0" brushRef="#br0">1 123 3620 0 0,'0'0'2061'0'0,"12"5"-3696"0"0,2 1 1596 0 0,-6-3 19 0 0,0 0 0 0 0,-1 0 0 0 0,0 1 0 0 0,0 0 0 0 0,0 0 0 0 0,0 1 0 0 0,-1 0 0 0 0,12 11 0 0 0,18 20-11 0 0,1-3 0 0 0,3-1 0 0 0,0-2 1 0 0,2-1-1 0 0,1-3 0 0 0,74 35 0 0 0,-53-36-1428 0 0</inkml:trace>
  <inkml:trace contextRef="#ctx0" brushRef="#br0" timeOffset="1">1379 0 4980 0 0,'0'0'1987'0'0,"-4"13"-3599"0"0,-10 30 1343 0 0,-13 72 0 0 0,0 180-392 0 0,-13 89 2428 0 0,35-360-1771 0 0,0 1 0 0 0,-2-2 0 0 0,0 1 0 0 0,-2-1 0 0 0,0 0 0 0 0,-2-1 0 0 0,0 0 0 0 0,-16 21 0 0 0,15-27-417 0 0,0 0 0 0 0,-1-1-1 0 0,-1-1 1 0 0,0-1 0 0 0,-1 0 0 0 0,-24 17-1 0 0,-27 7-2348 0 0</inkml:trace>
</inkml:ink>
</file>

<file path=ppt/ink/ink2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6:54.671"/>
    </inkml:context>
    <inkml:brush xml:id="br0">
      <inkml:brushProperty name="width" value="0.1" units="cm"/>
      <inkml:brushProperty name="height" value="0.1" units="cm"/>
      <inkml:brushProperty name="color" value="#33CCFF"/>
    </inkml:brush>
  </inkml:definitions>
  <inkml:trace contextRef="#ctx0" brushRef="#br0">392 37 520 0 0,'0'0'2378'0'0,"-8"-5"-2964"0"0,-24-18 414 0 0,30 22 194 0 0,0 0 0 0 0,0 0 0 0 0,0 0 0 0 0,-1 0 1 0 0,1 0-1 0 0,0 0 0 0 0,-1 1 0 0 0,1-1 0 0 0,-1 1 0 0 0,1 0 0 0 0,0 0 0 0 0,-1 0 0 0 0,1 0 0 0 0,-1 0 0 0 0,1 0 0 0 0,-5 1 0 0 0,-5 1-11 0 0,-5-2 68 0 0,5-1-104 0 0,-1 1-1 0 0,1 1 1 0 0,-19 3 0 0 0,26-3-1 0 0,1 1 0 0 0,-1-1 1 0 0,1 1-1 0 0,-1 0 0 0 0,1 0 1 0 0,0 1-1 0 0,-1-1 0 0 0,1 1 1 0 0,0 0-1 0 0,1 0 0 0 0,-1 1 1 0 0,-4 4-1 0 0,-12 15-32 0 0,1 0-1 0 0,2 2 0 0 0,0 0 1 0 0,-16 33-1 0 0,28-44 27 0 0,1 0 0 0 0,0 0 1 0 0,1 1-1 0 0,0-1 0 0 0,1 1 1 0 0,1 0-1 0 0,1 17 0 0 0,-2 4 769 0 0,-5 57 544 0 0,-7 144 938 0 0,14-184-1882 0 0,2 0 0 0 0,12 76 0 0 0,-12-120-269 0 0,0 0 0 0 0,0 1 0 0 0,1-1 0 0 0,0 0 0 0 0,0-1 0 0 0,1 1 0 0 0,0 0-1 0 0,1-1 1 0 0,0 0 0 0 0,0 0 0 0 0,1-1 0 0 0,0 1 0 0 0,0-1 0 0 0,0 0 0 0 0,1-1 0 0 0,0 1 0 0 0,1-2-1 0 0,-1 1 1 0 0,1-1 0 0 0,0 0 0 0 0,1 0 0 0 0,-1-1 0 0 0,13 4 0 0 0,32 11-322 0 0,1-3-1 0 0,0-3 1 0 0,106 14 0 0 0,-53-16-1591 0 0,3-6-1042 0 0</inkml:trace>
</inkml:ink>
</file>

<file path=ppt/ink/ink2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6:55.308"/>
    </inkml:context>
    <inkml:brush xml:id="br0">
      <inkml:brushProperty name="width" value="0.1" units="cm"/>
      <inkml:brushProperty name="height" value="0.1" units="cm"/>
      <inkml:brushProperty name="color" value="#33CCFF"/>
    </inkml:brush>
  </inkml:definitions>
  <inkml:trace contextRef="#ctx0" brushRef="#br0">1 1 92 0 0,'0'0'196'0'0,"70"4"-484"0"0,-48 3 288 0 0,4 4 0 0 0,0 0 0 0 0</inkml:trace>
</inkml:ink>
</file>

<file path=ppt/ink/ink2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6:55.729"/>
    </inkml:context>
    <inkml:brush xml:id="br0">
      <inkml:brushProperty name="width" value="0.1" units="cm"/>
      <inkml:brushProperty name="height" value="0.1" units="cm"/>
      <inkml:brushProperty name="color" value="#33CCFF"/>
    </inkml:brush>
  </inkml:definitions>
  <inkml:trace contextRef="#ctx0" brushRef="#br0">1090 0 20 0 0,'0'0'2777'0'0,"-1"15"-2862"0"0,1-3 100 0 0,-1 9-14 0 0,-1 1 1 0 0,-8 40-1 0 0,-13 57 250 0 0,6 1 0 0 0,5 1 0 0 0,5 0 0 0 0,11 156 0 0 0,20-105 1252 0 0,-14-116-879 0 0,4 61 0 0 0,-14-115-616 0 0,0 1 0 0 0,0-1 0 0 0,0 1 0 0 0,0-1 0 0 0,-1 1 0 0 0,1-1 0 0 0,-1 1 0 0 0,1-1 0 0 0,-1 0 0 0 0,0 1 0 0 0,0-1 0 0 0,0 0 0 0 0,0 1 0 0 0,0-1 0 0 0,0 0 0 0 0,-1 0 0 0 0,1 0 0 0 0,-1 0 0 0 0,0 0 0 0 0,1 0-1 0 0,-1-1 1 0 0,0 1 0 0 0,0 0 0 0 0,0-1 0 0 0,0 0 0 0 0,-5 3 0 0 0,-4 0 19 0 0,0 0 0 0 0,0-1 0 0 0,0 0 0 0 0,0-1 0 0 0,-13 1-1 0 0,13-1 16 0 0,-457 38 14 0 0,282-29-1180 0 0,36 0-675 0 0,9-2-653 0 0</inkml:trace>
</inkml:ink>
</file>

<file path=ppt/ink/ink2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6:56.774"/>
    </inkml:context>
    <inkml:brush xml:id="br0">
      <inkml:brushProperty name="width" value="0.1" units="cm"/>
      <inkml:brushProperty name="height" value="0.1" units="cm"/>
      <inkml:brushProperty name="color" value="#33CCFF"/>
    </inkml:brush>
  </inkml:definitions>
  <inkml:trace contextRef="#ctx0" brushRef="#br0">200 20 92 0 0,'1'-9'6861'0'0,"20"7"-7288"0"0,3-2 123 0 0,44 0-1 0 0,-63 4 269 0 0,1 0 1 0 0,0 1-1 0 0,0-1 0 0 0,0 1 1 0 0,-1 0-1 0 0,1 1 0 0 0,0 0 0 0 0,-1-1 1 0 0,1 2-1 0 0,-1-1 0 0 0,0 1 1 0 0,0 0-1 0 0,5 3 0 0 0,-9-5 27 0 0,0-1-1 0 0,0 1 1 0 0,0 0 0 0 0,0 0-1 0 0,-1-1 1 0 0,1 1-1 0 0,0 0 1 0 0,-1 0 0 0 0,1 0-1 0 0,0 0 1 0 0,-1 0-1 0 0,1 0 1 0 0,-1 0 0 0 0,0 0-1 0 0,1 0 1 0 0,-1 0-1 0 0,0 0 1 0 0,0 1 0 0 0,1-1-1 0 0,-1 0 1 0 0,0 0 0 0 0,0 0-1 0 0,0 0 1 0 0,0 0-1 0 0,-1 2 1 0 0,0-1 38 0 0,1 0 0 0 0,-1 1 0 0 0,-1-1 1 0 0,1 0-1 0 0,0 0 0 0 0,0 0 0 0 0,-1 0 0 0 0,1 0 0 0 0,-1 0 0 0 0,-3 3 1 0 0,-4 2 72 0 0,1 0 1 0 0,-1 0-1 0 0,-1-1 1 0 0,-9 5 0 0 0,-82 30 598 0 0,68-29-582 0 0,-42 22-1 0 0,74-34-136 0 0,0 1 0 0 0,0-1-1 0 0,0 0 1 0 0,0 1 0 0 0,0-1 0 0 0,1 1-1 0 0,-1-1 1 0 0,0 1 0 0 0,0 0 0 0 0,0-1-1 0 0,1 1 1 0 0,-1 0 0 0 0,0-1 0 0 0,1 1-1 0 0,-1 0 1 0 0,1 0 0 0 0,-1 0-1 0 0,1-1 1 0 0,-1 1 0 0 0,1 0 0 0 0,0 0-1 0 0,-1 0 1 0 0,1 0 0 0 0,0 0 0 0 0,0 0-1 0 0,-1 0 1 0 0,1 0 0 0 0,0 0-1 0 0,0 0 1 0 0,0 0 0 0 0,0 0 0 0 0,0 0-1 0 0,1 0 1 0 0,-1 0 0 0 0,0 0 0 0 0,0 0-1 0 0,1 0 1 0 0,-1 0 0 0 0,0-1-1 0 0,1 1 1 0 0,-1 0 0 0 0,1 0 0 0 0,-1 0-1 0 0,1 0 1 0 0,0-1 0 0 0,-1 1 0 0 0,1 0-1 0 0,0-1 1 0 0,-1 1 0 0 0,1 0 0 0 0,0-1-1 0 0,0 1 1 0 0,1 0 0 0 0,8 6 8 0 0,-1 0 0 0 0,2 0 0 0 0,16 7 0 0 0,-13-7 29 0 0,1 2 53 0 0,2 0-183 0 0,0 1 1 0 0,-1 1-1 0 0,23 20 0 0 0,-35-28 121 0 0,0 1 1 0 0,-1 0-1 0 0,1 0 1 0 0,-1 0-1 0 0,0 0 1 0 0,0 1-1 0 0,-1-1 0 0 0,1 1 1 0 0,-1-1-1 0 0,0 1 1 0 0,0 0-1 0 0,-1 0 1 0 0,1 0-1 0 0,-1 0 0 0 0,0 0 1 0 0,0 0-1 0 0,-1 1 1 0 0,0 6-1 0 0,0-9 106 0 0,-1-1 1 0 0,0 1-1 0 0,0 0 0 0 0,0-1 0 0 0,0 1 1 0 0,0-1-1 0 0,-1 0 0 0 0,1 1 0 0 0,-1-1 0 0 0,1 0 1 0 0,-1 0-1 0 0,0 0 0 0 0,0 0 0 0 0,0 0 1 0 0,0 0-1 0 0,0 0 0 0 0,0-1 0 0 0,-1 1 0 0 0,1-1 1 0 0,-1 0-1 0 0,1 0 0 0 0,-1 0 0 0 0,1 0 1 0 0,-5 1-1 0 0,-8 3 295 0 0,0-1 0 0 0,-27 5 1 0 0,41-9-407 0 0,-68 6 540 0 0,53-6-610 0 0,0 1 0 0 0,0 1-1 0 0,1 0 1 0 0,-1 1-1 0 0,1 0 1 0 0,-22 9 0 0 0,36-12-75 0 0,0 1 0 0 0,0 0 1 0 0,0 0-1 0 0,-1-1 0 0 0,1 1 1 0 0,0 0-1 0 0,0 0 0 0 0,0 0 1 0 0,0 0-1 0 0,0 0 1 0 0,1 1-1 0 0,-1-1 0 0 0,0 0 1 0 0,0 0-1 0 0,1 1 0 0 0,-2 1 1 0 0,2-2 54 0 0,0-1 0 0 0,0 1 1 0 0,0 0-1 0 0,0 0 0 0 0,0-1 1 0 0,0 1-1 0 0,0 0 0 0 0,0-1 1 0 0,0 1-1 0 0,1 0 0 0 0,-1-1 1 0 0,0 1-1 0 0,0 0 0 0 0,1-1 1 0 0,-1 1-1 0 0,0 0 0 0 0,1-1 1 0 0,-1 1-1 0 0,0 0 0 0 0,1-1 1 0 0,-1 1-1 0 0,1-1 0 0 0,-1 1 1 0 0,1-1-1 0 0,-1 1 0 0 0,1-1 1 0 0,0 0-1 0 0,-1 1 0 0 0,1-1 1 0 0,0 0-1 0 0,-1 1 0 0 0,1-1 1 0 0,0 0-1 0 0,-1 0 0 0 0,1 1 1 0 0,0-1-1 0 0,1 0 0 0 0,29 5-2265 0 0</inkml:trace>
</inkml:ink>
</file>

<file path=ppt/ink/ink2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6:57.638"/>
    </inkml:context>
    <inkml:brush xml:id="br0">
      <inkml:brushProperty name="width" value="0.1" units="cm"/>
      <inkml:brushProperty name="height" value="0.1" units="cm"/>
      <inkml:brushProperty name="color" value="#33CCFF"/>
    </inkml:brush>
  </inkml:definitions>
  <inkml:trace contextRef="#ctx0" brushRef="#br0">478 15 1304 0 0,'0'0'4136'0'0,"1"-4"-3951"0"0,1-6-230 0 0,-6 10-229 0 0,-13 15-157 0 0,-1 3 1174 0 0,-139 131 595 0 0,5-3-1748 0 0,124-123-1848 0 0,-57 36 1 0 0,66-48 226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2:20.971"/>
    </inkml:context>
    <inkml:brush xml:id="br0">
      <inkml:brushProperty name="width" value="0.035" units="cm"/>
      <inkml:brushProperty name="height" value="0.035" units="cm"/>
      <inkml:brushProperty name="color" value="#E71224"/>
    </inkml:brush>
  </inkml:definitions>
  <inkml:trace contextRef="#ctx0" brushRef="#br0">1 699 7197,'149'-61'5822,"-63"23"-5415,-1-4 0,81-55-1,-123 69-361,-1-1-1,53-50 0,-84 69-32,0 0 0,-1-2 0,-1 1-1,1-1 1,-2 0 0,0-1 0,0 0 0,-1 0-1,-1-1 1,0 0 0,-1 0 0,0-1 0,3-18-1,-7 28 9,-1 0 1,1 0-1,-1 0 0,0 0 0,-1 0 0,1 0 0,-1 0 0,0 0 0,0 0 0,0 0 1,-1 0-1,0 0 0,0 1 0,0-1 0,0 1 0,-1-1 0,0 1 0,0 0 0,0 0 1,-7-6-1,7 7 26,-1 0 1,0 1 0,0-1-1,0 1 1,0 0 0,-1 0-1,1 1 1,0-1 0,-1 1-1,1 0 1,-1 0 0,1 1-1,-1-1 1,1 1 0,-1 0-1,0 0 1,1 1 0,-1-1-1,1 1 1,-1 0-1,1 0 1,-1 0 0,-4 3-1,0 0 12,-1 0-1,1 1 0,0 0 1,0 0-1,0 1 0,1 0 0,-11 11 1,-1 4 72,-32 43 0,17-13-59,2 1 1,2 2 0,3 1 0,2 1 0,-24 79 0,28-63-95,3 1 1,4 0 0,2 1 0,-2 93 0,13-132 13,-3 166-784,7-152 59,1 0 1,10 52-1,3-18-2355,-9-42-2637</inkml:trace>
</inkml:ink>
</file>

<file path=ppt/ink/ink2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6:58.077"/>
    </inkml:context>
    <inkml:brush xml:id="br0">
      <inkml:brushProperty name="width" value="0.1" units="cm"/>
      <inkml:brushProperty name="height" value="0.1" units="cm"/>
      <inkml:brushProperty name="color" value="#33CCFF"/>
    </inkml:brush>
  </inkml:definitions>
  <inkml:trace contextRef="#ctx0" brushRef="#br0">0 14 888 0 0,'0'0'5367'0'0,"9"-3"-6549"0"0,-3 0 1129 0 0,-4 2 41 0 0,-1 0 1 0 0,1 0-1 0 0,0 0 1 0 0,-1 1-1 0 0,1-1 1 0 0,0 0 0 0 0,-1 1-1 0 0,1-1 1 0 0,0 1-1 0 0,0 0 1 0 0,0-1-1 0 0,0 1 1 0 0,-1 0 0 0 0,1 0-1 0 0,0 0 1 0 0,0 1-1 0 0,0-1 1 0 0,0 0-1 0 0,-1 1 1 0 0,1-1 0 0 0,0 1-1 0 0,0-1 1 0 0,-1 1-1 0 0,1 0 1 0 0,0 0-1 0 0,-1 0 1 0 0,1 0 0 0 0,-1 0-1 0 0,1 0 1 0 0,-1 0-1 0 0,0 0 1 0 0,2 2-1 0 0,75 107-82 0 0,28 35 425 0 0,-92-129-372 0 0,42 53-261 0 0,3-1 0 0 0,99 86 0 0 0,-135-137-1814 0 0</inkml:trace>
</inkml:ink>
</file>

<file path=ppt/ink/ink2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6:58.453"/>
    </inkml:context>
    <inkml:brush xml:id="br0">
      <inkml:brushProperty name="width" value="0.1" units="cm"/>
      <inkml:brushProperty name="height" value="0.1" units="cm"/>
      <inkml:brushProperty name="color" value="#33CCFF"/>
    </inkml:brush>
  </inkml:definitions>
  <inkml:trace contextRef="#ctx0" brushRef="#br0">1 1 704 0 0,'0'0'0'0'0</inkml:trace>
</inkml:ink>
</file>

<file path=ppt/ink/ink2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6:58.920"/>
    </inkml:context>
    <inkml:brush xml:id="br0">
      <inkml:brushProperty name="width" value="0.1" units="cm"/>
      <inkml:brushProperty name="height" value="0.1" units="cm"/>
      <inkml:brushProperty name="color" value="#33CCFF"/>
    </inkml:brush>
  </inkml:definitions>
  <inkml:trace contextRef="#ctx0" brushRef="#br0">540 48 196 0 0,'0'0'3532'0'0,"-15"-7"-3536"0"0,-50-22 122 0 0,58 26-37 0 0,-1 1 0 0 0,0 0 0 0 0,0 0 0 0 0,0 1 0 0 0,-1 0 0 0 0,1 1 0 0 0,0 0-1 0 0,0 0 1 0 0,0 1 0 0 0,0 0 0 0 0,-1 0 0 0 0,-14 5 0 0 0,8-1-87 0 0,0 0 1 0 0,0 1-1 0 0,1 0 1 0 0,0 2-1 0 0,0-1 0 0 0,0 2 1 0 0,1 0-1 0 0,0 0 1 0 0,1 1-1 0 0,0 1 1 0 0,1 0-1 0 0,0 1 0 0 0,-9 12 1 0 0,-5 9 309 0 0,2 2 1 0 0,2 0-1 0 0,-31 67 0 0 0,47-91-274 0 0,1 0 0 0 0,0 0 0 0 0,1 0 0 0 0,0 1 0 0 0,-3 22 0 0 0,6-30 4 0 0,-1 1 0 0 0,1-1 0 0 0,0 1 0 0 0,1 0 1 0 0,-1-1-1 0 0,1 1 0 0 0,0-1 0 0 0,0 1 1 0 0,0-1-1 0 0,1 0 0 0 0,-1 0 0 0 0,1 1 0 0 0,0-1 1 0 0,1 0-1 0 0,-1 0 0 0 0,1-1 0 0 0,-1 1 0 0 0,4 3 1 0 0,9 7 67 0 0,0-2 1 0 0,1 0 0 0 0,0-1-1 0 0,1 0 1 0 0,31 14 0 0 0,96 31-74 0 0,-84-34-546 0 0,-19-8-1254 0 0,7-3-1049 0 0</inkml:trace>
</inkml:ink>
</file>

<file path=ppt/ink/ink2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6:59.327"/>
    </inkml:context>
    <inkml:brush xml:id="br0">
      <inkml:brushProperty name="width" value="0.1" units="cm"/>
      <inkml:brushProperty name="height" value="0.1" units="cm"/>
      <inkml:brushProperty name="color" value="#33CCFF"/>
    </inkml:brush>
  </inkml:definitions>
  <inkml:trace contextRef="#ctx0" brushRef="#br0">134 1 816 0 0,'0'0'1616'0'0,"-10"14"-786"0"0,-85 123 80 0 0,89-129-813 0 0,4-6-13 0 0,-1 0 1 0 0,1 1-1 0 0,0 0 1 0 0,0-1-1 0 0,1 1 1 0 0,-1 0-1 0 0,1 0 1 0 0,-1 0-1 0 0,1 0 1 0 0,0 0-1 0 0,0 0 1 0 0,0 0-1 0 0,0 5 1 0 0,2-7-23 0 0,1 1-1 0 0,0-1 1 0 0,0 0 0 0 0,1 1-1 0 0,-1-1 1 0 0,0 0 0 0 0,0-1-1 0 0,0 1 1 0 0,1 0 0 0 0,-1 0-1 0 0,0-1 1 0 0,1 0 0 0 0,3 1-1 0 0,0 0 51 0 0,48 12-127 0 0,114 22 544 0 0,-51-23-3594 0 0,-56-11-619 0 0</inkml:trace>
</inkml:ink>
</file>

<file path=ppt/ink/ink2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6:59.732"/>
    </inkml:context>
    <inkml:brush xml:id="br0">
      <inkml:brushProperty name="width" value="0.1" units="cm"/>
      <inkml:brushProperty name="height" value="0.1" units="cm"/>
      <inkml:brushProperty name="color" value="#33CCFF"/>
    </inkml:brush>
  </inkml:definitions>
  <inkml:trace contextRef="#ctx0" brushRef="#br0">397 1 208 0 0,'0'0'4396'0'0,"-84"15"-4396"0"0,60 1 0 0 0,0 2-188 0 0,-1 2 180 0 0,0 5-48 0 0,1 2 44 0 0,-5 1 12 0 0,3 3 136 0 0,2-2 36 0 0,0 1-108 0 0,0-7-64 0 0,-1-1-92 0 0,7-9-924 0 0,-3-6-1320 0 0</inkml:trace>
  <inkml:trace contextRef="#ctx0" brushRef="#br0" timeOffset="1">62 74 1032 0 0,'0'0'4733'0'0,"72"-1"-5662"0"0,-49 15 865 0 0,6 5 64 0 0,3 3 0 0 0,0 2 12 0 0,7 5 68 0 0,2-1 64 0 0,-1 2-144 0 0,-9-9-548 0 0,17 8-2008 0 0</inkml:trace>
</inkml:ink>
</file>

<file path=ppt/ink/ink2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7:00.173"/>
    </inkml:context>
    <inkml:brush xml:id="br0">
      <inkml:brushProperty name="width" value="0.1" units="cm"/>
      <inkml:brushProperty name="height" value="0.1" units="cm"/>
      <inkml:brushProperty name="color" value="#33CCFF"/>
    </inkml:brush>
  </inkml:definitions>
  <inkml:trace contextRef="#ctx0" brushRef="#br0">119 229 1736 0 0,'0'0'2664'0'0,"2"13"-3671"0"0,-1-3 1026 0 0,1-3 9 0 0,-1 1 0 0 0,0-1 0 0 0,-1 1 0 0 0,1-1 1 0 0,-1 0-1 0 0,-1 1 0 0 0,0-1 0 0 0,0 1 0 0 0,-2 8 0 0 0,3-16-27 0 0,-20 78 477 0 0,-3-2 0 0 0,-46 105 0 0 0,60-154-3016 0 0,10-19 12 0 0</inkml:trace>
  <inkml:trace contextRef="#ctx0" brushRef="#br0" timeOffset="1">628 1 156 0 0,'0'0'484'0'0,"74"-1"-692"0"0,-52 13 104 0 0,-2 3-56 0 0,-2 4-8 0 0,-1 7 168 0 0,-3 4 0 0 0</inkml:trace>
</inkml:ink>
</file>

<file path=ppt/ink/ink2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7:00.609"/>
    </inkml:context>
    <inkml:brush xml:id="br0">
      <inkml:brushProperty name="width" value="0.1" units="cm"/>
      <inkml:brushProperty name="height" value="0.1" units="cm"/>
      <inkml:brushProperty name="color" value="#33CCFF"/>
    </inkml:brush>
  </inkml:definitions>
  <inkml:trace contextRef="#ctx0" brushRef="#br0">461 0 680 0 0,'0'0'1432'0'0,"27"109"-520"0"0,-15-61-492 0 0,1-3-96 0 0,-7-8-76 0 0,-2-1-12 0 0,-4-5 76 0 0,-4-1-196 0 0,-17-5 184 0 0,-20 2 12 0 0,-38 0 109 0 0,-51-2-421 0 0,10-5-1085 0 0,-8-14-1939 0 0</inkml:trace>
</inkml:ink>
</file>

<file path=ppt/ink/ink2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6:17.920"/>
    </inkml:context>
    <inkml:brush xml:id="br0">
      <inkml:brushProperty name="width" value="0.1" units="cm"/>
      <inkml:brushProperty name="height" value="0.1" units="cm"/>
      <inkml:brushProperty name="color" value="#33CCFF"/>
    </inkml:brush>
  </inkml:definitions>
  <inkml:trace contextRef="#ctx0" brushRef="#br0">3 42 1748 0 0,'0'0'8076'0'0,"-1"-9"-7979"0"0,0-20-392 0 0,2 25 19 0 0,4 27 466 0 0,6 69 49 0 0,-4 1 0 0 0,-3 0 0 0 0,-11 101 0 0 0,6-179-189 0 0,-17 158 618 0 0,15-292 940 0 0,10 61-1783 0 0,1 1 1 0 0,4-1-1 0 0,2 2 1 0 0,24-65-1 0 0,-32 105 83 0 0,1 1 1 0 0,1-1-1 0 0,0 1 1 0 0,1 1-1 0 0,1 0 0 0 0,0 0 1 0 0,0 1-1 0 0,17-16 1 0 0,-21 24 27 0 0,0-1 0 0 0,0 1 1 0 0,1 0-1 0 0,0 0 1 0 0,0 1-1 0 0,1 0 1 0 0,-1 0-1 0 0,1 1 1 0 0,0 0-1 0 0,-1 0 0 0 0,1 1 1 0 0,1 0-1 0 0,-1 0 1 0 0,0 1-1 0 0,0 0 1 0 0,1 1-1 0 0,-1 0 0 0 0,15 1 1 0 0,-18 0 44 0 0,0 1 0 0 0,0 0 0 0 0,0 0 0 0 0,0 0 0 0 0,0 0 0 0 0,0 1 0 0 0,0 0 0 0 0,-1 0-1 0 0,0 0 1 0 0,1 0 0 0 0,-1 1 0 0 0,0 0 0 0 0,-1 0 0 0 0,1 0 0 0 0,-1 0 0 0 0,0 0 0 0 0,0 1 0 0 0,0 0 0 0 0,4 9 0 0 0,2 5 191 0 0,-1 0 0 0 0,-1 1 0 0 0,8 36 0 0 0,-2 8 333 0 0,6 120-1 0 0,-14 67 853 0 0,-3-246-1472 0 0,4-12-2068 0 0,-2 2 79 0 0,6-6-740 0 0</inkml:trace>
</inkml:ink>
</file>

<file path=ppt/ink/ink2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6:18.811"/>
    </inkml:context>
    <inkml:brush xml:id="br0">
      <inkml:brushProperty name="width" value="0.1" units="cm"/>
      <inkml:brushProperty name="height" value="0.1" units="cm"/>
      <inkml:brushProperty name="color" value="#33CCFF"/>
    </inkml:brush>
  </inkml:definitions>
  <inkml:trace contextRef="#ctx0" brushRef="#br0">335 1 468 0 0,'0'0'8998'0'0,"-4"2"-8884"0"0,-2 1-40 0 0,0 0 0 0 0,1 1 0 0 0,-1-1 0 0 0,1 1 0 0 0,0 1 0 0 0,0-1 0 0 0,0 1 0 0 0,1 0 0 0 0,0 0 0 0 0,-7 10 0 0 0,-38 69 912 0 0,28-45-563 0 0,2-7-308 0 0,-94 176 1335 0 0,89-173-920 0 0,23-33-796 0 0,-1 0-1 0 0,1 0 1 0 0,-1-1 0 0 0,1 1 0 0 0,-1-1-1 0 0,0 1 1 0 0,0-1 0 0 0,1 1-1 0 0,-1-1 1 0 0,0 0 0 0 0,0 0 0 0 0,-1 0-1 0 0,1 0 1 0 0,0 0 0 0 0,-3 0 0 0 0,-3-15-5738 0 0,5 4 3562 0 0</inkml:trace>
</inkml:ink>
</file>

<file path=ppt/ink/ink2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6:20.184"/>
    </inkml:context>
    <inkml:brush xml:id="br0">
      <inkml:brushProperty name="width" value="0.1" units="cm"/>
      <inkml:brushProperty name="height" value="0.1" units="cm"/>
      <inkml:brushProperty name="color" value="#33CCFF"/>
    </inkml:brush>
  </inkml:definitions>
  <inkml:trace contextRef="#ctx0" brushRef="#br0">1 0 692 0 0,'0'0'8594'0'0,"13"10"-8350"0"0,15 15-16 0 0,0 0 0 0 0,-1 2 1 0 0,30 41-1 0 0,186 246-107 0 0,-237-306-44 0 0,1 0 1 0 0,0-1 0 0 0,1 0 0 0 0,12 10-1 0 0,-11-16 650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2:21.418"/>
    </inkml:context>
    <inkml:brush xml:id="br0">
      <inkml:brushProperty name="width" value="0.035" units="cm"/>
      <inkml:brushProperty name="height" value="0.035" units="cm"/>
      <inkml:brushProperty name="color" value="#E71224"/>
    </inkml:brush>
  </inkml:definitions>
  <inkml:trace contextRef="#ctx0" brushRef="#br0">3 400 7857,'-1'-3'996,"0"-7"3399,14 3-3876,7 3-581,0 1-1,0 1 1,23 0-1,5-1 90,394-44-104,-402 38-26,0-1 0,-1-3-1,0-1 1,-1-1 0,-1-3-1,68-42 1,-81 45 154,77-50-12,-87 54 295,0 0 1,0-1-1,-1-1 0,21-26 0,-25 26 1969,-23 35-2222,-5 12-124,-33 72-35,48-96 49,0 1 0,0 0 0,1 0 0,1 1 0,0-1 0,1 0 0,-1 23 0,2-31-1,1 1 0,-1-1 0,0 1 1,1-1-1,0 0 0,0 0 0,0 1 1,0-1-1,0 0 0,1 0 1,-1 0-1,1 0 0,0 0 0,0 0 1,0-1-1,0 1 0,0-1 1,1 1-1,-1-1 0,5 3 0,-4-3 11,1 0 1,0-1-1,-1 0 0,1 1 0,0-1 0,0 0 0,0-1 0,0 1 0,0-1 0,0 0 0,0 0 0,0 0 0,0 0 0,0-1 1,0 1-1,0-1 0,5-2 0,6-2 60,1 0-1,-1-2 1,-1 0 0,1-1 0,13-9 0,66-54 90,-69 49-104,2 2 1,0 1-1,42-22 1,-68 40-36,0 0 1,1 1-1,-1-1 1,0 0-1,1 1 1,-1-1-1,1 1 1,-1-1-1,1 1 1,-1 0-1,1 0 1,0 0-1,-1 0 1,1 0-1,-1 0 1,1 0-1,-1 0 1,1 0-1,-1 1 1,1-1-1,-1 1 1,1-1-1,-1 1 1,1 0-1,-1-1 1,0 1-1,1 0 1,-1 0-1,2 2 1,-1 0-2,0-1 0,0 1 1,-1 0-1,0 0 0,1 0 0,-1 0 1,0 1-1,-1-1 0,1 0 0,0 0 1,-1 0-1,0 1 0,0 5 0,-1 5-72,0 0-1,-1-1 0,-1 1 0,0-1 0,-1 1 0,-8 18 0,-40 76-5355,44-93 3713,-5 5-2639</inkml:trace>
</inkml:ink>
</file>

<file path=ppt/ink/ink2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6:43.387"/>
    </inkml:context>
    <inkml:brush xml:id="br0">
      <inkml:brushProperty name="width" value="0.1" units="cm"/>
      <inkml:brushProperty name="height" value="0.1" units="cm"/>
      <inkml:brushProperty name="color" value="#33CCFF"/>
    </inkml:brush>
  </inkml:definitions>
  <inkml:trace contextRef="#ctx0" brushRef="#br0">1 164 2308 0 0,'0'0'5124'0'0,"6"-10"-5585"0"0,-2 4 434 0 0,0 0 0 0 0,1 0 0 0 0,-1 0 1 0 0,1 0-1 0 0,1 0 0 0 0,-1 1 0 0 0,1 0 0 0 0,0 0 0 0 0,0 1 0 0 0,0 0 0 0 0,8-4 0 0 0,23-9 35 0 0,0 1-1 0 0,1 3 1 0 0,74-17-1 0 0,-89 26-1616 0 0,1 1 0 0 0,28 0 1 0 0</inkml:trace>
</inkml:ink>
</file>

<file path=ppt/ink/ink2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6:43.857"/>
    </inkml:context>
    <inkml:brush xml:id="br0">
      <inkml:brushProperty name="width" value="0.1" units="cm"/>
      <inkml:brushProperty name="height" value="0.1" units="cm"/>
      <inkml:brushProperty name="color" value="#33CCFF"/>
    </inkml:brush>
  </inkml:definitions>
  <inkml:trace contextRef="#ctx0" brushRef="#br0">0 78 2060 0 0,'0'0'5249'0'0,"3"-1"-6044"0"0,25-5 908 0 0,0 1-1 0 0,0 2 1 0 0,30-1 0 0 0,-25 3-20 0 0,0-2 0 0 0,39-8 0 0 0,-61 9-167 0 0,-2 0-553 0 0,0-1 1 0 0,0 1 0 0 0,-1-1-1 0 0,1-1 1 0 0,8-4 0 0 0,15-11-2254 0 0</inkml:trace>
</inkml:ink>
</file>

<file path=ppt/ink/ink2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6:30.361"/>
    </inkml:context>
    <inkml:brush xml:id="br0">
      <inkml:brushProperty name="width" value="0.1" units="cm"/>
      <inkml:brushProperty name="height" value="0.1" units="cm"/>
      <inkml:brushProperty name="color" value="#33CCFF"/>
    </inkml:brush>
  </inkml:definitions>
  <inkml:trace contextRef="#ctx0" brushRef="#br0">105 141 484 0 0,'0'0'2853'0'0,"0"-7"-2451"0"0,-1-10 217 0 0,0 1-1 0 0,-2-1 1 0 0,0 1-1 0 0,0-1 1 0 0,-2 1-1 0 0,-7-18 1 0 0,12 43-495 0 0,0 1 1 0 0,-1 0 0 0 0,-1 0-1 0 0,1-1 1 0 0,-6 17 0 0 0,4-15-57 0 0,-18 96 347 0 0,4 0-1 0 0,5 1 1 0 0,3 132 0 0 0,7-293 2316 0 0,1 25-2953 0 0,0-1 1 0 0,7-55-1 0 0,4 32-71 0 0,23-70 1 0 0,-24 95 179 0 0,1 1 0 0 0,2 0 1 0 0,1 0-1 0 0,20-30 0 0 0,-31 52 52 0 0,1 1 0 0 0,-1-1 0 0 0,1 0-1 0 0,0 1 1 0 0,1 0 0 0 0,-1 0 0 0 0,0 0 0 0 0,1 0 0 0 0,0 0-1 0 0,0 1 1 0 0,0-1 0 0 0,0 1 0 0 0,0 0 0 0 0,0 1 0 0 0,0-1-1 0 0,1 1 1 0 0,-1-1 0 0 0,0 1 0 0 0,1 1 0 0 0,-1-1 0 0 0,1 0-1 0 0,-1 1 1 0 0,1 0 0 0 0,0 0 0 0 0,-1 1 0 0 0,1-1 0 0 0,-1 1-1 0 0,1 0 1 0 0,-1 0 0 0 0,0 0 0 0 0,1 1 0 0 0,-1 0 0 0 0,0 0-1 0 0,0 0 1 0 0,0 0 0 0 0,0 0 0 0 0,0 1 0 0 0,-1 0 0 0 0,1 0-1 0 0,-1 0 1 0 0,4 4 0 0 0,3 6 116 0 0,0 0-1 0 0,-1 1 1 0 0,-1 1-1 0 0,0-1 1 0 0,-1 1-1 0 0,0 0 1 0 0,-2 1-1 0 0,0-1 1 0 0,0 1-1 0 0,3 28 0 0 0,-2 1 369 0 0,-3 0-1 0 0,-3 76 0 0 0,-2-102-498 0 0,-1 3 980 0 0,4-15-2971 0 0,24-14-6768 0 0</inkml:trace>
</inkml:ink>
</file>

<file path=ppt/ink/ink2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6:30.828"/>
    </inkml:context>
    <inkml:brush xml:id="br0">
      <inkml:brushProperty name="width" value="0.1" units="cm"/>
      <inkml:brushProperty name="height" value="0.1" units="cm"/>
      <inkml:brushProperty name="color" value="#33CCFF"/>
    </inkml:brush>
  </inkml:definitions>
  <inkml:trace contextRef="#ctx0" brushRef="#br0">0 16 1356 0 0,'0'0'8551'0'0,"3"-1"-8742"0"0,15-2 110 0 0,0 0 1 0 0,0 1-1 0 0,0 0 0 0 0,0 2 0 0 0,21 1 1 0 0,10 0 91 0 0,220-7-90 0 0,-268 6 77 0 0,0 0 1 0 0,0 0-1 0 0,0 0 1 0 0,0 0-1 0 0,0 0 1 0 0,0 1 0 0 0,-1-1-1 0 0,1 0 1 0 0,0 1-1 0 0,0-1 1 0 0,0 1 0 0 0,0-1-1 0 0,-1 1 1 0 0,1-1-1 0 0,0 1 1 0 0,0-1 0 0 0,-1 1-1 0 0,1 0 1 0 0,0-1-1 0 0,-1 1 1 0 0,1 0-1 0 0,0 1 1 0 0,12 8-4547 0 0</inkml:trace>
</inkml:ink>
</file>

<file path=ppt/ink/ink2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6:31.281"/>
    </inkml:context>
    <inkml:brush xml:id="br0">
      <inkml:brushProperty name="width" value="0.1" units="cm"/>
      <inkml:brushProperty name="height" value="0.1" units="cm"/>
      <inkml:brushProperty name="color" value="#33CCFF"/>
    </inkml:brush>
  </inkml:definitions>
  <inkml:trace contextRef="#ctx0" brushRef="#br0">77 3 612 0 0,'0'0'6568'0'0,"0"0"-6581"0"0,0 0 0 0 0,0 0-1 0 0,0 0 1 0 0,0-1 0 0 0,0 1 0 0 0,0 0 0 0 0,0 0 0 0 0,0 0-1 0 0,0 0 1 0 0,1 0 0 0 0,-1 0 0 0 0,0 0 0 0 0,0 0 0 0 0,0 0-1 0 0,0-1 1 0 0,0 1 0 0 0,0 0 0 0 0,0 0 0 0 0,0 0 0 0 0,0 0-1 0 0,1 0 1 0 0,-1 0 0 0 0,0 0 0 0 0,0 0 0 0 0,0 0 0 0 0,0 0-1 0 0,0 0 1 0 0,0 0 0 0 0,0 0 0 0 0,1 0 0 0 0,-1 0 0 0 0,0 0-1 0 0,0 0 1 0 0,0 0 0 0 0,0 0 0 0 0,0 0 0 0 0,0 0 0 0 0,0 0-1 0 0,1 0 1 0 0,-1 0 0 0 0,0 0 0 0 0,0 0 0 0 0,0 0-1 0 0,0 0 1 0 0,0 0 0 0 0,0 0 0 0 0,0 1 0 0 0,0-1 0 0 0,0 0-1 0 0,1 0 1 0 0,-1 0 0 0 0,0 0 0 0 0,0 0 0 0 0,0 0 0 0 0,0 0-1 0 0,0 0 1 0 0,0 0 0 0 0,0 1 0 0 0,0-1 0 0 0,0 0 0 0 0,0 0-1 0 0,0 0 1 0 0,0 0 0 0 0,0 0 0 0 0,0 0 0 0 0,0 0 0 0 0,0 1-1 0 0,0-1 1 0 0,-4 81 2234 0 0,-25 139 0 0 0,15-133-1861 0 0,-2-7-108 0 0,-2 18 157 0 0,18-95-1433 0 0,4-12-375 0 0,4-10-2199 0 0,4-4-995 0 0</inkml:trace>
</inkml:ink>
</file>

<file path=ppt/ink/ink2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7:01.748"/>
    </inkml:context>
    <inkml:brush xml:id="br0">
      <inkml:brushProperty name="width" value="0.1" units="cm"/>
      <inkml:brushProperty name="height" value="0.1" units="cm"/>
      <inkml:brushProperty name="color" value="#33CCFF"/>
    </inkml:brush>
  </inkml:definitions>
  <inkml:trace contextRef="#ctx0" brushRef="#br0">0 22 548 0 0,'0'0'80'0'0,"78"-19"-240"0"0,-59 16 108 0 0,-3 3-68 0 0,-1 0 112 0 0,4 0-100 0 0,-6 0 108 0 0,-2 4 52 0 0,1-1-40 0 0,-3-1-12 0 0,3 0 104 0 0,-2-2-104 0 0,-2 0 0 0 0</inkml:trace>
</inkml:ink>
</file>

<file path=ppt/ink/ink2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7:02.248"/>
    </inkml:context>
    <inkml:brush xml:id="br0">
      <inkml:brushProperty name="width" value="0.1" units="cm"/>
      <inkml:brushProperty name="height" value="0.1" units="cm"/>
      <inkml:brushProperty name="color" value="#33CCFF"/>
    </inkml:brush>
  </inkml:definitions>
  <inkml:trace contextRef="#ctx0" brushRef="#br0">477 266 1880 0 0,'0'0'4958'0'0,"7"-11"-4762"0"0,3-4-152 0 0,18-35 125 0 0,-26 45-123 0 0,0-1 0 0 0,0 1 1 0 0,-1-1-1 0 0,1 0 0 0 0,-1 0 0 0 0,-1 0 0 0 0,1 0 0 0 0,-1 0 0 0 0,0 0 0 0 0,-1 0 0 0 0,1 1 0 0 0,-1-1 0 0 0,0 0 0 0 0,0 0 0 0 0,-4-8 0 0 0,3 7-33 0 0,-1 0 0 0 0,0 0-1 0 0,-1 0 1 0 0,0 1-1 0 0,0-1 1 0 0,0 1 0 0 0,0 0-1 0 0,-1 0 1 0 0,0 0-1 0 0,-1 1 1 0 0,-8-8-1 0 0,13 12-20 0 0,-1 1-1 0 0,1-1 0 0 0,0 0 0 0 0,-1 1 0 0 0,1-1 0 0 0,-1 1 0 0 0,1-1 1 0 0,-1 1-1 0 0,1 0 0 0 0,-1 0 0 0 0,1-1 0 0 0,-1 1 0 0 0,0 0 0 0 0,1 1 0 0 0,-1-1 1 0 0,1 0-1 0 0,-1 0 0 0 0,1 1 0 0 0,-1-1 0 0 0,1 0 0 0 0,-1 1 0 0 0,1 0 1 0 0,0-1-1 0 0,-1 1 0 0 0,1 0 0 0 0,0 0 0 0 0,-1 0 0 0 0,1-1 0 0 0,0 1 1 0 0,0 1-1 0 0,0-1 0 0 0,0 0 0 0 0,0 0 0 0 0,-2 2 0 0 0,-4 6 232 0 0,0 0-1 0 0,0 1 1 0 0,-8 15-1 0 0,11-18-90 0 0,-29 55 46 0 0,2 2 0 0 0,-33 100-1 0 0,-27 141 209 0 0,84-278-414 0 0,-21 78-215 0 0,-29 102 991 0 0,8-75-5683 0 0,42-119 2661 0 0,-2-1-476 0 0</inkml:trace>
</inkml:ink>
</file>

<file path=ppt/ink/ink2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7:02.654"/>
    </inkml:context>
    <inkml:brush xml:id="br0">
      <inkml:brushProperty name="width" value="0.1" units="cm"/>
      <inkml:brushProperty name="height" value="0.1" units="cm"/>
      <inkml:brushProperty name="color" value="#33CCFF"/>
    </inkml:brush>
  </inkml:definitions>
  <inkml:trace contextRef="#ctx0" brushRef="#br0">0 28 416 0 0,'0'0'3999'0'0,"12"-3"-4287"0"0,43-4 224 0 0,0 2 0 0 0,66 2 1 0 0,618-7-226 0 0,-700 10-1814 0 0</inkml:trace>
</inkml:ink>
</file>

<file path=ppt/ink/ink2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7:03.441"/>
    </inkml:context>
    <inkml:brush xml:id="br0">
      <inkml:brushProperty name="width" value="0.1" units="cm"/>
      <inkml:brushProperty name="height" value="0.1" units="cm"/>
      <inkml:brushProperty name="color" value="#33CCFF"/>
    </inkml:brush>
  </inkml:definitions>
  <inkml:trace contextRef="#ctx0" brushRef="#br0">588 1 160 0 0,'0'0'1808'0'0,"-9"12"-1250"0"0,-160 211 1660 0 0,91-100-1352 0 0,-79 165 0 0 0,100-178 168 0 0,44-83-1005 0 0,2 2 1 0 0,1-1-1 0 0,1 1 1 0 0,1 1-1 0 0,1-1 1 0 0,2 1-1 0 0,-2 55 0 0 0,-19 85 252 0 0,7-54 186 0 0,17-97-416 0 0,1 1-1 0 0,2 0 1 0 0,0 0 0 0 0,0 0 0 0 0,2 0 0 0 0,1-1 0 0 0,0 0 0 0 0,1 1-1 0 0,1-1 1 0 0,16 33 0 0 0,-11-30-35 0 0,0-1 0 0 0,2 0-1 0 0,0-1 1 0 0,1 0 0 0 0,2-1-1 0 0,-1-1 1 0 0,2 0 0 0 0,29 23 0 0 0,-25-26-30 0 0,0-2 0 0 0,0 0 1 0 0,1-1-1 0 0,1-2 0 0 0,0 0 1 0 0,45 13-1 0 0,148 19-1070 0 0,-201-39 993 0 0,226 22-1873 0 0,-145-23-351 0 0</inkml:trace>
</inkml:ink>
</file>

<file path=ppt/ink/ink2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7:04.597"/>
    </inkml:context>
    <inkml:brush xml:id="br0">
      <inkml:brushProperty name="width" value="0.1" units="cm"/>
      <inkml:brushProperty name="height" value="0.1" units="cm"/>
      <inkml:brushProperty name="color" value="#33CCFF"/>
    </inkml:brush>
  </inkml:definitions>
  <inkml:trace contextRef="#ctx0" brushRef="#br0">225 2 168 0 0,'0'0'5755'0'0,"4"-1"-7060"0"0,0 1 1296 0 0,0-1 0 0 0,0 1 0 0 0,0 1-1 0 0,0-1 1 0 0,0 1 0 0 0,1-1 0 0 0,-1 1 0 0 0,-1 0 0 0 0,1 1 0 0 0,0-1 0 0 0,0 1 0 0 0,0-1 0 0 0,-1 1 0 0 0,1 0 0 0 0,5 5 0 0 0,59 44 17 0 0,-58-42-14 0 0,11 10 41 0 0,-1 1-1 0 0,-1 1 0 0 0,0 0 1 0 0,-2 2-1 0 0,-1 0 1 0 0,0 0-1 0 0,-2 2 1 0 0,17 40-1 0 0,0 12 607 0 0,32 130-1 0 0,21 117-45 0 0,-77-293-277 0 0,-2 0 0 0 0,-1 0 0 0 0,-1 1 0 0 0,-4 60 0 0 0,-3-41 300 0 0,-3-1 0 0 0,-16 65 0 0 0,17-96-480 0 0,-1 0 0 0 0,-1-1 1 0 0,0 0-1 0 0,-2-1 0 0 0,0 1 0 0 0,0-2 0 0 0,-2 1 1 0 0,0-2-1 0 0,-1 1 0 0 0,-17 15 0 0 0,-23 17-55 0 0,-84 61 0 0 0,102-83-148 0 0,-210 149-2573 0 0,132-105 39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2:21.842"/>
    </inkml:context>
    <inkml:brush xml:id="br0">
      <inkml:brushProperty name="width" value="0.035" units="cm"/>
      <inkml:brushProperty name="height" value="0.035" units="cm"/>
      <inkml:brushProperty name="color" value="#E71224"/>
    </inkml:brush>
  </inkml:definitions>
  <inkml:trace contextRef="#ctx0" brushRef="#br0">1 178 4816,'1'-1'364,"1"0"-1,-1 0 0,1 0 0,0 0 1,-1 0-1,1 0 0,0 1 0,0-1 0,-1 0 1,1 1-1,0 0 0,0-1 0,0 1 1,0 0-1,0 0 0,0 0 0,-1 0 1,1 0-1,0 0 0,0 1 0,0-1 0,2 2 1,-1-1-182,1 1 1,-1 0 0,0 0-1,0 0 1,0 0 0,0 1 0,0-1-1,0 1 1,-1 0 0,4 5-1,0 1-172,0 0 0,-1 0 0,0 1 0,0-1 0,-1 1 0,-1 0 0,3 12-1,-4-13 33,-1 1 0,0 0 0,0-1 0,-1 1 0,0-1 0,-1 1 0,0-1 0,-1 1 0,0-1 0,0 0 0,-1 0 0,0 1 0,-1-2 0,0 1 0,0 0 0,-1-1 0,0 0 0,-1 0 0,1 0 0,-1-1 0,-1 0 0,0 0 0,-9 8 0,16-15-33,-1 0 0,1 0 0,0 1 0,0-1 0,0 0 0,0 1 0,-1-1 0,1 0 0,0 0 0,0 0 0,-1 1 0,1-1 0,0 0 0,-1 0 0,1 0 0,0 1 0,0-1 0,-1 0 0,1 0 0,0 0 0,-1 0 0,1 0 0,0 0 0,-1 0 0,1 0 0,0 0 0,-1 0 0,1 0 0,0 0 0,-1 0 0,1 0 0,0 0 0,-1 0 0,1 0 0,0 0 0,-1-1 0,1 1 0,0 0 0,0 0 0,-1 0 0,1 0 0,0-1 0,0 1 0,-1-1 0,3-17 77,16-26-258,6 1 137,2 0 0,2 2 0,2 1 0,1 1 0,2 2 0,2 2 0,1 0 0,49-34 0,-73 60 73,0 1-1,1 1 0,0 0 1,0 0-1,1 2 0,-1-1 1,27-5-1,-35 10-41,-1 0 0,1 1 0,0-1 0,-1 1 0,1 0-1,0 1 1,0-1 0,-1 1 0,1 0 0,0 0 0,-1 0 0,1 0 0,-1 1 0,1 0 0,-1 0 0,0 0-1,0 1 1,0-1 0,0 1 0,0 0 0,0 0 0,-1 0 0,0 1 0,1-1 0,-1 1 0,0 0 0,3 6 0,1 3 2,-1 1 0,0-1 0,-1 1 0,0 1 0,-2-1 0,1 1 0,-2-1 0,0 1 0,0 0 0,-2 18 0,-2 24-2165,-12 74 0,8-84-1714,4-24-686</inkml:trace>
</inkml:ink>
</file>

<file path=ppt/ink/ink2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7:23.881"/>
    </inkml:context>
    <inkml:brush xml:id="br0">
      <inkml:brushProperty name="width" value="0.1" units="cm"/>
      <inkml:brushProperty name="height" value="0.1" units="cm"/>
      <inkml:brushProperty name="color" value="#33CCFF"/>
    </inkml:brush>
  </inkml:definitions>
  <inkml:trace contextRef="#ctx0" brushRef="#br0">21 164 508 0 0,'0'0'6263'0'0,"-4"-5"-5907"0"0,-13-15-277 0 0,18 20-136 0 0,-1-1 0 0 0,1 1 0 0 0,-1-1 0 0 0,1 1 0 0 0,-1 0 0 0 0,1-1 0 0 0,-1 1 1 0 0,1 0-1 0 0,-1-1 0 0 0,1 1 0 0 0,-1 0 0 0 0,1 0 0 0 0,-1 0 0 0 0,1-1 0 0 0,-1 1 0 0 0,1 0 0 0 0,0 0 0 0 0,-1 0 0 0 0,1 0 0 0 0,-1 0 0 0 0,1 0 0 0 0,0 0 0 0 0,-1 0 1 0 0,1 0-1 0 0,-1 1 0 0 0,2-1 0 0 0,21 1-59 0 0,638 8 1861 0 0,-377-15-1396 0 0,640 25-59 0 0,92-1-101 0 0,10-60-139 0 0,-4-41 373 0 0,222 32 3325 0 0,-875 64-3132 0 0,495 82 0 0 0,-787-81-333 0 0,76 24 0 0 0,-143-35 107 0 0,-16-3 752 0 0,-16-7-457 0 0,22 6-735 0 0,-1 1 0 0 0,1-1 0 0 0,-1 1 0 0 0,1-1 0 0 0,-1 1 0 0 0,0-1 0 0 0,1 1 0 0 0,-1 0 0 0 0,0-1 0 0 0,1 1 0 0 0,-1 0 0 0 0,0-1 0 0 0,0 1 0 0 0,1 0-1 0 0,-1 0 1 0 0,0 0 0 0 0,0 0 0 0 0,-1 0 1 0 0,-6 12-5214 0 0,7-11 4994 0 0,0 1 0 0 0,0-1 0 0 0,1 0 0 0 0,-1 0 0 0 0,0 0 0 0 0,0 0 0 0 0,0 0 0 0 0,0 0 0 0 0,0 0 0 0 0,0 0 0 0 0,-1-1 0 0 0,1 1 0 0 0,0 0 0 0 0,0-1 0 0 0,0 1 0 0 0,-1 0 0 0 0,1-1 0 0 0,-3 1 0 0 0,-6-1-1629 0 0,10 0 1870 0 0,0 0 0 0 0,0 0 0 0 0,0 0 0 0 0,0 0 0 0 0,0 0 0 0 0,0 0 0 0 0,-1 0 0 0 0,1 0 0 0 0,0 0 1 0 0,0 0-1 0 0,0 0 0 0 0,0 0 0 0 0,0 0 0 0 0,0 0 0 0 0,0 0 0 0 0,0 0 0 0 0,-1 0 0 0 0,1 0 0 0 0,0 0 0 0 0,0-1 0 0 0,0 1 0 0 0,0 0 0 0 0,0 0 0 0 0,0 0 0 0 0,0 0 0 0 0,0 0 0 0 0,0 0 0 0 0,0 0 0 0 0,0 0 0 0 0,0-1 0 0 0,0 1 0 0 0,0 0 0 0 0,0 0 0 0 0,0 0 0 0 0,0 0 0 0 0,0 0 0 0 0,0 0 0 0 0,0 0 0 0 0,0-1 0 0 0,0 1 1 0 0,0 0-1 0 0,0 0 0 0 0,0 0 0 0 0,0 0 0 0 0,0 0 0 0 0,0 0 0 0 0,0 0 0 0 0,0 0 0 0 0,0-1 0 0 0,0 1 0 0 0,0 0 0 0 0,0 0 0 0 0,0 0 0 0 0,1 0 0 0 0,-1 0 0 0 0,0 0 0 0 0,0 0 0 0 0,0 0 0 0 0,0 0 0 0 0,0 0 0 0 0,43-29-1406 0 0</inkml:trace>
</inkml:ink>
</file>

<file path=ppt/ink/ink2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7:26.576"/>
    </inkml:context>
    <inkml:brush xml:id="br0">
      <inkml:brushProperty name="width" value="0.1" units="cm"/>
      <inkml:brushProperty name="height" value="0.1" units="cm"/>
      <inkml:brushProperty name="color" value="#33CCFF"/>
    </inkml:brush>
  </inkml:definitions>
  <inkml:trace contextRef="#ctx0" brushRef="#br0">11 39 496 0 0,'0'0'5973'0'0,"-10"-3"-5066"0"0,287-15 1233 0 0,1 1-2260 0 0,-255 17-1123 0 0</inkml:trace>
</inkml:ink>
</file>

<file path=ppt/ink/ink2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7:27.342"/>
    </inkml:context>
    <inkml:brush xml:id="br0">
      <inkml:brushProperty name="width" value="0.1" units="cm"/>
      <inkml:brushProperty name="height" value="0.1" units="cm"/>
      <inkml:brushProperty name="color" value="#33CCFF"/>
    </inkml:brush>
  </inkml:definitions>
  <inkml:trace contextRef="#ctx0" brushRef="#br0">0 190 2988 0 0,'0'0'6602'0'0,"17"-5"-6755"0"0,133-43 341 0 0,2 6 1 0 0,221-30-1 0 0,-169 62 1152 0 0,-205 10-1198 0 0,-1 1-1 0 0,0-1 1 0 0,0 0-1 0 0,1 0 1 0 0,-1 0-1 0 0,0 0 0 0 0,0-1 1 0 0,0 1-1 0 0,1 0 1 0 0,-1-1-1 0 0,0 1 1 0 0,1-1-1 0 0,-1 1 0 0 0,0-1 1 0 0,1 0-1 0 0,-1 0 1 0 0,1 0-1 0 0,-1 0 1 0 0,1 0-1 0 0,-1 0 1 0 0,-1-3-1 0 0,3 4-208 0 0,25 10-7698 0 0,-10-7 5187 0 0</inkml:trace>
</inkml:ink>
</file>

<file path=ppt/ink/ink2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7:28.981"/>
    </inkml:context>
    <inkml:brush xml:id="br0">
      <inkml:brushProperty name="width" value="0.1" units="cm"/>
      <inkml:brushProperty name="height" value="0.1" units="cm"/>
      <inkml:brushProperty name="color" value="#33CCFF"/>
    </inkml:brush>
  </inkml:definitions>
  <inkml:trace contextRef="#ctx0" brushRef="#br0">1 372 272 0 0,'0'0'7020'0'0,"2"-12"-6580"0"0,9-35-35 0 0,-10 44-391 0 0,1 1 0 0 0,-1-1-1 0 0,1 1 1 0 0,-1-1-1 0 0,1 1 1 0 0,0-1 0 0 0,0 1-1 0 0,0 0 1 0 0,0 0-1 0 0,0 0 1 0 0,1 0 0 0 0,-1 0-1 0 0,0 1 1 0 0,1-1-1 0 0,0 1 1 0 0,-1-1-1 0 0,1 1 1 0 0,0 0 0 0 0,3-1-1 0 0,6-4 35 0 0,50-21 37 0 0,1 2 1 0 0,1 3-1 0 0,67-14 0 0 0,19-6-70 0 0,-95 25 13 0 0,28-9 57 0 0,92-41 1 0 0,-159 63-318 0 0,-16 4 197 0 0,1 0 1 0 0,-1 0 0 0 0,0 0 0 0 0,0 0-1 0 0,0 0 1 0 0,0 0 0 0 0,1 0-1 0 0,-1 0 1 0 0,0 0 0 0 0,0 0-1 0 0,0 1 1 0 0,0-1 0 0 0,0 0-1 0 0,1 0 1 0 0,-1 0 0 0 0,0 0-1 0 0,0 0 1 0 0,0 1 0 0 0,0-1 0 0 0,0 0-1 0 0,0 0 1 0 0,0 0 0 0 0,0 0-1 0 0,0 1 1 0 0,1-1 0 0 0,-1 0-1 0 0,0 0 1 0 0,0 0 0 0 0,0 1-1 0 0,0-1 1 0 0,0 0 0 0 0,0 0-1 0 0,0 0 1 0 0,0 0 0 0 0,0 1-1 0 0,0-1 1 0 0,-1 0 0 0 0,1 0 0 0 0,0 0-1 0 0,0 1 1 0 0,-1 1-368 0 0,0 0 1 0 0,0 0-1 0 0,0 0 1 0 0,0 0-1 0 0,-1 0 0 0 0,1 0 1 0 0,-1 0-1 0 0,1 0 1 0 0,-1-1-1 0 0,-3 3 1 0 0,-10 6-1939 0 0</inkml:trace>
</inkml:ink>
</file>

<file path=ppt/ink/ink2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7:29.589"/>
    </inkml:context>
    <inkml:brush xml:id="br0">
      <inkml:brushProperty name="width" value="0.1" units="cm"/>
      <inkml:brushProperty name="height" value="0.1" units="cm"/>
      <inkml:brushProperty name="color" value="#33CCFF"/>
    </inkml:brush>
  </inkml:definitions>
  <inkml:trace contextRef="#ctx0" brushRef="#br0">0 243 1916 0 0,'0'0'4937'0'0,"40"-5"-3225"0"0,180-38-1482 0 0,280-68-63 0 0,-239 31 291 0 0,-261 80-510 0 0,0-1-1 0 0,1 1 1 0 0,-1 0 0 0 0,0 0-1 0 0,1 0 1 0 0,-1 0 0 0 0,0 0-1 0 0,0 0 1 0 0,1 0-1 0 0,-1 0 1 0 0,0 0 0 0 0,1 0-1 0 0,-1 0 1 0 0,0 0-1 0 0,0 0 1 0 0,1 0 0 0 0,-1 0-1 0 0,0 0 1 0 0,0 0 0 0 0,1 1-1 0 0,-1-1 1 0 0,0 0-1 0 0,0 0 1 0 0,1 0 0 0 0,-1 0-1 0 0,0 0 1 0 0,0 1-1 0 0,1-1 1 0 0,-1 0 0 0 0,0 0-1 0 0,0 0 1 0 0,0 1 0 0 0,0-1-1 0 0,1 0 1 0 0,-1 0-1 0 0,0 1 1 0 0,0-1 0 0 0,0 0-1 0 0,0 0 1 0 0,0 1-1 0 0,0-1 1 0 0,0 0 0 0 0,0 1-1 0 0,0-1 1 0 0,0 0 0 0 0,1 0-1 0 0,-2 1 1 0 0,1-1-1 0 0,0 0 1 0 0,0 1 0 0 0,0-1-1 0 0,0 0 1 0 0,0 0-1 0 0,0 1 1 0 0,0-1 0 0 0,0 0-1 0 0,0 0 1 0 0,0 1 0 0 0,-1-1-1 0 0,1 0 1 0 0,0 0-1 0 0,0 1 1 0 0,0-1 0 0 0,0 0-1 0 0,-1 0 1 0 0,1 0-1 0 0,0 1 1 0 0,1-15-5806 0 0</inkml:trace>
</inkml:ink>
</file>

<file path=ppt/ink/ink2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7:33.378"/>
    </inkml:context>
    <inkml:brush xml:id="br0">
      <inkml:brushProperty name="width" value="0.1" units="cm"/>
      <inkml:brushProperty name="height" value="0.1" units="cm"/>
      <inkml:brushProperty name="color" value="#33CCFF"/>
    </inkml:brush>
  </inkml:definitions>
  <inkml:trace contextRef="#ctx0" brushRef="#br0">1 1 992 0 0,'0'0'524'0'0</inkml:trace>
</inkml:ink>
</file>

<file path=ppt/ink/ink2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7:33.787"/>
    </inkml:context>
    <inkml:brush xml:id="br0">
      <inkml:brushProperty name="width" value="0.1" units="cm"/>
      <inkml:brushProperty name="height" value="0.1" units="cm"/>
      <inkml:brushProperty name="color" value="#33CCFF"/>
    </inkml:brush>
  </inkml:definitions>
  <inkml:trace contextRef="#ctx0" brushRef="#br0">182 1 1880 0 0,'0'0'1836'0'0,"-13"27"-2760"0"0,18-13-1112 0 0</inkml:trace>
  <inkml:trace contextRef="#ctx0" brushRef="#br0" timeOffset="0.3">0 146 104 0 0,'0'0'1604'0'0</inkml:trace>
</inkml:ink>
</file>

<file path=ppt/ink/ink2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7:34.212"/>
    </inkml:context>
    <inkml:brush xml:id="br0">
      <inkml:brushProperty name="width" value="0.1" units="cm"/>
      <inkml:brushProperty name="height" value="0.1" units="cm"/>
      <inkml:brushProperty name="color" value="#33CCFF"/>
    </inkml:brush>
  </inkml:definitions>
  <inkml:trace contextRef="#ctx0" brushRef="#br0">124 1 768 0 0,'0'0'4670'0'0,"-17"12"-5782"0"0,3 16 1338 0 0,-30 47-1 0 0,13-34-2484 0 0,13-22 445 0 0</inkml:trace>
</inkml:ink>
</file>

<file path=ppt/ink/ink2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7:35.686"/>
    </inkml:context>
    <inkml:brush xml:id="br0">
      <inkml:brushProperty name="width" value="0.1" units="cm"/>
      <inkml:brushProperty name="height" value="0.1" units="cm"/>
      <inkml:brushProperty name="color" value="#33CCFF"/>
    </inkml:brush>
  </inkml:definitions>
  <inkml:trace contextRef="#ctx0" brushRef="#br0">1 1 1212 0 0,'0'0'2413'0'0,"34"18"-2647"0"0,25 7-212 0 0,-47-19 496 0 0,1 0 1 0 0,-1-1 0 0 0,1 0-1 0 0,0-1 1 0 0,1 0-1 0 0,14 1 1 0 0,11-3 73 0 0,1-2 0 0 0,0-2 0 0 0,-1-1 0 0 0,41-9 0 0 0,158-10-16 0 0,-199 16-17 0 0,88-15 77 0 0,-134 32-3067 0 0,12-25 1512 0 0</inkml:trace>
</inkml:ink>
</file>

<file path=ppt/ink/ink2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7:36.922"/>
    </inkml:context>
    <inkml:brush xml:id="br0">
      <inkml:brushProperty name="width" value="0.1" units="cm"/>
      <inkml:brushProperty name="height" value="0.1" units="cm"/>
      <inkml:brushProperty name="color" value="#33CCFF"/>
    </inkml:brush>
  </inkml:definitions>
  <inkml:trace contextRef="#ctx0" brushRef="#br0">0 581 444 0 0,'0'0'4508'0'0,"13"-7"-4195"0"0,-5 2-263 0 0,25-14 405 0 0,41-17 0 0 0,80-40 343 0 0,-114 53-642 0 0,1 2 1 0 0,77-28 0 0 0,-7 21 353 0 0,210-25 0 0 0,-200 43-132 0 0,62 8 665 0 0,57-3 214 0 0,-230 4-1194 0 0,1-1 0 0 0,-1 0 0 0 0,0 0 0 0 0,0-1 0 0 0,0-1 0 0 0,-1 1 0 0 0,1-2-1 0 0,-1 1 1 0 0,0-1 0 0 0,0-1 0 0 0,0 1 0 0 0,-1-2 0 0 0,0 1 0 0 0,0-1 0 0 0,-1 0 0 0 0,1-1 0 0 0,-2 1 0 0 0,1-2 0 0 0,-1 1 0 0 0,10-18-1 0 0,-4 7-55 0 0,-1 0 0 0 0,-1 0-1 0 0,-1-1 1 0 0,7-22-1 0 0,-17 48-188 0 0,0 1 0 0 0,1 1-1 0 0,-1-1 1 0 0,1 0 0 0 0,1 0 0 0 0,-1 0-1 0 0,1 0 1 0 0,0 0 0 0 0,1 0-1 0 0,0-1 1 0 0,0 1 0 0 0,0 0 0 0 0,1-1-1 0 0,0 1 1 0 0,0-1 0 0 0,8 11 0 0 0,-5-8 247 0 0,1 0 1 0 0,0 0 0 0 0,0-1 0 0 0,0 0 0 0 0,1 0-1 0 0,1 0 1 0 0,-1-1 0 0 0,1-1 0 0 0,0 0 0 0 0,1 0-1 0 0,14 7 1 0 0,-4-6 30 0 0,0 0-1 0 0,0-2 0 0 0,0 0 0 0 0,1-1 1 0 0,29 1-1 0 0,107-4 154 0 0,-122-2-222 0 0,28-4 60 0 0,-1-3 0 0 0,0-3 0 0 0,84-26 1 0 0,24-4-191 0 0,-91 25 113 0 0,250-43-100 0 0,-264 51-5 0 0,0 3 0 0 0,0 3 0 0 0,69 6 0 0 0,-114-2 41 0 0,-1 1 0 0 0,1 0 0 0 0,-1 2 0 0 0,0 0 0 0 0,-1 1 0 0 0,1 1 0 0 0,-1 1 0 0 0,0 0 0 0 0,-1 1-1 0 0,21 15 1 0 0,-26-14 14 0 0,0-1-1 0 0,0 2 1 0 0,-1 0-1 0 0,-1 0 1 0 0,0 1-1 0 0,0 0 1 0 0,-1 0-1 0 0,-1 1 1 0 0,0 1-1 0 0,-1-1 1 0 0,0 1-1 0 0,-1 0 1 0 0,6 24-1 0 0,9 68 40 0 0,-16-71 201 0 0,14 48 1 0 0,-5-49 313 0 0,2 7-4191 0 0,-16-34 828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2:22.235"/>
    </inkml:context>
    <inkml:brush xml:id="br0">
      <inkml:brushProperty name="width" value="0.035" units="cm"/>
      <inkml:brushProperty name="height" value="0.035" units="cm"/>
      <inkml:brushProperty name="color" value="#E71224"/>
    </inkml:brush>
  </inkml:definitions>
  <inkml:trace contextRef="#ctx0" brushRef="#br0">252 1196 2076,'26'-20'6213,"1"0"-4027,-10 9-2091,-2-1 0,1 0 1,12-15-1,-26 25-87,0 0 0,0 0 0,0 0-1,-1 0 1,1 0 0,-1-1 0,0 1 0,0 0-1,1-1 1,-1 1 0,-1-1 0,1 1-1,0-1 1,-1 0 0,1 1 0,-1-1 0,0-3-1,0 4 18,-1 0-1,1 0 0,-1 1 0,1-1 1,-1 0-1,0 0 0,0 0 1,0 1-1,0-1 0,0 0 0,0 1 1,-1-1-1,1 1 0,-1-1 1,1 1-1,-1 0 0,-2-3 0,-4 0 158,1 0-1,-1 1 0,0-1 0,0 1 0,0 1 0,0 0 1,-1 0-1,1 0 0,-10 0 0,0 1 137,1 1-1,0 0 1,0 1 0,0 1-1,-1 1 1,1 0 0,1 1-1,-1 1 1,-22 9-1,33-11-300,0 0-1,0 0 1,1 0-1,-1 1 1,1 0-1,-1 0 0,1 0 1,0 1-1,1-1 1,-1 1-1,1 0 0,0 1 1,0-1-1,0 1 1,1-1-1,0 1 0,0 0 1,1 1-1,-1-1 1,1 0-1,1 1 0,-1-1 1,1 1-1,0-1 1,1 1-1,-1 0 0,2 8 1,1-4-23,0 0 0,0 0 0,1 1 1,1-1-1,0-1 0,0 1 0,1-1 0,1 0 0,0 0 0,0 0 1,1-1-1,0 1 0,0-2 0,1 1 0,0-1 0,1-1 1,0 1-1,10 6 0,5 2-133,0-1 0,1-1-1,1-1 1,0-1 0,1-1 0,32 8-1,-33-12-691,0-1-1,1-2 1,-1 0-1,1-2 1,0-1-1,0-1 1,0-1-1,0-2 1,47-10-1,6-12-3660</inkml:trace>
  <inkml:trace contextRef="#ctx0" brushRef="#br0" timeOffset="1">1461 1 7577,'-2'0'531,"0"0"0,0 0 1,0 0-1,0 0 1,0 0-1,0 0 0,0 1 1,0-1-1,0 1 0,0-1 1,0 1-1,0 0 0,-2 1 1,2-1-261,-1 1 1,0 0 0,0 0-1,1 1 1,0-1 0,-1 0-1,-2 5 1,-2 3-493,0 1 0,1 1-1,-6 16 1,5-13 939,-13 34-620,2 0 0,2 2 0,-15 82 0,-4 146-58,30-183-69,6 104 1,22 86-4334,-21-272 3875,0 16-3590,-3-9-1550</inkml:trace>
</inkml:ink>
</file>

<file path=ppt/ink/ink2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7:44.018"/>
    </inkml:context>
    <inkml:brush xml:id="br0">
      <inkml:brushProperty name="width" value="0.1" units="cm"/>
      <inkml:brushProperty name="height" value="0.1" units="cm"/>
      <inkml:brushProperty name="color" value="#33CCFF"/>
    </inkml:brush>
  </inkml:definitions>
  <inkml:trace contextRef="#ctx0" brushRef="#br0">218 1 4652 0 0,'0'0'1995'0'0,"-9"11"-2689"0"0,6-6 681 0 0,-11 13 245 0 0,1 0 1 0 0,1 1-1 0 0,-15 32 1 0 0,-2 28-112 0 0,18-46 119 0 0,-1 0 0 0 0,-33 59 0 0 0,42-87-238 0 0,-1 0 1 0 0,1-1 0 0 0,-1 0-1 0 0,0 1 1 0 0,-7 4-1 0 0,-3-3-2617 0 0,24-27-2260 0 0</inkml:trace>
</inkml:ink>
</file>

<file path=ppt/ink/ink2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7:44.890"/>
    </inkml:context>
    <inkml:brush xml:id="br0">
      <inkml:brushProperty name="width" value="0.1" units="cm"/>
      <inkml:brushProperty name="height" value="0.1" units="cm"/>
      <inkml:brushProperty name="color" value="#33CCFF"/>
    </inkml:brush>
  </inkml:definitions>
  <inkml:trace contextRef="#ctx0" brushRef="#br0">60 234 416 0 0,'0'0'3234'0'0,"13"4"-4778"0"0,10 1 1782 0 0,-1 0 0 0 0,1-2 0 0 0,30 2 0 0 0,-40-5-161 0 0,-1 0 1 0 0,1-1 0 0 0,-1 0-1 0 0,1-1 1 0 0,-1 0 0 0 0,0-1-1 0 0,0 0 1 0 0,0-1 0 0 0,0-1-1 0 0,-1 0 1 0 0,1 0 0 0 0,-1-1 0 0 0,-1 0-1 0 0,1-1 1 0 0,-1-1 0 0 0,0 1-1 0 0,-1-2 1 0 0,0 1 0 0 0,0-1-1 0 0,-1 0 1 0 0,0-1 0 0 0,0 0-1 0 0,-1-1 1 0 0,9-17 0 0 0,-7 10 32 0 0,-5 11-58 0 0,0 0-1 0 0,-1 0 1 0 0,1 0 0 0 0,-1-1-1 0 0,-1 0 1 0 0,0 1-1 0 0,0-1 1 0 0,1-11 0 0 0,-21 38-1290 0 0,-32 50 1008 0 0,3 3 0 0 0,-44 87 0 0 0,-60 161 336 0 0,138-293-94 0 0,-12 31 134 0 0,3 1 0 0 0,1 1 0 0 0,4 1 0 0 0,2 0 1 0 0,3 1-1 0 0,-7 119 0 0 0,18-173-149 0 0,1 0 0 0 0,0 0 1 0 0,1 0-1 0 0,0 0 0 0 0,0 0 0 0 0,4 12 1 0 0,-4-18 31 0 0,-1-1 1 0 0,1 1 0 0 0,0-1-1 0 0,-1 1 1 0 0,1-1 0 0 0,0 0 0 0 0,0 1-1 0 0,0-1 1 0 0,0 0 0 0 0,0 0-1 0 0,1 0 1 0 0,-1 0 0 0 0,0 0-1 0 0,0 0 1 0 0,1 0 0 0 0,-1 0 0 0 0,1 0-1 0 0,-1 0 1 0 0,0-1 0 0 0,1 1-1 0 0,0-1 1 0 0,-1 1 0 0 0,1-1-1 0 0,-1 0 1 0 0,1 1 0 0 0,-1-1-1 0 0,1 0 1 0 0,0 0 0 0 0,-1 0 0 0 0,1 0-1 0 0,0 0 1 0 0,-1-1 0 0 0,1 1-1 0 0,-1 0 1 0 0,1-1 0 0 0,-1 1-1 0 0,1-1 1 0 0,-1 0 0 0 0,3 0 0 0 0,7-4 89 0 0,1 0 1 0 0,-1 0-1 0 0,0-1 1 0 0,-1 0-1 0 0,1-1 1 0 0,-1 0 0 0 0,-1-1-1 0 0,1 0 1 0 0,9-11-1 0 0,-14 13-84 0 0,1 0 0 0 0,-1-1 0 0 0,-1 0 0 0 0,1 0 0 0 0,-1 0 0 0 0,0-1 0 0 0,-1 1 0 0 0,0-1 0 0 0,0 0 0 0 0,-1 0 0 0 0,1 0 0 0 0,-2 0 0 0 0,1-1 0 0 0,-1-10 0 0 0,-1 7-80 0 0,0 0 0 0 0,-1 1 1 0 0,-1-1-1 0 0,0 1 0 0 0,0-1 1 0 0,-1 1-1 0 0,-8-20 0 0 0,-3 1 15 0 0,-26-41 0 0 0,28 52 8 0 0,6 9 16 0 0,0-1 0 0 0,0 1 0 0 0,1-1 1 0 0,1 0-1 0 0,-5-16 0 0 0,8 24-23 0 0,0 0 0 0 0,1 0 1 0 0,0 1-1 0 0,0-1 0 0 0,-1 0 0 0 0,2 0 0 0 0,-1 0 1 0 0,0 0-1 0 0,1 0 0 0 0,-1 1 0 0 0,1-1 0 0 0,0 0 0 0 0,0 0 1 0 0,0 1-1 0 0,0-1 0 0 0,0 1 0 0 0,0-1 0 0 0,1 1 1 0 0,0-1-1 0 0,-1 1 0 0 0,1 0 0 0 0,0 0 0 0 0,0 0 1 0 0,0 0-1 0 0,0 0 0 0 0,0 0 0 0 0,5-2 0 0 0,27-16-111 0 0,2 1 1 0 0,0 3-1 0 0,1 0 0 0 0,47-12 0 0 0,-45 16 180 0 0,0-2-1 0 0,0-2 0 0 0,64-36 1 0 0,-100 50 27 0 0,0 1 1 0 0,-1-1 0 0 0,1 0-1 0 0,-1 1 1 0 0,1-1 0 0 0,-1-1-1 0 0,0 1 1 0 0,0 0-1 0 0,0 0 1 0 0,0-1 0 0 0,0 1-1 0 0,0-1 1 0 0,1-4 0 0 0,3 0-2425 0 0,0 1 281 0 0</inkml:trace>
</inkml:ink>
</file>

<file path=ppt/ink/ink2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7:45.750"/>
    </inkml:context>
    <inkml:brush xml:id="br0">
      <inkml:brushProperty name="width" value="0.1" units="cm"/>
      <inkml:brushProperty name="height" value="0.1" units="cm"/>
      <inkml:brushProperty name="color" value="#33CCFF"/>
    </inkml:brush>
  </inkml:definitions>
  <inkml:trace contextRef="#ctx0" brushRef="#br0">721 1 1708 0 0,'0'0'1910'0'0,"-10"9"-2816"0"0,-51 50 2908 0 0,-79 101 0 0 0,-43 86-579 0 0,119-154-1064 0 0,3 3 1 0 0,-86 186 0 0 0,136-254-390 0 0,1 1 1 0 0,2-1-1 0 0,0 2 1 0 0,2-1 0 0 0,-4 57-1 0 0,9-65-26 0 0,1 1-1 0 0,1 0 1 0 0,1-1-1 0 0,1 1 0 0 0,1-1 1 0 0,0 0-1 0 0,2 0 1 0 0,0 0-1 0 0,10 21 0 0 0,-4-16 34 0 0,1-2 0 0 0,1 1-1 0 0,1-2 1 0 0,33 40-1 0 0,-38-51 135 0 0,0-1 0 0 0,0 0 0 0 0,1-1 0 0 0,0 0 0 0 0,0-1 1 0 0,1 0-1 0 0,0-1 0 0 0,0-1 0 0 0,1 1 0 0 0,0-2 0 0 0,18 6 0 0 0,-29-10 17 0 0,0-1 0 0 0,-1 1 0 0 0,1-1 1 0 0,0 0-1 0 0,-1 1 0 0 0,1-1 0 0 0,0 0 0 0 0,0 0 0 0 0,-1 0 0 0 0,1 0 1 0 0,0-1-1 0 0,0 1 0 0 0,-1 0 0 0 0,1-1 0 0 0,0 1 0 0 0,-1-1 1 0 0,1 1-1 0 0,-1-1 0 0 0,1 0 0 0 0,0 0 0 0 0,-1 0 0 0 0,0 0 0 0 0,3-1 1 0 0,-2-2 64 0 0,1 1 1 0 0,-1-1 0 0 0,0 1-1 0 0,0-1 1 0 0,0 0 0 0 0,-1 0-1 0 0,3-6 1 0 0,-2 4-249 0 0,0 1 0 0 0,0-1 1 0 0,0 1-1 0 0,7-10 0 0 0,-3 9-820 0 0,-1 0-1 0 0,1 1 1 0 0,1 0 0 0 0,-1 0 0 0 0,14-8 0 0 0,-12 8-200 0 0,10-6-1693 0 0</inkml:trace>
</inkml:ink>
</file>

<file path=ppt/ink/ink2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7:50.688"/>
    </inkml:context>
    <inkml:brush xml:id="br0">
      <inkml:brushProperty name="width" value="0.1" units="cm"/>
      <inkml:brushProperty name="height" value="0.1" units="cm"/>
      <inkml:brushProperty name="color" value="#33CCFF"/>
    </inkml:brush>
  </inkml:definitions>
  <inkml:trace contextRef="#ctx0" brushRef="#br0">55 47 28 0 0,'0'0'2338'0'0,"0"-6"-2268"0"0,5-34 2350 0 0,1 78-4752 0 0,-6 5 2677 0 0,-1 1 0 0 0,-3-1 0 0 0,-1 0 0 0 0,-2 0 0 0 0,-2-1 0 0 0,-15 44 0 0 0,14-68 753 0 0,6-17 546 0 0,2-12-876 0 0,3 1-797 0 0,0 0-1 0 0,1 0 0 0 0,0 0 1 0 0,0 0-1 0 0,1 0 1 0 0,1 0-1 0 0,5-12 0 0 0,38-67-308 0 0,-33 65 309 0 0,-3 2-140 0 0,2 1 1 0 0,1 0-1 0 0,0 1 1 0 0,2 0 0 0 0,20-20-1 0 0,-31 35 106 0 0,1 1-1 0 0,-1 0 1 0 0,1 0-1 0 0,0 0 1 0 0,0 1-1 0 0,0-1 1 0 0,0 1-1 0 0,1 1 1 0 0,-1-1-1 0 0,9-1 1 0 0,-10 3 42 0 0,0 1 1 0 0,0-1 0 0 0,0 1-1 0 0,1 0 1 0 0,-1 1 0 0 0,0-1-1 0 0,0 1 1 0 0,0 0 0 0 0,0 0-1 0 0,0 1 1 0 0,0-1 0 0 0,0 1-1 0 0,0 0 1 0 0,-1 0 0 0 0,7 4 0 0 0,-6-1 8 0 0,1-1 1 0 0,-1 1-1 0 0,0 0 1 0 0,0 0 0 0 0,0 0-1 0 0,-1 1 1 0 0,0 0 0 0 0,0 0-1 0 0,0 0 1 0 0,-1 0 0 0 0,0 0-1 0 0,0 1 1 0 0,0 0 0 0 0,-1-1-1 0 0,0 1 1 0 0,1 11 0 0 0,1-1 142 0 0,-2 0 1 0 0,0 1 0 0 0,-1-1-1 0 0,-1 1 1 0 0,-4 28 0 0 0,4-43-171 0 0,-1 4 74 0 0,1-1 1 0 0,-1 0 0 0 0,-1 0-1 0 0,1 0 1 0 0,-1-1 0 0 0,-3 10 0 0 0,29-32-6655 0 0</inkml:trace>
</inkml:ink>
</file>

<file path=ppt/ink/ink2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7:51.363"/>
    </inkml:context>
    <inkml:brush xml:id="br0">
      <inkml:brushProperty name="width" value="0.1" units="cm"/>
      <inkml:brushProperty name="height" value="0.1" units="cm"/>
      <inkml:brushProperty name="color" value="#33CCFF"/>
    </inkml:brush>
  </inkml:definitions>
  <inkml:trace contextRef="#ctx0" brushRef="#br0">0 15 3676 0 0,'0'0'2766'0'0,"6"-1"-3836"0"0,14-4 1136 0 0,0 2 0 0 0,1 1 0 0 0,-1 0 0 0 0,1 1 0 0 0,23 3 0 0 0,1-1 647 0 0,5-3-707 0 0,6 0-204 0 0,-18 6-4025 0 0,-34-4 2997 0 0</inkml:trace>
</inkml:ink>
</file>

<file path=ppt/ink/ink2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7:53.758"/>
    </inkml:context>
    <inkml:brush xml:id="br0">
      <inkml:brushProperty name="width" value="0.1" units="cm"/>
      <inkml:brushProperty name="height" value="0.1" units="cm"/>
      <inkml:brushProperty name="color" value="#33CCFF"/>
    </inkml:brush>
  </inkml:definitions>
  <inkml:trace contextRef="#ctx0" brushRef="#br0">2 37 416 0 0,'0'0'5445'0'0,"-1"-6"-5361"0"0,1-18-306 0 0,0 23 194 0 0,0 1-1 0 0,0 0 0 0 0,0 0 1 0 0,0-1-1 0 0,0 1 0 0 0,0 0 1 0 0,0 0-1 0 0,0-1 0 0 0,0 1 1 0 0,0 0-1 0 0,0 0 1 0 0,0 0-1 0 0,0-1 0 0 0,0 1 1 0 0,1 0-1 0 0,-1 0 0 0 0,0 0 1 0 0,0-1-1 0 0,0 1 0 0 0,0 0 1 0 0,0 0-1 0 0,1 0 1 0 0,-1-1-1 0 0,0 1 0 0 0,0 0 1 0 0,0 0-1 0 0,0 0 0 0 0,1 0 1 0 0,-1 0-1 0 0,0 0 1 0 0,0 0-1 0 0,1-1 0 0 0,-1 1 1 0 0,0 0-1 0 0,0 0 0 0 0,0 0 1 0 0,1 0-1 0 0,-1 0 0 0 0,0 0 1 0 0,0 0-1 0 0,1 0 1 0 0,-1 0-1 0 0,0 0 0 0 0,0 0 1 0 0,1 0-1 0 0,-1 0 0 0 0,0 0 1 0 0,0 1-1 0 0,0-1 0 0 0,1 0 1 0 0,-1 0-1 0 0,0 0 1 0 0,0 0-1 0 0,0 0 0 0 0,1 0 1 0 0,-1 1-1 0 0,0-1 0 0 0,12 9-293 0 0,-11-9 292 0 0,93 69-397 0 0,-25-20 510 0 0,-41-30 368 0 0,49 24-1 0 0,-14-7-482 0 0,50 24 558 0 0,-128-66 3666 0 0,14 6-4260 0 0,-1-1 1 0 0,0 1 0 0 0,0 0 0 0 0,1 0-1 0 0,-1 0 1 0 0,0 1 0 0 0,0-1-1 0 0,1 0 1 0 0,-1 1 0 0 0,0-1 0 0 0,0 1-1 0 0,1-1 1 0 0,-1 1 0 0 0,1 0 0 0 0,-1 0-1 0 0,1-1 1 0 0,-1 1 0 0 0,1 0-1 0 0,-1 1 1 0 0,1-1 0 0 0,0 0 0 0 0,-3 3-1 0 0,-22 20-268 0 0,-24 31 0 0 0,36-37 493 0 0,-1-1 0 0 0,-1-1 0 0 0,0 0 0 0 0,-2-1-1 0 0,-33 22 1 0 0,-20-3 235 0 0,52-26-402 0 0,1 1 0 0 0,0 0 0 0 0,0 1 0 0 0,-23 18-1 0 0,40-28-13 0 0,1 0 0 0 0,0 0 1 0 0,0 0-1 0 0,-1 1 0 0 0,1-1 0 0 0,0 0 0 0 0,-1 0 0 0 0,1 0 0 0 0,0 1 0 0 0,0-1 0 0 0,-1 0 0 0 0,1 0 0 0 0,0 1 0 0 0,0-1 0 0 0,0 0 0 0 0,0 1 0 0 0,-1-1 0 0 0,1 0 0 0 0,0 1 0 0 0,0-1 0 0 0,0 0 0 0 0,0 1 0 0 0,0-1 1 0 0,0 0-1 0 0,0 1 0 0 0,0-1 0 0 0,0 0 0 0 0,0 1 0 0 0,0-1 0 0 0,0 0 0 0 0,0 1 0 0 0,0-1 0 0 0,0 0 0 0 0,0 1 0 0 0,0-1 0 0 0,1 1 0 0 0,12 4-416 0 0,26-4-2105 0 0,2-8-107 0 0</inkml:trace>
</inkml:ink>
</file>

<file path=ppt/ink/ink2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7:55.148"/>
    </inkml:context>
    <inkml:brush xml:id="br0">
      <inkml:brushProperty name="width" value="0.1" units="cm"/>
      <inkml:brushProperty name="height" value="0.1" units="cm"/>
      <inkml:brushProperty name="color" value="#33CCFF"/>
    </inkml:brush>
  </inkml:definitions>
  <inkml:trace contextRef="#ctx0" brushRef="#br0">1 213 2648 0 0,'0'0'4257'0'0,"10"-8"-4173"0"0,1-1-111 0 0,176-128 465 0 0,-163 123-454 0 0,-8 3 80 0 0,0 2 1 0 0,2 0-1 0 0,17-7 0 0 0,-34 17-71 0 0,0 0-1 0 0,-1-1 0 0 0,1 1 0 0 0,-1-1 0 0 0,0 1 0 0 0,1 0 0 0 0,-1-1 1 0 0,1 1-1 0 0,-1 0 0 0 0,0-1 0 0 0,0 1 0 0 0,1 0 0 0 0,-1 0 1 0 0,0-1-1 0 0,0 1 0 0 0,0 0 0 0 0,0 0 0 0 0,0 0 0 0 0,0-1 1 0 0,0 1-1 0 0,0 0 0 0 0,0 1 0 0 0,0 28 99 0 0,0-26-108 0 0,-3 19 16 0 0,0-1 1 0 0,-2 0-1 0 0,-1 0 1 0 0,0-1-1 0 0,-1 1 1 0 0,-15 26-1 0 0,7-11 37 0 0,-10 26 567 0 0,-53 95 0 0 0,77-157-596 0 0,1 0-1 0 0,-1 0 0 0 0,0 0 0 0 0,1 0 0 0 0,-1 0 0 0 0,0 0 0 0 0,1 0 0 0 0,-1 0 0 0 0,1 1 0 0 0,0-1 0 0 0,-1 0 0 0 0,1 0 0 0 0,0 0 0 0 0,0 3 1 0 0,1-4-239 0 0,0 1 1 0 0,-1-1 0 0 0,1 1 0 0 0,0-1 0 0 0,0 1 0 0 0,0-1 0 0 0,0 0 0 0 0,0 0-1 0 0,0 1 1 0 0,0-1 0 0 0,0 0 0 0 0,0 0 0 0 0,0 0 0 0 0,0 0 0 0 0,0 0 0 0 0,0 0 0 0 0,1-1-1 0 0</inkml:trace>
</inkml:ink>
</file>

<file path=ppt/ink/ink2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7:55.556"/>
    </inkml:context>
    <inkml:brush xml:id="br0">
      <inkml:brushProperty name="width" value="0.1" units="cm"/>
      <inkml:brushProperty name="height" value="0.1" units="cm"/>
      <inkml:brushProperty name="color" value="#33CCFF"/>
    </inkml:brush>
  </inkml:definitions>
  <inkml:trace contextRef="#ctx0" brushRef="#br0">7 44 92 0 0,'0'0'7475'0'0,"-3"-2"-7466"0"0,3 2-15 0 0,0 0 0 0 0,-1 0 0 0 0,1 0 0 0 0,0 0 0 0 0,0 0 0 0 0,0 0 0 0 0,0-1 0 0 0,-1 1-1 0 0,1 0 1 0 0,0 0 0 0 0,0 0 0 0 0,0 0 0 0 0,0 0 0 0 0,-1 0 0 0 0,1-1 0 0 0,0 1 0 0 0,0 0 0 0 0,0 0 0 0 0,0 0 0 0 0,0-1 0 0 0,0 1 0 0 0,0 0 0 0 0,-1 0 0 0 0,1 0-1 0 0,0-1 1 0 0,0 1 0 0 0,0 0 0 0 0,0 0 0 0 0,0 0 0 0 0,0-1 0 0 0,0 1 0 0 0,0 0 0 0 0,0 0 0 0 0,0 0 0 0 0,0-1 0 0 0,0 1 0 0 0,0 0 0 0 0,1 0 0 0 0,-1 0 0 0 0,0-1-1 0 0,0 1 1 0 0,0 0 0 0 0,0 0 0 0 0,0 0 0 0 0,0-1 0 0 0,0 1 0 0 0,0 0 0 0 0,1 0 0 0 0,-1 0 0 0 0,0 0 0 0 0,0 0 0 0 0,0-1 0 0 0,0 1 0 0 0,1 0 0 0 0,-1 0 0 0 0,0 0 0 0 0,0 0-1 0 0,0 0 1 0 0,1 0 0 0 0,-1 0 0 0 0,0 0 0 0 0,0 0 0 0 0,0 0 0 0 0,1 0 0 0 0,-1 0 0 0 0,0 0 0 0 0,0 0 0 0 0,0 0 0 0 0,1 0 0 0 0,30-7-166 0 0,46 2 191 0 0,-73 4-13 0 0,107 0 149 0 0,-56 1-1591 0 0,90-10 0 0 0,-99 1-1152 0 0</inkml:trace>
</inkml:ink>
</file>

<file path=ppt/ink/ink2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7:55.995"/>
    </inkml:context>
    <inkml:brush xml:id="br0">
      <inkml:brushProperty name="width" value="0.1" units="cm"/>
      <inkml:brushProperty name="height" value="0.1" units="cm"/>
      <inkml:brushProperty name="color" value="#33CCFF"/>
    </inkml:brush>
  </inkml:definitions>
  <inkml:trace contextRef="#ctx0" brushRef="#br0">623 19 796 0 0,'0'0'3072'0'0,"12"-4"-2938"0"0,43-11-293 0 0,-53 15 143 0 0,0 0 0 0 0,0 0 0 0 0,0 1 0 0 0,0-1 0 0 0,0 0 0 0 0,0 1 0 0 0,0-1 0 0 0,0 1 0 0 0,0 0 0 0 0,0 0 0 0 0,-1-1 0 0 0,1 1 0 0 0,0 1 0 0 0,0-1 0 0 0,-1 0 0 0 0,1 0 0 0 0,0 1 0 0 0,-1-1-1 0 0,1 0 1 0 0,-1 1 0 0 0,0 0 0 0 0,0-1 0 0 0,1 1 0 0 0,-1 0 0 0 0,0-1 0 0 0,1 4 0 0 0,1 0-7 0 0,3 5 45 0 0,-1-1 0 0 0,-1 2 0 0 0,1-1 0 0 0,-1 0-1 0 0,-1 1 1 0 0,0 0 0 0 0,-1 0 0 0 0,0 0 0 0 0,0 0 0 0 0,-1 13 0 0 0,0 8 99 0 0,-2 0 1 0 0,-7 43-1 0 0,-2-19 230 0 0,-2 0-1 0 0,-3-2 1 0 0,-3 0-1 0 0,-37 81 1 0 0,-125 198 1221 0 0,10-69-627 0 0,137-218-748 0 0,-3-2-1 0 0,-1-1 1 0 0,-65 57 0 0 0,91-90-355 0 0,0-1 1 0 0,-1 0-1 0 0,0-1 1 0 0,0-1-1 0 0,-1 0 1 0 0,-15 6-1 0 0,49-34-6124 0 0</inkml:trace>
</inkml:ink>
</file>

<file path=ppt/ink/ink2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7:56.388"/>
    </inkml:context>
    <inkml:brush xml:id="br0">
      <inkml:brushProperty name="width" value="0.1" units="cm"/>
      <inkml:brushProperty name="height" value="0.1" units="cm"/>
      <inkml:brushProperty name="color" value="#33CCFF"/>
    </inkml:brush>
  </inkml:definitions>
  <inkml:trace contextRef="#ctx0" brushRef="#br0">48 53 2860 0 0,'0'0'3535'0'0,"-26"19"-4536"0"0,9-5 1573 0 0,13-14 676 0 0,9-11-873 0 0,0 4-439 0 0,1 0 0 0 0,0 1 1 0 0,13-12-1 0 0,15-18 203 0 0,-77 112-2111 0 0,16-32-313 0 0,21-33-595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2:22.637"/>
    </inkml:context>
    <inkml:brush xml:id="br0">
      <inkml:brushProperty name="width" value="0.035" units="cm"/>
      <inkml:brushProperty name="height" value="0.035" units="cm"/>
      <inkml:brushProperty name="color" value="#E71224"/>
    </inkml:brush>
  </inkml:definitions>
  <inkml:trace contextRef="#ctx0" brushRef="#br0">1 804 10557,'3'-7'340,"0"0"0,0 1 0,1-1 0,0 1 0,1 0 0,0 0 1,-1 0-1,2 1 0,-1 0 0,1 0 0,8-6 0,8-3-469,0 0 0,30-13 0,6 1 80,2 3-1,0 3 1,117-23-1,-84 27-23,1 4 0,95 1 0,-157 11 153,0 1 1,-1 2-1,1 1 1,38 10-1,-50-8-31,0 0-1,0 1 0,-1 2 1,-1-1-1,1 2 1,-1 1-1,18 14 0,-25-16-19,0 1 0,-1 0 0,0 0 0,0 1 0,15 24 0,-20-26-323,0-1 0,-1 1 0,7 18 0,-10-21-312,1-1 0,-1 1 0,0 0 0,0 0 0,-1 0 0,0-1 0,0 9 0,-5-2-4431</inkml:trace>
  <inkml:trace contextRef="#ctx0" brushRef="#br0" timeOffset="1">1283 44 7981,'-7'-14'4620,"1"5"-3108,2 4-684,-2-9-156,2 13-672,4 9-700,2 12 244,3 16 216,0 17-756,8 10-1476,2 3-2400</inkml:trace>
</inkml:ink>
</file>

<file path=ppt/ink/ink2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7:56.779"/>
    </inkml:context>
    <inkml:brush xml:id="br0">
      <inkml:brushProperty name="width" value="0.1" units="cm"/>
      <inkml:brushProperty name="height" value="0.1" units="cm"/>
      <inkml:brushProperty name="color" value="#33CCFF"/>
    </inkml:brush>
  </inkml:definitions>
  <inkml:trace contextRef="#ctx0" brushRef="#br0">176 29 104 0 0,'0'0'2734'0'0,"12"-5"-2135"0"0,3 1-363 0 0,34-15 1073 0 0,-111 53 1707 0 0,32-16-2739 0 0,-45 18-1 0 0,140-50-33 0 0,-41 6-214 0 0,2 1 68 0 0,0-2 0 0 0,-1 0 0 0 0,32-18 0 0 0,-50 20 292 0 0,-12 6-73 0 0,-19 5-455 0 0,-205 79-2849 0 0,172-68-849 0 0</inkml:trace>
</inkml:ink>
</file>

<file path=ppt/ink/ink2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8:05.407"/>
    </inkml:context>
    <inkml:brush xml:id="br0">
      <inkml:brushProperty name="width" value="0.1" units="cm"/>
      <inkml:brushProperty name="height" value="0.1" units="cm"/>
      <inkml:brushProperty name="color" value="#33CCFF"/>
    </inkml:brush>
  </inkml:definitions>
  <inkml:trace contextRef="#ctx0" brushRef="#br0">201 6 3132 0 0,'0'0'5299'0'0,"2"12"-6378"0"0,-1-9 1066 0 0,1 8 215 0 0,-1 1 0 0 0,0 0 0 0 0,0-1-1 0 0,-1 1 1 0 0,0 0 0 0 0,-5 22-1 0 0,-5 11 92 0 0,-2 0 0 0 0,-2-1-1 0 0,-2-1 1 0 0,-2 0-1 0 0,-2-2 1 0 0,-48 77 0 0 0,66-115-245 0 0,0 0 25 0 0,1 0 1 0 0,-1-1-1 0 0,0 1 0 0 0,0-1 0 0 0,0 1 0 0 0,-1-1 1 0 0,1 0-1 0 0,0 0 0 0 0,-1 0 0 0 0,1 0 1 0 0,-1 0-1 0 0,0 0 0 0 0,0-1 0 0 0,-3 2 0 0 0,5-4-6 0 0,1 0-1 0 0,-1 0 1 0 0,1 0-1 0 0,-1 0 1 0 0,1-1 0 0 0,-1 1-1 0 0,1 0 1 0 0,-1 0-1 0 0,1 0 1 0 0,0-1-1 0 0,0 1 1 0 0,0 0-1 0 0,0 0 1 0 0,0 0-1 0 0,0-1 1 0 0,0 1-1 0 0,0 0 1 0 0,1-2-1 0 0,-1 0-51 0 0,1-9-125 0 0,0 0 0 0 0,1-1 0 0 0,1 1 0 0 0,0 0 0 0 0,0 0 0 0 0,1 0 0 0 0,1 1 0 0 0,0-1 0 0 0,12-18 0 0 0,8-10-46 0 0,37-42-1 0 0,-55 72 128 0 0,22-28-26 0 0,2 2 0 0 0,2 1-1 0 0,1 1 1 0 0,76-58 0 0 0,-109 91 36 0 0,0 0 0 0 0,1 0 0 0 0,-1 0 0 0 0,1 1 0 0 0,-1-1-1 0 0,1 0 1 0 0,-1 1 0 0 0,1-1 0 0 0,0 1 0 0 0,-1-1 0 0 0,1 1 0 0 0,0 0 0 0 0,-1 0 0 0 0,1 0 0 0 0,0 0-1 0 0,-1 0 1 0 0,1 0 0 0 0,0 0 0 0 0,-1 0 0 0 0,1 1 0 0 0,0-1 0 0 0,-1 1 0 0 0,1-1 0 0 0,0 1 0 0 0,-1 0 0 0 0,1-1-1 0 0,-1 1 1 0 0,0 0 0 0 0,1 0 0 0 0,-1 0 0 0 0,1 0 0 0 0,-1 0 0 0 0,0 1 0 0 0,0-1 0 0 0,0 0 0 0 0,0 0-1 0 0,0 1 1 0 0,0-1 0 0 0,0 1 0 0 0,0-1 0 0 0,-1 1 0 0 0,2 1 0 0 0,4 10-17 0 0,-1 0-1 0 0,0 0 1 0 0,0 1 0 0 0,2 15 0 0 0,-4-16 150 0 0,20 89 111 0 0,-14-53-38 0 0,19 55 0 0 0,-23-90-461 0 0,0 0 0 0 0,1 0 1 0 0,1 0-1 0 0,0-1 1 0 0,1 0-1 0 0,1-1 1 0 0,0 0-1 0 0,13 14 0 0 0,-20-23 17 0 0,1 1 0 0 0,0-1-1 0 0,1 0 1 0 0,-1-1 0 0 0,0 1-1 0 0,1-1 1 0 0,-1 1-1 0 0,1-1 1 0 0,0 0 0 0 0,0 0-1 0 0,0-1 1 0 0,0 1-1 0 0,0-1 1 0 0,0 0 0 0 0,0 0-1 0 0,1 0 1 0 0,5 0-1 0 0,26-6-2884 0 0</inkml:trace>
</inkml:ink>
</file>

<file path=ppt/ink/ink2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8:05.816"/>
    </inkml:context>
    <inkml:brush xml:id="br0">
      <inkml:brushProperty name="width" value="0.1" units="cm"/>
      <inkml:brushProperty name="height" value="0.1" units="cm"/>
      <inkml:brushProperty name="color" value="#33CCFF"/>
    </inkml:brush>
  </inkml:definitions>
  <inkml:trace contextRef="#ctx0" brushRef="#br0">90 27 3908 0 0,'0'0'2957'0'0,"86"-26"-2957"0"0,-47 25-72 0 0,0 1 64 0 0,7 0-132 0 0,2 6 140 0 0,4 6 4 0 0,7 2 88 0 0,-4 4-40 0 0,0 8-52 0 0,-7 2 0 0 0,-7 6-524 0 0,-15-10-1245 0 0,-12 8-2731 0 0</inkml:trace>
  <inkml:trace contextRef="#ctx0" brushRef="#br0" timeOffset="1">1 570 7281 0 0,'0'0'3108'0'0,"88"-7"-4152"0"0,-45 5 1056 0 0,19-1 388 0 0,21 2-232 0 0,21 1-168 0 0,10 7-8 0 0,-7 5 8 0 0,-8 2 0 0 0,-15-4-516 0 0,-7-3-496 0 0,-20-5-600 0 0,-3-2-2277 0 0</inkml:trace>
</inkml:ink>
</file>

<file path=ppt/ink/ink2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5:19.147"/>
    </inkml:context>
    <inkml:brush xml:id="br0">
      <inkml:brushProperty name="width" value="0.1" units="cm"/>
      <inkml:brushProperty name="height" value="0.1" units="cm"/>
      <inkml:brushProperty name="color" value="#33CCFF"/>
    </inkml:brush>
  </inkml:definitions>
  <inkml:trace contextRef="#ctx0" brushRef="#br0">332 0 3496 0 0,'0'0'6032'0'0,"-13"12"-6552"0"0,8-7 613 0 0,-15 12 130 0 0,2 0-1 0 0,0 2 1 0 0,-18 24-1 0 0,-24 61 366 0 0,46-77-420 0 0,0-1-1 0 0,-2-1 1 0 0,-29 37 0 0 0,13-37-1316 0 0,31-24 969 0 0,-1 0 0 0 0,1 0 1 0 0,0 0-1 0 0,-1-1 0 0 0,1 1 1 0 0,-1 0-1 0 0,1-1 0 0 0,-1 1 1 0 0,1-1-1 0 0,-1 0 0 0 0,1 1 1 0 0,-1-1-1 0 0,0 0 0 0 0,1 0 0 0 0,-1 0 1 0 0,1 0-1 0 0,-1 0 0 0 0,0 0 1 0 0,1 0-1 0 0,-1-1 0 0 0,1 1 1 0 0,-3-1-1 0 0,0-7-2702 0 0,4-2 742 0 0</inkml:trace>
</inkml:ink>
</file>

<file path=ppt/ink/ink2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5:19.581"/>
    </inkml:context>
    <inkml:brush xml:id="br0">
      <inkml:brushProperty name="width" value="0.1" units="cm"/>
      <inkml:brushProperty name="height" value="0.1" units="cm"/>
      <inkml:brushProperty name="color" value="#33CCFF"/>
    </inkml:brush>
  </inkml:definitions>
  <inkml:trace contextRef="#ctx0" brushRef="#br0">0 0 208 0 0,'0'0'10907'0'0,"5"2"-11648"0"0,-3 0 747 0 0,1-1 0 0 0,-1 1 1 0 0,0-1-1 0 0,0 1 0 0 0,0 0 1 0 0,0 0-1 0 0,0 0 0 0 0,0 0 0 0 0,0 0 1 0 0,-1 1-1 0 0,1-1 0 0 0,-1 0 1 0 0,2 5-1 0 0,16 42 436 0 0,-6-9-182 0 0,14 16-32 0 0,3-2 1 0 0,1 0 0 0 0,48 59-1 0 0,-76-109-989 0 0</inkml:trace>
</inkml:ink>
</file>

<file path=ppt/ink/ink2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5:21.330"/>
    </inkml:context>
    <inkml:brush xml:id="br0">
      <inkml:brushProperty name="width" value="0.1" units="cm"/>
      <inkml:brushProperty name="height" value="0.1" units="cm"/>
      <inkml:brushProperty name="color" value="#33CCFF"/>
    </inkml:brush>
  </inkml:definitions>
  <inkml:trace contextRef="#ctx0" brushRef="#br0">359 1 8797 0 0,'0'0'3153'0'0,"-10"13"-2910"0"0,-48 64 145 0 0,-65 114 0 0 0,88-116-60 0 0,4 1 0 0 0,3 2-1 0 0,-27 123 1 0 0,50-192-540 0 0,5-9 79 0 0,-1 0 1 0 0,1 0 0 0 0,0 0 0 0 0,-1 0 0 0 0,1 0 0 0 0,0 0 0 0 0,-1 0 0 0 0,1 0 0 0 0,0 0-1 0 0,-1 0 1 0 0,1-1 0 0 0,-4-6-3170 0 0,-2-12-1378 0 0</inkml:trace>
</inkml:ink>
</file>

<file path=ppt/ink/ink2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5:49.977"/>
    </inkml:context>
    <inkml:brush xml:id="br0">
      <inkml:brushProperty name="width" value="0.1" units="cm"/>
      <inkml:brushProperty name="height" value="0.1" units="cm"/>
      <inkml:brushProperty name="color" value="#33CCFF"/>
    </inkml:brush>
  </inkml:definitions>
  <inkml:trace contextRef="#ctx0" brushRef="#br0">1 21 3524 0 0,'0'0'10401'0'0,"9"0"-9676"0"0,219-9 809 0 0,-42-1-1630 0 0,-132 9-50 0 0,103 2-1467 0 0,-131 1-567 0 0,49 10 0 0 0,-50-4-1882 0 0,-10 5-1389 0 0</inkml:trace>
</inkml:ink>
</file>

<file path=ppt/ink/ink2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5:50.419"/>
    </inkml:context>
    <inkml:brush xml:id="br0">
      <inkml:brushProperty name="width" value="0.1" units="cm"/>
      <inkml:brushProperty name="height" value="0.1" units="cm"/>
      <inkml:brushProperty name="color" value="#33CCFF"/>
    </inkml:brush>
  </inkml:definitions>
  <inkml:trace contextRef="#ctx0" brushRef="#br0">1 35 13845 0 0,'0'0'3762'0'0,"14"1"-5064"0"0,35 3 1451 0 0,72-4-1 0 0,-14-8-220 0 0,52-4-1588 0 0,-52 0-6117 0 0,-61 4 1348 0 0</inkml:trace>
</inkml:ink>
</file>

<file path=ppt/ink/ink2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5:52.377"/>
    </inkml:context>
    <inkml:brush xml:id="br0">
      <inkml:brushProperty name="width" value="0.1" units="cm"/>
      <inkml:brushProperty name="height" value="0.1" units="cm"/>
      <inkml:brushProperty name="color" value="#33CCFF"/>
    </inkml:brush>
  </inkml:definitions>
  <inkml:trace contextRef="#ctx0" brushRef="#br0">792 222 7901 0 0,'0'0'3966'0'0,"-5"-12"-3905"0"0,-15-39 30 0 0,19 48-80 0 0,-1 0 1 0 0,0 0-1 0 0,0 1 0 0 0,0-1 0 0 0,0 1 0 0 0,0-1 1 0 0,0 1-1 0 0,-1 0 0 0 0,1 0 0 0 0,-1 0 0 0 0,0 0 1 0 0,1 0-1 0 0,-1 1 0 0 0,0-1 0 0 0,0 1 0 0 0,0 0 1 0 0,0 0-1 0 0,-6-2 0 0 0,-2 0-14 0 0,-69-26-33 0 0,35 14-26 0 0,0-3 0 0 0,-68-36 0 0 0,111 55-1 0 0,1-1-1 0 0,-1 1 1 0 0,1-1 0 0 0,-1 1-1 0 0,1 0 1 0 0,-1-1 0 0 0,1 1 0 0 0,-1 0-1 0 0,1 0 1 0 0,0 0 0 0 0,-1 0-1 0 0,1 0 1 0 0,0 1 0 0 0,0-1-1 0 0,0 0 1 0 0,0 0 0 0 0,0 1-1 0 0,0-1 1 0 0,-1 3 0 0 0,-2 1-6 0 0,-36 40 201 0 0,-131 155 339 0 0,127-144-414 0 0,-61 103 1 0 0,101-151-91 0 0,-1 0-1 0 0,1 0 1 0 0,1 0 0 0 0,-1 0 0 0 0,2 0 0 0 0,-5 17 0 0 0,7-22 27 0 0,0-1 0 0 0,0 1 0 0 0,0-1 0 0 0,0 1 0 0 0,0 0 0 0 0,1-1 0 0 0,-1 1 0 0 0,1-1 0 0 0,0 1 0 0 0,0-1 1 0 0,-1 1-1 0 0,2-1 0 0 0,-1 1 0 0 0,0-1 0 0 0,0 0 0 0 0,1 0 0 0 0,-1 0 0 0 0,1 0 0 0 0,0 0 0 0 0,0 0 0 0 0,-1 0 0 0 0,1 0 0 0 0,0-1 0 0 0,1 1 1 0 0,-1-1-1 0 0,4 3 0 0 0,10 4-27 0 0,0-1 0 0 0,0-1 0 0 0,1 0 0 0 0,0-2 1 0 0,18 4-1 0 0,-21-6-33 0 0,0 1 0 0 0,-1 1 0 0 0,1 0 0 0 0,-1 0 1 0 0,0 2-1 0 0,0-1 0 0 0,0 2 0 0 0,19 12 0 0 0,-28-14 63 0 0,0-1-1 0 0,0 1 1 0 0,0 0-1 0 0,0 0 1 0 0,-1 0-1 0 0,0 0 1 0 0,0 1-1 0 0,0-1 1 0 0,-1 1-1 0 0,0 0 1 0 0,0-1-1 0 0,0 1 1 0 0,-1 0-1 0 0,0 0 1 0 0,0 0-1 0 0,-1 0 1 0 0,1 1-1 0 0,-1-1 1 0 0,0 0-1 0 0,-2 9 1 0 0,0 2 92 0 0,-1-1-1 0 0,-1 1 1 0 0,0-1-1 0 0,-1 0 1 0 0,0 0-1 0 0,-11 19 1 0 0,8-20 121 0 0,0 0-1 0 0,-1-1 1 0 0,-1-1-1 0 0,0 1 1 0 0,-14 11 0 0 0,18-17-29 0 0,-2-1 1 0 0,1-1-1 0 0,-1 1 0 0 0,0-2 1 0 0,-1 1-1 0 0,1-1 1 0 0,-1 0-1 0 0,0-1 1 0 0,-17 7-1 0 0,23-11-214 0 0,0 1-1 0 0,0 0 0 0 0,-1-1 1 0 0,1 0-1 0 0,0 1 0 0 0,-1-1 1 0 0,-4-1-1 0 0,7 1-129 0 0,1 0-1 0 0,-1 0 1 0 0,1 0 0 0 0,-1-1 0 0 0,0 1-1 0 0,1 0 1 0 0,-1 0 0 0 0,1-1 0 0 0,-1 1-1 0 0,1 0 1 0 0,-1-1 0 0 0,1 1 0 0 0,-1 0-1 0 0,1-1 1 0 0,0 1 0 0 0,-1-1 0 0 0,1 1-1 0 0,0-1 1 0 0,-1 1 0 0 0,1-1 0 0 0,0 1 0 0 0,-1-1-1 0 0,1 1 1 0 0,0-1 0 0 0,0 1 0 0 0,0-1-1 0 0,-1 0 1 0 0,1 1 0 0 0,0-1 0 0 0,0 1-1 0 0,0-1 1 0 0,0 0 0 0 0,0 1 0 0 0,0-1-1 0 0,0 1 1 0 0,0-1 0 0 0,0 0 0 0 0,1 1-1 0 0,-1-1 1 0 0,0 1 0 0 0,0-1 0 0 0,0 1-1 0 0,1-1 1 0 0,-1 1 0 0 0,0-1 0 0 0,1 1-1 0 0,-1-1 1 0 0,0 1 0 0 0,1-1 0 0 0,0 0-1 0 0,13-20-4856 0 0</inkml:trace>
</inkml:ink>
</file>

<file path=ppt/ink/ink2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5:52.803"/>
    </inkml:context>
    <inkml:brush xml:id="br0">
      <inkml:brushProperty name="width" value="0.1" units="cm"/>
      <inkml:brushProperty name="height" value="0.1" units="cm"/>
      <inkml:brushProperty name="color" value="#33CCFF"/>
    </inkml:brush>
  </inkml:definitions>
  <inkml:trace contextRef="#ctx0" brushRef="#br0">358 1 11985 0 0,'0'0'3372'0'0,"-7"15"-4504"0"0,-92 245 1478 0 0,70-162-590 0 0,-42 123 822 0 0,54-177-1634 0 0,-2 0 0 0 0,-44 74 0 0 0,38-79-1948 0 0,-2 0-1233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2:23.383"/>
    </inkml:context>
    <inkml:brush xml:id="br0">
      <inkml:brushProperty name="width" value="0.035" units="cm"/>
      <inkml:brushProperty name="height" value="0.035" units="cm"/>
      <inkml:brushProperty name="color" value="#E71224"/>
    </inkml:brush>
  </inkml:definitions>
  <inkml:trace contextRef="#ctx0" brushRef="#br0">213 353 7409,'-3'-4'707,"0"1"1,0 0-1,-1 0 0,1 0 1,-1 1-1,0-1 1,1 1-1,-1 0 1,0 0-1,-5-2 1,6 3-519,0 0 1,-1 1-1,1-1 1,-1 0-1,1 1 0,-1 0 1,1 0-1,-1 0 1,1 1-1,-1-1 1,-2 1-1,0 1-197,1 0 0,-1 0 0,1 1 0,0 0 0,0 0 0,0 0 0,0 0 0,1 1 0,-1-1 0,1 1 0,0 0 0,0 1 0,1-1 0,-1 1 0,-3 5 0,0 4-21,0 0 0,1 0 1,0 0-1,1 0 1,1 1-1,0 0 0,1 0 1,0 0-1,2 1 1,0-1-1,0 0 0,2 1 1,-1-1-1,2 0 1,0 0-1,7 24 0,-4-21-110,0-1 0,1 0-1,1 0 1,1-1 0,0 0-1,1 0 1,0-1 0,2 0-1,0 0 1,0-1 0,1-1-1,1 0 1,26 21 0,-38-34 136,0 1 1,0 0 0,0 0-1,0 0 1,0-1 0,0 1 0,0 0-1,0-1 1,0 1 0,0-1-1,0 1 1,0-1 0,1 0-1,-1 1 1,0-1 0,0 0 0,0 0-1,1 0 1,-1 0 0,0 0-1,0 0 1,0 0 0,2-1-1,-2 1 24,-1-1 0,1 0 0,-1 0-1,1 0 1,-1 0 0,1 0-1,-1 0 1,1 0 0,-1 0-1,0 0 1,0 0 0,0 0 0,1 0-1,-1 0 1,0 0 0,0 0-1,0 0 1,0 0 0,-1 0-1,1-1 1,-2-10 71,-1 1 1,0 0-1,-7-15 0,-18-39 96,7 17-81,1 0 0,-17-67 0,34 100-107,0 1 0,0-1 1,2 1-1,0-1 1,0 0-1,1 0 1,1 1-1,1-1 1,0 0-1,1 1 1,0-1-1,11-25 0,-12 35-34,0 0-1,1 0 0,-1 1 1,1-1-1,0 1 0,0 0 0,1 0 1,-1 0-1,1 0 0,0 0 1,0 1-1,0 0 0,1 0 0,-1 0 1,1 0-1,9-3 0,-7 3 10,1 1 1,-1 1-1,1-1 0,0 1 0,0 1 0,-1-1 1,1 2-1,0-1 0,-1 1 0,13 2 0,0 2 41,-1 1 0,0 1-1,0 0 1,-1 1 0,0 1-1,0 1 1,-1 1 0,17 14-1,-11-6 67,0 1 0,-2 1-1,-1 1 1,0 1-1,-2 1 1,0 1-1,-2 0 1,-1 1 0,-1 0-1,-1 2 1,-1-1-1,-2 2 1,12 48 0,-21-51 499,-6-23 363,-5-14 211,6 6-1125,0-2-1,0 1 1,1 0 0,0 0 0,0-1-1,1 0 1,-1 0 0,2 1 0,-1-1 0,1 0-1,-1-8 1,2 1-62,0 1-1,0-1 0,1 0 1,1 0-1,4-15 0,5-9-172,2 0-1,34-70 0,19-13-146,-59 110 290,1-1-1,0 1 1,0 0 0,1 1 0,0 0 0,20-17 0,-19 18 35,17-14-34,1 1 0,0 1 0,54-29 0,-69 43 51,0 1-1,0 0 1,0 1-1,1 0 0,0 1 1,0 1-1,0 0 0,1 1 1,-1 0-1,1 1 1,-1 1-1,24 2 0,-31-1 22,0 1 0,1 0-1,-1 0 1,-1 1 0,1 0 0,0 0-1,-1 0 1,1 1 0,-1 0-1,0 0 1,0 1 0,-1-1 0,1 2-1,7 8 1,-6-4 26,0 0-1,-1 0 1,0 0 0,0 1 0,-1 0 0,-1 1-1,0-1 1,3 15 0,-1 2 54,-2 1 1,-1-1 0,-1 1 0,-1 0-1,-2-1 1,-7 46 0,-1-27 52,-2 0 0,-2-1 0,-24 55 0,-70 132 635,85-188-566,15-30-194,3-9 7,1 1 0,0-1 0,0 1-1,1-1 1,-3 13 0,6-19 30,-1 0 0,1 0-1,0 0 1,0 0 0,0 0 0,0 0 0,0 0 0,0 0 0,0 0-1,0-1 1,0 1 0,-1 0 0,1-1 0,0 1 0,0-1 0,0 1-1,0-1 1,-1 1 0,1-1 0,0 0 0,7-3 165,97-42 398,-59 28-554,286-94-43,-90 60-74,-206 48-17,1 1 0,0 1-1,0 3 1,47 5 0,-76-5 28,-6-1 15,0 0 1,0 0-1,1 0 0,-1 0 1,0 1-1,0-1 0,0 1 1,0 0-1,0-1 0,0 1 1,0 0-1,0 0 0,0 0 1,3 3-1,-8-1 1,-1 0 1,1 0-1,0 0 0,-1 0 1,0-1-1,-6 4 0,9-5 17,-19 12-197,-6 2 157,-47 39 0,68-50-385,0 0 1,0 1-1,1-1 0,0 1 0,-1 0 1,2 1-1,-1-1 0,1 1 0,-1-1 1,1 1-1,1 0 0,-1 0 0,1 0 0,0 0 1,-1 10-1,5 16-5466</inkml:trace>
</inkml:ink>
</file>

<file path=ppt/ink/ink2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5:53.221"/>
    </inkml:context>
    <inkml:brush xml:id="br0">
      <inkml:brushProperty name="width" value="0.1" units="cm"/>
      <inkml:brushProperty name="height" value="0.1" units="cm"/>
      <inkml:brushProperty name="color" value="#33CCFF"/>
    </inkml:brush>
  </inkml:definitions>
  <inkml:trace contextRef="#ctx0" brushRef="#br0">178 6 8233 0 0,'0'0'3021'0'0,"13"-1"-3410"0"0,42-4 293 0 0,-51 5 96 0 0,0 0 1 0 0,0 1-1 0 0,0-1 0 0 0,0 1 1 0 0,0 0-1 0 0,0 0 1 0 0,-1 1-1 0 0,1-1 0 0 0,0 1 1 0 0,-1-1-1 0 0,1 1 0 0 0,-1 0 1 0 0,0 0-1 0 0,1 1 1 0 0,-1-1-1 0 0,0 1 0 0 0,-1 0 1 0 0,4 2-1 0 0,-1 2 23 0 0,1 0 0 0 0,-1 1 1 0 0,0-1-1 0 0,-1 1 0 0 0,6 14 0 0 0,-7-17-3 0 0,-1 0 0 0 0,-1 1-1 0 0,1-1 1 0 0,-1 0 0 0 0,0 1 0 0 0,0-1 0 0 0,0 1-1 0 0,-1-1 1 0 0,1 1 0 0 0,-1-1 0 0 0,-1 1 0 0 0,1-1-1 0 0,-1 0 1 0 0,0 1 0 0 0,0-1 0 0 0,-1 1 0 0 0,-2 5-1 0 0,2-7 23 0 0,-1 0-1 0 0,0 1 1 0 0,1-1-1 0 0,-1-1 1 0 0,-1 1-1 0 0,1 0 0 0 0,-1-1 1 0 0,1 1-1 0 0,-1-1 1 0 0,0 0-1 0 0,0 0 0 0 0,0-1 1 0 0,-1 1-1 0 0,1-1 1 0 0,-1 0-1 0 0,1 0 1 0 0,-1-1-1 0 0,-8 3 0 0 0,-3-1 178 0 0,1 0 0 0 0,-1-1 0 0 0,0 0-1 0 0,0-1 1 0 0,1-1 0 0 0,-1-1-1 0 0,-20-3 1 0 0,29 3-104 0 0,-1 0 0 0 0,1-1 0 0 0,0 0 0 0 0,0 0 0 0 0,0-1 0 0 0,1 1 0 0 0,-1-1 0 0 0,1-1 0 0 0,-1 1 0 0 0,1-1 0 0 0,0-1 0 0 0,1 1 0 0 0,-1-1 0 0 0,1 0 0 0 0,0 0 0 0 0,0 0 0 0 0,0-1 0 0 0,-4-6 0 0 0,8 10-99 0 0,0 0 1 0 0,0 0-1 0 0,0 0 1 0 0,0 0 0 0 0,1 0-1 0 0,-1 0 1 0 0,1-1-1 0 0,-1 1 1 0 0,1 0-1 0 0,0 0 1 0 0,0-1 0 0 0,0 1-1 0 0,0 0 1 0 0,0-1-1 0 0,1 1 1 0 0,-1 0-1 0 0,0 0 1 0 0,2-3 0 0 0,0 1-32 0 0,0-1 0 0 0,0 1 0 0 0,0-1 0 0 0,1 1 0 0 0,-1 0 0 0 0,1 0 0 0 0,0 0 1 0 0,5-3-1 0 0,0-1-65 0 0,1 0 1 0 0,0 1-1 0 0,0 0 0 0 0,1 0 1 0 0,0 1-1 0 0,15-7 1 0 0,-19 11 3 0 0,0 0 0 0 0,1 0 0 0 0,-1 0 0 0 0,0 1 0 0 0,0 0 0 0 0,1 0 0 0 0,-1 0 0 0 0,1 1 0 0 0,-1 0 0 0 0,1 1 0 0 0,9 1 0 0 0,21 5-5343 0 0,-31-6 4080 0 0</inkml:trace>
</inkml:ink>
</file>

<file path=ppt/ink/ink2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8:14.066"/>
    </inkml:context>
    <inkml:brush xml:id="br0">
      <inkml:brushProperty name="width" value="0.1" units="cm"/>
      <inkml:brushProperty name="height" value="0.1" units="cm"/>
      <inkml:brushProperty name="color" value="#33CCFF"/>
    </inkml:brush>
  </inkml:definitions>
  <inkml:trace contextRef="#ctx0" brushRef="#br0">0 40 444 0 0,'0'0'9342'0'0,"23"-12"-8718"0"0,19 3-842 0 0,52-6-1 0 0,-75 13 130 0 0,1 1 1 0 0,0 1-1 0 0,-1 0 0 0 0,39 7 0 0 0,-33 2-1214 0 0,-24-8 1045 0 0,-1-1 1 0 0,1 1-1 0 0,0-1 0 0 0,0 1 1 0 0,0-1-1 0 0,0 1 0 0 0,0 0 1 0 0,-1-1-1 0 0,1 1 0 0 0,0 0 0 0 0,-1 0 1 0 0,1 0-1 0 0,0-1 0 0 0,-1 1 1 0 0,1 0-1 0 0,-1 0 0 0 0,1 0 1 0 0,-1 0-1 0 0,0 0 0 0 0,1 0 1 0 0,-1 2-1 0 0,-2 2-2039 0 0</inkml:trace>
</inkml:ink>
</file>

<file path=ppt/ink/ink2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8:14.488"/>
    </inkml:context>
    <inkml:brush xml:id="br0">
      <inkml:brushProperty name="width" value="0.1" units="cm"/>
      <inkml:brushProperty name="height" value="0.1" units="cm"/>
      <inkml:brushProperty name="color" value="#33CCFF"/>
    </inkml:brush>
  </inkml:definitions>
  <inkml:trace contextRef="#ctx0" brushRef="#br0">1 0 168 0 0,'0'0'4070'0'0,"3"2"-4093"0"0,10 6 52 0 0,0-2 0 0 0,1 0 1 0 0,0 0-1 0 0,0-1 0 0 0,1-1 0 0 0,-1 0 1 0 0,1-1-1 0 0,0-1 0 0 0,0 0 0 0 0,23-1 0 0 0,5-1-1977 0 0</inkml:trace>
</inkml:ink>
</file>

<file path=ppt/ink/ink2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8:14.956"/>
    </inkml:context>
    <inkml:brush xml:id="br0">
      <inkml:brushProperty name="width" value="0.1" units="cm"/>
      <inkml:brushProperty name="height" value="0.1" units="cm"/>
      <inkml:brushProperty name="color" value="#33CCFF"/>
    </inkml:brush>
  </inkml:definitions>
  <inkml:trace contextRef="#ctx0" brushRef="#br0">0 294 2020 0 0,'0'0'2490'0'0,"13"-5"-1760"0"0,13-5-133 0 0,43-24 0 0 0,-57 27-417 0 0,1 0 1 0 0,-2-1-1 0 0,1-1 0 0 0,-1 0 0 0 0,0 0 0 0 0,15-19 0 0 0,86-130 1211 0 0,-106 149-1140 0 0,-5 55-2864 0 0,2 11 3041 0 0,18 101-1 0 0,-2-31 49 0 0,-17-110-408 0 0,-1 0 0 0 0,-1 1 0 0 0,-1-1 1 0 0,0 0-1 0 0,-1 1 0 0 0,-7 28 0 0 0,5-27 18 0 0,1 0-1 0 0,1 0 1 0 0,1 0-1 0 0,1 33 0 0 0,1-19 40 0 0,-1-31-133 0 0,0 1 0 0 0,1 0 0 0 0,-1 0 0 0 0,1-1 0 0 0,0 1 0 0 0,0 0 0 0 0,0-1 0 0 0,1 1 0 0 0,-1-1-1 0 0,0 1 1 0 0,1-1 0 0 0,0 0 0 0 0,-1 1 0 0 0,1-1 0 0 0,0 0 0 0 0,0 0 0 0 0,0 0 0 0 0,0-1 0 0 0,3 3 0 0 0,-3-3-269 0 0,0 0-1 0 0,0 0 1 0 0,0 0 0 0 0,0 0 0 0 0,0 0 0 0 0,0 0 0 0 0,0 0 0 0 0,0-1-1 0 0,1 1 1 0 0,-1-1 0 0 0,0 0 0 0 0,0 1 0 0 0,1-1 0 0 0,-1 0 0 0 0,4-1-1 0 0,7-2-3294 0 0</inkml:trace>
</inkml:ink>
</file>

<file path=ppt/ink/ink2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8:15.360"/>
    </inkml:context>
    <inkml:brush xml:id="br0">
      <inkml:brushProperty name="width" value="0.1" units="cm"/>
      <inkml:brushProperty name="height" value="0.1" units="cm"/>
      <inkml:brushProperty name="color" value="#33CCFF"/>
    </inkml:brush>
  </inkml:definitions>
  <inkml:trace contextRef="#ctx0" brushRef="#br0">1 10 5032 0 0,'0'0'5030'0'0,"15"-1"-6477"0"0,253 0 1477 0 0,82-2 86 0 0,-317-2-577 0 0</inkml:trace>
</inkml:ink>
</file>

<file path=ppt/ink/ink2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8:16.048"/>
    </inkml:context>
    <inkml:brush xml:id="br0">
      <inkml:brushProperty name="width" value="0.1" units="cm"/>
      <inkml:brushProperty name="height" value="0.1" units="cm"/>
      <inkml:brushProperty name="color" value="#33CCFF"/>
    </inkml:brush>
  </inkml:definitions>
  <inkml:trace contextRef="#ctx0" brushRef="#br0">977 1352 2556 0 0,'0'0'2819'0'0,"17"-5"-1890"0"0,111-40 766 0 0,-4 0-117 0 0,158-68-199 0 0,-252 98-1273 0 0,-2-1 0 0 0,0-1 1 0 0,0-1-1 0 0,-2-1 0 0 0,0-1 0 0 0,-2-2 1 0 0,25-27-1 0 0,-37 34-65 0 0,-1 0 0 0 0,-1-1 1 0 0,0-1-1 0 0,-1 1 0 0 0,-1-2 1 0 0,0 1-1 0 0,-1-1 0 0 0,-1 0 1 0 0,-1 0-1 0 0,-1-1 0 0 0,0 0 1 0 0,-1 1-1 0 0,-1-1 1 0 0,-1 0-1 0 0,-1 0 0 0 0,-2-23 1 0 0,-2 6-15 0 0,-2 0 1 0 0,-1 1 0 0 0,-1 0 0 0 0,-2 1-1 0 0,-2 0 1 0 0,-1 0 0 0 0,-29-53 0 0 0,29 65-53 0 0,0 0 1 0 0,-1 1-1 0 0,-1 0 1 0 0,-2 1 0 0 0,1 1-1 0 0,-2 1 1 0 0,-1 0-1 0 0,0 1 1 0 0,-1 2 0 0 0,-1-1-1 0 0,0 2 1 0 0,-1 1 0 0 0,-1 1-1 0 0,0 1 1 0 0,0 1-1 0 0,-1 0 1 0 0,0 2 0 0 0,-1 1-1 0 0,0 1 1 0 0,-50-5-1 0 0,26 9-128 0 0,-1 2-1 0 0,0 2 0 0 0,0 2 0 0 0,1 2 0 0 0,0 3 0 0 0,-84 25 0 0 0,45-3-2 0 0,1 3 0 0 0,-138 77 0 0 0,181-87 130 0 0,1 2 1 0 0,2 2-1 0 0,1 2 1 0 0,1 1-1 0 0,-53 56 1 0 0,74-68 2 0 0,1 2 1 0 0,1 0 0 0 0,2 1 0 0 0,0 0 0 0 0,1 1 0 0 0,1 0 0 0 0,1 1 0 0 0,1 1 0 0 0,1-1 0 0 0,2 2-1 0 0,0-1 1 0 0,-3 34 0 0 0,7-34 48 0 0,1 1 1 0 0,2-1-1 0 0,0 0 0 0 0,2 0 0 0 0,1 1 0 0 0,1-1 1 0 0,1-1-1 0 0,1 1 0 0 0,1-1 0 0 0,1 0 0 0 0,1 0 1 0 0,1-1-1 0 0,2 0 0 0 0,0-1 0 0 0,1-1 0 0 0,1 0 0 0 0,23 27 1 0 0,-3-9 94 0 0,2-2 0 0 0,2-1 0 0 0,1-2 0 0 0,2-2 0 0 0,1-1 1 0 0,48 25-1 0 0,-14-14 144 0 0,3-3 0 0 0,147 51 0 0 0,-163-70-140 0 0,2-2 0 0 0,0-3 0 0 0,127 12 1 0 0,-160-25-25 0 0,0-1 0 0 0,0-2 0 0 0,0-1 0 0 0,0-1 0 0 0,0-2 0 0 0,0-1 0 0 0,-1-2 0 0 0,0-1 0 0 0,-1-1 0 0 0,33-16 0 0 0,-46 16 24 0 0,0-1 0 0 0,-1 0 0 0 0,-1-1 0 0 0,0-1 0 0 0,0-1 1 0 0,-1 0-1 0 0,-1 0 0 0 0,-1-2 0 0 0,19-27 0 0 0,-2-5 87 0 0,-2-1-1 0 0,21-54 1 0 0,-30 57-127 0 0,-2-1 1 0 0,-1-1 0 0 0,-3 0 0 0 0,-2 0-1 0 0,-2-1 1 0 0,2-74 0 0 0,-9 78-104 0 0,-2 0 0 0 0,-2 0 0 0 0,-1 1 0 0 0,-3-1 1 0 0,-2 1-1 0 0,-2 1 0 0 0,-20-55 0 0 0,26 85-62 0 0,0 1-1 0 0,-1 0 1 0 0,-8-13-1 0 0,11 21-17 0 0,0 0 0 0 0,0 0 0 0 0,-1 1 0 0 0,1-1 0 0 0,-1 1 0 0 0,1 0-1 0 0,-1 0 1 0 0,0 0 0 0 0,0 0 0 0 0,0 1 0 0 0,-1 0 0 0 0,-4-3 0 0 0,-5 1-884 0 0,0 0 1 0 0,0 0-1 0 0,0 2 1 0 0,0-1 0 0 0,-23 1-1 0 0,-42 1-4282 0 0</inkml:trace>
</inkml:ink>
</file>

<file path=ppt/ink/ink2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8:12.518"/>
    </inkml:context>
    <inkml:brush xml:id="br0">
      <inkml:brushProperty name="width" value="0.1" units="cm"/>
      <inkml:brushProperty name="height" value="0.1" units="cm"/>
      <inkml:brushProperty name="color" value="#33CCFF"/>
    </inkml:brush>
  </inkml:definitions>
  <inkml:trace contextRef="#ctx0" brushRef="#br0">1 0 888 0 0,'0'0'4133'0'0,"12"32"-4174"0"0,-6-24-1436 0 0,-24-48-2026 0 0</inkml:trace>
</inkml:ink>
</file>

<file path=ppt/ink/ink2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8:12.988"/>
    </inkml:context>
    <inkml:brush xml:id="br0">
      <inkml:brushProperty name="width" value="0.1" units="cm"/>
      <inkml:brushProperty name="height" value="0.1" units="cm"/>
      <inkml:brushProperty name="color" value="#33CCFF"/>
    </inkml:brush>
  </inkml:definitions>
  <inkml:trace contextRef="#ctx0" brushRef="#br0">0 0 300 0 0,'0'0'5655'0'0,"3"5"-4725"0"0</inkml:trace>
</inkml:ink>
</file>

<file path=ppt/ink/ink2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8:13.440"/>
    </inkml:context>
    <inkml:brush xml:id="br0">
      <inkml:brushProperty name="width" value="0.1" units="cm"/>
      <inkml:brushProperty name="height" value="0.1" units="cm"/>
      <inkml:brushProperty name="color" value="#33CCFF"/>
    </inkml:brush>
  </inkml:definitions>
  <inkml:trace contextRef="#ctx0" brushRef="#br0">0 0 888 0 0,'0'0'3896'0'0</inkml:trace>
</inkml:ink>
</file>

<file path=ppt/ink/ink2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8:17.775"/>
    </inkml:context>
    <inkml:brush xml:id="br0">
      <inkml:brushProperty name="width" value="0.1" units="cm"/>
      <inkml:brushProperty name="height" value="0.1" units="cm"/>
      <inkml:brushProperty name="color" value="#33CCFF"/>
    </inkml:brush>
  </inkml:definitions>
  <inkml:trace contextRef="#ctx0" brushRef="#br0">22 28 1540 0 0,'0'0'7225'0'0,"-4"-5"-6504"0"0,-10-13-155 0 0,10 14 10 0 0,35 6-1345 0 0,245 3 2446 0 0,-173-6-1184 0 0,-115 24-7524 0 0,2-12 4425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3:00.132"/>
    </inkml:context>
    <inkml:brush xml:id="br0">
      <inkml:brushProperty name="width" value="0.035" units="cm"/>
      <inkml:brushProperty name="height" value="0.035" units="cm"/>
      <inkml:brushProperty name="color" value="#E71224"/>
    </inkml:brush>
  </inkml:definitions>
  <inkml:trace contextRef="#ctx0" brushRef="#br0">89 19 336,'-19'-3'4205,"8"0"-446,2 2-1475,8 1-2294,1 0 1,0 0 0,-1 0 0,1 0-1,-1 0 1,1 0 0,-1 0 0,1 0-1,0-1 1,-1 1 0,1 0-1,0 0 1,-1 0 0,1-1 0,-1 1-1,1 0 1,0 0 0,-1-1 0,1 1-1,0 0 1,0 0 0,-1-1 0,1 1-1,0-1 1,0 1 0,-1 0 0,1-1-1,0 1 1,0-1 0,-1-3 585,1 6-904,-1 0 0,1 0 0,-1 0 1,0 0-1,0 0 0,0 0 0,0 0 0,0 0 0,-1 0 0,1 0 0,-1-1 0,1 1 0,-1 0 0,1-1 0,-3 2 0,2-1 29,-14 12-1653</inkml:trace>
</inkml:ink>
</file>

<file path=ppt/ink/ink2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8:18.185"/>
    </inkml:context>
    <inkml:brush xml:id="br0">
      <inkml:brushProperty name="width" value="0.1" units="cm"/>
      <inkml:brushProperty name="height" value="0.1" units="cm"/>
      <inkml:brushProperty name="color" value="#33CCFF"/>
    </inkml:brush>
  </inkml:definitions>
  <inkml:trace contextRef="#ctx0" brushRef="#br0">1 17 4212 0 0,'0'0'7328'0'0,"13"-2"-8934"0"0,21-4 1585 0 0,-1 1-1 0 0,65 1 0 0 0,81 12-81 0 0,5 0 2858 0 0</inkml:trace>
</inkml:ink>
</file>

<file path=ppt/ink/ink2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8:26.269"/>
    </inkml:context>
    <inkml:brush xml:id="br0">
      <inkml:brushProperty name="width" value="0.1" units="cm"/>
      <inkml:brushProperty name="height" value="0.1" units="cm"/>
      <inkml:brushProperty name="color" value="#33CCFF"/>
    </inkml:brush>
  </inkml:definitions>
  <inkml:trace contextRef="#ctx0" brushRef="#br0">11 47 328 0 0,'0'0'1943'0'0,"-1"-4"-1878"0"0,-1-7-147 0 0,-5-20 10268 0 0,7 31-10224 0 0,4 1-171 0 0,0 1 103 0 0,0 0 0 0 0,-1 0-1 0 0,1 1 1 0 0,-1-1 0 0 0,1 1-1 0 0,-1-1 1 0 0,0 1 0 0 0,0 0-1 0 0,0 0 1 0 0,0 1-1 0 0,0-1 1 0 0,2 5 0 0 0,3 2-66 0 0,32 37 197 0 0,-3 3 0 0 0,50 87 0 0 0,46 119 375 0 0,-80-148-192 0 0,-49-100-164 0 0,5 10 226 0 0,0-1 0 0 0,20 27 0 0 0,-12-12-3228 0 0,-16-27 3056 0 0,1-1-1 0 0,1 1 0 0 0,-1-1 0 0 0,0 1 0 0 0,1-1 1 0 0,4 5-1 0 0,-21-33 5244 0 0,13 24-5487 0 0,1-1 0 0 0,0 1 0 0 0,-1-1 0 0 0,1 0 0 0 0,0 1 0 0 0,-1-1 0 0 0,1 1 0 0 0,0-1 0 0 0,0 0 0 0 0,-1 1 0 0 0,1-1 0 0 0,0 0 0 0 0,0 1 0 0 0,0-1-1 0 0,0 0 1 0 0,0 1 0 0 0,0-1 0 0 0,0 0 0 0 0,0 1 0 0 0,0-1 0 0 0,0 1 0 0 0,1-1 0 0 0,-1 0 0 0 0,0 1 0 0 0,0-1 0 0 0,1 0 0 0 0,-1 1 0 0 0,0-1 0 0 0,1 1 0 0 0,-1-1 0 0 0,0 1 0 0 0,1-1 0 0 0,-1 1 0 0 0,1-1 0 0 0,-1 1 0 0 0,1-1 0 0 0,-1 1 0 0 0,1-1 0 0 0,0 1 0 0 0,3-1-416 0 0,0-1 1 0 0,-1 1-1 0 0,1-1 1 0 0,0 1-1 0 0,-1-1 1 0 0,1 0-1 0 0,3-3 0 0 0,17-13-1336 0 0</inkml:trace>
</inkml:ink>
</file>

<file path=ppt/ink/ink2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8:27.784"/>
    </inkml:context>
    <inkml:brush xml:id="br0">
      <inkml:brushProperty name="width" value="0.1" units="cm"/>
      <inkml:brushProperty name="height" value="0.1" units="cm"/>
      <inkml:brushProperty name="color" value="#33CCFF"/>
    </inkml:brush>
  </inkml:definitions>
  <inkml:trace contextRef="#ctx0" brushRef="#br0">2140 1033 768 0 0,'0'0'2788'0'0,"6"-13"-2337"0"0,4-7 99 0 0,1 1 0 0 0,0 0 0 0 0,27-33 0 0 0,-29 41-312 0 0,-1-1 0 0 0,0 1-1 0 0,-1-1 1 0 0,-1-1 0 0 0,0 1 0 0 0,0-1-1 0 0,-1 0 1 0 0,-1-1 0 0 0,0 1 0 0 0,-1-1-1 0 0,0 1 1 0 0,-1-1 0 0 0,-1 0 0 0 0,0 0-1 0 0,-3-27 1 0 0,-2 1-141 0 0,-1 1 0 0 0,-2 0 0 0 0,-2 0 0 0 0,-19-52 0 0 0,21 71-71 0 0,-1 1 0 0 0,-1 0-1 0 0,0 0 1 0 0,-2 1 0 0 0,0 1 0 0 0,0-1-1 0 0,-2 2 1 0 0,0 0 0 0 0,-1 0-1 0 0,-1 1 1 0 0,0 1 0 0 0,-1 1 0 0 0,-20-14-1 0 0,-4 2-84 0 0,0 1 0 0 0,-1 3 0 0 0,-1 1 0 0 0,-1 2 0 0 0,-1 2 0 0 0,0 2 0 0 0,-1 2 0 0 0,0 2-1 0 0,-1 2 1 0 0,-77-4 0 0 0,75 12-34 0 0,0 1 0 0 0,0 3-1 0 0,0 2 1 0 0,1 1 0 0 0,-87 27 0 0 0,97-21 98 0 0,1 2 0 0 0,1 1 0 0 0,0 1 0 0 0,1 2 0 0 0,1 1 0 0 0,1 2 0 0 0,-51 46 1 0 0,27-13 105 0 0,3 2 1 0 0,3 2-1 0 0,-67 101 1 0 0,-104 212 305 0 0,114-182 16 0 0,70-126-208 0 0,3 1 0 0 0,-30 80 0 0 0,51-108-188 0 0,2 0 0 0 0,2 0 0 0 0,1 1 0 0 0,2 0 0 0 0,-3 73 0 0 0,10-78-33 0 0,1 0-1 0 0,1 0 1 0 0,2 0 0 0 0,1-1 0 0 0,2 0-1 0 0,1 0 1 0 0,1 0 0 0 0,2-1-1 0 0,1-1 1 0 0,22 39 0 0 0,-21-47 24 0 0,0 0 0 0 0,2 0 0 0 0,0-2 1 0 0,2 0-1 0 0,0 0 0 0 0,1-2 0 0 0,0-1 0 0 0,2 0 1 0 0,0-1-1 0 0,1-1 0 0 0,0-1 0 0 0,1-2 0 0 0,36 16 0 0 0,-15-14 106 0 0,-1-1 0 0 0,2-2 0 0 0,0-2 0 0 0,70 5-1 0 0,182-8 298 0 0,-277-7-388 0 0,38 0 61 0 0,-1-4 0 0 0,0-1 0 0 0,0-4 1 0 0,-1-1-1 0 0,0-4 0 0 0,-1-1 1 0 0,-1-3-1 0 0,0-2 0 0 0,-2-3 0 0 0,-1-2 1 0 0,0-2-1 0 0,-3-2 0 0 0,0-3 0 0 0,-2-1 1 0 0,-1-3-1 0 0,-3-1 0 0 0,0-2 1 0 0,-3-2-1 0 0,47-64 0 0 0,-61 70-34 0 0,-1 0 0 0 0,-3-1 0 0 0,-1-2 0 0 0,-1 0 0 0 0,-2-1 0 0 0,-3 0 0 0 0,0-1 0 0 0,-3-1 0 0 0,-2 0 0 0 0,-1-1 0 0 0,4-84 0 0 0,-19-334-181 0 0,5 378 115 0 0,1 50 4 0 0,-1 0 0 0 0,-2 0-1 0 0,-1 0 1 0 0,-1 0-1 0 0,-2 1 1 0 0,-1 0 0 0 0,-15-32-1 0 0,18 52-38 0 0,0 0 0 0 0,0 0 0 0 0,-2 1 0 0 0,1 0 0 0 0,-1 1 0 0 0,-1 0 0 0 0,0 0-1 0 0,-19-16 1 0 0,20 20-46 0 0,-1 0-1 0 0,0 1 0 0 0,0 0 1 0 0,-1 0-1 0 0,0 1 0 0 0,1 0 1 0 0,-1 1-1 0 0,-1 0 0 0 0,1 0 1 0 0,0 1-1 0 0,-1 1 0 0 0,-15-1 1 0 0,5 1-503 0 0,-1 2 1 0 0,0 1-1 0 0,1 0 0 0 0,0 1 1 0 0,0 2-1 0 0,-28 9 1 0 0,28-7-784 0 0,1 2 0 0 0,0 0 0 0 0,-29 19 0 0 0,21-9-1165 0 0</inkml:trace>
</inkml:ink>
</file>

<file path=ppt/ink/ink2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8:32.896"/>
    </inkml:context>
    <inkml:brush xml:id="br0">
      <inkml:brushProperty name="width" value="0.1" units="cm"/>
      <inkml:brushProperty name="height" value="0.1" units="cm"/>
      <inkml:brushProperty name="color" value="#33CCFF"/>
    </inkml:brush>
  </inkml:definitions>
  <inkml:trace contextRef="#ctx0" brushRef="#br0">20 1 588 0 0,'0'0'5933'0'0,"-6"1"-7418"0"0,5 8 1485 0 0,-3 2 68 0 0,1 2-68 0 0,0 4 0 0 0,2 0-352 0 0,0-1-756 0 0,1-3-484 0 0,0 5-364 0 0</inkml:trace>
</inkml:ink>
</file>

<file path=ppt/ink/ink2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8:33.319"/>
    </inkml:context>
    <inkml:brush xml:id="br0">
      <inkml:brushProperty name="width" value="0.1" units="cm"/>
      <inkml:brushProperty name="height" value="0.1" units="cm"/>
      <inkml:brushProperty name="color" value="#33CCFF"/>
    </inkml:brush>
  </inkml:definitions>
  <inkml:trace contextRef="#ctx0" brushRef="#br0">111 1 80 0 0,'0'0'1108'0'0,"-22"76"-1204"0"0,22-58 276 0 0,1 0-180 0 0,4-5-536 0 0</inkml:trace>
  <inkml:trace contextRef="#ctx0" brushRef="#br0" timeOffset="1">7 657 156 0 0,'0'0'12'0'0,"-6"73"48"0"0,12-54 96 0 0,1 3-156 0 0,-2-4-172 0 0</inkml:trace>
</inkml:ink>
</file>

<file path=ppt/ink/ink2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8:33.742"/>
    </inkml:context>
    <inkml:brush xml:id="br0">
      <inkml:brushProperty name="width" value="0.1" units="cm"/>
      <inkml:brushProperty name="height" value="0.1" units="cm"/>
      <inkml:brushProperty name="color" value="#33CCFF"/>
    </inkml:brush>
  </inkml:definitions>
  <inkml:trace contextRef="#ctx0" brushRef="#br0">404 1 40 0 0,'0'0'1720'0'0,"-43"68"-1864"0"0,41-52 144 0 0,2 5 0 0 0,2 0-88 0 0,3-6-620 0 0,5 12-112 0 0</inkml:trace>
  <inkml:trace contextRef="#ctx0" brushRef="#br0" timeOffset="1">145 994 132 0 0,'0'0'900'0'0,"-6"13"-418"0"0,-13 24-342 0 0,2 2 0 0 0,-22 71 0 0 0,8 52 611 0 0,17-77-332 0 0,-2 7-1041 0 0,13-82-1580 0 0</inkml:trace>
</inkml:ink>
</file>

<file path=ppt/ink/ink2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8:34.574"/>
    </inkml:context>
    <inkml:brush xml:id="br0">
      <inkml:brushProperty name="width" value="0.1" units="cm"/>
      <inkml:brushProperty name="height" value="0.1" units="cm"/>
      <inkml:brushProperty name="color" value="#33CCFF"/>
    </inkml:brush>
  </inkml:definitions>
  <inkml:trace contextRef="#ctx0" brushRef="#br0">1 491 1892 0 0,'0'0'5101'0'0,"7"-2"-6313"0"0,2-2 1276 0 0,-1 0 0 0 0,1 0 0 0 0,-1 0 0 0 0,0-1 0 0 0,0-1 0 0 0,0 1-1 0 0,-1-1 1 0 0,0 0 0 0 0,0-1 0 0 0,10-11 0 0 0,-5 1 40 0 0,0 0-1 0 0,-1 0 1 0 0,0-1 0 0 0,-2-1 0 0 0,11-26-1 0 0,-15 32-49 0 0,-1 0 0 0 0,0-1 0 0 0,-1 1-1 0 0,-1-1 1 0 0,0 0 0 0 0,0 0 0 0 0,-2 0-1 0 0,-1-27 1 0 0,-1 35-64 0 0,0 1 1 0 0,0 0-1 0 0,0 0 1 0 0,0-1-1 0 0,-1 2 1 0 0,0-1-1 0 0,0 0 1 0 0,0 1-1 0 0,0-1 1 0 0,-1 1-1 0 0,0 0 1 0 0,0 0-1 0 0,0 0 0 0 0,0 1 1 0 0,-1-1-1 0 0,-9-4 1 0 0,-6-8 136 0 0,62 7-2573 0 0,-8 3 2472 0 0,4-1-583 0 0,1 1 1 0 0,0 2-1 0 0,55 1 0 0 0,-93 4 537 0 0,-1-1 0 0 0,1 0 1 0 0,0 1-1 0 0,-1-1 0 0 0,1 0 0 0 0,0 1 0 0 0,-1-1 0 0 0,1 1 0 0 0,-1-1 0 0 0,1 1 0 0 0,-1 0 0 0 0,1-1 1 0 0,-1 1-1 0 0,1 0 0 0 0,-1-1 0 0 0,0 1 0 0 0,1 0 0 0 0,-1-1 0 0 0,0 1 0 0 0,1 0 0 0 0,-1-1 1 0 0,0 1-1 0 0,0 0 0 0 0,0 0 0 0 0,0 0 0 0 0,0-1 0 0 0,0 1 0 0 0,0 0 0 0 0,0 0 0 0 0,0-1 0 0 0,0 1 1 0 0,0 0-1 0 0,0 0 0 0 0,-1-1 0 0 0,1 1 0 0 0,0 0 0 0 0,-1 0 0 0 0,-9 36-217 0 0,8-33 223 0 0,-2 8-5 0 0,0 0 0 0 0,1 1 0 0 0,0-1 0 0 0,1 1 0 0 0,0-1 0 0 0,0 23 0 0 0,3-30 15 0 0,-1-1 0 0 0,1 1 0 0 0,0-1 0 0 0,0 0 0 0 0,0 1 0 0 0,0-1 0 0 0,1 0 0 0 0,0 0 0 0 0,0 0 0 0 0,0 0 0 0 0,0 0 0 0 0,1 0 0 0 0,-1 0 0 0 0,1-1 0 0 0,0 1 0 0 0,0-1 0 0 0,0 0 0 0 0,1 0 0 0 0,-1 0 0 0 0,1 0 0 0 0,0-1 0 0 0,5 4-1 0 0,10 2 115 0 0,0 0-1 0 0,1-1 0 0 0,0-1 1 0 0,0-1-1 0 0,0-1 0 0 0,1 0 1 0 0,0-2-1 0 0,-1 0 0 0 0,1-1 0 0 0,0-1 1 0 0,0-2-1 0 0,21-3 0 0 0,-33 3-35 0 0,0-1-1 0 0,0 0 1 0 0,0-1 0 0 0,0 0-1 0 0,0 0 1 0 0,-1-1 0 0 0,0 0-1 0 0,0 0 1 0 0,0-1-1 0 0,7-7 1 0 0,8-9 72 0 0,36-42 0 0 0,-52 55-98 0 0,1-1 0 0 0,-1-1-1 0 0,-1 1 1 0 0,7-16 0 0 0,-11 22-25 0 0,0-1 0 0 0,0 1 1 0 0,-1-1-1 0 0,1 1 0 0 0,-1-1 1 0 0,0 0-1 0 0,-1 0 1 0 0,1 1-1 0 0,-1-1 0 0 0,0 0 1 0 0,0 0-1 0 0,0 0 0 0 0,-1 0 1 0 0,-1-5-1 0 0,2 9-37 0 0,0 0 0 0 0,-1-1 0 0 0,1 1 0 0 0,-1 0 1 0 0,1-1-1 0 0,-1 1 0 0 0,1 0 0 0 0,-1 0 0 0 0,0-1 0 0 0,0 1 0 0 0,0 0 0 0 0,0 0 0 0 0,1 0 0 0 0,-1 0 0 0 0,-1 0 0 0 0,1 0 0 0 0,0 1 1 0 0,0-1-1 0 0,0 0 0 0 0,0 0 0 0 0,-1 1 0 0 0,1-1 0 0 0,0 1 0 0 0,0-1 0 0 0,-1 1 0 0 0,1 0 0 0 0,0-1 0 0 0,-1 1 0 0 0,1 0 1 0 0,-1 0-1 0 0,1 0 0 0 0,0 0 0 0 0,-1 0 0 0 0,-2 0 0 0 0,2 1-73 0 0,-1 0 0 0 0,0 0 0 0 0,1 0 0 0 0,-1 0 0 0 0,1 0-1 0 0,-1 1 1 0 0,1-1 0 0 0,-1 1 0 0 0,1-1 0 0 0,0 1 0 0 0,0 0 0 0 0,0 0 0 0 0,0 0 0 0 0,0 0 0 0 0,0 0 0 0 0,-1 3 0 0 0,-4 6 65 0 0,1-1 1 0 0,-1 1 0 0 0,2 1-1 0 0,0-1 1 0 0,0 1 0 0 0,1 0 0 0 0,1 0-1 0 0,0 0 1 0 0,0 0 0 0 0,1 1-1 0 0,1-1 1 0 0,0 1 0 0 0,1-1-1 0 0,0 1 1 0 0,4 21 0 0 0,-3-30 50 0 0,0 0 0 0 0,1 0 0 0 0,0 0 0 0 0,0 0 0 0 0,0 0 0 0 0,1 0 0 0 0,-1-1 0 0 0,1 1 0 0 0,0-1 0 0 0,-1 0 0 0 0,2 1 0 0 0,-1-1 0 0 0,0-1 0 0 0,1 1 0 0 0,-1 0 0 0 0,1-1 0 0 0,0 0-1 0 0,0 0 1 0 0,0 0 0 0 0,0 0 0 0 0,0-1 0 0 0,0 1 0 0 0,0-1 0 0 0,0 0 0 0 0,9 0 0 0 0,9 2 169 0 0,0-1-1 0 0,0-1 0 0 0,39-4 1 0 0,-57 3-184 0 0,17-2-406 0 0,0-1 0 0 0,0-1 0 0 0,25-7 0 0 0,-5-3-1888 0 0</inkml:trace>
</inkml:ink>
</file>

<file path=ppt/ink/ink2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8:34.996"/>
    </inkml:context>
    <inkml:brush xml:id="br0">
      <inkml:brushProperty name="width" value="0.1" units="cm"/>
      <inkml:brushProperty name="height" value="0.1" units="cm"/>
      <inkml:brushProperty name="color" value="#33CCFF"/>
    </inkml:brush>
  </inkml:definitions>
  <inkml:trace contextRef="#ctx0" brushRef="#br0">121 1 2948 0 0,'0'0'6038'0'0,"-5"16"-7942"0"0,-41 224 2625 0 0,2 91 11 0 0,24-187-4515 0 0,14-109 1279 0 0</inkml:trace>
</inkml:ink>
</file>

<file path=ppt/ink/ink2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8:35.463"/>
    </inkml:context>
    <inkml:brush xml:id="br0">
      <inkml:brushProperty name="width" value="0.1" units="cm"/>
      <inkml:brushProperty name="height" value="0.1" units="cm"/>
      <inkml:brushProperty name="color" value="#33CCFF"/>
    </inkml:brush>
  </inkml:definitions>
  <inkml:trace contextRef="#ctx0" brushRef="#br0">1 237 3696 0 0,'0'0'3286'0'0,"14"-7"-4427"0"0,172-64 812 0 0,-78 30-130 0 0,-97 36 482 0 0,1-1 1 0 0,-1 0-1 0 0,-1 0 1 0 0,1-1-1 0 0,-1-1 1 0 0,0 0-1 0 0,9-9 0 0 0,-17 15 132 0 0,0-1-1 0 0,0 1 0 0 0,0-1 1 0 0,0 1-1 0 0,-1-1 0 0 0,1 0 1 0 0,-1 1-1 0 0,0-1 0 0 0,1 0 1 0 0,-1 0-1 0 0,-1 0 0 0 0,1 0 1 0 0,0 0-1 0 0,0-4 0 0 0,-2 7-177 0 0,1 0-1 0 0,-1 0 1 0 0,0 0-1 0 0,1 0 0 0 0,-1 0 1 0 0,1 0-1 0 0,-1 0 1 0 0,1 0-1 0 0,-1 0 1 0 0,1 0-1 0 0,-1 0 0 0 0,1 1 1 0 0,-1-1-1 0 0,1 0 1 0 0,-1 0-1 0 0,1 1 1 0 0,-1-1-1 0 0,1 0 0 0 0,-1 1 1 0 0,1-1-1 0 0,0 0 1 0 0,-1 1-1 0 0,1-1 1 0 0,-1 1-1 0 0,1-1 0 0 0,0 1 1 0 0,-1 0-1 0 0,-20 38-698 0 0,10-19 521 0 0,0 0-1 0 0,-10 30 0 0 0,19-43 193 0 0,0 0 0 0 0,0 1-1 0 0,1-1 1 0 0,0 1 0 0 0,0 0-1 0 0,1-1 1 0 0,-1 1-1 0 0,2 0 1 0 0,-1-1 0 0 0,1 1-1 0 0,2 9 1 0 0,-2-15 49 0 0,0 1 0 0 0,0-1 1 0 0,0 1-1 0 0,0-1 0 0 0,0 0 1 0 0,0 1-1 0 0,0-1 0 0 0,1 0 0 0 0,-1 0 1 0 0,1 0-1 0 0,0 0 0 0 0,0 0 0 0 0,0 0 1 0 0,0 0-1 0 0,0-1 0 0 0,0 1 1 0 0,0-1-1 0 0,0 1 0 0 0,1-1 0 0 0,-1 0 1 0 0,0 0-1 0 0,1 0 0 0 0,-1 0 1 0 0,1 0-1 0 0,-1-1 0 0 0,1 1 0 0 0,0-1 1 0 0,-1 1-1 0 0,1-1 0 0 0,0 0 0 0 0,-1 0 1 0 0,1 0-1 0 0,-1-1 0 0 0,1 1 1 0 0,2-1-1 0 0,3-1 138 0 0,0 0 0 0 0,0 0 0 0 0,0 0 0 0 0,0-1 0 0 0,-1 0 0 0 0,1-1 0 0 0,-1 1 0 0 0,0-2 0 0 0,0 1 0 0 0,8-7-1 0 0,5-8 17 0 0,0 0-1 0 0,0-2 1 0 0,-2-1-1 0 0,-1 0 1 0 0,-1-1-1 0 0,-1 0 1 0 0,18-37-1 0 0,-23 30-286 0 0,-12 20-3171 0 0</inkml:trace>
</inkml:ink>
</file>

<file path=ppt/ink/ink2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8:35.867"/>
    </inkml:context>
    <inkml:brush xml:id="br0">
      <inkml:brushProperty name="width" value="0.1" units="cm"/>
      <inkml:brushProperty name="height" value="0.1" units="cm"/>
      <inkml:brushProperty name="color" value="#33CCFF"/>
    </inkml:brush>
  </inkml:definitions>
  <inkml:trace contextRef="#ctx0" brushRef="#br0">57 34 1580 0 0,'0'0'3292'0'0,"-3"12"-3528"0"0,-10 23 687 0 0,1-3-30 0 0,1 1 0 0 0,-7 37 1 0 0,20-74 217 0 0,0 0 1 0 0,0 0 0 0 0,0 0 0 0 0,0 0 0 0 0,1 1 0 0 0,0-1 0 0 0,-1 1 0 0 0,6-5 0 0 0,37-39-1989 0 0,-24 25 1076 0 0,70-70-6263 0 0,-74 76 4192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3:07.143"/>
    </inkml:context>
    <inkml:brush xml:id="br0">
      <inkml:brushProperty name="width" value="0.035" units="cm"/>
      <inkml:brushProperty name="height" value="0.035" units="cm"/>
      <inkml:brushProperty name="color" value="#E71224"/>
    </inkml:brush>
  </inkml:definitions>
  <inkml:trace contextRef="#ctx0" brushRef="#br0">303 80 6149,'2'-11'1540,"-1"6"-1218,-1 0-1,1 0 1,0 0-1,0 1 1,1-1 0,-1 0-1,1 1 1,0-1-1,0 1 1,0-1-1,1 1 1,0 0 0,3-4-1,-5 8-333,-1 0-1,1 0 1,-1-1 0,1 1-1,-1 0 1,1 0 0,-1 0-1,1 0 1,-1 0 0,1 0-1,-1 0 1,1 1 0,-1-1-1,1 0 1,-1 0 0,1 0-1,-1 0 1,1 1 0,-1-1-1,1 0 1,-1 1 0,1-1-1,-1 0 1,0 1 0,1-1-1,-1 0 1,0 1-1,1-1 1,-1 1 0,1-1-1,10 17-254,-7-10 269,0 1-1,-1-1 1,-1 1-1,1 0 1,-1-1-1,0 1 1,1 10-1,-2 2 67,-1-1-1,-2 30 0,-4 1 11,-3 0-1,-1 0 0,-20 54 1,-57 132 132,42-121-80,-61 138 15,97-232 71,-2 0 0,0-1 0,-20 26-1,31-46-147,0 0-1,0 1 1,0-1-1,0 0 1,-1 0-1,1 1 0,0-1 1,0 0-1,0 0 1,-1 0-1,1 1 1,0-1-1,0 0 1,-1 0-1,1 0 1,0 0-1,0 0 0,-1 1 1,1-1-1,0 0 1,0 0-1,-1 0 1,1 0-1,0 0 1,-1 0-1,1 0 1,0 0-1,-1 0 0,1 0 1,0 0-1,0 0 1,-1 0-1,1 0 1,0-1-1,0 1 1,-1 0-1,1 0 1,0 0-1,-1 0 0,-7-14 878,2-21-787,6 19-163,1 0 0,1 1 0,1-1 1,0 0-1,1 1 0,1-1 0,0 1 1,1 0-1,9-16 0,6-8-34,2 2-1,31-39 1,89-93-262,-118 143 39,2 1-1,1 2 0,0 1 0,36-21 0,-57 39-21,1 0 0,0 0-1,0 0 1,1 1 0,-1 0-1,1 1 1,-1 0-1,1 0 1,0 1 0,0 0-1,17 1 1,-15 1-335,0 1 1,0 0-1,0 1 0,0 0 1,-1 1-1,0 0 0,1 0 1,-1 2-1,9 5 1,5 4-1287,1-2-53</inkml:trace>
</inkml:ink>
</file>

<file path=ppt/ink/ink2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8:36.290"/>
    </inkml:context>
    <inkml:brush xml:id="br0">
      <inkml:brushProperty name="width" value="0.1" units="cm"/>
      <inkml:brushProperty name="height" value="0.1" units="cm"/>
      <inkml:brushProperty name="color" value="#33CCFF"/>
    </inkml:brush>
  </inkml:definitions>
  <inkml:trace contextRef="#ctx0" brushRef="#br0">83 38 1644 0 0,'0'0'4733'0'0,"-2"13"-4958"0"0,-1 6 397 0 0,-1 1 0 0 0,0-1 0 0 0,-2 0 0 0 0,0 0-1 0 0,-1 0 1 0 0,-19 33 0 0 0,25-51-214 0 0,-16 21 815 0 0,11-21-82 0 0,5-17-391 0 0,3 10-446 0 0,-1-1 0 0 0,1 0-1 0 0,0 1 1 0 0,1 0 0 0 0,-1-1 0 0 0,1 1 0 0 0,0 0 0 0 0,1 0-1 0 0,8-10 1 0 0,44-48-900 0 0,-46 53 816 0 0,9-12-35 0 0,-14 17 248 0 0,-1 0-1 0 0,1 0 1 0 0,1 1-1 0 0,-1-1 1 0 0,1 1-1 0 0,0 0 1 0 0,0 1-1 0 0,9-6 1 0 0,-14 9 23 0 0,0 1 1 0 0,0 0-1 0 0,0 0 1 0 0,0 0-1 0 0,0 0 1 0 0,0 0-1 0 0,0 0 1 0 0,0 0 0 0 0,0 0-1 0 0,0 0 1 0 0,0 1-1 0 0,0-1 1 0 0,0 0-1 0 0,0 1 1 0 0,-1-1 0 0 0,1 0-1 0 0,0 1 1 0 0,0-1-1 0 0,0 1 1 0 0,0-1-1 0 0,-1 1 1 0 0,1 0-1 0 0,0-1 1 0 0,0 1 0 0 0,-1 0-1 0 0,1 0 1 0 0,-1-1-1 0 0,1 1 1 0 0,-1 0-1 0 0,1 0 1 0 0,-1 0-1 0 0,1 0 1 0 0,0 1 0 0 0,13 38 833 0 0,-11-30-681 0 0,1 5 15 0 0,-1 1 0 0 0,-1 0-1 0 0,0 0 1 0 0,-1-1-1 0 0,-1 30 1 0 0,-1-23-214 0 0,1 0-1 0 0,5 29 0 0 0,-2-37-1293 0 0,2-5-1115 0 0</inkml:trace>
</inkml:ink>
</file>

<file path=ppt/ink/ink2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8:36.692"/>
    </inkml:context>
    <inkml:brush xml:id="br0">
      <inkml:brushProperty name="width" value="0.1" units="cm"/>
      <inkml:brushProperty name="height" value="0.1" units="cm"/>
      <inkml:brushProperty name="color" value="#33CCFF"/>
    </inkml:brush>
  </inkml:definitions>
  <inkml:trace contextRef="#ctx0" brushRef="#br0">0 467 744 0 0,'0'0'7549'0'0,"3"-7"-7557"0"0,3-3 6 0 0,0 0 1 0 0,0 1-1 0 0,1 0 0 0 0,13-14 1 0 0,37-41-352 0 0,-2-3 0 0 0,-3-2 1 0 0,66-117-1 0 0,-109 173-60 0 0,-10 26-558 0 0,0-2 999 0 0,-16 77 1230 0 0,-3 0 1 0 0,-57 149 0 0 0,34-111-739 0 0,-8 27-125 0 0,-49 162 719 0 0,96-304-1172 0 0</inkml:trace>
</inkml:ink>
</file>

<file path=ppt/ink/ink2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8:37.101"/>
    </inkml:context>
    <inkml:brush xml:id="br0">
      <inkml:brushProperty name="width" value="0.1" units="cm"/>
      <inkml:brushProperty name="height" value="0.1" units="cm"/>
      <inkml:brushProperty name="color" value="#33CCFF"/>
    </inkml:brush>
  </inkml:definitions>
  <inkml:trace contextRef="#ctx0" brushRef="#br0">0 116 4164 0 0,'0'0'5735'0'0,"16"-8"-6235"0"0,6-3 450 0 0,2 1-1 0 0,-1 1 1 0 0,1 1 0 0 0,1 1-1 0 0,27-4 1 0 0,137-14 1278 0 0,303-1-1 0 0,-452 26 4462 0 0,-38 4-7531 0 0,-1-1 1082 0 0,1-1-1 0 0,-1 0 0 0 0,1 0 0 0 0,-1 0 1 0 0,1 0-1 0 0,0 0 0 0 0,2 1 1 0 0,-21-25-8554 0 0</inkml:trace>
</inkml:ink>
</file>

<file path=ppt/ink/ink2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9:29.546"/>
    </inkml:context>
    <inkml:brush xml:id="br0">
      <inkml:brushProperty name="width" value="0.1" units="cm"/>
      <inkml:brushProperty name="height" value="0.1" units="cm"/>
      <inkml:brushProperty name="color" value="#33CCFF"/>
    </inkml:brush>
  </inkml:definitions>
  <inkml:trace contextRef="#ctx0" brushRef="#br0">0 77 548 0 0,'6'0'9047'0'0,"63"-2"-6082"0"0,34-7-2649 0 0,-5 1-329 0 0,1320-50 291 0 0,-264 90-6 0 0,-631-12 311 0 0,345-13-320 0 0,171 6-42 0 0,-987-11-316 0 0,-79-2-1489 0 0,-220 11-6107 0 0,154-11 2989 0 0</inkml:trace>
</inkml:ink>
</file>

<file path=ppt/ink/ink2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9:30.124"/>
    </inkml:context>
    <inkml:brush xml:id="br0">
      <inkml:brushProperty name="width" value="0.1" units="cm"/>
      <inkml:brushProperty name="height" value="0.1" units="cm"/>
      <inkml:brushProperty name="color" value="#33CCFF"/>
    </inkml:brush>
  </inkml:definitions>
  <inkml:trace contextRef="#ctx0" brushRef="#br0">0 283 2492 0 0,'0'0'6988'0'0,"5"-3"-6836"0"0,24-9 85 0 0,1 1 1 0 0,0 1-1 0 0,0 2 0 0 0,37-6 1 0 0,-24 5-120 0 0,376-71 1146 0 0,615-38 0 0 0,-546 100-978 0 0,-1 22 1 0 0,658 89 0 0 0,-1115-89-277 0 0,99 12 127 0 0,191 2 0 0 0,-315-18-81 0 0,-1-1 1 0 0,0 0-1 0 0,0 0 1 0 0,0 0-1 0 0,0 0 1 0 0,1-1-1 0 0,-2 1 1 0 0,1-1-1 0 0,0 0 1 0 0,4-3-1 0 0,-7 4-67 0 0,0 1 0 0 0,0-1 0 0 0,0 0 0 0 0,0 1 0 0 0,0-1 0 0 0,0 0 0 0 0,-1 0 0 0 0,1 1 0 0 0,0-1-1 0 0,0 0 1 0 0,-1 0 0 0 0,1 0 0 0 0,-1 0 0 0 0,1 0 0 0 0,-1 0 0 0 0,1 0 0 0 0,-1 0 0 0 0,0 0 0 0 0,0-1 0 0 0,1 1 0 0 0,-1 0 0 0 0,0 0-1 0 0,0 0 1 0 0,0 0 0 0 0,0 0 0 0 0,0 0 0 0 0,0 0 0 0 0,0-1 0 0 0,-1 1 0 0 0,1 0 0 0 0,0 0 0 0 0,-1 0 0 0 0,1 0 0 0 0,-1 0 0 0 0,1 0-1 0 0,-1 0 1 0 0,1 0 0 0 0,-1 0 0 0 0,0 0 0 0 0,1 1 0 0 0,-1-1 0 0 0,0 0 0 0 0,0 0 0 0 0,1 0 0 0 0,-2 0 0 0 0,-1-1-138 0 0,0 0 1 0 0,1 0 0 0 0,-1 1-1 0 0,0-1 1 0 0,0 1 0 0 0,0-1-1 0 0,0 1 1 0 0,0 0 0 0 0,0 0-1 0 0,0 0 1 0 0,0 1-1 0 0,-1-1 1 0 0,-2 1 0 0 0,-51-1-1442 0 0,33 2 1020 0 0,-272 7-4772 0 0,201-5 2592 0 0</inkml:trace>
</inkml:ink>
</file>

<file path=ppt/ink/ink2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9:31.283"/>
    </inkml:context>
    <inkml:brush xml:id="br0">
      <inkml:brushProperty name="width" value="0.1" units="cm"/>
      <inkml:brushProperty name="height" value="0.1" units="cm"/>
      <inkml:brushProperty name="color" value="#33CCFF"/>
    </inkml:brush>
  </inkml:definitions>
  <inkml:trace contextRef="#ctx0" brushRef="#br0">0 259 6857 0 0,'0'0'3025'0'0,"15"-9"-2959"0"0,8-5 75 0 0,1 1 0 0 0,1 1 0 0 0,0 1-1 0 0,32-9 1 0 0,136-30 691 0 0,3 9-1 0 0,302-25 1 0 0,409 43 168 0 0,-535 43-1014 0 0,-1 17 0 0 0,394 89 0 0 0,-697-111 29 0 0,22 5 65 0 0,1-3 1 0 0,161 7-1 0 0,-251-23-34 0 0,0-1 1 0 0,-1 0 0 0 0,1-1-1 0 0,-1 1 1 0 0,1 0 0 0 0,0 0-1 0 0,-1 0 1 0 0,1 0 0 0 0,-1 0-1 0 0,1-1 1 0 0,0 1 0 0 0,-1 0 0 0 0,1 0-1 0 0,-1-1 1 0 0,1 1 0 0 0,-1 0-1 0 0,1-1 1 0 0,-1 1 0 0 0,1-1-1 0 0,-1 1 1 0 0,1-1 0 0 0,-1 1-1 0 0,0-1 1 0 0,1 1 0 0 0,-1-1-1 0 0,0 1 1 0 0,1-1 0 0 0,-1 1-1 0 0,0-1 1 0 0,0 1 0 0 0,0-1-1 0 0,1-1 1 0 0,-1-21 882 0 0,-1 12-199 0 0,-12-16-728 0 0,7 16 34 0 0,6 10-161 0 0,0-1 0 0 0,-1 1-1 0 0,0-1 1 0 0,1 1 0 0 0,-1 0 0 0 0,0-1 0 0 0,0 1 0 0 0,1 0-1 0 0,-1 0 1 0 0,0-1 0 0 0,0 1 0 0 0,0 0 0 0 0,-1 0-1 0 0,1 0 1 0 0,0 0 0 0 0,0 0 0 0 0,-2 0 0 0 0,9 30-7479 0 0,-12-58-137 0 0</inkml:trace>
</inkml:ink>
</file>

<file path=ppt/ink/ink2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9:32.005"/>
    </inkml:context>
    <inkml:brush xml:id="br0">
      <inkml:brushProperty name="width" value="0.1" units="cm"/>
      <inkml:brushProperty name="height" value="0.1" units="cm"/>
      <inkml:brushProperty name="color" value="#33CCFF"/>
    </inkml:brush>
  </inkml:definitions>
  <inkml:trace contextRef="#ctx0" brushRef="#br0">1 1 3940 0 0,'0'0'2369'0'0</inkml:trace>
</inkml:ink>
</file>

<file path=ppt/ink/ink2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9:32.494"/>
    </inkml:context>
    <inkml:brush xml:id="br0">
      <inkml:brushProperty name="width" value="0.1" units="cm"/>
      <inkml:brushProperty name="height" value="0.1" units="cm"/>
      <inkml:brushProperty name="color" value="#33CCFF"/>
    </inkml:brush>
  </inkml:definitions>
  <inkml:trace contextRef="#ctx0" brushRef="#br0">195 81 340 0 0,'0'0'2476'0'0,"-74"-5"-2372"0"0,49 5 16 0 0,-1 2 164 0 0,1 1-60 0 0,4 1 24 0 0,6-2-140 0 0,7 2-108 0 0,8 1-260 0 0,8-1-40 0 0,5-1 248 0 0,31-3-1292 0 0</inkml:trace>
  <inkml:trace contextRef="#ctx0" brushRef="#br0" timeOffset="1">731 28 2796 0 0,'0'0'2893'0'0,"77"-14"-5566"0"0,-3 0-195 0 0</inkml:trace>
</inkml:ink>
</file>

<file path=ppt/ink/ink2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9:32.930"/>
    </inkml:context>
    <inkml:brush xml:id="br0">
      <inkml:brushProperty name="width" value="0.1" units="cm"/>
      <inkml:brushProperty name="height" value="0.1" units="cm"/>
      <inkml:brushProperty name="color" value="#33CCFF"/>
    </inkml:brush>
  </inkml:definitions>
  <inkml:trace contextRef="#ctx0" brushRef="#br0">35 0 4288 0 0,'0'0'6896'0'0,"-14"1"-6356"0"0,11 2-587 0 0,1 1 0 0 0,0 0 0 0 0,-1 0 0 0 0,2 0 0 0 0,-1 0 0 0 0,0 0 0 0 0,1 0 0 0 0,0 0 0 0 0,0 0 0 0 0,0 1 0 0 0,0-1 0 0 0,1 1 0 0 0,-1 3 0 0 0,7 4-1375 0 0,-5-11 1280 0 0,-1 0-1 0 0,1-1 1 0 0,-1 1-1 0 0,1-1 1 0 0,-1 1-1 0 0,1 0 0 0 0,-1 0 1 0 0,1-1-1 0 0,-1 1 1 0 0,0 0-1 0 0,1 0 1 0 0,-1 0-1 0 0,0-1 1 0 0,0 1-1 0 0,0 0 1 0 0,0 0-1 0 0,0 0 1 0 0,0 0-1 0 0,0-1 1 0 0,0 1-1 0 0,0 0 0 0 0,0 1 1 0 0,0-2 99 0 0,0 0-1 0 0,0 0 1 0 0,0 0-1 0 0,0 0 1 0 0,0 1 0 0 0,0-1-1 0 0,0 0 1 0 0,0 0 0 0 0,0 0-1 0 0,0 0 1 0 0,0 1-1 0 0,0-1 1 0 0,0 0 0 0 0,0 0-1 0 0,0 0 1 0 0,0 0 0 0 0,0 0-1 0 0,0 1 1 0 0,0-1-1 0 0,0 0 1 0 0,0 0 0 0 0,0 0-1 0 0,0 0 1 0 0,0 1-1 0 0,0-1 1 0 0,0 0 0 0 0,0 0-1 0 0,0 0 1 0 0,0 0 0 0 0,-1 0-1 0 0,1 0 1 0 0,0 0-1 0 0,0 1 1 0 0,0-1 0 0 0,0 0-1 0 0,0 0 1 0 0,0 0 0 0 0,-1 0-1 0 0,1 0 1 0 0,0 0-1 0 0,0 0 1 0 0,0 0 0 0 0,0 0-1 0 0,-1 0 1 0 0,1 0 0 0 0,0 0-1 0 0,0 0 1 0 0,0 0-1 0 0,0 0 1 0 0,0 0 0 0 0,-1 0-1 0 0,1 0 1 0 0,0 0 0 0 0,0 0-1 0 0,0 0 1 0 0,0 0-1 0 0,-1 0 1 0 0,1 0 0 0 0,0 0-1 0 0,0 0 1 0 0,0 0 0 0 0,0 0-1 0 0,0 0 1 0 0,0-1-1 0 0,-1 1 1 0 0,1 0 0 0 0,-6-35-3417 0 0</inkml:trace>
</inkml:ink>
</file>

<file path=ppt/ink/ink2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9:35.325"/>
    </inkml:context>
    <inkml:brush xml:id="br0">
      <inkml:brushProperty name="width" value="0.1" units="cm"/>
      <inkml:brushProperty name="height" value="0.1" units="cm"/>
      <inkml:brushProperty name="color" value="#33CCFF"/>
    </inkml:brush>
  </inkml:definitions>
  <inkml:trace contextRef="#ctx0" brushRef="#br0">73 0 4908 0 0,'0'0'2256'0'0,"-1"14"-3784"0"0,-34 240 2502 0 0,-1-104 491 0 0,37-165 2034 0 0,0 8-3566 0 0,-1-1 1 0 0,1 1-1 0 0,1 0 0 0 0,4-15 0 0 0,5-2-44 0 0,1 0-1 0 0,1 1 1 0 0,1 0 0 0 0,1 1-1 0 0,19-21 1 0 0,-18 26-1061 0 0,1 0-1 0 0,0 1 1 0 0,26-18 0 0 0,-26 22-1091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3:07.569"/>
    </inkml:context>
    <inkml:brush xml:id="br0">
      <inkml:brushProperty name="width" value="0.035" units="cm"/>
      <inkml:brushProperty name="height" value="0.035" units="cm"/>
      <inkml:brushProperty name="color" value="#E71224"/>
    </inkml:brush>
  </inkml:definitions>
  <inkml:trace contextRef="#ctx0" brushRef="#br0">33 13 816,'4'-11'5847,"-6"9"-3502,1 3-2341,0 0-1,0 0 1,0-1 0,1 1 0,-1 0 0,0 0 0,1 0-1,-1 0 1,1 0 0,-1 0 0,1 0 0,0 1-1,-1-1 1,1 0 0,0 2 0,-9 33 409,3 1-1,1 0 1,0 53 0,5-79-385,1 1 0,0 0 0,1 0 0,1-1 0,0 1 0,6 16 0,-6-21 15,0-1 1,1 0-1,-1 0 1,1 0-1,0-1 1,1 1-1,-1-1 1,1 0-1,0-1 1,0 1-1,0-1 1,9 5-1,-9-6 114,1-1-1,-1 0 1,1 0 0,0-1-1,-1 0 1,1 0-1,0 0 1,0-1 0,0 1-1,0-2 1,0 1-1,0-1 1,0 1 0,-1-2-1,1 1 1,10-4-1,6-3 96,-1 0 0,38-21 0,-34 16-401,-2-2-1,0 0 1,0-1-1,-1-1 1,-1-1-1,-1-1 1,28-34-1,-45 50-48,-1-1 0,0 0 0,0 0-1,0 0 1,0 0 0,0 0 0,-1 0 0,0 0-1,0 0 1,0-1 0,0-3 0,-4-31-4148,0 23 1627</inkml:trace>
</inkml:ink>
</file>

<file path=ppt/ink/ink2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9:35.765"/>
    </inkml:context>
    <inkml:brush xml:id="br0">
      <inkml:brushProperty name="width" value="0.1" units="cm"/>
      <inkml:brushProperty name="height" value="0.1" units="cm"/>
      <inkml:brushProperty name="color" value="#33CCFF"/>
    </inkml:brush>
  </inkml:definitions>
  <inkml:trace contextRef="#ctx0" brushRef="#br0">26 213 2520 0 0,'0'0'1954'0'0,"12"-13"-2190"0"0,90-86-80 0 0,-98 95 223 0 0,0 1 2 0 0,1 0 0 0 0,-1-1 0 0 0,0 0 0 0 0,-1 0 0 0 0,1 0 0 0 0,-1-1 0 0 0,1 1 0 0 0,-1-1 0 0 0,0 1 0 0 0,-1-1 0 0 0,1 0 0 0 0,-1 0 0 0 0,0-1 0 0 0,0 1 0 0 0,-1 0 0 0 0,2-8 0 0 0,-3 12 99 0 0,0 1 0 0 0,0-1 0 0 0,0 1 0 0 0,0-1 1 0 0,-1 1-1 0 0,1-1 0 0 0,0 1 0 0 0,0-1 0 0 0,0 1 0 0 0,0 0 0 0 0,-1-1 0 0 0,1 1 0 0 0,0-1 0 0 0,0 1 0 0 0,-1-1 0 0 0,1 1 0 0 0,0 0 0 0 0,0-1 0 0 0,-1 1 0 0 0,1 0 0 0 0,-1-1 1 0 0,1 1-1 0 0,0 0 0 0 0,-1-1 0 0 0,1 1 0 0 0,-1 0 0 0 0,1 0 0 0 0,-1 0 0 0 0,0-1 0 0 0,-18 1 123 0 0,-18 12 295 0 0,26-5-288 0 0,1 0 0 0 0,0 1 0 0 0,1 1 0 0 0,0-1 0 0 0,0 1 0 0 0,1 1 0 0 0,0 0 0 0 0,1 0 0 0 0,0 0 0 0 0,-6 12 0 0 0,9-13-102 0 0,-1-1-1 0 0,1 0 1 0 0,1 1 0 0 0,0 0-1 0 0,0 0 1 0 0,1 0 0 0 0,0 0 0 0 0,0 0-1 0 0,1 1 1 0 0,1-1 0 0 0,-1 0-1 0 0,1 1 1 0 0,1-1 0 0 0,1 11-1 0 0,-1-18-25 0 0,0 0 0 0 0,0 0-1 0 0,0 0 1 0 0,0 0 0 0 0,1 0-1 0 0,-1 0 1 0 0,0 0 0 0 0,1 0-1 0 0,0 0 1 0 0,-1-1 0 0 0,1 1-1 0 0,0-1 1 0 0,0 1 0 0 0,0-1-1 0 0,0 0 1 0 0,0 0 0 0 0,0 0-1 0 0,0 0 1 0 0,0 0 0 0 0,0 0-1 0 0,0-1 1 0 0,1 1 0 0 0,-1-1-1 0 0,0 1 1 0 0,4-1 0 0 0,8 2 271 0 0,1-1 0 0 0,27-2 0 0 0,-30 0-143 0 0,-1 1-160 0 0,0-1 0 0 0,1-1 0 0 0,-1 0-1 0 0,17-6 1 0 0,-21 6-547 0 0,0 0 0 0 0,-1-1-1 0 0,0-1 1 0 0,0 1 0 0 0,7-6-1 0 0,5-6-1898 0 0</inkml:trace>
</inkml:ink>
</file>

<file path=ppt/ink/ink2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9:36.154"/>
    </inkml:context>
    <inkml:brush xml:id="br0">
      <inkml:brushProperty name="width" value="0.1" units="cm"/>
      <inkml:brushProperty name="height" value="0.1" units="cm"/>
      <inkml:brushProperty name="color" value="#33CCFF"/>
    </inkml:brush>
  </inkml:definitions>
  <inkml:trace contextRef="#ctx0" brushRef="#br0">83 1 2888 0 0,'0'0'3470'0'0,"-4"14"-4246"0"0,2-4 884 0 0,-6 19 575 0 0,-4 45 1 0 0,-1 29 505 0 0,-9 77-638 0 0,0 269 0 0 0,27-421-1458 0 0</inkml:trace>
</inkml:ink>
</file>

<file path=ppt/ink/ink2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9:36.546"/>
    </inkml:context>
    <inkml:brush xml:id="br0">
      <inkml:brushProperty name="width" value="0.1" units="cm"/>
      <inkml:brushProperty name="height" value="0.1" units="cm"/>
      <inkml:brushProperty name="color" value="#33CCFF"/>
    </inkml:brush>
  </inkml:definitions>
  <inkml:trace contextRef="#ctx0" brushRef="#br0">0 332 964 0 0,'0'0'4452'0'0,"13"-5"-4922"0"0,5-2 420 0 0,81-32 169 0 0,-83 32-167 0 0,-1-1 0 0 0,0 0 0 0 0,-1-1 0 0 0,23-18 0 0 0,-28 19 211 0 0,-1 0 0 0 0,0 0-1 0 0,-1-1 1 0 0,0 0 0 0 0,0 0 0 0 0,-1-1-1 0 0,0 1 1 0 0,0-1 0 0 0,-1-1-1 0 0,-1 1 1 0 0,6-20 0 0 0,-19 68-822 0 0,6-28 626 0 0,0 1-1 0 0,1-1 1 0 0,0 0-1 0 0,0 0 0 0 0,1 1 1 0 0,1-1-1 0 0,-1 1 1 0 0,2-1-1 0 0,-1 1 0 0 0,3 10 1 0 0,-3-20 39 0 0,1-1 1 0 0,-1 1 0 0 0,0 0-1 0 0,0-1 1 0 0,1 1 0 0 0,-1 0-1 0 0,0-1 1 0 0,1 1-1 0 0,-1-1 1 0 0,0 1 0 0 0,1-1-1 0 0,-1 1 1 0 0,1-1-1 0 0,-1 1 1 0 0,1-1 0 0 0,-1 1-1 0 0,1-1 1 0 0,-1 1-1 0 0,1-1 1 0 0,0 0 0 0 0,-1 1-1 0 0,1-1 1 0 0,0 0 0 0 0,-1 0-1 0 0,1 1 1 0 0,0-1-1 0 0,0 0 1 0 0,1 0 50 0 0,-1 0 1 0 0,1 0-1 0 0,-1-1 0 0 0,1 1 1 0 0,-1-1-1 0 0,0 1 0 0 0,1-1 1 0 0,-1 1-1 0 0,0-1 0 0 0,1 0 1 0 0,-1 1-1 0 0,2-2 0 0 0,32-32 1143 0 0,-32 31-1241 0 0,8-8 122 0 0,-2-1-1 0 0,1 0 1 0 0,-1-1-1 0 0,-1 0 1 0 0,0 0-1 0 0,-1-1 1 0 0,-1 0-1 0 0,0 0 1 0 0,-1-1-1 0 0,0 0 1 0 0,-1 0-1 0 0,-1 0 1 0 0,3-24-1 0 0,-6 39-93 0 0,0 0 0 0 0,0 0 0 0 0,0-1 0 0 0,0 1 0 0 0,0 0 0 0 0,0 0 0 0 0,0-1 0 0 0,0 1 0 0 0,0 0 0 0 0,0 0 0 0 0,0-1 0 0 0,0 1 0 0 0,0 0 0 0 0,0 0 0 0 0,0-1 0 0 0,0 1 0 0 0,-1 0 0 0 0,1 0 0 0 0,0-1 0 0 0,0 1 0 0 0,0 0 0 0 0,0 0 0 0 0,0 0-1 0 0,0-1 1 0 0,-1 1 0 0 0,1 0 0 0 0,0 0 0 0 0,0 0 0 0 0,0 0 0 0 0,-1-1 0 0 0,1 1 0 0 0,0 0 0 0 0,0 0 0 0 0,-1 0 0 0 0,1 0 0 0 0,0 0 0 0 0,0 0 0 0 0,-1 0 0 0 0,1-1 0 0 0,0 1 0 0 0,0 0 0 0 0,-1 0 0 0 0,1 0 0 0 0,0 0 0 0 0,0 0 0 0 0,-1 0 0 0 0,1 0 0 0 0,0 0 0 0 0,0 0 0 0 0,-1 1 0 0 0,1-1 0 0 0,0 0 0 0 0,0 0 0 0 0,-1 0 0 0 0,1 0 0 0 0,0 0 0 0 0,0 0 0 0 0,-1 1-1 0 0,-13 9-2854 0 0,3 0 549 0 0</inkml:trace>
</inkml:ink>
</file>

<file path=ppt/ink/ink2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19:37.013"/>
    </inkml:context>
    <inkml:brush xml:id="br0">
      <inkml:brushProperty name="width" value="0.1" units="cm"/>
      <inkml:brushProperty name="height" value="0.1" units="cm"/>
      <inkml:brushProperty name="color" value="#33CCFF"/>
    </inkml:brush>
  </inkml:definitions>
  <inkml:trace contextRef="#ctx0" brushRef="#br0">33 52 5685 0 0,'0'0'2379'0'0,"0"14"-4092"0"0,0-3 1735 0 0,1 4 87 0 0,-1 0 1 0 0,-1-1 0 0 0,0 1-1 0 0,-1 0 1 0 0,0 0-1 0 0,-6 17 1 0 0,7-28-24 0 0,0-3-25 0 0,1 0 0 0 0,0 1-1 0 0,0-1 1 0 0,-1 0 0 0 0,1 0 0 0 0,-1 0 0 0 0,1 1 0 0 0,-1-1-1 0 0,0 0 1 0 0,1 0 0 0 0,-1 0 0 0 0,0 0 0 0 0,0 0-1 0 0,1 0 1 0 0,-1 0 0 0 0,0 0 0 0 0,0-1 0 0 0,0 1 0 0 0,0 0-1 0 0,0 0 1 0 0,-1-1 0 0 0,0 1 0 0 0,5-22-475 0 0,40-55-3245 0 0,-4 6 424 0 0,-36 64 3559 0 0,0 1 1 0 0,-1-1 0 0 0,1 0-1 0 0,-1 0 1 0 0,-1 0-1 0 0,1 0 1 0 0,0-10 0 0 0,-9 120 2078 0 0,1-29-1381 0 0,6-42-662 0 0,0-32-307 0 0,14-16 1445 0 0,-4 0-1263 0 0,7-11-81 0 0,-2 0 0 0 0,15-32 1 0 0,-30 57-130 0 0,0 1 0 0 0,0 0 1 0 0,0 0-1 0 0,1-1 1 0 0,-1 1-1 0 0,0 0 0 0 0,0 0 1 0 0,1 0-1 0 0,-1 0 1 0 0,0-1-1 0 0,1 1 1 0 0,-1 0-1 0 0,0 0 0 0 0,0 0 1 0 0,1 0-1 0 0,-1 0 1 0 0,0 0-1 0 0,1 0 0 0 0,-1 0 1 0 0,0 0-1 0 0,0 0 1 0 0,1 0-1 0 0,-1 0 1 0 0,0 0-1 0 0,1 0 0 0 0,-1 0 1 0 0,0 0-1 0 0,1 0 1 0 0,-1 0-1 0 0,0 0 0 0 0,0 1 1 0 0,1-1-1 0 0,-1 0 1 0 0,0 0-1 0 0,0 0 1 0 0,1 0-1 0 0,-1 1 0 0 0,0-1 1 0 0,0 0-1 0 0,1 0 1 0 0,-1 1-1 0 0,0-1 0 0 0,0 0 1 0 0,0 0-1 0 0,0 1 1 0 0,1-1-1 0 0,-1 0 1 0 0,0 0-1 0 0,0 1 0 0 0,0 0 1 0 0,20 25 184 0 0,9 8 13 0 0,-26-31-371 0 0,1 0 0 0 0,0 0-1 0 0,1 0 1 0 0,-1 0 0 0 0,0-1-1 0 0,1 0 1 0 0,0 0 0 0 0,-1 0 0 0 0,1 0-1 0 0,0-1 1 0 0,0 0 0 0 0,0 0-1 0 0,0 0 1 0 0,7 0 0 0 0,27-8-2764 0 0</inkml:trace>
</inkml:ink>
</file>

<file path=ppt/ink/ink2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1:58.947"/>
    </inkml:context>
    <inkml:brush xml:id="br0">
      <inkml:brushProperty name="width" value="0.035" units="cm"/>
      <inkml:brushProperty name="height" value="0.035" units="cm"/>
      <inkml:brushProperty name="color" value="#F6630D"/>
    </inkml:brush>
  </inkml:definitions>
  <inkml:trace contextRef="#ctx0" brushRef="#br0">459 62 4892 0 0,'0'0'8021'0'0,"2"-4"-7415"0"0,-1 2-684 0 0,9-22 1206 0 0,-10 23-1078 0 0,0 0 0 0 0,1 0 1 0 0,-1 0-1 0 0,0 1 0 0 0,0-1 1 0 0,0 0-1 0 0,0 0 0 0 0,0 1 1 0 0,0-1-1 0 0,0 0 0 0 0,-1 0 1 0 0,1 0-1 0 0,0 1 0 0 0,0-1 1 0 0,0 0-1 0 0,-1 1 0 0 0,1-1 1 0 0,-1 0-1 0 0,1 0 0 0 0,0 1 1 0 0,-1-1-1 0 0,1 1 0 0 0,-1-1 1 0 0,1 0-1 0 0,-1 1 0 0 0,0-1 1 0 0,1 1-1 0 0,-1-1 0 0 0,1 1 1 0 0,-1 0-1 0 0,0-1 0 0 0,1 1 1 0 0,-2-1-1 0 0,-4-1-34 0 0,0 0-1 0 0,0 1 1 0 0,0 0-1 0 0,0 0 1 0 0,-1 0-1 0 0,1 1 1 0 0,0-1 0 0 0,0 2-1 0 0,0-1 1 0 0,0 1-1 0 0,-1 0 1 0 0,-9 2-1 0 0,5 1-43 0 0,0 0 0 0 0,1 1 0 0 0,0 0 0 0 0,0 0 0 0 0,0 1-1 0 0,-13 10 1 0 0,-2 5-86 0 0,1 2 1 0 0,1 0-1 0 0,-37 48 0 0 0,36-40 126 0 0,1 2-1 0 0,2 0 1 0 0,-27 55-1 0 0,42-73-19 0 0,-1 0 0 0 0,2 1 0 0 0,0 0 0 0 0,1 0-1 0 0,0 1 1 0 0,2-1 0 0 0,-1 1 0 0 0,2-1 0 0 0,1 1 0 0 0,0 0-1 0 0,2 17 1 0 0,2-14 78 0 0,1-1 1 0 0,1 1-1 0 0,0-1 1 0 0,2-1-1 0 0,18 36 0 0 0,-4-16 156 0 0,45 56 0 0 0,-51-75-184 0 0,1 0 0 0 0,1-1 0 0 0,1-1 0 0 0,1-1 0 0 0,0-1-1 0 0,1-1 1 0 0,0 0 0 0 0,1-2 0 0 0,1 0 0 0 0,0-2 0 0 0,1 0 0 0 0,0-2 0 0 0,0 0-1 0 0,0-2 1 0 0,1-1 0 0 0,0-1 0 0 0,0-1 0 0 0,0-1 0 0 0,1-1 0 0 0,49-5 0 0 0,-55 1 3 0 0,0-1 0 0 0,-1-1 0 0 0,0-1 0 0 0,0-1 1 0 0,23-11-1 0 0,87-53 227 0 0,-121 66-271 0 0,24-14 163 0 0,0-2 0 0 0,-1-1-1 0 0,-1-2 1 0 0,46-47 0 0 0,-60 53-82 0 0,0 0 1 0 0,-2-2-1 0 0,0 0 1 0 0,-1-1 0 0 0,-1 0-1 0 0,-1 0 1 0 0,-1-1-1 0 0,11-37 1 0 0,-14 33 4 0 0,0 0 1 0 0,-2-1-1 0 0,3-38 1 0 0,-8 52-35 0 0,1 0-1 0 0,-2-1 1 0 0,0 1 0 0 0,-1 0 0 0 0,0 0-1 0 0,0 0 1 0 0,-2 0 0 0 0,-9-25 0 0 0,5 21-30 0 0,0 0 0 0 0,-1 0 0 0 0,-1 0 0 0 0,-22-26 1 0 0,24 34-13 0 0,0 1 1 0 0,0 1-1 0 0,-1-1 1 0 0,0 2-1 0 0,0-1 1 0 0,-1 1-1 0 0,0 1 1 0 0,0-1-1 0 0,-18-5 1 0 0,-20-7 52 0 0,0 2 1 0 0,-2 2-1 0 0,-63-9 1 0 0,-76 6-688 0 0,109 14-3954 0 0,58 1-385 0 0,-13-6-3116 0 0</inkml:trace>
</inkml:ink>
</file>

<file path=ppt/ink/ink2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1:59.966"/>
    </inkml:context>
    <inkml:brush xml:id="br0">
      <inkml:brushProperty name="width" value="0.035" units="cm"/>
      <inkml:brushProperty name="height" value="0.035" units="cm"/>
      <inkml:brushProperty name="color" value="#F6630D"/>
    </inkml:brush>
  </inkml:definitions>
  <inkml:trace contextRef="#ctx0" brushRef="#br0">0 1 860 0 0,'0'0'0'0'0</inkml:trace>
</inkml:ink>
</file>

<file path=ppt/ink/ink2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2:00.638"/>
    </inkml:context>
    <inkml:brush xml:id="br0">
      <inkml:brushProperty name="width" value="0.035" units="cm"/>
      <inkml:brushProperty name="height" value="0.035" units="cm"/>
      <inkml:brushProperty name="color" value="#F6630D"/>
    </inkml:brush>
  </inkml:definitions>
  <inkml:trace contextRef="#ctx0" brushRef="#br0">750 3 456 0 0,'-2'2'437'0'0,"-9"8"-161"0"0,8-8-128 0 0,8-10-563 0 0,-6 7 508 0 0,0 0-1 0 0,0 1 1 0 0,0-1-1 0 0,0 0 1 0 0,0 0-1 0 0,0 1 1 0 0,0-1 0 0 0,-1 1-1 0 0,1-1 1 0 0,0 1-1 0 0,0 0 1 0 0,-1-1-1 0 0,1 1 1 0 0,0 0 0 0 0,-1 0-1 0 0,1 0 1 0 0,0 0-1 0 0,-1 0 1 0 0,1 0-1 0 0,0 0 1 0 0,0 0 0 0 0,-1 0-1 0 0,1 1 1 0 0,0-1-1 0 0,0 0 1 0 0,-3 2-1 0 0,-29 19 328 0 0,26-15-837 0 0,4-4 287 0 0,-22 15 178 0 0,23-16-87 0 0,1-1 0 0 0,0 1 0 0 0,0-1 0 0 0,0 1 0 0 0,0-1 0 0 0,0 0 0 0 0,0 1 0 0 0,-1-1 0 0 0,1 0 0 0 0,0 0 0 0 0,0 0 0 0 0,0 0 0 0 0,-1 0 0 0 0,1 0 0 0 0,0 0 0 0 0,0 0 0 0 0,0 0 0 0 0,0-1 0 0 0,-1 1 0 0 0,1 0 0 0 0,-2-2 0 0 0,3 1 195 0 0,-1 1 0 0 0,1-1 0 0 0,0 0 0 0 0,-1 0 0 0 0,1 0 0 0 0,0 0 0 0 0,-1 0 0 0 0,1 0 0 0 0,0 0 0 0 0,0 0 0 0 0,0 0 0 0 0,0 0 0 0 0,0 0 0 0 0,0 0 0 0 0,0 0 0 0 0,0 0 0 0 0,1 0 0 0 0,-1 0 0 0 0,0 0 0 0 0,0 0 0 0 0,1 0 0 0 0,-1 0 0 0 0,1 0 0 0 0,-1 0 0 0 0,1 0 0 0 0,0-1 0 0 0,4-13 7027 0 0,-33 38-5249 0 0,11-3-1825 0 0,1 1 0 0 0,0 1 1 0 0,2 0-1 0 0,-19 41 0 0 0,12-24 52 0 0,-69 128 377 0 0,-278 464 36 0 0,364-622-169 0 0,0-4-3236 0 0,2-14-3039 0 0,1-7 770 0 0</inkml:trace>
</inkml:ink>
</file>

<file path=ppt/ink/ink2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2:01.591"/>
    </inkml:context>
    <inkml:brush xml:id="br0">
      <inkml:brushProperty name="width" value="0.035" units="cm"/>
      <inkml:brushProperty name="height" value="0.035" units="cm"/>
      <inkml:brushProperty name="color" value="#F6630D"/>
    </inkml:brush>
  </inkml:definitions>
  <inkml:trace contextRef="#ctx0" brushRef="#br0">785 257 3312 0 0,'0'0'8788'0'0,"0"-15"-8061"0"0,-2-49-201 0 0,2 58-366 0 0,-1 0 0 0 0,0 0 0 0 0,-1 1 0 0 0,0-1 0 0 0,0 0-1 0 0,0 0 1 0 0,0 1 0 0 0,-1-1 0 0 0,0 1 0 0 0,0 0 0 0 0,0 0 0 0 0,-1 0-1 0 0,0 0 1 0 0,0 1 0 0 0,0-1 0 0 0,-7-5 0 0 0,6 5-70 0 0,-4-3-6 0 0,-1 1 0 0 0,0 0 1 0 0,0 0-1 0 0,-1 1 0 0 0,1 0 1 0 0,-1 0-1 0 0,-1 2 0 0 0,1-1 1 0 0,-1 1-1 0 0,1 1 0 0 0,-19-3 1 0 0,9 3-23 0 0,0 0 0 0 0,0 2 0 0 0,-1 0 0 0 0,1 2 0 0 0,-38 5 1 0 0,39-2-75 0 0,1 1 0 0 0,0 1 1 0 0,1 0-1 0 0,0 2 0 0 0,-29 15 1 0 0,9 0 18 0 0,-49 38 0 0 0,74-51-30 0 0,1 0 1 0 0,1 1-1 0 0,0 0 0 0 0,0 0 1 0 0,1 1-1 0 0,0 1 1 0 0,1 0-1 0 0,1 0 1 0 0,0 0-1 0 0,0 1 1 0 0,2 1-1 0 0,0-1 1 0 0,0 1-1 0 0,1 0 1 0 0,1 0-1 0 0,1 0 1 0 0,0 1-1 0 0,1 0 0 0 0,0 21 1 0 0,2-12 10 0 0,1 1 0 0 0,2-1 0 0 0,0 0 0 0 0,2 0 0 0 0,1 0-1 0 0,1-1 1 0 0,0 1 0 0 0,2-2 0 0 0,1 1 0 0 0,1-1 0 0 0,1-1 0 0 0,1 0 0 0 0,1-1 0 0 0,1 0 0 0 0,1-1 0 0 0,0-1 0 0 0,2 0 0 0 0,34 28 0 0 0,-25-25 11 0 0,2-1 1 0 0,0-2 0 0 0,1-1 0 0 0,1-1 0 0 0,0-1 0 0 0,1-2-1 0 0,54 15 1 0 0,-63-23 35 0 0,0-1 0 0 0,0-1 0 0 0,0-1 0 0 0,0-1 0 0 0,0-1 0 0 0,1-2-1 0 0,-1 0 1 0 0,0-1 0 0 0,1-1 0 0 0,-1-1 0 0 0,-1-1 0 0 0,30-11 0 0 0,-15 2 116 0 0,-1-2 1 0 0,-1-2 0 0 0,-1-1-1 0 0,-1-1 1 0 0,0-2 0 0 0,30-27-1 0 0,-39 28-21 0 0,-1-2-1 0 0,0 0 1 0 0,-2-1-1 0 0,-1-1 1 0 0,-2-1-1 0 0,0-1 1 0 0,26-53-1 0 0,-29 48 171 0 0,19-64-1 0 0,-31 84-191 0 0,0-1 1 0 0,-1 0-1 0 0,0 0 0 0 0,-1 0 0 0 0,0 0 0 0 0,-1 0 1 0 0,0 0-1 0 0,-4-19 0 0 0,1 23-47 0 0,1 1 1 0 0,-2 0 0 0 0,1 0-1 0 0,-1 0 1 0 0,0 0-1 0 0,-1 0 1 0 0,0 1-1 0 0,0 0 1 0 0,-1 0-1 0 0,0 0 1 0 0,0 1-1 0 0,0 0 1 0 0,-1 0-1 0 0,-14-9 1 0 0,-6-3-57 0 0,-1 2 0 0 0,-51-23-1 0 0,26 18-208 0 0,-2 3 0 0 0,-74-15 0 0 0,66 18-3351 0 0,-77-28 0 0 0,110 29-1663 0 0,1-7-1943 0 0</inkml:trace>
</inkml:ink>
</file>

<file path=ppt/ink/ink2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2:02.419"/>
    </inkml:context>
    <inkml:brush xml:id="br0">
      <inkml:brushProperty name="width" value="0.035" units="cm"/>
      <inkml:brushProperty name="height" value="0.035" units="cm"/>
      <inkml:brushProperty name="color" value="#F6630D"/>
    </inkml:brush>
  </inkml:definitions>
  <inkml:trace contextRef="#ctx0" brushRef="#br0">1 1 1188 0 0,'0'0'10602'0'0,"19"19"-9365"0"0,35 35-601 0 0,84 107 0 0 0,-61-66-359 0 0,375 391 513 0 0,-184-205-214 0 0,2 20 705 0 0,-266-297-1038 0 0,6 5-1223 0 0,-9-9 745 0 0,-1-1-1 0 0,1 1 1 0 0,-1 0 0 0 0,1-1-1 0 0,-1 1 1 0 0,1 0 0 0 0,-1-1-1 0 0,0 1 1 0 0,1-1 0 0 0,-1 1 0 0 0,1-1-1 0 0,-1 1 1 0 0,0-1 0 0 0,0 1-1 0 0,1-1 1 0 0,-1 0 0 0 0,0 1-1 0 0,0-1 1 0 0,0 1 0 0 0,1-1-1 0 0,-1 0 1 0 0,0 0 0 0 0,5-12-3814 0 0</inkml:trace>
</inkml:ink>
</file>

<file path=ppt/ink/ink2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2:03.138"/>
    </inkml:context>
    <inkml:brush xml:id="br0">
      <inkml:brushProperty name="width" value="0.035" units="cm"/>
      <inkml:brushProperty name="height" value="0.035" units="cm"/>
      <inkml:brushProperty name="color" value="#F6630D"/>
    </inkml:brush>
  </inkml:definitions>
  <inkml:trace contextRef="#ctx0" brushRef="#br0">787 105 7249 0 0,'0'0'3443'0'0,"-16"-8"-3302"0"0,0 0-45 0 0,-107-49 2854 0 0,108 53-2794 0 0,0 0-1 0 0,0 1 1 0 0,0 0 0 0 0,-1 1-1 0 0,1 1 1 0 0,0 0-1 0 0,-1 1 1 0 0,1 1 0 0 0,-1 0-1 0 0,1 1 1 0 0,-24 7-1 0 0,-5 3 127 0 0,1 3 0 0 0,-68 31 0 0 0,92-37-218 0 0,0 1 0 0 0,1 0 0 0 0,0 1 0 0 0,0 2 0 0 0,1-1 0 0 0,-23 24 0 0 0,32-27-55 0 0,1-1 0 0 0,0 1 1 0 0,0 1-1 0 0,1-1 1 0 0,0 1-1 0 0,0 0 1 0 0,1 0-1 0 0,1 1 1 0 0,-1 0-1 0 0,2 0 1 0 0,0 0-1 0 0,0 0 1 0 0,-2 19-1 0 0,3 0-18 0 0,1 0 0 0 0,2 0 0 0 0,0 0 0 0 0,2 0 0 0 0,2 0 1 0 0,0 0-1 0 0,2-1 0 0 0,2 0 0 0 0,0 0 0 0 0,2-1 0 0 0,1 0 0 0 0,19 31 0 0 0,-23-43 23 0 0,2-1-1 0 0,0 0 1 0 0,1-1 0 0 0,1-1 0 0 0,0 1 0 0 0,0-2-1 0 0,2 0 1 0 0,-1 0 0 0 0,1-2 0 0 0,1 1-1 0 0,0-2 1 0 0,1 0 0 0 0,0-1 0 0 0,0 0-1 0 0,0-1 1 0 0,1-1 0 0 0,0-1 0 0 0,0 0 0 0 0,1-2-1 0 0,-1 1 1 0 0,34 0 0 0 0,-8-4 73 0 0,-1-2 0 0 0,1-1-1 0 0,-1-3 1 0 0,0-1 0 0 0,0-2 0 0 0,-1-2 0 0 0,0-1-1 0 0,-1-3 1 0 0,61-31 0 0 0,-80 35 52 0 0,-1-2 0 0 0,0 0 0 0 0,0-2 0 0 0,-2 0 0 0 0,0-1-1 0 0,0 0 1 0 0,17-23 0 0 0,-27 28 8 0 0,0-1 0 0 0,0 0 0 0 0,-1 0-1 0 0,0 0 1 0 0,-1-1 0 0 0,-1 0 0 0 0,0 0 0 0 0,-1-1-1 0 0,0 1 1 0 0,-1-1 0 0 0,0 0 0 0 0,-1 0-1 0 0,0-21 1 0 0,-3 20-48 0 0,-1-1-1 0 0,0 1 1 0 0,-1 0-1 0 0,-1 0 1 0 0,0 0-1 0 0,-1 1 0 0 0,-1 0 1 0 0,0-1-1 0 0,-11-16 1 0 0,0 3-71 0 0,0 1 0 0 0,-2 0 0 0 0,-32-33 0 0 0,16 24-509 0 0,-51-39 1 0 0,-2 6-3880 0 0,70 54 2628 0 0,-23-16-4672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3:51.355"/>
    </inkml:context>
    <inkml:brush xml:id="br0">
      <inkml:brushProperty name="width" value="0.035" units="cm"/>
      <inkml:brushProperty name="height" value="0.035" units="cm"/>
    </inkml:brush>
  </inkml:definitions>
  <inkml:trace contextRef="#ctx0" brushRef="#br0">69 1 4804,'4'46'5315,"0"18"-2928,-4-59-2262,0-1 1,0 0 0,-1 0 0,0 0 0,0 0 0,0 0-1,0 0 1,-1 0 0,1 0 0,-1-1 0,0 1-1,-4 4 1,-20 13 301,25-20-417,-1 0 0,1 0 0,-1 0 0,1 0 0,-1 0 1,1 0-1,-1-1 0,1 1 0,-1-1 0,0 1 0,0-1 0,1 0 0,-1 0 1,0 0-1,1 0 0,-1 0 0,-2 0 0,4-1-21,0 1-1,0 0 1,-1-1-1,1 1 1,0-1-1,0 1 1,0-1-1,0 0 1,0 1-1,0-1 1,0 1-1,0-1 1,0 1-1,0-1 1,0 1-1,0-1 1,0 1-1,0-1 1,0 1 0,1-1-1,-1 1 1,0-1-1,0 1 1,0-1-1,1 1 1,-1-1-1,0 1 1,1 0-1,0-1 1,10-16-487,-11 17 485,13-16-171,0 1-1,1 1 0,0 0 1,1 1-1,1 1 0,0 0 1,29-16-1,-35 23 198,1-1 0,-1 2 1,1-1-1,0 2 0,0-1 0,0 1 0,1 1 0,-1 0 0,1 1 0,-1 0 1,1 0-1,0 2 0,-1-1 0,20 4 0,-24-2-18,0 1 0,0 0 1,0 0-1,-1 0 0,1 1 0,-1 0 0,0 0 0,0 0 0,0 1 1,-1 0-1,1 0 0,-1 0 0,0 1 0,-1 0 0,6 8 1,2 6-457,-2 0 1,0 0 0,12 37 0,-21-55 292,1 5-821,0-1 0,0 0-1,1 0 1,0 0 0,0-1 0,7 10-1,-2-8-1070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3:07.959"/>
    </inkml:context>
    <inkml:brush xml:id="br0">
      <inkml:brushProperty name="width" value="0.035" units="cm"/>
      <inkml:brushProperty name="height" value="0.035" units="cm"/>
      <inkml:brushProperty name="color" value="#E71224"/>
    </inkml:brush>
  </inkml:definitions>
  <inkml:trace contextRef="#ctx0" brushRef="#br0">116 1 1272,'2'0'332,"0"0"0,0 0 0,0 0-1,0 1 1,0-1 0,0 1 0,0 0 0,0-1 0,0 1 0,0 0-1,0 0 1,0 0 0,0 0 0,-1 1 0,1-1 0,0 0-1,-1 1 1,3 2 0,-1 0-140,0 0-1,-1 0 1,1 1-1,-1-1 1,0 1-1,0-1 1,2 9-1,1 6 11,-2 0-1,0 0 1,0 21 0,-3-40-197,1 24 290,-1 0 1,-1 1-1,-1-1 1,-7 36-1,6-48-220,0 0 0,-1-1-1,0 1 1,-1-1-1,0 1 1,-1-2 0,0 1-1,-1 0 1,0-1 0,-15 16-1,19-23-11,1-1 1,0 0-1,-1 0 0,1 0 1,-1 0-1,0 0 0,0-1 1,1 1-1,-1-1 0,0 0 1,0 0-1,-1 0 0,1 0 1,0-1-1,0 1 0,0-1 1,0 0-1,-1 1 0,-2-2 1,4 1-17,-1-1 1,1 1 0,0-1-1,0 0 1,0 0 0,0 0 0,0 0-1,0-1 1,0 1 0,0 0-1,1-1 1,-1 1 0,0-1-1,1 0 1,-1 1 0,1-1 0,0 0-1,0 0 1,-1 0 0,1 0-1,0 0 1,1 0 0,-1 0 0,0 0-1,1-1 1,-1 1 0,0-4-1,0-7-73,0 0-1,1 0 0,0 0 1,1 1-1,0-1 1,1 0-1,1 0 0,0 1 1,0 0-1,11-24 0,-4 15-91,0 0 1,2 0-1,0 1 0,1 1 0,18-21 0,-27 35 63,0 0-1,1 1 0,0-1 1,-1 1-1,1 0 1,0 1-1,1-1 0,-1 1 1,1 0-1,0 0 0,-1 1 1,1 0-1,0 0 1,0 0-1,8-1 0,-5 3 49,0 0 1,1 0-1,-1 0 0,0 1 0,0 1 0,0 0 1,0 0-1,0 1 0,15 6 0,-4-1 35,0 2-1,-1 0 0,-1 1 1,0 1-1,0 1 0,26 25 1,-36-30-12,0 0 0,0 0 1,-1 1-1,0 0 0,0 0 1,-1 1-1,-1 0 0,0 0 0,0 0 1,-1 1-1,0-1 0,0 1 1,-2 0-1,3 16 0,-5-20-96,0 0 0,0 0 0,-1 0 0,0 0-1,-1 0 1,0 0 0,0-1 0,0 1 0,-1-1 0,1 1-1,-2-1 1,1 0 0,-1 0 0,0 0 0,-5 5 0,5-6-221,0 0 1,0-1 0,0 0 0,-1 0 0,1 0 0,-1-1 0,0 1 0,0-1 0,-1 0-1,1-1 1,0 1 0,-1-1 0,0 0 0,1 0 0,-1-1 0,0 0 0,-11 1 0,16-2 208,-1 0 0,1 0 0,0 0 1,0 0-1,0 0 0,0 0 0,0 0 0,0-1 1,0 1-1,0 0 0,0-1 0,0 1 1,0-1-1,0 1 0,0-1 0,0 1 1,0-1-1,1 0 0,-1 1 0,0-1 1,0 0-1,1 0 0,-1 0 0,0 1 0,1-1 1,-1 0-1,1 0 0,-1 0 0,1 0 1,-1 0-1,1 0 0,-1-1 0,0-20-2242</inkml:trace>
</inkml:ink>
</file>

<file path=ppt/ink/ink2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2:04.091"/>
    </inkml:context>
    <inkml:brush xml:id="br0">
      <inkml:brushProperty name="width" value="0.035" units="cm"/>
      <inkml:brushProperty name="height" value="0.035" units="cm"/>
      <inkml:brushProperty name="color" value="#F6630D"/>
    </inkml:brush>
  </inkml:definitions>
  <inkml:trace contextRef="#ctx0" brushRef="#br0">881 54 328 0 0,'0'0'6439'0'0,"7"-7"-5875"0"0,38-39 1745 0 0,-87 92 2217 0 0,-25 38-3483 0 0,-5 5-879 0 0,-468 549 1556 0 0,520-614-1623 0 0,-19 20-24 0 0,3 1 1 0 0,2 2-1 0 0,-36 65 0 0 0,67-111-2438 0 0,1-6 528 0 0,0 1-271 0 0,-3-10-3621 0 0</inkml:trace>
</inkml:ink>
</file>

<file path=ppt/ink/ink2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2:04.825"/>
    </inkml:context>
    <inkml:brush xml:id="br0">
      <inkml:brushProperty name="width" value="0.035" units="cm"/>
      <inkml:brushProperty name="height" value="0.035" units="cm"/>
      <inkml:brushProperty name="color" value="#F6630D"/>
    </inkml:brush>
  </inkml:definitions>
  <inkml:trace contextRef="#ctx0" brushRef="#br0">916 308 468 0 0,'0'0'12133'0'0,"-2"-16"-11576"0"0,-7-50-30 0 0,7 58-428 0 0,-1 1 0 0 0,0 0 1 0 0,0 0-1 0 0,0 1 1 0 0,-1-1-1 0 0,0 1 1 0 0,0-1-1 0 0,0 1 0 0 0,-1 1 1 0 0,0-1-1 0 0,0 0 1 0 0,-1 1-1 0 0,1 0 1 0 0,-11-6-1 0 0,10 6 59 0 0,-9-6-69 0 0,1 0-1 0 0,-2 2 0 0 0,1 0 1 0 0,-1 0-1 0 0,0 2 1 0 0,-1 0-1 0 0,0 1 1 0 0,0 0-1 0 0,-1 2 0 0 0,1 0 1 0 0,-1 1-1 0 0,0 0 1 0 0,0 2-1 0 0,0 0 1 0 0,0 1-1 0 0,0 1 1 0 0,0 0-1 0 0,1 1 0 0 0,-1 2 1 0 0,0-1-1 0 0,-24 10 1 0 0,17-4-90 0 0,0 1 0 0 0,1 2 0 0 0,0 0 0 0 0,1 1 0 0 0,0 1 1 0 0,1 2-1 0 0,1 0 0 0 0,0 1 0 0 0,1 1 0 0 0,1 1 0 0 0,1 0 0 0 0,1 2 0 0 0,-28 41 1 0 0,30-34-6 0 0,0 1 1 0 0,2 0 0 0 0,1 1-1 0 0,2 1 1 0 0,1-1 0 0 0,1 2-1 0 0,1-1 1 0 0,2 1 0 0 0,1 0-1 0 0,2 0 1 0 0,1 0 0 0 0,2 1-1 0 0,6 49 1 0 0,-3-65 18 0 0,0 0 0 0 0,1 0 0 0 0,1 0 0 0 0,0-1 0 0 0,1 0-1 0 0,1 0 1 0 0,0-1 0 0 0,2 0 0 0 0,-1 0 0 0 0,2-1 0 0 0,0 0 0 0 0,0-1 0 0 0,2 0 0 0 0,-1-1 0 0 0,2 0 0 0 0,-1-1 0 0 0,19 11 0 0 0,-9-9-14 0 0,0 0 1 0 0,0-1 0 0 0,2-1-1 0 0,-1-1 1 0 0,1-2 0 0 0,1 0-1 0 0,-1-2 1 0 0,1-1 0 0 0,1 0 0 0 0,46 0-1 0 0,-37-6 45 0 0,-1-1 1 0 0,1-1-1 0 0,-1-3 0 0 0,0 0 0 0 0,0-3 0 0 0,-1 0 0 0 0,0-3 1 0 0,-1 0-1 0 0,0-3 0 0 0,36-20 0 0 0,-47 22 77 0 0,0-1 0 0 0,0-1 0 0 0,-2 0 0 0 0,0-2 0 0 0,-1-1 0 0 0,0 0 0 0 0,-1-1 0 0 0,-2-1 0 0 0,0 0 0 0 0,-1-1 0 0 0,-1-1 0 0 0,-1-1 0 0 0,-1 0 0 0 0,16-41 0 0 0,-24 52-21 0 0,-1 0 1 0 0,-1 0-1 0 0,1 0 0 0 0,-2 0 0 0 0,0-1 0 0 0,0 1 1 0 0,-1-1-1 0 0,-1 1 0 0 0,0-1 0 0 0,-4-17 0 0 0,1 14-36 0 0,-1 0 1 0 0,0 1-1 0 0,-2 0 0 0 0,0 0 0 0 0,0 0 0 0 0,-1 0 0 0 0,-11-12 0 0 0,-15-15-195 0 0,-2 1 0 0 0,-1 2 0 0 0,-78-61 0 0 0,66 58-233 0 0,21 18-241 0 0,4 5-255 0 0,-26-28-1 0 0,43 38-368 0 0,0 1 0 0 0,1-1 0 0 0,-12-19 1 0 0,2-9-4416 0 0</inkml:trace>
</inkml:ink>
</file>

<file path=ppt/ink/ink2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2:05.669"/>
    </inkml:context>
    <inkml:brush xml:id="br0">
      <inkml:brushProperty name="width" value="0.035" units="cm"/>
      <inkml:brushProperty name="height" value="0.035" units="cm"/>
      <inkml:brushProperty name="color" value="#F6630D"/>
    </inkml:brush>
  </inkml:definitions>
  <inkml:trace contextRef="#ctx0" brushRef="#br0">136 63 1472 0 0,'0'0'8410'0'0,"-16"-1"-4112"0"0,-3-2-4810 0 0,10 1 530 0 0,0-1-1 0 0,0 0 1 0 0,1-1-1 0 0,-1 0 1 0 0,1-1-1 0 0,0 1 1 0 0,0-2 0 0 0,1 1-1 0 0,-1-1 1 0 0,-9-11-1 0 0,56 106 2375 0 0,322 540-1152 0 0,-244-440-501 0 0,162 364 1 0 0,-210-400-461 0 0,-60-188-6118 0 0,-4 20 430 0 0,2-2-1746 0 0</inkml:trace>
</inkml:ink>
</file>

<file path=ppt/ink/ink2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2:06.388"/>
    </inkml:context>
    <inkml:brush xml:id="br0">
      <inkml:brushProperty name="width" value="0.035" units="cm"/>
      <inkml:brushProperty name="height" value="0.035" units="cm"/>
      <inkml:brushProperty name="color" value="#F6630D"/>
    </inkml:brush>
  </inkml:definitions>
  <inkml:trace contextRef="#ctx0" brushRef="#br0">830 206 7553 0 0,'0'0'2541'0'0,"-15"-13"-1601"0"0,12 11-899 0 0,-35-29 691 0 0,-47-29 1 0 0,69 50-362 0 0,-2 1-1 0 0,0 0 1 0 0,0 2 0 0 0,0 0 0 0 0,-1 1-1 0 0,0 0 1 0 0,0 2 0 0 0,0 0 0 0 0,-22 0-1 0 0,22 3-297 0 0,-1 0-1 0 0,1 2 1 0 0,0 0-1 0 0,-1 2 0 0 0,1 0 1 0 0,0 1-1 0 0,0 0 1 0 0,1 2-1 0 0,-1 0 0 0 0,1 1 1 0 0,0 1-1 0 0,1 1 1 0 0,0 1-1 0 0,1 0 0 0 0,-1 1 1 0 0,2 0-1 0 0,0 1 1 0 0,0 1-1 0 0,1 1 0 0 0,1 0 1 0 0,0 1-1 0 0,1 0 1 0 0,-17 29-1 0 0,18-23-57 0 0,2 0-1 0 0,0 1 1 0 0,1 0 0 0 0,1 1 0 0 0,1 0-1 0 0,2 0 1 0 0,0 0 0 0 0,1 0-1 0 0,1 1 1 0 0,1 0 0 0 0,2-1-1 0 0,0 1 1 0 0,9 44 0 0 0,-4-39-25 0 0,1-1-1 0 0,1 0 1 0 0,1 0 0 0 0,2-1-1 0 0,1 0 1 0 0,1 0 0 0 0,1-2 0 0 0,1 0-1 0 0,2 0 1 0 0,35 40 0 0 0,-37-50 8 0 0,2 0 1 0 0,-1-1-1 0 0,2-1 1 0 0,0 0 0 0 0,0-1-1 0 0,2-1 1 0 0,-1-1-1 0 0,1-1 1 0 0,0-1 0 0 0,1 0-1 0 0,0-2 1 0 0,0 0-1 0 0,0-2 1 0 0,1 0 0 0 0,31 1-1 0 0,-25-4 45 0 0,-1-1 1 0 0,1-1-1 0 0,-1-2 0 0 0,0 0 0 0 0,1-2 0 0 0,-2-1 1 0 0,1-2-1 0 0,-1 0 0 0 0,0-2 0 0 0,0 0 0 0 0,44-27 1 0 0,-39 18 139 0 0,-1 0 1 0 0,-1-2-1 0 0,0-2 1 0 0,-2 0-1 0 0,27-31 0 0 0,-47 47-110 0 0,0-1-1 0 0,-1-1 1 0 0,0 1-1 0 0,0-1 0 0 0,-1 0 1 0 0,-1 0-1 0 0,1 0 0 0 0,-1-1 1 0 0,-1 0-1 0 0,0 0 0 0 0,0 0 1 0 0,-1 0-1 0 0,0 0 0 0 0,-1 0 1 0 0,0 0-1 0 0,-1-1 0 0 0,0 1 1 0 0,0 0-1 0 0,-1-1 1 0 0,0 1-1 0 0,-1 0 0 0 0,-5-15 1 0 0,-3-2 38 0 0,-1 0 1 0 0,-1 0 0 0 0,-2 1 0 0 0,-29-42 0 0 0,-80-89-15 0 0,81 107-136 0 0,-5-5-1089 0 0,-54-50-1 0 0,30 43-9424 0 0,51 46 1847 0 0</inkml:trace>
</inkml:ink>
</file>

<file path=ppt/ink/ink2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2:07.045"/>
    </inkml:context>
    <inkml:brush xml:id="br0">
      <inkml:brushProperty name="width" value="0.035" units="cm"/>
      <inkml:brushProperty name="height" value="0.035" units="cm"/>
      <inkml:brushProperty name="color" value="#F6630D"/>
    </inkml:brush>
  </inkml:definitions>
  <inkml:trace contextRef="#ctx0" brushRef="#br0">401 0 3800 0 0,'0'0'10869'0'0,"-5"3"-10345"0"0,-1 10-376 0 0,-1 0 0 0 0,2 0-1 0 0,0 0 1 0 0,0 1 0 0 0,-4 25-1 0 0,-1 1 138 0 0,-49 168 710 0 0,-155 504 1149 0 0,141-457-1524 0 0,71-251-3594 0 0,2-16-2271 0 0,0 5 1356 0 0,0-7-3562 0 0</inkml:trace>
</inkml:ink>
</file>

<file path=ppt/ink/ink2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2:07.685"/>
    </inkml:context>
    <inkml:brush xml:id="br0">
      <inkml:brushProperty name="width" value="0.035" units="cm"/>
      <inkml:brushProperty name="height" value="0.035" units="cm"/>
      <inkml:brushProperty name="color" value="#F6630D"/>
    </inkml:brush>
  </inkml:definitions>
  <inkml:trace contextRef="#ctx0" brushRef="#br0">920 628 5565 0 0,'0'0'7522'0'0,"-11"-14"-7282"0"0,2 2-278 0 0,-9-12 868 0 0,0 1 1 0 0,-42-39 0 0 0,44 50-704 0 0,0 1 1 0 0,-1 1-1 0 0,0 1 1 0 0,0 0-1 0 0,-1 1 1 0 0,0 1-1 0 0,0 1 1 0 0,-1 0-1 0 0,1 1 1 0 0,-1 1 0 0 0,-23-1-1 0 0,14 2-63 0 0,-1 2 1 0 0,1 1-1 0 0,0 1 0 0 0,-1 1 0 0 0,1 2 0 0 0,0 1 1 0 0,-27 8-1 0 0,38-8-20 0 0,0 1 0 0 0,0 0 1 0 0,1 1-1 0 0,0 0 0 0 0,1 2 0 0 0,0 0 0 0 0,0 0 0 0 0,1 2 1 0 0,0 0-1 0 0,0 0 0 0 0,1 1 0 0 0,1 1 0 0 0,0 0 0 0 0,1 0 1 0 0,1 2-1 0 0,0-1 0 0 0,0 1 0 0 0,2 1 0 0 0,0-1 1 0 0,1 1-1 0 0,0 1 0 0 0,-7 28 0 0 0,6-10-51 0 0,2 0-1 0 0,1 1 1 0 0,2-1 0 0 0,2 1 0 0 0,1 0-1 0 0,1 0 1 0 0,3-1 0 0 0,13 67-1 0 0,-11-80-28 0 0,1-1-1 0 0,1 0 0 0 0,0-1 1 0 0,2 1-1 0 0,0-2 0 0 0,22 31 1 0 0,-22-36 16 0 0,0-1 1 0 0,2-1 0 0 0,-1 0-1 0 0,2-1 1 0 0,0 0 0 0 0,0-1 0 0 0,0 0-1 0 0,2-1 1 0 0,23 12 0 0 0,-18-13 12 0 0,-1-2 1 0 0,1 0 0 0 0,1-1 0 0 0,-1-1 0 0 0,1 0-1 0 0,0-2 1 0 0,-1-1 0 0 0,1 0 0 0 0,0-2-1 0 0,0 0 1 0 0,0-1 0 0 0,29-7 0 0 0,8-5-11 0 0,-1-3 0 0 0,0-2 0 0 0,58-28 1 0 0,-68 25 87 0 0,-1-2-1 0 0,51-35 1 0 0,-70 40-18 0 0,-1-1 0 0 0,-1-1 0 0 0,0-2 0 0 0,32-37 0 0 0,-48 48 14 0 0,0 0-1 0 0,-1 0 1 0 0,-1-1 0 0 0,0 1-1 0 0,0-2 1 0 0,-1 1 0 0 0,-1-1-1 0 0,0 0 1 0 0,-1 0 0 0 0,-1 0-1 0 0,0 0 1 0 0,-1-1 0 0 0,0 0-1 0 0,-1-19 1 0 0,-2 16 1 0 0,-1-1-1 0 0,-1 0 1 0 0,0 1-1 0 0,-1 0 1 0 0,-1 0 0 0 0,-1 0-1 0 0,-1 0 1 0 0,0 1-1 0 0,-1 0 1 0 0,-18-27 0 0 0,0 6-39 0 0,-2 1 1 0 0,-56-58-1 0 0,-76-53 4 0 0,49 47-301 0 0,97 88-235 0 0,0-1 0 0 0,-22-30 0 0 0,31 37-115 0 0,1-1 0 0 0,-1 1 0 0 0,2-1-1 0 0,-1 0 1 0 0,1 0 0 0 0,0 0 0 0 0,0-1 0 0 0,1 1-1 0 0,-1-14 1 0 0,1-28-4902 0 0</inkml:trace>
</inkml:ink>
</file>

<file path=ppt/ink/ink2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2:08.279"/>
    </inkml:context>
    <inkml:brush xml:id="br0">
      <inkml:brushProperty name="width" value="0.035" units="cm"/>
      <inkml:brushProperty name="height" value="0.035" units="cm"/>
      <inkml:brushProperty name="color" value="#F6630D"/>
    </inkml:brush>
  </inkml:definitions>
  <inkml:trace contextRef="#ctx0" brushRef="#br0">1 1 3240 0 0,'0'0'11957'0'0,"6"13"-11541"0"0,3 2-139 0 0,1-1 1 0 0,0-1-1 0 0,23 24 1 0 0,-1-2 55 0 0,439 614 1238 0 0,-137-174-1077 0 0,-316-450-479 0 0,-3-5 53 0 0,0-1 1 0 0,29 30-1 0 0,-43-49-78 0 0,0 1 0 0 0,-1 0 0 0 0,1-1 0 0 0,0 1 0 0 0,0-1 0 0 0,0 1 0 0 0,-1-1 0 0 0,1 1 0 0 0,0-1 0 0 0,0 0 0 0 0,0 1 0 0 0,0-1 0 0 0,0 0 0 0 0,0 0 0 0 0,0 0 0 0 0,0 0 0 0 0,0 0 0 0 0,-1 0 0 0 0,1 0 1 0 0,0 0-1 0 0,0 0 0 0 0,0 0 0 0 0,0 0 0 0 0,0 0 0 0 0,0-1 0 0 0,0 1 0 0 0,0 0 0 0 0,0-1 0 0 0,-1 1 0 0 0,1-1 0 0 0,0 1 0 0 0,0-1 0 0 0,0 1 0 0 0,-1-1 0 0 0,2 0 0 0 0,25-33-1288 0 0,-11 12-490 0 0,11 0-3602 0 0,-11 13 124 0 0</inkml:trace>
</inkml:ink>
</file>

<file path=ppt/ink/ink2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2:08.966"/>
    </inkml:context>
    <inkml:brush xml:id="br0">
      <inkml:brushProperty name="width" value="0.035" units="cm"/>
      <inkml:brushProperty name="height" value="0.035" units="cm"/>
      <inkml:brushProperty name="color" value="#F6630D"/>
    </inkml:brush>
  </inkml:definitions>
  <inkml:trace contextRef="#ctx0" brushRef="#br0">735 223 9049 0 0,'0'0'2673'0'0,"-14"-6"-1622"0"0,-13-5-434 0 0,0 1 0 0 0,-1 1 0 0 0,0 1 0 0 0,-1 1 0 0 0,-53-5 0 0 0,56 14-467 0 0,0 1-1 0 0,0 0 1 0 0,1 2 0 0 0,-1 2-1 0 0,1 0 1 0 0,1 1 0 0 0,-1 1-1 0 0,2 2 1 0 0,-1 0 0 0 0,1 2-1 0 0,1 0 1 0 0,1 1 0 0 0,0 2-1 0 0,0 0 1 0 0,2 1 0 0 0,0 1-1 0 0,-17 21 1 0 0,28-29-122 0 0,0 1-1 0 0,1 0 1 0 0,1 0-1 0 0,-1 0 1 0 0,2 1 0 0 0,0 0-1 0 0,0 0 1 0 0,1 0-1 0 0,1 1 1 0 0,0-1 0 0 0,0 1-1 0 0,0 17 1 0 0,2-13-29 0 0,2 1 0 0 0,0-1 0 0 0,1 0 0 0 0,0 1 0 0 0,2-1 0 0 0,0 0 0 0 0,1 0 0 0 0,9 22 0 0 0,-2-13-19 0 0,1 0-1 0 0,1-1 0 0 0,2 0 1 0 0,0-1-1 0 0,1-1 1 0 0,2-1-1 0 0,0 0 0 0 0,1-2 1 0 0,2 0-1 0 0,43 31 0 0 0,-46-39 3 0 0,2-1-1 0 0,-1-1 1 0 0,1-1-1 0 0,1-1 0 0 0,0-1 1 0 0,0-1-1 0 0,0 0 0 0 0,1-2 1 0 0,0-1-1 0 0,-1 0 1 0 0,1-2-1 0 0,0-1 0 0 0,0-1 1 0 0,0 0-1 0 0,0-2 0 0 0,41-10 1 0 0,-41 7 67 0 0,0 0 1 0 0,0-2 0 0 0,-1 0-1 0 0,0-2 1 0 0,-1-1-1 0 0,0 0 1 0 0,0-1-1 0 0,-1-2 1 0 0,-1 0 0 0 0,0 0-1 0 0,-1-2 1 0 0,-1-1-1 0 0,0 0 1 0 0,-1-1-1 0 0,-1 0 1 0 0,13-22-1 0 0,-23 31 40 0 0,0 0-1 0 0,0 0 0 0 0,-1-1 0 0 0,-1 1 0 0 0,1-1 1 0 0,-1 0-1 0 0,-1 1 0 0 0,0-1 0 0 0,0-1 0 0 0,-1 1 1 0 0,0 0-1 0 0,-1 0 0 0 0,0 0 0 0 0,-1-1 0 0 0,0 1 0 0 0,-1 0 1 0 0,0 0-1 0 0,0 0 0 0 0,-1 0 0 0 0,0 1 0 0 0,-1-1 1 0 0,0 1-1 0 0,0 0 0 0 0,-1 0 0 0 0,-9-12 0 0 0,-23-30-48 0 0,-2 1 1 0 0,-77-74-1 0 0,82 94-365 0 0,0 1 0 0 0,-2 2 0 0 0,-1 2 0 0 0,-64-34 0 0 0,31 25-867 0 0,-38-19-1808 0 0,37 10-3862 0 0,25 8-183 0 0</inkml:trace>
</inkml:ink>
</file>

<file path=ppt/ink/ink2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2:12.531"/>
    </inkml:context>
    <inkml:brush xml:id="br0">
      <inkml:brushProperty name="width" value="0.035" units="cm"/>
      <inkml:brushProperty name="height" value="0.035" units="cm"/>
      <inkml:brushProperty name="color" value="#F6630D"/>
    </inkml:brush>
  </inkml:definitions>
  <inkml:trace contextRef="#ctx0" brushRef="#br0">362 15 260 0 0,'0'0'10759'0'0,"-5"-14"-8086"0"0,2 17-2451 0 0,0 0 1 0 0,0 0-1 0 0,0 1 0 0 0,0-1 0 0 0,0 1 1 0 0,0 0-1 0 0,1 0 0 0 0,0 0 1 0 0,0 0-1 0 0,0 0 0 0 0,-1 6 1 0 0,-4 4 102 0 0,-24 60 18 0 0,4 2-1 0 0,-32 137 1 0 0,30-99-272 0 0,-38 173 179 0 0,-7 22 115 0 0,60-267-50 0 0,7-26-474 0 0,7-16 123 0 0,0 0 0 0 0,0 0 0 0 0,0 0 0 0 0,0 0 0 0 0,0 0 0 0 0,0 0 0 0 0,0 0 0 0 0,0 0-1 0 0,0 0 1 0 0,0 0 0 0 0,0-1 0 0 0,0 1 0 0 0,0 0 0 0 0,-1 0 0 0 0,1 0 0 0 0,0 0 0 0 0,0 0 0 0 0,0 0-1 0 0,0 0 1 0 0,0 0 0 0 0,0 0 0 0 0,0 0 0 0 0,0 0 0 0 0,0 0 0 0 0,0 0 0 0 0,0 0 0 0 0,0 0 0 0 0,-1 0-1 0 0,1 0 1 0 0,0 0 0 0 0,0 0 0 0 0,0 0 0 0 0,0 0 0 0 0,0 0 0 0 0,0 0 0 0 0,0 0 0 0 0,0 0 0 0 0,0 0-1 0 0,0 0 1 0 0,0 0 0 0 0,-1 0 0 0 0,1 1 0 0 0,0-1 0 0 0,-3-25-7189 0 0,0 17 2171 0 0</inkml:trace>
</inkml:ink>
</file>

<file path=ppt/ink/ink2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2:13.187"/>
    </inkml:context>
    <inkml:brush xml:id="br0">
      <inkml:brushProperty name="width" value="0.035" units="cm"/>
      <inkml:brushProperty name="height" value="0.035" units="cm"/>
      <inkml:brushProperty name="color" value="#F6630D"/>
    </inkml:brush>
  </inkml:definitions>
  <inkml:trace contextRef="#ctx0" brushRef="#br0">685 170 3044 0 0,'0'0'10133'0'0,"-4"-15"-9512"0"0,-14-48-168 0 0,17 59-365 0 0,0-1 1 0 0,-1 1 0 0 0,0 0-1 0 0,0 0 1 0 0,0 0 0 0 0,-1 1-1 0 0,1-1 1 0 0,-1 1 0 0 0,0-1-1 0 0,0 1 1 0 0,0 0 0 0 0,0 0-1 0 0,-1 0 1 0 0,1 0 0 0 0,-1 0-1 0 0,-5-2 1 0 0,1 1 111 0 0,-1 0 0 0 0,0 1 1 0 0,0 0-1 0 0,0 0 0 0 0,-12-1 1 0 0,0 1-105 0 0,-1 0 1 0 0,0 1 0 0 0,0 1-1 0 0,0 1 1 0 0,0 1 0 0 0,0 1-1 0 0,0 1 1 0 0,0 1 0 0 0,1 1-1 0 0,0 1 1 0 0,0 1 0 0 0,-31 14-1 0 0,36-14-67 0 0,1 1-1 0 0,1 1 1 0 0,0 1-1 0 0,0 0 1 0 0,1 0-1 0 0,0 2 1 0 0,1-1-1 0 0,0 2 1 0 0,0-1-1 0 0,2 2 1 0 0,0-1-1 0 0,0 1 1 0 0,1 1-1 0 0,1 0 1 0 0,1 0 0 0 0,-11 29-1 0 0,10-16-50 0 0,2 1 0 0 0,0-1 0 0 0,2 1 0 0 0,1 0 0 0 0,2 1 0 0 0,0-1 0 0 0,2 0 0 0 0,1 0 0 0 0,2 0 0 0 0,1 0 0 0 0,1-1 0 0 0,1 1 0 0 0,1-1 1 0 0,2-1-1 0 0,1 0 0 0 0,1 0 0 0 0,23 37 0 0 0,-25-50 9 0 0,0-1 1 0 0,1 0-1 0 0,1-1 1 0 0,0 0-1 0 0,0 0 0 0 0,1-1 1 0 0,1-1-1 0 0,0-1 1 0 0,0 0-1 0 0,1 0 1 0 0,0-1-1 0 0,1-1 1 0 0,-1-1-1 0 0,1 0 1 0 0,0-1-1 0 0,1-1 1 0 0,-1 0-1 0 0,1-2 1 0 0,31 3-1 0 0,-17-5 53 0 0,0-1-1 0 0,0-1 1 0 0,-1-2-1 0 0,1-1 1 0 0,-1-1-1 0 0,-1-2 1 0 0,1-1 0 0 0,-1-1-1 0 0,-1-1 1 0 0,1-2-1 0 0,-2 0 1 0 0,0-3 0 0 0,-1 0-1 0 0,-1-1 1 0 0,0-1-1 0 0,-1-2 1 0 0,-1 0-1 0 0,38-45 1 0 0,-53 54 44 0 0,0 0 0 0 0,-1 0 0 0 0,-1-1 0 0 0,0 0 0 0 0,0 0 1 0 0,-1 0-1 0 0,-1-1 0 0 0,0 0 0 0 0,0 0 0 0 0,-2 0 0 0 0,1 0 0 0 0,0-22 0 0 0,-3 24 0 0 0,0-1-1 0 0,-1 0 1 0 0,0 0-1 0 0,-1 1 1 0 0,0-1-1 0 0,-1 1 1 0 0,0 0-1 0 0,-1 0 1 0 0,0 0 0 0 0,-1 0-1 0 0,0 0 1 0 0,-1 1-1 0 0,0 0 1 0 0,-11-14-1 0 0,-13-10-144 0 0,0 2-1 0 0,-3 2 0 0 0,0 0 0 0 0,-2 3 1 0 0,-1 0-1 0 0,-75-40 0 0 0,93 57-686 0 0,0-1 0 0 0,-21-16-1 0 0,29 18-787 0 0,1 0 0 0 0,-16-18-1 0 0,-6-17-5113 0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3:08.359"/>
    </inkml:context>
    <inkml:brush xml:id="br0">
      <inkml:brushProperty name="width" value="0.035" units="cm"/>
      <inkml:brushProperty name="height" value="0.035" units="cm"/>
      <inkml:brushProperty name="color" value="#E71224"/>
    </inkml:brush>
  </inkml:definitions>
  <inkml:trace contextRef="#ctx0" brushRef="#br0">58 175 912,'60'-52'7701,"-60"51"-7688,1 1 0,0 0 0,-1-1 0,1 1 1,-1 0-1,1-1 0,-1 1 0,1 0 0,0 0 0,-1 0 1,1 0-1,0 0 0,-1 0 0,1 0 0,-1 0 0,1 0 1,0 0-1,-1 0 0,1 0 0,0 0 0,-1 0 0,1 1 1,-1-1-1,1 0 0,-1 0 0,1 1 0,0-1 0,-1 0 1,1 1-1,-1-1 0,0 1 0,1-1 0,-1 1 0,1-1 1,-1 1-1,1-1 0,-1 1 0,0-1 0,0 1 0,1-1 0,-1 1 1,0-1-1,0 1 0,1 0 0,-1-1 0,0 2 0,10 32-108,-9-33 118,2 23 167,0 1 0,-2 0 0,-1-1 0,0 1 0,-2 0 0,-1 0 0,-1-1 0,-1 0 0,-1 0 0,-10 24 0,12-36-72,-1-1 0,0 0 1,-12 18-1,15-25-39,-1-1 1,0 1-1,0 0 0,0-1 1,0 1-1,-1-1 0,1 0 1,-1 0-1,0-1 0,0 1 1,0-1-1,-7 3 0,10-4-37,0-1 0,-1 0-1,1 1 1,0-1 0,0 0-1,-1 0 1,1 0 0,0 0-1,-1 0 1,1 0 0,0 0 0,0 0-1,-1-1 1,1 1 0,0 0-1,0-1 1,0 1 0,-1-1 0,1 1-1,0-1 1,0 0 0,0 0-1,0 1 1,0-1 0,0 0-1,0 0 1,0 0 0,1 0 0,-1 0-1,0 0 1,0 0 0,1 0-1,-1 0 1,1 0 0,-1-1 0,1 1-1,-1 0 1,1 0 0,0-1-1,0 1 1,0 0 0,-1 0-1,1-1 1,1-1 0,-2-4-31,0 1 1,1-1-1,0 0 0,1 0 1,-1 1-1,1-1 0,2-7 1,4-3-84,0-1 1,1 2 0,1-1 0,0 1 0,21-27-1,67-68-239,-87 99 286,20-21-118,2 2 0,0 1-1,2 2 1,2 1 0,51-30-1,-83 54 120,2 0 0,-1 1 0,0-1-1,0 1 1,1 1 0,-1-1 0,1 1-1,0 0 1,-1 0 0,1 0 0,0 1 0,-1 0-1,1 0 1,0 1 0,-1-1 0,1 1 0,7 3-1,-6-2 21,-1 1 0,0 0-1,0 1 1,0-1 0,-1 1 0,1 0-1,-1 1 1,0 0 0,0-1 0,-1 1-1,1 1 1,-1-1 0,0 1-1,3 6 1,1 1 4,-1 1 0,0 0 0,-1 1 0,0-1 0,-2 1 0,0 1 0,0-1 0,2 27 0,-5-20 91,-1 1 1,0-1-1,-2 1 1,-1 0-1,-7 30 0,0-15-505,-2 0 0,-23 47-1,-40 61-4958,59-121 2888</inkml:trace>
  <inkml:trace contextRef="#ctx0" brushRef="#br0" timeOffset="1">957 347 3796,'4'-10'3837,"-4"2"-2337,1 4-540,3-6-576,-4 9-384,0 11-888,-2 4 804,2 15 84,-2 5 0,-3 11 228,-1 4 60,-8 3-288,3-1-432,-3-3-672,-1-7-636,0-8-541,4-15-1347</inkml:trace>
</inkml:ink>
</file>

<file path=ppt/ink/ink2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2:14.265"/>
    </inkml:context>
    <inkml:brush xml:id="br0">
      <inkml:brushProperty name="width" value="0.035" units="cm"/>
      <inkml:brushProperty name="height" value="0.035" units="cm"/>
      <inkml:brushProperty name="color" value="#F6630D"/>
    </inkml:brush>
  </inkml:definitions>
  <inkml:trace contextRef="#ctx0" brushRef="#br0">1 0 872 0 0,'0'0'8594'0'0,"2"11"-7816"0"0,9 26-278 0 0,1-1 1 0 0,1-1-1 0 0,23 43 1 0 0,-12-40-102 0 0,2-1-1 0 0,1-1 1 0 0,2-2 0 0 0,2 0 0 0 0,64 53-1 0 0,194 126 609 0 0,-218-165-873 0 0,40 31 18 0 0,92 60 146 0 0,-189-129-619 0 0,22 12 17 0 0,-9-16-7962 0 0,-18-6 3544 0 0</inkml:trace>
</inkml:ink>
</file>

<file path=ppt/ink/ink2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2:15.093"/>
    </inkml:context>
    <inkml:brush xml:id="br0">
      <inkml:brushProperty name="width" value="0.035" units="cm"/>
      <inkml:brushProperty name="height" value="0.035" units="cm"/>
      <inkml:brushProperty name="color" value="#F6630D"/>
    </inkml:brush>
  </inkml:definitions>
  <inkml:trace contextRef="#ctx0" brushRef="#br0">716 76 3208 0 0,'0'0'9386'0'0,"0"-1"-9322"0"0,1 1 0 0 0,-1 0 0 0 0,0-1-1 0 0,1 1 1 0 0,-1 0 0 0 0,1-1-1 0 0,-1 1 1 0 0,0-1 0 0 0,1 1 0 0 0,-1-1-1 0 0,0 1 1 0 0,0-1 0 0 0,1 1-1 0 0,-1-1 1 0 0,0 1 0 0 0,0-1-1 0 0,0 1 1 0 0,0-1 0 0 0,0 1 0 0 0,0-1-1 0 0,1 0 1 0 0,-10-6-2 0 0,0 0-1 0 0,0 0 1 0 0,-1 1 0 0 0,0 0 0 0 0,0 1 0 0 0,0 0-1 0 0,-1 1 1 0 0,1 0 0 0 0,-1 1 0 0 0,0 0-1 0 0,0 0 1 0 0,0 2 0 0 0,0-1 0 0 0,-1 1 0 0 0,1 1-1 0 0,0 0 1 0 0,-19 2 0 0 0,2 1-104 0 0,1 1 0 0 0,-1 2 0 0 0,1 0 0 0 0,0 2-1 0 0,-50 22 1 0 0,54-19 52 0 0,0 1-1 0 0,2 0 0 0 0,-1 2 0 0 0,2 0 0 0 0,0 2 0 0 0,1 0 1 0 0,0 1-1 0 0,-23 28 0 0 0,31-31-7 0 0,1 0-1 0 0,1 0 1 0 0,0 1-1 0 0,1 0 1 0 0,0 0-1 0 0,1 1 1 0 0,1 0-1 0 0,1 0 1 0 0,0 0-1 0 0,1 1 1 0 0,1 0-1 0 0,0 0 1 0 0,0 22-1 0 0,2-23 33 0 0,1 1 0 0 0,1-1 0 0 0,0 1 0 0 0,1-1 0 0 0,0 0 0 0 0,2 0 0 0 0,0 0 0 0 0,10 26 0 0 0,-4-20 22 0 0,2 0 0 0 0,0 0 0 0 0,2-2 0 0 0,0 0 0 0 0,1 0 0 0 0,1-1 0 0 0,1-1 0 0 0,1-1 0 0 0,0 0 0 0 0,1-1 0 0 0,1-1 0 0 0,0-1 0 0 0,1-1 0 0 0,0-1 0 0 0,1-1 0 0 0,1 0 0 0 0,0-2 0 0 0,0-1 0 0 0,0 0 0 0 0,1-2 0 0 0,0-1 0 0 0,1-1 0 0 0,-1-1 0 0 0,37 0 0 0 0,-49-2-17 0 0,9 0 63 0 0,1 0 0 0 0,-1-2 0 0 0,1 0 0 0 0,-1-1 0 0 0,0-1 0 0 0,0-1 0 0 0,32-11 0 0 0,-33 7 35 0 0,0 0 0 0 0,0-2 0 0 0,-1 0 0 0 0,-1-2 0 0 0,0 0 0 0 0,0-1 0 0 0,-1 0 0 0 0,-1-1 0 0 0,0-1 0 0 0,-1-1 0 0 0,0-1 0 0 0,-2 1 0 0 0,23-38 0 0 0,-31 43-61 0 0,0-1 0 0 0,-1 1 0 0 0,0-1 0 0 0,-1 0-1 0 0,-1 0 1 0 0,0 0 0 0 0,0 0 0 0 0,-1 0-1 0 0,-1-23 1 0 0,-2 14-38 0 0,0 1 1 0 0,-1 0-1 0 0,-1 1 0 0 0,-1-1 0 0 0,-8-23 0 0 0,2 16-26 0 0,-1-1 0 0 0,-2 2 0 0 0,0 0-1 0 0,-2 0 1 0 0,0 1 0 0 0,-2 2 0 0 0,-26-28-1 0 0,30 36-225 0 0,0 2 0 0 0,-2 0 0 0 0,1 0-1 0 0,-2 1 1 0 0,1 1 0 0 0,-2 1 0 0 0,1 1-1 0 0,-1 0 1 0 0,-1 1 0 0 0,0 1 0 0 0,-35-8-1 0 0,20 8-873 0 0,-18-3-2050 0 0,15-1-2125 0 0,-12-10-2836 0 0</inkml:trace>
</inkml:ink>
</file>

<file path=ppt/ink/ink2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2:20.923"/>
    </inkml:context>
    <inkml:brush xml:id="br0">
      <inkml:brushProperty name="width" value="0.035" units="cm"/>
      <inkml:brushProperty name="height" value="0.035" units="cm"/>
      <inkml:brushProperty name="color" value="#F6630D"/>
    </inkml:brush>
  </inkml:definitions>
  <inkml:trace contextRef="#ctx0" brushRef="#br0">192 34 2948 0 0,'0'0'10657'0'0,"0"-5"-10002"0"0,0-23 874 0 0,0 28-1520 0 0,0 0-1 0 0,0 0 0 0 0,0 0 1 0 0,-1-1-1 0 0,1 1 0 0 0,0 0 1 0 0,0 0-1 0 0,0 0 0 0 0,-1 0 0 0 0,1 0 1 0 0,0 0-1 0 0,0 0 0 0 0,0 0 1 0 0,-1 0-1 0 0,1 0 0 0 0,0 0 0 0 0,0 0 1 0 0,0 0-1 0 0,0 0 0 0 0,-1 0 1 0 0,1 0-1 0 0,0 1 0 0 0,0-1 1 0 0,0 0-1 0 0,-1 0 0 0 0,1 0 0 0 0,0 0 1 0 0,0 0-1 0 0,0 0 0 0 0,0 0 1 0 0,0 1-1 0 0,-1-1 0 0 0,1 0 0 0 0,0 0 1 0 0,0 0-1 0 0,0 0 0 0 0,0 1 1 0 0,0-1-1 0 0,0 0 0 0 0,0 0 1 0 0,0 0-1 0 0,0 0 0 0 0,-1 1 0 0 0,1-1 1 0 0,0 0-1 0 0,0 0 0 0 0,0 0 1 0 0,0 1-1 0 0,0-1 0 0 0,0 0 1 0 0,-7 11 323 0 0,-8 22-12 0 0,2 1 0 0 0,1 0-1 0 0,1 1 1 0 0,-11 72 0 0 0,7-34-272 0 0,-19 109 38 0 0,-21 85 164 0 0,54-264-2291 0 0,5-20-207 0 0,17-66-6080 0 0,-18 62 5253 0 0,1-7 239 0 0</inkml:trace>
</inkml:ink>
</file>

<file path=ppt/ink/ink2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2:21.330"/>
    </inkml:context>
    <inkml:brush xml:id="br0">
      <inkml:brushProperty name="width" value="0.035" units="cm"/>
      <inkml:brushProperty name="height" value="0.035" units="cm"/>
      <inkml:brushProperty name="color" value="#F6630D"/>
    </inkml:brush>
  </inkml:definitions>
  <inkml:trace contextRef="#ctx0" brushRef="#br0">1 4 1408 0 0,'0'0'13424'0'0,"0"0"-13415"0"0,0 0 0 0 0,0-1 0 0 0,0 1 0 0 0,0 0 0 0 0,0 0 0 0 0,0 0 0 0 0,0 0 0 0 0,0 0 0 0 0,0-1 0 0 0,0 1 0 0 0,0 0 0 0 0,0 0 0 0 0,0 0 0 0 0,0 0 0 0 0,0 0 0 0 0,0 0 0 0 0,1-1 0 0 0,-1 1 0 0 0,0 0 0 0 0,0 0 0 0 0,0 0 0 0 0,0 0 0 0 0,0 0 0 0 0,0 0 0 0 0,1 0 0 0 0,-1 0 0 0 0,0 0 0 0 0,0 0 0 0 0,0 0 0 0 0,0 0 0 0 0,0-1 0 0 0,1 1-1 0 0,-1 0 1 0 0,0 0 0 0 0,0 0 0 0 0,0 0 0 0 0,0 0 0 0 0,0 0 0 0 0,1 1 0 0 0,-1-1 0 0 0,0 0 0 0 0,0 0 0 0 0,0 0 0 0 0,0 0 0 0 0,0 0 0 0 0,1 0 0 0 0,-1 0 0 0 0,0 0 0 0 0,0 0 0 0 0,0 0 0 0 0,0 0 0 0 0,0 0 0 0 0,0 0 0 0 0,1 1 0 0 0,-1-1 0 0 0,0 0 0 0 0,0 0 0 0 0,0 0 0 0 0,0 0 0 0 0,0 1 0 0 0,89 96 1929 0 0,18 21-1561 0 0,144 243 97 0 0,-233-325-117 0 0,-13-23-944 0 0,-12-18-3135 0 0,-1-3 1340 0 0,0-1 1 0 0,-1 1-1 0 0,-13-10 0 0 0,5 5-1756 0 0</inkml:trace>
</inkml:ink>
</file>

<file path=ppt/ink/ink2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2:21.673"/>
    </inkml:context>
    <inkml:brush xml:id="br0">
      <inkml:brushProperty name="width" value="0.035" units="cm"/>
      <inkml:brushProperty name="height" value="0.035" units="cm"/>
      <inkml:brushProperty name="color" value="#F6630D"/>
    </inkml:brush>
  </inkml:definitions>
  <inkml:trace contextRef="#ctx0" brushRef="#br0">0 103 4804 0 0,'0'0'11728'0'0,"11"1"-11405"0"0,201-43 465 0 0,77-14-585 0 0,-252 51-863 0 0,-13 5-2871 0 0</inkml:trace>
</inkml:ink>
</file>

<file path=ppt/ink/ink2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2:22.470"/>
    </inkml:context>
    <inkml:brush xml:id="br0">
      <inkml:brushProperty name="width" value="0.035" units="cm"/>
      <inkml:brushProperty name="height" value="0.035" units="cm"/>
      <inkml:brushProperty name="color" value="#F6630D"/>
    </inkml:brush>
  </inkml:definitions>
  <inkml:trace contextRef="#ctx0" brushRef="#br0">0 24 3116 0 0,'0'0'12399'0'0,"2"-5"-11878"0"0,1-1-649 0 0,3-7 1186 0 0,-4 37-66 0 0,10 140 4 0 0,-8-130-982 0 0,47 319 220 0 0,-45-320-1208 0 0,-6-33 778 0 0,0 0 131 0 0,0 0-1 0 0,0 0 1 0 0,1 0-1 0 0,-1 0 1 0 0,0 0-1 0 0,0 0 1 0 0,0 0-1 0 0,0 0 1 0 0,0 0 0 0 0,0 0-1 0 0,0 0 1 0 0,0 0-1 0 0,0 0 1 0 0,0 0-1 0 0,0 0 1 0 0,0 0 0 0 0,0 0-1 0 0,0 0 1 0 0,1 0-1 0 0,-1 0 1 0 0,0 0-1 0 0,0 0 1 0 0,-1-18-3834 0 0,-2 1 999 0 0,-1 1-1540 0 0</inkml:trace>
</inkml:ink>
</file>

<file path=ppt/ink/ink2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2:23.220"/>
    </inkml:context>
    <inkml:brush xml:id="br0">
      <inkml:brushProperty name="width" value="0.035" units="cm"/>
      <inkml:brushProperty name="height" value="0.035" units="cm"/>
      <inkml:brushProperty name="color" value="#F6630D"/>
    </inkml:brush>
  </inkml:definitions>
  <inkml:trace contextRef="#ctx0" brushRef="#br0">41 196 744 0 0,'0'0'13104'0'0,"0"-10"-12888"0"0,3-33-25 0 0,-3 41-164 0 0,1-1 0 0 0,0 1-1 0 0,0 0 1 0 0,1-1 0 0 0,-1 1 0 0 0,0 0 0 0 0,1 0 0 0 0,-1 0 0 0 0,1 0 0 0 0,0 1 0 0 0,0-1 0 0 0,-1 0 0 0 0,1 1 0 0 0,0-1 0 0 0,0 1 0 0 0,1-1 0 0 0,-1 1-1 0 0,0 0 1 0 0,0 0 0 0 0,1 0 0 0 0,1 0 0 0 0,7-4 111 0 0,31-19 59 0 0,51-20 0 0 0,-77 38-99 0 0,1 0 1 0 0,0 1-1 0 0,0 0 0 0 0,0 2 0 0 0,0 0 0 0 0,28-1 0 0 0,-43 4-90 0 0,0 1 0 0 0,0-1 0 0 0,-1 0 0 0 0,1 1 0 0 0,0-1 0 0 0,-1 1 0 0 0,1 0 0 0 0,0-1 0 0 0,-1 1 0 0 0,1 0 0 0 0,-1 0 0 0 0,1 0-1 0 0,-1 0 1 0 0,0 0 0 0 0,1 0 0 0 0,-1 1 0 0 0,0-1 0 0 0,0 0 0 0 0,0 1 0 0 0,0-1 0 0 0,0 1 0 0 0,0-1 0 0 0,0 1 0 0 0,0-1 0 0 0,0 1 0 0 0,-1 0 0 0 0,1-1 0 0 0,-1 1 0 0 0,1 0 0 0 0,-1 0-1 0 0,0-1 1 0 0,0 1 0 0 0,0 0 0 0 0,0 3 0 0 0,0 2 58 0 0,1 0 0 0 0,-2 1 0 0 0,1-1 0 0 0,-1 0 0 0 0,0 0 0 0 0,-1 1 0 0 0,-3 9 0 0 0,-7 14 36 0 0,-2 0-1 0 0,-1-1 0 0 0,-2-1 1 0 0,-37 50-1 0 0,41-62-37 0 0,-1-1 1 0 0,0-1-1 0 0,-1 0 0 0 0,-1-1 0 0 0,-1-1 1 0 0,0 0-1 0 0,0-1 0 0 0,-36 17 1 0 0,34-23 238 0 0,28-16-590 0 0,28-16-177 0 0,-28 22 419 0 0,146-71-327 0 0,-136 67 314 0 0,0 2 0 0 0,1 0 0 0 0,0 1 0 0 0,-1 1 0 0 0,1 1 0 0 0,31 0 1 0 0,-48 2 45 0 0,0 2 1 0 0,0-1 0 0 0,0 0-1 0 0,0 1 1 0 0,0-1 0 0 0,0 1 0 0 0,0 0-1 0 0,0 0 1 0 0,-1 0 0 0 0,1 0 0 0 0,0 1-1 0 0,-1-1 1 0 0,1 1 0 0 0,-1 0-1 0 0,1-1 1 0 0,-1 1 0 0 0,0 0 0 0 0,3 4-1 0 0,-1-2 10 0 0,-1 1-1 0 0,0 0 0 0 0,0 0 0 0 0,-1 0 1 0 0,1 0-1 0 0,-1 0 0 0 0,0 0 0 0 0,0 1 1 0 0,1 7-1 0 0,-1 0 52 0 0,-1 0 0 0 0,1 1 0 0 0,-2-1 0 0 0,0 1 0 0 0,-1-1 0 0 0,0 1 0 0 0,-5 22 0 0 0,1-21 20 0 0,-1 0 1 0 0,0-1 0 0 0,-1 0 0 0 0,0-1 0 0 0,-1 1 0 0 0,-1-1 0 0 0,0-1 0 0 0,-1 0 0 0 0,0 0 0 0 0,0-1 0 0 0,-1 0 0 0 0,-1 0 0 0 0,0-2 0 0 0,-20 13 0 0 0,6-6 26 0 0,0-1 1 0 0,-1-1 0 0 0,0-2 0 0 0,-1 0-1 0 0,-1-2 1 0 0,-44 10 0 0 0,-2-8 134 0 0,67-11-303 0 0,0 0 0 0 0,0-1-1 0 0,0 0 1 0 0,0 0-1 0 0,0-1 1 0 0,0 0-1 0 0,-11-3 1 0 0,18 3-83 0 0,0 1 1 0 0,1 0-1 0 0,-1-1 0 0 0,0 1 1 0 0,0-1-1 0 0,1 1 1 0 0,-1-1-1 0 0,0 1 1 0 0,1-1-1 0 0,-1 1 0 0 0,1-1 1 0 0,-1 1-1 0 0,1-1 1 0 0,-1 0-1 0 0,1 1 1 0 0,-1-1-1 0 0,1 0 0 0 0,0 0 1 0 0,-1 1-1 0 0,1-1 1 0 0,0 0-1 0 0,0 0 0 0 0,-1 0 1 0 0,1 1-1 0 0,0-1 1 0 0,0 0-1 0 0,0 0 1 0 0,0 0-1 0 0,0 0 0 0 0,0 1 1 0 0,0-1-1 0 0,0 0 1 0 0,1 0-1 0 0,-1 0 1 0 0,0 0-1 0 0,1 0 0 0 0,4-8-4808 0 0</inkml:trace>
</inkml:ink>
</file>

<file path=ppt/ink/ink2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2:24.642"/>
    </inkml:context>
    <inkml:brush xml:id="br0">
      <inkml:brushProperty name="width" value="0.035" units="cm"/>
      <inkml:brushProperty name="height" value="0.035" units="cm"/>
      <inkml:brushProperty name="color" value="#F6630D"/>
    </inkml:brush>
  </inkml:definitions>
  <inkml:trace contextRef="#ctx0" brushRef="#br0">160 78 4332 0 0,'0'0'9815'0'0,"6"3"-8687"0"0,-1-20 1600 0 0,-8 18-2723 0 0,-2 9-147 0 0,2-2 90 0 0,0 0 0 0 0,1 0 0 0 0,0 0 0 0 0,0 0 0 0 0,0 0 0 0 0,1 0 0 0 0,0 10 0 0 0,1-18 246 0 0,5-31 30 0 0,-1 4-1 0 0,-4 27-206 0 0,0-1-1 0 0,1 0 1 0 0,-1 1-1 0 0,0-1 0 0 0,0 0 1 0 0,0 1-1 0 0,0-1 1 0 0,0 0-1 0 0,0 1 1 0 0,0-1-1 0 0,0 0 1 0 0,0 1-1 0 0,0-1 1 0 0,-1 0-1 0 0,1 1 1 0 0,0-1-1 0 0,0 0 1 0 0,-1 1-1 0 0,1-1 1 0 0,0 0-1 0 0,-1 1 1 0 0,1-1-1 0 0,0 1 1 0 0,-1-1-1 0 0,1 1 1 0 0,-1-1-1 0 0,1 1 0 0 0,-1-1 1 0 0,1 1-1 0 0,-1 0 1 0 0,0-1-1 0 0,-1 6-146 0 0,0 0-1 0 0,1 0 0 0 0,0 0 0 0 0,0 0 0 0 0,1 1 0 0 0,-1 5 0 0 0,1-11 147 0 0,0 0 0 0 0,0 0 1 0 0,0 0-1 0 0,0 0 0 0 0,0 0 0 0 0,0 0 0 0 0,0 0 0 0 0,0 0 0 0 0,0 0 0 0 0,0-1 0 0 0,1 1 0 0 0,-1 0 0 0 0,0 0 0 0 0,0 0 0 0 0,0 0 0 0 0,0 0 1 0 0,0 0-1 0 0,0 0 0 0 0,0 0 0 0 0,0 0 0 0 0,0 0 0 0 0,0 0 0 0 0,0 0 0 0 0,1 0 0 0 0,-1 0 0 0 0,0 0 0 0 0,0 0 0 0 0,0 0 0 0 0,0 0 0 0 0,0 0 1 0 0,0 0-1 0 0,0 0 0 0 0,0 0 0 0 0,0 0 0 0 0,0 0 0 0 0,1 0 0 0 0,-1 0 0 0 0,0 0 0 0 0,0 0 0 0 0,0 0 0 0 0,0 0 0 0 0,0 0 0 0 0,0 0 0 0 0,0 0 1 0 0,0 0-1 0 0,0 1 0 0 0,8-19 210 0 0,5-25-118 0 0,-13 40-92 0 0,0 1 0 0 0,0 0 0 0 0,1 0 1 0 0,-1 0-1 0 0,0 0 0 0 0,-1 0 1 0 0,1 0-1 0 0,0 0 0 0 0,-1-1 0 0 0,1 1 1 0 0,-1 0-1 0 0,1 0 0 0 0,-1 0 0 0 0,0 0 1 0 0,0 1-1 0 0,0-1 0 0 0,0 0 0 0 0,0 0 1 0 0,-1 0-1 0 0,1 1 0 0 0,0-1 0 0 0,-1 1 1 0 0,-2-3-1 0 0,3 4-27 0 0,-1-1 1 0 0,0 0-1 0 0,0 1 1 0 0,1-1-1 0 0,-1 1 1 0 0,0 0-1 0 0,0-1 1 0 0,0 1-1 0 0,0 0 1 0 0,0 0-1 0 0,0 0 1 0 0,1 0-1 0 0,-1 1 1 0 0,0-1-1 0 0,0 0 1 0 0,0 1-1 0 0,0-1 1 0 0,1 1-1 0 0,-1 0 1 0 0,0 0-1 0 0,0-1 1 0 0,1 1-1 0 0,-1 0 1 0 0,1 0-1 0 0,-1 1 1 0 0,1-1-1 0 0,-3 2 1 0 0,-3 4-23 0 0,0 0 0 0 0,0 1-1 0 0,1 0 1 0 0,0 0 0 0 0,0 1 0 0 0,1-1 0 0 0,0 1 0 0 0,1 0 0 0 0,-7 18 0 0 0,4-5 104 0 0,1-1 0 0 0,1 0 0 0 0,-4 33 0 0 0,7-36-48 0 0,0 1 0 0 0,1-1 0 0 0,1 0 0 0 0,1 0 0 0 0,6 32-1 0 0,-6-44-10 0 0,1 0 0 0 0,0 0-1 0 0,0-1 1 0 0,0 1-1 0 0,0-1 1 0 0,1 1 0 0 0,0-1-1 0 0,1 0 1 0 0,-1 0-1 0 0,1-1 1 0 0,0 1-1 0 0,0-1 1 0 0,0 1 0 0 0,0-1-1 0 0,1-1 1 0 0,0 1-1 0 0,0 0 1 0 0,0-1-1 0 0,0 0 1 0 0,0-1 0 0 0,8 4-1 0 0,0-2 29 0 0,0-1 0 0 0,0 0 0 0 0,0-1 1 0 0,0 0-1 0 0,0-1 0 0 0,0-1 0 0 0,0 0 0 0 0,0-1 0 0 0,0 0 0 0 0,0-1 0 0 0,0-1 0 0 0,0 0 0 0 0,19-7 1 0 0,6-4 61 0 0,0-2 1 0 0,-2-1-1 0 0,38-25 1 0 0,-71 41-102 0 0,0-1 1 0 0,1 0 0 0 0,-1-1 0 0 0,0 1-1 0 0,0 0 1 0 0,0-1 0 0 0,5-6 0 0 0,-8 9-102 0 0,0-1 0 0 0,1 0 0 0 0,-1 0 0 0 0,0 0 0 0 0,1 0 0 0 0,-1 0 0 0 0,0 0 0 0 0,0 1 1 0 0,0-1-1 0 0,0 0 0 0 0,0 0 0 0 0,0 0 0 0 0,0 0 0 0 0,0 0 0 0 0,0 0 0 0 0,0 0 0 0 0,-1 0 0 0 0,1 0 0 0 0,0 1 0 0 0,-1-1 1 0 0,1 0-1 0 0,-1 0 0 0 0,1 0 0 0 0,-1 0 0 0 0,1 1 0 0 0,-1-1 0 0 0,1 0 0 0 0,-1 1 0 0 0,0-1 0 0 0,1 0 0 0 0,-1 1 0 0 0,0-1 0 0 0,-1 0 1 0 0,-7-8-3344 0 0,-5-4-3099 0 0</inkml:trace>
</inkml:ink>
</file>

<file path=ppt/ink/ink2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2:25.503"/>
    </inkml:context>
    <inkml:brush xml:id="br0">
      <inkml:brushProperty name="width" value="0.035" units="cm"/>
      <inkml:brushProperty name="height" value="0.035" units="cm"/>
      <inkml:brushProperty name="color" value="#F6630D"/>
    </inkml:brush>
  </inkml:definitions>
  <inkml:trace contextRef="#ctx0" brushRef="#br0">1 1 3708 0 0,'0'0'15220'0'0,"3"32"-14638"0"0,29 427 755 0 0,-31-447-993 0 0,0 3-1971 0 0,0-26-435 0 0,-1-70-7197 0 0,0 47 4540 0 0</inkml:trace>
</inkml:ink>
</file>

<file path=ppt/ink/ink2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2:25.894"/>
    </inkml:context>
    <inkml:brush xml:id="br0">
      <inkml:brushProperty name="width" value="0.035" units="cm"/>
      <inkml:brushProperty name="height" value="0.035" units="cm"/>
      <inkml:brushProperty name="color" value="#F6630D"/>
    </inkml:brush>
  </inkml:definitions>
  <inkml:trace contextRef="#ctx0" brushRef="#br0">54 69 768 0 0,'0'0'13153'0'0,"14"-11"-12893"0"0,45-33-120 0 0,-55 42-115 0 0,0 0 0 0 0,0 0 1 0 0,-1 1-1 0 0,1-1 1 0 0,0 1-1 0 0,0 0 0 0 0,0 0 1 0 0,0 0-1 0 0,1 1 1 0 0,-1-1-1 0 0,0 1 0 0 0,0 0 1 0 0,0 0-1 0 0,0 1 1 0 0,1-1-1 0 0,-1 1 0 0 0,0 0 1 0 0,5 1-1 0 0,-1 0 41 0 0,1 1-15 0 0,0 0-1 0 0,-1 0 0 0 0,0 0 0 0 0,1 1 1 0 0,-1 1-1 0 0,0-1 0 0 0,-1 1 0 0 0,1 0 1 0 0,-1 1-1 0 0,0 0 0 0 0,-1 0 0 0 0,1 1 1 0 0,-1-1-1 0 0,0 1 0 0 0,-1 1 1 0 0,0-1-1 0 0,0 1 0 0 0,-1 0 0 0 0,1 0 1 0 0,2 9-1 0 0,0 1 33 0 0,-1 0 1 0 0,0 1 0 0 0,-2 0-1 0 0,0 0 1 0 0,-1 0-1 0 0,-1 0 1 0 0,0 0-1 0 0,-3 31 1 0 0,0-37 11 0 0,-1-1 1 0 0,-1 0-1 0 0,0 0 1 0 0,0 0 0 0 0,-1 0-1 0 0,-1-1 1 0 0,0 1-1 0 0,-1-1 1 0 0,0 0-1 0 0,0-1 1 0 0,-1 1-1 0 0,-1-1 1 0 0,0-1-1 0 0,0 1 1 0 0,0-1-1 0 0,-2-1 1 0 0,-16 13-1 0 0,14-12-87 0 0,-1 0 0 0 0,-1-1 0 0 0,1 0 0 0 0,-1-1-1 0 0,-1-1 1 0 0,1 0 0 0 0,-1-1 0 0 0,0-1 0 0 0,-1 0-1 0 0,1-1 1 0 0,0 0 0 0 0,-1-2 0 0 0,-26 1 0 0 0,40-3-192 0 0,-1 1 1 0 0,1 0-1 0 0,0-1 1 0 0,0 1-1 0 0,0-1 0 0 0,0 0 1 0 0,0 0-1 0 0,0 0 1 0 0,0 0-1 0 0,0 0 1 0 0,0 0-1 0 0,0 0 1 0 0,0-1-1 0 0,-2-1 0 0 0,3 2-453 0 0,0-1 0 0 0,0 1 0 0 0,0-1-1 0 0,-1 1 1 0 0,1-1 0 0 0,1 0 0 0 0,-1 1-1 0 0,0-1 1 0 0,0 0 0 0 0,1 0 0 0 0,-2-3-1 0 0,1-14-7335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3:08.914"/>
    </inkml:context>
    <inkml:brush xml:id="br0">
      <inkml:brushProperty name="width" value="0.035" units="cm"/>
      <inkml:brushProperty name="height" value="0.035" units="cm"/>
      <inkml:brushProperty name="color" value="#E71224"/>
    </inkml:brush>
  </inkml:definitions>
  <inkml:trace contextRef="#ctx0" brushRef="#br0">1 113 1416,'4'-10'539,"1"1"0,0 0 0,1-1 0,0 2-1,1-1 1,0 1 0,0 0 0,9-8 0,-11 13-531,0 0-1,0 0 1,0 0 0,0 1 0,1 0-1,-1-1 1,1 2 0,0-1-1,-1 1 1,1 0 0,0 0 0,0 1-1,-1-1 1,1 1 0,0 1 0,9 0-1,7 3 6,-1 0 1,0 1-1,0 2 0,0 0 0,-1 1 1,0 1-1,33 20 0,-41-22-57,0 1 0,-1 0 0,1 1 0,-2 0 0,1 1 0,-2 0 0,1 1 0,-1 0 0,-1 0 0,0 1 0,-1 0 0,0 0 0,6 15 0,-10-16 74,-1-1 1,0 1-1,-1 0 1,0 0 0,-1 0-1,0 0 1,0 0-1,-1-1 1,-1 1 0,1 0-1,-2 0 1,0-1-1,0 1 1,-6 12 0,3-10 323,0 0 0,0-1 0,-1 1 0,-1-1 0,0-1 0,-1 0 0,0 0 1,-1 0-1,0-1 0,-16 12 0,26-21-275,-1-1 0,1 1 0,0-1 0,0 0 0,-1 1 0,1-1 0,0 0 0,-1 0 0,1 1 0,0-1 0,-1 0-1,1 0 1,-1 1 0,1-1 0,0 0 0,-1 0 0,1 0 0,-1 0 0,1 0 0,-1 1 0,1-1 0,0 0 0,-1 0 0,1 0 0,-1 0 0,1 0 0,-1-1 0,1 1 0,-1 0 0,1 0 0,0 0 0,-1 0 0,1 0 0,-1-1 0,1 1 0,0 0-1,-1-1 1,2-18 629,17-26-1138,-6 30 330,0 1 0,0 0 0,1 0 0,1 2 0,0 0 0,22-15 0,101-53-128,-118 69 161,1 2 0,0 0 0,0 1 0,1 1 0,0 1 0,1 1 0,40-5 0,-53 10 49,0-1 1,0 2 0,0-1 0,0 1-1,0 1 1,0 0 0,0 0-1,0 0 1,-1 1 0,1 1 0,-1-1-1,0 1 1,0 1 0,0 0-1,-1 0 1,1 0 0,-1 1 0,0 0-1,-1 0 1,0 1 0,9 11-1,-6-5 37,0 1 0,-1 1 0,0-1-1,-1 1 1,-1 1 0,0-1 0,-1 1-1,-1 0 1,0 0 0,-1 1 0,-1-1-1,0 1 1,-2-1 0,0 1 0,-1 0-1,-4 25 1,-3 2 102,-3-1 0,-1-1 0,-3 0-1,-35 72 1,-87 158 543,62-126-508,66-128-136,3-4 23,-1-1-1,0 1 0,0-2 1,-2 1-1,0-1 1,0 0-1,-1-1 0,0 0 1,-1 0-1,-18 13 0,20-17 21,0-2 0,-1 1 0,0-1 0,0-1 0,0 0 0,0 0 0,-1-1 0,0 0 0,-12 1 0,17-3-27,1-1 0,-1 0 1,1 0-1,-1 0 1,1-1-1,-1 1 0,1-1 1,-1-1-1,1 1 1,0-1-1,0 0 0,0 0 1,0 0-1,0-1 1,0 0-1,0 0 0,1 0 1,0-1-1,-1 1 1,1-1-1,-5-6 0,3 1-10,-1 0-1,2 0 0,-1-1 0,1 0 0,1 0 0,0-1 1,0 1-1,1-1 0,0 1 0,1-1 0,0 0 1,0-22-1,2 8-29,1 0 1,1 1-1,1-1 1,12-45-1,-5 34-38,3 1-1,0 0 1,2 1-1,35-57 0,-19 45-22,2 1-1,67-71 0,-35 53-159,4 3 0,1 3 0,115-71 0,-141 100 135,1 3-1,2 1 1,0 2-1,1 2 0,1 3 1,1 2-1,0 1 1,1 3-1,1 3 0,-1 1 1,1 3-1,0 2 1,0 2-1,101 14 1,-139-12 67,-1 1 0,-1 0 1,1 1-1,23 9 0,-36-13 25,1 0 0,-1 1-1,1-1 1,-1 0 0,1 0-1,-1 1 1,1-1 0,-1 1-1,1-1 1,-1 0 0,1 1-1,-1-1 1,0 1 0,1-1-1,-1 1 1,0-1 0,1 1-1,-1-1 1,0 1 0,0-1-1,1 1 1,-1 0 0,0-1 0,0 1-1,0-1 1,0 1 0,0 0-1,0-1 1,0 1 0,0-1-1,0 1 1,0 0 0,0-1-1,0 1 1,0-1 0,-1 1-1,1-1 1,0 1 0,0-1-1,-1 1 1,1 0 0,0-1-1,-1 1 1,1-1 0,0 0 0,-1 1-1,1-1 1,-1 1 0,1-1-1,-1 0 1,1 1 0,-1-1-1,1 0 1,-2 1 0,-30 19 285,31-19-311,-82 42-1524,1 2-3389,48-28 717</inkml:trace>
</inkml:ink>
</file>

<file path=ppt/ink/ink2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2:26.503"/>
    </inkml:context>
    <inkml:brush xml:id="br0">
      <inkml:brushProperty name="width" value="0.035" units="cm"/>
      <inkml:brushProperty name="height" value="0.035" units="cm"/>
      <inkml:brushProperty name="color" value="#F6630D"/>
    </inkml:brush>
  </inkml:definitions>
  <inkml:trace contextRef="#ctx0" brushRef="#br0">0 0 3240 0 0,'0'0'14279'0'0,"2"19"-13546"0"0,8 127 530 0 0,13 135-1074 0 0,-21-223-1198 0 0,-2-57 628 0 0,0-21-4246 0 0,-1-10-613 0 0,0 4 333 0 0</inkml:trace>
</inkml:ink>
</file>

<file path=ppt/ink/ink2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2:26.894"/>
    </inkml:context>
    <inkml:brush xml:id="br0">
      <inkml:brushProperty name="width" value="0.035" units="cm"/>
      <inkml:brushProperty name="height" value="0.035" units="cm"/>
      <inkml:brushProperty name="color" value="#F6630D"/>
    </inkml:brush>
  </inkml:definitions>
  <inkml:trace contextRef="#ctx0" brushRef="#br0">0 60 2600 0 0,'0'0'14661'0'0,"26"4"-13372"0"0,3-6-966 0 0,0-1 1 0 0,-1-1 0 0 0,1-2-1 0 0,32-11 1 0 0,-27 7-504 0 0,0 2 1 0 0,39-4-1 0 0,-72 11 75 0 0,-1 1-1 0 0,1 0 1 0 0,0 0 0 0 0,-1 0-1 0 0,1 0 1 0 0,-1 0-1 0 0,1 0 1 0 0,-1 0 0 0 0,1 0-1 0 0,-1 0 1 0 0,1 0-1 0 0,-1 0 1 0 0,1 0 0 0 0,-1 1-1 0 0,1-1 1 0 0,-1 0-1 0 0,1 0 1 0 0,-1 0 0 0 0,1 1-1 0 0,-1-1 1 0 0,1 0-1 0 0,-1 1 1 0 0,0-1 0 0 0,1 0-1 0 0,-1 1 1 0 0,0-1-1 0 0,1 1 1 0 0,-1-1 0 0 0,0 0-1 0 0,1 1 1 0 0,-1-1-1 0 0,0 1 1 0 0,0-1 0 0 0,1 1-1 0 0,-1-1 1 0 0,0 1-1 0 0,0 0-229 0 0,0 1-1 0 0,0-1 0 0 0,0 0 0 0 0,-1 0 1 0 0,1 0-1 0 0,0 0 0 0 0,-1 0 0 0 0,1 0 1 0 0,-1 0-1 0 0,1 0 0 0 0,-1 0 0 0 0,1 0 1 0 0,-1 0-1 0 0,0 0 0 0 0,1 0 0 0 0,-1-1 0 0 0,0 1 1 0 0,0 0-1 0 0,-1 1 0 0 0,-14 9-4730 0 0</inkml:trace>
</inkml:ink>
</file>

<file path=ppt/ink/ink2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2:27.237"/>
    </inkml:context>
    <inkml:brush xml:id="br0">
      <inkml:brushProperty name="width" value="0.035" units="cm"/>
      <inkml:brushProperty name="height" value="0.035" units="cm"/>
      <inkml:brushProperty name="color" value="#F6630D"/>
    </inkml:brush>
  </inkml:definitions>
  <inkml:trace contextRef="#ctx0" brushRef="#br0">0 53 11249 0 0,'0'0'6263'0'0,"17"-2"-5997"0"0,126-14 742 0 0,-67 1-515 0 0,-42 7-655 0 0,34-3-1 0 0,-46 12-2418 0 0,-22-1 2441 0 0,0 0 0 0 0,1 0 0 0 0,-1 0 1 0 0,0 0-1 0 0,0 0 0 0 0,1 0 0 0 0,-1 0 0 0 0,0 0 1 0 0,1 0-1 0 0,-1 0 0 0 0,0 0 0 0 0,1 1 1 0 0,-1-1-1 0 0,0 0 0 0 0,0 0 0 0 0,1 0 1 0 0,-1 1-1 0 0,0-1 0 0 0,0 0 0 0 0,0 0 1 0 0,1 1-1 0 0,-1-1 0 0 0,0 0 0 0 0,0 0 1 0 0,0 1-1 0 0,0-1 0 0 0,1 0 0 0 0,-1 0 0 0 0,0 1 1 0 0,0-1-1 0 0,0 0 0 0 0,0 1 0 0 0,0-1 1 0 0,0 0-1 0 0,0 1 0 0 0,0-1 0 0 0,0 0 1 0 0,0 1-1 0 0,0-1 0 0 0,0 0 0 0 0,0 1 1 0 0,0-1-1 0 0,0 0 0 0 0,0 0 0 0 0,-1 1 1 0 0,1-1-1 0 0,0 0 0 0 0,0 1 0 0 0,0-1 1 0 0,0 0-1 0 0,-1 0 0 0 0,1 1 0 0 0,0-1 0 0 0,0 0 1 0 0,0 0-1 0 0,-1 1 0 0 0,1-1 0 0 0,0 0 1 0 0,0 0-1 0 0,-1 0 0 0 0,1 1 0 0 0,-11 7-4191 0 0</inkml:trace>
</inkml:ink>
</file>

<file path=ppt/ink/ink2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2:27.663"/>
    </inkml:context>
    <inkml:brush xml:id="br0">
      <inkml:brushProperty name="width" value="0.035" units="cm"/>
      <inkml:brushProperty name="height" value="0.035" units="cm"/>
      <inkml:brushProperty name="color" value="#F6630D"/>
    </inkml:brush>
  </inkml:definitions>
  <inkml:trace contextRef="#ctx0" brushRef="#br0">0 102 4332 0 0,'0'0'12871'0'0,"17"-2"-12751"0"0,283-28 759 0 0,-258 26-896 0 0,-9 2-148 0 0,1-2 1 0 0,0-1-1 0 0,60-18 0 0 0,-92 22-253 0 0,14-6-2547 0 0,-6-1-2677 0 0,2-7-2431 0 0</inkml:trace>
</inkml:ink>
</file>

<file path=ppt/ink/ink2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2:28.334"/>
    </inkml:context>
    <inkml:brush xml:id="br0">
      <inkml:brushProperty name="width" value="0.035" units="cm"/>
      <inkml:brushProperty name="height" value="0.035" units="cm"/>
      <inkml:brushProperty name="color" value="#F6630D"/>
    </inkml:brush>
  </inkml:definitions>
  <inkml:trace contextRef="#ctx0" brushRef="#br0">0 5 1292 0 0,'0'0'13388'0'0,"0"-4"-11793"0"0,12 207 553 0 0,0 2-1951 0 0,-9-105-1582 0 0,-3-99 953 0 0,2-35-8666 0 0,-5 13 4089 0 0</inkml:trace>
</inkml:ink>
</file>

<file path=ppt/ink/ink2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2:28.740"/>
    </inkml:context>
    <inkml:brush xml:id="br0">
      <inkml:brushProperty name="width" value="0.035" units="cm"/>
      <inkml:brushProperty name="height" value="0.035" units="cm"/>
      <inkml:brushProperty name="color" value="#F6630D"/>
    </inkml:brush>
  </inkml:definitions>
  <inkml:trace contextRef="#ctx0" brushRef="#br0">0 84 5380 0 0,'0'0'13015'0'0,"3"-2"-12858"0"0,5-3-39 0 0,1-1 1 0 0,0 1 0 0 0,0 1-1 0 0,1 0 1 0 0,18-6-1 0 0,60-11 43 0 0,-43 11-27 0 0,-38 8-174 0 0,52-10-66 0 0,-55 11-108 0 0,1 0 1 0 0,0 1-1 0 0,-1 0 0 0 0,1 0 0 0 0,-1 0 1 0 0,1 1-1 0 0,-1-1 0 0 0,1 1 0 0 0,-1 0 1 0 0,7 2-1 0 0,-9-2-92 0 0,-1 0 0 0 0,0 0 1 0 0,0 0-1 0 0,0 0 0 0 0,1 0 1 0 0,-1 0-1 0 0,0 0 0 0 0,0 0 1 0 0,0 1-1 0 0,-1-1 0 0 0,1 0 0 0 0,0 1 1 0 0,0-1-1 0 0,-1 0 0 0 0,1 1 1 0 0,-1-1-1 0 0,1 1 0 0 0,-1-1 0 0 0,0 1 1 0 0,1-1-1 0 0,-1 1 0 0 0,0-1 1 0 0,0 1-1 0 0,0 1 0 0 0,0 4-3988 0 0</inkml:trace>
</inkml:ink>
</file>

<file path=ppt/ink/ink2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2:29.131"/>
    </inkml:context>
    <inkml:brush xml:id="br0">
      <inkml:brushProperty name="width" value="0.035" units="cm"/>
      <inkml:brushProperty name="height" value="0.035" units="cm"/>
      <inkml:brushProperty name="color" value="#F6630D"/>
    </inkml:brush>
  </inkml:definitions>
  <inkml:trace contextRef="#ctx0" brushRef="#br0">0 100 4456 0 0,'0'0'12932'0'0,"9"-1"-12710"0"0,45-4 49 0 0,63-9 1345 0 0,-101 11-1874 0 0,-1 0-1 0 0,0-2 0 0 0,0 1 0 0 0,0-2 1 0 0,20-10-1 0 0,-16 3-2565 0 0,-8 1-2141 0 0,-2-5-1483 0 0</inkml:trace>
</inkml:ink>
</file>

<file path=ppt/ink/ink2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2:30.209"/>
    </inkml:context>
    <inkml:brush xml:id="br0">
      <inkml:brushProperty name="width" value="0.035" units="cm"/>
      <inkml:brushProperty name="height" value="0.035" units="cm"/>
      <inkml:brushProperty name="color" value="#F6630D"/>
    </inkml:brush>
  </inkml:definitions>
  <inkml:trace contextRef="#ctx0" brushRef="#br0">280 201 1996 0 0,'0'0'8864'0'0,"6"-15"-7826"0"0,-1 4-839 0 0,0-1 184 0 0,1 0 1 0 0,-2 0-1 0 0,0 0 1 0 0,0-1-1 0 0,-1 1 1 0 0,-1-1 0 0 0,0 0-1 0 0,0-14 1 0 0,-2 26-291 0 0,-1-1-1 0 0,1 0 1 0 0,0 0 0 0 0,-1 0 0 0 0,1 1-1 0 0,-1-1 1 0 0,1 0 0 0 0,-1 1 0 0 0,0-1-1 0 0,0 0 1 0 0,0 1 0 0 0,0-1 0 0 0,0 1-1 0 0,0 0 1 0 0,0-1 0 0 0,-1 1 0 0 0,1 0-1 0 0,0 0 1 0 0,-4-3 0 0 0,2 2-47 0 0,-1 0 0 0 0,0 0-1 0 0,0 1 1 0 0,0-1 0 0 0,-1 1 0 0 0,1 0 0 0 0,0 0 0 0 0,-6-1 0 0 0,2 1-100 0 0,-1 1 1 0 0,1-1 0 0 0,-1 2-1 0 0,1-1 1 0 0,-1 1 0 0 0,1 0-1 0 0,0 1 1 0 0,-13 4 0 0 0,10-1 30 0 0,0 1 1 0 0,0 1-1 0 0,0 0 0 0 0,1 0 1 0 0,0 1-1 0 0,0 1 0 0 0,1 0 1 0 0,0 0-1 0 0,1 0 0 0 0,0 1 1 0 0,0 0-1 0 0,1 1 0 0 0,1 0 1 0 0,0 0-1 0 0,0 0 0 0 0,1 1 1 0 0,0 0-1 0 0,1 0 0 0 0,0 0 1 0 0,-3 25-1 0 0,4-23 31 0 0,1 0 0 0 0,1 0-1 0 0,0-1 1 0 0,1 1 0 0 0,1 0 0 0 0,0 0 0 0 0,0 0-1 0 0,2 0 1 0 0,0-1 0 0 0,0 1 0 0 0,1-1 0 0 0,1 0-1 0 0,0 0 1 0 0,1-1 0 0 0,0 1 0 0 0,1-1 0 0 0,0 0-1 0 0,1-1 1 0 0,11 13 0 0 0,-14-20-7 0 0,0 0 0 0 0,0 0 1 0 0,1-1-1 0 0,-1 1 0 0 0,1-1 0 0 0,0 0 1 0 0,0-1-1 0 0,0 1 0 0 0,1-1 0 0 0,-1-1 0 0 0,0 1 1 0 0,1-1-1 0 0,-1 0 0 0 0,1 0 0 0 0,-1-1 1 0 0,8 0-1 0 0,-10 0 7 0 0,1 0 0 0 0,-1 0-1 0 0,0 0 1 0 0,1-1 0 0 0,-1 0 0 0 0,1 0 0 0 0,-1 0 0 0 0,0 0 0 0 0,0-1 0 0 0,0 0 0 0 0,0 0-1 0 0,0 0 1 0 0,0 0 0 0 0,0 0 0 0 0,0-1 0 0 0,-1 0 0 0 0,1 1 0 0 0,-1-1 0 0 0,0-1-1 0 0,0 1 1 0 0,0 0 0 0 0,0-1 0 0 0,4-7 0 0 0,-2-1-17 0 0,0-1-1 0 0,0 1 1 0 0,-2-1-1 0 0,1 0 1 0 0,-1 0 0 0 0,-1 0-1 0 0,-1 0 1 0 0,0 0-1 0 0,0-1 1 0 0,-2-13 0 0 0,0 23 20 0 0,0 1 0 0 0,0-1 0 0 0,-1 1 1 0 0,0-1-1 0 0,1 1 0 0 0,-1 0 0 0 0,0-1 1 0 0,-1 1-1 0 0,1 0 0 0 0,0 1 0 0 0,-1-1 1 0 0,0 0-1 0 0,0 1 0 0 0,1-1 1 0 0,-1 1-1 0 0,-1 0 0 0 0,1 0 0 0 0,0 0 1 0 0,-1 0-1 0 0,1 1 0 0 0,-5-2 0 0 0,-9-4 17 0 0,0 0 0 0 0,-35-6 0 0 0,-2 5 242 0 0,22 4-19 0 0,27 3-527 0 0,13 1-456 0 0,125-10 479 0 0,-90 5 58 0 0,78 1 0 0 0,-118 5 195 0 0,1-1 0 0 0,-1 1 0 0 0,1 0 0 0 0,-1 1 0 0 0,0-1 0 0 0,0 1 0 0 0,1-1 0 0 0,-1 1 0 0 0,0 0 0 0 0,0 0 0 0 0,-1 0 1 0 0,1 0-1 0 0,0 1 0 0 0,-1-1 0 0 0,1 1 0 0 0,-1 0 0 0 0,0-1 0 0 0,0 1 0 0 0,2 4 0 0 0,3 4 73 0 0,-1 0 0 0 0,-1 0 0 0 0,1 1 0 0 0,2 13 1 0 0,6 25-117 0 0,-4 2 0 0 0,-1 0 0 0 0,-2 0 0 0 0,-3 0 0 0 0,-3 65 0 0 0,2-127-3875 0 0,5-7-301 0 0</inkml:trace>
</inkml:ink>
</file>

<file path=ppt/ink/ink2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2:30.818"/>
    </inkml:context>
    <inkml:brush xml:id="br0">
      <inkml:brushProperty name="width" value="0.035" units="cm"/>
      <inkml:brushProperty name="height" value="0.035" units="cm"/>
      <inkml:brushProperty name="color" value="#F6630D"/>
    </inkml:brush>
  </inkml:definitions>
  <inkml:trace contextRef="#ctx0" brushRef="#br0">0 1 3312 0 0,'0'0'14850'0'0,"7"13"-14606"0"0,2 13-51 0 0,-1 1 0 0 0,-1 0 1 0 0,-1 0-1 0 0,2 35 0 0 0,-3-32-206 0 0,0 7-91 0 0,5 24-533 0 0,2 91-1 0 0,-8-174-5320 0 0,-1 7 1760 0 0,1-10-2138 0 0</inkml:trace>
</inkml:ink>
</file>

<file path=ppt/ink/ink2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2:31.209"/>
    </inkml:context>
    <inkml:brush xml:id="br0">
      <inkml:brushProperty name="width" value="0.035" units="cm"/>
      <inkml:brushProperty name="height" value="0.035" units="cm"/>
      <inkml:brushProperty name="color" value="#F6630D"/>
    </inkml:brush>
  </inkml:definitions>
  <inkml:trace contextRef="#ctx0" brushRef="#br0">1 13 7841 0 0,'0'0'11480'0'0,"1"-3"-11308"0"0,-1 2-169 0 0,0 1-1 0 0,0 0 1 0 0,0-1-1 0 0,0 1 1 0 0,0 0-1 0 0,0-1 0 0 0,0 1 1 0 0,0 0-1 0 0,0-1 1 0 0,0 1-1 0 0,0 0 1 0 0,0 0-1 0 0,0-1 1 0 0,0 1-1 0 0,0 0 1 0 0,0-1-1 0 0,0 1 1 0 0,1 0-1 0 0,-1 0 1 0 0,0-1-1 0 0,0 1 1 0 0,0 0-1 0 0,1 0 1 0 0,-1-1-1 0 0,0 1 1 0 0,0 0-1 0 0,1 0 1 0 0,-1 0-1 0 0,0-1 1 0 0,0 1-1 0 0,1 0 0 0 0,-1 0 1 0 0,0 0-1 0 0,1 0 1 0 0,-1 0-1 0 0,0 0 1 0 0,0 0-1 0 0,1-1 1 0 0,-1 1-1 0 0,0 0 1 0 0,1 0-1 0 0,-1 0 1 0 0,0 0-1 0 0,1 0 1 0 0,-1 0-1 0 0,0 1 1 0 0,1-1-1 0 0,-1 0 1 0 0,0 0-1 0 0,0 0 1 0 0,1 0-1 0 0,-1 0 1 0 0,0 0-1 0 0,1 0 1 0 0,-1 1-1 0 0,0-1 1 0 0,0 0-1 0 0,1 0 0 0 0,-1 0 1 0 0,0 1-1 0 0,1-1 1 0 0,15 28 56 0 0,7 24-45 0 0,-3 1 0 0 0,-2 0 1 0 0,-2 1-1 0 0,-2 1 0 0 0,-3 1 1 0 0,4 67-1 0 0,-14-119 351 0 0,-1 15-2345 0 0,-2-17-127 0 0,-3-11 475 0 0,-5-17-4673 0 0,-2 4 1530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2:57.277"/>
    </inkml:context>
    <inkml:brush xml:id="br0">
      <inkml:brushProperty name="width" value="0.035" units="cm"/>
      <inkml:brushProperty name="height" value="0.035" units="cm"/>
      <inkml:brushProperty name="color" value="#E71224"/>
    </inkml:brush>
  </inkml:definitions>
  <inkml:trace contextRef="#ctx0" brushRef="#br0">216 84 1188,'-9'-36'11209,"0"-8"-9517,9 41-640,-8 203-454,-7-2-192,-22 419 142,-40 532-479,68-1032-113,-38 300 291,45-397-243,0-8-330,2-18-1574,10-137-6538,-2 13 2973</inkml:trace>
</inkml:ink>
</file>

<file path=ppt/ink/ink2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2:31.568"/>
    </inkml:context>
    <inkml:brush xml:id="br0">
      <inkml:brushProperty name="width" value="0.035" units="cm"/>
      <inkml:brushProperty name="height" value="0.035" units="cm"/>
      <inkml:brushProperty name="color" value="#F6630D"/>
    </inkml:brush>
  </inkml:definitions>
  <inkml:trace contextRef="#ctx0" brushRef="#br0">1 137 4984 0 0,'0'0'12116'0'0,"16"-5"-11994"0"0,126-37 24 0 0,-55 18 98 0 0,-11 1-126 0 0,125-18 0 0 0,-198 41-717 0 0,15-2-66 0 0,-9 4-7104 0 0</inkml:trace>
</inkml:ink>
</file>

<file path=ppt/ink/ink2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2:32.271"/>
    </inkml:context>
    <inkml:brush xml:id="br0">
      <inkml:brushProperty name="width" value="0.035" units="cm"/>
      <inkml:brushProperty name="height" value="0.035" units="cm"/>
      <inkml:brushProperty name="color" value="#F6630D"/>
    </inkml:brush>
  </inkml:definitions>
  <inkml:trace contextRef="#ctx0" brushRef="#br0">0 95 3436 0 0,'0'0'12671'0'0,"7"1"-12290"0"0,3 0-194 0 0,0-1 0 0 0,0 1 0 0 0,1-2 0 0 0,-1 1 0 0 0,0-2 0 0 0,0 1 0 0 0,18-6 0 0 0,75-31 573 0 0,-79 27-828 0 0,1 1 0 0 0,-1 2-1 0 0,2 0 1 0 0,27-4 0 0 0,-41 14-4486 0 0,-23 7-2352 0 0,1-4 2275 0 0</inkml:trace>
</inkml:ink>
</file>

<file path=ppt/ink/ink2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2:32.646"/>
    </inkml:context>
    <inkml:brush xml:id="br0">
      <inkml:brushProperty name="width" value="0.035" units="cm"/>
      <inkml:brushProperty name="height" value="0.035" units="cm"/>
      <inkml:brushProperty name="color" value="#F6630D"/>
    </inkml:brush>
  </inkml:definitions>
  <inkml:trace contextRef="#ctx0" brushRef="#br0">11 1 8717 0 0,'0'0'8983'0'0,"0"0"-8972"0"0,-1 0-1 0 0,0 0 1 0 0,0 1-1 0 0,1-1 0 0 0,-1 0 1 0 0,1 1-1 0 0,-1-1 1 0 0,0 0-1 0 0,1 1 0 0 0,-1-1 1 0 0,1 1-1 0 0,-1-1 1 0 0,1 1-1 0 0,-1-1 0 0 0,1 1 1 0 0,-1 0-1 0 0,0 1 1 0 0,5 70 435 0 0,3-1 1 0 0,28 122 0 0 0,-16-97-325 0 0,-14-78 464 0 0,-2-12-1443 0 0,-5-12-4850 0 0,-2 0 93 0 0,-1 1 472 0 0</inkml:trace>
</inkml:ink>
</file>

<file path=ppt/ink/ink2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2:33.021"/>
    </inkml:context>
    <inkml:brush xml:id="br0">
      <inkml:brushProperty name="width" value="0.035" units="cm"/>
      <inkml:brushProperty name="height" value="0.035" units="cm"/>
      <inkml:brushProperty name="color" value="#F6630D"/>
    </inkml:brush>
  </inkml:definitions>
  <inkml:trace contextRef="#ctx0" brushRef="#br0">1 231 4864 0 0,'0'0'12451'0'0,"15"-9"-12270"0"0,205-91-71 0 0,-167 81-60 0 0,-10 2 196 0 0,0 2 0 0 0,1 2 0 0 0,71-11 0 0 0,-115 24-247 0 0,0 0 0 0 0,1 0-1 0 0,-1 0 1 0 0,0 0-1 0 0,0 0 1 0 0,1 1-1 0 0,-1-1 1 0 0,0 0 0 0 0,1 0-1 0 0,-1 0 1 0 0,0 0-1 0 0,1 0 1 0 0,-1 0-1 0 0,0 0 1 0 0,1 0-1 0 0,-1 0 1 0 0,0-1 0 0 0,0 1-1 0 0,1 0 1 0 0,-1 0-1 0 0,0 0 1 0 0,1 0-1 0 0,-1 0 1 0 0,0 0 0 0 0,0-1-1 0 0,1 1 1 0 0,-1 0-1 0 0,0 0 1 0 0,0 0-1 0 0,0-1 1 0 0,1 1 0 0 0,-1 0-1 0 0,0 0 1 0 0,0-1-1 0 0,0 1 1 0 0,1 0-1 0 0,-1-1 1 0 0,0 1 0 0 0,0 0-1 0 0,0 0 1 0 0,0-1-1 0 0,0 1 1 0 0,0 0-1 0 0,0-1 1 0 0,0 1 0 0 0,0-1-1 0 0,2-10-4499 0 0,3-5-1202 0 0</inkml:trace>
</inkml:ink>
</file>

<file path=ppt/ink/ink2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8:15.483"/>
    </inkml:context>
    <inkml:brush xml:id="br0">
      <inkml:brushProperty name="width" value="0.035" units="cm"/>
      <inkml:brushProperty name="height" value="0.035" units="cm"/>
      <inkml:brushProperty name="color" value="#F6630D"/>
    </inkml:brush>
  </inkml:definitions>
  <inkml:trace contextRef="#ctx0" brushRef="#br0">459 62 4892 0 0,'0'0'8021'0'0,"2"-4"-7415"0"0,-1 2-684 0 0,9-22 1206 0 0,-10 23-1078 0 0,0 0 0 0 0,1 0 1 0 0,-1 0-1 0 0,0 1 0 0 0,0-1 1 0 0,0 0-1 0 0,0 0 0 0 0,0 1 1 0 0,0-1-1 0 0,0 0 0 0 0,-1 0 1 0 0,1 0-1 0 0,0 1 0 0 0,0-1 1 0 0,0 0-1 0 0,-1 1 0 0 0,1-1 1 0 0,-1 0-1 0 0,1 0 0 0 0,0 1 1 0 0,-1-1-1 0 0,1 1 0 0 0,-1-1 1 0 0,1 0-1 0 0,-1 1 0 0 0,0-1 1 0 0,1 1-1 0 0,-1-1 0 0 0,1 1 1 0 0,-1 0-1 0 0,0-1 0 0 0,1 1 1 0 0,-2-1-1 0 0,-4-1-34 0 0,0 0-1 0 0,0 1 1 0 0,0 0-1 0 0,0 0 1 0 0,-1 0-1 0 0,1 1 1 0 0,0-1 0 0 0,0 2-1 0 0,0-1 1 0 0,0 1-1 0 0,-1 0 1 0 0,-9 2-1 0 0,5 1-43 0 0,0 0 0 0 0,1 1 0 0 0,0 0 0 0 0,0 0 0 0 0,0 1-1 0 0,-13 10 1 0 0,-2 5-86 0 0,1 2 1 0 0,1 0-1 0 0,-37 48 0 0 0,36-40 126 0 0,1 2-1 0 0,2 0 1 0 0,-27 55-1 0 0,42-73-19 0 0,-1 0 0 0 0,2 1 0 0 0,0 0 0 0 0,1 0-1 0 0,0 1 1 0 0,2-1 0 0 0,-1 1 0 0 0,2-1 0 0 0,1 1 0 0 0,0 0-1 0 0,2 17 1 0 0,2-14 78 0 0,1-1 1 0 0,1 1-1 0 0,0-1 1 0 0,2-1-1 0 0,18 36 0 0 0,-4-16 156 0 0,45 56 0 0 0,-51-75-184 0 0,1 0 0 0 0,1-1 0 0 0,1-1 0 0 0,1-1 0 0 0,0-1-1 0 0,1-1 1 0 0,0 0 0 0 0,1-2 0 0 0,1 0 0 0 0,0-2 0 0 0,1 0 0 0 0,0-2 0 0 0,0 0-1 0 0,0-2 1 0 0,1-1 0 0 0,0-1 0 0 0,0-1 0 0 0,0-1 0 0 0,1-1 0 0 0,49-5 0 0 0,-55 1 3 0 0,0-1 0 0 0,-1-1 0 0 0,0-1 0 0 0,0-1 1 0 0,23-11-1 0 0,87-53 227 0 0,-121 66-271 0 0,24-14 163 0 0,0-2 0 0 0,-1-1-1 0 0,-1-2 1 0 0,46-47 0 0 0,-60 53-82 0 0,0 0 1 0 0,-2-2-1 0 0,0 0 1 0 0,-1-1 0 0 0,-1 0-1 0 0,-1 0 1 0 0,-1-1-1 0 0,11-37 1 0 0,-14 33 4 0 0,0 0 1 0 0,-2-1-1 0 0,3-38 1 0 0,-8 52-35 0 0,1 0-1 0 0,-2-1 1 0 0,0 1 0 0 0,-1 0 0 0 0,0 0-1 0 0,0 0 1 0 0,-2 0 0 0 0,-9-25 0 0 0,5 21-30 0 0,0 0 0 0 0,-1 0 0 0 0,-1 0 0 0 0,-22-26 1 0 0,24 34-13 0 0,0 1 1 0 0,0 1-1 0 0,-1-1 1 0 0,0 2-1 0 0,0-1 1 0 0,-1 1-1 0 0,0 1 1 0 0,0-1-1 0 0,-18-5 1 0 0,-20-7 52 0 0,0 2 1 0 0,-2 2-1 0 0,-63-9 1 0 0,-76 6-688 0 0,109 14-3954 0 0,58 1-385 0 0,-13-6-3116 0 0</inkml:trace>
</inkml:ink>
</file>

<file path=ppt/ink/ink2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8:15.484"/>
    </inkml:context>
    <inkml:brush xml:id="br0">
      <inkml:brushProperty name="width" value="0.035" units="cm"/>
      <inkml:brushProperty name="height" value="0.035" units="cm"/>
      <inkml:brushProperty name="color" value="#F6630D"/>
    </inkml:brush>
  </inkml:definitions>
  <inkml:trace contextRef="#ctx0" brushRef="#br0">0 1 860 0 0,'0'0'0'0'0</inkml:trace>
</inkml:ink>
</file>

<file path=ppt/ink/ink2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8:15.485"/>
    </inkml:context>
    <inkml:brush xml:id="br0">
      <inkml:brushProperty name="width" value="0.035" units="cm"/>
      <inkml:brushProperty name="height" value="0.035" units="cm"/>
      <inkml:brushProperty name="color" value="#F6630D"/>
    </inkml:brush>
  </inkml:definitions>
  <inkml:trace contextRef="#ctx0" brushRef="#br0">750 3 456 0 0,'-2'2'437'0'0,"-9"8"-161"0"0,8-8-128 0 0,8-10-563 0 0,-6 7 508 0 0,0 0-1 0 0,0 1 1 0 0,0-1-1 0 0,0 0 1 0 0,0 0-1 0 0,0 1 1 0 0,0-1 0 0 0,-1 1-1 0 0,1-1 1 0 0,0 1-1 0 0,0 0 1 0 0,-1-1-1 0 0,1 1 1 0 0,0 0 0 0 0,-1 0-1 0 0,1 0 1 0 0,0 0-1 0 0,-1 0 1 0 0,1 0-1 0 0,0 0 1 0 0,0 0 0 0 0,-1 0-1 0 0,1 1 1 0 0,0-1-1 0 0,0 0 1 0 0,-3 2-1 0 0,-29 19 328 0 0,26-15-837 0 0,4-4 287 0 0,-22 15 178 0 0,23-16-87 0 0,1-1 0 0 0,0 1 0 0 0,0-1 0 0 0,0 1 0 0 0,0-1 0 0 0,0 0 0 0 0,0 1 0 0 0,-1-1 0 0 0,1 0 0 0 0,0 0 0 0 0,0 0 0 0 0,0 0 0 0 0,-1 0 0 0 0,1 0 0 0 0,0 0 0 0 0,0 0 0 0 0,0 0 0 0 0,0-1 0 0 0,-1 1 0 0 0,1 0 0 0 0,-2-2 0 0 0,3 1 195 0 0,-1 1 0 0 0,1-1 0 0 0,0 0 0 0 0,-1 0 0 0 0,1 0 0 0 0,0 0 0 0 0,-1 0 0 0 0,1 0 0 0 0,0 0 0 0 0,0 0 0 0 0,0 0 0 0 0,0 0 0 0 0,0 0 0 0 0,0 0 0 0 0,0 0 0 0 0,0 0 0 0 0,1 0 0 0 0,-1 0 0 0 0,0 0 0 0 0,0 0 0 0 0,1 0 0 0 0,-1 0 0 0 0,1 0 0 0 0,-1 0 0 0 0,1 0 0 0 0,0-1 0 0 0,4-13 7027 0 0,-33 38-5249 0 0,11-3-1825 0 0,1 1 0 0 0,0 1 1 0 0,2 0-1 0 0,-19 41 0 0 0,12-24 52 0 0,-69 128 377 0 0,-278 464 36 0 0,364-622-169 0 0,0-4-3236 0 0,2-14-3039 0 0,1-7 770 0 0</inkml:trace>
</inkml:ink>
</file>

<file path=ppt/ink/ink2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8:15.486"/>
    </inkml:context>
    <inkml:brush xml:id="br0">
      <inkml:brushProperty name="width" value="0.035" units="cm"/>
      <inkml:brushProperty name="height" value="0.035" units="cm"/>
      <inkml:brushProperty name="color" value="#F6630D"/>
    </inkml:brush>
  </inkml:definitions>
  <inkml:trace contextRef="#ctx0" brushRef="#br0">785 257 3312 0 0,'0'0'8788'0'0,"0"-15"-8061"0"0,-2-49-201 0 0,2 58-366 0 0,-1 0 0 0 0,0 0 0 0 0,-1 1 0 0 0,0-1 0 0 0,0 0-1 0 0,0 0 1 0 0,0 1 0 0 0,-1-1 0 0 0,0 1 0 0 0,0 0 0 0 0,0 0 0 0 0,-1 0-1 0 0,0 0 1 0 0,0 1 0 0 0,0-1 0 0 0,-7-5 0 0 0,6 5-70 0 0,-4-3-6 0 0,-1 1 0 0 0,0 0 1 0 0,0 0-1 0 0,-1 1 0 0 0,1 0 1 0 0,-1 0-1 0 0,-1 2 0 0 0,1-1 1 0 0,-1 1-1 0 0,1 1 0 0 0,-19-3 1 0 0,9 3-23 0 0,0 0 0 0 0,0 2 0 0 0,-1 0 0 0 0,1 2 0 0 0,-38 5 1 0 0,39-2-75 0 0,1 1 0 0 0,0 1 1 0 0,1 0-1 0 0,0 2 0 0 0,-29 15 1 0 0,9 0 18 0 0,-49 38 0 0 0,74-51-30 0 0,1 0 1 0 0,1 1-1 0 0,0 0 0 0 0,0 0 1 0 0,1 1-1 0 0,0 1 1 0 0,1 0-1 0 0,1 0 1 0 0,0 0-1 0 0,0 1 1 0 0,2 1-1 0 0,0-1 1 0 0,0 1-1 0 0,1 0 1 0 0,1 0-1 0 0,1 0 1 0 0,0 1-1 0 0,1 0 0 0 0,0 21 1 0 0,2-12 10 0 0,1 1 0 0 0,2-1 0 0 0,0 0 0 0 0,2 0 0 0 0,1 0-1 0 0,1-1 1 0 0,0 1 0 0 0,2-2 0 0 0,1 1 0 0 0,1-1 0 0 0,1-1 0 0 0,1 0 0 0 0,1-1 0 0 0,1 0 0 0 0,1-1 0 0 0,0-1 0 0 0,2 0 0 0 0,34 28 0 0 0,-25-25 11 0 0,2-1 1 0 0,0-2 0 0 0,1-1 0 0 0,1-1 0 0 0,0-1 0 0 0,1-2-1 0 0,54 15 1 0 0,-63-23 35 0 0,0-1 0 0 0,0-1 0 0 0,0-1 0 0 0,0-1 0 0 0,0-1 0 0 0,1-2-1 0 0,-1 0 1 0 0,0-1 0 0 0,1-1 0 0 0,-1-1 0 0 0,-1-1 0 0 0,30-11 0 0 0,-15 2 116 0 0,-1-2 1 0 0,-1-2 0 0 0,-1-1-1 0 0,-1-1 1 0 0,0-2 0 0 0,30-27-1 0 0,-39 28-21 0 0,-1-2-1 0 0,0 0 1 0 0,-2-1-1 0 0,-1-1 1 0 0,-2-1-1 0 0,0-1 1 0 0,26-53-1 0 0,-29 48 171 0 0,19-64-1 0 0,-31 84-191 0 0,0-1 1 0 0,-1 0-1 0 0,0 0 0 0 0,-1 0 0 0 0,0 0 0 0 0,-1 0 1 0 0,0 0-1 0 0,-4-19 0 0 0,1 23-47 0 0,1 1 1 0 0,-2 0 0 0 0,1 0-1 0 0,-1 0 1 0 0,0 0-1 0 0,-1 0 1 0 0,0 1-1 0 0,0 0 1 0 0,-1 0-1 0 0,0 0 1 0 0,0 1-1 0 0,0 0 1 0 0,-1 0-1 0 0,-14-9 1 0 0,-6-3-57 0 0,-1 2 0 0 0,-51-23-1 0 0,26 18-208 0 0,-2 3 0 0 0,-74-15 0 0 0,66 18-3351 0 0,-77-28 0 0 0,110 29-1663 0 0,1-7-1943 0 0</inkml:trace>
</inkml:ink>
</file>

<file path=ppt/ink/ink2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8:15.487"/>
    </inkml:context>
    <inkml:brush xml:id="br0">
      <inkml:brushProperty name="width" value="0.035" units="cm"/>
      <inkml:brushProperty name="height" value="0.035" units="cm"/>
      <inkml:brushProperty name="color" value="#F6630D"/>
    </inkml:brush>
  </inkml:definitions>
  <inkml:trace contextRef="#ctx0" brushRef="#br0">1 1 1188 0 0,'0'0'10602'0'0,"19"19"-9365"0"0,35 35-601 0 0,84 107 0 0 0,-61-66-359 0 0,375 391 513 0 0,-184-205-214 0 0,2 20 705 0 0,-266-297-1038 0 0,6 5-1223 0 0,-9-9 745 0 0,-1-1-1 0 0,1 1 1 0 0,-1 0 0 0 0,1-1-1 0 0,-1 1 1 0 0,1 0 0 0 0,-1-1-1 0 0,0 1 1 0 0,1-1 0 0 0,-1 1 0 0 0,1-1-1 0 0,-1 1 1 0 0,0-1 0 0 0,0 1-1 0 0,1-1 1 0 0,-1 0 0 0 0,0 1-1 0 0,0-1 1 0 0,0 1 0 0 0,1-1-1 0 0,-1 0 1 0 0,0 0 0 0 0,5-12-3814 0 0</inkml:trace>
</inkml:ink>
</file>

<file path=ppt/ink/ink2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8:15.488"/>
    </inkml:context>
    <inkml:brush xml:id="br0">
      <inkml:brushProperty name="width" value="0.035" units="cm"/>
      <inkml:brushProperty name="height" value="0.035" units="cm"/>
      <inkml:brushProperty name="color" value="#F6630D"/>
    </inkml:brush>
  </inkml:definitions>
  <inkml:trace contextRef="#ctx0" brushRef="#br0">787 105 7249 0 0,'0'0'3443'0'0,"-16"-8"-3302"0"0,0 0-45 0 0,-107-49 2854 0 0,108 53-2794 0 0,0 0-1 0 0,0 1 1 0 0,0 0 0 0 0,-1 1-1 0 0,1 1 1 0 0,0 0-1 0 0,-1 1 1 0 0,1 1 0 0 0,-1 0-1 0 0,1 1 1 0 0,-24 7-1 0 0,-5 3 127 0 0,1 3 0 0 0,-68 31 0 0 0,92-37-218 0 0,0 1 0 0 0,1 0 0 0 0,0 1 0 0 0,0 2 0 0 0,1-1 0 0 0,-23 24 0 0 0,32-27-55 0 0,1-1 0 0 0,0 1 1 0 0,0 1-1 0 0,1-1 1 0 0,0 1-1 0 0,0 0 1 0 0,1 0-1 0 0,1 1 1 0 0,-1 0-1 0 0,2 0 1 0 0,0 0-1 0 0,0 0 1 0 0,-2 19-1 0 0,3 0-18 0 0,1 0 0 0 0,2 0 0 0 0,0 0 0 0 0,2 0 0 0 0,2 0 1 0 0,0 0-1 0 0,2-1 0 0 0,2 0 0 0 0,0 0 0 0 0,2-1 0 0 0,1 0 0 0 0,19 31 0 0 0,-23-43 23 0 0,2-1-1 0 0,0 0 1 0 0,1-1 0 0 0,1-1 0 0 0,0 1 0 0 0,0-2-1 0 0,2 0 1 0 0,-1 0 0 0 0,1-2 0 0 0,1 1-1 0 0,0-2 1 0 0,1 0 0 0 0,0-1 0 0 0,0 0-1 0 0,0-1 1 0 0,1-1 0 0 0,0-1 0 0 0,0 0 0 0 0,1-2-1 0 0,-1 1 1 0 0,34 0 0 0 0,-8-4 73 0 0,-1-2 0 0 0,1-1-1 0 0,-1-3 1 0 0,0-1 0 0 0,0-2 0 0 0,-1-2 0 0 0,0-1-1 0 0,-1-3 1 0 0,61-31 0 0 0,-80 35 52 0 0,-1-2 0 0 0,0 0 0 0 0,0-2 0 0 0,-2 0 0 0 0,0-1-1 0 0,0 0 1 0 0,17-23 0 0 0,-27 28 8 0 0,0-1 0 0 0,0 0 0 0 0,-1 0-1 0 0,0 0 1 0 0,-1-1 0 0 0,-1 0 0 0 0,0 0 0 0 0,-1-1-1 0 0,0 1 1 0 0,-1-1 0 0 0,0 0 0 0 0,-1 0-1 0 0,0-21 1 0 0,-3 20-48 0 0,-1-1-1 0 0,0 1 1 0 0,-1 0-1 0 0,-1 0 1 0 0,0 0-1 0 0,-1 1 0 0 0,-1 0 1 0 0,0-1-1 0 0,-11-16 1 0 0,0 3-71 0 0,0 1 0 0 0,-2 0 0 0 0,-32-33 0 0 0,16 24-509 0 0,-51-39 1 0 0,-2 6-3880 0 0,70 54 2628 0 0,-23-16-4672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2:57.963"/>
    </inkml:context>
    <inkml:brush xml:id="br0">
      <inkml:brushProperty name="width" value="0.035" units="cm"/>
      <inkml:brushProperty name="height" value="0.035" units="cm"/>
      <inkml:brushProperty name="color" value="#E71224"/>
    </inkml:brush>
  </inkml:definitions>
  <inkml:trace contextRef="#ctx0" brushRef="#br0">0 555 13625,'3'-2'120,"0"1"-1,0-1 0,-1 0 0,1 1 1,0 0-1,0 0 0,1 0 0,-1 0 1,0 0-1,6 0 0,8-3-211,273-65 462,376-42 0,1235-71 1461,1417 38-1317,-1676 114-462,298 46-284,-733 0-60,-779-11 271,833 58 6,-869-1-61,-325-46 45,-1 3 0,0 3 0,98 47 0,-153-63 16,1 0 1,-1 0 0,-1 1 0,0 1 0,0 0-1,0 0 1,-1 1 0,0 0 0,0 0 0,12 20 0,1-1 9,-2 0 1,-2 1 0,0 1 0,-2 0 0,-2 1 0,16 46 0,-10 0-8,12 88 0,2 96-74,-17-115 69,140 626 83,-152-751-59,24 80 1,-6 1-1,12 115 0,-32-188 16,-2 0-1,-1-1 1,-1 1 0,-2 0 0,-1-1-1,-1 0 1,-1 0 0,-1 0 0,-2-1-1,-1 0 1,-1 0 0,-1-1 0,-1-1-1,-2 0 1,0-1 0,-1 0-1,-2-1 1,-26 26 0,-8 1-4,-3-3-1,-2-2 1,-1-2-1,-3-3 1,-1-3 0,-2-2-1,-127 49 1,66-41-52,-1-6 0,-2-5 0,-199 23 0,-278-13-180,-15-41 219,602-2-5,-511-9 73,-1128-79 524,1430 74-428,-1876-135 1702,-531 32 322,0 78-856,2290 40-1280,-387 18-1828,703-17-779,22-4-2659</inkml:trace>
</inkml:ink>
</file>

<file path=ppt/ink/ink2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8:15.489"/>
    </inkml:context>
    <inkml:brush xml:id="br0">
      <inkml:brushProperty name="width" value="0.035" units="cm"/>
      <inkml:brushProperty name="height" value="0.035" units="cm"/>
      <inkml:brushProperty name="color" value="#F6630D"/>
    </inkml:brush>
  </inkml:definitions>
  <inkml:trace contextRef="#ctx0" brushRef="#br0">881 54 328 0 0,'0'0'6439'0'0,"7"-7"-5875"0"0,38-39 1745 0 0,-87 92 2217 0 0,-25 38-3483 0 0,-5 5-879 0 0,-468 549 1556 0 0,520-614-1623 0 0,-19 20-24 0 0,3 1 1 0 0,2 2-1 0 0,-36 65 0 0 0,67-111-2438 0 0,1-6 528 0 0,0 1-271 0 0,-3-10-3621 0 0</inkml:trace>
</inkml:ink>
</file>

<file path=ppt/ink/ink2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8:15.490"/>
    </inkml:context>
    <inkml:brush xml:id="br0">
      <inkml:brushProperty name="width" value="0.035" units="cm"/>
      <inkml:brushProperty name="height" value="0.035" units="cm"/>
      <inkml:brushProperty name="color" value="#F6630D"/>
    </inkml:brush>
  </inkml:definitions>
  <inkml:trace contextRef="#ctx0" brushRef="#br0">916 308 468 0 0,'0'0'12133'0'0,"-2"-16"-11576"0"0,-7-50-30 0 0,7 58-428 0 0,-1 1 0 0 0,0 0 1 0 0,0 0-1 0 0,0 1 1 0 0,-1-1-1 0 0,0 1 1 0 0,0-1-1 0 0,0 1 0 0 0,-1 1 1 0 0,0-1-1 0 0,0 0 1 0 0,-1 1-1 0 0,1 0 1 0 0,-11-6-1 0 0,10 6 59 0 0,-9-6-69 0 0,1 0-1 0 0,-2 2 0 0 0,1 0 1 0 0,-1 0-1 0 0,0 2 1 0 0,-1 0-1 0 0,0 1 1 0 0,0 0-1 0 0,-1 2 0 0 0,1 0 1 0 0,-1 1-1 0 0,0 0 1 0 0,0 2-1 0 0,0 0 1 0 0,0 1-1 0 0,0 1 1 0 0,0 0-1 0 0,1 1 0 0 0,-1 2 1 0 0,0-1-1 0 0,-24 10 1 0 0,17-4-90 0 0,0 1 0 0 0,1 2 0 0 0,0 0 0 0 0,1 1 0 0 0,0 1 1 0 0,1 2-1 0 0,1 0 0 0 0,0 1 0 0 0,1 1 0 0 0,1 1 0 0 0,1 0 0 0 0,1 2 0 0 0,-28 41 1 0 0,30-34-6 0 0,0 1 1 0 0,2 0 0 0 0,1 1-1 0 0,2 1 1 0 0,1-1 0 0 0,1 2-1 0 0,1-1 1 0 0,2 1 0 0 0,1 0-1 0 0,2 0 1 0 0,1 0 0 0 0,2 1-1 0 0,6 49 1 0 0,-3-65 18 0 0,0 0 0 0 0,1 0 0 0 0,1 0 0 0 0,0-1 0 0 0,1 0-1 0 0,1 0 1 0 0,0-1 0 0 0,2 0 0 0 0,-1 0 0 0 0,2-1 0 0 0,0 0 0 0 0,0-1 0 0 0,2 0 0 0 0,-1-1 0 0 0,2 0 0 0 0,-1-1 0 0 0,19 11 0 0 0,-9-9-14 0 0,0 0 1 0 0,0-1 0 0 0,2-1-1 0 0,-1-1 1 0 0,1-2 0 0 0,1 0-1 0 0,-1-2 1 0 0,1-1 0 0 0,1 0 0 0 0,46 0-1 0 0,-37-6 45 0 0,-1-1 1 0 0,1-1-1 0 0,-1-3 0 0 0,0 0 0 0 0,0-3 0 0 0,-1 0 0 0 0,0-3 1 0 0,-1 0-1 0 0,0-3 0 0 0,36-20 0 0 0,-47 22 77 0 0,0-1 0 0 0,0-1 0 0 0,-2 0 0 0 0,0-2 0 0 0,-1-1 0 0 0,0 0 0 0 0,-1-1 0 0 0,-2-1 0 0 0,0 0 0 0 0,-1-1 0 0 0,-1-1 0 0 0,-1-1 0 0 0,-1 0 0 0 0,16-41 0 0 0,-24 52-21 0 0,-1 0 1 0 0,-1 0-1 0 0,1 0 0 0 0,-2 0 0 0 0,0-1 0 0 0,0 1 1 0 0,-1-1-1 0 0,-1 1 0 0 0,0-1 0 0 0,-4-17 0 0 0,1 14-36 0 0,-1 0 1 0 0,0 1-1 0 0,-2 0 0 0 0,0 0 0 0 0,0 0 0 0 0,-1 0 0 0 0,-11-12 0 0 0,-15-15-195 0 0,-2 1 0 0 0,-1 2 0 0 0,-78-61 0 0 0,66 58-233 0 0,21 18-241 0 0,4 5-255 0 0,-26-28-1 0 0,43 38-368 0 0,0 1 0 0 0,1-1 0 0 0,-12-19 1 0 0,2-9-4416 0 0</inkml:trace>
</inkml:ink>
</file>

<file path=ppt/ink/ink2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8:15.491"/>
    </inkml:context>
    <inkml:brush xml:id="br0">
      <inkml:brushProperty name="width" value="0.035" units="cm"/>
      <inkml:brushProperty name="height" value="0.035" units="cm"/>
      <inkml:brushProperty name="color" value="#F6630D"/>
    </inkml:brush>
  </inkml:definitions>
  <inkml:trace contextRef="#ctx0" brushRef="#br0">136 63 1472 0 0,'0'0'8410'0'0,"-16"-1"-4112"0"0,-3-2-4810 0 0,10 1 530 0 0,0-1-1 0 0,0 0 1 0 0,1-1-1 0 0,-1 0 1 0 0,1-1-1 0 0,0 1 1 0 0,0-2 0 0 0,1 1-1 0 0,-1-1 1 0 0,-9-11-1 0 0,56 106 2375 0 0,322 540-1152 0 0,-244-440-501 0 0,162 364 1 0 0,-210-400-461 0 0,-60-188-6118 0 0,-4 20 430 0 0,2-2-1746 0 0</inkml:trace>
</inkml:ink>
</file>

<file path=ppt/ink/ink2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8:15.492"/>
    </inkml:context>
    <inkml:brush xml:id="br0">
      <inkml:brushProperty name="width" value="0.035" units="cm"/>
      <inkml:brushProperty name="height" value="0.035" units="cm"/>
      <inkml:brushProperty name="color" value="#F6630D"/>
    </inkml:brush>
  </inkml:definitions>
  <inkml:trace contextRef="#ctx0" brushRef="#br0">830 206 7553 0 0,'0'0'2541'0'0,"-15"-13"-1601"0"0,12 11-899 0 0,-35-29 691 0 0,-47-29 1 0 0,69 50-362 0 0,-2 1-1 0 0,0 0 1 0 0,0 2 0 0 0,0 0 0 0 0,-1 1-1 0 0,0 0 1 0 0,0 2 0 0 0,0 0 0 0 0,-22 0-1 0 0,22 3-297 0 0,-1 0-1 0 0,1 2 1 0 0,0 0-1 0 0,-1 2 0 0 0,1 0 1 0 0,0 1-1 0 0,0 0 1 0 0,1 2-1 0 0,-1 0 0 0 0,1 1 1 0 0,0 1-1 0 0,1 1 1 0 0,0 1-1 0 0,1 0 0 0 0,-1 1 1 0 0,2 0-1 0 0,0 1 1 0 0,0 1-1 0 0,1 1 0 0 0,1 0 1 0 0,0 1-1 0 0,1 0 1 0 0,-17 29-1 0 0,18-23-57 0 0,2 0-1 0 0,0 1 1 0 0,1 0 0 0 0,1 1 0 0 0,1 0-1 0 0,2 0 1 0 0,0 0 0 0 0,1 0-1 0 0,1 1 1 0 0,1 0 0 0 0,2-1-1 0 0,0 1 1 0 0,9 44 0 0 0,-4-39-25 0 0,1-1-1 0 0,1 0 1 0 0,1 0 0 0 0,2-1-1 0 0,1 0 1 0 0,1 0 0 0 0,1-2 0 0 0,1 0-1 0 0,2 0 1 0 0,35 40 0 0 0,-37-50 8 0 0,2 0 1 0 0,-1-1-1 0 0,2-1 1 0 0,0 0 0 0 0,0-1-1 0 0,2-1 1 0 0,-1-1-1 0 0,1-1 1 0 0,0-1 0 0 0,1 0-1 0 0,0-2 1 0 0,0 0-1 0 0,0-2 1 0 0,1 0 0 0 0,31 1-1 0 0,-25-4 45 0 0,-1-1 1 0 0,1-1-1 0 0,-1-2 0 0 0,0 0 0 0 0,1-2 0 0 0,-2-1 1 0 0,1-2-1 0 0,-1 0 0 0 0,0-2 0 0 0,0 0 0 0 0,44-27 1 0 0,-39 18 139 0 0,-1 0 1 0 0,-1-2-1 0 0,0-2 1 0 0,-2 0-1 0 0,27-31 0 0 0,-47 47-110 0 0,0-1-1 0 0,-1-1 1 0 0,0 1-1 0 0,0-1 0 0 0,-1 0 1 0 0,-1 0-1 0 0,1 0 0 0 0,-1-1 1 0 0,-1 0-1 0 0,0 0 0 0 0,0 0 1 0 0,-1 0-1 0 0,0 0 0 0 0,-1 0 1 0 0,0 0-1 0 0,-1-1 0 0 0,0 1 1 0 0,0 0-1 0 0,-1-1 1 0 0,0 1-1 0 0,-1 0 0 0 0,-5-15 1 0 0,-3-2 38 0 0,-1 0 1 0 0,-1 0 0 0 0,-2 1 0 0 0,-29-42 0 0 0,-80-89-15 0 0,81 107-136 0 0,-5-5-1089 0 0,-54-50-1 0 0,30 43-9424 0 0,51 46 1847 0 0</inkml:trace>
</inkml:ink>
</file>

<file path=ppt/ink/ink2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8:15.493"/>
    </inkml:context>
    <inkml:brush xml:id="br0">
      <inkml:brushProperty name="width" value="0.035" units="cm"/>
      <inkml:brushProperty name="height" value="0.035" units="cm"/>
      <inkml:brushProperty name="color" value="#F6630D"/>
    </inkml:brush>
  </inkml:definitions>
  <inkml:trace contextRef="#ctx0" brushRef="#br0">401 0 3800 0 0,'0'0'10869'0'0,"-5"3"-10345"0"0,-1 10-376 0 0,-1 0 0 0 0,2 0-1 0 0,0 0 1 0 0,0 1 0 0 0,-4 25-1 0 0,-1 1 138 0 0,-49 168 710 0 0,-155 504 1149 0 0,141-457-1524 0 0,71-251-3594 0 0,2-16-2271 0 0,0 5 1356 0 0,0-7-3562 0 0</inkml:trace>
</inkml:ink>
</file>

<file path=ppt/ink/ink2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8:15.494"/>
    </inkml:context>
    <inkml:brush xml:id="br0">
      <inkml:brushProperty name="width" value="0.035" units="cm"/>
      <inkml:brushProperty name="height" value="0.035" units="cm"/>
      <inkml:brushProperty name="color" value="#F6630D"/>
    </inkml:brush>
  </inkml:definitions>
  <inkml:trace contextRef="#ctx0" brushRef="#br0">920 628 5565 0 0,'0'0'7522'0'0,"-11"-14"-7282"0"0,2 2-278 0 0,-9-12 868 0 0,0 1 1 0 0,-42-39 0 0 0,44 50-704 0 0,0 1 1 0 0,-1 1-1 0 0,0 1 1 0 0,0 0-1 0 0,-1 1 1 0 0,0 1-1 0 0,0 1 1 0 0,-1 0-1 0 0,1 1 1 0 0,-1 1 0 0 0,-23-1-1 0 0,14 2-63 0 0,-1 2 1 0 0,1 1-1 0 0,0 1 0 0 0,-1 1 0 0 0,1 2 0 0 0,0 1 1 0 0,-27 8-1 0 0,38-8-20 0 0,0 1 0 0 0,0 0 1 0 0,1 1-1 0 0,0 0 0 0 0,1 2 0 0 0,0 0 0 0 0,0 0 0 0 0,1 2 1 0 0,0 0-1 0 0,0 0 0 0 0,1 1 0 0 0,1 1 0 0 0,0 0 0 0 0,1 0 1 0 0,1 2-1 0 0,0-1 0 0 0,0 1 0 0 0,2 1 0 0 0,0-1 1 0 0,1 1-1 0 0,0 1 0 0 0,-7 28 0 0 0,6-10-51 0 0,2 0-1 0 0,1 1 1 0 0,2-1 0 0 0,2 1 0 0 0,1 0-1 0 0,1 0 1 0 0,3-1 0 0 0,13 67-1 0 0,-11-80-28 0 0,1-1-1 0 0,1 0 0 0 0,0-1 1 0 0,2 1-1 0 0,0-2 0 0 0,22 31 1 0 0,-22-36 16 0 0,0-1 1 0 0,2-1 0 0 0,-1 0-1 0 0,2-1 1 0 0,0 0 0 0 0,0-1 0 0 0,0 0-1 0 0,2-1 1 0 0,23 12 0 0 0,-18-13 12 0 0,-1-2 1 0 0,1 0 0 0 0,1-1 0 0 0,-1-1 0 0 0,1 0-1 0 0,0-2 1 0 0,-1-1 0 0 0,1 0 0 0 0,0-2-1 0 0,0 0 1 0 0,0-1 0 0 0,29-7 0 0 0,8-5-11 0 0,-1-3 0 0 0,0-2 0 0 0,58-28 1 0 0,-68 25 87 0 0,-1-2-1 0 0,51-35 1 0 0,-70 40-18 0 0,-1-1 0 0 0,-1-1 0 0 0,0-2 0 0 0,32-37 0 0 0,-48 48 14 0 0,0 0-1 0 0,-1 0 1 0 0,-1-1 0 0 0,0 1-1 0 0,0-2 1 0 0,-1 1 0 0 0,-1-1-1 0 0,0 0 1 0 0,-1 0 0 0 0,-1 0-1 0 0,0 0 1 0 0,-1-1 0 0 0,0 0-1 0 0,-1-19 1 0 0,-2 16 1 0 0,-1-1-1 0 0,-1 0 1 0 0,0 1-1 0 0,-1 0 1 0 0,-1 0 0 0 0,-1 0-1 0 0,-1 0 1 0 0,0 1-1 0 0,-1 0 1 0 0,-18-27 0 0 0,0 6-39 0 0,-2 1 1 0 0,-56-58-1 0 0,-76-53 4 0 0,49 47-301 0 0,97 88-235 0 0,0-1 0 0 0,-22-30 0 0 0,31 37-115 0 0,1-1 0 0 0,-1 1 0 0 0,2-1-1 0 0,-1 0 1 0 0,1 0 0 0 0,0 0 0 0 0,0-1 0 0 0,1 1-1 0 0,-1-14 1 0 0,1-28-4902 0 0</inkml:trace>
</inkml:ink>
</file>

<file path=ppt/ink/ink2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8:15.495"/>
    </inkml:context>
    <inkml:brush xml:id="br0">
      <inkml:brushProperty name="width" value="0.035" units="cm"/>
      <inkml:brushProperty name="height" value="0.035" units="cm"/>
      <inkml:brushProperty name="color" value="#F6630D"/>
    </inkml:brush>
  </inkml:definitions>
  <inkml:trace contextRef="#ctx0" brushRef="#br0">1 1 3240 0 0,'0'0'11957'0'0,"6"13"-11541"0"0,3 2-139 0 0,1-1 1 0 0,0-1-1 0 0,23 24 1 0 0,-1-2 55 0 0,439 614 1238 0 0,-137-174-1077 0 0,-316-450-479 0 0,-3-5 53 0 0,0-1 1 0 0,29 30-1 0 0,-43-49-78 0 0,0 1 0 0 0,-1 0 0 0 0,1-1 0 0 0,0 1 0 0 0,0-1 0 0 0,0 1 0 0 0,-1-1 0 0 0,1 1 0 0 0,0-1 0 0 0,0 0 0 0 0,0 1 0 0 0,0-1 0 0 0,0 0 0 0 0,0 0 0 0 0,0 0 0 0 0,0 0 0 0 0,0 0 0 0 0,-1 0 0 0 0,1 0 1 0 0,0 0-1 0 0,0 0 0 0 0,0 0 0 0 0,0 0 0 0 0,0 0 0 0 0,0-1 0 0 0,0 1 0 0 0,0 0 0 0 0,0-1 0 0 0,-1 1 0 0 0,1-1 0 0 0,0 1 0 0 0,0-1 0 0 0,0 1 0 0 0,-1-1 0 0 0,2 0 0 0 0,25-33-1288 0 0,-11 12-490 0 0,11 0-3602 0 0,-11 13 124 0 0</inkml:trace>
</inkml:ink>
</file>

<file path=ppt/ink/ink2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8:15.496"/>
    </inkml:context>
    <inkml:brush xml:id="br0">
      <inkml:brushProperty name="width" value="0.035" units="cm"/>
      <inkml:brushProperty name="height" value="0.035" units="cm"/>
      <inkml:brushProperty name="color" value="#F6630D"/>
    </inkml:brush>
  </inkml:definitions>
  <inkml:trace contextRef="#ctx0" brushRef="#br0">735 223 9049 0 0,'0'0'2673'0'0,"-14"-6"-1622"0"0,-13-5-434 0 0,0 1 0 0 0,-1 1 0 0 0,0 1 0 0 0,-1 1 0 0 0,-53-5 0 0 0,56 14-467 0 0,0 1-1 0 0,0 0 1 0 0,1 2 0 0 0,-1 2-1 0 0,1 0 1 0 0,1 1 0 0 0,-1 1-1 0 0,2 2 1 0 0,-1 0 0 0 0,1 2-1 0 0,1 0 1 0 0,1 1 0 0 0,0 2-1 0 0,0 0 1 0 0,2 1 0 0 0,0 1-1 0 0,-17 21 1 0 0,28-29-122 0 0,0 1-1 0 0,1 0 1 0 0,1 0-1 0 0,-1 0 1 0 0,2 1 0 0 0,0 0-1 0 0,0 0 1 0 0,1 0-1 0 0,1 1 1 0 0,0-1 0 0 0,0 1-1 0 0,0 17 1 0 0,2-13-29 0 0,2 1 0 0 0,0-1 0 0 0,1 0 0 0 0,0 1 0 0 0,2-1 0 0 0,0 0 0 0 0,1 0 0 0 0,9 22 0 0 0,-2-13-19 0 0,1 0-1 0 0,1-1 0 0 0,2 0 1 0 0,0-1-1 0 0,1-1 1 0 0,2-1-1 0 0,0 0 0 0 0,1-2 1 0 0,2 0-1 0 0,43 31 0 0 0,-46-39 3 0 0,2-1-1 0 0,-1-1 1 0 0,1-1-1 0 0,1-1 0 0 0,0-1 1 0 0,0-1-1 0 0,0 0 0 0 0,1-2 1 0 0,0-1-1 0 0,-1 0 1 0 0,1-2-1 0 0,0-1 0 0 0,0-1 1 0 0,0 0-1 0 0,0-2 0 0 0,41-10 1 0 0,-41 7 67 0 0,0 0 1 0 0,0-2 0 0 0,-1 0-1 0 0,0-2 1 0 0,-1-1-1 0 0,0 0 1 0 0,0-1-1 0 0,-1-2 1 0 0,-1 0 0 0 0,0 0-1 0 0,-1-2 1 0 0,-1-1-1 0 0,0 0 1 0 0,-1-1-1 0 0,-1 0 1 0 0,13-22-1 0 0,-23 31 40 0 0,0 0-1 0 0,0 0 0 0 0,-1-1 0 0 0,-1 1 0 0 0,1-1 1 0 0,-1 0-1 0 0,-1 1 0 0 0,0-1 0 0 0,0-1 0 0 0,-1 1 1 0 0,0 0-1 0 0,-1 0 0 0 0,0 0 0 0 0,-1-1 0 0 0,0 1 0 0 0,-1 0 1 0 0,0 0-1 0 0,0 0 0 0 0,-1 0 0 0 0,0 1 0 0 0,-1-1 1 0 0,0 1-1 0 0,0 0 0 0 0,-1 0 0 0 0,-9-12 0 0 0,-23-30-48 0 0,-2 1 1 0 0,-77-74-1 0 0,82 94-365 0 0,0 1 0 0 0,-2 2 0 0 0,-1 2 0 0 0,-64-34 0 0 0,31 25-867 0 0,-38-19-1808 0 0,37 10-3862 0 0,25 8-183 0 0</inkml:trace>
</inkml:ink>
</file>

<file path=ppt/ink/ink2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8:15.497"/>
    </inkml:context>
    <inkml:brush xml:id="br0">
      <inkml:brushProperty name="width" value="0.035" units="cm"/>
      <inkml:brushProperty name="height" value="0.035" units="cm"/>
      <inkml:brushProperty name="color" value="#F6630D"/>
    </inkml:brush>
  </inkml:definitions>
  <inkml:trace contextRef="#ctx0" brushRef="#br0">362 15 260 0 0,'0'0'10759'0'0,"-5"-14"-8086"0"0,2 17-2451 0 0,0 0 1 0 0,0 0-1 0 0,0 1 0 0 0,0-1 0 0 0,0 1 1 0 0,0 0-1 0 0,1 0 0 0 0,0 0 1 0 0,0 0-1 0 0,0 0 0 0 0,-1 6 1 0 0,-4 4 102 0 0,-24 60 18 0 0,4 2-1 0 0,-32 137 1 0 0,30-99-272 0 0,-38 173 179 0 0,-7 22 115 0 0,60-267-50 0 0,7-26-474 0 0,7-16 123 0 0,0 0 0 0 0,0 0 0 0 0,0 0 0 0 0,0 0 0 0 0,0 0 0 0 0,0 0 0 0 0,0 0 0 0 0,0 0-1 0 0,0 0 1 0 0,0 0 0 0 0,0-1 0 0 0,0 1 0 0 0,0 0 0 0 0,-1 0 0 0 0,1 0 0 0 0,0 0 0 0 0,0 0 0 0 0,0 0-1 0 0,0 0 1 0 0,0 0 0 0 0,0 0 0 0 0,0 0 0 0 0,0 0 0 0 0,0 0 0 0 0,0 0 0 0 0,0 0 0 0 0,0 0 0 0 0,-1 0-1 0 0,1 0 1 0 0,0 0 0 0 0,0 0 0 0 0,0 0 0 0 0,0 0 0 0 0,0 0 0 0 0,0 0 0 0 0,0 0 0 0 0,0 0 0 0 0,0 0-1 0 0,0 0 1 0 0,0 0 0 0 0,-1 0 0 0 0,1 1 0 0 0,0-1 0 0 0,-3-25-7189 0 0,0 17 2171 0 0</inkml:trace>
</inkml:ink>
</file>

<file path=ppt/ink/ink2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8:15.498"/>
    </inkml:context>
    <inkml:brush xml:id="br0">
      <inkml:brushProperty name="width" value="0.035" units="cm"/>
      <inkml:brushProperty name="height" value="0.035" units="cm"/>
      <inkml:brushProperty name="color" value="#F6630D"/>
    </inkml:brush>
  </inkml:definitions>
  <inkml:trace contextRef="#ctx0" brushRef="#br0">685 170 3044 0 0,'0'0'10133'0'0,"-4"-15"-9512"0"0,-14-48-168 0 0,17 59-365 0 0,0-1 1 0 0,-1 1 0 0 0,0 0-1 0 0,0 0 1 0 0,0 0 0 0 0,-1 1-1 0 0,1-1 1 0 0,-1 1 0 0 0,0-1-1 0 0,0 1 1 0 0,0 0 0 0 0,0 0-1 0 0,-1 0 1 0 0,1 0 0 0 0,-1 0-1 0 0,-5-2 1 0 0,1 1 111 0 0,-1 0 0 0 0,0 1 1 0 0,0 0-1 0 0,0 0 0 0 0,-12-1 1 0 0,0 1-105 0 0,-1 0 1 0 0,0 1 0 0 0,0 1-1 0 0,0 1 1 0 0,0 1 0 0 0,0 1-1 0 0,0 1 1 0 0,0 1 0 0 0,1 1-1 0 0,0 1 1 0 0,0 1 0 0 0,-31 14-1 0 0,36-14-67 0 0,1 1-1 0 0,1 1 1 0 0,0 1-1 0 0,0 0 1 0 0,1 0-1 0 0,0 2 1 0 0,1-1-1 0 0,0 2 1 0 0,0-1-1 0 0,2 2 1 0 0,0-1-1 0 0,0 1 1 0 0,1 1-1 0 0,1 0 1 0 0,1 0 0 0 0,-11 29-1 0 0,10-16-50 0 0,2 1 0 0 0,0-1 0 0 0,2 1 0 0 0,1 0 0 0 0,2 1 0 0 0,0-1 0 0 0,2 0 0 0 0,1 0 0 0 0,2 0 0 0 0,1 0 0 0 0,1-1 0 0 0,1 1 0 0 0,1-1 1 0 0,2-1-1 0 0,1 0 0 0 0,1 0 0 0 0,23 37 0 0 0,-25-50 9 0 0,0-1 1 0 0,1 0-1 0 0,1-1 1 0 0,0 0-1 0 0,0 0 0 0 0,1-1 1 0 0,1-1-1 0 0,0-1 1 0 0,0 0-1 0 0,1 0 1 0 0,0-1-1 0 0,1-1 1 0 0,-1-1-1 0 0,1 0 1 0 0,0-1-1 0 0,1-1 1 0 0,-1 0-1 0 0,1-2 1 0 0,31 3-1 0 0,-17-5 53 0 0,0-1-1 0 0,0-1 1 0 0,-1-2-1 0 0,1-1 1 0 0,-1-1-1 0 0,-1-2 1 0 0,1-1 0 0 0,-1-1-1 0 0,-1-1 1 0 0,1-2-1 0 0,-2 0 1 0 0,0-3 0 0 0,-1 0-1 0 0,-1-1 1 0 0,0-1-1 0 0,-1-2 1 0 0,-1 0-1 0 0,38-45 1 0 0,-53 54 44 0 0,0 0 0 0 0,-1 0 0 0 0,-1-1 0 0 0,0 0 0 0 0,0 0 1 0 0,-1 0-1 0 0,-1-1 0 0 0,0 0 0 0 0,0 0 0 0 0,-2 0 0 0 0,1 0 0 0 0,0-22 0 0 0,-3 24 0 0 0,0-1-1 0 0,-1 0 1 0 0,0 0-1 0 0,-1 1 1 0 0,0-1-1 0 0,-1 1 1 0 0,0 0-1 0 0,-1 0 1 0 0,0 0 0 0 0,-1 0-1 0 0,0 0 1 0 0,-1 1-1 0 0,0 0 1 0 0,-11-14-1 0 0,-13-10-144 0 0,0 2-1 0 0,-3 2 0 0 0,0 0 0 0 0,-2 3 1 0 0,-1 0-1 0 0,-75-40 0 0 0,93 57-686 0 0,0-1 0 0 0,-21-16-1 0 0,29 18-787 0 0,1 0 0 0 0,-16-18-1 0 0,-6-17-5113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3:10.725"/>
    </inkml:context>
    <inkml:brush xml:id="br0">
      <inkml:brushProperty name="width" value="0.035" units="cm"/>
      <inkml:brushProperty name="height" value="0.035" units="cm"/>
      <inkml:brushProperty name="color" value="#E71224"/>
    </inkml:brush>
  </inkml:definitions>
  <inkml:trace contextRef="#ctx0" brushRef="#br0">207 28 6821,'0'0'120,"1"-21"3404,0 15-2234,1 15-1560,1 21 535,-2 0-1,-3 51 1,-32 298 473,25-293-660,-42 313 192,19-172-568,32-223 300,-36 213-2682,26-195 2050,10-21 598,0-1 0,-1 1-1,1-1 1,0 0 0,-1 1 0,1-1 0,0 0 0,-1 1 0,1-1-1,-1 0 1,1 0 0,0 1 0,-1-1 0,1 0 0,-1 0-1,1 0 1,-1 1 0,1-1 0,-1 0 0,1 0 0,-1 0 0,1 0-1,0 0 1,-1 0 0,0 0 0,-1-1-87,1 0 1,-1-1-1,1 1 0,-1 0 0,1-1 1,0 1-1,0-1 0,-1 1 1,1-1-1,0 1 0,0-1 0,1 0 1,-1 0-1,0 1 0,1-1 0,-1 0 1,1 0-1,-1 0 0,1-2 1,-9-43-2559</inkml:trace>
</inkml:ink>
</file>

<file path=ppt/ink/ink2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8:15.499"/>
    </inkml:context>
    <inkml:brush xml:id="br0">
      <inkml:brushProperty name="width" value="0.035" units="cm"/>
      <inkml:brushProperty name="height" value="0.035" units="cm"/>
      <inkml:brushProperty name="color" value="#F6630D"/>
    </inkml:brush>
  </inkml:definitions>
  <inkml:trace contextRef="#ctx0" brushRef="#br0">1 0 872 0 0,'0'0'8594'0'0,"2"11"-7816"0"0,9 26-278 0 0,1-1 1 0 0,1-1-1 0 0,23 43 1 0 0,-12-40-102 0 0,2-1-1 0 0,1-1 1 0 0,2-2 0 0 0,2 0 0 0 0,64 53-1 0 0,194 126 609 0 0,-218-165-873 0 0,40 31 18 0 0,92 60 146 0 0,-189-129-619 0 0,22 12 17 0 0,-9-16-7962 0 0,-18-6 3544 0 0</inkml:trace>
</inkml:ink>
</file>

<file path=ppt/ink/ink2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8:15.500"/>
    </inkml:context>
    <inkml:brush xml:id="br0">
      <inkml:brushProperty name="width" value="0.035" units="cm"/>
      <inkml:brushProperty name="height" value="0.035" units="cm"/>
      <inkml:brushProperty name="color" value="#F6630D"/>
    </inkml:brush>
  </inkml:definitions>
  <inkml:trace contextRef="#ctx0" brushRef="#br0">716 76 3208 0 0,'0'0'9386'0'0,"0"-1"-9322"0"0,1 1 0 0 0,-1 0 0 0 0,0-1-1 0 0,1 1 1 0 0,-1 0 0 0 0,1-1-1 0 0,-1 1 1 0 0,0-1 0 0 0,1 1 0 0 0,-1-1-1 0 0,0 1 1 0 0,0-1 0 0 0,1 1-1 0 0,-1-1 1 0 0,0 1 0 0 0,0-1-1 0 0,0 1 1 0 0,0-1 0 0 0,0 1 0 0 0,0-1-1 0 0,1 0 1 0 0,-10-6-2 0 0,0 0-1 0 0,0 0 1 0 0,-1 1 0 0 0,0 0 0 0 0,0 1 0 0 0,0 0-1 0 0,-1 1 1 0 0,1 0 0 0 0,-1 1 0 0 0,0 0-1 0 0,0 0 1 0 0,0 2 0 0 0,0-1 0 0 0,-1 1 0 0 0,1 1-1 0 0,0 0 1 0 0,-19 2 0 0 0,2 1-104 0 0,1 1 0 0 0,-1 2 0 0 0,1 0 0 0 0,0 2-1 0 0,-50 22 1 0 0,54-19 52 0 0,0 1-1 0 0,2 0 0 0 0,-1 2 0 0 0,2 0 0 0 0,0 2 0 0 0,1 0 1 0 0,0 1-1 0 0,-23 28 0 0 0,31-31-7 0 0,1 0-1 0 0,1 0 1 0 0,0 1-1 0 0,1 0 1 0 0,0 0-1 0 0,1 1 1 0 0,1 0-1 0 0,1 0 1 0 0,0 0-1 0 0,1 1 1 0 0,1 0-1 0 0,0 0 1 0 0,0 22-1 0 0,2-23 33 0 0,1 1 0 0 0,1-1 0 0 0,0 1 0 0 0,1-1 0 0 0,0 0 0 0 0,2 0 0 0 0,0 0 0 0 0,10 26 0 0 0,-4-20 22 0 0,2 0 0 0 0,0 0 0 0 0,2-2 0 0 0,0 0 0 0 0,1 0 0 0 0,1-1 0 0 0,1-1 0 0 0,1-1 0 0 0,0 0 0 0 0,1-1 0 0 0,1-1 0 0 0,0-1 0 0 0,1-1 0 0 0,0-1 0 0 0,1-1 0 0 0,1 0 0 0 0,0-2 0 0 0,0-1 0 0 0,0 0 0 0 0,1-2 0 0 0,0-1 0 0 0,1-1 0 0 0,-1-1 0 0 0,37 0 0 0 0,-49-2-17 0 0,9 0 63 0 0,1 0 0 0 0,-1-2 0 0 0,1 0 0 0 0,-1-1 0 0 0,0-1 0 0 0,0-1 0 0 0,32-11 0 0 0,-33 7 35 0 0,0 0 0 0 0,0-2 0 0 0,-1 0 0 0 0,-1-2 0 0 0,0 0 0 0 0,0-1 0 0 0,-1 0 0 0 0,-1-1 0 0 0,0-1 0 0 0,-1-1 0 0 0,0-1 0 0 0,-2 1 0 0 0,23-38 0 0 0,-31 43-61 0 0,0-1 0 0 0,-1 1 0 0 0,0-1 0 0 0,-1 0-1 0 0,-1 0 1 0 0,0 0 0 0 0,0 0 0 0 0,-1 0-1 0 0,-1-23 1 0 0,-2 14-38 0 0,0 1 1 0 0,-1 0-1 0 0,-1 1 0 0 0,-1-1 0 0 0,-8-23 0 0 0,2 16-26 0 0,-1-1 0 0 0,-2 2 0 0 0,0 0-1 0 0,-2 0 1 0 0,0 1 0 0 0,-2 2 0 0 0,-26-28-1 0 0,30 36-225 0 0,0 2 0 0 0,-2 0 0 0 0,1 0-1 0 0,-2 1 1 0 0,1 1 0 0 0,-2 1 0 0 0,1 1-1 0 0,-1 0 1 0 0,-1 1 0 0 0,0 1 0 0 0,-35-8-1 0 0,20 8-873 0 0,-18-3-2050 0 0,15-1-2125 0 0,-12-10-2836 0 0</inkml:trace>
</inkml:ink>
</file>

<file path=ppt/ink/ink2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8:15.501"/>
    </inkml:context>
    <inkml:brush xml:id="br0">
      <inkml:brushProperty name="width" value="0.035" units="cm"/>
      <inkml:brushProperty name="height" value="0.035" units="cm"/>
      <inkml:brushProperty name="color" value="#F6630D"/>
    </inkml:brush>
  </inkml:definitions>
  <inkml:trace contextRef="#ctx0" brushRef="#br0">192 34 2948 0 0,'0'0'10657'0'0,"0"-5"-10002"0"0,0-23 874 0 0,0 28-1520 0 0,0 0-1 0 0,0 0 0 0 0,0 0 1 0 0,-1-1-1 0 0,1 1 0 0 0,0 0 1 0 0,0 0-1 0 0,0 0 0 0 0,-1 0 0 0 0,1 0 1 0 0,0 0-1 0 0,0 0 0 0 0,0 0 1 0 0,-1 0-1 0 0,1 0 0 0 0,0 0 0 0 0,0 0 1 0 0,0 0-1 0 0,0 0 0 0 0,-1 0 1 0 0,1 0-1 0 0,0 1 0 0 0,0-1 1 0 0,0 0-1 0 0,-1 0 0 0 0,1 0 0 0 0,0 0 1 0 0,0 0-1 0 0,0 0 0 0 0,0 0 1 0 0,0 1-1 0 0,-1-1 0 0 0,1 0 0 0 0,0 0 1 0 0,0 0-1 0 0,0 0 0 0 0,0 1 1 0 0,0-1-1 0 0,0 0 0 0 0,0 0 1 0 0,0 0-1 0 0,0 0 0 0 0,-1 1 0 0 0,1-1 1 0 0,0 0-1 0 0,0 0 0 0 0,0 0 1 0 0,0 1-1 0 0,0-1 0 0 0,0 0 1 0 0,-7 11 323 0 0,-8 22-12 0 0,2 1 0 0 0,1 0-1 0 0,1 1 1 0 0,-11 72 0 0 0,7-34-272 0 0,-19 109 38 0 0,-21 85 164 0 0,54-264-2291 0 0,5-20-207 0 0,17-66-6080 0 0,-18 62 5253 0 0,1-7 239 0 0</inkml:trace>
</inkml:ink>
</file>

<file path=ppt/ink/ink2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8:15.502"/>
    </inkml:context>
    <inkml:brush xml:id="br0">
      <inkml:brushProperty name="width" value="0.035" units="cm"/>
      <inkml:brushProperty name="height" value="0.035" units="cm"/>
      <inkml:brushProperty name="color" value="#F6630D"/>
    </inkml:brush>
  </inkml:definitions>
  <inkml:trace contextRef="#ctx0" brushRef="#br0">1 4 1408 0 0,'0'0'13424'0'0,"0"0"-13415"0"0,0 0 0 0 0,0-1 0 0 0,0 1 0 0 0,0 0 0 0 0,0 0 0 0 0,0 0 0 0 0,0 0 0 0 0,0 0 0 0 0,0-1 0 0 0,0 1 0 0 0,0 0 0 0 0,0 0 0 0 0,0 0 0 0 0,0 0 0 0 0,0 0 0 0 0,0 0 0 0 0,1-1 0 0 0,-1 1 0 0 0,0 0 0 0 0,0 0 0 0 0,0 0 0 0 0,0 0 0 0 0,0 0 0 0 0,0 0 0 0 0,1 0 0 0 0,-1 0 0 0 0,0 0 0 0 0,0 0 0 0 0,0 0 0 0 0,0 0 0 0 0,0-1 0 0 0,1 1-1 0 0,-1 0 1 0 0,0 0 0 0 0,0 0 0 0 0,0 0 0 0 0,0 0 0 0 0,0 0 0 0 0,1 1 0 0 0,-1-1 0 0 0,0 0 0 0 0,0 0 0 0 0,0 0 0 0 0,0 0 0 0 0,0 0 0 0 0,1 0 0 0 0,-1 0 0 0 0,0 0 0 0 0,0 0 0 0 0,0 0 0 0 0,0 0 0 0 0,0 0 0 0 0,0 0 0 0 0,1 1 0 0 0,-1-1 0 0 0,0 0 0 0 0,0 0 0 0 0,0 0 0 0 0,0 0 0 0 0,0 1 0 0 0,89 96 1929 0 0,18 21-1561 0 0,144 243 97 0 0,-233-325-117 0 0,-13-23-944 0 0,-12-18-3135 0 0,-1-3 1340 0 0,0-1 1 0 0,-1 1-1 0 0,-13-10 0 0 0,5 5-1756 0 0</inkml:trace>
</inkml:ink>
</file>

<file path=ppt/ink/ink2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8:15.503"/>
    </inkml:context>
    <inkml:brush xml:id="br0">
      <inkml:brushProperty name="width" value="0.035" units="cm"/>
      <inkml:brushProperty name="height" value="0.035" units="cm"/>
      <inkml:brushProperty name="color" value="#F6630D"/>
    </inkml:brush>
  </inkml:definitions>
  <inkml:trace contextRef="#ctx0" brushRef="#br0">0 103 4804 0 0,'0'0'11728'0'0,"11"1"-11405"0"0,201-43 465 0 0,77-14-585 0 0,-252 51-863 0 0,-13 5-2871 0 0</inkml:trace>
</inkml:ink>
</file>

<file path=ppt/ink/ink2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8:15.504"/>
    </inkml:context>
    <inkml:brush xml:id="br0">
      <inkml:brushProperty name="width" value="0.035" units="cm"/>
      <inkml:brushProperty name="height" value="0.035" units="cm"/>
      <inkml:brushProperty name="color" value="#F6630D"/>
    </inkml:brush>
  </inkml:definitions>
  <inkml:trace contextRef="#ctx0" brushRef="#br0">0 24 3116 0 0,'0'0'12399'0'0,"2"-5"-11878"0"0,1-1-649 0 0,3-7 1186 0 0,-4 37-66 0 0,10 140 4 0 0,-8-130-982 0 0,47 319 220 0 0,-45-320-1208 0 0,-6-33 778 0 0,0 0 131 0 0,0 0-1 0 0,0 0 1 0 0,1 0-1 0 0,-1 0 1 0 0,0 0-1 0 0,0 0 1 0 0,0 0-1 0 0,0 0 1 0 0,0 0 0 0 0,0 0-1 0 0,0 0 1 0 0,0 0-1 0 0,0 0 1 0 0,0 0-1 0 0,0 0 1 0 0,0 0 0 0 0,0 0-1 0 0,0 0 1 0 0,1 0-1 0 0,-1 0 1 0 0,0 0-1 0 0,0 0 1 0 0,-1-18-3834 0 0,-2 1 999 0 0,-1 1-1540 0 0</inkml:trace>
</inkml:ink>
</file>

<file path=ppt/ink/ink2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8:15.505"/>
    </inkml:context>
    <inkml:brush xml:id="br0">
      <inkml:brushProperty name="width" value="0.035" units="cm"/>
      <inkml:brushProperty name="height" value="0.035" units="cm"/>
      <inkml:brushProperty name="color" value="#F6630D"/>
    </inkml:brush>
  </inkml:definitions>
  <inkml:trace contextRef="#ctx0" brushRef="#br0">41 196 744 0 0,'0'0'13104'0'0,"0"-10"-12888"0"0,3-33-25 0 0,-3 41-164 0 0,1-1 0 0 0,0 1-1 0 0,0 0 1 0 0,1-1 0 0 0,-1 1 0 0 0,0 0 0 0 0,1 0 0 0 0,-1 0 0 0 0,1 0 0 0 0,0 1 0 0 0,0-1 0 0 0,-1 0 0 0 0,1 1 0 0 0,0-1 0 0 0,0 1 0 0 0,1-1 0 0 0,-1 1-1 0 0,0 0 1 0 0,0 0 0 0 0,1 0 0 0 0,1 0 0 0 0,7-4 111 0 0,31-19 59 0 0,51-20 0 0 0,-77 38-99 0 0,1 0 1 0 0,0 1-1 0 0,0 0 0 0 0,0 2 0 0 0,0 0 0 0 0,28-1 0 0 0,-43 4-90 0 0,0 1 0 0 0,0-1 0 0 0,-1 0 0 0 0,1 1 0 0 0,0-1 0 0 0,-1 1 0 0 0,1 0 0 0 0,0-1 0 0 0,-1 1 0 0 0,1 0 0 0 0,-1 0 0 0 0,1 0-1 0 0,-1 0 1 0 0,0 0 0 0 0,1 0 0 0 0,-1 1 0 0 0,0-1 0 0 0,0 0 0 0 0,0 1 0 0 0,0-1 0 0 0,0 1 0 0 0,0-1 0 0 0,0 1 0 0 0,0-1 0 0 0,0 1 0 0 0,-1 0 0 0 0,1-1 0 0 0,-1 1 0 0 0,1 0 0 0 0,-1 0-1 0 0,0-1 1 0 0,0 1 0 0 0,0 0 0 0 0,0 3 0 0 0,0 2 58 0 0,1 0 0 0 0,-2 1 0 0 0,1-1 0 0 0,-1 0 0 0 0,0 0 0 0 0,-1 1 0 0 0,-3 9 0 0 0,-7 14 36 0 0,-2 0-1 0 0,-1-1 0 0 0,-2-1 1 0 0,-37 50-1 0 0,41-62-37 0 0,-1-1 1 0 0,0-1-1 0 0,-1 0 0 0 0,-1-1 0 0 0,-1-1 1 0 0,0 0-1 0 0,0-1 0 0 0,-36 17 1 0 0,34-23 238 0 0,28-16-590 0 0,28-16-177 0 0,-28 22 419 0 0,146-71-327 0 0,-136 67 314 0 0,0 2 0 0 0,1 0 0 0 0,0 1 0 0 0,-1 1 0 0 0,1 1 0 0 0,31 0 1 0 0,-48 2 45 0 0,0 2 1 0 0,0-1 0 0 0,0 0-1 0 0,0 1 1 0 0,0-1 0 0 0,0 1 0 0 0,0 0-1 0 0,0 0 1 0 0,-1 0 0 0 0,1 0 0 0 0,0 1-1 0 0,-1-1 1 0 0,1 1 0 0 0,-1 0-1 0 0,1-1 1 0 0,-1 1 0 0 0,0 0 0 0 0,3 4-1 0 0,-1-2 10 0 0,-1 1-1 0 0,0 0 0 0 0,0 0 0 0 0,-1 0 1 0 0,1 0-1 0 0,-1 0 0 0 0,0 0 0 0 0,0 1 1 0 0,1 7-1 0 0,-1 0 52 0 0,-1 0 0 0 0,1 1 0 0 0,-2-1 0 0 0,0 1 0 0 0,-1-1 0 0 0,0 1 0 0 0,-5 22 0 0 0,1-21 20 0 0,-1 0 1 0 0,0-1 0 0 0,-1 0 0 0 0,0-1 0 0 0,-1 1 0 0 0,-1-1 0 0 0,0-1 0 0 0,-1 0 0 0 0,0 0 0 0 0,0-1 0 0 0,-1 0 0 0 0,-1 0 0 0 0,0-2 0 0 0,-20 13 0 0 0,6-6 26 0 0,0-1 1 0 0,-1-1 0 0 0,0-2 0 0 0,-1 0-1 0 0,-1-2 1 0 0,-44 10 0 0 0,-2-8 134 0 0,67-11-303 0 0,0 0 0 0 0,0-1-1 0 0,0 0 1 0 0,0 0-1 0 0,0-1 1 0 0,0 0-1 0 0,-11-3 1 0 0,18 3-83 0 0,0 1 1 0 0,1 0-1 0 0,-1-1 0 0 0,0 1 1 0 0,0-1-1 0 0,1 1 1 0 0,-1-1-1 0 0,0 1 1 0 0,1-1-1 0 0,-1 1 0 0 0,1-1 1 0 0,-1 1-1 0 0,1-1 1 0 0,-1 0-1 0 0,1 1 1 0 0,-1-1-1 0 0,1 0 0 0 0,0 0 1 0 0,-1 1-1 0 0,1-1 1 0 0,0 0-1 0 0,0 0 0 0 0,-1 0 1 0 0,1 1-1 0 0,0-1 1 0 0,0 0-1 0 0,0 0 1 0 0,0 0-1 0 0,0 0 0 0 0,0 1 1 0 0,0-1-1 0 0,0 0 1 0 0,1 0-1 0 0,-1 0 1 0 0,0 0-1 0 0,1 0 0 0 0,4-8-4808 0 0</inkml:trace>
</inkml:ink>
</file>

<file path=ppt/ink/ink2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8:15.506"/>
    </inkml:context>
    <inkml:brush xml:id="br0">
      <inkml:brushProperty name="width" value="0.035" units="cm"/>
      <inkml:brushProperty name="height" value="0.035" units="cm"/>
      <inkml:brushProperty name="color" value="#F6630D"/>
    </inkml:brush>
  </inkml:definitions>
  <inkml:trace contextRef="#ctx0" brushRef="#br0">160 78 4332 0 0,'0'0'9815'0'0,"6"3"-8687"0"0,-1-20 1600 0 0,-8 18-2723 0 0,-2 9-147 0 0,2-2 90 0 0,0 0 0 0 0,1 0 0 0 0,0 0 0 0 0,0 0 0 0 0,0 0 0 0 0,1 0 0 0 0,0 10 0 0 0,1-18 246 0 0,5-31 30 0 0,-1 4-1 0 0,-4 27-206 0 0,0-1-1 0 0,1 0 1 0 0,-1 1-1 0 0,0-1 0 0 0,0 0 1 0 0,0 1-1 0 0,0-1 1 0 0,0 0-1 0 0,0 1 1 0 0,0-1-1 0 0,0 0 1 0 0,0 1-1 0 0,0-1 1 0 0,-1 0-1 0 0,1 1 1 0 0,0-1-1 0 0,0 0 1 0 0,-1 1-1 0 0,1-1 1 0 0,0 0-1 0 0,-1 1 1 0 0,1-1-1 0 0,0 1 1 0 0,-1-1-1 0 0,1 1 1 0 0,-1-1-1 0 0,1 1 0 0 0,-1-1 1 0 0,1 1-1 0 0,-1 0 1 0 0,0-1-1 0 0,-1 6-146 0 0,0 0-1 0 0,1 0 0 0 0,0 0 0 0 0,0 0 0 0 0,1 1 0 0 0,-1 5 0 0 0,1-11 147 0 0,0 0 0 0 0,0 0 1 0 0,0 0-1 0 0,0 0 0 0 0,0 0 0 0 0,0 0 0 0 0,0 0 0 0 0,0 0 0 0 0,0 0 0 0 0,0-1 0 0 0,1 1 0 0 0,-1 0 0 0 0,0 0 0 0 0,0 0 0 0 0,0 0 0 0 0,0 0 1 0 0,0 0-1 0 0,0 0 0 0 0,0 0 0 0 0,0 0 0 0 0,0 0 0 0 0,0 0 0 0 0,0 0 0 0 0,1 0 0 0 0,-1 0 0 0 0,0 0 0 0 0,0 0 0 0 0,0 0 0 0 0,0 0 0 0 0,0 0 1 0 0,0 0-1 0 0,0 0 0 0 0,0 0 0 0 0,0 0 0 0 0,0 0 0 0 0,1 0 0 0 0,-1 0 0 0 0,0 0 0 0 0,0 0 0 0 0,0 0 0 0 0,0 0 0 0 0,0 0 0 0 0,0 0 0 0 0,0 0 1 0 0,0 0-1 0 0,0 1 0 0 0,8-19 210 0 0,5-25-118 0 0,-13 40-92 0 0,0 1 0 0 0,0 0 0 0 0,1 0 1 0 0,-1 0-1 0 0,0 0 0 0 0,-1 0 1 0 0,1 0-1 0 0,0 0 0 0 0,-1-1 0 0 0,1 1 1 0 0,-1 0-1 0 0,1 0 0 0 0,-1 0 0 0 0,0 0 1 0 0,0 1-1 0 0,0-1 0 0 0,0 0 0 0 0,0 0 1 0 0,-1 0-1 0 0,1 1 0 0 0,0-1 0 0 0,-1 1 1 0 0,-2-3-1 0 0,3 4-27 0 0,-1-1 1 0 0,0 0-1 0 0,0 1 1 0 0,1-1-1 0 0,-1 1 1 0 0,0 0-1 0 0,0-1 1 0 0,0 1-1 0 0,0 0 1 0 0,0 0-1 0 0,0 0 1 0 0,1 0-1 0 0,-1 1 1 0 0,0-1-1 0 0,0 0 1 0 0,0 1-1 0 0,0-1 1 0 0,1 1-1 0 0,-1 0 1 0 0,0 0-1 0 0,0-1 1 0 0,1 1-1 0 0,-1 0 1 0 0,1 0-1 0 0,-1 1 1 0 0,1-1-1 0 0,-3 2 1 0 0,-3 4-23 0 0,0 0 0 0 0,0 1-1 0 0,1 0 1 0 0,0 0 0 0 0,0 1 0 0 0,1-1 0 0 0,0 1 0 0 0,1 0 0 0 0,-7 18 0 0 0,4-5 104 0 0,1-1 0 0 0,1 0 0 0 0,-4 33 0 0 0,7-36-48 0 0,0 1 0 0 0,1-1 0 0 0,1 0 0 0 0,1 0 0 0 0,6 32-1 0 0,-6-44-10 0 0,1 0 0 0 0,0 0-1 0 0,0-1 1 0 0,0 1-1 0 0,0-1 1 0 0,1 1 0 0 0,0-1-1 0 0,1 0 1 0 0,-1 0-1 0 0,1-1 1 0 0,0 1-1 0 0,0-1 1 0 0,0 1 0 0 0,0-1-1 0 0,1-1 1 0 0,0 1-1 0 0,0 0 1 0 0,0-1-1 0 0,0 0 1 0 0,0-1 0 0 0,8 4-1 0 0,0-2 29 0 0,0-1 0 0 0,0 0 0 0 0,0-1 1 0 0,0 0-1 0 0,0-1 0 0 0,0-1 0 0 0,0 0 0 0 0,0-1 0 0 0,0 0 0 0 0,0-1 0 0 0,0-1 0 0 0,0 0 0 0 0,19-7 1 0 0,6-4 61 0 0,0-2 1 0 0,-2-1-1 0 0,38-25 1 0 0,-71 41-102 0 0,0-1 1 0 0,1 0 0 0 0,-1-1 0 0 0,0 1-1 0 0,0 0 1 0 0,0-1 0 0 0,5-6 0 0 0,-8 9-102 0 0,0-1 0 0 0,1 0 0 0 0,-1 0 0 0 0,0 0 0 0 0,1 0 0 0 0,-1 0 0 0 0,0 0 0 0 0,0 1 1 0 0,0-1-1 0 0,0 0 0 0 0,0 0 0 0 0,0 0 0 0 0,0 0 0 0 0,0 0 0 0 0,0 0 0 0 0,0 0 0 0 0,-1 0 0 0 0,1 0 0 0 0,0 1 0 0 0,-1-1 1 0 0,1 0-1 0 0,-1 0 0 0 0,1 0 0 0 0,-1 0 0 0 0,1 1 0 0 0,-1-1 0 0 0,1 0 0 0 0,-1 1 0 0 0,0-1 0 0 0,1 0 0 0 0,-1 1 0 0 0,0-1 0 0 0,-1 0 1 0 0,-7-8-3344 0 0,-5-4-3099 0 0</inkml:trace>
</inkml:ink>
</file>

<file path=ppt/ink/ink2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8:15.507"/>
    </inkml:context>
    <inkml:brush xml:id="br0">
      <inkml:brushProperty name="width" value="0.035" units="cm"/>
      <inkml:brushProperty name="height" value="0.035" units="cm"/>
      <inkml:brushProperty name="color" value="#F6630D"/>
    </inkml:brush>
  </inkml:definitions>
  <inkml:trace contextRef="#ctx0" brushRef="#br0">1 1 3708 0 0,'0'0'15220'0'0,"3"32"-14638"0"0,29 427 755 0 0,-31-447-993 0 0,0 3-1971 0 0,0-26-435 0 0,-1-70-7197 0 0,0 47 4540 0 0</inkml:trace>
</inkml:ink>
</file>

<file path=ppt/ink/ink2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8:15.508"/>
    </inkml:context>
    <inkml:brush xml:id="br0">
      <inkml:brushProperty name="width" value="0.035" units="cm"/>
      <inkml:brushProperty name="height" value="0.035" units="cm"/>
      <inkml:brushProperty name="color" value="#F6630D"/>
    </inkml:brush>
  </inkml:definitions>
  <inkml:trace contextRef="#ctx0" brushRef="#br0">54 69 768 0 0,'0'0'13153'0'0,"14"-11"-12893"0"0,45-33-120 0 0,-55 42-115 0 0,0 0 0 0 0,0 0 1 0 0,-1 1-1 0 0,1-1 1 0 0,0 1-1 0 0,0 0 0 0 0,0 0 1 0 0,0 0-1 0 0,1 1 1 0 0,-1-1-1 0 0,0 1 0 0 0,0 0 1 0 0,0 0-1 0 0,0 1 1 0 0,1-1-1 0 0,-1 1 0 0 0,0 0 1 0 0,5 1-1 0 0,-1 0 41 0 0,1 1-15 0 0,0 0-1 0 0,-1 0 0 0 0,0 0 0 0 0,1 1 1 0 0,-1 1-1 0 0,0-1 0 0 0,-1 1 0 0 0,1 0 1 0 0,-1 1-1 0 0,0 0 0 0 0,-1 0 0 0 0,1 1 1 0 0,-1-1-1 0 0,0 1 0 0 0,-1 1 1 0 0,0-1-1 0 0,0 1 0 0 0,-1 0 0 0 0,1 0 1 0 0,2 9-1 0 0,0 1 33 0 0,-1 0 1 0 0,0 1 0 0 0,-2 0-1 0 0,0 0 1 0 0,-1 0-1 0 0,-1 0 1 0 0,0 0-1 0 0,-3 31 1 0 0,0-37 11 0 0,-1-1 1 0 0,-1 0-1 0 0,0 0 1 0 0,0 0 0 0 0,-1 0-1 0 0,-1-1 1 0 0,0 1-1 0 0,-1-1 1 0 0,0 0-1 0 0,0-1 1 0 0,-1 1-1 0 0,-1-1 1 0 0,0-1-1 0 0,0 1 1 0 0,0-1-1 0 0,-2-1 1 0 0,-16 13-1 0 0,14-12-87 0 0,-1 0 0 0 0,-1-1 0 0 0,1 0 0 0 0,-1-1-1 0 0,-1-1 1 0 0,1 0 0 0 0,-1-1 0 0 0,0-1 0 0 0,-1 0-1 0 0,1-1 1 0 0,0 0 0 0 0,-1-2 0 0 0,-26 1 0 0 0,40-3-192 0 0,-1 1 1 0 0,1 0-1 0 0,0-1 1 0 0,0 1-1 0 0,0-1 0 0 0,0 0 1 0 0,0 0-1 0 0,0 0 1 0 0,0 0-1 0 0,0 0 1 0 0,0 0-1 0 0,0 0 1 0 0,0-1-1 0 0,-2-1 0 0 0,3 2-453 0 0,0-1 0 0 0,0 1 0 0 0,0-1-1 0 0,-1 1 1 0 0,1-1 0 0 0,1 0 0 0 0,-1 1-1 0 0,0-1 1 0 0,0 0 0 0 0,1 0 0 0 0,-2-3-1 0 0,1-14-7335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3:11.129"/>
    </inkml:context>
    <inkml:brush xml:id="br0">
      <inkml:brushProperty name="width" value="0.035" units="cm"/>
      <inkml:brushProperty name="height" value="0.035" units="cm"/>
      <inkml:brushProperty name="color" value="#E71224"/>
    </inkml:brush>
  </inkml:definitions>
  <inkml:trace contextRef="#ctx0" brushRef="#br0">0 363 1668,'5'-27'2297,"1"-8"-944,1 1 0,2-1 1,25-61-1,-30 87-1347,0 1 0,1-1 0,0 1 0,0 0 0,1 1 0,0-1 1,1 1-1,-1 0 0,1 1 0,0-1 0,1 1 0,0 1 0,0-1 0,0 2 1,0-1-1,1 1 0,0 0 0,0 1 0,13-4 0,-13 5 17,-1 0-1,1 1 1,-1 0-1,1 0 1,0 1-1,0 0 1,-1 0 0,1 1-1,0 0 1,-1 1-1,1 0 1,-1 0-1,1 1 1,-1 0-1,0 1 1,0-1-1,-1 1 1,1 1 0,-1 0-1,0 0 1,0 0-1,0 1 1,-1 0-1,0 0 1,0 1-1,0-1 1,-1 1-1,0 1 1,-1-1 0,1 1-1,-1-1 1,-1 1-1,1 1 1,-2-1-1,1 0 1,-1 1-1,1 9 1,-1 4 48,-2 0 0,0-1 0,-2 1 1,0 0-1,-1-1 0,-2 1 0,0-1 0,-1 0 1,-1-1-1,-19 39 0,5-19-188,-1-1 1,-3 0-1,-1-2 1,-37 41-1,28-39-1203,-2-2 0,-65 51 0,96-84-1124,10-10-1145</inkml:trace>
</inkml:ink>
</file>

<file path=ppt/ink/ink2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8:15.509"/>
    </inkml:context>
    <inkml:brush xml:id="br0">
      <inkml:brushProperty name="width" value="0.035" units="cm"/>
      <inkml:brushProperty name="height" value="0.035" units="cm"/>
      <inkml:brushProperty name="color" value="#F6630D"/>
    </inkml:brush>
  </inkml:definitions>
  <inkml:trace contextRef="#ctx0" brushRef="#br0">0 0 3240 0 0,'0'0'14279'0'0,"2"19"-13546"0"0,8 127 530 0 0,13 135-1074 0 0,-21-223-1198 0 0,-2-57 628 0 0,0-21-4246 0 0,-1-10-613 0 0,0 4 333 0 0</inkml:trace>
</inkml:ink>
</file>

<file path=ppt/ink/ink2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8:15.510"/>
    </inkml:context>
    <inkml:brush xml:id="br0">
      <inkml:brushProperty name="width" value="0.035" units="cm"/>
      <inkml:brushProperty name="height" value="0.035" units="cm"/>
      <inkml:brushProperty name="color" value="#F6630D"/>
    </inkml:brush>
  </inkml:definitions>
  <inkml:trace contextRef="#ctx0" brushRef="#br0">0 60 2600 0 0,'0'0'14661'0'0,"26"4"-13372"0"0,3-6-966 0 0,0-1 1 0 0,-1-1 0 0 0,1-2-1 0 0,32-11 1 0 0,-27 7-504 0 0,0 2 1 0 0,39-4-1 0 0,-72 11 75 0 0,-1 1-1 0 0,1 0 1 0 0,0 0 0 0 0,-1 0-1 0 0,1 0 1 0 0,-1 0-1 0 0,1 0 1 0 0,-1 0 0 0 0,1 0-1 0 0,-1 0 1 0 0,1 0-1 0 0,-1 0 1 0 0,1 0 0 0 0,-1 1-1 0 0,1-1 1 0 0,-1 0-1 0 0,1 0 1 0 0,-1 0 0 0 0,1 1-1 0 0,-1-1 1 0 0,1 0-1 0 0,-1 1 1 0 0,0-1 0 0 0,1 0-1 0 0,-1 1 1 0 0,0-1-1 0 0,1 1 1 0 0,-1-1 0 0 0,0 0-1 0 0,1 1 1 0 0,-1-1-1 0 0,0 1 1 0 0,0-1 0 0 0,1 1-1 0 0,-1-1 1 0 0,0 1-1 0 0,0 0-229 0 0,0 1-1 0 0,0-1 0 0 0,0 0 0 0 0,-1 0 1 0 0,1 0-1 0 0,0 0 0 0 0,-1 0 0 0 0,1 0 1 0 0,-1 0-1 0 0,1 0 0 0 0,-1 0 0 0 0,1 0 1 0 0,-1 0-1 0 0,0 0 0 0 0,1 0 0 0 0,-1-1 0 0 0,0 1 1 0 0,0 0-1 0 0,-1 1 0 0 0,-14 9-4730 0 0</inkml:trace>
</inkml:ink>
</file>

<file path=ppt/ink/ink2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8:15.511"/>
    </inkml:context>
    <inkml:brush xml:id="br0">
      <inkml:brushProperty name="width" value="0.035" units="cm"/>
      <inkml:brushProperty name="height" value="0.035" units="cm"/>
      <inkml:brushProperty name="color" value="#F6630D"/>
    </inkml:brush>
  </inkml:definitions>
  <inkml:trace contextRef="#ctx0" brushRef="#br0">0 53 11249 0 0,'0'0'6263'0'0,"17"-2"-5997"0"0,126-14 742 0 0,-67 1-515 0 0,-42 7-655 0 0,34-3-1 0 0,-46 12-2418 0 0,-22-1 2441 0 0,0 0 0 0 0,1 0 0 0 0,-1 0 1 0 0,0 0-1 0 0,0 0 0 0 0,1 0 0 0 0,-1 0 0 0 0,0 0 1 0 0,1 0-1 0 0,-1 0 0 0 0,0 0 0 0 0,1 1 1 0 0,-1-1-1 0 0,0 0 0 0 0,0 0 0 0 0,1 0 1 0 0,-1 1-1 0 0,0-1 0 0 0,0 0 0 0 0,0 0 1 0 0,1 1-1 0 0,-1-1 0 0 0,0 0 0 0 0,0 0 1 0 0,0 1-1 0 0,0-1 0 0 0,1 0 0 0 0,-1 0 0 0 0,0 1 1 0 0,0-1-1 0 0,0 0 0 0 0,0 1 0 0 0,0-1 1 0 0,0 0-1 0 0,0 1 0 0 0,0-1 0 0 0,0 0 1 0 0,0 1-1 0 0,0-1 0 0 0,0 0 0 0 0,0 1 1 0 0,0-1-1 0 0,0 0 0 0 0,0 0 0 0 0,-1 1 1 0 0,1-1-1 0 0,0 0 0 0 0,0 1 0 0 0,0-1 1 0 0,0 0-1 0 0,-1 0 0 0 0,1 1 0 0 0,0-1 0 0 0,0 0 1 0 0,0 0-1 0 0,-1 1 0 0 0,1-1 0 0 0,0 0 1 0 0,0 0-1 0 0,-1 0 0 0 0,1 1 0 0 0,-11 7-4191 0 0</inkml:trace>
</inkml:ink>
</file>

<file path=ppt/ink/ink2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8:15.512"/>
    </inkml:context>
    <inkml:brush xml:id="br0">
      <inkml:brushProperty name="width" value="0.035" units="cm"/>
      <inkml:brushProperty name="height" value="0.035" units="cm"/>
      <inkml:brushProperty name="color" value="#F6630D"/>
    </inkml:brush>
  </inkml:definitions>
  <inkml:trace contextRef="#ctx0" brushRef="#br0">0 102 4332 0 0,'0'0'12871'0'0,"17"-2"-12751"0"0,283-28 759 0 0,-258 26-896 0 0,-9 2-148 0 0,1-2 1 0 0,0-1-1 0 0,60-18 0 0 0,-92 22-253 0 0,14-6-2547 0 0,-6-1-2677 0 0,2-7-2431 0 0</inkml:trace>
</inkml:ink>
</file>

<file path=ppt/ink/ink2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8:15.513"/>
    </inkml:context>
    <inkml:brush xml:id="br0">
      <inkml:brushProperty name="width" value="0.035" units="cm"/>
      <inkml:brushProperty name="height" value="0.035" units="cm"/>
      <inkml:brushProperty name="color" value="#F6630D"/>
    </inkml:brush>
  </inkml:definitions>
  <inkml:trace contextRef="#ctx0" brushRef="#br0">0 5 1292 0 0,'0'0'13388'0'0,"0"-4"-11793"0"0,12 207 553 0 0,0 2-1951 0 0,-9-105-1582 0 0,-3-99 953 0 0,2-35-8666 0 0,-5 13 4089 0 0</inkml:trace>
</inkml:ink>
</file>

<file path=ppt/ink/ink2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8:15.514"/>
    </inkml:context>
    <inkml:brush xml:id="br0">
      <inkml:brushProperty name="width" value="0.035" units="cm"/>
      <inkml:brushProperty name="height" value="0.035" units="cm"/>
      <inkml:brushProperty name="color" value="#F6630D"/>
    </inkml:brush>
  </inkml:definitions>
  <inkml:trace contextRef="#ctx0" brushRef="#br0">0 84 5380 0 0,'0'0'13015'0'0,"3"-2"-12858"0"0,5-3-39 0 0,1-1 1 0 0,0 1 0 0 0,0 1-1 0 0,1 0 1 0 0,18-6-1 0 0,60-11 43 0 0,-43 11-27 0 0,-38 8-174 0 0,52-10-66 0 0,-55 11-108 0 0,1 0 1 0 0,0 1-1 0 0,-1 0 0 0 0,1 0 0 0 0,-1 0 1 0 0,1 1-1 0 0,-1-1 0 0 0,1 1 0 0 0,-1 0 1 0 0,7 2-1 0 0,-9-2-92 0 0,-1 0 0 0 0,0 0 1 0 0,0 0-1 0 0,0 0 0 0 0,1 0 1 0 0,-1 0-1 0 0,0 0 0 0 0,0 0 1 0 0,0 1-1 0 0,-1-1 0 0 0,1 0 0 0 0,0 1 1 0 0,0-1-1 0 0,-1 0 0 0 0,1 1 1 0 0,-1-1-1 0 0,1 1 0 0 0,-1-1 0 0 0,0 1 1 0 0,1-1-1 0 0,-1 1 0 0 0,0-1 1 0 0,0 1-1 0 0,0 1 0 0 0,0 4-3988 0 0</inkml:trace>
</inkml:ink>
</file>

<file path=ppt/ink/ink2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8:15.515"/>
    </inkml:context>
    <inkml:brush xml:id="br0">
      <inkml:brushProperty name="width" value="0.035" units="cm"/>
      <inkml:brushProperty name="height" value="0.035" units="cm"/>
      <inkml:brushProperty name="color" value="#F6630D"/>
    </inkml:brush>
  </inkml:definitions>
  <inkml:trace contextRef="#ctx0" brushRef="#br0">0 100 4456 0 0,'0'0'12932'0'0,"9"-1"-12710"0"0,45-4 49 0 0,63-9 1345 0 0,-101 11-1874 0 0,-1 0-1 0 0,0-2 0 0 0,0 1 0 0 0,0-2 1 0 0,20-10-1 0 0,-16 3-2565 0 0,-8 1-2141 0 0,-2-5-1483 0 0</inkml:trace>
</inkml:ink>
</file>

<file path=ppt/ink/ink2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8:15.516"/>
    </inkml:context>
    <inkml:brush xml:id="br0">
      <inkml:brushProperty name="width" value="0.035" units="cm"/>
      <inkml:brushProperty name="height" value="0.035" units="cm"/>
      <inkml:brushProperty name="color" value="#F6630D"/>
    </inkml:brush>
  </inkml:definitions>
  <inkml:trace contextRef="#ctx0" brushRef="#br0">280 201 1996 0 0,'0'0'8864'0'0,"6"-15"-7826"0"0,-1 4-839 0 0,0-1 184 0 0,1 0 1 0 0,-2 0-1 0 0,0 0 1 0 0,0-1-1 0 0,-1 1 1 0 0,-1-1 0 0 0,0 0-1 0 0,0-14 1 0 0,-2 26-291 0 0,-1-1-1 0 0,1 0 1 0 0,0 0 0 0 0,-1 0 0 0 0,1 1-1 0 0,-1-1 1 0 0,1 0 0 0 0,-1 1 0 0 0,0-1-1 0 0,0 0 1 0 0,0 1 0 0 0,0-1 0 0 0,0 1-1 0 0,0 0 1 0 0,0-1 0 0 0,-1 1 0 0 0,1 0-1 0 0,0 0 1 0 0,-4-3 0 0 0,2 2-47 0 0,-1 0 0 0 0,0 0-1 0 0,0 1 1 0 0,0-1 0 0 0,-1 1 0 0 0,1 0 0 0 0,0 0 0 0 0,-6-1 0 0 0,2 1-100 0 0,-1 1 1 0 0,1-1 0 0 0,-1 2-1 0 0,1-1 1 0 0,-1 1 0 0 0,1 0-1 0 0,0 1 1 0 0,-13 4 0 0 0,10-1 30 0 0,0 1 1 0 0,0 1-1 0 0,0 0 0 0 0,1 0 1 0 0,0 1-1 0 0,0 1 0 0 0,1 0 1 0 0,0 0-1 0 0,1 0 0 0 0,0 1 1 0 0,0 0-1 0 0,1 1 0 0 0,1 0 1 0 0,0 0-1 0 0,0 0 0 0 0,1 1 1 0 0,0 0-1 0 0,1 0 0 0 0,0 0 1 0 0,-3 25-1 0 0,4-23 31 0 0,1 0 0 0 0,1 0-1 0 0,0-1 1 0 0,1 1 0 0 0,1 0 0 0 0,0 0 0 0 0,0 0-1 0 0,2 0 1 0 0,0-1 0 0 0,0 1 0 0 0,1-1 0 0 0,1 0-1 0 0,0 0 1 0 0,1-1 0 0 0,0 1 0 0 0,1-1 0 0 0,0 0-1 0 0,1-1 1 0 0,11 13 0 0 0,-14-20-7 0 0,0 0 0 0 0,0 0 1 0 0,1-1-1 0 0,-1 1 0 0 0,1-1 0 0 0,0 0 1 0 0,0-1-1 0 0,0 1 0 0 0,1-1 0 0 0,-1-1 0 0 0,0 1 1 0 0,1-1-1 0 0,-1 0 0 0 0,1 0 0 0 0,-1-1 1 0 0,8 0-1 0 0,-10 0 7 0 0,1 0 0 0 0,-1 0-1 0 0,0 0 1 0 0,1-1 0 0 0,-1 0 0 0 0,1 0 0 0 0,-1 0 0 0 0,0 0 0 0 0,0-1 0 0 0,0 0 0 0 0,0 0-1 0 0,0 0 1 0 0,0 0 0 0 0,0 0 0 0 0,0-1 0 0 0,-1 0 0 0 0,1 1 0 0 0,-1-1 0 0 0,0-1-1 0 0,0 1 1 0 0,0 0 0 0 0,0-1 0 0 0,4-7 0 0 0,-2-1-17 0 0,0-1-1 0 0,0 1 1 0 0,-2-1-1 0 0,1 0 1 0 0,-1 0 0 0 0,-1 0-1 0 0,-1 0 1 0 0,0 0-1 0 0,0-1 1 0 0,-2-13 0 0 0,0 23 20 0 0,0 1 0 0 0,0-1 0 0 0,-1 1 1 0 0,0-1-1 0 0,1 1 0 0 0,-1 0 0 0 0,0-1 1 0 0,-1 1-1 0 0,1 0 0 0 0,0 1 0 0 0,-1-1 1 0 0,0 0-1 0 0,0 1 0 0 0,1-1 1 0 0,-1 1-1 0 0,-1 0 0 0 0,1 0 0 0 0,0 0 1 0 0,-1 0-1 0 0,1 1 0 0 0,-5-2 0 0 0,-9-4 17 0 0,0 0 0 0 0,-35-6 0 0 0,-2 5 242 0 0,22 4-19 0 0,27 3-527 0 0,13 1-456 0 0,125-10 479 0 0,-90 5 58 0 0,78 1 0 0 0,-118 5 195 0 0,1-1 0 0 0,-1 1 0 0 0,1 0 0 0 0,-1 1 0 0 0,0-1 0 0 0,0 1 0 0 0,1-1 0 0 0,-1 1 0 0 0,0 0 0 0 0,0 0 0 0 0,-1 0 1 0 0,1 0-1 0 0,0 1 0 0 0,-1-1 0 0 0,1 1 0 0 0,-1 0 0 0 0,0-1 0 0 0,0 1 0 0 0,2 4 0 0 0,3 4 73 0 0,-1 0 0 0 0,-1 0 0 0 0,1 1 0 0 0,2 13 1 0 0,6 25-117 0 0,-4 2 0 0 0,-1 0 0 0 0,-2 0 0 0 0,-3 0 0 0 0,-3 65 0 0 0,2-127-3875 0 0,5-7-301 0 0</inkml:trace>
</inkml:ink>
</file>

<file path=ppt/ink/ink2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8:15.517"/>
    </inkml:context>
    <inkml:brush xml:id="br0">
      <inkml:brushProperty name="width" value="0.035" units="cm"/>
      <inkml:brushProperty name="height" value="0.035" units="cm"/>
      <inkml:brushProperty name="color" value="#F6630D"/>
    </inkml:brush>
  </inkml:definitions>
  <inkml:trace contextRef="#ctx0" brushRef="#br0">0 1 3312 0 0,'0'0'14850'0'0,"7"13"-14606"0"0,2 13-51 0 0,-1 1 0 0 0,-1 0 1 0 0,-1 0-1 0 0,2 35 0 0 0,-3-32-206 0 0,0 7-91 0 0,5 24-533 0 0,2 91-1 0 0,-8-174-5320 0 0,-1 7 1760 0 0,1-10-2138 0 0</inkml:trace>
</inkml:ink>
</file>

<file path=ppt/ink/ink2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8:15.518"/>
    </inkml:context>
    <inkml:brush xml:id="br0">
      <inkml:brushProperty name="width" value="0.035" units="cm"/>
      <inkml:brushProperty name="height" value="0.035" units="cm"/>
      <inkml:brushProperty name="color" value="#F6630D"/>
    </inkml:brush>
  </inkml:definitions>
  <inkml:trace contextRef="#ctx0" brushRef="#br0">1 13 7841 0 0,'0'0'11480'0'0,"1"-3"-11308"0"0,-1 2-169 0 0,0 1-1 0 0,0 0 1 0 0,0-1-1 0 0,0 1 1 0 0,0 0-1 0 0,0-1 0 0 0,0 1 1 0 0,0 0-1 0 0,0-1 1 0 0,0 1-1 0 0,0 0 1 0 0,0 0-1 0 0,0-1 1 0 0,0 1-1 0 0,0 0 1 0 0,0-1-1 0 0,0 1 1 0 0,1 0-1 0 0,-1 0 1 0 0,0-1-1 0 0,0 1 1 0 0,0 0-1 0 0,1 0 1 0 0,-1-1-1 0 0,0 1 1 0 0,0 0-1 0 0,1 0 1 0 0,-1 0-1 0 0,0-1 1 0 0,0 1-1 0 0,1 0 0 0 0,-1 0 1 0 0,0 0-1 0 0,1 0 1 0 0,-1 0-1 0 0,0 0 1 0 0,0 0-1 0 0,1-1 1 0 0,-1 1-1 0 0,0 0 1 0 0,1 0-1 0 0,-1 0 1 0 0,0 0-1 0 0,1 0 1 0 0,-1 0-1 0 0,0 1 1 0 0,1-1-1 0 0,-1 0 1 0 0,0 0-1 0 0,0 0 1 0 0,1 0-1 0 0,-1 0 1 0 0,0 0-1 0 0,1 0 1 0 0,-1 1-1 0 0,0-1 1 0 0,0 0-1 0 0,1 0 0 0 0,-1 0 1 0 0,0 1-1 0 0,1-1 1 0 0,15 28 56 0 0,7 24-45 0 0,-3 1 0 0 0,-2 0 1 0 0,-2 1-1 0 0,-2 1 0 0 0,-3 1 1 0 0,4 67-1 0 0,-14-119 351 0 0,-1 15-2345 0 0,-2-17-127 0 0,-3-11 475 0 0,-5-17-4673 0 0,-2 4 1530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3:11.534"/>
    </inkml:context>
    <inkml:brush xml:id="br0">
      <inkml:brushProperty name="width" value="0.035" units="cm"/>
      <inkml:brushProperty name="height" value="0.035" units="cm"/>
      <inkml:brushProperty name="color" value="#E71224"/>
    </inkml:brush>
  </inkml:definitions>
  <inkml:trace contextRef="#ctx0" brushRef="#br0">539 24 8597,'-12'-1'311,"0"0"-1,0 1 1,0 0 0,0 0-1,0 2 1,0-1 0,0 2 0,0-1-1,0 2 1,-16 6 0,-10 6-545,-57 36 0,80-44 441,-23 14-219,-57 44 0,84-57-45,0 0-1,0 1 1,1 1-1,1 0 1,-1 0-1,2 1 1,0 0-1,-13 24 1,19-32 39,1 0 0,-1 1 0,1-1-1,0 1 1,0-1 0,0 1 0,0-1 0,1 1 0,0-1-1,0 1 1,0 0 0,1-1 0,-1 1 0,1-1-1,0 1 1,2 5 0,-2-8 25,1 0 0,-1 0 0,0 0 0,1 0 0,-1 0 0,1 0-1,0 0 1,-1 0 0,1-1 0,0 1 0,0-1 0,0 1 0,0-1 0,1 0 0,-1 0 0,0 0-1,0 0 1,1 0 0,-1 0 0,0-1 0,1 1 0,-1-1 0,1 0 0,-1 0 0,1 1 0,-1-2-1,1 1 1,-1 0 0,1 0 0,-1-1 0,3 0 0,9-3 73,-1 0 0,0 0 0,-1-2 0,1 1 1,-1-2-1,0 1 0,-1-2 0,1 1 0,18-18 0,-3-1 62,0-1-1,31-41 1,-25 22 755,-3-3 0,41-83 0,-63 115-370,16 47-1659,19 36 899,62 124-1,-34-55-2523,-68-128 2434,17 23-1259,-20-30 1521,1 1 0,-1 0-1,1-1 1,-1 1 0,1-1 0,-1 0 0,1 1 0,0-1 0,-1 1 0,1-1 0,-1 0 0,1 1 0,0-1 0,-1 0 0,1 0 0,0 0-1,-1 1 1,1-1 0,0 0 0,0 0 0,-1 0 0,1 0 0,0 0 0,-1 0 0,1 0 0,0 0 0,0-1 0,-1 1 0,1 0-1,0 0 1,-1-1 0,1 1 0,0 0 0,-1-1 0,1 1 0,-1 0 0,1-1 0,-1 1 0,1-1 0,-1 1 0,1-2 0,10-10-634,-2-1 1,0 0 0,-1-1 0,0 0-1,6-15 1,-13 26 607,26-55-1315</inkml:trace>
</inkml:ink>
</file>

<file path=ppt/ink/ink2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8:15.519"/>
    </inkml:context>
    <inkml:brush xml:id="br0">
      <inkml:brushProperty name="width" value="0.035" units="cm"/>
      <inkml:brushProperty name="height" value="0.035" units="cm"/>
      <inkml:brushProperty name="color" value="#F6630D"/>
    </inkml:brush>
  </inkml:definitions>
  <inkml:trace contextRef="#ctx0" brushRef="#br0">1 137 4984 0 0,'0'0'12116'0'0,"16"-5"-11994"0"0,126-37 24 0 0,-55 18 98 0 0,-11 1-126 0 0,125-18 0 0 0,-198 41-717 0 0,15-2-66 0 0,-9 4-7104 0 0</inkml:trace>
</inkml:ink>
</file>

<file path=ppt/ink/ink2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8:15.520"/>
    </inkml:context>
    <inkml:brush xml:id="br0">
      <inkml:brushProperty name="width" value="0.035" units="cm"/>
      <inkml:brushProperty name="height" value="0.035" units="cm"/>
      <inkml:brushProperty name="color" value="#F6630D"/>
    </inkml:brush>
  </inkml:definitions>
  <inkml:trace contextRef="#ctx0" brushRef="#br0">0 95 3436 0 0,'0'0'12671'0'0,"7"1"-12290"0"0,3 0-194 0 0,0-1 0 0 0,0 1 0 0 0,1-2 0 0 0,-1 1 0 0 0,0-2 0 0 0,0 1 0 0 0,18-6 0 0 0,75-31 573 0 0,-79 27-828 0 0,1 1 0 0 0,-1 2-1 0 0,2 0 1 0 0,27-4 0 0 0,-41 14-4486 0 0,-23 7-2352 0 0,1-4 2275 0 0</inkml:trace>
</inkml:ink>
</file>

<file path=ppt/ink/ink2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8:15.521"/>
    </inkml:context>
    <inkml:brush xml:id="br0">
      <inkml:brushProperty name="width" value="0.035" units="cm"/>
      <inkml:brushProperty name="height" value="0.035" units="cm"/>
      <inkml:brushProperty name="color" value="#F6630D"/>
    </inkml:brush>
  </inkml:definitions>
  <inkml:trace contextRef="#ctx0" brushRef="#br0">11 1 8717 0 0,'0'0'8983'0'0,"0"0"-8972"0"0,-1 0-1 0 0,0 0 1 0 0,0 1-1 0 0,1-1 0 0 0,-1 0 1 0 0,1 1-1 0 0,-1-1 1 0 0,0 0-1 0 0,1 1 0 0 0,-1-1 1 0 0,1 1-1 0 0,-1-1 1 0 0,1 1-1 0 0,-1-1 0 0 0,1 1 1 0 0,-1 0-1 0 0,0 1 1 0 0,5 70 435 0 0,3-1 1 0 0,28 122 0 0 0,-16-97-325 0 0,-14-78 464 0 0,-2-12-1443 0 0,-5-12-4850 0 0,-2 0 93 0 0,-1 1 472 0 0</inkml:trace>
</inkml:ink>
</file>

<file path=ppt/ink/ink2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03:08:15.522"/>
    </inkml:context>
    <inkml:brush xml:id="br0">
      <inkml:brushProperty name="width" value="0.035" units="cm"/>
      <inkml:brushProperty name="height" value="0.035" units="cm"/>
      <inkml:brushProperty name="color" value="#F6630D"/>
    </inkml:brush>
  </inkml:definitions>
  <inkml:trace contextRef="#ctx0" brushRef="#br0">1 231 4864 0 0,'0'0'12451'0'0,"15"-9"-12270"0"0,205-91-71 0 0,-167 81-60 0 0,-10 2 196 0 0,0 2 0 0 0,1 2 0 0 0,71-11 0 0 0,-115 24-247 0 0,0 0 0 0 0,1 0-1 0 0,-1 0 1 0 0,0 0-1 0 0,0 0 1 0 0,1 1-1 0 0,-1-1 1 0 0,0 0 0 0 0,1 0-1 0 0,-1 0 1 0 0,0 0-1 0 0,1 0 1 0 0,-1 0-1 0 0,0 0 1 0 0,1 0-1 0 0,-1 0 1 0 0,0-1 0 0 0,0 1-1 0 0,1 0 1 0 0,-1 0-1 0 0,0 0 1 0 0,1 0-1 0 0,-1 0 1 0 0,0 0 0 0 0,0-1-1 0 0,1 1 1 0 0,-1 0-1 0 0,0 0 1 0 0,0 0-1 0 0,0-1 1 0 0,1 1 0 0 0,-1 0-1 0 0,0 0 1 0 0,0-1-1 0 0,0 1 1 0 0,1 0-1 0 0,-1-1 1 0 0,0 1 0 0 0,0 0-1 0 0,0 0 1 0 0,0-1-1 0 0,0 1 1 0 0,0 0-1 0 0,0-1 1 0 0,0 1 0 0 0,0-1-1 0 0,2-10-4499 0 0,3-5-1202 0 0</inkml:trace>
</inkml:ink>
</file>

<file path=ppt/ink/ink2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22:07.408"/>
    </inkml:context>
    <inkml:brush xml:id="br0">
      <inkml:brushProperty name="width" value="0.1" units="cm"/>
      <inkml:brushProperty name="height" value="0.1" units="cm"/>
      <inkml:brushProperty name="color" value="#33CCFF"/>
    </inkml:brush>
  </inkml:definitions>
  <inkml:trace contextRef="#ctx0" brushRef="#br0">315 24 1252 0 0,'0'0'8334'0'0,"6"-4"-7605"0"0,14-12-195 0 0,-14 13 427 0 0,-6 5-854 0 0,0 1-1 0 0,0-1 1 0 0,0 1-1 0 0,0-1 1 0 0,0 1-1 0 0,-1-1 1 0 0,1 1-1 0 0,-1-1 1 0 0,1 1-1 0 0,-1-1 1 0 0,-1 4-1 0 0,1-5 61 0 0,-11 34 288 0 0,-1 0 0 0 0,-2-1 1 0 0,-33 54-1 0 0,-71 87 523 0 0,-12 20-893 0 0,129-189-829 0 0</inkml:trace>
</inkml:ink>
</file>

<file path=ppt/ink/ink2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22:07.830"/>
    </inkml:context>
    <inkml:brush xml:id="br0">
      <inkml:brushProperty name="width" value="0.1" units="cm"/>
      <inkml:brushProperty name="height" value="0.1" units="cm"/>
      <inkml:brushProperty name="color" value="#33CCFF"/>
    </inkml:brush>
  </inkml:definitions>
  <inkml:trace contextRef="#ctx0" brushRef="#br0">0 0 6293 0 0,'0'0'8082'0'0,"12"8"-7602"0"0,63 46 168 0 0,-2 3 1 0 0,-2 3-1 0 0,-3 4 1 0 0,93 112-1 0 0,-158-172-732 0 0,0-1 1 0 0,-1 1-1 0 0,1 0 1 0 0,-1 0-1 0 0,0-1 0 0 0,0 2 1 0 0,-1-1-1 0 0,1 0 1 0 0,-1 0-1 0 0,0 0 1 0 0,0 1-1 0 0,0 5 0 0 0,0 20-10111 0 0</inkml:trace>
</inkml:ink>
</file>

<file path=ppt/ink/ink2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22:11.647"/>
    </inkml:context>
    <inkml:brush xml:id="br0">
      <inkml:brushProperty name="width" value="0.1" units="cm"/>
      <inkml:brushProperty name="height" value="0.1" units="cm"/>
      <inkml:brushProperty name="color" value="#33CCFF"/>
    </inkml:brush>
  </inkml:definitions>
  <inkml:trace contextRef="#ctx0" brushRef="#br0">1 1 10545 0 0,'0'0'5484'0'0,"2"4"-5228"0"0,1-4-1112 0 0,5 1-612 0 0,21-4-6768 0 0,-71 1 2511 0 0</inkml:trace>
</inkml:ink>
</file>

<file path=ppt/ink/ink2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22:12.996"/>
    </inkml:context>
    <inkml:brush xml:id="br0">
      <inkml:brushProperty name="width" value="0.1" units="cm"/>
      <inkml:brushProperty name="height" value="0.1" units="cm"/>
      <inkml:brushProperty name="color" value="#33CCFF"/>
    </inkml:brush>
  </inkml:definitions>
  <inkml:trace contextRef="#ctx0" brushRef="#br0">0 0 1120 0 0,'0'0'7196'0'0,"22"14"-7937"0"0,7-4 221 0 0,56 13 0 0 0,-73-22-2283 0 0</inkml:trace>
</inkml:ink>
</file>

<file path=ppt/ink/ink2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22:13.420"/>
    </inkml:context>
    <inkml:brush xml:id="br0">
      <inkml:brushProperty name="width" value="0.1" units="cm"/>
      <inkml:brushProperty name="height" value="0.1" units="cm"/>
      <inkml:brushProperty name="color" value="#33CCFF"/>
    </inkml:brush>
  </inkml:definitions>
  <inkml:trace contextRef="#ctx0" brushRef="#br0">1 111 4744 0 0,'0'0'6461'0'0,"49"-1"-7777"0"0,-30-1 1188 0 0,1 1-80 0 0,2 0-504 0 0,-3-2-376 0 0,-1 2-512 0 0,-5 0-889 0 0</inkml:trace>
  <inkml:trace contextRef="#ctx0" brushRef="#br0" timeOffset="1">120 0 8765 0 0,'0'0'2736'0'0,"36"6"-8436"0"0,-28-3 3119 0 0</inkml:trace>
</inkml:ink>
</file>

<file path=ppt/ink/ink2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22:13.840"/>
    </inkml:context>
    <inkml:brush xml:id="br0">
      <inkml:brushProperty name="width" value="0.1" units="cm"/>
      <inkml:brushProperty name="height" value="0.1" units="cm"/>
      <inkml:brushProperty name="color" value="#33CCFF"/>
    </inkml:brush>
  </inkml:definitions>
  <inkml:trace contextRef="#ctx0" brushRef="#br0">1 0 4744 0 0,'40'17'6013'0'0,"-43"-17"-5369"0"0,2 0-644 0 0,0 0-172 0 0,13 0-4608 0 0,6 7-749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3:11.923"/>
    </inkml:context>
    <inkml:brush xml:id="br0">
      <inkml:brushProperty name="width" value="0.035" units="cm"/>
      <inkml:brushProperty name="height" value="0.035" units="cm"/>
      <inkml:brushProperty name="color" value="#E71224"/>
    </inkml:brush>
  </inkml:definitions>
  <inkml:trace contextRef="#ctx0" brushRef="#br0">10 325 2772,'-1'-7'1307,"-3"-23"3903,2 25-3736,1 20-2134,0 5 844,1-1 0,1 1 0,1-1 0,0 0 0,2 1 0,0-1 0,9 24-1,-9-33-145,0 0 0,1 1-1,0-1 1,1-1 0,0 1-1,0-1 1,1 0 0,0 0-1,1-1 1,0 0 0,0-1-1,0 1 1,1-2-1,11 8 1,-14-11 92,0 0 0,0-1 1,1 1-1,-1-1 0,0-1 0,1 1 0,-1-1 1,1 0-1,0-1 0,-1 1 0,11-2 0,-6 0 105,1-1 0,0 0-1,-1-1 1,1 0-1,20-10 1,-3-1 129,-1-2 0,0-1 0,43-36 1,-35 24-155,-2-2 1,47-54-1,-66 68-175,-1-1 0,-1-1 0,-1 0 0,0 0 0,-2-1 0,0-1 1,8-26-1,-17 44-89,6-23 87,-7 25-83,1 0 0,-1 0 0,0 0 0,0 0 0,0 0-1,0-1 1,0 1 0,0 0 0,0 0 0,0 0-1,0 0 1,0 0 0,0 0 0,-1 0 0,1 0-1,0 0 1,-1 0 0,1 0 0,-1 0 0,0-1 0,-1 4-383,0-1 0,0 0 1,0 0-1,0 1 0,0-1 1,1 1-1,-1-1 0,0 1 1,1 0-1,-1 0 0,1 0 1,-2 3-1,-3 4-448,0 1-1,1 0 1,1 0 0,0 0-1,-5 17 1,6-3-2494</inkml:trace>
  <inkml:trace contextRef="#ctx0" brushRef="#br0" timeOffset="1">1310 48 4720,'0'-3'344,"-1"0"0,1 0-1,-1 0 1,0 0 0,0 0-1,-1 0 1,1 1 0,0-1-1,-1 0 1,1 1 0,-1 0-1,0-1 1,0 1 0,0 0-1,-3-2 1,3 3-383,0 0 1,0 1-1,0-1 1,0 1-1,0-1 0,0 1 1,0 0-1,0 0 1,0 0-1,0 0 0,-1 0 1,1 1-1,0-1 0,0 1 1,0-1-1,0 1 1,0 0-1,0 0 0,0 0 1,0 0-1,1 0 0,-3 2 1,-10 5-35,0 2 0,0-1 0,2 2 0,-1 0 0,1 0 0,1 1 0,0 0 0,0 1 0,2 1 0,0 0 0,0 0 1,-12 27-1,5-1 402,2-1 1,2 2-1,-14 75 1,26-111-124,-2 0 0,1 0 0,0 1 0,-1-1 0,0 0 0,0 0 0,-1-1 0,1 1 0,-1 0 0,0-1 0,0 0 0,-5 5 0,0-1-116,-1-1 0,0 0-1,0-1 1,-18 9-1,20-11-302,0 0-398,0 1 0,0-2 1,-1 1-1,1-1 1,-1 0-1,0-1 0,-15 3 1,2-5-2735</inkml:trace>
</inkml:ink>
</file>

<file path=ppt/ink/ink2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22:14.525"/>
    </inkml:context>
    <inkml:brush xml:id="br0">
      <inkml:brushProperty name="width" value="0.1" units="cm"/>
      <inkml:brushProperty name="height" value="0.1" units="cm"/>
      <inkml:brushProperty name="color" value="#33CCFF"/>
    </inkml:brush>
  </inkml:definitions>
  <inkml:trace contextRef="#ctx0" brushRef="#br0">1 1 640 0 0,'0'0'8660'0'0,"16"6"-5990"0"0,22-6-2039 0 0,24-1-496 0 0,82 11 0 0 0,-130-9 94 0 0</inkml:trace>
</inkml:ink>
</file>

<file path=ppt/ink/ink2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22:14.966"/>
    </inkml:context>
    <inkml:brush xml:id="br0">
      <inkml:brushProperty name="width" value="0.1" units="cm"/>
      <inkml:brushProperty name="height" value="0.1" units="cm"/>
      <inkml:brushProperty name="color" value="#33CCFF"/>
    </inkml:brush>
  </inkml:definitions>
  <inkml:trace contextRef="#ctx0" brushRef="#br0">0 17 4924 0 0,'0'0'7419'0'0,"7"-1"-7580"0"0,25-5 139 0 0,1 1 0 0 0,0 2 0 0 0,-1 2 0 0 0,1 1 1 0 0,0 1-1 0 0,-1 2 0 0 0,42 8 0 0 0,-73-9-148 0 0</inkml:trace>
</inkml:ink>
</file>

<file path=ppt/ink/ink2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22:19.427"/>
    </inkml:context>
    <inkml:brush xml:id="br0">
      <inkml:brushProperty name="width" value="0.1" units="cm"/>
      <inkml:brushProperty name="height" value="0.1" units="cm"/>
      <inkml:brushProperty name="color" value="#33CCFF"/>
    </inkml:brush>
  </inkml:definitions>
  <inkml:trace contextRef="#ctx0" brushRef="#br0">33 0 104 0 0,'0'0'2183'0'0,"-29"8"-3031"0"0,25-8-263 0 0</inkml:trace>
</inkml:ink>
</file>

<file path=ppt/ink/ink2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22:21.140"/>
    </inkml:context>
    <inkml:brush xml:id="br0">
      <inkml:brushProperty name="width" value="0.1" units="cm"/>
      <inkml:brushProperty name="height" value="0.1" units="cm"/>
      <inkml:brushProperty name="color" value="#33CCFF"/>
    </inkml:brush>
  </inkml:definitions>
  <inkml:trace contextRef="#ctx0" brushRef="#br0">0 56 1580 0 0,'0'0'9775'0'0,"10"-3"-6283"0"0,31-6-3250 0 0,25-6-242 0 0,0 4 0 0 0,1 2 1 0 0,106 0-1 0 0</inkml:trace>
</inkml:ink>
</file>

<file path=ppt/ink/ink2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22:21.813"/>
    </inkml:context>
    <inkml:brush xml:id="br0">
      <inkml:brushProperty name="width" value="0.1" units="cm"/>
      <inkml:brushProperty name="height" value="0.1" units="cm"/>
      <inkml:brushProperty name="color" value="#33CCFF"/>
    </inkml:brush>
  </inkml:definitions>
  <inkml:trace contextRef="#ctx0" brushRef="#br0">1 82 7749 0 0,'0'0'6772'0'0,"22"2"-6894"0"0,317-25 291 0 0,3 0 3597 0 0,-324 6-9497 0 0,5-3 733 0 0</inkml:trace>
</inkml:ink>
</file>

<file path=ppt/ink/ink2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22:26.486"/>
    </inkml:context>
    <inkml:brush xml:id="br0">
      <inkml:brushProperty name="width" value="0.1" units="cm"/>
      <inkml:brushProperty name="height" value="0.1" units="cm"/>
      <inkml:brushProperty name="color" value="#33CCFF"/>
    </inkml:brush>
  </inkml:definitions>
  <inkml:trace contextRef="#ctx0" brushRef="#br0">318 180 3208 0 0,'0'0'8226'0'0,"2"-8"-8030"0"0,6-23-164 0 0,-2 21 145 0 0,-2 16-18 0 0,-1 12-76 0 0,-3-12-36 0 0,-1 0-1 0 0,0-1 1 0 0,0 1 0 0 0,-1 0-1 0 0,0-1 1 0 0,0 1-1 0 0,0-1 1 0 0,0 0 0 0 0,-1 1-1 0 0,0-1 1 0 0,0-1-1 0 0,0 1 1 0 0,-1 0 0 0 0,0-1-1 0 0,0 1 1 0 0,0-1-1 0 0,0 0 1 0 0,-1-1 0 0 0,1 1-1 0 0,-1-1 1 0 0,0 0 0 0 0,-8 4-1 0 0,2-1 75 0 0,0-1 1 0 0,0 0-1 0 0,-1-1 0 0 0,1 0 1 0 0,-1-1-1 0 0,0 0 0 0 0,0-1 0 0 0,0 0 1 0 0,-23 0-1 0 0,33-2-108 0 0,0 0 1 0 0,0 0-1 0 0,1 0 1 0 0,-1-1-1 0 0,0 1 0 0 0,0-1 1 0 0,1 1-1 0 0,-1-1 1 0 0,0 0-1 0 0,1 0 1 0 0,-1 1-1 0 0,1-1 0 0 0,-1 0 1 0 0,1 0-1 0 0,-1-1 1 0 0,1 1-1 0 0,0 0 0 0 0,-1 0 1 0 0,1-1-1 0 0,0 1 1 0 0,0-1-1 0 0,0 1 1 0 0,0-1-1 0 0,0 1 0 0 0,0-1 1 0 0,1 0-1 0 0,-1 1 1 0 0,0-1-1 0 0,1 0 1 0 0,0 1-1 0 0,-1-1 0 0 0,1 0 1 0 0,0 0-1 0 0,0 0 1 0 0,0 1-1 0 0,0-1 0 0 0,0 0 1 0 0,0 0-1 0 0,0 0 1 0 0,1-2-1 0 0,0-5-33 0 0,1 0 1 0 0,0 0-1 0 0,0 0 1 0 0,1 0-1 0 0,0 1 0 0 0,7-15 1 0 0,-1 8-79 0 0,1-1 1 0 0,0 2-1 0 0,1-1 1 0 0,0 1-1 0 0,1 1 1 0 0,22-19-1 0 0,-27 26 77 0 0,0 0 1 0 0,1 1-1 0 0,-1 0 0 0 0,1 0 0 0 0,0 1 0 0 0,1 0 0 0 0,-1 0 0 0 0,1 1 0 0 0,0 0 0 0 0,0 0 0 0 0,0 1 0 0 0,0 0 0 0 0,0 1 1 0 0,15-1-1 0 0,-22 2 10 0 0,0 0 0 0 0,1 1 0 0 0,-1-1 0 0 0,0 0 0 0 0,1 1 0 0 0,-1 0 0 0 0,0-1 0 0 0,0 1 0 0 0,0 0 0 0 0,1 0 0 0 0,-1 0 0 0 0,0 1 0 0 0,0-1 0 0 0,0 0 0 0 0,-1 1 0 0 0,1-1 0 0 0,0 1 0 0 0,-1 0 0 0 0,1-1 1 0 0,1 3-1 0 0,-1 0-10 0 0,1 0 0 0 0,-1 0 0 0 0,0 0 0 0 0,-1 1 0 0 0,1-1 0 0 0,-1 0 0 0 0,0 1 0 0 0,0-1 0 0 0,0 10 1 0 0,0-3 41 0 0,-1 0 1 0 0,0 0 0 0 0,-1 0 0 0 0,-1 0-1 0 0,0 0 1 0 0,0 0 0 0 0,-1 0 0 0 0,-4 10-1 0 0,0-8 61 0 0,-1 1 0 0 0,0-1 0 0 0,-1 0 0 0 0,0-1 0 0 0,-1 0 0 0 0,0-1-1 0 0,-1 0 1 0 0,0 0 0 0 0,-1-1 0 0 0,0-1 0 0 0,-1 0 0 0 0,0 0 0 0 0,0-1 0 0 0,-1-1 0 0 0,0-1 0 0 0,0 0-1 0 0,0 0 1 0 0,-1-1 0 0 0,0-1 0 0 0,0-1 0 0 0,0 0 0 0 0,-27 1 0 0 0,41-4-76 0 0,-1 0 1 0 0,1 0 0 0 0,-1 0-1 0 0,1 0 1 0 0,0-1 0 0 0,-1 1-1 0 0,1 0 1 0 0,0-1 0 0 0,-1 1-1 0 0,1-1 1 0 0,0 1-1 0 0,-1-1 1 0 0,1 0 0 0 0,0 0-1 0 0,0 1 1 0 0,0-1 0 0 0,0 0-1 0 0,0 0 1 0 0,0 0 0 0 0,0 0-1 0 0,0 0 1 0 0,0 0 0 0 0,0-1-1 0 0,1 1 1 0 0,-1 0-1 0 0,0 0 1 0 0,1-1 0 0 0,-1 1-1 0 0,1 0 1 0 0,-1-1 0 0 0,1 1-1 0 0,0 0 1 0 0,-1-1 0 0 0,1 1-1 0 0,0 0 1 0 0,0-1 0 0 0,0 1-1 0 0,0-1 1 0 0,0 1-1 0 0,0 0 1 0 0,1-1 0 0 0,-1 1-1 0 0,1-3 1 0 0,1-5-82 0 0,0 1-1 0 0,0-1 1 0 0,1 0 0 0 0,0 1-1 0 0,7-13 1 0 0,1 2-31 0 0,0 1 1 0 0,2 0-1 0 0,0 1 1 0 0,1 0-1 0 0,0 1 1 0 0,32-25-1 0 0,-38 34 85 0 0,0 0 0 0 0,1 0 0 0 0,0 2 0 0 0,0-1 0 0 0,1 1 0 0 0,0 0 0 0 0,-1 1 0 0 0,2 0 0 0 0,-1 1 0 0 0,0 0 0 0 0,1 0 0 0 0,-1 1 0 0 0,1 1 0 0 0,0 0 0 0 0,17 0 0 0 0,-25 1 23 0 0,0 1 0 0 0,0 0-1 0 0,0 0 1 0 0,0 0 0 0 0,1 0 0 0 0,-1 1 0 0 0,-1-1-1 0 0,1 1 1 0 0,0-1 0 0 0,0 1 0 0 0,-1 0-1 0 0,1 0 1 0 0,-1 0 0 0 0,1 1 0 0 0,-1-1 0 0 0,0 1-1 0 0,0-1 1 0 0,0 1 0 0 0,0 0 0 0 0,0-1 0 0 0,-1 1-1 0 0,1 0 1 0 0,-1 0 0 0 0,0 0 0 0 0,0 1 0 0 0,0-1-1 0 0,0 0 1 0 0,-1 0 0 0 0,1 6 0 0 0,1 0 6 0 0,-1 0 0 0 0,-1 0 1 0 0,0 0-1 0 0,0 0 1 0 0,-1 1-1 0 0,0-1 0 0 0,0 0 1 0 0,-1 0-1 0 0,-5 13 0 0 0,1-8 59 0 0,-1 0 0 0 0,0-1 0 0 0,-1 0 0 0 0,-1 0 0 0 0,0-1 0 0 0,-1 0 0 0 0,0 0 0 0 0,0-1 0 0 0,-2-1 0 0 0,1 0 0 0 0,-1 0 0 0 0,-23 14 0 0 0,15-13 27 0 0,0 0 1 0 0,0-2-1 0 0,-1 0 0 0 0,0-1 1 0 0,-1-1-1 0 0,0-1 0 0 0,0-1 1 0 0,-23 2-1 0 0,41-6-68 0 0,0-1 0 0 0,-1 1 0 0 0,1-1 0 0 0,0 0 0 0 0,-1-1 1 0 0,1 1-1 0 0,-1-1 0 0 0,1 1 0 0 0,-4-3 0 0 0,6 3-28 0 0,1-1 0 0 0,0 0 0 0 0,0 0 0 0 0,-1 1 0 0 0,1-1 1 0 0,0 0-1 0 0,0 0 0 0 0,0 0 0 0 0,0-1 0 0 0,0 1 0 0 0,1 0 0 0 0,-1 0 0 0 0,0 0 0 0 0,0-1 0 0 0,1 1 0 0 0,-1 0 0 0 0,1-1 0 0 0,-1 1 0 0 0,1 0 0 0 0,0-1 1 0 0,-1 1-1 0 0,1-1 0 0 0,0 1 0 0 0,0-1 0 0 0,0 1 0 0 0,0 0 0 0 0,0-1 0 0 0,0 1 0 0 0,1-1 0 0 0,-1-1 0 0 0,2-6-34 0 0,1 0 0 0 0,0 0 0 0 0,0 0 0 0 0,0 1 0 0 0,1 0 0 0 0,0-1 0 0 0,1 1-1 0 0,9-13 1 0 0,51-58-297 0 0,-59 73 329 0 0,22-26-162 0 0,38-31-1 0 0,-52 51 122 0 0,0 1-1 0 0,1 1 0 0 0,0 0 1 0 0,1 1-1 0 0,22-10 0 0 0,-36 17 41 0 0,1 1 0 0 0,-1 0-1 0 0,1 0 1 0 0,-1 0 0 0 0,1 0-1 0 0,0 1 1 0 0,-1-1 0 0 0,1 1-1 0 0,0-1 1 0 0,-1 1 0 0 0,1 0-1 0 0,0 0 1 0 0,0 0 0 0 0,-1 0-1 0 0,1 1 1 0 0,0-1 0 0 0,-1 1-1 0 0,1 0 1 0 0,0-1 0 0 0,-1 1-1 0 0,1 0 1 0 0,-1 1 0 0 0,0-1-1 0 0,3 2 1 0 0,-3-1 6 0 0,1 1 0 0 0,-1 0 0 0 0,0 0 1 0 0,0 0-1 0 0,-1 0 0 0 0,1 1 0 0 0,-1-1 0 0 0,0 0 0 0 0,1 1 0 0 0,-2-1 1 0 0,1 1-1 0 0,0-1 0 0 0,-1 1 0 0 0,1-1 0 0 0,-1 1 0 0 0,0 0 1 0 0,-1 5-1 0 0,0 1 32 0 0,0 1 0 0 0,-1-1 0 0 0,-1 0 0 0 0,0 1 0 0 0,0-1 0 0 0,-1-1 0 0 0,0 1 0 0 0,-1-1 0 0 0,0 1 0 0 0,0-1 0 0 0,-1 0 0 0 0,0-1 0 0 0,-1 0 0 0 0,0 0 0 0 0,0 0 0 0 0,-10 7 0 0 0,2-2 69 0 0,0 0 1 0 0,-1-2-1 0 0,0 0 1 0 0,-1-1-1 0 0,0 0 1 0 0,0-1-1 0 0,-36 11 0 0 0,49-18-47 0 0,0-1 0 0 0,0 0 0 0 0,0 0 0 0 0,-1 0 0 0 0,1 0 0 0 0,-8-1 0 0 0,12 0-49 0 0,0 0 1 0 0,-1 0-1 0 0,1 0 1 0 0,-1 0-1 0 0,1 0 1 0 0,0 0-1 0 0,-1 0 1 0 0,1-1-1 0 0,0 1 1 0 0,-1 0-1 0 0,1 0 1 0 0,0 0-1 0 0,-1-1 1 0 0,1 1-1 0 0,0 0 1 0 0,-1 0-1 0 0,1-1 1 0 0,0 1-1 0 0,0 0 1 0 0,-1-1-1 0 0,1 1 1 0 0,0 0-1 0 0,0-1 1 0 0,-1 1 0 0 0,1 0-1 0 0,0-1 1 0 0,0 1-1 0 0,0-1 1 0 0,5-19-369 0 0,8-1 266 0 0,0 1 1 0 0,1 0-1 0 0,1 1 1 0 0,1 0-1 0 0,26-23 0 0 0,-43 42-397 0 0,0 0 0 0 0,0 0 0 0 0,0 0 0 0 0,0-1 0 0 0,-1 1 0 0 0</inkml:trace>
</inkml:ink>
</file>

<file path=ppt/ink/ink2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22:26.919"/>
    </inkml:context>
    <inkml:brush xml:id="br0">
      <inkml:brushProperty name="width" value="0.1" units="cm"/>
      <inkml:brushProperty name="height" value="0.1" units="cm"/>
      <inkml:brushProperty name="color" value="#33CCFF"/>
    </inkml:brush>
  </inkml:definitions>
  <inkml:trace contextRef="#ctx0" brushRef="#br0">1 0 80 0 0,'0'0'13909'0'0,"2"0"-13483"0"0,3 10-78 0 0,11 72 571 0 0,11 165-1 0 0,-2-11-2470 0 0,-25-234 1429 0 0,11 43-1267 0 0,-10-44 1197 0 0,-1 0-1 0 0,0 1 1 0 0,1-1 0 0 0,-1 0-1 0 0,1 0 1 0 0,0 0-1 0 0,-1 0 1 0 0,1 0-1 0 0,0 0 1 0 0,-1 0 0 0 0,1 0-1 0 0,0 0 1 0 0,0 0-1 0 0,0 0 1 0 0,0 0-1 0 0,0 0 1 0 0,0-1-1 0 0,0 1 1 0 0,0 0 0 0 0,0-1-1 0 0,0 1 1 0 0,1-1-1 0 0,-1 1 1 0 0,0-1-1 0 0,0 0 1 0 0,0 1 0 0 0,1-1-1 0 0,-1 0 1 0 0,0 0-1 0 0,0 0 1 0 0,2 0-1 0 0,4-5-2083 0 0,2-11-727 0 0</inkml:trace>
</inkml:ink>
</file>

<file path=ppt/ink/ink2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22:27.763"/>
    </inkml:context>
    <inkml:brush xml:id="br0">
      <inkml:brushProperty name="width" value="0.1" units="cm"/>
      <inkml:brushProperty name="height" value="0.1" units="cm"/>
      <inkml:brushProperty name="color" value="#33CCFF"/>
    </inkml:brush>
  </inkml:definitions>
  <inkml:trace contextRef="#ctx0" brushRef="#br0">1 702 836 0 0,'0'0'6850'0'0,"12"-8"-6600"0"0,83-51 764 0 0,-77 47-718 0 0,-1-1 0 0 0,0-1-1 0 0,29-32 1 0 0,-39 37-205 0 0,0-1-1 0 0,-1 1 1 0 0,0-1 0 0 0,0 0-1 0 0,5-17 1 0 0,-9 22 2 0 0,0-1 0 0 0,0 1 1 0 0,-1 0-1 0 0,0-1 0 0 0,0 1 0 0 0,0-1 0 0 0,-1 1 1 0 0,0-1-1 0 0,0 1 0 0 0,0-1 0 0 0,-1 0 0 0 0,0 1 1 0 0,-2-9-1 0 0,2 12-58 0 0,1 1 0 0 0,-1-1 0 0 0,0 0 0 0 0,0 1-1 0 0,0-1 1 0 0,-1 1 0 0 0,1-1 0 0 0,0 1 0 0 0,0-1 0 0 0,-1 1 0 0 0,1 0 0 0 0,-1 0 0 0 0,1-1 0 0 0,-1 1 0 0 0,0 0 0 0 0,1 1 0 0 0,-1-1 0 0 0,0 0 0 0 0,0 0 0 0 0,1 1 0 0 0,-1-1 0 0 0,0 1 0 0 0,0-1-1 0 0,0 1 1 0 0,0 0 0 0 0,0 0 0 0 0,0 0 0 0 0,0 0 0 0 0,-2 1 0 0 0,-1-1-38 0 0,1 0-1 0 0,0 1 0 0 0,0 0 1 0 0,0 0-1 0 0,0 0 0 0 0,0 1 1 0 0,1-1-1 0 0,-1 1 1 0 0,0 0-1 0 0,1 0 0 0 0,-1 0 1 0 0,-5 5-1 0 0,1 3-22 0 0,0 0 0 0 0,0 0 0 0 0,1 1 0 0 0,1 0 0 0 0,0 0 0 0 0,0 0 0 0 0,1 1 0 0 0,1-1 0 0 0,0 1 0 0 0,0 1 0 0 0,1-1 0 0 0,1 0 0 0 0,0 1 0 0 0,1-1 0 0 0,0 1 0 0 0,1 0 0 0 0,0-1 0 0 0,4 22 0 0 0,-3-27 78 0 0,1 0 0 0 0,0 0 0 0 0,0 0 0 0 0,1-1 0 0 0,-1 1-1 0 0,1-1 1 0 0,1 1 0 0 0,-1-1 0 0 0,1 0 0 0 0,0 0 0 0 0,1-1 0 0 0,-1 1 0 0 0,1-1-1 0 0,0 0 1 0 0,1 0 0 0 0,-1-1 0 0 0,1 1 0 0 0,0-1 0 0 0,0-1 0 0 0,0 1 0 0 0,1-1 0 0 0,-1 0-1 0 0,1 0 1 0 0,-1-1 0 0 0,9 2 0 0 0,-4-1 48 0 0,-1-1-1 0 0,1-1 1 0 0,0 0 0 0 0,-1 0 0 0 0,1-1-1 0 0,0-1 1 0 0,0 0 0 0 0,-1 0 0 0 0,1-1-1 0 0,-1 0 1 0 0,1-1 0 0 0,-1 0 0 0 0,0-1-1 0 0,0 0 1 0 0,0 0 0 0 0,10-7-1 0 0,-3-1-35 0 0,1-1 0 0 0,-2-1-1 0 0,1-1 1 0 0,-2 0 0 0 0,0-1-1 0 0,-1-1 1 0 0,-1 0 0 0 0,0 0-1 0 0,-2-2 1 0 0,0 0 0 0 0,16-36-1 0 0,-15 25-126 0 0,-1-1-1 0 0,-2 0 0 0 0,0 0 0 0 0,-2-1 1 0 0,-2 0-1 0 0,-1 0 0 0 0,0-41 0 0 0,-4 68 98 0 0,0-1-1 0 0,-1 1 1 0 0,0 0-1 0 0,0-1 1 0 0,0 1-1 0 0,-1 0 1 0 0,-3-7-1 0 0,5 11-29 0 0,0 0 0 0 0,-1 0-1 0 0,1 0 1 0 0,-1 1 0 0 0,1-1-1 0 0,-1 0 1 0 0,1 0 0 0 0,-1 1-1 0 0,0-1 1 0 0,1 0 0 0 0,-1 1-1 0 0,0-1 1 0 0,0 1 0 0 0,0-1-1 0 0,1 1 1 0 0,-1-1 0 0 0,0 1-1 0 0,0-1 1 0 0,-1 1 0 0 0,0 0-36 0 0,1 0 0 0 0,0 0 1 0 0,0 0-1 0 0,0 0 1 0 0,-1 1-1 0 0,1-1 0 0 0,0 1 1 0 0,0-1-1 0 0,0 1 1 0 0,0-1-1 0 0,0 1 0 0 0,0-1 1 0 0,0 1-1 0 0,0 0 0 0 0,0 0 1 0 0,0-1-1 0 0,0 1 1 0 0,0 0-1 0 0,1 0 0 0 0,-2 1 1 0 0,-8 10-93 0 0,2 1 1 0 0,-1-1-1 0 0,1 1 0 0 0,1 1 1 0 0,0-1-1 0 0,-5 17 1 0 0,-25 92 185 0 0,32-104-101 0 0,-13 50 56 0 0,2 2 0 0 0,4-1 0 0 0,2 2-1 0 0,4 0 1 0 0,3 96 0 0 0,7-133-8 0 0,1 0-1 0 0,1 0 1 0 0,2-1 0 0 0,1 0-1 0 0,1 0 1 0 0,2-1 0 0 0,2-1-1 0 0,18 33 1 0 0,-53-104-418 0 0,0 16 217 0 0,-1 1-1 0 0,0 1 0 0 0,-2 1 0 0 0,-1 2 0 0 0,-30-20 0 0 0,-52-42 1718 0 0,106 80-1508 0 0,0 1-1 0 0,0-1 0 0 0,1 0 0 0 0,-1 1 0 0 0,0-1 0 0 0,1 0 0 0 0,-1 0 1 0 0,0 0-1 0 0,1 0 0 0 0,-1 1 0 0 0,1-1 0 0 0,-1 0 0 0 0,1 0 1 0 0,0 0-1 0 0,-1 0 0 0 0,1 0 0 0 0,-1-2 0 0 0,2 2-21 0 0,-1 1 1 0 0,0-1-1 0 0,0 1 0 0 0,0-1 0 0 0,1 0 0 0 0,-1 1 0 0 0,0-1 1 0 0,0 1-1 0 0,1-1 0 0 0,-1 1 0 0 0,0-1 0 0 0,1 1 0 0 0,-1-1 1 0 0,1 1-1 0 0,-1-1 0 0 0,1 1 0 0 0,-1-1 0 0 0,1 1 0 0 0,-1 0 1 0 0,1-1-1 0 0,0 1 0 0 0,5-3-99 0 0,0 0 0 0 0,1 1-1 0 0,-1 0 1 0 0,12-1 0 0 0,-3-1 94 0 0,18-5-15 0 0,41-10 97 0 0,89-37 0 0 0,-138 44-86 0 0,0 0 1 0 0,-1-1-1 0 0,0-1 0 0 0,-1-2 1 0 0,-1 0-1 0 0,0-1 0 0 0,22-24 1 0 0,-17 11 1 0 0,-2-1 0 0 0,-1-2 0 0 0,-1 0 0 0 0,-2-2 0 0 0,-2 0 0 0 0,-1-1 0 0 0,-2-1 0 0 0,-1 0 1 0 0,-2-2-1 0 0,-2 1 0 0 0,-1-1 0 0 0,4-41 0 0 0,-10 61 258 0 0,-2-1 0 0 0,0 1 0 0 0,-2 0-1 0 0,0-1 1 0 0,-1 1 0 0 0,0 0 0 0 0,-2 0 0 0 0,-5-20 0 0 0,8 38-217 0 0,0 0 0 0 0,-1 0 0 0 0,1 0 0 0 0,0 0-1 0 0,-1-1 1 0 0,1 1 0 0 0,-1 0 0 0 0,1 0 0 0 0,-1 1 0 0 0,0-1 0 0 0,1 0 0 0 0,-1 0 0 0 0,0 0 0 0 0,0 0 0 0 0,0 0 0 0 0,1 1 0 0 0,-3-2 0 0 0,3 2-42 0 0,-1 0 0 0 0,1 0 1 0 0,-1 0-1 0 0,1 0 1 0 0,-1 0-1 0 0,1 0 0 0 0,-1 1 1 0 0,1-1-1 0 0,-1 0 1 0 0,1 0-1 0 0,-1 0 1 0 0,1 1-1 0 0,0-1 0 0 0,-1 0 1 0 0,1 0-1 0 0,-1 1 1 0 0,1-1-1 0 0,0 0 0 0 0,-1 1 1 0 0,1-1-1 0 0,0 1 1 0 0,-1-1-1 0 0,1 0 1 0 0,0 1-1 0 0,0-1 0 0 0,-1 2 1 0 0,-16 42-856 0 0,16-39 949 0 0,-20 73-91 0 0,-14 103 0 0 0,4 79 211 0 0,30-249-185 0 0,-6 302-270 0 0,9-184-4225 0 0</inkml:trace>
</inkml:ink>
</file>

<file path=ppt/ink/ink2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22:28.149"/>
    </inkml:context>
    <inkml:brush xml:id="br0">
      <inkml:brushProperty name="width" value="0.1" units="cm"/>
      <inkml:brushProperty name="height" value="0.1" units="cm"/>
      <inkml:brushProperty name="color" value="#33CCFF"/>
    </inkml:brush>
  </inkml:definitions>
  <inkml:trace contextRef="#ctx0" brushRef="#br0">0 186 7173 0 0,'0'0'10017'0'0,"13"-9"-9933"0"0,9-5 109 0 0,0 0 1 0 0,1 2-1 0 0,43-17 1 0 0,204-42 387 0 0,-154 47-2944 0 0,-98 19-717 0 0,1-2-2493 0 0</inkml:trace>
</inkml:ink>
</file>

<file path=ppt/ink/ink2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22:33.158"/>
    </inkml:context>
    <inkml:brush xml:id="br0">
      <inkml:brushProperty name="width" value="0.1" units="cm"/>
      <inkml:brushProperty name="height" value="0.1" units="cm"/>
      <inkml:brushProperty name="color" value="#33CCFF"/>
    </inkml:brush>
  </inkml:definitions>
  <inkml:trace contextRef="#ctx0" brushRef="#br0">0 2 6149 0 0,'0'0'2480'0'0,"6"-2"-2556"0"0,2 5-432 0 0,1 3 224 0 0,8 3-224 0 0,-1-2-1417 0 0,12-7-2791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3:12.375"/>
    </inkml:context>
    <inkml:brush xml:id="br0">
      <inkml:brushProperty name="width" value="0.035" units="cm"/>
      <inkml:brushProperty name="height" value="0.035" units="cm"/>
      <inkml:brushProperty name="color" value="#E71224"/>
    </inkml:brush>
  </inkml:definitions>
  <inkml:trace contextRef="#ctx0" brushRef="#br0">0 597 1932,'124'-72'3769,"108"-70"-1362,-201 120-2183,-2-2-1,-1 0 1,0-2-1,-2-1 0,27-35 1,-45 50-41,0 0-1,0 0 1,-2-1 0,0 0 0,0 0 0,4-17-1,-9 26-89,0 0 0,0 0 0,0 0 0,-1 0 0,0 0 0,0 0 0,0 0 0,0 0 0,-1 0 0,1 0 0,-3-7 0,2 9-42,0 0 1,0-1 0,-1 1 0,1 0 0,-1 0 0,1 0 0,-1 0 0,0 1 0,0-1-1,1 0 1,-1 1 0,0-1 0,-1 1 0,1 0 0,0-1 0,0 1 0,-1 0 0,1 0-1,0 1 1,-5-2 0,-2 0-15,0 1 1,-1 1-1,1-1 0,0 1 0,0 1 0,0 0 0,-1 0 1,1 1-1,0 0 0,-12 4 0,-4 3 116,1 1-1,-33 19 0,40-20-115,1 1 0,0 1-1,0 0 1,1 1 0,1 1-1,0 1 1,1-1 0,-16 23-1,24-29-49,1-1-1,0 1 0,0 0 0,1 0 0,0 0 0,0 1 1,0-1-1,1 1 0,0-1 0,1 1 0,0 0 0,0 0 1,1 0-1,0 0 0,0 0 0,0-1 0,1 1 0,1 0 0,-1 0 1,1-1-1,0 1 0,1-1 0,4 9 0,-2-5 28,1-1 0,1-1 0,0 1 0,0-1 0,0 0-1,1 0 1,1-1 0,0 0 0,0-1 0,0 0 0,14 8 0,2-2 85,0 0 0,0-2-1,50 15 1,-19-11-36,109 15 0,61-10-161,-119-12-64,215 18-2008,-288-23 1347,1-1 0,35-4 0,-43-2-656,0-1 0,39-13-1</inkml:trace>
</inkml:ink>
</file>

<file path=ppt/ink/ink2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22:33.583"/>
    </inkml:context>
    <inkml:brush xml:id="br0">
      <inkml:brushProperty name="width" value="0.1" units="cm"/>
      <inkml:brushProperty name="height" value="0.1" units="cm"/>
      <inkml:brushProperty name="color" value="#33CCFF"/>
    </inkml:brush>
  </inkml:definitions>
  <inkml:trace contextRef="#ctx0" brushRef="#br0">11 1 6157 0 0,'0'0'2260'0'0,"-11"0"-6249"0"0,41 9 1709 0 0</inkml:trace>
  <inkml:trace contextRef="#ctx0" brushRef="#br0" timeOffset="1">8 57 3768 0 0,'0'0'2621'0'0</inkml:trace>
</inkml:ink>
</file>

<file path=ppt/ink/ink2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22:34.024"/>
    </inkml:context>
    <inkml:brush xml:id="br0">
      <inkml:brushProperty name="width" value="0.1" units="cm"/>
      <inkml:brushProperty name="height" value="0.1" units="cm"/>
      <inkml:brushProperty name="color" value="#33CCFF"/>
    </inkml:brush>
  </inkml:definitions>
  <inkml:trace contextRef="#ctx0" brushRef="#br0">49 0 3344 0 0,'0'0'2461'0'0</inkml:trace>
  <inkml:trace contextRef="#ctx0" brushRef="#br0" timeOffset="1">1 58 5076 0 0,'0'0'2401'0'0,"31"3"-9126"0"0</inkml:trace>
</inkml:ink>
</file>

<file path=ppt/ink/ink2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22:34.744"/>
    </inkml:context>
    <inkml:brush xml:id="br0">
      <inkml:brushProperty name="width" value="0.1" units="cm"/>
      <inkml:brushProperty name="height" value="0.1" units="cm"/>
      <inkml:brushProperty name="color" value="#33CCFF"/>
    </inkml:brush>
  </inkml:definitions>
  <inkml:trace contextRef="#ctx0" brushRef="#br0">15 7 3464 0 0,'0'0'3271'0'0,"-3"-2"-3430"0"0,3 2 154 0 0,0 0 0 0 0,0-1 1 0 0,-1 1-1 0 0,1 0 0 0 0,0 0 1 0 0,0-1-1 0 0,0 1 0 0 0,0 0 0 0 0,-1 0 1 0 0,1-1-1 0 0,0 1 0 0 0,0 0 1 0 0,-1 0-1 0 0,1-1 0 0 0,0 1 0 0 0,0 0 1 0 0,-1 0-1 0 0,1 0 0 0 0,0 0 1 0 0,-1 0-1 0 0,1-1 0 0 0,0 1 0 0 0,0 0 1 0 0,-1 0-1 0 0,1 0 0 0 0,0 0 0 0 0,-1 0 1 0 0,1 0-1 0 0,0 0 0 0 0,-1 0 1 0 0,1 0-1 0 0,0 0 0 0 0,-1 0 0 0 0,1 0 1 0 0,0 1-1 0 0,-1-1 0 0 0,1 0 1 0 0,0 0-1 0 0,0 0 0 0 0,-1 0 0 0 0,7 15-287 0 0,5 15 4064 0 0,-9-17-5132 0 0,-6-35-7142 0 0</inkml:trace>
</inkml:ink>
</file>

<file path=ppt/ink/ink2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22:36.805"/>
    </inkml:context>
    <inkml:brush xml:id="br0">
      <inkml:brushProperty name="width" value="0.1" units="cm"/>
      <inkml:brushProperty name="height" value="0.1" units="cm"/>
      <inkml:brushProperty name="color" value="#33CCFF"/>
    </inkml:brush>
  </inkml:definitions>
  <inkml:trace contextRef="#ctx0" brushRef="#br0">0 43 1108 0 0,'5'-1'9953'0'0,"17"-4"-11495"0"0,2-2-523 0 0,41-9 0 0 0,-21 7-1010 0 0,-26 4 761 0 0</inkml:trace>
</inkml:ink>
</file>

<file path=ppt/ink/ink2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22:37.245"/>
    </inkml:context>
    <inkml:brush xml:id="br0">
      <inkml:brushProperty name="width" value="0.1" units="cm"/>
      <inkml:brushProperty name="height" value="0.1" units="cm"/>
      <inkml:brushProperty name="color" value="#33CCFF"/>
    </inkml:brush>
  </inkml:definitions>
  <inkml:trace contextRef="#ctx0" brushRef="#br0">1 27 4152 0 0,'0'0'5613'0'0,"50"-25"-6597"0"0,-28 24 816 0 0,2 1-324 0 0,-1 0-352 0 0,-1 0-640 0 0,-4 0-809 0 0</inkml:trace>
  <inkml:trace contextRef="#ctx0" brushRef="#br0" timeOffset="1">25 43 1188 0 0,'0'0'8353'0'0,"-5"-2"-9105"0"0,10 2 444 0 0,1 1 100 0 0,5 3-300 0 0,3-2-596 0 0,1 0-757 0 0,9-4-1179 0 0,-94-3 1280 0 0</inkml:trace>
</inkml:ink>
</file>

<file path=ppt/ink/ink2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22:38.578"/>
    </inkml:context>
    <inkml:brush xml:id="br0">
      <inkml:brushProperty name="width" value="0.1" units="cm"/>
      <inkml:brushProperty name="height" value="0.1" units="cm"/>
      <inkml:brushProperty name="color" value="#33CCFF"/>
    </inkml:brush>
  </inkml:definitions>
  <inkml:trace contextRef="#ctx0" brushRef="#br0">15 39 1788 0 0,'0'0'10814'0'0,"-4"-3"-10023"0"0,-7-9-232 0 0,11 12-556 0 0,0-1 0 0 0,0 1 0 0 0,0 0 0 0 0,0 0 0 0 0,0-1 0 0 0,0 1 0 0 0,1 0 0 0 0,-1-1 0 0 0,0 1 0 0 0,0 0 0 0 0,0 0 0 0 0,0-1 0 0 0,0 1 0 0 0,0 0 0 0 0,1 0 0 0 0,-1-1 0 0 0,0 1 0 0 0,0 0 0 0 0,0 0 0 0 0,1 0 0 0 0,-1-1 0 0 0,0 1 0 0 0,0 0 0 0 0,0 0 0 0 0,1 0 0 0 0,-1 0 0 0 0,0 0 0 0 0,0-1 0 0 0,1 1 0 0 0,-1 0 0 0 0,1 0 1 0 0,39-6-478 0 0,-33 6 407 0 0,28-4-9 0 0,69-2-1873 0 0,-92 6 1046 0 0,1 0 0 0 0,-1 1 0 0 0,0 1 1 0 0,0 0-1 0 0,1 0 0 0 0,12 6 0 0 0,-15-3-1348 0 0</inkml:trace>
</inkml:ink>
</file>

<file path=ppt/ink/ink2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22:39.031"/>
    </inkml:context>
    <inkml:brush xml:id="br0">
      <inkml:brushProperty name="width" value="0.1" units="cm"/>
      <inkml:brushProperty name="height" value="0.1" units="cm"/>
      <inkml:brushProperty name="color" value="#33CCFF"/>
    </inkml:brush>
  </inkml:definitions>
  <inkml:trace contextRef="#ctx0" brushRef="#br0">0 1 680 0 0,'0'0'9981'0'0,"0"2"-9868"0"0,38 1-1269 0 0,-28-2-447 0 0,0 0-1 0 0,0 0 0 0 0,19-2 0 0 0,-23-1 612 0 0,-16 1 51 0 0,-83-1-329 0 0</inkml:trace>
</inkml:ink>
</file>

<file path=ppt/ink/ink2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22:40.676"/>
    </inkml:context>
    <inkml:brush xml:id="br0">
      <inkml:brushProperty name="width" value="0.1" units="cm"/>
      <inkml:brushProperty name="height" value="0.1" units="cm"/>
      <inkml:brushProperty name="color" value="#33CCFF"/>
    </inkml:brush>
  </inkml:definitions>
  <inkml:trace contextRef="#ctx0" brushRef="#br0">0 183 9625 0 0,'0'0'2120'0'0,"9"13"-4293"0"0,29 40 2185 0 0,-33-44 23 0 0,-1 0-1 0 0,0 0 0 0 0,-1 0 1 0 0,1 0-1 0 0,-2 0 0 0 0,1 1 1 0 0,-2-1-1 0 0,1 1 0 0 0,-1-1 1 0 0,0 1-1 0 0,-1 0 0 0 0,0 0 1 0 0,-2 10-1 0 0,1 9-27 0 0,1-28 66 0 0,0-1 0 0 0,1 1 0 0 0,-1-1 1 0 0,0 1-1 0 0,0-1 0 0 0,0 1 0 0 0,0-1 1 0 0,0 1-1 0 0,0 0 0 0 0,0-1 1 0 0,0 1-1 0 0,0-1 0 0 0,0 1 0 0 0,-1-1 1 0 0,1 1-1 0 0,0-1 0 0 0,0 1 0 0 0,0-1 1 0 0,-1 1-1 0 0,1-1 0 0 0,0 1 0 0 0,-1-1 1 0 0,1 1-1 0 0,0-1 0 0 0,-1 1 1 0 0,1-1-1 0 0,-1 1 0 0 0,-8-12 1314 0 0,-5-25-323 0 0,11 25-1101 0 0,1 0 1 0 0,0 0-1 0 0,1 0 0 0 0,0 0 0 0 0,1-1 1 0 0,0 1-1 0 0,1 0 0 0 0,1-1 1 0 0,-1 1-1 0 0,2 0 0 0 0,-1 0 0 0 0,1 0 1 0 0,1 1-1 0 0,0-1 0 0 0,1 1 1 0 0,6-11-1 0 0,-1 5-914 0 0,1 0-1 0 0,1 1 1 0 0,1 0-1 0 0,0 1 1 0 0,0 0-1 0 0,2 1 1 0 0,-1 1 0 0 0,28-18-1 0 0,1 4-1913 0 0,-8 7 699 0 0</inkml:trace>
</inkml:ink>
</file>

<file path=ppt/ink/ink2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22:41.110"/>
    </inkml:context>
    <inkml:brush xml:id="br0">
      <inkml:brushProperty name="width" value="0.1" units="cm"/>
      <inkml:brushProperty name="height" value="0.1" units="cm"/>
      <inkml:brushProperty name="color" value="#33CCFF"/>
    </inkml:brush>
  </inkml:definitions>
  <inkml:trace contextRef="#ctx0" brushRef="#br0">1 0 144 0 0,'0'0'3011'0'0,"2"13"-1634"0"0,5 40-428 0 0,-3-1 0 0 0,-2 1 0 0 0,-5 56 0 0 0,1-80-2697 0 0,2-52-3920 0 0</inkml:trace>
</inkml:ink>
</file>

<file path=ppt/ink/ink2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22:41.547"/>
    </inkml:context>
    <inkml:brush xml:id="br0">
      <inkml:brushProperty name="width" value="0.1" units="cm"/>
      <inkml:brushProperty name="height" value="0.1" units="cm"/>
      <inkml:brushProperty name="color" value="#33CCFF"/>
    </inkml:brush>
  </inkml:definitions>
  <inkml:trace contextRef="#ctx0" brushRef="#br0">0 420 4288 0 0,'0'0'4918'0'0,"13"2"-6048"0"0,-6-1 1078 0 0,-1 0 17 0 0,0 0 0 0 0,0 0 0 0 0,0 0 0 0 0,0 1 0 0 0,0 0 0 0 0,-1 0 0 0 0,1 1 0 0 0,0-1 1 0 0,-1 1-1 0 0,0 0 0 0 0,1 1 0 0 0,-1-1 0 0 0,-1 1 0 0 0,6 5 0 0 0,21 27 81 0 0,-3 1 0 0 0,-1 2 1 0 0,-2 1-1 0 0,-1 0 0 0 0,-3 2 0 0 0,-1 0 1 0 0,-2 2-1 0 0,-2 0 0 0 0,-2 1 0 0 0,-2 0 1 0 0,10 76-1 0 0,-19-103-79 0 0,-2 0 1 0 0,-1 1-1 0 0,0-1 0 0 0,-1 0 1 0 0,-1 0-1 0 0,-1 1 1 0 0,0-1-1 0 0,-8 20 0 0 0,8-28 38 0 0,-1 0-1 0 0,0 0 0 0 0,-1 0 0 0 0,0-1 0 0 0,0 0 0 0 0,-1 0 0 0 0,0-1 0 0 0,-1 0 1 0 0,0 0-1 0 0,0 0 0 0 0,-1-1 0 0 0,0 0 0 0 0,0 0 0 0 0,-1-1 0 0 0,-9 6 0 0 0,12-9 161 0 0,0 0-1 0 0,0-1 1 0 0,0 0-1 0 0,0 0 1 0 0,0 0-1 0 0,-1-1 1 0 0,1 0-1 0 0,-1 0 1 0 0,1-1-1 0 0,-1 0 1 0 0,1 0-1 0 0,-8-1 1 0 0,11 1-72 0 0,0 0 0 0 0,0-1 0 0 0,0 0 0 0 0,0 1 0 0 0,1-1 1 0 0,-1 0-1 0 0,0 0 0 0 0,1 0 0 0 0,-1-1 0 0 0,1 1 0 0 0,-1-1 0 0 0,1 1 1 0 0,0-1-1 0 0,0 0 0 0 0,-1 0 0 0 0,1 0 0 0 0,0 0 0 0 0,1 0 0 0 0,-1 0 0 0 0,0-1 1 0 0,1 1-1 0 0,-1-1 0 0 0,1 1 0 0 0,0-1 0 0 0,0 1 0 0 0,0-1 0 0 0,0 0 1 0 0,0 0-1 0 0,0-4 0 0 0,0-2 23 0 0,0-1 0 0 0,1 1 0 0 0,1 0 1 0 0,0-1-1 0 0,0 1 0 0 0,1 0 0 0 0,0 0 0 0 0,0 0 0 0 0,1 0 1 0 0,5-11-1 0 0,7-12-175 0 0,29-43 0 0 0,-30 51 62 0 0,96-154-159 0 0,101-174-3200 0 0,-163 261 3203 0 0,-3-2-1 0 0,32-102 0 0 0,-47 91 2030 0 0,-37 123-2492 0 0,0 0 0 0 0,-9 18 0 0 0,0-1 632 0 0,-90 251 462 0 0,88-224-340 0 0,2 1 0 0 0,-11 111 0 0 0,24-145-61 0 0,1 1-1 0 0,1-1 0 0 0,7 60 1 0 0,-6-89-75 0 0,0-1 0 0 0,0 0 0 0 0,0 1 0 0 0,0-1 0 0 0,0 1 0 0 0,0-1 0 0 0,0 0 1 0 0,0 1-1 0 0,0-1 0 0 0,1 0 0 0 0,-1 1 0 0 0,0-1 0 0 0,0 0 0 0 0,0 1 0 0 0,0-1 0 0 0,0 0 1 0 0,1 0-1 0 0,-1 1 0 0 0,0-1 0 0 0,0 0 0 0 0,1 1 0 0 0,-1-1 0 0 0,0 0 0 0 0,0 0 0 0 0,1 0 1 0 0,-1 1-1 0 0,0-1 0 0 0,1 0 0 0 0,-1 0 0 0 0,0 0 0 0 0,0 0 0 0 0,1 1 0 0 0,-1-1 0 0 0,1 0 0 0 0,-1 0 1 0 0,0 0-1 0 0,1 0 0 0 0,-1 0 0 0 0,0 0 0 0 0,1 0 0 0 0,-1 0 0 0 0,0 0 0 0 0,1 0 0 0 0,-1 0 1 0 0,0 0-1 0 0,1 0 0 0 0,-1-1 0 0 0,0 1 0 0 0,1 0 0 0 0,-1 0 0 0 0,0 0 0 0 0,1 0 0 0 0,-1-1 1 0 0,0 1-1 0 0,0 0 0 0 0,1 0 0 0 0,-1 0 0 0 0,1-1 0 0 0,14-16 323 0 0,92-154-908 0 0,-49 72 3106 0 0,-58 98-2525 0 0,1 1 1 0 0,-1-1 0 0 0,1 1-1 0 0,-1-1 1 0 0,1 1 0 0 0,-1-1 0 0 0,1 1-1 0 0,0-1 1 0 0,-1 1 0 0 0,1-1-1 0 0,0 1 1 0 0,-1 0 0 0 0,1-1-1 0 0,0 1 1 0 0,0 0 0 0 0,-1 0 0 0 0,1 0-1 0 0,0 0 1 0 0,0-1 0 0 0,-1 1-1 0 0,1 0 1 0 0,0 0 0 0 0,0 0-1 0 0,-1 0 1 0 0,1 1 0 0 0,0-1 0 0 0,0 0-1 0 0,-1 0 1 0 0,2 1 0 0 0,25 11-880 0 0,-19-8 977 0 0,4 3-78 0 0,22 11 73 0 0,1-2 1 0 0,0 0 0 0 0,58 15-1 0 0,-82-28-138 0 0,0-1 0 0 0,1 0 0 0 0,-1-1 0 0 0,0 0 0 0 0,1-1 0 0 0,-1 0 0 0 0,0-1 0 0 0,1 0 0 0 0,-1-1 0 0 0,0 0 0 0 0,0-1 0 0 0,0 0 0 0 0,0 0 0 0 0,-1-2 0 0 0,1 1 0 0 0,17-11 0 0 0,-14 5-56 0 0,-1 0 0 0 0,0-1 0 0 0,0-1 0 0 0,-2 0 0 0 0,1-1-1 0 0,-1 0 1 0 0,-1 0 0 0 0,10-17 0 0 0,7-17 159 0 0,25-60-1 0 0,-24 47 518 0 0,-2-2 1 0 0,-3 0-1 0 0,-2-2 1 0 0,15-85-1 0 0,-32 92 1422 0 0,-20 86-3892 0 0,-65 140 1144 0 0,7 3 1 0 0,-77 269-1 0 0,114-315-3552 0 0,19-83 514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3:51.824"/>
    </inkml:context>
    <inkml:brush xml:id="br0">
      <inkml:brushProperty name="width" value="0.035" units="cm"/>
      <inkml:brushProperty name="height" value="0.035" units="cm"/>
    </inkml:brush>
  </inkml:definitions>
  <inkml:trace contextRef="#ctx0" brushRef="#br0">827 61 2880,'1'0'189,"0"-1"0,0 0 0,0 1 0,0-1-1,0 0 1,0 0 0,0 0 0,0 0 0,0 0-1,0 0 1,-1 0 0,1 0 0,0 0 0,-1 0-1,1 0 1,-1-1 0,1 1 0,-1 0 0,0 0-1,0-1 1,1 1 0,-1 0 0,0 0 0,0-1 0,0 1-1,0 0 1,0 0 0,0-1 0,-1 1 0,1 0-1,0 0 1,-1-1 0,1 1 0,-1 0 0,1 0-1,-1 0 1,-1-2 0,1 2 11,0-1 1,-1 1-1,1-1 0,-1 1 0,0-1 1,0 1-1,1 0 0,-1 0 1,0 0-1,0 0 0,0 0 0,0 1 1,0-1-1,0 0 0,0 1 0,0 0 1,0-1-1,-1 1 0,1 0 1,0 0-1,0 0 0,-4 1 0,-10 1-186,0 1 0,-1 1 0,1 1-1,1 0 1,-1 1 0,1 0 0,-28 17-1,43-22-34,-1-1-1,1 1 1,-1 0-1,1-1 0,-1 1 1,1 0-1,-1 0 1,1 0-1,0 0 0,-1-1 1,1 1-1,0 0 1,0 0-1,0 0 1,0 0-1,0 0 0,0 0 1,0 0-1,0-1 1,0 1-1,0 0 0,0 0 1,1 0-1,-1 0 1,0 0-1,0-1 0,1 1 1,-1 0-1,2 1 1,17 29-27,-12-21 61,6 15-26,-1 1 0,-1 0 0,-1 1 0,-1 0 0,-2 0 0,0 1 0,-2 0 0,-1 0 0,-2 0 0,0 0 0,-4 39 0,-2-7-7,-3 1-1,-3 0 0,-3-2 0,-20 62 0,15-72-63,-2-1 1,-2-1-1,-36 56 0,37-67-5,5-9-136,-2 0-1,0-2 1,-39 41-1,50-59 355,0-1 1,0 0-1,-1 0 0,0-1 0,1 0 1,-2-1-1,1 1 0,-1-2 0,1 1 0,-1-1 1,0 0-1,0-1 0,0 0 0,-1-1 1,1 0-1,-10 0 0,6-1 42,0 0-1,0-2 1,0 1-1,0-2 1,1 0-1,-1 0 1,1-1-1,0-1 1,0 0-1,0 0 1,-11-8-1,14 8-76,1-1-1,-1 0 1,1-1-1,0 0 1,1 0-1,0 0 1,0-1 0,0 0-1,1-1 1,0 1-1,1-1 1,0 0-1,-6-15 1,9 16-95,0 0 0,0 0 0,1 0 1,0 0-1,0 0 0,1-1 0,0 1 0,0 0 1,1 0-1,0 0 0,0 0 0,1 0 1,0 0-1,1 0 0,-1 0 0,2 1 1,-1-1-1,9-12 0,0 1-102,1 1 1,0 1-1,2 0 1,0 1-1,22-18 1,13-10-83,3 3 0,1 2 1,2 3-1,121-58 1,-127 73-79,1 1 1,0 3-1,2 1 1,0 4-1,1 1 1,100-6-1,-53 16 185,142 17 0,-93 9 1842,-199-21-4885,28-3-1342</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3:12.815"/>
    </inkml:context>
    <inkml:brush xml:id="br0">
      <inkml:brushProperty name="width" value="0.035" units="cm"/>
      <inkml:brushProperty name="height" value="0.035" units="cm"/>
      <inkml:brushProperty name="color" value="#E71224"/>
    </inkml:brush>
  </inkml:definitions>
  <inkml:trace contextRef="#ctx0" brushRef="#br0">8 2 7493,'0'0'70,"-1"0"1,1-1 0,0 1-1,0 0 1,0 0 0,-1 0-1,1 0 1,0 0 0,0 0-1,0 0 1,-1 0 0,1 0-1,0 0 1,0 0 0,0 0-1,-1 0 1,1 0 0,0 0 0,0 0-1,0 0 1,-1 0 0,1 0-1,0 0 1,0 0 0,0 0-1,0 1 1,-1-1 0,1 0-1,0 0 1,0 0 0,0 0-1,0 0 1,-1 0 0,1 1-1,0-1 1,0 0 0,0 0-1,0 0 1,0 0 0,0 1-1,0-1 1,0 0 0,-1 0-1,1 0 1,0 1 0,0-1-1,0 0 1,0 0 0,0 0-1,0 1 1,0-1 0,0 0-1,0 0 1,0 1 0,5 14-644,-1-4 861,19 108 996,62 441 70,-66-417-1197,81 539 184,-10-153-1421,-73-415-464,-9-40-2384,-8-64 2120,-3-19 422,1 3 772,-8-30-2697</inkml:trace>
</inkml:ink>
</file>

<file path=ppt/ink/ink2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22:41.998"/>
    </inkml:context>
    <inkml:brush xml:id="br0">
      <inkml:brushProperty name="width" value="0.1" units="cm"/>
      <inkml:brushProperty name="height" value="0.1" units="cm"/>
      <inkml:brushProperty name="color" value="#33CCFF"/>
    </inkml:brush>
  </inkml:definitions>
  <inkml:trace contextRef="#ctx0" brushRef="#br0">1 165 11369 0 0,'0'0'5901'0'0,"86"-81"-5825"0"0,-45 62-76 0 0,19-2-12 0 0,16 5-52 0 0,12 2 116 0 0,7 5-52 0 0,-8 5 4 0 0,-18 4-4 0 0,-23 0-176 0 0,-12 0 4 0 0,-4 4-340 0 0,-2 1-537 0 0,0 0-951 0 0,-6-1-936 0 0,-5-4-2273 0 0</inkml:trace>
</inkml:ink>
</file>

<file path=ppt/ink/ink2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22:43.342"/>
    </inkml:context>
    <inkml:brush xml:id="br0">
      <inkml:brushProperty name="width" value="0.1" units="cm"/>
      <inkml:brushProperty name="height" value="0.1" units="cm"/>
      <inkml:brushProperty name="color" value="#33CCFF"/>
    </inkml:brush>
  </inkml:definitions>
  <inkml:trace contextRef="#ctx0" brushRef="#br0">0 1 40 0 0,'0'0'0'0'0</inkml:trace>
</inkml:ink>
</file>

<file path=ppt/ink/ink2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22:16.373"/>
    </inkml:context>
    <inkml:brush xml:id="br0">
      <inkml:brushProperty name="width" value="0.1" units="cm"/>
      <inkml:brushProperty name="height" value="0.1" units="cm"/>
      <inkml:brushProperty name="color" value="#33CCFF"/>
    </inkml:brush>
  </inkml:definitions>
  <inkml:trace contextRef="#ctx0" brushRef="#br0">112 21 84 0 0,'0'0'171'0'0,"-4"-4"-157"0"0,1 2 88 0 0,0 0 0 0 0,0 0 0 0 0,-1 1 0 0 0,1-1 0 0 0,0 1 0 0 0,0-1 0 0 0,-1 1 0 0 0,1 0 0 0 0,-1 0 0 0 0,1 1 0 0 0,-1-1-1 0 0,1 1 1 0 0,-1 0 0 0 0,1 0 0 0 0,-1 0 0 0 0,0 0 0 0 0,1 0 0 0 0,-1 1 0 0 0,1 0 0 0 0,-1-1 0 0 0,1 1 0 0 0,-1 1 0 0 0,1-1 0 0 0,-4 2 0 0 0,-11 11 3250 0 0,21-10-2234 0 0,11-2-181 0 0,99-3 3734 0 0,122 2-4695 0 0,-227-1-247 0 0,14 1 752 0 0,-8 3-4778 0 0</inkml:trace>
</inkml:ink>
</file>

<file path=ppt/ink/ink2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22:16.815"/>
    </inkml:context>
    <inkml:brush xml:id="br0">
      <inkml:brushProperty name="width" value="0.1" units="cm"/>
      <inkml:brushProperty name="height" value="0.1" units="cm"/>
      <inkml:brushProperty name="color" value="#33CCFF"/>
    </inkml:brush>
  </inkml:definitions>
  <inkml:trace contextRef="#ctx0" brushRef="#br0">0 34 364 0 0,'0'0'11032'0'0,"13"1"-10652"0"0,188-3 1275 0 0,106 5-1011 0 0,-307-3-653 0 0,0 0 0 0 0,0 0 0 0 0,0 0 0 0 0,1 0 0 0 0,-1 0 0 0 0,0 0 0 0 0,0 0 0 0 0,0 0 1 0 0,0 0-1 0 0,0 0 0 0 0,0 0 0 0 0,0 0 0 0 0,1 0 0 0 0,-1 0 0 0 0,0 0 0 0 0,0 0 0 0 0,0 0 1 0 0,0 0-1 0 0,0 0 0 0 0,0 0 0 0 0,0-1 0 0 0,0 1 0 0 0,0 0 0 0 0,0 0 0 0 0,1 0 0 0 0,-1 0 1 0 0,0 0-1 0 0,0 0 0 0 0,0 0 0 0 0,0 0 0 0 0,0-1 0 0 0,0 1 0 0 0,0 0 0 0 0,0 0 0 0 0,0 0 1 0 0,0 0-1 0 0,0 0 0 0 0,0 0 0 0 0,0 0 0 0 0,0-1 0 0 0,0 1 0 0 0,0 0 0 0 0,0 0 0 0 0,0 0 1 0 0,0 0-1 0 0,0 0 0 0 0,0 0 0 0 0,0 0 0 0 0,-1-1 0 0 0,1 1 0 0 0,0 0 0 0 0,0 0 0 0 0,0 0 1 0 0,0 0-1 0 0,0 0 0 0 0,0 0 0 0 0,0 0 0 0 0,0 0 0 0 0,0 0 0 0 0,0 0 0 0 0,-1 0 0 0 0,1-1 1 0 0,0 1-1 0 0,0 0 0 0 0,-11-12-559 0 0,9 10 189 0 0,-1 0-1 0 0,1 0 1 0 0,0 1-1 0 0,-1-1 1 0 0,1 0 0 0 0,-1 1-1 0 0,1 0 1 0 0,-1 0-1 0 0,1 0 1 0 0,-1 0 0 0 0,-5-1-1 0 0,-27 3-6753 0 0,30-1 5890 0 0</inkml:trace>
</inkml:ink>
</file>

<file path=ppt/ink/ink2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22:31.637"/>
    </inkml:context>
    <inkml:brush xml:id="br0">
      <inkml:brushProperty name="width" value="0.1" units="cm"/>
      <inkml:brushProperty name="height" value="0.1" units="cm"/>
      <inkml:brushProperty name="color" value="#33CCFF"/>
    </inkml:brush>
  </inkml:definitions>
  <inkml:trace contextRef="#ctx0" brushRef="#br0">0 0 612 0 0,'0'0'52'0'0</inkml:trace>
</inkml:ink>
</file>

<file path=ppt/ink/ink2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22:32.082"/>
    </inkml:context>
    <inkml:brush xml:id="br0">
      <inkml:brushProperty name="width" value="0.1" units="cm"/>
      <inkml:brushProperty name="height" value="0.1" units="cm"/>
      <inkml:brushProperty name="color" value="#33CCFF"/>
    </inkml:brush>
  </inkml:definitions>
  <inkml:trace contextRef="#ctx0" brushRef="#br0">0 1 5897 0 0,'0'0'2392'0'0</inkml:trace>
</inkml:ink>
</file>

<file path=ppt/ink/ink2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22:43.749"/>
    </inkml:context>
    <inkml:brush xml:id="br0">
      <inkml:brushProperty name="width" value="0.1" units="cm"/>
      <inkml:brushProperty name="height" value="0.1" units="cm"/>
      <inkml:brushProperty name="color" value="#33CCFF"/>
    </inkml:brush>
  </inkml:definitions>
  <inkml:trace contextRef="#ctx0" brushRef="#br0">0 0 1356 0 0,'0'0'5525'0'0,"4"0"-5809"0"0,8 0 8 0 0,1 0 160 0 0,6 3-80 0 0,3-2-1237 0 0,-4 0-835 0 0</inkml:trace>
</inkml:ink>
</file>

<file path=ppt/ink/ink2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22:44.139"/>
    </inkml:context>
    <inkml:brush xml:id="br0">
      <inkml:brushProperty name="width" value="0.1" units="cm"/>
      <inkml:brushProperty name="height" value="0.1" units="cm"/>
      <inkml:brushProperty name="color" value="#33CCFF"/>
    </inkml:brush>
  </inkml:definitions>
  <inkml:trace contextRef="#ctx0" brushRef="#br0">50 25 2520 0 0,'0'0'5809'0'0,"14"-10"-6149"0"0,14 6 188 0 0,8 0 136 0 0,6 1-372 0 0,2 1-732 0 0,-5 1-261 0 0,-10 1-627 0 0,5 0-508 0 0</inkml:trace>
  <inkml:trace contextRef="#ctx0" brushRef="#br0" timeOffset="1">61 63 1344 0 0,'0'0'6981'0'0,"32"-8"-7269"0"0,8 7 316 0 0,10-1-28 0 0,4 0-312 0 0,-1 1-624 0 0,-4-1-625 0 0,-14 2-511 0 0,2-1-344 0 0</inkml:trace>
  <inkml:trace contextRef="#ctx0" brushRef="#br0" timeOffset="2">1 90 3896 0 0,'0'0'5889'0'0,"48"-18"-6785"0"0,9 18 1092 0 0,18 0-196 0 0,-1 0-224 0 0,-8 0-996 0 0,-14 0-704 0 0,-27 0-777 0 0</inkml:trace>
</inkml:ink>
</file>

<file path=ppt/ink/ink2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22:44.575"/>
    </inkml:context>
    <inkml:brush xml:id="br0">
      <inkml:brushProperty name="width" value="0.1" units="cm"/>
      <inkml:brushProperty name="height" value="0.1" units="cm"/>
      <inkml:brushProperty name="color" value="#33CCFF"/>
    </inkml:brush>
  </inkml:definitions>
  <inkml:trace contextRef="#ctx0" brushRef="#br0">1 5 3696 0 0,'0'0'7089'0'0,"72"-4"-10313"0"0,-33 11 1652 0 0,26 0-1085 0 0</inkml:trace>
</inkml:ink>
</file>

<file path=ppt/ink/ink2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22:49.810"/>
    </inkml:context>
    <inkml:brush xml:id="br0">
      <inkml:brushProperty name="width" value="0.1" units="cm"/>
      <inkml:brushProperty name="height" value="0.1" units="cm"/>
      <inkml:brushProperty name="color" value="#33CCFF"/>
    </inkml:brush>
  </inkml:definitions>
  <inkml:trace contextRef="#ctx0" brushRef="#br0">254 29 1892 0 0,'0'0'6353'0'0,"0"-4"-5921"0"0,0 3-448 0 0,0 0 0 0 0,0 0 0 0 0,0-1 0 0 0,0 1 0 0 0,0 0 0 0 0,0 0 0 0 0,0 0 0 0 0,0-1-1 0 0,0 1 1 0 0,-1 0 0 0 0,1 0 0 0 0,-1 0 0 0 0,1 0 0 0 0,0-1 0 0 0,-1 1 0 0 0,0 0 0 0 0,0-1 0 0 0,-7 3-481 0 0,7 0 463 0 0,-60 5 363 0 0,48-4-29 0 0,-1 0-1 0 0,-1-1 1 0 0,1-1-1 0 0,-15-1 1 0 0,75 4-225 0 0,0-2-1 0 0,47-4 1 0 0,-33 0 42 0 0,17-1 336 0 0,-141-1-237 0 0,-29 3-63 0 0,11 1-17 0 0,-87 9-1 0 0,161-6-511 0 0,9 1 156 0 0,15 6 126 0 0,25 3 436 0 0,-17-7-29 0 0,-1-2-1 0 0,45 1 301 0 0,-74-5-597 0 0,0-1 0 0 0,-1 1 1 0 0,1 1-1 0 0,-1-1 0 0 0,1 1 1 0 0,-1 0-1 0 0,-10 2 0 0 0,15-2-185 0 0,-1 1 1 0 0,1-1-1 0 0,0 1 0 0 0,0 0 1 0 0,-1 0-1 0 0,1-1 0 0 0,0 1 1 0 0,0 1-1 0 0,0-1 0 0 0,0 0 0 0 0,0 0 1 0 0,0 1-1 0 0,1-1 0 0 0,-1 1 1 0 0,0 0-1 0 0,1-1 0 0 0,-1 1 1 0 0,1 0-1 0 0,0 0 0 0 0,-1 0 0 0 0,1 0 1 0 0,0 0-1 0 0,-1 3 0 0 0,1 6-2611 0 0,9-1-1285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3:13.217"/>
    </inkml:context>
    <inkml:brush xml:id="br0">
      <inkml:brushProperty name="width" value="0.035" units="cm"/>
      <inkml:brushProperty name="height" value="0.035" units="cm"/>
      <inkml:brushProperty name="color" value="#E71224"/>
    </inkml:brush>
  </inkml:definitions>
  <inkml:trace contextRef="#ctx0" brushRef="#br0">3 390 4060,'-2'-16'338,"2"0"0,0-1-1,0 1 1,2 0 0,0 0 0,1 0-1,0 0 1,1 0 0,1 1-1,1-1 1,0 1 0,1 1 0,0-1-1,2 1 1,18-25 0,-20 29-313,1 1 1,1 0 0,0 0-1,0 1 1,0-1 0,1 2 0,0 0-1,1 0 1,0 1 0,0 0-1,0 1 1,1 0 0,-1 1-1,1 0 1,0 1 0,0 0-1,1 1 1,-1 0 0,0 1 0,1 1-1,15 0 1,-18 2-15,0-1 0,0 1 1,0 1-1,0 0 0,0 0 0,-1 1 0,1 0 1,-1 1-1,0 0 0,-1 1 0,1-1 1,-1 2-1,0-1 0,0 1 0,-1 0 0,9 11 1,-8-7 75,1 1 0,-1 1 0,-1-1-1,-1 1 1,1 1 0,-2-1 0,0 1 0,-1 0 0,0 0 0,-1 0 0,2 24 0,-4 5 53,-2-1-1,-2 0 1,-2 0-1,-2 0 1,-1 0-1,-2-1 1,-23 58-1,23-75-23,-1-1 0,-1-1 0,0 0 0,-2-1 0,-22 27 0,14-20-74,9-10-179,-1-1 1,0 0-1,-1-2 1,-1 1 0,-1-2-1,0 0 1,-1-1-1,-30 16 1,33-22-1301,22-13-1098,25-15-1208,1 1 897</inkml:trace>
</inkml:ink>
</file>

<file path=ppt/ink/ink2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22:51.439"/>
    </inkml:context>
    <inkml:brush xml:id="br0">
      <inkml:brushProperty name="width" value="0.1" units="cm"/>
      <inkml:brushProperty name="height" value="0.1" units="cm"/>
      <inkml:brushProperty name="color" value="#33CCFF"/>
    </inkml:brush>
  </inkml:definitions>
  <inkml:trace contextRef="#ctx0" brushRef="#br0">260 39 484 0 0,'0'0'6165'0'0,"-1"-3"-6005"0"0,-2 1-143 0 0,1 0 1 0 0,0 0 0 0 0,-1 0-1 0 0,0 0 1 0 0,1 0 0 0 0,-1 0 0 0 0,0 1-1 0 0,0-1 1 0 0,0 1 0 0 0,0 0-1 0 0,0 0 1 0 0,0 0 0 0 0,0 0-1 0 0,0 1 1 0 0,0-1 0 0 0,-4 1 0 0 0,-65-4 731 0 0,38 3-253 0 0,-66-7 551 0 0,131 10-504 0 0,97 9 28 0 0,-132-10-657 0 0,0-1 0 0 0,0 0 1 0 0,-1 0-1 0 0,1 0 0 0 0,0 0 0 0 0,0-1 0 0 0,-8-2 0 0 0,-4 1-67 0 0,-85-1 36 0 0,100 3 109 0 0,11 7 82 0 0,5 1 123 0 0,-5-2-34 0 0,1-1 1 0 0,-1 0-1 0 0,1 0 0 0 0,0-1 1 0 0,0-1-1 0 0,1 0 0 0 0,-1 0 0 0 0,18 1 1 0 0,-29-4-209 0 0,0 0 0 0 0,0 0 0 0 0,-1 0 0 0 0,1 0 0 0 0,0 0 1 0 0,0 1-1 0 0,0-1 0 0 0,0 0 0 0 0,-1 0 0 0 0,1 0 0 0 0,0 0 0 0 0,0 0 0 0 0,0 0 1 0 0,0-1-1 0 0,-1 1 0 0 0,1 0 0 0 0,0 0 0 0 0,0 0 0 0 0,0 0 0 0 0,0 0 1 0 0,-1 0-1 0 0,1 0 0 0 0,0 0 0 0 0,0 0 0 0 0,0 0 0 0 0,0 0 0 0 0,0-1 0 0 0,-1 1 1 0 0,1 0-1 0 0,0 0 0 0 0,-1 7-2371 0 0</inkml:trace>
</inkml:ink>
</file>

<file path=ppt/ink/ink2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22:55.864"/>
    </inkml:context>
    <inkml:brush xml:id="br0">
      <inkml:brushProperty name="width" value="0.1" units="cm"/>
      <inkml:brushProperty name="height" value="0.1" units="cm"/>
      <inkml:brushProperty name="color" value="#33CCFF"/>
    </inkml:brush>
  </inkml:definitions>
  <inkml:trace contextRef="#ctx0" brushRef="#br0">39 137 1084 0 0,'0'0'5994'0'0,"10"-10"-5409"0"0,0-4-384 0 0,27-28 790 0 0,-49 42-2695 0 0,-7 6 1812 0 0,8-1 59 0 0,5-2 89 0 0,-1 0-1 0 0,1-1 1 0 0,-1 0-1 0 0,1 0 0 0 0,-1 0 1 0 0,-7 1-1 0 0,37-28 1395 0 0,-9 16-1682 0 0,-11 8 47 0 0,-1 0 0 0 0,0 0 0 0 0,1 0 0 0 0,-1-1 0 0 0,0 1 0 0 0,0-1 0 0 0,0 1 0 0 0,0-1 0 0 0,0 0 0 0 0,-1 1 0 0 0,1-1 0 0 0,0 0 0 0 0,-1 0 0 0 0,0 0 0 0 0,1 0 0 0 0,1-5 0 0 0,-3 7-30 0 0,30-15 281 0 0,-29 14-205 0 0,4-2-284 0 0,-1 1 1 0 0,0 0-1 0 0,0-1 1 0 0,1 1-1 0 0,0 1 1 0 0,5-3-1 0 0,-8 4 86 0 0,0 0 0 0 0,0 0-1 0 0,0 0 1 0 0,0 0 0 0 0,-1 0-1 0 0,1 1 1 0 0,0-1 0 0 0,0 0 0 0 0,0 1-1 0 0,-1-1 1 0 0,1 1 0 0 0,0 0-1 0 0,-1 0 1 0 0,1-1 0 0 0,0 1-1 0 0,-1 0 1 0 0,1 0 0 0 0,-1 1 0 0 0,0-1-1 0 0,1 0 1 0 0,0 2 0 0 0,-1 0-43 0 0,0-1-1 0 0,0 1 1 0 0,-1 0 0 0 0,1-1 0 0 0,-1 1 0 0 0,0 0 0 0 0,0-1 0 0 0,0 1 0 0 0,0 0-1 0 0,-1 0 1 0 0,1-1 0 0 0,-1 1 0 0 0,1 0 0 0 0,-1-1 0 0 0,0 1 0 0 0,0-1 0 0 0,0 1 0 0 0,0-1-1 0 0,-3 4 1 0 0,4-6 152 0 0,0 0-1 0 0,0 0 1 0 0,0 1-1 0 0,0-1 1 0 0,0 0-1 0 0,0 0 1 0 0,0 0-1 0 0,0 1 1 0 0,0-1-1 0 0,-1 0 1 0 0,1 0-1 0 0,0 0 1 0 0,0 1 0 0 0,0-1-1 0 0,0 0 1 0 0,0 0-1 0 0,-1 0 1 0 0,1 0-1 0 0,0 0 1 0 0,0 0-1 0 0,0 1 1 0 0,-1-1-1 0 0,1 0 1 0 0,0 0-1 0 0,0 0 1 0 0,0 0-1 0 0,-1 0 1 0 0,1 0-1 0 0,0 0 1 0 0,0 0-1 0 0,-1 0 1 0 0,1 0-1 0 0,0 0 1 0 0,0 0-1 0 0,-1 0 1 0 0,1 0-1 0 0,0 0 1 0 0,0 0-1 0 0,0 0 1 0 0,-1 0-1 0 0,1 0 1 0 0,0 0 0 0 0,0 0-1 0 0,0-1 1 0 0,-1 1-1 0 0,1 0 1 0 0,0 0-1 0 0,0 0 1 0 0,0 0-1 0 0,-1 0 1 0 0,1-1-1 0 0,0 1 1 0 0,0 0-1 0 0,0 0 1 0 0,0 0-1 0 0,0 0 1 0 0,0-1-1 0 0,-1 1 1 0 0,1 0-1 0 0,0 0 1 0 0,0 0-1 0 0,0-1 1 0 0,0 1-1 0 0,0 0 1 0 0,0 0-1 0 0,0-1 1 0 0,0 1-1 0 0,21-50-1252 0 0</inkml:trace>
</inkml:ink>
</file>

<file path=ppt/ink/ink2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22:57.780"/>
    </inkml:context>
    <inkml:brush xml:id="br0">
      <inkml:brushProperty name="width" value="0.1" units="cm"/>
      <inkml:brushProperty name="height" value="0.1" units="cm"/>
      <inkml:brushProperty name="color" value="#33CCFF"/>
    </inkml:brush>
  </inkml:definitions>
  <inkml:trace contextRef="#ctx0" brushRef="#br0">1096 94 288 0 0,'0'0'4998'0'0,"0"-4"-4444"0"0,3-16 2863 0 0,0-12 31 0 0,-2 31-3333 0 0,7-28 281 0 0,-13 21-1082 0 0,-11 11 56 0 0,-5 6 599 0 0,1 1-1 0 0,0 1 1 0 0,-30 21-1 0 0,2-1 17 0 0,-311 176 174 0 0,-73 44 380 0 0,401-231-389 0 0,0 1 1 0 0,-47 43 696 0 0,80-66-717 0 0,1 0 0 0 0,-1 0 0 0 0,0 0-1 0 0,-1 0 1 0 0,1 0 0 0 0,0 0 0 0 0,-1-1 0 0 0,1 1 0 0 0,1-4-1 0 0,7-9-185 0 0,13-10-84 0 0,1 0 1 0 0,2 2-1 0 0,0 1 1 0 0,48-30 0 0 0,123-62-80 0 0,-160 95 127 0 0,189-98-227 0 0,74-40 332 0 0,-309 163-571 0 0,1 0 1 0 0,0 1-1 0 0,-12 12 0 0 0,-20 17 677 0 0,-177 117-44 0 0,123-91 25 0 0,-132 114 0 0 0,226-176-47 0 0,0 0 0 0 0,0 0-1 0 0,0 0 1 0 0,0 1-1 0 0,0-1 1 0 0,0 0-1 0 0,0 0 1 0 0,0 0-1 0 0,0 1 1 0 0,0-1 0 0 0,-1 0-1 0 0,1 0 1 0 0,0 0-1 0 0,0 0 1 0 0,0 1-1 0 0,0-1 1 0 0,0 0-1 0 0,-1 0 1 0 0,1 0-1 0 0,0 0 1 0 0,0 0 0 0 0,0 0-1 0 0,-1 0 1 0 0,1 0-1 0 0,0 0 1 0 0,0 1-1 0 0,0-1 1 0 0,-1 0-1 0 0,1 0 1 0 0,0 0 0 0 0,0 0-1 0 0,0 0 1 0 0,-1 0-1 0 0,1 0 1 0 0,0 0-1 0 0,0 0 1 0 0,0 0-1 0 0,-1-1 1 0 0,1 1 0 0 0,0 0-1 0 0,0 0 1 0 0,0 0-1 0 0,-1 0 1 0 0,1 0-1 0 0,0 0 1 0 0,0 0-1 0 0,0 0 1 0 0,0-1 0 0 0,-1 1-1 0 0,3-13 168 0 0,13-19-2084 0 0,9 6-3531 0 0,7 2-750 0 0</inkml:trace>
</inkml:ink>
</file>

<file path=ppt/ink/ink2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22:58.408"/>
    </inkml:context>
    <inkml:brush xml:id="br0">
      <inkml:brushProperty name="width" value="0.1" units="cm"/>
      <inkml:brushProperty name="height" value="0.1" units="cm"/>
      <inkml:brushProperty name="color" value="#33CCFF"/>
    </inkml:brush>
  </inkml:definitions>
  <inkml:trace contextRef="#ctx0" brushRef="#br0">0 0 300 0 0,'0'0'380'0'0</inkml:trace>
</inkml:ink>
</file>

<file path=ppt/ink/ink2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23:00.158"/>
    </inkml:context>
    <inkml:brush xml:id="br0">
      <inkml:brushProperty name="width" value="0.1" units="cm"/>
      <inkml:brushProperty name="height" value="0.1" units="cm"/>
      <inkml:brushProperty name="color" value="#33CCFF"/>
    </inkml:brush>
  </inkml:definitions>
  <inkml:trace contextRef="#ctx0" brushRef="#br0">18 34 468 0 0,'0'0'5055'0'0,"-3"-6"-4592"0"0,-12-22 2420 0 0,17 37-3215 0 0,13 52 876 0 0,3 0-1 0 0,35 80 0 0 0,-21-61-423 0 0,32 88-37 0 0,60 252-1 0 0,-53-49 1956 0 0,-62-363 211 0 0,20-1-4291 0 0,-7-2 837 0 0,58 21-3562 0 0,-5-10 1030 0 0</inkml:trace>
</inkml:ink>
</file>

<file path=ppt/ink/ink2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23:01.248"/>
    </inkml:context>
    <inkml:brush xml:id="br0">
      <inkml:brushProperty name="width" value="0.1" units="cm"/>
      <inkml:brushProperty name="height" value="0.1" units="cm"/>
      <inkml:brushProperty name="color" value="#33CCFF"/>
    </inkml:brush>
  </inkml:definitions>
  <inkml:trace contextRef="#ctx0" brushRef="#br0">611 67 52 0 0,'0'0'6559'0'0,"0"-6"-6427"0"0,2-55 2568 0 0,-2 61-2770 0 0,-21 6-2404 0 0,-30 26 2447 0 0,1 3 0 0 0,2 2 0 0 0,-51 49 1 0 0,74-63 156 0 0,-262 267 1641 0 0,282-285-1732 0 0,1 1 0 0 0,-1-1-1 0 0,1 1 1 0 0,-5 10 0 0 0,4 2-3616 0 0,18-25-245 0 0</inkml:trace>
</inkml:ink>
</file>

<file path=ppt/ink/ink2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2T15:23:03.413"/>
    </inkml:context>
    <inkml:brush xml:id="br0">
      <inkml:brushProperty name="width" value="0.1" units="cm"/>
      <inkml:brushProperty name="height" value="0.1" units="cm"/>
      <inkml:brushProperty name="color" value="#33CCFF"/>
    </inkml:brush>
  </inkml:definitions>
  <inkml:trace contextRef="#ctx0" brushRef="#br0">0 0 6157 0 0,'0'0'570'0'0,"13"9"-431"0"0,39 33 60 0 0,75 78 0 0 0,47 68 560 0 0,-147-158-728 0 0,552 703 382 0 0,-539-682-435 0 0,-26-35 274 0 0,-1 1-1 0 0,0 1 0 0 0,10 20 3515 0 0,-26-48-2096 0 0,3 10-1701 0 0,0 0 1 0 0,0 0-1 0 0,0 0 1 0 0,0-1 0 0 0,0 1-1 0 0,0 0 1 0 0,0 0 0 0 0,0-1-1 0 0,0 1 1 0 0,0 0 0 0 0,0 0-1 0 0,0-1 1 0 0,0 1-1 0 0,0 0 1 0 0,0 0 0 0 0,0 0-1 0 0,0-1 1 0 0,0 1 0 0 0,0 0-1 0 0,0 0 1 0 0,0-1-1 0 0,0 1 1 0 0,1 0 0 0 0,-1 0-1 0 0,0 0 1 0 0,0-1 0 0 0,0 1-1 0 0,0 0 1 0 0,0 0-1 0 0,1 0 1 0 0,-1 0 0 0 0,0-1-1 0 0,0 1 1 0 0,0 0 0 0 0,1 0-1 0 0,-1 0 1 0 0,0 0-1 0 0,0 0 1 0 0,0 0 0 0 0,1 0-1 0 0,-1 0 1 0 0,1-1 0 0 0,-1 1-27 0 0,1 0-489 0 0,-9 16-6335 0 0,8-14 6858 0 0,-2 20-932 0 0,2-17 838 0 0,0-1 0 0 0,1 0 0 0 0,0 0 0 0 0,0-1 0 0 0,0 1 0 0 0,0 0 0 0 0,1 0 0 0 0,-1 0 0 0 0,1-1 1 0 0,0 1-1 0 0,0-1 0 0 0,4 5 0 0 0,34 36-1312 0 0,-40-44 1417 0 0,18 18-1366 0 0</inkml:trace>
</inkml:ink>
</file>

<file path=ppt/ink/ink2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3:49.258"/>
    </inkml:context>
    <inkml:brush xml:id="br0">
      <inkml:brushProperty name="width" value="0.1" units="cm"/>
      <inkml:brushProperty name="height" value="0.1" units="cm"/>
      <inkml:brushProperty name="color" value="#33CCFF"/>
    </inkml:brush>
  </inkml:definitions>
  <inkml:trace contextRef="#ctx0" brushRef="#br0">1 0 132 0 0,'0'0'24'0'0</inkml:trace>
</inkml:ink>
</file>

<file path=ppt/ink/ink2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11:31.926"/>
    </inkml:context>
    <inkml:brush xml:id="br0">
      <inkml:brushProperty name="width" value="0.1" units="cm"/>
      <inkml:brushProperty name="height" value="0.1" units="cm"/>
      <inkml:brushProperty name="color" value="#33CCFF"/>
    </inkml:brush>
  </inkml:definitions>
  <inkml:trace contextRef="#ctx0" brushRef="#br0">43 0 4072 0 0,'0'0'5819'0'0,"-5"35"-4336"0"0,-9 154 155 0 0,-9 243-876 0 0,22 167 57 0 0,3-570-1751 0 0,12-39-3661 0 0,-8-6 1683 0 0,2-11-1760 0 0</inkml:trace>
</inkml:ink>
</file>

<file path=ppt/ink/ink2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11:33.129"/>
    </inkml:context>
    <inkml:brush xml:id="br0">
      <inkml:brushProperty name="width" value="0.1" units="cm"/>
      <inkml:brushProperty name="height" value="0.1" units="cm"/>
      <inkml:brushProperty name="color" value="#33CCFF"/>
    </inkml:brush>
  </inkml:definitions>
  <inkml:trace contextRef="#ctx0" brushRef="#br0">211 90 3344 0 0,'0'0'6462'0'0,"15"-4"-7869"0"0,-1 0 1408 0 0,8-2 125 0 0,0 1 0 0 0,31-3 0 0 0,769-45 1656 0 0,4 43-524 0 0,-819 41-1279 0 0,12 122 1363 0 0,32 197-1352 0 0,18-47 68 0 0,-48-230 10 0 0,4-1-1 0 0,36 76 1 0 0,71 143 645 0 0,-131-290-701 0 0,-1-1 0 0 0,0 1 0 0 0,1 0 0 0 0,-1-1 0 0 0,0 1 0 0 0,1-1 1 0 0,-1 1-1 0 0,0 0 0 0 0,0-1 0 0 0,0 1 0 0 0,1 0 0 0 0,-1-1 0 0 0,0 1 0 0 0,0 0 0 0 0,0-1 0 0 0,0 1 0 0 0,0 0 0 0 0,0-1 0 0 0,-1 1 0 0 0,1 0 0 0 0,0-1 0 0 0,0 1 0 0 0,0 0 0 0 0,-1-1 0 0 0,1 1 0 0 0,0 0 0 0 0,0-1 0 0 0,-1 1 0 0 0,1-1 0 0 0,-1 1 0 0 0,1-1 0 0 0,-1 2 0 0 0,-22 1 769 0 0,13-3-681 0 0,-462 6-39 0 0,280-8-160 0 0,-798 50-249 0 0,665-15 641 0 0,223-27-27 0 0,-123-8 1 0 0,224 2-332 0 0,-1 0 0 0 0,1-1-1 0 0,-1 1 1 0 0,1 0 0 0 0,-1 0 0 0 0,1-1 0 0 0,-1 1 0 0 0,1-1 0 0 0,-1 1 0 0 0,1-1-1 0 0,0 0 1 0 0,-1 0 0 0 0,1 1 0 0 0,0-1 0 0 0,0 0 0 0 0,-1 0 0 0 0,-1-2 0 0 0,3 2-130 0 0,-1 0 0 0 0,1-1 0 0 0,0 1 0 0 0,-1 0 0 0 0,1 0 0 0 0,0 0 0 0 0,0 0 0 0 0,0-1 0 0 0,0 1 0 0 0,0 0 0 0 0,0 0 1 0 0,0 0-1 0 0,0 0 0 0 0,0-1 0 0 0,0 1 0 0 0,1 0 0 0 0,-1 0 0 0 0,1 0 0 0 0,-1 0 0 0 0,1 0 0 0 0,-1 0 0 0 0,1 0 0 0 0,-1 0 1 0 0,1 0-1 0 0,0 0 0 0 0,0 0 0 0 0,1-1 0 0 0,22-27-5700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3:13.762"/>
    </inkml:context>
    <inkml:brush xml:id="br0">
      <inkml:brushProperty name="width" value="0.035" units="cm"/>
      <inkml:brushProperty name="height" value="0.035" units="cm"/>
      <inkml:brushProperty name="color" value="#E71224"/>
    </inkml:brush>
  </inkml:definitions>
  <inkml:trace contextRef="#ctx0" brushRef="#br0">476 338 6917,'-10'-3'347,"-1"0"0,1 1 0,-1 0 0,1 1 0,-1 0 0,0 0 0,1 1 0,-1 1 0,1 0 0,-19 4 1,17-2-295,0 2 1,1-1-1,-1 1 1,1 1 0,0 0-1,1 1 1,-1 0-1,-16 15 1,5-2-20,0 2-1,2 0 1,0 1 0,2 1-1,0 1 1,2 1 0,0 0-1,2 1 1,1 0-1,2 1 1,0 1 0,-7 34-1,16-50-74,0-1 0,1 1 0,1 0 0,0-1 0,1 1 0,0 0-1,1-1 1,0 1 0,1-1 0,1 0 0,0 0 0,0 0 0,1 0-1,1-1 1,9 15 0,-12-20 46,1-1 0,0 0 0,1 1-1,-1-2 1,1 1 0,0 0 0,0-1 0,0 0 0,1 0-1,0 0 1,-1-1 0,1 0 0,1 0 0,-1-1 0,0 1-1,0-1 1,1 0 0,0-1 0,-1 0 0,1 0-1,0 0 1,-1-1 0,1 0 0,0 0 0,-1-1 0,1 0-1,0 0 1,-1-1 0,1 1 0,8-5 0,-3 1 19,1-1 0,-1 0 0,-1-2 0,1 1 0,-1-1 0,0-1 0,-1 0 0,0 0 0,0-1 0,-1 0 0,12-18 0,-1-2 27,-1 0 1,-2-1 0,16-40 0,-14 26-6,23-86 1,-36 107 18,-2 0 0,0 0 0,-2 0 1,0 0-1,-3-38 0,0 53 21,-1 1-1,0-1 0,0 1 1,0-1-1,-8-14 1,10 21-59,-1-1-1,-1 1 1,1 0 0,0-1-1,0 1 1,-1 0 0,1 0 0,-1 0-1,0 1 1,0-1 0,0 0 0,0 0-1,0 1 1,0-1 0,0 1-1,0 0 1,0 0 0,-1 0 0,1 0-1,0 0 1,-1 0 0,1 1-1,-6-2 1,7 3-56,-1-1 0,1 0 0,-1 1 0,1-1-1,-1 1 1,1-1 0,-1 1 0,1 0 0,0 0 0,-1 0 0,1 0-1,0 0 1,-1 0 0,1 0 0,0 0 0,0 0 0,0 0-1,0 1 1,0-1 0,0 0 0,1 1 0,-1-1 0,0 1-1,1-1 1,-1 3 0,-12 45-310,12-42 336,-2 11-41,2 1-1,0-1 1,0 0 0,2 1 0,1-1-1,0 1 1,1-1 0,1 0-1,0 0 1,9 20 0,-9-27 28,1 0 0,1-1 0,0 1 0,0-1 0,1 0 0,0-1 0,12 13 0,-14-16 24,1-1-1,0-1 0,0 1 0,1-1 1,-1 0-1,1 0 0,0-1 1,-1 0-1,2 0 0,-1 0 0,0-1 1,11 2-1,-10-3 16,1-1 0,-1 0-1,0 0 1,1-1 0,-1 0 0,0-1 0,0 1-1,1-2 1,-1 1 0,-1-1 0,1 0 0,0-1-1,-1 0 1,0 0 0,0 0 0,10-9-1,2-2 55,-2 0 0,0-2 0,-1 0 0,22-31 0,-8 7 7,-2-2 0,28-59-1,-43 75-23,-2 0 1,-1 0-1,-1-1 0,-1 0 0,6-44 0,-14 71-33,1-29 220,0 29-221,-1 0 0,0 0 1,0 0-1,0 1 0,0-1 1,0 0-1,0 0 1,0 0-1,0 1 0,0-1 1,-1 0-1,1 0 0,0 1 1,0-1-1,-1 0 0,1 0 1,-1 1-1,1-1 0,0 0 1,-1 1-1,1-1 0,-1 0 1,1 1-1,-1-1 0,0 1 1,1-1-1,-1 1 0,0-1 1,1 1-1,-2-1 0,1 2-31,0-1 0,0 1 0,0-1 0,1 1 0,-1-1 0,0 1 0,1 0 0,-1 0 0,1-1 0,-1 1 0,0 0 0,1 0 0,0 0 0,-1 0 0,1-1 0,-1 1 0,1 0 0,0 0 0,0 0 0,0 0 0,-1 2 0,0 2-17,-18 53 110,-14 81 0,29-120-129,2 0-1,0-1 1,1 2-1,1-1 0,0 0 1,2 0-1,0 0 1,9 32-1,-10-46 38,0 0 0,1-1-1,-1 0 1,1 1 0,0-1-1,1 0 1,-1 0 0,1 0-1,0 0 1,0 0 0,0-1-1,0 1 1,0-1 0,1 0-1,0 0 1,-1 0 0,1-1-1,0 1 1,1-1 0,-1 0-1,0 0 1,1 0 0,-1-1-1,1 1 1,-1-1 0,1 0-1,0-1 1,-1 1 0,1-1 0,0 0-1,-1 0 1,1 0 0,0-1-1,0 1 1,-1-1 0,9-3-1,5-4 75,0 0-1,-1-1 0,0-1 0,-1 0 1,0-1-1,-1-1 0,0-1 1,-1 0-1,25-30 0,-6 3 6,-2-1 0,29-51 0,-47 70-27,-1 0-1,14-38 1,-13 29-25,1-3 153,-1-1-1,-1 0 1,10-56-1,-36 174-585,-6 164-1,20-217-46,2-1 1,0 0-1,2 0 1,1 0-1,1-1 1,2 0-1,0 0 1,2 0-1,20 38 1,-3-26-1472,-1-14-690</inkml:trace>
</inkml:ink>
</file>

<file path=ppt/ink/ink2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11:33.707"/>
    </inkml:context>
    <inkml:brush xml:id="br0">
      <inkml:brushProperty name="width" value="0.1" units="cm"/>
      <inkml:brushProperty name="height" value="0.1" units="cm"/>
      <inkml:brushProperty name="color" value="#33CCFF"/>
    </inkml:brush>
  </inkml:definitions>
  <inkml:trace contextRef="#ctx0" brushRef="#br0">1 0 3816 0 0,'0'0'7416'0'0,"7"1"-7370"0"0,849 59 2007 0 0,-513-47-879 0 0,-233-8-892 0 0,291 27-377 0 0,-329-25-3861 0 0,-71-7 3527 0 0</inkml:trace>
</inkml:ink>
</file>

<file path=ppt/ink/ink2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11:34.096"/>
    </inkml:context>
    <inkml:brush xml:id="br0">
      <inkml:brushProperty name="width" value="0.1" units="cm"/>
      <inkml:brushProperty name="height" value="0.1" units="cm"/>
      <inkml:brushProperty name="color" value="#33CCFF"/>
    </inkml:brush>
  </inkml:definitions>
  <inkml:trace contextRef="#ctx0" brushRef="#br0">1 0 10185 0 0,'0'0'1809'0'0,"16"5"-5058"0"0,44 13 3309 0 0,0 3 1 0 0,94 48-1 0 0,-132-56 67 0 0,0 0 0 0 0,-2 2 0 0 0,1 0 0 0 0,-2 1-1 0 0,0 1 1 0 0,18 22 0 0 0,-26-27-101 0 0,-2 1-1 0 0,0 0 0 0 0,0 0 1 0 0,-1 1-1 0 0,-1 0 0 0 0,0 1 1 0 0,-1 0-1 0 0,-1 0 0 0 0,0 0 1 0 0,-1 0-1 0 0,2 17 0 0 0,-4-12 14 0 0,0 1 0 0 0,-1 0 0 0 0,-2 0-1 0 0,0 0 1 0 0,-1 0 0 0 0,-1-1 0 0 0,-1 1 0 0 0,0-1-1 0 0,-2 0 1 0 0,0 0 0 0 0,-17 35 0 0 0,11-34 99 0 0,0 0-1 0 0,-1-1 1 0 0,-1 0 0 0 0,-1-1 0 0 0,0 0-1 0 0,-2-2 1 0 0,0 0 0 0 0,-1-1 0 0 0,-1 0-1 0 0,-20 13 1 0 0,6-8-44 0 0,-1 0 0 0 0,-1-3 0 0 0,-50 21 0 0 0,70-36-1220 0 0,15-3 1013 0 0,0 0 0 0 0,-1-1 0 0 0,1 1 1 0 0,0 0-1 0 0,-1 0 0 0 0,1 0 1 0 0,12-30-10092 0 0</inkml:trace>
</inkml:ink>
</file>

<file path=ppt/ink/ink2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11:34.487"/>
    </inkml:context>
    <inkml:brush xml:id="br0">
      <inkml:brushProperty name="width" value="0.1" units="cm"/>
      <inkml:brushProperty name="height" value="0.1" units="cm"/>
      <inkml:brushProperty name="color" value="#33CCFF"/>
    </inkml:brush>
  </inkml:definitions>
  <inkml:trace contextRef="#ctx0" brushRef="#br0">1 0 392 0 0,'0'0'7881'0'0,"10"16"-7215"0"0,-2-3-506 0 0,-2-4-59 0 0,0 0 1 0 0,0 0-1 0 0,-1 1 1 0 0,-1 0-1 0 0,1 0 0 0 0,-2 0 1 0 0,1 0-1 0 0,-2 1 0 0 0,1-1 1 0 0,1 17-1 0 0,5 179 664 0 0,-18 211-1 0 0,-1-53-538 0 0,10-168-549 0 0,10-239-4012 0 0,-6 22 716 0 0</inkml:trace>
</inkml:ink>
</file>

<file path=ppt/ink/ink2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11:35.252"/>
    </inkml:context>
    <inkml:brush xml:id="br0">
      <inkml:brushProperty name="width" value="0.1" units="cm"/>
      <inkml:brushProperty name="height" value="0.1" units="cm"/>
      <inkml:brushProperty name="color" value="#33CCFF"/>
    </inkml:brush>
  </inkml:definitions>
  <inkml:trace contextRef="#ctx0" brushRef="#br0">72 127 860 0 0,'0'0'9312'0'0,"15"-4"-10432"0"0,19-6 1364 0 0,1 3 0 0 0,41-4 0 0 0,347-28 324 0 0,435-16 312 0 0,-845 55-880 0 0,-5-1-33 0 0,1 1 0 0 0,-1 1 1 0 0,1-1-1 0 0,16 5 0 0 0,-23-4 22 0 0,1-1 1 0 0,-1 1-1 0 0,0 0 1 0 0,1 1-1 0 0,-1-1 0 0 0,0 0 1 0 0,0 1-1 0 0,0-1 1 0 0,0 1-1 0 0,0-1 1 0 0,0 1-1 0 0,0 0 1 0 0,-1 0-1 0 0,1 0 1 0 0,-1 0-1 0 0,1 0 0 0 0,-1 0 1 0 0,0 1-1 0 0,0-1 1 0 0,0 0-1 0 0,1 4 1 0 0,9 35 75 0 0,-2 0 0 0 0,-2 1 0 0 0,3 61 0 0 0,3 17 9 0 0,0-43-26 0 0,4-2-1 0 0,4 0 1 0 0,2-1 0 0 0,4-1 0 0 0,3-1 0 0 0,52 89-1 0 0,-77-152-11 0 0,6 11-23 0 0,0 0 0 0 0,-1 1 0 0 0,13 39-1 0 0,-22-54 25 0 0,1 0 0 0 0,-1 1 0 0 0,0-1-1 0 0,0 0 1 0 0,-1 1 0 0 0,0-1-1 0 0,0 0 1 0 0,0 1 0 0 0,-1-1-1 0 0,0 0 1 0 0,0 0 0 0 0,-1 1-1 0 0,0-1 1 0 0,0 0 0 0 0,0-1-1 0 0,-1 1 1 0 0,1 0 0 0 0,-7 9-1 0 0,-2-2 37 0 0,1-1-1 0 0,-2 0 1 0 0,0 0-1 0 0,0-1 1 0 0,-1-1-1 0 0,0 0 0 0 0,-1-1 1 0 0,0 0-1 0 0,0-1 1 0 0,-1-1-1 0 0,0 0 1 0 0,0-1-1 0 0,-27 7 0 0 0,-17 1 0 0 0,-2-2 0 0 0,-79 5-1 0 0,122-16-66 0 0,-559 32 160 0 0,-5-30 476 0 0,362-4 136 0 0,217 1-835 0 0,-2 0-57 0 0,0 0-1 0 0,0 0 0 0 0,1 0 0 0 0,-1-1 1 0 0,0 0-1 0 0,-8-2 0 0 0,12 2-35 0 0,0 1 1 0 0,0-1-1 0 0,0 0 0 0 0,0 1 0 0 0,0-1 1 0 0,0 0-1 0 0,1 1 0 0 0,-1-1 0 0 0,0 0 1 0 0,0 0-1 0 0,1 0 0 0 0,-1 1 0 0 0,1-1 1 0 0,-1 0-1 0 0,1 0 0 0 0,-1 0 0 0 0,1 0 1 0 0,-1 0-1 0 0,1 0 0 0 0,0 0 1 0 0,0 0-1 0 0,-1 0 0 0 0,1 0 0 0 0,0-1 1 0 0,0 1-1 0 0,0 0 0 0 0,0 0 0 0 0,0 0 1 0 0,0 0-1 0 0,1 0 0 0 0,-1 0 0 0 0,0 0 1 0 0,1 0-1 0 0,-1 0 0 0 0,0 0 0 0 0,1 0 1 0 0,-1 0-1 0 0,1 0 0 0 0,-1 0 0 0 0,2-1 1 0 0,15-29-5239 0 0</inkml:trace>
</inkml:ink>
</file>

<file path=ppt/ink/ink2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11:35.771"/>
    </inkml:context>
    <inkml:brush xml:id="br0">
      <inkml:brushProperty name="width" value="0.1" units="cm"/>
      <inkml:brushProperty name="height" value="0.1" units="cm"/>
      <inkml:brushProperty name="color" value="#33CCFF"/>
    </inkml:brush>
  </inkml:definitions>
  <inkml:trace contextRef="#ctx0" brushRef="#br0">1 0 4092 0 0,'0'0'6275'0'0,"11"1"-7216"0"0,594 74 3677 0 0,-241-26-2442 0 0,-153-20-25 0 0,-4-1-3742 0 0,-180-26-1211 0 0</inkml:trace>
</inkml:ink>
</file>

<file path=ppt/ink/ink2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11:36.146"/>
    </inkml:context>
    <inkml:brush xml:id="br0">
      <inkml:brushProperty name="width" value="0.1" units="cm"/>
      <inkml:brushProperty name="height" value="0.1" units="cm"/>
      <inkml:brushProperty name="color" value="#33CCFF"/>
    </inkml:brush>
  </inkml:definitions>
  <inkml:trace contextRef="#ctx0" brushRef="#br0">247 0 1160 0 0,'0'0'889'0'0,"14"11"-383"0"0,10 6-849 0 0,0 2 0 0 0,-1 1 0 0 0,-1 1 0 0 0,-1 1 0 0 0,20 27 0 0 0,-33-36 492 0 0,0 1-1 0 0,-1 0 1 0 0,0 0 0 0 0,-1 0 0 0 0,-1 1 0 0 0,0 0 0 0 0,-1 0 0 0 0,-1 0 0 0 0,-1 0-1 0 0,0 1 1 0 0,0-1 0 0 0,-2 1 0 0 0,0-1 0 0 0,0 1 0 0 0,-2-1 0 0 0,-3 18 0 0 0,0-12 50 0 0,-1-1 1 0 0,0 0 0 0 0,-2-1-1 0 0,0 1 1 0 0,-1-2-1 0 0,-1 1 1 0 0,-1-1 0 0 0,0-1-1 0 0,-1 0 1 0 0,-1 0 0 0 0,-23 21-1 0 0,-1-3 577 0 0,-1-2 0 0 0,-1-2-1 0 0,-2-2 1 0 0,-2-2 0 0 0,-76 38 0 0 0,104-61-1018 0 0,14-19-5162 0 0</inkml:trace>
</inkml:ink>
</file>

<file path=ppt/ink/ink2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11:36.537"/>
    </inkml:context>
    <inkml:brush xml:id="br0">
      <inkml:brushProperty name="width" value="0.1" units="cm"/>
      <inkml:brushProperty name="height" value="0.1" units="cm"/>
      <inkml:brushProperty name="color" value="#33CCFF"/>
    </inkml:brush>
  </inkml:definitions>
  <inkml:trace contextRef="#ctx0" brushRef="#br0">184 1 4712 0 0,'0'0'3928'0'0,"0"15"-5299"0"0,0 27 1855 0 0,-2 1 0 0 0,-8 44 0 0 0,-53 222 515 0 0,21-120 280 0 0,-19 218 0 0 0,58-379-1012 0 0,1 0-1 0 0,2 1 0 0 0,0-1 0 0 0,2 1 1 0 0,9 44-1 0 0,1-43-287 0 0,-12-29-43 0 0,1 0 0 0 0,-1 0 0 0 0,0 0-1 0 0,1 0 1 0 0,0 0 0 0 0,-1 0 0 0 0,1 0 0 0 0,-1 0-1 0 0,1 0 1 0 0,0 0 0 0 0,0-1 0 0 0,-1 1 0 0 0,1 0 0 0 0,0 0-1 0 0,0-1 1 0 0,0 1 0 0 0,0-1 0 0 0,0 1 0 0 0,0 0-1 0 0,0-1 1 0 0,0 0 0 0 0,0 1 0 0 0,0-1 0 0 0,2 1-1 0 0,-2-2-53 0 0,1 0 0 0 0,-1 0 0 0 0,0 0 0 0 0,0 0 1 0 0,1 0-1 0 0,-1 0 0 0 0,0 0 0 0 0,0 0 0 0 0,0 0 0 0 0,0 0 0 0 0,0-1 0 0 0,-1 1 0 0 0,1 0 0 0 0,0-1 0 0 0,-1 1 0 0 0,2-3 0 0 0,10-31-3161 0 0,-11 32 2598 0 0,12-42-3848 0 0</inkml:trace>
</inkml:ink>
</file>

<file path=ppt/ink/ink2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11:37.256"/>
    </inkml:context>
    <inkml:brush xml:id="br0">
      <inkml:brushProperty name="width" value="0.1" units="cm"/>
      <inkml:brushProperty name="height" value="0.1" units="cm"/>
      <inkml:brushProperty name="color" value="#33CCFF"/>
    </inkml:brush>
  </inkml:definitions>
  <inkml:trace contextRef="#ctx0" brushRef="#br0">117 129 5869 0 0,'0'0'5784'0'0,"15"-5"-6893"0"0,42-6 1531 0 0,79-7 0 0 0,-114 16-369 0 0,488-55 568 0 0,-493 53-614 0 0,143-22 339 0 0,-134 23-309 0 0,1 1 0 0 0,0 1 0 0 0,0 2-1 0 0,26 4 1 0 0,-46-4-82 0 0,0 1 0 0 0,-1 0 0 0 0,1 0-1 0 0,-1 1 1 0 0,1 0 0 0 0,-1 0 0 0 0,0 0 0 0 0,0 1-1 0 0,-1 0 1 0 0,1 0 0 0 0,-1 0 0 0 0,6 6 0 0 0,7 9-77 0 0,29 40 0 0 0,-17-19 152 0 0,47 58-31 0 0,-4 2-1 0 0,-5 4 1 0 0,-4 3-1 0 0,-5 2 1 0 0,53 139-1 0 0,-104-227 12 0 0,0 1 1 0 0,-1 0-1 0 0,-2 1 1 0 0,0 0-1 0 0,-1 0 0 0 0,0 25 1 0 0,-3-38 35 0 0,-1 1 1 0 0,-1-1-1 0 0,0 0 1 0 0,-1 0-1 0 0,0 0 1 0 0,0 0-1 0 0,-1-1 1 0 0,0 1-1 0 0,-1-1 1 0 0,0 1-1 0 0,0-1 0 0 0,-1 0 1 0 0,0-1-1 0 0,-1 1 1 0 0,0-1-1 0 0,-10 11 1 0 0,2-6 85 0 0,0-1 1 0 0,-1 0 0 0 0,-1-1-1 0 0,0 0 1 0 0,-1-2-1 0 0,0 0 1 0 0,0 0 0 0 0,-1-2-1 0 0,-27 8 1 0 0,-13 1 38 0 0,-101 13 1 0 0,29-15 26 0 0,-186-2 1 0 0,-135-30 254 0 0,69 1 102 0 0,348 16-630 0 0,-39-6-1 0 0,72 7 53 0 0,1 0-1 0 0,-1 0 0 0 0,1 0 0 0 0,-1 0 0 0 0,1 0 0 0 0,-1 0 0 0 0,1 0 1 0 0,-1 0-1 0 0,1 0 0 0 0,-1 0 0 0 0,1-1 0 0 0,0 1 0 0 0,-1 0 0 0 0,1 0 1 0 0,-1-1-1 0 0,1 1 0 0 0,-1 0 0 0 0,1-1 0 0 0,0 1 0 0 0,-1 0 0 0 0,1-1 0 0 0,0 1 1 0 0,-1 0-1 0 0,1-1 0 0 0,0 1 0 0 0,-1-1 0 0 0,1 1 0 0 0,0-1 0 0 0,0 0 1 0 0,7-11-873 0 0,27-12-1174 0 0,-31 23 1803 0 0,75-42-5577 0 0,-13 5 1317 0 0</inkml:trace>
</inkml:ink>
</file>

<file path=ppt/ink/ink2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11:37.646"/>
    </inkml:context>
    <inkml:brush xml:id="br0">
      <inkml:brushProperty name="width" value="0.1" units="cm"/>
      <inkml:brushProperty name="height" value="0.1" units="cm"/>
      <inkml:brushProperty name="color" value="#33CCFF"/>
    </inkml:brush>
  </inkml:definitions>
  <inkml:trace contextRef="#ctx0" brushRef="#br0">1 11 3100 0 0,'0'0'6798'0'0,"11"-1"-6320"0"0,93-8 975 0 0,148 8 0 0 0,115 30-658 0 0,-152 6-441 0 0,46 3-2360 0 0,-258-38 1654 0 0,-2 1 67 0 0,-1-1 190 0 0,0 0 0 0 0,1 0 0 0 0,-1 0 0 0 0,0 0 0 0 0,0 0 0 0 0,0 0 0 0 0,1 0 0 0 0,-1 0 0 0 0,0 0 0 0 0,0 0 0 0 0,1 0 0 0 0,-1 0 0 0 0,0 0 0 0 0,0 0 0 0 0,1 0 0 0 0,-1 0 0 0 0,0 0 0 0 0,0-1 0 0 0,1 1 0 0 0,1-7-3040 0 0,-3-8-1570 0 0</inkml:trace>
</inkml:ink>
</file>

<file path=ppt/ink/ink2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11:38.021"/>
    </inkml:context>
    <inkml:brush xml:id="br0">
      <inkml:brushProperty name="width" value="0.1" units="cm"/>
      <inkml:brushProperty name="height" value="0.1" units="cm"/>
      <inkml:brushProperty name="color" value="#33CCFF"/>
    </inkml:brush>
  </inkml:definitions>
  <inkml:trace contextRef="#ctx0" brushRef="#br0">162 1 1252 0 0,'0'0'8892'0'0,"13"7"-9698"0"0,0 1 639 0 0,15 8 33 0 0,-1 0 0 0 0,-1 2 0 0 0,0 2 1 0 0,35 33-1 0 0,-52-42 185 0 0,0 1 0 0 0,-1 0-1 0 0,0 0 1 0 0,0 1 0 0 0,-2 0 0 0 0,1 0-1 0 0,-2 1 1 0 0,0 0 0 0 0,0 0 0 0 0,-2 0 0 0 0,0 0-1 0 0,0 1 1 0 0,-1 0 0 0 0,-1-1 0 0 0,0 1-1 0 0,-1 0 1 0 0,-1-1 0 0 0,-2 16 0 0 0,-1-11 59 0 0,0 0 0 0 0,-1 0 1 0 0,-1-1-1 0 0,0 1 0 0 0,-2-2 1 0 0,0 1-1 0 0,-1-1 0 0 0,0 0 0 0 0,-2-1 1 0 0,0 0-1 0 0,0-1 0 0 0,-2 0 1 0 0,-18 17-1 0 0,-25 17 404 0 0,-2-3-1 0 0,-120 73 1 0 0,172-115-449 0 0,25-26-8562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3:14.321"/>
    </inkml:context>
    <inkml:brush xml:id="br0">
      <inkml:brushProperty name="width" value="0.035" units="cm"/>
      <inkml:brushProperty name="height" value="0.035" units="cm"/>
      <inkml:brushProperty name="color" value="#E71224"/>
    </inkml:brush>
  </inkml:definitions>
  <inkml:trace contextRef="#ctx0" brushRef="#br0">147 290 2808,'-1'0'358,"0"0"0,-1 0 0,1 0 0,0 0 0,0 1 0,0-1 0,0 0 0,0 1 0,0-1-1,-1 1 1,1-1 0,0 1 0,0-1 0,0 1 0,0 0 0,1 0 0,-2 1 0,-10 19 889,10-11-1597,0 0-1,0 0 1,1 14-1,0-14 960,-1 23-582,2-1 1,2 1 0,10 62-1,33 92 210,-18-82 174,-24-93-301,0 0 1,-1 0-1,0 0 1,-1 0-1,-1 0 1,-1 18-1,1-26-36,-1 0-1,0 0 1,0 0-1,0 0 1,-1 0-1,1 0 1,-1 0-1,0 0 1,0-1-1,-1 1 1,1-1-1,-1 1 1,0-1-1,1 0 1,-1 0-1,-1 0 1,1-1-1,0 1 1,-1-1-1,1 0 1,-7 4-1,2-2-257,-1-1 0,1 0 0,-1 0 0,1-1 0,-1 0 0,0 0 0,0-1 0,0 0 0,0 0 0,0-1 0,0-1 0,-10-1 0,18 2-3,0 0 0,0 0 0,0-1 0,0 1-1,0 0 1,0-1 0,0 1 0,0-1 0,0 0 0,0 1 0,1-1 0,-1 0 0,0 1-1,0-1 1,0 0 0,1 0 0,-1 0 0,1 1 0,-1-1 0,0 0 0,1 0 0,0 0-1,-1 0 1,0-2 0,0-12-4520</inkml:trace>
  <inkml:trace contextRef="#ctx0" brushRef="#br0" timeOffset="1">751 589 2676,'41'-95'3962,"30"-79"-1843,-61 146-1875,-2-1 0,-1-1 0,-1 0 0,2-33 0,-7 55-84,-1 0-1,0 1 1,0-1 0,-1 0 0,0 0-1,0 1 1,-1-1 0,0 1 0,-1-1 0,1 1-1,-7-13 1,7 18-101,0-1 0,0 0 1,0 1-1,-1-1 0,1 1 0,-1 0 1,1-1-1,-1 1 0,0 1 0,0-1 0,0 0 1,0 1-1,0-1 0,0 1 0,0 0 1,0 0-1,0 0 0,-1 0 0,1 1 0,0-1 1,-1 1-1,1 0 0,0 0 0,-1 0 1,1 1-1,0-1 0,-1 1 0,1 0 0,-5 1 1,-3 2-17,-1 0 1,1 1-1,0 0 1,1 1-1,-1 0 1,1 1-1,1 0 1,-1 0-1,1 1 1,-11 12-1,0 2 88,2 0 0,0 2 0,-17 27 0,26-36-84,1 0-1,0 0 1,1 0-1,0 1 1,1 0-1,1 0 1,1 1 0,0-1-1,2 1 1,-1 0-1,2 0 1,0 18-1,3-24-29,-1 0 1,2 0-1,-1 0 1,1 0-1,1 0 0,0 0 1,0-1-1,1 0 0,1 0 1,0 0-1,0 0 1,1-1-1,0 0 0,0-1 1,1 0-1,0 0 0,1 0 1,0-1-1,18 12 0,-1-4 6,0-1 0,1-1-1,0-1 1,1-2 0,1-1-1,54 11 1,-26-11 13,0-2 0,89-1-1,-61-10-160,0-3 0,150-31 0,143-65-1613,-353 95 1591,196-64-1718,-31-8-2194,-189 79 4025</inkml:trace>
</inkml:ink>
</file>

<file path=ppt/ink/ink2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11:38.365"/>
    </inkml:context>
    <inkml:brush xml:id="br0">
      <inkml:brushProperty name="width" value="0.1" units="cm"/>
      <inkml:brushProperty name="height" value="0.1" units="cm"/>
      <inkml:brushProperty name="color" value="#33CCFF"/>
    </inkml:brush>
  </inkml:definitions>
  <inkml:trace contextRef="#ctx0" brushRef="#br0">281 0 2936 0 0,'0'0'8076'0'0,"-1"13"-8133"0"0,-3 34 498 0 0,-3 0 1 0 0,-15 57-1 0 0,-57 215-43 0 0,-44 148 306 0 0,117-445-701 0 0,4-12-37 0 0,0-1 1 0 0,-1 0-1 0 0,0 0 0 0 0,-1 0 1 0 0,0 0-1 0 0,-7 12 1 0 0,10-21-20 0 0,1 0 0 0 0,0 0 0 0 0,0 0 0 0 0,-1 0 0 0 0,1 0 1 0 0,0 0-1 0 0,0 0 0 0 0,0 0 0 0 0,-1 0 0 0 0,1 0 1 0 0,0 0-1 0 0,0 0 0 0 0,0 0 0 0 0,-1 0 0 0 0,1-1 1 0 0,0 1-1 0 0,0 0 0 0 0,0 0 0 0 0,0 0 0 0 0,-1 0 0 0 0,1 0 1 0 0,0 0-1 0 0,0 0 0 0 0,0-1 0 0 0,0 1 0 0 0,-1 0 1 0 0,1 0-1 0 0,0 0 0 0 0,0 0 0 0 0,0-1 0 0 0,0 1 1 0 0,0 0-1 0 0,0 0 0 0 0,0 0 0 0 0,0-1 0 0 0,0 1 0 0 0,0 0 1 0 0,-1 0-1 0 0,1 0 0 0 0,0-1 0 0 0,0 1 0 0 0,0 0 1 0 0,0 0-1 0 0,0-1 0 0 0,1 1 0 0 0,-1 0 0 0 0,0 0 1 0 0,0 0-1 0 0,0-1 0 0 0,-3-17-3232 0 0,2-11-2022 0 0</inkml:trace>
</inkml:ink>
</file>

<file path=ppt/ink/ink2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11:38.943"/>
    </inkml:context>
    <inkml:brush xml:id="br0">
      <inkml:brushProperty name="width" value="0.1" units="cm"/>
      <inkml:brushProperty name="height" value="0.1" units="cm"/>
      <inkml:brushProperty name="color" value="#33CCFF"/>
    </inkml:brush>
  </inkml:definitions>
  <inkml:trace contextRef="#ctx0" brushRef="#br0">126 287 4012 0 0,'0'0'3572'0'0,"16"-4"-2976"0"0,275-70-408 0 0,-66 5 1028 0 0,-94 26 258 0 0,242-45 0 0 0,-348 84-1400 0 0,0 2-1 0 0,1 0 0 0 0,-1 2 1 0 0,1 1-1 0 0,-1 1 0 0 0,0 1 0 0 0,0 1 1 0 0,35 10-1 0 0,-45-9-101 0 0,1 1 1 0 0,-1 1-1 0 0,0 0 0 0 0,0 1 1 0 0,-1 1-1 0 0,0 0 1 0 0,0 1-1 0 0,-1 0 0 0 0,-1 1 1 0 0,0 1-1 0 0,0 0 0 0 0,-1 0 1 0 0,16 24-1 0 0,2 12-56 0 0,-1 1 0 0 0,-3 2 0 0 0,-2 0 0 0 0,19 66 0 0 0,43 222-251 0 0,-77-299 299 0 0,-1-1 0 0 0,-2 2-1 0 0,-2-1 1 0 0,-2 1 0 0 0,-5 52-1 0 0,3-80 102 0 0,-1 1-1 0 0,-1 0 0 0 0,0-1 0 0 0,-1 0 1 0 0,0 0-1 0 0,-1 0 0 0 0,-1 0 0 0 0,0-1 1 0 0,-1 0-1 0 0,0 0 0 0 0,-1 0 0 0 0,0-1 1 0 0,0 0-1 0 0,-1-1 0 0 0,-1 0 0 0 0,0 0 0 0 0,0-1 1 0 0,-1-1-1 0 0,-15 10 0 0 0,6-7 289 0 0,-1 0-1 0 0,0-2 0 0 0,-1-1 0 0 0,0 0 1 0 0,-41 7-1 0 0,-116 11 407 0 0,172-25-725 0 0,-489 35 379 0 0,-94 10-675 0 0,512-34-361 0 0,-69 6-3773 0 0,80-17 481 0 0</inkml:trace>
</inkml:ink>
</file>

<file path=ppt/ink/ink2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11:39.787"/>
    </inkml:context>
    <inkml:brush xml:id="br0">
      <inkml:brushProperty name="width" value="0.1" units="cm"/>
      <inkml:brushProperty name="height" value="0.1" units="cm"/>
      <inkml:brushProperty name="color" value="#33CCFF"/>
    </inkml:brush>
  </inkml:definitions>
  <inkml:trace contextRef="#ctx0" brushRef="#br0">74 0 5308 0 0,'0'0'4947'0'0,"3"16"-6807"0"0,-2-15 1858 0 0,4 22 100 0 0,-1 0 0 0 0,-1 1 0 0 0,-1-1 0 0 0,-1 37 0 0 0,-55 306 518 0 0,15-142-336 0 0,135-381 1364 0 0,-84 137-1660 0 0,34-51-59 0 0,-42 65 103 0 0,1 0 0 0 0,0 1 1 0 0,0 0-1 0 0,0 0 0 0 0,0 0 1 0 0,1 1-1 0 0,0 0 0 0 0,0 0 1 0 0,9-4-1 0 0,-13 7-28 0 0,0 0-1 0 0,0 0 1 0 0,0 1 0 0 0,1-1-1 0 0,-1 1 1 0 0,0-1-1 0 0,1 1 1 0 0,-1 0 0 0 0,0 0-1 0 0,1 0 1 0 0,-1 0-1 0 0,0 1 1 0 0,1-1 0 0 0,-1 1-1 0 0,0-1 1 0 0,1 1 0 0 0,2 1-1 0 0,-1 1-22 0 0,1-1 0 0 0,-1 1 1 0 0,0 0-1 0 0,0 0 0 0 0,0 0 0 0 0,0 1 0 0 0,5 6 0 0 0,3 5-14 0 0,0 0-1 0 0,-2 1 1 0 0,11 22-1 0 0,-20-37 47 0 0,58 115-413 0 0,-22-39-4939 0 0,-32-67 2498 0 0</inkml:trace>
</inkml:ink>
</file>

<file path=ppt/ink/ink2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11:40.146"/>
    </inkml:context>
    <inkml:brush xml:id="br0">
      <inkml:brushProperty name="width" value="0.1" units="cm"/>
      <inkml:brushProperty name="height" value="0.1" units="cm"/>
      <inkml:brushProperty name="color" value="#33CCFF"/>
    </inkml:brush>
  </inkml:definitions>
  <inkml:trace contextRef="#ctx0" brushRef="#br0">0 220 5196 0 0,'0'0'3829'0'0,"12"-4"-2822"0"0,21-5-1164 0 0,104-38-239 0 0,-124 41 449 0 0,0 0-1 0 0,0-1 1 0 0,-1 0-1 0 0,0-1 1 0 0,0 0 0 0 0,0-1-1 0 0,-1 0 1 0 0,13-14-1 0 0,-22 21-6 0 0,-1 0-1 0 0,1 0 1 0 0,-1 0 0 0 0,1-1-1 0 0,-1 1 1 0 0,0 0 0 0 0,1 0-1 0 0,-1-1 1 0 0,0 1-1 0 0,-1-1 1 0 0,1 1 0 0 0,0-1-1 0 0,-1 1 1 0 0,1-1-1 0 0,-1 1 1 0 0,0-1 0 0 0,0 1-1 0 0,0-5 1 0 0,-1 6-45 0 0,0-1 1 0 0,1 0 0 0 0,-1 1-1 0 0,0-1 1 0 0,0 1-1 0 0,0-1 1 0 0,0 1 0 0 0,0 0-1 0 0,0-1 1 0 0,0 1-1 0 0,-1 0 1 0 0,1 0 0 0 0,0 0-1 0 0,-1 0 1 0 0,1 0-1 0 0,-1 0 1 0 0,1 0 0 0 0,-1 1-1 0 0,1-1 1 0 0,-1 0-1 0 0,0 1 1 0 0,1-1 0 0 0,-1 1-1 0 0,0 0 1 0 0,1-1-1 0 0,-1 1 1 0 0,-3 0 0 0 0,-6 0 105 0 0,1 0 0 0 0,0 0 1 0 0,-1 1-1 0 0,1 0 0 0 0,-1 1 1 0 0,1 0-1 0 0,0 1 0 0 0,0 0 0 0 0,0 1 1 0 0,0 0-1 0 0,1 0 0 0 0,0 1 1 0 0,0 0-1 0 0,-16 12 0 0 0,20-13-120 0 0,0 0-1 0 0,0 0 0 0 0,1 0 1 0 0,-1 1-1 0 0,1-1 0 0 0,0 1 1 0 0,0 1-1 0 0,1-1 0 0 0,-1 0 1 0 0,1 1-1 0 0,0-1 0 0 0,1 1 1 0 0,0 0-1 0 0,-1 0 0 0 0,2 0 1 0 0,-1 0-1 0 0,1 1 0 0 0,0-1 1 0 0,0 0-1 0 0,1 0 0 0 0,0 1 0 0 0,0-1 1 0 0,0 0-1 0 0,1 1 0 0 0,2 10 1 0 0,-1-11 1 0 0,0-1 0 0 0,1 0 0 0 0,-1 0 0 0 0,1 0 0 0 0,0 0 1 0 0,0 0-1 0 0,1-1 0 0 0,0 1 0 0 0,-1-1 0 0 0,1 0 0 0 0,1 0 0 0 0,-1 0 0 0 0,1-1 1 0 0,-1 0-1 0 0,1 0 0 0 0,0 0 0 0 0,0 0 0 0 0,0-1 0 0 0,1 1 0 0 0,-1-2 0 0 0,0 1 1 0 0,7 1-1 0 0,8 2-557 0 0,2-1 0 0 0,-1-1 0 0 0,1 0 0 0 0,31-2 0 0 0,-28-1-1115 0 0,0-2-1 0 0,0 0 1 0 0,37-10-1 0 0,-24 3-577 0 0</inkml:trace>
</inkml:ink>
</file>

<file path=ppt/ink/ink2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11:40.521"/>
    </inkml:context>
    <inkml:brush xml:id="br0">
      <inkml:brushProperty name="width" value="0.1" units="cm"/>
      <inkml:brushProperty name="height" value="0.1" units="cm"/>
      <inkml:brushProperty name="color" value="#33CCFF"/>
    </inkml:brush>
  </inkml:definitions>
  <inkml:trace contextRef="#ctx0" brushRef="#br0">251 72 1528 0 0,'0'0'8324'0'0,"-7"-11"-7454"0"0,-21-36-383 0 0,26 46-471 0 0,1 0 0 0 0,-1-1 0 0 0,1 1 0 0 0,-1 0 0 0 0,0 0 0 0 0,1 0 0 0 0,-1 0 0 0 0,0 0 0 0 0,0 1 0 0 0,0-1 0 0 0,0 0 0 0 0,0 1 0 0 0,0-1 0 0 0,0 1 1 0 0,0 0-1 0 0,0 0 0 0 0,0 0 0 0 0,0 0 0 0 0,0 0 0 0 0,0 0 0 0 0,0 0 0 0 0,0 1 0 0 0,0-1 0 0 0,0 1 0 0 0,0-1 0 0 0,0 1 0 0 0,0 0 0 0 0,-2 1 0 0 0,-1 0 19 0 0,-7 2-39 0 0,1 1 0 0 0,-1 0 0 0 0,1 1 0 0 0,0 0 1 0 0,0 0-1 0 0,1 2 0 0 0,-1-1 0 0 0,2 1 0 0 0,-1 1 0 0 0,1-1 0 0 0,1 2 0 0 0,-10 11 0 0 0,17-20-21 0 0,0 1 0 0 0,0-1 0 0 0,0 1 0 0 0,0-1 0 0 0,0 1 0 0 0,0-1 0 0 0,1 1 0 0 0,-1-1 0 0 0,0 1-1 0 0,1 0 1 0 0,-1 0 0 0 0,1-1 0 0 0,0 1 0 0 0,0 0 0 0 0,0 0 0 0 0,-1-1 0 0 0,2 1 0 0 0,-1 0 0 0 0,0 0 0 0 0,0-1-1 0 0,1 4 1 0 0,0-4-6 0 0,0 0-1 0 0,0 0 0 0 0,0 0 1 0 0,0 0-1 0 0,-1-1 0 0 0,1 1 1 0 0,1 0-1 0 0,-1-1 0 0 0,0 1 1 0 0,0 0-1 0 0,0-1 0 0 0,0 0 1 0 0,0 1-1 0 0,0-1 0 0 0,1 1 1 0 0,-1-1-1 0 0,0 0 0 0 0,0 0 1 0 0,1 0-1 0 0,-1 0 1 0 0,0 0-1 0 0,0 0 0 0 0,1 0 1 0 0,-1 0-1 0 0,0 0 0 0 0,0-1 1 0 0,0 1-1 0 0,1 0 0 0 0,-1-1 1 0 0,2 0-1 0 0,6-3 6 0 0,0 0 1 0 0,0-1-1 0 0,0 0 0 0 0,-1 0 0 0 0,0-1 1 0 0,0 0-1 0 0,0 0 0 0 0,-1-1 1 0 0,0 0-1 0 0,0 0 0 0 0,0 0 1 0 0,-1-1-1 0 0,-1 0 0 0 0,8-13 1 0 0,-13 21 189 0 0,21 31-945 0 0,-14-20 849 0 0,2-1-1 0 0,-1 0 1 0 0,1-1 0 0 0,13 11-1 0 0,-17-16-419 0 0,0 0 1 0 0,0-1-1 0 0,0 1 0 0 0,1-1 0 0 0,-1-1 0 0 0,1 1 1 0 0,-1-1-1 0 0,1 0 0 0 0,0 0 0 0 0,0 0 1 0 0,9 0-1 0 0,1-1-2380 0 0</inkml:trace>
</inkml:ink>
</file>

<file path=ppt/ink/ink2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11:40.994"/>
    </inkml:context>
    <inkml:brush xml:id="br0">
      <inkml:brushProperty name="width" value="0.1" units="cm"/>
      <inkml:brushProperty name="height" value="0.1" units="cm"/>
      <inkml:brushProperty name="color" value="#33CCFF"/>
    </inkml:brush>
  </inkml:definitions>
  <inkml:trace contextRef="#ctx0" brushRef="#br0">259 0 2568 0 0,'0'0'4429'0'0,"5"16"-4526"0"0,0 1 98 0 0,0 0 47 0 0,0 1 0 0 0,-1-1-1 0 0,-1 1 1 0 0,1 20-1 0 0,2 92 656 0 0,20 201 851 0 0,-25-330-1516 0 0,-1 0 0 0 0,1 1 0 0 0,-1-1 0 0 0,0 0 0 0 0,1 0 0 0 0,-1 0 0 0 0,0 0 0 0 0,0 0-1 0 0,0 0 1 0 0,0 0 0 0 0,0 0 0 0 0,0 0 0 0 0,0 0 0 0 0,0 0 0 0 0,-1 1 0 0 0,1-1 0 0 0,0 0 0 0 0,-1 0 0 0 0,0 1 0 0 0,-13-13 558 0 0,-9-11-1969 0 0,8 12 1131 0 0,0 2 1 0 0,0 0-1 0 0,0 0 0 0 0,-1 2 0 0 0,-18-6 1 0 0,25 9 362 0 0,0 1 0 0 0,-1-1 1 0 0,0 2-1 0 0,1-1 1 0 0,-1 1-1 0 0,0 1 0 0 0,0 0 1 0 0,0 0-1 0 0,1 1 0 0 0,-14 3 1 0 0,20-3-87 0 0,0 1 0 0 0,-1-1-1 0 0,1 1 1 0 0,0 0 0 0 0,0 0 0 0 0,0 0 0 0 0,0 0 0 0 0,0 0 0 0 0,1 1-1 0 0,-1-1 1 0 0,1 1 0 0 0,-1 0 0 0 0,1 0 0 0 0,0 0 0 0 0,0 0 0 0 0,1 0-1 0 0,-1 0 1 0 0,0 1 0 0 0,1-1 0 0 0,0 0 0 0 0,0 1 0 0 0,0-1 0 0 0,0 1-1 0 0,1 0 1 0 0,-1-1 0 0 0,1 1 0 0 0,0-1 0 0 0,0 1 0 0 0,0 0 0 0 0,0-1-1 0 0,1 1 1 0 0,-1 0 0 0 0,1-1 0 0 0,0 1 0 0 0,0-1 0 0 0,1 0 0 0 0,-1 1-1 0 0,1-1 1 0 0,-1 0 0 0 0,1 0 0 0 0,0 0 0 0 0,3 4 0 0 0,3 0 98 0 0,0-1 0 0 0,0 1 0 0 0,1-1 0 0 0,0-1 0 0 0,0 0 0 0 0,1 0 0 0 0,-1-1 0 0 0,1 0 0 0 0,0 0 0 0 0,0-1 0 0 0,0-1 0 0 0,0 0 0 0 0,1 0 0 0 0,11 0 1 0 0,3 0-17 0 0,0-1 1 0 0,0-2 0 0 0,0 0-1 0 0,46-9 1 0 0,-3-7-1403 0 0,-23 1-2529 0 0,-26 6-297 0 0</inkml:trace>
</inkml:ink>
</file>

<file path=ppt/ink/ink2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11:41.541"/>
    </inkml:context>
    <inkml:brush xml:id="br0">
      <inkml:brushProperty name="width" value="0.1" units="cm"/>
      <inkml:brushProperty name="height" value="0.1" units="cm"/>
      <inkml:brushProperty name="color" value="#33CCFF"/>
    </inkml:brush>
  </inkml:definitions>
  <inkml:trace contextRef="#ctx0" brushRef="#br0">114 1 640 0 0,'0'0'11514'0'0,"5"11"-10911"0"0,-5-2-381 0 0,-1-1 0 0 0,0 1 0 0 0,-1-1 1 0 0,0 0-1 0 0,0 1 0 0 0,-6 13 0 0 0,-3 12-24 0 0,-57 250-464 0 0,45-162-4216 0 0,23-121 4097 0 0</inkml:trace>
</inkml:ink>
</file>

<file path=ppt/ink/ink2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11:41.916"/>
    </inkml:context>
    <inkml:brush xml:id="br0">
      <inkml:brushProperty name="width" value="0.1" units="cm"/>
      <inkml:brushProperty name="height" value="0.1" units="cm"/>
      <inkml:brushProperty name="color" value="#33CCFF"/>
    </inkml:brush>
  </inkml:definitions>
  <inkml:trace contextRef="#ctx0" brushRef="#br0">134 49 1812 0 0,'0'0'8311'0'0,"-8"11"-8130"0"0,-2 4-162 0 0,0-1-1 0 0,2 1 0 0 0,-1 1 0 0 0,2 0 1 0 0,0 0-1 0 0,1 0 0 0 0,1 1 0 0 0,0 0 1 0 0,-3 28-1 0 0,7-39-22 0 0,1-1 0 0 0,0 1 0 0 0,0 0 0 0 0,0 0 0 0 0,1 0-1 0 0,0 0 1 0 0,0 0 0 0 0,1-1 0 0 0,0 1 0 0 0,-1-1 0 0 0,2 1 0 0 0,3 7 0 0 0,-3-10 20 0 0,-1 0 0 0 0,1 0-1 0 0,-1 0 1 0 0,1 0 0 0 0,0 0 0 0 0,0-1 0 0 0,0 1 0 0 0,1-1 0 0 0,-1 0-1 0 0,1 0 1 0 0,-1 0 0 0 0,1-1 0 0 0,-1 1 0 0 0,1-1 0 0 0,0 0 0 0 0,0 0-1 0 0,0 0 1 0 0,0 0 0 0 0,6 0 0 0 0,0-1 63 0 0,0 1 0 0 0,0-1-1 0 0,0-1 1 0 0,1 0 0 0 0,-1-1 0 0 0,0 1-1 0 0,0-2 1 0 0,-1 0 0 0 0,1 0 0 0 0,-1 0-1 0 0,1-1 1 0 0,9-6 0 0 0,-14 7 46 0 0,0 0 0 0 0,0-1 0 0 0,0 0-1 0 0,0 0 1 0 0,-1 0 0 0 0,1 0 0 0 0,-1-1 0 0 0,0 1 0 0 0,0-1 0 0 0,-1 0-1 0 0,0 0 1 0 0,0-1 0 0 0,0 1 0 0 0,0-1 0 0 0,-1 1 0 0 0,0-1 0 0 0,0 0 0 0 0,0 0-1 0 0,-1 0 1 0 0,0 0 0 0 0,0-8 0 0 0,0 5-62 0 0,-1 1 0 0 0,-1-1 0 0 0,1 0 0 0 0,-1 0 0 0 0,-1 1-1 0 0,0-1 1 0 0,0 0 0 0 0,-1 1 0 0 0,0 0 0 0 0,0-1 0 0 0,-1 1 0 0 0,0 1 0 0 0,0-1 0 0 0,-1 0 0 0 0,0 1 0 0 0,0 0 0 0 0,-9-8-1 0 0,6 8-149 0 0,1 0 0 0 0,-1 1-1 0 0,0 0 1 0 0,-1 0-1 0 0,0 1 1 0 0,0 0-1 0 0,0 1 1 0 0,0 0-1 0 0,-1 0 1 0 0,1 1-1 0 0,-1 0 1 0 0,0 1 0 0 0,0 0-1 0 0,-20-1 1 0 0,18 2-567 0 0,1 1-1 0 0,-1 1 1 0 0,1 0 0 0 0,-1 0 0 0 0,1 1 0 0 0,0 1 0 0 0,-18 5 0 0 0,1 3-3280 0 0</inkml:trace>
</inkml:ink>
</file>

<file path=ppt/ink/ink2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11:42.729"/>
    </inkml:context>
    <inkml:brush xml:id="br0">
      <inkml:brushProperty name="width" value="0.1" units="cm"/>
      <inkml:brushProperty name="height" value="0.1" units="cm"/>
      <inkml:brushProperty name="color" value="#33CCFF"/>
    </inkml:brush>
  </inkml:definitions>
  <inkml:trace contextRef="#ctx0" brushRef="#br0">1 192 220 0 0,'0'0'12512'0'0,"2"-11"-12329"0"0,0 1-101 0 0,0-1-1 0 0,1 1 0 0 0,1 0 1 0 0,-1 0-1 0 0,2 0 0 0 0,-1 0 1 0 0,1 1-1 0 0,1 0 0 0 0,8-11 1 0 0,-7 12-126 0 0,1 0 1 0 0,0 1-1 0 0,0 0 1 0 0,0 1 0 0 0,1 0-1 0 0,15-9 1 0 0,-19 13-16 0 0,0 0 1 0 0,-1 0-1 0 0,1 0 1 0 0,0 0 0 0 0,0 1-1 0 0,0 0 1 0 0,0 0-1 0 0,0 0 1 0 0,1 0-1 0 0,-1 1 1 0 0,0 0-1 0 0,0 0 1 0 0,0 1-1 0 0,0-1 1 0 0,10 3-1 0 0,-12-2 26 0 0,-1 1 0 0 0,0-1 0 0 0,0 1 0 0 0,1-1 0 0 0,-1 1-1 0 0,0 0 1 0 0,0 0 0 0 0,0 0 0 0 0,-1 0 0 0 0,1 0 0 0 0,0 0 0 0 0,-1 0 0 0 0,1 0-1 0 0,-1 1 1 0 0,0-1 0 0 0,0 1 0 0 0,0-1 0 0 0,0 1 0 0 0,0-1 0 0 0,-1 1 0 0 0,2 4 0 0 0,0 4-11 0 0,-1 0 0 0 0,0 0 0 0 0,-1 21 0 0 0,-1-20 78 0 0,-1 1 0 0 0,0 0 1 0 0,-1-1-1 0 0,-1 0 0 0 0,0 1 0 0 0,-1-2 1 0 0,-10 21-1 0 0,-51 76 181 0 0,58-97-191 0 0,-43 55 191 0 0,35-47 32 0 0,1 0 1 0 0,1 1-1 0 0,-13 23 0 0 0,27-43-243 0 0,0 1 0 0 0,0-1 0 0 0,-1 1 1 0 0,1-1-1 0 0,0 1 0 0 0,0-1 0 0 0,0 1 0 0 0,-1 0 0 0 0,1-1 1 0 0,0 1-1 0 0,0-1 0 0 0,0 1 0 0 0,0-1 0 0 0,0 1 0 0 0,0-1 1 0 0,0 1-1 0 0,1-1 0 0 0,-1 1 0 0 0,0 0 0 0 0,0-1 1 0 0,0 1-1 0 0,0-1 0 0 0,1 1 0 0 0,-1-1 0 0 0,0 1 0 0 0,0-1 1 0 0,1 0-1 0 0,-1 1 0 0 0,0-1 0 0 0,1 1 0 0 0,19 8 217 0 0,26-4 230 0 0,-44-5-426 0 0,48 1-266 0 0,91-11 1 0 0,-116 6-1530 0 0,0-1 1 0 0,47-16-1 0 0,-52 12-879 0 0,0-5-1208 0 0</inkml:trace>
</inkml:ink>
</file>

<file path=ppt/ink/ink2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11:43.104"/>
    </inkml:context>
    <inkml:brush xml:id="br0">
      <inkml:brushProperty name="width" value="0.1" units="cm"/>
      <inkml:brushProperty name="height" value="0.1" units="cm"/>
      <inkml:brushProperty name="color" value="#33CCFF"/>
    </inkml:brush>
  </inkml:definitions>
  <inkml:trace contextRef="#ctx0" brushRef="#br0">152 11 3252 0 0,'0'0'8054'0'0,"-9"2"-8057"0"0,4-1 2 0 0,-1 1 0 0 0,1-1 0 0 0,0 1 0 0 0,0 0 0 0 0,0 1 0 0 0,0-1 0 0 0,0 1 0 0 0,0 0 0 0 0,1 0 0 0 0,-1 0 0 0 0,1 1 0 0 0,0-1 0 0 0,0 1 0 0 0,0 0 0 0 0,1 0 0 0 0,-5 8 0 0 0,-1 0-16 0 0,2 0 0 0 0,0 1 0 0 0,0 0-1 0 0,1 0 1 0 0,1 1 0 0 0,0 0 0 0 0,1 0 0 0 0,1 0 0 0 0,-3 19 0 0 0,5-29 19 0 0,1 1 0 0 0,0-1 0 0 0,0 0 0 0 0,0 1 1 0 0,0-1-1 0 0,1 1 0 0 0,-1-1 0 0 0,1 1 0 0 0,0-1 0 0 0,1 0 0 0 0,-1 0 0 0 0,1 1 0 0 0,-1-1 0 0 0,1 0 1 0 0,1-1-1 0 0,-1 1 0 0 0,0 0 0 0 0,1 0 0 0 0,0-1 0 0 0,0 0 0 0 0,0 0 0 0 0,0 1 0 0 0,1-2 0 0 0,-1 1 1 0 0,1 0-1 0 0,-1-1 0 0 0,1 1 0 0 0,0-1 0 0 0,0 0 0 0 0,0-1 0 0 0,0 1 0 0 0,1-1 0 0 0,7 2 0 0 0,-2-1 97 0 0,-1 0-1 0 0,1-1 0 0 0,-1 0 0 0 0,1-1 0 0 0,0 0 1 0 0,-1-1-1 0 0,1 0 0 0 0,-1-1 0 0 0,1 1 1 0 0,-1-2-1 0 0,0 1 0 0 0,0-1 0 0 0,0-1 0 0 0,0 0 1 0 0,0 0-1 0 0,-1-1 0 0 0,0 0 0 0 0,0 0 0 0 0,10-9 1 0 0,-12 9 17 0 0,1-1 1 0 0,-1 0-1 0 0,-1 0 0 0 0,1 0 1 0 0,-1-1-1 0 0,0 0 1 0 0,0 0-1 0 0,-1 0 0 0 0,0-1 1 0 0,0 1-1 0 0,-1-1 1 0 0,0 0-1 0 0,-1 0 0 0 0,1 0 1 0 0,-2-1-1 0 0,1 1 1 0 0,-1 0-1 0 0,0-1 0 0 0,-1 1 1 0 0,0-1-1 0 0,0 1 1 0 0,-2-11-1 0 0,1 14-90 0 0,-1 0 0 0 0,0 1 0 0 0,0-1-1 0 0,0 0 1 0 0,-1 1 0 0 0,1 0 0 0 0,-1 0 0 0 0,0 0 0 0 0,0 0-1 0 0,-1 0 1 0 0,1 0 0 0 0,-1 1 0 0 0,0-1 0 0 0,1 1 0 0 0,-2 0-1 0 0,1 1 1 0 0,0-1 0 0 0,-1 1 0 0 0,-7-4 0 0 0,-1 0-174 0 0,1 1 1 0 0,-1 1-1 0 0,-1 0 1 0 0,1 1 0 0 0,0 0-1 0 0,-17 0 1 0 0,19 2-282 0 0,1 0 1 0 0,-1 2-1 0 0,1-1 1 0 0,-14 3 0 0 0,21-2-287 0 0,-1 0-1 0 0,0 0 1 0 0,0 0 0 0 0,1 1 0 0 0,-1-1 0 0 0,1 1 0 0 0,-1 0 0 0 0,-5 4 0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3:20.381"/>
    </inkml:context>
    <inkml:brush xml:id="br0">
      <inkml:brushProperty name="width" value="0.035" units="cm"/>
      <inkml:brushProperty name="height" value="0.035" units="cm"/>
      <inkml:brushProperty name="color" value="#E71224"/>
    </inkml:brush>
  </inkml:definitions>
  <inkml:trace contextRef="#ctx0" brushRef="#br0">4182 151 3712,'0'0'230,"1"-1"0,-1 1 0,1 0 0,-1-1 0,1 1-1,-1 0 1,1-1 0,-1 1 0,1 0 0,-1 0 0,1 0 0,-1-1-1,1 1 1,-1 0 0,1 0 0,0 0 0,-1 0 0,1 0-1,-1 0 1,1 0 0,-1 0 0,1 0 0,0 0 0,-1 1 0,1-1-1,-1 0 1,1 0 0,-1 0 0,1 1 0,0-1 0,16 17 1230,7 25-1675,-22-38 231,-1-1 0,0 1-1,1 0 1,-1-1 0,-1 1-1,1 0 1,0 0 0,-1 0-1,0 0 1,0 0 0,0 0 0,-1 0-1,1 0 1,-1-1 0,0 1-1,0 0 1,-2 4 0,2-5 17,-1 0-1,0 0 1,1-1 0,-1 1-1,-1-1 1,1 1 0,0-1-1,0 0 1,-1 0 0,0 0 0,1 0-1,-1 0 1,0-1 0,0 1-1,0-1 1,0 0 0,0 1-1,0-1 1,0-1 0,0 1 0,-4 0-1,-10 1 59,1-1 0,0-1 0,-1 0 0,1-1 1,0-1-1,0 0 0,-27-8 0,13 1 19,0-2 1,-54-27-1,75 33-46,0 0 0,0-1 0,1 0 0,0 0-1,0-1 1,0 0 0,1 0 0,-11-15 0,16 20-51,0-1 1,0 0 0,0 0-1,1 0 1,-1 0 0,1 0-1,0 0 1,0 0 0,0 0-1,1 0 1,-1-1 0,1 1-1,-1 0 1,1 0 0,0-1-1,0 1 1,1 0 0,-1 0-1,1-1 1,-1 1 0,1 0-1,0 0 1,0 0 0,1 0-1,-1 0 1,0 0 0,1 0-1,0 0 1,0 1 0,4-6-1,1 2-32,0-1 0,0 1-1,0 1 1,1-1-1,0 1 1,0 1-1,1-1 1,-1 2-1,1-1 1,0 1 0,11-3-1,8 0-61,0 1-1,39-3 0,-28 5 36,40 3-1,-66 1 51,0 0 0,1 1-1,-1 0 1,-1 1 0,1 0-1,0 1 1,12 6-1,-23-9-12,1 1-1,-1-1 0,0 0 1,1 1-1,-1-1 1,0 1-1,0 0 0,0 0 1,0 0-1,0 0 0,-1 0 1,1 0-1,0 0 0,-1 1 1,0-1-1,0 1 1,1-1-1,-1 1 0,0 2 1,0-1 12,-1 0 0,1 0 0,-1 0 0,0 1 0,-1-1 0,1 0 0,-1-1 0,0 1 1,0 0-1,0 0 0,-3 7 0,-1 0 41,-1-1 1,0 1-1,-1-1 1,0 0-1,0 0 0,-1-1 1,-15 14-1,9-13 23,-1 0 0,1 0 0,-1-2 0,-1 0 0,0 0-1,0-2 1,0 0 0,-1-1 0,0 0 0,0-2 0,-29 4 0,22-5 2,-1-1 1,0-1-1,1-1 1,-1-1-1,0-1 1,1-1-1,-40-13 0,57 15-28,0-1 0,0 1 0,1-2 0,-1 1 0,1-1-1,0 0 1,0 0 0,-7-7 0,11 10-28,0-1 0,1 0 1,-1 0-1,1 0 0,0 0 0,-1 0 1,1 0-1,0 0 0,0 0 0,0 0 0,1 0 1,-1-1-1,1 1 0,-1 0 0,1-1 0,-1 1 1,1 0-1,0-1 0,0 1 0,0 0 1,1-1-1,-1 1 0,1 0 0,-1-1 0,1 1 1,0 0-1,-1 0 0,1 0 0,2-4 1,3-3-59,0 1 1,0 0 0,0 0 0,1 0 0,0 1 0,1 0 0,0 0 0,0 1 0,0 0 0,1 1-1,11-7 1,2 2-62,0 0-1,0 1 0,38-10 0,-39 14 5,0 1-1,33-3 1,-48 7 71,0-1 0,1 1 0,-1 0 0,0 1 0,0 0 0,1 0 0,-1 0 0,0 1 0,0 0 0,0 0-1,-1 0 1,1 1 0,7 4 0,-11-5 28,0 0-1,0 1 0,1-1 1,-1 1-1,-1 0 0,1 0 1,0-1-1,-1 1 1,1 0-1,-1 1 0,0-1 1,0 0-1,0 0 0,-1 0 1,1 1-1,-1-1 0,1 0 1,-1 1-1,0-1 0,0 0 1,-1 1-1,1-1 0,-1 0 1,0 0-1,1 0 1,-3 5-1,0 0 44,0 1 0,0 0 0,-1-1 0,0 1 0,-1-1 0,0 0 0,0-1 0,-9 10 0,6-10 27,0 0-1,0 0 1,-1-1-1,0 0 1,-1-1-1,1 0 0,-1 0 1,0-1-1,0-1 1,-1 1-1,1-2 1,-1 1-1,1-1 0,-1-1 1,-19 0-1,13 0 0,0-2-1,0 0 0,0-1 0,0-1 1,0 0-1,0-2 0,1 0 0,0 0 1,-21-11-1,35 15-39,0 0 0,0 0 0,0 0 0,0 0 0,0-1 0,0 1 1,0-1-1,0 1 0,1-1 0,-1 0 0,0 1 0,1-1 0,0 0 0,-1 0 0,1 0 0,0 0 0,0 0 1,0-1-1,-1-2 0,2 3-26,0-1 1,0 1 0,0 0-1,0 0 1,1-1-1,-1 1 1,0 0 0,1-1-1,0 1 1,0 0 0,-1 0-1,1 0 1,1 0-1,-1 0 1,0 0 0,2-2-1,3-4-78,1 1-1,1-1 0,-1 2 0,1-1 1,0 1-1,0 0 0,13-6 1,-6 4 23,0 2 0,0 0 1,1 0-1,0 2 1,0 0-1,0 1 0,0 0 1,0 1-1,20 1 1,-35 1 33,0-1 0,1 1 0,-1 0 0,0 1 0,0-1 0,0 0 1,0 0-1,0 0 0,0 1 0,0-1 0,0 0 0,0 1 0,0-1 1,0 1-1,0-1 0,0 1 0,0-1 0,1 2 0,-2-1 2,1 0-1,-1-1 0,0 1 1,0-1-1,1 1 0,-1 0 1,0-1-1,0 1 0,0 0 1,0-1-1,0 1 0,0 0 0,0-1 1,0 1-1,0 0 0,0-1 1,0 1-1,0 0 0,-1-1 1,1 1-1,0-1 0,-1 2 1,0 0 15,0 1 0,-1-1 0,1 0 0,-1 0 1,0 0-1,0 0 0,0 0 0,0 0 0,0 0 1,0 0-1,0-1 0,0 1 0,-4 1 0,1-2 49,0 1 0,-1-1 0,0 0 0,1 0 0,-1-1 0,0 0 0,1 0 0,-1 0 0,-6-2 0,6 2-54,0-1 0,0 1 0,0 0 0,0 0 0,0 1-1,0-1 1,-6 3 0,7-2 37,0 0 0,0 0 1,1 0-1,-1 0 0,0-1 0,-9 0 0,3 0 16,4 0-73,2 0 15,0 0 1,0 0 0,0 0-1,0-1 1,0 1 0,1-1-1,-1 0 1,-7-3-1,47-49-929,-30 37 1110,-8 10-40,-23 10 19,8 1-123,-87 12 113,0-5 0,-109-1 0,71-5-68,-353-2-12,269-6-39,145 0 5,45 0-78,-1 1 1,1 2-1,-65 11 0,90-9 39,-516 97 27,322-66 20,123-18-76,-23 1 109,44-13-9,0-3 1,0-3-1,0-3 0,-94-19 1,100 16-77,-1 2 1,0 3-1,-84 5 1,116-1 27,-161-7 25,77 0 33,6-1-117,103 7 63,-1-1-1,1 1 0,0 0 1,-1 0-1,1 0 0,-1 0 1,1 0-1,-1 0 0,1 0 1,-1 0-1,1 0 0,-1 0 1,1 0-1,0 0 0,-1 1 0,1-1 1,-1 0-1,1 0 0,-1 0 1,1 1-1,0-1 0,-1 0 1,1 0-1,0 1 0,-1-1 1,1 0-1,0 1 0,-1-1 1,1 1-1,11 3 1098,-12-5-1124,-1 1-1,1-1 1,-1 0-1,1 1 1,0-1-1,-1 0 0,1 0 1,0 0-1,-1 0 1,1 0-1,0-1 1,0 1-1,0 0 1,0-1-1,0 1 0,0 0 1,0-1-1,1 1 1,-1-1-1,0 1 1,1-1-1,-1 0 1,1 1-1,-1-3 0,-13-55-515,9 36 217,4 20 433,6 5-5552,-5-2 5213,1 0 0,-1 0 0,0 0 0,1 0 0,-1 0 0,1 0 0,-1 0 0,1 0 0,-1 0 0,0 0 0,1 0 0,-1 0 0,1 0-1,-1 0 1,1-1 0,8-5-4149</inkml:trace>
</inkml:ink>
</file>

<file path=ppt/ink/ink2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11:43.964"/>
    </inkml:context>
    <inkml:brush xml:id="br0">
      <inkml:brushProperty name="width" value="0.1" units="cm"/>
      <inkml:brushProperty name="height" value="0.1" units="cm"/>
      <inkml:brushProperty name="color" value="#33CCFF"/>
    </inkml:brush>
  </inkml:definitions>
  <inkml:trace contextRef="#ctx0" brushRef="#br0">0 126 5549 0 0,'0'0'6101'0'0,"7"-12"-6126"0"0,20-36 24 0 0,-22 43-42 0 0,-1 0 0 0 0,1 0 0 0 0,0 0 0 0 0,0 1-1 0 0,0 0 1 0 0,0 0 0 0 0,1 0 0 0 0,0 1 0 0 0,0 0 0 0 0,0 0 0 0 0,0 0 0 0 0,0 1 0 0 0,1 0 0 0 0,-1 0 0 0 0,1 1 0 0 0,-1-1 0 0 0,9 1 0 0 0,-7-1-32 0 0,0 0 4 0 0,1 1 1 0 0,-1 0-1 0 0,0 0 1 0 0,1 1-1 0 0,-1 0 1 0 0,1 0-1 0 0,-1 1 1 0 0,0 0-1 0 0,12 3 1 0 0,-17-3 55 0 0,0 0 0 0 0,0 1-1 0 0,0-1 1 0 0,0 1 0 0 0,0-1 0 0 0,0 1 0 0 0,-1 0 0 0 0,1 0 0 0 0,0 0 0 0 0,-1 1 0 0 0,0-1 0 0 0,1 0 0 0 0,-1 1 0 0 0,0 0 0 0 0,-1-1 0 0 0,1 1 0 0 0,0 0 0 0 0,-1 0 0 0 0,1 0 0 0 0,-1 0 0 0 0,0 0-1 0 0,0 0 1 0 0,0 1 0 0 0,0-1 0 0 0,-1 0 0 0 0,1 4 0 0 0,-1 3 72 0 0,1-1-1 0 0,-1 1 1 0 0,-1-1-1 0 0,0 1 1 0 0,0-1-1 0 0,-1 0 1 0 0,0 1-1 0 0,-1-1 1 0 0,0 0-1 0 0,0 0 1 0 0,-1 0-1 0 0,0-1 1 0 0,0 1-1 0 0,-1-1 1 0 0,-6 8-1 0 0,3-6 78 0 0,0 0-1 0 0,-1 0 0 0 0,0-1 1 0 0,-1-1-1 0 0,0 1 0 0 0,0-1 1 0 0,0-1-1 0 0,-1 0 0 0 0,0 0 1 0 0,-21 7-1 0 0,5-6 1126 0 0,41-10-1078 0 0,8-3-994 0 0,0 0 274 0 0,0 1 1 0 0,29-2-1 0 0,-45 6 484 0 0,0 0 0 0 0,0 0 0 0 0,0 0 0 0 0,-1 1 0 0 0,1 0 0 0 0,0 0 0 0 0,-1 0 0 0 0,1 1 0 0 0,-1 0 0 0 0,1 0 0 0 0,-1 0 0 0 0,0 1 0 0 0,0 0 0 0 0,6 3 0 0 0,-9-4 44 0 0,1 0 0 0 0,-1 0 1 0 0,0 1-1 0 0,1-1 0 0 0,-1 0 0 0 0,0 1 1 0 0,0-1-1 0 0,0 1 0 0 0,-1 0 0 0 0,1 0 1 0 0,-1 0-1 0 0,1 0 0 0 0,-1 0 0 0 0,0 0 1 0 0,0 0-1 0 0,-1 0 0 0 0,1 0 0 0 0,0 0 1 0 0,-1 0-1 0 0,0 1 0 0 0,0-1 0 0 0,0 0 1 0 0,0 0-1 0 0,0 1 0 0 0,-1-1 0 0 0,1 0 1 0 0,-1 0-1 0 0,-2 6 0 0 0,0-3 189 0 0,0 1 1 0 0,0-1-1 0 0,-1 0 0 0 0,0 0 1 0 0,0 0-1 0 0,0 0 0 0 0,-1-1 1 0 0,0 0-1 0 0,0 0 0 0 0,0 0 1 0 0,-11 8-1 0 0,5-7 199 0 0,0 0 1 0 0,0 0-1 0 0,0-1 0 0 0,-1 0 1 0 0,-24 5-1 0 0,-65 8 671 0 0,69-13-1202 0 0,31-4 40 0 0,0-1 1 0 0,-1 0 0 0 0,1 0 0 0 0,0 0-1 0 0,-1 1 1 0 0,1-1 0 0 0,0 0-1 0 0,-1 0 1 0 0,1-1 0 0 0,0 1 0 0 0,-1 0-1 0 0,1 0 1 0 0,0-1 0 0 0,-2 0-1 0 0,3 1-112 0 0,0-1-1 0 0,0 0 0 0 0,0 0 0 0 0,0 0 0 0 0,0 1 0 0 0,0-1 0 0 0,0 0 0 0 0,0 0 1 0 0,0 0-1 0 0,1 1 0 0 0,-1-1 0 0 0,0 0 0 0 0,0 0 0 0 0,1 1 0 0 0,-1-1 0 0 0,0 0 0 0 0,1 0 1 0 0,-1 1-1 0 0,1-1 0 0 0,-1 1 0 0 0,1-1 0 0 0,-1 0 0 0 0,1 1 0 0 0,0-1 0 0 0,-1 1 0 0 0,1-1 1 0 0,1 0-1 0 0,14-16-4430 0 0</inkml:trace>
</inkml:ink>
</file>

<file path=ppt/ink/ink2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11:44.339"/>
    </inkml:context>
    <inkml:brush xml:id="br0">
      <inkml:brushProperty name="width" value="0.1" units="cm"/>
      <inkml:brushProperty name="height" value="0.1" units="cm"/>
      <inkml:brushProperty name="color" value="#33CCFF"/>
    </inkml:brush>
  </inkml:definitions>
  <inkml:trace contextRef="#ctx0" brushRef="#br0">239 15 508 0 0,'0'0'8702'0'0,"-12"4"-8560"0"0,-13 4-4 0 0,1 2 0 0 0,1 0 0 0 0,-36 22 0 0 0,49-25-82 0 0,0 0 0 0 0,0 1 0 0 0,1 0 0 0 0,-15 16 0 0 0,20-20-91 0 0,0 1 0 0 0,1 0 1 0 0,0-1-1 0 0,0 1 0 0 0,0 0 0 0 0,1 1 0 0 0,0-1 1 0 0,0 0-1 0 0,0 1 0 0 0,0-1 0 0 0,0 9 0 0 0,1-12 39 0 0,1 1-1 0 0,0-1 1 0 0,0 1-1 0 0,0-1 0 0 0,0 0 1 0 0,1 1-1 0 0,-1-1 1 0 0,1 0-1 0 0,-1 1 1 0 0,1-1-1 0 0,0 0 0 0 0,0 0 1 0 0,0 0-1 0 0,0 0 1 0 0,0 0-1 0 0,1 0 1 0 0,-1 0-1 0 0,0 0 1 0 0,3 3-1 0 0,0-2 31 0 0,0 0 1 0 0,1 0-1 0 0,-1 0 0 0 0,0 0 1 0 0,1-1-1 0 0,-1 1 1 0 0,1-1-1 0 0,8 2 0 0 0,4 1 92 0 0,0-1-1 0 0,1-1 0 0 0,-1-1 1 0 0,24 0-1 0 0,-20-1 103 0 0,0-1 0 0 0,0-1 0 0 0,0-1 1 0 0,-1-1-1 0 0,28-7 0 0 0,-43 8-116 0 0,-1 1 0 0 0,1 0 0 0 0,-1-1 0 0 0,0 0 0 0 0,1 0 0 0 0,-1 0 0 0 0,0-1 1 0 0,0 0-1 0 0,0 1 0 0 0,-1-1 0 0 0,1 0 0 0 0,-1-1 0 0 0,1 1 0 0 0,-1-1 0 0 0,0 1 0 0 0,-1-1 0 0 0,1 0 1 0 0,0 0-1 0 0,-1 0 0 0 0,0-1 0 0 0,0 1 0 0 0,0 0 0 0 0,-1-1 0 0 0,0 1 0 0 0,1-1 0 0 0,-2 0 0 0 0,1 1 1 0 0,0-1-1 0 0,-1-7 0 0 0,-1 7-78 0 0,0-1 1 0 0,0 1-1 0 0,0 0 1 0 0,-1 0-1 0 0,0 0 1 0 0,0 0-1 0 0,0 0 1 0 0,0 0-1 0 0,-1 0 1 0 0,0 1 0 0 0,0-1-1 0 0,0 1 1 0 0,-1 0-1 0 0,1 0 1 0 0,-1 0-1 0 0,0 0 1 0 0,0 1-1 0 0,-1-1 1 0 0,-6-3-1 0 0,-5-4-181 0 0,-1 1-1 0 0,0 1 0 0 0,-1 0 0 0 0,-18-6 1 0 0,24 11-228 0 0,0 0 1 0 0,-1 1 0 0 0,-13-1 0 0 0,-15 1-8268 0 0</inkml:trace>
</inkml:ink>
</file>

<file path=ppt/ink/ink2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11:45.058"/>
    </inkml:context>
    <inkml:brush xml:id="br0">
      <inkml:brushProperty name="width" value="0.1" units="cm"/>
      <inkml:brushProperty name="height" value="0.1" units="cm"/>
      <inkml:brushProperty name="color" value="#33CCFF"/>
    </inkml:brush>
  </inkml:definitions>
  <inkml:trace contextRef="#ctx0" brushRef="#br0">283 0 1056 0 0,'0'0'8067'0'0,"-5"9"-8137"0"0,-8 15 465 0 0,-1-2 0 0 0,-25 33 0 0 0,-45 29 397 0 0,62-65-585 0 0,1 1 0 0 0,1 1-1 0 0,-33 45 1 0 0,52-65-197 0 0,0 1-1 0 0,0 0 1 0 0,-1-1-1 0 0,1 1 1 0 0,0 0-1 0 0,0 0 1 0 0,1 0 0 0 0,-1 0-1 0 0,0 0 1 0 0,1 0-1 0 0,-1 0 1 0 0,1 1-1 0 0,-1-1 1 0 0,1 0-1 0 0,0 0 1 0 0,0 0-1 0 0,0 0 1 0 0,0 0 0 0 0,1 1-1 0 0,-1-1 1 0 0,0 0-1 0 0,1 0 1 0 0,0 0-1 0 0,-1 0 1 0 0,1 0-1 0 0,0 0 1 0 0,0 0 0 0 0,0 0-1 0 0,0 0 1 0 0,1-1-1 0 0,-1 1 1 0 0,0 0-1 0 0,1-1 1 0 0,-1 1-1 0 0,1-1 1 0 0,-1 1 0 0 0,1-1-1 0 0,0 0 1 0 0,0 0-1 0 0,0 0 1 0 0,0 0-1 0 0,2 1 1 0 0,10 5 118 0 0,0-2-1 0 0,1 0 1 0 0,-1 0 0 0 0,28 4-1 0 0,-31-7-184 0 0,26 5-63 0 0,83 16-1943 0 0,-40-17-4712 0 0,-62-6 3096 0 0</inkml:trace>
</inkml:ink>
</file>

<file path=ppt/ink/ink2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11:45.464"/>
    </inkml:context>
    <inkml:brush xml:id="br0">
      <inkml:brushProperty name="width" value="0.1" units="cm"/>
      <inkml:brushProperty name="height" value="0.1" units="cm"/>
      <inkml:brushProperty name="color" value="#33CCFF"/>
    </inkml:brush>
  </inkml:definitions>
  <inkml:trace contextRef="#ctx0" brushRef="#br0">354 0 7681 0 0,'0'0'2207'0'0,"-11"15"-1683"0"0,-83 115 582 0 0,34-34-1103 0 0,5 3 0 0 0,-71 173-1 0 0,120-252-1365 0 0,6-20 1150 0 0,-1 1-1 0 0,1 0 0 0 0,0 0 0 0 0,0-1 1 0 0,-1 1-1 0 0,1 0 0 0 0,0 0 0 0 0,0-1 1 0 0,0 1-1 0 0,0 0 0 0 0,0 0 0 0 0,0 0 1 0 0,0-1-1 0 0,0 1 0 0 0,1 0 0 0 0,-1 0 1 0 0,0-1-1 0 0,0 1 0 0 0,1 0 0 0 0,-1 0 1 0 0,0-1-1 0 0,1 2 0 0 0,8-1-2601 0 0</inkml:trace>
</inkml:ink>
</file>

<file path=ppt/ink/ink2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11:45.949"/>
    </inkml:context>
    <inkml:brush xml:id="br0">
      <inkml:brushProperty name="width" value="0.1" units="cm"/>
      <inkml:brushProperty name="height" value="0.1" units="cm"/>
      <inkml:brushProperty name="color" value="#33CCFF"/>
    </inkml:brush>
  </inkml:definitions>
  <inkml:trace contextRef="#ctx0" brushRef="#br0">290 109 3484 0 0,'0'0'5840'0'0,"3"-12"-5450"0"0,1-3-150 0 0,-1 7 106 0 0,-1-1 0 0 0,0 0-1 0 0,-1 0 1 0 0,0 0 0 0 0,0-17-1 0 0,-1 26-340 0 0,-1-1 0 0 0,1 0-1 0 0,0 1 1 0 0,-1-1 0 0 0,1 0-1 0 0,-1 1 1 0 0,1-1 0 0 0,-1 0-1 0 0,1 1 1 0 0,-1-1 0 0 0,1 1-1 0 0,-1-1 1 0 0,0 1 0 0 0,1-1-1 0 0,-1 1 1 0 0,0 0 0 0 0,0-1-1 0 0,1 1 1 0 0,-1 0 0 0 0,0 0-1 0 0,0-1 1 0 0,1 1 0 0 0,-1 0-1 0 0,0 0 1 0 0,0 0 0 0 0,1 0-1 0 0,-1 0 1 0 0,0 0 0 0 0,0 0-1 0 0,0 0 1 0 0,1 0-1 0 0,-1 0 1 0 0,-1 1 0 0 0,-29 3-392 0 0,18 0 370 0 0,-1 0 1 0 0,0 1 0 0 0,1 0-1 0 0,0 1 1 0 0,0 1 0 0 0,1 0-1 0 0,-1 1 1 0 0,2 0 0 0 0,-1 0-1 0 0,1 2 1 0 0,0-1-1 0 0,1 1 1 0 0,-17 22 0 0 0,19-21 10 0 0,1-1 1 0 0,0 1-1 0 0,0 1 1 0 0,1-1-1 0 0,1 1 1 0 0,0 0-1 0 0,0 0 1 0 0,1 0-1 0 0,1 1 1 0 0,0 0-1 0 0,1-1 0 0 0,0 1 1 0 0,1 0-1 0 0,1 0 1 0 0,1 19-1 0 0,-1-28 43 0 0,1 0-1 0 0,0 0 0 0 0,0 0 0 0 0,0 0 0 0 0,1 0 0 0 0,-1 0 1 0 0,1-1-1 0 0,0 1 0 0 0,0 0 0 0 0,0-1 0 0 0,1 0 0 0 0,-1 0 0 0 0,1 1 1 0 0,5 4-1 0 0,-2-3 50 0 0,0-1 0 0 0,0 1 0 0 0,1-1 1 0 0,-1-1-1 0 0,1 1 0 0 0,0-1 0 0 0,12 3 0 0 0,-4-1 209 0 0,1-2 0 0 0,0 0 0 0 0,0-1 0 0 0,0 0-1 0 0,0-1 1 0 0,31-3 0 0 0,-36 0-97 0 0,0 0 0 0 0,0-1 0 0 0,-1 0-1 0 0,1-1 1 0 0,-1 0 0 0 0,0-1 0 0 0,0 0 0 0 0,-1-1 0 0 0,1 0 0 0 0,-1 0-1 0 0,0-1 1 0 0,-1 0 0 0 0,0 0 0 0 0,0-1 0 0 0,0-1 0 0 0,12-17 0 0 0,-13 16-99 0 0,0 0 0 0 0,-1 0 1 0 0,0-1-1 0 0,-1 0 1 0 0,0-1-1 0 0,-1 1 1 0 0,0-1-1 0 0,0 0 1 0 0,-2 0-1 0 0,1 0 1 0 0,-2 0-1 0 0,1 0 1 0 0,-2 0-1 0 0,1-1 1 0 0,-3-14-1 0 0,1 24-142 0 0,1-1-1 0 0,-1 0 1 0 0,0 1 0 0 0,-1-1-1 0 0,1 0 1 0 0,0 1-1 0 0,-1 0 1 0 0,0-1-1 0 0,0 1 1 0 0,0 0 0 0 0,0 0-1 0 0,-1 0 1 0 0,1 0-1 0 0,-1 0 1 0 0,-3-2 0 0 0,-1 0-694 0 0,0 0 0 0 0,0 0 1 0 0,-1 1-1 0 0,1 0 1 0 0,-1 0-1 0 0,-9-2 1 0 0,-22-7-4974 0 0</inkml:trace>
</inkml:ink>
</file>

<file path=ppt/ink/ink2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3:55.975"/>
    </inkml:context>
    <inkml:brush xml:id="br0">
      <inkml:brushProperty name="width" value="0.1" units="cm"/>
      <inkml:brushProperty name="height" value="0.1" units="cm"/>
      <inkml:brushProperty name="color" value="#33CCFF"/>
    </inkml:brush>
  </inkml:definitions>
  <inkml:trace contextRef="#ctx0" brushRef="#br0">93 48 1420 0 0,'0'0'4008'0'0,"8"-9"-3737"0"0,24-26-47 0 0,-32 34-233 0 0,0 1-1 0 0,0 0 1 0 0,0 0-1 0 0,0 0 1 0 0,0 0-1 0 0,0-1 1 0 0,1 1-1 0 0,-1 0 1 0 0,0 0-1 0 0,0 0 0 0 0,0 0 1 0 0,0 0-1 0 0,0-1 1 0 0,1 1-1 0 0,-1 0 1 0 0,0 0-1 0 0,0 0 1 0 0,0 0-1 0 0,0 0 1 0 0,1 0-1 0 0,-1 0 1 0 0,0 0-1 0 0,0 0 1 0 0,0 0-1 0 0,0-1 1 0 0,1 1-1 0 0,-1 0 1 0 0,0 0-1 0 0,0 0 1 0 0,0 0-1 0 0,1 0 1 0 0,-1 0-1 0 0,0 0 1 0 0,0 1-1 0 0,0-1 0 0 0,1 0 1 0 0,-1 0-1 0 0,0 0 1 0 0,0 0-1 0 0,0 0 1 0 0,0 0-1 0 0,1 0 1 0 0,-1 0-1 0 0,0 0 1 0 0,0 0-1 0 0,0 1 1 0 0,2 11 14 0 0,-4 13 220 0 0,-10 10-46 0 0,0-1 1 0 0,-24 43 0 0 0,18-40-153 0 0,-21 59 0 0 0,20-21-49 0 0,18-68 18 0 0,0 0 1 0 0,0 0-1 0 0,1 0 1 0 0,-1 0 0 0 0,2 0-1 0 0,-1 0 1 0 0,1 1-1 0 0,2 10 1 0 0,-1-14 72 0 0,0 0 0 0 0,0 0 0 0 0,1 0 0 0 0,-1 0 0 0 0,1-1 0 0 0,-1 1 0 0 0,1-1 0 0 0,0 0 0 0 0,1 1 0 0 0,-1-1 0 0 0,0 0 1 0 0,1-1-1 0 0,0 1 0 0 0,0-1 0 0 0,-1 0 0 0 0,1 0 0 0 0,1 0 0 0 0,6 3 0 0 0,9 1 204 0 0,1 0 0 0 0,35 4 0 0 0,-33-6-267 0 0,24 5 19 0 0,29 5-703 0 0,-24-8-3092 0 0,-37-5 1818 0 0</inkml:trace>
</inkml:ink>
</file>

<file path=ppt/ink/ink2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3:56.414"/>
    </inkml:context>
    <inkml:brush xml:id="br0">
      <inkml:brushProperty name="width" value="0.1" units="cm"/>
      <inkml:brushProperty name="height" value="0.1" units="cm"/>
      <inkml:brushProperty name="color" value="#33CCFF"/>
    </inkml:brush>
  </inkml:definitions>
  <inkml:trace contextRef="#ctx0" brushRef="#br0">156 43 3024 0 0,'0'0'5947'0'0,"0"-9"-7686"0"0,0 4 1585 0 0,-1-21-468 0 0,2 23 514 0 0,-1 5 42 0 0,1 18 116 0 0,0 17 187 0 0,-2 1-1 0 0,-2-1 1 0 0,-1 0-1 0 0,-2 0 1 0 0,-19 65 0 0 0,-77 174-164 0 0,97-264-508 0 0,3-9-119 0 0,0 1 0 0 0,1-1 0 0 0,0 0 0 0 0,-1 1 0 0 0,1-1 0 0 0,0 1 0 0 0,0 6 0 0 0</inkml:trace>
</inkml:ink>
</file>

<file path=ppt/ink/ink2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3:56.836"/>
    </inkml:context>
    <inkml:brush xml:id="br0">
      <inkml:brushProperty name="width" value="0.1" units="cm"/>
      <inkml:brushProperty name="height" value="0.1" units="cm"/>
      <inkml:brushProperty name="color" value="#33CCFF"/>
    </inkml:brush>
  </inkml:definitions>
  <inkml:trace contextRef="#ctx0" brushRef="#br0">0 0 848 0 0,'0'0'4765'0'0,"3"12"-5834"0"0,1 5 1131 0 0,-1 3-87 0 0,2-1 0 0 0,1 1-1 0 0,0-1 1 0 0,10 21-1 0 0,-13-35 44 0 0,0 0-1 0 0,0 0 0 0 0,0 0 0 0 0,1 0 0 0 0,0 0 0 0 0,0-1 0 0 0,0 0 0 0 0,8 7 1 0 0,-9-9 23 0 0,0 0 1 0 0,0-1-1 0 0,0 1 1 0 0,0 0 0 0 0,1-1-1 0 0,-1 0 1 0 0,0 0-1 0 0,1 0 1 0 0,-1 0 0 0 0,1-1-1 0 0,-1 1 1 0 0,1-1-1 0 0,-1 0 1 0 0,1 0 0 0 0,6-1-1 0 0,-6 0 104 0 0,0 0 0 0 0,0 0 0 0 0,0-1 0 0 0,0 0 0 0 0,0 0-1 0 0,-1 0 1 0 0,1 0 0 0 0,-1 0 0 0 0,0-1 0 0 0,1 0 0 0 0,-1 1 0 0 0,0-1 0 0 0,-1 0-1 0 0,1-1 1 0 0,0 1 0 0 0,-1 0 0 0 0,0-1 0 0 0,0 1 0 0 0,0-1 0 0 0,0 0 0 0 0,0 0-1 0 0,-1 0 1 0 0,0 0 0 0 0,0 0 0 0 0,1-6 0 0 0,0 5-117 0 0,-1 0 1 0 0,0 0-1 0 0,-1 0 1 0 0,1 0-1 0 0,-1-1 1 0 0,0 1-1 0 0,0 0 1 0 0,0 0-1 0 0,-1 0 1 0 0,0 0-1 0 0,0-1 0 0 0,0 1 1 0 0,-1 0-1 0 0,0 1 1 0 0,0-1-1 0 0,0 0 1 0 0,0 0-1 0 0,-1 1 1 0 0,0-1-1 0 0,-3-3 1 0 0,4 6-111 0 0,-1 0 0 0 0,0 0 0 0 0,1 0 0 0 0,-1 1 0 0 0,0-1-1 0 0,0 1 1 0 0,0 0 0 0 0,0 0 0 0 0,0 0 0 0 0,0 0 0 0 0,0 1 0 0 0,0-1 0 0 0,0 1 0 0 0,0 0 0 0 0,-5 0 0 0 0,-3 0-913 0 0,1 1 0 0 0,-1 0 0 0 0,-15 4 0 0 0,-8 4-1804 0 0</inkml:trace>
  <inkml:trace contextRef="#ctx0" brushRef="#br0" timeOffset="1">728 297 1108 0 0,'0'0'4357'0'0,"30"72"-4606"0"0,-33-49 550 0 0,-11 7 51 0 0,-8 2 36 0 0,-8 5-112 0 0,-10 6-44 0 0,-6 2-48 0 0,-4 3-160 0 0,-2 1-24 0 0,1-5-728 0 0,18-11-769 0 0,-8 2-851 0 0</inkml:trace>
</inkml:ink>
</file>

<file path=ppt/ink/ink2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3:57.403"/>
    </inkml:context>
    <inkml:brush xml:id="br0">
      <inkml:brushProperty name="width" value="0.1" units="cm"/>
      <inkml:brushProperty name="height" value="0.1" units="cm"/>
      <inkml:brushProperty name="color" value="#33CCFF"/>
    </inkml:brush>
  </inkml:definitions>
  <inkml:trace contextRef="#ctx0" brushRef="#br0">71 13 3160 0 0,'0'0'2072'0'0,"13"-2"-1306"0"0,-10 1-747 0 0,12-2-30 0 0,0 0 0 0 0,0 1 0 0 0,16 0 0 0 0,-25 2 56 0 0,1 1-1 0 0,-1-1 0 0 0,1 1 0 0 0,-1 0 0 0 0,0 1 0 0 0,1-1 0 0 0,-1 1 1 0 0,0 1-1 0 0,0-1 0 0 0,0 1 0 0 0,-1 0 0 0 0,8 5 0 0 0,-7-4-7 0 0,-1 0 1 0 0,0 1-1 0 0,0 0 0 0 0,-1 0 0 0 0,1 1 0 0 0,-1-1 1 0 0,0 1-1 0 0,0 0 0 0 0,-1 0 0 0 0,0 0 0 0 0,0 0 1 0 0,0 0-1 0 0,-1 1 0 0 0,0 0 0 0 0,0-1 0 0 0,-1 1 0 0 0,0 0 1 0 0,0 0-1 0 0,0 0 0 0 0,-1 0 0 0 0,0-1 0 0 0,0 1 1 0 0,-1 0-1 0 0,0 0 0 0 0,0 0 0 0 0,-1 0 0 0 0,0-1 1 0 0,0 1-1 0 0,0-1 0 0 0,-1 1 0 0 0,0-1 0 0 0,0 0 0 0 0,-1 0 1 0 0,1 0-1 0 0,-8 8 0 0 0,-75 72 590 0 0,86-85-653 0 0,0-1 1 0 0,-1 1 0 0 0,1-1-1 0 0,0 0 1 0 0,0 1-1 0 0,0-1 1 0 0,0 1 0 0 0,0-1-1 0 0,0 1 1 0 0,0-1-1 0 0,0 1 1 0 0,0-1 0 0 0,0 0-1 0 0,0 1 1 0 0,0-1 0 0 0,0 1-1 0 0,0-1 1 0 0,1 1-1 0 0,-1-1 1 0 0,0 0 0 0 0,0 1-1 0 0,0-1 1 0 0,1 1-1 0 0,-1-1 1 0 0,0 0 0 0 0,0 1-1 0 0,1-1 1 0 0,-1 0-1 0 0,0 1 1 0 0,1-1 0 0 0,-1 0-1 0 0,0 0 1 0 0,1 1-1 0 0,-1-1 1 0 0,1 0 0 0 0,-1 0-1 0 0,0 0 1 0 0,1 1 0 0 0,-1-1-1 0 0,1 0 1 0 0,-1 0-1 0 0,1 0 1 0 0,0 0 0 0 0,26 10 256 0 0,-20-9-267 0 0,8 4 71 0 0,26 9-57 0 0,-39-13 4 0 0,-1 0 0 0 0,0-1 0 0 0,1 1 0 0 0,-1 0 0 0 0,0 0 0 0 0,0-1-1 0 0,0 1 1 0 0,1 0 0 0 0,-1 0 0 0 0,0 0 0 0 0,0 1 0 0 0,-1-1 0 0 0,1 0 0 0 0,0 0-1 0 0,0 0 1 0 0,0 1 0 0 0,-1-1 0 0 0,1 0 0 0 0,-1 1 0 0 0,1-1 0 0 0,-1 1 0 0 0,1-1-1 0 0,-1 3 1 0 0,0-3 84 0 0,-1 1 1 0 0,1 0-1 0 0,-1-1 0 0 0,0 1 0 0 0,0-1 0 0 0,1 0 0 0 0,-1 1 0 0 0,0-1 0 0 0,0 0 0 0 0,0 1 0 0 0,-1-1 1 0 0,1 0-1 0 0,0 0 0 0 0,0 0 0 0 0,-1 0 0 0 0,1 0 0 0 0,-2 1 0 0 0,-30 17 560 0 0,27-16-473 0 0,-33 15-181 0 0,-1-2 0 0 0,0-2 1 0 0,-1-1-1 0 0,-52 8 0 0 0,113-38-6409 0 0,11-4 4223 0 0</inkml:trace>
</inkml:ink>
</file>

<file path=ppt/ink/ink2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3:57.843"/>
    </inkml:context>
    <inkml:brush xml:id="br0">
      <inkml:brushProperty name="width" value="0.1" units="cm"/>
      <inkml:brushProperty name="height" value="0.1" units="cm"/>
      <inkml:brushProperty name="color" value="#33CCFF"/>
    </inkml:brush>
  </inkml:definitions>
  <inkml:trace contextRef="#ctx0" brushRef="#br0">95 1 288 0 0,'0'0'7293'0'0,"-13"13"-7855"0"0,-41 45 419 0 0,51-55 109 0 0,1 0 0 0 0,-1 0-1 0 0,1 0 1 0 0,0 0 0 0 0,-1 0 0 0 0,1 1 0 0 0,1-1-1 0 0,-1 1 1 0 0,0 0 0 0 0,1-1 0 0 0,0 1 0 0 0,0 0-1 0 0,0 0 1 0 0,0 0 0 0 0,1-1 0 0 0,-1 1 0 0 0,1 5-1 0 0,1-6 27 0 0,-1 0 0 0 0,1 0 0 0 0,0 0-1 0 0,0 0 1 0 0,0 0 0 0 0,1 0 0 0 0,-1 0-1 0 0,1-1 1 0 0,0 1 0 0 0,0 0 0 0 0,-1-1 0 0 0,2 0-1 0 0,-1 1 1 0 0,0-1 0 0 0,0 0 0 0 0,5 3-1 0 0,3 2 51 0 0,0-1-1 0 0,1-1 0 0 0,-1 0 1 0 0,1 0-1 0 0,1-1 0 0 0,-1 0 0 0 0,1-1 1 0 0,16 3-1 0 0,3-2 27 0 0,-1-1 0 0 0,0-1 0 0 0,48-4 0 0 0,-65 1 77 0 0,0-1 1 0 0,-1 0-1 0 0,1 0 0 0 0,-1-2 0 0 0,0 1 0 0 0,1-1 0 0 0,-2-1 0 0 0,1-1 1 0 0,0 1-1 0 0,-1-2 0 0 0,11-7 0 0 0,-19 12-92 0 0,-1 0 1 0 0,0 1-1 0 0,1-1 0 0 0,-1 0 0 0 0,0 0 1 0 0,0-1-1 0 0,-1 1 0 0 0,1 0 0 0 0,0 0 1 0 0,-1-1-1 0 0,1 1 0 0 0,-1-1 0 0 0,0 0 1 0 0,0 1-1 0 0,0-1 0 0 0,0 0 1 0 0,0 0-1 0 0,-1 1 0 0 0,1-1 0 0 0,-1 0 1 0 0,0 0-1 0 0,0 0 0 0 0,0 0 0 0 0,0 0 1 0 0,-1-3-1 0 0,0 3-31 0 0,0-1 1 0 0,-1 1-1 0 0,0 0 0 0 0,0 0 1 0 0,0-1-1 0 0,0 2 1 0 0,0-1-1 0 0,0 0 0 0 0,-1 0 1 0 0,1 1-1 0 0,-1-1 1 0 0,0 1-1 0 0,0 0 1 0 0,0 0-1 0 0,0 0 0 0 0,0 0 1 0 0,0 0-1 0 0,0 1 1 0 0,-7-3-1 0 0,-7-1-251 0 0,-1 0-1 0 0,0 1 1 0 0,0 0-1 0 0,0 2 1 0 0,-20-1-1 0 0,-94 4-1328 0 0,84 1 547 0 0,2 0-719 0 0,5 1-529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3:25.220"/>
    </inkml:context>
    <inkml:brush xml:id="br0">
      <inkml:brushProperty name="width" value="0.035" units="cm"/>
      <inkml:brushProperty name="height" value="0.035" units="cm"/>
      <inkml:brushProperty name="color" value="#E71224"/>
    </inkml:brush>
  </inkml:definitions>
  <inkml:trace contextRef="#ctx0" brushRef="#br0">10622 5509 2496,'-2'-2'778,"-1"0"0,1 0-1,0-1 1,0 1 0,0-1 0,0 0-1,0 1 1,-2-5 0,3 4-604,0 1-1,0 0 1,-1 0 0,1-1-1,-1 1 1,1 0 0,-1 0-1,0 0 1,0 1 0,0-1-1,0 0 1,0 1 0,0-1-1,-5-1 1,-11-3-60,0 2 0,-1 0 1,0 0-1,0 2 0,-34 0 0,18 0 117,-459-61 1503,126-21-914,133 28-354,-367-47-34,-5 32-208,461 55-165,-273-50 175,165 22-97,-215-47 13,77 13-108,368 74-40,-400-76 13,-30-19 50,-635-133 234,518 131-266,357 65-27,-135-16-49,84 14 61,-158-36 178,-496-155 0,250-27-80,561 208-127,3-5 1,2-5-1,-121-90 0,182 116 6,1-2 0,2-2 0,2-1 0,1-2 0,2-2 0,2-1-1,2-1 1,1-1 0,-38-83 0,52 91-21,1-1 0,2 0 0,2-1-1,-7-44 1,13 56-7,2-1-1,1 1 1,1 0-1,1 0 0,1 0 1,2 0-1,7-29 1,20-54-96,58-131 0,63-95 14,-106 237-62,82-127-1,-105 191 125,1 1 0,2 1 0,1 1 0,1 2 0,2 1 0,65-48 0,126-63-40,269-124 1,-146 69 218,32-16-147,-345 195 17,328-175 274,-355 188-395,16-12 548,-21 14-460,1 0 1,0 0-1,0 0 0,0 0 1,0 0-1,-1 0 0,1 0 1,0 0-1,0 0 1,0 0-1,0 0 0,0 0 1,-1-1-1,1 1 0,0 0 1,0 0-1,0 0 0,0 0 1,0 0-1,0 0 0,0-1 1,-1 1-1,1 0 0,0 0 1,0 0-1,0 0 0,0-1 1,0 1-1,0 0 0,0 0 1,0 0-1,0 0 0,0-1 1,0 1-1,0 0 0,0 0 1,0 0-1,0-1 1,0 1-1,0 0 0,0 0 1,0 0-1,0 0 0,0 0 1,1-1-1,-1 1 0,0 0 1,0 0-1,0 0 0,0 0 1,0 0-1,0-1 0,1 1 1,-1 0-1,0 0 0,0 0 1,0 0-1,0 0 0,-27 19-7855,19-18 5741</inkml:trace>
</inkml:ink>
</file>

<file path=ppt/ink/ink2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3:58.311"/>
    </inkml:context>
    <inkml:brush xml:id="br0">
      <inkml:brushProperty name="width" value="0.1" units="cm"/>
      <inkml:brushProperty name="height" value="0.1" units="cm"/>
      <inkml:brushProperty name="color" value="#33CCFF"/>
    </inkml:brush>
  </inkml:definitions>
  <inkml:trace contextRef="#ctx0" brushRef="#br0">474 463 1696 0 0,'0'0'6489'0'0,"46"67"-6669"0"0,-51-46 324 0 0,-12 3 156 0 0,-11 5 76 0 0,-10 5 12 0 0,-19 9-116 0 0,-1-2-92 0 0,-6 1-180 0 0,1 1-76 0 0,9-9-712 0 0,1 4-472 0 0,3-7-536 0 0,17-12-613 0 0</inkml:trace>
  <inkml:trace contextRef="#ctx0" brushRef="#br0" timeOffset="1">1192 8 4712 0 0,'0'0'2289'0'0,"12"-2"-1380"0"0,1 0-912 0 0,0 0 0 0 0,0 1 0 0 0,0 0 0 0 0,0 1 0 0 0,1 1 0 0 0,-1 0 0 0 0,0 0 0 0 0,0 1 0 0 0,0 1 0 0 0,20 7 0 0 0,-26-7-5 0 0,-1 0 0 0 0,0 1 0 0 0,0-1 0 0 0,0 1 1 0 0,0 0-1 0 0,-1 1 0 0 0,0 0 0 0 0,0-1 0 0 0,0 2 0 0 0,0-1 1 0 0,-1 0-1 0 0,0 1 0 0 0,0 0 0 0 0,0 0 0 0 0,-1 0 0 0 0,0 1 1 0 0,0-1-1 0 0,3 11 0 0 0,-4-8 15 0 0,0 0 0 0 0,-1 0 0 0 0,0 0 0 0 0,-1 0 0 0 0,0 0 0 0 0,0 0 0 0 0,-1 0 0 0 0,0 0 1 0 0,0 0-1 0 0,-1 0 0 0 0,0 0 0 0 0,-1 0 0 0 0,0-1 0 0 0,-4 10 0 0 0,-6 3 129 0 0,0 0-1 0 0,0 0 0 0 0,-2-1 1 0 0,-1-1-1 0 0,0 0 1 0 0,-2-1-1 0 0,0-1 1 0 0,-1-1-1 0 0,-24 17 1 0 0,42-33-143 0 0,0 1-1 0 0,0 0 1 0 0,0-1 0 0 0,0 1-1 0 0,0 0 1 0 0,0-1 0 0 0,1 1-1 0 0,-1 0 1 0 0,0 0 0 0 0,0 0-1 0 0,1 0 1 0 0,-1 0 0 0 0,1 0-1 0 0,-1 0 1 0 0,1 0 0 0 0,-1 0 0 0 0,1 0-1 0 0,0 0 1 0 0,-1 0 0 0 0,1 0-1 0 0,0 0 1 0 0,0 1 0 0 0,0-1-1 0 0,0 0 1 0 0,0 0 0 0 0,0 0-1 0 0,0 0 1 0 0,0 0 0 0 0,0 1 0 0 0,0-1-1 0 0,1 0 1 0 0,-1 0 0 0 0,1 0-1 0 0,-1 0 1 0 0,1 0 0 0 0,-1 0-1 0 0,1 0 1 0 0,-1 0 0 0 0,1 0-1 0 0,1 1 1 0 0,1 1 41 0 0,-1 0-1 0 0,1-1 1 0 0,0 1-1 0 0,0-1 1 0 0,0 0 0 0 0,0 0-1 0 0,0 0 1 0 0,0 0-1 0 0,0 0 1 0 0,1-1 0 0 0,4 2-1 0 0,4 0-475 0 0,1-1 0 0 0,0-1 0 0 0,0 0 0 0 0,0 0-1 0 0,0-2 1 0 0,0 1 0 0 0,0-2 0 0 0,0 1 0 0 0,0-2 0 0 0,24-7-1 0 0,22-12-2485 0 0</inkml:trace>
</inkml:ink>
</file>

<file path=ppt/ink/ink2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3:58.746"/>
    </inkml:context>
    <inkml:brush xml:id="br0">
      <inkml:brushProperty name="width" value="0.1" units="cm"/>
      <inkml:brushProperty name="height" value="0.1" units="cm"/>
      <inkml:brushProperty name="color" value="#33CCFF"/>
    </inkml:brush>
  </inkml:definitions>
  <inkml:trace contextRef="#ctx0" brushRef="#br0">281 1 3676 0 0,'0'0'1606'0'0,"-13"1"-1029"0"0,-7 1-551 0 0,0 1-1 0 0,0 1 1 0 0,0 1-1 0 0,1 0 1 0 0,-30 14 0 0 0,38-14-88 0 0,0 2 0 0 0,0-1 0 0 0,1 2 0 0 0,0-1 0 0 0,0 1 0 0 0,0 1 1 0 0,-15 19-1 0 0,22-26 37 0 0,1 1 0 0 0,0-1 1 0 0,0 1-1 0 0,1 0 0 0 0,-1 0 0 0 0,0 0 1 0 0,1 0-1 0 0,0 0 0 0 0,0 0 1 0 0,-1 0-1 0 0,2 0 0 0 0,-1 0 1 0 0,0 1-1 0 0,1-1 0 0 0,0 0 0 0 0,-1 0 1 0 0,1 1-1 0 0,1-1 0 0 0,-1 0 1 0 0,0 1-1 0 0,1-1 0 0 0,0 0 1 0 0,-1 0-1 0 0,1 1 0 0 0,0-1 0 0 0,1 0 1 0 0,-1 0-1 0 0,1 0 0 0 0,-1 0 1 0 0,1-1-1 0 0,0 1 0 0 0,0 0 0 0 0,0-1 1 0 0,4 5-1 0 0,4 2 89 0 0,1-1 0 0 0,0 0 0 0 0,0 0 1 0 0,1-1-1 0 0,-1-1 0 0 0,2 0 0 0 0,-1 0 0 0 0,1-1 0 0 0,-1-1 0 0 0,1 0 0 0 0,14 2 1 0 0,4 0 83 0 0,0-2 1 0 0,-1-2-1 0 0,56-2 1 0 0,-72-1 132 0 0,0-1 1 0 0,0 0 0 0 0,-1-1 0 0 0,1-1 0 0 0,0 0 0 0 0,-1-1-1 0 0,0 0 1 0 0,17-10 0 0 0,-24 12-118 0 0,0-1-1 0 0,-1 0 1 0 0,1 0-1 0 0,-1 0 0 0 0,0-1 1 0 0,-1 0-1 0 0,1 0 1 0 0,6-10-1 0 0,-9 12-109 0 0,0-1 1 0 0,0 1-1 0 0,0-1 0 0 0,-1 0 1 0 0,0 1-1 0 0,1-1 0 0 0,-1 0 0 0 0,-1 0 1 0 0,1 0-1 0 0,-1 0 0 0 0,1 0 0 0 0,-1 0 1 0 0,0 0-1 0 0,-1 0 0 0 0,0-7 0 0 0,0 7-41 0 0,-1 0-1 0 0,1 1 0 0 0,-1-1 1 0 0,0 0-1 0 0,0 1 1 0 0,0-1-1 0 0,-1 1 0 0 0,1 0 1 0 0,-1 0-1 0 0,0 0 1 0 0,1 0-1 0 0,-1 0 0 0 0,-1 1 1 0 0,1-1-1 0 0,0 1 0 0 0,-1 0 1 0 0,1 0-1 0 0,-1 0 1 0 0,1 0-1 0 0,-7-2 0 0 0,-7-2-235 0 0,1 1 0 0 0,-1 1 0 0 0,-23-4 0 0 0,-5 3-1067 0 0,0 2 0 0 0,0 1 0 0 0,0 3-1 0 0,-46 6 1 0 0,47-2-1723 0 0</inkml:trace>
</inkml:ink>
</file>

<file path=ppt/ink/ink2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3:59.167"/>
    </inkml:context>
    <inkml:brush xml:id="br0">
      <inkml:brushProperty name="width" value="0.1" units="cm"/>
      <inkml:brushProperty name="height" value="0.1" units="cm"/>
      <inkml:brushProperty name="color" value="#33CCFF"/>
    </inkml:brush>
  </inkml:definitions>
  <inkml:trace contextRef="#ctx0" brushRef="#br0">425 386 3040 0 0,'0'0'5801'0'0,"-72"59"-6073"0"0,38-42 492 0 0,-5 0-168 0 0,-4 1 28 0 0,-1 2-4 0 0,1-2-76 0 0,-2 2-828 0 0,4-2-288 0 0,12-6-813 0 0,-6-3-1175 0 0</inkml:trace>
  <inkml:trace contextRef="#ctx0" brushRef="#br0" timeOffset="0.99">1148 1 4256 0 0,'0'0'8043'0'0,"3"12"-9112"0"0,3 17 1190 0 0,7 21 167 0 0,10 98-1 0 0,-23-127-672 0 0,0 1 0 0 0,-6 34 1 0 0,2-33-1161 0 0,-2-1 1 0 0,-9 28 0 0 0,10-34-643 0 0,2-5-929 0 0</inkml:trace>
</inkml:ink>
</file>

<file path=ppt/ink/ink2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3:59.607"/>
    </inkml:context>
    <inkml:brush xml:id="br0">
      <inkml:brushProperty name="width" value="0.1" units="cm"/>
      <inkml:brushProperty name="height" value="0.1" units="cm"/>
      <inkml:brushProperty name="color" value="#33CCFF"/>
    </inkml:brush>
  </inkml:definitions>
  <inkml:trace contextRef="#ctx0" brushRef="#br0">322 26 5380 0 0,'0'0'2624'0'0,"-12"10"-4371"0"0,11-9 1746 0 0,-12 9-64 0 0,1 1 0 0 0,-1 1 0 0 0,2 0 0 0 0,-1 0 0 0 0,2 1 0 0 0,0 0 0 0 0,0 1 0 0 0,1 0 0 0 0,-10 23 0 0 0,17-29 54 0 0,-1 1-1 0 0,1-1 1 0 0,0 1 0 0 0,1-1-1 0 0,0 1 1 0 0,0-1 0 0 0,1 1-1 0 0,0 0 1 0 0,1-1 0 0 0,0 1-1 0 0,0 0 1 0 0,0-1 0 0 0,2 0-1 0 0,4 14 1 0 0,-5-16 147 0 0,0-1 0 0 0,1 0 0 0 0,0 0 0 0 0,0 0 0 0 0,1-1 0 0 0,-1 1 0 0 0,1-1-1 0 0,0 1 1 0 0,0-1 0 0 0,1 0 0 0 0,-1-1 0 0 0,1 1 0 0 0,0-1 0 0 0,0 0 0 0 0,0 0 0 0 0,0-1 0 0 0,0 1 0 0 0,1-1-1 0 0,-1 0 1 0 0,1 0 0 0 0,-1-1 0 0 0,11 2 0 0 0,-9-3 59 0 0,1 0-1 0 0,-1 0 1 0 0,1 0-1 0 0,-1-1 1 0 0,0 0 0 0 0,1 0-1 0 0,-1-1 1 0 0,0 0-1 0 0,0 0 1 0 0,0-1-1 0 0,0 0 1 0 0,0 0 0 0 0,-1 0-1 0 0,1-1 1 0 0,-1 0-1 0 0,0 0 1 0 0,0-1-1 0 0,-1 0 1 0 0,1 0 0 0 0,-1 0-1 0 0,0-1 1 0 0,7-9-1 0 0,-7 8-140 0 0,1-1 0 0 0,-1 0 0 0 0,-1 0 0 0 0,0-1 0 0 0,0 1 0 0 0,0-1 0 0 0,-1 0 0 0 0,0 0 0 0 0,-1 0 0 0 0,0 0 0 0 0,-1 0 0 0 0,0-1 0 0 0,0 1 0 0 0,-1 0 0 0 0,0-1 0 0 0,0 1 0 0 0,-4-17 0 0 0,3 21-68 0 0,-1 1 0 0 0,0-1 0 0 0,0 0 0 0 0,0 1 0 0 0,0 0 0 0 0,-1-1 0 0 0,0 1 1 0 0,0 0-1 0 0,0 0 0 0 0,0 1 0 0 0,-1-1 0 0 0,1 1 0 0 0,-1-1 0 0 0,0 1 0 0 0,0 0 1 0 0,-7-4-1 0 0,-3 0-207 0 0,0 0 0 0 0,0 1 0 0 0,-1 1 0 0 0,-19-5 0 0 0,-204-30-4970 0 0,123 27 470 0 0</inkml:trace>
</inkml:ink>
</file>

<file path=ppt/ink/ink2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4:28.564"/>
    </inkml:context>
    <inkml:brush xml:id="br0">
      <inkml:brushProperty name="width" value="0.1" units="cm"/>
      <inkml:brushProperty name="height" value="0.1" units="cm"/>
      <inkml:brushProperty name="color" value="#33CCFF"/>
    </inkml:brush>
  </inkml:definitions>
  <inkml:trace contextRef="#ctx0" brushRef="#br0">1 526 92 0 0,'0'0'3443'0'0,"13"-9"-3422"0"0,9-6-21 0 0,1 1 0 0 0,0 1-1 0 0,31-12 1 0 0,416-172 2085 0 0,-278 112-1903 0 0,-23-3 143 0 0,-50 23-557 0 0,-113 62-334 0 0,0 1-1 0 0,1-1 1 0 0,-1 2-1 0 0,13-3 1 0 0,-12 2-997 0 0</inkml:trace>
</inkml:ink>
</file>

<file path=ppt/ink/ink2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4:29.226"/>
    </inkml:context>
    <inkml:brush xml:id="br0">
      <inkml:brushProperty name="width" value="0.1" units="cm"/>
      <inkml:brushProperty name="height" value="0.1" units="cm"/>
      <inkml:brushProperty name="color" value="#33CCFF"/>
    </inkml:brush>
  </inkml:definitions>
  <inkml:trace contextRef="#ctx0" brushRef="#br0">1 43 600 0 0,'0'0'327'0'0,"14"-1"206"0"0,261-4-111 0 0,-234 4-319 0 0,18 0 121 0 0,1-2 0 0 0,-1-2 1 0 0,93-21-1 0 0,-150 29-237 0 0,-1 0-1 0 0,0 1 1 0 0,1-1 0 0 0,-2 1 0 0 0,1-1 0 0 0,0 1 0 0 0,-1 0 0 0 0,1-1 0 0 0,-1 1 0 0 0,-1 6 0 0 0,4 21 81 0 0,74 328 991 0 0,-77-359-954 0 0,0 0-1 0 0,0 1 1 0 0,0-1 0 0 0,0 0-1 0 0,0 1 1 0 0,1-1 0 0 0,-1 1-1 0 0,0-1 1 0 0,0 0 0 0 0,0 1-1 0 0,0-1 1 0 0,0 0 0 0 0,0 1-1 0 0,-1-1 1 0 0,1 0 0 0 0,0 1-1 0 0,0-1 1 0 0,0 1-1 0 0,0-1 1 0 0,0 0 0 0 0,0 1-1 0 0,-1-1 1 0 0,1 0 0 0 0,0 0-1 0 0,0 1 1 0 0,0-1 0 0 0,-1 0-1 0 0,1 1 1 0 0,0-1 0 0 0,0 0-1 0 0,-1 0 1 0 0,1 1 0 0 0,0-1-1 0 0,-1 0 1 0 0,1 0 0 0 0,-8 2 517 0 0,-2-1-3583 0 0,-13-2-45 0 0</inkml:trace>
</inkml:ink>
</file>

<file path=ppt/ink/ink2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4:40.921"/>
    </inkml:context>
    <inkml:brush xml:id="br0">
      <inkml:brushProperty name="width" value="0.1" units="cm"/>
      <inkml:brushProperty name="height" value="0.1" units="cm"/>
      <inkml:brushProperty name="color" value="#33CCFF"/>
    </inkml:brush>
  </inkml:definitions>
  <inkml:trace contextRef="#ctx0" brushRef="#br0">1 3 312 0 0,'0'0'184'0'0,"85"-2"-680"0"0</inkml:trace>
</inkml:ink>
</file>

<file path=ppt/ink/ink2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4:41.412"/>
    </inkml:context>
    <inkml:brush xml:id="br0">
      <inkml:brushProperty name="width" value="0.1" units="cm"/>
      <inkml:brushProperty name="height" value="0.1" units="cm"/>
      <inkml:brushProperty name="color" value="#33CCFF"/>
    </inkml:brush>
  </inkml:definitions>
  <inkml:trace contextRef="#ctx0" brushRef="#br0">1 0 1500 0 0,'0'0'2636'0'0,"72"18"-3740"0"0,-40-2 700 0 0,-8-3-628 0 0,18 7-564 0 0</inkml:trace>
  <inkml:trace contextRef="#ctx0" brushRef="#br0" timeOffset="1">785 392 2644 0 0,'0'0'3101'0'0,"80"52"-5470"0"0,-40-19 701 0 0</inkml:trace>
  <inkml:trace contextRef="#ctx0" brushRef="#br0" timeOffset="2">1243 1074 3436 0 0,'0'0'3541'0'0,"16"86"-5818"0"0,8-42 1429 0 0,-2-11-836 0 0,17 17-468 0 0</inkml:trace>
</inkml:ink>
</file>

<file path=ppt/ink/ink2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4:41.884"/>
    </inkml:context>
    <inkml:brush xml:id="br0">
      <inkml:brushProperty name="width" value="0.1" units="cm"/>
      <inkml:brushProperty name="height" value="0.1" units="cm"/>
      <inkml:brushProperty name="color" value="#33CCFF"/>
    </inkml:brush>
  </inkml:definitions>
  <inkml:trace contextRef="#ctx0" brushRef="#br0">834 0 2460 0 0,'0'0'3949'0'0,"-46"80"-6482"0"0,45-52 1337 0 0,-2 22-304 0 0</inkml:trace>
  <inkml:trace contextRef="#ctx0" brushRef="#br0" timeOffset="1">170 676 1016 0 0,'0'0'4957'0'0,"-76"-23"-4049"0"0,63 18-464 0 0,4 2-444 0 0,2 3-248 0 0,-3 7-232 0 0,4 6-80 0 0,-4 5-65 0 0,-1 2-287 0 0,5-3-328 0 0,-15 9-716 0 0</inkml:trace>
</inkml:ink>
</file>

<file path=ppt/ink/ink2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4:42.327"/>
    </inkml:context>
    <inkml:brush xml:id="br0">
      <inkml:brushProperty name="width" value="0.1" units="cm"/>
      <inkml:brushProperty name="height" value="0.1" units="cm"/>
      <inkml:brushProperty name="color" value="#33CCFF"/>
    </inkml:brush>
  </inkml:definitions>
  <inkml:trace contextRef="#ctx0" brushRef="#br0">1377 1167 1004 0 0,'0'0'3952'0'0,"-79"-31"-3027"0"0,58 21-341 0 0,0-1-204 0 0,4 2-84 0 0,8 5-296 0 0,-1 2 0 0 0,3 2-636 0 0,-3 4-445 0 0,4 4-263 0 0,-5-2-872 0 0</inkml:trace>
  <inkml:trace contextRef="#ctx0" brushRef="#br0" timeOffset="1">485 933 1668 0 0,'0'0'5073'0'0,"-78"-73"-4777"0"0,65 55 84 0 0,1 4-228 0 0,7 5-152 0 0,2 1-116 0 0,3 4-116 0 0,0-1-796 0 0,12-15-3573 0 0</inkml:trace>
  <inkml:trace contextRef="#ctx0" brushRef="#br0" timeOffset="2">132 368 456 0 0,'0'0'3288'0'0,"-52"-86"-2388"0"0,38 56-472 0 0,-3-2-76 0 0,3 4 13 0 0,3 1-25 0 0,1 1-288 0 0,2 4-28 0 0,4 2-24 0 0,3 2-52 0 0,1 1-76 0 0,1 3-160 0 0,8 0-521 0 0,0 2-1039 0 0,9-10-228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3:25.625"/>
    </inkml:context>
    <inkml:brush xml:id="br0">
      <inkml:brushProperty name="width" value="0.035" units="cm"/>
      <inkml:brushProperty name="height" value="0.035" units="cm"/>
      <inkml:brushProperty name="color" value="#E71224"/>
    </inkml:brush>
  </inkml:definitions>
  <inkml:trace contextRef="#ctx0" brushRef="#br0">364 58 528,'-11'-15'4553,"8"12"-4181,0 0 0,1-1 1,-1 0-1,1 1 0,0-1 0,0 0 1,-2-6-1,4 10-344,0-1-1,0 1 1,0 0 0,0-1 0,0 1 0,0 0 0,0-1 0,0 1-1,1 0 1,-1-1 0,0 1 0,0 0 0,0 0 0,0-1 0,1 1-1,-1 0 1,0 0 0,0-1 0,1 1 0,-1 0 0,0 0 0,0 0-1,1 0 1,-1-1 0,0 1 0,1 0 0,-1 0 0,0 0 0,1 0-1,-1 0 1,0 0 0,1 0 0,-1 0 0,0 0 0,1 0 0,-1 0-1,0 0 1,0 0 0,1 0 0,-1 0 0,0 0 0,1 0 0,0 1-1,21 2-201,-16-2 263,120 22 424,-1 6-1,178 65 1,-281-85-391,1 1 1,-1 1-1,-1 1 1,0 1-1,-1 0 1,-1 2-1,0 1 1,19 18-1,-26-22-65,0 0 0,-1 1 0,0 1 0,-1-1-1,0 2 1,-2-1 0,1 1 0,11 30 0,-16-31-37,0 0 0,-1 0 0,0 0 1,-1 1-1,-1-1 0,0 0 0,-1 1 0,-1-1 1,0 0-1,-1 1 0,-4 13 0,-3 4 29,-1 0-1,-2-1 1,-2-1-1,0 0 0,-2-1 1,-32 45-1,-145 167 265,186-233-305,-5 5 5,-716 873-2696,551-655 25</inkml:trace>
</inkml:ink>
</file>

<file path=ppt/ink/ink2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4:42.837"/>
    </inkml:context>
    <inkml:brush xml:id="br0">
      <inkml:brushProperty name="width" value="0.1" units="cm"/>
      <inkml:brushProperty name="height" value="0.1" units="cm"/>
      <inkml:brushProperty name="color" value="#33CCFF"/>
    </inkml:brush>
  </inkml:definitions>
  <inkml:trace contextRef="#ctx0" brushRef="#br0">52 1144 1240 0 0,'0'0'3716'0'0,"-31"-89"-2791"0"0,21 61-145 0 0,3-4-144 0 0,3 5-348 0 0,4 3-236 0 0,0 2-104 0 0,13 4-28 0 0,7 0-464 0 0,11 0-420 0 0,-8 4-521 0 0,30-17-587 0 0</inkml:trace>
  <inkml:trace contextRef="#ctx0" brushRef="#br0" timeOffset="1">570 278 2460 0 0,'0'0'3313'0'0,"0"-79"-2457"0"0,0 55-268 0 0,2 2-4 0 0,11 4-492 0 0,9 5-92 0 0,22 3-392 0 0,29 3-64 0 0,28 4-192 0 0,15-3-1137 0 0,-24 4-315 0 0,-13-10-412 0 0</inkml:trace>
  <inkml:trace contextRef="#ctx0" brushRef="#br0" timeOffset="2">2376 3 1240 0 0,'0'0'1408'0'0,"73"-3"-1408"0"0,-17 13-248 0 0,20 10-156 0 0,-8-1-600 0 0</inkml:trace>
  <inkml:trace contextRef="#ctx0" brushRef="#br0" timeOffset="3">3170 294 1108 0 0,'0'0'2804'0'0</inkml:trace>
</inkml:ink>
</file>

<file path=ppt/ink/ink2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4:54.214"/>
    </inkml:context>
    <inkml:brush xml:id="br0">
      <inkml:brushProperty name="width" value="0.1" units="cm"/>
      <inkml:brushProperty name="height" value="0.1" units="cm"/>
      <inkml:brushProperty name="color" value="#33CCFF"/>
    </inkml:brush>
  </inkml:definitions>
  <inkml:trace contextRef="#ctx0" brushRef="#br0">79 3 404 0 0,'0'0'7544'0'0,"4"0"-7401"0"0,11-2-211 0 0,-12 2-396 0 0,-2 39-624 0 0,-1-36 1055 0 0,-1-1-1 0 0,0 1 1 0 0,0 0 0 0 0,0-1-1 0 0,0 1 1 0 0,0-1-1 0 0,-1 1 1 0 0,1-1 0 0 0,-1 0-1 0 0,0 0 1 0 0,0 1-1 0 0,1-1 1 0 0,-1 0 0 0 0,-1 0-1 0 0,1-1 1 0 0,-3 3-1 0 0,-1 1-613 0 0,-1-1 1 0 0,0 1-1 0 0,0-2 0 0 0,-13 6 0 0 0,-7 0-1822 0 0</inkml:trace>
</inkml:ink>
</file>

<file path=ppt/ink/ink2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4:14.220"/>
    </inkml:context>
    <inkml:brush xml:id="br0">
      <inkml:brushProperty name="width" value="0.1" units="cm"/>
      <inkml:brushProperty name="height" value="0.1" units="cm"/>
      <inkml:brushProperty name="color" value="#33CCFF"/>
    </inkml:brush>
  </inkml:definitions>
  <inkml:trace contextRef="#ctx0" brushRef="#br0">1 156 1188 0 0,'0'0'1836'0'0,"8"0"-2683"0"0,115-7 976 0 0,1776-67 1477 0 0,-433 26 195 0 0,-1112 22-922 0 0,-336 26-848 0 0,-14 3-395 0 0,-41 8-1343 0 0,-20-1-229 0 0</inkml:trace>
</inkml:ink>
</file>

<file path=ppt/ink/ink2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4:15.146"/>
    </inkml:context>
    <inkml:brush xml:id="br0">
      <inkml:brushProperty name="width" value="0.1" units="cm"/>
      <inkml:brushProperty name="height" value="0.1" units="cm"/>
      <inkml:brushProperty name="color" value="#33CCFF"/>
    </inkml:brush>
  </inkml:definitions>
  <inkml:trace contextRef="#ctx0" brushRef="#br0">364 47 664 0 0,'0'0'4244'0'0,"1"-9"-3824"0"0,1-28-303 0 0,7 61-2556 0 0,3 512 2101 0 0,-13-422 302 0 0,-49 468 997 0 0,13-265 773 0 0,-8 239-361 0 0,-68 618-452 0 0,-6-9 118 0 0,96-238-399 0 0,34-284 48 0 0,-11-643-712 0 0,1 0 0 0 0,-1 1 0 0 0,0-1 0 0 0,0 0 1 0 0,0 0-1 0 0,1 0 0 0 0,-1 0 0 0 0,0 0 0 0 0,0 1 0 0 0,1-1 1 0 0,-1 0-1 0 0,0 0 0 0 0,0 0 0 0 0,1 0 0 0 0,-1 0 1 0 0,0 0-1 0 0,0 0 0 0 0,1 0 0 0 0,-1 0 0 0 0,0 0 0 0 0,0 0 1 0 0,1 0-1 0 0,-1 0 0 0 0,0 0 0 0 0,0 0 0 0 0,1 0 1 0 0,-1 0-1 0 0,0 0 0 0 0,0-1 0 0 0,1 1 0 0 0,-1 0 1 0 0,0 0-1 0 0,0 0 0 0 0,0 0 0 0 0,1 0 0 0 0,-1-1 0 0 0,0 1 1 0 0,0 0-1 0 0,0 0 0 0 0,1 0 0 0 0,-1-1 0 0 0,0 1 1 0 0,0 0-1 0 0,12-9-694 0 0,8-14-1073 0 0,22-35-1928 0 0</inkml:trace>
</inkml:ink>
</file>

<file path=ppt/ink/ink2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4:16.539"/>
    </inkml:context>
    <inkml:brush xml:id="br0">
      <inkml:brushProperty name="width" value="0.1" units="cm"/>
      <inkml:brushProperty name="height" value="0.1" units="cm"/>
      <inkml:brushProperty name="color" value="#33CCFF"/>
    </inkml:brush>
  </inkml:definitions>
  <inkml:trace contextRef="#ctx0" brushRef="#br0">250 1 2620 0 0,'0'0'3121'0'0,"6"3"-4877"0"0,-3-2 1725 0 0,-1 0 1 0 0,1 1-1 0 0,0-1 0 0 0,-1 1 1 0 0,1 0-1 0 0,-1 0 1 0 0,0 0-1 0 0,0 0 0 0 0,0 0 1 0 0,0 1-1 0 0,0-1 0 0 0,0 1 1 0 0,0-1-1 0 0,-1 1 0 0 0,1 0 1 0 0,-1-1-1 0 0,0 1 1 0 0,0 0-1 0 0,0 0 0 0 0,0 0 1 0 0,0 0-1 0 0,0 5 0 0 0,4 32 4 0 0,-1 0 1 0 0,-2 0-1 0 0,-2 0 0 0 0,-1 0 0 0 0,-11 60 0 0 0,-54 197 1547 0 0,37-179-210 0 0,-57 393 1187 0 0,53 6-1867 0 0,-11 61 382 0 0,28-414-790 0 0,-6 331 71 0 0,30 3 38 0 0,0-42 254 0 0,-14-4-165 0 0,3 216 258 0 0,17-423 286 0 0,72 378 0 0 0,-81-594-1104 0 0,31 144 745 0 0,-10-88-2087 0 0,-17-63-932 0 0,19 35-1 0 0,-9-29-1432 0 0</inkml:trace>
</inkml:ink>
</file>

<file path=ppt/ink/ink2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4:17.872"/>
    </inkml:context>
    <inkml:brush xml:id="br0">
      <inkml:brushProperty name="width" value="0.1" units="cm"/>
      <inkml:brushProperty name="height" value="0.1" units="cm"/>
      <inkml:brushProperty name="color" value="#33CCFF"/>
    </inkml:brush>
  </inkml:definitions>
  <inkml:trace contextRef="#ctx0" brushRef="#br0">0 129 312 0 0,'0'0'2985'0'0,"13"1"-2737"0"0,240-8 1631 0 0,331 2-984 0 0,-285 11-507 0 0,209-25 476 0 0,224-21-570 0 0,-464 35-147 0 0,411-23 530 0 0,-173-3 1322 0 0,-498 33-947 0 0,-22 1-4179 0 0,-3-1-905 0 0,52-9-549 0 0</inkml:trace>
</inkml:ink>
</file>

<file path=ppt/ink/ink2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4:44.112"/>
    </inkml:context>
    <inkml:brush xml:id="br0">
      <inkml:brushProperty name="width" value="0.1" units="cm"/>
      <inkml:brushProperty name="height" value="0.1" units="cm"/>
      <inkml:brushProperty name="color" value="#33CCFF"/>
    </inkml:brush>
  </inkml:definitions>
  <inkml:trace contextRef="#ctx0" brushRef="#br0">18 133 756 0 0,'0'0'5453'0'0,"-4"-1"-5972"0"0,-9-1 376 0 0,23 4 341 0 0,32 4 598 0 0,588 0 160 0 0,-472-11-857 0 0,254 0-273 0 0,392-17 144 0 0,-341-10 20 0 0,547-25 3258 0 0,-547 48-2684 0 0,337-4 71 0 0,-758 14-1986 0 0,-37 2 133 0 0,-12 1-262 0 0,-65 13-437 0 0,-7-3-438 0 0</inkml:trace>
</inkml:ink>
</file>

<file path=ppt/ink/ink2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4:45.270"/>
    </inkml:context>
    <inkml:brush xml:id="br0">
      <inkml:brushProperty name="width" value="0.1" units="cm"/>
      <inkml:brushProperty name="height" value="0.1" units="cm"/>
      <inkml:brushProperty name="color" value="#33CCFF"/>
    </inkml:brush>
  </inkml:definitions>
  <inkml:trace contextRef="#ctx0" brushRef="#br0">306 20 536 0 0,'0'0'6775'0'0,"0"-4"-6629"0"0,-1 2-99 0 0,0-11-222 0 0,-1 13-204 0 0,-1 8-260 0 0,-75 286 1880 0 0,-6 21 295 0 0,55-225-986 0 0,-57 123 1 0 0,83-206-699 0 0,-7 15 379 0 0,2-15-3341 0 0</inkml:trace>
</inkml:ink>
</file>

<file path=ppt/ink/ink2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4:46.256"/>
    </inkml:context>
    <inkml:brush xml:id="br0">
      <inkml:brushProperty name="width" value="0.1" units="cm"/>
      <inkml:brushProperty name="height" value="0.1" units="cm"/>
      <inkml:brushProperty name="color" value="#33CCFF"/>
    </inkml:brush>
  </inkml:definitions>
  <inkml:trace contextRef="#ctx0" brushRef="#br0">304 181 912 0 0,'0'0'5647'0'0,"9"-4"-6479"0"0,25-8 1017 0 0,0 3 1 0 0,1 0-1 0 0,0 3 0 0 0,44-4 0 0 0,-16 2-95 0 0,1074-101-204 0 0,-986 96 205 0 0,-150 13-114 0 0,1 1-1 0 0,-1 0 1 0 0,0-1 0 0 0,0 1-1 0 0,0 0 1 0 0,0 0 0 0 0,0-1-1 0 0,0 1 1 0 0,0 0 0 0 0,0 0-1 0 0,0 0 1 0 0,0 0 0 0 0,0 0-1 0 0,-1 1 1 0 0,1-1 0 0 0,0 0-1 0 0,-1 0 1 0 0,1 0 0 0 0,-1 1-1 0 0,1 1 1 0 0,9 27 119 0 0,-5-3 51 0 0,-1-1 1 0 0,-2 1-1 0 0,0 0 0 0 0,-4 44 1 0 0,1-34 16 0 0,-29 268 1151 0 0,2-21-581 0 0,26-14-309 0 0,2-156 354 0 0,-42-112 1073 0 0,-677-37-1948 0 0,492 19 297 0 0,-494-19 2091 0 0,690 35-2347 0 0,15 0-189 0 0,1 0 0 0 0,0 0 0 0 0,-1-2 0 0 0,1 0 0 0 0,-26-7 1 0 0,40 8-256 0 0</inkml:trace>
</inkml:ink>
</file>

<file path=ppt/ink/ink2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4:46.767"/>
    </inkml:context>
    <inkml:brush xml:id="br0">
      <inkml:brushProperty name="width" value="0.1" units="cm"/>
      <inkml:brushProperty name="height" value="0.1" units="cm"/>
      <inkml:brushProperty name="color" value="#33CCFF"/>
    </inkml:brush>
  </inkml:definitions>
  <inkml:trace contextRef="#ctx0" brushRef="#br0">82 61 312 0 0,'0'0'4132'0'0,"5"-10"-3737"0"0,26-41 1512 0 0,-37 66-1418 0 0,1 0 0 0 0,0 0 0 0 0,1 0-1 0 0,-2 19 1 0 0,-7 29-105 0 0,-9 13-15 0 0,-26 82 152 0 0,40-122-1245 0 0,9-12-2927 0 0,2-17 1166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3:26.792"/>
    </inkml:context>
    <inkml:brush xml:id="br0">
      <inkml:brushProperty name="width" value="0.035" units="cm"/>
      <inkml:brushProperty name="height" value="0.035" units="cm"/>
      <inkml:brushProperty name="color" value="#E71224"/>
    </inkml:brush>
  </inkml:definitions>
  <inkml:trace contextRef="#ctx0" brushRef="#br0">7992 741 9493,'-8'6'4562,"-29"26"-3964,-62 58-19,-180 123-1,-119 35-515,292-191 67,-2-4 0,-3-5 0,-1-4 0,-121 28 0,88-38 170,-2-6 0,-264 16 1,-403-46 153,134-59-85,416 32-300,-414-63 173,482 54-114,-404-89 300,518 106-390,-216-60 28,276 74-68,-712-241-40,692 233 50,-365-141-9,311 113 22,2-4 0,-102-68 0,16-13 83,144 99-119,2-1 1,-53-61-1,84 88-35,1 1 12,0 0 0,0-1-1,0 1 1,0 0-1,1-1 1,-1 1 0,1-1-1,-1 1 1,1-1-1,0 0 1,-1-5 0,22-9-1842,-19 16 1462,0 5 129,-5 18 8,-12 41 312,11-47 19,-99 387 530,20 17-551,63-241 75,-2-45 692,40-278-1178,44-174 1,-38 215 364,-4 12-11,61-262-51,-58 272-22,4 2 1,43-91 0,-61 157 58,0 0 0,0 0 1,1 0-1,1 1 1,0 0-1,0 1 1,1 0-1,1 1 0,0 0 1,0 1-1,1 0 1,0 1-1,0 1 1,1 0-1,0 0 1,0 2-1,17-5 0,-12 5-8,0 2-1,0 0 0,0 1 0,0 0 1,0 2-1,0 0 0,0 2 1,0 0-1,21 5 0,2 3 32,-1 1 1,-1 3-1,41 19 0,-29-8-135,-1 3-1,-1 1 1,-1 3-1,59 51 0,-43-26-1231,-3 3-1,71 89 1,-52-46-1106,-9-11-1225</inkml:trace>
</inkml:ink>
</file>

<file path=ppt/ink/ink2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4:47.502"/>
    </inkml:context>
    <inkml:brush xml:id="br0">
      <inkml:brushProperty name="width" value="0.1" units="cm"/>
      <inkml:brushProperty name="height" value="0.1" units="cm"/>
      <inkml:brushProperty name="color" value="#33CCFF"/>
    </inkml:brush>
  </inkml:definitions>
  <inkml:trace contextRef="#ctx0" brushRef="#br0">163 30 2600 0 0,'0'0'7221'0'0,"-6"-5"-7444"0"0,-21-15 45 0 0,27 19 158 0 0,-1 1 1 0 0,0-1 0 0 0,0 1 0 0 0,0-1 0 0 0,1 1 0 0 0,-1 0-1 0 0,0 0 1 0 0,0-1 0 0 0,0 1 0 0 0,0 0 0 0 0,0 0-1 0 0,0 0 1 0 0,0 0 0 0 0,1 0 0 0 0,-1 0 0 0 0,0 0 0 0 0,0 0-1 0 0,0 0 1 0 0,0 1 0 0 0,0-1 0 0 0,0 0 0 0 0,0 1 0 0 0,1-1-1 0 0,-1 0 1 0 0,0 1 0 0 0,0-1 0 0 0,0 1 0 0 0,0 0 0 0 0,-18 18-141 0 0,15-15 158 0 0,-4 6-21 0 0,-1-1 0 0 0,2 1 0 0 0,0 1-1 0 0,0-1 1 0 0,1 1 0 0 0,0 0 0 0 0,1 1 0 0 0,0-1-1 0 0,1 1 1 0 0,0 0 0 0 0,-3 19 0 0 0,4-16 41 0 0,1 0 1 0 0,1-1 0 0 0,0 1-1 0 0,1 0 1 0 0,1 0-1 0 0,0 0 1 0 0,1-1-1 0 0,0 1 1 0 0,8 22-1 0 0,-9-33 13 0 0,1 0 0 0 0,-1 0-1 0 0,1-1 1 0 0,0 1-1 0 0,0 0 1 0 0,1-1-1 0 0,-1 1 1 0 0,1-1-1 0 0,-1 0 1 0 0,1 0 0 0 0,0 0-1 0 0,0 0 1 0 0,1 0-1 0 0,-1-1 1 0 0,0 0-1 0 0,1 1 1 0 0,6 2-1 0 0,-4-3 46 0 0,0 0 0 0 0,0 0 0 0 0,0-1 0 0 0,0 0 0 0 0,0 0 0 0 0,0 0 0 0 0,1-1 0 0 0,-1 0-1 0 0,0 0 1 0 0,0-1 0 0 0,8-1 0 0 0,-6 1 68 0 0,0-1 0 0 0,-1 0 0 0 0,1 0-1 0 0,-1-1 1 0 0,0 0 0 0 0,1 0 0 0 0,-1 0 0 0 0,-1-1-1 0 0,1-1 1 0 0,-1 1 0 0 0,1-1 0 0 0,-1 0 0 0 0,0 0 0 0 0,-1 0-1 0 0,1-1 1 0 0,-1 0 0 0 0,-1 0 0 0 0,1-1 0 0 0,5-8 0 0 0,-7 6-1 0 0,0 0 1 0 0,0 1-1 0 0,-1-1 0 0 0,0 0 1 0 0,-1 0-1 0 0,0 0 1 0 0,0 0-1 0 0,-1 0 1 0 0,0-1-1 0 0,0 1 1 0 0,-1 0-1 0 0,-1 0 1 0 0,1 0-1 0 0,-1 0 1 0 0,-1 0-1 0 0,0 1 1 0 0,-5-12-1 0 0,4 11 2 0 0,-1 0 0 0 0,0 1 1 0 0,-1-1-1 0 0,0 1 0 0 0,0 0 0 0 0,-12-11 0 0 0,16 16-350 0 0,-1 1-1 0 0,0-1 1 0 0,-1 1 0 0 0,1-1 0 0 0,0 1 0 0 0,-1 0 0 0 0,1 0-1 0 0,-1 1 1 0 0,0-1 0 0 0,0 1 0 0 0,1-1 0 0 0,-1 1-1 0 0,0 0 1 0 0,0 1 0 0 0,0-1 0 0 0,0 1 0 0 0,0 0 0 0 0,-7 0-1 0 0,-4 3-3837 0 0,-11-3-1184 0 0</inkml:trace>
</inkml:ink>
</file>

<file path=ppt/ink/ink2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4:56.547"/>
    </inkml:context>
    <inkml:brush xml:id="br0">
      <inkml:brushProperty name="width" value="0.1" units="cm"/>
      <inkml:brushProperty name="height" value="0.1" units="cm"/>
      <inkml:brushProperty name="color" value="#33CCFF"/>
    </inkml:brush>
  </inkml:definitions>
  <inkml:trace contextRef="#ctx0" brushRef="#br0">1 194 744 0 0,'0'0'1361'0'0,"0"0"-1500"0"0,0 0 161 0 0,0-1 0 0 0,0 1 0 0 0,-1 0 0 0 0,1 0 0 0 0,0 0 0 0 0,0 0 0 0 0,0 0 0 0 0,0 0 0 0 0,0 0 0 0 0,0 0 0 0 0,0-1 0 0 0,0 1 0 0 0,0 0 0 0 0,0 0 0 0 0,0 0 0 0 0,0 0 1 0 0,0 0-1 0 0,0 0 0 0 0,0 0 0 0 0,0 0 0 0 0,0-1 0 0 0,1 1 0 0 0,-1 0 0 0 0,0 0 0 0 0,0 0 0 0 0,0 0 0 0 0,0 0 0 0 0,0 0 0 0 0,0 0 0 0 0,0 0 0 0 0,0 0 0 0 0,0 0 0 0 0,0-1 0 0 0,0 1 0 0 0,0 0 0 0 0,0 0 0 0 0,1 0 1 0 0,-1 0-1 0 0,0 0 0 0 0,0 0 0 0 0,0 0 0 0 0,0 0 0 0 0,0 0 0 0 0,0 0 0 0 0,0 0 0 0 0,0 0 0 0 0,1 0 0 0 0,-1 0 0 0 0,0 0 0 0 0,0 0 0 0 0,0 0 0 0 0,0 0 0 0 0,0 0 0 0 0,244-8 3619 0 0,123-24-2761 0 0,-28 1-609 0 0,564-2 680 0 0,-229 13-709 0 0,-79-12-5 0 0,-199 3 911 0 0,-378 27-1164 0 0,-4 1-160 0 0,-1 0-1 0 0,27 1 1 0 0,-39 1 119 0 0,-1-1 1 0 0,0 0-1 0 0,0 0 0 0 0,0 0 0 0 0,0 1 1 0 0,0-1-1 0 0,0 0 0 0 0,1 0 1 0 0,-1 1-1 0 0,0-1 0 0 0,0 0 1 0 0,0 0-1 0 0,0 1 0 0 0,0-1 1 0 0,0 0-1 0 0,0 0 0 0 0,0 1 1 0 0,0-1-1 0 0,0 0 0 0 0,0 0 1 0 0,0 0-1 0 0,0 1 0 0 0,-1-1 0 0 0,1 0 1 0 0,0 0-1 0 0,0 1 0 0 0,0-1 1 0 0,0 0-1 0 0,0 0 0 0 0,0 1 1 0 0,-1-1-1 0 0,1 0 0 0 0,0 0 1 0 0,0 0-1 0 0,0 0 0 0 0,0 1 1 0 0,-1-1-1 0 0,1 0 0 0 0,0 0 1 0 0,0 0-1 0 0,-1 0 0 0 0,1 0 0 0 0,0 0 1 0 0,0 0-1 0 0,0 1 0 0 0,-1-1 1 0 0,1 0-1 0 0,0 0 0 0 0,-1 0 1 0 0,-7 4-653 0 0,0 0 1 0 0,0-1 0 0 0,0 1 0 0 0,0-2 0 0 0,-14 4 0 0 0,-45 5-2190 0 0</inkml:trace>
</inkml:ink>
</file>

<file path=ppt/ink/ink2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4:57.427"/>
    </inkml:context>
    <inkml:brush xml:id="br0">
      <inkml:brushProperty name="width" value="0.1" units="cm"/>
      <inkml:brushProperty name="height" value="0.1" units="cm"/>
      <inkml:brushProperty name="color" value="#33CCFF"/>
    </inkml:brush>
  </inkml:definitions>
  <inkml:trace contextRef="#ctx0" brushRef="#br0">169 74 1512 0 0,'0'0'5048'0'0,"5"-12"-4512"0"0,17-34 49 0 0,-12 31-223 0 0,-9 15-381 0 0,-1 0 0 0 0,0 0-1 0 0,0 0 1 0 0,0 0 0 0 0,0 0-1 0 0,1-1 1 0 0,-1 1 0 0 0,0 0-1 0 0,0 0 1 0 0,0 1 0 0 0,0-1 0 0 0,1 0-1 0 0,-1 0 1 0 0,0 0 0 0 0,0 0-1 0 0,0 0 1 0 0,0 0 0 0 0,1 0-1 0 0,-1 0 1 0 0,0 0 0 0 0,0 0 0 0 0,0 0-1 0 0,0 0 1 0 0,0 0 0 0 0,0 1-1 0 0,1-1 1 0 0,-1 0 0 0 0,0 0-1 0 0,0 0 1 0 0,0 0 0 0 0,0 0-1 0 0,0 1 1 0 0,0-1 0 0 0,0 0 0 0 0,0 0-1 0 0,0 0 1 0 0,0 0 0 0 0,1 0-1 0 0,-1 1 1 0 0,0-1 0 0 0,0 0-1 0 0,0 0 1 0 0,0 0 0 0 0,0 1-1 0 0,1 23-1583 0 0,-1-22 1778 0 0,-2 59 464 0 0,-3 0 0 0 0,-2 0 1 0 0,-29 113-1 0 0,13-86-157 0 0,-4-2-1 0 0,-73 162 1 0 0,94-240-424 0 0,2-10-792 0 0,1-18-2655 0 0,3-4 394 0 0</inkml:trace>
</inkml:ink>
</file>

<file path=ppt/ink/ink2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4:58.208"/>
    </inkml:context>
    <inkml:brush xml:id="br0">
      <inkml:brushProperty name="width" value="0.1" units="cm"/>
      <inkml:brushProperty name="height" value="0.1" units="cm"/>
      <inkml:brushProperty name="color" value="#33CCFF"/>
    </inkml:brush>
  </inkml:definitions>
  <inkml:trace contextRef="#ctx0" brushRef="#br0">367 173 2980 0 0,'0'0'3145'0'0,"11"-4"-3821"0"0,49-6 757 0 0,80-4 0 0 0,-105 12-35 0 0,449-67 895 0 0,26-2-65 0 0,-500 70-795 0 0,0 0-29 0 0,0 1 0 0 0,0 0 0 0 0,0 0 1 0 0,14 2-1 0 0,-21-1-89 0 0,0 0-1 0 0,0 0 1 0 0,0 0 0 0 0,0 0 0 0 0,0 0-1 0 0,0 1 1 0 0,0-1 0 0 0,-1 1 0 0 0,1 0 0 0 0,-1 0-1 0 0,1 0 1 0 0,-1 0 0 0 0,0 0 0 0 0,1 1 0 0 0,-1-1-1 0 0,0 1 1 0 0,3 5 0 0 0,11 25 52 0 0,-1 2 1 0 0,-1 0-1 0 0,-2 1 1 0 0,-2 0-1 0 0,7 45 1 0 0,-3-21 133 0 0,24 93 272 0 0,59 147-1 0 0,-90-283-410 0 0,-3-8 49 0 0,0 2 1 0 0,0-1-1 0 0,-1 0 0 0 0,0 1 1 0 0,-1 0-1 0 0,0-1 0 0 0,0 20 0 0 0,-2-29-43 0 0,0 0 0 0 0,0 0 0 0 0,-1 0 0 0 0,1 1 0 0 0,0-1 0 0 0,-1 0 0 0 0,1 0 0 0 0,-1 0-1 0 0,1 0 1 0 0,-1 0 0 0 0,0 0 0 0 0,0 0 0 0 0,1-1 0 0 0,-1 1 0 0 0,0 0 0 0 0,0 0-1 0 0,0 0 1 0 0,0-1 0 0 0,0 1 0 0 0,0-1 0 0 0,-1 2 0 0 0,-28 9 466 0 0,23-8-405 0 0,-89 25 170 0 0,0-4-1 0 0,-101 11 0 0 0,-205 5 98 0 0,-146-22 539 0 0,246-13 714 0 0,265-4-1879 0 0,0 1 0 0 0,0 2 0 0 0,0 1 0 0 0,1 2 0 0 0,-52 17-1 0 0,87-24 40 0 0,-15 5-712 0 0,16-5 821 0 0,0 0-1 0 0,-1 0 1 0 0,1 0-1 0 0,0 0 1 0 0,-1 0-1 0 0,1 1 1 0 0,0-1-1 0 0,-1 0 1 0 0,1 0-1 0 0,0 0 1 0 0,-1 0-1 0 0,1 0 1 0 0,-1 0-1 0 0,1 0 1 0 0,0 0-1 0 0,-1 0 1 0 0,1 0-1 0 0,0-1 1 0 0,-1 1-1 0 0,1 0 1 0 0,0 0-1 0 0,-1 0 1 0 0,1 0-1 0 0,0-1 1 0 0,-1 1-1 0 0,-2-4-1479 0 0,3-14-2065 0 0</inkml:trace>
</inkml:ink>
</file>

<file path=ppt/ink/ink2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4:58.866"/>
    </inkml:context>
    <inkml:brush xml:id="br0">
      <inkml:brushProperty name="width" value="0.1" units="cm"/>
      <inkml:brushProperty name="height" value="0.1" units="cm"/>
      <inkml:brushProperty name="color" value="#33CCFF"/>
    </inkml:brush>
  </inkml:definitions>
  <inkml:trace contextRef="#ctx0" brushRef="#br0">0 99 3768 0 0,'0'0'3384'0'0,"7"8"-5003"0"0,21 26 1577 0 0,-28-34 117 0 0,1 1 1 0 0,-1-1 0 0 0,0 0 0 0 0,1 0 0 0 0,-1 1 0 0 0,0-1 0 0 0,0 0 0 0 0,1 0 0 0 0,-1 1 0 0 0,0-1 0 0 0,0 0 0 0 0,1 1 0 0 0,-1-1 0 0 0,0 0 0 0 0,0 1-1 0 0,0-1 1 0 0,0 0 0 0 0,0 1 0 0 0,0-1 0 0 0,1 1 0 0 0,-1-1 0 0 0,0 0 0 0 0,0 1 0 0 0,0-1 0 0 0,0 0 0 0 0,0 1 0 0 0,0-1 0 0 0,0 1 0 0 0,-1-1 0 0 0,1 0-1 0 0,0 1 1 0 0,0-1 0 0 0,0 0 0 0 0,0 1 0 0 0,0-1 0 0 0,-1 0 0 0 0,1 1 0 0 0,0-1 0 0 0,0 0 0 0 0,0 1 0 0 0,-1-1 0 0 0,1 0 0 0 0,0 1 0 0 0,0-1 0 0 0,-1 0 0 0 0,1 0-1 0 0,0 1 1 0 0,-1-1 0 0 0,1 0 0 0 0,0 0 0 0 0,-1 0 0 0 0,1 0 0 0 0,-1 0 0 0 0,1 1 0 0 0,0-1 0 0 0,-1 0 0 0 0,1 0 0 0 0,0 0 0 0 0,-1 0 0 0 0,1 0 0 0 0,-1 0-1 0 0,0 0-37 0 0,0 0-1 0 0,1 0 0 0 0,-1 0 0 0 0,0 0 0 0 0,0 0 0 0 0,1 0 0 0 0,-1 0 0 0 0,0-1 0 0 0,0 1 0 0 0,1 0 0 0 0,-1 0 0 0 0,0-1 0 0 0,1 1 0 0 0,-1 0 1 0 0,0-1-1 0 0,1 1 0 0 0,-1 0 0 0 0,1-1 0 0 0,-1 1 0 0 0,0-1 0 0 0,1 1 0 0 0,-1-1 0 0 0,1 0 0 0 0,-1 1 0 0 0,1-1 0 0 0,0 1 0 0 0,-1-1 0 0 0,1 0 1 0 0,0 0-1 0 0,-1 0 0 0 0,1-3-61 0 0,0 0 0 0 0,1 0 0 0 0,-1 1 0 0 0,1-1 0 0 0,0 0 0 0 0,0 0 0 0 0,0 1 0 0 0,0-1 0 0 0,1 1 0 0 0,0-1 0 0 0,-1 1 0 0 0,1 0 0 0 0,0-1 0 0 0,1 1 0 0 0,-1 0 1 0 0,1 0-1 0 0,-1 1 0 0 0,1-1 0 0 0,0 0 0 0 0,5-3 0 0 0,4-3-107 0 0,0 1 0 0 0,0 0 0 0 0,1 0 1 0 0,14-5-1 0 0,-16 8 74 0 0,-1 1 0 0 0,1 0 1 0 0,1 1-1 0 0,-1 0 0 0 0,0 0 0 0 0,1 1 1 0 0,0 1-1 0 0,-1 0 0 0 0,13 1 0 0 0,-21 0 37 0 0,1 0-1 0 0,-1 1 0 0 0,1-1 0 0 0,-1 1 0 0 0,0 0 1 0 0,1 0-1 0 0,-1 0 0 0 0,0 0 0 0 0,0 1 0 0 0,0-1 1 0 0,0 1-1 0 0,0 0 0 0 0,0-1 0 0 0,0 2 0 0 0,-1-1 1 0 0,1 0-1 0 0,-1 0 0 0 0,1 1 0 0 0,-1-1 0 0 0,0 1 1 0 0,0 0-1 0 0,0 0 0 0 0,0 0 0 0 0,-1 0 0 0 0,1 0 1 0 0,-1 0-1 0 0,1 0 0 0 0,-1 0 0 0 0,0 1 0 0 0,-1-1 1 0 0,1 0-1 0 0,0 1 0 0 0,-1-1 0 0 0,0 4 0 0 0,0 6 47 0 0,0 0 0 0 0,-1-1 0 0 0,-1 1 0 0 0,0 0 0 0 0,-1-1 0 0 0,0 0 0 0 0,-1 1 0 0 0,0-1 0 0 0,-1-1 0 0 0,0 1-1 0 0,-1-1 1 0 0,0 0 0 0 0,-1 0 0 0 0,-9 11 0 0 0,-5 5 169 0 0,-2 0 0 0 0,-1-2 0 0 0,-53 44 0 0 0,33-36 993 0 0,73-40-1259 0 0,144-27-354 0 0,-99 22-2269 0 0,-61 10 1814 0 0,8-3-1392 0 0,2-3-546 0 0</inkml:trace>
</inkml:ink>
</file>

<file path=ppt/ink/ink2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4:59.402"/>
    </inkml:context>
    <inkml:brush xml:id="br0">
      <inkml:brushProperty name="width" value="0.1" units="cm"/>
      <inkml:brushProperty name="height" value="0.1" units="cm"/>
      <inkml:brushProperty name="color" value="#33CCFF"/>
    </inkml:brush>
  </inkml:definitions>
  <inkml:trace contextRef="#ctx0" brushRef="#br0">104 46 1356 0 0,'0'0'5742'0'0,"-7"5"-7679"0"0,-1 4 2005 0 0,0 0 1 0 0,1 1-1 0 0,-1 0 0 0 0,2 0 1 0 0,0 1-1 0 0,0 0 1 0 0,1 0-1 0 0,0 1 0 0 0,-4 15 1 0 0,2-8-38 0 0,1 1 1 0 0,1 1-1 0 0,1-1 1 0 0,1 1 0 0 0,1-1-1 0 0,0 1 1 0 0,2 0 0 0 0,2 22-1 0 0,-2-39 33 0 0,1 0-1 0 0,0 0 1 0 0,0 0-1 0 0,0 0 1 0 0,0 0-1 0 0,0 0 0 0 0,1 0 1 0 0,0 0-1 0 0,0 0 1 0 0,0-1-1 0 0,0 1 1 0 0,0-1-1 0 0,1 0 1 0 0,0 1-1 0 0,0-1 1 0 0,0 0-1 0 0,0 0 0 0 0,0-1 1 0 0,0 1-1 0 0,1-1 1 0 0,-1 0-1 0 0,1 0 1 0 0,0 0-1 0 0,6 3 1 0 0,-6-4 69 0 0,1 0 1 0 0,-1 0 0 0 0,1-1-1 0 0,-1 1 1 0 0,1-1-1 0 0,-1 0 1 0 0,1-1 0 0 0,-1 1-1 0 0,1-1 1 0 0,-1 1 0 0 0,1-1-1 0 0,-1-1 1 0 0,0 1-1 0 0,0-1 1 0 0,1 1 0 0 0,-1-1-1 0 0,0 0 1 0 0,-1-1 0 0 0,1 1-1 0 0,0-1 1 0 0,-1 0-1 0 0,6-4 1 0 0,-1-2 69 0 0,-1 1 0 0 0,0-1-1 0 0,0-1 1 0 0,-1 1 0 0 0,0-1 0 0 0,-1 0 0 0 0,0-1-1 0 0,-1 1 1 0 0,0-1 0 0 0,0 0 0 0 0,3-18-1 0 0,-2 1 236 0 0,-2 0 0 0 0,0 0 0 0 0,-2-44-1 0 0,-2 63-352 0 0,1 0 0 0 0,-2 0-1 0 0,1 0 1 0 0,-1 0 0 0 0,-1 0 0 0 0,1 0-1 0 0,-1 1 1 0 0,-6-11 0 0 0,7 15-154 0 0,1 1 0 0 0,-1 0 1 0 0,0 0-1 0 0,-1 0 0 0 0,1 0 1 0 0,0 0-1 0 0,-1 0 0 0 0,1 1 1 0 0,-1-1-1 0 0,0 1 0 0 0,0 0 0 0 0,0-1 1 0 0,0 2-1 0 0,-1-1 0 0 0,1 0 1 0 0,0 1-1 0 0,-1-1 0 0 0,1 1 1 0 0,-1 0-1 0 0,1 0 0 0 0,-1 0 1 0 0,-7 0-1 0 0,-2 1-761 0 0,1 1 1 0 0,0 0-1 0 0,-17 5 0 0 0,-8 0-2399 0 0,-12-1-1839 0 0</inkml:trace>
</inkml:ink>
</file>

<file path=ppt/ink/ink2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5:00.372"/>
    </inkml:context>
    <inkml:brush xml:id="br0">
      <inkml:brushProperty name="width" value="0.1" units="cm"/>
      <inkml:brushProperty name="height" value="0.1" units="cm"/>
      <inkml:brushProperty name="color" value="#33CCFF"/>
    </inkml:brush>
  </inkml:definitions>
  <inkml:trace contextRef="#ctx0" brushRef="#br0">1 167 820 0 0,'0'0'4694'0'0,"13"1"-4468"0"0,230 16 1353 0 0,967-26-878 0 0,-1157 8-686 0 0,768-56 649 0 0,-583 36 363 0 0,338-18 257 0 0,-155 13-751 0 0,-379 23-541 0 0,18 0-197 0 0,114-23 0 0 0,-268 43-6027 0 0,15-7 3787 0 0</inkml:trace>
</inkml:ink>
</file>

<file path=ppt/ink/ink2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5:00.945"/>
    </inkml:context>
    <inkml:brush xml:id="br0">
      <inkml:brushProperty name="width" value="0.1" units="cm"/>
      <inkml:brushProperty name="height" value="0.1" units="cm"/>
      <inkml:brushProperty name="color" value="#33CCFF"/>
    </inkml:brush>
  </inkml:definitions>
  <inkml:trace contextRef="#ctx0" brushRef="#br0">71 10 560 0 0,'0'0'5337'0'0,"3"-9"-6508"0"0,-4 14 1315 0 0,0 0 0 0 0,1 1 0 0 0,0-1 0 0 0,0 0 0 0 0,2 11-1 0 0,-1 6 199 0 0,-1 0-158 0 0,-4 259 2254 0 0,-1-193-1635 0 0,-20 103 1 0 0,20-161-718 0 0,4-20-137 0 0,0-1 0 0 0,-1 0-1 0 0,0 1 1 0 0,0-1 0 0 0,-1 0-1 0 0,0-1 1 0 0,-1 1 0 0 0,-6 12-1 0 0,10-21 5 0 0,0 0 0 0 0,0 0 1 0 0,-8-18-5434 0 0</inkml:trace>
</inkml:ink>
</file>

<file path=ppt/ink/ink2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5:01.761"/>
    </inkml:context>
    <inkml:brush xml:id="br0">
      <inkml:brushProperty name="width" value="0.1" units="cm"/>
      <inkml:brushProperty name="height" value="0.1" units="cm"/>
      <inkml:brushProperty name="color" value="#33CCFF"/>
    </inkml:brush>
  </inkml:definitions>
  <inkml:trace contextRef="#ctx0" brushRef="#br0">175 212 572 0 0,'0'0'3964'0'0,"14"-6"-3624"0"0,11-6-178 0 0,0 2 0 0 0,2 0 0 0 0,34-7 1 0 0,542-68 1768 0 0,-584 83-1882 0 0,388-34 386 0 0,-29 4-76 0 0,-375 31-367 0 0,-1 1-1 0 0,1 0 1 0 0,0 0 0 0 0,-1-1 0 0 0,1 2 0 0 0,0-1 0 0 0,-1 0-1 0 0,1 0 1 0 0,0 1 0 0 0,-1 0 0 0 0,1-1 0 0 0,-1 1 0 0 0,1 0-1 0 0,-1 0 1 0 0,1 0 0 0 0,-1 1 0 0 0,0-1 0 0 0,3 3 0 0 0,-1 1-75 0 0,0-1 0 0 0,0 2 0 0 0,0-1 0 0 0,-1 0 0 0 0,0 1 0 0 0,4 9 0 0 0,18 45 275 0 0,28 105 0 0 0,7 18 134 0 0,-55-171-331 0 0,19 49 61 0 0,3-2-1 0 0,48 81 1 0 0,-74-139-56 0 0,0 0 0 0 0,-1 0 1 0 0,1 0-1 0 0,0 0 1 0 0,-1-1-1 0 0,1 1 0 0 0,-1 0 1 0 0,1 0-1 0 0,-1 1 0 0 0,0-1 1 0 0,1 0-1 0 0,-1 0 0 0 0,0 0 1 0 0,0 0-1 0 0,1 0 0 0 0,-1 0 1 0 0,0 0-1 0 0,0 0 0 0 0,0 1 1 0 0,0-1-1 0 0,-1 0 0 0 0,1 0 1 0 0,0 0-1 0 0,0 0 1 0 0,-1 0-1 0 0,0 2 0 0 0,-1-1 11 0 0,0 0 0 0 0,0 0-1 0 0,-1 0 1 0 0,1 0 0 0 0,-1-1 0 0 0,1 1-1 0 0,-1-1 1 0 0,-4 2 0 0 0,-3 2 73 0 0,-70 31 357 0 0,-2-3-1 0 0,-106 28 0 0 0,-175 24-57 0 0,-149 9-53 0 0,58-13 262 0 0,418-74-320 0 0,-119 29 875 0 0,131-29-1187 0 0,0 1 0 0 0,1 1-1 0 0,1 1 1 0 0,-29 18-1 0 0,47-26-202 0 0,1 0 0 0 0,0 0 0 0 0,0 0-1 0 0,0 0 1 0 0,0 1 0 0 0,1-1-1 0 0,-1 1 1 0 0,0 0 0 0 0,1 0-1 0 0,0 0 1 0 0,-4 6 0 0 0,11-6-1820 0 0,-5-3 1949 0 0,0 0-1 0 0,1 0 0 0 0,-1 0 1 0 0,0 0-1 0 0,1 0 1 0 0,-1 0-1 0 0,0 0 0 0 0,1 0 1 0 0,-1 0-1 0 0,0 0 1 0 0,0 0-1 0 0,1 0 1 0 0,-1 0-1 0 0,0-1 0 0 0,1 1 1 0 0,-1 0-1 0 0,0 0 1 0 0,3-3-1147 0 0,17-16-662 0 0</inkml:trace>
</inkml:ink>
</file>

<file path=ppt/ink/ink2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5:02.430"/>
    </inkml:context>
    <inkml:brush xml:id="br0">
      <inkml:brushProperty name="width" value="0.1" units="cm"/>
      <inkml:brushProperty name="height" value="0.1" units="cm"/>
      <inkml:brushProperty name="color" value="#33CCFF"/>
    </inkml:brush>
  </inkml:definitions>
  <inkml:trace contextRef="#ctx0" brushRef="#br0">0 101 2784 0 0,'0'0'3136'0'0,"15"-12"-3031"0"0,45-34 13 0 0,-54 42-108 0 0,0 0 1 0 0,0 1-1 0 0,0 0 1 0 0,0 0-1 0 0,1 0 1 0 0,-1 1-1 0 0,1 0 1 0 0,-1 0-1 0 0,1 1 1 0 0,0-1 0 0 0,0 2-1 0 0,7-1 1 0 0,8-1 83 0 0,-6-1-43 0 0,5 0-3 0 0,0 1 0 0 0,39 0 1 0 0,-57 2-77 0 0,1 0 0 0 0,0 0-1 0 0,0 0 1 0 0,0 1 0 0 0,0 0 0 0 0,-1 0 0 0 0,1 0 0 0 0,0 0 0 0 0,-1 0 0 0 0,1 1 0 0 0,-1 0 0 0 0,1-1 0 0 0,-1 1 0 0 0,0 0 0 0 0,0 1 0 0 0,0-1 0 0 0,0 1 0 0 0,0-1 0 0 0,0 1 0 0 0,-1 0 0 0 0,1 0 0 0 0,2 4 0 0 0,-4-3 15 0 0,1-1 1 0 0,0 1-1 0 0,-1 0 1 0 0,0 0 0 0 0,0 0-1 0 0,0 0 1 0 0,-1 0-1 0 0,1 0 1 0 0,-1 0 0 0 0,0 1-1 0 0,0-1 1 0 0,-1 0-1 0 0,1 0 1 0 0,-2 6 0 0 0,0-2 33 0 0,-1-1 0 0 0,0 0 0 0 0,0 0 0 0 0,0 0 0 0 0,-1 0 0 0 0,0-1 0 0 0,-6 8 0 0 0,-5 4 144 0 0,-1-1 1 0 0,-1-1 0 0 0,0 0 0 0 0,-20 13-1 0 0,12-10 15 0 0,-1-2-1 0 0,-1-1 0 0 0,0-1 1 0 0,-33 12-1 0 0,68-28-282 0 0,1 0-1 0 0,0 0 1 0 0,0 1-1 0 0,15 1 1 0 0,15-1 133 0 0,-8-3-131 0 0,-8 1 58 0 0,42 1 1 0 0,-59 1-13 0 0,-1 0 0 0 0,0 1 0 0 0,0 0 0 0 0,0 0 0 0 0,1 0 0 0 0,-1 0 0 0 0,0 1-1 0 0,-1 0 1 0 0,1 0 0 0 0,0 1 0 0 0,0-1 0 0 0,-1 1 0 0 0,7 5 0 0 0,-10-7 31 0 0,1 0-1 0 0,-1 1 1 0 0,0-1 0 0 0,1 0 0 0 0,-1 1-1 0 0,0-1 1 0 0,0 1 0 0 0,0-1 0 0 0,0 1 0 0 0,0 0-1 0 0,-1-1 1 0 0,1 1 0 0 0,0 0 0 0 0,-1 0-1 0 0,1-1 1 0 0,-1 1 0 0 0,0 0 0 0 0,1 0-1 0 0,-1 0 1 0 0,0 0 0 0 0,0 0 0 0 0,-1 2-1 0 0,0-1 104 0 0,0 0-1 0 0,0 0 0 0 0,0 0 0 0 0,0 0 1 0 0,-1-1-1 0 0,1 1 0 0 0,-1 0 1 0 0,0-1-1 0 0,0 1 0 0 0,0-1 0 0 0,0 0 1 0 0,-3 3-1 0 0,-8 5 459 0 0,0 0 1 0 0,-1-1-1 0 0,-28 15 0 0 0,38-22-558 0 0,-31 15 206 0 0,16-8-580 0 0,1 0 0 0 0,0 1 0 0 0,-32 25 0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3:27.194"/>
    </inkml:context>
    <inkml:brush xml:id="br0">
      <inkml:brushProperty name="width" value="0.035" units="cm"/>
      <inkml:brushProperty name="height" value="0.035" units="cm"/>
      <inkml:brushProperty name="color" value="#E71224"/>
    </inkml:brush>
  </inkml:definitions>
  <inkml:trace contextRef="#ctx0" brushRef="#br0">747 50 7365,'2'-15'2300,"-1"-16"1760,-1 31-4039,0 0-1,0 0 1,0 0 0,0 0 0,0 0 0,0 0 0,0-1 0,0 1 0,0 0 0,0 0 0,0 0 0,0 0 0,0 0 0,0 0 0,0 0 0,0-1 0,0 1 0,0 0 0,0 0 0,-1 0 0,1 0 0,0 0 0,0 0 0,0 0 0,0 0 0,0-1 0,0 1 0,0 0 0,0 0 0,0 0 0,-1 0 0,1 0 0,0 0-1,0 0 1,0 0 0,0 0 0,0 0 0,0 0 0,0 0 0,-1 0 0,1 0 0,0 0 0,0 0 0,0 0 0,0 0 0,0 0 0,0 0 0,-1 0 0,1 0 0,0 0 0,0 0 0,-10 13-155,-63 135 938,-28 45-538,8 5-1,-67 213 0,104-227-812,-67 184-1428,115-347 1639,-3 6-609,-15 29-1,23-51 640,0 0 0,-1 1 0,1-1-1,-1 0 1,0-1 0,0 1-1,-1-1 1,1 1 0,-1-1-1,0-1 1,-8 6 0,-15-2-2439</inkml:trace>
</inkml:ink>
</file>

<file path=ppt/ink/ink2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5:02.968"/>
    </inkml:context>
    <inkml:brush xml:id="br0">
      <inkml:brushProperty name="width" value="0.1" units="cm"/>
      <inkml:brushProperty name="height" value="0.1" units="cm"/>
      <inkml:brushProperty name="color" value="#33CCFF"/>
    </inkml:brush>
  </inkml:definitions>
  <inkml:trace contextRef="#ctx0" brushRef="#br0">181 1 2888 0 0,'0'0'4045'0'0,"-12"5"-5387"0"0,1 0 1322 0 0,1 0 1 0 0,0 1 0 0 0,0 0 0 0 0,0 0 0 0 0,1 1-1 0 0,-1 0 1 0 0,2 1 0 0 0,-14 14 0 0 0,13-9 10 0 0,1 0 1 0 0,0 0 0 0 0,1 1-1 0 0,1 0 1 0 0,0 0 0 0 0,0 0-1 0 0,2 1 1 0 0,0 0 0 0 0,0 0-1 0 0,1 0 1 0 0,-1 29 0 0 0,4-36 38 0 0,0 0 0 0 0,1 0-1 0 0,0 0 1 0 0,0 0 0 0 0,1 0 0 0 0,0 0 0 0 0,0 0 0 0 0,1 0-1 0 0,0 0 1 0 0,6 10 0 0 0,-6-12 41 0 0,1-1-1 0 0,-1 0 1 0 0,1-1-1 0 0,1 1 1 0 0,-1-1-1 0 0,0 0 1 0 0,1 0-1 0 0,0 0 1 0 0,0 0-1 0 0,0-1 0 0 0,1 0 1 0 0,-1 0-1 0 0,1-1 1 0 0,-1 1-1 0 0,9 1 1 0 0,-9-2 105 0 0,1 0 0 0 0,-1-1 0 0 0,1 0 1 0 0,-1-1-1 0 0,1 1 0 0 0,-1-1 0 0 0,1 0 0 0 0,-1 0 0 0 0,1-1 0 0 0,-1 1 1 0 0,1-1-1 0 0,-1 0 0 0 0,1-1 0 0 0,-1 0 0 0 0,0 1 0 0 0,0-2 1 0 0,0 1-1 0 0,0-1 0 0 0,0 1 0 0 0,0-1 0 0 0,-1 0 0 0 0,0-1 0 0 0,1 1 1 0 0,-1-1-1 0 0,0 0 0 0 0,-1 0 0 0 0,1 0 0 0 0,5-9 0 0 0,-2 2-25 0 0,0-1 1 0 0,-1 0-1 0 0,0-1 0 0 0,0 1 0 0 0,-2-1 0 0 0,0 0 0 0 0,0-1 0 0 0,-1 1 0 0 0,-1 0 0 0 0,2-22 1 0 0,-4 24-57 0 0,0 0 0 0 0,0 0 0 0 0,-1 0 1 0 0,0 0-1 0 0,-1 0 0 0 0,0 1 1 0 0,-1-1-1 0 0,0 1 0 0 0,-1-1 0 0 0,-7-13 1 0 0,9 20-166 0 0,0 0 1 0 0,-1 1 0 0 0,0-1-1 0 0,1 0 1 0 0,-1 1 0 0 0,-1 0-1 0 0,1-1 1 0 0,0 1-1 0 0,-1 1 1 0 0,0-1 0 0 0,1 0-1 0 0,-1 1 1 0 0,0 0 0 0 0,0 0-1 0 0,-1 0 1 0 0,1 0 0 0 0,0 1-1 0 0,-1 0 1 0 0,1 0-1 0 0,0 0 1 0 0,-1 0 0 0 0,1 1-1 0 0,-1-1 1 0 0,0 1 0 0 0,1 0-1 0 0,-1 1 1 0 0,-6 0-1 0 0,-3 2-700 0 0,1 1 0 0 0,-1 0 0 0 0,-24 12 0 0 0,10-5-1455 0 0,-6 2-1796 0 0</inkml:trace>
</inkml:ink>
</file>

<file path=ppt/ink/ink2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5:03.897"/>
    </inkml:context>
    <inkml:brush xml:id="br0">
      <inkml:brushProperty name="width" value="0.1" units="cm"/>
      <inkml:brushProperty name="height" value="0.1" units="cm"/>
      <inkml:brushProperty name="color" value="#33CCFF"/>
    </inkml:brush>
  </inkml:definitions>
  <inkml:trace contextRef="#ctx0" brushRef="#br0">24 24 1212 0 0,'0'0'6280'0'0,"1"-5"-6192"0"0,-1 1 212 0 0,4-11-1393 0 0,-1 38-415 0 0,3 107 1868 0 0,2 227 902 0 0,-11-320-986 0 0,-1 0 0 0 0,-2 0 1 0 0,-2-1-1 0 0,-17 48 0 0 0</inkml:trace>
</inkml:ink>
</file>

<file path=ppt/ink/ink2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5:04.834"/>
    </inkml:context>
    <inkml:brush xml:id="br0">
      <inkml:brushProperty name="width" value="0.1" units="cm"/>
      <inkml:brushProperty name="height" value="0.1" units="cm"/>
      <inkml:brushProperty name="color" value="#33CCFF"/>
    </inkml:brush>
  </inkml:definitions>
  <inkml:trace contextRef="#ctx0" brushRef="#br0">153 116 1420 0 0,'0'0'3979'0'0,"11"-5"-4502"0"0,1-2 469 0 0,-8 4 41 0 0,1 0 0 0 0,0 0 0 0 0,0 1 0 0 0,0-1-1 0 0,0 1 1 0 0,0 1 0 0 0,1-1 0 0 0,-1 1 0 0 0,1 0 0 0 0,-1 0 0 0 0,11 0 0 0 0,603-41 126 0 0,-267 13-48 0 0,-304 25-50 0 0,-9 0 599 0 0,60 3 0 0 0,-97 1-633 0 0,-1 0 1 0 0,1 1 0 0 0,-1-1-1 0 0,1 1 1 0 0,-1-1 0 0 0,0 1-1 0 0,1 0 1 0 0,-1 0-1 0 0,0-1 1 0 0,1 1 0 0 0,-1 0-1 0 0,0 0 1 0 0,0 0-1 0 0,0 0 1 0 0,1 1 0 0 0,-1-1-1 0 0,-1 0 1 0 0,1 0-1 0 0,0 1 1 0 0,0-1 0 0 0,1 2-1 0 0,13 36 17 0 0,-10-23 0 0 0,148 314 412 0 0,-152-328-420 0 0,17 33-29 0 0,18 48 0 0 0,-33-74 73 0 0,1 1-1 0 0,-2 0 0 0 0,1 0 0 0 0,-1 0 0 0 0,-1 1 0 0 0,0-1 0 0 0,0 0 0 0 0,-1 1 0 0 0,-1-1 0 0 0,-1 14 0 0 0,1-21 37 0 0,0 0 0 0 0,0 0 0 0 0,-1-1 0 0 0,1 1 0 0 0,-1-1 0 0 0,1 1 0 0 0,-1-1 0 0 0,0 1 0 0 0,0-1 0 0 0,0 0 0 0 0,0 0 0 0 0,0 0 0 0 0,0 0 0 0 0,-1-1 0 0 0,1 1 0 0 0,-1 0 0 0 0,-3 1 0 0 0,-52 21 1425 0 0,39-17-1455 0 0,-73 23 437 0 0,-172 33-1 0 0,81-22-500 0 0,-634 148 1219 0 0,612-154-830 0 0,223-62-9100 0 0</inkml:trace>
</inkml:ink>
</file>

<file path=ppt/ink/ink2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5:05.442"/>
    </inkml:context>
    <inkml:brush xml:id="br0">
      <inkml:brushProperty name="width" value="0.1" units="cm"/>
      <inkml:brushProperty name="height" value="0.1" units="cm"/>
      <inkml:brushProperty name="color" value="#33CCFF"/>
    </inkml:brush>
  </inkml:definitions>
  <inkml:trace contextRef="#ctx0" brushRef="#br0">41 1 888 0 0,'0'0'3796'0'0,"4"1"-4165"0"0,-3 0 374 0 0,0 0 0 0 0,1 0 0 0 0,-1 0 0 0 0,0 0 0 0 0,0 0 1 0 0,0 0-1 0 0,0 1 0 0 0,0-1 0 0 0,0 0 0 0 0,0 1 0 0 0,0-1 0 0 0,0 1 0 0 0,0-1 0 0 0,-1 1 0 0 0,1-1 0 0 0,-1 1 0 0 0,1-1 1 0 0,-1 3-1 0 0,5 41 323 0 0,-7-18 66 0 0,-6 36 1 0 0,-2-20 364 0 0,-25 72 0 0 0,24-82-711 0 0,10-32-32 0 0,1 0 0 0 0,0-1 0 0 0,0 1 0 0 0,0 0 0 0 0,0-1 0 0 0,0 1 0 0 0,0 0 0 0 0,0 0 0 0 0,1-1 0 0 0,-1 1 0 0 0,0 0 0 0 0,0-1 1 0 0,0 1-1 0 0,1 0 0 0 0,-1-1 0 0 0,0 1 0 0 0,1 0 0 0 0,-1-1 0 0 0,1 1 0 0 0,-1-1 0 0 0,0 1 0 0 0,1-1 0 0 0,-1 1 0 0 0,1-1 0 0 0,0 1 0 0 0,-1-1 0 0 0,1 1 1 0 0,-1-1-1 0 0,1 0 0 0 0,0 1 0 0 0,-1-1 0 0 0,1 0 0 0 0,0 1 0 0 0,-1-1 0 0 0,1 0 0 0 0,0 0 0 0 0,-1 0 0 0 0,1 0 0 0 0,0 0 0 0 0,0 0 0 0 0,-1 0 1 0 0,3 0-1 0 0,39 1 636 0 0,-33-1-597 0 0,32 0-416 0 0,74-2 1136 0 0,-96 0-3640 0 0,38-9 0 0 0,-46 8 616 0 0</inkml:trace>
</inkml:ink>
</file>

<file path=ppt/ink/ink2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5:05.958"/>
    </inkml:context>
    <inkml:brush xml:id="br0">
      <inkml:brushProperty name="width" value="0.1" units="cm"/>
      <inkml:brushProperty name="height" value="0.1" units="cm"/>
      <inkml:brushProperty name="color" value="#33CCFF"/>
    </inkml:brush>
  </inkml:definitions>
  <inkml:trace contextRef="#ctx0" brushRef="#br0">267 0 2544 0 0,'0'0'2714'0'0,"-2"7"-4232"0"0,-38 110 3663 0 0,-33 91-365 0 0,58-173-1603 0 0,-2 0 0 0 0,-1-1 0 0 0,-40 56 0 0 0,49-78-188 0 0,-15 20-988 0 0,13-9-3170 0 0</inkml:trace>
</inkml:ink>
</file>

<file path=ppt/ink/ink2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5:07.174"/>
    </inkml:context>
    <inkml:brush xml:id="br0">
      <inkml:brushProperty name="width" value="0.1" units="cm"/>
      <inkml:brushProperty name="height" value="0.1" units="cm"/>
      <inkml:brushProperty name="color" value="#33CCFF"/>
    </inkml:brush>
  </inkml:definitions>
  <inkml:trace contextRef="#ctx0" brushRef="#br0">246 16 628 0 0,'0'0'3380'0'0,"-7"-14"-2312"0"0,2 13-1142 0 0,0 1 1 0 0,0 0-1 0 0,0 0 0 0 0,0 0 1 0 0,0 1-1 0 0,0 0 0 0 0,0 0 1 0 0,0 0-1 0 0,0 0 1 0 0,0 1-1 0 0,0 0 0 0 0,1 0 1 0 0,-1 0-1 0 0,0 1 0 0 0,1-1 1 0 0,0 1-1 0 0,0 0 1 0 0,-6 5-1 0 0,-2 2 63 0 0,1 1 0 0 0,0 0 0 0 0,0 1 0 0 0,-15 22 0 0 0,14-16 120 0 0,1 1 0 0 0,1 0 0 0 0,-12 34-1 0 0,18-44-54 0 0,1 1-1 0 0,0-1 0 0 0,1 1 0 0 0,0-1 0 0 0,1 1 0 0 0,0 0 1 0 0,1 0-1 0 0,0 0 0 0 0,0-1 0 0 0,2 14 0 0 0,0-17 90 0 0,-1-1 1 0 0,1 0-1 0 0,0 0 0 0 0,0 0 0 0 0,1 0 0 0 0,-1-1 0 0 0,1 1 0 0 0,0-1 0 0 0,0 1 0 0 0,1-1 0 0 0,-1 0 0 0 0,1 0 0 0 0,0 0 0 0 0,0-1 0 0 0,0 0 0 0 0,0 1 0 0 0,1-1 1 0 0,0-1-1 0 0,-1 1 0 0 0,1-1 0 0 0,0 0 0 0 0,0 0 0 0 0,0 0 0 0 0,0 0 0 0 0,1-1 0 0 0,-1 0 0 0 0,0 0 0 0 0,1-1 0 0 0,-1 1 0 0 0,0-1 0 0 0,1-1 0 0 0,-1 1 0 0 0,0-1 0 0 0,8-1 1 0 0,0-4 69 0 0,-1-1 0 0 0,1-1 0 0 0,-1 0 0 0 0,-1 0 0 0 0,0-1 0 0 0,0-1 0 0 0,0 0 0 0 0,14-19 0 0 0,-19 23-139 0 0,2-3 24 0 0,-1 0 1 0 0,0-1-1 0 0,-1 1 1 0 0,0-1-1 0 0,-1 0 0 0 0,0-1 1 0 0,0 1-1 0 0,-1-1 1 0 0,-1 0-1 0 0,4-13 0 0 0,-4 8 210 0 0,-1 0-1 0 0,0 0 0 0 0,-1 0 0 0 0,-1 0 1 0 0,-1 0-1 0 0,-3-27 0 0 0,3 40-310 0 0,1 1-1 0 0,0-1 1 0 0,-1 0-1 0 0,1 1 1 0 0,-1-1-1 0 0,0 1 1 0 0,0-1-1 0 0,0 1 1 0 0,0 0 0 0 0,0-1-1 0 0,-1 1 1 0 0,1 0-1 0 0,-1 0 1 0 0,1 0-1 0 0,-1 0 1 0 0,0 0-1 0 0,0 0 1 0 0,0 0 0 0 0,0 1-1 0 0,0-1 1 0 0,0 1-1 0 0,-3-2 1 0 0,-1 1-518 0 0,-1 0 1 0 0,1 1-1 0 0,-1 0 1 0 0,0 0 0 0 0,0 0-1 0 0,0 1 1 0 0,-7 0-1 0 0,-2 0-1421 0 0,-21-1-3091 0 0</inkml:trace>
</inkml:ink>
</file>

<file path=ppt/ink/ink2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5:09.413"/>
    </inkml:context>
    <inkml:brush xml:id="br0">
      <inkml:brushProperty name="width" value="0.1" units="cm"/>
      <inkml:brushProperty name="height" value="0.1" units="cm"/>
      <inkml:brushProperty name="color" value="#33CCFF"/>
    </inkml:brush>
  </inkml:definitions>
  <inkml:trace contextRef="#ctx0" brushRef="#br0">168 1 628 0 0,'0'0'5227'0'0,"12"7"-4471"0"0,-15 2-907 0 0,-2 0 0 0 0,1 0 0 0 0,-1 0 0 0 0,0 0 0 0 0,-1-1 1 0 0,-12 15-1 0 0,-49 43-73 0 0,32-33 253 0 0,11-9 99 0 0,17-17-2200 0 0</inkml:trace>
</inkml:ink>
</file>

<file path=ppt/ink/ink2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5:09.928"/>
    </inkml:context>
    <inkml:brush xml:id="br0">
      <inkml:brushProperty name="width" value="0.1" units="cm"/>
      <inkml:brushProperty name="height" value="0.1" units="cm"/>
      <inkml:brushProperty name="color" value="#33CCFF"/>
    </inkml:brush>
  </inkml:definitions>
  <inkml:trace contextRef="#ctx0" brushRef="#br0">0 1 1292 0 0,'0'0'5662'0'0,"5"3"-7722"0"0,152 127 3809 0 0,31 28-1284 0 0,-183-154-272 0 0,11 12-539 0 0,-11-7 3025 0 0,-40-11-7469 0 0,25-5 530 0 0</inkml:trace>
</inkml:ink>
</file>

<file path=ppt/ink/ink2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5:32.919"/>
    </inkml:context>
    <inkml:brush xml:id="br0">
      <inkml:brushProperty name="width" value="0.1" units="cm"/>
      <inkml:brushProperty name="height" value="0.1" units="cm"/>
      <inkml:brushProperty name="color" value="#E71224"/>
    </inkml:brush>
  </inkml:definitions>
  <inkml:trace contextRef="#ctx0" brushRef="#br0">2395 3 364 0 0,'0'0'5185'0'0,"-26"-2"-5514"0"0,-28 19 251 0 0,1 3 1 0 0,-70 38-1 0 0,70-32 45 0 0,-69 35 366 0 0,-122 55 665 0 0,45-24-356 0 0,75-33-553 0 0,1 1-53 0 0,-96 41 288 0 0,170-82-272 0 0,-162 72-86 0 0,-85 35 263 0 0,207-94-170 0 0,23-8-202 0 0,-97 47-1 0 0,85-34 184 0 0,-17 9 1359 0 0,88-38-1296 0 0</inkml:trace>
</inkml:ink>
</file>

<file path=ppt/ink/ink2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5:39.680"/>
    </inkml:context>
    <inkml:brush xml:id="br0">
      <inkml:brushProperty name="width" value="0.1" units="cm"/>
      <inkml:brushProperty name="height" value="0.1" units="cm"/>
      <inkml:brushProperty name="color" value="#E71224"/>
    </inkml:brush>
  </inkml:definitions>
  <inkml:trace contextRef="#ctx0" brushRef="#br0">107 3 2916 0 0,'0'0'6967'0'0,"1"-3"-6798"0"0,-1 3-205 0 0,0 1 0 0 0,0-1 1 0 0,0 0-1 0 0,1 0 0 0 0,-1 0 1 0 0,0 0-1 0 0,0 0 1 0 0,0 0-1 0 0,0 0 0 0 0,0 0 1 0 0,0 1-1 0 0,0-1 1 0 0,0 0-1 0 0,1 0 0 0 0,-1 0 1 0 0,0 0-1 0 0,0 0 0 0 0,0 0 1 0 0,0 0-1 0 0,0 0 1 0 0,0 0-1 0 0,1 0 0 0 0,-1 0 1 0 0,0 0-1 0 0,0 0 1 0 0,0 0-1 0 0,0 0 0 0 0,0 0 1 0 0,1 0-1 0 0,-1 0 0 0 0,0 0 1 0 0,0 0-1 0 0,0 0 1 0 0,0 0-1 0 0,0 0 0 0 0,1 0 1 0 0,-1 0-1 0 0,0 0 0 0 0,0 0 1 0 0,0-1-1 0 0,0 1 1 0 0,0 0-1 0 0,0 0 0 0 0,0 0 1 0 0,0 0-1 0 0,1 0 1 0 0,-1 0-1 0 0,0 0 0 0 0,0-1 1 0 0,0 1-1 0 0,0 0 0 0 0,-2 25-367 0 0,-10 35 521 0 0,1-27-424 0 0,-33 87 1585 0 0,36-103-2630 0 0,-1 0 0 0 0,-14 22 0 0 0,18-32-887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3:27.585"/>
    </inkml:context>
    <inkml:brush xml:id="br0">
      <inkml:brushProperty name="width" value="0.035" units="cm"/>
      <inkml:brushProperty name="height" value="0.035" units="cm"/>
      <inkml:brushProperty name="color" value="#E71224"/>
    </inkml:brush>
  </inkml:definitions>
  <inkml:trace contextRef="#ctx0" brushRef="#br0">0 1 10389,'35'5'3642,"14"16"-3720,-22-9 539,417 210 1204,-344-169-1372,545 263 1055,-320-178-872,-282-121-435,-21-9-49,-1 0 1,0 2 0,37 22 0,-59-33-287,-1 1 0,1-1 1,-1 1-1,1-1 1,-1 1-1,1 0 0,-1-1 1,0 1-1,1 0 0,-1 0 1,1 0-1,-1 0 0,1 0 1,-1 1-1,0-1 1,1 0-1,-3 2 0,-11 1-3541,-4-3-1388</inkml:trace>
</inkml:ink>
</file>

<file path=ppt/ink/ink2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5:40.104"/>
    </inkml:context>
    <inkml:brush xml:id="br0">
      <inkml:brushProperty name="width" value="0.1" units="cm"/>
      <inkml:brushProperty name="height" value="0.1" units="cm"/>
      <inkml:brushProperty name="color" value="#E71224"/>
    </inkml:brush>
  </inkml:definitions>
  <inkml:trace contextRef="#ctx0" brushRef="#br0">64 49 5533 0 0,'0'0'3348'0'0,"7"6"-5984"0"0,18 18 2607 0 0,-25-24 44 0 0,1 1 0 0 0,0-1 1 0 0,-1 1-1 0 0,1-1 0 0 0,-1 1 0 0 0,1 0 1 0 0,-1-1-1 0 0,1 1 0 0 0,-1-1 0 0 0,1 1 1 0 0,-1 0-1 0 0,1 0 0 0 0,-1-1 0 0 0,0 1 1 0 0,1 0-1 0 0,-1-1 0 0 0,0 1 1 0 0,0 0-1 0 0,0 0 0 0 0,0 0 0 0 0,0-1 1 0 0,1 1-1 0 0,-1 0 0 0 0,0 0 0 0 0,-1 0 1 0 0,1-1-1 0 0,0 1 0 0 0,0 0 0 0 0,0 0 1 0 0,0-1-1 0 0,-1 1 0 0 0,1 0 0 0 0,0 0 1 0 0,-1-1-1 0 0,1 1 0 0 0,0 0 0 0 0,-1-1 1 0 0,1 1-1 0 0,-1 0 0 0 0,1-1 0 0 0,-1 1 1 0 0,0-1-1 0 0,1 1 0 0 0,-1-1 0 0 0,1 1 1 0 0,-1-1-1 0 0,0 1 0 0 0,0-1 0 0 0,1 0 1 0 0,-1 1-1 0 0,0-1 0 0 0,1 0 0 0 0,-1 0 1 0 0,0 1-1 0 0,0-1 0 0 0,0 0 1 0 0,-1 0-1 0 0,-3 1 313 0 0,0 0-1 0 0,0 0 1 0 0,0-1 0 0 0,0 1 0 0 0,0-1 0 0 0,-9-2 0 0 0,11 1-132 0 0,1 0 1 0 0,-1 0-1 0 0,1-1 1 0 0,-1 1-1 0 0,1-1 1 0 0,0 0 0 0 0,0 1-1 0 0,0-1 1 0 0,0 0-1 0 0,0-1 1 0 0,0 1 0 0 0,1 0-1 0 0,-1 0 1 0 0,1-1-1 0 0,0 1 1 0 0,-1-1 0 0 0,-1-4-1 0 0,3 6-216 0 0,-1-1 1 0 0,0 1-1 0 0,1-1 0 0 0,-1 1 0 0 0,1-1 1 0 0,-1 1-1 0 0,1-1 0 0 0,0 1 0 0 0,-1-1 1 0 0,1 0-1 0 0,0 1 0 0 0,0-1 1 0 0,0 1-1 0 0,1-1 0 0 0,-1 1 0 0 0,0-1 1 0 0,0 0-1 0 0,1 1 0 0 0,-1-1 0 0 0,1 1 1 0 0,-1-1-1 0 0,1 1 0 0 0,0 0 0 0 0,0-1 1 0 0,0 1-1 0 0,-1 0 0 0 0,1-1 0 0 0,0 1 1 0 0,1 0-1 0 0,-1 0 0 0 0,2-2 0 0 0,30-8-3529 0 0,-12 5 469 0 0,9-4-1225 0 0</inkml:trace>
</inkml:ink>
</file>

<file path=ppt/ink/ink2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5:40.807"/>
    </inkml:context>
    <inkml:brush xml:id="br0">
      <inkml:brushProperty name="width" value="0.1" units="cm"/>
      <inkml:brushProperty name="height" value="0.1" units="cm"/>
      <inkml:brushProperty name="color" value="#E71224"/>
    </inkml:brush>
  </inkml:definitions>
  <inkml:trace contextRef="#ctx0" brushRef="#br0">128 1 5625 0 0,'0'0'2246'0'0,"16"0"-3794"0"0,-4 0 1421 0 0,-5 0 85 0 0,0-1 0 0 0,0 1-1 0 0,-1 1 1 0 0,1 0 0 0 0,0-1 0 0 0,-1 2 0 0 0,1-1 0 0 0,-1 1 0 0 0,1 0-1 0 0,-1 1 1 0 0,0-1 0 0 0,0 1 0 0 0,0 0 0 0 0,7 5 0 0 0,-1 3 23 0 0,-1 0 1 0 0,0 0-1 0 0,0 1 1 0 0,-1 0-1 0 0,-1 1 1 0 0,0 0-1 0 0,0 1 1 0 0,-1 0-1 0 0,-1 0 0 0 0,-1 1 1 0 0,0-1-1 0 0,-1 1 1 0 0,0 1-1 0 0,-1-1 1 0 0,-1 1-1 0 0,2 22 1 0 0,-3-10-11 0 0,0 0 1 0 0,-2 0 0 0 0,-2 0 0 0 0,0 0 0 0 0,-2 0 0 0 0,-1-1-1 0 0,-1 1 1 0 0,-14 38 0 0 0,13-46 422 0 0,-2 0 0 0 0,-1-1 1 0 0,0 0-1 0 0,-1-1 0 0 0,-1 0 0 0 0,-1-1 0 0 0,-28 30 0 0 0,31-36-6 0 0,-2-1 0 0 0,1-1 0 0 0,-1 0 0 0 0,0 0 0 0 0,-1-1 0 0 0,0-1 0 0 0,0 0 0 0 0,-1-1 0 0 0,0-1 0 0 0,0 0 0 0 0,-28 7 1 0 0,-20-3-831 0 0,75-27-5331 0 0,13-13 555 0 0</inkml:trace>
</inkml:ink>
</file>

<file path=ppt/ink/ink2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5:41.181"/>
    </inkml:context>
    <inkml:brush xml:id="br0">
      <inkml:brushProperty name="width" value="0.1" units="cm"/>
      <inkml:brushProperty name="height" value="0.1" units="cm"/>
      <inkml:brushProperty name="color" value="#E71224"/>
    </inkml:brush>
  </inkml:definitions>
  <inkml:trace contextRef="#ctx0" brushRef="#br0">464 1 8461 0 0,'0'0'2731'0'0,"-2"11"-5265"0"0,-11 65 2891 0 0,-3 0 0 0 0,-51 139-1 0 0,-61 95 341 0 0,84-218-636 0 0,-74 112-1 0 0,90-158-278 0 0,0 0-1303 0 0,8-17-2254 0 0</inkml:trace>
</inkml:ink>
</file>

<file path=ppt/ink/ink2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5:41.621"/>
    </inkml:context>
    <inkml:brush xml:id="br0">
      <inkml:brushProperty name="width" value="0.1" units="cm"/>
      <inkml:brushProperty name="height" value="0.1" units="cm"/>
      <inkml:brushProperty name="color" value="#E71224"/>
    </inkml:brush>
  </inkml:definitions>
  <inkml:trace contextRef="#ctx0" brushRef="#br0">119 91 5184 0 0,'0'0'1427'0'0,"13"-11"-1002"0"0,0-1-414 0 0,-7 6-42 0 0,1 0 0 0 0,0 1 0 0 0,-1-1 0 0 0,2 1 0 0 0,-1 1 0 0 0,1-1 0 0 0,-1 1 0 0 0,1 1 0 0 0,1-1 0 0 0,10-2 0 0 0,-1 2-13 0 0,0 0 1 0 0,0 2-1 0 0,1 0 1 0 0,-1 0-1 0 0,1 2 1 0 0,-1 1-1 0 0,32 4 1 0 0,-43-4 31 0 0,0 1 1 0 0,0 0 0 0 0,1 0-1 0 0,-2 1 1 0 0,1 0 0 0 0,0 0-1 0 0,0 0 1 0 0,-1 1 0 0 0,11 8-1 0 0,-14-9-4 0 0,1 1 0 0 0,-1-1 0 0 0,0 1 0 0 0,0 0 0 0 0,0-1 0 0 0,0 2 0 0 0,-1-1 0 0 0,0 0 0 0 0,0 0 0 0 0,0 1 0 0 0,0-1 0 0 0,-1 1 0 0 0,1-1 0 0 0,-1 1 0 0 0,-1 0 0 0 0,2 7 0 0 0,-2-4 41 0 0,-1 0 0 0 0,0 0 0 0 0,0 0 0 0 0,-1 0 0 0 0,0 0 0 0 0,0 0 0 0 0,-1-1 0 0 0,0 1 0 0 0,0-1 0 0 0,0 1 0 0 0,-1-1 0 0 0,-1 0 1 0 0,1-1-1 0 0,-1 1 0 0 0,0-1 0 0 0,0 0 0 0 0,-1 0 0 0 0,-12 10 0 0 0,-3 2 205 0 0,-1-2-1 0 0,0 0 1 0 0,-1-1 0 0 0,-35 16 0 0 0,-51 18 570 0 0,-15 7-613 0 0,45-10-4449 0 0</inkml:trace>
</inkml:ink>
</file>

<file path=ppt/ink/ink2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5:42.022"/>
    </inkml:context>
    <inkml:brush xml:id="br0">
      <inkml:brushProperty name="width" value="0.1" units="cm"/>
      <inkml:brushProperty name="height" value="0.1" units="cm"/>
      <inkml:brushProperty name="color" value="#E71224"/>
    </inkml:brush>
  </inkml:definitions>
  <inkml:trace contextRef="#ctx0" brushRef="#br0">1 246 3648 0 0,'0'0'2112'0'0,"0"14"-2664"0"0,1 46 533 0 0,-1-56 46 0 0,1 0-1 0 0,0 1 1 0 0,0-1 0 0 0,0 0-1 0 0,1 0 1 0 0,-1 0-1 0 0,1 0 1 0 0,0 0 0 0 0,0 0-1 0 0,1 0 1 0 0,-1 0-1 0 0,1-1 1 0 0,0 1 0 0 0,0-1-1 0 0,0 0 1 0 0,0 0-1 0 0,4 3 1 0 0,-1-2 17 0 0,0 0 0 0 0,0 0 0 0 0,1 0 0 0 0,-1-1 0 0 0,1 0 0 0 0,-1-1-1 0 0,1 1 1 0 0,10 1 0 0 0,-9-3 158 0 0,0 0-1 0 0,1-1 1 0 0,-1 1-1 0 0,1-2 1 0 0,-1 1-1 0 0,1-1 1 0 0,-1-1-1 0 0,0 1 1 0 0,0-2-1 0 0,1 1 0 0 0,-2-1 1 0 0,1 0-1 0 0,0 0 1 0 0,0-1-1 0 0,-1 0 1 0 0,0-1-1 0 0,0 0 1 0 0,0 0-1 0 0,-1 0 1 0 0,10-10-1 0 0,-3 1 315 0 0,0 0 0 0 0,0-1 0 0 0,-2-1 0 0 0,0 0 0 0 0,-1-1 0 0 0,-1 0-1 0 0,15-35 1 0 0,-23 49-610 0 0,0 1 0 0 0,0-1 1 0 0,-1 1-1 0 0,1-1 0 0 0,0 1 0 0 0,-1-1 0 0 0,0 0 0 0 0,1 1 0 0 0,-1-4 0 0 0,-1 5 48 0 0,1 0 0 0 0,0 1 0 0 0,0-1 0 0 0,-1 0 1 0 0,1 1-1 0 0,-1-1 0 0 0,1 0 0 0 0,0 1 0 0 0,-1-1 0 0 0,1 0 0 0 0,-1 1 0 0 0,0-1 0 0 0,1 1 0 0 0,-1-1 1 0 0,1 1-1 0 0,-1-1 0 0 0,0 1 0 0 0,1 0 0 0 0,-1-1 0 0 0,0 1 0 0 0,1 0 0 0 0,-1 0 0 0 0,0-1 1 0 0,0 1-1 0 0,1 0 0 0 0,-1 0 0 0 0,0 0 0 0 0,0 0 0 0 0,0 0 0 0 0,1 0 0 0 0,-1 0 0 0 0,0 0 0 0 0,0 0 1 0 0,1 0-1 0 0,-2 1 0 0 0,-58 12-7525 0 0,35-10 3624 0 0</inkml:trace>
  <inkml:trace contextRef="#ctx0" brushRef="#br0" timeOffset="1">686 1 7493 0 0,'0'0'1918'0'0,"-3"16"-5179"0"0,-24 228 3179 0 0,27-235 52 0 0,0 8-34 0 0,-1 0 1 0 0,-1 0-1 0 0,0 0 0 0 0,-1 0 0 0 0,-6 19 0 0 0,8-34 216 0 0,1-1 0 0 0,-1-1 0 0 0,0 1 0 0 0,0 0-1 0 0,0 0 1 0 0,0 0 0 0 0,0 0 0 0 0,0-1 0 0 0,0 1-1 0 0,0 0 1 0 0,0-1 0 0 0,0 1 0 0 0,0-1 0 0 0,0 1 0 0 0,-1-1-1 0 0,1 0 1 0 0,0 1 0 0 0,0-1 0 0 0,0 0 0 0 0,-1 0 0 0 0,1 0-1 0 0,0 0 1 0 0,0 0 0 0 0,-1 0 0 0 0,1 0 0 0 0,-2 0 0 0 0,-39-7 1174 0 0,33 5-1529 0 0,-16-1-352 0 0,0 1 0 0 0,-1 2-1 0 0,1 0 1 0 0,-35 5 0 0 0,33-3-1928 0 0,5-1-700 0 0</inkml:trace>
</inkml:ink>
</file>

<file path=ppt/ink/ink2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5:42.442"/>
    </inkml:context>
    <inkml:brush xml:id="br0">
      <inkml:brushProperty name="width" value="0.1" units="cm"/>
      <inkml:brushProperty name="height" value="0.1" units="cm"/>
      <inkml:brushProperty name="color" value="#E71224"/>
    </inkml:brush>
  </inkml:definitions>
  <inkml:trace contextRef="#ctx0" brushRef="#br0">149 0 9561 0 0,'0'0'1633'0'0,"2"16"-3288"0"0,2 20 1701 0 0,-1 0 0 0 0,-2 0 0 0 0,-2 0 0 0 0,-6 53 0 0 0,-4-47 63 0 0,-2 0 1 0 0,-2-1-1 0 0,-1 0 0 0 0,-2-1 1 0 0,-2-1-1 0 0,-30 44 0 0 0,42-68 910 0 0,24-33 545 0 0,0 0-1824 0 0,4 1 24 0 0,0 2 0 0 0,1-1 1 0 0,41-21-1 0 0,-50 31 130 0 0,1 0 0 0 0,0 1 0 0 0,0 0 1 0 0,1 1-1 0 0,-1 0 0 0 0,1 1 0 0 0,0 1 0 0 0,23-2 1 0 0,-34 4 96 0 0,1 0 0 0 0,0 1 1 0 0,-1-1-1 0 0,1 1 0 0 0,-1-1 0 0 0,0 1 1 0 0,1 1-1 0 0,-1-1 0 0 0,0 0 0 0 0,1 1 1 0 0,-1-1-1 0 0,0 1 0 0 0,0 0 1 0 0,0 0-1 0 0,0 0 0 0 0,-1 1 0 0 0,1-1 1 0 0,-1 1-1 0 0,1-1 0 0 0,-1 1 1 0 0,0 0-1 0 0,0 0 0 0 0,0 0 0 0 0,0 0 1 0 0,0 0-1 0 0,-1 0 0 0 0,0 1 0 0 0,1-1 1 0 0,-1 0-1 0 0,0 1 0 0 0,-1-1 1 0 0,2 7-1 0 0,0 10-89 0 0,0 0 1 0 0,-1 1 0 0 0,-1-1-1 0 0,-4 29 1 0 0,3-37-142 0 0,0 13-3637 0 0</inkml:trace>
</inkml:ink>
</file>

<file path=ppt/ink/ink2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5:43.449"/>
    </inkml:context>
    <inkml:brush xml:id="br0">
      <inkml:brushProperty name="width" value="0.1" units="cm"/>
      <inkml:brushProperty name="height" value="0.1" units="cm"/>
      <inkml:brushProperty name="color" value="#E71224"/>
    </inkml:brush>
  </inkml:definitions>
  <inkml:trace contextRef="#ctx0" brushRef="#br0">208 40 1304 0 0,'0'0'10361'0'0,"3"-9"-10418"0"0,9-20-566 0 0,-9 27-99 0 0,-9 26 342 0 0,-31 94 836 0 0,-19 70-223 0 0,48-158-486 0 0,-20 51 1 0 0,24-71-255 0 0,-1-1 1 0 0,1 0 0 0 0,-2 0 0 0 0,1 0 0 0 0,-1 0-1 0 0,-1-1 1 0 0,1 0 0 0 0,-1 0 0 0 0,-10 7-1 0 0,-7 0-2317 0 0</inkml:trace>
</inkml:ink>
</file>

<file path=ppt/ink/ink2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5:43.968"/>
    </inkml:context>
    <inkml:brush xml:id="br0">
      <inkml:brushProperty name="width" value="0.1" units="cm"/>
      <inkml:brushProperty name="height" value="0.1" units="cm"/>
      <inkml:brushProperty name="color" value="#E71224"/>
    </inkml:brush>
  </inkml:definitions>
  <inkml:trace contextRef="#ctx0" brushRef="#br0">1 426 3420 0 0,'0'0'3325'0'0,"18"-4"-3019"0"0,242-46-684 0 0,-31-3 402 0 0,-197 43 50 0 0,-2-1 1 0 0,0-2 0 0 0,0-1-1 0 0,-1-1 1 0 0,34-25 0 0 0,-60 38-61 0 0,31-22 191 0 0,47-43-1 0 0,-73 59 183 0 0,0-1 1 0 0,0 1 0 0 0,0-1-1 0 0,-1-1 1 0 0,-1 1-1 0 0,0-1 1 0 0,0 0-1 0 0,-1-1 1 0 0,0 1 0 0 0,5-18-1 0 0,-47 114-2820 0 0,-131 350 4273 0 0,182-461-502 0 0,-4 12-1449 0 0,1 0 0 0 0,0 0-1 0 0,1 1 1 0 0,0 1 0 0 0,26-19 0 0 0,-30 25 79 0 0,0 0 0 0 0,0 0-1 0 0,1 0 1 0 0,-1 1 0 0 0,1 1-1 0 0,0-1 1 0 0,0 1 0 0 0,1 1 0 0 0,-1 0-1 0 0,1 0 1 0 0,14 0 0 0 0,-20 2 10 0 0,0 1 1 0 0,-1-1-1 0 0,1 1 1 0 0,-1 0-1 0 0,1 0 1 0 0,-1 1 0 0 0,1-1-1 0 0,-1 0 1 0 0,0 1-1 0 0,1 0 1 0 0,-1 0-1 0 0,0 0 1 0 0,-1 0-1 0 0,1 1 1 0 0,0-1-1 0 0,3 5 1 0 0,5 5-79 0 0,0 2-1 0 0,11 18 1 0 0,-6-8-302 0 0,20 35-5070 0 0,-29-51 2954 0 0</inkml:trace>
</inkml:ink>
</file>

<file path=ppt/ink/ink2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5:44.449"/>
    </inkml:context>
    <inkml:brush xml:id="br0">
      <inkml:brushProperty name="width" value="0.1" units="cm"/>
      <inkml:brushProperty name="height" value="0.1" units="cm"/>
      <inkml:brushProperty name="color" value="#E71224"/>
    </inkml:brush>
  </inkml:definitions>
  <inkml:trace contextRef="#ctx0" brushRef="#br0">0 271 444 0 0,'0'0'5681'0'0,"11"-7"-5474"0"0,17-8-155 0 0,1 1 0 0 0,1 2-1 0 0,33-11 1 0 0,-31 15-52 0 0,96-33 87 0 0,-114 36-27 0 0,0-1 1 0 0,-1 0 0 0 0,0-1-1 0 0,0-1 1 0 0,-1 0-1 0 0,20-17 1 0 0,-30 23-18 0 0,0 0 0 0 0,0 0 0 0 0,0 0 0 0 0,0-1 0 0 0,0 1 0 0 0,-1-1 0 0 0,1 1 0 0 0,-1-1-1 0 0,1 1 1 0 0,-1-1 0 0 0,0 0 0 0 0,0 0 0 0 0,0 1 0 0 0,0-6 0 0 0,-1 6-36 0 0,0 1 0 0 0,0 0 0 0 0,0-1-1 0 0,0 1 1 0 0,-1-1 0 0 0,1 1 0 0 0,-1 0 0 0 0,1-1 0 0 0,-1 1 0 0 0,1 0-1 0 0,-1 0 1 0 0,0-1 0 0 0,0 1 0 0 0,1 0 0 0 0,-1 0 0 0 0,0 0-1 0 0,0 0 1 0 0,0 0 0 0 0,0 0 0 0 0,0 0 0 0 0,-1 0 0 0 0,1 0-1 0 0,0 1 1 0 0,0-1 0 0 0,-1 0 0 0 0,1 1 0 0 0,0-1 0 0 0,-1 1-1 0 0,1-1 1 0 0,-3 1 0 0 0,-10-4-163 0 0,-1 1 1 0 0,0 1-1 0 0,1 1 0 0 0,-1 0 0 0 0,0 1 0 0 0,0 0 1 0 0,1 1-1 0 0,-24 5 0 0 0,12-1 146 0 0,0 2 0 0 0,1 0 0 0 0,-46 21 0 0 0,63-24-6 0 0,0 0 1 0 0,0 1-1 0 0,1 0 1 0 0,-1 0-1 0 0,1 0 1 0 0,1 1-1 0 0,-1 0 1 0 0,1 1-1 0 0,0-1 1 0 0,0 1-1 0 0,-8 12 1 0 0,13-16 10 0 0,-1 0 0 0 0,1 0 1 0 0,-1 1-1 0 0,1-1 0 0 0,0 0 1 0 0,0 1-1 0 0,0-1 0 0 0,1 1 1 0 0,-1-1-1 0 0,1 1 0 0 0,0-1 1 0 0,0 1-1 0 0,0-1 0 0 0,0 1 0 0 0,1 0 1 0 0,-1-1-1 0 0,1 0 0 0 0,0 1 1 0 0,0-1-1 0 0,0 1 0 0 0,1-1 1 0 0,-1 0-1 0 0,1 0 0 0 0,0 0 1 0 0,0 0-1 0 0,0 0 0 0 0,0 0 1 0 0,0 0-1 0 0,1-1 0 0 0,-1 1 1 0 0,4 2-1 0 0,6 5 129 0 0,0-1-1 0 0,1 0 1 0 0,0-1 0 0 0,0-1 0 0 0,0 0-1 0 0,1-1 1 0 0,0 0 0 0 0,0-1-1 0 0,1 0 1 0 0,24 3 0 0 0,-1-2 100 0 0,0-1 1 0 0,0-3-1 0 0,41-1 1 0 0,-39-5 263 0 0,-38 3-564 0 0,-1 1-1 0 0,0 0 0 0 0,1 0 1 0 0,-1-1-1 0 0,1 1 1 0 0,-1 0-1 0 0,0-1 0 0 0,0 0 1 0 0,1 1-1 0 0,-1-1 0 0 0,0 0 1 0 0,0 1-1 0 0,1-1 1 0 0,-1 0-1 0 0,0 0 0 0 0,0 0 1 0 0,0 0-1 0 0,0 0 1 0 0,0 0-1 0 0,-1 0 0 0 0,1-1 1 0 0,0 1-1 0 0,0 0 1 0 0,-1 0-1 0 0,2-3 0 0 0,-2-5-2882 0 0</inkml:trace>
</inkml:ink>
</file>

<file path=ppt/ink/ink2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5:46.575"/>
    </inkml:context>
    <inkml:brush xml:id="br0">
      <inkml:brushProperty name="width" value="0.1" units="cm"/>
      <inkml:brushProperty name="height" value="0.1" units="cm"/>
      <inkml:brushProperty name="color" value="#E71224"/>
    </inkml:brush>
  </inkml:definitions>
  <inkml:trace contextRef="#ctx0" brushRef="#br0">0 190 992 0 0,'0'0'4991'0'0,"13"-6"-4727"0"0,20-7-254 0 0,1 2 0 0 0,39-9 0 0 0,-20 10-36 0 0,-27 7 65 0 0,-1-2 1 0 0,0 0 0 0 0,0-2-1 0 0,0-1 1 0 0,41-18 0 0 0,-65 25-9 0 0,0 1-1 0 0,0-1 1 0 0,1 0 0 0 0,-1 0 0 0 0,0 1 0 0 0,0-1 0 0 0,0 0 0 0 0,0 0 0 0 0,0 0 0 0 0,0 0 0 0 0,0 0 0 0 0,0 0 0 0 0,0-1 0 0 0,0 1-1 0 0,-1 0 1 0 0,1 0 0 0 0,0-1 0 0 0,-1 1 0 0 0,1 0 0 0 0,0-3 0 0 0,-1 3-1 0 0,-1 0 1 0 0,1-1-1 0 0,0 1 1 0 0,0 0-1 0 0,-1 0 1 0 0,1 0-1 0 0,-1 0 1 0 0,1 0-1 0 0,-1 0 1 0 0,1 0-1 0 0,-1 0 0 0 0,0 0 1 0 0,1 0-1 0 0,-1 0 1 0 0,0 0-1 0 0,0 0 1 0 0,0 1-1 0 0,1-1 1 0 0,-3-1-1 0 0,-2-2-32 0 0,-1 1 1 0 0,0 0-1 0 0,0 0 0 0 0,0 0 1 0 0,0 1-1 0 0,0 0 0 0 0,-11-2 0 0 0,-2 1-24 0 0,0 1 0 0 0,1 1 0 0 0,-1 0 0 0 0,0 2 0 0 0,0 0 0 0 0,-23 5 0 0 0,34-5 12 0 0,0 1 0 0 0,0 0 1 0 0,0 0-1 0 0,0 1 0 0 0,0 0 0 0 0,1 0 0 0 0,0 1 0 0 0,-1 0 0 0 0,1 0 0 0 0,1 0 1 0 0,-1 1-1 0 0,1 0 0 0 0,-1 1 0 0 0,2 0 0 0 0,-1-1 0 0 0,-9 14 0 0 0,13-15 13 0 0,-1-1-1 0 0,1 1 1 0 0,1 0-1 0 0,-1 0 1 0 0,0 0-1 0 0,1 0 1 0 0,0 0 0 0 0,0 1-1 0 0,0-1 1 0 0,1 0-1 0 0,-1 0 1 0 0,1 1-1 0 0,0-1 1 0 0,0 0-1 0 0,0 1 1 0 0,1-1-1 0 0,0 0 1 0 0,0 0-1 0 0,0 1 1 0 0,0-1-1 0 0,0 0 1 0 0,1 0-1 0 0,0 0 1 0 0,0 0-1 0 0,0-1 1 0 0,0 1-1 0 0,1-1 1 0 0,-1 1 0 0 0,1-1-1 0 0,0 0 1 0 0,0 0-1 0 0,3 3 1 0 0,4 3 109 0 0,0-1 1 0 0,1-1-1 0 0,0 0 1 0 0,0-1-1 0 0,0 0 1 0 0,1 0-1 0 0,0-1 1 0 0,0-1 0 0 0,19 5-1 0 0,-7-4-303 0 0,-1-1 0 0 0,1-1 0 0 0,39-1 0 0 0,-48-2-493 0 0,0-1 0 0 0,0-1 1 0 0,0-1-1 0 0,15-4 0 0 0,20-12-1977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6T18:47:26.711"/>
    </inkml:context>
    <inkml:brush xml:id="br0">
      <inkml:brushProperty name="width" value="0.035" units="cm"/>
      <inkml:brushProperty name="height" value="0.035" units="cm"/>
    </inkml:brush>
  </inkml:definitions>
  <inkml:trace contextRef="#ctx0" brushRef="#br0">0 191 2148,'24'-19'9027,"0"8"-7078,-21 11-1972,-1-1 1,1 1-1,0 0 0,-1 0 1,1 0-1,-1 0 1,1 0-1,-1 1 0,1-1 1,-1 1-1,1 0 1,-1 0-1,1 0 0,-1 0 1,0 0-1,0 0 1,1 0-1,-1 1 0,0-1 1,2 3-1,9 9 263,0 0-1,-1 0 0,-1 1 1,0 1-1,-1-1 1,0 2-1,-2 0 0,1 0 1,10 32-1,-11-23-227,-1 1 0,-1 0 0,-1 0 0,-1 1 0,-2-1 0,0 29 0,-2-44-25,-1-1-1,0 1 1,-1 0-1,0 0 0,-5 12 1,6-20 3,0 0 1,0 0 0,0 0 0,0 0-1,-1 0 1,1-1 0,-1 1 0,0-1-1,0 1 1,0-1 0,0 0 0,0 1-1,0-1 1,0 0 0,-1 0-1,1-1 1,-1 1 0,0 0 0,1-1-1,-1 0 1,0 0 0,0 1 0,-4-1-1,6 0 10,-1-1-1,0 0 0,1 0 0,-1 0 0,0 0 1,0 0-1,1 0 0,-1 0 0,0-1 1,1 1-1,-1-1 0,1 1 0,-1-1 0,1 0 1,-1 1-1,1-1 0,-1 0 0,1 0 1,-1 0-1,1 0 0,0 0 0,-2-2 0,1 0-2,0 0 0,0-1 0,0 1 0,1 0 0,-1-1 0,1 1 0,0 0 0,0-1 0,-1-7 0,0-2-6,1-1 0,1 0 0,0 1-1,3-22 1,7-7-6,2 0 0,1 0 0,2 1 0,2 1 0,26-44 0,-31 63 26,0 1-1,26-34 0,-21 33 5,-3 3 72,1 0-1,0 1 0,1 1 0,34-26 0,-44 37-35,1 1 0,0 0 0,0 0 0,0 1-1,0 0 1,1 0 0,13-3 0,-16 5-37,-1 1 0,1-1 0,-1 1-1,1 0 1,-1 0 0,1 1 0,-1 0 0,1-1 0,-1 1 0,1 1 0,-1-1 0,0 1 0,1-1 0,5 5-1,5 4 64,-1 0 0,0 1 0,0 1-1,-2 0 1,1 1 0,-1 0 0,-1 1 0,13 21-1,67 130 743,-73-130-778,-4-8-206,-2-5-702,-1 0 1,-1 1 0,13 43-1,-22-60 629,1 0 0,-1-1-1,0 1 1,-1 0-1,1 0 1,-1 0 0,-1 0-1,1 0 1,-1 0 0,0 0-1,0 0 1,-1 0 0,1-1-1,-1 1 1,-1-1 0,1 1-1,-1-1 1,0 0-1,0 0 1,0 0 0,-6 6-1,-23 17-6516</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3:57.550"/>
    </inkml:context>
    <inkml:brush xml:id="br0">
      <inkml:brushProperty name="width" value="0.035" units="cm"/>
      <inkml:brushProperty name="height" value="0.035" units="cm"/>
    </inkml:brush>
  </inkml:definitions>
  <inkml:trace contextRef="#ctx0" brushRef="#br0">0 70 972,'28'-1'9825,"2"-3"-4568,10-3-3204,20-5-3329,12-2 1809,17 0-510,0 3 0,0 5 0,150 7 0,-237-1-111,0 0 1,0 0-1,0 1 0,1-1 1,-1 0-1,0 1 1,0 0-1,0-1 1,-1 1-1,1 0 1,3 1-1,-6 5-2026,-14 1 186,-60 21-5251,50-22 3627</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4:15.227"/>
    </inkml:context>
    <inkml:brush xml:id="br0">
      <inkml:brushProperty name="width" value="0.035" units="cm"/>
      <inkml:brushProperty name="height" value="0.035" units="cm"/>
      <inkml:brushProperty name="color" value="#E71224"/>
    </inkml:brush>
  </inkml:definitions>
  <inkml:trace contextRef="#ctx0" brushRef="#br0">666 4 2484,'-1'0'391,"1"0"0,-1-1 1,0 1-1,1-1 0,-1 1 0,1 0 0,-1-1 0,0 1 0,1 0 0,-1 0 0,0 0 0,1 0 1,-1-1-1,0 1 0,0 0 0,1 0 0,-1 0 0,0 0 0,-1 1 0,-17 6 1778,-20 19-3234,29-19 1736,-82 62-122,-124 115 0,205-173-603,1 0 1,0 1-1,0 0 0,1 0 0,1 1 0,0 0 0,1 1 1,-11 26-1,16-32 16,0-1 0,0 1 0,1-1 0,0 1 0,0 0 0,1-1 0,0 1 0,0 0 0,1-1 0,0 1 0,0 0 0,1-1 0,0 1 0,0-1 0,1 0 0,0 0 0,0 0 0,1 0 0,5 8 0,8 7 6,1 0-1,1 0 1,33 27-1,-36-35 77,-1 0 0,0 1 0,0 1 0,-2 0 0,0 1 0,-1 1 0,17 30 0,-28-44 50,0 0 0,0 0-1,0 1 1,0-1 0,-1 0-1,0 0 1,1 1 0,-2-1 0,1 0-1,0 0 1,-1 0 0,0 1 0,0-1-1,0 0 1,0 0 0,-1 0-1,0 0 1,1 0 0,-1-1 0,-1 1-1,1-1 1,-1 1 0,-5 5 0,-6 7 148,-1-1 0,-1 0 0,-26 18 0,27-22-282,-92 65 150,64-48-967,2 2-1,-48 44 1,62-41-1631,26-32 2074,0 0 0,0 1 0,0-1 0,0 1 0,1 0 0,-1-1 0,1 1 0,-1-1 0,1 1 0,0 0 0,-1 0-1,1 2 1,4 0-3492</inkml:trace>
</inkml:ink>
</file>

<file path=ppt/ink/ink3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5:47.012"/>
    </inkml:context>
    <inkml:brush xml:id="br0">
      <inkml:brushProperty name="width" value="0.1" units="cm"/>
      <inkml:brushProperty name="height" value="0.1" units="cm"/>
      <inkml:brushProperty name="color" value="#E71224"/>
    </inkml:brush>
  </inkml:definitions>
  <inkml:trace contextRef="#ctx0" brushRef="#br0">282 0 6189 0 0,'0'0'4219'0'0,"-11"15"-5557"0"0,-3 1 1385 0 0,5-6-21 0 0,0 2-1 0 0,0-1 1 0 0,1 1 0 0 0,0 0-1 0 0,1 1 1 0 0,-6 15-1 0 0,-127 333 546 0 0,96-203-2849 0 0,35-100-1801 0 0,9-44 1505 0 0</inkml:trace>
</inkml:ink>
</file>

<file path=ppt/ink/ink3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5:47.435"/>
    </inkml:context>
    <inkml:brush xml:id="br0">
      <inkml:brushProperty name="width" value="0.1" units="cm"/>
      <inkml:brushProperty name="height" value="0.1" units="cm"/>
      <inkml:brushProperty name="color" value="#E71224"/>
    </inkml:brush>
  </inkml:definitions>
  <inkml:trace contextRef="#ctx0" brushRef="#br0">0 247 1160 0 0,'0'0'3271'0'0,"12"-8"-2666"0"0,23-15-267 0 0,15-10 263 0 0,61-50-1 0 0,-107 79-487 0 0,0 0 0 0 0,0-1 0 0 0,-1 1 0 0 0,0-1 0 0 0,0 1 0 0 0,0-1 0 0 0,0 0 0 0 0,-1 0 0 0 0,1-1 0 0 0,0-5 0 0 0,-2 10-78 0 0,-1 0-1 0 0,0-1 1 0 0,1 1 0 0 0,-1 0 0 0 0,0-1-1 0 0,0 1 1 0 0,0 0 0 0 0,0-1-1 0 0,0 1 1 0 0,0 0 0 0 0,0-1 0 0 0,-1 1-1 0 0,1 0 1 0 0,0-1 0 0 0,-1 1-1 0 0,1 0 1 0 0,-1-1 0 0 0,0 1 0 0 0,1 0-1 0 0,-1 0 1 0 0,0 0 0 0 0,0 0-1 0 0,0 0 1 0 0,1-1 0 0 0,-1 2 0 0 0,0-1-1 0 0,0 0 1 0 0,-1 0 0 0 0,1 0-1 0 0,0 0 1 0 0,0 1 0 0 0,0-1 0 0 0,0 0-1 0 0,-1 1 1 0 0,1-1 0 0 0,0 1-1 0 0,-1 0 1 0 0,1-1 0 0 0,0 1 0 0 0,-1 0-1 0 0,1 0 1 0 0,0 0 0 0 0,-1 0-1 0 0,1 0 1 0 0,-3 0 0 0 0,-4 0-108 0 0,-1 0-1 0 0,1 1 1 0 0,-1 0 0 0 0,1 1-1 0 0,0 0 1 0 0,0 0 0 0 0,0 0-1 0 0,0 1 1 0 0,0 0 0 0 0,1 1 0 0 0,-1 0-1 0 0,1 0 1 0 0,0 1 0 0 0,0-1-1 0 0,0 2 1 0 0,1-1 0 0 0,0 1 0 0 0,0 0-1 0 0,0 0 1 0 0,1 0 0 0 0,0 1-1 0 0,0 0 1 0 0,-7 13 0 0 0,7-12 83 0 0,1 0 0 0 0,0 0 0 0 0,1 0 0 0 0,0 0 0 0 0,0 0 0 0 0,1 1 0 0 0,-1 0 1 0 0,2-1-1 0 0,0 1 0 0 0,0 0 0 0 0,0 0 0 0 0,1 0 0 0 0,0 0 0 0 0,1-1 0 0 0,0 1 0 0 0,1 0 0 0 0,-1 0 1 0 0,2-1-1 0 0,-1 1 0 0 0,1-1 0 0 0,0 0 0 0 0,8 13 0 0 0,-8-16-232 0 0,0-1 0 0 0,0 0 0 0 0,1 0 1 0 0,0 0-1 0 0,0 0 0 0 0,0 0 0 0 0,0-1 0 0 0,1 0 0 0 0,-1 0 0 0 0,1 0 0 0 0,0 0 0 0 0,0-1 1 0 0,0 0-1 0 0,0 0 0 0 0,0 0 0 0 0,0-1 0 0 0,0 0 0 0 0,1 1 0 0 0,9-1 0 0 0,27-1-2732 0 0</inkml:trace>
</inkml:ink>
</file>

<file path=ppt/ink/ink3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5:47.870"/>
    </inkml:context>
    <inkml:brush xml:id="br0">
      <inkml:brushProperty name="width" value="0.1" units="cm"/>
      <inkml:brushProperty name="height" value="0.1" units="cm"/>
      <inkml:brushProperty name="color" value="#E71224"/>
    </inkml:brush>
  </inkml:definitions>
  <inkml:trace contextRef="#ctx0" brushRef="#br0">75 108 4528 0 0,'0'0'3447'0'0,"-5"13"-4895"0"0,-45 118 1794 0 0,30-99 2524 0 0,20-32-2825 0 0,9-20 1041 0 0,1 1-1118 0 0,1 0 0 0 0,0 1 0 0 0,2 1 0 0 0,0 0 1 0 0,28-27-1 0 0,-29 32-40 0 0,1 1 1 0 0,0 0 0 0 0,1 1-1 0 0,0 0 1 0 0,0 1 0 0 0,1 1 0 0 0,30-12-1 0 0,-42 19 56 0 0,1-1 0 0 0,0 1-1 0 0,0 0 1 0 0,0 0 0 0 0,0 1 0 0 0,-1-1-1 0 0,1 1 1 0 0,0 0 0 0 0,0 0 0 0 0,0 0-1 0 0,0 1 1 0 0,0-1 0 0 0,0 1 0 0 0,0 0-1 0 0,0 0 1 0 0,-1 0 0 0 0,1 0 0 0 0,0 1-1 0 0,-1 0 1 0 0,1 0 0 0 0,-1 0 0 0 0,1 0-1 0 0,4 4 1 0 0,-4-2-5 0 0,-1 0-1 0 0,1 1 1 0 0,-1-1 0 0 0,0 1-1 0 0,0 0 1 0 0,0 0 0 0 0,-1 0-1 0 0,1 0 1 0 0,-1 1 0 0 0,-1-1-1 0 0,1 0 1 0 0,-1 1 0 0 0,0-1 0 0 0,0 1-1 0 0,0 11 1 0 0,-1-15 22 0 0,1 1 25 0 0,-1 1 0 0 0,0 0 0 0 0,0 0 1 0 0,0 0-1 0 0,0 0 0 0 0,0-1 0 0 0,-1 1 1 0 0,0 0-1 0 0,0 0 0 0 0,0-1 0 0 0,0 1 1 0 0,0 0-1 0 0,-1-1 0 0 0,0 1 0 0 0,-2 3 651 0 0,14-24 715 0 0,-1 5-1457 0 0,0 1 1 0 0,1 1 0 0 0,0 0 0 0 0,1 0-1 0 0,0 1 1 0 0,1 0 0 0 0,-1 1 0 0 0,2 1-1 0 0,15-8 1 0 0,-22 12 32 0 0,1 0 0 0 0,0 1 0 0 0,0-1 0 0 0,0 2 0 0 0,0-1 0 0 0,0 1 0 0 0,0 0 0 0 0,0 1 0 0 0,1-1 0 0 0,-1 1 0 0 0,0 1 0 0 0,0 0 0 0 0,0 0 0 0 0,1 0 0 0 0,-1 1 0 0 0,0 0 1 0 0,-1 0-1 0 0,1 0 0 0 0,0 1 0 0 0,6 4 0 0 0,-2 0 10 0 0,-1 0 1 0 0,0 0-1 0 0,0 1 1 0 0,0 1-1 0 0,-1 0 1 0 0,-1 0 0 0 0,12 16-1 0 0,3 8-1988 0 0,18 37 0 0 0,-29-50-304 0 0,-2-5 130 0 0</inkml:trace>
  <inkml:trace contextRef="#ctx0" brushRef="#br0" timeOffset="1">1064 241 456 0 0,'0'0'2876'0'0,"13"-13"-2074"0"0,-3 3-644 0 0,7-7 280 0 0,-2 0 0 0 0,1 0 0 0 0,-2-2 0 0 0,13-20 1 0 0,-24 34-216 0 0,-1-1 1 0 0,1 1 0 0 0,-1-1 0 0 0,0 1 0 0 0,-1-1 0 0 0,1 0-1 0 0,-1 0 1 0 0,0 0 0 0 0,0 0 0 0 0,-1-11 0 0 0,0 16-146 0 0,0-1 0 0 0,-1 0 1 0 0,1 1-1 0 0,0-1 0 0 0,-1 1 1 0 0,1-1-1 0 0,-1 1 0 0 0,0-1 0 0 0,1 1 1 0 0,-1-1-1 0 0,0 1 0 0 0,0-1 1 0 0,0 1-1 0 0,0 0 0 0 0,0-1 0 0 0,0 1 1 0 0,-2-2-1 0 0,1 2-90 0 0,0 0 0 0 0,0 0-1 0 0,-1 1 1 0 0,1-1 0 0 0,0 0-1 0 0,0 1 1 0 0,0-1 0 0 0,0 1 0 0 0,-1 0-1 0 0,1-1 1 0 0,0 1 0 0 0,0 0 0 0 0,-1 1-1 0 0,1-1 1 0 0,0 0 0 0 0,-4 1 0 0 0,-3 2-20 0 0,-1 1 1 0 0,0-1 0 0 0,1 1 0 0 0,0 1 0 0 0,0 0 0 0 0,0 0-1 0 0,1 1 1 0 0,-1 0 0 0 0,1 0 0 0 0,1 1 0 0 0,-1 0-1 0 0,1 1 1 0 0,1-1 0 0 0,-1 1 0 0 0,1 0 0 0 0,0 1 0 0 0,1 0-1 0 0,0 0 1 0 0,1 0 0 0 0,0 0 0 0 0,0 1 0 0 0,1-1 0 0 0,0 1-1 0 0,0 0 1 0 0,1 0 0 0 0,1 0 0 0 0,0 1 0 0 0,0 16 0 0 0,1-24-49 0 0,1 1 1 0 0,0-1 0 0 0,0 1 0 0 0,0-1-1 0 0,0 0 1 0 0,1 0 0 0 0,-1 1 0 0 0,1-1 0 0 0,0 0-1 0 0,0 0 1 0 0,0-1 0 0 0,0 1 0 0 0,0 0 0 0 0,1-1-1 0 0,-1 1 1 0 0,1-1 0 0 0,0 0 0 0 0,0 1-1 0 0,-1-2 1 0 0,1 1 0 0 0,7 3 0 0 0,-2-2-422 0 0,-1 0 1 0 0,1 0 0 0 0,1-1-1 0 0,-1 0 1 0 0,0 0 0 0 0,1-1-1 0 0,-1 0 1 0 0,14 0 0 0 0,20-4-2052 0 0</inkml:trace>
</inkml:ink>
</file>

<file path=ppt/ink/ink3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5:48.284"/>
    </inkml:context>
    <inkml:brush xml:id="br0">
      <inkml:brushProperty name="width" value="0.1" units="cm"/>
      <inkml:brushProperty name="height" value="0.1" units="cm"/>
      <inkml:brushProperty name="color" value="#E71224"/>
    </inkml:brush>
  </inkml:definitions>
  <inkml:trace contextRef="#ctx0" brushRef="#br0">144 167 820 0 0,'0'0'6088'0'0,"1"7"-7287"0"0,0-3 1278 0 0,-1-1 0 0 0,0 1 0 0 0,0 0 0 0 0,0-1 0 0 0,0 1 0 0 0,0 0 1 0 0,-1-1-1 0 0,1 1 0 0 0,-1-1 0 0 0,0 1 0 0 0,-1-1 0 0 0,1 1 0 0 0,0-1 0 0 0,-1 0 1 0 0,0 1-1 0 0,1-1 0 0 0,-1 0 0 0 0,-1 0 0 0 0,1 0 0 0 0,0-1 0 0 0,-1 1 1 0 0,1 0-1 0 0,-1-1 0 0 0,0 0 0 0 0,0 1 0 0 0,0-1 0 0 0,0-1 0 0 0,0 1 1 0 0,-5 2-1 0 0,4-3 30 0 0,0 1 0 0 0,0-1 1 0 0,0 0-1 0 0,0 0 0 0 0,-1-1 1 0 0,1 1-1 0 0,0-1 0 0 0,0 0 1 0 0,-1 0-1 0 0,1-1 0 0 0,0 1 1 0 0,0-1-1 0 0,-1 0 0 0 0,-5-2 1 0 0,9 3-101 0 0,-1-1 1 0 0,1 0 0 0 0,-1 0 0 0 0,1 0 0 0 0,-1 0-1 0 0,1 0 1 0 0,0 0 0 0 0,0 0 0 0 0,-1 0 0 0 0,1-1-1 0 0,0 1 1 0 0,0 0 0 0 0,0-1 0 0 0,0 1 0 0 0,0-1-1 0 0,1 1 1 0 0,-1-1 0 0 0,0 1 0 0 0,1-1 0 0 0,-1 0 0 0 0,1 1-1 0 0,-1-1 1 0 0,1 0 0 0 0,0 1 0 0 0,0-1 0 0 0,0 0-1 0 0,0 1 1 0 0,0-1 0 0 0,0 0 0 0 0,0 0 0 0 0,1 1-1 0 0,-1-1 1 0 0,1 0 0 0 0,-1 1 0 0 0,1-1 0 0 0,-1 1-1 0 0,1-1 1 0 0,2-2 0 0 0,1-5-112 0 0,1 0 1 0 0,1 1-1 0 0,0 0 1 0 0,0 0-1 0 0,0 0 1 0 0,1 1-1 0 0,0 0 1 0 0,1 0-1 0 0,-1 0 1 0 0,16-8-1 0 0,10-7-83 0 0,46-20-1 0 0,-78 41 182 0 0,24-11-98 0 0,44-17-1 0 0,-62 27 93 0 0,-1 0 1 0 0,1 0-1 0 0,-1 1 1 0 0,1 0-1 0 0,0 0 0 0 0,0 0 1 0 0,-1 1-1 0 0,1 0 1 0 0,0 0-1 0 0,0 1 1 0 0,0 0-1 0 0,12 3 0 0 0,-16-3-2 0 0,0 1 0 0 0,0-1 0 0 0,-1 1 0 0 0,1 0-1 0 0,-1 0 1 0 0,1 0 0 0 0,-1 0 0 0 0,0 0 0 0 0,1 0-1 0 0,-1 1 1 0 0,0-1 0 0 0,-1 1 0 0 0,1-1 0 0 0,0 1-1 0 0,-1 0 1 0 0,1 0 0 0 0,-1 0 0 0 0,0 0-1 0 0,0 0 1 0 0,0 0 0 0 0,0 0 0 0 0,-1 0 0 0 0,1 0-1 0 0,-1 0 1 0 0,0 0 0 0 0,0 0 0 0 0,0 1 0 0 0,0-1-1 0 0,-1 0 1 0 0,0 4 0 0 0,0 4 83 0 0,-2 1 0 0 0,1-1-1 0 0,-2 0 1 0 0,1 1 0 0 0,-2-1 0 0 0,-8 17 0 0 0,3-12 11 0 0,0 0 0 0 0,-2-1 0 0 0,1 0-1 0 0,-23 21 1 0 0,-28 18-3550 0 0,49-45 1194 0 0</inkml:trace>
</inkml:ink>
</file>

<file path=ppt/ink/ink3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5:48.803"/>
    </inkml:context>
    <inkml:brush xml:id="br0">
      <inkml:brushProperty name="width" value="0.1" units="cm"/>
      <inkml:brushProperty name="height" value="0.1" units="cm"/>
      <inkml:brushProperty name="color" value="#E71224"/>
    </inkml:brush>
  </inkml:definitions>
  <inkml:trace contextRef="#ctx0" brushRef="#br0">173 0 5853 0 0,'0'0'5931'0'0,"4"0"-7546"0"0,-3 0 1610 0 0,0 0 1 0 0,-1 0-1 0 0,1 1 1 0 0,0-1 0 0 0,0 0-1 0 0,-1 0 1 0 0,1 1-1 0 0,0-1 1 0 0,0 0-1 0 0,-1 1 1 0 0,1-1-1 0 0,0 1 1 0 0,-1-1-1 0 0,1 1 1 0 0,0-1-1 0 0,-1 1 1 0 0,1-1-1 0 0,-1 1 1 0 0,1 0-1 0 0,-1-1 1 0 0,1 1-1 0 0,-1 0 1 0 0,1-1-1 0 0,-1 1 1 0 0,1 1-1 0 0,6 30-61 0 0,-9 47 41 0 0,1-65 33 0 0,-3 24 95 0 0,-1-1 0 0 0,-2-1 0 0 0,-2 1 0 0 0,-1-1 0 0 0,-14 34 0 0 0,1-15-1715 0 0,-3-1 1 0 0,-44 71 0 0 0,50-95-962 0 0</inkml:trace>
</inkml:ink>
</file>

<file path=ppt/ink/ink3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5:49.290"/>
    </inkml:context>
    <inkml:brush xml:id="br0">
      <inkml:brushProperty name="width" value="0.1" units="cm"/>
      <inkml:brushProperty name="height" value="0.1" units="cm"/>
      <inkml:brushProperty name="color" value="#E71224"/>
    </inkml:brush>
  </inkml:definitions>
  <inkml:trace contextRef="#ctx0" brushRef="#br0">1 182 4316 0 0,'0'0'1515'0'0,"15"-6"-1080"0"0,-3 0-448 0 0,3-1-41 0 0,0 1 0 0 0,1 1-1 0 0,-1 0 1 0 0,33-6 0 0 0,153-10-189 0 0,105-18 369 0 0,-97-23 1966 0 0,-167 48-488 0 0,-91 22-1813 0 0,-24 10 162 0 0,38-11 29 0 0,0 2 1 0 0,0 1-1 0 0,1 2 0 0 0,-44 22 1 0 0,75-33-9 0 0,1 0 0 0 0,0 1 1 0 0,0-1-1 0 0,-1 0 0 0 0,1 1 0 0 0,0-1 0 0 0,0 1 1 0 0,0 0-1 0 0,1-1 0 0 0,-1 1 0 0 0,0 0 1 0 0,1 0-1 0 0,-1 0 0 0 0,1 1 0 0 0,-1-1 0 0 0,1 0 1 0 0,0 0-1 0 0,0 1 0 0 0,0-1 0 0 0,0 1 1 0 0,1-1-1 0 0,-1 1 0 0 0,0 3 0 0 0,2-3-8 0 0,0 0-1 0 0,-1 0 1 0 0,1-1 0 0 0,1 1-1 0 0,-1 0 1 0 0,0 0 0 0 0,1-1-1 0 0,-1 1 1 0 0,1-1-1 0 0,0 1 1 0 0,0-1 0 0 0,0 1-1 0 0,0-1 1 0 0,0 0 0 0 0,0 0-1 0 0,1 0 1 0 0,-1 0-1 0 0,1-1 1 0 0,3 3 0 0 0,47 27 76 0 0,25 17-366 0 0,-71-43 253 0 0,0 0 1 0 0,-1 1 0 0 0,1 0-1 0 0,-1 1 1 0 0,0-1-1 0 0,0 1 1 0 0,7 13-1 0 0,-12-19 82 0 0,0 0 0 0 0,0 0-1 0 0,0 0 1 0 0,0 1 0 0 0,-1-1-1 0 0,1 0 1 0 0,0 1 0 0 0,-1-1-1 0 0,1 0 1 0 0,-1 1 0 0 0,0-1-1 0 0,1 1 1 0 0,-1-1 0 0 0,0 1-1 0 0,0-1 1 0 0,0 1 0 0 0,0-1-1 0 0,0 1 1 0 0,0-1 0 0 0,0 0-1 0 0,-1 1 1 0 0,1-1 0 0 0,0 1-1 0 0,-1-1 1 0 0,1 0 0 0 0,-1 1-1 0 0,0-1 1 0 0,1 0 0 0 0,-1 1-1 0 0,0-1 1 0 0,0 0 0 0 0,0 0-1 0 0,0 0 1 0 0,0 0 0 0 0,0 0-1 0 0,0 0 1 0 0,0 0 0 0 0,0 0-1 0 0,0 0 1 0 0,-1 0 0 0 0,1-1-1 0 0,0 1 1 0 0,0 0 0 0 0,-1-1-1 0 0,1 1 1 0 0,-1-1 0 0 0,-1 1-1 0 0,-9 2 410 0 0,0-1-1 0 0,-1 0 0 0 0,1-1 1 0 0,-20 0-1 0 0,19 0-347 0 0,-57-1 487 0 0,45-1-949 0 0,-1 1-1 0 0,0 1 1 0 0,0 1 0 0 0,-37 8 0 0 0</inkml:trace>
</inkml:ink>
</file>

<file path=ppt/ink/ink3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5:49.993"/>
    </inkml:context>
    <inkml:brush xml:id="br0">
      <inkml:brushProperty name="width" value="0.1" units="cm"/>
      <inkml:brushProperty name="height" value="0.1" units="cm"/>
      <inkml:brushProperty name="color" value="#E71224"/>
    </inkml:brush>
  </inkml:definitions>
  <inkml:trace contextRef="#ctx0" brushRef="#br0">103 13 1800 0 0,'0'0'8592'0'0,"3"-13"-10203"0"0,-10 34 1703 0 0,2-6-38 0 0,0 0-1 0 0,0 0 1 0 0,-2 0-1 0 0,1-1 1 0 0,-2 0 0 0 0,-15 22-1 0 0,13-23-16 0 0,1 0 0 0 0,-11 20 0 0 0,34-54-4968 0 0</inkml:trace>
</inkml:ink>
</file>

<file path=ppt/ink/ink3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5:50.430"/>
    </inkml:context>
    <inkml:brush xml:id="br0">
      <inkml:brushProperty name="width" value="0.1" units="cm"/>
      <inkml:brushProperty name="height" value="0.1" units="cm"/>
      <inkml:brushProperty name="color" value="#E71224"/>
    </inkml:brush>
  </inkml:definitions>
  <inkml:trace contextRef="#ctx0" brushRef="#br0">0 1 7977 0 0,'0'0'1412'0'0</inkml:trace>
</inkml:ink>
</file>

<file path=ppt/ink/ink3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5:50.853"/>
    </inkml:context>
    <inkml:brush xml:id="br0">
      <inkml:brushProperty name="width" value="0.1" units="cm"/>
      <inkml:brushProperty name="height" value="0.1" units="cm"/>
      <inkml:brushProperty name="color" value="#E71224"/>
    </inkml:brush>
  </inkml:definitions>
  <inkml:trace contextRef="#ctx0" brushRef="#br0">120 4 1044 0 0,'0'0'2071'0'0,"0"13"-1687"0"0,-1 10-107 0 0,-1 0 0 0 0,-8 39-1 0 0,9-54-161 0 0,-1 0 0 0 0,0 0-1 0 0,-1 0 1 0 0,0 0-1 0 0,0-1 1 0 0,-1 1-1 0 0,0-1 1 0 0,0 0-1 0 0,-1 0 1 0 0,1 0 0 0 0,-2-1-1 0 0,1 0 1 0 0,-8 8-1 0 0,12-14-81 0 0,0 1-1 0 0,1 0 1 0 0,-1 0-1 0 0,0-1 1 0 0,0 1-1 0 0,0 0 1 0 0,1-1-1 0 0,-1 1 1 0 0,0 0-1 0 0,0-1 1 0 0,0 0-1 0 0,0 1 1 0 0,0-1-1 0 0,0 1 1 0 0,0-1-1 0 0,0 0 1 0 0,0 0-1 0 0,0 0 0 0 0,0 0 1 0 0,0 1-1 0 0,-1-2 1 0 0,1 1-1 0 0,0 0 1 0 0,0 0-1 0 0,0 0 1 0 0,0 0-1 0 0,0 0 1 0 0,0-1-1 0 0,0 1 1 0 0,0-1-1 0 0,0 1 1 0 0,0-1-1 0 0,0 1 1 0 0,0-1-1 0 0,1 1 1 0 0,-1-1-1 0 0,0 0 1 0 0,0 1-1 0 0,0-1 1 0 0,1 0-1 0 0,-1 0 1 0 0,0 1-1 0 0,1-1 1 0 0,-1 0-1 0 0,1 0 1 0 0,-1 0-1 0 0,1 0 1 0 0,-1 0-1 0 0,1 0 1 0 0,0 0-1 0 0,-1 0 1 0 0,1-1-1 0 0,-1-2-11 0 0,0 0 1 0 0,0 0-1 0 0,1 1 0 0 0,-1-1 0 0 0,1 0 0 0 0,0 0 1 0 0,0 0-1 0 0,0 0 0 0 0,1 0 0 0 0,0 0 0 0 0,-1 1 1 0 0,1-1-1 0 0,3-6 0 0 0,1 1-108 0 0,1 0 0 0 0,1 0 0 0 0,0 0 0 0 0,0 1 0 0 0,1-1-1 0 0,0 2 1 0 0,0-1 0 0 0,1 1 0 0 0,0 1 0 0 0,0 0 0 0 0,20-10 0 0 0,-9 6 20 0 0,1 1 0 0 0,0 0 0 0 0,1 2 0 0 0,42-8 0 0 0,-41 11 202 0 0,1 1 0 0 0,-1 1 0 0 0,29 1-1 0 0,-45 1-63 0 0,0 0 0 0 0,0 1 0 0 0,-1 0-1 0 0,1 0 1 0 0,0 1 0 0 0,-1-1 0 0 0,1 1-1 0 0,-1 1 1 0 0,0-1 0 0 0,0 1 0 0 0,0 0-1 0 0,0 1 1 0 0,0-1 0 0 0,0 1 0 0 0,8 8-1 0 0,-12-8-86 0 0,1-1 0 0 0,-1 0 0 0 0,0 0 0 0 0,-1 1-1 0 0,1-1 1 0 0,-1 1 0 0 0,1-1 0 0 0,-1 1 0 0 0,0 0 0 0 0,-1-1-1 0 0,1 1 1 0 0,-1 0 0 0 0,1 0 0 0 0,-1 0 0 0 0,0-1-1 0 0,0 1 1 0 0,-1 0 0 0 0,1 0 0 0 0,-1 0 0 0 0,-1 3 0 0 0,-1 5 75 0 0,-1-1 1 0 0,0 1-1 0 0,-1-1 1 0 0,-12 20-1 0 0,-5 3 11 0 0,14-24-1116 0 0,1 0 0 0 0,1 1-1 0 0,-10 19 1 0 0,14-18-1328 0 0</inkml:trace>
</inkml:ink>
</file>

<file path=ppt/ink/ink3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5:52.358"/>
    </inkml:context>
    <inkml:brush xml:id="br0">
      <inkml:brushProperty name="width" value="0.1" units="cm"/>
      <inkml:brushProperty name="height" value="0.1" units="cm"/>
      <inkml:brushProperty name="color" value="#E71224"/>
    </inkml:brush>
  </inkml:definitions>
  <inkml:trace contextRef="#ctx0" brushRef="#br0">146 108 1604 0 0,'0'0'4145'0'0,"9"-11"-3411"0"0,-4 6-628 0 0,38-45 1344 0 0,-10 8 2417 0 0,-31 94-5622 0 0,-2-4 1681 0 0,-2-1 1 0 0,-2 0-1 0 0,-3 0 0 0 0,-1 0 1 0 0,-26 83-1 0 0,-36 64 771 0 0,69-192-743 0 0,0 1 0 0 0,0-1 0 0 0,-1 1 1 0 0,0-1-1 0 0,1 0 0 0 0,-1 0 0 0 0,0 0 0 0 0,0 1 0 0 0,0-2 0 0 0,0 1 0 0 0,0 0 0 0 0,-1 0 0 0 0,1-1 0 0 0,0 1 0 0 0,-5 1 0 0 0,2-1-384 0 0,1 0 0 0 0,0-1 0 0 0,-1 0 0 0 0,1 0 0 0 0,-1 0 0 0 0,1-1 0 0 0,-1 1 0 0 0,1-1 0 0 0,-8-1-1 0 0,-15-4-2327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4:15.620"/>
    </inkml:context>
    <inkml:brush xml:id="br0">
      <inkml:brushProperty name="width" value="0.035" units="cm"/>
      <inkml:brushProperty name="height" value="0.035" units="cm"/>
      <inkml:brushProperty name="color" value="#E71224"/>
    </inkml:brush>
  </inkml:definitions>
  <inkml:trace contextRef="#ctx0" brushRef="#br0">28 75 9297,'2'-11'1472,"-1"4"-803,0 0 0,0-1 0,1 1 0,0 0 0,0 0 0,7-14-1,-7 26-530,1 0 0,-1 0 0,0-1-1,0 2 1,0-1 0,1 9 0,5 33 240,-2 1 1,1 85 0,-18 98 19,-21 60-175,11-137-646,0 208 1,21-336-163,1 0 1,2-1-1,0 1 1,2-1-1,1 0 1,0-1-1,2 1 1,1-1 0,19 37-1,-2-27-2302,-1-12-1357</inkml:trace>
</inkml:ink>
</file>

<file path=ppt/ink/ink3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5:53.313"/>
    </inkml:context>
    <inkml:brush xml:id="br0">
      <inkml:brushProperty name="width" value="0.1" units="cm"/>
      <inkml:brushProperty name="height" value="0.1" units="cm"/>
      <inkml:brushProperty name="color" value="#E71224"/>
    </inkml:brush>
  </inkml:definitions>
  <inkml:trace contextRef="#ctx0" brushRef="#br0">0 286 1580 0 0,'0'0'6850'0'0,"17"4"-8323"0"0,69 13 1679 0 0,117 7 0 0 0,-165-23-88 0 0,1-1 1 0 0,0-2-1 0 0,-1-2 0 0 0,0-2 0 0 0,66-17 0 0 0,-83 16 3 0 0,-1-1-1 0 0,0 0 1 0 0,0-2 0 0 0,-1 0 0 0 0,0-1-1 0 0,-1-1 1 0 0,0 0 0 0 0,-1-2 0 0 0,-1 0-1 0 0,0 0 1 0 0,26-32 0 0 0,-42 46-121 0 0,45-62 573 0 0,-41 56-412 0 0,0-1 1 0 0,0 1-1 0 0,-1-1 1 0 0,0 0-1 0 0,0 0 1 0 0,0 0-1 0 0,2-14 1 0 0,-8 30-685 0 0,0 0 1 0 0,0 0 0 0 0,-1 0-1 0 0,-7 13 1 0 0,-2 3 411 0 0,-26 59 161 0 0,-78 185 397 0 0,115-263-405 0 0,-1-1 3 0 0,2 0-1 0 0,-1 1 0 0 0,0-1 1 0 0,1 0-1 0 0,-1 10 1542 0 0,7-16-1432 0 0,-1-1 0 0 0,0 0 0 0 0,0-1-1 0 0,0 1 1 0 0,0-1 0 0 0,4-3-1 0 0,15-9-583 0 0,-16 11 348 0 0,0 1 0 0 0,0 0 0 0 0,1 1 0 0 0,-1 0-1 0 0,0 0 1 0 0,1 0 0 0 0,0 1 0 0 0,-1 0-1 0 0,1 1 1 0 0,0 0 0 0 0,10 1 0 0 0,-5 1-79 0 0,0 1-1 0 0,-1 0 1 0 0,1 1 0 0 0,-1 1-1 0 0,22 11 1 0 0,-10-5 277 0 0,0 0-1 0 0,0-2 0 0 0,0-1 1 0 0,1 0-1 0 0,0-2 0 0 0,52 5 1 0 0,-56-10-7 0 0,0-1 0 0 0,0 0 0 0 0,0-2 0 0 0,0-1 0 0 0,30-7 0 0 0,-11-1 5 0 0,-2-1 0 0 0,61-29 0 0 0,-85 35-126 0 0,-1-1-1 0 0,1-1 0 0 0,-1-1 1 0 0,-1 1-1 0 0,0-2 0 0 0,0 0 1 0 0,-1 0-1 0 0,0-1 0 0 0,0-1 1 0 0,8-13-1 0 0,-17 23 11 0 0,0 0 1 0 0,-1-1-1 0 0,1 1 0 0 0,-1-1 0 0 0,0 1 1 0 0,0-1-1 0 0,0 1 0 0 0,0-1 0 0 0,0 0 1 0 0,0 0-1 0 0,-1 1 0 0 0,0-1 0 0 0,1 0 1 0 0,-1 0-1 0 0,0 0 0 0 0,0 1 0 0 0,0-1 1 0 0,-1 0-1 0 0,1 0 0 0 0,-1 0 0 0 0,-1-2 1 0 0,1 3-67 0 0,0 0 1 0 0,-1 0-1 0 0,1 0 1 0 0,-1 0-1 0 0,1 0 1 0 0,-1 1-1 0 0,0-1 1 0 0,0 1-1 0 0,0-1 1 0 0,0 1-1 0 0,0 0 1 0 0,0 0-1 0 0,0 0 1 0 0,0 0-1 0 0,-1 0 1 0 0,1 0-1 0 0,0 1 1 0 0,0-1-1 0 0,-1 1 1 0 0,1-1-1 0 0,-1 1 1 0 0,1 0 0 0 0,0 0-1 0 0,-4 1 1 0 0,1-1 28 0 0,1 0-1 0 0,-1 1 1 0 0,0-1 0 0 0,1 1 0 0 0,-1 0 0 0 0,1 1 0 0 0,-1-1 0 0 0,1 1 0 0 0,0 0 0 0 0,0 0 0 0 0,0 0 0 0 0,0 1 0 0 0,0-1 0 0 0,0 1 0 0 0,1 0 0 0 0,-1 0 0 0 0,1 0 0 0 0,0 1 0 0 0,0-1 0 0 0,0 1 0 0 0,0 0 0 0 0,0 0-1 0 0,1 0 1 0 0,0 0 0 0 0,0 0 0 0 0,0 0 0 0 0,0 0 0 0 0,1 1 0 0 0,0-1 0 0 0,0 1 0 0 0,0-1 0 0 0,0 1 0 0 0,1 0 0 0 0,-1-1 0 0 0,1 1 0 0 0,0 0 0 0 0,1-1 0 0 0,1 8 0 0 0,-1-9 92 0 0,1 1 0 0 0,-1-1 0 0 0,1 1 1 0 0,0-1-1 0 0,1 0 0 0 0,-1 0 0 0 0,1 0 0 0 0,-1 0 1 0 0,1 0-1 0 0,0-1 0 0 0,0 1 0 0 0,0-1 1 0 0,0 0-1 0 0,0 0 0 0 0,1 0 0 0 0,-1 0 0 0 0,1 0 1 0 0,-1-1-1 0 0,1 1 0 0 0,5 0 0 0 0,11 4 299 0 0,0-1 0 0 0,29 4 0 0 0,-46-9-337 0 0,143 15 436 0 0,-49-17-3684 0 0,-77-1 726 0 0</inkml:trace>
</inkml:ink>
</file>

<file path=ppt/ink/ink3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5:53.930"/>
    </inkml:context>
    <inkml:brush xml:id="br0">
      <inkml:brushProperty name="width" value="0.1" units="cm"/>
      <inkml:brushProperty name="height" value="0.1" units="cm"/>
      <inkml:brushProperty name="color" value="#E71224"/>
    </inkml:brush>
  </inkml:definitions>
  <inkml:trace contextRef="#ctx0" brushRef="#br0">468 17 1748 0 0,'0'0'8837'0'0,"-3"-4"-9169"0"0,2 3 286 0 0,0 0 0 0 0,0 0 0 0 0,0 0 0 0 0,-1 0 0 0 0,1 0-1 0 0,0 0 1 0 0,-1 0 0 0 0,1 0 0 0 0,-1 1 0 0 0,1-1 0 0 0,-1 0 0 0 0,1 1 0 0 0,-1 0 0 0 0,0-1 0 0 0,1 1 0 0 0,-1 0 0 0 0,1 0 0 0 0,-1 0 0 0 0,-1 0-1 0 0,-45 6-238 0 0,19 2 302 0 0,-33 14 0 0 0,58-21-83 0 0,-1 1 0 0 0,1-1-1 0 0,0 1 1 0 0,0 0 0 0 0,0 0-1 0 0,1 1 1 0 0,-1-1 0 0 0,0 1-1 0 0,1 0 1 0 0,0 0 0 0 0,-1 0-1 0 0,1 0 1 0 0,0 0 0 0 0,1 1-1 0 0,-1-1 1 0 0,1 1 0 0 0,-1 0-1 0 0,1 0 1 0 0,0 0 0 0 0,0 0-1 0 0,1 0 1 0 0,-1 0 0 0 0,1 1-1 0 0,0-1 1 0 0,0 0 0 0 0,1 1-1 0 0,-1-1 1 0 0,1 1 0 0 0,0-1-1 0 0,0 1 1 0 0,0-1 0 0 0,1 0-1 0 0,-1 1 1 0 0,1-1 0 0 0,0 0-1 0 0,3 7 1 0 0,12 40-148 0 0,-8-31 135 0 0,-2 0-1 0 0,0 0 0 0 0,-1 1 1 0 0,3 37-1 0 0,-8-53 112 0 0,0 0 0 0 0,0 0 0 0 0,0 0-1 0 0,-1 0 1 0 0,0 0 0 0 0,0 0 0 0 0,0 0 0 0 0,0 0 0 0 0,-1 0 0 0 0,0-1 0 0 0,0 1 0 0 0,0-1 0 0 0,-1 1-1 0 0,1-1 1 0 0,-1 0 0 0 0,0 0 0 0 0,0 0 0 0 0,-1 0 0 0 0,1-1 0 0 0,-1 1 0 0 0,0-1 0 0 0,0 0 0 0 0,0 0-1 0 0,0 0 1 0 0,-6 2 0 0 0,-14 5-51 0 0,0-2 0 0 0,0 0 0 0 0,-1-2 0 0 0,0 0 0 0 0,-41 3 0 0 0,53-9-1640 0 0,2-1-587 0 0</inkml:trace>
</inkml:ink>
</file>

<file path=ppt/ink/ink3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5:54.335"/>
    </inkml:context>
    <inkml:brush xml:id="br0">
      <inkml:brushProperty name="width" value="0.1" units="cm"/>
      <inkml:brushProperty name="height" value="0.1" units="cm"/>
      <inkml:brushProperty name="color" value="#E71224"/>
    </inkml:brush>
  </inkml:definitions>
  <inkml:trace contextRef="#ctx0" brushRef="#br0">296 1 6309 0 0,'0'0'3551'0'0,"-1"15"-6760"0"0,-6 74 2900 0 0,-27 116 0 0 0,32-195 348 0 0,-74 259 859 0 0,63-233-699 0 0,-1 0 1 0 0,-2-1-1 0 0,-1 0 0 0 0,-2-2 1 0 0,-28 39-1 0 0,45-70-294 0 0,0 1-203 0 0,0 0 1 0 0,0 0 0 0 0,0 0 0 0 0,0-1-1 0 0,-1 1 1 0 0,1-1 0 0 0,-1 0-1 0 0,0 0 1 0 0,0 0 0 0 0,0 0-1 0 0,0 0 1 0 0,-4 1 0 0 0,-3-2-1889 0 0</inkml:trace>
</inkml:ink>
</file>

<file path=ppt/ink/ink3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5:54.741"/>
    </inkml:context>
    <inkml:brush xml:id="br0">
      <inkml:brushProperty name="width" value="0.1" units="cm"/>
      <inkml:brushProperty name="height" value="0.1" units="cm"/>
      <inkml:brushProperty name="color" value="#E71224"/>
    </inkml:brush>
  </inkml:definitions>
  <inkml:trace contextRef="#ctx0" brushRef="#br0">0 41 4272 0 0,'0'0'7597'0'0,"92"-40"-9129"0"0,-61 47 1468 0 0,6 4-180 0 0,5 0-560 0 0,1 1-608 0 0,-10-1-356 0 0,25 0-605 0 0</inkml:trace>
  <inkml:trace contextRef="#ctx0" brushRef="#br0" timeOffset="1">826 114 7021 0 0,'0'0'2876'0'0</inkml:trace>
</inkml:ink>
</file>

<file path=ppt/ink/ink3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5:55.607"/>
    </inkml:context>
    <inkml:brush xml:id="br0">
      <inkml:brushProperty name="width" value="0.1" units="cm"/>
      <inkml:brushProperty name="height" value="0.1" units="cm"/>
      <inkml:brushProperty name="color" value="#E71224"/>
    </inkml:brush>
  </inkml:definitions>
  <inkml:trace contextRef="#ctx0" brushRef="#br0">148 0 5368 0 0,'0'0'2421'0'0,"-1"13"-4032"0"0,-6 59 2381 0 0,-17 70 1 0 0,13-93-813 0 0,-17 59 138 0 0,27-108-107 0 0,1 1 0 0 0,0-1 1 0 0,0 0-1 0 0,0 1 0 0 0,0-1 1 0 0,0 1-1 0 0,0-1 0 0 0,-1 1 1 0 0,1-1-1 0 0,0 1 0 0 0,0-1 1 0 0,1 1-1 0 0,-1-1 0 0 0,0 1 1 0 0,0-1-1 0 0,0 1 0 0 0,0-1 1 0 0,0 1-1 0 0,0-1 0 0 0,1 0 1 0 0,-1 1-1 0 0,0-1 0 0 0,0 1 1 0 0,1-1-1 0 0,-1 1 0 0 0,0-1 1 0 0,0 0-1 0 0,1 1 0 0 0,-1-1 1 0 0,1 0-1 0 0,-1 1 0 0 0,0-1 1 0 0,1 0-1 0 0,-1 0 0 0 0,1 1 1 0 0,-1-1-1 0 0,0 0 0 0 0,1 0 0 0 0,-1 0 1 0 0,1 0-1 0 0,-1 1 0 0 0,1-1 1 0 0,-1 0-1 0 0,1 0 0 0 0,-1 0 1 0 0,1 0-1 0 0,-1 0 0 0 0,1 0 1 0 0,-1 0-1 0 0,1 0 0 0 0,-1 0 1 0 0,1-1-1 0 0,-1 1 0 0 0,0 0 1 0 0,1 0-1 0 0,-1 0 0 0 0,1 0 1 0 0,0-1-1 0 0,39-11 130 0 0,-28 8-162 0 0,7-2-77 0 0,-1 1 1 0 0,1 1 0 0 0,1 1 0 0 0,-1 1 0 0 0,20 0-1 0 0,-34 1 63 0 0,0 1 0 0 0,0 1 0 0 0,0-1 0 0 0,-1 1 0 0 0,1 0 0 0 0,0 0 0 0 0,0 0 0 0 0,0 1 0 0 0,-1-1 0 0 0,1 1 0 0 0,-1 0 0 0 0,1 1 0 0 0,-1-1 0 0 0,0 1 0 0 0,0 0 0 0 0,0 0 0 0 0,0 0 0 0 0,-1 0 0 0 0,1 1 0 0 0,-1 0 0 0 0,0-1 0 0 0,0 1 0 0 0,0 0 0 0 0,5 9 0 0 0,-8-12 71 0 0,1 1 1 0 0,0-1-1 0 0,-1 1 1 0 0,1-1 0 0 0,-1 1-1 0 0,0-1 1 0 0,1 1-1 0 0,-1-1 1 0 0,0 1-1 0 0,0-1 1 0 0,0 1 0 0 0,0 0-1 0 0,0-1 1 0 0,0 1-1 0 0,0-1 1 0 0,-1 1-1 0 0,1-1 1 0 0,0 1 0 0 0,-1-1-1 0 0,0 1 1 0 0,1-1-1 0 0,-1 0 1 0 0,0 1-1 0 0,1-1 1 0 0,-1 0 0 0 0,0 1-1 0 0,0-1 1 0 0,0 0-1 0 0,0 0 1 0 0,0 0-1 0 0,-1 0 1 0 0,1 0-1 0 0,0 0 1 0 0,0 0 0 0 0,-1 0-1 0 0,1 0 1 0 0,-1-1-1 0 0,1 1 1 0 0,0 0-1 0 0,-1-1 1 0 0,1 0 0 0 0,-1 1-1 0 0,-2-1 1 0 0,-9 4 484 0 0,0-2 1 0 0,1 0 0 0 0,-1 0-1 0 0,-14-1 1 0 0,21-1-316 0 0,-36 1 840 0 0,-56-5 0 0 0,80 2-828 0 0,1-1 1 0 0,-1 0-1 0 0,1-2 0 0 0,0 0 1 0 0,-32-13-1 0 0,77 13-9414 0 0,-28 5 9189 0 0,14-1-1547 0 0</inkml:trace>
</inkml:ink>
</file>

<file path=ppt/ink/ink3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5:56.045"/>
    </inkml:context>
    <inkml:brush xml:id="br0">
      <inkml:brushProperty name="width" value="0.1" units="cm"/>
      <inkml:brushProperty name="height" value="0.1" units="cm"/>
      <inkml:brushProperty name="color" value="#E71224"/>
    </inkml:brush>
  </inkml:definitions>
  <inkml:trace contextRef="#ctx0" brushRef="#br0">1 129 28 0 0,'0'0'579'0'0,"7"13"-427"0"0,23 42 35 0 0,-26-50-111 0 0,-1 1 1 0 0,1-1-1 0 0,1 0 1 0 0,-1 0-1 0 0,1 0 0 0 0,0-1 1 0 0,0 0-1 0 0,0 0 1 0 0,0 0-1 0 0,1 0 0 0 0,-1-1 1 0 0,1 0-1 0 0,0 0 0 0 0,11 3 1 0 0,-4-2 265 0 0,1-1 0 0 0,-1-1-1 0 0,0 0 1 0 0,1-1 0 0 0,16-1 0 0 0,-19 0-18 0 0,-1-2 0 0 0,1 1-1 0 0,0-1 1 0 0,-1-1 0 0 0,1 0-1 0 0,-1-1 1 0 0,0 0 0 0 0,0 0 0 0 0,-1-1-1 0 0,1 0 1 0 0,-1-1 0 0 0,0 0 0 0 0,0 0-1 0 0,-1-1 1 0 0,0 0 0 0 0,0-1 0 0 0,-1 0-1 0 0,0 0 1 0 0,0 0 0 0 0,0-1-1 0 0,-2 0 1 0 0,1 0 0 0 0,8-19 0 0 0,-11 19-255 0 0,1 0 1 0 0,-1 0-1 0 0,-1-1 0 0 0,1 1 1 0 0,-2-1-1 0 0,1 0 1 0 0,-1 1-1 0 0,-1-1 1 0 0,0 0-1 0 0,-1-12 0 0 0,-4 16-1128 0 0</inkml:trace>
</inkml:ink>
</file>

<file path=ppt/ink/ink3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5:56.464"/>
    </inkml:context>
    <inkml:brush xml:id="br0">
      <inkml:brushProperty name="width" value="0.1" units="cm"/>
      <inkml:brushProperty name="height" value="0.1" units="cm"/>
      <inkml:brushProperty name="color" value="#E71224"/>
    </inkml:brush>
  </inkml:definitions>
  <inkml:trace contextRef="#ctx0" brushRef="#br0">249 1 7341 0 0,'0'0'2851'0'0,"-3"15"-6288"0"0,-52 224 4779 0 0,-37 3-124 0 0,11-31-1014 0 0,66-157-998 0 0,12-18-3141 0 0</inkml:trace>
  <inkml:trace contextRef="#ctx0" brushRef="#br0" timeOffset="1">96 586 6433 0 0,'0'0'2116'0'0,"95"-53"-2504"0"0,-60 44 452 0 0,0 1-16 0 0,1 0-44 0 0,-1 1 108 0 0,-5-1-60 0 0,-2 2-52 0 0,-4 2 0 0 0,-7 0-92 0 0,-2 3 40 0 0,-4-2-1024 0 0,-1 1-420 0 0</inkml:trace>
</inkml:ink>
</file>

<file path=ppt/ink/ink3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5:57.133"/>
    </inkml:context>
    <inkml:brush xml:id="br0">
      <inkml:brushProperty name="width" value="0.1" units="cm"/>
      <inkml:brushProperty name="height" value="0.1" units="cm"/>
      <inkml:brushProperty name="color" value="#E71224"/>
    </inkml:brush>
  </inkml:definitions>
  <inkml:trace contextRef="#ctx0" brushRef="#br0">399 0 3544 0 0,'0'0'8552'0'0,"4"8"-9761"0"0,-2-4 1234 0 0,0 1 0 0 0,-1 0 0 0 0,1 0 0 0 0,-1 1 0 0 0,0-1 0 0 0,0 0 0 0 0,-1 0 0 0 0,0 0 0 0 0,0 1 0 0 0,0-1 0 0 0,-1 7 0 0 0,-11 69 361 0 0,12-78-379 0 0,-16 82 185 0 0,-50 158 0 0 0,66-242-162 0 0,0 1 1 0 0,-1-1-1 0 0,1 0 0 0 0,-1 0 1 0 0,0 1-1 0 0,1-1 1 0 0,-1 0-1 0 0,0 0 0 0 0,0 0 1 0 0,0 0-1 0 0,0 0 1 0 0,0 0-1 0 0,0 0 0 0 0,0 0 1 0 0,0 0-1 0 0,-1 1 1 0 0,1-2-9 0 0,0 0 0 0 0,0 0 0 0 0,1 0 0 0 0,-1 1 0 0 0,0-1 0 0 0,0 0 0 0 0,1 0 0 0 0,-1 0 0 0 0,0 0 0 0 0,0-1 0 0 0,1 1 0 0 0,-1 0 0 0 0,0 0 0 0 0,1 0 0 0 0,-1-1 1 0 0,0 1-1 0 0,0 0 0 0 0,1-1 0 0 0,-1 1 0 0 0,0 0 0 0 0,0-2 0 0 0,-5-3 26 0 0,1 0 1 0 0,0 0-1 0 0,1-1 0 0 0,-1 0 0 0 0,-4-7 1 0 0,-4-5-516 0 0,1 4 354 0 0,0 0 0 0 0,-2 1 1 0 0,0 0-1 0 0,-22-16 1 0 0,29 25 58 0 0,-1-1 0 0 0,1 1 0 0 0,-1 0-1 0 0,0 0 1 0 0,-1 1 0 0 0,1 0 0 0 0,0 1 0 0 0,-1 0 0 0 0,0 0 0 0 0,1 1 0 0 0,-16-1-1 0 0,22 2 20 0 0,0 0-1 0 0,0 1 0 0 0,1-1 0 0 0,-1 1 0 0 0,0 0 0 0 0,1-1 0 0 0,-1 1 0 0 0,0 0 1 0 0,1 0-1 0 0,-1 0 0 0 0,1 0 0 0 0,-1 0 0 0 0,1 0 0 0 0,0 0 0 0 0,-1 0 0 0 0,1 1 1 0 0,0-1-1 0 0,0 1 0 0 0,0-1 0 0 0,0 1 0 0 0,0-1 0 0 0,0 1 0 0 0,0-1 0 0 0,1 1 1 0 0,-1 0-1 0 0,1-1 0 0 0,-1 1 0 0 0,1 0 0 0 0,-1 0 0 0 0,1-1 0 0 0,0 1 0 0 0,0 3 1 0 0,-1-1 25 0 0,1 1 1 0 0,0 0 0 0 0,0-1 0 0 0,0 1 0 0 0,0 0-1 0 0,1-1 1 0 0,0 1 0 0 0,0-1 0 0 0,0 1 0 0 0,0-1-1 0 0,4 8 1 0 0,-1-6-183 0 0,0 0-1 0 0,0-1 1 0 0,1 1-1 0 0,0-1 1 0 0,0 0-1 0 0,0-1 0 0 0,1 1 1 0 0,-1-1-1 0 0,1 0 1 0 0,0 0-1 0 0,0-1 1 0 0,0 0-1 0 0,11 4 1 0 0,-3-2-613 0 0,1-1 0 0 0,0-1 0 0 0,0 0 0 0 0,0-1 0 0 0,23 0 0 0 0,16-2-1220 0 0</inkml:trace>
</inkml:ink>
</file>

<file path=ppt/ink/ink3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5:57.544"/>
    </inkml:context>
    <inkml:brush xml:id="br0">
      <inkml:brushProperty name="width" value="0.1" units="cm"/>
      <inkml:brushProperty name="height" value="0.1" units="cm"/>
      <inkml:brushProperty name="color" value="#E71224"/>
    </inkml:brush>
  </inkml:definitions>
  <inkml:trace contextRef="#ctx0" brushRef="#br0">113 52 1852 0 0,'0'0'6343'0'0,"-11"7"-7295"0"0,3-1 972 0 0,-6 3 69 0 0,1 0 0 0 0,-23 21-1 0 0,33-28-105 0 0,0 1 0 0 0,1-1 0 0 0,0 0 0 0 0,-1 1 0 0 0,1-1 0 0 0,0 1 0 0 0,0 0 0 0 0,1 0 0 0 0,-1 0 0 0 0,1 0 0 0 0,-1 0 0 0 0,1 0 0 0 0,0 0 0 0 0,0 0 0 0 0,0 0 0 0 0,0 1 0 0 0,1-1 0 0 0,-1 0-1 0 0,1 1 1 0 0,0-1 0 0 0,0 0 0 0 0,1 7 0 0 0,0-9 32 0 0,0 0-1 0 0,0 1 0 0 0,0-1 0 0 0,0 0 0 0 0,0 0 1 0 0,0 0-1 0 0,0 0 0 0 0,1 0 0 0 0,-1 0 0 0 0,0 0 1 0 0,1 0-1 0 0,-1-1 0 0 0,0 1 0 0 0,1 0 0 0 0,-1-1 1 0 0,1 1-1 0 0,-1-1 0 0 0,1 0 0 0 0,-1 1 1 0 0,1-1-1 0 0,0 0 0 0 0,2 0 0 0 0,40 1 879 0 0,-37-1-870 0 0,10-1 166 0 0,0-1 0 0 0,0-1-1 0 0,0 0 1 0 0,0-1 0 0 0,-1 0 0 0 0,27-12-1 0 0,-34 12-49 0 0,-1 0-1 0 0,1 0 0 0 0,-1-1 1 0 0,1 0-1 0 0,-1-1 0 0 0,-1 0 1 0 0,1 0-1 0 0,-1 0 1 0 0,0-1-1 0 0,0 0 0 0 0,-1-1 1 0 0,0 1-1 0 0,6-11 0 0 0,-11 16-138 0 0,0-1-1 0 0,1 1 0 0 0,-1 0 1 0 0,0-1-1 0 0,0 1 0 0 0,-1-1 1 0 0,1 0-1 0 0,0 1 0 0 0,-1-1 1 0 0,0 0-1 0 0,1 1 0 0 0,-1-1 1 0 0,0 0-1 0 0,-1 0 0 0 0,1 1 1 0 0,0-1-1 0 0,-1 0 0 0 0,-1-4 1 0 0,1 5-57 0 0,0 1 0 0 0,0-1 0 0 0,-1 0 0 0 0,1 1 1 0 0,0-1-1 0 0,-1 1 0 0 0,0-1 0 0 0,1 1 0 0 0,-1 0 0 0 0,0-1 1 0 0,1 1-1 0 0,-1 0 0 0 0,0 0 0 0 0,0 1 0 0 0,0-1 0 0 0,0 0 0 0 0,0 0 1 0 0,0 1-1 0 0,0 0 0 0 0,0-1 0 0 0,-1 1 0 0 0,1 0 0 0 0,-4 0 1 0 0,-47 0-4831 0 0,18 0 812 0 0</inkml:trace>
</inkml:ink>
</file>

<file path=ppt/ink/ink3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5:57.959"/>
    </inkml:context>
    <inkml:brush xml:id="br0">
      <inkml:brushProperty name="width" value="0.1" units="cm"/>
      <inkml:brushProperty name="height" value="0.1" units="cm"/>
      <inkml:brushProperty name="color" value="#E71224"/>
    </inkml:brush>
  </inkml:definitions>
  <inkml:trace contextRef="#ctx0" brushRef="#br0">8 4 4152 0 0,'0'0'6313'0'0,"12"2"-6779"0"0,35 7 180 0 0,-45-9 272 0 0,-1 1 1 0 0,1 0-1 0 0,-1 0 0 0 0,1 0 1 0 0,-1 0-1 0 0,1 0 1 0 0,-1 0-1 0 0,0 0 0 0 0,1 0 1 0 0,-1 1-1 0 0,0-1 1 0 0,0 0-1 0 0,0 1 0 0 0,0-1 1 0 0,0 1-1 0 0,0-1 0 0 0,-1 1 1 0 0,1-1-1 0 0,0 1 1 0 0,-1 0-1 0 0,1-1 0 0 0,0 3 1 0 0,1 37-225 0 0,-2-35 214 0 0,0 1 24 0 0,-1 0-1 0 0,0-1 1 0 0,0 1-1 0 0,0-1 1 0 0,-1 1-1 0 0,0-1 1 0 0,0 1 0 0 0,-6 10-1 0 0,7-16 45 0 0,0 1 1 0 0,0 0-1 0 0,0 0 0 0 0,0 0 0 0 0,0-1 0 0 0,0 1 1 0 0,-1-1-1 0 0,1 1 0 0 0,-1-1 0 0 0,1 1 0 0 0,-1-1 1 0 0,1 0-1 0 0,-1 0 0 0 0,0 0 0 0 0,0 0 1 0 0,1 0-1 0 0,-1 0 0 0 0,0 0 0 0 0,0 0 0 0 0,0-1 1 0 0,0 1-1 0 0,0-1 0 0 0,0 1 0 0 0,0-1 0 0 0,0 0 1 0 0,0 0-1 0 0,0 0 0 0 0,0 0 0 0 0,0 0 1 0 0,0-1-1 0 0,0 1 0 0 0,0 0 0 0 0,0-1 0 0 0,-2 0 1 0 0,3 0-27 0 0,0 1 0 0 0,0-1 0 0 0,0 1 0 0 0,0-1 1 0 0,0 1-1 0 0,0-1 0 0 0,1 0 0 0 0,-1 0 0 0 0,0 1 1 0 0,0-1-1 0 0,1 0 0 0 0,-1 0 0 0 0,1 0 0 0 0,-1 0 1 0 0,0 1-1 0 0,1-1 0 0 0,0 0 0 0 0,-1 0 0 0 0,1 0 1 0 0,-1 0-1 0 0,1 0 0 0 0,0 0 0 0 0,0 0 0 0 0,0-1 1 0 0,0 1-1 0 0,0 0 0 0 0,0 0 0 0 0,0 0 0 0 0,0 0 1 0 0,0 0-1 0 0,0 0 0 0 0,0 0 0 0 0,1 0 0 0 0,-1 0 1 0 0,0 0-1 0 0,1 0 0 0 0,-1 0 0 0 0,1 0 0 0 0,-1 0 1 0 0,2-1-1 0 0,1-4-147 0 0,1 0-1 0 0,0 0 1 0 0,0 0 0 0 0,9-9 0 0 0,0 3-17 0 0,1 0 1 0 0,0 0 0 0 0,1 2 0 0 0,0-1 0 0 0,0 2 0 0 0,1 0 0 0 0,0 1-1 0 0,1 1 1 0 0,0 0 0 0 0,30-7 0 0 0,-46 14 84 0 0,0 0 1 0 0,0 0-1 0 0,1 0 1 0 0,-1 0-1 0 0,0 0 1 0 0,0 0-1 0 0,0 0 1 0 0,1 0-1 0 0,-1 0 1 0 0,0 1-1 0 0,0-1 1 0 0,0 0-1 0 0,0 1 1 0 0,0-1-1 0 0,0 1 1 0 0,1-1-1 0 0,-1 1 1 0 0,0 0-1 0 0,0-1 1 0 0,-1 1-1 0 0,1 0 1 0 0,0 0-1 0 0,0 0 1 0 0,1 1-1 0 0,0 1 7 0 0,-1-1 0 0 0,0 1 0 0 0,1 0 0 0 0,-1 0 0 0 0,0 0 0 0 0,-1 0 0 0 0,1 0 0 0 0,0 0 0 0 0,0 5 0 0 0,-1 8 94 0 0,0-1 0 0 0,0 1 1 0 0,-4 15-1 0 0,4-26-31 0 0,-5 23-45 0 0,-2 18-1445 0 0,9-17-2276 0 0,4-19 1729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4:16.025"/>
    </inkml:context>
    <inkml:brush xml:id="br0">
      <inkml:brushProperty name="width" value="0.035" units="cm"/>
      <inkml:brushProperty name="height" value="0.035" units="cm"/>
      <inkml:brushProperty name="color" value="#E71224"/>
    </inkml:brush>
  </inkml:definitions>
  <inkml:trace contextRef="#ctx0" brushRef="#br0">14 51 4944,'-10'-13'8053,"9"8"-6109,-1 0-1848,2-3-96,8 3-732,11 0 132,9 0 596,15 4 0,11-3-88,11 4-28,10 2-564,1 0-480,3-1-444,-6 3-672,-8-4-1489</inkml:trace>
</inkml:ink>
</file>

<file path=ppt/ink/ink3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5:58.395"/>
    </inkml:context>
    <inkml:brush xml:id="br0">
      <inkml:brushProperty name="width" value="0.1" units="cm"/>
      <inkml:brushProperty name="height" value="0.1" units="cm"/>
      <inkml:brushProperty name="color" value="#E71224"/>
    </inkml:brush>
  </inkml:definitions>
  <inkml:trace contextRef="#ctx0" brushRef="#br0">86 123 652 0 0,'0'0'8415'0'0,"-8"1"-9923"0"0,2 0 1483 0 0,0 0 0 0 0,0 1 0 0 0,0-1 0 0 0,1 1 0 0 0,-1 0 0 0 0,1 1 0 0 0,-7 3 0 0 0,11-5 14 0 0,-1 0-1 0 0,0 0 0 0 0,1 0 0 0 0,-1 0 1 0 0,0 0-1 0 0,1 1 0 0 0,0-1 0 0 0,-1 1 1 0 0,1-1-1 0 0,0 1 0 0 0,-1 0 0 0 0,1-1 1 0 0,0 1-1 0 0,0 0 0 0 0,1 0 0 0 0,-1-1 1 0 0,0 1-1 0 0,1 0 0 0 0,-1 0 0 0 0,1 0 1 0 0,-1 0-1 0 0,1 0 0 0 0,0 0 0 0 0,0 0 1 0 0,0 0-1 0 0,0 0 0 0 0,0 0 0 0 0,0 0 1 0 0,1 0-1 0 0,-1 0 0 0 0,1 3 0 0 0,1-3 9 0 0,0 1 1 0 0,-1 0-1 0 0,1-1 0 0 0,0 1 0 0 0,0-1 0 0 0,1 0 1 0 0,-1 0-1 0 0,0 1 0 0 0,1-2 0 0 0,-1 1 0 0 0,1 0 0 0 0,0 0 1 0 0,0-1-1 0 0,0 1 0 0 0,-1-1 0 0 0,1 0 0 0 0,0 0 1 0 0,0 0-1 0 0,1 0 0 0 0,-1-1 0 0 0,3 1 0 0 0,12 2 78 0 0,0-1-1 0 0,21 1 1 0 0,-39-3-75 0 0,4 0 7 0 0,21 1 94 0 0,1-1-1 0 0,0-1 1 0 0,0-1 0 0 0,27-5 0 0 0,-46 5 54 0 0,0 0-1 0 0,0 0 1 0 0,0-1-1 0 0,-1 0 1 0 0,1 0-1 0 0,-1 0 1 0 0,0-1-1 0 0,10-7 1 0 0,-13 8 46 0 0,0 0-1 0 0,1 0 1 0 0,-1-1 0 0 0,-1 0-1 0 0,1 1 1 0 0,0-1 0 0 0,-1 0-1 0 0,0 0 1 0 0,0 0 0 0 0,0-1-1 0 0,0 1 1 0 0,-1 0 0 0 0,1-1-1 0 0,0-7 1 0 0,-2 9-133 0 0,1 1 0 0 0,-1-1 0 0 0,0 0 0 0 0,0 1 0 0 0,0-1 0 0 0,-1 0 0 0 0,1 1-1 0 0,-1-1 1 0 0,1 0 0 0 0,-1 1 0 0 0,0-1 0 0 0,0 1 0 0 0,0 0 0 0 0,0-1 0 0 0,-1 1 0 0 0,1 0 0 0 0,-3-4 0 0 0,0 2-92 0 0,0-1-1 0 0,0 1 1 0 0,0 1 0 0 0,-1-1 0 0 0,0 1 0 0 0,0-1 0 0 0,-9-3 0 0 0,-3-1-292 0 0,-1 1 0 0 0,0 1 0 0 0,-35-8 0 0 0,38 11-16 0 0,-74-11 276 0 0,80 13-920 0 0,0 1 1 0 0,0 0-1 0 0,-1 0 0 0 0,-10 3 1 0 0</inkml:trace>
</inkml:ink>
</file>

<file path=ppt/ink/ink3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5:58.863"/>
    </inkml:context>
    <inkml:brush xml:id="br0">
      <inkml:brushProperty name="width" value="0.1" units="cm"/>
      <inkml:brushProperty name="height" value="0.1" units="cm"/>
      <inkml:brushProperty name="color" value="#E71224"/>
    </inkml:brush>
  </inkml:definitions>
  <inkml:trace contextRef="#ctx0" brushRef="#br0">365 0 3968 0 0,'0'0'7312'0'0,"-3"13"-8910"0"0,-22 156 1736 0 0,-8 50 784 0 0,23-169-1912 0 0,-2 0 0 0 0,-25 63 0 0 0,22-83-1810 0 0,-1-9-1752 0 0</inkml:trace>
  <inkml:trace contextRef="#ctx0" brushRef="#br0" timeOffset="1">0 485 6157 0 0,'0'0'4176'0'0,"73"-38"-4780"0"0,-16 38 112 0 0,27 7 232 0 0,21 2-440 0 0,-14-1-1212 0 0,-5-7-1149 0 0</inkml:trace>
  <inkml:trace contextRef="#ctx0" brushRef="#br0" timeOffset="2">1401 274 5745 0 0,'0'0'4551'0'0,"-2"15"-5533"0"0,-38 223 1814 0 0,-88 137 10 0 0,25-92-3730 0 0,95-255 865 0 0,5-10-526 0 0</inkml:trace>
</inkml:ink>
</file>

<file path=ppt/ink/ink3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5:59.334"/>
    </inkml:context>
    <inkml:brush xml:id="br0">
      <inkml:brushProperty name="width" value="0.1" units="cm"/>
      <inkml:brushProperty name="height" value="0.1" units="cm"/>
      <inkml:brushProperty name="color" value="#E71224"/>
    </inkml:brush>
  </inkml:definitions>
  <inkml:trace contextRef="#ctx0" brushRef="#br0">192 49 4164 0 0,'0'0'2375'0'0,"11"-8"-2119"0"0,40-23-272 0 0,-47 30 11 0 0,1-1-1 0 0,-1 0 0 0 0,1 1 0 0 0,-1 0 0 0 0,1 0 1 0 0,0 0-1 0 0,0 1 0 0 0,-1 0 0 0 0,1-1 1 0 0,0 2-1 0 0,0-1 0 0 0,-1 0 0 0 0,1 1 1 0 0,0 0-1 0 0,-1 0 0 0 0,1 1 0 0 0,0-1 0 0 0,-1 1 1 0 0,0 0-1 0 0,1 0 0 0 0,-1 0 0 0 0,0 1 1 0 0,0 0-1 0 0,0-1 0 0 0,-1 1 0 0 0,1 1 1 0 0,-1-1-1 0 0,1 0 0 0 0,-1 1 0 0 0,0 0 0 0 0,0 0 1 0 0,-1 0-1 0 0,1 0 0 0 0,-1 0 0 0 0,0 0 1 0 0,0 1-1 0 0,0-1 0 0 0,-1 1 0 0 0,0-1 1 0 0,0 1-1 0 0,0-1 0 0 0,1 6 0 0 0,-3-7 65 0 0,1-1 0 0 0,-1 1 0 0 0,0-1-1 0 0,0 1 1 0 0,1-1 0 0 0,-2 1 0 0 0,1-1 0 0 0,0 0-1 0 0,0 0 1 0 0,-1 1 0 0 0,1-1 0 0 0,-1 0-1 0 0,0 0 1 0 0,1-1 0 0 0,-1 1 0 0 0,0 0 0 0 0,0 0-1 0 0,0-1 1 0 0,-1 1 0 0 0,1-1 0 0 0,0 0 0 0 0,-5 2-1 0 0,-7 4 306 0 0,0-1 0 0 0,-23 6 0 0 0,29-10-321 0 0,-185 52 370 0 0,110-35-4037 0 0,62-16 849 0 0</inkml:trace>
</inkml:ink>
</file>

<file path=ppt/ink/ink3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5:59.766"/>
    </inkml:context>
    <inkml:brush xml:id="br0">
      <inkml:brushProperty name="width" value="0.1" units="cm"/>
      <inkml:brushProperty name="height" value="0.1" units="cm"/>
      <inkml:brushProperty name="color" value="#E71224"/>
    </inkml:brush>
  </inkml:definitions>
  <inkml:trace contextRef="#ctx0" brushRef="#br0">1 66 1616 0 0,'0'0'3777'0'0,"14"4"-3551"0"0,-8-3-212 0 0,2 0-17 0 0,0 1 1 0 0,0 0-1 0 0,0 1 0 0 0,-1-1 1 0 0,1 1-1 0 0,-1 1 0 0 0,0 0 1 0 0,0 0-1 0 0,0 0 0 0 0,0 1 1 0 0,-1-1-1 0 0,0 2 1 0 0,12 11-1 0 0,-9-5 117 0 0,-1 1 1 0 0,0 0-1 0 0,-1 0 1 0 0,0 0-1 0 0,-1 1 1 0 0,-1 1-1 0 0,0-1 1 0 0,-1 0-1 0 0,0 1 1 0 0,-1 0-1 0 0,1 28 1030 0 0,-21-63 4347 0 0,-3-5-5237 0 0,19 21-245 0 0,-1 1 1 0 0,1-1-1 0 0,-1 0 1 0 0,1 1-1 0 0,0-1 1 0 0,0 0-1 0 0,1 0 1 0 0,-1 0-1 0 0,1 0 0 0 0,0-4 1 0 0,0 5-56 0 0,1 1 0 0 0,0 0 0 0 0,-1 0 0 0 0,1 0 0 0 0,0 0 0 0 0,0 0 0 0 0,0 0 0 0 0,0 0 0 0 0,0 0 0 0 0,1 0 0 0 0,-1 0 0 0 0,0 0 0 0 0,1 1 0 0 0,-1-1 0 0 0,1 0 0 0 0,0 1 0 0 0,0 0 0 0 0,0-1 0 0 0,3-1 1 0 0,13-7-653 0 0,0 2 1 0 0,1 0 0 0 0,0 1 0 0 0,0 0 0 0 0,0 2-1 0 0,1 0 1 0 0,27-2 0 0 0,14 1-604 0 0,67 2 1 0 0,-124 4 1305 0 0,-1 0-1 0 0,1 0 1 0 0,-1 0 0 0 0,1 0 0 0 0,0 1-1 0 0,-1-1 1 0 0,1 1 0 0 0,-1 0 0 0 0,1 0 0 0 0,-1 1-1 0 0,5 1 1 0 0,-6-1 52 0 0,-1-1 1 0 0,1 1-1 0 0,-1 0 1 0 0,0-1-1 0 0,0 1 0 0 0,0 0 1 0 0,0 0-1 0 0,0-1 0 0 0,0 1 1 0 0,0 0-1 0 0,0 0 1 0 0,-1 0-1 0 0,1 0 0 0 0,-1 1 1 0 0,0-1-1 0 0,1 0 0 0 0,-1 0 1 0 0,0 0-1 0 0,0 0 1 0 0,-1 3-1 0 0,1 2-67 0 0,-1 1 0 0 0,0-1 0 0 0,-1 0 0 0 0,1 0 0 0 0,-1 0 0 0 0,-1 0 0 0 0,1 0 0 0 0,-1 0 0 0 0,-1-1 0 0 0,1 0 0 0 0,-1 1-1 0 0,0-1 1 0 0,0 0 0 0 0,-1-1 0 0 0,0 1 0 0 0,0-1 0 0 0,0 0 0 0 0,0 0 0 0 0,-8 5 0 0 0,-11 5-1857 0 0</inkml:trace>
  <inkml:trace contextRef="#ctx0" brushRef="#br0" timeOffset="1">712 1 8341 0 0,'0'0'2756'0'0</inkml:trace>
</inkml:ink>
</file>

<file path=ppt/ink/ink3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6:00.174"/>
    </inkml:context>
    <inkml:brush xml:id="br0">
      <inkml:brushProperty name="width" value="0.1" units="cm"/>
      <inkml:brushProperty name="height" value="0.1" units="cm"/>
      <inkml:brushProperty name="color" value="#E71224"/>
    </inkml:brush>
  </inkml:definitions>
  <inkml:trace contextRef="#ctx0" brushRef="#br0">94 100 2704 0 0,'0'0'3059'0'0,"1"13"-3071"0"0,1 1 51 0 0,8 58 445 0 0,-10-65-429 0 0,1 0 0 0 0,-1 0 1 0 0,0 1-1 0 0,-1-1 0 0 0,0 0 0 0 0,0 0 1 0 0,-1 0-1 0 0,-3 10 0 0 0,4-15 24 0 0,0-1-1 0 0,0 1 0 0 0,0-1 0 0 0,0 1 0 0 0,0-1 1 0 0,-1 0-1 0 0,1 1 0 0 0,-1-1 0 0 0,1 0 1 0 0,-1 0-1 0 0,0 0 0 0 0,1 0 0 0 0,-1 0 1 0 0,0-1-1 0 0,1 1 0 0 0,-1 0 0 0 0,0-1 1 0 0,0 1-1 0 0,0-1 0 0 0,0 0 0 0 0,0 1 0 0 0,1-1 1 0 0,-1 0-1 0 0,0 0 0 0 0,0-1 0 0 0,0 1 1 0 0,0 0-1 0 0,0 0 0 0 0,0-1 0 0 0,1 1 1 0 0,-3-2-1 0 0,1 2 2 0 0,1-1 0 0 0,0 0 1 0 0,0 0-1 0 0,-1 0 0 0 0,1 0 0 0 0,0 0 1 0 0,0 0-1 0 0,0 0 0 0 0,0-1 0 0 0,0 1 1 0 0,0-1-1 0 0,0 0 0 0 0,0 1 0 0 0,1-1 1 0 0,-1 0-1 0 0,1 0 0 0 0,-1 0 0 0 0,1 0 1 0 0,0 0-1 0 0,0 0 0 0 0,0-1 0 0 0,0 1 1 0 0,0 0-1 0 0,0-3 0 0 0,1 0-124 0 0,0 1-1 0 0,0 0 1 0 0,1-1 0 0 0,0 1-1 0 0,0 0 1 0 0,0 0 0 0 0,0-1-1 0 0,1 1 1 0 0,-1 0 0 0 0,1 0-1 0 0,0 1 1 0 0,0-1-1 0 0,1 0 1 0 0,-1 1 0 0 0,1-1-1 0 0,0 1 1 0 0,0 0 0 0 0,0-1-1 0 0,7-4 1 0 0,8-6-365 0 0,0 1-1 0 0,33-18 1 0 0,-35 22 232 0 0,10-7 239 0 0,1 2 0 0 0,0 0 0 0 0,1 2 0 0 0,0 1 0 0 0,1 1 0 0 0,58-12 1 0 0,-86 22-48 0 0,1 0 0 0 0,0 0 0 0 0,-1 0 0 0 0,1 0 0 0 0,-1 1 0 0 0,1-1 0 0 0,0 0 0 0 0,-1 1 0 0 0,1-1 0 0 0,-1 1 0 0 0,1-1 0 0 0,-1 1 0 0 0,1 0 0 0 0,-1 0 0 0 0,1 0 0 0 0,-1 0 0 0 0,0 0 0 0 0,3 2 0 0 0,-1 0-10 0 0,0 1 1 0 0,-1-1 0 0 0,1 1-1 0 0,-1 0 1 0 0,1 0 0 0 0,-1 0-1 0 0,1 4 1 0 0,2 4 2 0 0,-1 1 0 0 0,-1-1 1 0 0,0 1-1 0 0,1 14 0 0 0,-1 3-45 0 0,-1 0 0 0 0,-3 37-1 0 0,0-55-571 0 0,-1 1-1 0 0,0-1 1 0 0,-1 1-1 0 0,-6 18 1 0 0,4-17-1107 0 0,3-2-676 0 0</inkml:trace>
</inkml:ink>
</file>

<file path=ppt/ink/ink3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6:00.632"/>
    </inkml:context>
    <inkml:brush xml:id="br0">
      <inkml:brushProperty name="width" value="0.1" units="cm"/>
      <inkml:brushProperty name="height" value="0.1" units="cm"/>
      <inkml:brushProperty name="color" value="#E71224"/>
    </inkml:brush>
  </inkml:definitions>
  <inkml:trace contextRef="#ctx0" brushRef="#br0">274 0 4668 0 0,'0'0'5904'0'0,"1"11"-7846"0"0,-1 6 1909 0 0,0 1 0 0 0,-1-1 0 0 0,-1 0 0 0 0,0 0 0 0 0,-7 22-1 0 0,0-7 16 0 0,-64 206-975 0 0,53-184 369 0 0,-2-1-1 0 0,-37 67 1 0 0,38-87-1903 0 0</inkml:trace>
  <inkml:trace contextRef="#ctx0" brushRef="#br0" timeOffset="1">0 352 8565 0 0,'0'0'1741'0'0,"23"-10"-741"0"0,4-2-934 0 0,0 1 0 0 0,0 1 0 0 0,1 2 0 0 0,0 1 0 0 0,0 1 0 0 0,42-3 0 0 0,298 13-87 0 0,3 33-7 0 0,-163-14 58 0 0,326-7 1 0 0,-527-15-131 0 0,1-2 1 0 0,0 1-1 0 0,0-1 1 0 0,0 0 0 0 0,-1-1-1 0 0,1 0 1 0 0,12-5-1 0 0,-20 7 85 0 0,0 0-1 0 0,0 0 1 0 0,0 0 0 0 0,0 0-1 0 0,1 0 1 0 0,-1 0-1 0 0,0 0 1 0 0,0 0-1 0 0,0 0 1 0 0,0 0-1 0 0,0-1 1 0 0,1 1 0 0 0,-1 0-1 0 0,0 0 1 0 0,0 0-1 0 0,0 0 1 0 0,0 0-1 0 0,0 0 1 0 0,0-1-1 0 0,0 1 1 0 0,1 0 0 0 0,-1 0-1 0 0,0 0 1 0 0,0 0-1 0 0,0 0 1 0 0,0-1-1 0 0,0 1 1 0 0,0 0-1 0 0,0 0 1 0 0,0 0-1 0 0,0 0 1 0 0,0-1 0 0 0,0 1-1 0 0,0 0 1 0 0,0 0-1 0 0,0 0 1 0 0,0 0-1 0 0,0 0 1 0 0,0-1-1 0 0,0 1 1 0 0,0 0 0 0 0,0 0-1 0 0,-1 0 1 0 0,-8-6-680 0 0,-22-3-1856 0 0,-36-2-2440 0 0</inkml:trace>
</inkml:ink>
</file>

<file path=ppt/ink/ink3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6:01.172"/>
    </inkml:context>
    <inkml:brush xml:id="br0">
      <inkml:brushProperty name="width" value="0.1" units="cm"/>
      <inkml:brushProperty name="height" value="0.1" units="cm"/>
      <inkml:brushProperty name="color" value="#E71224"/>
    </inkml:brush>
  </inkml:definitions>
  <inkml:trace contextRef="#ctx0" brushRef="#br0">81 40 732 0 0,'0'0'7349'0'0,"3"-8"-7074"0"0,12-24-428 0 0,-13 95 1153 0 0,-11-29-1422 0 0,-2-1 0 0 0,0 0-1 0 0,-26 49 1 0 0,9-21-2321 0 0,23-50 432 0 0</inkml:trace>
</inkml:ink>
</file>

<file path=ppt/ink/ink3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6:01.720"/>
    </inkml:context>
    <inkml:brush xml:id="br0">
      <inkml:brushProperty name="width" value="0.1" units="cm"/>
      <inkml:brushProperty name="height" value="0.1" units="cm"/>
      <inkml:brushProperty name="color" value="#E71224"/>
    </inkml:brush>
  </inkml:definitions>
  <inkml:trace contextRef="#ctx0" brushRef="#br0">96 282 4316 0 0,'0'0'6801'0'0,"-24"76"-9801"0"0,13-39 3284 0 0,-4 6-128 0 0,0-1-156 0 0,4 4-64 0 0,1-1-728 0 0,4-6-780 0 0,3-10-985 0 0</inkml:trace>
  <inkml:trace contextRef="#ctx0" brushRef="#br0" timeOffset="1">456 1 1368 0 0,'0'0'3345'0'0,"14"8"-2785"0"0,0 0-573 0 0,-5-3 39 0 0,0 0 0 0 0,0 1 0 0 0,0 0 1 0 0,-1 0-1 0 0,0 1 0 0 0,0 0 0 0 0,-1 1 0 0 0,10 11 0 0 0,-8-5 19 0 0,0 0 0 0 0,-1 0 0 0 0,-1 1 0 0 0,0 0 0 0 0,-1 0 0 0 0,-1 1 0 0 0,0-1-1 0 0,-1 1 1 0 0,-1 1 0 0 0,0-1 0 0 0,-1 0 0 0 0,-1 1 0 0 0,-1-1 0 0 0,0 0 0 0 0,-4 28 0 0 0,0-24 210 0 0,0 0 0 0 0,-1 0 0 0 0,0-1 0 0 0,-2 0 0 0 0,-1 0 0 0 0,0 0 0 0 0,-1-1 0 0 0,-1 0 0 0 0,0-1 0 0 0,-2 0 0 0 0,0-1 0 0 0,-18 20 1 0 0,6-13 163 0 0,-2 0 0 0 0,0-2 0 0 0,-33 21 1 0 0,-90 45 109 0 0,142-83-755 0 0,-18 10 358 0 0,24-13-294 0 0,0-1 1 0 0,1 1-1 0 0,-1-1 1 0 0,0 1 0 0 0,0-1-1 0 0,1 1 1 0 0,-1-1-1 0 0,1 1 1 0 0,-1 0 0 0 0,0-1-1 0 0,1 1 1 0 0,0 0-1 0 0,-1 0 1 0 0,1-1 0 0 0,-1 1-1 0 0,1 0 1 0 0,0 0-1 0 0,-1 0 1 0 0,1-1 0 0 0,0 1-1 0 0,0 0 1 0 0,0 0 0 0 0,0 0-1 0 0,0 0 1 0 0,0 0-1 0 0,34-4-6567 0 0</inkml:trace>
</inkml:ink>
</file>

<file path=ppt/ink/ink3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6:02.299"/>
    </inkml:context>
    <inkml:brush xml:id="br0">
      <inkml:brushProperty name="width" value="0.1" units="cm"/>
      <inkml:brushProperty name="height" value="0.1" units="cm"/>
      <inkml:brushProperty name="color" value="#E71224"/>
    </inkml:brush>
  </inkml:definitions>
  <inkml:trace contextRef="#ctx0" brushRef="#br0">268 0 5108 0 0,'0'0'4390'0'0,"-4"12"-5715"0"0,-19 54 1665 0 0,-3-1-1 0 0,-3-1 0 0 0,-66 108 0 0 0,68-128-492 0 0,-9 13-1429 0 0,9-25-2539 0 0</inkml:trace>
</inkml:ink>
</file>

<file path=ppt/ink/ink3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6:02.738"/>
    </inkml:context>
    <inkml:brush xml:id="br0">
      <inkml:brushProperty name="width" value="0.1" units="cm"/>
      <inkml:brushProperty name="height" value="0.1" units="cm"/>
      <inkml:brushProperty name="color" value="#E71224"/>
    </inkml:brush>
  </inkml:definitions>
  <inkml:trace contextRef="#ctx0" brushRef="#br0">370 2 5989 0 0,'0'0'1428'0'0,"-12"-1"-878"0"0,1 1-630 0 0,1 0-1 0 0,-1 0 0 0 0,0 1 0 0 0,1 0 0 0 0,-1 1 1 0 0,1 0-1 0 0,0 1 0 0 0,0 0 0 0 0,-19 9 0 0 0,4 2-35 0 0,1 1 0 0 0,1 1 0 0 0,-37 33-1 0 0,49-39 104 0 0,0 1 0 0 0,1 0 0 0 0,0 1-1 0 0,1 0 1 0 0,0 1 0 0 0,1-1-1 0 0,1 2 1 0 0,-10 21 0 0 0,15-30 37 0 0,0 0 1 0 0,0 0 0 0 0,1 0 0 0 0,0 1 0 0 0,0-1 0 0 0,0 0 0 0 0,1 0-1 0 0,0 0 1 0 0,0 1 0 0 0,0-1 0 0 0,1 0 0 0 0,-1 0 0 0 0,1 1 0 0 0,0-1-1 0 0,1 0 1 0 0,-1 0 0 0 0,1 0 0 0 0,0-1 0 0 0,1 1 0 0 0,4 7-1 0 0,-3-7 23 0 0,0 0-1 0 0,1 0 1 0 0,-1 0-1 0 0,1-1 1 0 0,0 0-1 0 0,1 0 0 0 0,-1-1 1 0 0,1 1-1 0 0,-1-1 1 0 0,1 0-1 0 0,0-1 0 0 0,0 0 1 0 0,0 1-1 0 0,1-2 1 0 0,-1 1-1 0 0,8 0 0 0 0,0 1-449 0 0,0-1 0 0 0,0-1-1 0 0,0 0 1 0 0,0-1 0 0 0,0-1-1 0 0,25-3 1 0 0,11-13-3275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4:16.476"/>
    </inkml:context>
    <inkml:brush xml:id="br0">
      <inkml:brushProperty name="width" value="0.035" units="cm"/>
      <inkml:brushProperty name="height" value="0.035" units="cm"/>
      <inkml:brushProperty name="color" value="#E71224"/>
    </inkml:brush>
  </inkml:definitions>
  <inkml:trace contextRef="#ctx0" brushRef="#br0">632 32 1824,'0'-2'543,"-1"0"0,0 0 0,1 1 0,-1-1 0,0 0 1,0 1-1,0-1 0,0 1 0,0 0 0,-1-1 0,1 1 0,0 0 0,-1-1 0,1 1 0,-1 0 0,1 0 0,-1 0 0,-2-1 0,1 1-283,0 0 0,0 1 0,0-1 0,-1 1 0,1-1-1,0 1 1,0 0 0,0 0 0,0 1 0,-4 0 0,-6 2-64,0 0 0,0 2 0,0-1 0,-11 8-1,23-12-158,-73 38 498,2 4-1,-124 93 0,168-114-579,-33 34 1,54-48-24,0 0 0,1 0 0,1 0 0,-1 1 0,1 0 0,0 0 0,1 0 0,0 1 0,0 0 1,-2 10-1,5-17 11,1 0 0,-1 0 0,1 0 0,0 0 1,-1 1-1,1-1 0,0 0 0,0 0 0,1 0 1,-1 0-1,0 0 0,1 0 0,-1 0 0,1 0 1,0 0-1,-1 0 0,1 0 0,0 0 0,0 0 1,0 0-1,1-1 0,-1 1 0,0 0 1,1-1-1,-1 1 0,4 1 0,-3-1 41,0-1-1,0 0 1,1 0 0,-1-1-1,1 1 1,-1 0-1,0-1 1,1 1 0,-1-1-1,1 0 1,0 0 0,-1 0-1,1 0 1,-1 0-1,1-1 1,-1 1 0,1-1-1,-1 1 1,0-1 0,1 0-1,-1 0 1,3-2-1,34-18 265,71-54 0,-12 7-264,-96 66-7,0 1-1,0 0 0,0-1 0,1 1 0,-1 0 0,1 1 0,-1-1 1,1 0-1,-1 1 0,1-1 0,-1 1 0,1 0 0,-1 0 0,1 0 1,0 0-1,-1 0 0,1 0 0,-1 1 0,1-1 0,-1 1 0,1 0 1,-1 0-1,0 0 0,1 0 0,-1 0 0,0 0 0,4 3 0,2 3-41,1 1 0,-1 0-1,-1 1 1,0-1-1,8 12 1,5 7-99,-7-11-686,0-2 0,20 18-1,-27-28 219,-1 1-1,1-1 0,0 0 1,0-1-1,1 1 0,-1-1 1,1 0-1,0-1 0,12 4 1,14-3-3872</inkml:trace>
  <inkml:trace contextRef="#ctx0" brushRef="#br0" timeOffset="1">1123 17 3696,'-1'-1'369,"0"0"0,0-1-1,1 1 1,-1 0-1,0 1 1,0-1 0,0 0-1,0 0 1,0 0-1,0 1 1,0-1 0,-1 0-1,1 1 1,0-1-1,0 1 1,0-1 0,-1 1-1,1 0 1,0-1-1,0 1 1,-3 0 0,1 0-125,0 0 0,-1 1 0,1-1 1,-1 1-1,1 0 0,-1-1 0,-5 4 0,-3 2-72,0 0-1,0 1 1,-11 9-1,8-5-20,1 1 0,0 1-1,0 0 1,2 1 0,0 0 0,0 1-1,1 0 1,1 1 0,1 0-1,-10 20 1,16-28-160,-1 1 1,1-1-1,1 1 0,0 0 1,0 0-1,0-1 0,1 1 1,1 0-1,-1 0 0,1 0 1,1 0-1,0 0 0,0 0 1,1 0-1,0 0 0,0 0 1,1-1-1,0 1 0,1-1 0,0 0 1,0 0-1,1 0 0,5 7 1,2 0-37,1-1 0,1-1 0,-1 0 0,2-1 0,0 0 0,1-1 0,0-1 0,0 0 0,1-1 0,0-1 0,1-1 0,-1 0 0,1-1 0,22 3 0,-18-4-505,0-2-1,0-1 1,1 0 0,-1-2-1,1-1 1,-1 0-1,0-2 1,1 0 0,-1-2-1,-1 0 1,37-15-1,6-11-3576</inkml:trace>
</inkml:ink>
</file>

<file path=ppt/ink/ink3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6:03.208"/>
    </inkml:context>
    <inkml:brush xml:id="br0">
      <inkml:brushProperty name="width" value="0.1" units="cm"/>
      <inkml:brushProperty name="height" value="0.1" units="cm"/>
      <inkml:brushProperty name="color" value="#E71224"/>
    </inkml:brush>
  </inkml:definitions>
  <inkml:trace contextRef="#ctx0" brushRef="#br0">1 197 4152 0 0,'0'0'4731'0'0,"15"-6"-5712"0"0,26-6 941 0 0,77-25-115 0 0,-101 31 195 0 0,0-1 0 0 0,-1-1 1 0 0,0 0-1 0 0,25-18 1 0 0,-38 24-15 0 0,-1 1 1 0 0,0-1 0 0 0,0 0 0 0 0,0-1 0 0 0,0 1-1 0 0,0 0 1 0 0,0-1 0 0 0,-1 1 0 0 0,1 0-1 0 0,-1-1 1 0 0,0 0 0 0 0,0 1 0 0 0,0-1-1 0 0,0 0 1 0 0,0 0 0 0 0,0 1 0 0 0,0-6-1 0 0,-1 7-40 0 0,-1-1 0 0 0,1 1 0 0 0,0 0 0 0 0,0-1 0 0 0,-1 1 0 0 0,1-1 0 0 0,-1 1 0 0 0,1 0 0 0 0,-1-1 0 0 0,0 1 0 0 0,1 0 0 0 0,-1 0 0 0 0,0 0 0 0 0,0-1-1 0 0,0 1 1 0 0,0 0 0 0 0,0 0 0 0 0,0 0 0 0 0,0 1 0 0 0,0-1 0 0 0,-1 0 0 0 0,1 0 0 0 0,0 0 0 0 0,0 1 0 0 0,-1-1 0 0 0,1 1 0 0 0,0-1 0 0 0,-1 1 0 0 0,1-1 0 0 0,-1 1-1 0 0,1 0 1 0 0,0 0 0 0 0,-1 0 0 0 0,1 0 0 0 0,-1 0 0 0 0,-1 0 0 0 0,-10 0-87 0 0,0 1 0 0 0,0 0 0 0 0,0 0 1 0 0,0 2-1 0 0,1 0 0 0 0,-1 0 0 0 0,1 1 0 0 0,-1 0 0 0 0,1 1 0 0 0,1 1 0 0 0,-1 0 1 0 0,1 0-1 0 0,0 1 0 0 0,0 1 0 0 0,1-1 0 0 0,0 2 0 0 0,0 0 0 0 0,1 0 0 0 0,-13 17 1 0 0,19-23 97 0 0,1 0 0 0 0,0 1 0 0 0,0-1 1 0 0,0 1-1 0 0,0 0 0 0 0,0-1 0 0 0,1 1 1 0 0,0 0-1 0 0,0 0 0 0 0,0 0 1 0 0,0 0-1 0 0,1 0 0 0 0,-1 0 0 0 0,1 0 1 0 0,0 0-1 0 0,0 0 0 0 0,0 0 0 0 0,1 0 1 0 0,0 0-1 0 0,1 5 0 0 0,-1-5 43 0 0,1-1 0 0 0,0 1 0 0 0,0 0 0 0 0,1-1 0 0 0,-1 1 0 0 0,1-1 0 0 0,0 1-1 0 0,0-1 1 0 0,0 0 0 0 0,0-1 0 0 0,0 1 0 0 0,1 0 0 0 0,-1-1 0 0 0,1 0 0 0 0,-1 0 0 0 0,1 0-1 0 0,0 0 1 0 0,7 2 0 0 0,3 0-343 0 0,0 0 0 0 0,-1-2-1 0 0,1 1 1 0 0,0-2 0 0 0,0 0 0 0 0,1 0-1 0 0,-1-1 1 0 0,23-4 0 0 0,9-4-1861 0 0</inkml:trace>
  <inkml:trace contextRef="#ctx0" brushRef="#br0" timeOffset="1">503 206 364 0 0,'0'0'6051'0'0,"14"-4"-5916"0"0,11-3-109 0 0,36-10 250 0 0,110-44 1 0 0,-164 57-263 0 0,10-4 40 0 0,-1-1 0 0 0,17-12-1 0 0,-30 19-22 0 0,0-1 0 0 0,0 1 0 0 0,0-1 0 0 0,0 0 0 0 0,0 0 0 0 0,0 0 0 0 0,-1 0 0 0 0,1 0 0 0 0,-1 0 0 0 0,0-1 0 0 0,0 1 0 0 0,0-1 0 0 0,0 0 0 0 0,-1 1 0 0 0,2-9 0 0 0,-2 12-38 0 0,-1-1 1 0 0,0 1-1 0 0,0-1 0 0 0,0 1 1 0 0,0-1-1 0 0,0 0 0 0 0,0 1 0 0 0,-1-1 1 0 0,1 1-1 0 0,0-1 0 0 0,0 1 1 0 0,0-1-1 0 0,0 1 0 0 0,-1-1 1 0 0,1 1-1 0 0,0-1 0 0 0,0 1 0 0 0,-1-1 1 0 0,1 1-1 0 0,0 0 0 0 0,-1-1 1 0 0,1 1-1 0 0,0-1 0 0 0,-1 1 1 0 0,1 0-1 0 0,-1-1 0 0 0,1 1 0 0 0,-1 0 1 0 0,1-1-1 0 0,-1 1 0 0 0,0 0 1 0 0,-23-2-462 0 0,-23 12-371 0 0,23 0 785 0 0,0 0 0 0 0,0 2 0 0 0,1 1 0 0 0,-33 24 0 0 0,47-30 64 0 0,0 0 0 0 0,0 0-1 0 0,1 1 1 0 0,0 0 0 0 0,1 0-1 0 0,0 1 1 0 0,0 0 0 0 0,1 0-1 0 0,0 1 1 0 0,0-1 0 0 0,1 1-1 0 0,1 1 1 0 0,-5 12 0 0 0,8-20-2 0 0,0 0 1 0 0,0 0 0 0 0,1 0 0 0 0,-1 0-1 0 0,1 0 1 0 0,-1 0 0 0 0,1 0-1 0 0,0 0 1 0 0,0 0 0 0 0,1 0 0 0 0,-1 0-1 0 0,1 0 1 0 0,-1-1 0 0 0,1 1 0 0 0,0 0-1 0 0,0 0 1 0 0,0 0 0 0 0,0 0 0 0 0,1-1-1 0 0,-1 1 1 0 0,1-1 0 0 0,0 1 0 0 0,-1-1-1 0 0,1 0 1 0 0,0 1 0 0 0,0-1 0 0 0,1 0-1 0 0,-1 0 1 0 0,0 0 0 0 0,1-1 0 0 0,-1 1-1 0 0,1-1 1 0 0,4 3 0 0 0,4 0-203 0 0,0-1 0 0 0,0 0 1 0 0,0-1-1 0 0,1 0 0 0 0,-1-1 1 0 0,1 0-1 0 0,-1-1 0 0 0,13-1 0 0 0,34-2-2024 0 0</inkml:trace>
</inkml:ink>
</file>

<file path=ppt/ink/ink3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6:03.660"/>
    </inkml:context>
    <inkml:brush xml:id="br0">
      <inkml:brushProperty name="width" value="0.1" units="cm"/>
      <inkml:brushProperty name="height" value="0.1" units="cm"/>
      <inkml:brushProperty name="color" value="#E71224"/>
    </inkml:brush>
  </inkml:definitions>
  <inkml:trace contextRef="#ctx0" brushRef="#br0">278 112 4288 0 0,'0'0'8539'0'0,"-11"12"-9892"0"0,-5 5 1324 0 0,1 1 0 0 0,1 1 0 0 0,0 0 0 0 0,-15 31-1 0 0,-67 175 483 0 0,59-131-1855 0 0,-3-1-3344 0 0,34-82 2032 0 0</inkml:trace>
  <inkml:trace contextRef="#ctx0" brushRef="#br0" timeOffset="1">288 73 1136 0 0,'0'0'3056'0'0,"15"-11"-1918"0"0,48-31-509 0 0,-59 39-576 0 0,1 1-1 0 0,0-1 1 0 0,0 1-1 0 0,1 0 1 0 0,-1 0 0 0 0,0 1-1 0 0,1 0 1 0 0,-1 0-1 0 0,1 0 1 0 0,-1 0-1 0 0,1 1 1 0 0,-1 0 0 0 0,1 0-1 0 0,-1 0 1 0 0,1 1-1 0 0,7 2 1 0 0,-10-3-37 0 0,-1 1 0 0 0,0-1 0 0 0,0 1 0 0 0,0 0 0 0 0,0 0 0 0 0,0 0 0 0 0,0 0 0 0 0,-1 0 0 0 0,1 0 1 0 0,0 1-1 0 0,0-1 0 0 0,-1 1 0 0 0,1-1 0 0 0,-1 1 0 0 0,1-1 0 0 0,-1 1 0 0 0,0 0 0 0 0,0 0 0 0 0,0 0 0 0 0,0-1 0 0 0,0 1 0 0 0,0 0 0 0 0,0 0 0 0 0,0 1 1 0 0,-1-1-1 0 0,1 0 0 0 0,-1 0 0 0 0,0 0 0 0 0,1 0 0 0 0,-1 0 0 0 0,0 1 0 0 0,0-1 0 0 0,-1 0 0 0 0,1 0 0 0 0,0 0 0 0 0,-1 0 0 0 0,0 3 0 0 0,-1 0 148 0 0,-1 0 0 0 0,1 0 0 0 0,-1-1 0 0 0,0 1-1 0 0,0 0 1 0 0,0-1 0 0 0,-1 0 0 0 0,0 0-1 0 0,0 0 1 0 0,0-1 0 0 0,0 1 0 0 0,0-1 0 0 0,-1 0-1 0 0,0 0 1 0 0,1 0 0 0 0,-11 3 0 0 0,-8 5 129 0 0,-1-2 1 0 0,-29 7-1 0 0,13-5-314 0 0,-63 9-1 0 0,41-16-3722 0 0,55-5 829 0 0</inkml:trace>
</inkml:ink>
</file>

<file path=ppt/ink/ink3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6:04.238"/>
    </inkml:context>
    <inkml:brush xml:id="br0">
      <inkml:brushProperty name="width" value="0.1" units="cm"/>
      <inkml:brushProperty name="height" value="0.1" units="cm"/>
      <inkml:brushProperty name="color" value="#E71224"/>
    </inkml:brush>
  </inkml:definitions>
  <inkml:trace contextRef="#ctx0" brushRef="#br0">180 24 2692 0 0,'0'0'9472'0'0,"6"-6"-10352"0"0,-2 3 854 0 0,-3 1 5 0 0,0 1 0 0 0,0 0-1 0 0,0 0 1 0 0,0 0-1 0 0,0 0 1 0 0,0 0-1 0 0,1 0 1 0 0,-1 0-1 0 0,0 0 1 0 0,0 1-1 0 0,1-1 1 0 0,-1 0-1 0 0,1 1 1 0 0,-1-1-1 0 0,3 0 1 0 0,2 11-158 0 0,-4 17 61 0 0,-4 0 128 0 0,0 1-1 0 0,-2-1 1 0 0,-1 0-1 0 0,-16 51 1 0 0,-49 104-644 0 0,56-147 160 0 0,6-17 69 0 0,-2 8-1033 0 0,-2 0 0 0 0,0 0 0 0 0,-19 26 0 0 0,3-17-1731 0 0</inkml:trace>
</inkml:ink>
</file>

<file path=ppt/ink/ink3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6:04.707"/>
    </inkml:context>
    <inkml:brush xml:id="br0">
      <inkml:brushProperty name="width" value="0.1" units="cm"/>
      <inkml:brushProperty name="height" value="0.1" units="cm"/>
      <inkml:brushProperty name="color" value="#E71224"/>
    </inkml:brush>
  </inkml:definitions>
  <inkml:trace contextRef="#ctx0" brushRef="#br0">185 86 272 0 0,'0'0'1132'0'0,"15"-10"280"0"0,-6 3-1219 0 0,2-2 44 0 0,0 1 0 0 0,0 1 0 0 0,0-1 0 0 0,1 2 0 0 0,0 0 0 0 0,1 0 0 0 0,-1 1 0 0 0,1 0 0 0 0,15-2-1 0 0,-27 6-227 0 0,1 1 0 0 0,-1 0-1 0 0,0 0 1 0 0,1 0-1 0 0,-1 0 1 0 0,1 0-1 0 0,-1 0 1 0 0,1 0 0 0 0,-1 0-1 0 0,0 0 1 0 0,1 1-1 0 0,-1-1 1 0 0,1 0-1 0 0,-1 1 1 0 0,0-1 0 0 0,0 1-1 0 0,1 0 1 0 0,-1-1-1 0 0,0 1 1 0 0,0 0-1 0 0,0 0 1 0 0,1 0 0 0 0,-1 0-1 0 0,0 0 1 0 0,1 2-1 0 0,-1-1 24 0 0,-1 0 0 0 0,1-1 0 0 0,-1 1 0 0 0,0 0 0 0 0,0 0 0 0 0,0 0 0 0 0,0 0 1 0 0,0-1-1 0 0,0 1 0 0 0,0 0 0 0 0,0 0 0 0 0,-1 0 0 0 0,1-1 0 0 0,-1 1 0 0 0,1 0 0 0 0,-1 0 0 0 0,0-1 0 0 0,0 1 0 0 0,0-1 0 0 0,-1 3 0 0 0,-14 19 444 0 0,0-1 0 0 0,-2-1 1 0 0,0-1-1 0 0,-2 0 0 0 0,-26 20 0 0 0,24-20-401 0 0,-128 100-475 0 0,84-72-5400 0 0</inkml:trace>
</inkml:ink>
</file>

<file path=ppt/ink/ink3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6:05.141"/>
    </inkml:context>
    <inkml:brush xml:id="br0">
      <inkml:brushProperty name="width" value="0.1" units="cm"/>
      <inkml:brushProperty name="height" value="0.1" units="cm"/>
      <inkml:brushProperty name="color" value="#E71224"/>
    </inkml:brush>
  </inkml:definitions>
  <inkml:trace contextRef="#ctx0" brushRef="#br0">1 197 1280 0 0,'0'0'1789'0'0,"5"11"-1607"0"0,15 36-79 0 0,-18-43-52 0 0,0-1-1 0 0,0 1 0 0 0,0 0 0 0 0,0-1 1 0 0,1 0-1 0 0,0 1 0 0 0,-1-1 1 0 0,1 0-1 0 0,0-1 0 0 0,1 1 0 0 0,-1 0 1 0 0,0-1-1 0 0,1 0 0 0 0,0 0 1 0 0,-1 0-1 0 0,1 0 0 0 0,0 0 0 0 0,0-1 1 0 0,0 0-1 0 0,0 0 0 0 0,0 0 1 0 0,0 0-1 0 0,0-1 0 0 0,0 1 0 0 0,0-1 1 0 0,1 0-1 0 0,-1 0 0 0 0,5-1 0 0 0,1-1 398 0 0,0 1 0 0 0,1-2 0 0 0,-1 1 0 0 0,0-1 0 0 0,0-1 0 0 0,0 0-1 0 0,-1 0 1 0 0,1-1 0 0 0,9-7 0 0 0,-1-1 51 0 0,1 0 0 0 0,-2-2 0 0 0,0 0 1 0 0,-1-1-1 0 0,-1 0 0 0 0,0-2 0 0 0,13-19 1 0 0,-27 36-485 0 0,0-1 0 0 0,0 1 0 0 0,-1 0 1 0 0,1 0-1 0 0,0-1 0 0 0,-1 1 1 0 0,1-1-1 0 0,-1 1 0 0 0,1 0 0 0 0,-1-1 1 0 0,1 1-1 0 0,-1-1 0 0 0,0 1 1 0 0,0-1-1 0 0,0 1 0 0 0,0-1 0 0 0,0 1 1 0 0,0-1-1 0 0,-1-1 0 0 0,1 2-63 0 0,-1 0 1 0 0,1 0-1 0 0,-1 1 0 0 0,0-1 0 0 0,1 1 0 0 0,-1-1 0 0 0,0 0 0 0 0,0 1 0 0 0,1-1 1 0 0,-1 1-1 0 0,0 0 0 0 0,0-1 0 0 0,0 1 0 0 0,1 0 0 0 0,-1-1 0 0 0,0 1 0 0 0,0 0 1 0 0,0 0-1 0 0,0 0 0 0 0,0 0 0 0 0,0 0 0 0 0,-1 0 0 0 0,-7 0-828 0 0,0 1 0 0 0,0 1 0 0 0,0 0 0 0 0,-14 5 0 0 0,-2 0-2321 0 0,1 0-1715 0 0</inkml:trace>
  <inkml:trace contextRef="#ctx0" brushRef="#br0" timeOffset="1">784 12 7629 0 0,'0'0'1868'0'0,"-12"-3"-2247"0"0,-43-6-190 0 0,52 9 520 0 0,0 0 0 0 0,-1 0 0 0 0,1 1 0 0 0,0-1-1 0 0,0 1 1 0 0,0 0 0 0 0,-1 0 0 0 0,1 0 0 0 0,0 0-1 0 0,1 1 1 0 0,-1-1 0 0 0,0 1 0 0 0,0 0-1 0 0,0 0 1 0 0,1 0 0 0 0,-1 0 0 0 0,1 0 0 0 0,0 0-1 0 0,-4 4 1 0 0,2-1-58 0 0,1 0 0 0 0,-1 0 1 0 0,1 1-1 0 0,0-1 0 0 0,1 0 0 0 0,-1 1 0 0 0,1 0 0 0 0,-2 6 0 0 0,3-2-292 0 0,-1 0 0 0 0,1 1 0 0 0,1-1 0 0 0,0 0-1 0 0,2 11 1 0 0,-1-10 192 0 0,-1 0-1 0 0,0-1 0 0 0,0 1 0 0 0,-2 11 1 0 0,-1-21 782 0 0,-1 1-1 0 0,1-1 1 0 0,0 0 0 0 0,0-1 0 0 0,0 1 0 0 0,0 0 0 0 0,-7-1 0 0 0,3 1-464 0 0,-18 6-29 0 0,2 1 1 0 0,-26 11-1 0 0,28-10-878 0 0,0-1 0 0 0,-42 10 0 0 0,46-17-1831 0 0</inkml:trace>
</inkml:ink>
</file>

<file path=ppt/ink/ink3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6:05.593"/>
    </inkml:context>
    <inkml:brush xml:id="br0">
      <inkml:brushProperty name="width" value="0.1" units="cm"/>
      <inkml:brushProperty name="height" value="0.1" units="cm"/>
      <inkml:brushProperty name="color" value="#E71224"/>
    </inkml:brush>
  </inkml:definitions>
  <inkml:trace contextRef="#ctx0" brushRef="#br0">203 1 4880 0 0,'0'0'1969'0'0,"-2"11"-2051"0"0,-12 59 527 0 0,-3 0 0 0 0,-3-2 0 0 0,-3 0 0 0 0,-56 113-1 0 0,32-105 451 0 0,53-86-822 0 0,1-1-1 0 0,0 2 1 0 0,1-1 0 0 0,0 1-1 0 0,0 0 1 0 0,1 0-1 0 0,0 1 1 0 0,13-8 0 0 0,88-55-2113 0 0,-86 57 1961 0 0,-9 4 49 0 0,-11 7 55 0 0,1 0-1 0 0,-1 0 1 0 0,1 0 0 0 0,-1 1 0 0 0,1 0-1 0 0,0 0 1 0 0,0 0 0 0 0,0 0-1 0 0,0 1 1 0 0,7-2 0 0 0,-11 7-79 0 0,0-1 1 0 0,0 1-1 0 0,0-1 1 0 0,0 1-1 0 0,-1-1 1 0 0,0 1-1 0 0,0-1 1 0 0,0 1-1 0 0,-1 4 1 0 0,1-5 65 0 0,-1 18 140 0 0,-1 0-1 0 0,-1 0 1 0 0,-6 22-1 0 0,4-23-759 0 0,1 0 0 0 0,1 1-1 0 0,-1 22 1 0 0,6-30-2014 0 0</inkml:trace>
</inkml:ink>
</file>

<file path=ppt/ink/ink3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6:06.059"/>
    </inkml:context>
    <inkml:brush xml:id="br0">
      <inkml:brushProperty name="width" value="0.1" units="cm"/>
      <inkml:brushProperty name="height" value="0.1" units="cm"/>
      <inkml:brushProperty name="color" value="#E71224"/>
    </inkml:brush>
  </inkml:definitions>
  <inkml:trace contextRef="#ctx0" brushRef="#br0">91 283 2812 0 0,'0'0'7665'0'0,"-19"68"-9325"0"0,10-42 1752 0 0,-5 0 76 0 0,2 1 16 0 0,-2-2-184 0 0,1-7-1596 0 0,4-5-1137 0 0</inkml:trace>
  <inkml:trace contextRef="#ctx0" brushRef="#br0" timeOffset="1">209 0 4608 0 0,'0'0'3421'0'0</inkml:trace>
</inkml:ink>
</file>

<file path=ppt/ink/ink3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6:06.528"/>
    </inkml:context>
    <inkml:brush xml:id="br0">
      <inkml:brushProperty name="width" value="0.1" units="cm"/>
      <inkml:brushProperty name="height" value="0.1" units="cm"/>
      <inkml:brushProperty name="color" value="#E71224"/>
    </inkml:brush>
  </inkml:definitions>
  <inkml:trace contextRef="#ctx0" brushRef="#br0">168 14 1420 0 0,'0'0'4863'0'0,"1"12"-5037"0"0,-1 41 345 0 0,0-50-119 0 0,0 0 0 0 0,0 1 1 0 0,-1-1-1 0 0,1 0 0 0 0,-1 0 1 0 0,0 0-1 0 0,0 0 0 0 0,0 0 0 0 0,0 0 1 0 0,-1 0-1 0 0,1-1 0 0 0,-1 1 0 0 0,1 0 1 0 0,-1-1-1 0 0,0 1 0 0 0,0-1 0 0 0,0 1 1 0 0,0-1-1 0 0,-1 0 0 0 0,1 0 0 0 0,-1 0 1 0 0,1 0-1 0 0,-1-1 0 0 0,1 1 1 0 0,-1-1-1 0 0,0 1 0 0 0,0-1 0 0 0,0 0 1 0 0,-6 1-1 0 0,4 0 45 0 0,-1-2 0 0 0,1 1 0 0 0,0 0 1 0 0,-1-1-1 0 0,1 0 0 0 0,-1 0 0 0 0,1-1 0 0 0,0 1 1 0 0,-1-1-1 0 0,1-1 0 0 0,0 1 0 0 0,0-1 0 0 0,0 1 0 0 0,0-1 1 0 0,-5-3-1 0 0,8 4-70 0 0,1 1 0 0 0,0-1 0 0 0,-1 0 0 0 0,1 0 0 0 0,0 1 0 0 0,0-1-1 0 0,0 0 1 0 0,0 0 0 0 0,0 0 0 0 0,0 0 0 0 0,0 0 0 0 0,0-1 0 0 0,0 1 0 0 0,0 0 0 0 0,0 0 0 0 0,1 0 0 0 0,-1-1 0 0 0,1 1 0 0 0,-1 0 0 0 0,1-1 0 0 0,-1 1 0 0 0,1-1 0 0 0,0 1 0 0 0,-1-1-1 0 0,1 1 1 0 0,0 0 0 0 0,0-1 0 0 0,0 1 0 0 0,0-1 0 0 0,0 1 0 0 0,1-1 0 0 0,-1 1 0 0 0,0-1 0 0 0,1 1 0 0 0,-1 0 0 0 0,1-1 0 0 0,-1 1 0 0 0,1 0 0 0 0,0-1 0 0 0,0 1 0 0 0,-1 0 0 0 0,1 0-1 0 0,0 0 1 0 0,0 0 0 0 0,0 0 0 0 0,0 0 0 0 0,0 0 0 0 0,2-1 0 0 0,4-4-76 0 0,0 0 0 0 0,0 0 0 0 0,1 1 1 0 0,0 0-1 0 0,0 0 0 0 0,9-3 0 0 0,3 0-112 0 0,1 0 0 0 0,0 2 0 0 0,33-6 0 0 0,-41 10 70 0 0,-1 0 1 0 0,1 1-1 0 0,0 1 0 0 0,0 0 1 0 0,0 0-1 0 0,0 1 0 0 0,18 5 0 0 0,-29-6 51 0 0,1 1-1 0 0,-1 0 1 0 0,1 0-1 0 0,-1 0 1 0 0,0 0-1 0 0,1 0 1 0 0,-1 0-1 0 0,0 1 1 0 0,0-1-1 0 0,0 1 1 0 0,0-1-1 0 0,0 1 1 0 0,0 0-1 0 0,0 0 1 0 0,-1 0-1 0 0,1 0 1 0 0,0 0-1 0 0,-1 0 1 0 0,0 0-1 0 0,0 0 1 0 0,1 1-1 0 0,-1-1 1 0 0,-1 1-1 0 0,1-1 1 0 0,0 1-1 0 0,-1-1 1 0 0,1 1-1 0 0,-1-1 1 0 0,1 1-1 0 0,-1-1 1 0 0,0 1-1 0 0,0 0 1 0 0,-1 3-1 0 0,-2 10 75 0 0,0-1-1 0 0,0 0 0 0 0,-2 0 1 0 0,-10 24-1 0 0,1 2-1550 0 0,11-29-802 0 0,6-2-502 0 0</inkml:trace>
</inkml:ink>
</file>

<file path=ppt/ink/ink3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6:06.977"/>
    </inkml:context>
    <inkml:brush xml:id="br0">
      <inkml:brushProperty name="width" value="0.1" units="cm"/>
      <inkml:brushProperty name="height" value="0.1" units="cm"/>
      <inkml:brushProperty name="color" value="#E71224"/>
    </inkml:brush>
  </inkml:definitions>
  <inkml:trace contextRef="#ctx0" brushRef="#br0">862 19 2584 0 0,'0'0'8642'0'0,"1"-4"-9608"0"0,-1-8 623 0 0,-7 10 197 0 0,-18 14 234 0 0,4-1 89 0 0,-20 4 290 0 0,41-13-554 0 0,1 0 1 0 0,-1 0-1 0 0,1 0 0 0 0,0 0 1 0 0,0 0-1 0 0,0 0 0 0 0,0 0 1 0 0,0 0-1 0 0,0 0 0 0 0,0 0 1 0 0,1 0-1 0 0,-1-1 1 0 0,3 4-1 0 0,2 2 71 0 0,-1 3-15 0 0,0-1-1 0 0,-1 1 1 0 0,1 0 0 0 0,-2 1-1 0 0,0-1 1 0 0,0 1-1 0 0,-1-1 1 0 0,0 1 0 0 0,-1 0-1 0 0,0 0 1 0 0,-1 0-1 0 0,0 0 1 0 0,-2 16 0 0 0,-2 2 31 0 0,-2 0 0 0 0,-1 0 0 0 0,-18 50 0 0 0,3-24 69 0 0,-3 0-1 0 0,-2-2 1 0 0,-3-1 0 0 0,-1-1 0 0 0,-3-2-1 0 0,-2-1 1 0 0,-2-2 0 0 0,-2-2-1 0 0,-85 73 1 0 0,114-108-31 0 0,0-1-1 0 0,0 0 1 0 0,-1 0-1 0 0,-1-2 0 0 0,1 1 1 0 0,-1-2-1 0 0,0 1 1 0 0,0-2-1 0 0,-20 5 1 0 0,25-7 97 0 0,1-1-1 0 0,-1-1 1 0 0,0 1 0 0 0,0-1 0 0 0,0 0 0 0 0,1-1 0 0 0,-1 0-1 0 0,0 0 1 0 0,0-1 0 0 0,1 0 0 0 0,-1 0 0 0 0,1-1 0 0 0,0 0-1 0 0,-1 0 1 0 0,1 0 0 0 0,1-1 0 0 0,-12-9 0 0 0,10 7-1 0 0,1 0 1 0 0,0-1 0 0 0,1 0 0 0 0,-1 0-1 0 0,1-1 1 0 0,1 1 0 0 0,0-2-1 0 0,0 1 1 0 0,0 0 0 0 0,1-1 0 0 0,0 0-1 0 0,1 0 1 0 0,0 0 0 0 0,0 0-1 0 0,1 0 1 0 0,0-1 0 0 0,1 1-1 0 0,0-1 1 0 0,1 1 0 0 0,0-13 0 0 0,1 9-93 0 0,0-1 1 0 0,2 1-1 0 0,-1 0 1 0 0,1 0-1 0 0,1 0 1 0 0,1 1-1 0 0,-1-1 1 0 0,2 1-1 0 0,0 0 1 0 0,0 1-1 0 0,1-1 1 0 0,1 1-1 0 0,-1 1 1 0 0,14-14-1 0 0,4 0-120 0 0,0 2 1 0 0,1 0-1 0 0,1 2 0 0 0,31-17 1 0 0,124-56-308 0 0,-117 67 66 0 0,1 2 1 0 0,125-26 0 0 0,141-3-1229 0 0,-317 52 1650 0 0,0-1-1 0 0,1 0 1 0 0,-1-1 0 0 0,0-1-1 0 0,0 0 1 0 0,-1-1-1 0 0,1-1 1 0 0,-1 0 0 0 0,13-8-1 0 0,-26 14-79 0 0,0-1 0 0 0,-1 1 0 0 0,1 0 0 0 0,-1 0-1 0 0,1-1 1 0 0,-1 1 0 0 0,1 0 0 0 0,-1-1 0 0 0,1 1 0 0 0,-1-1-1 0 0,1 1 1 0 0,-1 0 0 0 0,1-1 0 0 0,-1 1 0 0 0,0-1 0 0 0,1 1-1 0 0,-1-1 1 0 0,0 0 0 0 0,1 1 0 0 0,-1-1 0 0 0,0 1 0 0 0,0-1-1 0 0,0 1 1 0 0,1-1 0 0 0,-1 0 0 0 0,0 1 0 0 0,0-1 0 0 0,0 0-1 0 0,0 1 1 0 0,0-2 0 0 0,-1 1-49 0 0,0 1 0 0 0,0-1 0 0 0,0 0 0 0 0,0 1 0 0 0,0-1 0 0 0,0 1 0 0 0,0-1-1 0 0,0 1 1 0 0,0-1 0 0 0,0 1 0 0 0,0 0 0 0 0,0-1 0 0 0,0 1 0 0 0,0 0 0 0 0,-2 0 0 0 0,-42 0-1904 0 0,-26 12-2997 0 0,30-9-56 0 0</inkml:trace>
</inkml:ink>
</file>

<file path=ppt/ink/ink3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6:07.416"/>
    </inkml:context>
    <inkml:brush xml:id="br0">
      <inkml:brushProperty name="width" value="0.1" units="cm"/>
      <inkml:brushProperty name="height" value="0.1" units="cm"/>
      <inkml:brushProperty name="color" value="#E71224"/>
    </inkml:brush>
  </inkml:definitions>
  <inkml:trace contextRef="#ctx0" brushRef="#br0">40 0 2856 0 0,'0'0'2386'0'0,"-5"12"-2868"0"0,-2 2 406 0 0,1 1-1 0 0,1 0 1 0 0,1 0 0 0 0,0 0 0 0 0,-2 18 0 0 0,5-29 120 0 0,0 1 0 0 0,1-1 0 0 0,-1 1 0 0 0,1 0 1 0 0,0-1-1 0 0,1 1 0 0 0,-1-1 0 0 0,1 1 0 0 0,0 0 1 0 0,0-1-1 0 0,0 1 0 0 0,1-1 0 0 0,-1 0 0 0 0,1 1 1 0 0,0-1-1 0 0,0 0 0 0 0,1 0 0 0 0,-1 0 0 0 0,1-1 1 0 0,0 1-1 0 0,0-1 0 0 0,0 1 0 0 0,1-1 0 0 0,-1 0 1 0 0,8 5-1 0 0,-4-5 174 0 0,1 1 1 0 0,0-1-1 0 0,0-1 0 0 0,0 1 1 0 0,0-1-1 0 0,0-1 0 0 0,1 0 1 0 0,-1 0-1 0 0,1 0 0 0 0,-1-1 1 0 0,1-1-1 0 0,15-2 1 0 0,-2 0 339 0 0,-1-2 0 0 0,1-1 1 0 0,34-13-1 0 0,-31 8 241 0 0,43-23 0 0 0,-61 30-680 0 0,0 0 1 0 0,0-1-1 0 0,-1 0 0 0 0,0 0 0 0 0,0 0 0 0 0,0-1 0 0 0,-1 0 0 0 0,0 0 0 0 0,0 0 0 0 0,8-14 0 0 0,-12 20-141 0 0,-1-1 1 0 0,1 0 0 0 0,-1 1-1 0 0,0-1 1 0 0,1 0-1 0 0,-1 0 1 0 0,1 1 0 0 0,-1-1-1 0 0,0 0 1 0 0,1 0-1 0 0,-1 1 1 0 0,0-1-1 0 0,0 0 1 0 0,0 0 0 0 0,0 0-1 0 0,0 0 1 0 0,0 1-1 0 0,0-1 1 0 0,0 0 0 0 0,0 0-1 0 0,0 0 1 0 0,0 0-1 0 0,0 1 1 0 0,-1-1-1 0 0,1 0 1 0 0,0 0 0 0 0,-1 1-1 0 0,1-1 1 0 0,0 0-1 0 0,-1 0 1 0 0,1 1 0 0 0,-1-1-1 0 0,1 0 1 0 0,-1 1-1 0 0,1-1 1 0 0,-1 1-1 0 0,0-1 1 0 0,1 1 0 0 0,-1-1-1 0 0,0 1 1 0 0,1-1-1 0 0,-1 1 1 0 0,0-1 0 0 0,-1 1-1 0 0,-3-1-582 0 0,-1 0 0 0 0,0 0 0 0 0,1 1 0 0 0,-1-1 1 0 0,-10 2-1 0 0,2 0-1106 0 0,-20-1-1409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4:16.884"/>
    </inkml:context>
    <inkml:brush xml:id="br0">
      <inkml:brushProperty name="width" value="0.035" units="cm"/>
      <inkml:brushProperty name="height" value="0.035" units="cm"/>
      <inkml:brushProperty name="color" value="#E71224"/>
    </inkml:brush>
  </inkml:definitions>
  <inkml:trace contextRef="#ctx0" brushRef="#br0">202 1 10389,'-4'6'4740,"0"20"-5159,4-20 940,-9 89 374,5 0 0,9 115 0,1 29-813,-7-172-103,2-22-413,-2-1-1,-2 1 1,-2-1 0,-20 84-1,22-118 77,-1 0 0,-1 0 0,-8 16 0,12-24 87,-1 0 1,1 0 0,0 0-1,0 0 1,-1 0 0,1 0 0,-1-1-1,0 1 1,1 0 0,-1-1 0,0 0-1,0 1 1,0-1 0,0 0-1,0 0 1,0 0 0,0 0 0,0 0-1,-1 0 1,1-1 0,0 1 0,0-1-1,-4 0 1,-5-3-3636</inkml:trace>
  <inkml:trace contextRef="#ctx0" brushRef="#br0" timeOffset="1">772 442 6861,'-8'6'7351,"-37"14"-5976,-238 85-638,191-78-670,0-4 1,-135 16-1,218-38-65,9-1-16,-1 0 0,1 0 0,-1 0 1,0 0-1,1 0 0,-1 0 1,1 0-1,-1 0 0,1 0 1,-1 0-1,1 1 0,-1-1 1,0 0-1,1 0 0,-1 0 1,1 1-1,-1-1 0,1 0 1,0 1-1,-1-1 0,1 0 1,-1 1-1,1-1 0,0 1 1,-1-1-1,1 1 0,0-1 0,-1 1 1,1-1-1,0 1 0,0-1 1,-1 1-1,1-1 0,0 1 1,0-1-1,0 1 0,0 0 1,0-1-1,0 1 0,0 0 1,1 2 8,0-1 1,0 0-1,0 1 1,0-1-1,1 0 1,-1 0-1,1 0 1,0 0-1,-1 0 1,3 1-1,9 8 95,0 0 0,18 10 0,1-2 123,0-2-1,36 14 0,299 97 162,29 11-136,-379-129-513,-17-10 253,0 0 0,0 0 0,0 0 0,0 0 0,0 0-1,0 0 1,0 0 0,0 1 0,1-1 0,-1 0 0,0 0-1,0 0 1,0 0 0,0 0 0,0 0 0,0 1 0,0-1-1,0 0 1,0 0 0,0 0 0,0 0 0,0 0 0,0 0-1,0 1 1,0-1 0,0 0 0,0 0 0,0 0 0,-1 0-1,1 0 1,0 0 0,0 0 0,0 0 0,0 1 0,0-1-1,0 0 1,0 0 0,0 0 0,0 0 0,0 0 0,0 0-1,-1 0 1,1 0 0,0 0 0,0 0 0,0 0 0,0 0-1,0 1 1,0-1 0,0 0 0,-1 0 0,1 0 0,0 0-1,0 0 1,0 0 0,0 0 0,0 0 0,-34 2-4770,21-2 2525,-19-1-4542</inkml:trace>
</inkml:ink>
</file>

<file path=ppt/ink/ink3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6:07.841"/>
    </inkml:context>
    <inkml:brush xml:id="br0">
      <inkml:brushProperty name="width" value="0.1" units="cm"/>
      <inkml:brushProperty name="height" value="0.1" units="cm"/>
      <inkml:brushProperty name="color" value="#E71224"/>
    </inkml:brush>
  </inkml:definitions>
  <inkml:trace contextRef="#ctx0" brushRef="#br0">50 0 4700 0 0,'0'0'4020'0'0,"12"6"-4222"0"0,36 21 164 0 0,-44-24 39 0 0,-1 0-1 0 0,0-1 1 0 0,0 1-1 0 0,0 0 1 0 0,0 1 0 0 0,0-1-1 0 0,-1 0 1 0 0,1 1-1 0 0,-1 0 1 0 0,0-1-1 0 0,0 1 1 0 0,-1 0 0 0 0,1 0-1 0 0,-1 0 1 0 0,1 0-1 0 0,0 5 1 0 0,-1 2 20 0 0,1 0 1 0 0,-2-1-1 0 0,1 1 0 0 0,-2 15 1 0 0,0-21 5 0 0,0 0 0 0 0,0 1 0 0 0,0-1 0 0 0,-1 0-1 0 0,0 0 1 0 0,0 0 0 0 0,0 0 0 0 0,0 0 0 0 0,-1 0 0 0 0,0-1 0 0 0,0 1 0 0 0,0-1 0 0 0,0 0 0 0 0,-8 8 0 0 0,8-9 35 0 0,0-1 0 0 0,0 1-1 0 0,-1-1 1 0 0,1 0 0 0 0,0 1 0 0 0,-1-2 0 0 0,0 1-1 0 0,1 0 1 0 0,-1-1 0 0 0,0 0 0 0 0,0 1 0 0 0,1-2-1 0 0,-1 1 1 0 0,0 0 0 0 0,0-1 0 0 0,0 0 0 0 0,0 1 0 0 0,0-2-1 0 0,0 1 1 0 0,-8-2 0 0 0,11 2-53 0 0,-1 0-1 0 0,1-1 1 0 0,-1 1-1 0 0,1-1 1 0 0,0 1 0 0 0,-1-1-1 0 0,1 0 1 0 0,0 0-1 0 0,-1 1 1 0 0,1-1 0 0 0,0 0-1 0 0,0 0 1 0 0,0 0-1 0 0,0 0 1 0 0,0 0 0 0 0,0-1-1 0 0,0 1 1 0 0,0 0-1 0 0,0 0 1 0 0,0-1 0 0 0,1 1-1 0 0,-1 0 1 0 0,0-1 0 0 0,1 1-1 0 0,-1-1 1 0 0,1 1-1 0 0,0-1 1 0 0,0 1 0 0 0,-1-1-1 0 0,1 1 1 0 0,0-1-1 0 0,0 1 1 0 0,0-1 0 0 0,0 1-1 0 0,1-1 1 0 0,-1 1-1 0 0,0-1 1 0 0,1 1 0 0 0,-1-1-1 0 0,1 1 1 0 0,-1-1-1 0 0,2-1 1 0 0,1-3-124 0 0,0-1-1 0 0,0 1 0 0 0,0-1 1 0 0,1 1-1 0 0,0 0 1 0 0,1 0-1 0 0,7-7 1 0 0,2 0 3 0 0,0 0 0 0 0,1 2 0 0 0,1 0-1 0 0,0 1 1 0 0,0 0 0 0 0,1 1 0 0 0,0 1 0 0 0,1 1 0 0 0,0 0 0 0 0,0 1-1 0 0,1 1 1 0 0,-1 1 0 0 0,1 1 0 0 0,0 0 0 0 0,0 2 0 0 0,31 0 0 0 0,-48 1 88 0 0,-1 0 1 0 0,1 0-1 0 0,0 0 0 0 0,-1 1 1 0 0,1-1-1 0 0,0 0 1 0 0,-1 1-1 0 0,1-1 1 0 0,0 1-1 0 0,-1-1 0 0 0,1 1 1 0 0,-1 0-1 0 0,1 0 1 0 0,-1 0-1 0 0,1 0 1 0 0,-1 0-1 0 0,0 0 0 0 0,0 0 1 0 0,1 0-1 0 0,1 2 1 0 0,-3-1 5 0 0,1-1 0 0 0,-1 1 1 0 0,1-1-1 0 0,-1 1 0 0 0,0-1 1 0 0,0 1-1 0 0,1 0 0 0 0,-1-1 1 0 0,0 1-1 0 0,0-1 0 0 0,0 1 0 0 0,-1 0 1 0 0,1-1-1 0 0,0 1 0 0 0,-1-1 1 0 0,1 1-1 0 0,-2 2 0 0 0,-1 3 66 0 0,-1 1 0 0 0,0-1 0 0 0,-1 1 0 0 0,0-1 0 0 0,0-1 0 0 0,-10 11 0 0 0,-69 65 1003 0 0,19-20-4201 0 0,57-53 744 0 0</inkml:trace>
</inkml:ink>
</file>

<file path=ppt/ink/ink3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6:08.299"/>
    </inkml:context>
    <inkml:brush xml:id="br0">
      <inkml:brushProperty name="width" value="0.1" units="cm"/>
      <inkml:brushProperty name="height" value="0.1" units="cm"/>
      <inkml:brushProperty name="color" value="#E71224"/>
    </inkml:brush>
  </inkml:definitions>
  <inkml:trace contextRef="#ctx0" brushRef="#br0">354 1 3788 0 0,'0'0'5667'0'0,"-4"14"-7949"0"0,-64 231 3373 0 0,51-176-859 0 0,-3-1-1 0 0,-41 91 0 0 0,-1-41-4261 0 0,40-82 214 0 0</inkml:trace>
  <inkml:trace contextRef="#ctx0" brushRef="#br0" timeOffset="1">0 550 6081 0 0,'0'0'1786'0'0,"13"-9"-1169"0"0,-1-1-604 0 0,-5 4-43 0 0,1 0 0 0 0,0 0 0 0 0,1 0 0 0 0,-1 1 0 0 0,1 1 0 0 0,0 0 0 0 0,1 0 0 0 0,9-3 0 0 0,31-3-78 0 0,0 2 0 0 0,0 3 0 0 0,101 1-1 0 0,-58 2 710 0 0,-61 1-230 0 0,-12 0-5 0 0,-1 0 0 0 0,29 4 0 0 0,-46-3-390 0 0,-1 1 1 0 0,0-1-1 0 0,0 1 0 0 0,0 0 0 0 0,0 0 1 0 0,0-1-1 0 0,0 1 0 0 0,0 0 0 0 0,-1 0 0 0 0,1 0 1 0 0,0 0-1 0 0,0 0 0 0 0,-1 0 0 0 0,1 0 1 0 0,0 0-1 0 0,-1 1 0 0 0,1-1 0 0 0,-1 0 0 0 0,0 0 1 0 0,1 0-1 0 0,-1 1 0 0 0,0-1 0 0 0,0 0 0 0 0,0 0 1 0 0,0 1-1 0 0,0-1 0 0 0,0 0 0 0 0,0 0 1 0 0,0 1-1 0 0,0-1 0 0 0,-1 2 0 0 0,-7 40-130 0 0,-27 27-3729 0 0,30-57 1685 0 0</inkml:trace>
</inkml:ink>
</file>

<file path=ppt/ink/ink3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6:08.781"/>
    </inkml:context>
    <inkml:brush xml:id="br0">
      <inkml:brushProperty name="width" value="0.1" units="cm"/>
      <inkml:brushProperty name="height" value="0.1" units="cm"/>
      <inkml:brushProperty name="color" value="#E71224"/>
    </inkml:brush>
  </inkml:definitions>
  <inkml:trace contextRef="#ctx0" brushRef="#br0">38 37 6885 0 0,'0'0'3773'0'0,"7"31"-6590"0"0,-7-30 2855 0 0,0 0 0 0 0,0-1 0 0 0,0 1 0 0 0,0 0-1 0 0,0 0 1 0 0,0-1 0 0 0,1 1 0 0 0,-1 0 0 0 0,0-1 0 0 0,0 1 0 0 0,1 0 0 0 0,-1-1 0 0 0,0 1-1 0 0,1 0 1 0 0,-1-1 0 0 0,1 1 0 0 0,-1 0 0 0 0,1-1 0 0 0,-1 1 0 0 0,1-1 0 0 0,-1 1-1 0 0,1-1 1 0 0,0 0 0 0 0,-1 1 0 0 0,1-1 0 0 0,0 1 0 0 0,-1-1 0 0 0,1 0 0 0 0,0 0 0 0 0,-1 1-1 0 0,1-1 1 0 0,0 0 0 0 0,0 0 0 0 0,-1 0 0 0 0,1 0 0 0 0,0 0 0 0 0,0 0 0 0 0,-1 0 0 0 0,1 0-1 0 0,0 0 1 0 0,1 0 0 0 0,-1-3 97 0 0,1 1 0 0 0,0-1 0 0 0,0 1 0 0 0,-1-1 0 0 0,0 1 0 0 0,1-1 1 0 0,-1 0-1 0 0,0 0 0 0 0,-1 0 0 0 0,1 0 0 0 0,0 0 0 0 0,-1 0 0 0 0,1 0 0 0 0,-1 0 0 0 0,0 0 0 0 0,0 0 0 0 0,0 0 0 0 0,-1 0 0 0 0,1 0 0 0 0,-1 0 0 0 0,1 1 0 0 0,-1-1 0 0 0,0 0 0 0 0,0 0 0 0 0,0 0 0 0 0,-3-3 1 0 0,3 5-273 0 0,0 0 0 0 0,0 1 0 0 0,0-1 0 0 0,-1 1 0 0 0,1-1 0 0 0,0 1 0 0 0,-1-1 0 0 0,1 1 0 0 0,0 0 0 0 0,-1 0 0 0 0,1 0 0 0 0,0 0 0 0 0,-1 0 0 0 0,1 0 0 0 0,0 0 0 0 0,-1 0 0 0 0,1 0 0 0 0,0 0 0 0 0,-1 1 0 0 0,1-1 0 0 0,0 1 1 0 0,-1-1-1 0 0,1 1 0 0 0,0-1 0 0 0,0 1 0 0 0,0 0 0 0 0,0 0 0 0 0,-2 1 0 0 0,-1 0-527 0 0,0 1 1 0 0,1 0-1 0 0,-1 0 1 0 0,1 0-1 0 0,0 0 1 0 0,-1 0-1 0 0,-2 5 1 0 0,3 0-2244 0 0</inkml:trace>
</inkml:ink>
</file>

<file path=ppt/ink/ink3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6:09.220"/>
    </inkml:context>
    <inkml:brush xml:id="br0">
      <inkml:brushProperty name="width" value="0.1" units="cm"/>
      <inkml:brushProperty name="height" value="0.1" units="cm"/>
      <inkml:brushProperty name="color" value="#E71224"/>
    </inkml:brush>
  </inkml:definitions>
  <inkml:trace contextRef="#ctx0" brushRef="#br0">192 1 4560 0 0,'0'0'6180'0'0,"0"14"-8391"0"0,0 25 2281 0 0,-2 1 0 0 0,-9 47 0 0 0,-101 315 1643 0 0,77-294-1341 0 0,35-107-340 0 0,0-1 0 0 0,0 1 0 0 0,0-1 0 0 0,0 0 1 0 0,0 1-1 0 0,0-1 0 0 0,-1 0 0 0 0,1 1 0 0 0,0-1 0 0 0,0 0 1 0 0,-1 1-1 0 0,1-1 0 0 0,0 0 0 0 0,0 1 0 0 0,-1-1 1 0 0,1 0-1 0 0,0 0 0 0 0,-1 1 0 0 0,1-1 0 0 0,-1 0 0 0 0,1 0 1 0 0,0 0-1 0 0,-1 1 0 0 0,1-1 0 0 0,0 0 0 0 0,-1 0 1 0 0,1 0-1 0 0,-1 0 0 0 0,1 0 0 0 0,-1 0 0 0 0,1 0 0 0 0,0 0 1 0 0,-1 0-1 0 0,1 0 0 0 0,-1 0 0 0 0,1 0 0 0 0,0 0 1 0 0,-1 0-1 0 0,1-1 0 0 0,-1 1 0 0 0,1 0 0 0 0,-1 0 0 0 0,0-1-348 0 0,0 0 0 0 0,0 1 0 0 0,0-1 0 0 0,0 0 0 0 0,0 1 0 0 0,0-1 0 0 0,0 0 0 0 0,0 0 0 0 0,1 0 0 0 0,-1 0-1 0 0,0 0 1 0 0,1 0 0 0 0,-1 0 0 0 0,0 0 0 0 0,0-2 0 0 0,-2-16-5374 0 0</inkml:trace>
</inkml:ink>
</file>

<file path=ppt/ink/ink3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6:09.673"/>
    </inkml:context>
    <inkml:brush xml:id="br0">
      <inkml:brushProperty name="width" value="0.1" units="cm"/>
      <inkml:brushProperty name="height" value="0.1" units="cm"/>
      <inkml:brushProperty name="color" value="#E71224"/>
    </inkml:brush>
  </inkml:definitions>
  <inkml:trace contextRef="#ctx0" brushRef="#br0">0 67 3980 0 0,'0'0'5469'0'0,"4"15"-7505"0"0,2 6 2091 0 0,-1 1-1 0 0,-1 0 1 0 0,-2 0-1 0 0,1 40 0 0 0,-6-33-7 0 0,3-28 52 0 0,0 1-1 0 0,0-1 1 0 0,0 0-1 0 0,0 1 1 0 0,0-1-1 0 0,-1 0 0 0 0,1 0 1 0 0,0 0-1 0 0,-1 1 1 0 0,1-1-1 0 0,-1 0 1 0 0,0 0-1 0 0,1 0 0 0 0,-1 0 1 0 0,0 0-1 0 0,1 0 1 0 0,-3 2-1 0 0,-1-14 4361 0 0,2-13-3601 0 0,1 15-854 0 0,2 0 1 0 0,-1 1 0 0 0,1-1 0 0 0,1 1 0 0 0,-1-1-1 0 0,1 1 1 0 0,1 0 0 0 0,0-1 0 0 0,0 1-1 0 0,0 0 1 0 0,1 1 0 0 0,0-1 0 0 0,1 1-1 0 0,0 0 1 0 0,0 0 0 0 0,0 0 0 0 0,1 1 0 0 0,0-1-1 0 0,8-5 1 0 0,-3 3-589 0 0,1 0 0 0 0,-1 1 1 0 0,2 0-1 0 0,19-8 0 0 0,-15 8-1104 0 0,1 1-1 0 0,0 1 1 0 0,19-3 0 0 0,-4 2-2024 0 0</inkml:trace>
</inkml:ink>
</file>

<file path=ppt/ink/ink3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6:10.111"/>
    </inkml:context>
    <inkml:brush xml:id="br0">
      <inkml:brushProperty name="width" value="0.1" units="cm"/>
      <inkml:brushProperty name="height" value="0.1" units="cm"/>
      <inkml:brushProperty name="color" value="#E71224"/>
    </inkml:brush>
  </inkml:definitions>
  <inkml:trace contextRef="#ctx0" brushRef="#br0">0 161 1252 0 0,'0'0'5101'0'0,"15"-2"-5317"0"0,233-38 468 0 0,-233 36-11 0 0,1 0 0 0 0,-1-2-1 0 0,19-9 1 0 0,-31 14-89 0 0,0-1 0 0 0,0 1 0 0 0,0-1 1 0 0,0 0-1 0 0,0 0 0 0 0,-1 0 0 0 0,1 0 1 0 0,-1 0-1 0 0,0 0 0 0 0,1-1 0 0 0,-1 0 0 0 0,0 1 1 0 0,0-1-1 0 0,-1 0 0 0 0,1 0 0 0 0,-1 0 1 0 0,1 0-1 0 0,-1 0 0 0 0,0 0 0 0 0,0 0 1 0 0,0 0-1 0 0,1-7 0 0 0,-3 9-141 0 0,1 0 1 0 0,0-1-1 0 0,-1 1 0 0 0,1 0 0 0 0,-1-1 1 0 0,1 1-1 0 0,-1 0 0 0 0,0 0 0 0 0,0-1 1 0 0,1 1-1 0 0,-1 0 0 0 0,0 0 0 0 0,0 0 1 0 0,0 0-1 0 0,0 0 0 0 0,0 0 0 0 0,0 0 1 0 0,-1 1-1 0 0,1-1 0 0 0,0 0 0 0 0,0 1 1 0 0,-1-1-1 0 0,1 0 0 0 0,0 1 0 0 0,0 0 1 0 0,-1-1-1 0 0,1 1 0 0 0,-1 0 0 0 0,1 0 1 0 0,0-1-1 0 0,-1 1 0 0 0,1 0 1 0 0,-2 1-1 0 0,-7-2-267 0 0,1 1-1 0 0,-1 0 1 0 0,-14 3 0 0 0,6 1 166 0 0,0 0 0 0 0,0 1 0 0 0,1 1 0 0 0,-1 1 0 0 0,1 0 1 0 0,-23 15-1 0 0,28-15 86 0 0,0 1 1 0 0,0 1 0 0 0,0 0-1 0 0,1 0 1 0 0,1 1 0 0 0,0 1-1 0 0,0-1 1 0 0,-14 22 0 0 0,21-28-19 0 0,1 0 1 0 0,-1 0 0 0 0,1 1 0 0 0,0-1 0 0 0,1 0-1 0 0,-1 1 1 0 0,1 0 0 0 0,0-1 0 0 0,0 1 0 0 0,0 0 0 0 0,1-1-1 0 0,-1 1 1 0 0,1 7 0 0 0,1-9 35 0 0,0 0 0 0 0,-1-1 0 0 0,1 1 0 0 0,0-1 0 0 0,0 1 0 0 0,1-1 1 0 0,-1 1-1 0 0,0-1 0 0 0,1 1 0 0 0,-1-1 0 0 0,1 0 0 0 0,0 0 0 0 0,0 0 0 0 0,0 0 0 0 0,0 0 0 0 0,0 0 0 0 0,0-1 0 0 0,1 1 0 0 0,-1-1 1 0 0,0 1-1 0 0,1-1 0 0 0,-1 0 0 0 0,1 0 0 0 0,3 1 0 0 0,22 6-559 0 0,0-2 0 0 0,0 0 1 0 0,0-2-1 0 0,1-1 0 0 0,33-1 1 0 0,1-1-2087 0 0</inkml:trace>
</inkml:ink>
</file>

<file path=ppt/ink/ink3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6:10.872"/>
    </inkml:context>
    <inkml:brush xml:id="br0">
      <inkml:brushProperty name="width" value="0.1" units="cm"/>
      <inkml:brushProperty name="height" value="0.1" units="cm"/>
      <inkml:brushProperty name="color" value="#E71224"/>
    </inkml:brush>
  </inkml:definitions>
  <inkml:trace contextRef="#ctx0" brushRef="#br0">321 13 4940 0 0,'0'0'4712'0'0,"-11"-3"-4452"0"0,4 1-230 0 0,-1 0 0 0 0,0 0 0 0 0,0 1-1 0 0,0 0 1 0 0,0 0 0 0 0,0 1 0 0 0,0 0 0 0 0,0 0 0 0 0,0 1-1 0 0,0 0 1 0 0,0 1 0 0 0,0 0 0 0 0,-11 4 0 0 0,0 2-18 0 0,0 0 1 0 0,0 2-1 0 0,-31 22 1 0 0,42-26-82 0 0,0 0 0 0 0,1 0 0 0 0,0 1 1 0 0,0 0-1 0 0,0 0 0 0 0,1 1 0 0 0,0 0 0 0 0,1 0 1 0 0,-1 0-1 0 0,-5 14 0 0 0,11-22 66 0 0,0 1 1 0 0,-1-1-1 0 0,1 1 1 0 0,0-1-1 0 0,0 1 1 0 0,-1 0-1 0 0,1-1 1 0 0,0 1-1 0 0,0-1 1 0 0,0 1-1 0 0,0-1 1 0 0,0 1-1 0 0,0 0 0 0 0,0-1 1 0 0,0 1-1 0 0,0-1 1 0 0,0 1-1 0 0,0-1 1 0 0,0 1-1 0 0,0 0 1 0 0,0-1-1 0 0,1 1 1 0 0,-1-1-1 0 0,0 1 1 0 0,0-1-1 0 0,1 1 1 0 0,-1-1-1 0 0,0 1 1 0 0,1-1-1 0 0,-1 1 1 0 0,1-1-1 0 0,-1 0 0 0 0,0 1 1 0 0,1-1-1 0 0,-1 1 1 0 0,1-1-1 0 0,-1 0 1 0 0,1 0-1 0 0,-1 1 1 0 0,1-1-1 0 0,-1 0 1 0 0,1 0-1 0 0,0 1 1 0 0,-1-1-1 0 0,1 0 1 0 0,-1 0-1 0 0,1 0 1 0 0,-1 0-1 0 0,1 0 1 0 0,0 0-1 0 0,-1 0 0 0 0,1 0 1 0 0,-1 0-1 0 0,1 0 1 0 0,-1 0-1 0 0,1-1 1 0 0,0 1-1 0 0,-1 0 1 0 0,1 0-1 0 0,0-1 1 0 0,49-12 84 0 0,-33 8-57 0 0,-11 3-102 0 0,1 1 0 0 0,-1 0 0 0 0,1 1 1 0 0,0-1-1 0 0,-1 1 0 0 0,1 0 1 0 0,-1 1-1 0 0,1 0 0 0 0,-1 0 0 0 0,1 0 1 0 0,-1 1-1 0 0,0 0 0 0 0,1 0 1 0 0,10 5-1 0 0,-2 3-244 0 0,1 0 0 0 0,-2 1 0 0 0,0 1 0 0 0,14 14 0 0 0,-27-25 310 0 0,37 31-2932 0 0,-17-19 373 0 0</inkml:trace>
</inkml:ink>
</file>

<file path=ppt/ink/ink3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6:11.314"/>
    </inkml:context>
    <inkml:brush xml:id="br0">
      <inkml:brushProperty name="width" value="0.1" units="cm"/>
      <inkml:brushProperty name="height" value="0.1" units="cm"/>
      <inkml:brushProperty name="color" value="#E71224"/>
    </inkml:brush>
  </inkml:definitions>
  <inkml:trace contextRef="#ctx0" brushRef="#br0">132 94 5032 0 0,'0'0'5774'0'0,"-3"6"-8364"0"0,-13 19 2515 0 0,16-25 88 0 0,-1 1 1 0 0,1-1-1 0 0,0 1 0 0 0,-1-1 1 0 0,1 1-1 0 0,0-1 1 0 0,-1 1-1 0 0,1-1 0 0 0,0 1 1 0 0,0-1-1 0 0,0 1 1 0 0,-1-1-1 0 0,1 1 0 0 0,0-1 1 0 0,0 1-1 0 0,0-1 1 0 0,0 1-1 0 0,0 0 0 0 0,0-1 1 0 0,0 1-1 0 0,0-1 1 0 0,0 1-1 0 0,1-1 0 0 0,-1 1 1 0 0,0-1-1 0 0,0 1 1 0 0,0 0-1 0 0,1-1 0 0 0,-1 1 1 0 0,0-1-1 0 0,0 0 1 0 0,1 1-1 0 0,-1-1 0 0 0,1 1 1 0 0,-1-1-1 0 0,0 1 1 0 0,1-1-1 0 0,-1 0 0 0 0,1 1 1 0 0,-1-1-1 0 0,1 0 1 0 0,-1 1-1 0 0,1-1 0 0 0,-1 0 1 0 0,1 0-1 0 0,-1 0 0 0 0,1 1 1 0 0,-1-1-1 0 0,1 0 1 0 0,-1 0-1 0 0,1 0 0 0 0,-1 0 1 0 0,1 0-1 0 0,0 0 1 0 0,-1 0-1 0 0,1 0 0 0 0,-1 0 1 0 0,1 0-1 0 0,-1 0 1 0 0,1-1-1 0 0,0 1 0 0 0,33-6 1212 0 0,-9-5-1005 0 0,32-17-1 0 0,-50 25-177 0 0,0-1 0 0 0,-1 0-1 0 0,0-1 1 0 0,0 0 0 0 0,0 0-1 0 0,0 0 1 0 0,-1-1-1 0 0,0 1 1 0 0,8-13 0 0 0,-12 17-55 0 0,-1 1 0 0 0,1-1 1 0 0,0 0-1 0 0,-1 0 1 0 0,1 0-1 0 0,-1 0 0 0 0,1 0 1 0 0,-1 1-1 0 0,0-1 1 0 0,1 0-1 0 0,-1 0 0 0 0,0 0 1 0 0,0 0-1 0 0,0 0 1 0 0,0 0-1 0 0,0 0 0 0 0,0 0 1 0 0,0 0-1 0 0,0 0 1 0 0,0 0-1 0 0,0 0 0 0 0,0 0 1 0 0,-1 0-1 0 0,1 0 1 0 0,0 0-1 0 0,-1 0 0 0 0,1 0 1 0 0,-1 0-1 0 0,1 0 1 0 0,-1 0-1 0 0,1 1 0 0 0,-1-1 1 0 0,0 0-1 0 0,1 0 1 0 0,-1 1-1 0 0,0-1 0 0 0,1 0 1 0 0,-1 1-1 0 0,0-1 0 0 0,0 1 1 0 0,0-1-1 0 0,0 1 1 0 0,0-1-1 0 0,0 1 0 0 0,0-1 1 0 0,0 1-1 0 0,1 0 1 0 0,-1 0-1 0 0,0 0 0 0 0,0-1 1 0 0,0 1-1 0 0,0 0 1 0 0,-2 0-1 0 0,-5 0-239 0 0,-1-1 0 0 0,1 1 0 0 0,-1 0 0 0 0,-15 3 0 0 0,9 0 274 0 0,1 0 0 0 0,-1 2 0 0 0,1 0 0 0 0,0 0-1 0 0,0 1 1 0 0,1 1 0 0 0,-14 8 0 0 0,18-9-25 0 0,-1 1 1 0 0,1 0-1 0 0,1 0 1 0 0,-1 0-1 0 0,1 1 1 0 0,1 1-1 0 0,-1-1 1 0 0,2 1-1 0 0,-1 0 1 0 0,-5 11-1 0 0,10-16-35 0 0,0-1 1 0 0,1 0-1 0 0,-1 1 0 0 0,1-1 1 0 0,0 1-1 0 0,0 0 0 0 0,0-1 0 0 0,0 1 1 0 0,0 0-1 0 0,1-1 0 0 0,0 1 0 0 0,0 0 1 0 0,0 0-1 0 0,0-1 0 0 0,1 1 1 0 0,-1 0-1 0 0,1 0 0 0 0,0-1 0 0 0,0 1 1 0 0,0-1-1 0 0,1 1 0 0 0,-1-1 0 0 0,1 1 1 0 0,0-1-1 0 0,0 0 0 0 0,0 0 1 0 0,0 0-1 0 0,0 0 0 0 0,1 0 0 0 0,0 0 1 0 0,-1-1-1 0 0,1 1 0 0 0,0-1 1 0 0,6 4-1 0 0,2 0-323 0 0,0 0-1 0 0,1 0 1 0 0,-1-1 0 0 0,1-1 0 0 0,0 0 0 0 0,0-1 0 0 0,0 0 0 0 0,1-1 0 0 0,21 2-1 0 0,30-3-1964 0 0</inkml:trace>
</inkml:ink>
</file>

<file path=ppt/ink/ink3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6:11.702"/>
    </inkml:context>
    <inkml:brush xml:id="br0">
      <inkml:brushProperty name="width" value="0.1" units="cm"/>
      <inkml:brushProperty name="height" value="0.1" units="cm"/>
      <inkml:brushProperty name="color" value="#E71224"/>
    </inkml:brush>
  </inkml:definitions>
  <inkml:trace contextRef="#ctx0" brushRef="#br0">359 1 4728 0 0,'0'0'5686'0'0,"-13"10"-6939"0"0,3-3 1217 0 0,0 1 32 0 0,0-1 1 0 0,1 2 0 0 0,0-1-1 0 0,0 1 1 0 0,1 0 0 0 0,0 1-1 0 0,-6 11 1 0 0,-42 71 139 0 0,28-41 138 0 0,-3-2 1 0 0,-1 0 0 0 0,-54 58 0 0 0,83-103-187 0 0,2-2-37 0 0,0-1 0 0 0,0 0 0 0 0,0 0 0 0 0,0 0 0 0 0,0 0 0 0 0,0 0 0 0 0,0 0 0 0 0,-1 0 0 0 0,1 0 0 0 0,0-1 0 0 0,-1 1 0 0 0,1 0 0 0 0,0-1 0 0 0,-1 1 0 0 0,1-1 0 0 0,-2 1 0 0 0,3-4 63 0 0,1 1 0 0 0,0-1 0 0 0,-1 1 0 0 0,1 0 0 0 0,0-1 0 0 0,0 1 0 0 0,1 0-1 0 0,-1-1 1 0 0,3-2 0 0 0,12-11-501 0 0,0 0 0 0 0,2 1-1 0 0,0 1 1 0 0,0 1 0 0 0,2 1 0 0 0,36-18-1 0 0,-40 21 302 0 0,-10 5-5 0 0,0 1-1 0 0,1 0 0 0 0,-1 0 1 0 0,1 0-1 0 0,13-2 0 0 0,-18 4 35 0 0,-1 1-1 0 0,1 0 0 0 0,0 0 0 0 0,-1 0 0 0 0,1 0 0 0 0,0 0 1 0 0,-1 0-1 0 0,1 1 0 0 0,0-1 0 0 0,-1 0 0 0 0,1 1 0 0 0,-1 0 1 0 0,1-1-1 0 0,-1 1 0 0 0,1 0 0 0 0,-1 0 0 0 0,1 0 0 0 0,-1-1 0 0 0,0 2 1 0 0,1-1-1 0 0,-1 0 0 0 0,0 0 0 0 0,0 0 0 0 0,0 0 0 0 0,0 1 1 0 0,0-1-1 0 0,0 1 0 0 0,0-1 0 0 0,0 1 0 0 0,0 2 0 0 0,12 29 108 0 0,-1 2 0 0 0,-2-1 0 0 0,6 38 0 0 0,0 3-1033 0 0,-9-55-952 0 0,6-3-114 0 0</inkml:trace>
</inkml:ink>
</file>

<file path=ppt/ink/ink3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6:12.200"/>
    </inkml:context>
    <inkml:brush xml:id="br0">
      <inkml:brushProperty name="width" value="0.1" units="cm"/>
      <inkml:brushProperty name="height" value="0.1" units="cm"/>
      <inkml:brushProperty name="color" value="#E71224"/>
    </inkml:brush>
  </inkml:definitions>
  <inkml:trace contextRef="#ctx0" brushRef="#br0">183 0 3268 0 0,'0'0'9939'0'0,"2"14"-11597"0"0,0 31 1742 0 0,-2-1 1 0 0,-2 1-1 0 0,-12 71 0 0 0,7-83-179 0 0,-2-1 0 0 0,0 0 0 0 0,-18 36-1 0 0,16-45-921 0 0,-1 0 0 0 0,-20 29-1 0 0,3-18-1844 0 0,-5-10-1965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4:18.214"/>
    </inkml:context>
    <inkml:brush xml:id="br0">
      <inkml:brushProperty name="width" value="0.035" units="cm"/>
      <inkml:brushProperty name="height" value="0.035" units="cm"/>
      <inkml:brushProperty name="color" value="#E71224"/>
    </inkml:brush>
  </inkml:definitions>
  <inkml:trace contextRef="#ctx0" brushRef="#br0">1556 3605 4860,'-97'22'7345,"61"-13"-6292,0 2 0,1 1 0,0 1 0,-34 20 0,69-33-1039,0 0 0,0 0-1,0 0 1,-1 1 0,1-1 0,0 0 0,0 0 0,0 0 0,0 0 0,0 1 0,-1-1 0,1 0 0,0 0 0,0 1 0,0-1 0,0 0 0,0 0 0,0 0 0,0 1 0,0-1 0,0 0-1,0 0 1,0 1 0,0-1 0,0 0 0,0 0 0,0 1 0,0-1 0,0 0 0,0 0 0,0 1 0,0-1 0,0 0 0,0 0 0,0 0 0,0 1 0,1-1 0,-1 0 0,0 0 0,0 0 0,0 1-1,0-1 1,1 0 0,-1 0 0,0 0 0,0 0 0,0 0 0,1 1 0,-1-1 0,0 0 0,0 0 0,0 0 0,1 0 0,-1 0 0,0 0 0,0 0 0,1 0 0,-1 0 0,0 0 0,0 0-1,1 0 1,22 9-125,-15-6 224,16 6 45,-1 0 0,1-2 0,34 5 0,113 8 90,103-22-56,558-86-3,-707 73-196,151-20-43,538-59-67,0 56 59,180 96-45,-942-53 103,4 1 0,105-3 0,-159-3 41,-1 0 0,1-1 1,-1 1-1,1-1 0,-1 1 0,0-1 1,1 1-1,-1-1 0,0 0 0,0 0 1,1 0-1,-1 0 0,0 0 0,0 0 1,0 0-1,0 0 0,0 0 1,0-1-1,-1 1 0,1 0 0,0-1 1,-1 1-1,1 0 0,-1-1 0,1 1 1,0-3-1,6-44 286,-6 33-252,12-161-164,-14-232 0,-2 281 25,-16-459-495,-35 17 548,43 496 5,-3 1 0,-3 0-1,-48-128 1,49 164-8,0 2 1,-2 0-1,-2 1 0,-1 1 1,-2 0-1,-1 2 0,-1 1 0,-1 1 1,-35-28-1,10 18-58,-1 2 0,-1 3 0,-2 2 0,-2 2-1,0 3 1,-88-26 0,-17 4-241,-196-29 1,-480-50-258,208 37 494,507 70 95,-1162-181 576,1104 175-428,-330-5 1,499 31-204,0 0 0,0 1 0,1 0 0,-1 1 0,0 1 0,1 0 0,0 0 0,0 1 0,0 1-1,0 0 1,1 0 0,-1 1 0,1 0 0,1 1 0,-1 0 0,1 0 0,0 1 0,1 1 0,0-1 0,0 1 0,1 1 0,0-1 0,-10 21 0,-22 44 35,4 1 0,-40 120 0,49-120 26,-133 408 405,-177 1077-136,223-680 144,107-796-307,7 150 0,1-213-148,1 0 1,1-1 0,0 0-1,2 1 1,0-2 0,2 1-1,0-1 1,1 0-1,1-1 1,0 0 0,2 0-1,0-1 1,1-1 0,0 0-1,17 14 1,-17-19 8,0-1 0,1-1 0,1 0 0,0-1 0,0-1 0,0 0-1,1-1 1,0 0 0,0-2 0,0 0 0,30 4 0,-2-5 7,0-1 0,-1-2-1,65-9 1,304-69-7,10-33 8,-368 96 16,225-69-306,-279 84 310,0 0-1,1 0 1,-1 0 0,0 0 0,1 0 0,-1 0 0,0 0 0,0 0 0,1-1-1,-1 1 1,0 0 0,0 0 0,1 0 0,-1-1 0,0 1 0,0 0-1,0 0 1,1-1 0,-1 1 0,0 0 0,0 0 0,0-1 0,0 1 0,0 0-1,1 0 1,-1-1 0,0 1 0,0 0 0,0-1 0,0 1 0,0 0-1,0-1 1,0 1 0,0 0 0,0 0 0,0-1 0,0 1 0,-1-1 0,-9-13 408,-28-17-917,26 22-501,11 9 828,1 0-1,0 0 1,-1-1 0,1 1 0,0 0 0,-1 0 0,1-1 0,0 1 0,0 0-1,-1 0 1,1-1 0,0 1 0,0 0 0,-1-1 0,1 1 0,0 0 0,0-1-1,0 1 1,0-1 0,-1 1 0,1 0 0,0-1 0,0 1 0,0 0 0,0-1-1,0 1 1,0-1 0,0 1 0,0 0 0,0-1 0,0 1 0,0-1 0,0 1-1,1 0 1,-1-1 0,0 1 0,0-1 0,0 1 0,0 0 0,1-1 0,-1 1-1,0 0 1,0-1 0,1 1 0,-1 0 0,0 0 0,1-1 0,11-11-5768</inkml:trace>
</inkml:ink>
</file>

<file path=ppt/ink/ink3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6:12.852"/>
    </inkml:context>
    <inkml:brush xml:id="br0">
      <inkml:brushProperty name="width" value="0.1" units="cm"/>
      <inkml:brushProperty name="height" value="0.1" units="cm"/>
      <inkml:brushProperty name="color" value="#E71224"/>
    </inkml:brush>
  </inkml:definitions>
  <inkml:trace contextRef="#ctx0" brushRef="#br0">0 348 6341 0 0,'0'0'1458'0'0,"13"-4"-814"0"0,58-16-783 0 0,93-12 1 0 0,-150 29 165 0 0,31-4-123 0 0,0-2 0 0 0,-1-3 0 0 0,-1-1 0 0 0,0-2 0 0 0,52-26 0 0 0,-58 20 635 0 0,0-1 0 0 0,47-38 0 0 0,10-24 3776 0 0,-90 80-3827 0 0,-10 44-2641 0 0,-14 31 2302 0 0,-2 0-1 0 0,-40 84 0 0 0,44-121 795 0 0,20-35-889 0 0,0 0 0 0 0,0 0 0 0 0,0-1 0 0 0,0 1 0 0 0,0 0 0 0 0,-1-1 0 0 0,1 1 0 0 0,0-1 0 0 0,-1 0 0 0 0,1 1 0 0 0,1-3 0 0 0,6-6-362 0 0,-2 5 138 0 0,17-12-14 0 0,-24 17 135 0 0,1-1 0 0 0,0 1 1 0 0,-1 0-1 0 0,1-1 0 0 0,0 1 1 0 0,0 0-1 0 0,-1 0 0 0 0,1-1 1 0 0,0 1-1 0 0,0 0 0 0 0,-1 0 1 0 0,1 0-1 0 0,0 0 0 0 0,0 0 0 0 0,0 0 1 0 0,-1 0-1 0 0,1 0 0 0 0,0 0 1 0 0,0 1-1 0 0,-1-1 0 0 0,1 0 1 0 0,0 0-1 0 0,0 1 0 0 0,-1-1 1 0 0,1 0-1 0 0,0 1 0 0 0,-1-1 0 0 0,1 1 1 0 0,1 0-1 0 0,7 8 70 0 0,0 0-1 0 0,1-1 1 0 0,1 0-1 0 0,-1-1 1 0 0,1 0-1 0 0,0 0 1 0 0,1-2 0 0 0,0 1-1 0 0,0-1 1 0 0,0-1-1 0 0,0 0 1 0 0,1-1-1 0 0,-1 0 1 0 0,1-1-1 0 0,0 0 1 0 0,0-1 0 0 0,0-1-1 0 0,13-1 1 0 0,-5 0-173 0 0,1-1 1 0 0,-1-1-1 0 0,0-1 1 0 0,0-1 0 0 0,-1-1-1 0 0,1-1 1 0 0,-1 0-1 0 0,-1-2 1 0 0,0 0 0 0 0,23-15-1 0 0,-34 19-2 0 0,-1-1 0 0 0,1 0-1 0 0,-1 0 1 0 0,0-1 0 0 0,-1 0 0 0 0,9-11-1 0 0,-13 15 138 0 0,0 0 0 0 0,0 0-1 0 0,0 0 1 0 0,0 0-1 0 0,0-1 1 0 0,-1 1 0 0 0,0-1-1 0 0,0 1 1 0 0,0-1 0 0 0,0 0-1 0 0,0 1 1 0 0,-1-1-1 0 0,1 0 1 0 0,-1 0 0 0 0,0 1-1 0 0,0-1 1 0 0,-1 0 0 0 0,-1-7-1 0 0,1 9 2 0 0,0 0 1 0 0,0 0-1 0 0,-1 0 0 0 0,1 0 0 0 0,-1 0 0 0 0,0 0 0 0 0,1 0 1 0 0,-1 1-1 0 0,0-1 0 0 0,0 1 0 0 0,0-1 0 0 0,0 1 1 0 0,0 0-1 0 0,-1 0 0 0 0,1 0 0 0 0,0 0 0 0 0,0 0 0 0 0,-1 0 1 0 0,1 1-1 0 0,-1-1 0 0 0,1 1 0 0 0,0-1 0 0 0,-1 1 0 0 0,1 0 1 0 0,-6 0-1 0 0,-1 0-18 0 0,-1 0 1 0 0,0 1-1 0 0,0 0 1 0 0,0 1 0 0 0,-11 2-1 0 0,12-1 8 0 0,0 1 0 0 0,1 0 0 0 0,-1 0 0 0 0,1 0 0 0 0,0 1 0 0 0,1 0 0 0 0,-1 1 0 0 0,1 0 0 0 0,0 0 0 0 0,0 0 0 0 0,1 1 0 0 0,-9 11 0 0 0,12-15 51 0 0,1 1 0 0 0,-1-1-1 0 0,1 1 1 0 0,0 0 0 0 0,1 0 0 0 0,-1-1 0 0 0,1 1 0 0 0,-1 0 0 0 0,1 0 0 0 0,0 0 0 0 0,1 1 0 0 0,-1-1-1 0 0,1 0 1 0 0,0 0 0 0 0,0 0 0 0 0,0 0 0 0 0,0 1 0 0 0,1-1 0 0 0,-1 0 0 0 0,1 0 0 0 0,0 0 0 0 0,1 0 0 0 0,-1 0-1 0 0,1 0 1 0 0,-1 0 0 0 0,1-1 0 0 0,0 1 0 0 0,1-1 0 0 0,4 7 0 0 0,3 1 75 0 0,1 0 0 0 0,0-1 1 0 0,1 0-1 0 0,-1-1 0 0 0,22 12 1 0 0,70 32-4133 0 0,-64-36 81 0 0</inkml:trace>
</inkml:ink>
</file>

<file path=ppt/ink/ink3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6:13.307"/>
    </inkml:context>
    <inkml:brush xml:id="br0">
      <inkml:brushProperty name="width" value="0.1" units="cm"/>
      <inkml:brushProperty name="height" value="0.1" units="cm"/>
      <inkml:brushProperty name="color" value="#E71224"/>
    </inkml:brush>
  </inkml:definitions>
  <inkml:trace contextRef="#ctx0" brushRef="#br0">0 190 2736 0 0,'0'0'3195'0'0,"16"-1"-3147"0"0,38-4 19 0 0,-1-2 1 0 0,1-2-1 0 0,66-22 0 0 0,-104 25 70 0 0,1-1 0 0 0,-1 0 1 0 0,15-11-1 0 0,-27 16-65 0 0,0 0 1 0 0,0-1-1 0 0,-1 1 0 0 0,1-1 0 0 0,-1 0 1 0 0,1-1-1 0 0,-1 1 0 0 0,0 0 0 0 0,-1-1 0 0 0,1 0 1 0 0,-1 1-1 0 0,1-1 0 0 0,-1 0 0 0 0,0 0 1 0 0,0-1-1 0 0,-1 1 0 0 0,2-5 0 0 0,-3 7-73 0 0,0 1-1 0 0,0 0 0 0 0,0 0 1 0 0,0 0-1 0 0,0 0 0 0 0,0 0 1 0 0,0-1-1 0 0,-1 1 0 0 0,1 0 1 0 0,0 0-1 0 0,-1 0 0 0 0,1 0 0 0 0,-1 0 1 0 0,1 0-1 0 0,-1 0 0 0 0,1 0 1 0 0,-1 0-1 0 0,0 0 0 0 0,1 0 1 0 0,-1 0-1 0 0,0 1 0 0 0,0-1 1 0 0,0 0-1 0 0,0 0 0 0 0,0 1 0 0 0,0-1 1 0 0,1 0-1 0 0,-2 1 0 0 0,1-1 1 0 0,0 1-1 0 0,0 0 0 0 0,0-1 1 0 0,0 1-1 0 0,0 0 0 0 0,0 0 1 0 0,0-1-1 0 0,0 1 0 0 0,-2 0 1 0 0,-5-1-298 0 0,-1 1 1 0 0,1-1-1 0 0,-16 3 1 0 0,22-2 295 0 0,-15 2 28 0 0,1 1 0 0 0,0 1 0 0 0,0 0-1 0 0,0 1 1 0 0,0 1 0 0 0,1 0 0 0 0,0 1 0 0 0,0 1-1 0 0,1 0 1 0 0,0 1 0 0 0,0 1 0 0 0,1 0-1 0 0,0 0 1 0 0,1 2 0 0 0,0-1 0 0 0,1 2 0 0 0,-17 23-1 0 0,24-29-33 0 0,0 0-1 0 0,1 0 1 0 0,0 0-1 0 0,0 1 1 0 0,1-1-1 0 0,0 1 1 0 0,0 0-1 0 0,1 0 1 0 0,0-1-1 0 0,0 1 1 0 0,1 0-1 0 0,0 0 1 0 0,2 9-1 0 0,-2-12-110 0 0,1-1 0 0 0,0 0 0 0 0,0 0 0 0 0,1 0 0 0 0,-1 0 0 0 0,1 0 0 0 0,0 0 0 0 0,0-1 0 0 0,0 1 0 0 0,0 0 0 0 0,1-1 0 0 0,-1 0 0 0 0,1 1 0 0 0,0-1 0 0 0,0 0 0 0 0,0 0 0 0 0,1-1 0 0 0,-1 1 0 0 0,1-1 0 0 0,-1 0 0 0 0,1 0 0 0 0,0 0 0 0 0,0 0 0 0 0,0 0 0 0 0,0-1 0 0 0,6 2 0 0 0,32 2-1624 0 0</inkml:trace>
</inkml:ink>
</file>

<file path=ppt/ink/ink3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6:13.713"/>
    </inkml:context>
    <inkml:brush xml:id="br0">
      <inkml:brushProperty name="width" value="0.1" units="cm"/>
      <inkml:brushProperty name="height" value="0.1" units="cm"/>
      <inkml:brushProperty name="color" value="#E71224"/>
    </inkml:brush>
  </inkml:definitions>
  <inkml:trace contextRef="#ctx0" brushRef="#br0">179 0 1068 0 0,'0'0'8203'0'0,"-11"14"-10286"0"0,5-4 2118 0 0,-7 8 135 0 0,-1 1 0 0 0,-1-2 0 0 0,0 0 0 0 0,-25 21 0 0 0,37-35-86 0 0,0-1 0 0 0,-1 1 0 0 0,1-1-1 0 0,0 0 1 0 0,-1 0 0 0 0,1 0-1 0 0,-1-1 1 0 0,0 1 0 0 0,1-1 0 0 0,-1 0-1 0 0,0 0 1 0 0,0 0 0 0 0,-7 0 0 0 0,11-1-45 0 0,-1-1 0 0 0,1 1 0 0 0,-1 0 0 0 0,1-1 0 0 0,-1 1 0 0 0,1 0 0 0 0,0-1 0 0 0,-1 1 1 0 0,1-1-1 0 0,0 1 0 0 0,-1 0 0 0 0,1-1 0 0 0,0 1 0 0 0,-1-1 0 0 0,1 1 0 0 0,0-1 1 0 0,0 1-1 0 0,-1-1 0 0 0,1 1 0 0 0,0-1 0 0 0,0 0 0 0 0,0 1 0 0 0,0-1 0 0 0,0 1 0 0 0,0-1 1 0 0,0 1-1 0 0,0-1 0 0 0,0 1 0 0 0,0-1 0 0 0,0 1 0 0 0,0-1 0 0 0,1 0 0 0 0,4-20-145 0 0,0 15 17 0 0,0-1 0 0 0,0 1 1 0 0,0 0-1 0 0,1 0 0 0 0,0 0 0 0 0,0 1 1 0 0,1 0-1 0 0,-1 0 0 0 0,1 0 1 0 0,10-4-1 0 0,-7 3 13 0 0,1 1 1 0 0,0 0-1 0 0,1 1 0 0 0,-1 0 1 0 0,1 0-1 0 0,16-2 0 0 0,-23 6 56 0 0,0-1 1 0 0,0 1-1 0 0,0 0 0 0 0,0 1 0 0 0,0-1 0 0 0,-1 1 1 0 0,1 0-1 0 0,0 0 0 0 0,0 1 0 0 0,0-1 0 0 0,-1 1 1 0 0,1 0-1 0 0,-1 0 0 0 0,1 1 0 0 0,-1 0 0 0 0,0-1 1 0 0,0 1-1 0 0,0 0 0 0 0,-1 1 0 0 0,1-1 0 0 0,-1 1 0 0 0,1 0 1 0 0,-1-1-1 0 0,0 1 0 0 0,-1 1 0 0 0,1-1 0 0 0,2 6 1 0 0,0 0-203 0 0,0 1-1 0 0,-1 0 1 0 0,0 1 0 0 0,0-1 0 0 0,2 19 0 0 0,-1 26-3845 0 0,-5-46 1097 0 0</inkml:trace>
</inkml:ink>
</file>

<file path=ppt/ink/ink3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6:14.150"/>
    </inkml:context>
    <inkml:brush xml:id="br0">
      <inkml:brushProperty name="width" value="0.1" units="cm"/>
      <inkml:brushProperty name="height" value="0.1" units="cm"/>
      <inkml:brushProperty name="color" value="#E71224"/>
    </inkml:brush>
  </inkml:definitions>
  <inkml:trace contextRef="#ctx0" brushRef="#br0">527 0 9321 0 0,'0'0'1433'0'0,"-4"18"-4210"0"0,2-12 2765 0 0,-33 123 59 0 0,4-31 176 0 0,13-37 116 0 0,-50 116-1 0 0,67-176-238 0 0,1 0 0 0 0,0 0-1 0 0,-1-1 1 0 0,1 1 0 0 0,0 0-1 0 0,-1 0 1 0 0,1-1 0 0 0,-1 1-1 0 0,1 0 1 0 0,-1-1 0 0 0,1 1 0 0 0,-1-1-1 0 0,0 1 1 0 0,1 0 0 0 0,-1-1-1 0 0,0 0 1 0 0,1 1 0 0 0,-2 0-1 0 0,1-1-90 0 0,1 0-1 0 0,-1-1 0 0 0,1 1 1 0 0,0 0-1 0 0,-1 0 0 0 0,1 0 0 0 0,-1-1 1 0 0,1 1-1 0 0,0 0 0 0 0,-1 0 1 0 0,1-1-1 0 0,0 1 0 0 0,-1 0 1 0 0,1-1-1 0 0,0 1 0 0 0,0 0 0 0 0,-1-1 1 0 0,1 1-1 0 0,0 0 0 0 0,0-1 1 0 0,0 1-1 0 0,-1-1 0 0 0,1 1 0 0 0,0 0 1 0 0,0-2-1 0 0,-9-43-2537 0 0,5 21 342 0 0,2 18 1945 0 0,0 1 0 0 0,0-1 0 0 0,-1 1-1 0 0,0 0 1 0 0,0 0 0 0 0,0 0 0 0 0,0 0 0 0 0,-1 0 0 0 0,0 1 0 0 0,0-1-1 0 0,-9-6 1 0 0,6 6 260 0 0,0 0 1 0 0,0 1-1 0 0,0 0 0 0 0,0 1 0 0 0,-1-1 0 0 0,0 1 0 0 0,1 1 0 0 0,-1 0 0 0 0,0 0 1 0 0,0 0-1 0 0,-1 1 0 0 0,1 0 0 0 0,-9 1 0 0 0,10-1 40 0 0,-1 1 0 0 0,1 1 0 0 0,0-1 1 0 0,-1 1-1 0 0,1 0 0 0 0,0 1 0 0 0,0 0 0 0 0,0 0 0 0 0,0 0 0 0 0,1 1 0 0 0,-1 0 0 0 0,0 1 1 0 0,1-1-1 0 0,0 1 0 0 0,0 0 0 0 0,0 1 0 0 0,1-1 0 0 0,-1 1 0 0 0,1 0 0 0 0,0 1 0 0 0,0-1 1 0 0,1 1-1 0 0,0 0 0 0 0,0 0 0 0 0,0 1 0 0 0,-4 9 0 0 0,7-12-39 0 0,-1 0-1 0 0,1 0 1 0 0,0 0 0 0 0,0 1-1 0 0,0-1 1 0 0,0 0 0 0 0,1 1-1 0 0,0-1 1 0 0,0 1-1 0 0,0-1 1 0 0,0 0 0 0 0,1 1-1 0 0,0-1 1 0 0,0 0 0 0 0,0 1-1 0 0,0-1 1 0 0,1 0-1 0 0,-1 0 1 0 0,1 0 0 0 0,0 0-1 0 0,1 0 1 0 0,-1 0 0 0 0,0-1-1 0 0,1 1 1 0 0,0-1-1 0 0,0 0 1 0 0,0 0 0 0 0,0 0-1 0 0,1 0 1 0 0,-1 0 0 0 0,1-1-1 0 0,5 4 1 0 0,6 2 211 0 0,0-2 0 0 0,0 1 0 0 0,0-2 0 0 0,1 0 0 0 0,0-1 0 0 0,0 0 0 0 0,23 1 0 0 0,25 3-1274 0 0,-33-8-1358 0 0</inkml:trace>
</inkml:ink>
</file>

<file path=ppt/ink/ink3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6:15.068"/>
    </inkml:context>
    <inkml:brush xml:id="br0">
      <inkml:brushProperty name="width" value="0.1" units="cm"/>
      <inkml:brushProperty name="height" value="0.1" units="cm"/>
      <inkml:brushProperty name="color" value="#E71224"/>
    </inkml:brush>
  </inkml:definitions>
  <inkml:trace contextRef="#ctx0" brushRef="#br0">79 73 1616 0 0,'0'0'6131'0'0,"4"-11"-5129"0"0,0-3-680 0 0,-3 9-156 0 0,1 0 0 0 0,-1-1-1 0 0,1 1 1 0 0,0 0 0 0 0,1 0 0 0 0,-1 1 0 0 0,6-8 449 0 0,-8 27-2119 0 0,-2 11 1716 0 0,-2 1-1 0 0,0-1 1 0 0,-1 0 0 0 0,-2 0 0 0 0,-1-1 0 0 0,0 0 0 0 0,-19 36-1 0 0,-13 41-2653 0 0,37-89 244 0 0,3-13 2108 0 0,0 0 0 0 0,0 0 0 0 0,0 1 0 0 0,0-1 0 0 0,0 0 0 0 0,0 0 0 0 0,14 1-4873 0 0</inkml:trace>
</inkml:ink>
</file>

<file path=ppt/ink/ink3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6:15.507"/>
    </inkml:context>
    <inkml:brush xml:id="br0">
      <inkml:brushProperty name="width" value="0.1" units="cm"/>
      <inkml:brushProperty name="height" value="0.1" units="cm"/>
      <inkml:brushProperty name="color" value="#E71224"/>
    </inkml:brush>
  </inkml:definitions>
  <inkml:trace contextRef="#ctx0" brushRef="#br0">164 0 156 0 0,'0'0'5947'0'0,"3"0"-5799"0"0,-2 0-95 0 0,-1 0 0 0 0,0 0 0 0 0,1 1-1 0 0,-1-1 1 0 0,1 0 0 0 0,-1 0 0 0 0,0 0-1 0 0,1 1 1 0 0,-1-1 0 0 0,0 0 0 0 0,0 0-1 0 0,1 1 1 0 0,-1-1 0 0 0,0 0 0 0 0,1 1-1 0 0,-1-1 1 0 0,0 0 0 0 0,0 1 0 0 0,0-1 0 0 0,1 0-1 0 0,-1 1 1 0 0,0-1 0 0 0,0 1 0 0 0,0-1-1 0 0,0 0 1 0 0,0 1 0 0 0,0-1 0 0 0,0 1-1 0 0,0-1 1 0 0,0 0 0 0 0,0 1 0 0 0,0-1-1 0 0,0 1 1 0 0,0-1 0 0 0,0 1 0 0 0,0-1 0 0 0,0 0-1 0 0,0 1 1 0 0,0-1 0 0 0,-1 0 0 0 0,1 1-1 0 0,0-1 1 0 0,0 0 0 0 0,0 1 0 0 0,-1 0-1 0 0,-14 36 953 0 0,-28 39-674 0 0,20-37-335 0 0,-31 66-1 0 0,45-83-1374 0 0,1 0-1 0 0,-8 36 0 0 0,13-43-681 0 0,3-5-348 0 0</inkml:trace>
  <inkml:trace contextRef="#ctx0" brushRef="#br0" timeOffset="1">422 44 1188 0 0,'0'0'4545'0'0,"-21"80"-5210"0"0,14-56 669 0 0,-5 3 116 0 0,2-1-108 0 0,-3 0 200 0 0,2-2-204 0 0,-1-1-8 0 0,5-5-1368 0 0,-2-2-808 0 0</inkml:trace>
</inkml:ink>
</file>

<file path=ppt/ink/ink3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6:15.928"/>
    </inkml:context>
    <inkml:brush xml:id="br0">
      <inkml:brushProperty name="width" value="0.1" units="cm"/>
      <inkml:brushProperty name="height" value="0.1" units="cm"/>
      <inkml:brushProperty name="color" value="#E71224"/>
    </inkml:brush>
  </inkml:definitions>
  <inkml:trace contextRef="#ctx0" brushRef="#br0">384 1 1684 0 0,'0'0'3277'0'0,"13"14"-2810"0"0,-1-1-513 0 0,-4-5 33 0 0,-1 0 1 0 0,0 0-1 0 0,0 1 1 0 0,-1-1 0 0 0,0 2-1 0 0,0-1 1 0 0,-1 1 0 0 0,0-1-1 0 0,5 20 1 0 0,-2-4 185 0 0,-2 0 0 0 0,-1 0 1 0 0,-1 1-1 0 0,-2 0 0 0 0,0 0 1 0 0,-1 0-1 0 0,-2 0 0 0 0,-1-1 1 0 0,-6 35-1 0 0,3-38 166 0 0,-1-1-1 0 0,-1 1 1 0 0,-1-1 0 0 0,0-1 0 0 0,-2 1-1 0 0,0-1 1 0 0,-2-1 0 0 0,0 0-1 0 0,-1-1 1 0 0,-1 0 0 0 0,-17 18 0 0 0,7-15-186 0 0,0 0 1 0 0,-1-2-1 0 0,-1 0 1 0 0,-1-2-1 0 0,-1-1 1 0 0,0-1-1 0 0,0-1 1 0 0,-2-2-1 0 0,0-1 1 0 0,-57 13 0 0 0,119-33-8943 0 0</inkml:trace>
</inkml:ink>
</file>

<file path=ppt/ink/ink3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6:16.362"/>
    </inkml:context>
    <inkml:brush xml:id="br0">
      <inkml:brushProperty name="width" value="0.1" units="cm"/>
      <inkml:brushProperty name="height" value="0.1" units="cm"/>
      <inkml:brushProperty name="color" value="#E71224"/>
    </inkml:brush>
  </inkml:definitions>
  <inkml:trace contextRef="#ctx0" brushRef="#br0">275 0 6797 0 0,'0'0'4605'0'0,"-4"15"-5983"0"0,-77 231 2322 0 0,-42 39-1118 0 0,64-166-5130 0 0,52-107 2706 0 0</inkml:trace>
</inkml:ink>
</file>

<file path=ppt/ink/ink3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6:16.783"/>
    </inkml:context>
    <inkml:brush xml:id="br0">
      <inkml:brushProperty name="width" value="0.1" units="cm"/>
      <inkml:brushProperty name="height" value="0.1" units="cm"/>
      <inkml:brushProperty name="color" value="#E71224"/>
    </inkml:brush>
  </inkml:definitions>
  <inkml:trace contextRef="#ctx0" brushRef="#br0">67 26 2844 0 0,'0'0'1738'0'0,"14"-5"-1144"0"0,-14 5-594 0 0,12-4 67 0 0,0 0 0 0 0,1 0 0 0 0,-1 2-1 0 0,1-1 1 0 0,-1 2 0 0 0,1-1 0 0 0,0 2-1 0 0,0 0 1 0 0,15 2 0 0 0,-17 0-20 0 0,0 1 0 0 0,0 0 0 0 0,-1 1 0 0 0,1 1 0 0 0,-1-1 0 0 0,0 2 0 0 0,-1-1 0 0 0,10 8 0 0 0,-15-10-31 0 0,0 0 1 0 0,0 0-1 0 0,0 0 0 0 0,-1 1 1 0 0,1-1-1 0 0,-1 1 0 0 0,0 0 1 0 0,0 0-1 0 0,0 0 1 0 0,-1 0-1 0 0,0 1 0 0 0,1-1 1 0 0,-1 1-1 0 0,-1-1 0 0 0,1 1 1 0 0,-1 0-1 0 0,0-1 0 0 0,0 1 1 0 0,0 0-1 0 0,0 8 1 0 0,-2-11 117 0 0,0 0 0 0 0,1 0 0 0 0,-1 0 1 0 0,0 0-1 0 0,0 0 0 0 0,0 0 0 0 0,0-1 1 0 0,-1 1-1 0 0,1-1 0 0 0,0 1 1 0 0,-1-1-1 0 0,1 1 0 0 0,-1-1 0 0 0,1 0 1 0 0,-1 1-1 0 0,0-1 0 0 0,0 0 0 0 0,1 0 1 0 0,-1 0-1 0 0,0-1 0 0 0,0 1 1 0 0,0 0-1 0 0,-3 0 0 0 0,-55 14 1175 0 0,50-14-1250 0 0,-72 12 249 0 0,56-10-735 0 0,1 0 0 0 0,0 2 1 0 0,1 1-1 0 0,-43 15 1 0 0,48-8-4122 0 0</inkml:trace>
</inkml:ink>
</file>

<file path=ppt/ink/ink3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6:17.208"/>
    </inkml:context>
    <inkml:brush xml:id="br0">
      <inkml:brushProperty name="width" value="0.1" units="cm"/>
      <inkml:brushProperty name="height" value="0.1" units="cm"/>
      <inkml:brushProperty name="color" value="#E71224"/>
    </inkml:brush>
  </inkml:definitions>
  <inkml:trace contextRef="#ctx0" brushRef="#br0">120 51 484 0 0,'0'0'10352'0'0,"-3"-1"-10490"0"0,1 1 95 0 0,1 0 0 0 0,-1 0 0 0 0,0 0 0 0 0,1 0 0 0 0,-1 0 0 0 0,1 0 0 0 0,-1 1 1 0 0,0-1-1 0 0,1 0 0 0 0,-1 1 0 0 0,1-1 0 0 0,-1 1 0 0 0,1 0 0 0 0,0 0 0 0 0,-1-1 0 0 0,1 1 1 0 0,-3 2-1 0 0,-26 29-295 0 0,21-19 293 0 0,0 1 0 0 0,1 0 0 0 0,-9 19 0 0 0,15-27 31 0 0,-1 0 0 0 0,1 0 1 0 0,1 0-1 0 0,-1 0 0 0 0,1 1 0 0 0,0-1 0 0 0,0 0 0 0 0,1 1 0 0 0,0-1 1 0 0,0 1-1 0 0,1 6 0 0 0,0-10 15 0 0,0 0-1 0 0,-1 0 1 0 0,1-1 0 0 0,0 1-1 0 0,1-1 1 0 0,-1 1 0 0 0,0-1 0 0 0,1 1-1 0 0,-1-1 1 0 0,1 0 0 0 0,0 1 0 0 0,0-1-1 0 0,0 0 1 0 0,0 0 0 0 0,0-1-1 0 0,0 1 1 0 0,1 0 0 0 0,-1-1 0 0 0,0 1-1 0 0,1-1 1 0 0,-1 0 0 0 0,1 0 0 0 0,0 0-1 0 0,-1 0 1 0 0,1 0 0 0 0,5 0 0 0 0,7 2 53 0 0,0-1 0 0 0,0-1 0 0 0,0-1 1 0 0,0 0-1 0 0,0-1 0 0 0,0 0 0 0 0,0-1 1 0 0,0-1-1 0 0,-1 0 0 0 0,1-1 0 0 0,-1-1 1 0 0,20-9-1 0 0,-26 10-4 0 0,-1 1 0 0 0,0-1 1 0 0,0 0-1 0 0,0-1 1 0 0,-1 0-1 0 0,0 0 0 0 0,0 0 1 0 0,0-1-1 0 0,0 1 0 0 0,-1-2 1 0 0,0 1-1 0 0,0 0 0 0 0,-1-1 1 0 0,0 0-1 0 0,0 0 0 0 0,0 0 1 0 0,-1-1-1 0 0,0 1 1 0 0,-1-1-1 0 0,1 0 0 0 0,-2 1 1 0 0,1-1-1 0 0,-1 0 0 0 0,1-13 1 0 0,-2 19-69 0 0,0-1 0 0 0,0 0 0 0 0,0 1 1 0 0,0-1-1 0 0,-1 1 0 0 0,1-1 1 0 0,-1 1-1 0 0,0-1 0 0 0,1 1 0 0 0,-1-1 1 0 0,0 1-1 0 0,0 0 0 0 0,-1-1 0 0 0,1 1 1 0 0,0 0-1 0 0,-1 0 0 0 0,1 0 0 0 0,-1 0 1 0 0,0 0-1 0 0,0 0 0 0 0,0 1 0 0 0,0-1 1 0 0,0 0-1 0 0,0 1 0 0 0,0 0 0 0 0,0-1 1 0 0,-1 1-1 0 0,1 0 0 0 0,0 0 0 0 0,-1 0 1 0 0,1 1-1 0 0,-1-1 0 0 0,-2 0 1 0 0,-2 0-393 0 0,-1 1 0 0 0,1-1 0 0 0,0 1 0 0 0,-1 1 0 0 0,1 0 0 0 0,0 0 0 0 0,0 0 0 0 0,0 1 0 0 0,0 0 0 0 0,-12 4 0 0 0,-3 4-2383 0 0</inkml:trace>
  <inkml:trace contextRef="#ctx0" brushRef="#br0" timeOffset="1">771 1 5929 0 0,'0'0'5586'0'0,"-4"14"-6855"0"0,-87 200 2786 0 0,-92 208-928 0 0,177-404-1330 0 0,0 0 0 0 0,1 0 0 0 0,0 1 0 0 0,2-1 0 0 0,0 1 0 0 0,0 34 0 0 0,6-38-1990 0 0,8-9-1131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4:47.164"/>
    </inkml:context>
    <inkml:brush xml:id="br0">
      <inkml:brushProperty name="width" value="0.035" units="cm"/>
      <inkml:brushProperty name="height" value="0.035" units="cm"/>
      <inkml:brushProperty name="color" value="#E71224"/>
    </inkml:brush>
  </inkml:definitions>
  <inkml:trace contextRef="#ctx0" brushRef="#br0">162 57 11217,'-4'-17'2212,"3"14"-2092,0 0-1,0 0 1,1 0 0,-1 0-1,1 0 1,0-1 0,0 1-1,0 0 1,0 0 0,1-6-1,12 73 411,-9 3-150,-3-1 0,-3 1 0,-15 88 0,7-59-211,-22 466 407,20-219-319,7-279-232,4-47 2,0 6 45,-1 0 0,-7 30 1,3-55-587,0-1 0,0 0 0,0 0 1,0 0-1,1-1 0,-8-6 0,10 7-110,-1-1-1,1 1 0,0-1 0,1 0 1,-1 0-1,-4-9 0,-2-11-3358</inkml:trace>
</inkml:ink>
</file>

<file path=ppt/ink/ink3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6:17.671"/>
    </inkml:context>
    <inkml:brush xml:id="br0">
      <inkml:brushProperty name="width" value="0.1" units="cm"/>
      <inkml:brushProperty name="height" value="0.1" units="cm"/>
      <inkml:brushProperty name="color" value="#E71224"/>
    </inkml:brush>
  </inkml:definitions>
  <inkml:trace contextRef="#ctx0" brushRef="#br0">7 128 3452 0 0,'0'0'2867'0'0,"6"-13"-1535"0"0,21-42-948 0 0,-25 50-389 0 0,1 2 0 0 0,0-1-1 0 0,0 0 1 0 0,1 1-1 0 0,-1-1 1 0 0,1 1-1 0 0,0 0 1 0 0,0 0-1 0 0,0 0 1 0 0,0 1 0 0 0,0-1-1 0 0,1 1 1 0 0,-1 0-1 0 0,1 1 1 0 0,6-3-1 0 0,3 1-108 0 0,0 0-1 0 0,0 1 1 0 0,20 0-1 0 0,-33 2 110 0 0,21-1-160 0 0,1 1-1 0 0,-1 1 0 0 0,36 6 1 0 0,-52-6 148 0 0,0 0 0 0 0,0 1 0 0 0,0-1 0 0 0,-1 1 0 0 0,1 1 0 0 0,0-1 0 0 0,-1 1 1 0 0,1 0-1 0 0,-1 0 0 0 0,0 0 0 0 0,0 1 0 0 0,0 0 0 0 0,-1 0 0 0 0,1 0 0 0 0,-1 0 1 0 0,0 1-1 0 0,0 0 0 0 0,4 6 0 0 0,-7-9 105 0 0,0 0 1 0 0,0 0 0 0 0,0 0-1 0 0,0 0 1 0 0,0 1-1 0 0,0-1 1 0 0,-1 0-1 0 0,1 1 1 0 0,-1-1 0 0 0,1 1-1 0 0,-1-1 1 0 0,0 1-1 0 0,0-1 1 0 0,0 0-1 0 0,0 1 1 0 0,-1-1 0 0 0,1 1-1 0 0,-1-1 1 0 0,1 0-1 0 0,-1 1 1 0 0,0-1-1 0 0,0 0 1 0 0,0 0-1 0 0,0 1 1 0 0,0-1 0 0 0,-1 0-1 0 0,1 0 1 0 0,-1 0-1 0 0,1 0 1 0 0,-1-1-1 0 0,0 1 1 0 0,1 0 0 0 0,-1-1-1 0 0,0 1 1 0 0,0-1-1 0 0,0 0 1 0 0,0 1-1 0 0,-5 1 1 0 0,-8 4 530 0 0,-1 0 0 0 0,-1-1 0 0 0,1-1 0 0 0,-26 5 0 0 0,21-5-970 0 0,-76 23 464 0 0,-35 8-4965 0 0,106-32 643 0 0</inkml:trace>
</inkml:ink>
</file>

<file path=ppt/ink/ink3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6:18.905"/>
    </inkml:context>
    <inkml:brush xml:id="br0">
      <inkml:brushProperty name="width" value="0.1" units="cm"/>
      <inkml:brushProperty name="height" value="0.1" units="cm"/>
      <inkml:brushProperty name="color" value="#E71224"/>
    </inkml:brush>
  </inkml:definitions>
  <inkml:trace contextRef="#ctx0" brushRef="#br0">356 22 1004 0 0,'0'0'8596'0'0,"-15"-6"-9120"0"0,5 3 452 0 0,5 1 49 0 0,1 0-1 0 0,-1 0 1 0 0,0 0 0 0 0,0 1 0 0 0,1 0-1 0 0,-1 0 1 0 0,0 0 0 0 0,0 0-1 0 0,0 1 1 0 0,0 0 0 0 0,0 0-1 0 0,0 1 1 0 0,0-1 0 0 0,0 1 0 0 0,0 0-1 0 0,0 0 1 0 0,0 1 0 0 0,1-1-1 0 0,-10 5 1 0 0,-3 4-2 0 0,-95 59 154 0 0,102-61-156 0 0,-1 0 1 0 0,2 0 0 0 0,-1 1-1 0 0,1 0 1 0 0,0 1 0 0 0,1 0-1 0 0,-13 20 1 0 0,20-28 7 0 0,0-1 0 0 0,0 0 0 0 0,0 0 0 0 0,0 0 0 0 0,1 1 0 0 0,-1-1 0 0 0,1 0 0 0 0,-1 1 0 0 0,1-1 0 0 0,-1 1 0 0 0,1-1 0 0 0,0 1 0 0 0,0-1 1 0 0,0 0-1 0 0,0 1 0 0 0,0-1 0 0 0,0 1 0 0 0,0-1 0 0 0,0 1 0 0 0,0-1 0 0 0,1 1 0 0 0,0 1 0 0 0,0-3 24 0 0,-1 1-1 0 0,1 0 1 0 0,0 0 0 0 0,0-1 0 0 0,0 1-1 0 0,0-1 1 0 0,0 1 0 0 0,0-1-1 0 0,0 1 1 0 0,1-1 0 0 0,-1 0-1 0 0,0 1 1 0 0,0-1 0 0 0,0 0 0 0 0,0 0-1 0 0,0 0 1 0 0,1 0 0 0 0,-1 0-1 0 0,0 0 1 0 0,2 0 0 0 0,7-2 115 0 0,0 0 0 0 0,0 0 0 0 0,-1-1 0 0 0,17-7 0 0 0,70-41 398 0 0,-62 32-385 0 0,56-24 0 0 0,-88 42-170 0 0,-1 0-1 0 0,1 0 1 0 0,0 1 0 0 0,0-1-1 0 0,-1 1 1 0 0,1-1-1 0 0,0 1 1 0 0,0-1 0 0 0,-1 1-1 0 0,1 0 1 0 0,0 0-1 0 0,0 0 1 0 0,0 0 0 0 0,0 0-1 0 0,-1 0 1 0 0,1 1-1 0 0,0-1 1 0 0,0 0 0 0 0,0 1-1 0 0,-1 0 1 0 0,1-1-1 0 0,0 1 1 0 0,-1 0 0 0 0,1 0-1 0 0,-1 0 1 0 0,1 0-1 0 0,-1 0 1 0 0,1 0 0 0 0,1 2-1 0 0,-1 1-6 0 0,-1-1 0 0 0,1 0 1 0 0,-1 0-1 0 0,0 1 0 0 0,0-1 0 0 0,0 0 0 0 0,0 1 1 0 0,-1-1-1 0 0,1 1 0 0 0,-1-1 0 0 0,0 1 0 0 0,0-1 0 0 0,0 1 1 0 0,-2 6-1 0 0,0 0 118 0 0,0-1 0 0 0,-1 1 0 0 0,-1-1 1 0 0,1 1-1 0 0,-2-1 0 0 0,1 0 0 0 0,-1 0 0 0 0,-10 13 1 0 0,-18 35-3566 0 0,28-44 1095 0 0</inkml:trace>
</inkml:ink>
</file>

<file path=ppt/ink/ink3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6:19.311"/>
    </inkml:context>
    <inkml:brush xml:id="br0">
      <inkml:brushProperty name="width" value="0.1" units="cm"/>
      <inkml:brushProperty name="height" value="0.1" units="cm"/>
      <inkml:brushProperty name="color" value="#E71224"/>
    </inkml:brush>
  </inkml:definitions>
  <inkml:trace contextRef="#ctx0" brushRef="#br0">78 44 4212 0 0,'0'0'4193'0'0,"-7"11"-5473"0"0,7-10 1281 0 0,-9 13 155 0 0,0-1-1 0 0,-1 1 1 0 0,-1-1-1 0 0,-20 20 1 0 0,99-70-808 0 0,-31 17 565 0 0,0 2-1 0 0,1 2 1 0 0,1 1-1 0 0,1 2 1 0 0,44-9-1 0 0,-81 22 99 0 0,0-1 0 0 0,0 1 0 0 0,0-1 0 0 0,0 1 0 0 0,0 0 0 0 0,0 0 0 0 0,0 0 0 0 0,0 1 0 0 0,0-1 0 0 0,0 1 0 0 0,-1 0 0 0 0,1-1 0 0 0,0 1 0 0 0,0 0 0 0 0,0 1 0 0 0,-1-1 0 0 0,1 0 0 0 0,-1 1 0 0 0,1-1 0 0 0,2 4 0 0 0,-2-2-5 0 0,-1 0 0 0 0,0 1 0 0 0,0-1 0 0 0,0 1 0 0 0,0-1 0 0 0,-1 1 0 0 0,1 0 0 0 0,-1-1 0 0 0,0 1 0 0 0,0 0 0 0 0,-1 0 0 0 0,1 0 0 0 0,-1 0 0 0 0,0 7 0 0 0,0 6 109 0 0,-2 0 0 0 0,0-1-1 0 0,-1 1 1 0 0,0-1 0 0 0,-9 24 0 0 0,-1 9-2706 0 0</inkml:trace>
</inkml:ink>
</file>

<file path=ppt/ink/ink3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6:19.716"/>
    </inkml:context>
    <inkml:brush xml:id="br0">
      <inkml:brushProperty name="width" value="0.1" units="cm"/>
      <inkml:brushProperty name="height" value="0.1" units="cm"/>
      <inkml:brushProperty name="color" value="#E71224"/>
    </inkml:brush>
  </inkml:definitions>
  <inkml:trace contextRef="#ctx0" brushRef="#br0">593 1 2888 0 0,'0'0'5187'0'0,"-7"17"-6397"0"0,-115 289 2082 0 0,40-64-359 0 0,67-214 179 0 0,6-25 275 0 0,-1-16-468 0 0,5 2-637 0 0,-1 0-1 0 0,0 1 0 0 0,-1 0 0 0 0,0 0 1 0 0,0 1-1 0 0,-18-17 0 0 0,19 21 77 0 0,0 0 1 0 0,-1 1-1 0 0,1 0 0 0 0,-1 0 1 0 0,0 0-1 0 0,0 1 0 0 0,-1 0 1 0 0,1 1-1 0 0,-1-1 0 0 0,1 1 0 0 0,-14-1 1 0 0,11 2 7 0 0,-1 0 0 0 0,1 0 0 0 0,-1 1 0 0 0,1 1 0 0 0,0 0 0 0 0,-1 0 1 0 0,1 1-1 0 0,0 0 0 0 0,-1 1 0 0 0,-13 6 0 0 0,21-8 30 0 0,-1 1 1 0 0,0 0-1 0 0,1 0 0 0 0,-1 0 1 0 0,1 0-1 0 0,0 1 0 0 0,0-1 0 0 0,0 1 1 0 0,0 0-1 0 0,0 0 0 0 0,0 0 1 0 0,1 0-1 0 0,0 0 0 0 0,-1 1 0 0 0,1-1 1 0 0,1 1-1 0 0,-1 0 0 0 0,0-1 1 0 0,1 1-1 0 0,0 0 0 0 0,0 0 0 0 0,0 0 1 0 0,0 0-1 0 0,0 0 0 0 0,1 0 1 0 0,0 0-1 0 0,0 0 0 0 0,0 0 0 0 0,1 7 1 0 0,0-7 49 0 0,1 0 1 0 0,-1 0 0 0 0,1 0 0 0 0,0 0-1 0 0,-1 0 1 0 0,2 0 0 0 0,-1 0-1 0 0,0-1 1 0 0,1 1 0 0 0,0-1 0 0 0,-1 0-1 0 0,1 0 1 0 0,1 0 0 0 0,-1 0-1 0 0,0 0 1 0 0,1-1 0 0 0,-1 0 0 0 0,1 1-1 0 0,0-1 1 0 0,5 2 0 0 0,6 2 35 0 0,0 0 1 0 0,1 0 0 0 0,-1-1-1 0 0,18 2 1 0 0,-2-2-889 0 0,2-1 0 0 0,-1-2 0 0 0,0-2 1 0 0,43-3-1 0 0,5-5-2952 0 0</inkml:trace>
</inkml:ink>
</file>

<file path=ppt/ink/ink3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6:20.153"/>
    </inkml:context>
    <inkml:brush xml:id="br0">
      <inkml:brushProperty name="width" value="0.1" units="cm"/>
      <inkml:brushProperty name="height" value="0.1" units="cm"/>
      <inkml:brushProperty name="color" value="#E71224"/>
    </inkml:brush>
  </inkml:definitions>
  <inkml:trace contextRef="#ctx0" brushRef="#br0">507 1 4880 0 0,'0'0'7415'0'0,"-7"12"-8239"0"0,-140 223 1528 0 0,-49 59 223 0 0,111-138-2170 0 0,19 5-4333 0 0,61-145 2708 0 0</inkml:trace>
</inkml:ink>
</file>

<file path=ppt/ink/ink3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6:20.617"/>
    </inkml:context>
    <inkml:brush xml:id="br0">
      <inkml:brushProperty name="width" value="0.1" units="cm"/>
      <inkml:brushProperty name="height" value="0.1" units="cm"/>
      <inkml:brushProperty name="color" value="#E71224"/>
    </inkml:brush>
  </inkml:definitions>
  <inkml:trace contextRef="#ctx0" brushRef="#br0">284 28 1616 0 0,'0'0'2274'0'0,"12"-5"-1058"0"0,-8 3-1167 0 0,8-2 122 0 0,0 0 0 0 0,25-6-1 0 0,-32 9-100 0 0,0 1 1 0 0,1-1-1 0 0,-1 1 0 0 0,0 0 0 0 0,1 0 0 0 0,-1 0 0 0 0,0 1 0 0 0,0 0 0 0 0,1 0 0 0 0,-1 1 0 0 0,0-1 1 0 0,9 5-1 0 0,-8-3 22 0 0,0 1 1 0 0,0 0-1 0 0,0 0 1 0 0,0 0-1 0 0,-1 1 1 0 0,0 0-1 0 0,0 0 1 0 0,0 1-1 0 0,0-1 1 0 0,-1 1-1 0 0,0 0 1 0 0,6 12-1 0 0,-8-15-25 0 0,-1 0 0 0 0,0 0 0 0 0,0 0 0 0 0,0 0 0 0 0,-1 0 0 0 0,1 0 0 0 0,-1 0 0 0 0,0 0 0 0 0,1 0 0 0 0,-1 0 0 0 0,-1 0-1 0 0,1 0 1 0 0,0 0 0 0 0,-1 1 0 0 0,0-1 0 0 0,1 0 0 0 0,-1-1 0 0 0,0 1 0 0 0,-1 0 0 0 0,1 0 0 0 0,0 0 0 0 0,-1-1 0 0 0,0 1 0 0 0,1 0 0 0 0,-1-1 0 0 0,0 0 0 0 0,0 1 0 0 0,-1-1 0 0 0,1 0 0 0 0,0 0 0 0 0,-4 2 0 0 0,-6 4 199 0 0,-1 0 1 0 0,0-1 0 0 0,0 0 0 0 0,0-1 0 0 0,-26 8 0 0 0,-76 13 7 0 0,47-12-347 0 0,-5 4-171 0 0,5-1-1599 0 0,23-8-2640 0 0,31-8 459 0 0</inkml:trace>
  <inkml:trace contextRef="#ctx0" brushRef="#br0" timeOffset="1">589 68 888 0 0,'0'0'5099'0'0,"9"13"-4875"0"0,30 45-32 0 0,-36-52-163 0 0,0 0 0 0 0,0 0 0 0 0,-1 1 0 0 0,1-1 0 0 0,-1 0 0 0 0,0 1 0 0 0,-1 0 0 0 0,0-1 0 0 0,0 1 0 0 0,0 0 0 0 0,-1-1 0 0 0,0 1 1 0 0,-2 13-1 0 0,1-4 174 0 0,1-15-110 0 0,0 0 1 0 0,0 0 0 0 0,0-1 0 0 0,0 1 0 0 0,0 0-1 0 0,0 0 1 0 0,0 0 0 0 0,0 0 0 0 0,0 0-1 0 0,-1 0 1 0 0,1 0 0 0 0,0 0 0 0 0,-1 0-1 0 0,1-1 1 0 0,0 1 0 0 0,-1 0 0 0 0,1 0 0 0 0,-1 0-1 0 0,0-1 1 0 0,1 1 0 0 0,-1 0 0 0 0,1-1-1 0 0,-1 1 1 0 0,0 0 0 0 0,0-1 0 0 0,1 1 0 0 0,-1-1-1 0 0,0 1 1 0 0,0-1 0 0 0,0 0 0 0 0,0 1-1 0 0,0-1 1 0 0,1 0 0 0 0,-1 1 0 0 0,0-1-1 0 0,-2 0 1 0 0,2 0 37 0 0,0 0 0 0 0,0-1-1 0 0,0 1 1 0 0,0-1 0 0 0,0 1 0 0 0,0-1-1 0 0,0 1 1 0 0,0-1 0 0 0,1 1-1 0 0,-1-1 1 0 0,0 0 0 0 0,0 1 0 0 0,0-1-1 0 0,0 0 1 0 0,1 0 0 0 0,-1 0 0 0 0,0 0-1 0 0,1 0 1 0 0,-1 1 0 0 0,1-1-1 0 0,-1 0 1 0 0,1 0 0 0 0,0 0 0 0 0,-1-1-1 0 0,1 1 1 0 0,0 0 0 0 0,0 0 0 0 0,-1 0-1 0 0,1 0 1 0 0,0-2 0 0 0,0 0-132 0 0,1 1 0 0 0,-1-1 0 0 0,0 1 1 0 0,1-1-1 0 0,0 1 0 0 0,-1-1 0 0 0,1 1 0 0 0,0 0 1 0 0,0-1-1 0 0,1 1 0 0 0,-1 0 0 0 0,0 0 1 0 0,1-1-1 0 0,-1 1 0 0 0,1 1 0 0 0,0-1 0 0 0,-1 0 1 0 0,1 0-1 0 0,0 0 0 0 0,0 1 0 0 0,0-1 1 0 0,1 1-1 0 0,1-2 0 0 0,9-3-266 0 0,-1-1 0 0 0,27-8 0 0 0,-30 11 214 0 0,37-12-2126 0 0,92-20 0 0 0,-95 29-413 0 0,0 1 0 0 0,60 1-1 0 0,-66 5 1562 0 0</inkml:trace>
  <inkml:trace contextRef="#ctx0" brushRef="#br0" timeOffset="2">1213 109 704 0 0,'0'0'7523'0'0,"-4"13"-7049"0"0,-3 8-370 0 0,0 0 0 0 0,-2-1 0 0 0,0 0 0 0 0,-1 0 0 0 0,-14 20 0 0 0,23-39-121 0 0,-38 47 67 0 0,9-22-3335 0 0,22-24 480 0 0</inkml:trace>
</inkml:ink>
</file>

<file path=ppt/ink/ink3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6:21.055"/>
    </inkml:context>
    <inkml:brush xml:id="br0">
      <inkml:brushProperty name="width" value="0.1" units="cm"/>
      <inkml:brushProperty name="height" value="0.1" units="cm"/>
      <inkml:brushProperty name="color" value="#E71224"/>
    </inkml:brush>
  </inkml:definitions>
  <inkml:trace contextRef="#ctx0" brushRef="#br0">61 107 1332 0 0,'0'0'6656'0'0,"-6"10"-8485"0"0,-12 28 1789 0 0,18-38 37 0 0,0 1 0 0 0,0 0 0 0 0,0-1 0 0 0,0 1-1 0 0,0 0 1 0 0,0-1 0 0 0,0 1 0 0 0,0 0 0 0 0,0-1 0 0 0,0 1-1 0 0,1 0 1 0 0,-1-1 0 0 0,0 1 0 0 0,0 0 0 0 0,1-1 0 0 0,-1 1-1 0 0,0-1 1 0 0,1 1 0 0 0,-1 0 0 0 0,0-1 0 0 0,1 1 0 0 0,-1-1-1 0 0,1 1 1 0 0,-1-1 0 0 0,1 0 0 0 0,0 1 0 0 0,-1-1 0 0 0,1 1-1 0 0,-1-1 1 0 0,1 0 0 0 0,0 0 0 0 0,-1 1 0 0 0,1-1 0 0 0,-1 0-1 0 0,1 0 1 0 0,0 0 0 0 0,-1 0 0 0 0,2 1 0 0 0,27 2 55 0 0,-26-3-34 0 0,5 0 132 0 0,-1-1 1 0 0,1 1-1 0 0,-1-1 0 0 0,1-1 1 0 0,-1 1-1 0 0,1-1 0 0 0,-1-1 1 0 0,0 1-1 0 0,0-1 1 0 0,0 0-1 0 0,0-1 0 0 0,-1 0 1 0 0,1 0-1 0 0,6-6 0 0 0,-8 6 24 0 0,-1 1-1 0 0,0-1 0 0 0,-1 0 0 0 0,1 0 0 0 0,-1-1 1 0 0,0 1-1 0 0,0-1 0 0 0,0 1 0 0 0,0-1 0 0 0,-1 0 1 0 0,0 0-1 0 0,0 0 0 0 0,0-1 0 0 0,-1 1 0 0 0,1 0 0 0 0,-2-1 1 0 0,1 1-1 0 0,0-1 0 0 0,-1 1 0 0 0,0-8 0 0 0,-1 11-195 0 0,1 1 0 0 0,0-1 0 0 0,-1 1-1 0 0,1-1 1 0 0,-1 1 0 0 0,0 0 0 0 0,1-1-1 0 0,-1 1 1 0 0,0 0 0 0 0,0 0 0 0 0,0-1-1 0 0,0 1 1 0 0,0 0 0 0 0,0 0-1 0 0,0 0 1 0 0,0 0 0 0 0,0 0 0 0 0,-1 1-1 0 0,1-1 1 0 0,0 0 0 0 0,-1 0 0 0 0,1 1-1 0 0,0-1 1 0 0,-1 1 0 0 0,1-1 0 0 0,-1 1-1 0 0,1 0 1 0 0,-1 0 0 0 0,1-1 0 0 0,-1 1-1 0 0,1 0 1 0 0,-1 0 0 0 0,-1 1-1 0 0,-9-1-288 0 0,1 0 0 0 0,0 1 0 0 0,-14 4 0 0 0,22-5 240 0 0,-22 6-1658 0 0,-41 15 1 0 0,13-2-1229 0 0</inkml:trace>
</inkml:ink>
</file>

<file path=ppt/ink/ink3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6:21.503"/>
    </inkml:context>
    <inkml:brush xml:id="br0">
      <inkml:brushProperty name="width" value="0.1" units="cm"/>
      <inkml:brushProperty name="height" value="0.1" units="cm"/>
      <inkml:brushProperty name="color" value="#E71224"/>
    </inkml:brush>
  </inkml:definitions>
  <inkml:trace contextRef="#ctx0" brushRef="#br0">121 498 132 0 0,'0'0'5465'0'0,"4"14"-5387"0"0,0-5-55 0 0,2 8 103 0 0,0 0 0 0 0,-2 1 1 0 0,1-1-1 0 0,-2 1 0 0 0,1 19 0 0 0,-4-35-87 0 0,0 0 1 0 0,0 0-1 0 0,0 0 0 0 0,0-1 0 0 0,-1 1 0 0 0,1 0 1 0 0,0 0-1 0 0,-1 0 0 0 0,0-1 0 0 0,1 1 0 0 0,-1 0 1 0 0,0-1-1 0 0,0 1 0 0 0,0-1 0 0 0,0 1 0 0 0,0-1 1 0 0,0 1-1 0 0,-1-1 0 0 0,1 0 0 0 0,0 1 0 0 0,-1-1 0 0 0,1 0 1 0 0,-3 1-1 0 0,1 0 50 0 0,0-1 0 0 0,0 0 0 0 0,-1 0 1 0 0,1 0-1 0 0,-1 0 0 0 0,1 0 0 0 0,-1-1 1 0 0,1 1-1 0 0,-1-1 0 0 0,1 0 0 0 0,-7-1 0 0 0,5 1-31 0 0,1 0-1 0 0,-1-1 0 0 0,1 0 0 0 0,-1 0 1 0 0,1 0-1 0 0,0-1 0 0 0,0 1 0 0 0,0-1 1 0 0,-1 0-1 0 0,2 0 0 0 0,-1 0 1 0 0,0-1-1 0 0,0 1 0 0 0,1-1 0 0 0,-1 0 1 0 0,1 0-1 0 0,0 0 0 0 0,0-1 0 0 0,0 1 1 0 0,-3-6-1 0 0,5 5-82 0 0,0 0 0 0 0,0 0 1 0 0,0 0-1 0 0,1 0 0 0 0,0 0 1 0 0,-1 0-1 0 0,2 0 0 0 0,-1 0 1 0 0,0 0-1 0 0,1 0 0 0 0,0 0 0 0 0,0 0 1 0 0,0 0-1 0 0,0 0 0 0 0,0 0 1 0 0,1 0-1 0 0,0 1 0 0 0,0-1 0 0 0,0 0 1 0 0,0 1-1 0 0,1 0 0 0 0,-1 0 1 0 0,1-1-1 0 0,0 1 0 0 0,4-3 1 0 0,8-8-634 0 0,2-1 1 0 0,0 2-1 0 0,27-16 1 0 0,-37 24 370 0 0,27-16-580 0 0,53-27 1 0 0,-75 43 1030 0 0,-1 1 0 0 0,1-1 0 0 0,0 2 0 0 0,0 0 0 0 0,0 0 0 0 0,0 1 0 0 0,1 0 0 0 0,-1 1 0 0 0,15 1 0 0 0,-24 0-132 0 0,0 1 1 0 0,-1-1-1 0 0,1 1 1 0 0,0-1-1 0 0,-1 1 1 0 0,1 0-1 0 0,0 0 1 0 0,-1 0 0 0 0,1 0-1 0 0,-1 1 1 0 0,0-1-1 0 0,1 1 1 0 0,-1-1-1 0 0,0 1 1 0 0,0 0-1 0 0,0 0 1 0 0,2 3 0 0 0,-1-1 12 0 0,0 0 0 0 0,0 0 0 0 0,-1 1 0 0 0,0-1 1 0 0,0 1-1 0 0,0 0 0 0 0,0-1 0 0 0,-1 1 0 0 0,1 5 1 0 0,0 2 104 0 0,-1-1 1 0 0,0 1 0 0 0,-1-1-1 0 0,0 1 1 0 0,-1-1 0 0 0,0 1-1 0 0,-5 18 1 0 0,0-12 7 0 0,-1-1 1 0 0,-1 0-1 0 0,0-1 0 0 0,-13 19 0 0 0,-15 32-2674 0 0,34-60-275 0 0</inkml:trace>
  <inkml:trace contextRef="#ctx0" brushRef="#br0" timeOffset="1">1083 1 8977 0 0,'0'0'2913'0'0,"-6"15"-4304"0"0,-112 252 2076 0 0,86-199-921 0 0,-64 147 1124 0 0,40-69-6228 0 0,50-132 1156 0 0</inkml:trace>
</inkml:ink>
</file>

<file path=ppt/ink/ink3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6:21.912"/>
    </inkml:context>
    <inkml:brush xml:id="br0">
      <inkml:brushProperty name="width" value="0.1" units="cm"/>
      <inkml:brushProperty name="height" value="0.1" units="cm"/>
      <inkml:brushProperty name="color" value="#E71224"/>
    </inkml:brush>
  </inkml:definitions>
  <inkml:trace contextRef="#ctx0" brushRef="#br0">0 98 1852 0 0,'17'-8'5350'0'0,"8"-5"-4881"0"0,1 1-1 0 0,1 1 1 0 0,0 2-1 0 0,48-10 1 0 0,16 6-530 0 0,2 5 0 0 0,-1 4 1 0 0,1 3-1 0 0,-1 5 0 0 0,1 4 0 0 0,92 19 1 0 0,-7 10-89 0 0,126 17-126 0 0,-299-53 422 0 0,0 0 0 0 0,0-1 0 0 0,0 1 0 0 0,0-1 0 0 0,0 0 0 0 0,0-1 0 0 0,0 1 0 0 0,0-1-1 0 0,8-2 1 0 0,-12 2 15 0 0,1 0-1 0 0,-1 0 0 0 0,0 0 0 0 0,1-1 0 0 0,-1 1 1 0 0,0 0-1 0 0,0-1 0 0 0,0 1 0 0 0,0 0 1 0 0,0-1-1 0 0,0 1 0 0 0,0-1 0 0 0,0 0 0 0 0,0 1 1 0 0,-1-1-1 0 0,1 1 0 0 0,-1-1 0 0 0,1 0 0 0 0,-1 0 1 0 0,0 1-1 0 0,0-1 0 0 0,0 0 0 0 0,0 0 1 0 0,0 1-1 0 0,0-1 0 0 0,0 0 0 0 0,-1-3 0 0 0,1 5-179 0 0,0-1 0 0 0,0 1 0 0 0,0 0 0 0 0,0-1-1 0 0,0 1 1 0 0,0-1 0 0 0,0 1 0 0 0,0 0 0 0 0,0-1-1 0 0,0 1 1 0 0,0 0 0 0 0,0-1 0 0 0,0 1 0 0 0,0 0-1 0 0,0-1 1 0 0,0 1 0 0 0,-1 0 0 0 0,1-1 0 0 0,0 1-1 0 0,0 0 1 0 0,0-1 0 0 0,-1 1 0 0 0,1 0 0 0 0,0 0-1 0 0,0-1 1 0 0,-1 1 0 0 0,1 0 0 0 0,0 0 0 0 0,0 0-1 0 0,-1-1 1 0 0,1 1 0 0 0,0 0 0 0 0,-1 0 0 0 0,1 0-1 0 0,0 0 1 0 0,-1 0 0 0 0,1-1 0 0 0,0 1 0 0 0,-1 0 0 0 0,1 0-1 0 0,0 0 1 0 0,-1 0 0 0 0,1 0 0 0 0,-1 0 0 0 0,1 0-1 0 0,0 0 1 0 0,-1 0 0 0 0,1 1 0 0 0,0-1 0 0 0,-1 0-1 0 0,1 0 1 0 0,0 0 0 0 0,-1 0 0 0 0,1 0 0 0 0,0 1-1 0 0,-1-1 1 0 0,1 0 0 0 0,0 0 0 0 0,0 0 0 0 0,-1 1-1 0 0,1-1 1 0 0,0 0 0 0 0,0 0 0 0 0,-1 1 0 0 0,1-1-1 0 0,0 0 1 0 0,0 1 0 0 0,-1-1 0 0 0,-15 21-3482 0 0,7-6 509 0 0,7-2-1930 0 0</inkml:trace>
</inkml:ink>
</file>

<file path=ppt/ink/ink3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6:34.656"/>
    </inkml:context>
    <inkml:brush xml:id="br0">
      <inkml:brushProperty name="width" value="0.1" units="cm"/>
      <inkml:brushProperty name="height" value="0.1" units="cm"/>
      <inkml:brushProperty name="color" value="#E71224"/>
    </inkml:brush>
  </inkml:definitions>
  <inkml:trace contextRef="#ctx0" brushRef="#br0">2307 0 688 0 0,'0'0'5339'0'0,"-6"0"-6414"0"0,0 0 1042 0 0,1 1 0 0 0,-1 0 0 0 0,1 0 0 0 0,-1 0-1 0 0,1 1 1 0 0,-1-1 0 0 0,1 1 0 0 0,0 1-1 0 0,0-1 1 0 0,-6 5 0 0 0,-55 38 151 0 0,38-25-43 0 0,-506 419 1039 0 0,374-298-1011 0 0,-89 78 21 0 0,-259 221 196 0 0,331-304 1071 0 0,-314 184 1 0 0,469-304-1720 0 0,21-10-886 0 0,15-4-547 0 0,2-2-420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4:50.821"/>
    </inkml:context>
    <inkml:brush xml:id="br0">
      <inkml:brushProperty name="width" value="0.035" units="cm"/>
      <inkml:brushProperty name="height" value="0.035" units="cm"/>
      <inkml:brushProperty name="color" value="#E71224"/>
    </inkml:brush>
  </inkml:definitions>
  <inkml:trace contextRef="#ctx0" brushRef="#br0">753 73 7633,'-1'-14'2150,"1"9"-1876,0 0 0,0 1 0,-1-1-1,1 0 1,-1 1 0,0-1 0,-1 1 0,1-1-1,-3-4 1,4 8-231,-1 1-1,0-1 0,0 0 1,1 1-1,-1-1 0,0 1 1,0-1-1,0 1 1,0-1-1,1 1 0,-1 0 1,0-1-1,0 1 0,0 0 1,0 0-1,0-1 1,0 1-1,0 0 0,0 0 1,0 0-1,0 0 1,0 1-1,-1-1 0,-25 7-42,26-7 1,-30 12-55,-60 32-1,-384 256 56,466-294-46,0 0 0,1 1 0,0 0 0,0 1-1,0-1 1,1 2 0,1-1 0,-1 1 0,-8 16 0,13-22 18,1 1 0,0-1 0,0 0 1,0 1-1,0-1 0,0 1 0,1-1 0,-1 1 1,1-1-1,0 1 0,0-1 0,0 1 1,1 0-1,-1-1 0,1 1 0,0-1 1,0 0-1,0 1 0,0-1 0,1 0 1,-1 1-1,1-1 0,0 0 0,0 0 0,0 0 1,0-1-1,1 1 0,-1 0 0,1-1 1,-1 0-1,5 4 0,6 3-37,0-1 1,1 0-1,-1-1 0,1 0 1,1-1-1,28 8 0,39 7-116,1-4-1,132 11 1,78 13 287,-266-35 157,37 14 1,-54-17-233,-1 1 0,0 1-1,1-1 1,-1 2 0,-1-1 0,15 13 0,-21-17-13,0 1 1,-1 0-1,1 0 1,-1 0-1,1 0 0,-1 0 1,0 1-1,0-1 1,0 0-1,0 1 0,0-1 1,0 0-1,0 1 1,-1-1-1,0 1 0,1-1 1,-1 1-1,0-1 1,0 1-1,0 0 0,-1-1 1,1 1-1,0-1 1,-1 1-1,0-1 0,0 0 1,1 1-1,-1-1 1,-1 0-1,1 1 0,0-1 1,-1 0-1,1 0 1,-3 2-1,-5 8 43,0-2 0,-1 0 0,0 0-1,-19 14 1,-41 27-486,-118 64-1,8-19-5036,168-92 3033,11-12-1005</inkml:trace>
</inkml:ink>
</file>

<file path=ppt/ink/ink3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6:36.997"/>
    </inkml:context>
    <inkml:brush xml:id="br0">
      <inkml:brushProperty name="width" value="0.1" units="cm"/>
      <inkml:brushProperty name="height" value="0.1" units="cm"/>
      <inkml:brushProperty name="color" value="#E71224"/>
    </inkml:brush>
  </inkml:definitions>
  <inkml:trace contextRef="#ctx0" brushRef="#br0">2073 1 860 0 0,'0'0'6258'0'0,"-12"4"-8218"0"0,-8 5 1870 0 0,0 0 0 0 0,0 2 0 0 0,-25 18 0 0 0,-67 55 125 0 0,65-48-54 0 0,-456 356 654 0 0,71-53-51 0 0,338-267-389 0 0,-46 37 862 0 0,-193 114-1 0 0,230-166-750 0 0,-71 42 127 0 0,173-99-515 0 0,0 1 1 0 0,0-1-1 0 0,0 1 0 0 0,0-1 0 0 0,0 1 0 0 0,0 0 0 0 0,0 0 1 0 0,0 0-1 0 0,0 0 0 0 0,0-1 0 0 0,0 1 0 0 0,1 0 1 0 0,-1 0-1 0 0,0 0 0 0 0,1 1 0 0 0,-1-1 0 0 0,1 0 1 0 0,-1 0-1 0 0,1 0 0 0 0,-1 0 0 0 0,1 1 0 0 0,0-1 0 0 0,-1 2 1 0 0,31-13-6692 0 0</inkml:trace>
</inkml:ink>
</file>

<file path=ppt/ink/ink3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6:38.680"/>
    </inkml:context>
    <inkml:brush xml:id="br0">
      <inkml:brushProperty name="width" value="0.1" units="cm"/>
      <inkml:brushProperty name="height" value="0.1" units="cm"/>
      <inkml:brushProperty name="color" value="#E71224"/>
    </inkml:brush>
  </inkml:definitions>
  <inkml:trace contextRef="#ctx0" brushRef="#br0">2120 2 328 0 0,'0'0'9537'0'0,"-18"-1"-9780"0"0,6 0 209 0 0,-1 1-1 0 0,1 0 0 0 0,0 1 1 0 0,-1 1-1 0 0,1 0 0 0 0,0 0 1 0 0,0 1-1 0 0,0 0 0 0 0,0 1 1 0 0,0 1-1 0 0,-20 11 0 0 0,-533 361 1635 0 0,272-169-520 0 0,-436 296 1831 0 0,636-442-2668 0 0,31-23-722 0 0,-80 67-1 0 0,134-99-51 0 0,1 0 0 0 0,0 0-1 0 0,-8 12 1 0 0,0 11-4175 0 0</inkml:trace>
</inkml:ink>
</file>

<file path=ppt/ink/ink3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6:43.137"/>
    </inkml:context>
    <inkml:brush xml:id="br0">
      <inkml:brushProperty name="width" value="0.1" units="cm"/>
      <inkml:brushProperty name="height" value="0.1" units="cm"/>
      <inkml:brushProperty name="color" value="#E71224"/>
    </inkml:brush>
  </inkml:definitions>
  <inkml:trace contextRef="#ctx0" brushRef="#br0">0 1 80 0 0,'3'1'11541'0'0,"11"-1"-16671"0"0,-31-2-1361 0 0</inkml:trace>
</inkml:ink>
</file>

<file path=ppt/ink/ink3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6:32.064"/>
    </inkml:context>
    <inkml:brush xml:id="br0">
      <inkml:brushProperty name="width" value="0.1" units="cm"/>
      <inkml:brushProperty name="height" value="0.1" units="cm"/>
      <inkml:brushProperty name="color" value="#E71224"/>
    </inkml:brush>
  </inkml:definitions>
  <inkml:trace contextRef="#ctx0" brushRef="#br0">221 29 392 0 0,'0'0'2751'0'0,"0"-4"-2632"0"0,1-1-13 0 0,-1-3-138 0 0,0-2 3241 0 0,0 10-3201 0 0,0 0 1 0 0,0 0-1 0 0,0-1 1 0 0,-1 1-1 0 0,1 0 1 0 0,0 0-1 0 0,0 0 1 0 0,-1 0-1 0 0,1 0 1 0 0,0 0-1 0 0,0-1 1 0 0,-1 1-1 0 0,1 0 1 0 0,0 0-1 0 0,0 0 1 0 0,-1 0 0 0 0,1 0-1 0 0,0 0 1 0 0,0 0-1 0 0,-1 0 1 0 0,1 0-1 0 0,0 0 1 0 0,0 0-1 0 0,-1 0 1 0 0,1 0-1 0 0,0 0 1 0 0,0 0-1 0 0,-1 0 1 0 0,1 1-1 0 0,0-1 1 0 0,0 0-1 0 0,-1 0 1 0 0,1 0-1 0 0,0 0 1 0 0,0 0-1 0 0,-1 1 1 0 0,1-1 0 0 0,0 0-1 0 0,0 0 1 0 0,-12 8-450 0 0,-25 37 205 0 0,2 1 0 0 0,2 3 0 0 0,-39 73 0 0 0,57-94 218 0 0,14-27 33 0 0,0 0 1 0 0,0 0-1 0 0,0 0 0 0 0,1 0 0 0 0,-1 1 1 0 0,1-1-1 0 0,-1 0 0 0 0,1 0 0 0 0,-1 0 1 0 0,1 1-1 0 0,0-1 0 0 0,-1 0 0 0 0,1 0 1 0 0,0 1-1 0 0,0-1 0 0 0,0 0 1 0 0,0 1-1 0 0,0-1 0 0 0,0 0 0 0 0,0 0 1 0 0,1 1-1 0 0,-1-1 0 0 0,0 0 0 0 0,1 0 1 0 0,-1 1-1 0 0,1-1 0 0 0,-1 0 0 0 0,1 0 1 0 0,0 0-1 0 0,-1 0 0 0 0,1 0 0 0 0,0 0 1 0 0,0 0-1 0 0,0 0 0 0 0,0 0 0 0 0,0 0 1 0 0,0 0-1 0 0,0-1 0 0 0,0 1 0 0 0,1 0 1 0 0,5 3 104 0 0,0-2 1 0 0,0 1-1 0 0,1-1 0 0 0,-1 0 1 0 0,14 1-1 0 0,31 3-14 0 0,84-1 0 0 0,-85-5 150 0 0,96 13 0 0 0,-144-13-265 0 0,3 1 160 0 0</inkml:trace>
</inkml:ink>
</file>

<file path=ppt/ink/ink3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6:32.512"/>
    </inkml:context>
    <inkml:brush xml:id="br0">
      <inkml:brushProperty name="width" value="0.1" units="cm"/>
      <inkml:brushProperty name="height" value="0.1" units="cm"/>
      <inkml:brushProperty name="color" value="#E71224"/>
    </inkml:brush>
  </inkml:definitions>
  <inkml:trace contextRef="#ctx0" brushRef="#br0">271 0 628 0 0,'0'0'4636'0'0,"-5"4"-6588"0"0,-1 3 2085 0 0,-1 1 0 0 0,1 0-1 0 0,0 0 1 0 0,0 1 0 0 0,1-1 0 0 0,0 1-1 0 0,1 0 1 0 0,0 0 0 0 0,-4 13 0 0 0,-18 37 346 0 0,-148 222 1645 0 0,166-266-2295 0 0</inkml:trace>
</inkml:ink>
</file>

<file path=ppt/ink/ink3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6:33.183"/>
    </inkml:context>
    <inkml:brush xml:id="br0">
      <inkml:brushProperty name="width" value="0.1" units="cm"/>
      <inkml:brushProperty name="height" value="0.1" units="cm"/>
      <inkml:brushProperty name="color" value="#E71224"/>
    </inkml:brush>
  </inkml:definitions>
  <inkml:trace contextRef="#ctx0" brushRef="#br0">268 171 416 0 0,'0'0'5657'0'0,"-1"-11"-5586"0"0,-3-33-52 0 0,4 43-28 0 0,0 0 1 0 0,0 1 0 0 0,0-1-1 0 0,-1 0 1 0 0,1 0 0 0 0,0 0 0 0 0,0 1-1 0 0,-1-1 1 0 0,1 0 0 0 0,-1 1-1 0 0,1-1 1 0 0,-1 0 0 0 0,1 1 0 0 0,-1-1-1 0 0,1 0 1 0 0,-1 1 0 0 0,1-1-1 0 0,-1 1 1 0 0,0-1 0 0 0,1 1 0 0 0,-1-1-1 0 0,0 1 1 0 0,1-1 0 0 0,-1 1-1 0 0,0 0 1 0 0,0-1 0 0 0,1 1 0 0 0,-1 0-1 0 0,0 0 1 0 0,0 0 0 0 0,0 0-1 0 0,-1-1 1 0 0,-23 4-287 0 0,23-3 281 0 0,-5 2-17 0 0,0 0 0 0 0,0 0 0 0 0,1 1 0 0 0,-1 0 0 0 0,1 1 0 0 0,0-1 0 0 0,0 1 1 0 0,0 0-1 0 0,-9 9 0 0 0,-45 47 311 0 0,58-59-265 0 0,-9 12 34 0 0,1 0 0 0 0,0 1 0 0 0,1 0 0 0 0,-8 16 1 0 0,13-22-36 0 0,0 0 1 0 0,1-1 0 0 0,0 2 0 0 0,0-1 0 0 0,1 0 0 0 0,0 0 0 0 0,1 1 0 0 0,0-1 0 0 0,0 16 0 0 0,1-21 6 0 0,1 0 1 0 0,-1 0-1 0 0,1 0 1 0 0,0 0-1 0 0,0 0 1 0 0,1 0 0 0 0,-1-1-1 0 0,0 1 1 0 0,1 0-1 0 0,0-1 1 0 0,-1 1-1 0 0,1-1 1 0 0,0 1-1 0 0,1-1 1 0 0,-1 0 0 0 0,0 0-1 0 0,0 0 1 0 0,1 0-1 0 0,-1-1 1 0 0,1 1-1 0 0,0-1 1 0 0,-1 1 0 0 0,1-1-1 0 0,0 0 1 0 0,0 0-1 0 0,0 0 1 0 0,0 0-1 0 0,4 0 1 0 0,10 2 92 0 0,-1 0 1 0 0,1-2-1 0 0,28 1 1 0 0,-43-2-110 0 0,15 0 11 0 0,1 0 77 0 0,1 0-1 0 0,33-6 1 0 0,-45 5-26 0 0,-1-1 0 0 0,0 0-1 0 0,1 0 1 0 0,-1-1 0 0 0,0 0 0 0 0,0 0-1 0 0,0 0 1 0 0,-1-1 0 0 0,1 1 0 0 0,-1-1-1 0 0,8-8 1 0 0,-1 0 27 0 0,-1 0-1 0 0,0 0 1 0 0,-1-1 0 0 0,-1-1 0 0 0,0 0-1 0 0,0 0 1 0 0,-1-1 0 0 0,-1 1-1 0 0,-1-2 1 0 0,0 1 0 0 0,-1-1 0 0 0,-1 0-1 0 0,0 0 1 0 0,-1 0 0 0 0,-1 0-1 0 0,0-1 1 0 0,-1 1 0 0 0,-1-1 0 0 0,-3-26-1 0 0,2 39-92 0 0,1 0-1 0 0,-1 1 1 0 0,0-1-1 0 0,0 0 0 0 0,0 1 1 0 0,-1-1-1 0 0,1 1 1 0 0,-1-1-1 0 0,0 1 1 0 0,0 0-1 0 0,0 0 1 0 0,0 0-1 0 0,-1 0 0 0 0,1 0 1 0 0,-1 0-1 0 0,1 0 1 0 0,-1 1-1 0 0,0 0 1 0 0,0-1-1 0 0,-1 1 1 0 0,1 0-1 0 0,0 1 1 0 0,-1-1-1 0 0,1 0 0 0 0,-1 1 1 0 0,-3-1-1 0 0,-3 0-313 0 0,-1 1 1 0 0,1 0-1 0 0,-1 0 0 0 0,1 1 0 0 0,-1 1 0 0 0,1 0 0 0 0,-1 0 1 0 0,-17 5-1 0 0,-35 8-2214 0 0</inkml:trace>
</inkml:ink>
</file>

<file path=ppt/ink/ink3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6:35.579"/>
    </inkml:context>
    <inkml:brush xml:id="br0">
      <inkml:brushProperty name="width" value="0.1" units="cm"/>
      <inkml:brushProperty name="height" value="0.1" units="cm"/>
      <inkml:brushProperty name="color" value="#E71224"/>
    </inkml:brush>
  </inkml:definitions>
  <inkml:trace contextRef="#ctx0" brushRef="#br0">12 78 756 0 0,'0'0'5122'0'0,"1"-5"-5077"0"0,-1 3-61 0 0,1 1 1 0 0,-1-1-1 0 0,1 0 1 0 0,0 0-1 0 0,0 0 0 0 0,-1 0 1 0 0,1 1-1 0 0,1-1 1 0 0,-1 0-1 0 0,0 1 1 0 0,0-1-1 0 0,1 1 1 0 0,-1-1-1 0 0,0 1 1 0 0,3-2-1 0 0,1 0-12 0 0,-1 1 0 0 0,1-1 0 0 0,1 1 0 0 0,-1-1 0 0 0,8-1 1 0 0,3-2-42 0 0,1 1 1 0 0,-1 0 0 0 0,1 2 0 0 0,0 0 0 0 0,0 0 0 0 0,0 2-1 0 0,0 0 1 0 0,21 2 0 0 0,-36-1 46 0 0,0 0 1 0 0,1 1-1 0 0,-1-1 0 0 0,1 1 0 0 0,-1 0 1 0 0,0-1-1 0 0,0 1 0 0 0,1 0 0 0 0,-1 0 1 0 0,0 1-1 0 0,0-1 0 0 0,0 0 0 0 0,0 1 0 0 0,0-1 1 0 0,-1 1-1 0 0,1 0 0 0 0,0-1 0 0 0,-1 1 1 0 0,1 0-1 0 0,-1 0 0 0 0,1 0 0 0 0,-1 0 1 0 0,0 0-1 0 0,0 1 0 0 0,0-1 0 0 0,0 0 1 0 0,-1 0-1 0 0,1 1 0 0 0,0-1 0 0 0,-1 1 1 0 0,0-1-1 0 0,1 0 0 0 0,-1 1 0 0 0,0-1 1 0 0,0 1-1 0 0,-1-1 0 0 0,0 5 0 0 0,0 0 56 0 0,0-1-1 0 0,-1 0 0 0 0,0 1 0 0 0,0-1 1 0 0,0 0-1 0 0,-1 0 0 0 0,0 0 1 0 0,0 0-1 0 0,-1 0 0 0 0,0-1 0 0 0,0 1 1 0 0,-8 7-1 0 0,-3 0 87 0 0,0-1 0 0 0,-2 0 0 0 0,1-2 0 0 0,-2 0 0 0 0,1 0 0 0 0,-1-2 0 0 0,0 0 0 0 0,-1-1 0 0 0,0-1 0 0 0,0-1 0 0 0,-37 5 0 0 0,89-12-1597 0 0,41 1 1 0 0,-61 2 1102 0 0,-1 0 1 0 0,1 1 0 0 0,0 0 0 0 0,0 1 0 0 0,-1 0-1 0 0,1 1 1 0 0,12 6 0 0 0,-6 1 373 0 0</inkml:trace>
</inkml:ink>
</file>

<file path=ppt/ink/ink3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6:36.001"/>
    </inkml:context>
    <inkml:brush xml:id="br0">
      <inkml:brushProperty name="width" value="0.1" units="cm"/>
      <inkml:brushProperty name="height" value="0.1" units="cm"/>
      <inkml:brushProperty name="color" value="#E71224"/>
    </inkml:brush>
  </inkml:definitions>
  <inkml:trace contextRef="#ctx0" brushRef="#br0">406 0 480 0 0,'0'0'1296'0'0,"-12"9"-491"0"0,-43 28-52 0 0,46-31-521 0 0,-1-1-1 0 0,1-1 1 0 0,-1 1-1 0 0,-1-2 1 0 0,1 1-1 0 0,0-1 1 0 0,-22 2-1 0 0,5-2 320 0 0,-45-3-1 0 0,37 0-370 0 0,10 1-101 0 0,18 0-14 0 0,-1 0 0 0 0,1-1 1 0 0,-1 1-1 0 0,0-2 0 0 0,1 1 0 0 0,-1-1 0 0 0,-13-4 0 0 0,20 5-115 0 0,1 0 0 0 0,0-1 0 0 0,-1 1 0 0 0,1 0 0 0 0,0-1-1 0 0,0 1 1 0 0,-1 0 0 0 0,1-1 0 0 0,0 1 0 0 0,0 0 0 0 0,-1-1-1 0 0,1 1 1 0 0,0-1 0 0 0,0 1 0 0 0,0-1 0 0 0,0 1 0 0 0,0-1-1 0 0,0 1 1 0 0,0 0 0 0 0,0-1 0 0 0,0 1 0 0 0,0-1 0 0 0,0 1-1 0 0,0-1 1 0 0,0 1 0 0 0,0-1 0 0 0,0 1 0 0 0,0 0 0 0 0,0-1-1 0 0,1 1 1 0 0,-1-1 0 0 0,0 1 0 0 0,0 0 0 0 0,0-1 0 0 0,1 1 0 0 0,-1-1-1 0 0,0 1 1 0 0,1 0 0 0 0,-1-1 0 0 0,0 1 0 0 0,1 0 0 0 0,-1 0-1 0 0,0-1 1 0 0,1 1 0 0 0,-1 0 0 0 0,1-1 0 0 0,8-5-2192 0 0</inkml:trace>
</inkml:ink>
</file>

<file path=ppt/ink/ink3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6:36.408"/>
    </inkml:context>
    <inkml:brush xml:id="br0">
      <inkml:brushProperty name="width" value="0.1" units="cm"/>
      <inkml:brushProperty name="height" value="0.1" units="cm"/>
      <inkml:brushProperty name="color" value="#E71224"/>
    </inkml:brush>
  </inkml:definitions>
  <inkml:trace contextRef="#ctx0" brushRef="#br0">121 11 3024 0 0,'0'0'6392'0'0,"0"-4"-8001"0"0,0 4 1573 0 0,-1-1 1 0 0,1 1 0 0 0,0 0-1 0 0,0-1 1 0 0,0 1 0 0 0,0 0-1 0 0,-1-1 1 0 0,1 1 0 0 0,0 0-1 0 0,0-1 1 0 0,-1 1 0 0 0,1 0-1 0 0,0 0 1 0 0,0-1 0 0 0,-1 1-1 0 0,1 0 1 0 0,0 0 0 0 0,-1 0-1 0 0,1-1 1 0 0,0 1 0 0 0,-1 0-1 0 0,1 0 1 0 0,-1 0 0 0 0,-5 5 43 0 0,1 0 0 0 0,0 0 0 0 0,0 1 1 0 0,1-1-1 0 0,0 1 0 0 0,0 0 0 0 0,0 1 1 0 0,-3 7-1 0 0,-2 2 72 0 0,-3 3 41 0 0,2 0 0 0 0,-17 40 0 0 0,25-52-119 0 0,-1 1 0 0 0,1-1 1 0 0,1 1-1 0 0,-1-1 0 0 0,1 1 1 0 0,1 0-1 0 0,-1 0 0 0 0,1-1 1 0 0,0 1-1 0 0,1 0 0 0 0,0 0 1 0 0,2 8-1 0 0,-2-14 7 0 0,-1 0 0 0 0,1 0 1 0 0,0 0-1 0 0,0 0 0 0 0,0 1 0 0 0,0-1 0 0 0,0 0 1 0 0,0 0-1 0 0,1-1 0 0 0,-1 1 0 0 0,1 0 0 0 0,-1 0 1 0 0,1-1-1 0 0,0 1 0 0 0,-1-1 0 0 0,1 1 0 0 0,0-1 0 0 0,0 0 1 0 0,0 0-1 0 0,3 1 0 0 0,-2 0 121 0 0,1-2 1 0 0,-1 1-1 0 0,1 0 0 0 0,-1-1 0 0 0,1 0 1 0 0,-1 0-1 0 0,1 0 0 0 0,0 0 0 0 0,-1 0 1 0 0,1-1-1 0 0,5-1 0 0 0,4-2 385 0 0,-1-1 1 0 0,1 0-1 0 0,-1 0 0 0 0,0-1 0 0 0,19-14 0 0 0,-16 9-163 0 0,0-1 0 0 0,-1-1-1 0 0,0 0 1 0 0,-1-1 0 0 0,14-18 0 0 0,-20 24-365 0 0,-1-1 1 0 0,-1 0-1 0 0,1 0 1 0 0,-2 0-1 0 0,1-1 1 0 0,-1 0-1 0 0,0 1 1 0 0,-1-2 0 0 0,-1 1-1 0 0,4-20 1 0 0,-6 29-26 0 0,0-1 0 0 0,0 1 1 0 0,0 0-1 0 0,0 0 0 0 0,0 0 0 0 0,-1-1 1 0 0,1 1-1 0 0,0 0 0 0 0,-1 0 1 0 0,1 0-1 0 0,-1 0 0 0 0,1 0 0 0 0,-1 0 1 0 0,1-1-1 0 0,-1 1 0 0 0,0 0 1 0 0,1 1-1 0 0,-1-1 0 0 0,0 0 0 0 0,0 0 1 0 0,0 0-1 0 0,0 0 0 0 0,0 1 1 0 0,0-1-1 0 0,0 0 0 0 0,0 1 0 0 0,0-1 1 0 0,0 1-1 0 0,0-1 0 0 0,0 1 1 0 0,0-1-1 0 0,-1 1 0 0 0,1 0 0 0 0,-2-1 1 0 0,-7 0-525 0 0,0 0 1 0 0,0 0-1 0 0,-18 2 1 0 0,5 0-938 0 0,-59-1-2903 0 0</inkml:trace>
</inkml:ink>
</file>

<file path=ppt/ink/ink3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6:37.701"/>
    </inkml:context>
    <inkml:brush xml:id="br0">
      <inkml:brushProperty name="width" value="0.1" units="cm"/>
      <inkml:brushProperty name="height" value="0.1" units="cm"/>
      <inkml:brushProperty name="color" value="#E71224"/>
    </inkml:brush>
  </inkml:definitions>
  <inkml:trace contextRef="#ctx0" brushRef="#br0">59 26 136 0 0,'0'0'696'0'0,"12"-3"78"0"0,-7 2-669 0 0,93-17 1087 0 0,-88 17-1130 0 0,0 0 0 0 0,0 0 0 0 0,0 1 0 0 0,0 0 0 0 0,0 1 0 0 0,0 0 0 0 0,0 0 1 0 0,18 6-1 0 0,-26-6-63 0 0,1 0 1 0 0,-1 0 0 0 0,0 1 0 0 0,1-1 0 0 0,-1 1 0 0 0,0-1-1 0 0,0 1 1 0 0,0 0 0 0 0,0 0 0 0 0,0 0 0 0 0,-1 0 0 0 0,1 0-1 0 0,-1 0 1 0 0,1 1 0 0 0,-1-1 0 0 0,0 0 0 0 0,1 1 0 0 0,-1-1-1 0 0,-1 1 1 0 0,1-1 0 0 0,0 1 0 0 0,-1 0 0 0 0,1-1-1 0 0,-1 1 1 0 0,0 0 0 0 0,1-1 0 0 0,-1 1 0 0 0,-1 0 0 0 0,1-1-1 0 0,0 1 1 0 0,-1 0 0 0 0,1-1 0 0 0,-1 1 0 0 0,0 0 0 0 0,-1 2-1 0 0,-3 7 1 0 0,1 0 0 0 0,-2-1 0 0 0,0 0 0 0 0,0 0 0 0 0,-1 0 0 0 0,-9 11 0 0 0,-18 17 277 0 0,-2-1 0 0 0,-2-2 0 0 0,-1-1 0 0 0,-69 45 0 0 0,107-79-278 0 0,1-1 0 0 0,-1 0-1 0 0,0 0 1 0 0,1 1 0 0 0,-1-1 0 0 0,1 0 0 0 0,-1 1 0 0 0,1-1 0 0 0,0 1 0 0 0,-1-1 0 0 0,1 0 0 0 0,-1 1 0 0 0,1-1-1 0 0,0 1 1 0 0,-1-1 0 0 0,1 1 0 0 0,0-1 0 0 0,-1 1 0 0 0,1 0 0 0 0,0-1 0 0 0,0 1 0 0 0,-1-1 0 0 0,1 1-1 0 0,0 0 1 0 0,0-1 0 0 0,0 1 0 0 0,0-1 0 0 0,0 2 0 0 0,1-1 22 0 0,-1-1 0 0 0,1 1 0 0 0,0-1 0 0 0,-1 1 0 0 0,1 0 0 0 0,0-1-1 0 0,0 1 1 0 0,-1-1 0 0 0,1 0 0 0 0,0 1 0 0 0,0-1 0 0 0,0 0 0 0 0,-1 1 0 0 0,1-1 0 0 0,0 0 0 0 0,2 1 0 0 0,44 2 861 0 0,-43-3-823 0 0,47 2 430 0 0,264 0-515 0 0,-297-3-83 0 0,1 0 0 0 0,-1-2-1 0 0,-1 0 1 0 0,20-7 0 0 0,32-16-4479 0 0,-58 20 3154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4:51.213"/>
    </inkml:context>
    <inkml:brush xml:id="br0">
      <inkml:brushProperty name="width" value="0.035" units="cm"/>
      <inkml:brushProperty name="height" value="0.035" units="cm"/>
      <inkml:brushProperty name="color" value="#E71224"/>
    </inkml:brush>
  </inkml:definitions>
  <inkml:trace contextRef="#ctx0" brushRef="#br0">502 1 11005,'-20'265'4369,"2"-84"-4206,15 149-128,17-14-348,-2-172-2293,-12-142 2570,2 27-1471,-1 0-1,-4 29 1,-5-11-2928</inkml:trace>
  <inkml:trace contextRef="#ctx0" brushRef="#br0" timeOffset="1">0 1105 10853,'8'-7'2076,"9"-1"-2076,10 1-660,30-8 240,59-10 168,29-3-36,14 4-300,-56 7-408,4-4-84,-7 1 276,3 0 12,-1 0-384,-62 8-553,2 1-839</inkml:trace>
</inkml:ink>
</file>

<file path=ppt/ink/ink3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6:38.170"/>
    </inkml:context>
    <inkml:brush xml:id="br0">
      <inkml:brushProperty name="width" value="0.1" units="cm"/>
      <inkml:brushProperty name="height" value="0.1" units="cm"/>
      <inkml:brushProperty name="color" value="#E71224"/>
    </inkml:brush>
  </inkml:definitions>
  <inkml:trace contextRef="#ctx0" brushRef="#br0">253 15 5945 0 0,'0'0'2924'0'0,"-14"-3"-3092"0"0,3 0 122 0 0,8 1 32 0 0,-1 1 0 0 0,0-1 0 0 0,0 1 0 0 0,0 0 0 0 0,0 1 0 0 0,0-1 0 0 0,0 1 0 0 0,0-1 0 0 0,0 1 0 0 0,0 1 0 0 0,0-1 0 0 0,0 0 0 0 0,0 1 0 0 0,0 0 0 0 0,0 0 0 0 0,0 0 0 0 0,0 1 0 0 0,0-1 0 0 0,0 1 0 0 0,-3 2 0 0 0,-7 6 19 0 0,0 1-1 0 0,1 1 0 0 0,0-1 1 0 0,1 2-1 0 0,0 0 0 0 0,-16 25 1 0 0,23-31-16 0 0,1 1-1 0 0,0-1 1 0 0,0 1 0 0 0,0 0 0 0 0,1 1 0 0 0,0-1 0 0 0,1 0 0 0 0,0 1 0 0 0,0-1 0 0 0,1 1 0 0 0,0 0-1 0 0,1 0 1 0 0,0-1 0 0 0,0 1 0 0 0,2 11 0 0 0,-2-17 4 0 0,1 0 0 0 0,0 0 0 0 0,-1 0 1 0 0,1 0-1 0 0,1 0 0 0 0,-1-1 0 0 0,0 1 0 0 0,1 0 0 0 0,-1-1 0 0 0,1 1 0 0 0,0-1 0 0 0,0 1 1 0 0,0-1-1 0 0,0 0 0 0 0,0 0 0 0 0,0 0 0 0 0,0 0 0 0 0,4 2 0 0 0,-2-2 49 0 0,1 0-1 0 0,-1 0 1 0 0,1 0-1 0 0,-1-1 1 0 0,1 1-1 0 0,0-1 1 0 0,-1-1-1 0 0,1 1 0 0 0,0-1 1 0 0,8 1-1 0 0,-1-2 146 0 0,1-1-1 0 0,-1 1 0 0 0,1-2 1 0 0,-1 0-1 0 0,0 0 0 0 0,0-1 0 0 0,22-11 1 0 0,-11 3 303 0 0,0-2 1 0 0,-1 0-1 0 0,-1-2 1 0 0,33-29 0 0 0,-48 39-418 0 0,1 0 1 0 0,-1-1 0 0 0,-1 1 0 0 0,1-1-1 0 0,-1 0 1 0 0,0-1 0 0 0,-1 1 0 0 0,0-1 0 0 0,0 0-1 0 0,-1 0 1 0 0,0 0 0 0 0,0-1 0 0 0,-1 1-1 0 0,0-1 1 0 0,0 1 0 0 0,-1-1 0 0 0,1-16 0 0 0,-3 23-99 0 0,1 1 0 0 0,0-1 0 0 0,-1 0 1 0 0,1 0-1 0 0,-1 1 0 0 0,1-1 1 0 0,-1 0-1 0 0,0 1 0 0 0,0-1 1 0 0,0 1-1 0 0,0-1 0 0 0,0 1 0 0 0,0-1 1 0 0,0 1-1 0 0,0 0 0 0 0,0 0 1 0 0,-1-1-1 0 0,1 1 0 0 0,-1 0 1 0 0,1 0-1 0 0,-1 0 0 0 0,1 0 0 0 0,-1 1 1 0 0,1-1-1 0 0,-1 0 0 0 0,0 1 1 0 0,1-1-1 0 0,-1 1 0 0 0,-2-1 1 0 0,-7-1-290 0 0,1 1 1 0 0,-1 0 0 0 0,-20 1 0 0 0,25 0 186 0 0,-152 11-5117 0 0,66-7-718 0 0</inkml:trace>
</inkml:ink>
</file>

<file path=ppt/ink/ink3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6:39.401"/>
    </inkml:context>
    <inkml:brush xml:id="br0">
      <inkml:brushProperty name="width" value="0.1" units="cm"/>
      <inkml:brushProperty name="height" value="0.1" units="cm"/>
      <inkml:brushProperty name="color" value="#E71224"/>
    </inkml:brush>
  </inkml:definitions>
  <inkml:trace contextRef="#ctx0" brushRef="#br0">232 1 6929 0 0,'0'0'6021'0'0,"0"6"-7264"0"0,-1 12 1296 0 0,-1 0-1 0 0,0 0 1 0 0,-2 0 0 0 0,0 0-1 0 0,-1-1 1 0 0,-10 23-1 0 0,-54 107 268 0 0,58-126-270 0 0,-50 80-228 0 0,3-5-6278 0 0</inkml:trace>
</inkml:ink>
</file>

<file path=ppt/ink/ink3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6:39.895"/>
    </inkml:context>
    <inkml:brush xml:id="br0">
      <inkml:brushProperty name="width" value="0.1" units="cm"/>
      <inkml:brushProperty name="height" value="0.1" units="cm"/>
      <inkml:brushProperty name="color" value="#E71224"/>
    </inkml:brush>
  </inkml:definitions>
  <inkml:trace contextRef="#ctx0" brushRef="#br0">153 101 964 0 0,'0'0'8826'0'0,"-2"-9"-8843"0"0,-7-27-200 0 0,8 35 196 0 0,1 1 1 0 0,0-1 0 0 0,0 1 0 0 0,-1-1 0 0 0,1 1 0 0 0,0-1 0 0 0,0 1 0 0 0,-1-1 0 0 0,1 1 0 0 0,-1 0-1 0 0,1-1 1 0 0,0 1 0 0 0,-1-1 0 0 0,1 1 0 0 0,-1 0 0 0 0,1 0 0 0 0,-1-1 0 0 0,1 1 0 0 0,-1 0-1 0 0,1 0 1 0 0,-1-1 0 0 0,1 1 0 0 0,-1 0 0 0 0,1 0 0 0 0,-1 0 0 0 0,1 0 0 0 0,-1 0 0 0 0,1 0 0 0 0,-1 0-1 0 0,1 0 1 0 0,-1 0 0 0 0,0 0 0 0 0,1 0 0 0 0,-1 0 0 0 0,1 0 0 0 0,-1 1 0 0 0,-18 9-333 0 0,16-8 311 0 0,-5 4 37 0 0,0 0-1 0 0,0 0 1 0 0,1 1 0 0 0,-1 0 0 0 0,1 0-1 0 0,1 1 1 0 0,0 0 0 0 0,0 0 0 0 0,0 0-1 0 0,1 1 1 0 0,1 0 0 0 0,-1 0 0 0 0,1 0 0 0 0,1 0-1 0 0,-3 12 1 0 0,4-16 10 0 0,1 0 0 0 0,0 1 0 0 0,0-1-1 0 0,1 1 1 0 0,0-1 0 0 0,0 1 0 0 0,0-1 0 0 0,0 1-1 0 0,1-1 1 0 0,0 1 0 0 0,0-1 0 0 0,1 1 0 0 0,-1-1 0 0 0,1 0-1 0 0,0 0 1 0 0,1 0 0 0 0,-1 0 0 0 0,1 0 0 0 0,0 0-1 0 0,0-1 1 0 0,1 1 0 0 0,-1-1 0 0 0,1 0 0 0 0,0 0 0 0 0,0 0-1 0 0,0-1 1 0 0,1 1 0 0 0,8 4 0 0 0,-8-5 101 0 0,0 0 0 0 0,0 0 0 0 0,1-1-1 0 0,-1 0 1 0 0,0 0 0 0 0,1-1 0 0 0,-1 1 0 0 0,1-1 0 0 0,0-1 0 0 0,-1 1 0 0 0,1-1 0 0 0,0 1 0 0 0,-1-2 0 0 0,1 1 0 0 0,0-1 0 0 0,-1 0 0 0 0,1 0-1 0 0,0 0 1 0 0,-1-1 0 0 0,0 0 0 0 0,1 0 0 0 0,-1 0 0 0 0,0-1 0 0 0,0 1 0 0 0,0-1 0 0 0,0 0 0 0 0,-1-1 0 0 0,1 1 0 0 0,5-7 0 0 0,-2 2 119 0 0,-1 0 0 0 0,1-1 0 0 0,-1 0 0 0 0,-1 0 0 0 0,0-1 0 0 0,0 1 0 0 0,-1-1 0 0 0,0-1 0 0 0,-1 1 0 0 0,0-1 0 0 0,0 1 0 0 0,-1-1 0 0 0,3-23 0 0 0,-6 26-189 0 0,2-7-4 0 0,-1-1-1 0 0,-1 1 1 0 0,-1-16-1 0 0,1 28-74 0 0,0 0 0 0 0,-1 0 1 0 0,1 0-1 0 0,-1 0 0 0 0,0 0 0 0 0,0 0 0 0 0,0 0 0 0 0,0 0 1 0 0,0 0-1 0 0,0 1 0 0 0,-1-1 0 0 0,1 0 0 0 0,-1 1 0 0 0,0-1 1 0 0,0 1-1 0 0,0 0 0 0 0,0 0 0 0 0,0 0 0 0 0,-1 0 0 0 0,1 0 1 0 0,0 0-1 0 0,-5-2 0 0 0,-2 1-808 0 0,-1 0 0 0 0,1 1 0 0 0,-1 0 0 0 0,0 1 0 0 0,-13-1 0 0 0,-33-3-5849 0 0</inkml:trace>
</inkml:ink>
</file>

<file path=ppt/ink/ink3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6:47.614"/>
    </inkml:context>
    <inkml:brush xml:id="br0">
      <inkml:brushProperty name="width" value="0.1" units="cm"/>
      <inkml:brushProperty name="height" value="0.1" units="cm"/>
      <inkml:brushProperty name="color" value="#E71224"/>
    </inkml:brush>
  </inkml:definitions>
  <inkml:trace contextRef="#ctx0" brushRef="#br0">968 105 1668 0 0,'0'0'3024'0'0,"2"-11"-1347"0"0,-2 7-1544 0 0,4-41 521 0 0,-4 43-626 0 0,0-1 1 0 0,1 1-1 0 0,-1-1 1 0 0,1 1-1 0 0,-1 0 1 0 0,1-1-1 0 0,0 1 1 0 0,0 0-1 0 0,1-1 1 0 0,-1 1-1 0 0,0 0 1 0 0,1 0-1 0 0,-1 0 1 0 0,1 0-1 0 0,-1 0 1 0 0,1 0-1 0 0,3-2 1 0 0,-3 4-58 0 0,0-1 0 0 0,0 0 1 0 0,0 1-1 0 0,0 0 0 0 0,0-1 0 0 0,0 1 1 0 0,0 0-1 0 0,0 0 0 0 0,0 0 0 0 0,0 0 1 0 0,0 1-1 0 0,0-1 0 0 0,0 1 0 0 0,0-1 1 0 0,0 1-1 0 0,0-1 0 0 0,0 1 1 0 0,3 2-1 0 0,32 20-499 0 0,-33-20 520 0 0,18 16-26 0 0,0 0 1 0 0,-2 1-1 0 0,0 1 1 0 0,-1 1-1 0 0,-2 0 1 0 0,0 2 0 0 0,-1 0-1 0 0,24 51 1 0 0,-7-1 8 0 0,43 147 1 0 0,-36-59 343 0 0,24 199 0 0 0,-9-32-176 0 0,-36-243-73 0 0,54 150 0 0 0,-49-181-92 0 0,-15-37-67 0 0,-1 1 1 0 0,-1 0-1 0 0,8 33 0 0 0,-15-52 106 0 0,0 1-1 0 0,0-1 1 0 0,0 1 0 0 0,0-1-1 0 0,0 1 1 0 0,0-1-1 0 0,-1 0 1 0 0,1 1 0 0 0,0-1-1 0 0,0 1 1 0 0,0-1-1 0 0,-1 0 1 0 0,1 1 0 0 0,0-1-1 0 0,0 1 1 0 0,-1-1-1 0 0,1 0 1 0 0,0 1 0 0 0,-1-1-1 0 0,1 0 1 0 0,0 0-1 0 0,-1 1 1 0 0,1-1-1 0 0,0 0 1 0 0,-1 0 0 0 0,1 0-1 0 0,-1 1 1 0 0,1-1-1 0 0,-1 0 1 0 0,1 0 0 0 0,0 0-1 0 0,-1 0 1 0 0,1 0-1 0 0,-1 0 1 0 0,1 0 0 0 0,-1 0-1 0 0,1 0 1 0 0,-1 0-1 0 0,1 0 1 0 0,0 0-1 0 0,-1 0 1 0 0,1 0 0 0 0,-1 0-1 0 0,1-1 1 0 0,-1 1-1 0 0,1 0 1 0 0,-1-1 0 0 0,-26-6 280 0 0,24 6-347 0 0,-21-8 37 0 0,-1 2 0 0 0,0 1-1 0 0,-35-4 1 0 0,49 9 63 0 0,0 0 0 0 0,0 1 0 0 0,0 1 0 0 0,0-1 0 0 0,0 2 0 0 0,0 0 0 0 0,0 0 1 0 0,0 1-1 0 0,1 0 0 0 0,-20 10 0 0 0,3 1-45 0 0,1 1 1 0 0,1 2 0 0 0,1 1-1 0 0,-43 40 1 0 0,-74 100 20 0 0,85-83 25 0 0,4 2-1 0 0,3 2 1 0 0,3 2 0 0 0,-62 154 0 0 0,63-111 99 0 0,5 2 1 0 0,-43 234-1 0 0,64-224 5 0 0,-2 232 1 0 0,36 137-87 0 0,-1-65 152 0 0,-13-391-172 0 0,-2 1 1 0 0,-3 0-1 0 0,-10 52 1 0 0,14-99-21 0 0,-1 1 1 0 0,0 0-1 0 0,0 0 1 0 0,-1 0-1 0 0,1-1 0 0 0,-1 1 1 0 0,1 0-1 0 0,-1-1 1 0 0,-1 0-1 0 0,1 1 0 0 0,0-1 1 0 0,-1 0-1 0 0,1 0 1 0 0,-1 0-1 0 0,0-1 0 0 0,0 1 1 0 0,-6 3-1 0 0,5-3 159 0 0,-1-1 0 0 0,0-1-1 0 0,0 1 1 0 0,1 0 0 0 0,-1-1 0 0 0,0 0-1 0 0,0 0 1 0 0,-1-1 0 0 0,1 1-1 0 0,0-1 1 0 0,0 0 0 0 0,-5-1 0 0 0,-13-3 501 0 0,1-1 1 0 0,-1-1 0 0 0,1-1-1 0 0,-37-16 1 0 0,52 20-783 0 0,-62-31 768 0 0,47 22-578 0 0,-2 1-1 0 0,-42-15 0 0 0,64 25-147 0 0,0 1-1 0 0,0-1 0 0 0,-1 1 0 0 0,1 0 1 0 0,0-1-1 0 0,0 1 0 0 0,0 0 1 0 0,0 0-1 0 0,-1 1 0 0 0,1-1 0 0 0,0 0 1 0 0,0 1-1 0 0,0-1 0 0 0,0 1 0 0 0,0 0 1 0 0,0-1-1 0 0,0 1 0 0 0,0 0 1 0 0,0 0-1 0 0,0 1 0 0 0,-1 0 0 0 0,-2 3-612 0 0,0-1 0 0 0,1 1 0 0 0,0 0 0 0 0,0 1 0 0 0,-5 8 0 0 0,1-1-952 0 0,-15 20-3392 0 0</inkml:trace>
</inkml:ink>
</file>

<file path=ppt/ink/ink3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159"/>
    </inkml:context>
    <inkml:brush xml:id="br0">
      <inkml:brushProperty name="width" value="0.1" units="cm"/>
      <inkml:brushProperty name="height" value="0.1" units="cm"/>
      <inkml:brushProperty name="color" value="#E71224"/>
    </inkml:brush>
  </inkml:definitions>
  <inkml:trace contextRef="#ctx0" brushRef="#br0">107 3 2916 0 0,'0'0'6967'0'0,"1"-3"-6798"0"0,-1 3-205 0 0,0 1 0 0 0,0-1 1 0 0,0 0-1 0 0,1 0 0 0 0,-1 0 1 0 0,0 0-1 0 0,0 0 1 0 0,0 0-1 0 0,0 0 0 0 0,0 0 1 0 0,0 1-1 0 0,0-1 1 0 0,0 0-1 0 0,1 0 0 0 0,-1 0 1 0 0,0 0-1 0 0,0 0 0 0 0,0 0 1 0 0,0 0-1 0 0,0 0 1 0 0,0 0-1 0 0,1 0 0 0 0,-1 0 1 0 0,0 0-1 0 0,0 0 1 0 0,0 0-1 0 0,0 0 0 0 0,0 0 1 0 0,1 0-1 0 0,-1 0 0 0 0,0 0 1 0 0,0 0-1 0 0,0 0 1 0 0,0 0-1 0 0,0 0 0 0 0,1 0 1 0 0,-1 0-1 0 0,0 0 0 0 0,0 0 1 0 0,0-1-1 0 0,0 1 1 0 0,0 0-1 0 0,0 0 0 0 0,0 0 1 0 0,0 0-1 0 0,1 0 1 0 0,-1 0-1 0 0,0 0 0 0 0,0-1 1 0 0,0 1-1 0 0,0 0 0 0 0,-2 25-367 0 0,-10 35 521 0 0,1-27-424 0 0,-33 87 1585 0 0,36-103-2630 0 0,-1 0 0 0 0,-14 22 0 0 0,18-32-887 0 0</inkml:trace>
</inkml:ink>
</file>

<file path=ppt/ink/ink3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160"/>
    </inkml:context>
    <inkml:brush xml:id="br0">
      <inkml:brushProperty name="width" value="0.1" units="cm"/>
      <inkml:brushProperty name="height" value="0.1" units="cm"/>
      <inkml:brushProperty name="color" value="#E71224"/>
    </inkml:brush>
  </inkml:definitions>
  <inkml:trace contextRef="#ctx0" brushRef="#br0">64 49 5533 0 0,'0'0'3348'0'0,"7"6"-5984"0"0,18 18 2607 0 0,-25-24 44 0 0,1 1 0 0 0,0-1 1 0 0,-1 1-1 0 0,1-1 0 0 0,-1 1 0 0 0,1 0 1 0 0,-1-1-1 0 0,1 1 0 0 0,-1-1 0 0 0,1 1 1 0 0,-1 0-1 0 0,1 0 0 0 0,-1-1 0 0 0,0 1 1 0 0,1 0-1 0 0,-1-1 0 0 0,0 1 1 0 0,0 0-1 0 0,0 0 0 0 0,0 0 0 0 0,0-1 1 0 0,1 1-1 0 0,-1 0 0 0 0,0 0 0 0 0,-1 0 1 0 0,1-1-1 0 0,0 1 0 0 0,0 0 0 0 0,0 0 1 0 0,0-1-1 0 0,-1 1 0 0 0,1 0 0 0 0,0 0 1 0 0,-1-1-1 0 0,1 1 0 0 0,0 0 0 0 0,-1-1 1 0 0,1 1-1 0 0,-1 0 0 0 0,1-1 0 0 0,-1 1 1 0 0,0-1-1 0 0,1 1 0 0 0,-1-1 0 0 0,1 1 1 0 0,-1-1-1 0 0,0 1 0 0 0,0-1 0 0 0,1 0 1 0 0,-1 1-1 0 0,0-1 0 0 0,1 0 0 0 0,-1 0 1 0 0,0 1-1 0 0,0-1 0 0 0,0 0 1 0 0,-1 0-1 0 0,-3 1 313 0 0,0 0-1 0 0,0 0 1 0 0,0-1 0 0 0,0 1 0 0 0,0-1 0 0 0,-9-2 0 0 0,11 1-132 0 0,1 0 1 0 0,-1 0-1 0 0,1-1 1 0 0,-1 1-1 0 0,1-1 1 0 0,0 0 0 0 0,0 1-1 0 0,0-1 1 0 0,0 0-1 0 0,0-1 1 0 0,0 1 0 0 0,1 0-1 0 0,-1 0 1 0 0,1-1-1 0 0,0 1 1 0 0,-1-1 0 0 0,-1-4-1 0 0,3 6-216 0 0,-1-1 1 0 0,0 1-1 0 0,1-1 0 0 0,-1 1 0 0 0,1-1 1 0 0,-1 1-1 0 0,1-1 0 0 0,0 1 0 0 0,-1-1 1 0 0,1 0-1 0 0,0 1 0 0 0,0-1 1 0 0,0 1-1 0 0,1-1 0 0 0,-1 1 0 0 0,0-1 1 0 0,0 0-1 0 0,1 1 0 0 0,-1-1 0 0 0,1 1 1 0 0,-1-1-1 0 0,1 1 0 0 0,0 0 0 0 0,0-1 1 0 0,0 1-1 0 0,-1 0 0 0 0,1-1 0 0 0,0 1 1 0 0,1 0-1 0 0,-1 0 0 0 0,2-2 0 0 0,30-8-3529 0 0,-12 5 469 0 0,9-4-1225 0 0</inkml:trace>
</inkml:ink>
</file>

<file path=ppt/ink/ink3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161"/>
    </inkml:context>
    <inkml:brush xml:id="br0">
      <inkml:brushProperty name="width" value="0.1" units="cm"/>
      <inkml:brushProperty name="height" value="0.1" units="cm"/>
      <inkml:brushProperty name="color" value="#E71224"/>
    </inkml:brush>
  </inkml:definitions>
  <inkml:trace contextRef="#ctx0" brushRef="#br0">128 1 5625 0 0,'0'0'2246'0'0,"16"0"-3794"0"0,-4 0 1421 0 0,-5 0 85 0 0,0-1 0 0 0,0 1-1 0 0,-1 1 1 0 0,1 0 0 0 0,0-1 0 0 0,-1 2 0 0 0,1-1 0 0 0,-1 1 0 0 0,1 0-1 0 0,-1 1 1 0 0,0-1 0 0 0,0 1 0 0 0,0 0 0 0 0,7 5 0 0 0,-1 3 23 0 0,-1 0 1 0 0,0 0-1 0 0,0 1 1 0 0,-1 0-1 0 0,-1 1 1 0 0,0 0-1 0 0,0 1 1 0 0,-1 0-1 0 0,-1 0 0 0 0,-1 1 1 0 0,0-1-1 0 0,-1 1 1 0 0,0 1-1 0 0,-1-1 1 0 0,-1 1-1 0 0,2 22 1 0 0,-3-10-11 0 0,0 0 1 0 0,-2 0 0 0 0,-2 0 0 0 0,0 0 0 0 0,-2 0 0 0 0,-1-1-1 0 0,-1 1 1 0 0,-14 38 0 0 0,13-46 422 0 0,-2 0 0 0 0,-1-1 1 0 0,0 0-1 0 0,-1-1 0 0 0,-1 0 0 0 0,-1-1 0 0 0,-28 30 0 0 0,31-36-6 0 0,-2-1 0 0 0,1-1 0 0 0,-1 0 0 0 0,0 0 0 0 0,-1-1 0 0 0,0-1 0 0 0,0 0 0 0 0,-1-1 0 0 0,0-1 0 0 0,0 0 0 0 0,-28 7 1 0 0,-20-3-831 0 0,75-27-5331 0 0,13-13 555 0 0</inkml:trace>
</inkml:ink>
</file>

<file path=ppt/ink/ink3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162"/>
    </inkml:context>
    <inkml:brush xml:id="br0">
      <inkml:brushProperty name="width" value="0.1" units="cm"/>
      <inkml:brushProperty name="height" value="0.1" units="cm"/>
      <inkml:brushProperty name="color" value="#E71224"/>
    </inkml:brush>
  </inkml:definitions>
  <inkml:trace contextRef="#ctx0" brushRef="#br0">464 1 8461 0 0,'0'0'2731'0'0,"-2"11"-5265"0"0,-11 65 2891 0 0,-3 0 0 0 0,-51 139-1 0 0,-61 95 341 0 0,84-218-636 0 0,-74 112-1 0 0,90-158-278 0 0,0 0-1303 0 0,8-17-2254 0 0</inkml:trace>
</inkml:ink>
</file>

<file path=ppt/ink/ink3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163"/>
    </inkml:context>
    <inkml:brush xml:id="br0">
      <inkml:brushProperty name="width" value="0.1" units="cm"/>
      <inkml:brushProperty name="height" value="0.1" units="cm"/>
      <inkml:brushProperty name="color" value="#E71224"/>
    </inkml:brush>
  </inkml:definitions>
  <inkml:trace contextRef="#ctx0" brushRef="#br0">119 91 5184 0 0,'0'0'1427'0'0,"13"-11"-1002"0"0,0-1-414 0 0,-7 6-42 0 0,1 0 0 0 0,0 1 0 0 0,-1-1 0 0 0,2 1 0 0 0,-1 1 0 0 0,1-1 0 0 0,-1 1 0 0 0,1 1 0 0 0,1-1 0 0 0,10-2 0 0 0,-1 2-13 0 0,0 0 1 0 0,0 2-1 0 0,1 0 1 0 0,-1 0-1 0 0,1 2 1 0 0,-1 1-1 0 0,32 4 1 0 0,-43-4 31 0 0,0 1 1 0 0,0 0 0 0 0,1 0-1 0 0,-2 1 1 0 0,1 0 0 0 0,0 0-1 0 0,0 0 1 0 0,-1 1 0 0 0,11 8-1 0 0,-14-9-4 0 0,1 1 0 0 0,-1-1 0 0 0,0 1 0 0 0,0 0 0 0 0,0-1 0 0 0,0 2 0 0 0,-1-1 0 0 0,0 0 0 0 0,0 0 0 0 0,0 1 0 0 0,0-1 0 0 0,-1 1 0 0 0,1-1 0 0 0,-1 1 0 0 0,-1 0 0 0 0,2 7 0 0 0,-2-4 41 0 0,-1 0 0 0 0,0 0 0 0 0,0 0 0 0 0,-1 0 0 0 0,0 0 0 0 0,0 0 0 0 0,-1-1 0 0 0,0 1 0 0 0,0-1 0 0 0,0 1 0 0 0,-1-1 0 0 0,-1 0 1 0 0,1-1-1 0 0,-1 1 0 0 0,0-1 0 0 0,0 0 0 0 0,-1 0 0 0 0,-12 10 0 0 0,-3 2 205 0 0,-1-2-1 0 0,0 0 1 0 0,-1-1 0 0 0,-35 16 0 0 0,-51 18 570 0 0,-15 7-613 0 0,45-10-4449 0 0</inkml:trace>
</inkml:ink>
</file>

<file path=ppt/ink/ink3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164"/>
    </inkml:context>
    <inkml:brush xml:id="br0">
      <inkml:brushProperty name="width" value="0.1" units="cm"/>
      <inkml:brushProperty name="height" value="0.1" units="cm"/>
      <inkml:brushProperty name="color" value="#E71224"/>
    </inkml:brush>
  </inkml:definitions>
  <inkml:trace contextRef="#ctx0" brushRef="#br0">1 246 3648 0 0,'0'0'2112'0'0,"0"14"-2664"0"0,1 46 533 0 0,-1-56 46 0 0,1 0-1 0 0,0 1 1 0 0,0-1 0 0 0,0 0-1 0 0,1 0 1 0 0,-1 0-1 0 0,1 0 1 0 0,0 0 0 0 0,0 0-1 0 0,1 0 1 0 0,-1 0-1 0 0,1-1 1 0 0,0 1 0 0 0,0-1-1 0 0,0 0 1 0 0,0 0-1 0 0,4 3 1 0 0,-1-2 17 0 0,0 0 0 0 0,0 0 0 0 0,1 0 0 0 0,-1-1 0 0 0,1 0 0 0 0,-1-1-1 0 0,1 1 1 0 0,10 1 0 0 0,-9-3 158 0 0,0 0-1 0 0,1-1 1 0 0,-1 1-1 0 0,1-2 1 0 0,-1 1-1 0 0,1-1 1 0 0,-1-1-1 0 0,0 1 1 0 0,0-2-1 0 0,1 1 0 0 0,-2-1 1 0 0,1 0-1 0 0,0 0 1 0 0,0-1-1 0 0,-1 0 1 0 0,0-1-1 0 0,0 0 1 0 0,0 0-1 0 0,-1 0 1 0 0,10-10-1 0 0,-3 1 315 0 0,0 0 0 0 0,0-1 0 0 0,-2-1 0 0 0,0 0 0 0 0,-1-1 0 0 0,-1 0-1 0 0,15-35 1 0 0,-23 49-610 0 0,0 1 0 0 0,0-1 1 0 0,-1 1-1 0 0,1-1 0 0 0,0 1 0 0 0,-1-1 0 0 0,0 0 0 0 0,1 1 0 0 0,-1-4 0 0 0,-1 5 48 0 0,1 0 0 0 0,0 1 0 0 0,0-1 0 0 0,-1 0 1 0 0,1 1-1 0 0,-1-1 0 0 0,1 0 0 0 0,0 1 0 0 0,-1-1 0 0 0,1 0 0 0 0,-1 1 0 0 0,0-1 0 0 0,1 1 0 0 0,-1-1 1 0 0,1 1-1 0 0,-1-1 0 0 0,0 1 0 0 0,1 0 0 0 0,-1-1 0 0 0,0 1 0 0 0,1 0 0 0 0,-1 0 0 0 0,0-1 1 0 0,0 1-1 0 0,1 0 0 0 0,-1 0 0 0 0,0 0 0 0 0,0 0 0 0 0,0 0 0 0 0,1 0 0 0 0,-1 0 0 0 0,0 0 0 0 0,0 0 1 0 0,1 0-1 0 0,-2 1 0 0 0,-58 12-7525 0 0,35-10 3624 0 0</inkml:trace>
  <inkml:trace contextRef="#ctx0" brushRef="#br0" timeOffset="1">686 1 7493 0 0,'0'0'1918'0'0,"-3"16"-5179"0"0,-24 228 3179 0 0,27-235 52 0 0,0 8-34 0 0,-1 0 1 0 0,-1 0-1 0 0,0 0 0 0 0,-1 0 0 0 0,-6 19 0 0 0,8-34 216 0 0,1-1 0 0 0,-1-1 0 0 0,0 1 0 0 0,0 0-1 0 0,0 0 1 0 0,0 0 0 0 0,0 0 0 0 0,0-1 0 0 0,0 1-1 0 0,0 0 1 0 0,0-1 0 0 0,0 1 0 0 0,0-1 0 0 0,0 1 0 0 0,-1-1-1 0 0,1 0 1 0 0,0 1 0 0 0,0-1 0 0 0,0 0 0 0 0,-1 0 0 0 0,1 0-1 0 0,0 0 1 0 0,0 0 0 0 0,-1 0 0 0 0,1 0 0 0 0,-2 0 0 0 0,-39-7 1174 0 0,33 5-1529 0 0,-16-1-352 0 0,0 1 0 0 0,-1 2-1 0 0,1 0 1 0 0,-35 5 0 0 0,33-3-1928 0 0,5-1-700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4:51.632"/>
    </inkml:context>
    <inkml:brush xml:id="br0">
      <inkml:brushProperty name="width" value="0.035" units="cm"/>
      <inkml:brushProperty name="height" value="0.035" units="cm"/>
      <inkml:brushProperty name="color" value="#E71224"/>
    </inkml:brush>
  </inkml:definitions>
  <inkml:trace contextRef="#ctx0" brushRef="#br0">680 6 4916,'-3'-1'628,"0"0"0,0 0 0,0 0 0,0 1 0,0-1 0,0 1 0,0 0 0,-4 0 0,-26 6 937,17 0-1510,1 1 0,-17 9-1,26-13 306,-68 39 197,2 3 1,2 3-1,3 3 0,-100 96 0,162-142-570,-8 7-80,0 1 1,1 0 0,1 1-1,0 1 1,-14 25-1,24-39 54,0 1 0,0-1 0,1 1 0,-1-1 0,0 1 0,1-1 0,0 1 0,-1-1 0,1 1 0,0-1 0,0 1 0,-1-1 0,1 1 0,1 0 0,-1-1 0,0 1 0,0-1 0,0 1 0,2 2 0,-2-3 11,1 0 0,0 0 0,0 0-1,0 0 1,0-1 0,0 1-1,0 0 1,0 0 0,0-1 0,0 1-1,0-1 1,0 1 0,0-1-1,0 1 1,0-1 0,1 1 0,-1-1-1,0 0 1,2 0 0,3 1-14,0-1 0,0 0 1,-1 0-1,1-1 1,0 0-1,0 0 0,0 0 1,9-5-1,10-6 6,-1-1 0,-1-1 0,37-29 0,-35 24 52,2 1 1,31-17 0,-55 33-51,-1 1 0,1 0 0,0-1-1,-1 1 1,1 0 0,0 1 0,0-1 0,0 1 0,0-1-1,0 1 1,0 0 0,-1 0 0,1 0 0,0 0 0,0 1-1,0-1 1,0 1 0,0-1 0,0 1 0,-1 0-1,1 0 1,0 1 0,-1-1 0,4 2 0,2 4-117,-1-1 1,0 1 0,-1 0-1,1 1 1,9 15-1,-8-12-120,-4-5-175,1 0 0,0 0-1,1 0 1,0 0 0,0-1 0,0 0-1,0-1 1,1 1 0,-1-1 0,10 4 0,19 4-2119</inkml:trace>
</inkml:ink>
</file>

<file path=ppt/ink/ink3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166"/>
    </inkml:context>
    <inkml:brush xml:id="br0">
      <inkml:brushProperty name="width" value="0.1" units="cm"/>
      <inkml:brushProperty name="height" value="0.1" units="cm"/>
      <inkml:brushProperty name="color" value="#E71224"/>
    </inkml:brush>
  </inkml:definitions>
  <inkml:trace contextRef="#ctx0" brushRef="#br0">149 0 9561 0 0,'0'0'1633'0'0,"2"16"-3288"0"0,2 20 1701 0 0,-1 0 0 0 0,-2 0 0 0 0,-2 0 0 0 0,-6 53 0 0 0,-4-47 63 0 0,-2 0 1 0 0,-2-1-1 0 0,-1 0 0 0 0,-2-1 1 0 0,-2-1-1 0 0,-30 44 0 0 0,42-68 910 0 0,24-33 545 0 0,0 0-1824 0 0,4 1 24 0 0,0 2 0 0 0,1-1 1 0 0,41-21-1 0 0,-50 31 130 0 0,1 0 0 0 0,0 1 0 0 0,0 0 1 0 0,1 1-1 0 0,-1 0 0 0 0,1 1 0 0 0,0 1 0 0 0,23-2 1 0 0,-34 4 96 0 0,1 0 0 0 0,0 1 1 0 0,-1-1-1 0 0,1 1 0 0 0,-1-1 0 0 0,0 1 1 0 0,1 1-1 0 0,-1-1 0 0 0,0 0 0 0 0,1 1 1 0 0,-1-1-1 0 0,0 1 0 0 0,0 0 1 0 0,0 0-1 0 0,0 0 0 0 0,-1 1 0 0 0,1-1 1 0 0,-1 1-1 0 0,1-1 0 0 0,-1 1 1 0 0,0 0-1 0 0,0 0 0 0 0,0 0 0 0 0,0 0 1 0 0,0 0-1 0 0,-1 0 0 0 0,0 1 0 0 0,1-1 1 0 0,-1 0-1 0 0,0 1 0 0 0,-1-1 1 0 0,2 7-1 0 0,0 10-89 0 0,0 0 1 0 0,-1 1 0 0 0,-1-1-1 0 0,-4 29 1 0 0,3-37-142 0 0,0 13-3637 0 0</inkml:trace>
</inkml:ink>
</file>

<file path=ppt/ink/ink3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167"/>
    </inkml:context>
    <inkml:brush xml:id="br0">
      <inkml:brushProperty name="width" value="0.1" units="cm"/>
      <inkml:brushProperty name="height" value="0.1" units="cm"/>
      <inkml:brushProperty name="color" value="#E71224"/>
    </inkml:brush>
  </inkml:definitions>
  <inkml:trace contextRef="#ctx0" brushRef="#br0">208 40 1304 0 0,'0'0'10361'0'0,"3"-9"-10418"0"0,9-20-566 0 0,-9 27-99 0 0,-9 26 342 0 0,-31 94 836 0 0,-19 70-223 0 0,48-158-486 0 0,-20 51 1 0 0,24-71-255 0 0,-1-1 1 0 0,1 0 0 0 0,-2 0 0 0 0,1 0 0 0 0,-1 0-1 0 0,-1-1 1 0 0,1 0 0 0 0,-1 0 0 0 0,-10 7-1 0 0,-7 0-2317 0 0</inkml:trace>
</inkml:ink>
</file>

<file path=ppt/ink/ink3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168"/>
    </inkml:context>
    <inkml:brush xml:id="br0">
      <inkml:brushProperty name="width" value="0.1" units="cm"/>
      <inkml:brushProperty name="height" value="0.1" units="cm"/>
      <inkml:brushProperty name="color" value="#E71224"/>
    </inkml:brush>
  </inkml:definitions>
  <inkml:trace contextRef="#ctx0" brushRef="#br0">1 426 3420 0 0,'0'0'3325'0'0,"18"-4"-3019"0"0,242-46-684 0 0,-31-3 402 0 0,-197 43 50 0 0,-2-1 1 0 0,0-2 0 0 0,0-1-1 0 0,-1-1 1 0 0,34-25 0 0 0,-60 38-61 0 0,31-22 191 0 0,47-43-1 0 0,-73 59 183 0 0,0-1 1 0 0,0 1 0 0 0,0-1-1 0 0,-1-1 1 0 0,-1 1-1 0 0,0-1 1 0 0,0 0-1 0 0,-1-1 1 0 0,0 1 0 0 0,5-18-1 0 0,-47 114-2820 0 0,-131 350 4273 0 0,182-461-502 0 0,-4 12-1449 0 0,1 0 0 0 0,0 0-1 0 0,1 1 1 0 0,0 1 0 0 0,26-19 0 0 0,-30 25 79 0 0,0 0 0 0 0,0 0-1 0 0,1 0 1 0 0,-1 1 0 0 0,1 1-1 0 0,0-1 1 0 0,0 1 0 0 0,1 1 0 0 0,-1 0-1 0 0,1 0 1 0 0,14 0 0 0 0,-20 2 10 0 0,0 1 1 0 0,-1-1-1 0 0,1 1 1 0 0,-1 0-1 0 0,1 0 1 0 0,-1 1 0 0 0,1-1-1 0 0,-1 0 1 0 0,0 1-1 0 0,1 0 1 0 0,-1 0-1 0 0,0 0 1 0 0,-1 0-1 0 0,1 1 1 0 0,0-1-1 0 0,3 5 1 0 0,5 5-79 0 0,0 2-1 0 0,11 18 1 0 0,-6-8-302 0 0,20 35-5070 0 0,-29-51 2954 0 0</inkml:trace>
</inkml:ink>
</file>

<file path=ppt/ink/ink3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169"/>
    </inkml:context>
    <inkml:brush xml:id="br0">
      <inkml:brushProperty name="width" value="0.1" units="cm"/>
      <inkml:brushProperty name="height" value="0.1" units="cm"/>
      <inkml:brushProperty name="color" value="#E71224"/>
    </inkml:brush>
  </inkml:definitions>
  <inkml:trace contextRef="#ctx0" brushRef="#br0">0 271 444 0 0,'0'0'5681'0'0,"11"-7"-5474"0"0,17-8-155 0 0,1 1 0 0 0,1 2-1 0 0,33-11 1 0 0,-31 15-52 0 0,96-33 87 0 0,-114 36-27 0 0,0-1 1 0 0,-1 0 0 0 0,0-1-1 0 0,0-1 1 0 0,-1 0-1 0 0,20-17 1 0 0,-30 23-18 0 0,0 0 0 0 0,0 0 0 0 0,0 0 0 0 0,0-1 0 0 0,0 1 0 0 0,-1-1 0 0 0,1 1 0 0 0,-1-1-1 0 0,1 1 1 0 0,-1-1 0 0 0,0 0 0 0 0,0 0 0 0 0,0 1 0 0 0,0-6 0 0 0,-1 6-36 0 0,0 1 0 0 0,0 0 0 0 0,0-1-1 0 0,0 1 1 0 0,-1-1 0 0 0,1 1 0 0 0,-1 0 0 0 0,1-1 0 0 0,-1 1 0 0 0,1 0-1 0 0,-1 0 1 0 0,0-1 0 0 0,0 1 0 0 0,1 0 0 0 0,-1 0 0 0 0,0 0-1 0 0,0 0 1 0 0,0 0 0 0 0,0 0 0 0 0,0 0 0 0 0,-1 0 0 0 0,1 0-1 0 0,0 1 1 0 0,0-1 0 0 0,-1 0 0 0 0,1 1 0 0 0,0-1 0 0 0,-1 1-1 0 0,1-1 1 0 0,-3 1 0 0 0,-10-4-163 0 0,-1 1 1 0 0,0 1-1 0 0,1 1 0 0 0,-1 0 0 0 0,0 1 0 0 0,0 0 1 0 0,1 1-1 0 0,-24 5 0 0 0,12-1 146 0 0,0 2 0 0 0,1 0 0 0 0,-46 21 0 0 0,63-24-6 0 0,0 0 1 0 0,0 1-1 0 0,1 0 1 0 0,-1 0-1 0 0,1 0 1 0 0,1 1-1 0 0,-1 0 1 0 0,1 1-1 0 0,0-1 1 0 0,0 1-1 0 0,-8 12 1 0 0,13-16 10 0 0,-1 0 0 0 0,1 0 1 0 0,-1 1-1 0 0,1-1 0 0 0,0 0 1 0 0,0 1-1 0 0,0-1 0 0 0,1 1 1 0 0,-1-1-1 0 0,1 1 0 0 0,0-1 1 0 0,0 1-1 0 0,0-1 0 0 0,0 1 0 0 0,1 0 1 0 0,-1-1-1 0 0,1 0 0 0 0,0 1 1 0 0,0-1-1 0 0,0 1 0 0 0,1-1 1 0 0,-1 0-1 0 0,1 0 0 0 0,0 0 1 0 0,0 0-1 0 0,0 0 0 0 0,0 0 1 0 0,0 0-1 0 0,1-1 0 0 0,-1 1 1 0 0,4 2-1 0 0,6 5 129 0 0,0-1-1 0 0,1 0 1 0 0,0-1 0 0 0,0-1 0 0 0,0 0-1 0 0,1-1 1 0 0,0 0 0 0 0,0-1-1 0 0,1 0 1 0 0,24 3 0 0 0,-1-2 100 0 0,0-1 1 0 0,0-3-1 0 0,41-1 1 0 0,-39-5 263 0 0,-38 3-564 0 0,-1 1-1 0 0,0 0 0 0 0,1 0 1 0 0,-1-1-1 0 0,1 1 1 0 0,-1 0-1 0 0,0-1 0 0 0,0 0 1 0 0,1 1-1 0 0,-1-1 0 0 0,0 0 1 0 0,0 1-1 0 0,1-1 1 0 0,-1 0-1 0 0,0 0 0 0 0,0 0 1 0 0,0 0-1 0 0,0 0 1 0 0,0 0-1 0 0,-1 0 0 0 0,1-1 1 0 0,0 1-1 0 0,0 0 1 0 0,-1 0-1 0 0,2-3 0 0 0,-2-5-2882 0 0</inkml:trace>
</inkml:ink>
</file>

<file path=ppt/ink/ink3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170"/>
    </inkml:context>
    <inkml:brush xml:id="br0">
      <inkml:brushProperty name="width" value="0.1" units="cm"/>
      <inkml:brushProperty name="height" value="0.1" units="cm"/>
      <inkml:brushProperty name="color" value="#E71224"/>
    </inkml:brush>
  </inkml:definitions>
  <inkml:trace contextRef="#ctx0" brushRef="#br0">0 190 992 0 0,'0'0'4991'0'0,"13"-6"-4727"0"0,20-7-254 0 0,1 2 0 0 0,39-9 0 0 0,-20 10-36 0 0,-27 7 65 0 0,-1-2 1 0 0,0 0 0 0 0,0-2-1 0 0,0-1 1 0 0,41-18 0 0 0,-65 25-9 0 0,0 1-1 0 0,0-1 1 0 0,1 0 0 0 0,-1 0 0 0 0,0 1 0 0 0,0-1 0 0 0,0 0 0 0 0,0 0 0 0 0,0 0 0 0 0,0 0 0 0 0,0 0 0 0 0,0 0 0 0 0,0-1 0 0 0,0 1-1 0 0,-1 0 1 0 0,1 0 0 0 0,0-1 0 0 0,-1 1 0 0 0,1 0 0 0 0,0-3 0 0 0,-1 3-1 0 0,-1 0 1 0 0,1-1-1 0 0,0 1 1 0 0,0 0-1 0 0,-1 0 1 0 0,1 0-1 0 0,-1 0 1 0 0,1 0-1 0 0,-1 0 1 0 0,1 0-1 0 0,-1 0 0 0 0,0 0 1 0 0,1 0-1 0 0,-1 0 1 0 0,0 0-1 0 0,0 0 1 0 0,0 1-1 0 0,1-1 1 0 0,-3-1-1 0 0,-2-2-32 0 0,-1 1 1 0 0,0 0-1 0 0,0 0 0 0 0,0 0 1 0 0,0 1-1 0 0,0 0 0 0 0,-11-2 0 0 0,-2 1-24 0 0,0 1 0 0 0,1 1 0 0 0,-1 0 0 0 0,0 2 0 0 0,0 0 0 0 0,-23 5 0 0 0,34-5 12 0 0,0 1 0 0 0,0 0 1 0 0,0 0-1 0 0,0 1 0 0 0,0 0 0 0 0,1 0 0 0 0,0 1 0 0 0,-1 0 0 0 0,1 0 0 0 0,1 0 1 0 0,-1 1-1 0 0,1 0 0 0 0,-1 1 0 0 0,2 0 0 0 0,-1-1 0 0 0,-9 14 0 0 0,13-15 13 0 0,-1-1-1 0 0,1 1 1 0 0,1 0-1 0 0,-1 0 1 0 0,0 0-1 0 0,1 0 1 0 0,0 0 0 0 0,0 1-1 0 0,0-1 1 0 0,1 0-1 0 0,-1 0 1 0 0,1 1-1 0 0,0-1 1 0 0,0 0-1 0 0,0 1 1 0 0,1-1-1 0 0,0 0 1 0 0,0 0-1 0 0,0 1 1 0 0,0-1-1 0 0,0 0 1 0 0,1 0-1 0 0,0 0 1 0 0,0 0-1 0 0,0-1 1 0 0,0 1-1 0 0,1-1 1 0 0,-1 1 0 0 0,1-1-1 0 0,0 0 1 0 0,0 0-1 0 0,3 3 1 0 0,4 3 109 0 0,0-1 1 0 0,1-1-1 0 0,0 0 1 0 0,0-1-1 0 0,0 0 1 0 0,1 0-1 0 0,0-1 1 0 0,0-1 0 0 0,19 5-1 0 0,-7-4-303 0 0,-1-1 0 0 0,1-1 0 0 0,39-1 0 0 0,-48-2-493 0 0,0-1 0 0 0,0-1 1 0 0,0-1-1 0 0,15-4 0 0 0,20-12-1977 0 0</inkml:trace>
</inkml:ink>
</file>

<file path=ppt/ink/ink3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171"/>
    </inkml:context>
    <inkml:brush xml:id="br0">
      <inkml:brushProperty name="width" value="0.1" units="cm"/>
      <inkml:brushProperty name="height" value="0.1" units="cm"/>
      <inkml:brushProperty name="color" value="#E71224"/>
    </inkml:brush>
  </inkml:definitions>
  <inkml:trace contextRef="#ctx0" brushRef="#br0">282 0 6189 0 0,'0'0'4219'0'0,"-11"15"-5557"0"0,-3 1 1385 0 0,5-6-21 0 0,0 2-1 0 0,0-1 1 0 0,1 1 0 0 0,0 0-1 0 0,1 1 1 0 0,-6 15-1 0 0,-127 333 546 0 0,96-203-2849 0 0,35-100-1801 0 0,9-44 1505 0 0</inkml:trace>
</inkml:ink>
</file>

<file path=ppt/ink/ink3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172"/>
    </inkml:context>
    <inkml:brush xml:id="br0">
      <inkml:brushProperty name="width" value="0.1" units="cm"/>
      <inkml:brushProperty name="height" value="0.1" units="cm"/>
      <inkml:brushProperty name="color" value="#E71224"/>
    </inkml:brush>
  </inkml:definitions>
  <inkml:trace contextRef="#ctx0" brushRef="#br0">0 247 1160 0 0,'0'0'3271'0'0,"12"-8"-2666"0"0,23-15-267 0 0,15-10 263 0 0,61-50-1 0 0,-107 79-487 0 0,0 0 0 0 0,0-1 0 0 0,-1 1 0 0 0,0-1 0 0 0,0 1 0 0 0,0-1 0 0 0,0 0 0 0 0,-1 0 0 0 0,1-1 0 0 0,0-5 0 0 0,-2 10-78 0 0,-1 0-1 0 0,0-1 1 0 0,1 1 0 0 0,-1 0 0 0 0,0-1-1 0 0,0 1 1 0 0,0 0 0 0 0,0-1-1 0 0,0 1 1 0 0,0 0 0 0 0,0-1 0 0 0,-1 1-1 0 0,1 0 1 0 0,0-1 0 0 0,-1 1-1 0 0,1 0 1 0 0,-1-1 0 0 0,0 1 0 0 0,1 0-1 0 0,-1 0 1 0 0,0 0 0 0 0,0 0-1 0 0,0 0 1 0 0,1-1 0 0 0,-1 2 0 0 0,0-1-1 0 0,0 0 1 0 0,-1 0 0 0 0,1 0-1 0 0,0 0 1 0 0,0 1 0 0 0,0-1 0 0 0,0 0-1 0 0,-1 1 1 0 0,1-1 0 0 0,0 1-1 0 0,-1 0 1 0 0,1-1 0 0 0,0 1 0 0 0,-1 0-1 0 0,1 0 1 0 0,0 0 0 0 0,-1 0-1 0 0,1 0 1 0 0,-3 0 0 0 0,-4 0-108 0 0,-1 0-1 0 0,1 1 1 0 0,-1 0 0 0 0,1 1-1 0 0,0 0 1 0 0,0 0 0 0 0,0 0-1 0 0,0 1 1 0 0,0 0 0 0 0,1 1 0 0 0,-1 0-1 0 0,1 0 1 0 0,0 1 0 0 0,0-1-1 0 0,0 2 1 0 0,1-1 0 0 0,0 1 0 0 0,0 0-1 0 0,0 0 1 0 0,1 0 0 0 0,0 1-1 0 0,0 0 1 0 0,-7 13 0 0 0,7-12 83 0 0,1 0 0 0 0,0 0 0 0 0,1 0 0 0 0,0 0 0 0 0,0 0 0 0 0,1 1 0 0 0,-1 0 1 0 0,2-1-1 0 0,0 1 0 0 0,0 0 0 0 0,0 0 0 0 0,1 0 0 0 0,0 0 0 0 0,1-1 0 0 0,0 1 0 0 0,1 0 0 0 0,-1 0 1 0 0,2-1-1 0 0,-1 1 0 0 0,1-1 0 0 0,0 0 0 0 0,8 13 0 0 0,-8-16-232 0 0,0-1 0 0 0,0 0 0 0 0,1 0 1 0 0,0 0-1 0 0,0 0 0 0 0,0 0 0 0 0,0-1 0 0 0,1 0 0 0 0,-1 0 0 0 0,1 0 0 0 0,0 0 0 0 0,0-1 1 0 0,0 0-1 0 0,0 0 0 0 0,0 0 0 0 0,0-1 0 0 0,0 0 0 0 0,1 1 0 0 0,9-1 0 0 0,27-1-2732 0 0</inkml:trace>
</inkml:ink>
</file>

<file path=ppt/ink/ink3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173"/>
    </inkml:context>
    <inkml:brush xml:id="br0">
      <inkml:brushProperty name="width" value="0.1" units="cm"/>
      <inkml:brushProperty name="height" value="0.1" units="cm"/>
      <inkml:brushProperty name="color" value="#E71224"/>
    </inkml:brush>
  </inkml:definitions>
  <inkml:trace contextRef="#ctx0" brushRef="#br0">75 108 4528 0 0,'0'0'3447'0'0,"-5"13"-4895"0"0,-45 118 1794 0 0,30-99 2524 0 0,20-32-2825 0 0,9-20 1041 0 0,1 1-1118 0 0,1 0 0 0 0,0 1 0 0 0,2 1 0 0 0,0 0 1 0 0,28-27-1 0 0,-29 32-40 0 0,1 1 1 0 0,0 0 0 0 0,1 1-1 0 0,0 0 1 0 0,0 1 0 0 0,1 1 0 0 0,30-12-1 0 0,-42 19 56 0 0,1-1 0 0 0,0 1-1 0 0,0 0 1 0 0,0 0 0 0 0,0 1 0 0 0,-1-1-1 0 0,1 1 1 0 0,0 0 0 0 0,0 0 0 0 0,0 0-1 0 0,0 1 1 0 0,0-1 0 0 0,0 1 0 0 0,0 0-1 0 0,0 0 1 0 0,-1 0 0 0 0,1 0 0 0 0,0 1-1 0 0,-1 0 1 0 0,1 0 0 0 0,-1 0 0 0 0,1 0-1 0 0,4 4 1 0 0,-4-2-5 0 0,-1 0-1 0 0,1 1 1 0 0,-1-1 0 0 0,0 1-1 0 0,0 0 1 0 0,0 0 0 0 0,-1 0-1 0 0,1 0 1 0 0,-1 1 0 0 0,-1-1-1 0 0,1 0 1 0 0,-1 1 0 0 0,0-1 0 0 0,0 1-1 0 0,0 11 1 0 0,-1-15 22 0 0,1 1 25 0 0,-1 1 0 0 0,0 0 0 0 0,0 0 1 0 0,0 0-1 0 0,0 0 0 0 0,0-1 0 0 0,-1 1 1 0 0,0 0-1 0 0,0 0 0 0 0,0-1 0 0 0,0 1 1 0 0,0 0-1 0 0,-1-1 0 0 0,0 1 0 0 0,-2 3 651 0 0,14-24 715 0 0,-1 5-1457 0 0,0 1 1 0 0,1 1 0 0 0,0 0 0 0 0,1 0-1 0 0,0 1 1 0 0,1 0 0 0 0,-1 1 0 0 0,2 1-1 0 0,15-8 1 0 0,-22 12 32 0 0,1 0 0 0 0,0 1 0 0 0,0-1 0 0 0,0 2 0 0 0,0-1 0 0 0,0 1 0 0 0,0 0 0 0 0,0 1 0 0 0,1-1 0 0 0,-1 1 0 0 0,0 1 0 0 0,0 0 0 0 0,0 0 0 0 0,1 0 0 0 0,-1 1 0 0 0,0 0 1 0 0,-1 0-1 0 0,1 0 0 0 0,0 1 0 0 0,6 4 0 0 0,-2 0 10 0 0,-1 0 1 0 0,0 0-1 0 0,0 1 1 0 0,0 1-1 0 0,-1 0 1 0 0,-1 0 0 0 0,12 16-1 0 0,3 8-1988 0 0,18 37 0 0 0,-29-50-304 0 0,-2-5 130 0 0</inkml:trace>
  <inkml:trace contextRef="#ctx0" brushRef="#br0" timeOffset="1">1064 241 456 0 0,'0'0'2876'0'0,"13"-13"-2074"0"0,-3 3-644 0 0,7-7 280 0 0,-2 0 0 0 0,1 0 0 0 0,-2-2 0 0 0,13-20 1 0 0,-24 34-216 0 0,-1-1 1 0 0,1 1 0 0 0,-1-1 0 0 0,0 1 0 0 0,-1-1 0 0 0,1 0-1 0 0,-1 0 1 0 0,0 0 0 0 0,0 0 0 0 0,-1-11 0 0 0,0 16-146 0 0,0-1 0 0 0,-1 0 1 0 0,1 1-1 0 0,0-1 0 0 0,-1 1 1 0 0,1-1-1 0 0,-1 1 0 0 0,0-1 0 0 0,1 1 1 0 0,-1-1-1 0 0,0 1 0 0 0,0-1 1 0 0,0 1-1 0 0,0 0 0 0 0,0-1 0 0 0,0 1 1 0 0,-2-2-1 0 0,1 2-90 0 0,0 0 0 0 0,0 0-1 0 0,-1 1 1 0 0,1-1 0 0 0,0 0-1 0 0,0 1 1 0 0,0-1 0 0 0,0 1 0 0 0,-1 0-1 0 0,1-1 1 0 0,0 1 0 0 0,0 0 0 0 0,-1 1-1 0 0,1-1 1 0 0,0 0 0 0 0,-4 1 0 0 0,-3 2-20 0 0,-1 1 1 0 0,0-1 0 0 0,1 1 0 0 0,0 1 0 0 0,0 0 0 0 0,0 0-1 0 0,1 1 1 0 0,-1 0 0 0 0,1 0 0 0 0,1 1 0 0 0,-1 0-1 0 0,1 1 1 0 0,1-1 0 0 0,-1 1 0 0 0,1 0 0 0 0,0 1 0 0 0,1 0-1 0 0,0 0 1 0 0,1 0 0 0 0,0 0 0 0 0,0 1 0 0 0,1-1 0 0 0,0 1-1 0 0,0 0 1 0 0,1 0 0 0 0,1 0 0 0 0,0 1 0 0 0,0 16 0 0 0,1-24-49 0 0,1 1 1 0 0,0-1 0 0 0,0 1 0 0 0,0-1-1 0 0,0 0 1 0 0,1 0 0 0 0,-1 1 0 0 0,1-1 0 0 0,0 0-1 0 0,0 0 1 0 0,0-1 0 0 0,0 1 0 0 0,0 0 0 0 0,1-1-1 0 0,-1 1 1 0 0,1-1 0 0 0,0 0 0 0 0,0 1-1 0 0,-1-2 1 0 0,1 1 0 0 0,7 3 0 0 0,-2-2-422 0 0,-1 0 1 0 0,1 0 0 0 0,1-1-1 0 0,-1 0 1 0 0,0 0 0 0 0,1-1-1 0 0,-1 0 1 0 0,14 0 0 0 0,20-4-2052 0 0</inkml:trace>
</inkml:ink>
</file>

<file path=ppt/ink/ink3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175"/>
    </inkml:context>
    <inkml:brush xml:id="br0">
      <inkml:brushProperty name="width" value="0.1" units="cm"/>
      <inkml:brushProperty name="height" value="0.1" units="cm"/>
      <inkml:brushProperty name="color" value="#E71224"/>
    </inkml:brush>
  </inkml:definitions>
  <inkml:trace contextRef="#ctx0" brushRef="#br0">144 167 820 0 0,'0'0'6088'0'0,"1"7"-7287"0"0,0-3 1278 0 0,-1-1 0 0 0,0 1 0 0 0,0 0 0 0 0,0-1 0 0 0,0 1 0 0 0,0 0 1 0 0,-1-1-1 0 0,1 1 0 0 0,-1-1 0 0 0,0 1 0 0 0,-1-1 0 0 0,1 1 0 0 0,0-1 0 0 0,-1 0 1 0 0,0 1-1 0 0,1-1 0 0 0,-1 0 0 0 0,-1 0 0 0 0,1 0 0 0 0,0-1 0 0 0,-1 1 1 0 0,1 0-1 0 0,-1-1 0 0 0,0 0 0 0 0,0 1 0 0 0,0-1 0 0 0,0-1 0 0 0,0 1 1 0 0,-5 2-1 0 0,4-3 30 0 0,0 1 0 0 0,0-1 1 0 0,0 0-1 0 0,0 0 0 0 0,-1-1 1 0 0,1 1-1 0 0,0-1 0 0 0,0 0 1 0 0,-1 0-1 0 0,1-1 0 0 0,0 1 1 0 0,0-1-1 0 0,-1 0 0 0 0,-5-2 1 0 0,9 3-101 0 0,-1-1 1 0 0,1 0 0 0 0,-1 0 0 0 0,1 0 0 0 0,-1 0-1 0 0,1 0 1 0 0,0 0 0 0 0,0 0 0 0 0,-1 0 0 0 0,1-1-1 0 0,0 1 1 0 0,0 0 0 0 0,0-1 0 0 0,0 1 0 0 0,0-1-1 0 0,1 1 1 0 0,-1-1 0 0 0,0 1 0 0 0,1-1 0 0 0,-1 0 0 0 0,1 1-1 0 0,-1-1 1 0 0,1 0 0 0 0,0 1 0 0 0,0-1 0 0 0,0 0-1 0 0,0 1 1 0 0,0-1 0 0 0,0 0 0 0 0,0 0 0 0 0,1 1-1 0 0,-1-1 1 0 0,1 0 0 0 0,-1 1 0 0 0,1-1 0 0 0,-1 1-1 0 0,1-1 1 0 0,2-2 0 0 0,1-5-112 0 0,1 0 1 0 0,1 1-1 0 0,0 0 1 0 0,0 0-1 0 0,0 0 1 0 0,1 1-1 0 0,0 0 1 0 0,1 0-1 0 0,-1 0 1 0 0,16-8-1 0 0,10-7-83 0 0,46-20-1 0 0,-78 41 182 0 0,24-11-98 0 0,44-17-1 0 0,-62 27 93 0 0,-1 0 1 0 0,1 0-1 0 0,-1 1 1 0 0,1 0-1 0 0,0 0 0 0 0,0 0 1 0 0,-1 1-1 0 0,1 0 1 0 0,0 0-1 0 0,0 1 1 0 0,0 0-1 0 0,12 3 0 0 0,-16-3-2 0 0,0 1 0 0 0,0-1 0 0 0,-1 1 0 0 0,1 0-1 0 0,-1 0 1 0 0,1 0 0 0 0,-1 0 0 0 0,0 0 0 0 0,1 0-1 0 0,-1 1 1 0 0,0-1 0 0 0,-1 1 0 0 0,1-1 0 0 0,0 1-1 0 0,-1 0 1 0 0,1 0 0 0 0,-1 0 0 0 0,0 0-1 0 0,0 0 1 0 0,0 0 0 0 0,0 0 0 0 0,-1 0 0 0 0,1 0-1 0 0,-1 0 1 0 0,0 0 0 0 0,0 0 0 0 0,0 1 0 0 0,0-1-1 0 0,-1 0 1 0 0,0 4 0 0 0,0 4 83 0 0,-2 1 0 0 0,1-1-1 0 0,-2 0 1 0 0,1 1 0 0 0,-2-1 0 0 0,-8 17 0 0 0,3-12 11 0 0,0 0 0 0 0,-2-1 0 0 0,1 0-1 0 0,-23 21 1 0 0,-28 18-3550 0 0,49-45 1194 0 0</inkml:trace>
</inkml:ink>
</file>

<file path=ppt/ink/ink3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176"/>
    </inkml:context>
    <inkml:brush xml:id="br0">
      <inkml:brushProperty name="width" value="0.1" units="cm"/>
      <inkml:brushProperty name="height" value="0.1" units="cm"/>
      <inkml:brushProperty name="color" value="#E71224"/>
    </inkml:brush>
  </inkml:definitions>
  <inkml:trace contextRef="#ctx0" brushRef="#br0">173 0 5853 0 0,'0'0'5931'0'0,"4"0"-7546"0"0,-3 0 1610 0 0,0 0 1 0 0,-1 0-1 0 0,1 1 1 0 0,0-1 0 0 0,0 0-1 0 0,-1 0 1 0 0,1 1-1 0 0,0-1 1 0 0,0 0-1 0 0,-1 1 1 0 0,1-1-1 0 0,0 1 1 0 0,-1-1-1 0 0,1 1 1 0 0,0-1-1 0 0,-1 1 1 0 0,1-1-1 0 0,-1 1 1 0 0,1 0-1 0 0,-1-1 1 0 0,1 1-1 0 0,-1 0 1 0 0,1-1-1 0 0,-1 1 1 0 0,1 1-1 0 0,6 30-61 0 0,-9 47 41 0 0,1-65 33 0 0,-3 24 95 0 0,-1-1 0 0 0,-2-1 0 0 0,-2 1 0 0 0,-1-1 0 0 0,-14 34 0 0 0,1-15-1715 0 0,-3-1 1 0 0,-44 71 0 0 0,50-95-962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3:57.956"/>
    </inkml:context>
    <inkml:brush xml:id="br0">
      <inkml:brushProperty name="width" value="0.035" units="cm"/>
      <inkml:brushProperty name="height" value="0.035" units="cm"/>
    </inkml:brush>
  </inkml:definitions>
  <inkml:trace contextRef="#ctx0" brushRef="#br0">0 54 2448,'12'-4'10109,"24"1"-8811,-23 1 54,583-42 1589,-596 44-2950,-2 0-107,-7 0-3668</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4:52.067"/>
    </inkml:context>
    <inkml:brush xml:id="br0">
      <inkml:brushProperty name="width" value="0.035" units="cm"/>
      <inkml:brushProperty name="height" value="0.035" units="cm"/>
      <inkml:brushProperty name="color" value="#E71224"/>
    </inkml:brush>
  </inkml:definitions>
  <inkml:trace contextRef="#ctx0" brushRef="#br0">190 508 6581,'-25'-27'5568,"23"26"-5340,0-1 0,0 1 1,0 0-1,-1 0 1,1 0-1,0 0 0,0 0 1,-1 0-1,-4 0 0,4 0-181,0 2-1,0-1 0,0 0 0,0 1 0,0-1 0,0 1 0,0 0 1,0 0-1,0 0 0,0 0 0,1 1 0,-1-1 0,0 1 1,1 0-1,-1-1 0,1 1 0,0 0 0,-1 1 0,-1 2 0,-5 5-43,0 0 0,2 1 0,-1 0 0,1 1 0,1 0 0,0 0 0,1 0-1,0 0 1,1 1 0,0 0 0,1 0 0,0 0 0,1 0 0,0 24 0,1-17-52,2 0 0,0-1 0,1 1 0,1-1 1,0 1-1,2-1 0,0 0 0,1-1 0,14 28 1,-11-29-100,0-2 1,2 1-1,0-1 1,0-1-1,2 0 0,0-1 1,0 0-1,30 21 1,-31-26-169,0 0 0,1-1 1,0 0-1,0-1 0,1 0 1,-1-1-1,1-1 1,0 0-1,1-1 0,-1 0 1,28 1-1,-34-5-45,1 0 1,-1 0 0,1 0-1,-1-1 1,1 0-1,-1-1 1,0 0-1,0 0 1,0-1-1,-1 0 1,1 0-1,-1-1 1,12-9-1,17-19-3215</inkml:trace>
  <inkml:trace contextRef="#ctx0" brushRef="#br0" timeOffset="1">1065 0 9065,'-14'14'1689,"2"1"0,-13 18 0,-2 9-769,-36 80-1,62-120-879,-47 103 276,4 2 0,5 2-1,-44 199 1,40-26-1795,27-118-3785,16-154 4314,0-10 910,0 0-1,0 0 1,0 0 0,0 0-1,0 0 1,0 0 0,0 0-1,0 1 1,0-1 0,0 0 0,0 0-1,0 0 1,0 0 0,0 0-1,0 0 1,0 1 0,0-1-1,0 0 1,0 0 0,0 0-1,0 0 1,0 0 0,0 0-1,0 0 1,0 1 0,0-1 0,0 0-1,0 0 1,1 0 0,-1 0-1,0 0 1,0 0 0,0 0-1,0 0 1,0 0 0,0 0-1,0 0 1,0 1 0,1-1-1,-1 0 1,0 0 0,0 0 0,0 0-1,0 0 1,0 0 0,0 0-1,0 0 1,1 0 0,-1 0-1,0 0 1,0 0 0,0 0-1,0 0 1,0 0 0,0 0-1,0 0 1,1 0 0,-1 0 0,0-1-1,0 1 1,0 0 0,0 0-1,0 0 1,0 0 0,11-13-1601</inkml:trace>
</inkml:ink>
</file>

<file path=ppt/ink/ink3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177"/>
    </inkml:context>
    <inkml:brush xml:id="br0">
      <inkml:brushProperty name="width" value="0.1" units="cm"/>
      <inkml:brushProperty name="height" value="0.1" units="cm"/>
      <inkml:brushProperty name="color" value="#E71224"/>
    </inkml:brush>
  </inkml:definitions>
  <inkml:trace contextRef="#ctx0" brushRef="#br0">1 182 4316 0 0,'0'0'1515'0'0,"15"-6"-1080"0"0,-3 0-448 0 0,3-1-41 0 0,0 1 0 0 0,1 1-1 0 0,-1 0 1 0 0,33-6 0 0 0,153-10-189 0 0,105-18 369 0 0,-97-23 1966 0 0,-167 48-488 0 0,-91 22-1813 0 0,-24 10 162 0 0,38-11 29 0 0,0 2 1 0 0,0 1-1 0 0,1 2 0 0 0,-44 22 1 0 0,75-33-9 0 0,1 0 0 0 0,0 1 1 0 0,0-1-1 0 0,-1 0 0 0 0,1 1 0 0 0,0-1 0 0 0,0 1 1 0 0,0 0-1 0 0,1-1 0 0 0,-1 1 0 0 0,0 0 1 0 0,1 0-1 0 0,-1 0 0 0 0,1 1 0 0 0,-1-1 0 0 0,1 0 1 0 0,0 0-1 0 0,0 1 0 0 0,0-1 0 0 0,0 1 1 0 0,1-1-1 0 0,-1 1 0 0 0,0 3 0 0 0,2-3-8 0 0,0 0-1 0 0,-1 0 1 0 0,1-1 0 0 0,1 1-1 0 0,-1 0 1 0 0,0 0 0 0 0,1-1-1 0 0,-1 1 1 0 0,1-1-1 0 0,0 1 1 0 0,0-1 0 0 0,0 1-1 0 0,0-1 1 0 0,0 0 0 0 0,0 0-1 0 0,1 0 1 0 0,-1 0-1 0 0,1-1 1 0 0,3 3 0 0 0,47 27 76 0 0,25 17-366 0 0,-71-43 253 0 0,0 0 1 0 0,-1 1 0 0 0,1 0-1 0 0,-1 1 1 0 0,0-1-1 0 0,0 1 1 0 0,7 13-1 0 0,-12-19 82 0 0,0 0 0 0 0,0 0-1 0 0,0 0 1 0 0,0 1 0 0 0,-1-1-1 0 0,1 0 1 0 0,0 1 0 0 0,-1-1-1 0 0,1 0 1 0 0,-1 1 0 0 0,0-1-1 0 0,1 1 1 0 0,-1-1 0 0 0,0 1-1 0 0,0-1 1 0 0,0 1 0 0 0,0-1-1 0 0,0 1 1 0 0,0-1 0 0 0,0 0-1 0 0,-1 1 1 0 0,1-1 0 0 0,0 1-1 0 0,-1-1 1 0 0,1 0 0 0 0,-1 1-1 0 0,0-1 1 0 0,1 0 0 0 0,-1 1-1 0 0,0-1 1 0 0,0 0 0 0 0,0 0-1 0 0,0 0 1 0 0,0 0 0 0 0,0 0-1 0 0,0 0 1 0 0,0 0 0 0 0,0 0-1 0 0,0 0 1 0 0,-1 0 0 0 0,1-1-1 0 0,0 1 1 0 0,0 0 0 0 0,-1-1-1 0 0,1 1 1 0 0,-1-1 0 0 0,-1 1-1 0 0,-9 2 410 0 0,0-1-1 0 0,-1 0 0 0 0,1-1 1 0 0,-20 0-1 0 0,19 0-347 0 0,-57-1 487 0 0,45-1-949 0 0,-1 1-1 0 0,0 1 1 0 0,0 1 0 0 0,-37 8 0 0 0</inkml:trace>
</inkml:ink>
</file>

<file path=ppt/ink/ink3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178"/>
    </inkml:context>
    <inkml:brush xml:id="br0">
      <inkml:brushProperty name="width" value="0.1" units="cm"/>
      <inkml:brushProperty name="height" value="0.1" units="cm"/>
      <inkml:brushProperty name="color" value="#E71224"/>
    </inkml:brush>
  </inkml:definitions>
  <inkml:trace contextRef="#ctx0" brushRef="#br0">103 13 1800 0 0,'0'0'8592'0'0,"3"-13"-10203"0"0,-10 34 1703 0 0,2-6-38 0 0,0 0-1 0 0,0 0 1 0 0,-2 0-1 0 0,1-1 1 0 0,-2 0 0 0 0,-15 22-1 0 0,13-23-16 0 0,1 0 0 0 0,-11 20 0 0 0,34-54-4968 0 0</inkml:trace>
</inkml:ink>
</file>

<file path=ppt/ink/ink3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179"/>
    </inkml:context>
    <inkml:brush xml:id="br0">
      <inkml:brushProperty name="width" value="0.1" units="cm"/>
      <inkml:brushProperty name="height" value="0.1" units="cm"/>
      <inkml:brushProperty name="color" value="#E71224"/>
    </inkml:brush>
  </inkml:definitions>
  <inkml:trace contextRef="#ctx0" brushRef="#br0">0 1 7977 0 0,'0'0'1412'0'0</inkml:trace>
</inkml:ink>
</file>

<file path=ppt/ink/ink3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180"/>
    </inkml:context>
    <inkml:brush xml:id="br0">
      <inkml:brushProperty name="width" value="0.1" units="cm"/>
      <inkml:brushProperty name="height" value="0.1" units="cm"/>
      <inkml:brushProperty name="color" value="#E71224"/>
    </inkml:brush>
  </inkml:definitions>
  <inkml:trace contextRef="#ctx0" brushRef="#br0">120 4 1044 0 0,'0'0'2071'0'0,"0"13"-1687"0"0,-1 10-107 0 0,-1 0 0 0 0,-8 39-1 0 0,9-54-161 0 0,-1 0 0 0 0,0 0-1 0 0,-1 0 1 0 0,0 0-1 0 0,0-1 1 0 0,-1 1-1 0 0,0-1 1 0 0,0 0-1 0 0,-1 0 1 0 0,1 0 0 0 0,-2-1-1 0 0,1 0 1 0 0,-8 8-1 0 0,12-14-81 0 0,0 1-1 0 0,1 0 1 0 0,-1 0-1 0 0,0-1 1 0 0,0 1-1 0 0,0 0 1 0 0,1-1-1 0 0,-1 1 1 0 0,0 0-1 0 0,0-1 1 0 0,0 0-1 0 0,0 1 1 0 0,0-1-1 0 0,0 1 1 0 0,0-1-1 0 0,0 0 1 0 0,0 0-1 0 0,0 0 0 0 0,0 0 1 0 0,0 1-1 0 0,-1-2 1 0 0,1 1-1 0 0,0 0 1 0 0,0 0-1 0 0,0 0 1 0 0,0 0-1 0 0,0 0 1 0 0,0-1-1 0 0,0 1 1 0 0,0-1-1 0 0,0 1 1 0 0,0-1-1 0 0,0 1 1 0 0,0-1-1 0 0,1 1 1 0 0,-1-1-1 0 0,0 0 1 0 0,0 1-1 0 0,0-1 1 0 0,1 0-1 0 0,-1 0 1 0 0,0 1-1 0 0,1-1 1 0 0,-1 0-1 0 0,1 0 1 0 0,-1 0-1 0 0,1 0 1 0 0,-1 0-1 0 0,1 0 1 0 0,0 0-1 0 0,-1 0 1 0 0,1-1-1 0 0,-1-2-11 0 0,0 0 1 0 0,0 0-1 0 0,1 1 0 0 0,-1-1 0 0 0,1 0 0 0 0,0 0 1 0 0,0 0-1 0 0,0 0 0 0 0,1 0 0 0 0,0 0 0 0 0,-1 1 1 0 0,1-1-1 0 0,3-6 0 0 0,1 1-108 0 0,1 0 0 0 0,1 0 0 0 0,0 0 0 0 0,0 1 0 0 0,1-1-1 0 0,0 2 1 0 0,0-1 0 0 0,1 1 0 0 0,0 1 0 0 0,0 0 0 0 0,20-10 0 0 0,-9 6 20 0 0,1 1 0 0 0,0 0 0 0 0,1 2 0 0 0,42-8 0 0 0,-41 11 202 0 0,1 1 0 0 0,-1 1 0 0 0,29 1-1 0 0,-45 1-63 0 0,0 0 0 0 0,0 1 0 0 0,-1 0-1 0 0,1 0 1 0 0,0 1 0 0 0,-1-1 0 0 0,1 1-1 0 0,-1 1 1 0 0,0-1 0 0 0,0 1 0 0 0,0 0-1 0 0,0 1 1 0 0,0-1 0 0 0,0 1 0 0 0,8 8-1 0 0,-12-8-86 0 0,1-1 0 0 0,-1 0 0 0 0,0 0 0 0 0,-1 1-1 0 0,1-1 1 0 0,-1 1 0 0 0,1-1 0 0 0,-1 1 0 0 0,0 0 0 0 0,-1-1-1 0 0,1 1 1 0 0,-1 0 0 0 0,1 0 0 0 0,-1 0 0 0 0,0-1-1 0 0,0 1 1 0 0,-1 0 0 0 0,1 0 0 0 0,-1 0 0 0 0,-1 3 0 0 0,-1 5 75 0 0,-1-1 1 0 0,0 1-1 0 0,-1-1 1 0 0,-12 20-1 0 0,-5 3 11 0 0,14-24-1116 0 0,1 0 0 0 0,1 1-1 0 0,-10 19 1 0 0,14-18-1328 0 0</inkml:trace>
</inkml:ink>
</file>

<file path=ppt/ink/ink3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181"/>
    </inkml:context>
    <inkml:brush xml:id="br0">
      <inkml:brushProperty name="width" value="0.1" units="cm"/>
      <inkml:brushProperty name="height" value="0.1" units="cm"/>
      <inkml:brushProperty name="color" value="#E71224"/>
    </inkml:brush>
  </inkml:definitions>
  <inkml:trace contextRef="#ctx0" brushRef="#br0">146 108 1604 0 0,'0'0'4145'0'0,"9"-11"-3411"0"0,-4 6-628 0 0,38-45 1344 0 0,-10 8 2417 0 0,-31 94-5622 0 0,-2-4 1681 0 0,-2-1 1 0 0,-2 0-1 0 0,-3 0 0 0 0,-1 0 1 0 0,-26 83-1 0 0,-36 64 771 0 0,69-192-743 0 0,0 1 0 0 0,0-1 0 0 0,-1 1 1 0 0,0-1-1 0 0,1 0 0 0 0,-1 0 0 0 0,0 0 0 0 0,0 1 0 0 0,0-2 0 0 0,0 1 0 0 0,0 0 0 0 0,-1 0 0 0 0,1-1 0 0 0,0 1 0 0 0,-5 1 0 0 0,2-1-384 0 0,1 0 0 0 0,0-1 0 0 0,-1 0 0 0 0,1 0 0 0 0,-1 0 0 0 0,1-1 0 0 0,-1 1 0 0 0,1-1 0 0 0,-8-1-1 0 0,-15-4-2327 0 0</inkml:trace>
</inkml:ink>
</file>

<file path=ppt/ink/ink3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182"/>
    </inkml:context>
    <inkml:brush xml:id="br0">
      <inkml:brushProperty name="width" value="0.1" units="cm"/>
      <inkml:brushProperty name="height" value="0.1" units="cm"/>
      <inkml:brushProperty name="color" value="#E71224"/>
    </inkml:brush>
  </inkml:definitions>
  <inkml:trace contextRef="#ctx0" brushRef="#br0">0 286 1580 0 0,'0'0'6850'0'0,"17"4"-8323"0"0,69 13 1679 0 0,117 7 0 0 0,-165-23-88 0 0,1-1 1 0 0,0-2-1 0 0,-1-2 0 0 0,0-2 0 0 0,66-17 0 0 0,-83 16 3 0 0,-1-1-1 0 0,0 0 1 0 0,0-2 0 0 0,-1 0 0 0 0,0-1-1 0 0,-1-1 1 0 0,0 0 0 0 0,-1-2 0 0 0,-1 0-1 0 0,0 0 1 0 0,26-32 0 0 0,-42 46-121 0 0,45-62 573 0 0,-41 56-412 0 0,0-1 1 0 0,0 1-1 0 0,-1-1 1 0 0,0 0-1 0 0,0 0 1 0 0,0 0-1 0 0,2-14 1 0 0,-8 30-685 0 0,0 0 1 0 0,0 0 0 0 0,-1 0-1 0 0,-7 13 1 0 0,-2 3 411 0 0,-26 59 161 0 0,-78 185 397 0 0,115-263-405 0 0,-1-1 3 0 0,2 0-1 0 0,-1 1 0 0 0,0-1 1 0 0,1 0-1 0 0,-1 10 1542 0 0,7-16-1432 0 0,-1-1 0 0 0,0 0 0 0 0,0-1-1 0 0,0 1 1 0 0,0-1 0 0 0,4-3-1 0 0,15-9-583 0 0,-16 11 348 0 0,0 1 0 0 0,0 0 0 0 0,1 1 0 0 0,-1 0-1 0 0,0 0 1 0 0,1 0 0 0 0,0 1 0 0 0,-1 0-1 0 0,1 1 1 0 0,0 0 0 0 0,10 1 0 0 0,-5 1-79 0 0,0 1-1 0 0,-1 0 1 0 0,1 1 0 0 0,-1 1-1 0 0,22 11 1 0 0,-10-5 277 0 0,0 0-1 0 0,0-2 0 0 0,0-1 1 0 0,1 0-1 0 0,0-2 0 0 0,52 5 1 0 0,-56-10-7 0 0,0-1 0 0 0,0 0 0 0 0,0-2 0 0 0,0-1 0 0 0,30-7 0 0 0,-11-1 5 0 0,-2-1 0 0 0,61-29 0 0 0,-85 35-126 0 0,-1-1-1 0 0,1-1 0 0 0,-1-1 1 0 0,-1 1-1 0 0,0-2 0 0 0,0 0 1 0 0,-1 0-1 0 0,0-1 0 0 0,0-1 1 0 0,8-13-1 0 0,-17 23 11 0 0,0 0 1 0 0,-1-1-1 0 0,1 1 0 0 0,-1-1 0 0 0,0 1 1 0 0,0-1-1 0 0,0 1 0 0 0,0-1 0 0 0,0 0 1 0 0,0 0-1 0 0,-1 1 0 0 0,0-1 0 0 0,1 0 1 0 0,-1 0-1 0 0,0 0 0 0 0,0 1 0 0 0,0-1 1 0 0,-1 0-1 0 0,1 0 0 0 0,-1 0 0 0 0,-1-2 1 0 0,1 3-67 0 0,0 0 1 0 0,-1 0-1 0 0,1 0 1 0 0,-1 0-1 0 0,1 0 1 0 0,-1 1-1 0 0,0-1 1 0 0,0 1-1 0 0,0-1 1 0 0,0 1-1 0 0,0 0 1 0 0,0 0-1 0 0,0 0 1 0 0,0 0-1 0 0,-1 0 1 0 0,1 0-1 0 0,0 1 1 0 0,0-1-1 0 0,-1 1 1 0 0,1-1-1 0 0,-1 1 1 0 0,1 0 0 0 0,0 0-1 0 0,-4 1 1 0 0,1-1 28 0 0,1 0-1 0 0,-1 1 1 0 0,0-1 0 0 0,1 1 0 0 0,-1 0 0 0 0,1 1 0 0 0,-1-1 0 0 0,1 1 0 0 0,0 0 0 0 0,0 0 0 0 0,0 0 0 0 0,0 1 0 0 0,0-1 0 0 0,0 1 0 0 0,1 0 0 0 0,-1 0 0 0 0,1 0 0 0 0,0 1 0 0 0,0-1 0 0 0,0 1 0 0 0,0 0 0 0 0,0 0-1 0 0,1 0 1 0 0,0 0 0 0 0,0 0 0 0 0,0 0 0 0 0,0 0 0 0 0,1 1 0 0 0,0-1 0 0 0,0 1 0 0 0,0-1 0 0 0,0 1 0 0 0,1 0 0 0 0,-1-1 0 0 0,1 1 0 0 0,0 0 0 0 0,1-1 0 0 0,1 8 0 0 0,-1-9 92 0 0,1 1 0 0 0,-1-1 0 0 0,1 1 1 0 0,0-1-1 0 0,1 0 0 0 0,-1 0 0 0 0,1 0 0 0 0,-1 0 1 0 0,1 0-1 0 0,0-1 0 0 0,0 1 0 0 0,0-1 1 0 0,0 0-1 0 0,0 0 0 0 0,1 0 0 0 0,-1 0 0 0 0,1 0 1 0 0,-1-1-1 0 0,1 1 0 0 0,5 0 0 0 0,11 4 299 0 0,0-1 0 0 0,29 4 0 0 0,-46-9-337 0 0,143 15 436 0 0,-49-17-3684 0 0,-77-1 726 0 0</inkml:trace>
</inkml:ink>
</file>

<file path=ppt/ink/ink3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183"/>
    </inkml:context>
    <inkml:brush xml:id="br0">
      <inkml:brushProperty name="width" value="0.1" units="cm"/>
      <inkml:brushProperty name="height" value="0.1" units="cm"/>
      <inkml:brushProperty name="color" value="#E71224"/>
    </inkml:brush>
  </inkml:definitions>
  <inkml:trace contextRef="#ctx0" brushRef="#br0">468 17 1748 0 0,'0'0'8837'0'0,"-3"-4"-9169"0"0,2 3 286 0 0,0 0 0 0 0,0 0 0 0 0,0 0 0 0 0,-1 0 0 0 0,1 0-1 0 0,0 0 1 0 0,-1 0 0 0 0,1 0 0 0 0,-1 1 0 0 0,1-1 0 0 0,-1 0 0 0 0,1 1 0 0 0,-1 0 0 0 0,0-1 0 0 0,1 1 0 0 0,-1 0 0 0 0,1 0 0 0 0,-1 0 0 0 0,-1 0-1 0 0,-45 6-238 0 0,19 2 302 0 0,-33 14 0 0 0,58-21-83 0 0,-1 1 0 0 0,1-1-1 0 0,0 1 1 0 0,0 0 0 0 0,0 0-1 0 0,1 1 1 0 0,-1-1 0 0 0,0 1-1 0 0,1 0 1 0 0,0 0 0 0 0,-1 0-1 0 0,1 0 1 0 0,0 0 0 0 0,1 1-1 0 0,-1-1 1 0 0,1 1 0 0 0,-1 0-1 0 0,1 0 1 0 0,0 0 0 0 0,0 0-1 0 0,1 0 1 0 0,-1 0 0 0 0,1 1-1 0 0,0-1 1 0 0,0 0 0 0 0,1 1-1 0 0,-1-1 1 0 0,1 1 0 0 0,0-1-1 0 0,0 1 1 0 0,0-1 0 0 0,1 0-1 0 0,-1 1 1 0 0,1-1 0 0 0,0 0-1 0 0,3 7 1 0 0,12 40-148 0 0,-8-31 135 0 0,-2 0-1 0 0,0 0 0 0 0,-1 1 1 0 0,3 37-1 0 0,-8-53 112 0 0,0 0 0 0 0,0 0 0 0 0,0 0-1 0 0,-1 0 1 0 0,0 0 0 0 0,0 0 0 0 0,0 0 0 0 0,0 0 0 0 0,-1 0 0 0 0,0-1 0 0 0,0 1 0 0 0,0-1 0 0 0,-1 1-1 0 0,1-1 1 0 0,-1 0 0 0 0,0 0 0 0 0,0 0 0 0 0,-1 0 0 0 0,1-1 0 0 0,-1 1 0 0 0,0-1 0 0 0,0 0 0 0 0,0 0-1 0 0,0 0 1 0 0,-6 2 0 0 0,-14 5-51 0 0,0-2 0 0 0,0 0 0 0 0,-1-2 0 0 0,0 0 0 0 0,-41 3 0 0 0,53-9-1640 0 0,2-1-587 0 0</inkml:trace>
</inkml:ink>
</file>

<file path=ppt/ink/ink3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184"/>
    </inkml:context>
    <inkml:brush xml:id="br0">
      <inkml:brushProperty name="width" value="0.1" units="cm"/>
      <inkml:brushProperty name="height" value="0.1" units="cm"/>
      <inkml:brushProperty name="color" value="#E71224"/>
    </inkml:brush>
  </inkml:definitions>
  <inkml:trace contextRef="#ctx0" brushRef="#br0">296 1 6309 0 0,'0'0'3551'0'0,"-1"15"-6760"0"0,-6 74 2900 0 0,-27 116 0 0 0,32-195 348 0 0,-74 259 859 0 0,63-233-699 0 0,-1 0 1 0 0,-2-1-1 0 0,-1 0 0 0 0,-2-2 1 0 0,-28 39-1 0 0,45-70-294 0 0,0 1-203 0 0,0 0 1 0 0,0 0 0 0 0,0 0 0 0 0,0-1-1 0 0,-1 1 1 0 0,1-1 0 0 0,-1 0-1 0 0,0 0 1 0 0,0 0 0 0 0,0 0-1 0 0,0 0 1 0 0,-4 1 0 0 0,-3-2-1889 0 0</inkml:trace>
</inkml:ink>
</file>

<file path=ppt/ink/ink3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185"/>
    </inkml:context>
    <inkml:brush xml:id="br0">
      <inkml:brushProperty name="width" value="0.1" units="cm"/>
      <inkml:brushProperty name="height" value="0.1" units="cm"/>
      <inkml:brushProperty name="color" value="#E71224"/>
    </inkml:brush>
  </inkml:definitions>
  <inkml:trace contextRef="#ctx0" brushRef="#br0">0 41 4272 0 0,'0'0'7597'0'0,"92"-40"-9129"0"0,-61 47 1468 0 0,6 4-180 0 0,5 0-560 0 0,1 1-608 0 0,-10-1-356 0 0,25 0-605 0 0</inkml:trace>
  <inkml:trace contextRef="#ctx0" brushRef="#br0" timeOffset="1">826 114 7021 0 0,'0'0'2876'0'0</inkml:trace>
</inkml:ink>
</file>

<file path=ppt/ink/ink3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187"/>
    </inkml:context>
    <inkml:brush xml:id="br0">
      <inkml:brushProperty name="width" value="0.1" units="cm"/>
      <inkml:brushProperty name="height" value="0.1" units="cm"/>
      <inkml:brushProperty name="color" value="#E71224"/>
    </inkml:brush>
  </inkml:definitions>
  <inkml:trace contextRef="#ctx0" brushRef="#br0">148 0 5368 0 0,'0'0'2421'0'0,"-1"13"-4032"0"0,-6 59 2381 0 0,-17 70 1 0 0,13-93-813 0 0,-17 59 138 0 0,27-108-107 0 0,1 1 0 0 0,0-1 1 0 0,0 0-1 0 0,0 1 0 0 0,0-1 1 0 0,0 1-1 0 0,0-1 0 0 0,-1 1 1 0 0,1-1-1 0 0,0 1 0 0 0,0-1 1 0 0,1 1-1 0 0,-1-1 0 0 0,0 1 1 0 0,0-1-1 0 0,0 1 0 0 0,0-1 1 0 0,0 1-1 0 0,0-1 0 0 0,1 0 1 0 0,-1 1-1 0 0,0-1 0 0 0,0 1 1 0 0,1-1-1 0 0,-1 1 0 0 0,0-1 1 0 0,0 0-1 0 0,1 1 0 0 0,-1-1 1 0 0,1 0-1 0 0,-1 1 0 0 0,0-1 1 0 0,1 0-1 0 0,-1 0 0 0 0,1 1 1 0 0,-1-1-1 0 0,0 0 0 0 0,1 0 0 0 0,-1 0 1 0 0,1 0-1 0 0,-1 1 0 0 0,1-1 1 0 0,-1 0-1 0 0,1 0 0 0 0,-1 0 1 0 0,1 0-1 0 0,-1 0 0 0 0,1 0 1 0 0,-1 0-1 0 0,1 0 0 0 0,-1 0 1 0 0,1-1-1 0 0,-1 1 0 0 0,0 0 1 0 0,1 0-1 0 0,-1 0 0 0 0,1 0 1 0 0,0-1-1 0 0,39-11 130 0 0,-28 8-162 0 0,7-2-77 0 0,-1 1 1 0 0,1 1 0 0 0,1 1 0 0 0,-1 1 0 0 0,20 0-1 0 0,-34 1 63 0 0,0 1 0 0 0,0 1 0 0 0,0-1 0 0 0,-1 1 0 0 0,1 0 0 0 0,0 0 0 0 0,0 0 0 0 0,0 1 0 0 0,-1-1 0 0 0,1 1 0 0 0,-1 0 0 0 0,1 1 0 0 0,-1-1 0 0 0,0 1 0 0 0,0 0 0 0 0,0 0 0 0 0,0 0 0 0 0,-1 0 0 0 0,1 1 0 0 0,-1 0 0 0 0,0-1 0 0 0,0 1 0 0 0,0 0 0 0 0,5 9 0 0 0,-8-12 71 0 0,1 1 1 0 0,0-1-1 0 0,-1 1 1 0 0,1-1 0 0 0,-1 1-1 0 0,0-1 1 0 0,1 1-1 0 0,-1-1 1 0 0,0 1-1 0 0,0-1 1 0 0,0 1 0 0 0,0 0-1 0 0,0-1 1 0 0,0 1-1 0 0,0-1 1 0 0,-1 1-1 0 0,1-1 1 0 0,0 1 0 0 0,-1-1-1 0 0,0 1 1 0 0,1-1-1 0 0,-1 0 1 0 0,0 1-1 0 0,1-1 1 0 0,-1 0 0 0 0,0 1-1 0 0,0-1 1 0 0,0 0-1 0 0,0 0 1 0 0,0 0-1 0 0,-1 0 1 0 0,1 0-1 0 0,0 0 1 0 0,0 0 0 0 0,-1 0-1 0 0,1 0 1 0 0,-1-1-1 0 0,1 1 1 0 0,0 0-1 0 0,-1-1 1 0 0,1 0 0 0 0,-1 1-1 0 0,-2-1 1 0 0,-9 4 484 0 0,0-2 1 0 0,1 0 0 0 0,-1 0-1 0 0,-14-1 1 0 0,21-1-316 0 0,-36 1 840 0 0,-56-5 0 0 0,80 2-828 0 0,1-1 1 0 0,-1 0-1 0 0,1-2 0 0 0,0 0 1 0 0,-32-13-1 0 0,77 13-9414 0 0,-28 5 9189 0 0,14-1-1547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4:52.461"/>
    </inkml:context>
    <inkml:brush xml:id="br0">
      <inkml:brushProperty name="width" value="0.035" units="cm"/>
      <inkml:brushProperty name="height" value="0.035" units="cm"/>
      <inkml:brushProperty name="color" value="#E71224"/>
    </inkml:brush>
  </inkml:definitions>
  <inkml:trace contextRef="#ctx0" brushRef="#br0">839 0 6805,'-78'77'4254,"-48"42"-2700,35-47-1009,-3-4-1,-3-4 1,-115 56-1,71-57 208,163-72-948,1 1-1,0 0 0,0 2 1,1 1-1,0 1 0,0 1 1,0 0-1,38 3 0,-36 3 280,-1 2 0,0 0 0,0 2 0,-1 1 0,1 1 0,-2 1 0,33 18 1,-19-7 72,-2 2 0,0 2 1,53 49-1,-78-65-101,-1 0 0,0 1-1,-1 0 1,0 1-1,-1 0 1,0 0-1,9 19 1,-14-26-151,-1 1-1,1-1 1,-1 1 0,0-1-1,0 1 1,-1 0 0,0-1-1,1 1 1,-1 0 0,-1 6 0,0-7-244,0 0 0,0 0 0,-1-1 0,1 1 1,-1 0-1,0-1 0,0 1 0,0-1 1,0 0-1,0 0 0,-1 0 0,1 0 1,-1 0-1,-4 3 0,-21 11-6360</inkml:trace>
</inkml:ink>
</file>

<file path=ppt/ink/ink3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188"/>
    </inkml:context>
    <inkml:brush xml:id="br0">
      <inkml:brushProperty name="width" value="0.1" units="cm"/>
      <inkml:brushProperty name="height" value="0.1" units="cm"/>
      <inkml:brushProperty name="color" value="#E71224"/>
    </inkml:brush>
  </inkml:definitions>
  <inkml:trace contextRef="#ctx0" brushRef="#br0">1 129 28 0 0,'0'0'579'0'0,"7"13"-427"0"0,23 42 35 0 0,-26-50-111 0 0,-1 1 1 0 0,1-1-1 0 0,1 0 1 0 0,-1 0-1 0 0,1 0 0 0 0,0-1 1 0 0,0 0-1 0 0,0 0 1 0 0,0 0-1 0 0,1 0 0 0 0,-1-1 1 0 0,1 0-1 0 0,0 0 0 0 0,11 3 1 0 0,-4-2 265 0 0,1-1 0 0 0,-1-1-1 0 0,0 0 1 0 0,1-1 0 0 0,16-1 0 0 0,-19 0-18 0 0,-1-2 0 0 0,1 1-1 0 0,0-1 1 0 0,-1-1 0 0 0,1 0-1 0 0,-1-1 1 0 0,0 0 0 0 0,0 0 0 0 0,-1-1-1 0 0,1 0 1 0 0,-1-1 0 0 0,0 0 0 0 0,0 0-1 0 0,-1-1 1 0 0,0 0 0 0 0,0-1 0 0 0,-1 0-1 0 0,0 0 1 0 0,0 0 0 0 0,0-1-1 0 0,-2 0 1 0 0,1 0 0 0 0,8-19 0 0 0,-11 19-255 0 0,1 0 1 0 0,-1 0-1 0 0,-1-1 0 0 0,1 1 1 0 0,-2-1-1 0 0,1 0 1 0 0,-1 1-1 0 0,-1-1 1 0 0,0 0-1 0 0,-1-12 0 0 0,-4 16-1128 0 0</inkml:trace>
</inkml:ink>
</file>

<file path=ppt/ink/ink3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189"/>
    </inkml:context>
    <inkml:brush xml:id="br0">
      <inkml:brushProperty name="width" value="0.1" units="cm"/>
      <inkml:brushProperty name="height" value="0.1" units="cm"/>
      <inkml:brushProperty name="color" value="#E71224"/>
    </inkml:brush>
  </inkml:definitions>
  <inkml:trace contextRef="#ctx0" brushRef="#br0">249 1 7341 0 0,'0'0'2851'0'0,"-3"15"-6288"0"0,-52 224 4779 0 0,-37 3-124 0 0,11-31-1014 0 0,66-157-998 0 0,12-18-3141 0 0</inkml:trace>
  <inkml:trace contextRef="#ctx0" brushRef="#br0" timeOffset="1">96 586 6433 0 0,'0'0'2116'0'0,"95"-53"-2504"0"0,-60 44 452 0 0,0 1-16 0 0,1 0-44 0 0,-1 1 108 0 0,-5-1-60 0 0,-2 2-52 0 0,-4 2 0 0 0,-7 0-92 0 0,-2 3 40 0 0,-4-2-1024 0 0,-1 1-420 0 0</inkml:trace>
</inkml:ink>
</file>

<file path=ppt/ink/ink3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191"/>
    </inkml:context>
    <inkml:brush xml:id="br0">
      <inkml:brushProperty name="width" value="0.1" units="cm"/>
      <inkml:brushProperty name="height" value="0.1" units="cm"/>
      <inkml:brushProperty name="color" value="#E71224"/>
    </inkml:brush>
  </inkml:definitions>
  <inkml:trace contextRef="#ctx0" brushRef="#br0">399 0 3544 0 0,'0'0'8552'0'0,"4"8"-9761"0"0,-2-4 1234 0 0,0 1 0 0 0,-1 0 0 0 0,1 0 0 0 0,-1 1 0 0 0,0-1 0 0 0,0 0 0 0 0,-1 0 0 0 0,0 0 0 0 0,0 1 0 0 0,0-1 0 0 0,-1 7 0 0 0,-11 69 361 0 0,12-78-379 0 0,-16 82 185 0 0,-50 158 0 0 0,66-242-162 0 0,0 1 1 0 0,-1-1-1 0 0,1 0 0 0 0,-1 0 1 0 0,0 1-1 0 0,1-1 1 0 0,-1 0-1 0 0,0 0 0 0 0,0 0 1 0 0,0 0-1 0 0,0 0 1 0 0,0 0-1 0 0,0 0 0 0 0,0 0 1 0 0,0 0-1 0 0,-1 1 1 0 0,1-2-9 0 0,0 0 0 0 0,0 0 0 0 0,1 0 0 0 0,-1 1 0 0 0,0-1 0 0 0,0 0 0 0 0,1 0 0 0 0,-1 0 0 0 0,0 0 0 0 0,0-1 0 0 0,1 1 0 0 0,-1 0 0 0 0,0 0 0 0 0,1 0 0 0 0,-1-1 1 0 0,0 1-1 0 0,0 0 0 0 0,1-1 0 0 0,-1 1 0 0 0,0 0 0 0 0,0-2 0 0 0,-5-3 26 0 0,1 0 1 0 0,0 0-1 0 0,1-1 0 0 0,-1 0 0 0 0,-4-7 1 0 0,-4-5-516 0 0,1 4 354 0 0,0 0 0 0 0,-2 1 1 0 0,0 0-1 0 0,-22-16 1 0 0,29 25 58 0 0,-1-1 0 0 0,1 1 0 0 0,-1 0-1 0 0,0 0 1 0 0,-1 1 0 0 0,1 0 0 0 0,0 1 0 0 0,-1 0 0 0 0,0 0 0 0 0,1 1 0 0 0,-16-1-1 0 0,22 2 20 0 0,0 0-1 0 0,0 1 0 0 0,1-1 0 0 0,-1 1 0 0 0,0 0 0 0 0,1-1 0 0 0,-1 1 0 0 0,0 0 1 0 0,1 0-1 0 0,-1 0 0 0 0,1 0 0 0 0,-1 0 0 0 0,1 0 0 0 0,0 0 0 0 0,-1 0 0 0 0,1 1 1 0 0,0-1-1 0 0,0 1 0 0 0,0-1 0 0 0,0 1 0 0 0,0-1 0 0 0,0 1 0 0 0,0-1 0 0 0,1 1 1 0 0,-1 0-1 0 0,1-1 0 0 0,-1 1 0 0 0,1 0 0 0 0,-1 0 0 0 0,1-1 0 0 0,0 1 0 0 0,0 3 1 0 0,-1-1 25 0 0,1 1 1 0 0,0 0 0 0 0,0-1 0 0 0,0 1 0 0 0,0 0-1 0 0,1-1 1 0 0,0 1 0 0 0,0-1 0 0 0,0 1 0 0 0,0-1-1 0 0,4 8 1 0 0,-1-6-183 0 0,0 0-1 0 0,0-1 1 0 0,1 1-1 0 0,0-1 1 0 0,0 0-1 0 0,0-1 0 0 0,1 1 1 0 0,-1-1-1 0 0,1 0 1 0 0,0 0-1 0 0,0-1 1 0 0,0 0-1 0 0,11 4 1 0 0,-3-2-613 0 0,1-1 0 0 0,0-1 0 0 0,0 0 0 0 0,0-1 0 0 0,23 0 0 0 0,16-2-1220 0 0</inkml:trace>
</inkml:ink>
</file>

<file path=ppt/ink/ink3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192"/>
    </inkml:context>
    <inkml:brush xml:id="br0">
      <inkml:brushProperty name="width" value="0.1" units="cm"/>
      <inkml:brushProperty name="height" value="0.1" units="cm"/>
      <inkml:brushProperty name="color" value="#E71224"/>
    </inkml:brush>
  </inkml:definitions>
  <inkml:trace contextRef="#ctx0" brushRef="#br0">113 52 1852 0 0,'0'0'6343'0'0,"-11"7"-7295"0"0,3-1 972 0 0,-6 3 69 0 0,1 0 0 0 0,-23 21-1 0 0,33-28-105 0 0,0 1 0 0 0,1-1 0 0 0,0 0 0 0 0,-1 1 0 0 0,1-1 0 0 0,0 1 0 0 0,0 0 0 0 0,1 0 0 0 0,-1 0 0 0 0,1 0 0 0 0,-1 0 0 0 0,1 0 0 0 0,0 0 0 0 0,0 0 0 0 0,0 0 0 0 0,0 1 0 0 0,1-1 0 0 0,-1 0-1 0 0,1 1 1 0 0,0-1 0 0 0,0 0 0 0 0,1 7 0 0 0,0-9 32 0 0,0 0-1 0 0,0 1 0 0 0,0-1 0 0 0,0 0 0 0 0,0 0 1 0 0,0 0-1 0 0,0 0 0 0 0,1 0 0 0 0,-1 0 0 0 0,0 0 1 0 0,1 0-1 0 0,-1-1 0 0 0,0 1 0 0 0,1 0 0 0 0,-1-1 1 0 0,1 1-1 0 0,-1-1 0 0 0,1 0 0 0 0,-1 1 1 0 0,1-1-1 0 0,0 0 0 0 0,2 0 0 0 0,40 1 879 0 0,-37-1-870 0 0,10-1 166 0 0,0-1 0 0 0,0-1-1 0 0,0 0 1 0 0,0-1 0 0 0,-1 0 0 0 0,27-12-1 0 0,-34 12-49 0 0,-1 0-1 0 0,1 0 0 0 0,-1-1 1 0 0,1 0-1 0 0,-1-1 0 0 0,-1 0 1 0 0,1 0-1 0 0,-1 0 1 0 0,0-1-1 0 0,0 0 0 0 0,-1-1 1 0 0,0 1-1 0 0,6-11 0 0 0,-11 16-138 0 0,0-1-1 0 0,1 1 0 0 0,-1 0 1 0 0,0-1-1 0 0,0 1 0 0 0,-1-1 1 0 0,1 0-1 0 0,0 1 0 0 0,-1-1 1 0 0,0 0-1 0 0,1 1 0 0 0,-1-1 1 0 0,0 0-1 0 0,-1 0 0 0 0,1 1 1 0 0,0-1-1 0 0,-1 0 0 0 0,-1-4 1 0 0,1 5-57 0 0,0 1 0 0 0,0-1 0 0 0,-1 0 0 0 0,1 1 1 0 0,0-1-1 0 0,-1 1 0 0 0,0-1 0 0 0,1 1 0 0 0,-1 0 0 0 0,0-1 1 0 0,1 1-1 0 0,-1 0 0 0 0,0 0 0 0 0,0 1 0 0 0,0-1 0 0 0,0 0 0 0 0,0 0 1 0 0,0 1-1 0 0,0 0 0 0 0,0-1 0 0 0,-1 1 0 0 0,1 0 0 0 0,-4 0 1 0 0,-47 0-4831 0 0,18 0 812 0 0</inkml:trace>
</inkml:ink>
</file>

<file path=ppt/ink/ink3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193"/>
    </inkml:context>
    <inkml:brush xml:id="br0">
      <inkml:brushProperty name="width" value="0.1" units="cm"/>
      <inkml:brushProperty name="height" value="0.1" units="cm"/>
      <inkml:brushProperty name="color" value="#E71224"/>
    </inkml:brush>
  </inkml:definitions>
  <inkml:trace contextRef="#ctx0" brushRef="#br0">8 4 4152 0 0,'0'0'6313'0'0,"12"2"-6779"0"0,35 7 180 0 0,-45-9 272 0 0,-1 1 1 0 0,1 0-1 0 0,-1 0 0 0 0,1 0 1 0 0,-1 0-1 0 0,1 0 1 0 0,-1 0-1 0 0,0 0 0 0 0,1 0 1 0 0,-1 1-1 0 0,0-1 1 0 0,0 0-1 0 0,0 1 0 0 0,0-1 1 0 0,0 1-1 0 0,0-1 0 0 0,-1 1 1 0 0,1-1-1 0 0,0 1 1 0 0,-1 0-1 0 0,1-1 0 0 0,0 3 1 0 0,1 37-225 0 0,-2-35 214 0 0,0 1 24 0 0,-1 0-1 0 0,0-1 1 0 0,0 1-1 0 0,0-1 1 0 0,-1 1-1 0 0,0-1 1 0 0,0 1 0 0 0,-6 10-1 0 0,7-16 45 0 0,0 1 1 0 0,0 0-1 0 0,0 0 0 0 0,0 0 0 0 0,0-1 0 0 0,0 1 1 0 0,-1-1-1 0 0,1 1 0 0 0,-1-1 0 0 0,1 1 0 0 0,-1-1 1 0 0,1 0-1 0 0,-1 0 0 0 0,0 0 0 0 0,0 0 1 0 0,1 0-1 0 0,-1 0 0 0 0,0 0 0 0 0,0 0 0 0 0,0-1 1 0 0,0 1-1 0 0,0-1 0 0 0,0 1 0 0 0,0-1 0 0 0,0 0 1 0 0,0 0-1 0 0,0 0 0 0 0,0 0 0 0 0,0 0 1 0 0,0-1-1 0 0,0 1 0 0 0,0 0 0 0 0,0-1 0 0 0,-2 0 1 0 0,3 0-27 0 0,0 1 0 0 0,0-1 0 0 0,0 1 0 0 0,0-1 1 0 0,0 1-1 0 0,0-1 0 0 0,1 0 0 0 0,-1 0 0 0 0,0 1 1 0 0,0-1-1 0 0,1 0 0 0 0,-1 0 0 0 0,1 0 0 0 0,-1 0 1 0 0,0 1-1 0 0,1-1 0 0 0,0 0 0 0 0,-1 0 0 0 0,1 0 1 0 0,-1 0-1 0 0,1 0 0 0 0,0 0 0 0 0,0 0 0 0 0,0-1 1 0 0,0 1-1 0 0,0 0 0 0 0,0 0 0 0 0,0 0 0 0 0,0 0 1 0 0,0 0-1 0 0,0 0 0 0 0,0 0 0 0 0,1 0 0 0 0,-1 0 1 0 0,0 0-1 0 0,1 0 0 0 0,-1 0 0 0 0,1 0 0 0 0,-1 0 1 0 0,2-1-1 0 0,1-4-147 0 0,1 0-1 0 0,0 0 1 0 0,0 0 0 0 0,9-9 0 0 0,0 3-17 0 0,1 0 1 0 0,0 0 0 0 0,1 2 0 0 0,0-1 0 0 0,0 2 0 0 0,1 0 0 0 0,0 1-1 0 0,1 1 1 0 0,0 0 0 0 0,30-7 0 0 0,-46 14 84 0 0,0 0 1 0 0,0 0-1 0 0,1 0 1 0 0,-1 0-1 0 0,0 0 1 0 0,0 0-1 0 0,0 0 1 0 0,1 0-1 0 0,-1 0 1 0 0,0 1-1 0 0,0-1 1 0 0,0 0-1 0 0,0 1 1 0 0,0-1-1 0 0,0 1 1 0 0,1-1-1 0 0,-1 1 1 0 0,0 0-1 0 0,0-1 1 0 0,-1 1-1 0 0,1 0 1 0 0,0 0-1 0 0,0 0 1 0 0,1 1-1 0 0,0 1 7 0 0,-1-1 0 0 0,0 1 0 0 0,1 0 0 0 0,-1 0 0 0 0,0 0 0 0 0,-1 0 0 0 0,1 0 0 0 0,0 0 0 0 0,0 5 0 0 0,-1 8 94 0 0,0-1 0 0 0,0 1 1 0 0,-4 15-1 0 0,4-26-31 0 0,-5 23-45 0 0,-2 18-1445 0 0,9-17-2276 0 0,4-19 1729 0 0</inkml:trace>
</inkml:ink>
</file>

<file path=ppt/ink/ink3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194"/>
    </inkml:context>
    <inkml:brush xml:id="br0">
      <inkml:brushProperty name="width" value="0.1" units="cm"/>
      <inkml:brushProperty name="height" value="0.1" units="cm"/>
      <inkml:brushProperty name="color" value="#E71224"/>
    </inkml:brush>
  </inkml:definitions>
  <inkml:trace contextRef="#ctx0" brushRef="#br0">86 123 652 0 0,'0'0'8415'0'0,"-8"1"-9923"0"0,2 0 1483 0 0,0 0 0 0 0,0 1 0 0 0,0-1 0 0 0,1 1 0 0 0,-1 0 0 0 0,1 1 0 0 0,-7 3 0 0 0,11-5 14 0 0,-1 0-1 0 0,0 0 0 0 0,1 0 0 0 0,-1 0 1 0 0,0 0-1 0 0,1 1 0 0 0,0-1 0 0 0,-1 1 1 0 0,1-1-1 0 0,0 1 0 0 0,-1 0 0 0 0,1-1 1 0 0,0 1-1 0 0,0 0 0 0 0,1 0 0 0 0,-1-1 1 0 0,0 1-1 0 0,1 0 0 0 0,-1 0 0 0 0,1 0 1 0 0,-1 0-1 0 0,1 0 0 0 0,0 0 0 0 0,0 0 1 0 0,0 0-1 0 0,0 0 0 0 0,0 0 0 0 0,0 0 1 0 0,1 0-1 0 0,-1 0 0 0 0,1 3 0 0 0,1-3 9 0 0,0 1 1 0 0,-1 0-1 0 0,1-1 0 0 0,0 1 0 0 0,0-1 0 0 0,1 0 1 0 0,-1 0-1 0 0,0 1 0 0 0,1-2 0 0 0,-1 1 0 0 0,1 0 0 0 0,0 0 1 0 0,0-1-1 0 0,0 1 0 0 0,-1-1 0 0 0,1 0 0 0 0,0 0 1 0 0,0 0-1 0 0,1 0 0 0 0,-1-1 0 0 0,3 1 0 0 0,12 2 78 0 0,0-1-1 0 0,21 1 1 0 0,-39-3-75 0 0,4 0 7 0 0,21 1 94 0 0,1-1-1 0 0,0-1 1 0 0,0-1 0 0 0,27-5 0 0 0,-46 5 54 0 0,0 0-1 0 0,0 0 1 0 0,0-1-1 0 0,-1 0 1 0 0,1 0-1 0 0,-1 0 1 0 0,0-1-1 0 0,10-7 1 0 0,-13 8 46 0 0,0 0-1 0 0,1 0 1 0 0,-1-1 0 0 0,-1 0-1 0 0,1 1 1 0 0,0-1 0 0 0,-1 0-1 0 0,0 0 1 0 0,0 0 0 0 0,0-1-1 0 0,0 1 1 0 0,-1 0 0 0 0,1-1-1 0 0,0-7 1 0 0,-2 9-133 0 0,1 1 0 0 0,-1-1 0 0 0,0 0 0 0 0,0 1 0 0 0,0-1 0 0 0,-1 0 0 0 0,1 1-1 0 0,-1-1 1 0 0,1 0 0 0 0,-1 1 0 0 0,0-1 0 0 0,0 1 0 0 0,0 0 0 0 0,0-1 0 0 0,-1 1 0 0 0,1 0 0 0 0,-3-4 0 0 0,0 2-92 0 0,0-1-1 0 0,0 1 1 0 0,0 1 0 0 0,-1-1 0 0 0,0 1 0 0 0,0-1 0 0 0,-9-3 0 0 0,-3-1-292 0 0,-1 1 0 0 0,0 1 0 0 0,-35-8 0 0 0,38 11-16 0 0,-74-11 276 0 0,80 13-920 0 0,0 1 1 0 0,0 0-1 0 0,-1 0 0 0 0,-10 3 1 0 0</inkml:trace>
</inkml:ink>
</file>

<file path=ppt/ink/ink3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195"/>
    </inkml:context>
    <inkml:brush xml:id="br0">
      <inkml:brushProperty name="width" value="0.1" units="cm"/>
      <inkml:brushProperty name="height" value="0.1" units="cm"/>
      <inkml:brushProperty name="color" value="#E71224"/>
    </inkml:brush>
  </inkml:definitions>
  <inkml:trace contextRef="#ctx0" brushRef="#br0">365 0 3968 0 0,'0'0'7312'0'0,"-3"13"-8910"0"0,-22 156 1736 0 0,-8 50 784 0 0,23-169-1912 0 0,-2 0 0 0 0,-25 63 0 0 0,22-83-1810 0 0,-1-9-1752 0 0</inkml:trace>
  <inkml:trace contextRef="#ctx0" brushRef="#br0" timeOffset="1">0 485 6157 0 0,'0'0'4176'0'0,"73"-38"-4780"0"0,-16 38 112 0 0,27 7 232 0 0,21 2-440 0 0,-14-1-1212 0 0,-5-7-1149 0 0</inkml:trace>
  <inkml:trace contextRef="#ctx0" brushRef="#br0" timeOffset="2">1401 274 5745 0 0,'0'0'4551'0'0,"-2"15"-5533"0"0,-38 223 1814 0 0,-88 137 10 0 0,25-92-3730 0 0,95-255 865 0 0,5-10-526 0 0</inkml:trace>
</inkml:ink>
</file>

<file path=ppt/ink/ink3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198"/>
    </inkml:context>
    <inkml:brush xml:id="br0">
      <inkml:brushProperty name="width" value="0.1" units="cm"/>
      <inkml:brushProperty name="height" value="0.1" units="cm"/>
      <inkml:brushProperty name="color" value="#E71224"/>
    </inkml:brush>
  </inkml:definitions>
  <inkml:trace contextRef="#ctx0" brushRef="#br0">192 49 4164 0 0,'0'0'2375'0'0,"11"-8"-2119"0"0,40-23-272 0 0,-47 30 11 0 0,1-1-1 0 0,-1 0 0 0 0,1 1 0 0 0,-1 0 0 0 0,1 0 1 0 0,0 0-1 0 0,0 1 0 0 0,-1 0 0 0 0,1-1 1 0 0,0 2-1 0 0,0-1 0 0 0,-1 0 0 0 0,1 1 1 0 0,0 0-1 0 0,-1 0 0 0 0,1 1 0 0 0,0-1 0 0 0,-1 1 1 0 0,0 0-1 0 0,1 0 0 0 0,-1 0 0 0 0,0 1 1 0 0,0 0-1 0 0,0-1 0 0 0,-1 1 0 0 0,1 1 1 0 0,-1-1-1 0 0,1 0 0 0 0,-1 1 0 0 0,0 0 0 0 0,0 0 1 0 0,-1 0-1 0 0,1 0 0 0 0,-1 0 0 0 0,0 0 1 0 0,0 1-1 0 0,0-1 0 0 0,-1 1 0 0 0,0-1 1 0 0,0 1-1 0 0,0-1 0 0 0,1 6 0 0 0,-3-7 65 0 0,1-1 0 0 0,-1 1 0 0 0,0-1-1 0 0,0 1 1 0 0,1-1 0 0 0,-2 1 0 0 0,1-1 0 0 0,0 0-1 0 0,0 0 1 0 0,-1 1 0 0 0,1-1 0 0 0,-1 0-1 0 0,0 0 1 0 0,1-1 0 0 0,-1 1 0 0 0,0 0 0 0 0,0 0-1 0 0,0-1 1 0 0,-1 1 0 0 0,1-1 0 0 0,0 0 0 0 0,-5 2-1 0 0,-7 4 306 0 0,0-1 0 0 0,-23 6 0 0 0,29-10-321 0 0,-185 52 370 0 0,110-35-4037 0 0,62-16 849 0 0</inkml:trace>
</inkml:ink>
</file>

<file path=ppt/ink/ink3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199"/>
    </inkml:context>
    <inkml:brush xml:id="br0">
      <inkml:brushProperty name="width" value="0.1" units="cm"/>
      <inkml:brushProperty name="height" value="0.1" units="cm"/>
      <inkml:brushProperty name="color" value="#E71224"/>
    </inkml:brush>
  </inkml:definitions>
  <inkml:trace contextRef="#ctx0" brushRef="#br0">1 66 1616 0 0,'0'0'3777'0'0,"14"4"-3551"0"0,-8-3-212 0 0,2 0-17 0 0,0 1 1 0 0,0 0-1 0 0,0 1 0 0 0,-1-1 1 0 0,1 1-1 0 0,-1 1 0 0 0,0 0 1 0 0,0 0-1 0 0,0 0 0 0 0,0 1 1 0 0,-1-1-1 0 0,0 2 1 0 0,12 11-1 0 0,-9-5 117 0 0,-1 1 1 0 0,0 0-1 0 0,-1 0 1 0 0,0 0-1 0 0,-1 1 1 0 0,-1 1-1 0 0,0-1 1 0 0,-1 0-1 0 0,0 1 1 0 0,-1 0-1 0 0,1 28 1030 0 0,-21-63 4347 0 0,-3-5-5237 0 0,19 21-245 0 0,-1 1 1 0 0,1-1-1 0 0,-1 0 1 0 0,1 1-1 0 0,0-1 1 0 0,0 0-1 0 0,1 0 1 0 0,-1 0-1 0 0,1 0 0 0 0,0-4 1 0 0,0 5-56 0 0,1 1 0 0 0,0 0 0 0 0,-1 0 0 0 0,1 0 0 0 0,0 0 0 0 0,0 0 0 0 0,0 0 0 0 0,0 0 0 0 0,0 0 0 0 0,1 0 0 0 0,-1 0 0 0 0,0 0 0 0 0,1 1 0 0 0,-1-1 0 0 0,1 0 0 0 0,0 1 0 0 0,0 0 0 0 0,0-1 0 0 0,3-1 1 0 0,13-7-653 0 0,0 2 1 0 0,1 0 0 0 0,0 1 0 0 0,0 0 0 0 0,0 2-1 0 0,1 0 1 0 0,27-2 0 0 0,14 1-604 0 0,67 2 1 0 0,-124 4 1305 0 0,-1 0-1 0 0,1 0 1 0 0,-1 0 0 0 0,1 0 0 0 0,0 1-1 0 0,-1-1 1 0 0,1 1 0 0 0,-1 0 0 0 0,1 0 0 0 0,-1 1-1 0 0,5 1 1 0 0,-6-1 52 0 0,-1-1 1 0 0,1 1-1 0 0,-1 0 1 0 0,0-1-1 0 0,0 1 0 0 0,0 0 1 0 0,0 0-1 0 0,0-1 0 0 0,0 1 1 0 0,0 0-1 0 0,0 0 1 0 0,-1 0-1 0 0,1 0 0 0 0,-1 1 1 0 0,0-1-1 0 0,1 0 0 0 0,-1 0 1 0 0,0 0-1 0 0,0 0 1 0 0,-1 3-1 0 0,1 2-67 0 0,-1 1 0 0 0,0-1 0 0 0,-1 0 0 0 0,1 0 0 0 0,-1 0 0 0 0,-1 0 0 0 0,1 0 0 0 0,-1 0 0 0 0,-1-1 0 0 0,1 0 0 0 0,-1 1-1 0 0,0-1 1 0 0,0 0 0 0 0,-1-1 0 0 0,0 1 0 0 0,0-1 0 0 0,0 0 0 0 0,0 0 0 0 0,-8 5 0 0 0,-11 5-1857 0 0</inkml:trace>
  <inkml:trace contextRef="#ctx0" brushRef="#br0" timeOffset="1">712 1 8341 0 0,'0'0'2756'0'0</inkml:trace>
</inkml:ink>
</file>

<file path=ppt/ink/ink3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201"/>
    </inkml:context>
    <inkml:brush xml:id="br0">
      <inkml:brushProperty name="width" value="0.1" units="cm"/>
      <inkml:brushProperty name="height" value="0.1" units="cm"/>
      <inkml:brushProperty name="color" value="#E71224"/>
    </inkml:brush>
  </inkml:definitions>
  <inkml:trace contextRef="#ctx0" brushRef="#br0">94 100 2704 0 0,'0'0'3059'0'0,"1"13"-3071"0"0,1 1 51 0 0,8 58 445 0 0,-10-65-429 0 0,1 0 0 0 0,-1 0 1 0 0,0 1-1 0 0,-1-1 0 0 0,0 0 0 0 0,0 0 1 0 0,-1 0-1 0 0,-3 10 0 0 0,4-15 24 0 0,0-1-1 0 0,0 1 0 0 0,0-1 0 0 0,0 1 0 0 0,0-1 1 0 0,-1 0-1 0 0,1 1 0 0 0,-1-1 0 0 0,1 0 1 0 0,-1 0-1 0 0,0 0 0 0 0,1 0 0 0 0,-1 0 1 0 0,0-1-1 0 0,1 1 0 0 0,-1 0 0 0 0,0-1 1 0 0,0 1-1 0 0,0-1 0 0 0,0 0 0 0 0,0 1 0 0 0,1-1 1 0 0,-1 0-1 0 0,0 0 0 0 0,0-1 0 0 0,0 1 1 0 0,0 0-1 0 0,0 0 0 0 0,0-1 0 0 0,1 1 1 0 0,-3-2-1 0 0,1 2 2 0 0,1-1 0 0 0,0 0 1 0 0,0 0-1 0 0,-1 0 0 0 0,1 0 0 0 0,0 0 1 0 0,0 0-1 0 0,0 0 0 0 0,0-1 0 0 0,0 1 1 0 0,0-1-1 0 0,0 0 0 0 0,0 1 0 0 0,1-1 1 0 0,-1 0-1 0 0,1 0 0 0 0,-1 0 0 0 0,1 0 1 0 0,0 0-1 0 0,0 0 0 0 0,0-1 0 0 0,0 1 1 0 0,0 0-1 0 0,0-3 0 0 0,1 0-124 0 0,0 1-1 0 0,0 0 1 0 0,1-1 0 0 0,0 1-1 0 0,0 0 1 0 0,0 0 0 0 0,0-1-1 0 0,1 1 1 0 0,-1 0 0 0 0,1 0-1 0 0,0 1 1 0 0,0-1-1 0 0,1 0 1 0 0,-1 1 0 0 0,1-1-1 0 0,0 1 1 0 0,0 0 0 0 0,0-1-1 0 0,7-4 1 0 0,8-6-365 0 0,0 1-1 0 0,33-18 1 0 0,-35 22 232 0 0,10-7 239 0 0,1 2 0 0 0,0 0 0 0 0,1 2 0 0 0,0 1 0 0 0,1 1 0 0 0,58-12 1 0 0,-86 22-48 0 0,1 0 0 0 0,0 0 0 0 0,-1 0 0 0 0,1 0 0 0 0,-1 1 0 0 0,1-1 0 0 0,0 0 0 0 0,-1 1 0 0 0,1-1 0 0 0,-1 1 0 0 0,1-1 0 0 0,-1 1 0 0 0,1 0 0 0 0,-1 0 0 0 0,1 0 0 0 0,-1 0 0 0 0,0 0 0 0 0,3 2 0 0 0,-1 0-10 0 0,0 1 1 0 0,-1-1 0 0 0,1 1-1 0 0,-1 0 1 0 0,1 0 0 0 0,-1 0-1 0 0,1 4 1 0 0,2 4 2 0 0,-1 1 0 0 0,-1-1 1 0 0,0 1-1 0 0,1 14 0 0 0,-1 3-45 0 0,-1 0 0 0 0,-3 37-1 0 0,0-55-571 0 0,-1 1-1 0 0,0-1 1 0 0,-1 1-1 0 0,-6 18 1 0 0,4-17-1107 0 0,3-2-676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4:53.285"/>
    </inkml:context>
    <inkml:brush xml:id="br0">
      <inkml:brushProperty name="width" value="0.035" units="cm"/>
      <inkml:brushProperty name="height" value="0.035" units="cm"/>
      <inkml:brushProperty name="color" value="#E71224"/>
    </inkml:brush>
  </inkml:definitions>
  <inkml:trace contextRef="#ctx0" brushRef="#br0">7 10 4804,'-6'3'8472,"28"3"-6698,44 6-1727,119 0 429,261-15 0,-299-1-234,-109 3-171,-15 1-260,0 0 0,24-5 0,-47 5 169,0 0-1,0 0 1,1 0-1,-1 0 1,0 0-1,0 0 0,0 0 1,0 0-1,1 0 1,-1 0-1,0 0 1,0 0-1,0-1 0,0 1 1,1 0-1,-1 0 1,0 0-1,0 0 1,0 0-1,0 0 0,0 0 1,1 0-1,-1-1 1,0 1-1,0 0 1,0 0-1,0 0 0,0 0 1,0 0-1,0-1 1,0 1-1,0 0 1,0 0-1,1 0 0,-1 0 1,0-1-1,0 1 1,0 0-1,0 0 1,0 0-1,0 0 0,0-1 1,0 1-1,0 0 1,0 0-1,-1 0 1,1 0-1,0-1 0,0 1 1,0 0-1,0 0 1,0 0-1,0 0 1,0-1-1,0 1 0,-9-9-1733,6 7 974,-8-9-3204</inkml:trace>
</inkml:ink>
</file>

<file path=ppt/ink/ink3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202"/>
    </inkml:context>
    <inkml:brush xml:id="br0">
      <inkml:brushProperty name="width" value="0.1" units="cm"/>
      <inkml:brushProperty name="height" value="0.1" units="cm"/>
      <inkml:brushProperty name="color" value="#E71224"/>
    </inkml:brush>
  </inkml:definitions>
  <inkml:trace contextRef="#ctx0" brushRef="#br0">274 0 4668 0 0,'0'0'5904'0'0,"1"11"-7846"0"0,-1 6 1909 0 0,0 1 0 0 0,-1-1 0 0 0,-1 0 0 0 0,0 0 0 0 0,-7 22-1 0 0,0-7 16 0 0,-64 206-975 0 0,53-184 369 0 0,-2-1-1 0 0,-37 67 1 0 0,38-87-1903 0 0</inkml:trace>
  <inkml:trace contextRef="#ctx0" brushRef="#br0" timeOffset="1">0 352 8565 0 0,'0'0'1741'0'0,"23"-10"-741"0"0,4-2-934 0 0,0 1 0 0 0,0 1 0 0 0,1 2 0 0 0,0 1 0 0 0,0 1 0 0 0,42-3 0 0 0,298 13-87 0 0,3 33-7 0 0,-163-14 58 0 0,326-7 1 0 0,-527-15-131 0 0,1-2 1 0 0,0 1-1 0 0,0-1 1 0 0,0 0 0 0 0,-1-1-1 0 0,1 0 1 0 0,12-5-1 0 0,-20 7 85 0 0,0 0-1 0 0,0 0 1 0 0,0 0 0 0 0,0 0-1 0 0,1 0 1 0 0,-1 0-1 0 0,0 0 1 0 0,0 0-1 0 0,0 0 1 0 0,0 0-1 0 0,0-1 1 0 0,1 1 0 0 0,-1 0-1 0 0,0 0 1 0 0,0 0-1 0 0,0 0 1 0 0,0 0-1 0 0,0 0 1 0 0,0-1-1 0 0,0 1 1 0 0,1 0 0 0 0,-1 0-1 0 0,0 0 1 0 0,0 0-1 0 0,0 0 1 0 0,0-1-1 0 0,0 1 1 0 0,0 0-1 0 0,0 0 1 0 0,0 0-1 0 0,0 0 1 0 0,0-1 0 0 0,0 1-1 0 0,0 0 1 0 0,0 0-1 0 0,0 0 1 0 0,0 0-1 0 0,0 0 1 0 0,0-1-1 0 0,0 1 1 0 0,0 0 0 0 0,0 0-1 0 0,-1 0 1 0 0,-8-6-680 0 0,-22-3-1856 0 0,-36-2-2440 0 0</inkml:trace>
</inkml:ink>
</file>

<file path=ppt/ink/ink3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204"/>
    </inkml:context>
    <inkml:brush xml:id="br0">
      <inkml:brushProperty name="width" value="0.1" units="cm"/>
      <inkml:brushProperty name="height" value="0.1" units="cm"/>
      <inkml:brushProperty name="color" value="#E71224"/>
    </inkml:brush>
  </inkml:definitions>
  <inkml:trace contextRef="#ctx0" brushRef="#br0">81 40 732 0 0,'0'0'7349'0'0,"3"-8"-7074"0"0,12-24-428 0 0,-13 95 1153 0 0,-11-29-1422 0 0,-2-1 0 0 0,0 0-1 0 0,-26 49 1 0 0,9-21-2321 0 0,23-50 432 0 0</inkml:trace>
</inkml:ink>
</file>

<file path=ppt/ink/ink3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205"/>
    </inkml:context>
    <inkml:brush xml:id="br0">
      <inkml:brushProperty name="width" value="0.1" units="cm"/>
      <inkml:brushProperty name="height" value="0.1" units="cm"/>
      <inkml:brushProperty name="color" value="#E71224"/>
    </inkml:brush>
  </inkml:definitions>
  <inkml:trace contextRef="#ctx0" brushRef="#br0">96 282 4316 0 0,'0'0'6801'0'0,"-24"76"-9801"0"0,13-39 3284 0 0,-4 6-128 0 0,0-1-156 0 0,4 4-64 0 0,1-1-728 0 0,4-6-780 0 0,3-10-985 0 0</inkml:trace>
  <inkml:trace contextRef="#ctx0" brushRef="#br0" timeOffset="1">456 1 1368 0 0,'0'0'3345'0'0,"14"8"-2785"0"0,0 0-573 0 0,-5-3 39 0 0,0 0 0 0 0,0 1 0 0 0,0 0 1 0 0,-1 0-1 0 0,0 1 0 0 0,0 0 0 0 0,-1 1 0 0 0,10 11 0 0 0,-8-5 19 0 0,0 0 0 0 0,-1 0 0 0 0,-1 1 0 0 0,0 0 0 0 0,-1 0 0 0 0,-1 1 0 0 0,0-1-1 0 0,-1 1 1 0 0,-1 1 0 0 0,0-1 0 0 0,-1 0 0 0 0,-1 1 0 0 0,-1-1 0 0 0,0 0 0 0 0,-4 28 0 0 0,0-24 210 0 0,0 0 0 0 0,-1 0 0 0 0,0-1 0 0 0,-2 0 0 0 0,-1 0 0 0 0,0 0 0 0 0,-1-1 0 0 0,-1 0 0 0 0,0-1 0 0 0,-2 0 0 0 0,0-1 0 0 0,-18 20 1 0 0,6-13 163 0 0,-2 0 0 0 0,0-2 0 0 0,-33 21 1 0 0,-90 45 109 0 0,142-83-755 0 0,-18 10 358 0 0,24-13-294 0 0,0-1 1 0 0,1 1-1 0 0,-1-1 1 0 0,0 1 0 0 0,0-1-1 0 0,1 1 1 0 0,-1-1-1 0 0,1 1 1 0 0,-1 0 0 0 0,0-1-1 0 0,1 1 1 0 0,0 0-1 0 0,-1 0 1 0 0,1-1 0 0 0,-1 1-1 0 0,1 0 1 0 0,0 0-1 0 0,-1 0 1 0 0,1-1 0 0 0,0 1-1 0 0,0 0 1 0 0,0 0 0 0 0,0 0-1 0 0,0 0 1 0 0,0 0-1 0 0,34-4-6567 0 0</inkml:trace>
</inkml:ink>
</file>

<file path=ppt/ink/ink3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207"/>
    </inkml:context>
    <inkml:brush xml:id="br0">
      <inkml:brushProperty name="width" value="0.1" units="cm"/>
      <inkml:brushProperty name="height" value="0.1" units="cm"/>
      <inkml:brushProperty name="color" value="#E71224"/>
    </inkml:brush>
  </inkml:definitions>
  <inkml:trace contextRef="#ctx0" brushRef="#br0">268 0 5108 0 0,'0'0'4390'0'0,"-4"12"-5715"0"0,-19 54 1665 0 0,-3-1-1 0 0,-3-1 0 0 0,-66 108 0 0 0,68-128-492 0 0,-9 13-1429 0 0,9-25-2539 0 0</inkml:trace>
</inkml:ink>
</file>

<file path=ppt/ink/ink3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208"/>
    </inkml:context>
    <inkml:brush xml:id="br0">
      <inkml:brushProperty name="width" value="0.1" units="cm"/>
      <inkml:brushProperty name="height" value="0.1" units="cm"/>
      <inkml:brushProperty name="color" value="#E71224"/>
    </inkml:brush>
  </inkml:definitions>
  <inkml:trace contextRef="#ctx0" brushRef="#br0">370 2 5989 0 0,'0'0'1428'0'0,"-12"-1"-878"0"0,1 1-630 0 0,1 0-1 0 0,-1 0 0 0 0,0 1 0 0 0,1 0 0 0 0,-1 1 1 0 0,1 0-1 0 0,0 1 0 0 0,0 0 0 0 0,-19 9 0 0 0,4 2-35 0 0,1 1 0 0 0,1 1 0 0 0,-37 33-1 0 0,49-39 104 0 0,0 1 0 0 0,1 0 0 0 0,0 1-1 0 0,1 0 1 0 0,0 1 0 0 0,1-1-1 0 0,1 2 1 0 0,-10 21 0 0 0,15-30 37 0 0,0 0 1 0 0,0 0 0 0 0,1 0 0 0 0,0 1 0 0 0,0-1 0 0 0,0 0 0 0 0,1 0-1 0 0,0 0 1 0 0,0 1 0 0 0,0-1 0 0 0,1 0 0 0 0,-1 0 0 0 0,1 1 0 0 0,0-1-1 0 0,1 0 1 0 0,-1 0 0 0 0,1 0 0 0 0,0-1 0 0 0,1 1 0 0 0,4 7-1 0 0,-3-7 23 0 0,0 0-1 0 0,1 0 1 0 0,-1 0-1 0 0,1-1 1 0 0,0 0-1 0 0,1 0 0 0 0,-1-1 1 0 0,1 1-1 0 0,-1-1 1 0 0,1 0-1 0 0,0-1 0 0 0,0 0 1 0 0,0 1-1 0 0,1-2 1 0 0,-1 1-1 0 0,8 0 0 0 0,0 1-449 0 0,0-1 0 0 0,0-1-1 0 0,0 0 1 0 0,0-1 0 0 0,0-1-1 0 0,25-3 1 0 0,11-13-3275 0 0</inkml:trace>
</inkml:ink>
</file>

<file path=ppt/ink/ink3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209"/>
    </inkml:context>
    <inkml:brush xml:id="br0">
      <inkml:brushProperty name="width" value="0.1" units="cm"/>
      <inkml:brushProperty name="height" value="0.1" units="cm"/>
      <inkml:brushProperty name="color" value="#E71224"/>
    </inkml:brush>
  </inkml:definitions>
  <inkml:trace contextRef="#ctx0" brushRef="#br0">1 197 4152 0 0,'0'0'4731'0'0,"15"-6"-5712"0"0,26-6 941 0 0,77-25-115 0 0,-101 31 195 0 0,0-1 0 0 0,-1-1 1 0 0,0 0-1 0 0,25-18 1 0 0,-38 24-15 0 0,-1 1 1 0 0,0-1 0 0 0,0 0 0 0 0,0-1 0 0 0,0 1-1 0 0,0 0 1 0 0,0-1 0 0 0,-1 1 0 0 0,1 0-1 0 0,-1-1 1 0 0,0 0 0 0 0,0 1 0 0 0,0-1-1 0 0,0 0 1 0 0,0 0 0 0 0,0 1 0 0 0,0-6-1 0 0,-1 7-40 0 0,-1-1 0 0 0,1 1 0 0 0,0 0 0 0 0,0-1 0 0 0,-1 1 0 0 0,1-1 0 0 0,-1 1 0 0 0,1 0 0 0 0,-1-1 0 0 0,0 1 0 0 0,1 0 0 0 0,-1 0 0 0 0,0 0 0 0 0,0-1-1 0 0,0 1 1 0 0,0 0 0 0 0,0 0 0 0 0,0 0 0 0 0,0 1 0 0 0,0-1 0 0 0,-1 0 0 0 0,1 0 0 0 0,0 0 0 0 0,0 1 0 0 0,-1-1 0 0 0,1 1 0 0 0,0-1 0 0 0,-1 1 0 0 0,1-1 0 0 0,-1 1-1 0 0,1 0 1 0 0,0 0 0 0 0,-1 0 0 0 0,1 0 0 0 0,-1 0 0 0 0,-1 0 0 0 0,-10 0-87 0 0,0 1 0 0 0,0 0 0 0 0,0 0 1 0 0,0 2-1 0 0,1 0 0 0 0,-1 0 0 0 0,1 1 0 0 0,-1 0 0 0 0,1 1 0 0 0,1 1 0 0 0,-1 0 1 0 0,1 0-1 0 0,0 1 0 0 0,0 1 0 0 0,1-1 0 0 0,0 2 0 0 0,0 0 0 0 0,1 0 0 0 0,-13 17 1 0 0,19-23 97 0 0,1 0 0 0 0,0 1 0 0 0,0-1 1 0 0,0 1-1 0 0,0 0 0 0 0,0-1 0 0 0,1 1 1 0 0,0 0-1 0 0,0 0 0 0 0,0 0 1 0 0,0 0-1 0 0,1 0 0 0 0,-1 0 0 0 0,1 0 1 0 0,0 0-1 0 0,0 0 0 0 0,0 0 0 0 0,1 0 1 0 0,0 0-1 0 0,1 5 0 0 0,-1-5 43 0 0,1-1 0 0 0,0 1 0 0 0,0 0 0 0 0,1-1 0 0 0,-1 1 0 0 0,1-1 0 0 0,0 1-1 0 0,0-1 1 0 0,0 0 0 0 0,0-1 0 0 0,0 1 0 0 0,1 0 0 0 0,-1-1 0 0 0,1 0 0 0 0,-1 0 0 0 0,1 0-1 0 0,0 0 1 0 0,7 2 0 0 0,3 0-343 0 0,0 0 0 0 0,-1-2-1 0 0,1 1 1 0 0,0-2 0 0 0,0 0 0 0 0,1 0-1 0 0,-1-1 1 0 0,23-4 0 0 0,9-4-1861 0 0</inkml:trace>
  <inkml:trace contextRef="#ctx0" brushRef="#br0" timeOffset="1">503 206 364 0 0,'0'0'6051'0'0,"14"-4"-5916"0"0,11-3-109 0 0,36-10 250 0 0,110-44 1 0 0,-164 57-263 0 0,10-4 40 0 0,-1-1 0 0 0,17-12-1 0 0,-30 19-22 0 0,0-1 0 0 0,0 1 0 0 0,0-1 0 0 0,0 0 0 0 0,0 0 0 0 0,0 0 0 0 0,-1 0 0 0 0,1 0 0 0 0,-1 0 0 0 0,0-1 0 0 0,0 1 0 0 0,0-1 0 0 0,0 0 0 0 0,-1 1 0 0 0,2-9 0 0 0,-2 12-38 0 0,-1-1 1 0 0,0 1-1 0 0,0-1 0 0 0,0 1 1 0 0,0-1-1 0 0,0 0 0 0 0,0 1 0 0 0,-1-1 1 0 0,1 1-1 0 0,0-1 0 0 0,0 1 1 0 0,0-1-1 0 0,0 1 0 0 0,-1-1 1 0 0,1 1-1 0 0,0-1 0 0 0,0 1 0 0 0,-1-1 1 0 0,1 1-1 0 0,0 0 0 0 0,-1-1 1 0 0,1 1-1 0 0,0-1 0 0 0,-1 1 1 0 0,1 0-1 0 0,-1-1 0 0 0,1 1 0 0 0,-1 0 1 0 0,1-1-1 0 0,-1 1 0 0 0,0 0 1 0 0,-23-2-462 0 0,-23 12-371 0 0,23 0 785 0 0,0 0 0 0 0,0 2 0 0 0,1 1 0 0 0,-33 24 0 0 0,47-30 64 0 0,0 0 0 0 0,0 0-1 0 0,1 1 1 0 0,0 0 0 0 0,1 0-1 0 0,0 1 1 0 0,0 0 0 0 0,1 0-1 0 0,0 1 1 0 0,0-1 0 0 0,1 1-1 0 0,1 1 1 0 0,-5 12 0 0 0,8-20-2 0 0,0 0 1 0 0,0 0 0 0 0,1 0 0 0 0,-1 0-1 0 0,1 0 1 0 0,-1 0 0 0 0,1 0-1 0 0,0 0 1 0 0,0 0 0 0 0,1 0 0 0 0,-1 0-1 0 0,1 0 1 0 0,-1-1 0 0 0,1 1 0 0 0,0 0-1 0 0,0 0 1 0 0,0 0 0 0 0,0 0 0 0 0,1-1-1 0 0,-1 1 1 0 0,1-1 0 0 0,0 1 0 0 0,-1-1-1 0 0,1 0 1 0 0,0 1 0 0 0,0-1 0 0 0,1 0-1 0 0,-1 0 1 0 0,0 0 0 0 0,1-1 0 0 0,-1 1-1 0 0,1-1 1 0 0,4 3 0 0 0,4 0-203 0 0,0-1 0 0 0,0 0 1 0 0,0-1-1 0 0,1 0 0 0 0,-1-1 1 0 0,1 0-1 0 0,-1-1 0 0 0,13-1 0 0 0,34-2-2024 0 0</inkml:trace>
</inkml:ink>
</file>

<file path=ppt/ink/ink3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211"/>
    </inkml:context>
    <inkml:brush xml:id="br0">
      <inkml:brushProperty name="width" value="0.1" units="cm"/>
      <inkml:brushProperty name="height" value="0.1" units="cm"/>
      <inkml:brushProperty name="color" value="#E71224"/>
    </inkml:brush>
  </inkml:definitions>
  <inkml:trace contextRef="#ctx0" brushRef="#br0">278 112 4288 0 0,'0'0'8539'0'0,"-11"12"-9892"0"0,-5 5 1324 0 0,1 1 0 0 0,1 1 0 0 0,0 0 0 0 0,-15 31-1 0 0,-67 175 483 0 0,59-131-1855 0 0,-3-1-3344 0 0,34-82 2032 0 0</inkml:trace>
  <inkml:trace contextRef="#ctx0" brushRef="#br0" timeOffset="1">288 73 1136 0 0,'0'0'3056'0'0,"15"-11"-1918"0"0,48-31-509 0 0,-59 39-576 0 0,1 1-1 0 0,0-1 1 0 0,0 1-1 0 0,1 0 1 0 0,-1 0 0 0 0,0 1-1 0 0,1 0 1 0 0,-1 0-1 0 0,1 0 1 0 0,-1 0-1 0 0,1 1 1 0 0,-1 0 0 0 0,1 0-1 0 0,-1 0 1 0 0,1 1-1 0 0,7 2 1 0 0,-10-3-37 0 0,-1 1 0 0 0,0-1 0 0 0,0 1 0 0 0,0 0 0 0 0,0 0 0 0 0,0 0 0 0 0,0 0 0 0 0,-1 0 0 0 0,1 0 1 0 0,0 1-1 0 0,0-1 0 0 0,-1 1 0 0 0,1-1 0 0 0,-1 1 0 0 0,1-1 0 0 0,-1 1 0 0 0,0 0 0 0 0,0 0 0 0 0,0 0 0 0 0,0-1 0 0 0,0 1 0 0 0,0 0 0 0 0,0 0 0 0 0,0 1 1 0 0,-1-1-1 0 0,1 0 0 0 0,-1 0 0 0 0,0 0 0 0 0,1 0 0 0 0,-1 0 0 0 0,0 1 0 0 0,0-1 0 0 0,-1 0 0 0 0,1 0 0 0 0,0 0 0 0 0,-1 0 0 0 0,0 3 0 0 0,-1 0 148 0 0,-1 0 0 0 0,1 0 0 0 0,-1-1 0 0 0,0 1-1 0 0,0 0 1 0 0,0-1 0 0 0,-1 0 0 0 0,0 0-1 0 0,0 0 1 0 0,0-1 0 0 0,0 1 0 0 0,0-1 0 0 0,-1 0-1 0 0,0 0 1 0 0,1 0 0 0 0,-11 3 0 0 0,-8 5 129 0 0,-1-2 1 0 0,-29 7-1 0 0,13-5-314 0 0,-63 9-1 0 0,41-16-3722 0 0,55-5 829 0 0</inkml:trace>
</inkml:ink>
</file>

<file path=ppt/ink/ink3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213"/>
    </inkml:context>
    <inkml:brush xml:id="br0">
      <inkml:brushProperty name="width" value="0.1" units="cm"/>
      <inkml:brushProperty name="height" value="0.1" units="cm"/>
      <inkml:brushProperty name="color" value="#E71224"/>
    </inkml:brush>
  </inkml:definitions>
  <inkml:trace contextRef="#ctx0" brushRef="#br0">180 24 2692 0 0,'0'0'9472'0'0,"6"-6"-10352"0"0,-2 3 854 0 0,-3 1 5 0 0,0 1 0 0 0,0 0-1 0 0,0 0 1 0 0,0 0-1 0 0,0 0 1 0 0,0 0-1 0 0,1 0 1 0 0,-1 0-1 0 0,0 0 1 0 0,0 1-1 0 0,1-1 1 0 0,-1 0-1 0 0,1 1 1 0 0,-1-1-1 0 0,3 0 1 0 0,2 11-158 0 0,-4 17 61 0 0,-4 0 128 0 0,0 1-1 0 0,-2-1 1 0 0,-1 0-1 0 0,-16 51 1 0 0,-49 104-644 0 0,56-147 160 0 0,6-17 69 0 0,-2 8-1033 0 0,-2 0 0 0 0,0 0 0 0 0,-19 26 0 0 0,3-17-1731 0 0</inkml:trace>
</inkml:ink>
</file>

<file path=ppt/ink/ink3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214"/>
    </inkml:context>
    <inkml:brush xml:id="br0">
      <inkml:brushProperty name="width" value="0.1" units="cm"/>
      <inkml:brushProperty name="height" value="0.1" units="cm"/>
      <inkml:brushProperty name="color" value="#E71224"/>
    </inkml:brush>
  </inkml:definitions>
  <inkml:trace contextRef="#ctx0" brushRef="#br0">185 86 272 0 0,'0'0'1132'0'0,"15"-10"280"0"0,-6 3-1219 0 0,2-2 44 0 0,0 1 0 0 0,0 1 0 0 0,0-1 0 0 0,1 2 0 0 0,0 0 0 0 0,1 0 0 0 0,-1 1 0 0 0,1 0 0 0 0,15-2-1 0 0,-27 6-227 0 0,1 1 0 0 0,-1 0-1 0 0,0 0 1 0 0,1 0-1 0 0,-1 0 1 0 0,1 0-1 0 0,-1 0 1 0 0,1 0 0 0 0,-1 0-1 0 0,0 0 1 0 0,1 1-1 0 0,-1-1 1 0 0,1 0-1 0 0,-1 1 1 0 0,0-1 0 0 0,0 1-1 0 0,1 0 1 0 0,-1-1-1 0 0,0 1 1 0 0,0 0-1 0 0,0 0 1 0 0,1 0 0 0 0,-1 0-1 0 0,0 0 1 0 0,1 2-1 0 0,-1-1 24 0 0,-1 0 0 0 0,1-1 0 0 0,-1 1 0 0 0,0 0 0 0 0,0 0 0 0 0,0 0 0 0 0,0 0 1 0 0,0-1-1 0 0,0 1 0 0 0,0 0 0 0 0,0 0 0 0 0,-1 0 0 0 0,1-1 0 0 0,-1 1 0 0 0,1 0 0 0 0,-1 0 0 0 0,0-1 0 0 0,0 1 0 0 0,0-1 0 0 0,-1 3 0 0 0,-14 19 444 0 0,0-1 0 0 0,-2-1 1 0 0,0-1-1 0 0,-2 0 0 0 0,-26 20 0 0 0,24-20-401 0 0,-128 100-475 0 0,84-72-5400 0 0</inkml:trace>
</inkml:ink>
</file>

<file path=ppt/ink/ink3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215"/>
    </inkml:context>
    <inkml:brush xml:id="br0">
      <inkml:brushProperty name="width" value="0.1" units="cm"/>
      <inkml:brushProperty name="height" value="0.1" units="cm"/>
      <inkml:brushProperty name="color" value="#E71224"/>
    </inkml:brush>
  </inkml:definitions>
  <inkml:trace contextRef="#ctx0" brushRef="#br0">1 197 1280 0 0,'0'0'1789'0'0,"5"11"-1607"0"0,15 36-79 0 0,-18-43-52 0 0,0-1-1 0 0,0 1 0 0 0,0 0 0 0 0,0-1 1 0 0,1 0-1 0 0,0 1 0 0 0,-1-1 1 0 0,1 0-1 0 0,0-1 0 0 0,1 1 0 0 0,-1 0 1 0 0,0-1-1 0 0,1 0 0 0 0,0 0 1 0 0,-1 0-1 0 0,1 0 0 0 0,0 0 0 0 0,0-1 1 0 0,0 0-1 0 0,0 0 0 0 0,0 0 1 0 0,0 0-1 0 0,0-1 0 0 0,0 1 0 0 0,0-1 1 0 0,1 0-1 0 0,-1 0 0 0 0,5-1 0 0 0,1-1 398 0 0,0 1 0 0 0,1-2 0 0 0,-1 1 0 0 0,0-1 0 0 0,0-1 0 0 0,0 0-1 0 0,-1 0 1 0 0,1-1 0 0 0,9-7 0 0 0,-1-1 51 0 0,1 0 0 0 0,-2-2 0 0 0,0 0 1 0 0,-1-1-1 0 0,-1 0 0 0 0,0-2 0 0 0,13-19 1 0 0,-27 36-485 0 0,0-1 0 0 0,0 1 0 0 0,-1 0 1 0 0,1 0-1 0 0,0-1 0 0 0,-1 1 1 0 0,1-1-1 0 0,-1 1 0 0 0,1 0 0 0 0,-1-1 1 0 0,1 1-1 0 0,-1-1 0 0 0,0 1 1 0 0,0-1-1 0 0,0 1 0 0 0,0-1 0 0 0,0 1 1 0 0,0-1-1 0 0,-1-1 0 0 0,1 2-63 0 0,-1 0 1 0 0,1 0-1 0 0,-1 1 0 0 0,0-1 0 0 0,1 1 0 0 0,-1-1 0 0 0,0 0 0 0 0,0 1 0 0 0,1-1 1 0 0,-1 1-1 0 0,0 0 0 0 0,0-1 0 0 0,0 1 0 0 0,1 0 0 0 0,-1-1 0 0 0,0 1 0 0 0,0 0 1 0 0,0 0-1 0 0,0 0 0 0 0,0 0 0 0 0,0 0 0 0 0,-1 0 0 0 0,-7 0-828 0 0,0 1 0 0 0,0 1 0 0 0,0 0 0 0 0,-14 5 0 0 0,-2 0-2321 0 0,1 0-1715 0 0</inkml:trace>
  <inkml:trace contextRef="#ctx0" brushRef="#br0" timeOffset="1">784 12 7629 0 0,'0'0'1868'0'0,"-12"-3"-2247"0"0,-43-6-190 0 0,52 9 520 0 0,0 0 0 0 0,-1 0 0 0 0,1 1 0 0 0,0-1-1 0 0,0 1 1 0 0,0 0 0 0 0,-1 0 0 0 0,1 0 0 0 0,0 0-1 0 0,1 1 1 0 0,-1-1 0 0 0,0 1 0 0 0,0 0-1 0 0,0 0 1 0 0,1 0 0 0 0,-1 0 0 0 0,1 0 0 0 0,0 0-1 0 0,-4 4 1 0 0,2-1-58 0 0,1 0 0 0 0,-1 0 1 0 0,1 1-1 0 0,0-1 0 0 0,1 0 0 0 0,-1 1 0 0 0,1 0 0 0 0,-2 6 0 0 0,3-2-292 0 0,-1 0 0 0 0,1 1 0 0 0,1-1 0 0 0,0 0-1 0 0,2 11 1 0 0,-1-10 192 0 0,-1 0-1 0 0,0-1 0 0 0,0 1 0 0 0,-2 11 1 0 0,-1-21 782 0 0,-1 1-1 0 0,1-1 1 0 0,0 0 0 0 0,0-1 0 0 0,0 1 0 0 0,0 0 0 0 0,-7-1 0 0 0,3 1-464 0 0,-18 6-29 0 0,2 1 1 0 0,-26 11-1 0 0,28-10-878 0 0,0-1 0 0 0,-42 10 0 0 0,46-17-1831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4:53.705"/>
    </inkml:context>
    <inkml:brush xml:id="br0">
      <inkml:brushProperty name="width" value="0.035" units="cm"/>
      <inkml:brushProperty name="height" value="0.035" units="cm"/>
      <inkml:brushProperty name="color" value="#E71224"/>
    </inkml:brush>
  </inkml:definitions>
  <inkml:trace contextRef="#ctx0" brushRef="#br0">39 1 9453,'2'0'4242,"1"8"-1663,6 28-849,5 51-1074,6 397 708,-40 4-970,16-425-526,-2 0 1,-3 0-1,-23 84 1,21-120-1254,6-19-868,6-21-1258,3-9 212,3-12-2429</inkml:trace>
</inkml:ink>
</file>

<file path=ppt/ink/ink3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217"/>
    </inkml:context>
    <inkml:brush xml:id="br0">
      <inkml:brushProperty name="width" value="0.1" units="cm"/>
      <inkml:brushProperty name="height" value="0.1" units="cm"/>
      <inkml:brushProperty name="color" value="#E71224"/>
    </inkml:brush>
  </inkml:definitions>
  <inkml:trace contextRef="#ctx0" brushRef="#br0">203 1 4880 0 0,'0'0'1969'0'0,"-2"11"-2051"0"0,-12 59 527 0 0,-3 0 0 0 0,-3-2 0 0 0,-3 0 0 0 0,-56 113-1 0 0,32-105 451 0 0,53-86-822 0 0,1-1-1 0 0,0 2 1 0 0,1-1 0 0 0,0 1-1 0 0,0 0 1 0 0,1 0-1 0 0,0 1 1 0 0,13-8 0 0 0,88-55-2113 0 0,-86 57 1961 0 0,-9 4 49 0 0,-11 7 55 0 0,1 0-1 0 0,-1 0 1 0 0,1 0 0 0 0,-1 1 0 0 0,1 0-1 0 0,0 0 1 0 0,0 0 0 0 0,0 0-1 0 0,0 1 1 0 0,7-2 0 0 0,-11 7-79 0 0,0-1 1 0 0,0 1-1 0 0,0-1 1 0 0,0 1-1 0 0,-1-1 1 0 0,0 1-1 0 0,0-1 1 0 0,0 1-1 0 0,-1 4 1 0 0,1-5 65 0 0,-1 18 140 0 0,-1 0-1 0 0,-1 0 1 0 0,-6 22-1 0 0,4-23-759 0 0,1 0 0 0 0,1 1-1 0 0,-1 22 1 0 0,6-30-2014 0 0</inkml:trace>
</inkml:ink>
</file>

<file path=ppt/ink/ink3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218"/>
    </inkml:context>
    <inkml:brush xml:id="br0">
      <inkml:brushProperty name="width" value="0.1" units="cm"/>
      <inkml:brushProperty name="height" value="0.1" units="cm"/>
      <inkml:brushProperty name="color" value="#E71224"/>
    </inkml:brush>
  </inkml:definitions>
  <inkml:trace contextRef="#ctx0" brushRef="#br0">91 283 2812 0 0,'0'0'7665'0'0,"-19"68"-9325"0"0,10-42 1752 0 0,-5 0 76 0 0,2 1 16 0 0,-2-2-184 0 0,1-7-1596 0 0,4-5-1137 0 0</inkml:trace>
  <inkml:trace contextRef="#ctx0" brushRef="#br0" timeOffset="1">209 0 4608 0 0,'0'0'3421'0'0</inkml:trace>
</inkml:ink>
</file>

<file path=ppt/ink/ink3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220"/>
    </inkml:context>
    <inkml:brush xml:id="br0">
      <inkml:brushProperty name="width" value="0.1" units="cm"/>
      <inkml:brushProperty name="height" value="0.1" units="cm"/>
      <inkml:brushProperty name="color" value="#E71224"/>
    </inkml:brush>
  </inkml:definitions>
  <inkml:trace contextRef="#ctx0" brushRef="#br0">168 14 1420 0 0,'0'0'4863'0'0,"1"12"-5037"0"0,-1 41 345 0 0,0-50-119 0 0,0 0 0 0 0,0 1 1 0 0,-1-1-1 0 0,1 0 0 0 0,-1 0 1 0 0,0 0-1 0 0,0 0 0 0 0,0 0 0 0 0,0 0 1 0 0,-1 0-1 0 0,1-1 0 0 0,-1 1 0 0 0,1 0 1 0 0,-1-1-1 0 0,0 1 0 0 0,0-1 0 0 0,0 1 1 0 0,0-1-1 0 0,-1 0 0 0 0,1 0 0 0 0,-1 0 1 0 0,1 0-1 0 0,-1-1 0 0 0,1 1 1 0 0,-1-1-1 0 0,0 1 0 0 0,0-1 0 0 0,0 0 1 0 0,-6 1-1 0 0,4 0 45 0 0,-1-2 0 0 0,1 1 0 0 0,0 0 1 0 0,-1-1-1 0 0,1 0 0 0 0,-1 0 0 0 0,1-1 0 0 0,0 1 1 0 0,-1-1-1 0 0,1-1 0 0 0,0 1 0 0 0,0-1 0 0 0,0 1 0 0 0,0-1 1 0 0,-5-3-1 0 0,8 4-70 0 0,1 1 0 0 0,0-1 0 0 0,-1 0 0 0 0,1 0 0 0 0,0 1 0 0 0,0-1-1 0 0,0 0 1 0 0,0 0 0 0 0,0 0 0 0 0,0 0 0 0 0,0 0 0 0 0,0-1 0 0 0,0 1 0 0 0,0 0 0 0 0,0 0 0 0 0,1 0 0 0 0,-1-1 0 0 0,1 1 0 0 0,-1 0 0 0 0,1-1 0 0 0,-1 1 0 0 0,1-1 0 0 0,0 1 0 0 0,-1-1-1 0 0,1 1 1 0 0,0 0 0 0 0,0-1 0 0 0,0 1 0 0 0,0-1 0 0 0,0 1 0 0 0,1-1 0 0 0,-1 1 0 0 0,0-1 0 0 0,1 1 0 0 0,-1 0 0 0 0,1-1 0 0 0,-1 1 0 0 0,1 0 0 0 0,0-1 0 0 0,0 1 0 0 0,-1 0 0 0 0,1 0-1 0 0,0 0 1 0 0,0 0 0 0 0,0 0 0 0 0,0 0 0 0 0,0 0 0 0 0,2-1 0 0 0,4-4-76 0 0,0 0 0 0 0,0 0 0 0 0,1 1 1 0 0,0 0-1 0 0,0 0 0 0 0,9-3 0 0 0,3 0-112 0 0,1 0 0 0 0,0 2 0 0 0,33-6 0 0 0,-41 10 70 0 0,-1 0 1 0 0,1 1-1 0 0,0 1 0 0 0,0 0 1 0 0,0 0-1 0 0,0 1 0 0 0,18 5 0 0 0,-29-6 51 0 0,1 1-1 0 0,-1 0 1 0 0,1 0-1 0 0,-1 0 1 0 0,0 0-1 0 0,1 0 1 0 0,-1 0-1 0 0,0 1 1 0 0,0-1-1 0 0,0 1 1 0 0,0-1-1 0 0,0 1 1 0 0,0 0-1 0 0,0 0 1 0 0,-1 0-1 0 0,1 0 1 0 0,0 0-1 0 0,-1 0 1 0 0,0 0-1 0 0,0 0 1 0 0,1 1-1 0 0,-1-1 1 0 0,-1 1-1 0 0,1-1 1 0 0,0 1-1 0 0,-1-1 1 0 0,1 1-1 0 0,-1-1 1 0 0,1 1-1 0 0,-1-1 1 0 0,0 1-1 0 0,0 0 1 0 0,-1 3-1 0 0,-2 10 75 0 0,0-1-1 0 0,0 0 0 0 0,-2 0 1 0 0,-10 24-1 0 0,1 2-1550 0 0,11-29-802 0 0,6-2-502 0 0</inkml:trace>
</inkml:ink>
</file>

<file path=ppt/ink/ink3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221"/>
    </inkml:context>
    <inkml:brush xml:id="br0">
      <inkml:brushProperty name="width" value="0.1" units="cm"/>
      <inkml:brushProperty name="height" value="0.1" units="cm"/>
      <inkml:brushProperty name="color" value="#E71224"/>
    </inkml:brush>
  </inkml:definitions>
  <inkml:trace contextRef="#ctx0" brushRef="#br0">862 19 2584 0 0,'0'0'8642'0'0,"1"-4"-9608"0"0,-1-8 623 0 0,-7 10 197 0 0,-18 14 234 0 0,4-1 89 0 0,-20 4 290 0 0,41-13-554 0 0,1 0 1 0 0,-1 0-1 0 0,1 0 0 0 0,0 0 1 0 0,0 0-1 0 0,0 0 0 0 0,0 0 1 0 0,0 0-1 0 0,0 0 0 0 0,0 0 1 0 0,1 0-1 0 0,-1-1 1 0 0,3 4-1 0 0,2 2 71 0 0,-1 3-15 0 0,0-1-1 0 0,-1 1 1 0 0,1 0 0 0 0,-2 1-1 0 0,0-1 1 0 0,0 1-1 0 0,-1-1 1 0 0,0 1 0 0 0,-1 0-1 0 0,0 0 1 0 0,-1 0-1 0 0,0 0 1 0 0,-2 16 0 0 0,-2 2 31 0 0,-2 0 0 0 0,-1 0 0 0 0,-18 50 0 0 0,3-24 69 0 0,-3 0-1 0 0,-2-2 1 0 0,-3-1 0 0 0,-1-1 0 0 0,-3-2-1 0 0,-2-1 1 0 0,-2-2 0 0 0,-2-2-1 0 0,-85 73 1 0 0,114-108-31 0 0,0-1-1 0 0,0 0 1 0 0,-1 0-1 0 0,-1-2 0 0 0,1 1 1 0 0,-1-2-1 0 0,0 1 1 0 0,0-2-1 0 0,-20 5 1 0 0,25-7 97 0 0,1-1-1 0 0,-1-1 1 0 0,0 1 0 0 0,0-1 0 0 0,0 0 0 0 0,1-1 0 0 0,-1 0-1 0 0,0 0 1 0 0,0-1 0 0 0,1 0 0 0 0,-1 0 0 0 0,1-1 0 0 0,0 0-1 0 0,-1 0 1 0 0,1 0 0 0 0,1-1 0 0 0,-12-9 0 0 0,10 7-1 0 0,1 0 1 0 0,0-1 0 0 0,1 0 0 0 0,-1 0-1 0 0,1-1 1 0 0,1 1 0 0 0,0-2-1 0 0,0 1 1 0 0,0 0 0 0 0,1-1 0 0 0,0 0-1 0 0,1 0 1 0 0,0 0 0 0 0,0 0-1 0 0,1 0 1 0 0,0-1 0 0 0,1 1-1 0 0,0-1 1 0 0,1 1 0 0 0,0-13 0 0 0,1 9-93 0 0,0-1 1 0 0,2 1-1 0 0,-1 0 1 0 0,1 0-1 0 0,1 0 1 0 0,1 1-1 0 0,-1-1 1 0 0,2 1-1 0 0,0 0 1 0 0,0 1-1 0 0,1-1 1 0 0,1 1-1 0 0,-1 1 1 0 0,14-14-1 0 0,4 0-120 0 0,0 2 1 0 0,1 0-1 0 0,1 2 0 0 0,31-17 1 0 0,124-56-308 0 0,-117 67 66 0 0,1 2 1 0 0,125-26 0 0 0,141-3-1229 0 0,-317 52 1650 0 0,0-1-1 0 0,1 0 1 0 0,-1-1 0 0 0,0-1-1 0 0,0 0 1 0 0,-1-1-1 0 0,1-1 1 0 0,-1 0 0 0 0,13-8-1 0 0,-26 14-79 0 0,0-1 0 0 0,-1 1 0 0 0,1 0 0 0 0,-1 0-1 0 0,1-1 1 0 0,-1 1 0 0 0,1 0 0 0 0,-1-1 0 0 0,1 1 0 0 0,-1-1-1 0 0,1 1 1 0 0,-1 0 0 0 0,1-1 0 0 0,-1 1 0 0 0,0-1 0 0 0,1 1-1 0 0,-1-1 1 0 0,0 0 0 0 0,1 1 0 0 0,-1-1 0 0 0,0 1 0 0 0,0-1-1 0 0,0 1 1 0 0,1-1 0 0 0,-1 0 0 0 0,0 1 0 0 0,0-1 0 0 0,0 0-1 0 0,0 1 1 0 0,0-2 0 0 0,-1 1-49 0 0,0 1 0 0 0,0-1 0 0 0,0 0 0 0 0,0 1 0 0 0,0-1 0 0 0,0 1 0 0 0,0-1-1 0 0,0 1 1 0 0,0-1 0 0 0,0 1 0 0 0,0 0 0 0 0,0-1 0 0 0,0 1 0 0 0,0 0 0 0 0,-2 0 0 0 0,-42 0-1904 0 0,-26 12-2997 0 0,30-9-56 0 0</inkml:trace>
</inkml:ink>
</file>

<file path=ppt/ink/ink3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222"/>
    </inkml:context>
    <inkml:brush xml:id="br0">
      <inkml:brushProperty name="width" value="0.1" units="cm"/>
      <inkml:brushProperty name="height" value="0.1" units="cm"/>
      <inkml:brushProperty name="color" value="#E71224"/>
    </inkml:brush>
  </inkml:definitions>
  <inkml:trace contextRef="#ctx0" brushRef="#br0">40 0 2856 0 0,'0'0'2386'0'0,"-5"12"-2868"0"0,-2 2 406 0 0,1 1-1 0 0,1 0 1 0 0,1 0 0 0 0,0 0 0 0 0,-2 18 0 0 0,5-29 120 0 0,0 1 0 0 0,1-1 0 0 0,-1 1 0 0 0,1 0 1 0 0,0-1-1 0 0,1 1 0 0 0,-1-1 0 0 0,1 1 0 0 0,0 0 1 0 0,0-1-1 0 0,0 1 0 0 0,1-1 0 0 0,-1 0 0 0 0,1 1 1 0 0,0-1-1 0 0,0 0 0 0 0,1 0 0 0 0,-1 0 0 0 0,1-1 1 0 0,0 1-1 0 0,0-1 0 0 0,0 1 0 0 0,1-1 0 0 0,-1 0 1 0 0,8 5-1 0 0,-4-5 174 0 0,1 1 1 0 0,0-1-1 0 0,0-1 0 0 0,0 1 1 0 0,0-1-1 0 0,0-1 0 0 0,1 0 1 0 0,-1 0-1 0 0,1 0 0 0 0,-1-1 1 0 0,1-1-1 0 0,15-2 1 0 0,-2 0 339 0 0,-1-2 0 0 0,1-1 1 0 0,34-13-1 0 0,-31 8 241 0 0,43-23 0 0 0,-61 30-680 0 0,0 0 1 0 0,0-1-1 0 0,-1 0 0 0 0,0 0 0 0 0,0 0 0 0 0,0-1 0 0 0,-1 0 0 0 0,0 0 0 0 0,0 0 0 0 0,8-14 0 0 0,-12 20-141 0 0,-1-1 1 0 0,1 0 0 0 0,-1 1-1 0 0,0-1 1 0 0,1 0-1 0 0,-1 0 1 0 0,1 1 0 0 0,-1-1-1 0 0,0 0 1 0 0,1 0-1 0 0,-1 1 1 0 0,0-1-1 0 0,0 0 1 0 0,0 0 0 0 0,0 0-1 0 0,0 0 1 0 0,0 1-1 0 0,0-1 1 0 0,0 0 0 0 0,0 0-1 0 0,0 0 1 0 0,0 0-1 0 0,0 1 1 0 0,-1-1-1 0 0,1 0 1 0 0,0 0 0 0 0,-1 1-1 0 0,1-1 1 0 0,0 0-1 0 0,-1 0 1 0 0,1 1 0 0 0,-1-1-1 0 0,1 0 1 0 0,-1 1-1 0 0,1-1 1 0 0,-1 1-1 0 0,0-1 1 0 0,1 1 0 0 0,-1-1-1 0 0,0 1 1 0 0,1-1-1 0 0,-1 1 1 0 0,0-1 0 0 0,-1 1-1 0 0,-3-1-582 0 0,-1 0 0 0 0,0 0 0 0 0,1 1 0 0 0,-1-1 1 0 0,-10 2-1 0 0,2 0-1106 0 0,-20-1-1409 0 0</inkml:trace>
</inkml:ink>
</file>

<file path=ppt/ink/ink3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223"/>
    </inkml:context>
    <inkml:brush xml:id="br0">
      <inkml:brushProperty name="width" value="0.1" units="cm"/>
      <inkml:brushProperty name="height" value="0.1" units="cm"/>
      <inkml:brushProperty name="color" value="#E71224"/>
    </inkml:brush>
  </inkml:definitions>
  <inkml:trace contextRef="#ctx0" brushRef="#br0">50 0 4700 0 0,'0'0'4020'0'0,"12"6"-4222"0"0,36 21 164 0 0,-44-24 39 0 0,-1 0-1 0 0,0-1 1 0 0,0 1-1 0 0,0 0 1 0 0,0 1 0 0 0,0-1-1 0 0,-1 0 1 0 0,1 1-1 0 0,-1 0 1 0 0,0-1-1 0 0,0 1 1 0 0,-1 0 0 0 0,1 0-1 0 0,-1 0 1 0 0,1 0-1 0 0,0 5 1 0 0,-1 2 20 0 0,1 0 1 0 0,-2-1-1 0 0,1 1 0 0 0,-2 15 1 0 0,0-21 5 0 0,0 0 0 0 0,0 1 0 0 0,0-1 0 0 0,-1 0-1 0 0,0 0 1 0 0,0 0 0 0 0,0 0 0 0 0,0 0 0 0 0,-1 0 0 0 0,0-1 0 0 0,0 1 0 0 0,0-1 0 0 0,0 0 0 0 0,-8 8 0 0 0,8-9 35 0 0,0-1 0 0 0,0 1-1 0 0,-1-1 1 0 0,1 0 0 0 0,0 1 0 0 0,-1-2 0 0 0,0 1-1 0 0,1 0 1 0 0,-1-1 0 0 0,0 0 0 0 0,0 1 0 0 0,1-2-1 0 0,-1 1 1 0 0,0 0 0 0 0,0-1 0 0 0,0 0 0 0 0,0 1 0 0 0,0-2-1 0 0,0 1 1 0 0,-8-2 0 0 0,11 2-53 0 0,-1 0-1 0 0,1-1 1 0 0,-1 1-1 0 0,1-1 1 0 0,0 1 0 0 0,-1-1-1 0 0,1 0 1 0 0,0 0-1 0 0,-1 1 1 0 0,1-1 0 0 0,0 0-1 0 0,0 0 1 0 0,0 0-1 0 0,0 0 1 0 0,0 0 0 0 0,0-1-1 0 0,0 1 1 0 0,0 0-1 0 0,0 0 1 0 0,0-1 0 0 0,1 1-1 0 0,-1 0 1 0 0,0-1 0 0 0,1 1-1 0 0,-1-1 1 0 0,1 1-1 0 0,0-1 1 0 0,0 1 0 0 0,-1-1-1 0 0,1 1 1 0 0,0-1-1 0 0,0 1 1 0 0,0-1 0 0 0,0 1-1 0 0,1-1 1 0 0,-1 1-1 0 0,0-1 1 0 0,1 1 0 0 0,-1-1-1 0 0,1 1 1 0 0,-1-1-1 0 0,2-1 1 0 0,1-3-124 0 0,0-1-1 0 0,0 1 0 0 0,0-1 1 0 0,1 1-1 0 0,0 0 1 0 0,1 0-1 0 0,7-7 1 0 0,2 0 3 0 0,0 0 0 0 0,1 2 0 0 0,1 0-1 0 0,0 1 1 0 0,0 0 0 0 0,1 1 0 0 0,0 1 0 0 0,1 1 0 0 0,0 0 0 0 0,0 1-1 0 0,1 1 1 0 0,-1 1 0 0 0,1 1 0 0 0,0 0 0 0 0,0 2 0 0 0,31 0 0 0 0,-48 1 88 0 0,-1 0 1 0 0,1 0-1 0 0,0 0 0 0 0,-1 1 1 0 0,1-1-1 0 0,0 0 1 0 0,-1 1-1 0 0,1-1 1 0 0,0 1-1 0 0,-1-1 0 0 0,1 1 1 0 0,-1 0-1 0 0,1 0 1 0 0,-1 0-1 0 0,1 0 1 0 0,-1 0-1 0 0,0 0 0 0 0,0 0 1 0 0,1 0-1 0 0,1 2 1 0 0,-3-1 5 0 0,1-1 0 0 0,-1 1 1 0 0,1-1-1 0 0,-1 1 0 0 0,0-1 1 0 0,0 1-1 0 0,1 0 0 0 0,-1-1 1 0 0,0 1-1 0 0,0-1 0 0 0,0 1 0 0 0,-1 0 1 0 0,1-1-1 0 0,0 1 0 0 0,-1-1 1 0 0,1 1-1 0 0,-2 2 0 0 0,-1 3 66 0 0,-1 1 0 0 0,0-1 0 0 0,-1 1 0 0 0,0-1 0 0 0,0-1 0 0 0,-10 11 0 0 0,-69 65 1003 0 0,19-20-4201 0 0,57-53 744 0 0</inkml:trace>
</inkml:ink>
</file>

<file path=ppt/ink/ink3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224"/>
    </inkml:context>
    <inkml:brush xml:id="br0">
      <inkml:brushProperty name="width" value="0.1" units="cm"/>
      <inkml:brushProperty name="height" value="0.1" units="cm"/>
      <inkml:brushProperty name="color" value="#E71224"/>
    </inkml:brush>
  </inkml:definitions>
  <inkml:trace contextRef="#ctx0" brushRef="#br0">354 1 3788 0 0,'0'0'5667'0'0,"-4"14"-7949"0"0,-64 231 3373 0 0,51-176-859 0 0,-3-1-1 0 0,-41 91 0 0 0,-1-41-4261 0 0,40-82 214 0 0</inkml:trace>
  <inkml:trace contextRef="#ctx0" brushRef="#br0" timeOffset="1">0 550 6081 0 0,'0'0'1786'0'0,"13"-9"-1169"0"0,-1-1-604 0 0,-5 4-43 0 0,1 0 0 0 0,0 0 0 0 0,1 0 0 0 0,-1 1 0 0 0,1 1 0 0 0,0 0 0 0 0,1 0 0 0 0,9-3 0 0 0,31-3-78 0 0,0 2 0 0 0,0 3 0 0 0,101 1-1 0 0,-58 2 710 0 0,-61 1-230 0 0,-12 0-5 0 0,-1 0 0 0 0,29 4 0 0 0,-46-3-390 0 0,-1 1 1 0 0,0-1-1 0 0,0 1 0 0 0,0 0 0 0 0,0 0 1 0 0,0-1-1 0 0,0 1 0 0 0,0 0 0 0 0,-1 0 0 0 0,1 0 1 0 0,0 0-1 0 0,0 0 0 0 0,-1 0 0 0 0,1 0 1 0 0,0 0-1 0 0,-1 1 0 0 0,1-1 0 0 0,-1 0 0 0 0,0 0 1 0 0,1 0-1 0 0,-1 1 0 0 0,0-1 0 0 0,0 0 0 0 0,0 0 1 0 0,0 1-1 0 0,0-1 0 0 0,0 0 0 0 0,0 0 1 0 0,0 1-1 0 0,0-1 0 0 0,-1 2 0 0 0,-7 40-130 0 0,-27 27-3729 0 0,30-57 1685 0 0</inkml:trace>
</inkml:ink>
</file>

<file path=ppt/ink/ink3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226"/>
    </inkml:context>
    <inkml:brush xml:id="br0">
      <inkml:brushProperty name="width" value="0.1" units="cm"/>
      <inkml:brushProperty name="height" value="0.1" units="cm"/>
      <inkml:brushProperty name="color" value="#E71224"/>
    </inkml:brush>
  </inkml:definitions>
  <inkml:trace contextRef="#ctx0" brushRef="#br0">38 37 6885 0 0,'0'0'3773'0'0,"7"31"-6590"0"0,-7-30 2855 0 0,0 0 0 0 0,0-1 0 0 0,0 1 0 0 0,0 0-1 0 0,0 0 1 0 0,0-1 0 0 0,1 1 0 0 0,-1 0 0 0 0,0-1 0 0 0,0 1 0 0 0,1 0 0 0 0,-1-1 0 0 0,0 1-1 0 0,1 0 1 0 0,-1-1 0 0 0,1 1 0 0 0,-1 0 0 0 0,1-1 0 0 0,-1 1 0 0 0,1-1 0 0 0,-1 1-1 0 0,1-1 1 0 0,0 0 0 0 0,-1 1 0 0 0,1-1 0 0 0,0 1 0 0 0,-1-1 0 0 0,1 0 0 0 0,0 0 0 0 0,-1 1-1 0 0,1-1 1 0 0,0 0 0 0 0,0 0 0 0 0,-1 0 0 0 0,1 0 0 0 0,0 0 0 0 0,0 0 0 0 0,-1 0 0 0 0,1 0-1 0 0,0 0 1 0 0,1 0 0 0 0,-1-3 97 0 0,1 1 0 0 0,0-1 0 0 0,0 1 0 0 0,-1-1 0 0 0,0 1 0 0 0,1-1 1 0 0,-1 0-1 0 0,0 0 0 0 0,-1 0 0 0 0,1 0 0 0 0,0 0 0 0 0,-1 0 0 0 0,1 0 0 0 0,-1 0 0 0 0,0 0 0 0 0,0 0 0 0 0,0 0 0 0 0,-1 0 0 0 0,1 0 0 0 0,-1 0 0 0 0,1 1 0 0 0,-1-1 0 0 0,0 0 0 0 0,0 0 0 0 0,0 0 0 0 0,-3-3 1 0 0,3 5-273 0 0,0 0 0 0 0,0 1 0 0 0,0-1 0 0 0,-1 1 0 0 0,1-1 0 0 0,0 1 0 0 0,-1-1 0 0 0,1 1 0 0 0,0 0 0 0 0,-1 0 0 0 0,1 0 0 0 0,0 0 0 0 0,-1 0 0 0 0,1 0 0 0 0,0 0 0 0 0,-1 0 0 0 0,1 0 0 0 0,0 0 0 0 0,-1 1 0 0 0,1-1 0 0 0,0 1 1 0 0,-1-1-1 0 0,1 1 0 0 0,0-1 0 0 0,0 1 0 0 0,0 0 0 0 0,0 0 0 0 0,-2 1 0 0 0,-1 0-527 0 0,0 1 1 0 0,1 0-1 0 0,-1 0 1 0 0,1 0-1 0 0,0 0 1 0 0,-1 0-1 0 0,-2 5 1 0 0,3 0-2244 0 0</inkml:trace>
</inkml:ink>
</file>

<file path=ppt/ink/ink3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227"/>
    </inkml:context>
    <inkml:brush xml:id="br0">
      <inkml:brushProperty name="width" value="0.1" units="cm"/>
      <inkml:brushProperty name="height" value="0.1" units="cm"/>
      <inkml:brushProperty name="color" value="#E71224"/>
    </inkml:brush>
  </inkml:definitions>
  <inkml:trace contextRef="#ctx0" brushRef="#br0">192 1 4560 0 0,'0'0'6180'0'0,"0"14"-8391"0"0,0 25 2281 0 0,-2 1 0 0 0,-9 47 0 0 0,-101 315 1643 0 0,77-294-1341 0 0,35-107-340 0 0,0-1 0 0 0,0 1 0 0 0,0-1 0 0 0,0 0 1 0 0,0 1-1 0 0,0-1 0 0 0,-1 0 0 0 0,1 1 0 0 0,0-1 0 0 0,0 0 1 0 0,-1 1-1 0 0,1-1 0 0 0,0 0 0 0 0,0 1 0 0 0,-1-1 1 0 0,1 0-1 0 0,0 0 0 0 0,-1 1 0 0 0,1-1 0 0 0,-1 0 0 0 0,1 0 1 0 0,0 0-1 0 0,-1 1 0 0 0,1-1 0 0 0,0 0 0 0 0,-1 0 1 0 0,1 0-1 0 0,-1 0 0 0 0,1 0 0 0 0,-1 0 0 0 0,1 0 0 0 0,0 0 1 0 0,-1 0-1 0 0,1 0 0 0 0,-1 0 0 0 0,1 0 0 0 0,0 0 1 0 0,-1 0-1 0 0,1-1 0 0 0,-1 1 0 0 0,1 0 0 0 0,-1 0 0 0 0,0-1-348 0 0,0 0 0 0 0,0 1 0 0 0,0-1 0 0 0,0 0 0 0 0,0 1 0 0 0,0-1 0 0 0,0 0 0 0 0,0 0 0 0 0,1 0 0 0 0,-1 0-1 0 0,0 0 1 0 0,1 0 0 0 0,-1 0 0 0 0,0 0 0 0 0,0-2 0 0 0,-2-16-5374 0 0</inkml:trace>
</inkml:ink>
</file>

<file path=ppt/ink/ink3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228"/>
    </inkml:context>
    <inkml:brush xml:id="br0">
      <inkml:brushProperty name="width" value="0.1" units="cm"/>
      <inkml:brushProperty name="height" value="0.1" units="cm"/>
      <inkml:brushProperty name="color" value="#E71224"/>
    </inkml:brush>
  </inkml:definitions>
  <inkml:trace contextRef="#ctx0" brushRef="#br0">0 67 3980 0 0,'0'0'5469'0'0,"4"15"-7505"0"0,2 6 2091 0 0,-1 1-1 0 0,-1 0 1 0 0,-2 0-1 0 0,1 40 0 0 0,-6-33-7 0 0,3-28 52 0 0,0 1-1 0 0,0-1 1 0 0,0 0-1 0 0,0 1 1 0 0,0-1-1 0 0,-1 0 0 0 0,1 0 1 0 0,0 0-1 0 0,-1 1 1 0 0,1-1-1 0 0,-1 0 1 0 0,0 0-1 0 0,1 0 0 0 0,-1 0 1 0 0,0 0-1 0 0,1 0 1 0 0,-3 2-1 0 0,-1-14 4361 0 0,2-13-3601 0 0,1 15-854 0 0,2 0 1 0 0,-1 1 0 0 0,1-1 0 0 0,1 1 0 0 0,-1-1-1 0 0,1 1 1 0 0,1 0 0 0 0,0-1 0 0 0,0 1-1 0 0,0 0 1 0 0,1 1 0 0 0,0-1 0 0 0,1 1-1 0 0,0 0 1 0 0,0 0 0 0 0,0 0 0 0 0,1 1 0 0 0,0-1-1 0 0,8-5 1 0 0,-3 3-589 0 0,1 0 0 0 0,-1 1 1 0 0,2 0-1 0 0,19-8 0 0 0,-15 8-1104 0 0,1 1-1 0 0,0 1 1 0 0,19-3 0 0 0,-4 2-2024 0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4:54.109"/>
    </inkml:context>
    <inkml:brush xml:id="br0">
      <inkml:brushProperty name="width" value="0.035" units="cm"/>
      <inkml:brushProperty name="height" value="0.035" units="cm"/>
      <inkml:brushProperty name="color" value="#E71224"/>
    </inkml:brush>
  </inkml:definitions>
  <inkml:trace contextRef="#ctx0" brushRef="#br0">171 81 11133,'2'-17'2518,"-1"11"-2006,0 1 0,0-1 0,0 0 0,-1 1 0,0-1 0,0 0 0,-1 1 0,0-1 1,-1-7-1,-9 44 450,-77 391-246,57-196-748,-3 123-303,30-200-2496,4-139 2264,0-1-3633,-1-19 324,-2-13-505</inkml:trace>
</inkml:ink>
</file>

<file path=ppt/ink/ink3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229"/>
    </inkml:context>
    <inkml:brush xml:id="br0">
      <inkml:brushProperty name="width" value="0.1" units="cm"/>
      <inkml:brushProperty name="height" value="0.1" units="cm"/>
      <inkml:brushProperty name="color" value="#E71224"/>
    </inkml:brush>
  </inkml:definitions>
  <inkml:trace contextRef="#ctx0" brushRef="#br0">0 161 1252 0 0,'0'0'5101'0'0,"15"-2"-5317"0"0,233-38 468 0 0,-233 36-11 0 0,1 0 0 0 0,-1-2-1 0 0,19-9 1 0 0,-31 14-89 0 0,0-1 0 0 0,0 1 0 0 0,0-1 1 0 0,0 0-1 0 0,0 0 0 0 0,-1 0 0 0 0,1 0 1 0 0,-1 0-1 0 0,0 0 0 0 0,1-1 0 0 0,-1 0 0 0 0,0 1 1 0 0,0-1-1 0 0,-1 0 0 0 0,1 0 0 0 0,-1 0 1 0 0,1 0-1 0 0,-1 0 0 0 0,0 0 0 0 0,0 0 1 0 0,0 0-1 0 0,1-7 0 0 0,-3 9-141 0 0,1 0 1 0 0,0-1-1 0 0,-1 1 0 0 0,1 0 0 0 0,-1-1 1 0 0,1 1-1 0 0,-1 0 0 0 0,0 0 0 0 0,0-1 1 0 0,1 1-1 0 0,-1 0 0 0 0,0 0 0 0 0,0 0 1 0 0,0 0-1 0 0,0 0 0 0 0,0 0 0 0 0,0 0 1 0 0,-1 1-1 0 0,1-1 0 0 0,0 0 0 0 0,0 1 1 0 0,-1-1-1 0 0,1 0 0 0 0,0 1 0 0 0,0 0 1 0 0,-1-1-1 0 0,1 1 0 0 0,-1 0 0 0 0,1 0 1 0 0,0-1-1 0 0,-1 1 0 0 0,1 0 1 0 0,-2 1-1 0 0,-7-2-267 0 0,1 1-1 0 0,-1 0 1 0 0,-14 3 0 0 0,6 1 166 0 0,0 0 0 0 0,0 1 0 0 0,1 1 0 0 0,-1 1 0 0 0,1 0 1 0 0,-23 15-1 0 0,28-15 86 0 0,0 1 1 0 0,0 1 0 0 0,0 0-1 0 0,1 0 1 0 0,1 1 0 0 0,0 1-1 0 0,0-1 1 0 0,-14 22 0 0 0,21-28-19 0 0,1 0 1 0 0,-1 0 0 0 0,1 1 0 0 0,0-1 0 0 0,1 0-1 0 0,-1 1 1 0 0,1 0 0 0 0,0-1 0 0 0,0 1 0 0 0,0 0 0 0 0,1-1-1 0 0,-1 1 1 0 0,1 7 0 0 0,1-9 35 0 0,0 0 0 0 0,-1-1 0 0 0,1 1 0 0 0,0-1 0 0 0,0 1 0 0 0,1-1 1 0 0,-1 1-1 0 0,0-1 0 0 0,1 1 0 0 0,-1-1 0 0 0,1 0 0 0 0,0 0 0 0 0,0 0 0 0 0,0 0 0 0 0,0 0 0 0 0,0 0 0 0 0,0-1 0 0 0,1 1 0 0 0,-1-1 1 0 0,0 1-1 0 0,1-1 0 0 0,-1 0 0 0 0,1 0 0 0 0,3 1 0 0 0,22 6-559 0 0,0-2 0 0 0,0 0 1 0 0,0-2-1 0 0,1-1 0 0 0,33-1 1 0 0,1-1-2087 0 0</inkml:trace>
</inkml:ink>
</file>

<file path=ppt/ink/ink3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230"/>
    </inkml:context>
    <inkml:brush xml:id="br0">
      <inkml:brushProperty name="width" value="0.1" units="cm"/>
      <inkml:brushProperty name="height" value="0.1" units="cm"/>
      <inkml:brushProperty name="color" value="#E71224"/>
    </inkml:brush>
  </inkml:definitions>
  <inkml:trace contextRef="#ctx0" brushRef="#br0">321 13 4940 0 0,'0'0'4712'0'0,"-11"-3"-4452"0"0,4 1-230 0 0,-1 0 0 0 0,0 0 0 0 0,0 1-1 0 0,0 0 1 0 0,0 0 0 0 0,0 1 0 0 0,0 0 0 0 0,0 0 0 0 0,0 1-1 0 0,0 0 1 0 0,0 1 0 0 0,0 0 0 0 0,-11 4 0 0 0,0 2-18 0 0,0 0 1 0 0,0 2-1 0 0,-31 22 1 0 0,42-26-82 0 0,0 0 0 0 0,1 0 0 0 0,0 1 1 0 0,0 0-1 0 0,0 0 0 0 0,1 1 0 0 0,0 0 0 0 0,1 0 1 0 0,-1 0-1 0 0,-5 14 0 0 0,11-22 66 0 0,0 1 1 0 0,-1-1-1 0 0,1 1 1 0 0,0-1-1 0 0,0 1 1 0 0,-1 0-1 0 0,1-1 1 0 0,0 1-1 0 0,0-1 1 0 0,0 1-1 0 0,0-1 1 0 0,0 1-1 0 0,0 0 0 0 0,0-1 1 0 0,0 1-1 0 0,0-1 1 0 0,0 1-1 0 0,0-1 1 0 0,0 1-1 0 0,0 0 1 0 0,0-1-1 0 0,1 1 1 0 0,-1-1-1 0 0,0 1 1 0 0,0-1-1 0 0,1 1 1 0 0,-1-1-1 0 0,0 1 1 0 0,1-1-1 0 0,-1 1 1 0 0,1-1-1 0 0,-1 0 0 0 0,0 1 1 0 0,1-1-1 0 0,-1 1 1 0 0,1-1-1 0 0,-1 0 1 0 0,1 0-1 0 0,-1 1 1 0 0,1-1-1 0 0,-1 0 1 0 0,1 0-1 0 0,0 1 1 0 0,-1-1-1 0 0,1 0 1 0 0,-1 0-1 0 0,1 0 1 0 0,-1 0-1 0 0,1 0 1 0 0,0 0-1 0 0,-1 0 0 0 0,1 0 1 0 0,-1 0-1 0 0,1 0 1 0 0,-1 0-1 0 0,1-1 1 0 0,0 1-1 0 0,-1 0 1 0 0,1 0-1 0 0,0-1 1 0 0,49-12 84 0 0,-33 8-57 0 0,-11 3-102 0 0,1 1 0 0 0,-1 0 0 0 0,1 1 1 0 0,0-1-1 0 0,-1 1 0 0 0,1 0 1 0 0,-1 1-1 0 0,1 0 0 0 0,-1 0 0 0 0,1 0 1 0 0,-1 1-1 0 0,0 0 0 0 0,1 0 1 0 0,10 5-1 0 0,-2 3-244 0 0,1 0 0 0 0,-2 1 0 0 0,0 1 0 0 0,14 14 0 0 0,-27-25 310 0 0,37 31-2932 0 0,-17-19 373 0 0</inkml:trace>
</inkml:ink>
</file>

<file path=ppt/ink/ink3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231"/>
    </inkml:context>
    <inkml:brush xml:id="br0">
      <inkml:brushProperty name="width" value="0.1" units="cm"/>
      <inkml:brushProperty name="height" value="0.1" units="cm"/>
      <inkml:brushProperty name="color" value="#E71224"/>
    </inkml:brush>
  </inkml:definitions>
  <inkml:trace contextRef="#ctx0" brushRef="#br0">132 94 5032 0 0,'0'0'5774'0'0,"-3"6"-8364"0"0,-13 19 2515 0 0,16-25 88 0 0,-1 1 1 0 0,1-1-1 0 0,0 1 0 0 0,-1-1 1 0 0,1 1-1 0 0,0-1 1 0 0,-1 1-1 0 0,1-1 0 0 0,0 1 1 0 0,0-1-1 0 0,0 1 1 0 0,-1-1-1 0 0,1 1 0 0 0,0-1 1 0 0,0 1-1 0 0,0-1 1 0 0,0 1-1 0 0,0 0 0 0 0,0-1 1 0 0,0 1-1 0 0,0-1 1 0 0,0 1-1 0 0,1-1 0 0 0,-1 1 1 0 0,0-1-1 0 0,0 1 1 0 0,0 0-1 0 0,1-1 0 0 0,-1 1 1 0 0,0-1-1 0 0,0 0 1 0 0,1 1-1 0 0,-1-1 0 0 0,1 1 1 0 0,-1-1-1 0 0,0 1 1 0 0,1-1-1 0 0,-1 0 0 0 0,1 1 1 0 0,-1-1-1 0 0,1 0 1 0 0,-1 1-1 0 0,1-1 0 0 0,-1 0 1 0 0,1 0-1 0 0,-1 0 0 0 0,1 1 1 0 0,-1-1-1 0 0,1 0 1 0 0,-1 0-1 0 0,1 0 0 0 0,-1 0 1 0 0,1 0-1 0 0,0 0 1 0 0,-1 0-1 0 0,1 0 0 0 0,-1 0 1 0 0,1 0-1 0 0,-1 0 1 0 0,1-1-1 0 0,0 1 0 0 0,33-6 1212 0 0,-9-5-1005 0 0,32-17-1 0 0,-50 25-177 0 0,0-1 0 0 0,-1 0-1 0 0,0-1 1 0 0,0 0 0 0 0,0 0-1 0 0,0 0 1 0 0,-1-1-1 0 0,0 1 1 0 0,8-13 0 0 0,-12 17-55 0 0,-1 1 0 0 0,1-1 1 0 0,0 0-1 0 0,-1 0 1 0 0,1 0-1 0 0,-1 0 0 0 0,1 0 1 0 0,-1 1-1 0 0,0-1 1 0 0,1 0-1 0 0,-1 0 0 0 0,0 0 1 0 0,0 0-1 0 0,0 0 1 0 0,0 0-1 0 0,0 0 0 0 0,0 0 1 0 0,0 0-1 0 0,0 0 1 0 0,0 0-1 0 0,0 0 0 0 0,0 0 1 0 0,-1 0-1 0 0,1 0 1 0 0,0 0-1 0 0,-1 0 0 0 0,1 0 1 0 0,-1 0-1 0 0,1 0 1 0 0,-1 0-1 0 0,1 1 0 0 0,-1-1 1 0 0,0 0-1 0 0,1 0 1 0 0,-1 1-1 0 0,0-1 0 0 0,1 0 1 0 0,-1 1-1 0 0,0-1 0 0 0,0 1 1 0 0,0-1-1 0 0,0 1 1 0 0,0-1-1 0 0,0 1 0 0 0,0-1 1 0 0,0 1-1 0 0,1 0 1 0 0,-1 0-1 0 0,0 0 0 0 0,0-1 1 0 0,0 1-1 0 0,0 0 1 0 0,-2 0-1 0 0,-5 0-239 0 0,-1-1 0 0 0,1 1 0 0 0,-1 0 0 0 0,-15 3 0 0 0,9 0 274 0 0,1 0 0 0 0,-1 2 0 0 0,1 0 0 0 0,0 0-1 0 0,0 1 1 0 0,1 1 0 0 0,-14 8 0 0 0,18-9-25 0 0,-1 1 1 0 0,1 0-1 0 0,1 0 1 0 0,-1 0-1 0 0,1 1 1 0 0,1 1-1 0 0,-1-1 1 0 0,2 1-1 0 0,-1 0 1 0 0,-5 11-1 0 0,10-16-35 0 0,0-1 1 0 0,1 0-1 0 0,-1 1 0 0 0,1-1 1 0 0,0 1-1 0 0,0 0 0 0 0,0-1 0 0 0,0 1 1 0 0,0 0-1 0 0,1-1 0 0 0,0 1 0 0 0,0 0 1 0 0,0 0-1 0 0,0-1 0 0 0,1 1 1 0 0,-1 0-1 0 0,1 0 0 0 0,0-1 0 0 0,0 1 1 0 0,0-1-1 0 0,1 1 0 0 0,-1-1 0 0 0,1 1 1 0 0,0-1-1 0 0,0 0 0 0 0,0 0 1 0 0,0 0-1 0 0,0 0 0 0 0,1 0 0 0 0,0 0 1 0 0,-1-1-1 0 0,1 1 0 0 0,0-1 1 0 0,6 4-1 0 0,2 0-323 0 0,0 0-1 0 0,1 0 1 0 0,-1-1 0 0 0,1-1 0 0 0,0 0 0 0 0,0-1 0 0 0,0 0 0 0 0,1-1 0 0 0,21 2-1 0 0,30-3-1964 0 0</inkml:trace>
</inkml:ink>
</file>

<file path=ppt/ink/ink3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232"/>
    </inkml:context>
    <inkml:brush xml:id="br0">
      <inkml:brushProperty name="width" value="0.1" units="cm"/>
      <inkml:brushProperty name="height" value="0.1" units="cm"/>
      <inkml:brushProperty name="color" value="#E71224"/>
    </inkml:brush>
  </inkml:definitions>
  <inkml:trace contextRef="#ctx0" brushRef="#br0">359 1 4728 0 0,'0'0'5686'0'0,"-13"10"-6939"0"0,3-3 1217 0 0,0 1 32 0 0,0-1 1 0 0,1 2 0 0 0,0-1-1 0 0,0 1 1 0 0,1 0 0 0 0,0 1-1 0 0,-6 11 1 0 0,-42 71 139 0 0,28-41 138 0 0,-3-2 1 0 0,-1 0 0 0 0,-54 58 0 0 0,83-103-187 0 0,2-2-37 0 0,0-1 0 0 0,0 0 0 0 0,0 0 0 0 0,0 0 0 0 0,0 0 0 0 0,0 0 0 0 0,0 0 0 0 0,-1 0 0 0 0,1 0 0 0 0,0-1 0 0 0,-1 1 0 0 0,1 0 0 0 0,0-1 0 0 0,-1 1 0 0 0,1-1 0 0 0,-2 1 0 0 0,3-4 63 0 0,1 1 0 0 0,0-1 0 0 0,-1 1 0 0 0,1 0 0 0 0,0-1 0 0 0,0 1 0 0 0,1 0-1 0 0,-1-1 1 0 0,3-2 0 0 0,12-11-501 0 0,0 0 0 0 0,2 1-1 0 0,0 1 1 0 0,0 1 0 0 0,2 1 0 0 0,36-18-1 0 0,-40 21 302 0 0,-10 5-5 0 0,0 1-1 0 0,1 0 0 0 0,-1 0 1 0 0,1 0-1 0 0,13-2 0 0 0,-18 4 35 0 0,-1 1-1 0 0,1 0 0 0 0,0 0 0 0 0,-1 0 0 0 0,1 0 0 0 0,0 0 1 0 0,-1 0-1 0 0,1 1 0 0 0,0-1 0 0 0,-1 0 0 0 0,1 1 0 0 0,-1 0 1 0 0,1-1-1 0 0,-1 1 0 0 0,1 0 0 0 0,-1 0 0 0 0,1 0 0 0 0,-1-1 0 0 0,0 2 1 0 0,1-1-1 0 0,-1 0 0 0 0,0 0 0 0 0,0 0 0 0 0,0 0 0 0 0,0 1 1 0 0,0-1-1 0 0,0 1 0 0 0,0-1 0 0 0,0 1 0 0 0,0 2 0 0 0,12 29 108 0 0,-1 2 0 0 0,-2-1 0 0 0,6 38 0 0 0,0 3-1033 0 0,-9-55-952 0 0,6-3-114 0 0</inkml:trace>
</inkml:ink>
</file>

<file path=ppt/ink/ink3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233"/>
    </inkml:context>
    <inkml:brush xml:id="br0">
      <inkml:brushProperty name="width" value="0.1" units="cm"/>
      <inkml:brushProperty name="height" value="0.1" units="cm"/>
      <inkml:brushProperty name="color" value="#E71224"/>
    </inkml:brush>
  </inkml:definitions>
  <inkml:trace contextRef="#ctx0" brushRef="#br0">183 0 3268 0 0,'0'0'9939'0'0,"2"14"-11597"0"0,0 31 1742 0 0,-2-1 1 0 0,-2 1-1 0 0,-12 71 0 0 0,7-83-179 0 0,-2-1 0 0 0,0 0 0 0 0,-18 36-1 0 0,16-45-921 0 0,-1 0 0 0 0,-20 29-1 0 0,3-18-1844 0 0,-5-10-1965 0 0</inkml:trace>
</inkml:ink>
</file>

<file path=ppt/ink/ink3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234"/>
    </inkml:context>
    <inkml:brush xml:id="br0">
      <inkml:brushProperty name="width" value="0.1" units="cm"/>
      <inkml:brushProperty name="height" value="0.1" units="cm"/>
      <inkml:brushProperty name="color" value="#E71224"/>
    </inkml:brush>
  </inkml:definitions>
  <inkml:trace contextRef="#ctx0" brushRef="#br0">0 348 6341 0 0,'0'0'1458'0'0,"13"-4"-814"0"0,58-16-783 0 0,93-12 1 0 0,-150 29 165 0 0,31-4-123 0 0,0-2 0 0 0,-1-3 0 0 0,-1-1 0 0 0,0-2 0 0 0,52-26 0 0 0,-58 20 635 0 0,0-1 0 0 0,47-38 0 0 0,10-24 3776 0 0,-90 80-3827 0 0,-10 44-2641 0 0,-14 31 2302 0 0,-2 0-1 0 0,-40 84 0 0 0,44-121 795 0 0,20-35-889 0 0,0 0 0 0 0,0 0 0 0 0,0-1 0 0 0,0 1 0 0 0,0 0 0 0 0,-1-1 0 0 0,1 1 0 0 0,0-1 0 0 0,-1 0 0 0 0,1 1 0 0 0,1-3 0 0 0,6-6-362 0 0,-2 5 138 0 0,17-12-14 0 0,-24 17 135 0 0,1-1 0 0 0,0 1 1 0 0,-1 0-1 0 0,1-1 0 0 0,0 1 1 0 0,0 0-1 0 0,-1 0 0 0 0,1-1 1 0 0,0 1-1 0 0,0 0 0 0 0,-1 0 1 0 0,1 0-1 0 0,0 0 0 0 0,0 0 0 0 0,0 0 1 0 0,-1 0-1 0 0,1 0 0 0 0,0 0 1 0 0,0 1-1 0 0,-1-1 0 0 0,1 0 1 0 0,0 0-1 0 0,0 1 0 0 0,-1-1 1 0 0,1 0-1 0 0,0 1 0 0 0,-1-1 0 0 0,1 1 1 0 0,1 0-1 0 0,7 8 70 0 0,0 0-1 0 0,1-1 1 0 0,1 0-1 0 0,-1-1 1 0 0,1 0-1 0 0,0 0 1 0 0,1-2 0 0 0,0 1-1 0 0,0-1 1 0 0,0-1-1 0 0,0 0 1 0 0,1-1-1 0 0,-1 0 1 0 0,1-1-1 0 0,0 0 1 0 0,0-1 0 0 0,0-1-1 0 0,13-1 1 0 0,-5 0-173 0 0,1-1 1 0 0,-1-1-1 0 0,0-1 1 0 0,0-1 0 0 0,-1-1-1 0 0,1-1 1 0 0,-1 0-1 0 0,-1-2 1 0 0,0 0 0 0 0,23-15-1 0 0,-34 19-2 0 0,-1-1 0 0 0,1 0-1 0 0,-1 0 1 0 0,0-1 0 0 0,-1 0 0 0 0,9-11-1 0 0,-13 15 138 0 0,0 0 0 0 0,0 0-1 0 0,0 0 1 0 0,0 0-1 0 0,0-1 1 0 0,-1 1 0 0 0,0-1-1 0 0,0 1 1 0 0,0-1 0 0 0,0 0-1 0 0,0 1 1 0 0,-1-1-1 0 0,1 0 1 0 0,-1 0 0 0 0,0 1-1 0 0,0-1 1 0 0,-1 0 0 0 0,-1-7-1 0 0,1 9 2 0 0,0 0 1 0 0,0 0-1 0 0,-1 0 0 0 0,1 0 0 0 0,-1 0 0 0 0,0 0 0 0 0,1 0 1 0 0,-1 1-1 0 0,0-1 0 0 0,0 1 0 0 0,0-1 0 0 0,0 1 1 0 0,0 0-1 0 0,-1 0 0 0 0,1 0 0 0 0,0 0 0 0 0,0 0 0 0 0,-1 0 1 0 0,1 1-1 0 0,-1-1 0 0 0,1 1 0 0 0,0-1 0 0 0,-1 1 0 0 0,1 0 1 0 0,-6 0-1 0 0,-1 0-18 0 0,-1 0 1 0 0,0 1-1 0 0,0 0 1 0 0,0 1 0 0 0,-11 2-1 0 0,12-1 8 0 0,0 1 0 0 0,1 0 0 0 0,-1 0 0 0 0,1 0 0 0 0,0 1 0 0 0,1 0 0 0 0,-1 1 0 0 0,1 0 0 0 0,0 0 0 0 0,0 0 0 0 0,1 1 0 0 0,-9 11 0 0 0,12-15 51 0 0,1 1 0 0 0,-1-1-1 0 0,1 1 1 0 0,0 0 0 0 0,1 0 0 0 0,-1-1 0 0 0,1 1 0 0 0,-1 0 0 0 0,1 0 0 0 0,0 0 0 0 0,1 1 0 0 0,-1-1-1 0 0,1 0 1 0 0,0 0 0 0 0,0 0 0 0 0,0 0 0 0 0,0 1 0 0 0,1-1 0 0 0,-1 0 0 0 0,1 0 0 0 0,0 0 0 0 0,1 0 0 0 0,-1 0-1 0 0,1 0 1 0 0,-1 0 0 0 0,1-1 0 0 0,0 1 0 0 0,1-1 0 0 0,4 7 0 0 0,3 1 75 0 0,1 0 0 0 0,0-1 1 0 0,1 0-1 0 0,-1-1 0 0 0,22 12 1 0 0,70 32-4133 0 0,-64-36 81 0 0</inkml:trace>
</inkml:ink>
</file>

<file path=ppt/ink/ink3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235"/>
    </inkml:context>
    <inkml:brush xml:id="br0">
      <inkml:brushProperty name="width" value="0.1" units="cm"/>
      <inkml:brushProperty name="height" value="0.1" units="cm"/>
      <inkml:brushProperty name="color" value="#E71224"/>
    </inkml:brush>
  </inkml:definitions>
  <inkml:trace contextRef="#ctx0" brushRef="#br0">0 190 2736 0 0,'0'0'3195'0'0,"16"-1"-3147"0"0,38-4 19 0 0,-1-2 1 0 0,1-2-1 0 0,66-22 0 0 0,-104 25 70 0 0,1-1 0 0 0,-1 0 1 0 0,15-11-1 0 0,-27 16-65 0 0,0 0 1 0 0,0-1-1 0 0,-1 1 0 0 0,1-1 0 0 0,-1 0 1 0 0,1-1-1 0 0,-1 1 0 0 0,0 0 0 0 0,-1-1 0 0 0,1 0 1 0 0,-1 1-1 0 0,1-1 0 0 0,-1 0 0 0 0,0 0 1 0 0,0-1-1 0 0,-1 1 0 0 0,2-5 0 0 0,-3 7-73 0 0,0 1-1 0 0,0 0 0 0 0,0 0 1 0 0,0 0-1 0 0,0 0 0 0 0,0 0 1 0 0,0-1-1 0 0,-1 1 0 0 0,1 0 1 0 0,0 0-1 0 0,-1 0 0 0 0,1 0 0 0 0,-1 0 1 0 0,1 0-1 0 0,-1 0 0 0 0,1 0 1 0 0,-1 0-1 0 0,0 0 0 0 0,1 0 1 0 0,-1 0-1 0 0,0 1 0 0 0,0-1 1 0 0,0 0-1 0 0,0 0 0 0 0,0 1 0 0 0,0-1 1 0 0,1 0-1 0 0,-2 1 0 0 0,1-1 1 0 0,0 1-1 0 0,0 0 0 0 0,0-1 1 0 0,0 1-1 0 0,0 0 0 0 0,0 0 1 0 0,0-1-1 0 0,0 1 0 0 0,-2 0 1 0 0,-5-1-298 0 0,-1 1 1 0 0,1-1-1 0 0,-16 3 1 0 0,22-2 295 0 0,-15 2 28 0 0,1 1 0 0 0,0 1 0 0 0,0 0-1 0 0,0 1 1 0 0,0 1 0 0 0,1 0 0 0 0,0 1 0 0 0,0 1-1 0 0,1 0 1 0 0,0 1 0 0 0,0 1 0 0 0,1 0-1 0 0,0 0 1 0 0,1 2 0 0 0,0-1 0 0 0,1 2 0 0 0,-17 23-1 0 0,24-29-33 0 0,0 0-1 0 0,1 0 1 0 0,0 0-1 0 0,0 1 1 0 0,1-1-1 0 0,0 1 1 0 0,0 0-1 0 0,1 0 1 0 0,0-1-1 0 0,0 1 1 0 0,1 0-1 0 0,0 0 1 0 0,2 9-1 0 0,-2-12-110 0 0,1-1 0 0 0,0 0 0 0 0,0 0 0 0 0,1 0 0 0 0,-1 0 0 0 0,1 0 0 0 0,0 0 0 0 0,0-1 0 0 0,0 1 0 0 0,0 0 0 0 0,1-1 0 0 0,-1 0 0 0 0,1 1 0 0 0,0-1 0 0 0,0 0 0 0 0,0 0 0 0 0,1-1 0 0 0,-1 1 0 0 0,1-1 0 0 0,-1 0 0 0 0,1 0 0 0 0,0 0 0 0 0,0 0 0 0 0,0 0 0 0 0,0-1 0 0 0,6 2 0 0 0,32 2-1624 0 0</inkml:trace>
</inkml:ink>
</file>

<file path=ppt/ink/ink3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236"/>
    </inkml:context>
    <inkml:brush xml:id="br0">
      <inkml:brushProperty name="width" value="0.1" units="cm"/>
      <inkml:brushProperty name="height" value="0.1" units="cm"/>
      <inkml:brushProperty name="color" value="#E71224"/>
    </inkml:brush>
  </inkml:definitions>
  <inkml:trace contextRef="#ctx0" brushRef="#br0">179 0 1068 0 0,'0'0'8203'0'0,"-11"14"-10286"0"0,5-4 2118 0 0,-7 8 135 0 0,-1 1 0 0 0,-1-2 0 0 0,0 0 0 0 0,-25 21 0 0 0,37-35-86 0 0,0-1 0 0 0,-1 1 0 0 0,1-1-1 0 0,0 0 1 0 0,-1 0 0 0 0,1 0-1 0 0,-1-1 1 0 0,0 1 0 0 0,1-1 0 0 0,-1 0-1 0 0,0 0 1 0 0,0 0 0 0 0,-7 0 0 0 0,11-1-45 0 0,-1-1 0 0 0,1 1 0 0 0,-1 0 0 0 0,1-1 0 0 0,-1 1 0 0 0,1 0 0 0 0,0-1 0 0 0,-1 1 1 0 0,1-1-1 0 0,0 1 0 0 0,-1 0 0 0 0,1-1 0 0 0,0 1 0 0 0,-1-1 0 0 0,1 1 0 0 0,0-1 1 0 0,0 1-1 0 0,-1-1 0 0 0,1 1 0 0 0,0-1 0 0 0,0 0 0 0 0,0 1 0 0 0,0-1 0 0 0,0 1 0 0 0,0-1 1 0 0,0 1-1 0 0,0-1 0 0 0,0 1 0 0 0,0-1 0 0 0,0 1 0 0 0,0-1 0 0 0,1 0 0 0 0,4-20-145 0 0,0 15 17 0 0,0-1 0 0 0,0 1 1 0 0,0 0-1 0 0,1 0 0 0 0,0 0 0 0 0,0 1 1 0 0,1 0-1 0 0,-1 0 0 0 0,1 0 1 0 0,10-4-1 0 0,-7 3 13 0 0,1 1 1 0 0,0 0-1 0 0,1 1 0 0 0,-1 0 1 0 0,1 0-1 0 0,16-2 0 0 0,-23 6 56 0 0,0-1 1 0 0,0 1-1 0 0,0 0 0 0 0,0 1 0 0 0,0-1 0 0 0,-1 1 1 0 0,1 0-1 0 0,0 0 0 0 0,0 1 0 0 0,0-1 0 0 0,-1 1 1 0 0,1 0-1 0 0,-1 0 0 0 0,1 1 0 0 0,-1 0 0 0 0,0-1 1 0 0,0 1-1 0 0,0 0 0 0 0,-1 1 0 0 0,1-1 0 0 0,-1 1 0 0 0,1 0 1 0 0,-1-1-1 0 0,0 1 0 0 0,-1 1 0 0 0,1-1 0 0 0,2 6 1 0 0,0 0-203 0 0,0 1-1 0 0,-1 0 1 0 0,0 1 0 0 0,0-1 0 0 0,2 19 0 0 0,-1 26-3845 0 0,-5-46 1097 0 0</inkml:trace>
</inkml:ink>
</file>

<file path=ppt/ink/ink3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237"/>
    </inkml:context>
    <inkml:brush xml:id="br0">
      <inkml:brushProperty name="width" value="0.1" units="cm"/>
      <inkml:brushProperty name="height" value="0.1" units="cm"/>
      <inkml:brushProperty name="color" value="#E71224"/>
    </inkml:brush>
  </inkml:definitions>
  <inkml:trace contextRef="#ctx0" brushRef="#br0">527 0 9321 0 0,'0'0'1433'0'0,"-4"18"-4210"0"0,2-12 2765 0 0,-33 123 59 0 0,4-31 176 0 0,13-37 116 0 0,-50 116-1 0 0,67-176-238 0 0,1 0 0 0 0,0 0-1 0 0,-1-1 1 0 0,1 1 0 0 0,0 0-1 0 0,-1 0 1 0 0,1-1 0 0 0,-1 1-1 0 0,1 0 1 0 0,-1-1 0 0 0,1 1 0 0 0,-1-1-1 0 0,0 1 1 0 0,1 0 0 0 0,-1-1-1 0 0,0 0 1 0 0,1 1 0 0 0,-2 0-1 0 0,1-1-90 0 0,1 0-1 0 0,-1-1 0 0 0,1 1 1 0 0,0 0-1 0 0,-1 0 0 0 0,1 0 0 0 0,-1-1 1 0 0,1 1-1 0 0,0 0 0 0 0,-1 0 1 0 0,1-1-1 0 0,0 1 0 0 0,-1 0 1 0 0,1-1-1 0 0,0 1 0 0 0,0 0 0 0 0,-1-1 1 0 0,1 1-1 0 0,0 0 0 0 0,0-1 1 0 0,0 1-1 0 0,-1-1 0 0 0,1 1 0 0 0,0 0 1 0 0,0-2-1 0 0,-9-43-2537 0 0,5 21 342 0 0,2 18 1945 0 0,0 1 0 0 0,0-1 0 0 0,-1 1-1 0 0,0 0 1 0 0,0 0 0 0 0,0 0 0 0 0,0 0 0 0 0,-1 0 0 0 0,0 1 0 0 0,0-1-1 0 0,-9-6 1 0 0,6 6 260 0 0,0 0 1 0 0,0 1-1 0 0,0 0 0 0 0,0 1 0 0 0,-1-1 0 0 0,0 1 0 0 0,1 1 0 0 0,-1 0 0 0 0,0 0 1 0 0,0 0-1 0 0,-1 1 0 0 0,1 0 0 0 0,-9 1 0 0 0,10-1 40 0 0,-1 1 0 0 0,1 1 0 0 0,0-1 1 0 0,-1 1-1 0 0,1 0 0 0 0,0 1 0 0 0,0 0 0 0 0,0 0 0 0 0,0 0 0 0 0,1 1 0 0 0,-1 0 0 0 0,0 1 1 0 0,1-1-1 0 0,0 1 0 0 0,0 0 0 0 0,0 1 0 0 0,1-1 0 0 0,-1 1 0 0 0,1 0 0 0 0,0 1 0 0 0,0-1 1 0 0,1 1-1 0 0,0 0 0 0 0,0 0 0 0 0,0 1 0 0 0,-4 9 0 0 0,7-12-39 0 0,-1 0-1 0 0,1 0 1 0 0,0 0 0 0 0,0 1-1 0 0,0-1 1 0 0,0 0 0 0 0,1 1-1 0 0,0-1 1 0 0,0 1-1 0 0,0-1 1 0 0,0 0 0 0 0,1 1-1 0 0,0-1 1 0 0,0 0 0 0 0,0 1-1 0 0,0-1 1 0 0,1 0-1 0 0,-1 0 1 0 0,1 0 0 0 0,0 0-1 0 0,1 0 1 0 0,-1 0 0 0 0,0-1-1 0 0,1 1 1 0 0,0-1-1 0 0,0 0 1 0 0,0 0 0 0 0,0 0-1 0 0,1 0 1 0 0,-1 0 0 0 0,1-1-1 0 0,5 4 1 0 0,6 2 211 0 0,0-2 0 0 0,0 1 0 0 0,0-2 0 0 0,1 0 0 0 0,0-1 0 0 0,0 0 0 0 0,23 1 0 0 0,25 3-1274 0 0,-33-8-1358 0 0</inkml:trace>
</inkml:ink>
</file>

<file path=ppt/ink/ink3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238"/>
    </inkml:context>
    <inkml:brush xml:id="br0">
      <inkml:brushProperty name="width" value="0.1" units="cm"/>
      <inkml:brushProperty name="height" value="0.1" units="cm"/>
      <inkml:brushProperty name="color" value="#E71224"/>
    </inkml:brush>
  </inkml:definitions>
  <inkml:trace contextRef="#ctx0" brushRef="#br0">79 73 1616 0 0,'0'0'6131'0'0,"4"-11"-5129"0"0,0-3-680 0 0,-3 9-156 0 0,1 0 0 0 0,-1-1-1 0 0,1 1 1 0 0,0 0 0 0 0,1 0 0 0 0,-1 1 0 0 0,6-8 449 0 0,-8 27-2119 0 0,-2 11 1716 0 0,-2 1-1 0 0,0-1 1 0 0,-1 0 0 0 0,-2 0 0 0 0,-1-1 0 0 0,0 0 0 0 0,-19 36-1 0 0,-13 41-2653 0 0,37-89 244 0 0,3-13 2108 0 0,0 0 0 0 0,0 0 0 0 0,0 1 0 0 0,0-1 0 0 0,0 0 0 0 0,0 0 0 0 0,14 1-4873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4:54.485"/>
    </inkml:context>
    <inkml:brush xml:id="br0">
      <inkml:brushProperty name="width" value="0.035" units="cm"/>
      <inkml:brushProperty name="height" value="0.035" units="cm"/>
      <inkml:brushProperty name="color" value="#E71224"/>
    </inkml:brush>
  </inkml:definitions>
  <inkml:trace contextRef="#ctx0" brushRef="#br0">241 324 10025,'0'-3'465,"0"0"1,0-1-1,1 1 1,0 0-1,0-1 1,0 1-1,0 0 1,0 0-1,0 0 1,1 0-1,0 0 1,3-4-1,-1 1-159,1 0-1,0 1 1,1-1-1,0 1 1,7-5-1,8-3-124,0 1-1,32-14 0,-51 25-108,71-29 219,2 2 0,102-22 0,161-12-170,-294 55-230,-30 3-147,1 1 0,0 1 0,0 1 0,0 0 0,0 0 0,0 2 0,19 2 1,-33-2 145,0-1 1,1 0 0,-1 1 0,0-1 0,0 1 0,0-1 0,0 1 0,0-1 0,-1 1 0,1 0-1,0 0 1,0-1 0,0 1 0,0 0 0,-1 0 0,1 0 0,0 0 0,-1 0 0,1 0-1,-1 0 1,1 0 0,-1 0 0,1 0 0,-1 0 0,0 0 0,0 0 0,0 0 0,1 1-1,-1-1 1,0 0 0,0 0 0,0 0 0,-1 0 0,1 0 0,0 1 0,0-1 0,0 0-1,-1 0 1,1 0 0,-2 2 0,0 3-537,-1 1 0,0-1 0,-1 1 0,1-1 0,-7 8 0,-27 28-3940</inkml:trace>
  <inkml:trace contextRef="#ctx0" brushRef="#br0" timeOffset="1">0 1037 13513,'23'-28'2928,"-9"18"-2797,-1 0 0,2 0 0,16-8-1,-26 16 54,54-29 561,2 3 0,78-24 0,133-27-544,-168 50-17,96-24-2648,-208 55-2887,-5 3 1466,3-2 1289,-6 1-2096</inkml:trace>
</inkml:ink>
</file>

<file path=ppt/ink/ink3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239"/>
    </inkml:context>
    <inkml:brush xml:id="br0">
      <inkml:brushProperty name="width" value="0.1" units="cm"/>
      <inkml:brushProperty name="height" value="0.1" units="cm"/>
      <inkml:brushProperty name="color" value="#E71224"/>
    </inkml:brush>
  </inkml:definitions>
  <inkml:trace contextRef="#ctx0" brushRef="#br0">164 0 156 0 0,'0'0'5947'0'0,"3"0"-5799"0"0,-2 0-95 0 0,-1 0 0 0 0,0 0 0 0 0,1 1-1 0 0,-1-1 1 0 0,1 0 0 0 0,-1 0 0 0 0,0 0-1 0 0,1 1 1 0 0,-1-1 0 0 0,0 0 0 0 0,0 0-1 0 0,1 1 1 0 0,-1-1 0 0 0,0 0 0 0 0,1 1-1 0 0,-1-1 1 0 0,0 0 0 0 0,0 1 0 0 0,0-1 0 0 0,1 0-1 0 0,-1 1 1 0 0,0-1 0 0 0,0 1 0 0 0,0-1-1 0 0,0 0 1 0 0,0 1 0 0 0,0-1 0 0 0,0 1-1 0 0,0-1 1 0 0,0 0 0 0 0,0 1 0 0 0,0-1-1 0 0,0 1 1 0 0,0-1 0 0 0,0 1 0 0 0,0-1 0 0 0,0 0-1 0 0,0 1 1 0 0,0-1 0 0 0,-1 0 0 0 0,1 1-1 0 0,0-1 1 0 0,0 0 0 0 0,0 1 0 0 0,-1 0-1 0 0,-14 36 953 0 0,-28 39-674 0 0,20-37-335 0 0,-31 66-1 0 0,45-83-1374 0 0,1 0-1 0 0,-8 36 0 0 0,13-43-681 0 0,3-5-348 0 0</inkml:trace>
  <inkml:trace contextRef="#ctx0" brushRef="#br0" timeOffset="1">422 44 1188 0 0,'0'0'4545'0'0,"-21"80"-5210"0"0,14-56 669 0 0,-5 3 116 0 0,2-1-108 0 0,-3 0 200 0 0,2-2-204 0 0,-1-1-8 0 0,5-5-1368 0 0,-2-2-808 0 0</inkml:trace>
</inkml:ink>
</file>

<file path=ppt/ink/ink3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241"/>
    </inkml:context>
    <inkml:brush xml:id="br0">
      <inkml:brushProperty name="width" value="0.1" units="cm"/>
      <inkml:brushProperty name="height" value="0.1" units="cm"/>
      <inkml:brushProperty name="color" value="#E71224"/>
    </inkml:brush>
  </inkml:definitions>
  <inkml:trace contextRef="#ctx0" brushRef="#br0">384 1 1684 0 0,'0'0'3277'0'0,"13"14"-2810"0"0,-1-1-513 0 0,-4-5 33 0 0,-1 0 1 0 0,0 0-1 0 0,0 1 1 0 0,-1-1 0 0 0,0 2-1 0 0,0-1 1 0 0,-1 1 0 0 0,0-1-1 0 0,5 20 1 0 0,-2-4 185 0 0,-2 0 0 0 0,-1 0 1 0 0,-1 1-1 0 0,-2 0 0 0 0,0 0 1 0 0,-1 0-1 0 0,-2 0 0 0 0,-1-1 1 0 0,-6 35-1 0 0,3-38 166 0 0,-1-1-1 0 0,-1 1 1 0 0,-1-1 0 0 0,0-1 0 0 0,-2 1-1 0 0,0-1 1 0 0,-2-1 0 0 0,0 0-1 0 0,-1-1 1 0 0,-1 0 0 0 0,-17 18 0 0 0,7-15-186 0 0,0 0 1 0 0,-1-2-1 0 0,-1 0 1 0 0,-1-2-1 0 0,-1-1 1 0 0,0-1-1 0 0,0-1 1 0 0,-2-2-1 0 0,0-1 1 0 0,-57 13 0 0 0,119-33-8943 0 0</inkml:trace>
</inkml:ink>
</file>

<file path=ppt/ink/ink3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242"/>
    </inkml:context>
    <inkml:brush xml:id="br0">
      <inkml:brushProperty name="width" value="0.1" units="cm"/>
      <inkml:brushProperty name="height" value="0.1" units="cm"/>
      <inkml:brushProperty name="color" value="#E71224"/>
    </inkml:brush>
  </inkml:definitions>
  <inkml:trace contextRef="#ctx0" brushRef="#br0">275 0 6797 0 0,'0'0'4605'0'0,"-4"15"-5983"0"0,-77 231 2322 0 0,-42 39-1118 0 0,64-166-5130 0 0,52-107 2706 0 0</inkml:trace>
</inkml:ink>
</file>

<file path=ppt/ink/ink3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243"/>
    </inkml:context>
    <inkml:brush xml:id="br0">
      <inkml:brushProperty name="width" value="0.1" units="cm"/>
      <inkml:brushProperty name="height" value="0.1" units="cm"/>
      <inkml:brushProperty name="color" value="#E71224"/>
    </inkml:brush>
  </inkml:definitions>
  <inkml:trace contextRef="#ctx0" brushRef="#br0">67 26 2844 0 0,'0'0'1738'0'0,"14"-5"-1144"0"0,-14 5-594 0 0,12-4 67 0 0,0 0 0 0 0,1 0 0 0 0,-1 2-1 0 0,1-1 1 0 0,-1 2 0 0 0,1-1 0 0 0,0 2-1 0 0,0 0 1 0 0,15 2 0 0 0,-17 0-20 0 0,0 1 0 0 0,0 0 0 0 0,-1 1 0 0 0,1 1 0 0 0,-1-1 0 0 0,0 2 0 0 0,-1-1 0 0 0,10 8 0 0 0,-15-10-31 0 0,0 0 1 0 0,0 0-1 0 0,0 0 0 0 0,-1 1 1 0 0,1-1-1 0 0,-1 1 0 0 0,0 0 1 0 0,0 0-1 0 0,0 0 1 0 0,-1 0-1 0 0,0 1 0 0 0,1-1 1 0 0,-1 1-1 0 0,-1-1 0 0 0,1 1 1 0 0,-1 0-1 0 0,0-1 0 0 0,0 1 1 0 0,0 0-1 0 0,0 8 1 0 0,-2-11 117 0 0,0 0 0 0 0,1 0 0 0 0,-1 0 1 0 0,0 0-1 0 0,0 0 0 0 0,0 0 0 0 0,0-1 1 0 0,-1 1-1 0 0,1-1 0 0 0,0 1 1 0 0,-1-1-1 0 0,1 1 0 0 0,-1-1 0 0 0,1 0 1 0 0,-1 1-1 0 0,0-1 0 0 0,0 0 0 0 0,1 0 1 0 0,-1 0-1 0 0,0-1 0 0 0,0 1 1 0 0,0 0-1 0 0,-3 0 0 0 0,-55 14 1175 0 0,50-14-1250 0 0,-72 12 249 0 0,56-10-735 0 0,1 0 0 0 0,0 2 1 0 0,1 1-1 0 0,-43 15 1 0 0,48-8-4122 0 0</inkml:trace>
</inkml:ink>
</file>

<file path=ppt/ink/ink3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244"/>
    </inkml:context>
    <inkml:brush xml:id="br0">
      <inkml:brushProperty name="width" value="0.1" units="cm"/>
      <inkml:brushProperty name="height" value="0.1" units="cm"/>
      <inkml:brushProperty name="color" value="#E71224"/>
    </inkml:brush>
  </inkml:definitions>
  <inkml:trace contextRef="#ctx0" brushRef="#br0">120 51 484 0 0,'0'0'10352'0'0,"-3"-1"-10490"0"0,1 1 95 0 0,1 0 0 0 0,-1 0 0 0 0,0 0 0 0 0,1 0 0 0 0,-1 0 0 0 0,1 0 0 0 0,-1 1 1 0 0,0-1-1 0 0,1 0 0 0 0,-1 1 0 0 0,1-1 0 0 0,-1 1 0 0 0,1 0 0 0 0,0 0 0 0 0,-1-1 0 0 0,1 1 1 0 0,-3 2-1 0 0,-26 29-295 0 0,21-19 293 0 0,0 1 0 0 0,1 0 0 0 0,-9 19 0 0 0,15-27 31 0 0,-1 0 0 0 0,1 0 1 0 0,1 0-1 0 0,-1 0 0 0 0,1 1 0 0 0,0-1 0 0 0,0 0 0 0 0,1 1 0 0 0,0-1 1 0 0,0 1-1 0 0,1 6 0 0 0,0-10 15 0 0,0 0-1 0 0,-1 0 1 0 0,1-1 0 0 0,0 1-1 0 0,1-1 1 0 0,-1 1 0 0 0,0-1 0 0 0,1 1-1 0 0,-1-1 1 0 0,1 0 0 0 0,0 1 0 0 0,0-1-1 0 0,0 0 1 0 0,0 0 0 0 0,0-1-1 0 0,0 1 1 0 0,1 0 0 0 0,-1-1 0 0 0,0 1-1 0 0,1-1 1 0 0,-1 0 0 0 0,1 0 0 0 0,0 0-1 0 0,-1 0 1 0 0,1 0 0 0 0,5 0 0 0 0,7 2 53 0 0,0-1 0 0 0,0-1 0 0 0,0-1 1 0 0,0 0-1 0 0,0-1 0 0 0,0 0 0 0 0,0-1 1 0 0,0-1-1 0 0,-1 0 0 0 0,1-1 0 0 0,-1-1 1 0 0,20-9-1 0 0,-26 10-4 0 0,-1 1 0 0 0,0-1 1 0 0,0 0-1 0 0,0-1 1 0 0,-1 0-1 0 0,0 0 0 0 0,0 0 1 0 0,0-1-1 0 0,0 1 0 0 0,-1-2 1 0 0,0 1-1 0 0,0 0 0 0 0,-1-1 1 0 0,0 0-1 0 0,0 0 0 0 0,0 0 1 0 0,-1-1-1 0 0,0 1 1 0 0,-1-1-1 0 0,1 0 0 0 0,-2 1 1 0 0,1-1-1 0 0,-1 0 0 0 0,1-13 1 0 0,-2 19-69 0 0,0-1 0 0 0,0 0 0 0 0,0 1 1 0 0,0-1-1 0 0,-1 1 0 0 0,1-1 1 0 0,-1 1-1 0 0,0-1 0 0 0,1 1 0 0 0,-1-1 1 0 0,0 1-1 0 0,0 0 0 0 0,-1-1 0 0 0,1 1 1 0 0,0 0-1 0 0,-1 0 0 0 0,1 0 0 0 0,-1 0 1 0 0,0 0-1 0 0,0 0 0 0 0,0 1 0 0 0,0-1 1 0 0,0 0-1 0 0,0 1 0 0 0,0 0 0 0 0,0-1 1 0 0,-1 1-1 0 0,1 0 0 0 0,0 0 0 0 0,-1 0 1 0 0,1 1-1 0 0,-1-1 0 0 0,-2 0 1 0 0,-2 0-393 0 0,-1 1 0 0 0,1-1 0 0 0,0 1 0 0 0,-1 1 0 0 0,1 0 0 0 0,0 0 0 0 0,0 0 0 0 0,0 1 0 0 0,0 0 0 0 0,-12 4 0 0 0,-3 4-2383 0 0</inkml:trace>
  <inkml:trace contextRef="#ctx0" brushRef="#br0" timeOffset="1">771 1 5929 0 0,'0'0'5586'0'0,"-4"14"-6855"0"0,-87 200 2786 0 0,-92 208-928 0 0,177-404-1330 0 0,0 0 0 0 0,1 0 0 0 0,0 1 0 0 0,2-1 0 0 0,0 1 0 0 0,0 34 0 0 0,6-38-1990 0 0,8-9-1131 0 0</inkml:trace>
</inkml:ink>
</file>

<file path=ppt/ink/ink3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246"/>
    </inkml:context>
    <inkml:brush xml:id="br0">
      <inkml:brushProperty name="width" value="0.1" units="cm"/>
      <inkml:brushProperty name="height" value="0.1" units="cm"/>
      <inkml:brushProperty name="color" value="#E71224"/>
    </inkml:brush>
  </inkml:definitions>
  <inkml:trace contextRef="#ctx0" brushRef="#br0">7 128 3452 0 0,'0'0'2867'0'0,"6"-13"-1535"0"0,21-42-948 0 0,-25 50-389 0 0,1 2 0 0 0,0-1-1 0 0,0 0 1 0 0,1 1-1 0 0,-1-1 1 0 0,1 1-1 0 0,0 0 1 0 0,0 0-1 0 0,0 0 1 0 0,0 1 0 0 0,0-1-1 0 0,1 1 1 0 0,-1 0-1 0 0,1 1 1 0 0,6-3-1 0 0,3 1-108 0 0,0 0-1 0 0,0 1 1 0 0,20 0-1 0 0,-33 2 110 0 0,21-1-160 0 0,1 1-1 0 0,-1 1 0 0 0,36 6 1 0 0,-52-6 148 0 0,0 0 0 0 0,0 1 0 0 0,0-1 0 0 0,-1 1 0 0 0,1 1 0 0 0,0-1 0 0 0,-1 1 1 0 0,1 0-1 0 0,-1 0 0 0 0,0 0 0 0 0,0 1 0 0 0,0 0 0 0 0,-1 0 0 0 0,1 0 0 0 0,-1 0 1 0 0,0 1-1 0 0,0 0 0 0 0,4 6 0 0 0,-7-9 105 0 0,0 0 1 0 0,0 0 0 0 0,0 0-1 0 0,0 0 1 0 0,0 1-1 0 0,0-1 1 0 0,-1 0-1 0 0,1 1 1 0 0,-1-1 0 0 0,1 1-1 0 0,-1-1 1 0 0,0 1-1 0 0,0-1 1 0 0,0 0-1 0 0,0 1 1 0 0,-1-1 0 0 0,1 1-1 0 0,-1-1 1 0 0,1 0-1 0 0,-1 1 1 0 0,0-1-1 0 0,0 0 1 0 0,0 0-1 0 0,0 1 1 0 0,0-1 0 0 0,-1 0-1 0 0,1 0 1 0 0,-1 0-1 0 0,1 0 1 0 0,-1-1-1 0 0,0 1 1 0 0,1 0 0 0 0,-1-1-1 0 0,0 1 1 0 0,0-1-1 0 0,0 0 1 0 0,0 1-1 0 0,-5 1 1 0 0,-8 4 530 0 0,-1 0 0 0 0,-1-1 0 0 0,1-1 0 0 0,-26 5 0 0 0,21-5-970 0 0,-76 23 464 0 0,-35 8-4965 0 0,106-32 643 0 0</inkml:trace>
</inkml:ink>
</file>

<file path=ppt/ink/ink3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247"/>
    </inkml:context>
    <inkml:brush xml:id="br0">
      <inkml:brushProperty name="width" value="0.1" units="cm"/>
      <inkml:brushProperty name="height" value="0.1" units="cm"/>
      <inkml:brushProperty name="color" value="#E71224"/>
    </inkml:brush>
  </inkml:definitions>
  <inkml:trace contextRef="#ctx0" brushRef="#br0">356 22 1004 0 0,'0'0'8596'0'0,"-15"-6"-9120"0"0,5 3 452 0 0,5 1 49 0 0,1 0-1 0 0,-1 0 1 0 0,0 0 0 0 0,0 1 0 0 0,1 0-1 0 0,-1 0 1 0 0,0 0 0 0 0,0 0-1 0 0,0 1 1 0 0,0 0 0 0 0,0 0-1 0 0,0 1 1 0 0,0-1 0 0 0,0 1 0 0 0,0 0-1 0 0,0 0 1 0 0,0 1 0 0 0,1-1-1 0 0,-10 5 1 0 0,-3 4-2 0 0,-95 59 154 0 0,102-61-156 0 0,-1 0 1 0 0,2 0 0 0 0,-1 1-1 0 0,1 0 1 0 0,0 1 0 0 0,1 0-1 0 0,-13 20 1 0 0,20-28 7 0 0,0-1 0 0 0,0 0 0 0 0,0 0 0 0 0,0 0 0 0 0,1 1 0 0 0,-1-1 0 0 0,1 0 0 0 0,-1 1 0 0 0,1-1 0 0 0,-1 1 0 0 0,1-1 0 0 0,0 1 0 0 0,0-1 1 0 0,0 0-1 0 0,0 1 0 0 0,0-1 0 0 0,0 1 0 0 0,0-1 0 0 0,0 1 0 0 0,0-1 0 0 0,1 1 0 0 0,0 1 0 0 0,0-3 24 0 0,-1 1-1 0 0,1 0 1 0 0,0 0 0 0 0,0-1 0 0 0,0 1-1 0 0,0-1 1 0 0,0 1 0 0 0,0-1-1 0 0,0 1 1 0 0,1-1 0 0 0,-1 0-1 0 0,0 1 1 0 0,0-1 0 0 0,0 0 0 0 0,0 0-1 0 0,0 0 1 0 0,1 0 0 0 0,-1 0-1 0 0,0 0 1 0 0,2 0 0 0 0,7-2 115 0 0,0 0 0 0 0,0 0 0 0 0,-1-1 0 0 0,17-7 0 0 0,70-41 398 0 0,-62 32-385 0 0,56-24 0 0 0,-88 42-170 0 0,-1 0-1 0 0,1 0 1 0 0,0 1 0 0 0,0-1-1 0 0,-1 1 1 0 0,1-1-1 0 0,0 1 1 0 0,0-1 0 0 0,-1 1-1 0 0,1 0 1 0 0,0 0-1 0 0,0 0 1 0 0,0 0 0 0 0,0 0-1 0 0,-1 0 1 0 0,1 1-1 0 0,0-1 1 0 0,0 0 0 0 0,0 1-1 0 0,-1 0 1 0 0,1-1-1 0 0,0 1 1 0 0,-1 0 0 0 0,1 0-1 0 0,-1 0 1 0 0,1 0-1 0 0,-1 0 1 0 0,1 0 0 0 0,1 2-1 0 0,-1 1-6 0 0,-1-1 0 0 0,1 0 1 0 0,-1 0-1 0 0,0 1 0 0 0,0-1 0 0 0,0 0 0 0 0,0 1 1 0 0,-1-1-1 0 0,1 1 0 0 0,-1-1 0 0 0,0 1 0 0 0,0-1 0 0 0,0 1 1 0 0,-2 6-1 0 0,0 0 118 0 0,0-1 0 0 0,-1 1 0 0 0,-1-1 1 0 0,1 1-1 0 0,-2-1 0 0 0,1 0 0 0 0,-1 0 0 0 0,-10 13 1 0 0,-18 35-3566 0 0,28-44 1095 0 0</inkml:trace>
</inkml:ink>
</file>

<file path=ppt/ink/ink3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248"/>
    </inkml:context>
    <inkml:brush xml:id="br0">
      <inkml:brushProperty name="width" value="0.1" units="cm"/>
      <inkml:brushProperty name="height" value="0.1" units="cm"/>
      <inkml:brushProperty name="color" value="#E71224"/>
    </inkml:brush>
  </inkml:definitions>
  <inkml:trace contextRef="#ctx0" brushRef="#br0">78 44 4212 0 0,'0'0'4193'0'0,"-7"11"-5473"0"0,7-10 1281 0 0,-9 13 155 0 0,0-1-1 0 0,-1 1 1 0 0,-1-1-1 0 0,-20 20 1 0 0,99-70-808 0 0,-31 17 565 0 0,0 2-1 0 0,1 2 1 0 0,1 1-1 0 0,1 2 1 0 0,44-9-1 0 0,-81 22 99 0 0,0-1 0 0 0,0 1 0 0 0,0-1 0 0 0,0 1 0 0 0,0 0 0 0 0,0 0 0 0 0,0 0 0 0 0,0 1 0 0 0,0-1 0 0 0,0 1 0 0 0,-1 0 0 0 0,1-1 0 0 0,0 1 0 0 0,0 0 0 0 0,0 1 0 0 0,-1-1 0 0 0,1 0 0 0 0,-1 1 0 0 0,1-1 0 0 0,2 4 0 0 0,-2-2-5 0 0,-1 0 0 0 0,0 1 0 0 0,0-1 0 0 0,0 1 0 0 0,0-1 0 0 0,-1 1 0 0 0,1 0 0 0 0,-1-1 0 0 0,0 1 0 0 0,0 0 0 0 0,-1 0 0 0 0,1 0 0 0 0,-1 0 0 0 0,0 7 0 0 0,0 6 109 0 0,-2 0 0 0 0,0-1-1 0 0,-1 1 1 0 0,0-1 0 0 0,-9 24 0 0 0,-1 9-2706 0 0</inkml:trace>
</inkml:ink>
</file>

<file path=ppt/ink/ink3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249"/>
    </inkml:context>
    <inkml:brush xml:id="br0">
      <inkml:brushProperty name="width" value="0.1" units="cm"/>
      <inkml:brushProperty name="height" value="0.1" units="cm"/>
      <inkml:brushProperty name="color" value="#E71224"/>
    </inkml:brush>
  </inkml:definitions>
  <inkml:trace contextRef="#ctx0" brushRef="#br0">593 1 2888 0 0,'0'0'5187'0'0,"-7"17"-6397"0"0,-115 289 2082 0 0,40-64-359 0 0,67-214 179 0 0,6-25 275 0 0,-1-16-468 0 0,5 2-637 0 0,-1 0-1 0 0,0 1 0 0 0,-1 0 0 0 0,0 0 1 0 0,0 1-1 0 0,-18-17 0 0 0,19 21 77 0 0,0 0 1 0 0,-1 1-1 0 0,1 0 0 0 0,-1 0 1 0 0,0 0-1 0 0,0 1 0 0 0,-1 0 1 0 0,1 1-1 0 0,-1-1 0 0 0,1 1 0 0 0,-14-1 1 0 0,11 2 7 0 0,-1 0 0 0 0,1 0 0 0 0,-1 1 0 0 0,1 1 0 0 0,0 0 0 0 0,-1 0 1 0 0,1 1-1 0 0,0 0 0 0 0,-1 1 0 0 0,-13 6 0 0 0,21-8 30 0 0,-1 1 1 0 0,0 0-1 0 0,1 0 0 0 0,-1 0 1 0 0,1 0-1 0 0,0 1 0 0 0,0-1 0 0 0,0 1 1 0 0,0 0-1 0 0,0 0 0 0 0,0 0 1 0 0,1 0-1 0 0,0 0 0 0 0,-1 1 0 0 0,1-1 1 0 0,1 1-1 0 0,-1 0 0 0 0,0-1 1 0 0,1 1-1 0 0,0 0 0 0 0,0 0 0 0 0,0 0 1 0 0,0 0-1 0 0,0 0 0 0 0,1 0 1 0 0,0 0-1 0 0,0 0 0 0 0,0 0 0 0 0,1 7 1 0 0,0-7 49 0 0,1 0 1 0 0,-1 0 0 0 0,1 0 0 0 0,0 0-1 0 0,-1 0 1 0 0,2 0 0 0 0,-1 0-1 0 0,0-1 1 0 0,1 1 0 0 0,0-1 0 0 0,-1 0-1 0 0,1 0 1 0 0,1 0 0 0 0,-1 0-1 0 0,0 0 1 0 0,1-1 0 0 0,-1 0 0 0 0,1 1-1 0 0,0-1 1 0 0,5 2 0 0 0,6 2 35 0 0,0 0 1 0 0,1 0 0 0 0,-1-1-1 0 0,18 2 1 0 0,-2-2-889 0 0,2-1 0 0 0,-1-2 0 0 0,0-2 1 0 0,43-3-1 0 0,5-5-2952 0 0</inkml:trace>
</inkml:ink>
</file>

<file path=ppt/ink/ink3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250"/>
    </inkml:context>
    <inkml:brush xml:id="br0">
      <inkml:brushProperty name="width" value="0.1" units="cm"/>
      <inkml:brushProperty name="height" value="0.1" units="cm"/>
      <inkml:brushProperty name="color" value="#E71224"/>
    </inkml:brush>
  </inkml:definitions>
  <inkml:trace contextRef="#ctx0" brushRef="#br0">507 1 4880 0 0,'0'0'7415'0'0,"-7"12"-8239"0"0,-140 223 1528 0 0,-49 59 223 0 0,111-138-2170 0 0,19 5-4333 0 0,61-145 2708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4:55.093"/>
    </inkml:context>
    <inkml:brush xml:id="br0">
      <inkml:brushProperty name="width" value="0.035" units="cm"/>
      <inkml:brushProperty name="height" value="0.035" units="cm"/>
      <inkml:brushProperty name="color" value="#E71224"/>
    </inkml:brush>
  </inkml:definitions>
  <inkml:trace contextRef="#ctx0" brushRef="#br0">424 116 708,'4'-14'3877,"6"-37"1070,-10 48-4598,1 0 0,-1 0 0,0-1 1,0 1-1,0 0 0,0 0 1,-1 0-1,1 0 0,-1 0 0,0 0 1,0 0-1,0 0 0,-2-3 0,2 6-284,1-1-1,-1 1 0,0-1 1,0 1-1,1-1 0,-1 1 1,0 0-1,0 0 0,0-1 1,0 1-1,1 0 0,-1 0 1,0 0-1,0 0 0,0 0 0,0 0 1,0 0-1,1 0 0,-1 0 1,0 0-1,0 0 0,0 1 1,0-1-1,1 0 0,-1 1 1,0-1-1,0 1 0,1-1 1,-1 0-1,0 1 0,0 0 1,0 0-1,-29 21-229,27-19 308,-29 26 57,1 2 0,2 0 0,1 2 0,2 1 0,-35 58 0,27-32-78,3 1 0,-36 102 0,60-146-138,1-1 1,1 2-1,1-1 1,0 0 0,2 1-1,0 0 1,1 0-1,0-1 1,4 33 0,-1-31 42,1-1 0,1 0 0,1-1 0,0 1 0,1-1-1,1 0 1,1 0 0,9 16 0,-9-21 0,0 0-1,1-1 0,0 0 1,0 0-1,1-1 0,0 0 0,1-1 1,0-1-1,1 1 0,0-2 0,19 10 1,-15-10 55,0-1 1,0-1-1,0 0 1,1-1 0,0-1-1,0-1 1,0 0-1,0-1 1,0-1-1,0 0 1,0-2 0,0 0-1,0-1 1,0 0-1,-1-1 1,0-1-1,18-8 1,-7 1 99,1-2 1,-2 0-1,0-2 1,0-1-1,-2-1 1,0-1-1,-1-2 1,36-40-1,-42 39-77,0 0 1,-2-2-1,-1 1 1,-1-1-1,-1-1 1,-1-1-1,-1 1 1,-2-2-1,0 1 1,-2-1-1,0 0 1,-2 0-1,0-30 1,-4 38-46,0 1 0,-1-1 1,-1 1-1,-1-1 0,-1 1 0,0 0 1,-2 0-1,-14-33 0,14 38-59,-1 1 1,-1 0-1,0 0 0,0 1 1,-1 0-1,-1 1 0,0 0 1,0 0-1,-1 1 0,0 1 1,-1 0-1,-22-12 0,16 11-146,-1 1 0,0 0 1,-1 2-1,0 0 0,0 2 0,0 0 0,0 1 0,-1 1 0,-37 1 0,33 2-711,0 2 0,-45 10-1,45-6-1125,0 1-1,-38 18 0,6 3-3862</inkml:trace>
</inkml:ink>
</file>

<file path=ppt/ink/ink3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251"/>
    </inkml:context>
    <inkml:brush xml:id="br0">
      <inkml:brushProperty name="width" value="0.1" units="cm"/>
      <inkml:brushProperty name="height" value="0.1" units="cm"/>
      <inkml:brushProperty name="color" value="#E71224"/>
    </inkml:brush>
  </inkml:definitions>
  <inkml:trace contextRef="#ctx0" brushRef="#br0">284 28 1616 0 0,'0'0'2274'0'0,"12"-5"-1058"0"0,-8 3-1167 0 0,8-2 122 0 0,0 0 0 0 0,25-6-1 0 0,-32 9-100 0 0,0 1 1 0 0,1-1-1 0 0,-1 1 0 0 0,0 0 0 0 0,1 0 0 0 0,-1 0 0 0 0,0 1 0 0 0,0 0 0 0 0,1 0 0 0 0,-1 1 0 0 0,0-1 1 0 0,9 5-1 0 0,-8-3 22 0 0,0 1 1 0 0,0 0-1 0 0,0 0 1 0 0,0 0-1 0 0,-1 1 1 0 0,0 0-1 0 0,0 0 1 0 0,0 1-1 0 0,0-1 1 0 0,-1 1-1 0 0,0 0 1 0 0,6 12-1 0 0,-8-15-25 0 0,-1 0 0 0 0,0 0 0 0 0,0 0 0 0 0,0 0 0 0 0,-1 0 0 0 0,1 0 0 0 0,-1 0 0 0 0,0 0 0 0 0,1 0 0 0 0,-1 0 0 0 0,-1 0-1 0 0,1 0 1 0 0,0 0 0 0 0,-1 1 0 0 0,0-1 0 0 0,1 0 0 0 0,-1-1 0 0 0,0 1 0 0 0,-1 0 0 0 0,1 0 0 0 0,0 0 0 0 0,-1-1 0 0 0,0 1 0 0 0,1 0 0 0 0,-1-1 0 0 0,0 0 0 0 0,0 1 0 0 0,-1-1 0 0 0,1 0 0 0 0,0 0 0 0 0,-4 2 0 0 0,-6 4 199 0 0,-1 0 1 0 0,0-1 0 0 0,0 0 0 0 0,0-1 0 0 0,-26 8 0 0 0,-76 13 7 0 0,47-12-347 0 0,-5 4-171 0 0,5-1-1599 0 0,23-8-2640 0 0,31-8 459 0 0</inkml:trace>
  <inkml:trace contextRef="#ctx0" brushRef="#br0" timeOffset="1">589 68 888 0 0,'0'0'5099'0'0,"9"13"-4875"0"0,30 45-32 0 0,-36-52-163 0 0,0 0 0 0 0,0 0 0 0 0,-1 1 0 0 0,1-1 0 0 0,-1 0 0 0 0,0 1 0 0 0,-1 0 0 0 0,0-1 0 0 0,0 1 0 0 0,0 0 0 0 0,-1-1 0 0 0,0 1 1 0 0,-2 13-1 0 0,1-4 174 0 0,1-15-110 0 0,0 0 1 0 0,0 0 0 0 0,0-1 0 0 0,0 1 0 0 0,0 0-1 0 0,0 0 1 0 0,0 0 0 0 0,0 0 0 0 0,0 0-1 0 0,-1 0 1 0 0,1 0 0 0 0,0 0 0 0 0,-1 0-1 0 0,1-1 1 0 0,0 1 0 0 0,-1 0 0 0 0,1 0 0 0 0,-1 0-1 0 0,0-1 1 0 0,1 1 0 0 0,-1 0 0 0 0,1-1-1 0 0,-1 1 1 0 0,0 0 0 0 0,0-1 0 0 0,1 1 0 0 0,-1-1-1 0 0,0 1 1 0 0,0-1 0 0 0,0 0 0 0 0,0 1-1 0 0,0-1 1 0 0,1 0 0 0 0,-1 1 0 0 0,0-1-1 0 0,-2 0 1 0 0,2 0 37 0 0,0 0 0 0 0,0-1-1 0 0,0 1 1 0 0,0-1 0 0 0,0 1 0 0 0,0-1-1 0 0,0 1 1 0 0,0-1 0 0 0,1 1-1 0 0,-1-1 1 0 0,0 0 0 0 0,0 1 0 0 0,0-1-1 0 0,0 0 1 0 0,1 0 0 0 0,-1 0 0 0 0,0 0-1 0 0,1 0 1 0 0,-1 1 0 0 0,1-1-1 0 0,-1 0 1 0 0,1 0 0 0 0,0 0 0 0 0,-1-1-1 0 0,1 1 1 0 0,0 0 0 0 0,0 0 0 0 0,-1 0-1 0 0,1 0 1 0 0,0-2 0 0 0,0 0-132 0 0,1 1 0 0 0,-1-1 0 0 0,0 1 1 0 0,1-1-1 0 0,0 1 0 0 0,-1-1 0 0 0,1 1 0 0 0,0 0 1 0 0,0-1-1 0 0,1 1 0 0 0,-1 0 0 0 0,0 0 1 0 0,1-1-1 0 0,-1 1 0 0 0,1 1 0 0 0,0-1 0 0 0,-1 0 1 0 0,1 0-1 0 0,0 0 0 0 0,0 1 0 0 0,0-1 1 0 0,1 1-1 0 0,1-2 0 0 0,9-3-266 0 0,-1-1 0 0 0,27-8 0 0 0,-30 11 214 0 0,37-12-2126 0 0,92-20 0 0 0,-95 29-413 0 0,0 1 0 0 0,60 1-1 0 0,-66 5 1562 0 0</inkml:trace>
  <inkml:trace contextRef="#ctx0" brushRef="#br0" timeOffset="2">1213 109 704 0 0,'0'0'7523'0'0,"-4"13"-7049"0"0,-3 8-370 0 0,0 0 0 0 0,-2-1 0 0 0,0 0 0 0 0,-1 0 0 0 0,-14 20 0 0 0,23-39-121 0 0,-38 47 67 0 0,9-22-3335 0 0,22-24 480 0 0</inkml:trace>
</inkml:ink>
</file>

<file path=ppt/ink/ink3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254"/>
    </inkml:context>
    <inkml:brush xml:id="br0">
      <inkml:brushProperty name="width" value="0.1" units="cm"/>
      <inkml:brushProperty name="height" value="0.1" units="cm"/>
      <inkml:brushProperty name="color" value="#E71224"/>
    </inkml:brush>
  </inkml:definitions>
  <inkml:trace contextRef="#ctx0" brushRef="#br0">61 107 1332 0 0,'0'0'6656'0'0,"-6"10"-8485"0"0,-12 28 1789 0 0,18-38 37 0 0,0 1 0 0 0,0 0 0 0 0,0-1 0 0 0,0 1-1 0 0,0 0 1 0 0,0-1 0 0 0,0 1 0 0 0,0 0 0 0 0,0-1 0 0 0,0 1-1 0 0,1 0 1 0 0,-1-1 0 0 0,0 1 0 0 0,0 0 0 0 0,1-1 0 0 0,-1 1-1 0 0,0-1 1 0 0,1 1 0 0 0,-1 0 0 0 0,0-1 0 0 0,1 1 0 0 0,-1-1-1 0 0,1 1 1 0 0,-1-1 0 0 0,1 0 0 0 0,0 1 0 0 0,-1-1 0 0 0,1 1-1 0 0,-1-1 1 0 0,1 0 0 0 0,0 0 0 0 0,-1 1 0 0 0,1-1 0 0 0,-1 0-1 0 0,1 0 1 0 0,0 0 0 0 0,-1 0 0 0 0,2 1 0 0 0,27 2 55 0 0,-26-3-34 0 0,5 0 132 0 0,-1-1 1 0 0,1 1-1 0 0,-1-1 0 0 0,1-1 1 0 0,-1 1-1 0 0,1-1 0 0 0,-1-1 1 0 0,0 1-1 0 0,0-1 1 0 0,0 0-1 0 0,0-1 0 0 0,-1 0 1 0 0,1 0-1 0 0,6-6 0 0 0,-8 6 24 0 0,-1 1-1 0 0,0-1 0 0 0,-1 0 0 0 0,1 0 0 0 0,-1-1 1 0 0,0 1-1 0 0,0-1 0 0 0,0 1 0 0 0,0-1 0 0 0,-1 0 1 0 0,0 0-1 0 0,0 0 0 0 0,0-1 0 0 0,-1 1 0 0 0,1 0 0 0 0,-2-1 1 0 0,1 1-1 0 0,0-1 0 0 0,-1 1 0 0 0,0-8 0 0 0,-1 11-195 0 0,1 1 0 0 0,0-1 0 0 0,-1 1-1 0 0,1-1 1 0 0,-1 1 0 0 0,0 0 0 0 0,1-1-1 0 0,-1 1 1 0 0,0 0 0 0 0,0 0 0 0 0,0-1-1 0 0,0 1 1 0 0,0 0 0 0 0,0 0-1 0 0,0 0 1 0 0,0 0 0 0 0,0 0 0 0 0,-1 1-1 0 0,1-1 1 0 0,0 0 0 0 0,-1 0 0 0 0,1 1-1 0 0,0-1 1 0 0,-1 1 0 0 0,1-1 0 0 0,-1 1-1 0 0,1 0 1 0 0,-1 0 0 0 0,1-1 0 0 0,-1 1-1 0 0,1 0 1 0 0,-1 0 0 0 0,-1 1-1 0 0,-9-1-288 0 0,1 0 0 0 0,0 1 0 0 0,-14 4 0 0 0,22-5 240 0 0,-22 6-1658 0 0,-41 15 1 0 0,13-2-1229 0 0</inkml:trace>
</inkml:ink>
</file>

<file path=ppt/ink/ink3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255"/>
    </inkml:context>
    <inkml:brush xml:id="br0">
      <inkml:brushProperty name="width" value="0.1" units="cm"/>
      <inkml:brushProperty name="height" value="0.1" units="cm"/>
      <inkml:brushProperty name="color" value="#E71224"/>
    </inkml:brush>
  </inkml:definitions>
  <inkml:trace contextRef="#ctx0" brushRef="#br0">121 498 132 0 0,'0'0'5465'0'0,"4"14"-5387"0"0,0-5-55 0 0,2 8 103 0 0,0 0 0 0 0,-2 1 1 0 0,1-1-1 0 0,-2 1 0 0 0,1 19 0 0 0,-4-35-87 0 0,0 0 1 0 0,0 0-1 0 0,0 0 0 0 0,0-1 0 0 0,-1 1 0 0 0,1 0 1 0 0,0 0-1 0 0,-1 0 0 0 0,0-1 0 0 0,1 1 0 0 0,-1 0 1 0 0,0-1-1 0 0,0 1 0 0 0,0-1 0 0 0,0 1 0 0 0,0-1 1 0 0,0 1-1 0 0,-1-1 0 0 0,1 0 0 0 0,0 1 0 0 0,-1-1 0 0 0,1 0 1 0 0,-3 1-1 0 0,1 0 50 0 0,0-1 0 0 0,0 0 0 0 0,-1 0 1 0 0,1 0-1 0 0,-1 0 0 0 0,1 0 0 0 0,-1-1 1 0 0,1 1-1 0 0,-1-1 0 0 0,1 0 0 0 0,-7-1 0 0 0,5 1-31 0 0,1 0-1 0 0,-1-1 0 0 0,1 0 0 0 0,-1 0 1 0 0,1 0-1 0 0,0-1 0 0 0,0 1 0 0 0,0-1 1 0 0,-1 0-1 0 0,2 0 0 0 0,-1 0 1 0 0,0-1-1 0 0,0 1 0 0 0,1-1 0 0 0,-1 0 1 0 0,1 0-1 0 0,0 0 0 0 0,0-1 0 0 0,0 1 1 0 0,-3-6-1 0 0,5 5-82 0 0,0 0 0 0 0,0 0 1 0 0,0 0-1 0 0,1 0 0 0 0,0 0 1 0 0,-1 0-1 0 0,2 0 0 0 0,-1 0 1 0 0,0 0-1 0 0,1 0 0 0 0,0 0 0 0 0,0 0 1 0 0,0 0-1 0 0,0 0 0 0 0,0 0 1 0 0,1 0-1 0 0,0 1 0 0 0,0-1 0 0 0,0 0 1 0 0,0 1-1 0 0,1 0 0 0 0,-1 0 1 0 0,1-1-1 0 0,0 1 0 0 0,4-3 1 0 0,8-8-634 0 0,2-1 1 0 0,0 2-1 0 0,27-16 1 0 0,-37 24 370 0 0,27-16-580 0 0,53-27 1 0 0,-75 43 1030 0 0,-1 1 0 0 0,1-1 0 0 0,0 2 0 0 0,0 0 0 0 0,0 0 0 0 0,0 1 0 0 0,1 0 0 0 0,-1 1 0 0 0,15 1 0 0 0,-24 0-132 0 0,0 1 1 0 0,-1-1-1 0 0,1 1 1 0 0,0-1-1 0 0,-1 1 1 0 0,1 0-1 0 0,0 0 1 0 0,-1 0 0 0 0,1 0-1 0 0,-1 1 1 0 0,0-1-1 0 0,1 1 1 0 0,-1-1-1 0 0,0 1 1 0 0,0 0-1 0 0,0 0 1 0 0,2 3 0 0 0,-1-1 12 0 0,0 0 0 0 0,0 0 0 0 0,-1 1 0 0 0,0-1 1 0 0,0 1-1 0 0,0 0 0 0 0,0-1 0 0 0,-1 1 0 0 0,1 5 1 0 0,0 2 104 0 0,-1-1 1 0 0,0 1 0 0 0,-1-1-1 0 0,0 1 1 0 0,-1-1 0 0 0,0 1-1 0 0,-5 18 1 0 0,0-12 7 0 0,-1-1 1 0 0,-1 0-1 0 0,0-1 0 0 0,-13 19 0 0 0,-15 32-2674 0 0,34-60-275 0 0</inkml:trace>
  <inkml:trace contextRef="#ctx0" brushRef="#br0" timeOffset="1">1083 1 8977 0 0,'0'0'2913'0'0,"-6"15"-4304"0"0,-112 252 2076 0 0,86-199-921 0 0,-64 147 1124 0 0,40-69-6228 0 0,50-132 1156 0 0</inkml:trace>
</inkml:ink>
</file>

<file path=ppt/ink/ink3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22.257"/>
    </inkml:context>
    <inkml:brush xml:id="br0">
      <inkml:brushProperty name="width" value="0.1" units="cm"/>
      <inkml:brushProperty name="height" value="0.1" units="cm"/>
      <inkml:brushProperty name="color" value="#E71224"/>
    </inkml:brush>
  </inkml:definitions>
  <inkml:trace contextRef="#ctx0" brushRef="#br0">0 98 1852 0 0,'17'-8'5350'0'0,"8"-5"-4881"0"0,1 1-1 0 0,1 1 1 0 0,0 2-1 0 0,48-10 1 0 0,16 6-530 0 0,2 5 0 0 0,-1 4 1 0 0,1 3-1 0 0,-1 5 0 0 0,1 4 0 0 0,92 19 1 0 0,-7 10-89 0 0,126 17-126 0 0,-299-53 422 0 0,0 0 0 0 0,0-1 0 0 0,0 1 0 0 0,0-1 0 0 0,0 0 0 0 0,0-1 0 0 0,0 1 0 0 0,0-1-1 0 0,8-2 1 0 0,-12 2 15 0 0,1 0-1 0 0,-1 0 0 0 0,0 0 0 0 0,1-1 0 0 0,-1 1 1 0 0,0 0-1 0 0,0-1 0 0 0,0 1 0 0 0,0 0 1 0 0,0-1-1 0 0,0 1 0 0 0,0-1 0 0 0,0 0 0 0 0,0 1 1 0 0,-1-1-1 0 0,1 1 0 0 0,-1-1 0 0 0,1 0 0 0 0,-1 0 1 0 0,0 1-1 0 0,0-1 0 0 0,0 0 0 0 0,0 0 1 0 0,0 1-1 0 0,0-1 0 0 0,0 0 0 0 0,-1-3 0 0 0,1 5-179 0 0,0-1 0 0 0,0 1 0 0 0,0 0 0 0 0,0-1-1 0 0,0 1 1 0 0,0-1 0 0 0,0 1 0 0 0,0 0 0 0 0,0-1-1 0 0,0 1 1 0 0,0 0 0 0 0,0-1 0 0 0,0 1 0 0 0,0 0-1 0 0,0-1 1 0 0,0 1 0 0 0,-1 0 0 0 0,1-1 0 0 0,0 1-1 0 0,0 0 1 0 0,0-1 0 0 0,-1 1 0 0 0,1 0 0 0 0,0 0-1 0 0,0-1 1 0 0,-1 1 0 0 0,1 0 0 0 0,0 0 0 0 0,0 0-1 0 0,-1-1 1 0 0,1 1 0 0 0,0 0 0 0 0,-1 0 0 0 0,1 0-1 0 0,0 0 1 0 0,-1 0 0 0 0,1-1 0 0 0,0 1 0 0 0,-1 0 0 0 0,1 0-1 0 0,0 0 1 0 0,-1 0 0 0 0,1 0 0 0 0,-1 0 0 0 0,1 0-1 0 0,0 0 1 0 0,-1 0 0 0 0,1 1 0 0 0,0-1 0 0 0,-1 0-1 0 0,1 0 1 0 0,0 0 0 0 0,-1 0 0 0 0,1 0 0 0 0,0 1-1 0 0,-1-1 1 0 0,1 0 0 0 0,0 0 0 0 0,0 0 0 0 0,-1 1-1 0 0,1-1 1 0 0,0 0 0 0 0,0 0 0 0 0,-1 1 0 0 0,1-1-1 0 0,0 0 1 0 0,0 1 0 0 0,-1-1 0 0 0,-15 21-3482 0 0,7-6 509 0 0,7-2-1930 0 0</inkml:trace>
</inkml:ink>
</file>

<file path=ppt/ink/ink3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36.852"/>
    </inkml:context>
    <inkml:brush xml:id="br0">
      <inkml:brushProperty name="width" value="0.1" units="cm"/>
      <inkml:brushProperty name="height" value="0.1" units="cm"/>
      <inkml:brushProperty name="color" value="#33CCFF"/>
    </inkml:brush>
  </inkml:definitions>
  <inkml:trace contextRef="#ctx0" brushRef="#br0">798 45 1004 0 0,'0'0'7858'0'0,"6"-10"-7539"0"0,-5 10-294 0 0,20-31-80 0 0,-21 31 53 0 0,0 0 0 0 0,0 0 0 0 0,0 0 0 0 0,0 0 0 0 0,0-1 0 0 0,0 1 0 0 0,0 0 0 0 0,0 0 0 0 0,0 0 0 0 0,0 0 0 0 0,0-1 0 0 0,0 1 0 0 0,0 0 0 0 0,0 0 0 0 0,0 0 0 0 0,0 0 0 0 0,0 0 0 0 0,1 0 0 0 0,-1-1 0 0 0,0 1 0 0 0,0 0 0 0 0,0 0 0 0 0,0 0 0 0 0,0 0 0 0 0,0 0 0 0 0,0 0 0 0 0,1 0 0 0 0,-1-1 0 0 0,0 1 0 0 0,0 0 0 0 0,0 0 0 0 0,0 0 0 0 0,0 0 0 0 0,1 0 0 0 0,-1 0 0 0 0,0 0 0 0 0,0 0 0 0 0,0 0 0 0 0,0 0 0 0 0,0 0 0 0 0,1 0 0 0 0,-1 0 0 0 0,0 0 0 0 0,0 0 0 0 0,0 0 0 0 0,0 0 0 0 0,1 0 0 0 0,-1 0 0 0 0,0 0 0 0 0,0 0 0 0 0,0 0 0 0 0,0 1 0 0 0,0-1 0 0 0,1 0 0 0 0,-1 0 0 0 0,0 0 0 0 0,-8 25-18 0 0,-150 323 1225 0 0,9-21-1389 0 0,137-298 163 0 0,-11 26 99 0 0,-47 83 0 0 0,69-137-73 0 0,0 0-1 0 0,1 0 1 0 0,-1 0 0 0 0,0 0-1 0 0,0 0 1 0 0,0 0 0 0 0,1 0-1 0 0,-1 0 1 0 0,0 0 0 0 0,0-1-1 0 0,0 1 1 0 0,-1 0 0 0 0,1-1-1 0 0,0 1 1 0 0,0-1 0 0 0,0 1-1 0 0,0-1 1 0 0,0 1 0 0 0,-1-1-1 0 0,1 0 1 0 0,0 0 0 0 0,0 0-1 0 0,-1 0 1 0 0,1 0 0 0 0,0 0-1 0 0,0 0 1 0 0,-1 0-1 0 0,1 0 1 0 0,0 0 0 0 0,0-1-1 0 0,-1 1 1 0 0,1 0 0 0 0,0-1-1 0 0,0 1 1 0 0,0-1 0 0 0,0 1-1 0 0,0-1 1 0 0,0 0 0 0 0,0 0-1 0 0,0 1 1 0 0,0-1 0 0 0,0 0-1 0 0,-1-1 1 0 0,-8-7-256 0 0,1 0 0 0 0,1 0 0 0 0,-13-18 0 0 0,6 9 297 0 0,5 6-10 0 0,-1 1 0 0 0,0 1 0 0 0,0 0 0 0 0,-1 0 0 0 0,-1 1-1 0 0,1 1 1 0 0,-26-13 0 0 0,33 19-27 0 0,1 0-1 0 0,-1 0 1 0 0,0 1 0 0 0,0-1-1 0 0,-1 1 1 0 0,1 1 0 0 0,0-1-1 0 0,0 1 1 0 0,0-1-1 0 0,-1 1 1 0 0,1 1 0 0 0,0-1-1 0 0,0 1 1 0 0,0 0 0 0 0,0 0-1 0 0,0 1 1 0 0,0-1 0 0 0,0 1-1 0 0,0 0 1 0 0,0 0-1 0 0,1 1 1 0 0,-1 0 0 0 0,1-1-1 0 0,0 2 1 0 0,-1-1 0 0 0,-5 6-1 0 0,6-5-2 0 0,0 0-1 0 0,0 1 1 0 0,0 0-1 0 0,1-1 1 0 0,-1 1-1 0 0,1 1 1 0 0,0-1-1 0 0,1 0 1 0 0,-1 1-1 0 0,1-1 1 0 0,0 1-1 0 0,0 0 1 0 0,1-1-1 0 0,0 1 1 0 0,0 0-1 0 0,0 0 0 0 0,1 0 1 0 0,0 0-1 0 0,0 0 1 0 0,0 0-1 0 0,1 0 1 0 0,0 0-1 0 0,0 0 1 0 0,0 0-1 0 0,4 8 1 0 0,-1-5 22 0 0,-1 0 1 0 0,2-1 0 0 0,-1 0-1 0 0,1 0 1 0 0,1 0-1 0 0,-1 0 1 0 0,1-1 0 0 0,0 0-1 0 0,1-1 1 0 0,0 1-1 0 0,0-1 1 0 0,0 0 0 0 0,1-1-1 0 0,0 0 1 0 0,13 7-1 0 0,-4-5-37 0 0,0-1-1 0 0,0-1 0 0 0,0 0 0 0 0,1-1 0 0 0,-1-1 1 0 0,1-1-1 0 0,0-1 0 0 0,0 0 0 0 0,33-3 1 0 0,-30-1-715 0 0,0 0 1 0 0,-1-1-1 0 0,1-1 1 0 0,-1-1-1 0 0,0 0 1 0 0,0-2 0 0 0,0 0-1 0 0,21-14 1 0 0,-1-6-2305 0 0</inkml:trace>
</inkml:ink>
</file>

<file path=ppt/ink/ink3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37.266"/>
    </inkml:context>
    <inkml:brush xml:id="br0">
      <inkml:brushProperty name="width" value="0.1" units="cm"/>
      <inkml:brushProperty name="height" value="0.1" units="cm"/>
      <inkml:brushProperty name="color" value="#33CCFF"/>
    </inkml:brush>
  </inkml:definitions>
  <inkml:trace contextRef="#ctx0" brushRef="#br0">1 308 928 0 0,'0'0'4764'0'0,"11"1"-4115"0"0,12 0-429 0 0,-1-1 1 0 0,0 0 0 0 0,1-2 0 0 0,25-5 0 0 0,-22 1-185 0 0,0-2 1 0 0,-1-1 0 0 0,-1-1 0 0 0,42-23 0 0 0,-53 26 26 0 0,-1 0 0 0 0,0-2 1 0 0,-1 1-1 0 0,0-1 1 0 0,0-1-1 0 0,-1 0 1 0 0,0-1-1 0 0,-1 0 1 0 0,0 0-1 0 0,10-18 1 0 0,-17 25-29 0 0,0 1 1 0 0,0-1-1 0 0,-1 0 0 0 0,1 0 1 0 0,-1 1-1 0 0,0-1 1 0 0,0 0-1 0 0,0 0 0 0 0,-1 0 1 0 0,0 0-1 0 0,1 0 1 0 0,-1 0-1 0 0,-1-1 0 0 0,1 1 1 0 0,-1 0-1 0 0,-1-5 1 0 0,1 6-24 0 0,0 1 1 0 0,0 0 0 0 0,0-1-1 0 0,-1 1 1 0 0,1 0 0 0 0,-1 0-1 0 0,0 0 1 0 0,1 0 0 0 0,-1 0-1 0 0,0 0 1 0 0,0 0 0 0 0,0 0-1 0 0,-1 1 1 0 0,1-1 0 0 0,0 1-1 0 0,-1 0 1 0 0,1 0 0 0 0,0 0-1 0 0,-1 0 1 0 0,0 0 0 0 0,1 0-1 0 0,-1 1 1 0 0,1-1 0 0 0,-1 1 0 0 0,-4-1-1 0 0,-5 1 5 0 0,-1 0 0 0 0,0 1 0 0 0,1 0 0 0 0,-1 1 0 0 0,1 0 1 0 0,0 1-1 0 0,-1 0 0 0 0,1 1 0 0 0,1 0 0 0 0,-1 1 0 0 0,1 1 0 0 0,-15 8 0 0 0,16-8 6 0 0,1 0 0 0 0,1 0 1 0 0,-1 1-1 0 0,1 0 0 0 0,0 0 0 0 0,0 1 0 0 0,1 0 1 0 0,0 0-1 0 0,1 1 0 0 0,0-1 0 0 0,0 2 1 0 0,1-1-1 0 0,0 1 0 0 0,-7 18 0 0 0,11-22-45 0 0,-1 0-1 0 0,1 0 1 0 0,0 0-1 0 0,1 1 0 0 0,-1-1 1 0 0,1 0-1 0 0,1 0 1 0 0,-1 1-1 0 0,1-1 1 0 0,0 0-1 0 0,1 0 0 0 0,-1 0 1 0 0,1 0-1 0 0,0 0 1 0 0,5 10-1 0 0,-2-8 100 0 0,0 0-1 0 0,1-1 1 0 0,-1 1 0 0 0,1-1-1 0 0,1 0 1 0 0,-1-1 0 0 0,1 1-1 0 0,0-1 1 0 0,1-1-1 0 0,8 6 1 0 0,-6-5-162 0 0,1 0 1 0 0,0-1-1 0 0,0 0 1 0 0,1-1-1 0 0,0 0 0 0 0,-1 0 1 0 0,1-2-1 0 0,0 1 0 0 0,18 0 1 0 0,-22-3-322 0 0,0 0 1 0 0,0 0 0 0 0,1-1-1 0 0,-1 0 1 0 0,0 0-1 0 0,0-1 1 0 0,0 0 0 0 0,11-5-1 0 0,2-2-2005 0 0</inkml:trace>
</inkml:ink>
</file>

<file path=ppt/ink/ink3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37.703"/>
    </inkml:context>
    <inkml:brush xml:id="br0">
      <inkml:brushProperty name="width" value="0.1" units="cm"/>
      <inkml:brushProperty name="height" value="0.1" units="cm"/>
      <inkml:brushProperty name="color" value="#33CCFF"/>
    </inkml:brush>
  </inkml:definitions>
  <inkml:trace contextRef="#ctx0" brushRef="#br0">279 490 1512 0 0,'0'0'6159'0'0,"14"-1"-5881"0"0,28-5-126 0 0,0 0 0 0 0,68-22 0 0 0,-81 18-67 0 0,0-1 0 0 0,0-1 0 0 0,-1-2 0 0 0,-1-1 0 0 0,0-1 0 0 0,35-29 0 0 0,-52 38-93 0 0,0-2 1 0 0,-1 0-1 0 0,0 0 0 0 0,-1 0 1 0 0,0-1-1 0 0,-1 0 0 0 0,0-1 1 0 0,0 1-1 0 0,-1-1 0 0 0,0-1 1 0 0,-1 1-1 0 0,-1-1 0 0 0,0 0 1 0 0,0 0-1 0 0,-1 0 0 0 0,-1-1 1 0 0,0 1-1 0 0,1-20 0 0 0,-3 25 73 0 0,-1 1 0 0 0,1 0-1 0 0,-1-1 1 0 0,0 1 0 0 0,0-1-1 0 0,-1 1 1 0 0,0 0 0 0 0,0 0 0 0 0,-1 0-1 0 0,-4-8 1 0 0,6 12-33 0 0,0 0 1 0 0,-1 0-1 0 0,1 1 0 0 0,-1-1 1 0 0,1 0-1 0 0,-1 1 0 0 0,0-1 1 0 0,1 1-1 0 0,-1 0 1 0 0,0-1-1 0 0,0 1 0 0 0,0 0 1 0 0,0 0-1 0 0,0 0 0 0 0,0 1 1 0 0,-1-1-1 0 0,1 0 0 0 0,0 1 1 0 0,0-1-1 0 0,-1 1 1 0 0,1 0-1 0 0,0 0 0 0 0,0 0 1 0 0,-1 0-1 0 0,1 0 0 0 0,0 0 1 0 0,0 1-1 0 0,-1-1 1 0 0,1 1-1 0 0,0-1 0 0 0,0 1 1 0 0,0 0-1 0 0,-4 2 0 0 0,-3 2-40 0 0,-1 0 0 0 0,1 1 0 0 0,0 0 0 0 0,0 0 0 0 0,1 1 0 0 0,0 0 0 0 0,-12 15 0 0 0,-49 66 102 0 0,66-85-87 0 0,-67 100 309 0 0,-104 207-1 0 0,-16 133 51 0 0,146-323-615 0 0,6 1-1 0 0,-30 169 1 0 0,66-268-207 0 0,1-15-870 0 0,4-31-6400 0 0</inkml:trace>
</inkml:ink>
</file>

<file path=ppt/ink/ink3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38.111"/>
    </inkml:context>
    <inkml:brush xml:id="br0">
      <inkml:brushProperty name="width" value="0.1" units="cm"/>
      <inkml:brushProperty name="height" value="0.1" units="cm"/>
      <inkml:brushProperty name="color" value="#33CCFF"/>
    </inkml:brush>
  </inkml:definitions>
  <inkml:trace contextRef="#ctx0" brushRef="#br0">0 221 5825 0 0,'0'0'3279'0'0,"16"-7"-2817"0"0,-1-2-525 0 0,2 1 14 0 0,0-1 0 0 0,0 2 1 0 0,1 0-1 0 0,21-4 0 0 0,253-40 100 0 0,-109 23 1040 0 0,-182 28-1085 0 0,0 0-1 0 0,1 0 1 0 0,-1 0-1 0 0,0 0 1 0 0,0 0 0 0 0,0 0-1 0 0,0 0 1 0 0,1-1-1 0 0,-1 1 1 0 0,0 0 0 0 0,0-1-1 0 0,0 1 1 0 0,0-1 0 0 0,0 0-1 0 0,0 1 1 0 0,0-1-1 0 0,0 1 1 0 0,0-1 0 0 0,0 0-1 0 0,-1 0 1 0 0,1 0-1 0 0,0 0 1 0 0,0 0 0 0 0,-1 1-1 0 0,1-1 1 0 0,-1 0 0 0 0,1 0-1 0 0,0-1 1 0 0,-1 1-1 0 0,0 0 1 0 0,1 0 0 0 0,-1 0-1 0 0,1-2 1 0 0,-2-1-563 0 0,0 0-1 0 0,0 0 1 0 0,-1 0 0 0 0,1 0 0 0 0,-1 1 0 0 0,0-1 0 0 0,0 0-1 0 0,-3-4 1 0 0,4 5-212 0 0,-10-16-3971 0 0</inkml:trace>
</inkml:ink>
</file>

<file path=ppt/ink/ink3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58.060"/>
    </inkml:context>
    <inkml:brush xml:id="br0">
      <inkml:brushProperty name="width" value="0.1" units="cm"/>
      <inkml:brushProperty name="height" value="0.1" units="cm"/>
      <inkml:brushProperty name="color" value="#33CCFF"/>
    </inkml:brush>
  </inkml:definitions>
  <inkml:trace contextRef="#ctx0" brushRef="#br0">1185 0 7037 0 0,'0'0'2175'0'0,"-16"23"-2264"0"0,-227 331 740 0 0,26-5-39 0 0,-254 559-1 0 0,463-892-593 0 0,-29 69 692 0 0,-5-2 0 0 0,-69 106 0 0 0,72-146 1108 0 0,38-69-470 0 0,3 18-2164 0 0,-1-1 0 0 0,1 1-1 0 0,1 0 1 0 0,-1 0-1 0 0,1 0 1 0 0,8-13-1 0 0,-4 6-1397 0 0,21-40-4876 0 0</inkml:trace>
</inkml:ink>
</file>

<file path=ppt/ink/ink3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58.510"/>
    </inkml:context>
    <inkml:brush xml:id="br0">
      <inkml:brushProperty name="width" value="0.1" units="cm"/>
      <inkml:brushProperty name="height" value="0.1" units="cm"/>
      <inkml:brushProperty name="color" value="#33CCFF"/>
    </inkml:brush>
  </inkml:definitions>
  <inkml:trace contextRef="#ctx0" brushRef="#br0">316 0 6917 0 0,'0'0'5437'0'0,"-8"17"-6455"0"0,-155 288 1536 0 0,153-287-527 0 0,-67 126-1024 0 0,31-49-2830 0 0,35-67 862 0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4:57.215"/>
    </inkml:context>
    <inkml:brush xml:id="br0">
      <inkml:brushProperty name="width" value="0.035" units="cm"/>
      <inkml:brushProperty name="height" value="0.035" units="cm"/>
      <inkml:brushProperty name="color" value="#E71224"/>
    </inkml:brush>
  </inkml:definitions>
  <inkml:trace contextRef="#ctx0" brushRef="#br0">8 141 13749,'-1'-1'86,"1"1"-1,-1 0 0,1 0 1,-1-1-1,1 1 0,0 0 1,-1-1-1,1 1 0,0 0 1,-1-1-1,1 1 0,0 0 1,-1-1-1,1 1 0,0-1 1,0 1-1,-1 0 0,1-1 1,0 1-1,0-1 0,0 1 1,0-1-1,0 1 1,0-1-1,0 1 0,0-1 1,0 1-1,0-1 0,0 0 1,13-5 757,36 2-1220,-32 4 620,241-36-52,-117 14-294,174-12-2549,-263 29 1420,26-5-1943,-37-1-1865</inkml:trace>
</inkml:ink>
</file>

<file path=ppt/ink/ink3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58.914"/>
    </inkml:context>
    <inkml:brush xml:id="br0">
      <inkml:brushProperty name="width" value="0.1" units="cm"/>
      <inkml:brushProperty name="height" value="0.1" units="cm"/>
      <inkml:brushProperty name="color" value="#33CCFF"/>
    </inkml:brush>
  </inkml:definitions>
  <inkml:trace contextRef="#ctx0" brushRef="#br0">1 41 5613 0 0,'0'0'3370'0'0,"13"-8"-3314"0"0,43-21-98 0 0,-54 29 51 0 0,0-1-1 0 0,-1 0 1 0 0,1 1-1 0 0,0-1 1 0 0,0 1-1 0 0,0 0 0 0 0,0 0 1 0 0,0 0-1 0 0,0 0 1 0 0,0 0-1 0 0,0 0 0 0 0,0 0 1 0 0,0 1-1 0 0,0-1 1 0 0,0 0-1 0 0,-1 1 0 0 0,1 0 1 0 0,0 0-1 0 0,0-1 1 0 0,0 1-1 0 0,2 2 0 0 0,1 1 67 0 0,-1-1-1 0 0,1 2 0 0 0,-1-1 0 0 0,7 9 0 0 0,-3-3-9 0 0,12 14-121 0 0,-1 0-1 0 0,-2 2 0 0 0,0 0 1 0 0,-2 1-1 0 0,23 55 0 0 0,-37-80-169 0 0,0 1 0 0 0,0-1 0 0 0,1 0 0 0 0,-1 0 0 0 0,1 1-1 0 0,-1-1 1 0 0,1 0 0 0 0,3 3 0 0 0,4-4-1568 0 0,1-16 133 0 0,-3-6-1059 0 0</inkml:trace>
</inkml:ink>
</file>

<file path=ppt/ink/ink3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59.382"/>
    </inkml:context>
    <inkml:brush xml:id="br0">
      <inkml:brushProperty name="width" value="0.1" units="cm"/>
      <inkml:brushProperty name="height" value="0.1" units="cm"/>
      <inkml:brushProperty name="color" value="#33CCFF"/>
    </inkml:brush>
  </inkml:definitions>
  <inkml:trace contextRef="#ctx0" brushRef="#br0">223 1 380 0 0,'0'0'8622'0'0,"-7"17"-7852"0"0,-50 122-267 0 0,5 5-897 0 0,-35 153 1 0 0,77-261-296 0 0,8-26-463 0 0,-1 0 0 0 0,1-1 0 0 0,-1 19-1 0 0</inkml:trace>
  <inkml:trace contextRef="#ctx0" brushRef="#br0" timeOffset="1">389 304 4592 0 0,'0'0'3160'0'0,"-12"14"-3607"0"0,0-2 443 0 0,-1 1 13 0 0,1 0 0 0 0,1 1 0 0 0,0 0 0 0 0,0 1 0 0 0,-11 23 0 0 0,20-34-11 0 0,0-1 0 0 0,1 0 0 0 0,0 1 1 0 0,0-1-1 0 0,0 1 0 0 0,0-1 0 0 0,0 1 1 0 0,1 0-1 0 0,0-1 0 0 0,-1 1 0 0 0,2 0 1 0 0,-1-1-1 0 0,0 1 0 0 0,0 0 0 0 0,1-1 1 0 0,0 1-1 0 0,0-1 0 0 0,0 1 0 0 0,0-1 1 0 0,1 1-1 0 0,-1-1 0 0 0,1 0 0 0 0,0 0 1 0 0,0 0-1 0 0,3 4 0 0 0,-1-3 64 0 0,0 0 0 0 0,0-1 1 0 0,1 1-1 0 0,-1-1 0 0 0,1 0 0 0 0,0-1 0 0 0,0 1 0 0 0,0-1 0 0 0,0 0 1 0 0,0 0-1 0 0,0 0 0 0 0,1-1 0 0 0,-1 0 0 0 0,1 0 0 0 0,-1 0 0 0 0,7 0 0 0 0,-7-1 64 0 0,1 1 0 0 0,-1-1-1 0 0,0 0 1 0 0,1-1-1 0 0,-1 1 1 0 0,0-1-1 0 0,0 0 1 0 0,1 0-1 0 0,-1 0 1 0 0,0-1-1 0 0,0 0 1 0 0,0 0-1 0 0,0 0 1 0 0,-1-1 0 0 0,1 0-1 0 0,-1 1 1 0 0,1-2-1 0 0,-1 1 1 0 0,0 0-1 0 0,0-1 1 0 0,0 0-1 0 0,-1 0 1 0 0,1 0-1 0 0,-1 0 1 0 0,0-1 0 0 0,0 1-1 0 0,-1-1 1 0 0,1 1-1 0 0,-1-1 1 0 0,0 0-1 0 0,0 0 1 0 0,-1 0-1 0 0,2-10 1 0 0,-1 10-102 0 0,-1 0 1 0 0,0-1-1 0 0,0 1 0 0 0,-1-1 1 0 0,1 1-1 0 0,-1-1 0 0 0,-1 1 1 0 0,1 0-1 0 0,-1-1 1 0 0,1 1-1 0 0,-2-1 0 0 0,1 1 1 0 0,-1 0-1 0 0,1 0 1 0 0,-1 0-1 0 0,-1 0 0 0 0,-3-7 1 0 0,3 8-113 0 0,0 1 0 0 0,-1-1 0 0 0,1 1 0 0 0,-1-1 0 0 0,0 1 0 0 0,0 0 1 0 0,0 1-1 0 0,0-1 0 0 0,0 1 0 0 0,-1 0 0 0 0,1 0 0 0 0,-1 0 0 0 0,1 0 0 0 0,-1 1 0 0 0,0 0 1 0 0,0 0-1 0 0,0 0 0 0 0,1 0 0 0 0,-9 1 0 0 0,-59 0-3500 0 0,55 0 773 0 0</inkml:trace>
</inkml:ink>
</file>

<file path=ppt/ink/ink3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59.941"/>
    </inkml:context>
    <inkml:brush xml:id="br0">
      <inkml:brushProperty name="width" value="0.1" units="cm"/>
      <inkml:brushProperty name="height" value="0.1" units="cm"/>
      <inkml:brushProperty name="color" value="#33CCFF"/>
    </inkml:brush>
  </inkml:definitions>
  <inkml:trace contextRef="#ctx0" brushRef="#br0">527 0 3100 0 0,'0'0'4938'0'0,"-2"13"-3698"0"0,-8 33-763 0 0,-2-1 1 0 0,-27 66-1 0 0,10-40-267 0 0,4 1-1 0 0,3 0 1 0 0,-15 91-1 0 0,35-152-128 0 0,2-8-9 0 0,0 1 0 0 0,-1 0 0 0 0,0-1 1 0 0,1 1-1 0 0,-1-1 0 0 0,0 1 0 0 0,-1 0 0 0 0,-2 5 0 0 0,-19-42 2057 0 0,14 21-2203 0 0,-1 1 0 0 0,0 0-1 0 0,-1 0 1 0 0,-1 1-1 0 0,1 0 1 0 0,-2 1 0 0 0,-12-8-1 0 0,18 13 7 0 0,0 0 0 0 0,0 0 0 0 0,-1 1 0 0 0,1 0 0 0 0,-1 1 0 0 0,0 0 0 0 0,1 0 0 0 0,-1 0 0 0 0,0 1 0 0 0,0 0-1 0 0,0 1 1 0 0,0 0 0 0 0,0 0 0 0 0,0 1 0 0 0,-10 1 0 0 0,14-1 56 0 0,-1 1 0 0 0,1-1-1 0 0,0 1 1 0 0,0-1 0 0 0,0 1 0 0 0,0 0-1 0 0,0 1 1 0 0,0-1 0 0 0,0 1 0 0 0,1 0-1 0 0,-1 0 1 0 0,1 0 0 0 0,0 0 0 0 0,0 1-1 0 0,0-1 1 0 0,0 1 0 0 0,1-1 0 0 0,-1 1-1 0 0,1 0 1 0 0,0 0 0 0 0,0 1 0 0 0,1-1-1 0 0,-1 0 1 0 0,1 0 0 0 0,0 1 0 0 0,0-1-1 0 0,0 1 1 0 0,1-1 0 0 0,-1 1 0 0 0,1-1-1 0 0,0 1 1 0 0,0-1 0 0 0,1 1 0 0 0,0-1-1 0 0,-1 1 1 0 0,1-1 0 0 0,1 1 0 0 0,-1-1-1 0 0,1 0 1 0 0,0 0 0 0 0,0 0 0 0 0,0 0-1 0 0,0 0 1 0 0,1 0 0 0 0,-1 0 0 0 0,1-1-1 0 0,6 7 1 0 0,-1-4-192 0 0,0 0 0 0 0,0-1 0 0 0,0 1 0 0 0,1-2 0 0 0,-1 1 0 0 0,1-1 0 0 0,0-1 0 0 0,1 0-1 0 0,-1 0 1 0 0,0 0 0 0 0,1-2 0 0 0,0 1 0 0 0,-1-1 0 0 0,1 0 0 0 0,0-1 0 0 0,18-2 0 0 0,-4 0-441 0 0,-1-2 0 0 0,0-1 0 0 0,-1 0 0 0 0,1-2 0 0 0,41-18 0 0 0,-11-2 1703 0 0,83-58 0 0 0,-52 30-393 0 0,6-7-333 0 0,-79 53-233 0 0,0 0 0 0 0,-1-1-1 0 0,0 0 1 0 0,-1 0 0 0 0,15-21 0 0 0,-23 29-58 0 0,0 0 0 0 0,0 0 0 0 0,1 1 0 0 0,-1-1 0 0 0,-1 0 0 0 0,1 0 0 0 0,0 0 0 0 0,0 0 0 0 0,-1 0 0 0 0,1 0 0 0 0,-1 0 0 0 0,0-1 0 0 0,1 1 0 0 0,-1 0 0 0 0,0 0 0 0 0,0 0 0 0 0,-1 0 0 0 0,1 0 0 0 0,0-1 0 0 0,-1 1 0 0 0,0-3 0 0 0,-1 3 5 0 0,1 0 0 0 0,0 1 0 0 0,-1-1 0 0 0,1 1 0 0 0,-1-1 0 0 0,1 1 0 0 0,-1 0 0 0 0,0-1 0 0 0,1 1 0 0 0,-1 0 0 0 0,0 0 0 0 0,0 0 0 0 0,0 1 0 0 0,0-1 0 0 0,0 0 0 0 0,0 1 0 0 0,0-1 0 0 0,0 1 0 0 0,0 0 0 0 0,0-1 0 0 0,0 1 0 0 0,-3 1 0 0 0,-13-1 53 0 0,1 2-1 0 0,0 0 0 0 0,-1 1 0 0 0,1 1 0 0 0,0 0 1 0 0,1 1-1 0 0,-1 1 0 0 0,1 1 0 0 0,0 0 0 0 0,0 1 1 0 0,1 1-1 0 0,0 1 0 0 0,1 0 0 0 0,0 0 1 0 0,1 1-1 0 0,0 1 0 0 0,0 1 0 0 0,-11 14 0 0 0,21-22-64 0 0,-1 0-1 0 0,1 1 0 0 0,-1 0 0 0 0,1 0 0 0 0,1 0 1 0 0,-1 0-1 0 0,1 0 0 0 0,0 0 0 0 0,1 1 0 0 0,0-1 1 0 0,0 1-1 0 0,0-1 0 0 0,1 1 0 0 0,0 10 0 0 0,1-12 14 0 0,0 1 0 0 0,0-1 0 0 0,0 1-1 0 0,1-1 1 0 0,0 0 0 0 0,0 0 0 0 0,1 1-1 0 0,-1-1 1 0 0,1-1 0 0 0,0 1 0 0 0,1 0-1 0 0,-1-1 1 0 0,1 0 0 0 0,0 0 0 0 0,0 0-1 0 0,9 7 1 0 0,1-1 56 0 0,0-1 0 0 0,1-1 0 0 0,0 0 0 0 0,1-1 0 0 0,0 0 0 0 0,0-1 0 0 0,31 6 0 0 0,120 13-1286 0 0,-152-24 933 0 0,91 7-4437 0 0,-64-9-1842 0 0</inkml:trace>
</inkml:ink>
</file>

<file path=ppt/ink/ink3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54.464"/>
    </inkml:context>
    <inkml:brush xml:id="br0">
      <inkml:brushProperty name="width" value="0.1" units="cm"/>
      <inkml:brushProperty name="height" value="0.1" units="cm"/>
      <inkml:brushProperty name="color" value="#33CCFF"/>
    </inkml:brush>
  </inkml:definitions>
  <inkml:trace contextRef="#ctx0" brushRef="#br0">0 84 6109 0 0,'0'0'5609'0'0,"15"-4"-6124"0"0,217-63 1143 0 0,-206 62-671 0 0,1 1 0 0 0,-1 2 0 0 0,39 1 0 0 0,-45 2-1603 0 0,-1 1-1 0 0,37 9 0 0 0,-38-6-1180 0 0</inkml:trace>
</inkml:ink>
</file>

<file path=ppt/ink/ink3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54.877"/>
    </inkml:context>
    <inkml:brush xml:id="br0">
      <inkml:brushProperty name="width" value="0.1" units="cm"/>
      <inkml:brushProperty name="height" value="0.1" units="cm"/>
      <inkml:brushProperty name="color" value="#33CCFF"/>
    </inkml:brush>
  </inkml:definitions>
  <inkml:trace contextRef="#ctx0" brushRef="#br0">1 24 10365 0 0,'0'0'2044'0'0,"57"1"-2828"0"0,-34-2 952 0 0,6-1-156 0 0,6 0-12 0 0,2 0-60 0 0,7 0-220 0 0,-7-1-1396 0 0,21-10-3161 0 0</inkml:trace>
</inkml:ink>
</file>

<file path=ppt/ink/ink3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8:03.328"/>
    </inkml:context>
    <inkml:brush xml:id="br0">
      <inkml:brushProperty name="width" value="0.1" units="cm"/>
      <inkml:brushProperty name="height" value="0.1" units="cm"/>
      <inkml:brushProperty name="color" value="#33CCFF"/>
    </inkml:brush>
  </inkml:definitions>
  <inkml:trace contextRef="#ctx0" brushRef="#br0">180 1553 5765 0 0,'0'0'2120'0'0,"-7"-13"-1128"0"0,-2-2-958 0 0,1 0 0 0 0,1-1 0 0 0,0 0 1 0 0,1 0-1 0 0,0-1 0 0 0,2 0 0 0 0,0 0 1 0 0,-2-20-1 0 0,6 22-7 0 0,0 0 0 0 0,2-1 0 0 0,-1 1 0 0 0,2 0 1 0 0,0 1-1 0 0,1-1 0 0 0,10-24 0 0 0,-4 17 70 0 0,1 0 1 0 0,1 0-1 0 0,1 1 0 0 0,17-22 1 0 0,16-10 167 0 0,2 1 1 0 0,72-58 0 0 0,1 6-111 0 0,5 6 1 0 0,4 6-1 0 0,4 5 0 0 0,3 6 1 0 0,154-65-1 0 0,-167 96 266 0 0,228-62 0 0 0,140 17-427 0 0,-407 85-93 0 0,164 0 0 0 0,-207 12 26 0 0,-1 2-1 0 0,1 1 0 0 0,-1 2 0 0 0,0 2 1 0 0,77 28-1 0 0,-87-23 25 0 0,-1 2 1 0 0,-1 0-1 0 0,-1 2 0 0 0,0 2 1 0 0,-1 0-1 0 0,30 30 1 0 0,-10-2 145 0 0,-1 1 1 0 0,44 63-1 0 0,-76-93-43 0 0,-2 1-1 0 0,0 1 1 0 0,-1 0-1 0 0,-1 0 0 0 0,-1 1 1 0 0,-1 0-1 0 0,0 0 1 0 0,-2 1-1 0 0,-1 0 0 0 0,-1 1 1 0 0,-1-1-1 0 0,1 31 1 0 0,-4-35 43 0 0,-1 1 0 0 0,-1 0 0 0 0,0 0 1 0 0,-2-1-1 0 0,0 1 0 0 0,-1-1 1 0 0,-1 0-1 0 0,-1-1 0 0 0,0 1 0 0 0,-2-1 1 0 0,0-1-1 0 0,-1 0 0 0 0,0 0 1 0 0,-25 29-1 0 0,-12 3 188 0 0,-2-2 0 0 0,-1-2 0 0 0,-100 67 0 0 0,-191 85-48 0 0,189-126-158 0 0,-178 58-1 0 0,-174 30 169 0 0,452-144-263 0 0,-26 9 47 0 0,0-4-1 0 0,-2-4 0 0 0,0-3 0 0 0,-143 5 0 0 0,116-21 216 0 0,1-4 0 0 0,0-5 1 0 0,0-4-1 0 0,2-5 0 0 0,-198-67 0 0 0,281 79-210 0 0,0 0 0 0 0,1-1 0 0 0,0-1 0 0 0,0-1 0 0 0,1-1 0 0 0,1-1 0 0 0,0 0 0 0 0,1-2 0 0 0,1 0 0 0 0,0 0 0 0 0,1-1 0 0 0,1-1 0 0 0,1-1 0 0 0,0 0 1 0 0,2-1-1 0 0,0 0 0 0 0,-12-31 0 0 0,-19-62 2 0 0,39 101-41 0 0,0-1 0 0 0,0 0 0 0 0,1 0 0 0 0,1 0 0 0 0,0 0 0 0 0,1 0 0 0 0,1-16 0 0 0,1 23-53 0 0,-1 0-1 0 0,1 0 1 0 0,0 0-1 0 0,0 0 1 0 0,1 1-1 0 0,0-1 1 0 0,0 1-1 0 0,0-1 0 0 0,0 1 1 0 0,1 0-1 0 0,0 0 1 0 0,0 1-1 0 0,0-1 1 0 0,7-5-1 0 0,9-6-168 0 0,1 1 0 0 0,28-16-1 0 0,-34 22 133 0 0,205-117-3029 0 0,-108 57-1330 0 0</inkml:trace>
</inkml:ink>
</file>

<file path=ppt/ink/ink3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8:17.136"/>
    </inkml:context>
    <inkml:brush xml:id="br0">
      <inkml:brushProperty name="width" value="0.1" units="cm"/>
      <inkml:brushProperty name="height" value="0.1" units="cm"/>
      <inkml:brushProperty name="color" value="#33CCFF"/>
    </inkml:brush>
  </inkml:definitions>
  <inkml:trace contextRef="#ctx0" brushRef="#br0">336 0 2872 0 0,'0'0'8468'0'0,"0"15"-9476"0"0,-2 26 1311 0 0,-1 1-1 0 0,-16 70 1 0 0,-40 84 338 0 0,-97 214 1 0 0,88-243-745 0 0,39-93-3465 0 0</inkml:trace>
</inkml:ink>
</file>

<file path=ppt/ink/ink3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8:17.539"/>
    </inkml:context>
    <inkml:brush xml:id="br0">
      <inkml:brushProperty name="width" value="0.1" units="cm"/>
      <inkml:brushProperty name="height" value="0.1" units="cm"/>
      <inkml:brushProperty name="color" value="#33CCFF"/>
    </inkml:brush>
  </inkml:definitions>
  <inkml:trace contextRef="#ctx0" brushRef="#br0">92 60 6089 0 0,'12'-7'1268'0'0,"4"-1"-1293"0"0,0 0 1 0 0,1 0-1 0 0,0 2 1 0 0,0 0-1 0 0,1 1 0 0 0,35-5 1 0 0,-48 9 14 0 0,1 1-1 0 0,0 0 1 0 0,-1 0 0 0 0,1 0-1 0 0,0 1 1 0 0,-1 0 0 0 0,1 0 0 0 0,0 0-1 0 0,-1 1 1 0 0,0-1 0 0 0,1 1 0 0 0,7 5-1 0 0,-9-5 16 0 0,-1 1 0 0 0,0 0 0 0 0,1 0 0 0 0,-1 0 1 0 0,0 0-1 0 0,0 1 0 0 0,-1-1 0 0 0,1 1 0 0 0,-1 0 0 0 0,0 0 0 0 0,0 0 0 0 0,0 0 0 0 0,0 0 0 0 0,-1 0 0 0 0,1 0 0 0 0,-1 0 0 0 0,0 1 0 0 0,0 7 0 0 0,1 3 96 0 0,-2 0-1 0 0,0 0 0 0 0,-1 0 0 0 0,0-1 1 0 0,-1 1-1 0 0,-1 0 0 0 0,-1-1 1 0 0,0 1-1 0 0,0-1 0 0 0,-1 0 0 0 0,-1 0 1 0 0,-1-1-1 0 0,0 0 0 0 0,0 0 0 0 0,-1 0 1 0 0,-12 13-1 0 0,8-11-64 0 0,-1 0 0 0 0,-1 0 0 0 0,0-1 0 0 0,-1-1 1 0 0,0-1-1 0 0,-1 0 0 0 0,0-1 0 0 0,-1-1 0 0 0,0 0 0 0 0,-1-1 0 0 0,-35 12 1 0 0,51-20-129 0 0,-45 9 511 0 0,46-10-527 0 0,0 0 1 0 0,0 1 0 0 0,-1-1 0 0 0,1 0-1 0 0,0 0 1 0 0,0 0 0 0 0,0 0 0 0 0,0 0-1 0 0,-1 0 1 0 0,1 0 0 0 0,0 0 0 0 0,0-1-1 0 0,0 1 1 0 0,0 0 0 0 0,-1-1 0 0 0,1 1-1 0 0,0-1 1 0 0,0 1 0 0 0,0-1 0 0 0,0 1-1 0 0,0-1 1 0 0,0 0 0 0 0,0 1 0 0 0,1-1 0 0 0,-1 0-1 0 0,0 0 1 0 0,0 0 0 0 0,0 0 0 0 0,1 0-1 0 0,-1 0 1 0 0,0 0 0 0 0,1 0 0 0 0,-1 0-1 0 0,1 0 1 0 0,-1-2 0 0 0,0-15-3397 0 0</inkml:trace>
</inkml:ink>
</file>

<file path=ppt/ink/ink3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8:17.945"/>
    </inkml:context>
    <inkml:brush xml:id="br0">
      <inkml:brushProperty name="width" value="0.1" units="cm"/>
      <inkml:brushProperty name="height" value="0.1" units="cm"/>
      <inkml:brushProperty name="color" value="#33CCFF"/>
    </inkml:brush>
  </inkml:definitions>
  <inkml:trace contextRef="#ctx0" brushRef="#br0">0 84 2552 0 0,'0'0'5323'0'0,"13"8"-5196"0"0,42 27 14 0 0,-51-31-77 0 0,0 0 1 0 0,0 1-1 0 0,0-1 1 0 0,-1 1-1 0 0,1 0 1 0 0,-1 0-1 0 0,0 0 1 0 0,-1 0-1 0 0,1 0 0 0 0,-1 0 1 0 0,0 1-1 0 0,-1-1 1 0 0,1 1-1 0 0,-1 0 1 0 0,0-1-1 0 0,0 1 1 0 0,-1 0-1 0 0,0 11 1 0 0,0-10-17 0 0,1 9 46 0 0,-1-1-1 0 0,0 0 1 0 0,-3 18 0 0 0,2-27-15 0 0,0 1 0 0 0,-1-1-1 0 0,0 0 1 0 0,0 0-1 0 0,0 0 1 0 0,-1 0-1 0 0,0-1 1 0 0,0 1 0 0 0,0-1-1 0 0,-6 7 1 0 0,9-11-18 0 0,0 0 1 0 0,-1-1-1 0 0,1 1 1 0 0,0 0-1 0 0,-1-1 1 0 0,1 1-1 0 0,0-1 1 0 0,-1 1 0 0 0,1-1-1 0 0,-1 1 1 0 0,1-1-1 0 0,-1 1 1 0 0,1-1-1 0 0,-1 1 1 0 0,0-1-1 0 0,1 1 1 0 0,-1-1-1 0 0,1 0 1 0 0,-1 0-1 0 0,0 1 1 0 0,1-1 0 0 0,-1 0-1 0 0,0 0 1 0 0,0 0-1 0 0,1 0 1 0 0,-1 1-1 0 0,0-1 1 0 0,1 0-1 0 0,-1 0 1 0 0,0 0-1 0 0,1-1 1 0 0,-1 1-1 0 0,0 0 1 0 0,0 0 0 0 0,1 0-1 0 0,-1 0 1 0 0,0-1-1 0 0,1 1 1 0 0,-1 0-1 0 0,1-1 1 0 0,-1 1-1 0 0,0 0 1 0 0,1-1-1 0 0,-1 1 1 0 0,1-1 0 0 0,-1 1-1 0 0,1-1 1 0 0,-1 1-1 0 0,1-1 1 0 0,-1 1-1 0 0,1-1 1 0 0,0 0-1 0 0,-1 1 1 0 0,1-1-1 0 0,-1-1 1 0 0,0-2 153 0 0,-1 0 0 0 0,1 0 0 0 0,-1 0-1 0 0,1 0 1 0 0,1-1 0 0 0,-1 1 0 0 0,0-8 0 0 0,2-1-244 0 0,0 0 1 0 0,2 1-1 0 0,-1-1 0 0 0,1 1 1 0 0,1 0-1 0 0,0 0 0 0 0,1 0 1 0 0,0 1-1 0 0,1-1 1 0 0,10-15-1 0 0,2 1-906 0 0,0 1-1 0 0,1 1 1 0 0,28-26-1 0 0,-38 42-47 0 0,0 0-1 0 0,0 0 0 0 0,0 1 0 0 0,1 0 0 0 0,1 0 0 0 0,-1 1 1 0 0,1 1-1 0 0,0 0 0 0 0,16-5 0 0 0,-1 3-942 0 0</inkml:trace>
</inkml:ink>
</file>

<file path=ppt/ink/ink3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8:18.346"/>
    </inkml:context>
    <inkml:brush xml:id="br0">
      <inkml:brushProperty name="width" value="0.1" units="cm"/>
      <inkml:brushProperty name="height" value="0.1" units="cm"/>
      <inkml:brushProperty name="color" value="#33CCFF"/>
    </inkml:brush>
  </inkml:definitions>
  <inkml:trace contextRef="#ctx0" brushRef="#br0">43 375 612 0 0,'0'0'4873'0'0,"0"13"-4275"0"0,0-13-593 0 0,1 26 376 0 0,-2-1 0 0 0,-5 32 0 0 0,-9 9-182 0 0,-2 10-149 0 0,12-25-3138 0 0</inkml:trace>
  <inkml:trace contextRef="#ctx0" brushRef="#br0" timeOffset="1">102 59 8173 0 0,'0'0'2845'0'0,"-5"13"-4760"0"0,-13 42 1705 0 0,18-54 207 0 0,-1 1 0 0 0,1-1 0 0 0,0 1-1 0 0,0 0 1 0 0,0-1 0 0 0,0 1 0 0 0,0 0 0 0 0,1-1 0 0 0,-1 1 0 0 0,0-1 0 0 0,1 1 0 0 0,-1 0 0 0 0,1-1 0 0 0,-1 1 0 0 0,1-1-1 0 0,0 0 1 0 0,0 1 0 0 0,0-1 0 0 0,-1 1 0 0 0,1-1 0 0 0,1 0 0 0 0,-1 0 0 0 0,0 0 0 0 0,0 1 0 0 0,3 0 0 0 0,0 2 20 0 0,2-1 1 0 0,-1-1-1 0 0,0 1 1 0 0,0-1-1 0 0,7 3 0 0 0,-6-3-4 0 0,3 1 85 0 0,0 0 0 0 0,0 0 1 0 0,1-1-1 0 0,-1 0 0 0 0,1-1 0 0 0,-1 0 0 0 0,1 0 0 0 0,-1-1 0 0 0,1 0 0 0 0,-1-1 1 0 0,1 0-1 0 0,-1 0 0 0 0,1-1 0 0 0,11-5 0 0 0,-16 6-49 0 0,0-1 0 0 0,0 0 0 0 0,-1-1 0 0 0,1 1 0 0 0,-1-1 0 0 0,1 0 0 0 0,-1 0-1 0 0,0 0 1 0 0,0-1 0 0 0,-1 1 0 0 0,1-1 0 0 0,-1 0 0 0 0,0 0 0 0 0,0 0 0 0 0,0-1 0 0 0,0 1 0 0 0,-1-1 0 0 0,0 1 0 0 0,0-1-1 0 0,0 0 1 0 0,0 0 0 0 0,-1 0 0 0 0,0 0 0 0 0,0 0 0 0 0,0 0 0 0 0,-1 0 0 0 0,1-9 0 0 0,-1 12-96 0 0,0-1 0 0 0,-1 0 0 0 0,1 1-1 0 0,0-1 1 0 0,-1 1 0 0 0,1-1 0 0 0,-1 1 0 0 0,0-1 0 0 0,0 1 0 0 0,0-1 0 0 0,0 1 0 0 0,0 0 0 0 0,-1-1 0 0 0,1 1 0 0 0,-1 0 0 0 0,1 0 0 0 0,-1 0 0 0 0,0 0-1 0 0,0 0 1 0 0,-2-1 0 0 0,0 0-285 0 0,-1 0 1 0 0,1 1-1 0 0,-1 0 0 0 0,1 0 0 0 0,-1 0 0 0 0,0 0 0 0 0,0 1 0 0 0,0 0 1 0 0,-6-1-1 0 0,-12-1-2625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4:57.635"/>
    </inkml:context>
    <inkml:brush xml:id="br0">
      <inkml:brushProperty name="width" value="0.035" units="cm"/>
      <inkml:brushProperty name="height" value="0.035" units="cm"/>
      <inkml:brushProperty name="color" value="#E71224"/>
    </inkml:brush>
  </inkml:definitions>
  <inkml:trace contextRef="#ctx0" brushRef="#br0">314 42 5040,'8'-20'5357,"-1"1"-3261,-7 18-1952,-1 1 0,1 0 0,-1 0 1,1-1-1,-1 1 0,1 0 0,0 0 0,-1 0 0,1-1 0,-1 1 0,1 0 0,-1 0 0,1 0 0,-1 0 0,0 0 1,1 0-1,-1 0 0,1 0 0,-1 0 0,1 1 0,-1-1 0,1 0 0,-1 0 0,1 0 0,0 0 0,-1 1 1,0-1-1,-19 6 80,6 0-195,0 0 0,1 1 1,0 1-1,0 0 0,1 1 1,0 0-1,1 0 0,-13 15 1,-7 9 56,-36 51 0,58-71-116,0-1 0,1 1 0,1 1 0,0-1 0,1 1 0,0 0 0,1 1 0,-6 28 0,10-37-4,0 1 0,1-1 0,-1 0 0,1 1 1,1-1-1,-1 1 0,1-1 0,0 0 0,1 0 0,0 0 0,0 1 0,0-2 0,0 1 0,1 0 0,0 0 0,0-1 0,1 1 0,-1-1 0,1 0 0,1 0 0,-1-1 0,0 1 0,11 7 0,-5-6-189,1 1-1,0-1 0,1-1 0,-1 0 1,1-1-1,0 0 0,0 0 0,0-1 0,1-1 1,-1 0-1,0-1 0,21-1 0,2-1-1121,-1-1-1,0-3 1,47-11 0,-7-3-2118,-1-5-187</inkml:trace>
</inkml:ink>
</file>

<file path=ppt/ink/ink3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8:18.752"/>
    </inkml:context>
    <inkml:brush xml:id="br0">
      <inkml:brushProperty name="width" value="0.1" units="cm"/>
      <inkml:brushProperty name="height" value="0.1" units="cm"/>
      <inkml:brushProperty name="color" value="#33CCFF"/>
    </inkml:brush>
  </inkml:definitions>
  <inkml:trace contextRef="#ctx0" brushRef="#br0">86 0 3512 0 0,'0'0'4218'0'0,"2"13"-4067"0"0,0-5-129 0 0,0 1-1 0 0,0 0 0 0 0,0 0-1 0 0,-1 0 1 0 0,0 0 0 0 0,-1 0 0 0 0,0 0 0 0 0,0 1 0 0 0,-1-1 0 0 0,0 0 0 0 0,-1 0 0 0 0,-3 10-1 0 0,0-7 22 0 0,-1 1-1 0 0,-1-1 0 0 0,0-1 0 0 0,-1 0 0 0 0,0 0 1 0 0,0 0-1 0 0,-1-1 0 0 0,-1 0 0 0 0,-10 8 0 0 0,160-168-279 0 0,-128 138 229 0 0,5-4 37 0 0,32-25 1 0 0,-45 38-11 0 0,1 0-1 0 0,-1 0 1 0 0,0 0-1 0 0,1 1 1 0 0,0 0-1 0 0,-1 0 1 0 0,1 0-1 0 0,0 1 1 0 0,0 0-1 0 0,0-1 1 0 0,0 2-1 0 0,0-1 1 0 0,10 0-1 0 0,-14 2-1 0 0,0 0 1 0 0,-1-1-1 0 0,1 1 0 0 0,0 0 1 0 0,-1-1-1 0 0,1 1 0 0 0,0 0 1 0 0,-1 0-1 0 0,1 0 0 0 0,-1 0 1 0 0,1-1-1 0 0,-1 1 0 0 0,0 0 1 0 0,1 0-1 0 0,-1 0 0 0 0,0 0 0 0 0,1 0 1 0 0,-1 0-1 0 0,0 0 0 0 0,0 0 1 0 0,0 0-1 0 0,0 0 0 0 0,0 0 1 0 0,0 0-1 0 0,-1 2 0 0 0,0 27 739 0 0,-4-11-669 0 0,0 1 1 0 0,-2-1-1 0 0,0 0 0 0 0,-1 0 1 0 0,0-1-1 0 0,-21 31 0 0 0,1 1-175 0 0,16-25-386 0 0,-8 13-970 0 0,6-15-3498 0 0</inkml:trace>
</inkml:ink>
</file>

<file path=ppt/ink/ink3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8:19.141"/>
    </inkml:context>
    <inkml:brush xml:id="br0">
      <inkml:brushProperty name="width" value="0.1" units="cm"/>
      <inkml:brushProperty name="height" value="0.1" units="cm"/>
      <inkml:brushProperty name="color" value="#33CCFF"/>
    </inkml:brush>
  </inkml:definitions>
  <inkml:trace contextRef="#ctx0" brushRef="#br0">243 0 1800 0 0,'0'0'7808'0'0,"6"16"-7336"0"0,-2-5-396 0 0,-1-5-55 0 0,0 1-1 0 0,-1 0 1 0 0,0 0-1 0 0,0 0 1 0 0,-1 0 0 0 0,1 1-1 0 0,-2-1 1 0 0,1 0-1 0 0,-1 0 1 0 0,0 1-1 0 0,0-1 1 0 0,-1 0-1 0 0,-2 11 1 0 0,-22 72 22 0 0,-57 247 150 0 0,72-274-627 0 0,-9 41-4934 0 0,11-79 1618 0 0</inkml:trace>
  <inkml:trace contextRef="#ctx0" brushRef="#br0" timeOffset="1">1 464 9233 0 0,'0'0'2296'0'0,"98"-49"-4864"0"0,-57 46 1864 0 0,3-1 120 0 0,4 0 120 0 0,5-1-108 0 0,-3 0-432 0 0,5-2-601 0 0,-15 2-439 0 0,20-4 556 0 0</inkml:trace>
</inkml:ink>
</file>

<file path=ppt/ink/ink3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8:19.577"/>
    </inkml:context>
    <inkml:brush xml:id="br0">
      <inkml:brushProperty name="width" value="0.1" units="cm"/>
      <inkml:brushProperty name="height" value="0.1" units="cm"/>
      <inkml:brushProperty name="color" value="#33CCFF"/>
    </inkml:brush>
  </inkml:definitions>
  <inkml:trace contextRef="#ctx0" brushRef="#br0">270 1 7961 0 0,'0'0'5632'0'0,"0"7"-6245"0"0,0 18 765 0 0,-1-1 1 0 0,-1 1-1 0 0,-1 0 1 0 0,-12 47-1 0 0,-40 102 36 0 0,49-157-183 0 0,-123 330-1125 0 0,85-230-1911 0 0,30-85-2230 0 0</inkml:trace>
</inkml:ink>
</file>

<file path=ppt/ink/ink3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8:19.983"/>
    </inkml:context>
    <inkml:brush xml:id="br0">
      <inkml:brushProperty name="width" value="0.1" units="cm"/>
      <inkml:brushProperty name="height" value="0.1" units="cm"/>
      <inkml:brushProperty name="color" value="#33CCFF"/>
    </inkml:brush>
  </inkml:definitions>
  <inkml:trace contextRef="#ctx0" brushRef="#br0">103 490 3332 0 0,'0'0'2112'0'0,"3"-11"-1191"0"0,9-19-765 0 0,1 1 1 0 0,2 1-1 0 0,0 0 0 0 0,2 1 0 0 0,29-36 1 0 0,-11 23 152 0 0,2 1 1 0 0,50-39-1 0 0,-68 62-57 0 0,0 1 1 0 0,2 2-1 0 0,0 0 0 0 0,0 1 1 0 0,1 1-1 0 0,1 1 0 0 0,25-8 1 0 0,-41 16-215 0 0,0 0 0 0 0,0 1 1 0 0,0-1-1 0 0,0 1 0 0 0,0 1 0 0 0,1-1 1 0 0,-1 1-1 0 0,0 1 0 0 0,0-1 1 0 0,0 1-1 0 0,0 1 0 0 0,1-1 1 0 0,-2 1-1 0 0,1 0 0 0 0,7 4 0 0 0,-8-3-21 0 0,0 1 0 0 0,0-1-1 0 0,-1 2 1 0 0,0-1-1 0 0,0 0 1 0 0,0 1 0 0 0,0 0-1 0 0,-1 0 1 0 0,0 1-1 0 0,0-1 1 0 0,0 1-1 0 0,-1 0 1 0 0,0 0 0 0 0,0 0-1 0 0,0 0 1 0 0,2 8-1 0 0,0 1 37 0 0,-1 0 0 0 0,-1 1-1 0 0,0-1 1 0 0,-1 1-1 0 0,0-1 1 0 0,-1 1 0 0 0,-1 0-1 0 0,-1-1 1 0 0,-4 30 0 0 0,0-24 0 0 0,0 1 0 0 0,-2-1 0 0 0,0 0 0 0 0,-2-1 0 0 0,0 0 0 0 0,-16 26 0 0 0,0-9-182 0 0,-2-1 0 0 0,0-1 0 0 0,-3-2 0 0 0,-1-1 0 0 0,-1-1 0 0 0,-50 37 0 0 0,47-43-380 0 0,0-1 0 0 0,-1-1 1 0 0,-44 19-1 0 0,60-33 373 0 0,1-1 1 0 0,-1-1 0 0 0,0-1 0 0 0,-1 0-1 0 0,0-2 1 0 0,1-1 0 0 0,-1 0-1 0 0,-25-1 1 0 0,42-2 172 0 0,0 0 0 0 0,0 0 0 0 0,0-1 0 0 0,1 1 0 0 0,-1-1 0 0 0,0 0 0 0 0,1 0 0 0 0,-1-1 0 0 0,1 1 0 0 0,-1-1 0 0 0,1 1 0 0 0,-1-1 0 0 0,-3-3 0 0 0,6 4 22 0 0,-1-1-1 0 0,1 0 1 0 0,-1 1-1 0 0,1-1 1 0 0,0 0-1 0 0,0 1 1 0 0,-1-1-1 0 0,1 0 1 0 0,1 0-1 0 0,-1 0 0 0 0,0 0 1 0 0,0 0-1 0 0,1 0 1 0 0,-1 0-1 0 0,1 0 1 0 0,-1 0-1 0 0,1-1 1 0 0,0 1-1 0 0,0 0 1 0 0,0 0-1 0 0,0 0 1 0 0,1 0-1 0 0,-1 0 1 0 0,1-4-1 0 0,0 5-34 0 0,-1-1 0 0 0,0 1-1 0 0,1 0 1 0 0,-1 0 0 0 0,1 0-1 0 0,0 0 1 0 0,-1 0 0 0 0,1 0 0 0 0,0 1-1 0 0,-1-1 1 0 0,1 0 0 0 0,0 0-1 0 0,0 0 1 0 0,0 1 0 0 0,0-1 0 0 0,0 0-1 0 0,0 1 1 0 0,0-1 0 0 0,0 1-1 0 0,0-1 1 0 0,0 1 0 0 0,0-1-1 0 0,0 1 1 0 0,0 0 0 0 0,0-1 0 0 0,0 1-1 0 0,1 0 1 0 0,-1 0 0 0 0,0 0-1 0 0,0 0 1 0 0,0 0 0 0 0,0 0 0 0 0,0 0-1 0 0,1 1 1 0 0,-1-1 0 0 0,0 0-1 0 0,0 1 1 0 0,1 0 0 0 0,4 0-19 0 0,0 1 0 0 0,0 0 0 0 0,-1 1-1 0 0,1 0 1 0 0,9 5 0 0 0,29 27 152 0 0,-2 2 0 0 0,64 70 0 0 0,-30-28-116 0 0,-45-47-519 0 0,-13-12-578 0 0,1-2-1 0 0,0 0 1 0 0,2-1 0 0 0,21 14 0 0 0,-20-21-1797 0 0</inkml:trace>
</inkml:ink>
</file>

<file path=ppt/ink/ink3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8:20.419"/>
    </inkml:context>
    <inkml:brush xml:id="br0">
      <inkml:brushProperty name="width" value="0.1" units="cm"/>
      <inkml:brushProperty name="height" value="0.1" units="cm"/>
      <inkml:brushProperty name="color" value="#33CCFF"/>
    </inkml:brush>
  </inkml:definitions>
  <inkml:trace contextRef="#ctx0" brushRef="#br0">0 314 3160 0 0,'0'0'3785'0'0,"14"-9"-3680"0"0,35-20-165 0 0,16-8-257 0 0,70-55 0 0 0,-131 89 328 0 0,10-9-122 0 0,26-27 1 0 0,-38 36 175 0 0,1 1 1 0 0,-1-1-1 0 0,1-1 1 0 0,-1 1-1 0 0,0 0 1 0 0,0 0-1 0 0,0-1 0 0 0,-1 1 1 0 0,1-1-1 0 0,-1 0 1 0 0,0 1-1 0 0,0-1 0 0 0,0 0 1 0 0,0 1-1 0 0,-1-1 1 0 0,0-5-1 0 0,0 7-11 0 0,-1 1 0 0 0,1-1-1 0 0,-1 1 1 0 0,0-1 0 0 0,0 1 0 0 0,1-1 0 0 0,-1 1-1 0 0,0 0 1 0 0,0-1 0 0 0,-1 1 0 0 0,1 0-1 0 0,0 0 1 0 0,0 0 0 0 0,-1 0 0 0 0,1 0 0 0 0,0 0-1 0 0,-1 0 1 0 0,1 0 0 0 0,-1 1 0 0 0,1-1 0 0 0,-1 0-1 0 0,1 1 1 0 0,-1-1 0 0 0,0 1 0 0 0,1 0-1 0 0,-1 0 1 0 0,0-1 0 0 0,-1 1 0 0 0,-5-1-127 0 0,0 1 1 0 0,0 0-1 0 0,0 0 0 0 0,-14 2 1 0 0,13 0 120 0 0,-1 1 0 0 0,0 0 1 0 0,1 1-1 0 0,-1 0 0 0 0,1 0 0 0 0,0 1 1 0 0,0 0-1 0 0,1 1 0 0 0,0 0 0 0 0,0 0 1 0 0,0 1-1 0 0,1 0 0 0 0,0 0 1 0 0,-8 11-1 0 0,6-8-19 0 0,1 1 0 0 0,1 1-1 0 0,0-1 1 0 0,0 1 0 0 0,2 0 0 0 0,-1 1 0 0 0,1 0 0 0 0,1-1-1 0 0,0 2 1 0 0,-2 16 0 0 0,5-20-23 0 0,0 1 0 0 0,0-1 0 0 0,2 1 1 0 0,-1 0-1 0 0,1 0 0 0 0,0-1 0 0 0,1 1 0 0 0,1-1 0 0 0,0 0 0 0 0,0 1 0 0 0,1-1 0 0 0,9 18 0 0 0,-9-21-72 0 0,1 0-1 0 0,-1 0 0 0 0,1-1 1 0 0,1 0-1 0 0,-1 0 1 0 0,1 0-1 0 0,0-1 0 0 0,1 0 1 0 0,-1 0-1 0 0,1-1 0 0 0,0 1 1 0 0,0-1-1 0 0,0-1 1 0 0,0 0-1 0 0,1 0 0 0 0,0 0 1 0 0,14 3-1 0 0,-8-4-992 0 0,0 0-1 0 0,27 0 1 0 0,4-3-1619 0 0</inkml:trace>
</inkml:ink>
</file>

<file path=ppt/ink/ink3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8:21.288"/>
    </inkml:context>
    <inkml:brush xml:id="br0">
      <inkml:brushProperty name="width" value="0.1" units="cm"/>
      <inkml:brushProperty name="height" value="0.1" units="cm"/>
      <inkml:brushProperty name="color" value="#33CCFF"/>
    </inkml:brush>
  </inkml:definitions>
  <inkml:trace contextRef="#ctx0" brushRef="#br0">45 96 3828 0 0,'0'0'5041'0'0,"-5"11"-5320"0"0,-4 11 202 0 0,2-1-1 0 0,1 1 0 0 0,0 0 1 0 0,2 0-1 0 0,-3 29 1 0 0,6-36 137 0 0,1 0 0 0 0,3 22 0 0 0,-3-34 29 0 0,1 0 0 0 0,-1 0-1 0 0,0 0 1 0 0,1-1 0 0 0,0 1 0 0 0,0 0 0 0 0,0 0-1 0 0,0-1 1 0 0,0 1 0 0 0,0-1 0 0 0,1 1-1 0 0,-1-1 1 0 0,1 1 0 0 0,0-1 0 0 0,0 0 0 0 0,0 0-1 0 0,0 0 1 0 0,0 0 0 0 0,0 0 0 0 0,4 3 0 0 0,-5-5 25 0 0,0 0 0 0 0,1 0 0 0 0,-1 0 0 0 0,0 1 0 0 0,0-1 0 0 0,0 0 0 0 0,0 0-1 0 0,1-1 1 0 0,-1 1 0 0 0,0 0 0 0 0,0 0 0 0 0,0 0 0 0 0,0-1 0 0 0,0 1 0 0 0,0-1 0 0 0,0 1 0 0 0,0-1 0 0 0,0 1 0 0 0,0-1 0 0 0,0 0 0 0 0,0 1 0 0 0,0-1 0 0 0,1-1 0 0 0,22-23 1155 0 0,-17 16-1160 0 0,97-115-774 0 0,-43 35-3289 0 0,-56 83 3986 0 0,8-13-5938 0 0,-6 32 2137 0 0,-7-5 3929 0 0,0-1 0 0 0,1 0 0 0 0,0 1 0 0 0,0-1 0 0 0,0 0-1 0 0,1 0 1 0 0,0 0 0 0 0,5 10 0 0 0,-5-13 49 0 0,0 0-1 0 0,1 0 1 0 0,-1 0 0 0 0,1-1 0 0 0,0 1-1 0 0,0-1 1 0 0,1 1 0 0 0,-1-1-1 0 0,1 0 1 0 0,-1-1 0 0 0,1 1-1 0 0,0 0 1 0 0,0-1 0 0 0,8 4-1 0 0,-3-3-98 0 0,0 0-1 0 0,0-1 0 0 0,0 0 0 0 0,0 0 0 0 0,1-1 0 0 0,-1 0 0 0 0,1-1 0 0 0,-1 0 0 0 0,0 0 0 0 0,1-1 1 0 0,-1 0-1 0 0,0-1 0 0 0,1 0 0 0 0,-1 0 0 0 0,0-1 0 0 0,0 0 0 0 0,-1-1 0 0 0,12-6 0 0 0,-10 5 32 0 0,-1-1 0 0 0,0 0 0 0 0,0 0 0 0 0,0-1-1 0 0,-1 0 1 0 0,0-1 0 0 0,0 0 0 0 0,-1 0 0 0 0,0-1-1 0 0,0 1 1 0 0,-1-2 0 0 0,0 1 0 0 0,-1-1 0 0 0,0 1-1 0 0,5-16 1 0 0,-9 24-18 0 0,0 0-1 0 0,-1 0 0 0 0,1 0 1 0 0,-1 0-1 0 0,0-1 1 0 0,1 1-1 0 0,-1 0 1 0 0,0 0-1 0 0,0 0 1 0 0,1 0-1 0 0,-1-1 0 0 0,0 1 1 0 0,0 0-1 0 0,0 0 1 0 0,-1 0-1 0 0,1-1 1 0 0,0 1-1 0 0,0 0 0 0 0,-1 0 1 0 0,1 0-1 0 0,-2-2 1 0 0,2 2-100 0 0,-1 1 1 0 0,0 0 0 0 0,0 0-1 0 0,0 0 1 0 0,0 0 0 0 0,1 0-1 0 0,-1 0 1 0 0,0 0 0 0 0,0 0-1 0 0,0 0 1 0 0,0 0 0 0 0,1 0-1 0 0,-1 1 1 0 0,0-1 0 0 0,0 0-1 0 0,0 0 1 0 0,1 1 0 0 0,-1-1-1 0 0,0 1 1 0 0,0-1 0 0 0,1 1-1 0 0,-2 0 1 0 0,-6 4-202 0 0,1 1-1 0 0,-1 0 1 0 0,-12 14-1 0 0,11-10 88 0 0,1 1-1 0 0,1 0 1 0 0,0 0-1 0 0,-9 20 1 0 0,13-25 68 0 0,1-1 0 0 0,0 1 0 0 0,0 0 0 0 0,0 0 0 0 0,1 0 0 0 0,0 0 0 0 0,0 0 1 0 0,1 0-1 0 0,0 0 0 0 0,0 1 0 0 0,0-1 0 0 0,2 8 0 0 0,-1-13-41 0 0,-1 0 1 0 0,1 1-1 0 0,-1-1 0 0 0,1 0 1 0 0,0 0-1 0 0,-1 0 0 0 0,1 0 1 0 0,0 0-1 0 0,0 0 0 0 0,0 0 1 0 0,0 0-1 0 0,0 0 0 0 0,0 0 1 0 0,0-1-1 0 0,0 1 0 0 0,0 0 1 0 0,0-1-1 0 0,1 1 0 0 0,-1-1 1 0 0,0 1-1 0 0,0-1 0 0 0,1 1 1 0 0,-1-1-1 0 0,0 0 0 0 0,1 0 1 0 0,-1 0-1 0 0,0 0 0 0 0,1 0 1 0 0,-1 0-1 0 0,0 0 0 0 0,1 0 1 0 0,-1 0-1 0 0,0-1 0 0 0,0 1 1 0 0,2-1-1 0 0,6-1-342 0 0,-1 0 0 0 0,1 0 1 0 0,14-7-1 0 0,26-15-476 0 0,-18 9 684 0 0,35-12 0 0 0,-56 23 196 0 0,1 1 1 0 0,-1 1-1 0 0,1 0 0 0 0,0 0 0 0 0,0 1 0 0 0,-1 0 1 0 0,19 1-1 0 0,-28 0 29 0 0,0 0 0 0 0,1 1 0 0 0,-1-1 0 0 0,1 0-1 0 0,-1 0 1 0 0,0 1 0 0 0,1-1 0 0 0,-1 0 0 0 0,0 1 0 0 0,0-1 0 0 0,1 1 0 0 0,-1 0 0 0 0,0-1 0 0 0,0 1 0 0 0,0 0 0 0 0,0 0 0 0 0,0 0 0 0 0,0 0-1 0 0,0 0 1 0 0,0 0 0 0 0,0 0 0 0 0,0 0 0 0 0,0 0 0 0 0,-1 0 0 0 0,1 1 0 0 0,0-1 0 0 0,-1 0 0 0 0,1 0 0 0 0,-1 1 0 0 0,0-1 0 0 0,1 0 0 0 0,-1 1 0 0 0,0-1-1 0 0,0 1 1 0 0,0-1 0 0 0,0 2 0 0 0,0 5 181 0 0,-1-1 0 0 0,0 0 0 0 0,-1 0 0 0 0,1 0 0 0 0,-5 10 0 0 0,5-16-195 0 0,1-1 7 0 0,0 0 0 0 0,0 1 0 0 0,0-1-1 0 0,0 0 1 0 0,0 0 0 0 0,0 0 0 0 0,0 0-1 0 0,0 0 1 0 0,0 0 0 0 0,0 0 0 0 0,0 0-1 0 0,0 0 1 0 0,0 1 0 0 0,1-1 0 0 0,-1 0-1 0 0,0 0 1 0 0,0 0 0 0 0,0 0 0 0 0,0 0 0 0 0,0 0-1 0 0,0 0 1 0 0,0 0 0 0 0,0 0 0 0 0,0 0-1 0 0,0 1 1 0 0,0-1 0 0 0,0 0 0 0 0,0 0-1 0 0,0 0 1 0 0,1 0 0 0 0,-1 0 0 0 0,0 0-1 0 0,0 0 1 0 0,0 0 0 0 0,0 0 0 0 0,0 0-1 0 0,0 0 1 0 0,0 0 0 0 0,0 0 0 0 0,0 0-1 0 0,1 0 1 0 0,-1 0 0 0 0,0 0 0 0 0,0 0-1 0 0,0 0 1 0 0,0 0 0 0 0,0 0 0 0 0,0 0-1 0 0,0 0 1 0 0,0 0 0 0 0,0 0 0 0 0,1 0-1 0 0,-1 0 1 0 0,0 0 0 0 0,0 0 0 0 0,0 0-1 0 0,0 0 1 0 0,0 0 0 0 0,0-1 0 0 0,0 1 0 0 0,13-5 797 0 0,16-10-52 0 0,-25 12-706 0 0,22-12-245 0 0,0-2 0 0 0,-1-1 0 0 0,-1-1 1 0 0,-1-1-1 0 0,0-1 0 0 0,-2-1 0 0 0,0-1 1 0 0,-2 0-1 0 0,33-52 0 0 0,-50 75-686 0 0,0 7 356 0 0,0 20 228 0 0,-1 31 385 0 0,-1-53-84 0 0,-7 191 500 0 0,7-191-421 0 0,-1 0 0 0 0,-1 0 0 0 0,1 0 0 0 0,-1 0 0 0 0,1 0 0 0 0,-5 6 0 0 0,6-10-30 0 0,0-1-1 0 0,0 1 1 0 0,-1 0-1 0 0,1-1 1 0 0,-1 1-1 0 0,1-1 1 0 0,-1 1-1 0 0,1-1 1 0 0,-1 1-1 0 0,1-1 1 0 0,-1 1-1 0 0,1-1 1 0 0,-1 0-1 0 0,0 1 1 0 0,1-1-1 0 0,-1 0 0 0 0,1 1 1 0 0,-1-1-1 0 0,0 0 1 0 0,0 0-1 0 0,0 1 1 0 0,0-1 23 0 0,0-1 0 0 0,0 1 0 0 0,1 0 0 0 0,-1-1 0 0 0,0 1-1 0 0,0-1 1 0 0,0 1 0 0 0,0-1 0 0 0,1 1 0 0 0,-1-1 0 0 0,0 1 0 0 0,1-1 0 0 0,-1 0 0 0 0,0 1 0 0 0,1-1 0 0 0,-1 0 0 0 0,1 0 0 0 0,-1 0 0 0 0,1 1 0 0 0,-1-1-1 0 0,1-1 1 0 0,-1 0-63 0 0,0 0-1 0 0,1 0 0 0 0,-1 0 1 0 0,1 0-1 0 0,-1 0 0 0 0,1 1 1 0 0,0-1-1 0 0,0 0 0 0 0,0 0 1 0 0,0 0-1 0 0,0 0 0 0 0,0 0 1 0 0,1 0-1 0 0,-1 0 0 0 0,1 0 1 0 0,-1 0-1 0 0,1 0 0 0 0,0 1 1 0 0,0-1-1 0 0,-1 0 1 0 0,1 0-1 0 0,1 1 0 0 0,-1-1 1 0 0,0 1-1 0 0,0-1 0 0 0,0 1 1 0 0,3-2-1 0 0,5-7-135 0 0,1 1-1 0 0,0 1 1 0 0,11-8-1 0 0,-6 5 19 0 0,2-3 9 0 0,78-68-2096 0 0,-83 71 1996 0 0,-1-1 1 0 0,0-1-1 0 0,-1 0 1 0 0,0 0-1 0 0,11-22 1 0 0,-20 34 233 0 0,0 0 0 0 0,0 0 1 0 0,-1 0-1 0 0,1-1 0 0 0,-1 1 1 0 0,1 0-1 0 0,-1 0 0 0 0,1-1 0 0 0,-1 1 1 0 0,0 0-1 0 0,1 0 0 0 0,-1-1 1 0 0,0 1-1 0 0,0 0 0 0 0,0-1 1 0 0,0 1-1 0 0,0 0 0 0 0,-1 0 1 0 0,1-1-1 0 0,0 1 0 0 0,-1-2 0 0 0,0 2-32 0 0,1 1 0 0 0,-1-1 0 0 0,0 1-1 0 0,0-1 1 0 0,0 1 0 0 0,1-1 0 0 0,-1 1-1 0 0,0 0 1 0 0,0-1 0 0 0,0 1 0 0 0,0 0-1 0 0,0 0 1 0 0,1 0 0 0 0,-1 0 0 0 0,0 0-1 0 0,0 0 1 0 0,0 0 0 0 0,0 0 0 0 0,0 0-1 0 0,0 0 1 0 0,0 0 0 0 0,-1 1 0 0 0,-4 0-43 0 0,0 1 1 0 0,1 0-1 0 0,-1 0 1 0 0,1 1-1 0 0,-1-1 0 0 0,1 1 1 0 0,0 0-1 0 0,-6 5 1 0 0,6-3 52 0 0,0 1-1 0 0,0-1 1 0 0,0 1 0 0 0,0 1-1 0 0,1-1 1 0 0,0 0 0 0 0,1 1-1 0 0,-1 0 1 0 0,1 0 0 0 0,0 0-1 0 0,1 0 1 0 0,0 1 0 0 0,0-1-1 0 0,1 1 1 0 0,0-1 0 0 0,-1 10 0 0 0,2-11-21 0 0,0 0 0 0 0,0 0 0 0 0,1 0 1 0 0,0 0-1 0 0,0 0 0 0 0,0 0 0 0 0,1 0 1 0 0,-1 0-1 0 0,2-1 0 0 0,-1 1 0 0 0,0-1 1 0 0,1 1-1 0 0,0-1 0 0 0,1 0 0 0 0,-1 0 1 0 0,1 0-1 0 0,0-1 0 0 0,0 1 0 0 0,0-1 1 0 0,1 0-1 0 0,5 4 0 0 0,-3-3-308 0 0,0 0-1 0 0,1-1 1 0 0,-1 0-1 0 0,1 0 0 0 0,0 0 1 0 0,1-1-1 0 0,-1-1 1 0 0,1 1-1 0 0,14 1 1 0 0,25 1-2739 0 0</inkml:trace>
</inkml:ink>
</file>

<file path=ppt/ink/ink3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8:21.770"/>
    </inkml:context>
    <inkml:brush xml:id="br0">
      <inkml:brushProperty name="width" value="0.1" units="cm"/>
      <inkml:brushProperty name="height" value="0.1" units="cm"/>
      <inkml:brushProperty name="color" value="#33CCFF"/>
    </inkml:brush>
  </inkml:definitions>
  <inkml:trace contextRef="#ctx0" brushRef="#br0">795 1 5837 0 0,'0'0'4546'0'0,"-21"16"-4919"0"0,-286 243 813 0 0,246-199-308 0 0,3 2 0 0 0,3 3 0 0 0,2 2 0 0 0,-60 104 0 0 0,91-132-122 0 0,2 2-1 0 0,2 0 1 0 0,2 1 0 0 0,-12 47-1 0 0,21-59-16 0 0,1 0 0 0 0,2 0 0 0 0,0 0 0 0 0,3 0 0 0 0,0 1-1 0 0,7 55 1 0 0,-1-58-39 0 0,1 0-1 0 0,1-1 1 0 0,1 1-1 0 0,2-1 1 0 0,1-1 0 0 0,0 0-1 0 0,2-1 1 0 0,1 0-1 0 0,26 34 1 0 0,-19-32 92 0 0,1-2 0 0 0,1 0 0 0 0,1-1 1 0 0,1-2-1 0 0,1 0 0 0 0,1-2 0 0 0,49 28 1 0 0,-71-44 107 0 0,0-2 0 0 0,0 1 1 0 0,0-1-1 0 0,0 1 0 0 0,0-1 0 0 0,1-1 1 0 0,-1 1-1 0 0,1-1 0 0 0,8 1 0 0 0,-15-34-1511 0 0,-4 9-2745 0 0</inkml:trace>
</inkml:ink>
</file>

<file path=ppt/ink/ink3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47.278"/>
    </inkml:context>
    <inkml:brush xml:id="br0">
      <inkml:brushProperty name="width" value="0.1" units="cm"/>
      <inkml:brushProperty name="height" value="0.1" units="cm"/>
      <inkml:brushProperty name="color" value="#33CCFF"/>
    </inkml:brush>
  </inkml:definitions>
  <inkml:trace contextRef="#ctx0" brushRef="#br0">29 28 11729 0 0,'0'0'2006'0'0,"-5"7"-2825"0"0,-13 21 760 0 0,17-27 78 0 0,1-1 0 0 0,-1 1 0 0 0,1 0 0 0 0,-1-1 0 0 0,1 1 0 0 0,-1 0 0 0 0,1 0 0 0 0,0-1 0 0 0,-1 1 0 0 0,1 0 0 0 0,0 0 0 0 0,0-1 0 0 0,-1 1 0 0 0,1 0 0 0 0,0 0 1 0 0,0 0-1 0 0,0 0 0 0 0,0-1 0 0 0,0 1 0 0 0,0 0 0 0 0,1 1 0 0 0,11-4 1102 0 0,18-15 183 0 0,-29 16-1363 0 0,-1 1 57 0 0,67-41 22 0 0,-60 37-481 0 0,0 1-1 0 0,0 1 1 0 0,0-1 0 0 0,0 1-1 0 0,1 1 1 0 0,-1-1-1 0 0,0 1 1 0 0,12 0 0 0 0,-2 4-2646 0 0,1 12-1526 0 0</inkml:trace>
</inkml:ink>
</file>

<file path=ppt/ink/ink3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47.680"/>
    </inkml:context>
    <inkml:brush xml:id="br0">
      <inkml:brushProperty name="width" value="0.1" units="cm"/>
      <inkml:brushProperty name="height" value="0.1" units="cm"/>
      <inkml:brushProperty name="color" value="#33CCFF"/>
    </inkml:brush>
  </inkml:definitions>
  <inkml:trace contextRef="#ctx0" brushRef="#br0">107 1 7113 0 0,'0'0'6936'0'0,"-12"10"-6964"0"0,-42 31 16 0 0,50-37 15 0 0,-1 0 0 0 0,1 0 0 0 0,0 0 0 0 0,0 0 0 0 0,1 1 0 0 0,-1 0 0 0 0,-3 6 0 0 0,6-9 4 0 0,0 0 0 0 0,0-1-1 0 0,1 1 1 0 0,-1 0 0 0 0,1 0 0 0 0,-1-1 0 0 0,1 1 0 0 0,0 0 0 0 0,-1 0 0 0 0,1 0-1 0 0,0 0 1 0 0,0 0 0 0 0,0-1 0 0 0,1 1 0 0 0,-1 0 0 0 0,0 0 0 0 0,1 0-1 0 0,0 2 1 0 0,0-3 33 0 0,-1 0 0 0 0,1-1 0 0 0,0 1 0 0 0,0 0 0 0 0,-1-1 0 0 0,1 1-1 0 0,0-1 1 0 0,0 1 0 0 0,0-1 0 0 0,0 1 0 0 0,0-1 0 0 0,-1 1 0 0 0,1-1-1 0 0,0 0 1 0 0,0 0 0 0 0,0 0 0 0 0,0 1 0 0 0,0-1 0 0 0,0 0 0 0 0,0 0 0 0 0,0 0-1 0 0,0 0 1 0 0,0 0 0 0 0,0-1 0 0 0,0 1 0 0 0,0 0 0 0 0,0 0 0 0 0,0-1 0 0 0,0 1-1 0 0,0 0 1 0 0,1-2 0 0 0,28-12 730 0 0,12-17-452 0 0,-39 29-473 0 0,-1 0 0 0 0,1 0 0 0 0,-1-1-1 0 0,0 1 1 0 0,0-1 0 0 0,0 1 0 0 0,0-1 0 0 0,0 0 0 0 0,0 1 0 0 0,-1-1 0 0 0,0 0 0 0 0,1 0 0 0 0,0-6 0 0 0,-2 8-141 0 0</inkml:trace>
</inkml:ink>
</file>

<file path=ppt/ink/ink3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38.805"/>
    </inkml:context>
    <inkml:brush xml:id="br0">
      <inkml:brushProperty name="width" value="0.1" units="cm"/>
      <inkml:brushProperty name="height" value="0.1" units="cm"/>
      <inkml:brushProperty name="color" value="#33CCFF"/>
    </inkml:brush>
  </inkml:definitions>
  <inkml:trace contextRef="#ctx0" brushRef="#br0">489 135 964 0 0,'0'0'2526'0'0,"1"-12"-1727"0"0,8-54 801 0 0,2 10 2295 0 0,-19 71-779 0 0,-34 77-2436 0 0,-103 234 177 0 0,-85 213-763 0 0,208-474-137 0 0,-24 111 1 0 0,39-138-950 0 0,2 1 1 0 0,0 49-1 0 0,7-80-1263 0 0,2-12 496 0 0,5-19-1180 0 0,5-16-667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4:58.025"/>
    </inkml:context>
    <inkml:brush xml:id="br0">
      <inkml:brushProperty name="width" value="0.035" units="cm"/>
      <inkml:brushProperty name="height" value="0.035" units="cm"/>
      <inkml:brushProperty name="color" value="#E71224"/>
    </inkml:brush>
  </inkml:definitions>
  <inkml:trace contextRef="#ctx0" brushRef="#br0">355 33 2628,'0'0'374,"0"-1"-1,-1 0 0,1 1 0,0-1 1,0 1-1,-1-1 0,1 1 1,-1-1-1,1 0 0,0 1 1,-1 0-1,1-1 0,-1 1 0,1-1 1,-1 1-1,0 0 0,1-1 1,-1 1-1,1 0 0,-1-1 1,0 1-1,1 0 0,-2 0 0,-18 2 2003,-22 17-3145,37-16 1450,-24 13-357,1 2 0,1 1-1,-33 30 1,43-34-280,1 1 0,0 1 0,2 0 0,0 1 0,-21 35-1,32-48-56,1 1-1,-1-1 0,1 0 0,0 1 0,0 0 1,1-1-1,-1 1 0,1 0 0,0 0 0,1 0 1,0-1-1,0 1 0,0 0 0,0 0 0,1 0 1,1 6-1,0-7 15,0-1 1,0 1-1,1-1 1,-1 0-1,1 1 1,0-1 0,0 0-1,0-1 1,1 1-1,-1 0 1,1-1-1,0 0 1,0 0-1,0 0 1,0-1-1,0 1 1,1-1-1,-1 0 1,7 2-1,6 1 67,0 0 0,0-1 0,1-1 0,-1-1 0,1 0 0,-1-2-1,1 0 1,-1 0 0,1-2 0,27-5 0,-23 2 46,-1 0 0,1-2 0,-1 0 0,0-2 0,0 0 0,-1-1 0,36-25 0,-47 28-41,0-1 1,-1 0 0,0-1-1,0 0 1,-1 0 0,0-1-1,0 0 1,-1 0 0,-1 0-1,1-1 1,-2 0 0,0 0-1,0 0 1,4-23 0,-6 27-124,-1 0 0,-1 0 1,1 0-1,-1 0 1,0 0-1,-1 0 0,1 0 1,-1 0-1,-1 0 1,0 0-1,1 1 0,-2-1 1,1 0-1,-1 1 1,0 0-1,-1-1 0,1 2 1,-1-1-1,0 0 1,-1 1-1,1-1 1,-1 1-1,0 0 0,-1 1 1,1-1-1,-8-4 1,1 3-308,-1-1 0,1 2 0,-1 0 0,0 0 0,0 1 0,-1 1 0,1 0 0,-1 1 1,-19-1-1,17 3-648,0 0 0,0 1 0,0 0 0,0 1 0,1 1 0,-1 1-1,-26 10 1,-1 5-3355</inkml:trace>
</inkml:ink>
</file>

<file path=ppt/ink/ink3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39.226"/>
    </inkml:context>
    <inkml:brush xml:id="br0">
      <inkml:brushProperty name="width" value="0.1" units="cm"/>
      <inkml:brushProperty name="height" value="0.1" units="cm"/>
      <inkml:brushProperty name="color" value="#33CCFF"/>
    </inkml:brush>
  </inkml:definitions>
  <inkml:trace contextRef="#ctx0" brushRef="#br0">0 91 4136 0 0,'0'0'2716'0'0,"12"-10"-1354"0"0,37-34-1097 0 0,-41 39-257 0 0,0 0 0 0 0,0 1-1 0 0,0 0 1 0 0,0 0-1 0 0,1 1 1 0 0,0 0-1 0 0,-1 1 1 0 0,1 0 0 0 0,0 0-1 0 0,0 1 1 0 0,0 0-1 0 0,0 1 1 0 0,0-1-1 0 0,0 2 1 0 0,10 1 0 0 0,-10-2 86 0 0,-2 0-80 0 0,0 1 1 0 0,0 0-1 0 0,0 0 1 0 0,0 0-1 0 0,0 1 1 0 0,0 0-1 0 0,-1 1 1 0 0,1 0-1 0 0,-1 0 1 0 0,1 0 0 0 0,-1 0-1 0 0,0 1 1 0 0,0 0-1 0 0,-1 0 1 0 0,1 1-1 0 0,-1 0 1 0 0,0 0-1 0 0,0 0 1 0 0,-1 0-1 0 0,1 1 1 0 0,-1 0-1 0 0,-1 0 1 0 0,1 0-1 0 0,-1 0 1 0 0,5 13-1 0 0,-5-11 41 0 0,-1 0-1 0 0,1 1 1 0 0,-2-1-1 0 0,1 0 1 0 0,-1 0-1 0 0,-1 1 1 0 0,0-1-1 0 0,0 1 1 0 0,0-1-1 0 0,-1 0 1 0 0,0 1-1 0 0,-1-1 1 0 0,0 0 0 0 0,0 0-1 0 0,-1 0 1 0 0,0 0-1 0 0,0 0 1 0 0,-1 0-1 0 0,1-1 1 0 0,-2 0-1 0 0,-7 11 1 0 0,3-8-27 0 0,0 0 0 0 0,-1 0 0 0 0,0-1 1 0 0,0-1-1 0 0,-1 1 0 0 0,0-2 1 0 0,-1 0-1 0 0,1 0 0 0 0,-1-1 0 0 0,-1 0 1 0 0,1-1-1 0 0,-1 0 0 0 0,0-2 1 0 0,0 1-1 0 0,0-1 0 0 0,0-1 1 0 0,-1 0-1 0 0,1-1 0 0 0,-1-1 0 0 0,-15-1 1 0 0,28 1-226 0 0,-1 0 0 0 0,1 0 1 0 0,0 0-1 0 0,-1 0 0 0 0,1-1 1 0 0,0 1-1 0 0,-1 0 1 0 0,1-1-1 0 0,0 0 0 0 0,-1 1 1 0 0,1-1-1 0 0,0 0 0 0 0,0 1 1 0 0,0-1-1 0 0,-1 0 0 0 0,1 0 1 0 0,0 0-1 0 0,0 0 1 0 0,0 0-1 0 0,1 0 0 0 0,-1 0 1 0 0,0 0-1 0 0,0 0 0 0 0,0-1 1 0 0,1 1-1 0 0,-1 0 0 0 0,1-1 1 0 0,-1-1-1 0 0,0-12-2706 0 0</inkml:trace>
</inkml:ink>
</file>

<file path=ppt/ink/ink3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39.649"/>
    </inkml:context>
    <inkml:brush xml:id="br0">
      <inkml:brushProperty name="width" value="0.1" units="cm"/>
      <inkml:brushProperty name="height" value="0.1" units="cm"/>
      <inkml:brushProperty name="color" value="#33CCFF"/>
    </inkml:brush>
  </inkml:definitions>
  <inkml:trace contextRef="#ctx0" brushRef="#br0">1 303 1396 0 0,'0'0'6856'0'0,"11"2"-6405"0"0,2 0-301 0 0,0 1 0 0 0,0 0-1 0 0,0 1 1 0 0,-1 1-1 0 0,21 10 1 0 0,-28-13-91 0 0,-1 0 0 0 0,0 0 1 0 0,0 1-1 0 0,-1 0 0 0 0,1 0 1 0 0,0 0-1 0 0,-1 0 0 0 0,0 0 1 0 0,0 1-1 0 0,0-1 1 0 0,0 1-1 0 0,0 0 0 0 0,-1 0 1 0 0,1 0-1 0 0,-1 0 0 0 0,0 1 1 0 0,-1-1-1 0 0,1 1 0 0 0,-1-1 1 0 0,0 1-1 0 0,0-1 0 0 0,0 1 1 0 0,0 6-1 0 0,0 1 1783 0 0,3-20 1047 0 0,5-10-2818 0 0,9-8-561 0 0,2 1 1 0 0,0 0 0 0 0,2 2-1 0 0,0 1 1 0 0,44-34-1 0 0,-46 42-148 0 0,1 0-1 0 0,1 0 1 0 0,0 2-1 0 0,1 1 1 0 0,0 1-1 0 0,1 1 1 0 0,41-10-1 0 0,-62 18 653 0 0,0 0 0 0 0,0 0 0 0 0,0 1 0 0 0,0-1 0 0 0,1 1 0 0 0,-1 0 0 0 0,0 0 0 0 0,0 0 0 0 0,1 1 0 0 0,-1-1 0 0 0,0 1 0 0 0,0-1-1 0 0,0 1 1 0 0,0 0 0 0 0,0 0 0 0 0,0 1 0 0 0,0-1 0 0 0,0 1 0 0 0,0-1 0 0 0,0 1 0 0 0,-1 0 0 0 0,4 3 0 0 0,-3-1 93 0 0,0-1 0 0 0,0 2 1 0 0,-1-1-1 0 0,0 0 0 0 0,0 0 0 0 0,0 1 0 0 0,0-1 1 0 0,0 1-1 0 0,-1-1 0 0 0,0 1 0 0 0,0 0 0 0 0,0 0 1 0 0,-1 0-1 0 0,0 7 0 0 0,0 10 161 0 0,-1 0 0 0 0,-6 31 1 0 0,2-12-882 0 0,14-93-5206 0 0,5-9 5047 0 0,16-91 3261 0 0,-29 140-2598 0 0,0-1-322 0 0,0-1 1 0 0,2 1-1 0 0,5-22 0 0 0,-3 23-1678 0 0</inkml:trace>
</inkml:ink>
</file>

<file path=ppt/ink/ink3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40.054"/>
    </inkml:context>
    <inkml:brush xml:id="br0">
      <inkml:brushProperty name="width" value="0.1" units="cm"/>
      <inkml:brushProperty name="height" value="0.1" units="cm"/>
      <inkml:brushProperty name="color" value="#33CCFF"/>
    </inkml:brush>
  </inkml:definitions>
  <inkml:trace contextRef="#ctx0" brushRef="#br0">42 46 432 0 0,'0'0'2409'0'0,"5"12"-934"0"0,1 3-918 0 0,0 0 0 0 0,-2 0 0 0 0,1 0 0 0 0,2 26 0 0 0,-6-35-392 0 0,0-1 1 0 0,-1 1 0 0 0,0 0 0 0 0,0 0 0 0 0,-1 0 0 0 0,1-1 0 0 0,-1 1 0 0 0,0 0-1 0 0,-1 0 1 0 0,1-1 0 0 0,-1 1 0 0 0,-1-1 0 0 0,1 0 0 0 0,-1 1 0 0 0,1-1 0 0 0,-1 0 0 0 0,-1-1-1 0 0,-7 10 1 0 0,9-11-23 0 0,0-1-1 0 0,-1 1 0 0 0,0-1 1 0 0,1 0-1 0 0,-1 0 0 0 0,0 0 1 0 0,0 0-1 0 0,0 0 0 0 0,0-1 0 0 0,0 1 1 0 0,-1-1-1 0 0,-2 1 0 0 0,5-22 713 0 0,2 10-934 0 0,1 0 1 0 0,0-1-1 0 0,0 1 1 0 0,1 0 0 0 0,0 0-1 0 0,1 0 1 0 0,0 1 0 0 0,0-1-1 0 0,1 1 1 0 0,11-16 0 0 0,2-1-73 0 0,1 2 1 0 0,31-31 0 0 0,-44 48 168 0 0,1 1 0 0 0,0 0 0 0 0,0 1 0 0 0,0 0 0 0 0,14-8 0 0 0,-19 12-8 0 0,-1 0 0 0 0,1 0 0 0 0,-1 1 0 0 0,0-1 1 0 0,1 0-1 0 0,0 1 0 0 0,-1-1 0 0 0,1 1 0 0 0,-1 0 0 0 0,1 0 0 0 0,0-1 0 0 0,-1 1 0 0 0,1 0 0 0 0,-1 0 1 0 0,1 0-1 0 0,0 0 0 0 0,-1 1 0 0 0,1-1 0 0 0,-1 0 0 0 0,1 1 0 0 0,0-1 0 0 0,-1 1 0 0 0,1 0 0 0 0,-1-1 0 0 0,0 1 1 0 0,1 0-1 0 0,-1 0 0 0 0,0 0 0 0 0,1 0 0 0 0,-1 0 0 0 0,0 0 0 0 0,0 0 0 0 0,0 0 0 0 0,0 1 0 0 0,0-1 0 0 0,0 0 1 0 0,0 1-1 0 0,1 2 0 0 0,4 9 70 0 0,-1 1 0 0 0,-1 0 0 0 0,0 0 1 0 0,-1 0-1 0 0,0 1 0 0 0,0 23 0 0 0,-2-1-37 0 0,-4 53 0 0 0,2-82-243 0 0,0-1-1 0 0,0 1 0 0 0,0-1 1 0 0,-1 0-1 0 0,0 0 0 0 0,0 0 1 0 0,-1 0-1 0 0,0 0 1 0 0,0 0-1 0 0,-8 11 0 0 0,11-17 2 0 0,0-1 1 0 0,-1 1-1 0 0,1-1 0 0 0,-1 1 0 0 0,0-1-199 0 0,1 1 199 0 0,-1-1 0 0 0,1 1 1 0 0,-1-1-1 0 0,1 0 0 0 0,-1 0 0 0 0,1 1 0 0 0,-1-1 0 0 0,1 0 0 0 0,-1 0 1 0 0,0 1-1 0 0,1-1 0 0 0,-1 0 0 0 0,0 0 0 0 0,1 0 0 0 0,-1 0 0 0 0,1 0 0 0 0,-1 0 1 0 0,0 0-1 0 0,1 0 0 0 0,-1 0 0 0 0,0-1 0 0 0</inkml:trace>
</inkml:ink>
</file>

<file path=ppt/ink/ink3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40.487"/>
    </inkml:context>
    <inkml:brush xml:id="br0">
      <inkml:brushProperty name="width" value="0.1" units="cm"/>
      <inkml:brushProperty name="height" value="0.1" units="cm"/>
      <inkml:brushProperty name="color" value="#33CCFF"/>
    </inkml:brush>
  </inkml:definitions>
  <inkml:trace contextRef="#ctx0" brushRef="#br0">339 0 4940 0 0,'0'0'7296'0'0,"-5"16"-7424"0"0,-80 255 1209 0 0,42-124-1025 0 0,-17 51 124 0 0,49-168-860 0 0,-1-1-1 0 0,-1-1 1 0 0,-2 0 0 0 0,-25 36 0 0 0,39-63 614 0 0,-2 4-468 0 0,-1 0 0 0 0,1-1 0 0 0,-1 0 0 0 0,1 0 0 0 0,-1 0 0 0 0,-9 6 0 0 0,-7-2-3130 0 0</inkml:trace>
  <inkml:trace contextRef="#ctx0" brushRef="#br0" timeOffset="1">45 557 4092 0 0,'0'0'3371'0'0,"14"-9"-3137"0"0,-12 8-237 0 0,22-14 164 0 0,1 1-1 0 0,1 1 1 0 0,27-10 0 0 0,-10 12 363 0 0,46-8 1 0 0,-46 12 573 0 0,48-16 1 0 0,-91 23-1187 0 0,0 0 0 0 0,1 0 0 0 0,-1-1 0 0 0,0 1 0 0 0,1 0 1 0 0,-1 0-1 0 0,1 0 0 0 0,-1 0 0 0 0,0-1 0 0 0,1 1 0 0 0,-1 0 0 0 0,0 0 0 0 0,0-1 0 0 0,1 1 0 0 0,-1 0 0 0 0,0 0 1 0 0,0-1-1 0 0,1 1 0 0 0,-1 0 0 0 0,0-1 0 0 0,0 1 0 0 0,0 0 0 0 0,1-1 0 0 0,-1 1 0 0 0,0 0 0 0 0,0-1 0 0 0,0 1 1 0 0,0-1-1 0 0,0 1 0 0 0,0 0 0 0 0,0-1 0 0 0,0 1 0 0 0,0-1 0 0 0,0 1 0 0 0,0 0 0 0 0,0-1 0 0 0,0 1 0 0 0,0 0 0 0 0,0-1 1 0 0,0 1-1 0 0,-1-1 0 0 0</inkml:trace>
</inkml:ink>
</file>

<file path=ppt/ink/ink3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40.970"/>
    </inkml:context>
    <inkml:brush xml:id="br0">
      <inkml:brushProperty name="width" value="0.1" units="cm"/>
      <inkml:brushProperty name="height" value="0.1" units="cm"/>
      <inkml:brushProperty name="color" value="#33CCFF"/>
    </inkml:brush>
  </inkml:definitions>
  <inkml:trace contextRef="#ctx0" brushRef="#br0">274 31 3312 0 0,'0'0'8459'0'0,"7"-7"-8225"0"0,-2 2-206 0 0,18-14-19 0 0,-23 19-7 0 0,0 0 0 0 0,0 0 0 0 0,0 0 0 0 0,1 0 0 0 0,-1 0-1 0 0,0 0 1 0 0,0 0 0 0 0,0 0 0 0 0,1 0 0 0 0,-1 0 0 0 0,0 0 0 0 0,0 0 0 0 0,0 0 0 0 0,1 0 0 0 0,-1 1 0 0 0,0-1-1 0 0,0 0 1 0 0,0 0 0 0 0,1 0 0 0 0,-1 0 0 0 0,0 0 0 0 0,0 0 0 0 0,0 0 0 0 0,0 1 0 0 0,0-1 0 0 0,1 0-1 0 0,-1 0 1 0 0,0 0 0 0 0,0 0 0 0 0,0 1 0 0 0,0-1 0 0 0,0 0 0 0 0,0 0 0 0 0,0 0 0 0 0,0 1 0 0 0,0-1 0 0 0,1 0-1 0 0,-1 0 1 0 0,0 0 0 0 0,0 1 0 0 0,0-1 0 0 0,0 0 0 0 0,0 0 0 0 0,-3 25 238 0 0,-131 401 868 0 0,87-293-1069 0 0,-10 11-933 0 0,44-119-1322 0 0,-24 38 0 0 0,26-51-825 0 0,-2-6-1825 0 0</inkml:trace>
</inkml:ink>
</file>

<file path=ppt/ink/ink3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41.478"/>
    </inkml:context>
    <inkml:brush xml:id="br0">
      <inkml:brushProperty name="width" value="0.1" units="cm"/>
      <inkml:brushProperty name="height" value="0.1" units="cm"/>
      <inkml:brushProperty name="color" value="#33CCFF"/>
    </inkml:brush>
  </inkml:definitions>
  <inkml:trace contextRef="#ctx0" brushRef="#br0">1 603 4408 0 0,'7'-13'2123'0'0,"26"-46"-1320"0"0,77-99-1 0 0,-61 97-157 0 0,103-96 0 0 0,-131 138-432 0 0,1 1-1 0 0,0 1 1 0 0,1 1-1 0 0,1 1 0 0 0,1 1 1 0 0,0 2-1 0 0,0 0 0 0 0,41-12 1 0 0,-59 22-180 0 0,-1 0 1 0 0,1 1 0 0 0,0 0 0 0 0,-1 0 0 0 0,1 0-1 0 0,0 1 1 0 0,0 0 0 0 0,-1 0 0 0 0,1 1-1 0 0,0 0 1 0 0,-1 0 0 0 0,1 1 0 0 0,-1 0-1 0 0,1 0 1 0 0,-1 0 0 0 0,0 1 0 0 0,9 4-1 0 0,-8-2-15 0 0,0 1-1 0 0,-1 0 1 0 0,0 0-1 0 0,1 0 1 0 0,-2 0-1 0 0,1 1 0 0 0,-1 0 1 0 0,0 0-1 0 0,-1 1 1 0 0,1 0-1 0 0,-2-1 0 0 0,7 17 1 0 0,-5-9 1 0 0,0-1 0 0 0,-2 1 0 0 0,1 0 0 0 0,-2 0 0 0 0,0 1-1 0 0,-1-1 1 0 0,0 0 0 0 0,-1 1 0 0 0,-1-1 0 0 0,-5 30 0 0 0,1-25 17 0 0,-1 1 0 0 0,-1-1 0 0 0,-1 0 0 0 0,0 0 0 0 0,-2-1 1 0 0,0 0-1 0 0,-14 19 0 0 0,-4-1 11 0 0,-1-2 1 0 0,-2-1-1 0 0,-1-1 1 0 0,-2-2 0 0 0,-1-1-1 0 0,-65 42 1 0 0,53-42-43 0 0,-71 34 0 0 0,99-55 46 0 0,-1 0-1 0 0,0-2 1 0 0,0-1 0 0 0,-1 0-1 0 0,0-2 1 0 0,-38 5 0 0 0,53-9 265 0 0,-2 1-329 0 0,10 3-647 0 0,7 9 34 0 0,55 101 1249 0 0,-36-60-655 0 0,2-1 1 0 0,2-2 0 0 0,69 83-1 0 0,-99-131-140 0 0,22 19-1389 0 0,-23-21 1376 0 0,-1-1 0 0 0,1 1 0 0 0,0-1 0 0 0,0 1 0 0 0,0-1 0 0 0,-1 1 0 0 0,1-1 0 0 0,0 0 0 0 0,0 1 0 0 0,0-1 0 0 0,0 0 0 0 0,0 0 0 0 0,0 0 0 0 0,0 1 0 0 0,0-1 0 0 0,0 0 0 0 0,0 0 0 0 0,-1 0 0 0 0,1-1 0 0 0,0 1 0 0 0,0 0 0 0 0,0 0 0 0 0,0 0 0 0 0,0-1 0 0 0,0 1 0 0 0,0 0 0 0 0,0-1 0 0 0,-1 1 0 0 0,1-1 0 0 0,1 0 0 0 0,10-13-2476 0 0</inkml:trace>
</inkml:ink>
</file>

<file path=ppt/ink/ink3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41.869"/>
    </inkml:context>
    <inkml:brush xml:id="br0">
      <inkml:brushProperty name="width" value="0.1" units="cm"/>
      <inkml:brushProperty name="height" value="0.1" units="cm"/>
      <inkml:brushProperty name="color" value="#33CCFF"/>
    </inkml:brush>
  </inkml:definitions>
  <inkml:trace contextRef="#ctx0" brushRef="#br0">0 342 680 0 0,'0'0'5389'0'0,"14"-8"-4875"0"0,-10 5-467 0 0,22-13 319 0 0,1 0-1 0 0,30-12 1 0 0,-33 19-255 0 0,7-3 10 0 0,-1-1 0 0 0,54-31-1 0 0,-77 40-65 0 0,0-1-1 0 0,-1 0 0 0 0,0 0 0 0 0,1 0 0 0 0,-2-1 0 0 0,1 0 0 0 0,-1 0 1 0 0,1 0-1 0 0,-2-1 0 0 0,1 0 0 0 0,-1 0 0 0 0,0 0 0 0 0,0 0 0 0 0,-1-1 0 0 0,0 1 1 0 0,0-1-1 0 0,1-9 0 0 0,-4 15-14 0 0,1 0-1 0 0,-1-1 1 0 0,0 1 0 0 0,0-1 0 0 0,0 1 0 0 0,0 0-1 0 0,0-1 1 0 0,-1 1 0 0 0,1 0 0 0 0,-1-1 0 0 0,1 1 0 0 0,-1 0-1 0 0,0-1 1 0 0,0 1 0 0 0,0 0 0 0 0,0 0 0 0 0,0 0-1 0 0,-1 0 1 0 0,1 0 0 0 0,-1 0 0 0 0,1 0 0 0 0,-1 1-1 0 0,0-1 1 0 0,1 0 0 0 0,-1 1 0 0 0,0 0 0 0 0,0-1-1 0 0,0 1 1 0 0,0 0 0 0 0,0 0 0 0 0,-1 0 0 0 0,1 0-1 0 0,0 0 1 0 0,0 1 0 0 0,-5-2 0 0 0,1 1-29 0 0,0 0-1 0 0,1 0 1 0 0,-1 1 0 0 0,0-1 0 0 0,0 1 0 0 0,0 1-1 0 0,0-1 1 0 0,1 1 0 0 0,-1 0 0 0 0,0 0 0 0 0,0 1-1 0 0,1 0 1 0 0,-10 4 0 0 0,7-1 0 0 0,0 1-1 0 0,1 0 1 0 0,-1 1 0 0 0,1-1-1 0 0,1 1 1 0 0,-1 1 0 0 0,1-1-1 0 0,1 1 1 0 0,-1 0 0 0 0,1 0-1 0 0,1 1 1 0 0,-1 0 0 0 0,1-1-1 0 0,1 1 1 0 0,0 1 0 0 0,0-1-1 0 0,1 0 1 0 0,0 1 0 0 0,-1 10 0 0 0,2-10 3 0 0,0 0 0 0 0,0 1 0 0 0,1-1 0 0 0,0 0 1 0 0,1 0-1 0 0,0 0 0 0 0,1 0 0 0 0,0 0 1 0 0,0-1-1 0 0,1 1 0 0 0,1-1 0 0 0,-1 1 1 0 0,1-1-1 0 0,1 0 0 0 0,0 0 0 0 0,0-1 1 0 0,1 1-1 0 0,9 10 0 0 0,-12-16-78 0 0,1 0 0 0 0,0 0 1 0 0,-1 0-1 0 0,1-1 0 0 0,0 1 0 0 0,1-1 0 0 0,-1 0 0 0 0,0 0 1 0 0,0-1-1 0 0,1 1 0 0 0,8 1 0 0 0,-10-3-171 0 0,0 1 1 0 0,0-1-1 0 0,0 0 0 0 0,1 0 1 0 0,-1 0-1 0 0,0 0 0 0 0,0-1 0 0 0,0 1 1 0 0,0-1-1 0 0,0 0 0 0 0,0 0 1 0 0,0 0-1 0 0,-1 0 0 0 0,1 0 1 0 0,0-1-1 0 0,0 1 0 0 0,-1-1 1 0 0,1 0-1 0 0,2-2 0 0 0,10-14-2744 0 0</inkml:trace>
</inkml:ink>
</file>

<file path=ppt/ink/ink3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42.278"/>
    </inkml:context>
    <inkml:brush xml:id="br0">
      <inkml:brushProperty name="width" value="0.1" units="cm"/>
      <inkml:brushProperty name="height" value="0.1" units="cm"/>
      <inkml:brushProperty name="color" value="#33CCFF"/>
    </inkml:brush>
  </inkml:definitions>
  <inkml:trace contextRef="#ctx0" brushRef="#br0">33 1 1004 0 0,'0'0'5449'0'0,"-3"11"-4933"0"0,-2 9-267 0 0,-3 13 358 0 0,-7 60 0 0 0,14-86-375 0 0,1 0 0 0 0,-1 0 0 0 0,1 1 0 0 0,0-1 1 0 0,1 0-1 0 0,0 0 0 0 0,0 0 0 0 0,0 0 0 0 0,1 0 0 0 0,0 0 0 0 0,0 0 0 0 0,1-1 0 0 0,0 1 1 0 0,0-1-1 0 0,8 12 0 0 0,-8-15-93 0 0,-1-1-1 0 0,1 0 1 0 0,0-1 0 0 0,0 1 0 0 0,0 0 0 0 0,0-1 0 0 0,0 0 0 0 0,0 1-1 0 0,0-1 1 0 0,0 0 0 0 0,1-1 0 0 0,-1 1 0 0 0,0-1 0 0 0,1 1-1 0 0,-1-1 1 0 0,0 0 0 0 0,1 0 0 0 0,-1-1 0 0 0,0 1 0 0 0,1 0 0 0 0,-1-1-1 0 0,0 0 1 0 0,0 0 0 0 0,1 0 0 0 0,3-2 0 0 0,7-3 117 0 0,1-1 0 0 0,-1 0 1 0 0,25-17-1 0 0,-13 6-505 0 0,-1-2 0 0 0,-1 0 0 0 0,39-44 0 0 0,-44 42-2312 0 0,-2 0 0 0 0,21-35-1 0 0,-25 35-1923 0 0</inkml:trace>
</inkml:ink>
</file>

<file path=ppt/ink/ink3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42.705"/>
    </inkml:context>
    <inkml:brush xml:id="br0">
      <inkml:brushProperty name="width" value="0.1" units="cm"/>
      <inkml:brushProperty name="height" value="0.1" units="cm"/>
      <inkml:brushProperty name="color" value="#33CCFF"/>
    </inkml:brush>
  </inkml:definitions>
  <inkml:trace contextRef="#ctx0" brushRef="#br0">0 228 628 0 0,'0'0'6556'0'0,"13"-3"-6287"0"0,25-6 483 0 0,69-25-1 0 0,-92 27-521 0 0,-1 0-1 0 0,0 0 0 0 0,20-14 1 0 0,-29 17-213 0 0,1 0-1 0 0,-1-1 1 0 0,0 0 0 0 0,0 0 0 0 0,-1 0 0 0 0,1 0 0 0 0,-1-1 0 0 0,0 1-1 0 0,4-10 1 0 0,-7 13-24 0 0,1-1 0 0 0,-1 1 0 0 0,0-1-1 0 0,0 1 1 0 0,-1-1 0 0 0,1 1 0 0 0,0-1-1 0 0,-1 0 1 0 0,0 1 0 0 0,1-1 0 0 0,-1 0-1 0 0,0 1 1 0 0,0-1 0 0 0,-1 0 0 0 0,1 0-1 0 0,0 1 1 0 0,-1-1 0 0 0,-1-3 0 0 0,1 4-5 0 0,0 1 0 0 0,0-1 0 0 0,-1 0 0 0 0,1 0 1 0 0,0 1-1 0 0,-1-1 0 0 0,1 1 0 0 0,-1 0 1 0 0,0-1-1 0 0,0 1 0 0 0,1 0 0 0 0,-1 0 0 0 0,0 0 1 0 0,0 0-1 0 0,0 0 0 0 0,0 0 0 0 0,0 1 0 0 0,-3-2 1 0 0,0 1-21 0 0,-1 0 0 0 0,0 1 0 0 0,1-1 1 0 0,-1 1-1 0 0,0 0 0 0 0,1 1 1 0 0,-1-1-1 0 0,0 1 0 0 0,1 0 0 0 0,-1 1 1 0 0,1-1-1 0 0,-1 1 0 0 0,1 0 1 0 0,0 1-1 0 0,0-1 0 0 0,-6 4 1 0 0,4 1 62 0 0,-1-1 0 0 0,1 2 0 0 0,0-1 0 0 0,0 1-1 0 0,1 0 1 0 0,0 0 0 0 0,0 1 0 0 0,1 0 0 0 0,0 0 0 0 0,1 0 0 0 0,0 1 0 0 0,0-1 0 0 0,1 1 0 0 0,-3 15 0 0 0,4-17-6 0 0,1 0-1 0 0,-1 0 0 0 0,2 1 0 0 0,-1-1 0 0 0,1 1 0 0 0,0-1 0 0 0,1 0 1 0 0,0 1-1 0 0,0-1 0 0 0,1 0 0 0 0,0 0 0 0 0,0 0 0 0 0,1 0 0 0 0,0 0 0 0 0,0 0 1 0 0,1-1-1 0 0,0 0 0 0 0,6 8 0 0 0,-7-11-31 0 0,1 0 1 0 0,0-1-1 0 0,0 1 0 0 0,0-1 1 0 0,1 0-1 0 0,-1-1 0 0 0,1 1 1 0 0,-1-1-1 0 0,9 3 0 0 0,-10-3-254 0 0,0-1 0 0 0,0 0 0 0 0,0-1 0 0 0,0 1 0 0 0,0 0 0 0 0,0-1-1 0 0,1 0 1 0 0,-1 0 0 0 0,0 0 0 0 0,0 0 0 0 0,0 0 0 0 0,1 0 0 0 0,-1-1-1 0 0,0 0 1 0 0,0 0 0 0 0,0 0 0 0 0,4-1 0 0 0,9-9-2229 0 0</inkml:trace>
</inkml:ink>
</file>

<file path=ppt/ink/ink3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43.112"/>
    </inkml:context>
    <inkml:brush xml:id="br0">
      <inkml:brushProperty name="width" value="0.1" units="cm"/>
      <inkml:brushProperty name="height" value="0.1" units="cm"/>
      <inkml:brushProperty name="color" value="#33CCFF"/>
    </inkml:brush>
  </inkml:definitions>
  <inkml:trace contextRef="#ctx0" brushRef="#br0">69 0 848 0 0,'0'0'4813'0'0,"-4"13"-3920"0"0,-22 65 248 0 0,-12 40 3913 0 0,50-136 1 0 0,41-39-5884 0 0,36-21-2103 0 0,-76 69 603 0 0,0 0 0 0 0,29-14 0 0 0,-18 12-1875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4:00.346"/>
    </inkml:context>
    <inkml:brush xml:id="br0">
      <inkml:brushProperty name="width" value="0.035" units="cm"/>
      <inkml:brushProperty name="height" value="0.035" units="cm"/>
    </inkml:brush>
  </inkml:definitions>
  <inkml:trace contextRef="#ctx0" brushRef="#br0">9 5 372,'-5'-3'8,"2"1"-8</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4:58.417"/>
    </inkml:context>
    <inkml:brush xml:id="br0">
      <inkml:brushProperty name="width" value="0.035" units="cm"/>
      <inkml:brushProperty name="height" value="0.035" units="cm"/>
      <inkml:brushProperty name="color" value="#E71224"/>
    </inkml:brush>
  </inkml:definitions>
  <inkml:trace contextRef="#ctx0" brushRef="#br0">128 1 11917,'10'17'4140,"-6"6"-3384,-5 22-945,-1-31 216,0-1 0,-2 0 0,1 0-1,-2-1 1,1 1 0,-8 11 0,-43 69-71,1-4-721,79-111 895,9-21 289,48-45-1,-63 71-332,0 0 1,1 1 0,1 1 0,42-23 0,-56 35-91,0 0 0,0 0 1,0 1-1,0 0 1,1 0-1,-1 1 1,1 0-1,-1 0 1,1 1-1,-1 0 0,1 0 1,-1 0-1,1 1 1,-1 1-1,1-1 1,-1 1-1,0 0 1,1 1-1,-1 0 0,-1 0 1,1 0-1,0 1 1,-1 0-1,0 0 1,1 1-1,-2 0 1,8 7-1,-8-7-299,0 1-1,-1 0 1,1 0 0,-1 0-1,-1 1 1,1 0 0,-1-1-1,0 1 1,-1 0 0,4 15-1,4 20-4214,-2-27 381</inkml:trace>
</inkml:ink>
</file>

<file path=ppt/ink/ink3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43.521"/>
    </inkml:context>
    <inkml:brush xml:id="br0">
      <inkml:brushProperty name="width" value="0.1" units="cm"/>
      <inkml:brushProperty name="height" value="0.1" units="cm"/>
      <inkml:brushProperty name="color" value="#33CCFF"/>
    </inkml:brush>
  </inkml:definitions>
  <inkml:trace contextRef="#ctx0" brushRef="#br0">273 31 6837 0 0,'0'0'2820'0'0,"-12"2"-2768"0"0,-37 5-111 0 0,46-6 53 0 0,1-1 1 0 0,0 1 0 0 0,-1 0 0 0 0,1 1-1 0 0,0-1 1 0 0,0 0 0 0 0,0 0 0 0 0,0 1-1 0 0,0-1 1 0 0,0 1 0 0 0,1 0 0 0 0,-1 0 0 0 0,0-1-1 0 0,1 1 1 0 0,0 0 0 0 0,-1 0 0 0 0,1 0-1 0 0,0 1 1 0 0,0-1 0 0 0,-2 4 0 0 0,1 2 8 0 0,-1 1 1 0 0,2-1-1 0 0,-1 0 0 0 0,0 9 1 0 0,2-14-5 0 0,-1 68 47 0 0,3-57 13 0 0,-2-1-1 0 0,0 1 1 0 0,0-1-1 0 0,-2 0 1 0 0,1 1 0 0 0,-2-1-1 0 0,-4 17 1 0 0,6-27 13 0 0,-1 0 1 0 0,1-1-1 0 0,-1 1 0 0 0,0-1 0 0 0,0 0 1 0 0,0 0-1 0 0,0 1 0 0 0,0-1 1 0 0,0-1-1 0 0,0 1 0 0 0,-1 0 1 0 0,1 0-1 0 0,-1-1 0 0 0,1 1 1 0 0,-1-1-1 0 0,0 0 0 0 0,1 0 0 0 0,-1 0 1 0 0,0 0-1 0 0,-5 1 0 0 0,-6 0 290 0 0,0-1 0 0 0,1 0 0 0 0,-18-1 0 0 0,18 0-326 0 0,0-3 609 0 0,13-5-108 0 0,18-7-529 0 0,161-52-1339 0 0,46-23 1087 0 0,-107 26-669 0 0,-103 54 858 0 0,1 0 0 0 0,-2-1 1 0 0,0-1-1 0 0,0 0 0 0 0,15-18 0 0 0,-28 29 78 0 0,0 1-1 0 0,-1-1 1 0 0,1 0-1 0 0,0 0 0 0 0,-1 0 1 0 0,1 1-1 0 0,0-1 1 0 0,-1 0-1 0 0,1 0 0 0 0,-1 0 1 0 0,1 0-1 0 0,-1 0 1 0 0,0 0-1 0 0,1 0 0 0 0,-1 0 1 0 0,0 0-1 0 0,0 0 1 0 0,0 0-1 0 0,0 0 0 0 0,0 0 1 0 0,0 0-1 0 0,0 0 1 0 0,0 0-1 0 0,0 0 0 0 0,-1-2 1 0 0,1 2-31 0 0,-1 0-1 0 0,0 0 1 0 0,0 1 0 0 0,0-1 0 0 0,0 0 0 0 0,0 1-1 0 0,0-1 1 0 0,-1 0 0 0 0,1 1 0 0 0,0-1 0 0 0,0 1-1 0 0,0 0 1 0 0,0-1 0 0 0,-1 1 0 0 0,1 0 0 0 0,0 0-1 0 0,-3 0 1 0 0,-6-1-43 0 0,0 1 0 0 0,0 1 0 0 0,0 0 0 0 0,-11 2 0 0 0,13-1 99 0 0,-1 1 0 0 0,1 0 1 0 0,0 0-1 0 0,0 0 1 0 0,0 1-1 0 0,1 0 0 0 0,-1 1 1 0 0,1-1-1 0 0,0 1 0 0 0,0 1 1 0 0,1 0-1 0 0,-1 0 0 0 0,1 0 1 0 0,1 0-1 0 0,-1 1 1 0 0,-5 9-1 0 0,8-12-41 0 0,1 1 1 0 0,-1-1-1 0 0,1 1 0 0 0,0 0 1 0 0,1-1-1 0 0,-1 1 0 0 0,1 0 1 0 0,0 0-1 0 0,0 0 0 0 0,1 0 1 0 0,-1 0-1 0 0,1 0 0 0 0,0 0 1 0 0,0 0-1 0 0,1 0 1 0 0,0 0-1 0 0,-1 0 0 0 0,2 0 1 0 0,-1 0-1 0 0,1 0 0 0 0,-1 0 1 0 0,1-1-1 0 0,0 1 0 0 0,1-1 1 0 0,-1 1-1 0 0,1-1 0 0 0,0 0 1 0 0,7 7-1 0 0,-4-4-103 0 0,1-1 0 0 0,0 0 0 0 0,1 0 0 0 0,-1-1 0 0 0,1 0 0 0 0,0 0 0 0 0,1-1 0 0 0,-1 0-1 0 0,1 0 1 0 0,-1-1 0 0 0,1 0 0 0 0,12 2 0 0 0,2-1-1358 0 0,0-1 1 0 0,0-1-1 0 0,44-1 0 0 0,-25-3-1607 0 0</inkml:trace>
</inkml:ink>
</file>

<file path=ppt/ink/ink3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8:05.792"/>
    </inkml:context>
    <inkml:brush xml:id="br0">
      <inkml:brushProperty name="width" value="0.1" units="cm"/>
      <inkml:brushProperty name="height" value="0.1" units="cm"/>
      <inkml:brushProperty name="color" value="#33CCFF"/>
    </inkml:brush>
  </inkml:definitions>
  <inkml:trace contextRef="#ctx0" brushRef="#br0">1 80 80 0 0,'0'0'10381'0'0,"15"4"-7630"0"0,43-23-2215 0 0,1 2 0 0 0,1 3-1 0 0,62-7 1 0 0,83 9-3155 0 0,-204 12 2518 0 0,-1 0 0 0 0,0 0 0 0 0,1 0 0 0 0,-1 0 0 0 0,0 0 0 0 0,0 0 0 0 0,1 0 0 0 0,-1 0 0 0 0,0 0 1 0 0,1 0-1 0 0,-1 0 0 0 0,0 1 0 0 0,0-1 0 0 0,1 0 0 0 0,-1 0 0 0 0,2 3-1009 0 0,-2-3 1009 0 0,0 0 0 0 0,0 0 0 0 0,0 1 0 0 0,0-1 0 0 0,0 0 0 0 0,0 1 0 0 0,0-1 0 0 0,0 0 0 0 0,0 1 0 0 0,0-1 0 0 0,0 0 1 0 0,0 0-1 0 0,0 1 0 0 0,0-1 0 0 0,0 0 0 0 0,0 1 0 0 0,0-1 0 0 0,0 0 0 0 0,0 0 0 0 0,0 1 0 0 0,-1-1 0 0 0,1 0 0 0 0,0 0 0 0 0,0 1 0 0 0,-1 0-201 0 0,-12 14-3198 0 0,-4-4 1099 0 0</inkml:trace>
</inkml:ink>
</file>

<file path=ppt/ink/ink3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8:06.186"/>
    </inkml:context>
    <inkml:brush xml:id="br0">
      <inkml:brushProperty name="width" value="0.1" units="cm"/>
      <inkml:brushProperty name="height" value="0.1" units="cm"/>
      <inkml:brushProperty name="color" value="#33CCFF"/>
    </inkml:brush>
  </inkml:definitions>
  <inkml:trace contextRef="#ctx0" brushRef="#br0">0 119 3008 0 0,'0'0'7236'0'0,"15"-1"-6402"0"0,264-41 2885 0 0,-274 41-3650 0 0,1 0 6 0 0,264-40 2834 0 0,-268 40-3488 0 0,1 1 1 0 0,-1-1-1 0 0,1 0 0 0 0,-1 1 1 0 0,0-1-1 0 0,1 0 1 0 0,-1-1-1 0 0,0 1 1 0 0,0 0-1 0 0,0-1 1 0 0,3-2-1 0 0,14-14-6124 0 0</inkml:trace>
</inkml:ink>
</file>

<file path=ppt/ink/ink3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8:31.446"/>
    </inkml:context>
    <inkml:brush xml:id="br0">
      <inkml:brushProperty name="width" value="0.1" units="cm"/>
      <inkml:brushProperty name="height" value="0.1" units="cm"/>
      <inkml:brushProperty name="color" value="#33CCFF"/>
    </inkml:brush>
  </inkml:definitions>
  <inkml:trace contextRef="#ctx0" brushRef="#br0">1 1 628 0 0,'0'0'0'0'0</inkml:trace>
</inkml:ink>
</file>

<file path=ppt/ink/ink3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8:33.840"/>
    </inkml:context>
    <inkml:brush xml:id="br0">
      <inkml:brushProperty name="width" value="0.1" units="cm"/>
      <inkml:brushProperty name="height" value="0.1" units="cm"/>
      <inkml:brushProperty name="color" value="#33CCFF"/>
    </inkml:brush>
  </inkml:definitions>
  <inkml:trace contextRef="#ctx0" brushRef="#br0">1 1 4188 0 0,'0'0'2149'0'0</inkml:trace>
</inkml:ink>
</file>

<file path=ppt/ink/ink3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8:51.259"/>
    </inkml:context>
    <inkml:brush xml:id="br0">
      <inkml:brushProperty name="width" value="0.1" units="cm"/>
      <inkml:brushProperty name="height" value="0.1" units="cm"/>
      <inkml:brushProperty name="color" value="#33CCFF"/>
    </inkml:brush>
  </inkml:definitions>
  <inkml:trace contextRef="#ctx0" brushRef="#br0">1 0 588 0 0,'0'0'196'0'0</inkml:trace>
</inkml:ink>
</file>

<file path=ppt/ink/ink3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8:51.664"/>
    </inkml:context>
    <inkml:brush xml:id="br0">
      <inkml:brushProperty name="width" value="0.1" units="cm"/>
      <inkml:brushProperty name="height" value="0.1" units="cm"/>
      <inkml:brushProperty name="color" value="#33CCFF"/>
    </inkml:brush>
  </inkml:definitions>
  <inkml:trace contextRef="#ctx0" brushRef="#br0">1 0 104 0 0,'5'20'536'0'0,"-1"-28"-536"0"0,-2 2-196 0 0</inkml:trace>
</inkml:ink>
</file>

<file path=ppt/ink/ink3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8:52.085"/>
    </inkml:context>
    <inkml:brush xml:id="br0">
      <inkml:brushProperty name="width" value="0.1" units="cm"/>
      <inkml:brushProperty name="height" value="0.1" units="cm"/>
      <inkml:brushProperty name="color" value="#33CCFF"/>
    </inkml:brush>
  </inkml:definitions>
  <inkml:trace contextRef="#ctx0" brushRef="#br0">13 159 1540 0 0,'0'0'3212'0'0</inkml:trace>
  <inkml:trace contextRef="#ctx0" brushRef="#br0" timeOffset="1">9 1 1656 0 0,'0'0'4769'0'0,"-9"14"-10330"0"0</inkml:trace>
</inkml:ink>
</file>

<file path=ppt/ink/ink3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8:52.660"/>
    </inkml:context>
    <inkml:brush xml:id="br0">
      <inkml:brushProperty name="width" value="0.1" units="cm"/>
      <inkml:brushProperty name="height" value="0.1" units="cm"/>
      <inkml:brushProperty name="color" value="#33CCFF"/>
    </inkml:brush>
  </inkml:definitions>
  <inkml:trace contextRef="#ctx0" brushRef="#br0">41 11 3344 0 0,'0'0'5801'0'0,"-3"-2"-5768"0"0,-11-7 1783 0 0,8 26-5161 0 0,-6 9 1830 0 0,7-16 48 0 0,28-63-3200 0 0</inkml:trace>
</inkml:ink>
</file>

<file path=ppt/ink/ink3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9:09.883"/>
    </inkml:context>
    <inkml:brush xml:id="br0">
      <inkml:brushProperty name="width" value="0.1" units="cm"/>
      <inkml:brushProperty name="height" value="0.1" units="cm"/>
      <inkml:brushProperty name="color" value="#33CCFF"/>
    </inkml:brush>
  </inkml:definitions>
  <inkml:trace contextRef="#ctx0" brushRef="#br0">0 170 4956 0 0,'0'0'6204'0'0,"11"-7"-6933"0"0,-8 5 691 0 0,3-2-7 0 0,0 0 0 0 0,0 0-1 0 0,1 0 1 0 0,0 1-1 0 0,0 0 1 0 0,0 0-1 0 0,0 1 1 0 0,0 0 0 0 0,0 0-1 0 0,0 0 1 0 0,1 1-1 0 0,-1 0 1 0 0,12 1 0 0 0,765-29 534 0 0,673-48 1179 0 0,1 58-1154 0 0,111 93 318 0 0,-1312-48-731 0 0,486 33 648 0 0,-690-59-439 0 0,-32 0 4181 0 0,-37-31-3694 0 0,9 21-889 0 0,0 1 0 0 0,-1 0-1 0 0,0 0 1 0 0,0 1 0 0 0,-12-9-1 0 0,15 13 23 0 0,0 1-1 0 0,-1-1 1 0 0,1 1-1 0 0,-1 0 1 0 0,1 0-1 0 0,-1 1 1 0 0,0 0 0 0 0,0 0-1 0 0,0 0 1 0 0,0 1-1 0 0,-10-1 1 0 0,15 2-27 0 0,0 0 0 0 0,0 0 1 0 0,0 0-1 0 0,0 1 0 0 0,0-1 1 0 0,0 0-1 0 0,0 1 0 0 0,0-1 1 0 0,0 1-1 0 0,0-1 0 0 0,0 1 0 0 0,0-1 1 0 0,0 1-1 0 0,0 0 0 0 0,0-1 1 0 0,0 1-1 0 0,0 0 0 0 0,1 0 1 0 0,-1 0-1 0 0,0 0 0 0 0,1 0 1 0 0,-1 0-1 0 0,1 0 0 0 0,-1 0 1 0 0,1 0-1 0 0,-1 0 0 0 0,1 0 1 0 0,0 0-1 0 0,-1 0 0 0 0,1 0 0 0 0,0 0 1 0 0,0 0-1 0 0,0 0 0 0 0,0 1 1 0 0,0-1-1 0 0,0 0 0 0 0,0 0 1 0 0,0 0-1 0 0,1 1 0 0 0,-1 1-210 0 0,0 0 1 0 0,0-1-1 0 0,1 1 0 0 0,-1-1 0 0 0,1 1 0 0 0,-1-1 1 0 0,1 1-1 0 0,0-1 0 0 0,0 1 0 0 0,0-1 0 0 0,1 1 0 0 0,-1-1 1 0 0,0 0-1 0 0,1 0 0 0 0,0 0 0 0 0,-1 0 0 0 0,3 2 0 0 0,36 11-4288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4:59.086"/>
    </inkml:context>
    <inkml:brush xml:id="br0">
      <inkml:brushProperty name="width" value="0.035" units="cm"/>
      <inkml:brushProperty name="height" value="0.035" units="cm"/>
      <inkml:brushProperty name="color" value="#E71224"/>
    </inkml:brush>
  </inkml:definitions>
  <inkml:trace contextRef="#ctx0" brushRef="#br0">326 365 5601,'0'0'315,"0"-1"1,0 0 0,0 1 0,0-1 0,1 0-1,-1 1 1,0-1 0,0 0 0,0 1 0,0-1-1,-1 0 1,1 1 0,0-1 0,0 1 0,0-1 0,0 0-1,-1 1 1,1-1 0,0 0 0,-1 1 0,1-1-1,0 1 1,-1-1 0,1 1 0,-1-1 0,-17-5 1685,14 6-1971,-1 0-1,1 0 1,0 1-1,0 0 1,0-1-1,0 1 1,-6 3-1,-8 6 89,0 0 0,1 2 0,0 0 0,1 1 0,0 0 0,1 1 0,-14 18-1,12-12-91,1 1-1,1 1 0,1 0 1,0 1-1,-11 28 0,22-43-31,0 1-1,0 0 1,0 0-1,1-1 1,1 2-1,0-1 0,0 0 1,0 0-1,1 0 1,1 0-1,-1 0 1,2 1-1,-1-1 1,1 0-1,4 11 1,-3-14 33,-1-1 0,1 1 1,0-1-1,0 0 1,1 0-1,-1 0 1,1 0-1,0-1 0,1 1 1,-1-1-1,1 0 1,0 0-1,0-1 0,0 0 1,0 0-1,1 0 1,-1 0-1,1-1 1,-1 0-1,1 0 0,0 0 1,0-1-1,12 2 1,-1-2 9,1-1 0,-1-1 0,0 0 0,1-1 0,-1-1 0,0 0 0,0-2 0,17-6 0,129-60-91,-158 68 51,58-27-208,90-61 0,-137 80 179,1-1 1,-1-1 0,-1 0 0,-1-1-1,0-1 1,0 0 0,-2-1-1,0 0 1,-1-1 0,11-21 0,-19 33 66,-1-1 1,0 1-1,-1 0 1,1-1 0,-1 1-1,0-1 1,-1 0-1,1 1 1,-1-1-1,0 0 1,0 1 0,-1-1-1,-2-9 1,3 12-23,-1 1 0,0 0 1,0 0-1,0-1 0,-1 1 1,1 0-1,0 0 0,-1 0 1,0 1-1,1-1 0,-1 0 1,0 0-1,0 1 0,0-1 1,0 1-1,0 0 0,0 0 1,0-1-1,0 1 0,-1 0 1,1 1-1,0-1 0,-1 0 1,1 1-1,-1-1 0,1 1 1,0 0-1,-1 0 0,1 0 1,-1 0-1,1 0 0,-1 1 1,-3 0-1,-6 2-19,1 0 0,0 0 0,0 1 0,0 1 0,1-1 0,0 2 0,0 0 0,0 0 0,0 0 0,1 1 0,-13 13 0,9-8-6,1 2-1,0-1 0,0 2 0,2-1 0,-1 1 0,-12 28 1,20-36 2,0 0 0,0 1 1,1-1-1,0 1 1,0 0-1,1-1 0,0 1 1,1 0-1,-1 0 1,1 0-1,1 0 0,0-1 1,0 1-1,0 0 1,5 11-1,-4-13 5,0 0 0,1 0 0,0-1 0,0 0 0,0 1 0,1-1 0,0 0 0,0 0 0,0-1 0,1 1 0,-1-1 0,1 0 0,0 0 0,0-1 0,0 0 0,1 0 0,-1 0 1,1 0-1,0-1 0,6 2 0,-1-1-38,0-1 0,0-1 0,1 0 1,-1 0-1,0-1 0,0-1 1,0 0-1,0 0 0,0-1 0,15-4 1,10-5-323,59-28 0,48-33-665,175-119 0,-273 163 1067,-44 27-35,16-11 303,1 1-1,1 1 1,36-14-1,-55 23-286,1 1 0,-1 0 0,1 0 0,-1 0 0,1-1 0,0 1 0,-1 0 0,1 0 0,-1 0-1,1 0 1,0 0 0,-1 0 0,1 0 0,-1 0 0,1 0 0,0 1 0,-1-1 0,1 0 0,-1 0 0,1 0-1,-1 1 1,1-1 0,-1 0 0,1 1 0,-1-1 0,1 0 0,-1 1 0,1-1 0,-1 0 0,1 1-1,-1-1 1,0 1 0,1-1 0,-1 1 0,0-1 0,1 1 0,-1-1 0,0 1 0,0 0 0,0-1-1,1 1 1,-1-1 0,0 1 0,0 0 0,0-1 0,0 1 0,0 0 0,-3 36 155,2-26-115,-10 76 72,-24 98 0,-35 80-258,41-160 112,14-37 7,11-45 4,-2 0 0,0-1 0,-18 44 1,24-66 17,0 1 1,0-1 0,-1 1 0,1-1 0,0 1-1,0-1 1,0 0 0,-1 1 0,1-1 0,0 1 0,-1-1-1,1 1 1,0-1 0,-1 0 0,1 1 0,-1-1-1,1 0 1,0 1 0,-1-1 0,1 0 0,-1 0-1,1 0 1,-1 1 0,1-1 0,-1 0 0,1 0 0,-1 0-1,1 0 1,-1 0 0,1 0 0,-2 0 0,-9-12 463,-4-28 30,11 19-466,1 0 1,0 0 0,2 0 0,0-1-1,2 1 1,0 0 0,1-1 0,1 1-1,1 0 1,8-24 0,5-7-149,2 1 0,46-89 0,-9 43-68,87-115 0,-136 203 170,115-148-545,-90 122 230,1 2 0,42-35 1,-63 59 298,11-11-44,1 2 0,45-26 1,-63 40 48,1 0 0,0 1 1,0 0-1,0 0 1,0 1-1,0 0 1,1 0-1,-1 1 1,1 0-1,-1 0 1,1 0-1,-1 1 1,1 0-1,0 1 0,-1 0 1,1 0-1,7 3 1,-11-3 21,0 1 0,0 0 0,0 1 0,0-1-1,0 1 1,-1 0 0,1-1 0,-1 1 0,0 1 0,0-1 0,0 0 0,0 1 0,-1 0 0,1 0 0,-1-1 0,0 2 0,0-1 0,0 0-1,-1 0 1,0 0 0,1 1 0,-1-1 0,-1 1 0,1-1 0,-1 0 0,0 8 0,0 0 31,0 1 0,-1 0 0,-1 0 1,0-1-1,-1 1 0,0-1 0,-1 0 0,-6 13 1,0-4 15,-2 0 1,0-2-1,-2 1 1,0-2-1,-1 0 1,-1 0-1,0-2 1,-1 0-1,-1 0 1,-24 14-1,-28 15-797,-113 55 0,159-88 363,16-8-25,-23 12-639,30-16 707,-1 1 0,1-1 0,0 1 1,-1-1-1,1 1 0,-1-1 0,1 0 0,0 1 0,-1-1 0,1 0 0,-1 0 0,1 0 0,-1-1 1,1 1-1,-1 0 0,1 0 0,-3-1 0,-1-9-5668</inkml:trace>
</inkml:ink>
</file>

<file path=ppt/ink/ink3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9:13.356"/>
    </inkml:context>
    <inkml:brush xml:id="br0">
      <inkml:brushProperty name="width" value="0.1" units="cm"/>
      <inkml:brushProperty name="height" value="0.1" units="cm"/>
      <inkml:brushProperty name="color" value="#33CCFF"/>
    </inkml:brush>
  </inkml:definitions>
  <inkml:trace contextRef="#ctx0" brushRef="#br0">453 8 548 0 0,'0'0'5985'0'0,"3"-7"-7434"0"0,-6 50 2561 0 0,-4-18-794 0 0,0-1 1 0 0,-2 0-1 0 0,-1 0 0 0 0,-17 29 1 0 0,-61 89-142 0 0,71-115-116 0 0,-58 90 77 0 0,-69 103 71 0 0,136-209-128 0 0,3-3 17 0 0,0 0 1 0 0,-1-1 0 0 0,0 0 0 0 0,0 0-1 0 0,-1 0 1 0 0,1-1 0 0 0,-14 10 356 0 0,21-37 558 0 0,2 11-1166 0 0,0 1 0 0 0,0 0 0 0 0,1 0 0 0 0,0 0-1 0 0,1 1 1 0 0,0-1 0 0 0,0 1 0 0 0,10-10 0 0 0,54-57-651 0 0,-36 44 579 0 0,1 1-1 0 0,2 2 1 0 0,1 1 0 0 0,57-30 0 0 0,-92 55 218 0 0,1 0 0 0 0,-1 1 0 0 0,1-1 0 0 0,0 1 0 0 0,-1 0 0 0 0,1 0 0 0 0,0 0 0 0 0,0 0 0 0 0,0 1 0 0 0,0-1-1 0 0,0 1 1 0 0,0-1 0 0 0,0 1 0 0 0,0 0 0 0 0,0 0 0 0 0,0 1 0 0 0,0-1 0 0 0,0 1 0 0 0,0-1 0 0 0,0 1 0 0 0,-1 0 0 0 0,1 0 0 0 0,0 0 0 0 0,0 0 0 0 0,-1 1 0 0 0,1-1 0 0 0,0 1 0 0 0,-1-1 0 0 0,0 1 0 0 0,1 0 0 0 0,-1 0 0 0 0,0 0 0 0 0,0 1 0 0 0,0-1 0 0 0,0 0 0 0 0,0 1 0 0 0,-1-1 0 0 0,1 1 0 0 0,-1-1 0 0 0,0 1 0 0 0,2 6 0 0 0,3 4 98 0 0,-1 1 0 0 0,-1 1 0 0 0,0-1 0 0 0,-1 1-1 0 0,0 0 1 0 0,-1-1 0 0 0,-1 1 0 0 0,-1 0 0 0 0,0 0 0 0 0,-2 17 0 0 0,-3-2-595 0 0,0 1 0 0 0,-2-1-1 0 0,-20 54 1 0 0,23-68-2372 0 0</inkml:trace>
</inkml:ink>
</file>

<file path=ppt/ink/ink3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43.974"/>
    </inkml:context>
    <inkml:brush xml:id="br0">
      <inkml:brushProperty name="width" value="0.1" units="cm"/>
      <inkml:brushProperty name="height" value="0.1" units="cm"/>
      <inkml:brushProperty name="color" value="#33CCFF"/>
    </inkml:brush>
  </inkml:definitions>
  <inkml:trace contextRef="#ctx0" brushRef="#br0">822 1 5853 0 0,'0'0'6626'0'0,"-18"4"-6499"0"0,-3 1-91 0 0,1 1-1 0 0,0 1 1 0 0,0 1 0 0 0,1 1 0 0 0,0 0 0 0 0,-22 15 0 0 0,-21 21-2 0 0,2 2 0 0 0,3 3 1 0 0,2 3-1 0 0,2 2 0 0 0,2 2 1 0 0,3 2-1 0 0,3 3 0 0 0,2 1 1 0 0,-52 105-1 0 0,81-137-133 0 0,1 1 1 0 0,2 0-1 0 0,2 1 0 0 0,0 0 0 0 0,3 1 1 0 0,0-1-1 0 0,-1 49 0 0 0,7-42 19 0 0,2 0 0 0 0,2 0 0 0 0,1-1 0 0 0,2 1 0 0 0,24 74 0 0 0,-12-60 517 0 0,2 0-1 0 0,2-2 0 0 0,3-1 0 0 0,2-1 1 0 0,2-1-1 0 0,69 85 0 0 0,-94-127-44 0 0,-8-7-149 0 0,-12-11-3986 0 0,-2-9-3277 0 0</inkml:trace>
</inkml:ink>
</file>

<file path=ppt/ink/ink3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7:45.181"/>
    </inkml:context>
    <inkml:brush xml:id="br0">
      <inkml:brushProperty name="width" value="0.1" units="cm"/>
      <inkml:brushProperty name="height" value="0.1" units="cm"/>
      <inkml:brushProperty name="color" value="#33CCFF"/>
    </inkml:brush>
  </inkml:definitions>
  <inkml:trace contextRef="#ctx0" brushRef="#br0">604 1 4072 0 0,'0'0'7410'0'0,"-9"17"-8210"0"0,-131 241 1940 0 0,83-155-784 0 0,-207 352 971 0 0,242-421-1158 0 0,10-14-84 0 0,-1 0 0 0 0,-1-1-1 0 0,0 0 1 0 0,-1-2-1 0 0,-29 27 1 0 0,88-117 156 0 0,4 6-510 0 0,3 3 0 0 0,3 2 1 0 0,68-62-1 0 0,-120 122 302 0 0,0 0-1 0 0,0 0 1 0 0,0 0 0 0 0,0 0-1 0 0,0 1 1 0 0,0-1 0 0 0,1 1-1 0 0,-1-1 1 0 0,1 1 0 0 0,-1 0-1 0 0,6-2 1 0 0,-7 4-30 0 0,0 0 0 0 0,0-1 0 0 0,0 1 0 0 0,0 0 0 0 0,0 0 0 0 0,0-1 0 0 0,0 1 0 0 0,0 0 0 0 0,0 0 0 0 0,0 0 0 0 0,0 0 0 0 0,-1 0 0 0 0,1 0 0 0 0,0 0 0 0 0,-1 1 0 0 0,1-1 0 0 0,-1 0 0 0 0,0 0 0 0 0,1 0 0 0 0,-1 1 0 0 0,0-1 0 0 0,1 0 0 0 0,-1 0 0 0 0,0 1 0 0 0,0 1 0 0 0,4 24-171 0 0,0 0 0 0 0,-2 1 0 0 0,0-1 0 0 0,-3 0 0 0 0,0 0 0 0 0,-1 1 0 0 0,-2-1 0 0 0,-1 0 0 0 0,-13 43 0 0 0,9-32-2231 0 0,9-12-2372 0 0,15-20-197 0 0</inkml:trace>
</inkml:ink>
</file>

<file path=ppt/ink/ink3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9:36.314"/>
    </inkml:context>
    <inkml:brush xml:id="br0">
      <inkml:brushProperty name="width" value="0.1" units="cm"/>
      <inkml:brushProperty name="height" value="0.1" units="cm"/>
      <inkml:brushProperty name="color" value="#33CCFF"/>
    </inkml:brush>
  </inkml:definitions>
  <inkml:trace contextRef="#ctx0" brushRef="#br0">415 1 6645 0 0,'0'0'3580'0'0,"14"0"-5602"0"0,-6 0 1953 0 0,-3 0 50 0 0,0 0 1 0 0,0 0-1 0 0,0 0 0 0 0,0 1 0 0 0,-1-1 0 0 0,1 1 1 0 0,0 0-1 0 0,0 1 0 0 0,-1-1 0 0 0,1 1 0 0 0,-1 0 1 0 0,1 0-1 0 0,-1 0 0 0 0,0 1 0 0 0,1-1 0 0 0,-2 1 0 0 0,1 0 1 0 0,0 0-1 0 0,5 7 0 0 0,3 6 17 0 0,-1 1-1 0 0,0 0 1 0 0,-2 1-1 0 0,0 0 1 0 0,-1 1-1 0 0,0 0 1 0 0,7 35-1 0 0,-5-7 257 0 0,-2-1 0 0 0,3 60-1 0 0,-10-49 157 0 0,-3 0-1 0 0,-2 0 0 0 0,-2 0 0 0 0,-3 0 0 0 0,-17 57 0 0 0,-10 11 457 0 0,-58 131-1 0 0,76-210-420 0 0,-3-1 0 0 0,-2-1-1 0 0,-44 65 1 0 0,56-94-189 0 0,0 0 0 0 0,-1-1 1 0 0,0 0-1 0 0,-1-1 0 0 0,-1-1 1 0 0,0 0-1 0 0,-1-1 0 0 0,0-1 0 0 0,-1 0 1 0 0,0 0-1 0 0,0-2 0 0 0,-30 11 1 0 0,37-16-94 0 0,0-1 0 0 0,0 0 0 0 0,-1-1 0 0 0,-12 1 0 0 0,19-2-481 0 0,-1 0-1 0 0,1 0 1 0 0,-1 0 0 0 0,1-1 0 0 0,-1 1 0 0 0,1-1 0 0 0,-1 0 0 0 0,1 0-1 0 0,0 0 1 0 0,-1 0 0 0 0,1-1 0 0 0,0 1 0 0 0,0-1 0 0 0,-6-4 0 0 0,-4-11-4848 0 0</inkml:trace>
</inkml:ink>
</file>

<file path=ppt/ink/ink3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9:37.060"/>
    </inkml:context>
    <inkml:brush xml:id="br0">
      <inkml:brushProperty name="width" value="0.1" units="cm"/>
      <inkml:brushProperty name="height" value="0.1" units="cm"/>
      <inkml:brushProperty name="color" value="#33CCFF"/>
    </inkml:brush>
  </inkml:definitions>
  <inkml:trace contextRef="#ctx0" brushRef="#br0">134 60 5168 0 0,'0'0'4403'0'0,"-9"11"-5473"0"0,-3 5 1094 0 0,8-8 22 0 0,-1-2 0 0 0,-1 1 0 0 0,1 0 0 0 0,-1-1 0 0 0,-1 0 0 0 0,-10 8 0 0 0,16-13-10 0 0,1-1-1 0 0,0 1 1 0 0,-1-1-1 0 0,0 1 1 0 0,1-1-1 0 0,-1 1 1 0 0,1-1-1 0 0,-1 0 0 0 0,1 1 1 0 0,-1-1-1 0 0,0 0 1 0 0,1 1-1 0 0,-1-1 1 0 0,0 0-1 0 0,0 0 1 0 0,1 0-1 0 0,-1 1 0 0 0,0-1 1 0 0,1 0-1 0 0,-1 0 1 0 0,0 0-1 0 0,0 0 1 0 0,1 0-1 0 0,-1 0 1 0 0,-1-1-1 0 0,2 1-17 0 0,-1-1 0 0 0,1 0 0 0 0,-1 1 0 0 0,1-1 0 0 0,0 0 0 0 0,-1 1 1 0 0,1-1-1 0 0,0 0 0 0 0,0 0 0 0 0,0 1 0 0 0,-1-1 0 0 0,1 0 0 0 0,0 0 0 0 0,0 1 0 0 0,0-1 0 0 0,0 0 0 0 0,0 0 0 0 0,1-1 0 0 0,8-37-656 0 0,-4 26 525 0 0,-2 5 156 0 0,0 0 0 0 0,0 1 0 0 0,1-1 0 0 0,0 1 0 0 0,0-1 0 0 0,1 1-1 0 0,0 0 1 0 0,0 1 0 0 0,7-8 0 0 0,-17 41 229 0 0,-4-14-93 0 0,-1-1-1 0 0,0 0 1 0 0,-1 0-1 0 0,-15 11 1 0 0,-7-2-4549 0 0</inkml:trace>
</inkml:ink>
</file>

<file path=ppt/ink/ink3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9:37.482"/>
    </inkml:context>
    <inkml:brush xml:id="br0">
      <inkml:brushProperty name="width" value="0.1" units="cm"/>
      <inkml:brushProperty name="height" value="0.1" units="cm"/>
      <inkml:brushProperty name="color" value="#33CCFF"/>
    </inkml:brush>
  </inkml:definitions>
  <inkml:trace contextRef="#ctx0" brushRef="#br0">141 1 5168 0 0,'0'0'4971'0'0,"0"15"-5487"0"0,-4 23 1028 0 0,0-1 0 0 0,-21 74 0 0 0,-16 1 135 0 0,35-99-480 0 0,-1 0 1 0 0,0 0-1 0 0,-1 0 0 0 0,-1-1 1 0 0,1 0-1 0 0,-12 11 0 0 0,18-26 856 0 0,5-11-948 0 0,5-15-429 0 0,64-117-285 0 0,-60 124 575 0 0,1 2 0 0 0,1 0 0 0 0,1 0 0 0 0,29-29 0 0 0,-43 48 50 0 0,0 0 0 0 0,0 1 0 0 0,0-1 0 0 0,0 0 0 0 0,0 0 0 0 0,0 0 0 0 0,0 1 0 0 0,0-1 0 0 0,0 0 0 0 0,0 1 0 0 0,0-1 0 0 0,0 1 0 0 0,1 0 0 0 0,-1-1 0 0 0,0 1 0 0 0,0 0 0 0 0,0 0 0 0 0,1-1 0 0 0,-1 1 0 0 0,0 0 0 0 0,0 0 0 0 0,1 0 0 0 0,-1 1 0 0 0,0-1 0 0 0,2 0 0 0 0,-1 1 3 0 0,0 1 1 0 0,-1-1-1 0 0,1 0 1 0 0,0 0-1 0 0,-1 1 1 0 0,1-1-1 0 0,-1 1 1 0 0,0-1-1 0 0,1 1 1 0 0,-1 0-1 0 0,0-1 1 0 0,0 1 0 0 0,0 0-1 0 0,1 2 1 0 0,3 9 60 0 0,0 0 1 0 0,-1 1 0 0 0,3 21-1 0 0,-6-30 1 0 0,3 26-677 0 0,-1-1 0 0 0,-2 57 0 0 0,-2-44-2704 0 0,1-21-588 0 0</inkml:trace>
</inkml:ink>
</file>

<file path=ppt/ink/ink3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9:37.967"/>
    </inkml:context>
    <inkml:brush xml:id="br0">
      <inkml:brushProperty name="width" value="0.1" units="cm"/>
      <inkml:brushProperty name="height" value="0.1" units="cm"/>
      <inkml:brushProperty name="color" value="#33CCFF"/>
    </inkml:brush>
  </inkml:definitions>
  <inkml:trace contextRef="#ctx0" brushRef="#br0">1 174 6977 0 0,'0'0'2285'0'0,"12"-5"-2666"0"0,-6 3 394 0 0,11-5 32 0 0,0 0 0 0 0,-1-1 0 0 0,29-18 1 0 0,-41 23 80 0 0,-1 1 0 0 0,1-1 0 0 0,0 1 0 0 0,-1-1 0 0 0,0 0 0 0 0,0-1 0 0 0,0 1 0 0 0,0 0 0 0 0,0-1 0 0 0,-1 0 0 0 0,1 0 0 0 0,-1 1 1 0 0,0-1-1 0 0,0-1 0 0 0,-1 1 0 0 0,1 0 0 0 0,-1 0 0 0 0,0-1 0 0 0,0 1 0 0 0,0 0 0 0 0,-1-1 0 0 0,0 1 0 0 0,1-1 0 0 0,-2-5 0 0 0,1 9-95 0 0,0 0-1 0 0,0 0 0 0 0,0 1 0 0 0,0-1 0 0 0,0 0 0 0 0,0 1 0 0 0,0-1 0 0 0,0 0 0 0 0,0 0 0 0 0,0 1 0 0 0,-1-1 0 0 0,1 0 0 0 0,0 1 0 0 0,0-1 0 0 0,-1 0 0 0 0,1 1 0 0 0,-1-1 0 0 0,1 1 0 0 0,0-1 1 0 0,-1 1-1 0 0,1-1 0 0 0,-1 0 0 0 0,1 1 0 0 0,-1 0 0 0 0,0-1 0 0 0,1 1 0 0 0,-1-1 0 0 0,1 1 0 0 0,-1 0 0 0 0,0-1 0 0 0,1 1 0 0 0,-1 0 0 0 0,0 0 0 0 0,0-1 0 0 0,1 1 0 0 0,-1 0 0 0 0,0 0 0 0 0,1 0 1 0 0,-1 0-1 0 0,0 0 0 0 0,0 0 0 0 0,1 0 0 0 0,-1 0 0 0 0,0 0 0 0 0,-1 1 0 0 0,1 0-89 0 0,-1 0 0 0 0,0 0-1 0 0,1 0 1 0 0,-1 0 0 0 0,0 0 0 0 0,1 1 0 0 0,0-1 0 0 0,-1 1 0 0 0,1-1-1 0 0,0 1 1 0 0,0-1 0 0 0,0 1 0 0 0,0 0 0 0 0,0 0 0 0 0,-2 3-1 0 0,-3 14-71 0 0,1 0-1 0 0,0 0 0 0 0,2 0 0 0 0,0 1 0 0 0,0 27 0 0 0,3-38 45 0 0,0 0 1 0 0,0 0-1 0 0,1 1 1 0 0,0-1-1 0 0,1 0 1 0 0,0 0-1 0 0,1 0 0 0 0,0-1 1 0 0,0 1-1 0 0,0-1 1 0 0,1 1-1 0 0,1-1 1 0 0,8 12-1 0 0,-12-19-103 0 0,-1 0 0 0 0,1 0 0 0 0,-1 0 0 0 0,1-1 0 0 0,0 1 0 0 0,-1 0 0 0 0,1-1 0 0 0,0 1-1 0 0,-1 0 1 0 0,1-1 0 0 0,0 1 0 0 0,0-1 0 0 0,0 1 0 0 0,0-1 0 0 0,0 0 0 0 0,0 1 0 0 0,-1-1 0 0 0,1 0 0 0 0,0 0 0 0 0,0 1 0 0 0,0-1 0 0 0,0 0 0 0 0,0 0 0 0 0,0 0 0 0 0,0 0 0 0 0,0 0 0 0 0,0 0-1 0 0,0-1 1 0 0,0 1 0 0 0,0 0 0 0 0,0 0 0 0 0,0-1 0 0 0,0 1 0 0 0,0-1 0 0 0,1 0 0 0 0,12-12-2279 0 0</inkml:trace>
</inkml:ink>
</file>

<file path=ppt/ink/ink3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9:38.418"/>
    </inkml:context>
    <inkml:brush xml:id="br0">
      <inkml:brushProperty name="width" value="0.1" units="cm"/>
      <inkml:brushProperty name="height" value="0.1" units="cm"/>
      <inkml:brushProperty name="color" value="#33CCFF"/>
    </inkml:brush>
  </inkml:definitions>
  <inkml:trace contextRef="#ctx0" brushRef="#br0">379 1 2888 0 0,'0'0'8261'0'0,"-7"14"-8140"0"0,-13 25 62 0 0,-96 201 874 0 0,65-124-1315 0 0,41-98-794 0 0,0-1-1 0 0,-15 18 1 0 0,12-21-1780 0 0,-2-9-1139 0 0</inkml:trace>
  <inkml:trace contextRef="#ctx0" brushRef="#br0" timeOffset="1">0 48 7009 0 0,'0'0'3279'0'0,"12"12"-4011"0"0,93 91 812 0 0,-42-29 18 0 0,-28-32 64 0 0,70 66 0 0 0,-104-107-243 0 0,32 21-1657 0 0,-31-21 1372 0 0,-1 0 1 0 0,1-1-1 0 0,0 1 0 0 0,0-1 1 0 0,0 1-1 0 0,0-1 0 0 0,0 0 0 0 0,0 0 1 0 0,0 0-1 0 0,0 0 0 0 0,3 0 0 0 0,12-5-3424 0 0</inkml:trace>
</inkml:ink>
</file>

<file path=ppt/ink/ink3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9:38.826"/>
    </inkml:context>
    <inkml:brush xml:id="br0">
      <inkml:brushProperty name="width" value="0.1" units="cm"/>
      <inkml:brushProperty name="height" value="0.1" units="cm"/>
      <inkml:brushProperty name="color" value="#33CCFF"/>
    </inkml:brush>
  </inkml:definitions>
  <inkml:trace contextRef="#ctx0" brushRef="#br0">299 0 9109 0 0,'0'0'3668'0'0,"-2"6"-4121"0"0,-29 151 2158 0 0,18-84-1892 0 0,-3 1 0 0 0,-45 126 0 0 0,60-197 26 0 0,-18 38-984 0 0,17-38 733 0 0,1 0 1 0 0,-1 0-1 0 0,0-1 0 0 0,0 1 1 0 0,0-1-1 0 0,0 1 0 0 0,0-1 1 0 0,-1 1-1 0 0,1-1 0 0 0,-1 0 1 0 0,-3 2-1 0 0,-5-3-4162 0 0</inkml:trace>
  <inkml:trace contextRef="#ctx0" brushRef="#br0" timeOffset="1">0 165 468 0 0,'0'0'12199'0'0,"14"4"-14209"0"0,226 93 2275 0 0,-203-84-1262 0 0,-12-8-3050 0 0,-14-5 1069 0 0</inkml:trace>
</inkml:ink>
</file>

<file path=ppt/ink/ink3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9:39.230"/>
    </inkml:context>
    <inkml:brush xml:id="br0">
      <inkml:brushProperty name="width" value="0.1" units="cm"/>
      <inkml:brushProperty name="height" value="0.1" units="cm"/>
      <inkml:brushProperty name="color" value="#33CCFF"/>
    </inkml:brush>
  </inkml:definitions>
  <inkml:trace contextRef="#ctx0" brushRef="#br0">576 0 7401 0 0,'0'0'4290'0'0,"13"11"-5585"0"0,-4-3 1278 0 0,0-1 64 0 0,-1 0-1 0 0,0 0 1 0 0,0 1 0 0 0,-1 0 0 0 0,0 1 0 0 0,0-1 0 0 0,-1 1 0 0 0,0 1 0 0 0,7 14 0 0 0,2 15 42 0 0,-1 1-1 0 0,-2 0 1 0 0,-2 1 0 0 0,-2 0 0 0 0,5 68 0 0 0,-10-44 224 0 0,-3 1-1 0 0,-16 123 1 0 0,1-100-12 0 0,-5-1 0 0 0,-3 0 1 0 0,-5-2-1 0 0,-3 0 0 0 0,-4-3 0 0 0,-59 106 0 0 0,75-157 52 0 0,-1-1-1 0 0,-2-1 1 0 0,-1 0-1 0 0,-1-2 0 0 0,-1-1 1 0 0,-1-1-1 0 0,-2-1 1 0 0,-54 37-1 0 0,50-39 308 0 0,-40 19 1 0 0,61-37-749 0 0,1 0 0 0 0,-1-1 0 0 0,0 0 0 0 0,0-1-1 0 0,0 0 1 0 0,0 0 0 0 0,-1-1 0 0 0,-17 0 0 0 0,40-31-11190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4:59.505"/>
    </inkml:context>
    <inkml:brush xml:id="br0">
      <inkml:brushProperty name="width" value="0.035" units="cm"/>
      <inkml:brushProperty name="height" value="0.035" units="cm"/>
      <inkml:brushProperty name="color" value="#E71224"/>
    </inkml:brush>
  </inkml:definitions>
  <inkml:trace contextRef="#ctx0" brushRef="#br0">212 0 5096,'-7'9'9743,"4"9"-10099,1-7 790,-78 517 1727,46-256-1871,-13 13-493,14-98-5252,27-155 1438</inkml:trace>
</inkml:ink>
</file>

<file path=ppt/ink/ink3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9:42.004"/>
    </inkml:context>
    <inkml:brush xml:id="br0">
      <inkml:brushProperty name="width" value="0.1" units="cm"/>
      <inkml:brushProperty name="height" value="0.1" units="cm"/>
      <inkml:brushProperty name="color" value="#33CCFF"/>
    </inkml:brush>
  </inkml:definitions>
  <inkml:trace contextRef="#ctx0" brushRef="#br0">27 0 664 0 0,'0'0'5000'0'0,"-27"8"-2100"0"0,34-9-2359 0 0,0 1 1 0 0,-1 0-1 0 0,1 0 0 0 0,0 0 1 0 0,0 1-1 0 0,8 2 0 0 0,10 1 240 0 0,470 32-28 0 0,-476-35-731 0 0,-5 1 106 0 0,-1-1 0 0 0,1-1-1 0 0,0-1 1 0 0,0 0 0 0 0,14-3 0 0 0,-23 3-520 0 0,-1 0 0 0 0,0 0 0 0 0,0 0 0 0 0,1 1 0 0 0,-1-1 0 0 0,0 1 0 0 0,1 0 0 0 0,-1 0 0 0 0,6 1 0 0 0,-7 0-268 0 0,0 0 1 0 0,-1-1-1 0 0,1 1 1 0 0,0 0-1 0 0,-1 1 1 0 0,0-1-1 0 0,1 0 1 0 0,-1 1 0 0 0,4 3-1 0 0</inkml:trace>
</inkml:ink>
</file>

<file path=ppt/ink/ink3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9:42.452"/>
    </inkml:context>
    <inkml:brush xml:id="br0">
      <inkml:brushProperty name="width" value="0.1" units="cm"/>
      <inkml:brushProperty name="height" value="0.1" units="cm"/>
      <inkml:brushProperty name="color" value="#33CCFF"/>
    </inkml:brush>
  </inkml:definitions>
  <inkml:trace contextRef="#ctx0" brushRef="#br0">14 0 260 0 0,'0'0'4336'0'0,"-4"4"-4451"0"0,-6 8 710 0 0,13-5 353 0 0,34 0 772 0 0,-34-7-1677 0 0,504 28 4356 0 0,-406-41-1814 0 0,-89 20-4544 0 0,-3 0-223 0 0,3-6-863 0 0</inkml:trace>
</inkml:ink>
</file>

<file path=ppt/ink/ink3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9:45.553"/>
    </inkml:context>
    <inkml:brush xml:id="br0">
      <inkml:brushProperty name="width" value="0.1" units="cm"/>
      <inkml:brushProperty name="height" value="0.1" units="cm"/>
      <inkml:brushProperty name="color" value="#33CCFF"/>
    </inkml:brush>
  </inkml:definitions>
  <inkml:trace contextRef="#ctx0" brushRef="#br0">0 1 2228 0 0,'0'0'4685'0'0,"0"6"-2263"0"0,21 0-1541 0 0,-1-2 0 0 0,30 3-1 0 0,8 2-635 0 0,-31-3-83 0 0,0-1-126 0 0,0 1 0 0 0,30 11 0 0 0,-57-17-171 0 0,0 1 1 0 0,1-1-1 0 0,-1 0 1 0 0,0 0-1 0 0,1 1 1 0 0,0 0-539 0 0,-1 0 539 0 0,1-1-1 0 0,-1 0 1 0 0,0 1 0 0 0,0-1-1 0 0,0 0 1 0 0,0 1-1 0 0,1-1 1 0 0,-1 1-1 0 0,0-1 1 0 0,0 0-1 0 0,0 1 1 0 0,0-1-1 0 0,0 1 1 0 0,0-1-1 0 0,0 1 1 0 0,0-1-1 0 0,0 0 1 0 0,0 1-1 0 0,0-1 1 0 0,-1 1-1 0 0,1-1 1 0 0,0 0-1 0 0,0 1 1 0 0,0-1-1 0 0,-1 1 1 0 0</inkml:trace>
</inkml:ink>
</file>

<file path=ppt/ink/ink3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9:45.971"/>
    </inkml:context>
    <inkml:brush xml:id="br0">
      <inkml:brushProperty name="width" value="0.1" units="cm"/>
      <inkml:brushProperty name="height" value="0.1" units="cm"/>
      <inkml:brushProperty name="color" value="#33CCFF"/>
    </inkml:brush>
  </inkml:definitions>
  <inkml:trace contextRef="#ctx0" brushRef="#br0">0 0 156 0 0,'0'0'7157'0'0,"6"3"-6882"0"0,65 26 1027 0 0,1-3 0 0 0,124 27 0 0 0,-177-48-1030 0 0,-18-5-280 0 0,-1 0-1 0 0,0 0 0 0 0,1 0 0 0 0,-1 0 0 0 0,0 0 0 0 0,1 0 0 0 0,-1 0 0 0 0,0 1 0 0 0,1-1 1 0 0,-1 0-1 0 0,0 0 0 0 0,1 0 0 0 0,-1 0 0 0 0,0 1 0 0 0,1-1 0 0 0,-1 0 0 0 0,0 0 1 0 0,0 1-1 0 0,1-1 0 0 0,-1 0 0 0 0,0 1 0 0 0,0-1 0 0 0,1 0 0 0 0,-1 0 0 0 0,0 1 1 0 0,0-1-1 0 0,0 0 0 0 0,0 1 0 0 0,0-1 0 0 0,0 1 0 0 0,1-1 0 0 0,-1 0 0 0 0,0 1 1 0 0,0-1-1 0 0,0 0 0 0 0,0 1 0 0 0,0-1 0 0 0,0 0 0 0 0,0 1 0 0 0,-1-1 0 0 0,1 1 0 0 0,0-1 1 0 0,0 0-1 0 0,0 1 0 0 0,0-1 0 0 0,0 0 0 0 0,0 1 0 0 0,-1-1 0 0 0,1 0 0 0 0,0 1 1 0 0,0-1-1 0 0,-1 0 0 0 0,1 0 0 0 0,-1 1 0 0 0</inkml:trace>
</inkml:ink>
</file>

<file path=ppt/ink/ink3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0:07.552"/>
    </inkml:context>
    <inkml:brush xml:id="br0">
      <inkml:brushProperty name="width" value="0.1" units="cm"/>
      <inkml:brushProperty name="height" value="0.1" units="cm"/>
      <inkml:brushProperty name="color" value="#33CCFF"/>
    </inkml:brush>
  </inkml:definitions>
  <inkml:trace contextRef="#ctx0" brushRef="#br0">0 42 8625 0 0,'0'0'3804'0'0,"105"7"-6544"0"0,-27-7 2688 0 0,26-2-76 0 0,16-7-468 0 0,2-5-496 0 0,-31 3-544 0 0,-8-1-1309 0 0</inkml:trace>
</inkml:ink>
</file>

<file path=ppt/ink/ink3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0:07.961"/>
    </inkml:context>
    <inkml:brush xml:id="br0">
      <inkml:brushProperty name="width" value="0.1" units="cm"/>
      <inkml:brushProperty name="height" value="0.1" units="cm"/>
      <inkml:brushProperty name="color" value="#33CCFF"/>
    </inkml:brush>
  </inkml:definitions>
  <inkml:trace contextRef="#ctx0" brushRef="#br0">0 27 2480 0 0,'0'0'6517'0'0,"85"0"-8845"0"0,-45-5 1964 0 0,4-3-781 0 0,-9 3-731 0 0,21-4-800 0 0</inkml:trace>
</inkml:ink>
</file>

<file path=ppt/ink/ink3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0:08.852"/>
    </inkml:context>
    <inkml:brush xml:id="br0">
      <inkml:brushProperty name="width" value="0.1" units="cm"/>
      <inkml:brushProperty name="height" value="0.1" units="cm"/>
      <inkml:brushProperty name="color" value="#33CCFF"/>
    </inkml:brush>
  </inkml:definitions>
  <inkml:trace contextRef="#ctx0" brushRef="#br0">1 201 116 0 0,'0'0'3'0'0,"12"0"-16"0"0,225-2 1068 0 0,322-68 1555 0 0,130-10-2230 0 0,-99 63 182 0 0,2 26 174 0 0,-291-4-288 0 0,931-10 1112 0 0,-702-5-1269 0 0,-64 1 187 0 0,1215-8 895 0 0,-769 13-659 0 0,260 5-81 0 0,-720 10-328 0 0,653 30 333 0 0,-394 17 1120 0 0,-709-58-1787 0 0,2 0 48 0 0,0 0-1 0 0,0 1 1 0 0,0-1 0 0 0,0 1 0 0 0,0 0 0 0 0,0 0 0 0 0,0 0 0 0 0,-1 0 0 0 0,1 1 0 0 0,0-1 0 0 0,-1 1 0 0 0,1 0 0 0 0,5 5 0 0 0,-3-2-414 0 0,-5-4 130 0 0,1 1 0 0 0,0-1 0 0 0,-1 1 0 0 0,1-1 0 0 0,0 0 0 0 0,0 0 0 0 0,0 0 0 0 0,0 0 0 0 0,4 1 0 0 0,14 0-2764 0 0</inkml:trace>
</inkml:ink>
</file>

<file path=ppt/ink/ink3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0:18.608"/>
    </inkml:context>
    <inkml:brush xml:id="br0">
      <inkml:brushProperty name="width" value="0.1" units="cm"/>
      <inkml:brushProperty name="height" value="0.1" units="cm"/>
      <inkml:brushProperty name="color" value="#33CCFF"/>
    </inkml:brush>
  </inkml:definitions>
  <inkml:trace contextRef="#ctx0" brushRef="#br0">190 1 92 0 0,'0'0'9090'0'0,"0"3"-9033"0"0,-2 9 209 0 0,0 0 1 0 0,-1 1 0 0 0,-1-1-1 0 0,0-1 1 0 0,-10 21 0 0 0,5-11 143 0 0,-47 122 249 0 0,-27 63-491 0 0,70-184-1636 0 0,16-35-2704 0 0,3-2 2687 0 0,5-15-1170 0 0</inkml:trace>
</inkml:ink>
</file>

<file path=ppt/ink/ink3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0:19.030"/>
    </inkml:context>
    <inkml:brush xml:id="br0">
      <inkml:brushProperty name="width" value="0.1" units="cm"/>
      <inkml:brushProperty name="height" value="0.1" units="cm"/>
      <inkml:brushProperty name="color" value="#33CCFF"/>
    </inkml:brush>
  </inkml:definitions>
  <inkml:trace contextRef="#ctx0" brushRef="#br0">32 69 2600 0 0,'0'0'3849'0'0,"-6"10"-5045"0"0,-16 34 1045 0 0,22-42 148 0 0,-1-1-1 0 0,1 0 0 0 0,-1 0 0 0 0,1 1 1 0 0,0-1-1 0 0,-1 0 0 0 0,1 1 0 0 0,0-1 1 0 0,0 0-1 0 0,0 1 0 0 0,0-1 0 0 0,0 0 0 0 0,0 1 1 0 0,0-1-1 0 0,1 0 0 0 0,-1 1 0 0 0,0-1 1 0 0,1 0-1 0 0,-1 0 0 0 0,1 1 0 0 0,-1-1 1 0 0,1 0-1 0 0,0 0 0 0 0,-1 0 0 0 0,1 0 0 0 0,0 0 1 0 0,0 0-1 0 0,0 0 0 0 0,0 0 0 0 0,0 0 1 0 0,0 0-1 0 0,0 0 0 0 0,0 0 0 0 0,0-1 1 0 0,0 1-1 0 0,3 1 0 0 0,1 0 26 0 0,0 0 0 0 0,0-1 0 0 0,0 1 0 0 0,1-1 0 0 0,-1 0 0 0 0,8 1-1 0 0,-10-2 53 0 0,1 0-1 0 0,-1 0 1 0 0,1 0-1 0 0,-1-1 1 0 0,1 1-1 0 0,-1-1 0 0 0,1 0 1 0 0,-1 0-1 0 0,1 0 1 0 0,-1-1-1 0 0,0 1 0 0 0,0-1 1 0 0,0 1-1 0 0,0-1 1 0 0,0 0-1 0 0,0-1 1 0 0,0 1-1 0 0,0 0 0 0 0,-1-1 1 0 0,1 1-1 0 0,-1-1 1 0 0,0 0-1 0 0,0 0 0 0 0,0 0 1 0 0,0 0-1 0 0,0 0 1 0 0,-1 0-1 0 0,1 0 0 0 0,-1-1 1 0 0,0 1-1 0 0,1-5 1 0 0,-1 4-27 0 0,0 0 0 0 0,0 0 0 0 0,-1 0-1 0 0,1-1 1 0 0,-1 1 0 0 0,0 0 0 0 0,0 0 0 0 0,0-1 0 0 0,-1 1 0 0 0,1 0 0 0 0,-1 0 0 0 0,0 0 0 0 0,-1 0 0 0 0,1 0 0 0 0,-1 0 0 0 0,1 0 0 0 0,-1 0-1 0 0,0 1 1 0 0,0-1 0 0 0,-1 0 0 0 0,1 1 0 0 0,-1 0 0 0 0,0 0 0 0 0,0 0 0 0 0,0 0 0 0 0,-5-4 0 0 0,-4 2-1171 0 0</inkml:trace>
</inkml:ink>
</file>

<file path=ppt/ink/ink3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0:19.495"/>
    </inkml:context>
    <inkml:brush xml:id="br0">
      <inkml:brushProperty name="width" value="0.1" units="cm"/>
      <inkml:brushProperty name="height" value="0.1" units="cm"/>
      <inkml:brushProperty name="color" value="#33CCFF"/>
    </inkml:brush>
  </inkml:definitions>
  <inkml:trace contextRef="#ctx0" brushRef="#br0">630 180 1056 0 0,'0'0'5245'0'0,"-2"-13"-5034"0"0,1 6-190 0 0,-17-74 380 0 0,16 75-279 0 0,0 0 1 0 0,0 0-1 0 0,0 0 0 0 0,-1 0 1 0 0,0 0-1 0 0,0 0 1 0 0,-1 1-1 0 0,1-1 1 0 0,-1 1-1 0 0,-1 0 0 0 0,-8-9 1 0 0,12 14-115 0 0,1-1 1 0 0,-1 1-1 0 0,0 0 1 0 0,1 0-1 0 0,-1 0 1 0 0,1 0-1 0 0,-1 0 1 0 0,0 0-1 0 0,1 0 1 0 0,-1 0-1 0 0,0 0 1 0 0,1 0-1 0 0,-1 0 1 0 0,1 0-1 0 0,-1 0 1 0 0,0 0-1 0 0,1 1 0 0 0,-1-1 1 0 0,1 0-1 0 0,-1 0 1 0 0,1 1-1 0 0,-1-1 1 0 0,1 0-1 0 0,-1 1 1 0 0,1-1-1 0 0,-1 0 1 0 0,1 1-1 0 0,-1-1 1 0 0,1 1-1 0 0,0-1 1 0 0,-1 1-1 0 0,1-1 1 0 0,-1 2-1 0 0,-15 22-688 0 0,12-16 702 0 0,-90 144 535 0 0,-134 300 0 0 0,168-316-422 0 0,-63 158-72 0 0,105-247-2549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4:59.898"/>
    </inkml:context>
    <inkml:brush xml:id="br0">
      <inkml:brushProperty name="width" value="0.035" units="cm"/>
      <inkml:brushProperty name="height" value="0.035" units="cm"/>
      <inkml:brushProperty name="color" value="#E71224"/>
    </inkml:brush>
  </inkml:definitions>
  <inkml:trace contextRef="#ctx0" brushRef="#br0">0 67 8597,'19'-20'6592,"6"7"-5115,31-3-1726,-54 15 420,36-5 9,0 1 1,0 1 0,1 3 0,44 3-1,151 24-88,-234-26-92,418 59-379,-394-56-1,78 9-432,-33-13-2525,-69 1 3286,0 0-1,0 0 1,0 0-1,0 0 1,0 0-1,0 0 1,0 0-1,0 0 1,0 0 0,0 0-1,0 0 1,0 0-1,0-1 1,0 1-1,0 0 1,0 0-1,0 0 1,0 0-1,0 0 1,0 0-1,0 0 1,0 0 0,0 0-1,0 0 1,0 0-1,0 0 1,0 0-1,0 0 1,0 0-1,0-1 1,0 1-1,0 0 1,0 0-1,0 0 1,1 0 0,-1 0-1,0 0 1,0 0-1,0 0 1,0 0-1,0 0 1,0 0-1,0 0 1,0 0-1,0 0 1,0 0-1,0 0 1,0 0 0,0 0-1,1 0 1,-1 0-1,0 0 1,0 0-1,-11-2-4179</inkml:trace>
</inkml:ink>
</file>

<file path=ppt/ink/ink3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0:19.962"/>
    </inkml:context>
    <inkml:brush xml:id="br0">
      <inkml:brushProperty name="width" value="0.1" units="cm"/>
      <inkml:brushProperty name="height" value="0.1" units="cm"/>
      <inkml:brushProperty name="color" value="#33CCFF"/>
    </inkml:brush>
  </inkml:definitions>
  <inkml:trace contextRef="#ctx0" brushRef="#br0">0 55 3976 0 0,'0'0'2997'0'0,"79"-15"-3973"0"0,-54 11 968 0 0,3 0 8 0 0,2 2 12 0 0,3-2 52 0 0,0 0 28 0 0,0 0-92 0 0,0-1-92 0 0,-8 1-1145 0 0,11-5-1459 0 0</inkml:trace>
</inkml:ink>
</file>

<file path=ppt/ink/ink3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0:20.414"/>
    </inkml:context>
    <inkml:brush xml:id="br0">
      <inkml:brushProperty name="width" value="0.1" units="cm"/>
      <inkml:brushProperty name="height" value="0.1" units="cm"/>
      <inkml:brushProperty name="color" value="#33CCFF"/>
    </inkml:brush>
  </inkml:definitions>
  <inkml:trace contextRef="#ctx0" brushRef="#br0">393 2 704 0 0,'0'0'7987'0'0,"-3"-1"-8023"0"0,-6 6-84 0 0,2 3 138 0 0,0 0-1 0 0,1 0 0 0 0,-10 17 1 0 0,-1 2 112 0 0,-52 73 449 0 0,-98 196 0 0 0,151-261-576 0 0,1 0 0 0 0,2 1-1 0 0,1 0 1 0 0,2 1 0 0 0,2 0 0 0 0,1 1 0 0 0,2 0 0 0 0,2 0 0 0 0,1 0 0 0 0,4 47 0 0 0,0-67 62 0 0,2-1 1 0 0,0 0-1 0 0,1 1 0 0 0,1-2 1 0 0,0 1-1 0 0,1-1 0 0 0,1 0 1 0 0,0 0-1 0 0,2-1 0 0 0,-1 0 1 0 0,2-1-1 0 0,0 0 0 0 0,1-1 0 0 0,0 0 1 0 0,25 20-1 0 0,-15-15-15 0 0,1-2 0 0 0,1 0-1 0 0,1-1 1 0 0,0-2 0 0 0,1-1-1 0 0,0 0 1 0 0,1-2 0 0 0,0-1-1 0 0,33 6 1 0 0,-57-14-118 0 0,19 2-1382 0 0,-22-3 1311 0 0,1 0 1 0 0,0 0-1 0 0,-1 0 1 0 0,1 0-1 0 0,-1 0 1 0 0,1 0-1 0 0,0 0 1 0 0,-1-1-1 0 0,1 1 1 0 0,0 0-1 0 0,-1 0 1 0 0,1 0-1 0 0,-1-1 1 0 0,1 1-1 0 0,-1 0 1 0 0,1-1-1 0 0,-1 1 0 0 0,1-1 1 0 0,-1 1-1 0 0,1 0 1 0 0,-1-1-1 0 0,1 1 1 0 0,-1-1-1 0 0,1 1 1 0 0,-1-1-1 0 0,0 1 1 0 0,1-1-1 0 0,-1 0 1 0 0,3-19-2538 0 0</inkml:trace>
</inkml:ink>
</file>

<file path=ppt/ink/ink3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0:20.805"/>
    </inkml:context>
    <inkml:brush xml:id="br0">
      <inkml:brushProperty name="width" value="0.1" units="cm"/>
      <inkml:brushProperty name="height" value="0.1" units="cm"/>
      <inkml:brushProperty name="color" value="#33CCFF"/>
    </inkml:brush>
  </inkml:definitions>
  <inkml:trace contextRef="#ctx0" brushRef="#br0">286 1 3024 0 0,'0'0'3142'0'0,"10"16"-3002"0"0,0-2-45 0 0,-6-9-45 0 0,0 0 0 0 0,0 0 1 0 0,-1 1-1 0 0,0-1 0 0 0,0 1 0 0 0,0 0 1 0 0,0 0-1 0 0,-1 0 0 0 0,0 0 0 0 0,-1 0 1 0 0,1 1-1 0 0,-1-1 0 0 0,0 0 0 0 0,0 1 1 0 0,-1-1-1 0 0,0 1 0 0 0,-2 11 0 0 0,-11 44 977 0 0,-40 115 0 0 0,-40 53-517 0 0,73-182-266 0 0,13-32-164 0 0,-17 44 181 0 0,-3-1-1 0 0,-65 105 1 0 0,81-150 210 0 0,11-20 307 0 0,15-26-564 0 0,17-22-582 0 0,1 2-1 0 0,3 2 0 0 0,3 1 1 0 0,57-57-1 0 0,-84 93 306 0 0,-1 2 0 0 0,2 0-1 0 0,14-11 1 0 0,-23 19 13 0 0,-1 1-1 0 0,1 0 0 0 0,0-1 0 0 0,0 2 1 0 0,0-1-1 0 0,0 0 0 0 0,0 1 0 0 0,0 0 1 0 0,0-1-1 0 0,0 2 0 0 0,1-1 0 0 0,-1 0 1 0 0,0 1-1 0 0,0 0 0 0 0,1 0 0 0 0,-1 0 1 0 0,6 2-1 0 0,-8-1 56 0 0,1 0-1 0 0,-1 0 1 0 0,1 1 0 0 0,-1-1 0 0 0,0 1 0 0 0,0-1 0 0 0,0 1-1 0 0,0 0 1 0 0,0 0 0 0 0,0 0 0 0 0,0 0 0 0 0,-1 0-1 0 0,1 1 1 0 0,-1-1 0 0 0,0 0 0 0 0,1 1 0 0 0,-1-1-1 0 0,0 1 1 0 0,0-1 0 0 0,-1 1 0 0 0,1 0 0 0 0,0 3-1 0 0,2 9 298 0 0,0 1 0 0 0,0 22 0 0 0,-3-36-275 0 0,1 20 115 0 0,-1 0 1 0 0,0 0-1 0 0,-2-1 0 0 0,-1 1 0 0 0,-1-1 0 0 0,0 1 0 0 0,-2-1 0 0 0,0 0 0 0 0,-2-1 1 0 0,-11 25-1 0 0,8-26-582 0 0,0 0 1 0 0,-1 0 0 0 0,-18 20-1 0 0,14-20-3880 0 0</inkml:trace>
</inkml:ink>
</file>

<file path=ppt/ink/ink3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0:25.149"/>
    </inkml:context>
    <inkml:brush xml:id="br0">
      <inkml:brushProperty name="width" value="0.1" units="cm"/>
      <inkml:brushProperty name="height" value="0.1" units="cm"/>
      <inkml:brushProperty name="color" value="#33CCFF"/>
    </inkml:brush>
  </inkml:definitions>
  <inkml:trace contextRef="#ctx0" brushRef="#br0">802 0 288 0 0,'4'19'413'0'0,"3"28"259"0"0,-3 0 0 0 0,-1 0 0 0 0,-2 1 0 0 0,-11 84 0 0 0,-1-77 100 0 0,-2-2 0 0 0,-3 1 0 0 0,-3-2-1 0 0,-1 0 1 0 0,-48 86 0 0 0,51-113-432 0 0,-1 1 0 0 0,-1-2 0 0 0,0-1 0 0 0,-2 0 0 0 0,-29 24 1 0 0,12-16 91 0 0,-2-1 1 0 0,-60 34-1 0 0,87-56-482 0 0,-85 44 444 0 0,86-46-625 0 0,0-1-1 0 0,0-1 1 0 0,0 0-1 0 0,-1-1 1 0 0,1 0-1 0 0,-20 1 1 0 0,29-4-27 0 0,3 0 183 0 0,-1 0 0 0 0,1 1 1 0 0,-1-1-1 0 0,1 0 1 0 0,-1 0-1 0 0,1 0 0 0 0,-1 0 1 0 0,1 0-1 0 0,-1 0 0 0 0,1 0 1 0 0,0 0-1 0 0,-1 0 0 0 0,1 0 1 0 0,-1 0-1 0 0,1-1 0 0 0,-1 1 1 0 0,1 0-1 0 0,-1 0 1 0 0,1 0-1 0 0,0 0 0 0 0,-1-1 1 0 0,1 1-1 0 0,-1 0 0 0 0,1-1 1 0 0,0 1-1 0 0,-1 0 0 0 0,1-1 1 0 0,0 1-1 0 0,0 0 0 0 0,-1-1 1 0 0,1 1-1 0 0,0 0 1 0 0,0-1-1 0 0,-1 1 0 0 0,1-1 1 0 0,0 1-1 0 0,0-1 0 0 0,0-21-2504 0 0</inkml:trace>
</inkml:ink>
</file>

<file path=ppt/ink/ink3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0:25.586"/>
    </inkml:context>
    <inkml:brush xml:id="br0">
      <inkml:brushProperty name="width" value="0.1" units="cm"/>
      <inkml:brushProperty name="height" value="0.1" units="cm"/>
      <inkml:brushProperty name="color" value="#33CCFF"/>
    </inkml:brush>
  </inkml:definitions>
  <inkml:trace contextRef="#ctx0" brushRef="#br0">99 0 4820 0 0,'0'0'7368'0'0,"-8"12"-8920"0"0,-67 97 1695 0 0,61-86 432 0 0,13-19 925 0 0,9-16 130 0 0,2-5-1728 0 0,1 1-1 0 0,1 0 1 0 0,0 1-1 0 0,1 0 1 0 0,1 1 0 0 0,21-17-1 0 0,-35 31 6 0 0,0-1-1 0 0,1 1 1 0 0,-1 0-1 0 0,0-1 1 0 0,1 1 0 0 0,-1 0-1 0 0,0 0 1 0 0,1-1-1 0 0,-1 1 1 0 0,1 0-1 0 0,-1 0 1 0 0,1-1-1 0 0,-1 1 1 0 0,1 0-1 0 0,-1 0 1 0 0,1 0 0 0 0,-1 0-1 0 0,1 0 1 0 0,-1 0-1 0 0,1 0 1 0 0,-1 0-1 0 0,1 0 1 0 0,-1 0-1 0 0,0 0 1 0 0,1 0 0 0 0,-1 0-1 0 0,1 0 1 0 0,-1 0-1 0 0,1 1 1 0 0,-1-1-1 0 0,1 0 1 0 0,0 1-1 0 0,-1 0-224 0 0,1-1 0 0 0,-1 1 0 0 0,1 0 0 0 0,-1 0 0 0 0,0 0 0 0 0,1 0 0 0 0,-1 0 0 0 0,0 0 0 0 0,0 0 0 0 0,0 0 0 0 0,0 0 0 0 0,0 0 0 0 0,0 0 0 0 0,0 0 0 0 0,0 0 0 0 0,-1 1 0 0 0,-2 15-3675 0 0</inkml:trace>
</inkml:ink>
</file>

<file path=ppt/ink/ink3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0:26.053"/>
    </inkml:context>
    <inkml:brush xml:id="br0">
      <inkml:brushProperty name="width" value="0.1" units="cm"/>
      <inkml:brushProperty name="height" value="0.1" units="cm"/>
      <inkml:brushProperty name="color" value="#33CCFF"/>
    </inkml:brush>
  </inkml:definitions>
  <inkml:trace contextRef="#ctx0" brushRef="#br0">59 1 9249 0 0,'0'0'2870'0'0,"-6"13"-3411"0"0,-47 102 671 0 0,53-107-46 0 0,9-11 860 0 0,11-10 912 0 0,-19 13-1834 0 0,7-6 192 0 0,7-5 225 0 0,0-1 0 0 0,-1 0 1 0 0,-1-1-1 0 0,0 0 0 0 0,13-17 0 0 0,-63 82-8891 0 0,19-36 1281 0 0</inkml:trace>
</inkml:ink>
</file>

<file path=ppt/ink/ink3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0:40.656"/>
    </inkml:context>
    <inkml:brush xml:id="br0">
      <inkml:brushProperty name="width" value="0.1" units="cm"/>
      <inkml:brushProperty name="height" value="0.1" units="cm"/>
      <inkml:brushProperty name="color" value="#33CCFF"/>
    </inkml:brush>
  </inkml:definitions>
  <inkml:trace contextRef="#ctx0" brushRef="#br0">397 17 3088 0 0,'0'0'6145'0'0,"1"-4"-6769"0"0,3-7 272 0 0,-2 10 186 0 0,-1 20 267 0 0,-7 44 967 0 0,-9 14-231 0 0,-42 119 1 0 0,-45 69 41 0 0,11-70-32 0 0,70-157-515 0 0,-1-1 0 0 0,-51 63 0 0 0,58-86 116 0 0,15-14-437 0 0,0 0-1 0 0,0 0 1 0 0,0 0 0 0 0,0 0-1 0 0,0-1 1 0 0,-1 1-1 0 0,1 0 1 0 0,0 0 0 0 0,0 0-1 0 0,0 0 1 0 0,0 0 0 0 0,0 0-1 0 0,0 0 1 0 0,-1 0 0 0 0,1-1-1 0 0,0 1 1 0 0,0 0 0 0 0,0 0-1 0 0,0 0 1 0 0,0 0 0 0 0,0 0-1 0 0,0-1 1 0 0,0 1-1 0 0,0 0 1 0 0,0 0 0 0 0,0 0-1 0 0,0 0 1 0 0,0 0 0 0 0,0-1-1 0 0,0 1 1 0 0,0 0 0 0 0,0 0-1 0 0,0 0 1 0 0,0 0 0 0 0,0-1-1 0 0,0 1 1 0 0,0 0 0 0 0,0 0-1 0 0,0 0 1 0 0,0 0-1 0 0,0 0 1 0 0,0-1 0 0 0,0 1-1 0 0,0 0 1 0 0,0 0 0 0 0,1 0-1 0 0,-1 0 1 0 0,0 0 0 0 0,0 0-1 0 0,14-36 321 0 0,-10 27-676 0 0,12-26 139 0 0,2 1 0 0 0,1 1 1 0 0,1 1-1 0 0,2 0 1 0 0,2 2-1 0 0,0 0 0 0 0,35-31 1 0 0,-57 59 142 0 0,0 0 0 0 0,0 0 1 0 0,0 1-1 0 0,0-1 0 0 0,0 0 0 0 0,1 1 1 0 0,-1 0-1 0 0,1-1 0 0 0,-1 1 1 0 0,1 0-1 0 0,-1 0 0 0 0,1 0 0 0 0,0 1 1 0 0,-1-1-1 0 0,1 1 0 0 0,0 0 0 0 0,0-1 1 0 0,-1 1-1 0 0,6 1 0 0 0,-5 0 19 0 0,1 0 1 0 0,-1 0-1 0 0,0 0 0 0 0,1 1 0 0 0,-1-1 0 0 0,0 1 0 0 0,0 0 1 0 0,0 0-1 0 0,0 0 0 0 0,0 0 0 0 0,-1 1 0 0 0,1-1 0 0 0,2 4 1 0 0,6 8 172 0 0,-1 0 1 0 0,-1 1-1 0 0,0 0 1 0 0,12 31-1 0 0,-6-10 167 0 0,-2 1 0 0 0,-1 1 0 0 0,8 53 0 0 0,-8-3-6140 0 0</inkml:trace>
</inkml:ink>
</file>

<file path=ppt/ink/ink3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0:45.084"/>
    </inkml:context>
    <inkml:brush xml:id="br0">
      <inkml:brushProperty name="width" value="0.1" units="cm"/>
      <inkml:brushProperty name="height" value="0.1" units="cm"/>
      <inkml:brushProperty name="color" value="#33CCFF"/>
    </inkml:brush>
  </inkml:definitions>
  <inkml:trace contextRef="#ctx0" brushRef="#br0">2 1 128 0 0,'0'5'11466'0'0,"-1"22"-12116"0"0,1-25 461 0 0,1 0 0 0 0,0 0 0 0 0,0 0 0 0 0,0 0 0 0 0,1-1 0 0 0,-1 1 0 0 0,0 0 0 0 0,1-1 0 0 0,-1 1 0 0 0,1 0 0 0 0,-1-1 0 0 0,1 0 0 0 0,0 1 0 0 0,0-1 0 0 0,-1 0 0 0 0,1 0 0 0 0,0 0 0 0 0,0 0 0 0 0,0 0 0 0 0,0-1 0 0 0,0 1 0 0 0,1-1 0 0 0,-1 1 0 0 0,0-1 0 0 0,0 0 0 0 0,0 1 0 0 0,4-2 0 0 0,26-3-3371 0 0</inkml:trace>
</inkml:ink>
</file>

<file path=ppt/ink/ink3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0:48.351"/>
    </inkml:context>
    <inkml:brush xml:id="br0">
      <inkml:brushProperty name="width" value="0.1" units="cm"/>
      <inkml:brushProperty name="height" value="0.1" units="cm"/>
      <inkml:brushProperty name="color" value="#33CCFF"/>
    </inkml:brush>
  </inkml:definitions>
  <inkml:trace contextRef="#ctx0" brushRef="#br0">0 0 156 0 0,'4'2'9746'0'0,"23"12"-10111"0"0,-21-10 343 0 0,-3-2-200 0 0,0 0 0 0 0,1 0 0 0 0,-1-1 0 0 0,1 1 0 0 0,-1-1-1 0 0,1 0 1 0 0,5 2 0 0 0,21-2-3636 0 0</inkml:trace>
</inkml:ink>
</file>

<file path=ppt/ink/ink3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8:38.310"/>
    </inkml:context>
    <inkml:brush xml:id="br0">
      <inkml:brushProperty name="width" value="0.1" units="cm"/>
      <inkml:brushProperty name="height" value="0.1" units="cm"/>
      <inkml:brushProperty name="color" value="#33CCFF"/>
    </inkml:brush>
  </inkml:definitions>
  <inkml:trace contextRef="#ctx0" brushRef="#br0">997 12 1864 0 0,'0'0'7257'0'0,"0"-12"-9213"0"0,8 52 2479 0 0,2 28-65 0 0,-3 0 0 0 0,-3 0 0 0 0,-7 103 1 0 0,3-159-428 0 0,-47 437 530 0 0,-38-1 20 0 0,42-232-368 0 0,-104 525 692 0 0,-133 724-5 0 0,237-1218-766 0 0,-79 438 216 0 0,-30-8 423 0 0,127-592-452 0 0,-54 122 0 0 0,79-207-332 0 0,1 0-1 0 0,-1 1 0 0 0,0-1 1 0 0,0 0-1 0 0,0 0 0 0 0,1 1 1 0 0,-1-1-1 0 0,0 0 0 0 0,0 0 1 0 0,0 0-1 0 0,1 1 0 0 0,-1-1 0 0 0,0 0 1 0 0,0 0-1 0 0,1 0 0 0 0,-1 0 1 0 0,0 0-1 0 0,1 0 0 0 0,-1 1 1 0 0,0-1-1 0 0,0 0 0 0 0,1 0 1 0 0,-1 0-1 0 0,0 0 0 0 0,1 0 1 0 0,-1 0-1 0 0,0 0 0 0 0,1 0 1 0 0,-1 0-1 0 0,0 0 0 0 0,0-1 0 0 0,1 1 1 0 0,-1 0-1 0 0,0 0 0 0 0,1 0 1 0 0,-1 0-1 0 0,0 0 0 0 0,1-1 1 0 0,19-2-383 0 0,-15 2 279 0 0,348-69 477 0 0,278-45-75 0 0,433 42-176 0 0,4 110-109 0 0,-750-4 16 0 0,127 7-1087 0 0,-434-40 913 0 0,-1 1 1 0 0,1-2-1 0 0,0 1 1 0 0,-1-1-1 0 0,1-1 1 0 0,-1 0-1 0 0,1-1 1 0 0,10-4-1 0 0,-16 5 75 0 0,0-1 0 0 0,0 0-1 0 0,0 0 1 0 0,-1 0 0 0 0,1-1 0 0 0,-1 1-1 0 0,0-1 1 0 0,0 0 0 0 0,-1 0 0 0 0,1-1-1 0 0,-1 1 1 0 0,0-1 0 0 0,0 0 0 0 0,0 0-1 0 0,-1 0 1 0 0,4-9 0 0 0,4-15-1348 0 0,-1-1-1 0 0,7-45 1 0 0,-11 48 249 0 0,12-54-1925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5:02.509"/>
    </inkml:context>
    <inkml:brush xml:id="br0">
      <inkml:brushProperty name="width" value="0.035" units="cm"/>
      <inkml:brushProperty name="height" value="0.035" units="cm"/>
      <inkml:brushProperty name="color" value="#E71224"/>
    </inkml:brush>
  </inkml:definitions>
  <inkml:trace contextRef="#ctx0" brushRef="#br0">156 51 11901,'-2'-7'701,"-1"0"1,1 1-1,0-1 1,1 0-1,-2-10 0,18 65 1034,-7 10-1337,-3 1 1,-2 1-1,-8 94 1,4-135-383,-12 153 180,-41 208 0,17-209-399,-19 125-1746,55-281 1577,-2 4-431,1 0 1,1 0 0,0 0 0,4 29 0,4-32-2287,-6-16 2973,-1 0 1,1 0-1,-1 0 0,0 0 0,1 0 1,-1 0-1,0 0 0,1 0 1,-1 0-1,1 0 0,-1-1 1,0 1-1,1 0 0,-1 0 1,0 0-1,1 0 0,-1-1 0,0 1 1,1 0-1,-1 0 0,0 0 1,1-1-1,-1 1 0,0 0 1,0-1-1,1 1 0,-1 0 1,0 0-1,0-1 0,0 1 0,1-1 1,-1 1-1,0 0 0,0-1 1,0 1-1,0 0 0,0-1 1,0 1-1,0-1 0,0 1 1,0 0-1,0-1 0,7-21-4259</inkml:trace>
</inkml:ink>
</file>

<file path=ppt/ink/ink3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8:38.884"/>
    </inkml:context>
    <inkml:brush xml:id="br0">
      <inkml:brushProperty name="width" value="0.1" units="cm"/>
      <inkml:brushProperty name="height" value="0.1" units="cm"/>
      <inkml:brushProperty name="color" value="#33CCFF"/>
    </inkml:brush>
  </inkml:definitions>
  <inkml:trace contextRef="#ctx0" brushRef="#br0">1632 0 2552 0 0,'0'0'4694'0'0,"-3"13"-6141"0"0,-126 374 2773 0 0,80-249-808 0 0,-46 137 219 0 0,-310 940 2095 0 0,290-812-2097 0 0,-64 439 1 0 0,67 1 202 0 0,18-119-612 0 0,74-585-271 0 0,-38 226 3 0 0,39-274 46 0 0,-61 171 1 0 0,76-252-46 0 0,0 0 0 0 0,-1 0 0 0 0,0 0 0 0 0,0 0 1 0 0,-1-1-1 0 0,0 0 0 0 0,-1 0 0 0 0,0-1 0 0 0,-9 9 0 0 0,12-14-109 0 0,0 0 0 0 0,0-1 0 0 0,0 1 0 0 0,0-1 1 0 0,0 1-1 0 0,0-1 0 0 0,-1-1 0 0 0,1 1 0 0 0,-1 0 0 0 0,1-1 0 0 0,-1 0 1 0 0,0 0-1 0 0,1-1 0 0 0,-1 1 0 0 0,0-1 0 0 0,0 0 0 0 0,1 0 0 0 0,-1-1 1 0 0,0 1-1 0 0,1-1 0 0 0,-1 0 0 0 0,-7-3 0 0 0,6 3-487 0 0,1-1-1 0 0,-1-1 0 0 0,0 1 1 0 0,1-1-1 0 0,0 0 1 0 0,0 0-1 0 0,0-1 0 0 0,-8-5 1 0 0,-29-31-5202 0 0</inkml:trace>
</inkml:ink>
</file>

<file path=ppt/ink/ink3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8:39.398"/>
    </inkml:context>
    <inkml:brush xml:id="br0">
      <inkml:brushProperty name="width" value="0.1" units="cm"/>
      <inkml:brushProperty name="height" value="0.1" units="cm"/>
      <inkml:brushProperty name="color" value="#33CCFF"/>
    </inkml:brush>
  </inkml:definitions>
  <inkml:trace contextRef="#ctx0" brushRef="#br0">1 600 5004 0 0,'0'0'1805'0'0,"21"-3"-2823"0"0,372-30 2873 0 0,-115 13-1177 0 0,1859-274 4405 0 0,-1039 125-4452 0 0,8 90-318 0 0,-1038 78-320 0 0,305 1 47 0 0,-257 5-93 0 0,137 23 0 0 0,-247-27-39 0 0,20 4 177 0 0,-25-4-130 0 0,0-1 0 0 0,0 0 0 0 0,0 0 0 0 0,-1 0 0 0 0,1 1 0 0 0,0-1 0 0 0,0 1 0 0 0,0-1 0 0 0,-1 0 0 0 0,1 1 0 0 0,0-1 0 0 0,-1 1 0 0 0,1 0 0 0 0,0-1 1 0 0,-1 1-1 0 0,1-1 0 0 0,-1 1 0 0 0,1 0 0 0 0,-1 0 0 0 0,1-1 0 0 0,0 2 0 0 0,-1-1-15 0 0,0-1 0 0 0,0 1 0 0 0,0-1 0 0 0,0 1 0 0 0,0-1 0 0 0,0 0 1 0 0,0 1-1 0 0,-1-1 0 0 0,1 1 0 0 0,0-1 0 0 0,0 1 0 0 0,0-1 0 0 0,0 0 0 0 0,-1 1 0 0 0,1-1 0 0 0,0 0 0 0 0,0 1 1 0 0,-1-1-1 0 0,1 0 0 0 0,0 1 0 0 0,-1-1 0 0 0,1 0 0 0 0,0 0 0 0 0,-1 1 0 0 0,1-1 0 0 0,-1 0 0 0 0,0 1 0 0 0,-8 4-605 0 0,-1 0 0 0 0,0 0-1 0 0,0-1 1 0 0,0 0-1 0 0,0-1 1 0 0,-17 3 0 0 0,-78 14-2274 0 0</inkml:trace>
</inkml:ink>
</file>

<file path=ppt/ink/ink3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8:24.517"/>
    </inkml:context>
    <inkml:brush xml:id="br0">
      <inkml:brushProperty name="width" value="0.1" units="cm"/>
      <inkml:brushProperty name="height" value="0.1" units="cm"/>
      <inkml:brushProperty name="color" value="#33CCFF"/>
    </inkml:brush>
  </inkml:definitions>
  <inkml:trace contextRef="#ctx0" brushRef="#br0">347 11 2752 0 0,'0'0'3462'0'0,"2"-4"-3077"0"0,4-3 550 0 0,-3 10-499 0 0,-2 25-450 0 0,-9 46 741 0 0,-67 254 1111 0 0,-27-3-944 0 0,-2 4-265 0 0,44-100-1853 0 0,61-229 1194 0 0,-1 0 0 0 0,0 0 1 0 0,0 0-1 0 0,0 1 0 0 0,0-1 1 0 0,0 0-1 0 0,0 0 0 0 0,0 0 1 0 0,0 0-1 0 0,0 0 0 0 0,0 0 1 0 0,0 1-1 0 0,-1-1 0 0 0,1 0 1 0 0,0 0-1 0 0,0 0 0 0 0,0 0 1 0 0,0 0-1 0 0,0 0 0 0 0,0 0 1 0 0,0 1-1 0 0,0-1 0 0 0,0 0 1 0 0,0 0-1 0 0,0 0 0 0 0,0 0 1 0 0,0 0-1 0 0,-1 0 0 0 0,1 0 1 0 0,0 0-1 0 0,0 0 0 0 0,0 0 1 0 0,0 0-1 0 0,0 1 0 0 0,0-1 1 0 0,-1 0-1 0 0,1 0 0 0 0,0 0 1 0 0,0 0-1 0 0,0 0 0 0 0,0 0 1 0 0,0 0-1 0 0,0 0 0 0 0,-1 0 1 0 0,1 0-1 0 0,0 0 0 0 0,0 0 1 0 0,0 0-1 0 0,0 0 0 0 0,0 0 1 0 0,0 0-1 0 0,-1-1 0 0 0,1 1 1 0 0,0 0-1 0 0,0 0 0 0 0,0 0 1 0 0,0 0-1 0 0,0 0 0 0 0,0 0 1 0 0,0 0-1 0 0,0 0 0 0 0,-1 0 1 0 0,1 0-1 0 0,0 0 0 0 0,0-1 1 0 0,0 1-1 0 0,0 0 0 0 0,0 0 1 0 0,-4-14-1643 0 0,3-17-1693 0 0</inkml:trace>
</inkml:ink>
</file>

<file path=ppt/ink/ink3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8:25.197"/>
    </inkml:context>
    <inkml:brush xml:id="br0">
      <inkml:brushProperty name="width" value="0.1" units="cm"/>
      <inkml:brushProperty name="height" value="0.1" units="cm"/>
      <inkml:brushProperty name="color" value="#33CCFF"/>
    </inkml:brush>
  </inkml:definitions>
  <inkml:trace contextRef="#ctx0" brushRef="#br0">1 348 640 0 0,'0'0'6593'0'0,"11"-8"-6454"0"0,19-9-210 0 0,0 0 0 0 0,1 3 0 0 0,37-14 0 0 0,132-38 446 0 0,300-58 1 0 0,-334 96-221 0 0,3 6 0 0 0,218 1 1 0 0,-326 20-172 0 0,-32 0-37 0 0,0 0-1 0 0,0 2 1 0 0,0 1 0 0 0,0 2-1 0 0,28 6 1 0 0,-56-9 68 0 0,-1-1 1 0 0,1 1-1 0 0,-1-1 1 0 0,1 1 0 0 0,-1-1-1 0 0,1 1 1 0 0,-1-1-1 0 0,1 1 1 0 0,-1-1-1 0 0,1 1 1 0 0,-1 0 0 0 0,0-1-1 0 0,1 1 1 0 0,-1 0-1 0 0,0-1 1 0 0,1 1-1 0 0,-1 0 1 0 0,0-1 0 0 0,0 1-1 0 0,0 0 1 0 0,0 0-1 0 0,0-1 1 0 0,0 2-1 0 0,1 22-148 0 0,-1-17 165 0 0,1 61 276 0 0,-2-1 1 0 0,-14 96 0 0 0,-36 130 726 0 0,29-183-770 0 0,-12 76 140 0 0,9 2-1 0 0,-4 262 1 0 0,8-450-4296 0 0,11-1 1369 0 0</inkml:trace>
</inkml:ink>
</file>

<file path=ppt/ink/ink3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8:25.979"/>
    </inkml:context>
    <inkml:brush xml:id="br0">
      <inkml:brushProperty name="width" value="0.1" units="cm"/>
      <inkml:brushProperty name="height" value="0.1" units="cm"/>
      <inkml:brushProperty name="color" value="#33CCFF"/>
    </inkml:brush>
  </inkml:definitions>
  <inkml:trace contextRef="#ctx0" brushRef="#br0">1 535 220 0 0,'0'0'5695'0'0,"15"-2"-5161"0"0,86-15 94 0 0,125-36 1 0 0,109-50 74 0 0,-79 22 36 0 0,367-81 178 0 0,-164 48 1518 0 0,-456 113-2032 0 0,0 0-1591 0 0</inkml:trace>
</inkml:ink>
</file>

<file path=ppt/ink/ink3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8:26.430"/>
    </inkml:context>
    <inkml:brush xml:id="br0">
      <inkml:brushProperty name="width" value="0.1" units="cm"/>
      <inkml:brushProperty name="height" value="0.1" units="cm"/>
      <inkml:brushProperty name="color" value="#33CCFF"/>
    </inkml:brush>
  </inkml:definitions>
  <inkml:trace contextRef="#ctx0" brushRef="#br0">0 168 4120 0 0,'0'0'4365'0'0,"15"0"-4841"0"0,563-61 1471 0 0,-319 30-483 0 0,-39 2 377 0 0,217-16-463 0 0,-424 45-904 0 0,-11 1 115 0 0,0-1-1 0 0,0 0 0 0 0,0 0 1 0 0,0 1-1 0 0,1-2 0 0 0,-1 1 0 0 0,0 0 1 0 0,0 0-1 0 0,0-1 0 0 0,3 0 1 0 0</inkml:trace>
</inkml:ink>
</file>

<file path=ppt/ink/ink3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8:26.830"/>
    </inkml:context>
    <inkml:brush xml:id="br0">
      <inkml:brushProperty name="width" value="0.1" units="cm"/>
      <inkml:brushProperty name="height" value="0.1" units="cm"/>
      <inkml:brushProperty name="color" value="#33CCFF"/>
    </inkml:brush>
  </inkml:definitions>
  <inkml:trace contextRef="#ctx0" brushRef="#br0">39 1 4760 0 0,'0'0'1481'0'0,"15"4"-1417"0"0,-14-3-69 0 0,79 28-293 0 0,-69-24 233 0 0,-1 0 0 0 0,-1 1-1 0 0,1 0 1 0 0,-1 0-1 0 0,0 1 1 0 0,0 0 0 0 0,10 12-1 0 0,-12-11 70 0 0,-1 0 1 0 0,0 0-1 0 0,0 1 0 0 0,-1 0 0 0 0,0 0 1 0 0,0 0-1 0 0,-1 1 0 0 0,-1-1 1 0 0,1 1-1 0 0,-2 0 0 0 0,1 0 0 0 0,-1 0 1 0 0,-1 0-1 0 0,0 1 0 0 0,0-1 0 0 0,-1 0 1 0 0,0 1-1 0 0,-1-1 0 0 0,0 0 0 0 0,-5 17 1 0 0,2-12 190 0 0,-1-1 0 0 0,0 0 1 0 0,-1 0-1 0 0,-1-1 0 0 0,0 1 1 0 0,-1-2-1 0 0,-1 1 0 0 0,1-1 1 0 0,-2 0-1 0 0,0-1 0 0 0,0 0 1 0 0,-1-1-1 0 0,-19 15 0 0 0,14-13-35 0 0,0 0 0 0 0,0-1 0 0 0,-1-1 0 0 0,-1-1 0 0 0,0 0-1 0 0,-25 8 1 0 0,43-17-187 0 0,0-1-1 0 0,0 1 0 0 0,0 0 1 0 0,0 0-1 0 0,0 0 0 0 0,0 0 1 0 0,0 0-1 0 0,0 0 1 0 0,0 0-1 0 0,0 0 0 0 0,0 0 1 0 0,0 0-1 0 0,0 0 0 0 0,0 0 1 0 0,0 0-1 0 0,0-1 1 0 0,0 1-1 0 0,0 0-27 0 0,8-9-2386 0 0,-3 5 1719 0 0,22-19-2337 0 0</inkml:trace>
</inkml:ink>
</file>

<file path=ppt/ink/ink3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8:27.234"/>
    </inkml:context>
    <inkml:brush xml:id="br0">
      <inkml:brushProperty name="width" value="0.1" units="cm"/>
      <inkml:brushProperty name="height" value="0.1" units="cm"/>
      <inkml:brushProperty name="color" value="#33CCFF"/>
    </inkml:brush>
  </inkml:definitions>
  <inkml:trace contextRef="#ctx0" brushRef="#br0">332 0 12 0 0,'0'0'5120'0'0,"0"12"-6091"0"0,-4 114 2681 0 0,-6-1 0 0 0,-38 185 0 0 0,-95 249-209 0 0,120-490-1233 0 0,-3-2 0 0 0,-39 72 0 0 0,60-132-933 0 0,1-8-296 0 0,1-18-961 0 0,2-11-982 0 0</inkml:trace>
</inkml:ink>
</file>

<file path=ppt/ink/ink3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8:27.658"/>
    </inkml:context>
    <inkml:brush xml:id="br0">
      <inkml:brushProperty name="width" value="0.1" units="cm"/>
      <inkml:brushProperty name="height" value="0.1" units="cm"/>
      <inkml:brushProperty name="color" value="#33CCFF"/>
    </inkml:brush>
  </inkml:definitions>
  <inkml:trace contextRef="#ctx0" brushRef="#br0">1 339 4856 0 0,'0'0'903'0'0,"21"-8"-547"0"0,293-93-512 0 0,238-56 215 0 0,-411 115 38 0 0,-136 41-78 0 0,14-6 82 0 0,1 1 1 0 0,-1 1-1 0 0,1 1 0 0 0,0 1 0 0 0,1 0 1 0 0,-1 2-1 0 0,33 1 0 0 0,-49 1-83 0 0,-1 0 1 0 0,1 1-1 0 0,0-1 1 0 0,-1 1-1 0 0,1 0 1 0 0,-1 0-1 0 0,1 0 1 0 0,-1 0-1 0 0,0 1 1 0 0,0-1-1 0 0,0 1 1 0 0,0 0-1 0 0,-1 0 1 0 0,1 0-1 0 0,-1 0 1 0 0,0 1-1 0 0,1-1 0 0 0,1 6 1 0 0,5 8-60 0 0,0 2 0 0 0,7 24 0 0 0,-16-42 42 0 0,24 76 250 0 0,19 104 0 0 0,-1 86 412 0 0,24 109-52 0 0,-36-258-658 0 0,47 244 1281 0 0,-77-342-1062 0 0,0-17-99 0 0,0 0 0 0 0,0 0-1 0 0,0 0 1 0 0,0 0 0 0 0,1 1 0 0 0,-1-1 0 0 0,1 0 0 0 0,1 3 0 0 0,-32-1 1812 0 0,-204 36-8341 0 0,145-31 915 0 0</inkml:trace>
</inkml:ink>
</file>

<file path=ppt/ink/ink3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8:28.092"/>
    </inkml:context>
    <inkml:brush xml:id="br0">
      <inkml:brushProperty name="width" value="0.1" units="cm"/>
      <inkml:brushProperty name="height" value="0.1" units="cm"/>
      <inkml:brushProperty name="color" value="#33CCFF"/>
    </inkml:brush>
  </inkml:definitions>
  <inkml:trace contextRef="#ctx0" brushRef="#br0">0 988 928 0 0,'0'0'6559'0'0,"15"-5"-4976"0"0,658-153-1119 0 0,-193 53-191 0 0,-444 96-297 0 0,250-66-256 0 0,-100 15-2722 0 0,-120 33 49 0 0</inkml:trace>
  <inkml:trace contextRef="#ctx0" brushRef="#br0" timeOffset="1">1755 79 6309 0 0,'0'0'4094'0'0,"17"-7"-4607"0"0,-3 1 408 0 0,3-2 47 0 0,1 1-1 0 0,-1 1 0 0 0,1 1 1 0 0,36-6-1 0 0,341-18 856 0 0,6 29-823 0 0,-180 2-1332 0 0,-161-2-1541 0 0,-33 0 129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5:02.913"/>
    </inkml:context>
    <inkml:brush xml:id="br0">
      <inkml:brushProperty name="width" value="0.035" units="cm"/>
      <inkml:brushProperty name="height" value="0.035" units="cm"/>
      <inkml:brushProperty name="color" value="#E71224"/>
    </inkml:brush>
  </inkml:definitions>
  <inkml:trace contextRef="#ctx0" brushRef="#br0">1 172 7981,'4'-9'495,"1"-1"0,0 1 1,1 0-1,0 0 0,0 1 0,1 0 1,11-11-1,-8 10-290,1 0 0,1 0 0,0 1 0,0 1 0,1 0 0,-1 0 0,1 1 0,25-7 0,-25 9-122,0 1 1,1 0-1,-1 1 1,1 0-1,0 1 1,0 1-1,-1 0 1,1 1-1,0 0 1,0 1-1,-1 1 1,1 0-1,-1 1 1,0 0-1,0 1 1,17 9-1,-26-12-41,1 1-1,-1 1 0,1-1 0,-1 0 1,0 1-1,0 0 0,0 0 0,-1 0 1,0 1-1,1-1 0,-2 1 0,1-1 1,0 1-1,-1 0 0,0 0 0,2 6 1,-3-3 5,1 0 0,-1 1 0,0-1 0,-1 0-1,0 1 1,0-1 0,-1 1 0,0-1 0,-3 13 0,-3 2 14,-1 0 1,-1 0-1,-1 0 0,-1-2 0,-1 1 1,-19 24-1,0-7-70,-2-1 0,-2-1 1,-1-2-1,-46 34 0,27-23-1217,44-34-1580,21-15 219,21-15-192,-3-5 2,6-8-1127</inkml:trace>
</inkml:ink>
</file>

<file path=ppt/ink/ink3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8:28.542"/>
    </inkml:context>
    <inkml:brush xml:id="br0">
      <inkml:brushProperty name="width" value="0.1" units="cm"/>
      <inkml:brushProperty name="height" value="0.1" units="cm"/>
      <inkml:brushProperty name="color" value="#33CCFF"/>
    </inkml:brush>
  </inkml:definitions>
  <inkml:trace contextRef="#ctx0" brushRef="#br0">88 0 4396 0 0,'0'0'1265'0'0,"11"3"-1706"0"0,-2-1 363 0 0,-1 1-1 0 0,0 0 0 0 0,0 0 1 0 0,0 0-1 0 0,-1 1 0 0 0,1 0 0 0 0,-1 1 1 0 0,0-1-1 0 0,0 2 0 0 0,-1-1 0 0 0,11 11 1 0 0,-7-4 175 0 0,-2 1-1 0 0,1 0 1 0 0,-2 0 0 0 0,0 1 0 0 0,0 0 0 0 0,-1 0-1 0 0,-1 0 1 0 0,0 1 0 0 0,-1 0 0 0 0,-1 0 0 0 0,0 0-1 0 0,-1 0 1 0 0,-1 1 0 0 0,0-1 0 0 0,-2 20-1 0 0,-1-16 71 0 0,0 1-1 0 0,-1-1 1 0 0,-1 0-1 0 0,0 0 0 0 0,-2 0 1 0 0,0-1-1 0 0,-1 1 0 0 0,-1-2 1 0 0,-1 1-1 0 0,0-1 0 0 0,-18 25 1 0 0,13-24 22 0 0,-1-1 0 0 0,-27 24 0 0 0,36-35-166 0 0,-1 0 0 0 0,-1-1 0 0 0,1 0 0 0 0,-1 0 0 0 0,1-1 0 0 0,-1 1 0 0 0,0-2 1 0 0,-1 1-1 0 0,-12 2 0 0 0,20-5-33 0 0,0-1-120 0 0,1 0 0 0 0,-1 1-1 0 0,0-1 1 0 0,0 0 0 0 0,0 0 0 0 0,0 1 0 0 0,0-1 0 0 0,0 0-1 0 0,0 0 1 0 0,1 0 0 0 0,-1 0 0 0 0,0 0 0 0 0,0 0 0 0 0,0 0-1 0 0,0 0 1 0 0,0-1 0 0 0,0 1 0 0 0,0 0 0 0 0,1-1 0 0 0,-1 1-1 0 0,0 0 1 0 0,0-1 0 0 0,0 1 0 0 0,0-1 0 0 0,1 1-1 0 0,-1-1 1 0 0,0 1 0 0 0,1-1 0 0 0,-1 0 0 0 0,0 1 0 0 0,1-1-1 0 0,-1 0 1 0 0,0-1 0 0 0,2-18-4053 0 0</inkml:trace>
</inkml:ink>
</file>

<file path=ppt/ink/ink3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8:28.946"/>
    </inkml:context>
    <inkml:brush xml:id="br0">
      <inkml:brushProperty name="width" value="0.1" units="cm"/>
      <inkml:brushProperty name="height" value="0.1" units="cm"/>
      <inkml:brushProperty name="color" value="#33CCFF"/>
    </inkml:brush>
  </inkml:definitions>
  <inkml:trace contextRef="#ctx0" brushRef="#br0">323 0 5064 0 0,'0'0'3425'0'0,"0"12"-4850"0"0,-9 92 2923 0 0,-44 199 0 0 0,37-227-1254 0 0,-18 94 656 0 0,-61 176 0 0 0,87-321-1116 0 0,-2 0 1 0 0,-1 0-1 0 0,-1-1 1 0 0,-1-1-1 0 0,-24 32 1 0 0,27-44-911 0 0,10-11 1037 0 0,-1 1 1 0 0,1-1-1 0 0,0 0 0 0 0,0 0 0 0 0,-1 0 1 0 0,1 1-1 0 0,0-1 0 0 0,0 0 0 0 0,-1 0 1 0 0,1 0-1 0 0,0 1 0 0 0,-1-1 0 0 0,1 0 0 0 0,0 0 1 0 0,-1 0-1 0 0,1 0 0 0 0,0 0 0 0 0,-1 0 1 0 0,1 0-1 0 0,0 0 0 0 0,-1 0 0 0 0,1 0 1 0 0,0 0-1 0 0,-1 0 0 0 0,1 0 0 0 0,0 0 1 0 0,-1 0-1 0 0,1 0 0 0 0,0 0 0 0 0,-1 0 0 0 0,1 0 1 0 0,0 0-1 0 0,-1-1 0 0 0,1 1 0 0 0,0 0 1 0 0,0 0-1 0 0,-1 0 0 0 0,1-1 0 0 0,0 1 1 0 0,-3-11-2823 0 0</inkml:trace>
</inkml:ink>
</file>

<file path=ppt/ink/ink3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8:29.351"/>
    </inkml:context>
    <inkml:brush xml:id="br0">
      <inkml:brushProperty name="width" value="0.1" units="cm"/>
      <inkml:brushProperty name="height" value="0.1" units="cm"/>
      <inkml:brushProperty name="color" value="#33CCFF"/>
    </inkml:brush>
  </inkml:definitions>
  <inkml:trace contextRef="#ctx0" brushRef="#br0">466 458 3940 0 0,'0'0'2292'0'0,"7"-12"-776"0"0,-1 0-1279 0 0,-3 5-192 0 0,1 0-1 0 0,0 1 0 0 0,0-1 1 0 0,0 1-1 0 0,1 0 1 0 0,0 0-1 0 0,0 0 1 0 0,1 1-1 0 0,-1 0 1 0 0,11-7-1 0 0,33-17-126 0 0,1 2 1 0 0,2 3-1 0 0,63-21 1 0 0,-68 27 86 0 0,103-40-8 0 0,3 7 0 0 0,215-44-1 0 0,-351 92-49 0 0,-1 0 187 0 0,1 0-1 0 0,29-1 1 0 0,-43 4-118 0 0,1 0-1 0 0,0 0 1 0 0,0 0-1 0 0,-1 1 0 0 0,1 0 1 0 0,0-1-1 0 0,0 1 1 0 0,-1 0-1 0 0,1 1 1 0 0,-1-1-1 0 0,1 1 1 0 0,-1 0-1 0 0,0-1 1 0 0,1 1-1 0 0,-1 1 1 0 0,0-1-1 0 0,5 5 0 0 0,1 5-12 0 0,-1 0 0 0 0,-1 0 0 0 0,0 1-1 0 0,0-1 1 0 0,-1 1 0 0 0,-1 1-1 0 0,6 21 1 0 0,17 103 106 0 0,-22-103-114 0 0,65 600 880 0 0,-59 8 263 0 0,-12-626-1099 0 0,-1 1 0 0 0,0 0 1 0 0,-2-1-1 0 0,-6 26 0 0 0,8-37-130 0 0,-1 0 0 0 0,-1-1 0 0 0,1 1 0 0 0,-1-1 0 0 0,1 0 0 0 0,-2 0 0 0 0,1 0 0 0 0,0 0 0 0 0,-1 0 0 0 0,0-1 0 0 0,0 0 0 0 0,-1 0 0 0 0,1 0 0 0 0,-1 0 0 0 0,1 0 0 0 0,-1-1 0 0 0,-7 3 0 0 0,12-5 81 0 0,-8 3-387 0 0,0-1 0 0 0,0 1 0 0 0,0-1 1 0 0,0-1-1 0 0,-1 0 0 0 0,-14 3 0 0 0,-42 0-3141 0 0</inkml:trace>
  <inkml:trace contextRef="#ctx0" brushRef="#br0" timeOffset="1">0 1678 6109 0 0,'0'0'3740'0'0,"125"-59"-4660"0"0,-8 38 776 0 0,16-2 144 0 0,6 0 16 0 0,-3 1-16 0 0,-7-3-324 0 0,8 0-312 0 0,6-9-432 0 0,-34 7-429 0 0,5-2-915 0 0</inkml:trace>
</inkml:ink>
</file>

<file path=ppt/ink/ink3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8:29.742"/>
    </inkml:context>
    <inkml:brush xml:id="br0">
      <inkml:brushProperty name="width" value="0.1" units="cm"/>
      <inkml:brushProperty name="height" value="0.1" units="cm"/>
      <inkml:brushProperty name="color" value="#33CCFF"/>
    </inkml:brush>
  </inkml:definitions>
  <inkml:trace contextRef="#ctx0" brushRef="#br0">1 348 5565 0 0,'0'0'3667'0'0,"12"-4"-3858"0"0,7-1 149 0 0,1 0 0 0 0,-1 2 0 0 0,1 1 0 0 0,-1 0 0 0 0,31 1 0 0 0,129 22 173 0 0,35 2-2427 0 0,-179-22-588 0 0</inkml:trace>
  <inkml:trace contextRef="#ctx0" brushRef="#br0" timeOffset="1">680 1 64 0 0,'0'0'-15'0'0,"8"13"215"0"0,-2-3-150 0 0,1 2 312 0 0,0-1 0 0 0,-1 1 0 0 0,-1 0 0 0 0,0 0 0 0 0,0 0 0 0 0,-2 1-1 0 0,5 18 1 0 0,-7-19-100 0 0,-1 0 0 0 0,0-1 0 0 0,-1 1 0 0 0,0 0-1 0 0,0-1 1 0 0,-2 1 0 0 0,1-1 0 0 0,-1 1 0 0 0,-1-1-1 0 0,-6 15 1 0 0,2-12 56 0 0,0-1 0 0 0,0 1 0 0 0,-1-2 0 0 0,-1 1 0 0 0,0-1 0 0 0,-22 20 0 0 0,-7 0-121 0 0,-2-3 0 0 0,-1-1 0 0 0,-80 40 0 0 0,99-56-479 0 0,9-7-393 0 0</inkml:trace>
</inkml:ink>
</file>

<file path=ppt/ink/ink3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8:30.130"/>
    </inkml:context>
    <inkml:brush xml:id="br0">
      <inkml:brushProperty name="width" value="0.1" units="cm"/>
      <inkml:brushProperty name="height" value="0.1" units="cm"/>
      <inkml:brushProperty name="color" value="#33CCFF"/>
    </inkml:brush>
  </inkml:definitions>
  <inkml:trace contextRef="#ctx0" brushRef="#br0">317 0 2660 0 0,'0'0'6836'0'0,"-3"12"-8222"0"0,-96 323 3367 0 0,-37 168-626 0 0,110-369-1091 0 0,-23 143-1790 0 0,49-271 1222 0 0,-2 0-479 0 0,2 1-1 0 0,-1-1 1 0 0,1 0 0 0 0,1 12 0 0 0</inkml:trace>
</inkml:ink>
</file>

<file path=ppt/ink/ink3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8:30.536"/>
    </inkml:context>
    <inkml:brush xml:id="br0">
      <inkml:brushProperty name="width" value="0.1" units="cm"/>
      <inkml:brushProperty name="height" value="0.1" units="cm"/>
      <inkml:brushProperty name="color" value="#33CCFF"/>
    </inkml:brush>
  </inkml:definitions>
  <inkml:trace contextRef="#ctx0" brushRef="#br0">0 468 2784 0 0,'38'-40'416'0'0,"2"1"-1"0"0,1 2 1 0 0,2 2-1 0 0,1 3 1 0 0,1 0 0 0 0,78-37-1 0 0,-42 30-5 0 0,2 3-1 0 0,2 4 0 0 0,107-25 1 0 0,-169 51-34 0 0,-1 1-1 0 0,1 2 1 0 0,0 0 0 0 0,1 1 0 0 0,38 1 0 0 0,-53 2-353 0 0,-1 0-1 0 0,0 0 1 0 0,0 1 0 0 0,0 0 0 0 0,0 0 0 0 0,0 1 0 0 0,0 0 0 0 0,-1 0 0 0 0,1 1 0 0 0,-1 0 0 0 0,0 0 0 0 0,0 1 0 0 0,-1 0 0 0 0,1 0 0 0 0,-1 1 0 0 0,0 0-1 0 0,0 0 1 0 0,-1 0 0 0 0,6 8 0 0 0,2 8-59 0 0,0 1 0 0 0,-2 0 0 0 0,0 1 0 0 0,13 46 0 0 0,16 104 132 0 0,-35-148-78 0 0,166 896 1158 0 0,-168-906-1199 0 0,7 33-840 0 0,4 57-1 0 0,-13-93 638 0 0,-1-1 0 0 0,0 1 0 0 0,-1 0 0 0 0,0 0 0 0 0,-1 0-1 0 0,0-1 1 0 0,-1 1 0 0 0,0-1 0 0 0,-9 20 0 0 0,10-29-7 0 0,0 1 1 0 0,0 0-1 0 0,0-1 1 0 0,0 1 0 0 0,-1-1-1 0 0,0 0 1 0 0,1 0 0 0 0,-5 3-1 0 0,-45 30-2826 0 0</inkml:trace>
</inkml:ink>
</file>

<file path=ppt/ink/ink3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8:30.952"/>
    </inkml:context>
    <inkml:brush xml:id="br0">
      <inkml:brushProperty name="width" value="0.1" units="cm"/>
      <inkml:brushProperty name="height" value="0.1" units="cm"/>
      <inkml:brushProperty name="color" value="#33CCFF"/>
    </inkml:brush>
  </inkml:definitions>
  <inkml:trace contextRef="#ctx0" brushRef="#br0">0 268 6565 0 0,'0'0'5525'0'0,"19"-9"-5299"0"0,11-4-278 0 0,0 1-1 0 0,0 2 0 0 0,1 1 0 0 0,0 1 1 0 0,34-3-1 0 0,897-48 569 0 0,-501 42-419 0 0,-368 12-79 0 0,38 0 190 0 0,154-27 0 0 0,-274 29 107 0 0,0 0-1 0 0,0 0 1 0 0,16-8-1 0 0,-23 10-191 0 0,0-1-1 0 0,-1 0 1 0 0,1 0-1 0 0,0 0 1 0 0,-1-1-1 0 0,0 1 0 0 0,1-1 1 0 0,-1 0-1 0 0,0 0 1 0 0,-1 0-1 0 0,1 0 1 0 0,3-5-1 0 0,-6 8-180 0 0,0 0 0 0 0,0-1 0 0 0,1 1 0 0 0,-1 0 0 0 0,0-1 0 0 0,0 1 0 0 0,0-1 0 0 0,1 1 0 0 0,-1 0 0 0 0,0-1 0 0 0,0 1 0 0 0,0-1 0 0 0,0 1 0 0 0,0-1 0 0 0,0 1 0 0 0,0 0 0 0 0,0-1-1 0 0,0 1 1 0 0,0-1 0 0 0,0 1 0 0 0,0-1 0 0 0,0 1 0 0 0,0-1 0 0 0,0 1 0 0 0,-1 0 0 0 0,1-1 0 0 0,0 1 0 0 0,0-1 0 0 0,0 1 0 0 0,-1 0 0 0 0,1-1 0 0 0,0 1 0 0 0,0 0 0 0 0,-1-1 0 0 0,1 1-1 0 0,0 0 1 0 0,-1-1 0 0 0,1 1 0 0 0,0 0 0 0 0,-1 0 0 0 0,1-1 0 0 0,-1 1 0 0 0,1 0 0 0 0,0 0 0 0 0,-1 0 0 0 0,1 0 0 0 0,-2-1 0 0 0,-5-3-2513 0 0</inkml:trace>
</inkml:ink>
</file>

<file path=ppt/ink/ink3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9:03.614"/>
    </inkml:context>
    <inkml:brush xml:id="br0">
      <inkml:brushProperty name="width" value="0.1" units="cm"/>
      <inkml:brushProperty name="height" value="0.1" units="cm"/>
      <inkml:brushProperty name="color" value="#33CCFF"/>
    </inkml:brush>
  </inkml:definitions>
  <inkml:trace contextRef="#ctx0" brushRef="#br0">94 7 300 0 0,'0'0'8116'0'0,"3"-6"-7581"0"0,-4 9-303 0 0,1 0 0 0 0,-1 1 0 0 0,0-1 0 0 0,0 0 0 0 0,0 0-1 0 0,0 0 1 0 0,-1 0 0 0 0,1 0 0 0 0,-1-1 0 0 0,-2 5 0 0 0,-8 17-346 0 0,10-19-380 0 0,0 0 0 0 0,-1-1 1 0 0,1 1-1 0 0,-1-1 1 0 0,0 0-1 0 0,0 0 0 0 0,0 0 1 0 0,0 0-1 0 0,-1 0 0 0 0,1-1 1 0 0,-1 1-1 0 0,-7 3 0 0 0,-12 3-4104 0 0</inkml:trace>
</inkml:ink>
</file>

<file path=ppt/ink/ink3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9:04.532"/>
    </inkml:context>
    <inkml:brush xml:id="br0">
      <inkml:brushProperty name="width" value="0.1" units="cm"/>
      <inkml:brushProperty name="height" value="0.1" units="cm"/>
      <inkml:brushProperty name="color" value="#33CCFF"/>
    </inkml:brush>
  </inkml:definitions>
  <inkml:trace contextRef="#ctx0" brushRef="#br0">161 63 2268 0 0,'0'0'7850'0'0,"0"-10"-7561"0"0,0-32-272 0 0,0 31-247 0 0,-7 17-810 0 0,-28 27 214 0 0,24-22-23 0 0,0-1 0 0 0,-1 0 0 0 0,0-1 1 0 0,-19 12-1 0 0,-10-2-3235 0 0</inkml:trace>
</inkml:ink>
</file>

<file path=ppt/ink/ink3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9:51.910"/>
    </inkml:context>
    <inkml:brush xml:id="br0">
      <inkml:brushProperty name="width" value="0.1" units="cm"/>
      <inkml:brushProperty name="height" value="0.1" units="cm"/>
      <inkml:brushProperty name="color" value="#33CCFF"/>
    </inkml:brush>
  </inkml:definitions>
  <inkml:trace contextRef="#ctx0" brushRef="#br0">13 564 220 0 0,'0'0'6481'0'0,"-3"-1"-5873"0"0,-6-5 1084 0 0,25 6 672 0 0,2 0-2629 0 0,81-7 1848 0 0,101-22-1 0 0,-96 12-1482 0 0,-40 8-82 0 0,1258-154 289 0 0,-379 114-156 0 0,243-19-2 0 0,-1183 68-147 0 0,230-26 59 0 0,-174 17 69 0 0,109-32 0 0 0,-148 35 114 0 0,0-1 1 0 0,-1-1-1 0 0,0-1 0 0 0,0-1 1 0 0,-1-1-1 0 0,0 0 1 0 0,-1-1-1 0 0,0-1 1 0 0,24-24-1 0 0,-32 25-1604 0 0,-23 12-3064 0 0,-6 0 1266 0 0,-36-2-1165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5:03.316"/>
    </inkml:context>
    <inkml:brush xml:id="br0">
      <inkml:brushProperty name="width" value="0.035" units="cm"/>
      <inkml:brushProperty name="height" value="0.035" units="cm"/>
      <inkml:brushProperty name="color" value="#E71224"/>
    </inkml:brush>
  </inkml:definitions>
  <inkml:trace contextRef="#ctx0" brushRef="#br0">1 193 4048,'9'5'7815,"0"7"-5467,7 17-3341,-12-20 1930,10 18-756,2-1 0,1 0 0,31 38-1,-39-54-161,1-1-1,0 0 1,0 0-1,1-1 1,0 0-1,0-1 1,1 0-1,0-1 0,0-1 1,25 8-1,-20-8 18,0-1-1,0-1 0,1 0 1,-1-1-1,1-1 0,0-1 1,-1-1-1,1 0 0,-1-1 1,27-7-1,-34 6 28,0 0 0,0-1-1,-1 0 1,1 0 0,-1-1 0,0 0 0,0-1-1,-1 0 1,0 0 0,0-1 0,0 0-1,-1 0 1,0-1 0,0 0 0,-1 0-1,0-1 1,0 0 0,-1 0 0,5-11 0,-3 1 117,0-1 1,-2 0 0,0 0 0,-1 0-1,-1 0 1,1-24 0,-3 31-131,-1 0-1,-1 0 1,0 0-1,-1 0 1,0 0-1,-1 0 1,0 0-1,-1 1 1,0-1-1,-11-19 1,14 31-94,1-1 0,-1 1 0,0-1 1,1 1-1,-1 0 0,0-1 0,0 1 1,0 0-1,0 0 0,-1-1 0,1 1 1,0 0-1,0 0 0,-1 0 0,1 1 1,0-1-1,-1 0 0,1 0 0,-1 1 1,1-1-1,-1 1 0,1-1 0,-1 1 1,0 0-1,1-1 0,-1 1 0,-3 0 1,3 1-134,-1 1 0,0-1 0,1 0 1,-1 1-1,1-1 0,-1 1 0,1 0 1,0 0-1,0 0 0,0 0 0,0 0 1,0 0-1,0 1 0,-2 4 0,-1 0-456,1 0 0,0 0 0,1 1 0,0-1 0,0 1 0,0 0-1,1 0 1,0 0 0,-1 10 0,5 9-3311</inkml:trace>
</inkml:ink>
</file>

<file path=ppt/ink/ink3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9:52.573"/>
    </inkml:context>
    <inkml:brush xml:id="br0">
      <inkml:brushProperty name="width" value="0.1" units="cm"/>
      <inkml:brushProperty name="height" value="0.1" units="cm"/>
      <inkml:brushProperty name="color" value="#33CCFF"/>
    </inkml:brush>
  </inkml:definitions>
  <inkml:trace contextRef="#ctx0" brushRef="#br0">1 581 1500 0 0,'0'0'6712'0'0,"12"-5"-6180"0"0,7-3-306 0 0,0 1 0 0 0,0 1 1 0 0,0 1-1 0 0,1 1 0 0 0,33-3 0 0 0,1911-115 2453 0 0,-836 62-1817 0 0,-500 25-414 0 0,419-29 369 0 0,-951 58-756 0 0,-4 1 34 0 0,-1-4 0 0 0,165-38 0 0 0,-250 45-19 0 0,0-1-1 0 0,0 0 0 0 0,0 0 1 0 0,0 0-1 0 0,0 0 0 0 0,-1-1 0 0 0,0 0 1 0 0,1 0-1 0 0,-2-1 0 0 0,1 1 1 0 0,5-7-1 0 0,-9 9-69 0 0,1 1 1 0 0,-1-1-1 0 0,0 1 0 0 0,0-1 1 0 0,0 1-1 0 0,0-1 1 0 0,0 0-1 0 0,0 1 0 0 0,-1-1 1 0 0,1 0-1 0 0,0 0 1 0 0,-1 0-1 0 0,1 1 0 0 0,-1-1 1 0 0,0 0-1 0 0,0 0 1 0 0,0 0-1 0 0,0 0 0 0 0,0 0 1 0 0,0 0-1 0 0,0 0 1 0 0,0 1-1 0 0,-1-1 0 0 0,1 0 1 0 0,-1 0-1 0 0,0 0 1 0 0,1 1-1 0 0,-1-1 0 0 0,0 0 1 0 0,0 1-1 0 0,0-1 1 0 0,0 0-1 0 0,0 1 0 0 0,0-1 1 0 0,-1 1-1 0 0,1 0 1 0 0,0-1-1 0 0,-1 1 0 0 0,1 0 1 0 0,-1 0-1 0 0,-2-2 1 0 0,-7-2-279 0 0,0 0 1 0 0,-1 0 0 0 0,1 1 0 0 0,-1 0-1 0 0,0 1 1 0 0,0 1 0 0 0,-21-3 0 0 0,32 5 254 0 0,-336-27-5738 0 0,278 24 4496 0 0,-75-5-1902 0 0</inkml:trace>
</inkml:ink>
</file>

<file path=ppt/ink/ink3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9:53.009"/>
    </inkml:context>
    <inkml:brush xml:id="br0">
      <inkml:brushProperty name="width" value="0.1" units="cm"/>
      <inkml:brushProperty name="height" value="0.1" units="cm"/>
      <inkml:brushProperty name="color" value="#33CCFF"/>
    </inkml:brush>
  </inkml:definitions>
  <inkml:trace contextRef="#ctx0" brushRef="#br0">702 1 4864 0 0,'0'0'2805'0'0,"-10"18"-4765"0"0,-130 253 2787 0 0,37-44 140 0 0,-32 65-65 0 0,86-199-500 0 0,-61 90 0 0 0,3-6-1105 0 0,60-95-3447 0 0</inkml:trace>
</inkml:ink>
</file>

<file path=ppt/ink/ink3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9:53.464"/>
    </inkml:context>
    <inkml:brush xml:id="br0">
      <inkml:brushProperty name="width" value="0.1" units="cm"/>
      <inkml:brushProperty name="height" value="0.1" units="cm"/>
      <inkml:brushProperty name="color" value="#33CCFF"/>
    </inkml:brush>
  </inkml:definitions>
  <inkml:trace contextRef="#ctx0" brushRef="#br0">0 444 4424 0 0,'0'0'4627'0'0,"19"-6"-4213"0"0,50-13 238 0 0,0 3 0 0 0,73-8 0 0 0,170-9 285 0 0,-205 23-899 0 0,590-51 410 0 0,2098-74 843 0 0,-2055 127-1213 0 0,-23 0 48 0 0,-638 7-85 0 0,120-6 46 0 0,-153 3-58 0 0,0-1 0 0 0,57-16 0 0 0,-90 17 2 0 0,0-1 0 0 0,-1 0 0 0 0,1 0 0 0 0,-1-2 0 0 0,0 1 0 0 0,-1-1 0 0 0,1-1 0 0 0,-1 0 0 0 0,-1-1 0 0 0,13-13 0 0 0,-39 39-2199 0 0,9-10 1430 0 0,-1 1 0 0 0,1-1 0 0 0,-1 0 0 0 0,0-1 0 0 0,-1 0 0 0 0,-17 9 0 0 0,-35 9-4387 0 0</inkml:trace>
</inkml:ink>
</file>

<file path=ppt/ink/ink3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49:54.759"/>
    </inkml:context>
    <inkml:brush xml:id="br0">
      <inkml:brushProperty name="width" value="0.1" units="cm"/>
      <inkml:brushProperty name="height" value="0.1" units="cm"/>
      <inkml:brushProperty name="color" value="#33CCFF"/>
    </inkml:brush>
  </inkml:definitions>
  <inkml:trace contextRef="#ctx0" brushRef="#br0">2 0 5893 0 0,'0'0'4155'0'0,"0"16"-1192"0"0,10 3-9759 0 0,-22-45 581 0 0</inkml:trace>
</inkml:ink>
</file>

<file path=ppt/ink/ink3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0:14.601"/>
    </inkml:context>
    <inkml:brush xml:id="br0">
      <inkml:brushProperty name="width" value="0.1" units="cm"/>
      <inkml:brushProperty name="height" value="0.1" units="cm"/>
      <inkml:brushProperty name="color" value="#33CCFF"/>
    </inkml:brush>
  </inkml:definitions>
  <inkml:trace contextRef="#ctx0" brushRef="#br0">0 88 964 0 0,'6'1'8057'0'0,"10"3"-7908"0"0,21-7 279 0 0,1-1 0 0 0,59-14 0 0 0,-11 2 152 0 0,398-33 833 0 0,-361 47-1258 0 0,239 26 0 0 0,-357-24-124 0 0,15 6 1702 0 0</inkml:trace>
</inkml:ink>
</file>

<file path=ppt/ink/ink3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0:15.020"/>
    </inkml:context>
    <inkml:brush xml:id="br0">
      <inkml:brushProperty name="width" value="0.1" units="cm"/>
      <inkml:brushProperty name="height" value="0.1" units="cm"/>
      <inkml:brushProperty name="color" value="#33CCFF"/>
    </inkml:brush>
  </inkml:definitions>
  <inkml:trace contextRef="#ctx0" brushRef="#br0">195 0 5368 0 0,'0'0'4376'0'0,"5"3"-4768"0"0,-3-1 428 0 0,1 0 0 0 0,0 0 0 0 0,-1 0-1 0 0,0 1 1 0 0,1-1 0 0 0,-1 1 0 0 0,0 0 0 0 0,0 0-1 0 0,0-1 1 0 0,-1 1 0 0 0,1 1 0 0 0,-1-1 0 0 0,1 0 0 0 0,-1 0-1 0 0,0 0 1 0 0,0 1 0 0 0,-1-1 0 0 0,1 0 0 0 0,-1 1-1 0 0,1-1 1 0 0,-1 1 0 0 0,0-1 0 0 0,-1 6 0 0 0,0 5 36 0 0,-1 1 0 0 0,0-1 1 0 0,0 0-1 0 0,-2 0 1 0 0,0 0-1 0 0,0 0 0 0 0,-1-1 1 0 0,-1 1-1 0 0,0-1 1 0 0,-1-1-1 0 0,-17 24 1 0 0,3-8-1427 0 0,-1-2 1 0 0,-1 0 0 0 0,-49 41 0 0 0,59-57-511 0 0,-1-2-668 0 0</inkml:trace>
</inkml:ink>
</file>

<file path=ppt/ink/ink3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0:15.445"/>
    </inkml:context>
    <inkml:brush xml:id="br0">
      <inkml:brushProperty name="width" value="0.1" units="cm"/>
      <inkml:brushProperty name="height" value="0.1" units="cm"/>
      <inkml:brushProperty name="color" value="#33CCFF"/>
    </inkml:brush>
  </inkml:definitions>
  <inkml:trace contextRef="#ctx0" brushRef="#br0">1 0 6885 0 0,'0'0'4699'0'0,"15"15"-6755"0"0,122 116 2514 0 0,-95-94-21 0 0,84 56 1 0 0,-103-78-173 0 0,1-2 0 0 0,1-1 0 0 0,0 0 0 0 0,0-2 0 0 0,47 12-1 0 0,-48-15-1595 0 0,-3 6-3917 0 0,-16-6 2365 0 0</inkml:trace>
</inkml:ink>
</file>

<file path=ppt/ink/ink3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0:16.318"/>
    </inkml:context>
    <inkml:brush xml:id="br0">
      <inkml:brushProperty name="width" value="0.1" units="cm"/>
      <inkml:brushProperty name="height" value="0.1" units="cm"/>
      <inkml:brushProperty name="color" value="#33CCFF"/>
    </inkml:brush>
  </inkml:definitions>
  <inkml:trace contextRef="#ctx0" brushRef="#br0">474 1 1840 0 0,'0'0'7869'0'0,"-8"6"-7694"0"0,-403 303 640 0 0,407-306-951 0 0,-30 24-802 0 0,33-26 677 0 0,-1 1 0 0 0,1-1 0 0 0,0 1 1 0 0,-1-1-1 0 0,1 1 0 0 0,0-1 0 0 0,0 1 0 0 0,0 0 0 0 0,0 0 0 0 0,0-1 0 0 0,1 1 0 0 0,-1 0 0 0 0,0 0 0 0 0,1 0 0 0 0,-1 0 1 0 0,1 0-1 0 0,0 0 0 0 0,0 2 0 0 0,4-1-1685 0 0,16-3 32 0 0</inkml:trace>
</inkml:ink>
</file>

<file path=ppt/ink/ink3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0:16.721"/>
    </inkml:context>
    <inkml:brush xml:id="br0">
      <inkml:brushProperty name="width" value="0.1" units="cm"/>
      <inkml:brushProperty name="height" value="0.1" units="cm"/>
      <inkml:brushProperty name="color" value="#33CCFF"/>
    </inkml:brush>
  </inkml:definitions>
  <inkml:trace contextRef="#ctx0" brushRef="#br0">342 1 888 0 0,'0'0'10221'0'0,"-41"67"-10461"0"0,14-39 240 0 0,-3 5-16 0 0,-9 5-48 0 0,-5 4-76 0 0,-6 2-1216 0 0,10-11-928 0 0,-30 11-2141 0 0</inkml:trace>
</inkml:ink>
</file>

<file path=ppt/ink/ink3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0:56.798"/>
    </inkml:context>
    <inkml:brush xml:id="br0">
      <inkml:brushProperty name="width" value="0.1" units="cm"/>
      <inkml:brushProperty name="height" value="0.1" units="cm"/>
      <inkml:brushProperty name="color" value="#33CCFF"/>
    </inkml:brush>
  </inkml:definitions>
  <inkml:trace contextRef="#ctx0" brushRef="#br0">2 14 4584 0 0,'0'0'5328'0'0,"-2"-13"-1412"0"0,5 13-3711 0 0,18 26-3928 0 0,-5-12 1109 0 0,-9-9 52 0 0,-50-50-2572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5:03.707"/>
    </inkml:context>
    <inkml:brush xml:id="br0">
      <inkml:brushProperty name="width" value="0.035" units="cm"/>
      <inkml:brushProperty name="height" value="0.035" units="cm"/>
      <inkml:brushProperty name="color" value="#E71224"/>
    </inkml:brush>
  </inkml:definitions>
  <inkml:trace contextRef="#ctx0" brushRef="#br0">267 20 8193,'-22'-15'4897,"3"11"-4335,16 4-626,1 1 0,-1 0 0,1 0 0,0 0 0,0 0 0,0 0 0,-1 1 1,1-1-1,0 0 0,1 1 0,-1 0 0,0-1 0,0 1 0,1 0 0,-1 0 0,1 0 0,-3 4 0,-2 3-23,-1 1 0,2 0 0,-1 0-1,2 1 1,-1-1 0,1 1 0,1 0 0,0 0-1,0 1 1,1-1 0,1 0 0,0 1 0,1-1-1,0 17 1,3-7-94,1 0 0,1 0 0,0-1-1,2 1 1,0-1 0,19 36 0,14 12-10,-27-49 373,-1 1-1,-1 1 1,11 28 0,-22-49-60,0 0 0,-1 1-1,1-1 1,0 1 0,-1-1 0,1 0 0,0 1 0,-1-1-1,1 0 1,0 1 0,-1-1 0,1 0 0,-1 0-1,1 1 1,-1-1 0,1 0 0,-1 0 0,1 0 0,-1 0-1,1 0 1,-1 1 0,1-1 0,-1 0 0,1 0 0,-1 0-1,1 0 1,-1 0 0,1-1 0,-1 1 0,1 0-1,0 0 1,-1 0 0,1 0 0,-2-1 0,-26-3 691,24 4-716,-22-4-111,9 1-305,0 0 0,0 1 0,0 1 0,-1 0-1,1 2 1,-32 4 0,3 5-3783,26-7-195</inkml:trace>
</inkml:ink>
</file>

<file path=ppt/ink/ink3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0:59.412"/>
    </inkml:context>
    <inkml:brush xml:id="br0">
      <inkml:brushProperty name="width" value="0.1" units="cm"/>
      <inkml:brushProperty name="height" value="0.1" units="cm"/>
      <inkml:brushProperty name="color" value="#33CCFF"/>
    </inkml:brush>
  </inkml:definitions>
  <inkml:trace contextRef="#ctx0" brushRef="#br0">1 231 2192 0 0,'0'0'9968'0'0,"32"-2"-8947"0"0,252-102 2123 0 0,-104 36-1996 0 0,-144 55-1082 0 0,96-31 103 0 0</inkml:trace>
</inkml:ink>
</file>

<file path=ppt/ink/ink3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0:59.877"/>
    </inkml:context>
    <inkml:brush xml:id="br0">
      <inkml:brushProperty name="width" value="0.1" units="cm"/>
      <inkml:brushProperty name="height" value="0.1" units="cm"/>
      <inkml:brushProperty name="color" value="#33CCFF"/>
    </inkml:brush>
  </inkml:definitions>
  <inkml:trace contextRef="#ctx0" brushRef="#br0">1 378 1788 0 0,'0'0'12519'0'0,"7"-1"-12360"0"0,26-7 322 0 0,-1-2 0 0 0,0 0 0 0 0,0-2 1 0 0,40-23-1 0 0,6 0-310 0 0,37-12 191 0 0,2 6 0 0 0,2 4-1 0 0,141-23 1 0 0,-229 52-118 0 0,-22 5-74 0 0,0 1-1 0 0,1 0 1 0 0,-1 1 0 0 0,10-1 1577 0 0,-18-9-5127 0 0,14-9-737 0 0,9-12-1309 0 0</inkml:trace>
</inkml:ink>
</file>

<file path=ppt/ink/ink3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1:04.820"/>
    </inkml:context>
    <inkml:brush xml:id="br0">
      <inkml:brushProperty name="width" value="0.1" units="cm"/>
      <inkml:brushProperty name="height" value="0.1" units="cm"/>
      <inkml:brushProperty name="color" value="#33CCFF"/>
    </inkml:brush>
  </inkml:definitions>
  <inkml:trace contextRef="#ctx0" brushRef="#br0">0 107 2752 0 0,'0'0'6059'0'0,"19"14"-8004"0"0,-1-9 2055 0 0,1 0 0 0 0,0-1-1 0 0,0-1 1 0 0,0-1 0 0 0,1-1 0 0 0,-1-1-1 0 0,0 0 1 0 0,1-2 0 0 0,-1 0 0 0 0,0-1-1 0 0,0-1 1 0 0,0 0 0 0 0,-1-2 0 0 0,1 0 0 0 0,-1-1-1 0 0,24-13 1 0 0,-40 19-50 0 0,0 0 1 0 0,-1 0-1 0 0,1 0 0 0 0,-1 0 0 0 0,1 0 1 0 0,-1 0-1 0 0,1-1 0 0 0,-1 1 0 0 0,0 0 0 0 0,0-1 1 0 0,0 1-1 0 0,0-1 0 0 0,0 1 0 0 0,0-1 1 0 0,0 0-1 0 0,0 1 0 0 0,1-4 0 0 0,-2 4-19 0 0,0-1-1 0 0,0 1 1 0 0,0 0-1 0 0,0-1 0 0 0,0 1 1 0 0,-1 0-1 0 0,1-1 1 0 0,0 1-1 0 0,-1 0 1 0 0,1-1-1 0 0,0 1 1 0 0,-1 0-1 0 0,0 0 0 0 0,1 0 1 0 0,-1-1-1 0 0,0 1 1 0 0,0 0-1 0 0,-1-2 1 0 0,-1 0-31 0 0,-1 0 1 0 0,1 0-1 0 0,-1 0 0 0 0,0 0 1 0 0,0 1-1 0 0,0 0 1 0 0,0-1-1 0 0,0 2 1 0 0,0-1-1 0 0,-1 0 0 0 0,1 1 1 0 0,-8-2-1 0 0,4 2-64 0 0,-1 0-1 0 0,0 0 1 0 0,0 1 0 0 0,1 1-1 0 0,-1-1 1 0 0,0 1-1 0 0,1 1 1 0 0,-1 0-1 0 0,1 0 1 0 0,-1 0-1 0 0,1 1 1 0 0,0 1 0 0 0,0-1-1 0 0,0 1 1 0 0,1 0-1 0 0,-1 1 1 0 0,1 0-1 0 0,0 0 1 0 0,0 1-1 0 0,1 0 1 0 0,0 0 0 0 0,0 0-1 0 0,0 1 1 0 0,1 0-1 0 0,-1 0 1 0 0,2 0-1 0 0,-1 1 1 0 0,1-1-1 0 0,0 1 1 0 0,1 0 0 0 0,-4 14-1 0 0,3-11 96 0 0,1 0-1 0 0,0 0 0 0 0,1 1 1 0 0,0-1-1 0 0,1 1 1 0 0,0-1-1 0 0,1 1 0 0 0,0 0 1 0 0,3 13-1 0 0,-3-21 10 0 0,1 1 0 0 0,1 0 0 0 0,-1-1 0 0 0,1 1 0 0 0,0-1 0 0 0,0 1 1 0 0,0-1-1 0 0,0 0 0 0 0,1 0 0 0 0,0 0 0 0 0,0 0 0 0 0,0-1 0 0 0,0 1 0 0 0,0-1 0 0 0,1 0 0 0 0,0 0 0 0 0,-1 0 0 0 0,1 0 0 0 0,0 0 0 0 0,1-1 0 0 0,-1 0 0 0 0,0 0 0 0 0,1 0 0 0 0,8 2 0 0 0,17 4 18 0 0,0-2 0 0 0,0-1 0 0 0,1-1 0 0 0,-1-2 0 0 0,61-3 0 0 0,-85 1-419 0 0,0-1-1 0 0,-1 0 1 0 0,1-1-1 0 0,-1 1 1 0 0,1-1-1 0 0,-1 0 1 0 0,1 0 0 0 0,8-6-1 0 0,-11 6-175 0 0,0 0-1 0 0,0 0 1 0 0,-1 0-1 0 0,1-1 1 0 0,0 0-1 0 0,-1 1 1 0 0,1-1-1 0 0,-1 0 1 0 0,3-5 0 0 0,3-12-2077 0 0</inkml:trace>
</inkml:ink>
</file>

<file path=ppt/ink/ink3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1:05.242"/>
    </inkml:context>
    <inkml:brush xml:id="br0">
      <inkml:brushProperty name="width" value="0.1" units="cm"/>
      <inkml:brushProperty name="height" value="0.1" units="cm"/>
      <inkml:brushProperty name="color" value="#33CCFF"/>
    </inkml:brush>
  </inkml:definitions>
  <inkml:trace contextRef="#ctx0" brushRef="#br0">190 0 1616 0 0,'0'0'5698'0'0,"2"12"-5160"0"0,-3 18-14 0 0,-2 0 1 0 0,0 0-1 0 0,-2 0 1 0 0,-10 32-1 0 0,8-31-354 0 0,-26 107 670 0 0,-72 192 0 0 0,86-289-1043 0 0</inkml:trace>
</inkml:ink>
</file>

<file path=ppt/ink/ink3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1:05.648"/>
    </inkml:context>
    <inkml:brush xml:id="br0">
      <inkml:brushProperty name="width" value="0.1" units="cm"/>
      <inkml:brushProperty name="height" value="0.1" units="cm"/>
      <inkml:brushProperty name="color" value="#33CCFF"/>
    </inkml:brush>
  </inkml:definitions>
  <inkml:trace contextRef="#ctx0" brushRef="#br0">208 26 820 0 0,'0'0'9360'0'0,"1"-5"-8794"0"0,-3-15-208 0 0,-5 19-555 0 0,-7 12-562 0 0,9-6 671 0 0,1 0-1 0 0,-1 0 1 0 0,2 1 0 0 0,-1-1-1 0 0,0 1 1 0 0,1 0 0 0 0,0 0-1 0 0,0 0 1 0 0,1 1-1 0 0,0-1 1 0 0,0 0 0 0 0,0 1-1 0 0,1 0 1 0 0,0-1 0 0 0,0 14-1 0 0,1 4 43 0 0,2-1 1 0 0,1 0-1 0 0,7 30 0 0 0,3 31 260 0 0,-13-82-138 0 0,0 0-1 0 0,-1 0 0 0 0,1 0 0 0 0,-1 0 0 0 0,1 0 0 0 0,-1 1 1 0 0,0-1-1 0 0,0 0 0 0 0,0 0 0 0 0,0-1 0 0 0,0 1 1 0 0,0 0-1 0 0,-1 0 0 0 0,1 0 0 0 0,-1-1 0 0 0,1 1 0 0 0,-1-1 1 0 0,1 1-1 0 0,-1-1 0 0 0,0 0 0 0 0,0 0 0 0 0,0 0 0 0 0,0 1 1 0 0,-2-1-1 0 0,-10 6 0 0 0,0-1 0 0 0,-21 7 1 0 0,20-8-105 0 0,-19 4-760 0 0,10-6-3429 0 0</inkml:trace>
</inkml:ink>
</file>

<file path=ppt/ink/ink3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1:06.193"/>
    </inkml:context>
    <inkml:brush xml:id="br0">
      <inkml:brushProperty name="width" value="0.1" units="cm"/>
      <inkml:brushProperty name="height" value="0.1" units="cm"/>
      <inkml:brushProperty name="color" value="#33CCFF"/>
    </inkml:brush>
  </inkml:definitions>
  <inkml:trace contextRef="#ctx0" brushRef="#br0">1 249 2796 0 0,'0'0'3616'0'0,"11"1"-3399"0"0,-9-1-217 0 0,85 3 363 0 0,-74-4-262 0 0,-1 1 1 0 0,0-2-1 0 0,0 0 0 0 0,0 0 0 0 0,0-1 0 0 0,16-6 1 0 0,-14 3 55 0 0,0-2 1 0 0,0 0-1 0 0,0-1 1 0 0,24-20-1 0 0,-32 24-92 0 0,-1 0-1 0 0,1-1 1 0 0,-1 1-1 0 0,0-1 1 0 0,0-1 0 0 0,0 1-1 0 0,-1-1 1 0 0,0 0-1 0 0,-1 0 1 0 0,1 0-1 0 0,-1 0 1 0 0,2-9 0 0 0,-5 14-105 0 0,1-1 0 0 0,-1 0 0 0 0,0 1 1 0 0,0-1-1 0 0,0 0 0 0 0,0 0 0 0 0,0 1 1 0 0,-1-1-1 0 0,1 0 0 0 0,-1 1 0 0 0,0-1 1 0 0,1 0-1 0 0,-1 1 0 0 0,-1-1 1 0 0,1 1-1 0 0,0-1 0 0 0,0 1 0 0 0,-1 0 1 0 0,0 0-1 0 0,1-1 0 0 0,-1 1 0 0 0,0 0 1 0 0,0 1-1 0 0,-4-4 0 0 0,3 2-41 0 0,0 1 0 0 0,-1 0 0 0 0,1 1 0 0 0,-1-1 0 0 0,1 0 0 0 0,-1 1 0 0 0,1 0 0 0 0,-1 0 0 0 0,0 0 0 0 0,0 0 0 0 0,0 1 0 0 0,1-1 1 0 0,-1 1-1 0 0,0 0 0 0 0,0 0 0 0 0,0 0 0 0 0,-5 2 0 0 0,4-1 11 0 0,1 1 1 0 0,-1 0 0 0 0,1 0 0 0 0,-1 1 0 0 0,1-1 0 0 0,0 1-1 0 0,0 0 1 0 0,0 0 0 0 0,0 1 0 0 0,-3 4 0 0 0,-32 39-94 0 0,31-35 269 0 0,1 1-1 0 0,1-1 1 0 0,0 1-1 0 0,0 1 1 0 0,1-1 0 0 0,1 1-1 0 0,1-1 1 0 0,0 1-1 0 0,0 0 1 0 0,1 0-1 0 0,1 27 1 0 0,1-37-122 0 0,0-1-1 0 0,1 0 1 0 0,0 1-1 0 0,0-1 1 0 0,0 0 0 0 0,0 1-1 0 0,0-1 1 0 0,0 0 0 0 0,1 0-1 0 0,0 0 1 0 0,0 0-1 0 0,0-1 1 0 0,0 1 0 0 0,0 0-1 0 0,4 3 1 0 0,-1-2 66 0 0,1 0 0 0 0,-1 0 0 0 0,1-1 0 0 0,-1 1 0 0 0,1-1 0 0 0,0-1 0 0 0,10 4 0 0 0,5 0 252 0 0,-1-2 0 0 0,1 0 0 0 0,-1-2 0 0 0,22 1 0 0 0,-16-1-314 0 0,39 0 757 0 0,-62-2-948 0 0,1 0 0 0 0,0-1 0 0 0,0 1 1 0 0,0-1-1 0 0,0 0 0 0 0,0 0 1 0 0,-1-1-1 0 0,1 1 0 0 0,0-1 0 0 0,-1 1 1 0 0,0-1-1 0 0,1 0 0 0 0,3-3 1 0 0,3-7-2441 0 0</inkml:trace>
</inkml:ink>
</file>

<file path=ppt/ink/ink3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1:15.070"/>
    </inkml:context>
    <inkml:brush xml:id="br0">
      <inkml:brushProperty name="width" value="0.1" units="cm"/>
      <inkml:brushProperty name="height" value="0.1" units="cm"/>
      <inkml:brushProperty name="color" value="#33CCFF"/>
    </inkml:brush>
  </inkml:definitions>
  <inkml:trace contextRef="#ctx0" brushRef="#br0">315 1 184 0 0,'1'2'9504'0'0,"3"13"-9346"0"0,-4 8 347 0 0,-1-1 1 0 0,0 1-1 0 0,-2-1 1 0 0,-8 32 0 0 0,-30 86 192 0 0,27-96-516 0 0,-30 98 248 0 0,-116 325 314 0 0,155-455-794 0 0,0 2-132 0 0,-1 0-1 0 0,-1 0 1 0 0,-9 13-1 0 0,11-52-5317 0 0,5-7 1804 0 0</inkml:trace>
</inkml:ink>
</file>

<file path=ppt/ink/ink3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1:15.495"/>
    </inkml:context>
    <inkml:brush xml:id="br0">
      <inkml:brushProperty name="width" value="0.1" units="cm"/>
      <inkml:brushProperty name="height" value="0.1" units="cm"/>
      <inkml:brushProperty name="color" value="#33CCFF"/>
    </inkml:brush>
  </inkml:definitions>
  <inkml:trace contextRef="#ctx0" brushRef="#br0">74 161 4672 0 0,'0'0'1589'0'0,"7"-14"-987"0"0,-6 13-615 0 0,8-16 84 0 0,1 0 1 0 0,1 1-1 0 0,17-21 0 0 0,-24 32-35 0 0,1-1 1 0 0,0 2-1 0 0,0-1 0 0 0,1 0 0 0 0,-1 1 1 0 0,1 0-1 0 0,0 1 0 0 0,0-1 1 0 0,0 1-1 0 0,0 0 0 0 0,1 0 0 0 0,-1 1 1 0 0,1 0-1 0 0,-1 0 0 0 0,15-1 0 0 0,-18 2-24 0 0,0 1-1 0 0,0 0 1 0 0,0 0-1 0 0,0 0 1 0 0,0 1-1 0 0,0-1 1 0 0,0 1-1 0 0,0 0 1 0 0,0 0-1 0 0,0 0 1 0 0,0 0-1 0 0,-1 0 1 0 0,1 0-1 0 0,0 1 1 0 0,-1-1-1 0 0,1 1 1 0 0,-1 0-1 0 0,1 0 1 0 0,-1 0-1 0 0,0 0 1 0 0,0 0-1 0 0,0 1 1 0 0,0-1-1 0 0,0 1 1 0 0,0-1-1 0 0,-1 1 1 0 0,1-1-1 0 0,-1 1 1 0 0,0 0-1 0 0,0 0 1 0 0,0 0-1 0 0,0 0 0 0 0,1 3 1 0 0,-1 2 78 0 0,0 0 0 0 0,0 0 0 0 0,0 0 0 0 0,-1 0 0 0 0,-1-1-1 0 0,1 1 1 0 0,-1 0 0 0 0,0 0 0 0 0,-1 0 0 0 0,0-1 0 0 0,0 1 0 0 0,-4 7 0 0 0,-4 6 103 0 0,0-1 0 0 0,-2 0 0 0 0,0-1 0 0 0,-1 0 0 0 0,-1-1 0 0 0,-1 0 1 0 0,-18 16-1 0 0,23-25-120 0 0,0 0 0 0 0,0 0 0 0 0,-1-1 0 0 0,0-1 0 0 0,-1 0 0 0 0,1 0 0 0 0,-1-2 0 0 0,-1 1 0 0 0,1-1 0 0 0,-1-1 0 0 0,0 0 0 0 0,0-1 0 0 0,-19 2 0 0 0,21-6-1772 0 0,10-13-2362 0 0,3-5 243 0 0</inkml:trace>
</inkml:ink>
</file>

<file path=ppt/ink/ink3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1:15.883"/>
    </inkml:context>
    <inkml:brush xml:id="br0">
      <inkml:brushProperty name="width" value="0.1" units="cm"/>
      <inkml:brushProperty name="height" value="0.1" units="cm"/>
      <inkml:brushProperty name="color" value="#33CCFF"/>
    </inkml:brush>
  </inkml:definitions>
  <inkml:trace contextRef="#ctx0" brushRef="#br0">0 0 4636 0 0,'0'0'4341'0'0,"7"12"-5460"0"0,2 5 1264 0 0,-1 1-1 0 0,0-1 1 0 0,-2 1 0 0 0,0 1-1 0 0,-1-1 1 0 0,3 22 0 0 0,-6-26-11 0 0,0-2-33 0 0,0 0 0 0 0,-1 0-1 0 0,-1 0 1 0 0,0 0-1 0 0,0 0 1 0 0,-1 0-1 0 0,-1-1 1 0 0,0 1-1 0 0,-4 15 1 0 0,6-27 10 0 0,0 1 0 0 0,-1-1 0 0 0,1 1 1 0 0,0-1-1 0 0,0 0 0 0 0,0 1 0 0 0,0-1 0 0 0,0 0 0 0 0,0 1 1 0 0,-1-1-1 0 0,1 1 0 0 0,0-1 0 0 0,0 0 0 0 0,0 0 0 0 0,-1 1 1 0 0,1-1-1 0 0,0 0 0 0 0,-1 1 0 0 0,1-1 0 0 0,0 0 0 0 0,-1 0 1 0 0,1 1-1 0 0,0-1 0 0 0,-1 0 0 0 0,1 0 0 0 0,0 0 0 0 0,-1 0 1 0 0,1 0-1 0 0,0 1 0 0 0,-1-1 0 0 0,1 0 0 0 0,-1 0 0 0 0,0 0 1 0 0,-5-12 1347 0 0,1-21-1445 0 0,5 27-100 0 0,1 0 0 0 0,0 0 0 0 0,1 0 0 0 0,0 0-1 0 0,0 0 1 0 0,0 1 0 0 0,0-1 0 0 0,1 0 0 0 0,0 1 0 0 0,0 0 0 0 0,5-7 0 0 0,4-3-159 0 0,0 0 1 0 0,19-18 0 0 0,-21 24-206 0 0,0 1 1 0 0,1 0-1 0 0,19-12 1 0 0,37-12-5081 0 0,-51 25 2764 0 0</inkml:trace>
</inkml:ink>
</file>

<file path=ppt/ink/ink3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1:16.291"/>
    </inkml:context>
    <inkml:brush xml:id="br0">
      <inkml:brushProperty name="width" value="0.1" units="cm"/>
      <inkml:brushProperty name="height" value="0.1" units="cm"/>
      <inkml:brushProperty name="color" value="#33CCFF"/>
    </inkml:brush>
  </inkml:definitions>
  <inkml:trace contextRef="#ctx0" brushRef="#br0">75 259 3452 0 0,'0'0'6244'0'0,"-1"11"-5938"0"0,-6 36-92 0 0,-26 87 0 0 0,26-112-2825 0 0,-16 33-1 0 0,19-50 544 0 0</inkml:trace>
  <inkml:trace contextRef="#ctx0" brushRef="#br0" timeOffset="1">181 52 640 0 0,'0'0'8935'0'0,"15"11"-10177"0"0,-14-8 1268 0 0,1 0 0 0 0,-1-1 0 0 0,1 0 0 0 0,0 1-1 0 0,0-1 1 0 0,0 0 0 0 0,0 0 0 0 0,1 0-1 0 0,-1 0 1 0 0,0-1 0 0 0,1 1 0 0 0,0-1 0 0 0,-1 1-1 0 0,1-1 1 0 0,0 0 0 0 0,-1 0 0 0 0,5 1-1 0 0,-4-13 3301 0 0,-2-12-3095 0 0,-1 22-165 0 0,0-10-235 0 0,-1-25 302 0 0,1 36-300 0 0,-1-1 1 0 0,1 0-1 0 0,0 0 1 0 0,0 1-1 0 0,-1-1 1 0 0,1 0 0 0 0,0 1-1 0 0,-1-1 1 0 0,1 0-1 0 0,-1 1 1 0 0,1-1-1 0 0,-1 1 1 0 0,1-1-1 0 0,-1 0 1 0 0,0 1-1 0 0,1-1 1 0 0,-1 1-1 0 0,0 0 1 0 0,1-1-1 0 0,-1 1 1 0 0,0-1 0 0 0,1 1-1 0 0,-1 0 1 0 0,0 0-1 0 0,0-1 1 0 0,1 1-1 0 0,-1 0 1 0 0,0 0-1 0 0,0 0 1 0 0,1 0-1 0 0,-1 0 1 0 0,0 0-1 0 0,0 0 1 0 0,0 0 0 0 0,1 0-1 0 0,-1 0 1 0 0,0 1-1 0 0,0-1 1 0 0,0 1-1 0 0,-12 3-4542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5:04.095"/>
    </inkml:context>
    <inkml:brush xml:id="br0">
      <inkml:brushProperty name="width" value="0.035" units="cm"/>
      <inkml:brushProperty name="height" value="0.035" units="cm"/>
      <inkml:brushProperty name="color" value="#E71224"/>
    </inkml:brush>
  </inkml:definitions>
  <inkml:trace contextRef="#ctx0" brushRef="#br0">0 1 8429,'19'1'5490,"-16"0"-5273,0 0-1,-1 0 1,1 1 0,-1-1-1,0 1 1,1 0-1,-1-1 1,4 5-1,0 1-111,0 1 0,-1 0 0,8 13-1,-3-2 384,-1 1-1,-1 0 0,10 40 0,-5 2-250,-2 0 1,-3 0 0,-3 1-1,-4 105 1,-9-94-253,-3 0 0,-3-1 0,-38 114 0,42-153-21,-4 12-417,-27 56 1,70-155 76,56-75 0,-65 98 329,4-4-55,0 0 0,3 2 0,41-40 0,-58 63 85,1 0 0,1 1-1,0 0 1,0 1 0,24-12-1,-28 16 20,0 1 0,-1-1 0,1 1 0,0 1 0,0 0 0,0 0 0,0 0 0,1 1 0,-1 0 0,0 1 0,10 1 0,-8 1 23,0 0 0,-1 0 0,0 1 0,1 1 0,-1-1 0,-1 1 0,1 1 0,-1 0 0,0 0 0,0 0 1,0 1-1,-1 1 0,0-1 0,-1 1 0,0 0 0,0 0 0,0 1 0,6 14 0,-1-1-332,-2 1 0,0-1-1,-1 1 1,-2 1 0,0-1 0,4 42-1,-5-49-1609,3-13-1125,-5-5 2445,-1 0 0,1 0 0,-1 0 0,1 0 1,-1 0-1,0 0 0,4-5 0,12-15-3246</inkml:trace>
  <inkml:trace contextRef="#ctx0" brushRef="#br0" timeOffset="1">1618 126 4648,'6'-3'6468,"-10"3"-3368,-12 9-1831,-21 27-569,3 2 0,1 1 0,2 1-1,2 2 1,-32 60 0,31-45-487,3 2 0,2 1 0,-25 96 0,43-125-189,1 1 0,2 1-1,1-1 1,1 1 0,2 0 0,1-1 0,2 1 0,1-1 0,2 0-1,0 0 1,3 0 0,0-1 0,24 51 0,-23-63-183,1-1 0,0-1 0,1 0 0,1 0 1,0-1-1,1-1 0,1 0 0,1-1 0,0-1 0,0 0 0,2-1 0,-1-1 1,1-1-1,1 0 0,0-1 0,0-2 0,1 1 0,0-2 0,0-1 0,40 6 1,47-3-1243,0-4 0,148-14 0,-126-1-1297,-13-6-1498</inkml:trace>
</inkml:ink>
</file>

<file path=ppt/ink/ink3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1:16.726"/>
    </inkml:context>
    <inkml:brush xml:id="br0">
      <inkml:brushProperty name="width" value="0.1" units="cm"/>
      <inkml:brushProperty name="height" value="0.1" units="cm"/>
      <inkml:brushProperty name="color" value="#33CCFF"/>
    </inkml:brush>
  </inkml:definitions>
  <inkml:trace contextRef="#ctx0" brushRef="#br0">61 111 328 0 0,'0'0'6995'0'0,"0"11"-7380"0"0,-2 12 586 0 0,-8 44-1 0 0,8-59-51 0 0,0 1-1 0 0,0-1 1 0 0,-1 0-1 0 0,0 0 1 0 0,-1-1-1 0 0,1 1 1 0 0,-2-1-1 0 0,1 1 1 0 0,-1-1-1 0 0,-11 8 1375 0 0,16-24-1466 0 0,4-10-640 0 0,3 3 130 0 0,1 0-1 0 0,0 0 1 0 0,2 1 0 0 0,18-24-1 0 0,52-51-2317 0 0,-79 88 2765 0 0,12-12 39 0 0,1 1-1 0 0,25-19 0 0 0,-35 29 5 0 0,0 0-1 0 0,-1 1 1 0 0,1 0-1 0 0,0-1 0 0 0,0 2 1 0 0,0-1-1 0 0,1 0 0 0 0,-1 1 1 0 0,0 0-1 0 0,1 0 1 0 0,-1 0-1 0 0,1 0 0 0 0,-1 1 1 0 0,1 0-1 0 0,-1 0 0 0 0,1 0 1 0 0,6 1-1 0 0,-9 0 27 0 0,0 0 0 0 0,0 0 0 0 0,0 0 0 0 0,0 0 0 0 0,0 1 0 0 0,0-1 0 0 0,-1 0-1 0 0,1 1 1 0 0,0 0 0 0 0,-1-1 0 0 0,1 1 0 0 0,-1 0 0 0 0,1 0 0 0 0,-1 0 0 0 0,0 0 0 0 0,0 0 0 0 0,0 0 0 0 0,0 0-1 0 0,0 0 1 0 0,-1 0 0 0 0,1 0 0 0 0,0 0 0 0 0,-1 5 0 0 0,2 3 130 0 0,-1-1 0 0 0,0 1-1 0 0,0 0 1 0 0,-2 11 0 0 0,0-10-18 0 0,-1 1 1 0 0,-1-1-1 0 0,0 0 1 0 0,0-1-1 0 0,-1 1 0 0 0,-9 18 1 0 0,-39 61-691 0 0,37-66-375 0 0,-11 13-3838 0 0,20-30 2430 0 0</inkml:trace>
</inkml:ink>
</file>

<file path=ppt/ink/ink3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1:17.137"/>
    </inkml:context>
    <inkml:brush xml:id="br0">
      <inkml:brushProperty name="width" value="0.1" units="cm"/>
      <inkml:brushProperty name="height" value="0.1" units="cm"/>
      <inkml:brushProperty name="color" value="#33CCFF"/>
    </inkml:brush>
  </inkml:definitions>
  <inkml:trace contextRef="#ctx0" brushRef="#br0">279 1 4424 0 0,'0'0'5392'0'0,"8"-1"-5800"0"0,-7 4 431 0 0,1 1-1 0 0,-1-1 1 0 0,-1 0-1 0 0,1 1 1 0 0,0-1-1 0 0,-1 1 1 0 0,0-1-1 0 0,0 1 1 0 0,0-1 0 0 0,-1 6-1 0 0,1-1 85 0 0,-1 22 287 0 0,-2-1 1 0 0,-1 1 0 0 0,-1-1-1 0 0,-13 43 1 0 0,-48 111 289 0 0,29-83-767 0 0,-28 67 692 0 0,53-142-1560 0 0,0-1 0 0 0,-2-1 0 0 0,0 0-1 0 0,-26 31 1 0 0,40-54 868 0 0,0 0 1 0 0,0 0-1 0 0,0 1 0 0 0</inkml:trace>
</inkml:ink>
</file>

<file path=ppt/ink/ink3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1:17.585"/>
    </inkml:context>
    <inkml:brush xml:id="br0">
      <inkml:brushProperty name="width" value="0.1" units="cm"/>
      <inkml:brushProperty name="height" value="0.1" units="cm"/>
      <inkml:brushProperty name="color" value="#33CCFF"/>
    </inkml:brush>
  </inkml:definitions>
  <inkml:trace contextRef="#ctx0" brushRef="#br0">0 112 732 0 0,'0'0'11252'0'0,"8"-5"-11126"0"0,5-2-160 0 0,-1 1 0 0 0,1 0 0 0 0,0 1 0 0 0,1 0 0 0 0,-1 1 0 0 0,16-3 0 0 0,63-5-124 0 0,43-8-1280 0 0,-111 14-1654 0 0,39-13 0 0 0,-41 9-712 0 0</inkml:trace>
</inkml:ink>
</file>

<file path=ppt/ink/ink3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1:18.128"/>
    </inkml:context>
    <inkml:brush xml:id="br0">
      <inkml:brushProperty name="width" value="0.1" units="cm"/>
      <inkml:brushProperty name="height" value="0.1" units="cm"/>
      <inkml:brushProperty name="color" value="#33CCFF"/>
    </inkml:brush>
  </inkml:definitions>
  <inkml:trace contextRef="#ctx0" brushRef="#br0">604 25 52 0 0,'0'0'8315'0'0,"4"-5"-7796"0"0,11-14-173 0 0,-89 105 2444 0 0,63-73-2702 0 0,-399 529 1045 0 0,388-510-1182 0 0,2 0 1 0 0,1 2 0 0 0,-20 48 0 0 0,33-69-5 0 0,1 1 0 0 0,1-1 0 0 0,0 1 0 0 0,1 0 0 0 0,1 0 0 0 0,0 1 0 0 0,1-1 1 0 0,0 0-1 0 0,1 1 0 0 0,1-1 0 0 0,4 27 0 0 0,-1-28 42 0 0,1-1 0 0 0,0 1-1 0 0,1-1 1 0 0,0 0 0 0 0,1 0 0 0 0,0-1-1 0 0,1 0 1 0 0,1 0 0 0 0,-1-1 0 0 0,1 0-1 0 0,18 15 1 0 0,13 8 147 0 0,72 45-1 0 0,-95-67-68 0 0,123 72 703 0 0,3 1-112 0 0,-136-92 1373 0 0,19-22-9066 0 0,-1 5 437 0 0</inkml:trace>
</inkml:ink>
</file>

<file path=ppt/ink/ink3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1:19.298"/>
    </inkml:context>
    <inkml:brush xml:id="br0">
      <inkml:brushProperty name="width" value="0.1" units="cm"/>
      <inkml:brushProperty name="height" value="0.1" units="cm"/>
      <inkml:brushProperty name="color" value="#33CCFF"/>
    </inkml:brush>
  </inkml:definitions>
  <inkml:trace contextRef="#ctx0" brushRef="#br0">533 43 820 0 0,'0'0'6923'0'0,"7"-9"-6877"0"0,22-23-476 0 0,-29 32 426 0 0,0 0 0 0 0,0-1 0 0 0,0 1 0 0 0,0 0 0 0 0,0 0 0 0 0,0 0 0 0 0,0 0 1 0 0,1 0-1 0 0,-1 0 0 0 0,0 0 0 0 0,0 0 0 0 0,0 0 0 0 0,0 0 0 0 0,0 0 0 0 0,0 0 0 0 0,0 0 0 0 0,1 0 1 0 0,-1 0-1 0 0,0 0 0 0 0,0-1 0 0 0,0 1 0 0 0,0 0 0 0 0,0 0 0 0 0,0 0 0 0 0,1 1 0 0 0,-1-1 1 0 0,0 0-1 0 0,0 0 0 0 0,0 0 0 0 0,0 0 0 0 0,0 0 0 0 0,0 0 0 0 0,0 0 0 0 0,1 0 0 0 0,-1 0 0 0 0,0 0 1 0 0,0 0-1 0 0,0 0 0 0 0,0 0 0 0 0,0 0 0 0 0,0 0 0 0 0,0 1 0 0 0,0-1 0 0 0,0 0 0 0 0,1 0 1 0 0,-1 0-1 0 0,0 0 0 0 0,0 0 0 0 0,0 0 0 0 0,0 0 0 0 0,0 0 0 0 0,0 1 0 0 0,0-1 0 0 0,0 0 0 0 0,0 0 1 0 0,2 12-48 0 0,-3 16 134 0 0,-1-14 74 0 0,-1 0-1 0 0,0 1 1 0 0,-2-2-1 0 0,1 1 0 0 0,-13 25 1 0 0,-42 66 419 0 0,49-89-569 0 0,1-1 35 0 0,-205 332 814 0 0,-25-16-341 0 0,230-317-172 0 0,17-19 672 0 0,19-19-328 0 0,18-20-788 0 0,1 2 0 0 0,91-63 0 0 0,-136 103 88 0 0,0 1 0 0 0,0 0-1 0 0,1 0 1 0 0,-1 0-1 0 0,1 0 1 0 0,-1 1-1 0 0,0-1 1 0 0,1 0-1 0 0,-1 0 1 0 0,1 1-1 0 0,0-1 1 0 0,-1 1-1 0 0,1 0 1 0 0,-1-1 0 0 0,1 1-1 0 0,0 0 1 0 0,-1 0-1 0 0,1 0 1 0 0,0 0-1 0 0,-1 0 1 0 0,1 0-1 0 0,0 1 1 0 0,-1-1-1 0 0,1 0 1 0 0,-1 1-1 0 0,1-1 1 0 0,-1 1 0 0 0,3 1-1 0 0,-1 1-17 0 0,-1 0 0 0 0,1 0 0 0 0,-1 1 0 0 0,1-1-1 0 0,-1 1 1 0 0,0 0 0 0 0,-1 0 0 0 0,1-1 0 0 0,0 1 0 0 0,0 5 0 0 0,6 16 118 0 0,0 0 0 0 0,3 29 0 0 0,-9-43-426 0 0,-1 1 0 0 0,0-1 0 0 0,-1 0 0 0 0,0 0 0 0 0,-1 0-1 0 0,0 1 1 0 0,-4 16 0 0 0,5-26 26 0 0,0-1 130 0 0,0-1-1 0 0,0 1 1 0 0,-1 0-1 0 0,1 0 0 0 0,0-1 1 0 0,0 1-1 0 0,0 0 1 0 0,0-1-1 0 0,-1 1 0 0 0,1 0 1 0 0,0-1-1 0 0,-1 1 1 0 0,1 0-1 0 0,0-1 1 0 0,-1 1-1 0 0,1-1 0 0 0,-1 1 1 0 0,1-1-1 0 0,-1 1 1 0 0,1-1-1 0 0,-1 1 1 0 0,1-1-1 0 0,-1 1 0 0 0,0-1 1 0 0,1 0-1 0 0,-1 1 1 0 0,0-1-1 0 0,1 0 1 0 0,-1 1-1 0 0,0-1 0 0 0,0 0 1 0 0</inkml:trace>
</inkml:ink>
</file>

<file path=ppt/ink/ink3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1:19.702"/>
    </inkml:context>
    <inkml:brush xml:id="br0">
      <inkml:brushProperty name="width" value="0.1" units="cm"/>
      <inkml:brushProperty name="height" value="0.1" units="cm"/>
      <inkml:brushProperty name="color" value="#33CCFF"/>
    </inkml:brush>
  </inkml:definitions>
  <inkml:trace contextRef="#ctx0" brushRef="#br0">1 0 392 0 0,'0'0'7051'0'0,"8"2"-6887"0"0,26 6 22 0 0,-33-7-165 0 0,-1-1 0 0 0,1 1 0 0 0,0 0 1 0 0,0-1-1 0 0,-1 1 0 0 0,1-1 0 0 0,-1 1 1 0 0,1 0-1 0 0,0-1 0 0 0,-1 1 0 0 0,1 0 1 0 0,-1 0-1 0 0,0 0 0 0 0,1-1 0 0 0,-1 1 1 0 0,0 0-1 0 0,1 0 0 0 0,-1 0 0 0 0,0 0 1 0 0,0 0-1 0 0,0 0 0 0 0,0-1 0 0 0,1 1 1 0 0,-1 0-1 0 0,-1 0 0 0 0,1 0 0 0 0,0 0 1 0 0,0 0-1 0 0,0 0 0 0 0,0 0 0 0 0,-1 1 1 0 0,-9 25 977 0 0,10-26-961 0 0,-12 13 369 0 0,10-12-334 0 0,0-1 0 0 0,1 1 0 0 0,-1 0 0 0 0,0 0 0 0 0,1 0 0 0 0,-1 0 0 0 0,1 0 0 0 0,0 1 0 0 0,-1 2 0 0 0,19-22 1116 0 0,-12 12-1077 0 0,-1-1-1 0 0,1 1 1 0 0,-1-1 0 0 0,0 0 0 0 0,0 1 0 0 0,-1-2 0 0 0,0 1-1 0 0,0 0 1 0 0,-1-1 0 0 0,1 1 0 0 0,1-8 0 0 0,-4 13-115 0 0,-3 5-332 0 0,0-1 1 0 0,0 0-1 0 0,1 1 0 0 0,-1 0 0 0 0,1 0 1 0 0,0 0-1 0 0,-1 4 0 0 0,-2 0-489 0 0,0 3-1038 0 0,3 1-1065 0 0</inkml:trace>
</inkml:ink>
</file>

<file path=ppt/ink/ink3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1:20.215"/>
    </inkml:context>
    <inkml:brush xml:id="br0">
      <inkml:brushProperty name="width" value="0.1" units="cm"/>
      <inkml:brushProperty name="height" value="0.1" units="cm"/>
      <inkml:brushProperty name="color" value="#33CCFF"/>
    </inkml:brush>
  </inkml:definitions>
  <inkml:trace contextRef="#ctx0" brushRef="#br0">101 146 236 0 0,'0'0'7169'0'0,"6"1"-6931"0"0,7 0-61 0 0,1 0 1 0 0,-1-1 0 0 0,1 0-1 0 0,-1-1 1 0 0,0 0-1 0 0,1-1 1 0 0,24-8 0 0 0,-34 9-138 0 0,-1 0 1 0 0,1-1 0 0 0,0 1 0 0 0,0-1-1 0 0,-1 0 1 0 0,1 0 0 0 0,-1 0 0 0 0,0-1 0 0 0,0 1-1 0 0,0-1 1 0 0,0 0 0 0 0,0 0 0 0 0,0 0-1 0 0,-1 0 1 0 0,1 0 0 0 0,-1 0 0 0 0,0-1-1 0 0,0 1 1 0 0,0-1 0 0 0,-1 0 0 0 0,1 0 0 0 0,-1 1-1 0 0,0-1 1 0 0,0 0 0 0 0,0 0 0 0 0,0 0-1 0 0,-1 0 1 0 0,0 0 0 0 0,0 0 0 0 0,0 0-1 0 0,0 0 1 0 0,-1-5 0 0 0,1 8-44 0 0,0 0-1 0 0,0 0 1 0 0,-1-1 0 0 0,1 1-1 0 0,0 0 1 0 0,-1 0 0 0 0,1 0-1 0 0,-1-1 1 0 0,1 1 0 0 0,-1 0-1 0 0,1 0 1 0 0,-1 0 0 0 0,0 0-1 0 0,0 0 1 0 0,1 0 0 0 0,-1 0-1 0 0,0 0 1 0 0,0 0 0 0 0,0 1-1 0 0,0-1 1 0 0,0 0 0 0 0,0 1-1 0 0,-2-2 1 0 0,0 1-44 0 0,1 1 0 0 0,-1-1 0 0 0,1 0 0 0 0,-1 1 0 0 0,0 0 0 0 0,1 0 0 0 0,-1 0 0 0 0,0 0 0 0 0,1 0 0 0 0,-6 1 0 0 0,-1 2-30 0 0,0-1 0 0 0,0 1 0 0 0,0 1 0 0 0,0-1 0 0 0,-10 7 0 0 0,-7 5 119 0 0,1 2 0 0 0,-34 28 0 0 0,51-38-70 0 0,1 0 0 0 0,-1 1 0 0 0,1 0 0 0 0,0 0 0 0 0,1 0 0 0 0,0 1 0 0 0,0 0 1 0 0,1 0-1 0 0,0 1 0 0 0,-5 14 0 0 0,9-21 42 0 0,0-1 1 0 0,0 1-1 0 0,0-1 0 0 0,1 1 1 0 0,-1-1-1 0 0,1 1 0 0 0,0-1 1 0 0,0 1-1 0 0,0 0 0 0 0,0-1 1 0 0,0 1-1 0 0,1-1 0 0 0,-1 1 1 0 0,1-1-1 0 0,-1 1 1 0 0,1-1-1 0 0,0 1 0 0 0,0-1 1 0 0,0 0-1 0 0,0 1 0 0 0,1-1 1 0 0,-1 0-1 0 0,0 0 0 0 0,1 0 1 0 0,0 0-1 0 0,-1 0 0 0 0,1 0 1 0 0,0 0-1 0 0,0-1 1 0 0,0 1-1 0 0,0-1 0 0 0,1 1 1 0 0,-1-1-1 0 0,0 0 0 0 0,0 0 1 0 0,1 0-1 0 0,-1 0 0 0 0,1 0 1 0 0,2 0-1 0 0,11 3 41 0 0,0-1-1 0 0,0-1 1 0 0,0 0 0 0 0,32-2-1 0 0,-39 0-220 0 0,4 0-537 0 0,0-1 0 0 0,-1 0 0 0 0,1-1 0 0 0,0 0 0 0 0,-1-1 0 0 0,1-1 0 0 0,19-8 0 0 0,-1-4-2303 0 0</inkml:trace>
</inkml:ink>
</file>

<file path=ppt/ink/ink3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1:20.653"/>
    </inkml:context>
    <inkml:brush xml:id="br0">
      <inkml:brushProperty name="width" value="0.1" units="cm"/>
      <inkml:brushProperty name="height" value="0.1" units="cm"/>
      <inkml:brushProperty name="color" value="#33CCFF"/>
    </inkml:brush>
  </inkml:definitions>
  <inkml:trace contextRef="#ctx0" brushRef="#br0">409 0 380 0 0,'0'0'8996'0'0,"-11"14"-8598"0"0,3-5-194 0 0,-16 22 582 0 0,-26 43 0 0 0,-132 268 320 0 0,77-108-4478 0 0,91-203 1077 0 0,-1-2-670 0 0</inkml:trace>
</inkml:ink>
</file>

<file path=ppt/ink/ink3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1:21.044"/>
    </inkml:context>
    <inkml:brush xml:id="br0">
      <inkml:brushProperty name="width" value="0.1" units="cm"/>
      <inkml:brushProperty name="height" value="0.1" units="cm"/>
      <inkml:brushProperty name="color" value="#33CCFF"/>
    </inkml:brush>
  </inkml:definitions>
  <inkml:trace contextRef="#ctx0" brushRef="#br0">1 322 808 0 0,'0'0'6555'0'0,"11"-4"-5057"0"0,78-24-1569 0 0,59-22 361 0 0,-133 44-412 0 0,-1 0 0 0 0,-1-1-1 0 0,1-1 1 0 0,-1-1 0 0 0,0 1 0 0 0,-1-2-1 0 0,21-20 1 0 0,-29 25 109 0 0,0 0 1 0 0,-1-1-1 0 0,1 1 0 0 0,-1-1 0 0 0,0 0 0 0 0,-1 0 1 0 0,1 0-1 0 0,-1 0 0 0 0,-1 0 0 0 0,1 0 1 0 0,-1-1-1 0 0,0 1 0 0 0,0-8 0 0 0,0 11 61 0 0,-1 1-1 0 0,0-1 0 0 0,0 1 0 0 0,-1-1 1 0 0,1 0-1 0 0,0 1 0 0 0,-1-1 1 0 0,0 1-1 0 0,1 0 0 0 0,-1-1 0 0 0,0 1 1 0 0,0 0-1 0 0,0-1 0 0 0,-1 1 1 0 0,1 0-1 0 0,-1 0 0 0 0,1 0 0 0 0,-1 0 1 0 0,1 0-1 0 0,-1 0 0 0 0,0 0 1 0 0,0 1-1 0 0,0-1 0 0 0,0 1 0 0 0,0-1 1 0 0,-1 1-1 0 0,1 0 0 0 0,0 0 1 0 0,-1 0-1 0 0,1 0 0 0 0,0 0 0 0 0,-1 1 1 0 0,1-1-1 0 0,-1 1 0 0 0,-4-1 1 0 0,2 0 12 0 0,0 1 0 0 0,-1 0 0 0 0,1 0 0 0 0,-1 1 0 0 0,1-1 0 0 0,-1 1 0 0 0,1 1 0 0 0,0-1 0 0 0,0 1 0 0 0,-1-1 1 0 0,1 1-1 0 0,0 1 0 0 0,1-1 0 0 0,-1 1 0 0 0,0 0 0 0 0,1 0 0 0 0,-6 5 0 0 0,3-2-71 0 0,1 1 1 0 0,0-1-1 0 0,1 1 0 0 0,0 1 0 0 0,0-1 0 0 0,0 1 0 0 0,1-1 1 0 0,0 1-1 0 0,0 1 0 0 0,-3 10 0 0 0,4-8-54 0 0,0 0 0 0 0,1 0 0 0 0,0 0 0 0 0,1 0 0 0 0,0 1 0 0 0,1-1 0 0 0,0 0 0 0 0,2 13 0 0 0,-1-17 41 0 0,0 0 0 0 0,1 0 0 0 0,-1 0 0 0 0,2 0-1 0 0,-1-1 1 0 0,1 1 0 0 0,0-1 0 0 0,0 1 0 0 0,0-1-1 0 0,1 0 1 0 0,0 0 0 0 0,9 9 0 0 0,-10-12-258 0 0,0-1-1 0 0,0 0 1 0 0,0 0 0 0 0,0 0 0 0 0,0 0-1 0 0,0 0 1 0 0,0-1 0 0 0,1 1-1 0 0,-1-1 1 0 0,1 0 0 0 0,-1 0 0 0 0,1 0-1 0 0,-1-1 1 0 0,1 1 0 0 0,0-1 0 0 0,-1 0-1 0 0,1 0 1 0 0,5-1 0 0 0,15-1-3740 0 0</inkml:trace>
</inkml:ink>
</file>

<file path=ppt/ink/ink3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1:21.462"/>
    </inkml:context>
    <inkml:brush xml:id="br0">
      <inkml:brushProperty name="width" value="0.1" units="cm"/>
      <inkml:brushProperty name="height" value="0.1" units="cm"/>
      <inkml:brushProperty name="color" value="#33CCFF"/>
    </inkml:brush>
  </inkml:definitions>
  <inkml:trace contextRef="#ctx0" brushRef="#br0">102 14 1812 0 0,'0'0'3797'0'0,"-5"12"-3475"0"0,-9 29-23 0 0,-32 77 1976 0 0,46-117-2231 0 0,0-1 0 0 0,0 1 0 0 0,0-1-1 0 0,0 1 1 0 0,-1 0 0 0 0,1-1 0 0 0,0 1-1 0 0,-1 0 1 0 0,1-1 0 0 0,0 1 0 0 0,-1-1-1 0 0,1 1 1 0 0,0-1 0 0 0,-1 1 0 0 0,1-1-1 0 0,-1 1 1 0 0,1-1 0 0 0,-1 1 0 0 0,1-1-1 0 0,-1 0 1 0 0,0 1 0 0 0,1-1 0 0 0,-1 0-1 0 0,1 1 1 0 0,-1-1 0 0 0,0 0 0 0 0,1 0-1 0 0,-1 0 1 0 0,0 0 0 0 0,1 1 0 0 0,-1-1-1 0 0,0 0 1 0 0,1 0 0 0 0,-1 0 0 0 0,0 0 0 0 0,1 0-1 0 0,-1-1 1 0 0,0 1 0 0 0,1 0 0 0 0,-1 0-1 0 0,1 0 1 0 0,-1-1 0 0 0,0 1 0 0 0,1 0-1 0 0,-1 0 1 0 0,0-1 0 0 0,0-1 13 0 0,0 1 1 0 0,-1 0 0 0 0,1-1-1 0 0,0 1 1 0 0,0-1 0 0 0,0 1-1 0 0,1-1 1 0 0,-1 0 0 0 0,0 1-1 0 0,1-1 1 0 0,-1 0 0 0 0,1 0-1 0 0,-1 1 1 0 0,1-1-1 0 0,0 0 1 0 0,0-2 0 0 0,0-3-111 0 0,1 0 1 0 0,1 0-1 0 0,-1 0 1 0 0,1 1-1 0 0,1-1 0 0 0,-1 0 1 0 0,1 1-1 0 0,0 0 1 0 0,0 0-1 0 0,1 0 1 0 0,0 0-1 0 0,0 0 1 0 0,0 1-1 0 0,9-9 0 0 0,-7 8-33 0 0,1 0 0 0 0,-1 0 0 0 0,1 0 0 0 0,1 0 0 0 0,-1 1 0 0 0,1 1 1 0 0,0-1-1 0 0,0 1 0 0 0,0 0 0 0 0,17-4 0 0 0,-23 7 45 0 0,0 1 1 0 0,0-1 0 0 0,-1 1 0 0 0,1 0 0 0 0,0 0-1 0 0,0 0 1 0 0,0 0 0 0 0,-1 0 0 0 0,1 0 0 0 0,0 1-1 0 0,0-1 1 0 0,0 0 0 0 0,-1 1 0 0 0,1 0 0 0 0,0-1 0 0 0,-1 1-1 0 0,1 0 1 0 0,0 0 0 0 0,-1 0 0 0 0,1 0 0 0 0,-1 0-1 0 0,0 0 1 0 0,1 0 0 0 0,1 2 0 0 0,-1 0 19 0 0,0 0 1 0 0,0 1-1 0 0,0-1 1 0 0,-1 1 0 0 0,1-1-1 0 0,-1 1 1 0 0,0 0-1 0 0,0-1 1 0 0,0 1-1 0 0,0 0 1 0 0,0 4-1 0 0,0 0 129 0 0,-1 1-1 0 0,0-1 1 0 0,0 0-1 0 0,-1 0 0 0 0,1 1 1 0 0,-2-1-1 0 0,0 0 1 0 0,0 0-1 0 0,0 0 0 0 0,-6 13 1 0 0,10-29 161 0 0,1 0 0 0 0,0 0 0 0 0,8-13 0 0 0,1 5-375 0 0,1 0 0 0 0,22-20 0 0 0,-30 31 104 0 0,0 0 1 0 0,0 1-1 0 0,1 0 0 0 0,0 0 1 0 0,0 0-1 0 0,0 1 0 0 0,0 0 0 0 0,0 0 1 0 0,1 0-1 0 0,12-3 0 0 0,-17 6-32 0 0,1 1 0 0 0,0-1 0 0 0,-1 0 0 0 0,1 1 0 0 0,0-1 0 0 0,-1 1-1 0 0,1 0 1 0 0,0 0 0 0 0,-1 0 0 0 0,1 0 0 0 0,-1 0 0 0 0,0 1 0 0 0,1-1 0 0 0,-1 1 0 0 0,0-1-1 0 0,0 1 1 0 0,0 0 0 0 0,0 0 0 0 0,0 0 0 0 0,2 4 0 0 0,7 8 21 0 0,0 0 0 0 0,9 17 0 0 0,-7-10 6 0 0,11 20-142 0 0,-16-28-1013 0 0,0 0-1 0 0,0-1 1 0 0,1 0 0 0 0,11 12 0 0 0,-10-16-1450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5:04.498"/>
    </inkml:context>
    <inkml:brush xml:id="br0">
      <inkml:brushProperty name="width" value="0.035" units="cm"/>
      <inkml:brushProperty name="height" value="0.035" units="cm"/>
      <inkml:brushProperty name="color" value="#E71224"/>
    </inkml:brush>
  </inkml:definitions>
  <inkml:trace contextRef="#ctx0" brushRef="#br0">411 5 6793,'13'-2'647,"0"0"0,1 2 0,-1 0 0,26 3 1,-23-1-536,0 1-1,0 1 1,-1 1 0,1 0 0,-1 1 0,0 0 0,-1 1 0,0 1-1,0 0 1,0 1 0,19 18 0,-20-13 85,0 0 1,-1 1-1,-1 1 0,-1 0 1,0 0-1,-1 1 0,0 0 1,-2 1-1,0 0 0,-1 0 1,5 23-1,-3 0 75,-1 1-1,-2 0 1,-2 0 0,-2 45-1,-4-41-63,-1 0 0,-3-1 0,-17 64 0,15-76-157,-2-1 0,-1 0 0,-1-1 0,-2-1 0,-28 44 0,18-41-112,-1-1-1,-2-1 0,0-1 0,-2-1 1,-2-2-1,-54 37 0,43-37-793,0-2-1,-2-1 1,-1-2-1,-97 30 1,17-20-3762</inkml:trace>
</inkml:ink>
</file>

<file path=ppt/ink/ink3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1:21.871"/>
    </inkml:context>
    <inkml:brush xml:id="br0">
      <inkml:brushProperty name="width" value="0.1" units="cm"/>
      <inkml:brushProperty name="height" value="0.1" units="cm"/>
      <inkml:brushProperty name="color" value="#33CCFF"/>
    </inkml:brush>
  </inkml:definitions>
  <inkml:trace contextRef="#ctx0" brushRef="#br0">0 238 820 0 0,'0'0'3942'0'0,"14"-7"-3871"0"0,2 0-101 0 0,96-51-40 0 0,-104 53-120 0 0,-1-1 0 0 0,1 1 0 0 0,-1-2 1 0 0,0 1-1 0 0,0-1 0 0 0,-1 0 0 0 0,6-8 0 0 0,-10 12 280 0 0,0 1 0 0 0,-1-1 0 0 0,1 1 1 0 0,-1-1-1 0 0,1 0 0 0 0,-1 1 0 0 0,0-1 0 0 0,0 0 0 0 0,0 0 0 0 0,0 0 0 0 0,-1 0 1 0 0,1 0-1 0 0,-1 0 0 0 0,0 0 0 0 0,1 0 0 0 0,-1 0 0 0 0,-1 0 0 0 0,1 0 0 0 0,0 0 0 0 0,-1 0 1 0 0,0 0-1 0 0,1 0 0 0 0,-1 0 0 0 0,-1 0 0 0 0,-1-4 0 0 0,2 5 3 0 0,-1 0 0 0 0,1 0-1 0 0,-1 0 1 0 0,1 0 0 0 0,-1 0-1 0 0,0 0 1 0 0,0 1 0 0 0,0-1 0 0 0,0 1-1 0 0,0-1 1 0 0,0 1 0 0 0,0 0-1 0 0,0 0 1 0 0,0 0 0 0 0,-1 0-1 0 0,1 0 1 0 0,0 0 0 0 0,-1 0 0 0 0,1 1-1 0 0,-1 0 1 0 0,1-1 0 0 0,-1 1-1 0 0,1 0 1 0 0,-1 0 0 0 0,1 0 0 0 0,-1 0-1 0 0,1 1 1 0 0,0-1 0 0 0,-1 1-1 0 0,1-1 1 0 0,-1 1 0 0 0,1 0-1 0 0,0 0 1 0 0,0 0 0 0 0,-1 0 0 0 0,1 1-1 0 0,-3 2 1 0 0,-2 0-102 0 0,1 0 1 0 0,-1 1-1 0 0,1 0 1 0 0,1 1-1 0 0,-1-1 0 0 0,1 1 1 0 0,0 0-1 0 0,0 0 1 0 0,0 1-1 0 0,-5 11 0 0 0,6-8 17 0 0,0 0 0 0 0,1 0 0 0 0,1 1-1 0 0,0-1 1 0 0,0 1 0 0 0,1-1 0 0 0,0 15-1 0 0,1-21-181 0 0,0 1-1 0 0,0 0 0 0 0,0 0 0 0 0,1-1 0 0 0,-1 1 0 0 0,1 0 0 0 0,0-1 0 0 0,1 1 0 0 0,-1-1 0 0 0,1 1 1 0 0,0-1-1 0 0,0 0 0 0 0,0 1 0 0 0,1-1 0 0 0,-1 0 0 0 0,1-1 0 0 0,6 8 0 0 0,0-7-1434 0 0,6-3-733 0 0</inkml:trace>
</inkml:ink>
</file>

<file path=ppt/ink/ink3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1:22.261"/>
    </inkml:context>
    <inkml:brush xml:id="br0">
      <inkml:brushProperty name="width" value="0.1" units="cm"/>
      <inkml:brushProperty name="height" value="0.1" units="cm"/>
      <inkml:brushProperty name="color" value="#33CCFF"/>
    </inkml:brush>
  </inkml:definitions>
  <inkml:trace contextRef="#ctx0" brushRef="#br0">169 190 64 0 0,'0'0'5391'0'0,"-8"12"-4905"0"0,-47 96 1158 0 0,51-102-1455 0 0,1-1 1 0 0,-1 1-1 0 0,-1 0 1 0 0,1-1-1 0 0,-1 0 1 0 0,-8 7-1 0 0,12-11-132 0 0,0 1 0 0 0,-1-1 1 0 0,1 0-1 0 0,-1 0 0 0 0,1-1 0 0 0,-1 1 1 0 0,1 0-1 0 0,-1 0 0 0 0,0-1 0 0 0,1 1 1 0 0,-1-1-1 0 0,0 1 0 0 0,1-1 0 0 0,-1 0 0 0 0,0 0 1 0 0,0 0-1 0 0,1 0 0 0 0,-1 0 0 0 0,0 0 1 0 0,1 0-1 0 0,-1 0 0 0 0,0-1 0 0 0,0 1 0 0 0,1-1 1 0 0,-1 1-1 0 0,1-1 0 0 0,-1 0 0 0 0,0 1 1 0 0,1-1-1 0 0,-1 0 0 0 0,-1-2 0 0 0,1 1-43 0 0,1 0 0 0 0,-1 0-1 0 0,1 0 1 0 0,0 0-1 0 0,-1 0 1 0 0,1 0 0 0 0,0-1-1 0 0,0 1 1 0 0,1 0 0 0 0,-1-1-1 0 0,0 1 1 0 0,1 0 0 0 0,0-1-1 0 0,-1 1 1 0 0,1-1-1 0 0,0 1 1 0 0,0-1 0 0 0,0 1-1 0 0,1-1 1 0 0,-1 1 0 0 0,2-5-1 0 0,-1 0-86 0 0,1-1 0 0 0,0 0 1 0 0,1 1-1 0 0,0 0 0 0 0,5-11 0 0 0,10-9-275 0 0,1 2 1 0 0,0 0-1 0 0,2 1 0 0 0,1 1 0 0 0,1 1 1 0 0,1 1-1 0 0,1 2 0 0 0,35-23 0 0 0,-57 40 332 0 0,1 0 0 0 0,-1 0 0 0 0,0 0 0 0 0,1 0 0 0 0,-1 0-1 0 0,1 1 1 0 0,-1 0 0 0 0,1 0 0 0 0,0 0 0 0 0,0 0 0 0 0,-1 0-1 0 0,1 1 1 0 0,0 0 0 0 0,0 0 0 0 0,0 0 0 0 0,4 0 0 0 0,-5 1 3 0 0,-1 0 1 0 0,0 0 0 0 0,0 0 0 0 0,0 0 0 0 0,0 1-1 0 0,0-1 1 0 0,0 1 0 0 0,0-1 0 0 0,-1 1-1 0 0,1-1 1 0 0,0 1 0 0 0,-1 0 0 0 0,1 0-1 0 0,-1 0 1 0 0,0 0 0 0 0,0 0 0 0 0,1 0-1 0 0,-2 0 1 0 0,1 0 0 0 0,0 1 0 0 0,0-1-1 0 0,-1 0 1 0 0,1 1 0 0 0,-1-1 0 0 0,1 0-1 0 0,-1 1 1 0 0,0 1 0 0 0,1 9 57 0 0,0 0-1 0 0,-1 1 1 0 0,0-1 0 0 0,-1 0 0 0 0,-1 0-1 0 0,0 0 1 0 0,0 0 0 0 0,-2-1 0 0 0,1 1-1 0 0,-2-1 1 0 0,0 0 0 0 0,0 0 0 0 0,-1 0-1 0 0,0-1 1 0 0,-1 1 0 0 0,-1-2-1 0 0,1 1 1 0 0,-2-1 0 0 0,-13 14 0 0 0,16-21-1081 0 0</inkml:trace>
</inkml:ink>
</file>

<file path=ppt/ink/ink3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1:22.702"/>
    </inkml:context>
    <inkml:brush xml:id="br0">
      <inkml:brushProperty name="width" value="0.1" units="cm"/>
      <inkml:brushProperty name="height" value="0.1" units="cm"/>
      <inkml:brushProperty name="color" value="#33CCFF"/>
    </inkml:brush>
  </inkml:definitions>
  <inkml:trace contextRef="#ctx0" brushRef="#br0">317 1 456 0 0,'0'0'8005'0'0,"-2"4"-8938"0"0,-71 204 2416 0 0,36-90-1079 0 0,25-82-406 0 0,-14 41 436 0 0,23-70-804 0 0,0-1 0 0 0,-1 1 0 0 0,0-1-1 0 0,0 1 1 0 0,0-1 0 0 0,0 0-1 0 0,-1-1 1 0 0,-7 7 0 0 0,3-7-1643 0 0,1-4-1005 0 0</inkml:trace>
  <inkml:trace contextRef="#ctx0" brushRef="#br0" timeOffset="1">0 231 7637 0 0,'0'0'1116'0'0,"74"-3"-2232"0"0,-47 6 1108 0 0,3 3 0 0 0,3 3 4 0 0,-1 3-4 0 0,6-1 8 0 0,-5 3-64 0 0,1-1-92 0 0,0-1-648 0 0,-8-3-773 0 0,5-4-1059 0 0</inkml:trace>
</inkml:ink>
</file>

<file path=ppt/ink/ink3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1:23.123"/>
    </inkml:context>
    <inkml:brush xml:id="br0">
      <inkml:brushProperty name="width" value="0.1" units="cm"/>
      <inkml:brushProperty name="height" value="0.1" units="cm"/>
      <inkml:brushProperty name="color" value="#33CCFF"/>
    </inkml:brush>
  </inkml:definitions>
  <inkml:trace contextRef="#ctx0" brushRef="#br0">755 1 340 0 0,'11'5'4348'0'0,"-1"0"-3886"0"0,-5-3-445 0 0,0 0 0 0 0,0 1 0 0 0,0-1-1 0 0,0 1 1 0 0,0 0 0 0 0,-1 1 0 0 0,1-1 0 0 0,-1 1 0 0 0,0 0 0 0 0,0 0-1 0 0,0 0 1 0 0,5 8 0 0 0,0 4 48 0 0,-1 1-1 0 0,0-1 1 0 0,-1 2-1 0 0,-1-1 0 0 0,-1 1 1 0 0,-1-1-1 0 0,0 2 1 0 0,-1-1-1 0 0,0 20 1 0 0,-1-2 400 0 0,-2 0 1 0 0,-1 1-1 0 0,-11 59 1 0 0,8-75-337 0 0,0 0 0 0 0,-2 0 0 0 0,0 0 0 0 0,-2-1 0 0 0,0 0 0 0 0,-1-1 1 0 0,-1 1-1 0 0,-1-2 0 0 0,-1 0 0 0 0,0 0 0 0 0,-1-1 0 0 0,-1 0 0 0 0,-1-1 0 0 0,0-1 0 0 0,-1-1 0 0 0,-1 0 0 0 0,0-1 0 0 0,-30 18 0 0 0,-23 8-532 0 0,-2-4 0 0 0,-1-2 1 0 0,-1-4-1 0 0,-2-3 0 0 0,-88 19 0 0 0,52-21-3408 0 0</inkml:trace>
</inkml:ink>
</file>

<file path=ppt/ink/ink3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1:23.821"/>
    </inkml:context>
    <inkml:brush xml:id="br0">
      <inkml:brushProperty name="width" value="0.1" units="cm"/>
      <inkml:brushProperty name="height" value="0.1" units="cm"/>
      <inkml:brushProperty name="color" value="#33CCFF"/>
    </inkml:brush>
  </inkml:definitions>
  <inkml:trace contextRef="#ctx0" brushRef="#br0">23 9 5136 0 0,'0'0'3027'0'0,"0"-9"-5486"0"0,3 49 3016 0 0,-1 0 1 0 0,-2 1-1 0 0,-2-1 0 0 0,-2 0 1 0 0,-1-1-1 0 0,-11 43 1 0 0,29-110 2280 0 0,52-79-4025 0 0,-61 101 1264 0 0,80-114-5866 0 0,-55 79 2516 0 0</inkml:trace>
</inkml:ink>
</file>

<file path=ppt/ink/ink3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1:24.182"/>
    </inkml:context>
    <inkml:brush xml:id="br0">
      <inkml:brushProperty name="width" value="0.1" units="cm"/>
      <inkml:brushProperty name="height" value="0.1" units="cm"/>
      <inkml:brushProperty name="color" value="#33CCFF"/>
    </inkml:brush>
  </inkml:definitions>
  <inkml:trace contextRef="#ctx0" brushRef="#br0">0 248 940 0 0,'0'0'4677'0'0,"15"-6"-4696"0"0,23-11-7 0 0,46-28 1 0 0,-67 34-88 0 0,2 0-252 0 0,-1-1 1 0 0,24-19-1 0 0,-39 28 352 0 0,1-1 1 0 0,-1 1-1 0 0,0 0 1 0 0,0-1 0 0 0,0 1-1 0 0,0-1 1 0 0,0 0-1 0 0,-1 0 1 0 0,0 0-1 0 0,1-1 1 0 0,-2 1-1 0 0,1 0 1 0 0,0-1-1 0 0,-1 1 1 0 0,0-1 0 0 0,0 0-1 0 0,0-4 1 0 0,-1 7 66 0 0,0 1 0 0 0,0 0-1 0 0,0 0 1 0 0,0-1 0 0 0,-1 1 0 0 0,1 0 0 0 0,0 0 0 0 0,-1 0 0 0 0,1-1 0 0 0,-1 1 0 0 0,0 0 0 0 0,1 0 0 0 0,-1 0 0 0 0,0 0 0 0 0,1 0-1 0 0,-1 0 1 0 0,0 0 0 0 0,0 0 0 0 0,0 1 0 0 0,0-1 0 0 0,-2-1 0 0 0,0 0 55 0 0,0 1 0 0 0,0-1 0 0 0,0 1 0 0 0,0 0 1 0 0,0 0-1 0 0,0 0 0 0 0,-1 0 0 0 0,-3 0 0 0 0,0 0 112 0 0,0 1 0 0 0,0 0 0 0 0,-1 0 0 0 0,1 1 0 0 0,0-1 1 0 0,0 1-1 0 0,-11 4 0 0 0,12-3-211 0 0,0 1 0 0 0,0 0 0 0 0,0 1 0 0 0,0-1 0 0 0,0 1 0 0 0,1 0 0 0 0,0 0 0 0 0,0 1 0 0 0,0 0 1 0 0,0-1-1 0 0,1 2 0 0 0,0-1 0 0 0,0 0 0 0 0,0 1 0 0 0,1 0 0 0 0,0 0 0 0 0,0 0 0 0 0,0 0 0 0 0,1 1 0 0 0,0-1 0 0 0,0 1 1 0 0,0-1-1 0 0,1 1 0 0 0,0-1 0 0 0,0 1 0 0 0,1 0 0 0 0,0 0 0 0 0,0-1 0 0 0,1 1 0 0 0,0 0 0 0 0,0 0 0 0 0,0-1 0 0 0,1 1 0 0 0,0-1 1 0 0,0 1-1 0 0,1-1 0 0 0,-1 0 0 0 0,1 0 0 0 0,1 0 0 0 0,-1 0 0 0 0,7 7 0 0 0,-4-7 13 0 0,0 0 1 0 0,0 0-1 0 0,0 0 1 0 0,1 0-1 0 0,0-1 0 0 0,0 0 1 0 0,1-1-1 0 0,-1 0 0 0 0,1 0 1 0 0,0 0-1 0 0,0-1 0 0 0,14 3 1 0 0,-7-2-471 0 0,0-1 0 0 0,1-1 1 0 0,-1 0-1 0 0,1-2 0 0 0,-1 1 0 0 0,22-4 1 0 0,2-3-2019 0 0</inkml:trace>
</inkml:ink>
</file>

<file path=ppt/ink/ink3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1:24.606"/>
    </inkml:context>
    <inkml:brush xml:id="br0">
      <inkml:brushProperty name="width" value="0.1" units="cm"/>
      <inkml:brushProperty name="height" value="0.1" units="cm"/>
      <inkml:brushProperty name="color" value="#33CCFF"/>
    </inkml:brush>
  </inkml:definitions>
  <inkml:trace contextRef="#ctx0" brushRef="#br0">31 1 6341 0 0,'0'0'4772'0'0,"-2"11"-6207"0"0,-4 35 1779 0 0,3 1-1 0 0,3 83 1 0 0,1-4-1297 0 0,-3-93-1549 0 0,-8 57 0 0 0,1-55-1702 0 0</inkml:trace>
</inkml:ink>
</file>

<file path=ppt/ink/ink3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1:25.017"/>
    </inkml:context>
    <inkml:brush xml:id="br0">
      <inkml:brushProperty name="width" value="0.1" units="cm"/>
      <inkml:brushProperty name="height" value="0.1" units="cm"/>
      <inkml:brushProperty name="color" value="#33CCFF"/>
    </inkml:brush>
  </inkml:definitions>
  <inkml:trace contextRef="#ctx0" brushRef="#br0">0 21 2784 0 0,'0'0'4635'0'0,"15"1"-4036"0"0,451-17-5950 0 0,-450 14 5708 0 0,-10 1 9 0 0,0 0 0 0 0,0 1 0 0 0,0-1 0 0 0,0 1 0 0 0,0 0 0 0 0,0 0 0 0 0,0 1 0 0 0,0 0 0 0 0,7 1 0 0 0,-13-1-283 0 0,1 0 1 0 0,0 0-1 0 0,0 0 0 0 0,-1 0 1 0 0,1 0-1 0 0,-1 0 0 0 0,1 1 1 0 0,-1-1-1 0 0,1 0 0 0 0,-1 0 1 0 0,0 0-1 0 0,1 0 0 0 0,-1 1 1 0 0,0-1-1 0 0,0 0 0 0 0,0 0 1 0 0,0 2-1 0 0,0 29 707 0 0,0-21-474 0 0,0 0-157 0 0,1 7-65 0 0,0 0 0 0 0,6 29 0 0 0,-7-43-111 0 0,1 0 0 0 0,0-1 0 0 0,0 1 0 0 0,0-1 0 0 0,0 1 0 0 0,1-1 0 0 0,0 1 0 0 0,-1-1 0 0 0,1 0 0 0 0,0 0 0 0 0,1 0 0 0 0,-1 0 0 0 0,0 0 0 0 0,1-1 0 0 0,-1 1 0 0 0,1-1 0 0 0,0 1 0 0 0,0-1 1 0 0,5 3-1 0 0,-4-4 103 0 0,-1 0 0 0 0,1-1 0 0 0,-1 1 0 0 0,1-1 0 0 0,0 1 0 0 0,-1-1 0 0 0,1-1 0 0 0,-1 1 0 0 0,1 0 0 0 0,0-1 0 0 0,-1 0 1 0 0,1 0-1 0 0,-1 0 0 0 0,0 0 0 0 0,1 0 0 0 0,-1-1 0 0 0,0 1 0 0 0,0-1 0 0 0,0 0 0 0 0,0 0 0 0 0,0 0 0 0 0,5-5 1 0 0,6-5-500 0 0,0-1 0 0 0,22-29 0 0 0,-32 37-33 0 0,11-13-1752 0 0,-2-7-1539 0 0</inkml:trace>
</inkml:ink>
</file>

<file path=ppt/ink/ink3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1:25.470"/>
    </inkml:context>
    <inkml:brush xml:id="br0">
      <inkml:brushProperty name="width" value="0.1" units="cm"/>
      <inkml:brushProperty name="height" value="0.1" units="cm"/>
      <inkml:brushProperty name="color" value="#33CCFF"/>
    </inkml:brush>
  </inkml:definitions>
  <inkml:trace contextRef="#ctx0" brushRef="#br0">1 167 2520 0 0,'0'0'7792'0'0,"2"8"-7528"0"0,6 21-96 0 0,-8-29-117 0 0,0 1 0 0 0,0-1 0 0 0,0 0 0 0 0,0 0-1 0 0,0 1 1 0 0,1-1 0 0 0,-1 0 0 0 0,0 1-1 0 0,0-1 1 0 0,0 0 0 0 0,1 0 0 0 0,-1 0 0 0 0,0 1-1 0 0,0-1 1 0 0,1 0 0 0 0,-1 0 0 0 0,0 0 0 0 0,1 1-1 0 0,-1-1 1 0 0,0 0 0 0 0,0 0 0 0 0,1 0 0 0 0,-1 0-1 0 0,0 0 1 0 0,1 0 0 0 0,-1 0 0 0 0,0 0 0 0 0,1 0-1 0 0,-1 0 1 0 0,0 0 0 0 0,1 0 0 0 0,-1 0 0 0 0,0 0-1 0 0,1 0 1 0 0,-1 0 0 0 0,0 0 0 0 0,1 0 0 0 0,-1 0-1 0 0,0 0 1 0 0,1-1 0 0 0,-1 1 0 0 0,0 0 0 0 0,0 0-1 0 0,1 0 1 0 0,-1-1 0 0 0,0 1 0 0 0,0 0-1 0 0,1 0 1 0 0,-1-1 0 0 0,0 1 0 0 0,0 0 0 0 0,0 0-1 0 0,1-1 1 0 0,14-15 416 0 0,-14 14-268 0 0,40-44-299 0 0,34-37-2556 0 0,-18 36-3973 0 0,-42 36 2689 0 0</inkml:trace>
</inkml:ink>
</file>

<file path=ppt/ink/ink3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1:25.871"/>
    </inkml:context>
    <inkml:brush xml:id="br0">
      <inkml:brushProperty name="width" value="0.1" units="cm"/>
      <inkml:brushProperty name="height" value="0.1" units="cm"/>
      <inkml:brushProperty name="color" value="#33CCFF"/>
    </inkml:brush>
  </inkml:definitions>
  <inkml:trace contextRef="#ctx0" brushRef="#br0">15 57 1420 0 0,'0'0'7906'0'0,"0"12"-7532"0"0,0 18-97 0 0,-2-1 0 0 0,-7 36-1 0 0,6-52 338 0 0,4-21 337 0 0,8-24-976 0 0,0 15-350 0 0,1 0 0 0 0,0 1 0 0 0,2 0 0 0 0,0 1 1 0 0,20-21-1 0 0,-27 32 294 0 0,0-1 1 0 0,0 1 0 0 0,0 0 0 0 0,0 0 0 0 0,1 0 0 0 0,-1 1 0 0 0,1-1 0 0 0,0 2 0 0 0,0-1 0 0 0,0 1 0 0 0,0-1-1 0 0,1 2 1 0 0,-1-1 0 0 0,1 1 0 0 0,-1 0 0 0 0,1 0 0 0 0,-1 1 0 0 0,1 0 0 0 0,12 1 0 0 0,-15 0 39 0 0,0 1 1 0 0,0-1 0 0 0,0 1-1 0 0,0 0 1 0 0,0 0-1 0 0,-1 0 1 0 0,1 0 0 0 0,-1 1-1 0 0,0 0 1 0 0,0-1 0 0 0,0 1-1 0 0,0 0 1 0 0,0 1-1 0 0,0-1 1 0 0,-1 0 0 0 0,0 1-1 0 0,1-1 1 0 0,-1 1-1 0 0,-1 0 1 0 0,1 0 0 0 0,0 0-1 0 0,1 7 1 0 0,1 3 196 0 0,-1 0 1 0 0,0 0 0 0 0,-1 1-1 0 0,0-1 1 0 0,-1 18-1 0 0,-1-27 6 0 0,0 0 0 0 0,-1 0 0 0 0,0 0 0 0 0,0 0-1 0 0,0 0 1 0 0,0 0 0 0 0,-1 0 0 0 0,0-1-1 0 0,0 1 1 0 0,0-1 0 0 0,0 1 0 0 0,-1-1 0 0 0,0 0-1 0 0,0 1 1 0 0,0-1 0 0 0,0-1 0 0 0,0 1 0 0 0,-1 0-1 0 0,0-1 1 0 0,0 0 0 0 0,0 0 0 0 0,-7 4-1 0 0,14-4-816 0 0,13-1 75 0 0,18-1 303 0 0,384-15 5176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4:01.265"/>
    </inkml:context>
    <inkml:brush xml:id="br0">
      <inkml:brushProperty name="width" value="0.035" units="cm"/>
      <inkml:brushProperty name="height" value="0.035" units="cm"/>
    </inkml:brush>
  </inkml:definitions>
  <inkml:trace contextRef="#ctx0" brushRef="#br0">6 5 404,'-5'0'2880,"12"-2"-959,16 0-817,183 30 965,-50-5-1972,234-1 3,2-26 152,-214 0-94,-24 2-128,576 14 204,-345 10-190,29 3 8,-275-14 18,253-13 0,627-31-76,-762 29 87,299 5 1188,-198 3 2521,-364-3-3120,-2 2-1795,-3-3-3400,-1-4 859</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5:05.012"/>
    </inkml:context>
    <inkml:brush xml:id="br0">
      <inkml:brushProperty name="width" value="0.035" units="cm"/>
      <inkml:brushProperty name="height" value="0.035" units="cm"/>
      <inkml:brushProperty name="color" value="#E71224"/>
    </inkml:brush>
  </inkml:definitions>
  <inkml:trace contextRef="#ctx0" brushRef="#br0">39 47 11357,'4'-9'2476,"6"-16"0,-10 24-2397,0 0 0,1 1 0,-1-1 0,0 0 0,0 1 0,1-1 0,-1 0 0,1 1 0,-1-1 0,1 1 0,-1-1 0,1 0 0,-1 1 0,1-1 0,-1 1 0,1 0 0,-1-1 0,1 1 0,0-1 0,-1 1 0,1 0 0,1-1 0,-1 3-39,0 0 0,0 0 0,0 1 1,0-1-1,0 0 0,-1 1 1,1-1-1,-1 0 0,0 1 0,0-1 1,0 0-1,0 1 0,0 3 1,0-3-4,-2 74-390,-3-1 0,-25 119 0,11-79-2780,5-2-3409,13-87 2333</inkml:trace>
</inkml:ink>
</file>

<file path=ppt/ink/ink3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2:29.944"/>
    </inkml:context>
    <inkml:brush xml:id="br0">
      <inkml:brushProperty name="width" value="0.1" units="cm"/>
      <inkml:brushProperty name="height" value="0.1" units="cm"/>
      <inkml:brushProperty name="color" value="#E71224"/>
    </inkml:brush>
  </inkml:definitions>
  <inkml:trace contextRef="#ctx0" brushRef="#br0">145 22 444 0 0,'0'0'7597'0'0,"-6"-9"-6196"0"0,3 9-1435 0 0,1 0 0 0 0,0 1 0 0 0,-1-1 0 0 0,1 1 0 0 0,0 0 0 0 0,0-1 0 0 0,0 1 0 0 0,0 0 0 0 0,0 1 0 0 0,0-1 0 0 0,0 0 0 0 0,0 0 0 0 0,-3 4 0 0 0,-23 25 49 0 0,13-15 9 0 0,8-7-82 0 0,1 1 0 0 0,-1 0 0 0 0,2 0 0 0 0,-1 0 1 0 0,1 0-1 0 0,0 1 0 0 0,1 0 0 0 0,0 0 0 0 0,1 0 0 0 0,0 0 0 0 0,1 1 0 0 0,0-1 1 0 0,0 1-1 0 0,1 0 0 0 0,0-1 0 0 0,1 1 0 0 0,1 0 0 0 0,2 21 0 0 0,-2-27 89 0 0,1-1-1 0 0,-1 1 1 0 0,1 0-1 0 0,0-1 1 0 0,0 0-1 0 0,1 1 1 0 0,-1-1-1 0 0,1 0 1 0 0,0 0-1 0 0,0 0 1 0 0,0 0-1 0 0,0-1 1 0 0,1 1-1 0 0,0-1 1 0 0,-1 0-1 0 0,1 0 1 0 0,0 0-1 0 0,1-1 1 0 0,-1 0-1 0 0,0 1 1 0 0,1-1-1 0 0,-1-1 1 0 0,1 1-1 0 0,7 1 1 0 0,-3 0 178 0 0,1-1-1 0 0,0 0 1 0 0,0-1 0 0 0,0 0 0 0 0,0 0-1 0 0,0-1 1 0 0,0-1 0 0 0,0 1 0 0 0,0-2 0 0 0,-1 1-1 0 0,12-4 1 0 0,-15 2-78 0 0,0 0 0 0 0,-1 0 1 0 0,1 0-1 0 0,-1 0 0 0 0,0-1 0 0 0,0 0 0 0 0,0 0 1 0 0,0-1-1 0 0,-1 1 0 0 0,1-1 0 0 0,-1 0 0 0 0,0 0 1 0 0,-1 0-1 0 0,1-1 0 0 0,-1 1 0 0 0,0-1 0 0 0,2-8 0 0 0,-2 8-18 0 0,-1 0 0 0 0,0 0 0 0 0,0-1 0 0 0,0 1-1 0 0,-1 0 1 0 0,0-1 0 0 0,-1 1 0 0 0,1-1-1 0 0,-1 1 1 0 0,-1-1 0 0 0,1 0 0 0 0,-1 1-1 0 0,0 0 1 0 0,0-1 0 0 0,-1 1 0 0 0,-4-12-1 0 0,-2 5 126 0 0,0 1-1 0 0,-1 1 0 0 0,0 0 0 0 0,-1 0 1 0 0,0 1-1 0 0,0 0 0 0 0,-1 0 0 0 0,-17-10 1 0 0,8 5 80 0 0,8 5-414 0 0,7 5-18 0 0,-1 0 0 0 0,0 1 0 0 0,0-1 0 0 0,0 1 0 0 0,-7-3 0 0 0,5 11-2100 0 0</inkml:trace>
</inkml:ink>
</file>

<file path=ppt/ink/ink3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3:28.390"/>
    </inkml:context>
    <inkml:brush xml:id="br0">
      <inkml:brushProperty name="width" value="0.1" units="cm"/>
      <inkml:brushProperty name="height" value="0.1" units="cm"/>
      <inkml:brushProperty name="color" value="#E71224"/>
    </inkml:brush>
  </inkml:definitions>
  <inkml:trace contextRef="#ctx0" brushRef="#br0">0 39 416 0 0,'0'0'3104'0'0,"16"-39"-6284"0"0</inkml:trace>
</inkml:ink>
</file>

<file path=ppt/ink/ink3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4:10.381"/>
    </inkml:context>
    <inkml:brush xml:id="br0">
      <inkml:brushProperty name="width" value="0.1" units="cm"/>
      <inkml:brushProperty name="height" value="0.1" units="cm"/>
      <inkml:brushProperty name="color" value="#E71224"/>
    </inkml:brush>
  </inkml:definitions>
  <inkml:trace contextRef="#ctx0" brushRef="#br0">1 131 236 0 0,'0'-7'5385'0'0,"3"-17"-2753"0"0,6 19-2725 0 0,0 0-1 0 0,0 1 1 0 0,1 1-1 0 0,0-1 1 0 0,0 1-1 0 0,0 1 0 0 0,0 0 1 0 0,0 0-1 0 0,20 0 1 0 0,-5-1 96 0 0,146-13-224 0 0,-100 11 360 0 0,0-3 0 0 0,80-19 0 0 0,-145 23 1403 0 0,-8 2-1572 0 0,2 2-55 0 0,-1 0 0 0 0,0 0 0 0 0,1 0 0 0 0,-1 0 0 0 0,1 1 0 0 0,-1-1 0 0 0,1 0-1 0 0,-1 0 1 0 0,1 1 0 0 0,-1-1 0 0 0,1 0 0 0 0,-1 0 0 0 0,1 1 0 0 0,0-1 0 0 0,-1 1 0 0 0,1-1-1 0 0,-1 0 1 0 0,1 1 0 0 0,0-1 0 0 0,-1 1 0 0 0,1-1 0 0 0,0 1 0 0 0,0-1 0 0 0,-1 1 0 0 0,1-1-1 0 0,0 1 1 0 0,0-1 0 0 0,0 1 0 0 0,-1 0 0 0 0,-3 24-5314 0 0,17-63 4322 0 0</inkml:trace>
</inkml:ink>
</file>

<file path=ppt/ink/ink3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4:32.519"/>
    </inkml:context>
    <inkml:brush xml:id="br0">
      <inkml:brushProperty name="width" value="0.1" units="cm"/>
      <inkml:brushProperty name="height" value="0.1" units="cm"/>
      <inkml:brushProperty name="color" value="#E71224"/>
    </inkml:brush>
  </inkml:definitions>
  <inkml:trace contextRef="#ctx0" brushRef="#br0">1278 1 2372 0 0,'-76'3'282'0'0,"0"4"-1"0"0,0 2 1 0 0,-84 23-1 0 0,153-30-188 0 0,1 0-1 0 0,-1 1 0 0 0,1-1 1 0 0,-1 1-1 0 0,1 1 0 0 0,0-1 0 0 0,0 1 1 0 0,0 0-1 0 0,1 0 0 0 0,-1 1 1 0 0,1-1-1 0 0,0 1 0 0 0,0 0 1 0 0,1 1-1 0 0,-1-1 0 0 0,1 1 1 0 0,1 0-1 0 0,-1 0 0 0 0,1 0 1 0 0,0 1-1 0 0,0-1 0 0 0,1 1 0 0 0,-2 7 1 0 0,-2 12-212 0 0,1 1 0 0 0,2 0 1 0 0,1 0-1 0 0,2 44 0 0 0,0-46 238 0 0,21 304-159 0 0,25 4 453 0 0,-17-139-266 0 0,46 364-678 0 0,-74-557 553 0 0,-1-1 0 0 0,0 0-1 0 0,0 1 1 0 0,0-1-1 0 0,0 1 1 0 0,0 0-1 0 0,1-1 1 0 0,-1 1-1 0 0,0-1 1 0 0,0 1-1 0 0,0-1 1 0 0,0 1-1 0 0,-1-1 1 0 0,1 1-1 0 0,0-1 1 0 0,0 1-1 0 0,0-1 1 0 0,0 1-1 0 0,0-1 1 0 0,-1 1 0 0 0,1-1-1 0 0,0 1 1 0 0,0-1-1 0 0,-1 1 1 0 0,1-1-1 0 0,0 0 1 0 0,-1 1-1 0 0,1-1 1 0 0,0 1-1 0 0,-1-1 1 0 0,1 0-1 0 0,-1 1 1 0 0,1-1-1 0 0,-1 0 1 0 0,0 0 103 0 0,-1 0 0 0 0,1 0 1 0 0,-1 0-1 0 0,1 0 0 0 0,0-1 0 0 0,0 1 1 0 0,-1-1-1 0 0,1 1 0 0 0,0-1 0 0 0,0 1 0 0 0,-1-1 1 0 0,1 0-1 0 0,-1 0 0 0 0,-45-37 3340 0 0,40 31-3156 0 0,-1-1 81 0 0,-10-5-699 0 0,17 13 249 0 0,1 0-1 0 0,-1 0 1 0 0,1 0 0 0 0,-1 1 0 0 0,1-1 0 0 0,-1 0-1 0 0,1 0 1 0 0,-1 1 0 0 0,1-1 0 0 0,-1 0-1 0 0,1 0 1 0 0,0 1 0 0 0,-1-1 0 0 0,1 1 0 0 0,-1-1-1 0 0,1 0 1 0 0,0 1 0 0 0,-1-1 0 0 0,1 1 0 0 0,0-1-1 0 0,0 1 1 0 0,-1-1 0 0 0,1 1 0 0 0,0-1 0 0 0,0 1-1 0 0,0-1 1 0 0,0 1 0 0 0,-1-1 0 0 0,1 1 0 0 0,0-1-1 0 0,0 1 1 0 0,0-1 0 0 0,0 1 0 0 0,0-1 0 0 0,0 1-1 0 0,0-1 1 0 0,1 1 0 0 0,-1 0 0 0 0,0 0 0 0 0,-16 125-369 0 0,-53 201 0 0 0,26-171 698 0 0,-109 254 0 0 0,-103 133-100 0 0,184-400 43 0 0,-67 196 0 0 0,122-291-161 0 0,2 2 0 0 0,2 0 0 0 0,2 0-1 0 0,2 1 1 0 0,3 0 0 0 0,2 1 0 0 0,2-1-1 0 0,7 59 1 0 0,0-76-68 0 0,1 0-1 0 0,1 0 1 0 0,2-1-1 0 0,2 0 0 0 0,1 0 1 0 0,1-1-1 0 0,2-1 1 0 0,37 55-1 0 0,-20-42-13 0 0,1-1-1 0 0,2-2 1 0 0,1-2-1 0 0,84 67 1 0 0,-101-89 110 0 0,1-1 0 0 0,0-2 0 0 0,1 0 0 0 0,1-1 1 0 0,0-1-1 0 0,46 16 0 0 0,-69-28-33 0 0,0 0-1 0 0,0 0 1 0 0,0 0 0 0 0,0 0 0 0 0,0 0 0 0 0,1 1-1 0 0,-1-1 1 0 0,0 0 0 0 0,0 0 0 0 0,0 0-1 0 0,0 0 1 0 0,1 0 0 0 0,-1 0 0 0 0,0 0 0 0 0,0 0-1 0 0,0 0 1 0 0,1 0 0 0 0,-1 0 0 0 0,0 0 0 0 0,0 0-1 0 0,0 0 1 0 0,0 0 0 0 0,1 0 0 0 0,-1-1-1 0 0,0 1 1 0 0,0 0 0 0 0,0 0 0 0 0,0 0 0 0 0,0 0-1 0 0,1 0 1 0 0,-1 0 0 0 0,0 0 0 0 0,0 0-1 0 0,0-1 1 0 0,0 1 0 0 0,0 0 0 0 0,0 0 0 0 0,1 0-1 0 0,-1 0 1 0 0,0 0 0 0 0,0-1 0 0 0,0 1-1 0 0,0 0 1 0 0,0 0 0 0 0,0 0 0 0 0,0 0 0 0 0,0-1-1 0 0,0 1 1 0 0,0 0 0 0 0,0 0 0 0 0,0 0-1 0 0,0 0 1 0 0,0-1 0 0 0,0 1 0 0 0,0 0 0 0 0,0 0-1 0 0,0 0 1 0 0,0-1 0 0 0,0 1 0 0 0,0 0-1 0 0,0 0 1 0 0,0 0 0 0 0,0 0 0 0 0,-1-1 0 0 0,-7-12-2503 0 0,-6-3-1540 0 0</inkml:trace>
</inkml:ink>
</file>

<file path=ppt/ink/ink3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4:42.360"/>
    </inkml:context>
    <inkml:brush xml:id="br0">
      <inkml:brushProperty name="width" value="0.1" units="cm"/>
      <inkml:brushProperty name="height" value="0.1" units="cm"/>
      <inkml:brushProperty name="color" value="#E71224"/>
    </inkml:brush>
  </inkml:definitions>
  <inkml:trace contextRef="#ctx0" brushRef="#br0">363 37 392 0 0,'0'0'3093'0'0,"-2"-5"-2751"0"0,0-1-161 0 0,2 4-55 0 0,0 0 0 0 0,-1 0 1 0 0,1 0-1 0 0,-1 0 0 0 0,0 1 0 0 0,0-1 1 0 0,0 0-1 0 0,0 0 0 0 0,0 1 0 0 0,0-1 1 0 0,0 1-1 0 0,-3-3 1008 0 0,-8 25-2312 0 0,-17 37 1261 0 0,3 2-1 0 0,-32 104 1 0 0,53-150-95 0 0,-10 32 3 0 0,-55 156 212 0 0,51-155 40 0 0,-2 0-1 0 0,-31 49 1 0 0,24-44-193 0 0,18-31 136 0 0,9-18-28 0 0,5-8 53 0 0,27-39-463 0 0,1 1 0 0 0,59-60 1 0 0,-72 87 185 0 0,0 0 0 0 0,1 1 0 0 0,1 1 0 0 0,0 0 0 0 0,1 2 0 0 0,36-15 0 0 0,-57 26 58 0 0,-1 0 0 0 0,1 1 0 0 0,0-1 0 0 0,0 1 1 0 0,0-1-1 0 0,-1 1 0 0 0,1 0 0 0 0,0-1 0 0 0,0 1 0 0 0,0 0 0 0 0,0 0 0 0 0,0-1 0 0 0,-1 1 0 0 0,1 0 0 0 0,0 0 0 0 0,0 0 0 0 0,0 0 0 0 0,0 0 1 0 0,0 0-1 0 0,0 0 0 0 0,0 0 0 0 0,0 1 0 0 0,-1-1 0 0 0,1 0 0 0 0,0 1 0 0 0,0-1 0 0 0,0 0 0 0 0,0 1 0 0 0,-1-1 0 0 0,2 1 0 0 0,-1 2-10 0 0,0-1-1 0 0,-1 1 0 0 0,1-1 0 0 0,-1 1 0 0 0,1 0 1 0 0,-1-1-1 0 0,0 1 0 0 0,0 0 0 0 0,0 3 0 0 0,0 4 87 0 0,-1 4-56 0 0,1 1 1 0 0,-2 0-1 0 0,1-1 0 0 0,-2 0 1 0 0,0 1-1 0 0,-1-1 0 0 0,-1 0 1 0 0,0 0-1 0 0,0-1 0 0 0,-11 19 1 0 0,-12 27 33 0 0,10-16 4 0 0,16-40-103 0 0,0 1 0 0 0,1-1 0 0 0,0 1 0 0 0,-1 0 0 0 0,1 0 0 0 0,1 0 0 0 0,-2 5 0 0 0,2-8-3 0 0,53 7 940 0 0,-29-8-573 0 0,1-1 0 0 0,0-2 1 0 0,-1 0-1 0 0,1-2 0 0 0,-1 0 1 0 0,24-10-1 0 0,-40 14 2132 0 0</inkml:trace>
</inkml:ink>
</file>

<file path=ppt/ink/ink3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2:01.796"/>
    </inkml:context>
    <inkml:brush xml:id="br0">
      <inkml:brushProperty name="width" value="0.1" units="cm"/>
      <inkml:brushProperty name="height" value="0.1" units="cm"/>
      <inkml:brushProperty name="color" value="#E71224"/>
    </inkml:brush>
  </inkml:definitions>
  <inkml:trace contextRef="#ctx0" brushRef="#br0">600 0 2916 0 0,'0'0'5532'0'0,"0"0"-5522"0"0,-1 0 0 0 0,1 0 0 0 0,-1 0 1 0 0,1 0-1 0 0,-1 0 0 0 0,0 0 0 0 0,1 0 0 0 0,-1 0 0 0 0,1 1 0 0 0,-1-1 0 0 0,1 0 0 0 0,-1 0 1 0 0,1 0-1 0 0,-1 1 0 0 0,1-1 0 0 0,-1 0 0 0 0,1 1 0 0 0,-1-1 0 0 0,1 0 0 0 0,-1 1 0 0 0,1-1 1 0 0,0 1-1 0 0,-1 0 0 0 0,-3 4 56 0 0,0 0 1 0 0,0 1-1 0 0,0-1 0 0 0,1 1 1 0 0,0 0-1 0 0,-4 12 0 0 0,-4 7 51 0 0,-106 212 607 0 0,-60 113-182 0 0,110-223-506 0 0,-79 206 0 0 0,105-231 140 0 0,51-125-274 0 0,0 1 0 0 0,2 0 0 0 0,0 1 0 0 0,24-32 0 0 0,74-81-558 0 0,-96 119 581 0 0,1 0 0 0 0,0 1 0 0 0,20-14 0 0 0,-29 24 36 0 0,-1 0 0 0 0,1 1 0 0 0,0-1 0 0 0,0 1 0 0 0,0 1 0 0 0,0-1 0 0 0,0 1 0 0 0,1 0 0 0 0,-1 0 0 0 0,1 1 0 0 0,-1 0 0 0 0,1 0 0 0 0,11 1-1 0 0,-16 0 22 0 0,1 1-1 0 0,-1 0 1 0 0,1 0-1 0 0,-1 0 0 0 0,1 0 1 0 0,-1 1-1 0 0,0-1 0 0 0,0 1 1 0 0,1-1-1 0 0,-1 1 0 0 0,0 0 1 0 0,-1 0-1 0 0,1-1 0 0 0,0 1 1 0 0,0 1-1 0 0,-1-1 0 0 0,1 0 1 0 0,-1 0-1 0 0,0 1 1 0 0,0-1-1 0 0,0 1 0 0 0,2 4 1 0 0,2 8 68 0 0,0 1 0 0 0,4 22 1 0 0,-7-28-1 0 0,4 32 441 0 0,3 54-1 0 0,-8-69-190 0 0,1 0 0 0 0,1-1 0 0 0,1 1 0 0 0,1-1 0 0 0,2 1-1 0 0,10 27 1 0 0,-17-54-280 0 0,0 1 0 0 0,1 0 0 0 0,-1-1 0 0 0,1 1 0 0 0,-1-1 0 0 0,0 1-1 0 0,1 0 1 0 0,0-1 0 0 0,-1 1 0 0 0,1-1 0 0 0,-1 1 0 0 0,1-1-1 0 0,-1 0 1 0 0,1 1 0 0 0,0-1 0 0 0,-1 1 0 0 0,1-1 0 0 0,0 0 0 0 0,0 0-1 0 0,-1 1 1 0 0,1-1 0 0 0,0 0 0 0 0,-1 0 0 0 0,1 0 0 0 0,0 0 0 0 0,0 0-1 0 0,-1 0 1 0 0,1 0 0 0 0,0 0 0 0 0,0 0 0 0 0,-1 0 0 0 0,1 0 0 0 0,0-1-1 0 0,0 1 1 0 0,-1 0 0 0 0,1 0 0 0 0,0-1 0 0 0,1 0 0 0 0,0 0-359 0 0,1-1 1 0 0,-1 1-1 0 0,1-1 1 0 0,-1 0 0 0 0,1 0-1 0 0,-1 0 1 0 0,0 0 0 0 0,0 0-1 0 0,3-5 1 0 0,7-13-4051 0 0</inkml:trace>
</inkml:ink>
</file>

<file path=ppt/ink/ink3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6:53.460"/>
    </inkml:context>
    <inkml:brush xml:id="br0">
      <inkml:brushProperty name="width" value="0.1" units="cm"/>
      <inkml:brushProperty name="height" value="0.1" units="cm"/>
      <inkml:brushProperty name="color" value="#E71224"/>
    </inkml:brush>
  </inkml:definitions>
  <inkml:trace contextRef="#ctx0" brushRef="#br0">90 1 1016 0 0,'-8'12'15028'0'0,"0"-1"-16543"0"0,-34 41-7562 0 0,11-21 5877 0 0</inkml:trace>
</inkml:ink>
</file>

<file path=ppt/ink/ink3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3:39.627"/>
    </inkml:context>
    <inkml:brush xml:id="br0">
      <inkml:brushProperty name="width" value="0.1" units="cm"/>
      <inkml:brushProperty name="height" value="0.1" units="cm"/>
      <inkml:brushProperty name="color" value="#E71224"/>
    </inkml:brush>
  </inkml:definitions>
  <inkml:trace contextRef="#ctx0" brushRef="#br0">397 24 2744 0 0,'0'0'5535'0'0,"0"-5"-6663"0"0,0-9 595 0 0,0 10-211 0 0,-2 20 423 0 0,-11 76 398 0 0,-4-1 1 0 0,-54 167-1 0 0,25-132 575 0 0,-86 165 0 0 0,110-252-85 0 0,-1-2 0 0 0,-48 61-1 0 0,95-124-256 0 0,0 1 0 0 0,1 2-1 0 0,2 0 1 0 0,31-21-1 0 0,129-73-1058 0 0,-178 112 682 0 0,0 0 0 0 0,0 0 0 0 0,1 1 0 0 0,-1 0 0 0 0,1 1 0 0 0,0 0 0 0 0,12-2 0 0 0,-19 5 21 0 0,0 0-1 0 0,1-1 1 0 0,-1 2-1 0 0,0-1 1 0 0,1 0-1 0 0,-1 1 1 0 0,0-1-1 0 0,1 1 1 0 0,-1 0-1 0 0,0 0 1 0 0,0 1 0 0 0,0-1-1 0 0,0 0 1 0 0,0 1-1 0 0,0 0 1 0 0,0 0-1 0 0,-1 0 1 0 0,1 0-1 0 0,0 0 1 0 0,-1 0-1 0 0,0 1 1 0 0,0-1-1 0 0,1 1 1 0 0,-1 0 0 0 0,2 3-1 0 0,4 8 7 0 0,-1 0 0 0 0,0 1-1 0 0,0-1 1 0 0,-2 1 0 0 0,1 1 0 0 0,4 27 0 0 0,6 98 357 0 0,-14-118-204 0 0,9 27 588 0 0,-4-28-2767 0 0,-2-10-957 0 0,-3-6 634 0 0</inkml:trace>
</inkml:ink>
</file>

<file path=ppt/ink/ink3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4:21.448"/>
    </inkml:context>
    <inkml:brush xml:id="br0">
      <inkml:brushProperty name="width" value="0.1" units="cm"/>
      <inkml:brushProperty name="height" value="0.1" units="cm"/>
      <inkml:brushProperty name="color" value="#E71224"/>
    </inkml:brush>
  </inkml:definitions>
  <inkml:trace contextRef="#ctx0" brushRef="#br0">3139 798 196 0 0,'0'0'3382'0'0,"1"-12"-2428"0"0,3-102 1277 0 0,-5 106-2129 0 0,0 1 1 0 0,-1-1-1 0 0,0 0 1 0 0,0 0-1 0 0,0 1 1 0 0,-1 0-1 0 0,0-1 1 0 0,-1 1-1 0 0,0 0 0 0 0,0 1 1 0 0,-6-9-1 0 0,-1 1-60 0 0,0 1 0 0 0,-1 0-1 0 0,0 1 1 0 0,-18-14-1 0 0,-13-5-122 0 0,-1 2 1 0 0,-1 2-1 0 0,-82-36 0 0 0,-154-43-203 0 0,91 46 264 0 0,-2 9 0 0 0,-3 7 0 0 0,-2 10 0 0 0,-374-18 0 0 0,483 51 18 0 0,0 4 0 0 0,0 5 0 0 0,-126 25 0 0 0,163-21-46 0 0,1 2-1 0 0,0 3 1 0 0,1 1 0 0 0,1 3-1 0 0,0 2 1 0 0,2 2-1 0 0,-47 33 1 0 0,74-43-24 0 0,0 0 0 0 0,1 2 0 0 0,1 0 0 0 0,0 2 1 0 0,2-1-1 0 0,0 2 0 0 0,1 0 0 0 0,1 1 0 0 0,1 0 0 0 0,0 1 0 0 0,2 0 0 0 0,1 0 0 0 0,1 1 1 0 0,-10 41-1 0 0,13-38 30 0 0,0 0 1 0 0,2 0-1 0 0,1 1 1 0 0,1 0-1 0 0,1-1 1 0 0,2 1-1 0 0,0 0 1 0 0,2-1-1 0 0,1 0 1 0 0,1 0 0 0 0,1 0-1 0 0,1 0 1 0 0,13 26-1 0 0,-10-30 0 0 0,2 0 0 0 0,0-1 1 0 0,1 0-1 0 0,1-1 0 0 0,1-1 0 0 0,1 0 0 0 0,0-2 0 0 0,1 0 0 0 0,1 0 0 0 0,32 19 0 0 0,4 0 461 0 0,1-3-1 0 0,2-3 0 0 0,1-2 0 0 0,121 38 1 0 0,-58-32 419 0 0,201 27 0 0 0,449-1 916 0 0,-1-81-1239 0 0,-457-7-1776 0 0,-249 18 994 0 0,0-2-1 0 0,106-36 0 0 0,-155 43 337 0 0,0-1-1 0 0,-1 0 0 0 0,1-2 1 0 0,-1 1-1 0 0,0-2 0 0 0,-1 0 1 0 0,0-1-1 0 0,-1 0 0 0 0,0-1 1 0 0,0-1-1 0 0,-1 0 0 0 0,-1 0 1 0 0,0-1-1 0 0,11-16 0 0 0,-8 4-108 0 0,0 0-1 0 0,-2-1 0 0 0,0 0 1 0 0,-2-1-1 0 0,-1 0 0 0 0,-1-1 1 0 0,-2 0-1 0 0,0 0 0 0 0,2-47 1 0 0,-7 52-198 0 0,0 1 0 0 0,-2-1 0 0 0,0 0-1 0 0,-2 1 1 0 0,-1 0 0 0 0,0 0 0 0 0,-2 0 0 0 0,0 0 0 0 0,-2 1 0 0 0,0 0 0 0 0,-1 0 0 0 0,-22-34 0 0 0,18 38-12 0 0,0 0 0 0 0,-2 1 0 0 0,0 1 0 0 0,-1 0 0 0 0,0 1 1 0 0,-1 1-1 0 0,0 0 0 0 0,-34-17 0 0 0,7 8 96 0 0,-2 1-1 0 0,-70-21 1 0 0,73 29-101 0 0,0 2-1 0 0,-1 2 1 0 0,0 2-1 0 0,-1 2 1 0 0,1 2 0 0 0,-88 5-1 0 0,98 1 102 0 0,1 1-1 0 0,-1 2 1 0 0,1 2 0 0 0,0 1-1 0 0,1 1 1 0 0,0 2 0 0 0,1 1-1 0 0,0 2 1 0 0,-50 32-1 0 0,51-25-272 0 0</inkml:trace>
</inkml:ink>
</file>

<file path=ppt/ink/ink3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1:54.771"/>
    </inkml:context>
    <inkml:brush xml:id="br0">
      <inkml:brushProperty name="width" value="0.1" units="cm"/>
      <inkml:brushProperty name="height" value="0.1" units="cm"/>
      <inkml:brushProperty name="color" value="#E71224"/>
    </inkml:brush>
  </inkml:definitions>
  <inkml:trace contextRef="#ctx0" brushRef="#br0">220 1 8129 0 0,'0'0'3261'0'0,"-4"15"-2763"0"0,3-13-483 0 0,-79 271 1983 0 0,48-191-1885 0 0,5-16-1197 0 0,4 1-1 0 0,-23 100 0 0 0,41-122-585 0 0,4-44 1479 0 0,1 1 0 0 0,0-1 0 0 0,0 1 1 0 0,0-1-1 0 0,-1 1 0 0 0,1-1 0 0 0,1 1 1 0 0,-1-1-1 0 0,0 1 0 0 0,0-1 0 0 0,0 1 1 0 0,1-1-1 0 0,-1 0 0 0 0,1 1 0 0 0,-1-1 0 0 0,1 1 1 0 0,0-1-1 0 0,-1 0 0 0 0,1 0 0 0 0,0 1 1 0 0,0-1-1 0 0,0 0 0 0 0,0 0 0 0 0,1 1 0 0 0,9-5-2139 0 0,8-16 340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5:05.435"/>
    </inkml:context>
    <inkml:brush xml:id="br0">
      <inkml:brushProperty name="width" value="0.035" units="cm"/>
      <inkml:brushProperty name="height" value="0.035" units="cm"/>
      <inkml:brushProperty name="color" value="#E71224"/>
    </inkml:brush>
  </inkml:definitions>
  <inkml:trace contextRef="#ctx0" brushRef="#br0">250 75 12209,'-2'0'134,"0"0"0,0 1 0,0-1 0,0 1 0,0-1-1,0 1 1,0 0 0,0 0 0,0 0 0,0 0 0,1 0 0,-1 0 0,0 1 0,1-1-1,-1 0 1,1 1 0,0 0 0,-1-1 0,1 1 0,0-1 0,0 1 0,0 0 0,0 0-1,0 0 1,0 0 0,1 0 0,-1 0 0,0 0 0,1 2 0,-2 1-142,1 0 0,1 0 0,-1 0 0,1 0 1,-1 1-1,2-1 0,-1 0 0,0 0 0,1 0 0,0 0 0,2 6 0,0-4 12,1 0-1,0 0 0,0-1 0,0 1 0,1-1 0,0 0 1,0 0-1,1-1 0,0 1 0,0-1 0,0 0 0,11 6 0,-12-8 32,1 0-1,-1 0 1,1 0-1,0 0 1,0-1-1,0 0 1,1-1-1,-1 1 0,0-1 1,1 0-1,-1-1 1,1 0-1,-1 0 1,0 0-1,12-2 1,-17 2 3,1-1 0,-1 1 0,0-1 0,0 1 0,0-1 0,0 1 0,0-1 0,0 0 1,0 1-1,0-1 0,0 0 0,0 0 0,0 0 0,0 0 0,0 0 0,-1 0 0,1 0 0,0 0 1,-1 0-1,1 0 0,-1 0 0,1 0 0,0-2 0,-1-1 27,1 1 0,0-1 0,-1 0 1,0 0-1,0 1 0,0-1 0,-2-7 0,0-1-19,-1 0 1,-1 0-1,-9-21 0,7 22-96,0 0 0,0 1-1,-2-1 1,1 1 0,-1 1-1,-1-1 1,1 2-1,-2-1 1,1 1 0,-1 0-1,0 1 1,-1 0 0,0 1-1,0 0 1,-12-4 0,13 6-245,-1 0 0,1 1 0,-1 0 0,0 1 0,0 0 0,0 1 0,0 0 0,0 1 0,0 0 0,0 0 0,0 2 0,0-1 0,0 1 0,0 1 0,0 0 0,1 0 0,-12 6 0,20-8 49,0 0 1,0-1-1,0 1 0,0 1 1,0-1-1,1 0 0,-1 0 1,0 1-1,0-1 0,1 1 1,-1 0-1,1-1 0,-1 1 0,1 0 1,0 0-1,0 0 0,0 0 1,0 0-1,-1 4 0,4 9-4161</inkml:trace>
</inkml:ink>
</file>

<file path=ppt/ink/ink3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1:55.204"/>
    </inkml:context>
    <inkml:brush xml:id="br0">
      <inkml:brushProperty name="width" value="0.1" units="cm"/>
      <inkml:brushProperty name="height" value="0.1" units="cm"/>
      <inkml:brushProperty name="color" value="#E71224"/>
    </inkml:brush>
  </inkml:definitions>
  <inkml:trace contextRef="#ctx0" brushRef="#br0">20 152 1656 0 0,'0'0'4125'0'0,"-1"12"-3621"0"0,-4 33-295 0 0,2-21-131 0 0,0 1 0 0 0,1-1 0 0 0,2 1 0 0 0,1 0 0 0 0,4 27 0 0 0,-5-47-106 0 0,1 0 1 0 0,0 0-1 0 0,1 0 0 0 0,-1 0 1 0 0,1 0-1 0 0,0-1 1 0 0,0 1-1 0 0,1-1 0 0 0,-1 1 1 0 0,1-1-1 0 0,0 0 1 0 0,0 0-1 0 0,0 0 0 0 0,1-1 1 0 0,-1 1-1 0 0,1-1 1 0 0,0 1-1 0 0,0-1 0 0 0,0-1 1 0 0,0 1-1 0 0,1 0 1 0 0,-1-1-1 0 0,1 0 0 0 0,0 0 1 0 0,-1-1-1 0 0,1 1 1 0 0,0-1-1 0 0,0 0 0 0 0,0 0 1 0 0,0 0-1 0 0,9-1 1 0 0,-6 0 94 0 0,-1 0 0 0 0,1-1 0 0 0,-1 1 0 0 0,0-2 1 0 0,1 1-1 0 0,-1-1 0 0 0,0 0 0 0 0,0-1 1 0 0,0 1-1 0 0,0-1 0 0 0,-1-1 0 0 0,1 1 1 0 0,-1-1-1 0 0,0-1 0 0 0,0 1 0 0 0,0-1 0 0 0,0 0 1 0 0,-1 0-1 0 0,0 0 0 0 0,5-8 0 0 0,-3 4 233 0 0,-1 0-1 0 0,0-1 0 0 0,0 1 1 0 0,-1-2-1 0 0,0 1 0 0 0,-1 0 1 0 0,0-1-1 0 0,-1 0 0 0 0,0 0 1 0 0,-1 0-1 0 0,0 0 0 0 0,0-19 1 0 0,-2 17-241 0 0,0 1 0 0 0,-2-1 0 0 0,1 1-1 0 0,-2-1 1 0 0,1 1 0 0 0,-2 0 0 0 0,1 0 0 0 0,-2 0 0 0 0,0 0 0 0 0,0 1 0 0 0,-1-1 0 0 0,-10-14 0 0 0,10 19-143 0 0,1 0 0 0 0,-1 0 1 0 0,-1 0-1 0 0,1 1 0 0 0,-1-1 0 0 0,0 2 0 0 0,0-1 0 0 0,-1 1 0 0 0,0 0 1 0 0,0 1-1 0 0,0-1 0 0 0,0 2 0 0 0,-1-1 0 0 0,0 1 0 0 0,1 1 1 0 0,-1-1-1 0 0,-18-1 0 0 0,7 3-805 0 0,1 0 0 0 0,-28 4 1 0 0,12 4-1769 0 0</inkml:trace>
</inkml:ink>
</file>

<file path=ppt/ink/ink3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1:55.626"/>
    </inkml:context>
    <inkml:brush xml:id="br0">
      <inkml:brushProperty name="width" value="0.1" units="cm"/>
      <inkml:brushProperty name="height" value="0.1" units="cm"/>
      <inkml:brushProperty name="color" value="#E71224"/>
    </inkml:brush>
  </inkml:definitions>
  <inkml:trace contextRef="#ctx0" brushRef="#br0">0 79 3724 0 0,'0'0'2879'0'0,"12"-10"-2587"0"0,37-31-348 0 0,-46 38 83 0 0,1 1 1 0 0,-1-1 0 0 0,1 0 0 0 0,0 1 0 0 0,0 0 0 0 0,0 0-1 0 0,0 0 1 0 0,0 0 0 0 0,0 1 0 0 0,0 0 0 0 0,0 0-1 0 0,1 0 1 0 0,-1 0 0 0 0,0 0 0 0 0,6 1 0 0 0,-8 0-9 0 0,0 1-1 0 0,0 0 1 0 0,0-1 0 0 0,0 1 0 0 0,0 0-1 0 0,0 0 1 0 0,-1 0 0 0 0,1 0 0 0 0,0 0-1 0 0,-1 1 1 0 0,1-1 0 0 0,-1 1 0 0 0,1-1 0 0 0,-1 1-1 0 0,0-1 1 0 0,1 1 0 0 0,-1 0 0 0 0,0-1-1 0 0,0 1 1 0 0,0 0 0 0 0,-1 0 0 0 0,1 0 0 0 0,0 0-1 0 0,-1 0 1 0 0,1 0 0 0 0,-1 0 0 0 0,1 4-1 0 0,2 11 104 0 0,-1 1 0 0 0,-1 0 1 0 0,0 0-1 0 0,-1 0 0 0 0,-1-1 0 0 0,-1 1 0 0 0,-6 28 0 0 0,-7 9 65 0 0,-22 57 1 0 0,19-64-163 0 0,-17 77 0 0 0,35-124-26 0 0,-1 1 0 0 0,1-1 0 0 0,0 0 0 0 0,-1 1 1 0 0,1-1-1 0 0,0 1 0 0 0,0-1 0 0 0,0 1 0 0 0,0-1 0 0 0,0 1 0 0 0,0-1 1 0 0,0 1-1 0 0,1-1 0 0 0,-1 1 0 0 0,1-1 0 0 0,-1 0 0 0 0,1 1 0 0 0,-1-1 1 0 0,1 0-1 0 0,0 1 0 0 0,1 1 0 0 0,-1-2-35 0 0,1 0 0 0 0,0-1 0 0 0,-1 0 0 0 0,1 1 0 0 0,-1-1 0 0 0,1 0 0 0 0,0 0 1 0 0,-1 1-1 0 0,1-1 0 0 0,-1 0 0 0 0,1-1 0 0 0,0 1 0 0 0,-1 0 0 0 0,1 0 0 0 0,0-1 0 0 0,-1 1 0 0 0,1-1 0 0 0,-1 0 0 0 0,4-1 0 0 0,11-5-674 0 0,-1-1 0 0 0,1 0-1 0 0,-2-2 1 0 0,1 0 0 0 0,14-12 0 0 0,-25 19 407 0 0,53-41-2746 0 0</inkml:trace>
</inkml:ink>
</file>

<file path=ppt/ink/ink3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1:56.095"/>
    </inkml:context>
    <inkml:brush xml:id="br0">
      <inkml:brushProperty name="width" value="0.1" units="cm"/>
      <inkml:brushProperty name="height" value="0.1" units="cm"/>
      <inkml:brushProperty name="color" value="#E71224"/>
    </inkml:brush>
  </inkml:definitions>
  <inkml:trace contextRef="#ctx0" brushRef="#br0">71 141 864 0 0,'0'0'3659'0'0,"-4"11"-3412"0"0,-14 33 217 0 0,10-26-304 0 0,0 1 1 0 0,0 0-1 0 0,2 0 0 0 0,1 1 0 0 0,0 0 1 0 0,-4 39-1 0 0,9-56-140 0 0,1 0 1 0 0,-1 0 0 0 0,0 0-1 0 0,1 0 1 0 0,0-1-1 0 0,0 1 1 0 0,0 0-1 0 0,0 0 1 0 0,0 0 0 0 0,0-1-1 0 0,1 1 1 0 0,-1-1-1 0 0,1 1 1 0 0,0-1-1 0 0,0 1 1 0 0,0-1 0 0 0,3 3-1 0 0,0-1 19 0 0,-1-1-1 0 0,1 0 1 0 0,0 0 0 0 0,0-1-1 0 0,0 1 1 0 0,0-1 0 0 0,0 0-1 0 0,0-1 1 0 0,7 2 0 0 0,-2-1 13 0 0,0 0 1 0 0,1-1-1 0 0,-1 0 1 0 0,0-1-1 0 0,1 0 1 0 0,-1-1-1 0 0,0 0 1 0 0,1-1 0 0 0,-1 0-1 0 0,11-3 1 0 0,-13 1 86 0 0,0 1-1 0 0,0-2 1 0 0,0 1 0 0 0,0-1 0 0 0,-1 0 0 0 0,1 0-1 0 0,-1-1 1 0 0,-1 0 0 0 0,1 0 0 0 0,-1-1 0 0 0,0 0 0 0 0,0 0-1 0 0,-1 0 1 0 0,0-1 0 0 0,-1 0 0 0 0,1 0 0 0 0,-1 0-1 0 0,4-14 1 0 0,-5 12-14 0 0,0 0 0 0 0,-1-1 0 0 0,0 0 0 0 0,-1 1 0 0 0,0-1 0 0 0,0 0-1 0 0,-2 0 1 0 0,1 1 0 0 0,-1-1 0 0 0,-1 0 0 0 0,0 0 0 0 0,0 1 0 0 0,-1 0 0 0 0,0-1 0 0 0,-7-13-1 0 0,6 16-206 0 0,0 0 0 0 0,-1 0-1 0 0,0 0 1 0 0,0 1 0 0 0,-1-1-1 0 0,0 1 1 0 0,0 0 0 0 0,0 1-1 0 0,-1 0 1 0 0,0 0-1 0 0,0 0 1 0 0,-1 1 0 0 0,-9-5-1 0 0,8 5-536 0 0,-1 1 0 0 0,1 0 0 0 0,-1 1-1 0 0,0 0 1 0 0,0 1 0 0 0,0 0 0 0 0,-14-1-1 0 0,-21 1-4103 0 0</inkml:trace>
</inkml:ink>
</file>

<file path=ppt/ink/ink3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1:56.578"/>
    </inkml:context>
    <inkml:brush xml:id="br0">
      <inkml:brushProperty name="width" value="0.1" units="cm"/>
      <inkml:brushProperty name="height" value="0.1" units="cm"/>
      <inkml:brushProperty name="color" value="#E71224"/>
    </inkml:brush>
  </inkml:definitions>
  <inkml:trace contextRef="#ctx0" brushRef="#br0">2 51 6505 0 0,'0'0'2237'0'0,"15"-6"-2565"0"0,-11 4 305 0 0,16-6-79 0 0,1 0-1 0 0,0 2 0 0 0,0 0 0 0 0,36-5 0 0 0,-45 10 54 0 0,36-2-169 0 0,-45 3 177 0 0,0 0 1 0 0,0 1-1 0 0,0-1 0 0 0,-1 0 1 0 0,1 1-1 0 0,0 0 0 0 0,0-1 1 0 0,-1 1-1 0 0,1 0 0 0 0,0 1 1 0 0,-1-1-1 0 0,1 0 0 0 0,2 3 1 0 0,-4-3 38 0 0,0 0 1 0 0,0 1-1 0 0,0-1 1 0 0,0 1-1 0 0,0-1 1 0 0,-1 1-1 0 0,1-1 1 0 0,0 1 0 0 0,-1-1-1 0 0,1 1 1 0 0,-1 0-1 0 0,0-1 1 0 0,0 1-1 0 0,1 0 1 0 0,-1-1-1 0 0,0 1 1 0 0,0 0-1 0 0,-1-1 1 0 0,1 1 0 0 0,0 0-1 0 0,0-1 1 0 0,-1 1-1 0 0,1-1 1 0 0,-2 3-1 0 0,-18 40 205 0 0,15-34-130 0 0,1-3-125 0 0,1 0 0 0 0,0 1 1 0 0,0 0-1 0 0,1 0 0 0 0,0 0 0 0 0,0 0 0 0 0,1 0 0 0 0,0 0 1 0 0,0 0-1 0 0,1 0 0 0 0,0 0 0 0 0,0 0 0 0 0,2 11 1 0 0,0-6-39 0 0,-1 1-1 0 0,0 0 1 0 0,-1 0 0 0 0,0 0 0 0 0,-5 24 0 0 0,3-29 181 0 0,0-1 1 0 0,-1 1-1 0 0,0-1 0 0 0,-1 0 0 0 0,1 0 0 0 0,-2 0 0 0 0,1 0 1 0 0,-1 0-1 0 0,-11 12 0 0 0,-5 2 431 0 0,-1-1-1 0 0,-33 24 1 0 0,-19 18-992 0 0,72-60-466 0 0</inkml:trace>
</inkml:ink>
</file>

<file path=ppt/ink/ink3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1:57.060"/>
    </inkml:context>
    <inkml:brush xml:id="br0">
      <inkml:brushProperty name="width" value="0.1" units="cm"/>
      <inkml:brushProperty name="height" value="0.1" units="cm"/>
      <inkml:brushProperty name="color" value="#E71224"/>
    </inkml:brush>
  </inkml:definitions>
  <inkml:trace contextRef="#ctx0" brushRef="#br0">104 111 3040 0 0,'0'0'2313'0'0,"-10"15"-1950"0"0,3-4-310 0 0,-9 12 27 0 0,1 1 1 0 0,1 1 0 0 0,-17 43 0 0 0,29-61-78 0 0,0-1 0 0 0,0 1 0 0 0,0 0 0 0 0,1 0 0 0 0,0 0 0 0 0,0 0 0 0 0,1 0 0 0 0,0 0 0 0 0,0 0 0 0 0,1 0 1 0 0,0 0-1 0 0,3 11 0 0 0,-3-14 9 0 0,1-1 0 0 0,0 0 0 0 0,-1 1 0 0 0,1-1 0 0 0,1 0 0 0 0,-1 0 0 0 0,0 0 0 0 0,1 0 0 0 0,0 0-1 0 0,-1-1 1 0 0,1 1 0 0 0,0-1 0 0 0,0 0 0 0 0,1 0 0 0 0,-1 0 0 0 0,0 0 0 0 0,1 0 0 0 0,-1-1 0 0 0,1 0 0 0 0,-1 1 0 0 0,1-1 0 0 0,0-1 0 0 0,-1 1 0 0 0,7 0 0 0 0,-6 0 97 0 0,1 0 0 0 0,0 0-1 0 0,0-1 1 0 0,-1 0 0 0 0,1 0-1 0 0,0 0 1 0 0,0 0 0 0 0,-1-1-1 0 0,1 0 1 0 0,0 0 0 0 0,-1 0-1 0 0,1 0 1 0 0,-1-1 0 0 0,1 0-1 0 0,-1 0 1 0 0,0 0 0 0 0,1 0-1 0 0,-1-1 1 0 0,0 0 0 0 0,-1 1-1 0 0,1-1 1 0 0,0-1 0 0 0,-1 1-1 0 0,0-1 1 0 0,0 1 0 0 0,0-1 0 0 0,0 0-1 0 0,0 0 1 0 0,-1 0 0 0 0,0 0-1 0 0,0-1 1 0 0,0 1 0 0 0,0 0-1 0 0,-1-1 1 0 0,0 0 0 0 0,1 1-1 0 0,-2-1 1 0 0,1 0 0 0 0,0-5-1 0 0,-1-2-6 0 0,1 0 0 0 0,-2 0-1 0 0,0 0 1 0 0,0 1 0 0 0,-1-1-1 0 0,0 0 1 0 0,-1 1 0 0 0,-1-1-1 0 0,-6-13 1 0 0,-4-5-1070 0 0,-36-54 0 0 0,19 34-1562 0 0,23 34-55 0 0,6-3-2143 0 0</inkml:trace>
</inkml:ink>
</file>

<file path=ppt/ink/ink3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3:10.090"/>
    </inkml:context>
    <inkml:brush xml:id="br0">
      <inkml:brushProperty name="width" value="0.1" units="cm"/>
      <inkml:brushProperty name="height" value="0.1" units="cm"/>
      <inkml:brushProperty name="color" value="#E71224"/>
    </inkml:brush>
  </inkml:definitions>
  <inkml:trace contextRef="#ctx0" brushRef="#br0">1 66 3040 0 0,'0'0'5623'0'0,"15"-10"-5910"0"0,52-29 220 0 0,-59 36 37 0 0,0 0 0 0 0,0 0 0 0 0,0 1-1 0 0,0 0 1 0 0,1 1 0 0 0,-1 0 0 0 0,0 0 0 0 0,1 1 0 0 0,-1 0 0 0 0,1 0 0 0 0,13 3 0 0 0,-2-1-39 0 0,-11-2-588 0 0,0 1-1 0 0,0 1 1 0 0,0 0 0 0 0,0 0 0 0 0,0 0 0 0 0,-1 1 0 0 0,15 7 0 0 0</inkml:trace>
</inkml:ink>
</file>

<file path=ppt/ink/ink3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3:10.525"/>
    </inkml:context>
    <inkml:brush xml:id="br0">
      <inkml:brushProperty name="width" value="0.1" units="cm"/>
      <inkml:brushProperty name="height" value="0.1" units="cm"/>
      <inkml:brushProperty name="color" value="#E71224"/>
    </inkml:brush>
  </inkml:definitions>
  <inkml:trace contextRef="#ctx0" brushRef="#br0">1 1 184 0 0,'0'0'7449'0'0,"69"3"-8193"0"0,-28-5 744 0 0,6 1 16 0 0,4 1-16 0 0,8 0-128 0 0,0 0-168 0 0,-15 0-1165 0 0,15 0-611 0 0</inkml:trace>
</inkml:ink>
</file>

<file path=ppt/ink/ink3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3:06.668"/>
    </inkml:context>
    <inkml:brush xml:id="br0">
      <inkml:brushProperty name="width" value="0.1" units="cm"/>
      <inkml:brushProperty name="height" value="0.1" units="cm"/>
      <inkml:brushProperty name="color" value="#E71224"/>
    </inkml:brush>
  </inkml:definitions>
  <inkml:trace contextRef="#ctx0" brushRef="#br0">169 33 572 0 0,'0'0'5503'0'0,"2"-5"-5081"0"0,8-17-92 0 0,-8 17 780 0 0,-4 26-2033 0 0,-4 67 1139 0 0,-4-1 1 0 0,-3 0-1 0 0,-4 0 1 0 0,-4-2-1 0 0,-45 118 1 0 0,18-93 771 0 0,48-109-1001 0 0,14-14-3053 0 0,-7 4 1260 0 0</inkml:trace>
</inkml:ink>
</file>

<file path=ppt/ink/ink3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3:07.711"/>
    </inkml:context>
    <inkml:brush xml:id="br0">
      <inkml:brushProperty name="width" value="0.1" units="cm"/>
      <inkml:brushProperty name="height" value="0.1" units="cm"/>
      <inkml:brushProperty name="color" value="#E71224"/>
    </inkml:brush>
  </inkml:definitions>
  <inkml:trace contextRef="#ctx0" brushRef="#br0">278 152 1840 0 0,'0'0'6301'0'0,"15"-6"-7271"0"0,-2 0 938 0 0,-2 1 12 0 0,-1 1 1 0 0,2 0-1 0 0,-1 0 1 0 0,0 1 0 0 0,1 0-1 0 0,-1 1 1 0 0,17 0-1 0 0,371-20 243 0 0,-4-25-1 0 0,-191 21-122 0 0,-56 9-10 0 0,-148 17-70 0 0,1 0 1 0 0,0 1-1 0 0,0-1 1 0 0,0 0-1 0 0,-1 1 1 0 0,1-1-1 0 0,0 1 1 0 0,-1-1-1 0 0,1 1 1 0 0,0-1-1 0 0,-1 1 1 0 0,1-1-1 0 0,-1 1 1 0 0,1 0-1 0 0,0-1 0 0 0,-1 1 1 0 0,0 0-1 0 0,1 0 1 0 0,-1-1-1 0 0,1 1 1 0 0,-1 0-1 0 0,0 0 1 0 0,0 0-1 0 0,1-1 1 0 0,-1 1-1 0 0,0 1 1 0 0,9 33-41 0 0,-6-20-31 0 0,67 283 346 0 0,-52-205-159 0 0,46 144 0 0 0,19-38 843 0 0,-115-192 1090 0 0,29-6-1918 0 0,-539 69 17 0 0,517-68-168 0 0,-13 1 43 0 0,-798 53 1129 0 0,672-43-554 0 0,-15 0-812 0 0,182-14-718 0 0,-1 1 0 0 0,1 0 0 0 0,-1-1 0 0 0,1 0 0 0 0,-1 0 0 0 0,0 0 1 0 0,1 0-1 0 0,3-2 0 0 0,19-11-1982 0 0</inkml:trace>
</inkml:ink>
</file>

<file path=ppt/ink/ink3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3:11.104"/>
    </inkml:context>
    <inkml:brush xml:id="br0">
      <inkml:brushProperty name="width" value="0.1" units="cm"/>
      <inkml:brushProperty name="height" value="0.1" units="cm"/>
      <inkml:brushProperty name="color" value="#E71224"/>
    </inkml:brush>
  </inkml:definitions>
  <inkml:trace contextRef="#ctx0" brushRef="#br0">1 69 116 0 0,'0'0'4272'0'0,"6"-5"-4132"0"0,8-6 119 0 0,1 0-1 0 0,20-11 0 0 0,-30 19-231 0 0,-1 1-1 0 0,1-1 0 0 0,0 1 1 0 0,0 0-1 0 0,0 0 1 0 0,0 1-1 0 0,1-1 0 0 0,-1 1 1 0 0,0 0-1 0 0,1 1 1 0 0,-1-1-1 0 0,0 1 0 0 0,1 0 1 0 0,8 2-1 0 0,-12-2-29 0 0,0 1 0 0 0,0 0 0 0 0,0 0 0 0 0,0 1 0 0 0,-1-1-1 0 0,1 0 1 0 0,-1 1 0 0 0,1-1 0 0 0,-1 0 0 0 0,1 1 0 0 0,-1 0 0 0 0,0-1 0 0 0,0 1-1 0 0,1 0 1 0 0,-1 0 0 0 0,-1 0 0 0 0,1 0 0 0 0,0-1 0 0 0,0 1 0 0 0,-1 0 0 0 0,1 0-1 0 0,-1 1 1 0 0,1-1 0 0 0,-1 0 0 0 0,0 0 0 0 0,0 0 0 0 0,0 0 0 0 0,0 0 0 0 0,0 0-1 0 0,-1 3 1 0 0,0 2 41 0 0,0 0 0 0 0,0-1 0 0 0,-1 1 0 0 0,1-1 0 0 0,-1 1 0 0 0,-1-1 0 0 0,1 0 1 0 0,-5 8-1 0 0,-2-3 35 0 0,1 0 0 0 0,-1 0 0 0 0,-1-1 1 0 0,0-1-1 0 0,0 0 0 0 0,-1 0 1 0 0,-1-1-1 0 0,1 0 0 0 0,-1-1 0 0 0,0 0 1 0 0,-1-1-1 0 0,-18 7 0 0 0,28-13-41 0 0,3 0-119 0 0,22-6-530 0 0,-10 2 603 0 0,59-14-153 0 0,-66 17 127 0 0,1 0 1 0 0,0 1-1 0 0,-1-1 0 0 0,1 1 0 0 0,0 0 0 0 0,0 1 0 0 0,-1-1 0 0 0,1 1 0 0 0,0 0 0 0 0,5 2 0 0 0,-10-3 36 0 0,1 1 0 0 0,-1-1 0 0 0,1 1 0 0 0,-1-1 0 0 0,1 1 1 0 0,-1 0-1 0 0,0 0 0 0 0,1-1 0 0 0,-1 1 0 0 0,0 0 0 0 0,0 0 0 0 0,0 0 0 0 0,0 0 0 0 0,0 1 0 0 0,0-1 0 0 0,0 0 0 0 0,0 0 0 0 0,0 1 0 0 0,0-1 0 0 0,0 0 0 0 0,-1 1 0 0 0,1-1 1 0 0,-1 1-1 0 0,1-1 0 0 0,-1 1 0 0 0,0-1 0 0 0,1 1 0 0 0,-1-1 0 0 0,0 1 0 0 0,0-1 0 0 0,0 1 0 0 0,0-1 0 0 0,0 1 0 0 0,0-1 0 0 0,-1 1 0 0 0,1-1 0 0 0,-1 1 0 0 0,1-1 0 0 0,-1 2 0 0 0,-1 2 73 0 0,-1 0 0 0 0,1-1 0 0 0,-1 1-1 0 0,0-1 1 0 0,-1 0 0 0 0,1 0-1 0 0,-1 0 1 0 0,1 0 0 0 0,-8 5 0 0 0,-11 7-168 0 0,-19 15 297 0 0,38-29-468 0 0,1 0 0 0 0,-1 1 0 0 0,1-1 0 0 0,0 1 0 0 0,0 0 0 0 0,0-1 0 0 0,0 1 0 0 0,0 0 0 0 0,0 0 0 0 0,1 1 0 0 0,-2 2 0 0 0,2-1-1452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5:05.837"/>
    </inkml:context>
    <inkml:brush xml:id="br0">
      <inkml:brushProperty name="width" value="0.035" units="cm"/>
      <inkml:brushProperty name="height" value="0.035" units="cm"/>
      <inkml:brushProperty name="color" value="#E71224"/>
    </inkml:brush>
  </inkml:definitions>
  <inkml:trace contextRef="#ctx0" brushRef="#br0">1 1 7141,'29'89'7407,"-3"2"-3566,75 339-2958,-69-214-2155,-20-68-2721,-7-67-1881,-2-44-903</inkml:trace>
  <inkml:trace contextRef="#ctx0" brushRef="#br0" timeOffset="1">12 754 8025,'40'-29'3963,"28"-5"-4756,-35 19 1069,-26 12-276,165-87 113,-149 76-14,-1 0 0,-1-2 0,0-1-1,-1 0 1,22-26 0,-37 38 41,-1-1-1,0 0 1,0 0 0,0 0-1,-1-1 1,0 1 0,0-1 0,2-9-1,-4 14-62,-1 0 0,0 0 0,1 1 0,-1-1 0,0 0 0,0 0 0,0 0 0,0 0 0,0 0 0,0 0 0,-1 0 0,1 0 0,0 1 0,-1-1-1,0 0 1,1 0 0,-1 1 0,0-1 0,0 0 0,0 1 0,0-1 0,0 0 0,-1 1 0,1 0 0,0-1 0,-1 1 0,1 0 0,-1 0 0,1-1 0,-1 1 0,0 1 0,1-1 0,-1 0 0,0 0 0,0 0 0,-1 0-1,-3-1-4,0 1 0,-1 0 0,1-1 0,0 2 0,0-1 0,0 1-1,-1 0 1,1 0 0,0 1 0,0-1 0,0 1 0,0 1 0,-11 3-1,8-1 25,1 0-1,-1 0 1,1 1 0,0 0-1,0 1 1,1-1-1,0 2 1,-10 9-1,6-3-41,0 1 0,0 0 0,1 0 0,1 1-1,1 1 1,0-1 0,1 1 0,0 1 0,-6 24 0,10-22-196,0 0 1,1 0-1,1 1 0,1-1 1,1 0-1,0 0 1,2 0-1,0 0 1,1 0-1,0-1 0,2 1 1,0-1-1,2 0 1,0-1-1,0 0 0,2 0 1,0-1-1,1 0 1,0 0-1,1-2 1,1 1-1,21 17 0,-28-27-447,1 0 0,0 0-1,0-1 1,0 0 0,0 0-1,1 0 1,-1-1 0,1 0 0,14 2-1,20-2-5234</inkml:trace>
</inkml:ink>
</file>

<file path=ppt/ink/ink3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3:11.542"/>
    </inkml:context>
    <inkml:brush xml:id="br0">
      <inkml:brushProperty name="width" value="0.1" units="cm"/>
      <inkml:brushProperty name="height" value="0.1" units="cm"/>
      <inkml:brushProperty name="color" value="#E71224"/>
    </inkml:brush>
  </inkml:definitions>
  <inkml:trace contextRef="#ctx0" brushRef="#br0">189 0 3252 0 0,'0'0'4006'0'0,"-12"8"-5120"0"0,-5 5 1020 0 0,0 0 0 0 0,0 0 0 0 0,2 2-1 0 0,-1 0 1 0 0,-12 18 0 0 0,16-18 51 0 0,1 2 1 0 0,-13 27-1 0 0,20-36 9 0 0,1-1 1 0 0,0 1-1 0 0,1 0 1 0 0,0 0-1 0 0,0 0 0 0 0,0 0 1 0 0,1 0-1 0 0,0 16 0 0 0,1-23 53 0 0,0 0 0 0 0,0 1 0 0 0,0-1-1 0 0,0 0 1 0 0,0 1 0 0 0,1-1 0 0 0,-1 0-1 0 0,0 1 1 0 0,1-1 0 0 0,-1 0-1 0 0,1 0 1 0 0,-1 1 0 0 0,1-1 0 0 0,0 0-1 0 0,-1 0 1 0 0,1 0 0 0 0,0 0 0 0 0,0 0-1 0 0,0 0 1 0 0,0 0 0 0 0,0 0 0 0 0,0 0-1 0 0,0 0 1 0 0,2 1 0 0 0,-1-2 121 0 0,0 1 1 0 0,0-1-1 0 0,0 1 1 0 0,0-1-1 0 0,0 0 1 0 0,1 0-1 0 0,-1 0 1 0 0,0 0-1 0 0,0 0 1 0 0,0 0-1 0 0,0-1 1 0 0,0 1 0 0 0,0-1-1 0 0,2 0 1 0 0,6-3 332 0 0,-1 0 0 0 0,0-1 0 0 0,0 1 0 0 0,-1-2 0 0 0,13-8 1 0 0,-1-3-26 0 0,-1-1 1 0 0,29-34 0 0 0,-42 45-442 0 0,0 0 0 0 0,-1 0 0 0 0,0-1 1 0 0,0 0-1 0 0,-1 0 0 0 0,0 0 0 0 0,0-1 0 0 0,-1 1 0 0 0,0-1 0 0 0,0 0 1 0 0,1-12-1 0 0,-4 21-52 0 0,0-1-1 0 0,0 0 1 0 0,0 0 0 0 0,0 0 0 0 0,0 0 0 0 0,0 0 0 0 0,-1 0-1 0 0,1 1 1 0 0,0-1 0 0 0,0 0 0 0 0,-1 0 0 0 0,1 0 0 0 0,-1 0-1 0 0,1 1 1 0 0,0-1 0 0 0,-1 0 0 0 0,1 0 0 0 0,-1 1 0 0 0,0-1-1 0 0,1 0 1 0 0,-1 1 0 0 0,0-1 0 0 0,1 1 0 0 0,-1-1 0 0 0,0 1-1 0 0,1-1 1 0 0,-1 1 0 0 0,0 0 0 0 0,0-1 0 0 0,0 1 0 0 0,0 0-1 0 0,1-1 1 0 0,-1 1 0 0 0,0 0 0 0 0,0 0 0 0 0,0 0 0 0 0,0 0-1 0 0,0 0 1 0 0,-1 0 0 0 0,-49 5-3261 0 0,43-3 2420 0 0,-64 11-4503 0 0</inkml:trace>
</inkml:ink>
</file>

<file path=ppt/ink/ink3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2:20.949"/>
    </inkml:context>
    <inkml:brush xml:id="br0">
      <inkml:brushProperty name="width" value="0.1" units="cm"/>
      <inkml:brushProperty name="height" value="0.1" units="cm"/>
      <inkml:brushProperty name="color" value="#E71224"/>
    </inkml:brush>
  </inkml:definitions>
  <inkml:trace contextRef="#ctx0" brushRef="#br0">385 13 820 0 0,'0'0'7589'0'0,"-1"-3"-8018"0"0,-2-6-808 0 0,0 19 690 0 0,-2 38 679 0 0,4-24 171 0 0,-21 116 709 0 0,-73 252 0 0 0,64-299-485 0 0,-3 0-1 0 0,-5-3 0 0 0,-77 133 0 0 0,82-171 245 0 0,58-104-4899 0 0,-10 29 425 0 0</inkml:trace>
</inkml:ink>
</file>

<file path=ppt/ink/ink3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2:21.992"/>
    </inkml:context>
    <inkml:brush xml:id="br0">
      <inkml:brushProperty name="width" value="0.1" units="cm"/>
      <inkml:brushProperty name="height" value="0.1" units="cm"/>
      <inkml:brushProperty name="color" value="#E71224"/>
    </inkml:brush>
  </inkml:definitions>
  <inkml:trace contextRef="#ctx0" brushRef="#br0">400 177 6909 0 0,'0'0'1394'0'0,"12"-2"-2926"0"0,219-13 1165 0 0,-44 6 524 0 0,284-46 210 0 0,-1 0-178 0 0,-149 34-128 0 0,-23 2-510 0 0,-283 19 1115 0 0,-16 8-359 0 0,-6 12-1070 0 0,-56 287 2534 0 0,-2 13-1454 0 0,35-139-196 0 0,-10 353-1 0 0,39-533-56 0 0,1-1-1 0 0,0 1 0 0 0,-1 0 1 0 0,1 0-1 0 0,-1 0 1 0 0,1-1-1 0 0,-1 1 0 0 0,1 0 1 0 0,-1 0-1 0 0,1-1 1 0 0,-1 1-1 0 0,0 0 0 0 0,1-1 1 0 0,-1 1-1 0 0,0-1 1 0 0,0 1-1 0 0,0-1 0 0 0,1 0 1 0 0,-1 1-1 0 0,0-1 1 0 0,0 0-1 0 0,0 1 0 0 0,0-1 1 0 0,0 0-1 0 0,0 0 1 0 0,1 0-1 0 0,-1 0 1 0 0,0 0-1 0 0,0 0 0 0 0,0 0 1 0 0,-1 0-1 0 0,-41 0-405 0 0,28-1 495 0 0,-379 12-215 0 0,77 0 36 0 0,-648 31 848 0 0,875-35-122 0 0,1-5 0 0 0,-164-16 0 0 0,252 14-738 0 0,0 0-36 0 0,1 0 0 0 0,0 0 0 0 0,0 0 0 0 0,-1 0-1 0 0,1 0 1 0 0,0 0 0 0 0,0 0 0 0 0,-1 0 0 0 0,1 0 0 0 0,0 0-1 0 0,0 0 1 0 0,-1 0 0 0 0,1 0 0 0 0,0 0 0 0 0,0 0 0 0 0,0 0 0 0 0,-1 0-1 0 0,1-1 1 0 0,0 1 0 0 0,0 0 0 0 0,0 0 0 0 0,-1 0 0 0 0,1 0 0 0 0,0-1-1 0 0,0 1 1 0 0,0 0 0 0 0,0 0 0 0 0,-1 0 0 0 0,1 0 0 0 0,0-1-1 0 0,0 1 1 0 0,0 0 0 0 0,0 0 0 0 0,0-1 0 0 0,0 1 0 0 0,0 0 0 0 0,0 0-1 0 0,-1-1 1 0 0,1 1 0 0 0,0 0 0 0 0,0 0 0 0 0,0-1 0 0 0,0 1 0 0 0,0 0-1 0 0,0 0 1 0 0,1-1 0 0 0,-1 1 0 0 0,0 0 0 0 0,0 0 0 0 0,0 0 0 0 0,0-1-1 0 0,0 1 1 0 0,0 0 0 0 0,0 0 0 0 0,0-1 0 0 0,1 1 0 0 0,-1 0-1 0 0,0 0 1 0 0,0 0 0 0 0,0-1 0 0 0,1 1 0 0 0,9-16-3712 0 0</inkml:trace>
</inkml:ink>
</file>

<file path=ppt/ink/ink3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2:22.852"/>
    </inkml:context>
    <inkml:brush xml:id="br0">
      <inkml:brushProperty name="width" value="0.1" units="cm"/>
      <inkml:brushProperty name="height" value="0.1" units="cm"/>
      <inkml:brushProperty name="color" value="#E71224"/>
    </inkml:brush>
  </inkml:definitions>
  <inkml:trace contextRef="#ctx0" brushRef="#br0">103 1 4852 0 0,'0'0'2758'0'0,"-1"25"-1575"0"0,-3 42-413 0 0,-2 0-1 0 0,-3 0 1 0 0,-4-1-1 0 0,-23 77 0 0 0,24-108-107 0 0,11-34-763 0 0,1 1 1 0 0,-1-1 0 0 0,1 1 0 0 0,-1-1-1 0 0,1 0 1 0 0,-1 1 0 0 0,0-1-1 0 0,0 0 1 0 0,0 1 0 0 0,0-1 0 0 0,0 0-1 0 0,0 0 1 0 0,0 0 0 0 0,0 0-1 0 0,0 0 1 0 0,-1 0 0 0 0,1 0 0 0 0,0-1-1 0 0,-1 1 1 0 0,0 0 0 0 0</inkml:trace>
</inkml:ink>
</file>

<file path=ppt/ink/ink3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2:57.475"/>
    </inkml:context>
    <inkml:brush xml:id="br0">
      <inkml:brushProperty name="width" value="0.1" units="cm"/>
      <inkml:brushProperty name="height" value="0.1" units="cm"/>
      <inkml:brushProperty name="color" value="#E71224"/>
    </inkml:brush>
  </inkml:definitions>
  <inkml:trace contextRef="#ctx0" brushRef="#br0">80 4 300 0 0,'0'0'4883'0'0,"0"-3"-4517"0"0,-3 82 3175 0 0,-23 190-3525 0 0,-22-31 773 0 0,45-224-629 0 0,7-13 244 0 0,11-24 304 0 0,-4 6-1079 0 0,2 1 148 0 0,0 0 0 0 0,2 1 0 0 0,24-22 1 0 0,-33 33 140 0 0,0 0 0 0 0,0 0 1 0 0,0 0-1 0 0,0 1 1 0 0,0-1-1 0 0,1 1 0 0 0,-1 1 1 0 0,1 0-1 0 0,0-1 1 0 0,0 2-1 0 0,0-1 1 0 0,0 1-1 0 0,0 0 0 0 0,10 1 1 0 0,-13 1 47 0 0,0-1-1 0 0,-1 2 1 0 0,1-1 0 0 0,0 0-1 0 0,-1 1 1 0 0,1 0 0 0 0,-1 0 0 0 0,0 0-1 0 0,1 0 1 0 0,-1 0 0 0 0,0 1-1 0 0,0-1 1 0 0,-1 1 0 0 0,1 0 0 0 0,0 0-1 0 0,-1 0 1 0 0,0 0 0 0 0,3 4-1 0 0,5 9 169 0 0,0 1 0 0 0,9 22-1 0 0,-5-9 47 0 0,-1 1 0 0 0,-1 1 0 0 0,-2 0 0 0 0,-1 1 0 0 0,5 37 0 0 0,-14-61 74 0 0,-10-22-4638 0 0</inkml:trace>
</inkml:ink>
</file>

<file path=ppt/ink/ink3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2:57.909"/>
    </inkml:context>
    <inkml:brush xml:id="br0">
      <inkml:brushProperty name="width" value="0.1" units="cm"/>
      <inkml:brushProperty name="height" value="0.1" units="cm"/>
      <inkml:brushProperty name="color" value="#E71224"/>
    </inkml:brush>
  </inkml:definitions>
  <inkml:trace contextRef="#ctx0" brushRef="#br0">902 0 1828 0 0,'0'0'4107'0'0,"-15"14"-4171"0"0,-5 3 134 0 0,0 0 147 0 0,0 1 0 0 0,-24 30-1 0 0,-130 162 1597 0 0,64-74-118 0 0,-170 163 0 0 0,202-228-1311 0 0,-57 53-157 0 0,129-119-1160 0 0,11-13-1520 0 0,5-7 1053 0 0,16-28-983 0 0</inkml:trace>
</inkml:ink>
</file>

<file path=ppt/ink/ink3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2:58.903"/>
    </inkml:context>
    <inkml:brush xml:id="br0">
      <inkml:brushProperty name="width" value="0.1" units="cm"/>
      <inkml:brushProperty name="height" value="0.1" units="cm"/>
      <inkml:brushProperty name="color" value="#E71224"/>
    </inkml:brush>
  </inkml:definitions>
  <inkml:trace contextRef="#ctx0" brushRef="#br0">144 4 1200 0 0,'0'0'5844'0'0,"1"-3"-6597"0"0,-9 54 426 0 0,-31 247 1218 0 0,28-189-350 0 0,-47 209-1 0 0,56-310-474 0 0,-3 11 232 0 0,0-1 0 0 0,-12 25 1172 0 0,22-56 832 0 0,14-41-2399 0 0,26-53 1 0 0,-36 88 4 0 0,1 1 0 0 0,1 0 1 0 0,0 1-1 0 0,2 0 0 0 0,0 1 1 0 0,19-19-1 0 0,-31 34 21 0 0,0 0 0 0 0,0 0-1 0 0,0 0 1 0 0,1 0 0 0 0,-1 0 0 0 0,0 0-1 0 0,1 0 1 0 0,-1 0 0 0 0,1 1 0 0 0,-1-1-1 0 0,1 1 1 0 0,-1-1 0 0 0,1 1 0 0 0,-1-1-1 0 0,1 1 1 0 0,0 0 0 0 0,-1 0 0 0 0,1 0-1 0 0,-1 0 1 0 0,1 0 0 0 0,0 0 0 0 0,-1 0-1 0 0,3 1 1 0 0,-1 0 11 0 0,-1 1 1 0 0,1-1-1 0 0,0 1 0 0 0,0-1 0 0 0,-1 1 0 0 0,1 0 1 0 0,-1 0-1 0 0,1 0 0 0 0,-1 0 0 0 0,0 1 0 0 0,2 2 1 0 0,6 8-34 0 0,-2 1 1 0 0,0 0-1 0 0,10 24 1 0 0,-16-33 37 0 0,6 14 166 0 0,-2 0 0 0 0,-1 0-1 0 0,0 1 1 0 0,2 25 0 0 0,2 5 685 0 0,-9-49-779 0 0,0-1 1 0 0,0 0-1 0 0,0 0 1 0 0,0 1-1 0 0,1-1 1 0 0,-1 0 0 0 0,0 0-1 0 0,0 1 1 0 0,0-1-1 0 0,0 0 1 0 0,0 0-1 0 0,1 0 1 0 0,-1 1-1 0 0,0-1 1 0 0,0 0-1 0 0,0 0 1 0 0,1 0-1 0 0,-1 1 1 0 0,0-1-1 0 0,0 0 1 0 0,0 0-1 0 0,1 0 1 0 0,-1 0-1 0 0,0 0 1 0 0,0 0-1 0 0,1 0 1 0 0,-1 1-1 0 0,0-1 1 0 0,1 0-1 0 0,-1 0 1 0 0,0 0-1 0 0,0 0 1 0 0,1 0-1 0 0,-1 0 1 0 0,0 0-1 0 0,0 0 1 0 0,1-1-1 0 0,-1 1 1 0 0,0 0-1 0 0,1 0 1 0 0,-1 0-1 0 0,0 0 1 0 0,0 0-1 0 0,1 0 1 0 0,-1 0 0 0 0,0-1-1 0 0,0 1 1 0 0,0 0-1 0 0,1 0 1 0 0,-1 0-1 0 0,0 0 1 0 0,0-1-1 0 0,0 1 1 0 0,1 0-1 0 0,-1 0 1 0 0,0-1-1 0 0,14-17-4581 0 0,-6-8-543 0 0</inkml:trace>
</inkml:ink>
</file>

<file path=ppt/ink/ink3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2:48.322"/>
    </inkml:context>
    <inkml:brush xml:id="br0">
      <inkml:brushProperty name="width" value="0.1" units="cm"/>
      <inkml:brushProperty name="height" value="0.1" units="cm"/>
      <inkml:brushProperty name="color" value="#E71224"/>
    </inkml:brush>
  </inkml:definitions>
  <inkml:trace contextRef="#ctx0" brushRef="#br0">278 4 768 0 0,'0'0'4633'0'0,"-2"-3"-3534"0"0,-2 10-863 0 0,1 1 0 0 0,-1 0 0 0 0,1 0 0 0 0,1 0 0 0 0,-1 0 0 0 0,1 1 0 0 0,-1 8 0 0 0,-3 13 30 0 0,-72 284 763 0 0,24-88-800 0 0,40-172-169 0 0,-11 43 469 0 0,-41 106 0 0 0,63-197 244 0 0,-2 6-3673 0 0,13-22-442 0 0,8-15 1445 0 0</inkml:trace>
</inkml:ink>
</file>

<file path=ppt/ink/ink3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2:50.414"/>
    </inkml:context>
    <inkml:brush xml:id="br0">
      <inkml:brushProperty name="width" value="0.1" units="cm"/>
      <inkml:brushProperty name="height" value="0.1" units="cm"/>
      <inkml:brushProperty name="color" value="#E71224"/>
    </inkml:brush>
  </inkml:definitions>
  <inkml:trace contextRef="#ctx0" brushRef="#br0">247 219 64 0 0,'0'0'4157'0'0,"25"-13"-4229"0"0,-15 7 85 0 0,0 0-1 0 0,1 0 1 0 0,0 1 0 0 0,0 0-1 0 0,0 1 1 0 0,16-4 0 0 0,76-13 46 0 0,-66 14-51 0 0,436-62 81 0 0,-156 43 54 0 0,-20 3 20 0 0,-249 14-91 0 0,-33 6-99 0 0,-1 0 0 0 0,29-1-1 0 0,-42 4 17 0 0,0 1 0 0 0,0-1-1 0 0,0 1 1 0 0,0 0 0 0 0,0-1-1 0 0,0 1 1 0 0,-1 0-1 0 0,1-1 1 0 0,0 1 0 0 0,0 0-1 0 0,-1 0 1 0 0,1 0 0 0 0,0 0-1 0 0,-1 0 1 0 0,1 0-1 0 0,-1 0 1 0 0,0 0 0 0 0,1 0-1 0 0,-1 0 1 0 0,0 0-1 0 0,1 1 1 0 0,8 31-37 0 0,-7-26-11 0 0,5 31 132 0 0,-2 0 0 0 0,-2 0 0 0 0,-1 1 1 0 0,-4 58-1 0 0,0-12 10 0 0,-9 133 850 0 0,5-131-485 0 0,7 166 0 0 0,2-236-354 0 0,-2-12-22 0 0,0 0 0 0 0,-1 0 0 0 0,1 1 0 0 0,-1-1 0 0 0,0 1 0 0 0,0-1 0 0 0,-2 9 0 0 0,1-12-31 0 0,0 0-1 0 0,0-1 0 0 0,-1 1 1 0 0,1 0-1 0 0,0-1 0 0 0,-1 0 0 0 0,1 1 1 0 0,-1-1-1 0 0,0 0 0 0 0,1 0 1 0 0,-1 1-1 0 0,0-1 0 0 0,0 0 1 0 0,1-1-1 0 0,-1 1 0 0 0,0 0 1 0 0,-4 0-1 0 0,-39 9 188 0 0,36-8-187 0 0,-142 20 543 0 0,-234 3 1 0 0,235-10-639 0 0,62-5 41 0 0,-309 34 386 0 0,321-37-158 0 0,22-3 94 0 0,-85 19 0 0 0,128-20-120 0 0,-24 6 815 0 0,-1-1 0 0 0,1-2 0 0 0,-58 3 0 0 0,104 6-5819 0 0,6-14 1870 0 0</inkml:trace>
</inkml:ink>
</file>

<file path=ppt/ink/ink3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3:00.313"/>
    </inkml:context>
    <inkml:brush xml:id="br0">
      <inkml:brushProperty name="width" value="0.1" units="cm"/>
      <inkml:brushProperty name="height" value="0.1" units="cm"/>
      <inkml:brushProperty name="color" value="#E71224"/>
    </inkml:brush>
  </inkml:definitions>
  <inkml:trace contextRef="#ctx0" brushRef="#br0">59 55 1840 0 0,'0'0'5637'0'0,"4"-8"-5745"0"0,-3 6 104 0 0,0-1-13 0 0,1 1 1 0 0,-1-1-1 0 0,0 1 0 0 0,1-1 0 0 0,0 1 0 0 0,0-1 1 0 0,0 1-1 0 0,0 0 0 0 0,0 0 0 0 0,0 0 0 0 0,0 0 1 0 0,1 0-1 0 0,-1 0 0 0 0,1 1 0 0 0,-1-1 0 0 0,1 1 1 0 0,0 0-1 0 0,-1 0 0 0 0,1 0 0 0 0,0 0 0 0 0,0 0 1 0 0,0 1-1 0 0,3-1 0 0 0,-3 0 33 0 0,0 0 1 0 0,0 1-1 0 0,-1 0 0 0 0,1-1 0 0 0,0 1 1 0 0,0 0-1 0 0,0 1 0 0 0,0-1 0 0 0,0 0 1 0 0,0 1-1 0 0,0 0 0 0 0,-1 0 0 0 0,1 0 1 0 0,0 0-1 0 0,0 0 0 0 0,-1 0 1 0 0,1 0-1 0 0,-1 1 0 0 0,1 0 0 0 0,-1-1 1 0 0,0 1-1 0 0,0 0 0 0 0,0 0 0 0 0,0 0 1 0 0,0 0-1 0 0,0 1 0 0 0,0-1 1 0 0,0 1-1 0 0,-1-1 0 0 0,0 1 0 0 0,1-1 1 0 0,-1 1-1 0 0,0 0 0 0 0,0-1 0 0 0,0 1 1 0 0,-1 0-1 0 0,1 0 0 0 0,-1 0 1 0 0,1 0-1 0 0,-1 0 0 0 0,0 4 0 0 0,0 12 149 0 0,-1-1-1 0 0,0 1 0 0 0,-1-1 1 0 0,-1 1-1 0 0,-1-1 1 0 0,-1 0-1 0 0,0-1 0 0 0,-1 1 1 0 0,-1-1-1 0 0,0 0 0 0 0,-14 21 1 0 0,-13 19 185 0 0,-74 92 0 0 0,108-149-344 0 0,0-1 0 0 0,0 1 0 0 0,0 0 0 0 0,0 0 0 0 0,0 0 1 0 0,0 0-1 0 0,0 0 0 0 0,0 0 0 0 0,0 0 0 0 0,0 0 1 0 0,1 0-1 0 0,-1 0 0 0 0,0 0 0 0 0,0 0 0 0 0,0 0 0 0 0,0 0 1 0 0,0 0-1 0 0,0 0 0 0 0,0 0 0 0 0,0 0 0 0 0,0 0 0 0 0,0 0 1 0 0,1 0-1 0 0,-1 0 0 0 0,0 1 0 0 0,0-1 0 0 0,0 0 1 0 0,0 0-1 0 0,0 0 0 0 0,0 0 0 0 0,0 0 0 0 0,0 0 0 0 0,0 0 1 0 0,0 0-1 0 0,0 0 0 0 0,0 0 0 0 0,0 0 0 0 0,0 0 1 0 0,0 0-1 0 0,0 0 0 0 0,0 1 0 0 0,0-1 0 0 0,1 0 0 0 0,-1 0 1 0 0,0 0-1 0 0,0 0 0 0 0,0 0 0 0 0,0 0 0 0 0,0 0 0 0 0,0 0 1 0 0,0 0-1 0 0,0 1 0 0 0,15-8 718 0 0,26-14 572 0 0,-36 19-1244 0 0,36-17-1166 0 0,2 1-1 0 0,0 3 1 0 0,48-10-1 0 0,-44 12 223 0 0,-35 8-1252 0 0,0-2-591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5:06.273"/>
    </inkml:context>
    <inkml:brush xml:id="br0">
      <inkml:brushProperty name="width" value="0.035" units="cm"/>
      <inkml:brushProperty name="height" value="0.035" units="cm"/>
      <inkml:brushProperty name="color" value="#E71224"/>
    </inkml:brush>
  </inkml:definitions>
  <inkml:trace contextRef="#ctx0" brushRef="#br0">0 72 10165,'1'2'3842,"0"15"-4056,0-5 376,9 79 1088,-5 0 1,-6 103-1,1-188-1226,-1 0 1,0-1 0,1 1 0,-2-1 0,1 1 0,-1-1 0,0 0 0,0 1-1,-3 4 1,7-32 973,12-21-1210,3 1 1,27-49 0,-32 70 167,1 0 1,1 2 0,0-1-1,2 2 1,33-32 0,-45 46 42,0 1 0,0 0 1,0 0-1,0 1 1,0-1-1,1 1 0,-1 0 1,1 0-1,-1 0 0,1 1 1,0-1-1,-1 1 1,1 0-1,10 0 0,-12 1 2,0 1 1,0-1-1,0 1 0,0 0 0,0 0 0,0 0 0,0 0 0,-1 0 0,1 1 0,0-1 0,-1 1 0,1-1 1,-1 1-1,1 0 0,-1 0 0,0 1 0,0-1 0,0 0 0,0 1 0,0-1 0,-1 1 0,1-1 0,-1 1 1,3 5-1,0 2 44,0 0 0,-1 0 1,0 0-1,0 1 0,-1-1 0,-1 1 1,0-1-1,0 1 0,-1 0 1,0-1-1,-1 1 0,0 0 1,0-1-1,-2 1 0,1-1 1,-1 0-1,-1 1 0,0-1 0,0-1 1,-1 1-1,-11 16 0,16-26-38,0 0 0,0 0 0,0 0 0,0 0 0,0 0-1,0 0 1,0 0 0,0 0 0,0 0 0,0-1 0,0 1 0,0 0-1,0 0 1,0 0 0,-1 0 0,1 0 0,0 0 0,0 0-1,0 0 1,0 0 0,0 0 0,0 0 0,0 0 0,0 0-1,0 0 1,0 0 0,-1 0 0,1 0 0,0 0 0,0 0 0,0 0-1,0 0 1,0 0 0,0 0 0,0 0 0,0 0 0,0 0-1,-1 0 1,1 0 0,0 0 0,0 0 0,0 0 0,0 0-1,0 0 1,0 0 0,0 1 0,0-1 0,0 0 0,0 0-1,0 0 1,0 0 0,0 0 0,0 0 0,0 0 0,0 0 0,-1 0-1,1 0 1,0 0 0,0 1 0,2-14 69,6-18-237,10-10 44,2 1 1,1 1 0,2 1 0,2 1-1,1 1 1,60-63 0,-78 90 166,1 1 1,0 0-1,1 0 1,0 1-1,0 0 1,0 1-1,1 0 1,13-5-1,-20 9-30,0 1-1,-1 0 0,1 0 0,0 1 0,0-1 0,0 1 0,-1 0 0,1 0 1,0 0-1,0 0 0,0 1 0,0-1 0,-1 1 0,1 0 0,0 0 1,-1 1-1,1-1 0,-1 1 0,1-1 0,-1 1 0,0 0 0,0 1 1,1-1-1,-1 0 0,-1 1 0,1 0 0,0-1 0,-1 1 0,5 6 0,8 17-39,0 0 0,-1 1 0,-2 1 0,16 54 0,15 31-1078,22 27-4450,-44-105 359</inkml:trace>
</inkml:ink>
</file>

<file path=ppt/ink/ink3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3:00.800"/>
    </inkml:context>
    <inkml:brush xml:id="br0">
      <inkml:brushProperty name="width" value="0.1" units="cm"/>
      <inkml:brushProperty name="height" value="0.1" units="cm"/>
      <inkml:brushProperty name="color" value="#E71224"/>
    </inkml:brush>
  </inkml:definitions>
  <inkml:trace contextRef="#ctx0" brushRef="#br0">123 41 2692 0 0,'0'0'7885'0'0,"-3"-3"-8766"0"0,2 3 865 0 0,1-1 0 0 0,-1 1 0 0 0,0-1 1 0 0,1 1-1 0 0,-1-1 0 0 0,0 1 0 0 0,1 0 1 0 0,-1-1-1 0 0,0 1 0 0 0,1 0 0 0 0,-1-1 1 0 0,0 1-1 0 0,0 0 0 0 0,1 0 1 0 0,-1 0-1 0 0,0 0 0 0 0,0 0 0 0 0,1 0 1 0 0,-1 0-1 0 0,0 0 0 0 0,0 0 0 0 0,1 0 1 0 0,-1 0-1 0 0,0 0 0 0 0,0 0 0 0 0,1 1 1 0 0,-1-1-1 0 0,0 0 0 0 0,0 1 0 0 0,1-1 1 0 0,-1 0-1 0 0,1 1 0 0 0,-1-1 1 0 0,0 1-1 0 0,-20 30 173 0 0,18-24-97 0 0,-13 21 32 0 0,-20 57 1 0 0,31-73-108 0 0,2 1 0 0 0,-1-1 1 0 0,2 1-1 0 0,0 0 0 0 0,0 0 0 0 0,1 0 1 0 0,2 21-1 0 0,-1-32 29 0 0,0 0 0 0 0,0 0 1 0 0,0 0-1 0 0,1-1 0 0 0,-1 1 1 0 0,1 0-1 0 0,-1 0 0 0 0,1 0 1 0 0,0 0-1 0 0,0-1 0 0 0,0 1 1 0 0,0 0-1 0 0,0-1 0 0 0,0 1 1 0 0,0-1-1 0 0,1 1 0 0 0,-1-1 1 0 0,0 0-1 0 0,1 1 0 0 0,-1-1 0 0 0,1 0 1 0 0,3 2-1 0 0,-2-2 69 0 0,1 0-1 0 0,-1 1 1 0 0,1-2 0 0 0,0 1-1 0 0,-1 0 1 0 0,1-1 0 0 0,0 0-1 0 0,-1 0 1 0 0,1 0-1 0 0,0 0 1 0 0,5-1 0 0 0,-1-1 91 0 0,1 1 0 0 0,-1-2 0 0 0,1 1 0 0 0,-1-1-1 0 0,0 0 1 0 0,0-1 0 0 0,0 0 0 0 0,-1 0 0 0 0,13-10 0 0 0,-16 10-50 0 0,0-1 0 0 0,0 0 0 0 0,-1 0 0 0 0,1 0-1 0 0,-1-1 1 0 0,0 1 0 0 0,-1-1 0 0 0,1 1 0 0 0,-1-1 0 0 0,0 0-1 0 0,-1 0 1 0 0,1 0 0 0 0,0-8 0 0 0,1-11 355 0 0,-2-48 0 0 0,-1 50-81 0 0,0 17-314 0 0,0 0-1 0 0,-1 0 1 0 0,1 0-1 0 0,-1 0 1 0 0,-1 0-1 0 0,1 0 0 0 0,-1 0 1 0 0,0 0-1 0 0,-1 0 1 0 0,1 1-1 0 0,-1-1 0 0 0,0 1 1 0 0,0 0-1 0 0,-1 0 1 0 0,0 0-1 0 0,0 0 0 0 0,-5-5 1 0 0,7 9-252 0 0,0 1 0 0 0,0-1 0 0 0,0 1 0 0 0,0 0 0 0 0,0-1 0 0 0,0 1 0 0 0,0 0 0 0 0,0 0 0 0 0,0 0 0 0 0,0 0 0 0 0,0 0 0 0 0,0 1 0 0 0,0-1 0 0 0,0 1 0 0 0,0-1 0 0 0,1 1 0 0 0,-1 0 0 0 0,0-1 0 0 0,0 1 0 0 0,0 0 0 0 0,1 0 0 0 0,-1 0 0 0 0,1 1 0 0 0,-3 1 0 0 0,-22 10-5113 0 0,-4-9 45 0 0</inkml:trace>
</inkml:ink>
</file>

<file path=ppt/ink/ink3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3:11.976"/>
    </inkml:context>
    <inkml:brush xml:id="br0">
      <inkml:brushProperty name="width" value="0.1" units="cm"/>
      <inkml:brushProperty name="height" value="0.1" units="cm"/>
      <inkml:brushProperty name="color" value="#E71224"/>
    </inkml:brush>
  </inkml:definitions>
  <inkml:trace contextRef="#ctx0" brushRef="#br0">1545 0 2060 0 0,'0'0'2482'0'0,"-15"6"-2344"0"0,7-4-95 0 0,-10 4 123 0 0,1 1 0 0 0,0 0 0 0 0,1 1 0 0 0,-28 18 0 0 0,-340 255 2374 0 0,-57 39-1459 0 0,-67 6 1261 0 0,499-319-2368 0 0,-1-1-60 0 0,0 0 0 0 0,0 2-1 0 0,1-1 1 0 0,0 1 0 0 0,-10 12 0 0 0,19-20 17 0 0,0 0 0 0 0,0 0 0 0 0,1 0 0 0 0,-1 0 0 0 0,0 0 0 0 0,0 0 0 0 0,0 0 0 0 0,1 0 0 0 0,-1 0 0 0 0,0 0 0 0 0,0 0 0 0 0,0 0 0 0 0,1 0 0 0 0,-1 0 0 0 0,0 0 1 0 0,0 0-1 0 0,0 0 0 0 0,1 1 0 0 0,-1-1 0 0 0,0 0 0 0 0,0 0 0 0 0,0 0 0 0 0,1 1-552 0 0,-1 0 552 0 0,1-1 0 0 0,-1 0 0 0 0,0 0 0 0 0,0 0 0 0 0,0 1 0 0 0,0-1 0 0 0,0 0 0 0 0,0 0 0 0 0,0 0 0 0 0,0 1 0 0 0,0-1 0 0 0,0 0 0 0 0,0 0 1 0 0,0 0-1 0 0,0 1 0 0 0,0-1 0 0 0,0 0 0 0 0,0 0 0 0 0,0 0 0 0 0,-1 1 0 0 0,1-1 0 0 0,0 0 0 0 0,0 0 0 0 0,0 0 0 0 0,0 0 0 0 0,0 1 0 0 0,-1 0-414 0 0,2-2 168 0 0,1 0 0 0 0,0 1 0 0 0,0-1 0 0 0,0 0 0 0 0,-1 0 0 0 0,1 0 0 0 0,0 0 0 0 0,-1-1-1 0 0,1 1 1 0 0,-1 0 0 0 0,3-3 0 0 0,30-39-2277 0 0</inkml:trace>
</inkml:ink>
</file>

<file path=ppt/ink/ink3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3:12.667"/>
    </inkml:context>
    <inkml:brush xml:id="br0">
      <inkml:brushProperty name="width" value="0.1" units="cm"/>
      <inkml:brushProperty name="height" value="0.1" units="cm"/>
      <inkml:brushProperty name="color" value="#E71224"/>
    </inkml:brush>
  </inkml:definitions>
  <inkml:trace contextRef="#ctx0" brushRef="#br0">176 0 3860 0 0,'0'0'4644'0'0,"-1"13"-6754"0"0,-14 112 1924 0 0,-59 228 1 0 0,9-66 1185 0 0,64-279-940 0 0,-6 27 176 0 0,1 0 0 0 0,0 47 0 0 0,20-94 1645 0 0,-13 10-1849 0 0,78-91 141 0 0,-67 80-16 0 0,1 1 0 0 0,1 0-1 0 0,0 1 1 0 0,26-17-1 0 0,-40 28-164 0 0,1 0-1 0 0,0-1 0 0 0,0 1 0 0 0,0 0 1 0 0,0 0-1 0 0,0 0 0 0 0,0 0 0 0 0,-1 0 1 0 0,1 0-1 0 0,0 0 0 0 0,0 0 0 0 0,0 0 1 0 0,0 0-1 0 0,0 0 0 0 0,0 0 0 0 0,-1 0 1 0 0,1 1-1 0 0,0-1 0 0 0,0 0 0 0 0,0 1 1 0 0,0-1-1 0 0,-1 1 0 0 0,1-1 0 0 0,0 1 1 0 0,-1-1-1 0 0,1 1 0 0 0,0 0 0 0 0,-1-1 1 0 0,2 2-1 0 0,19 25 413 0 0,-11-12-333 0 0,2-4-161 0 0,-1-1 0 0 0,1 0 0 0 0,1-1 0 0 0,0-1 1 0 0,19 11-1 0 0,-2-8-1301 0 0,16-7-1355 0 0</inkml:trace>
</inkml:ink>
</file>

<file path=ppt/ink/ink3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3:15.936"/>
    </inkml:context>
    <inkml:brush xml:id="br0">
      <inkml:brushProperty name="width" value="0.1" units="cm"/>
      <inkml:brushProperty name="height" value="0.1" units="cm"/>
      <inkml:brushProperty name="color" value="#E71224"/>
    </inkml:brush>
  </inkml:definitions>
  <inkml:trace contextRef="#ctx0" brushRef="#br0">2532 2 872 0 0,'0'0'6636'0'0,"-13"-1"-6494"0"0,4 0-140 0 0,0 1 1 0 0,-1 1-1 0 0,1 0 1 0 0,0 0-1 0 0,0 1 1 0 0,0 0-1 0 0,0 0 1 0 0,0 1-1 0 0,0 0 0 0 0,1 1 1 0 0,-1 0-1 0 0,1 0 1 0 0,0 1-1 0 0,-8 5 1 0 0,-835 625 1983 0 0,317-222-906 0 0,-306 143 859 0 0,794-530-1650 0 0,-62 39 192 0 0,124-66-3398 0 0,19-10 1892 0 0,9-8-598 0 0,57-36 0 0 0,-2-11-2595 0 0</inkml:trace>
</inkml:ink>
</file>

<file path=ppt/ink/ink3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3:16.712"/>
    </inkml:context>
    <inkml:brush xml:id="br0">
      <inkml:brushProperty name="width" value="0.1" units="cm"/>
      <inkml:brushProperty name="height" value="0.1" units="cm"/>
      <inkml:brushProperty name="color" value="#E71224"/>
    </inkml:brush>
  </inkml:definitions>
  <inkml:trace contextRef="#ctx0" brushRef="#br0">257 32 1280 0 0,'0'0'6099'0'0,"2"-8"-7331"0"0,3-16 556 0 0,-5 24 673 0 0,0 0 1 0 0,0 0 0 0 0,0 0-1 0 0,0 0 1 0 0,0 0 0 0 0,0 0-1 0 0,1 1 1 0 0,-1-1 0 0 0,0 0-1 0 0,0 0 1 0 0,0 0 0 0 0,0 0-1 0 0,0 0 1 0 0,0 0 0 0 0,0 0-1 0 0,0 0 1 0 0,0 0 0 0 0,0 0-1 0 0,0 0 1 0 0,0 0 0 0 0,0 0-1 0 0,0 0 1 0 0,0 0 0 0 0,0 0-1 0 0,0 0 1 0 0,0 0 0 0 0,0 0-1 0 0,1 0 1 0 0,-1 0 0 0 0,0 0-1 0 0,0 0 1 0 0,0 0 0 0 0,0 0-1 0 0,-2 20 347 0 0,-13 73 102 0 0,-52 177 0 0 0,49-209-280 0 0,1-1 122 0 0,-3 0 0 0 0,-3-2 0 0 0,-2-1 0 0 0,-36 62 0 0 0,46-86-428 0 0,13-19-3178 0 0</inkml:trace>
</inkml:ink>
</file>

<file path=ppt/ink/ink3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3:17.525"/>
    </inkml:context>
    <inkml:brush xml:id="br0">
      <inkml:brushProperty name="width" value="0.1" units="cm"/>
      <inkml:brushProperty name="height" value="0.1" units="cm"/>
      <inkml:brushProperty name="color" value="#E71224"/>
    </inkml:brush>
  </inkml:definitions>
  <inkml:trace contextRef="#ctx0" brushRef="#br0">196 88 2492 0 0,'0'0'3940'0'0,"14"-3"-4902"0"0,28-4 874 0 0,0 2 0 0 0,75 0 0 0 0,-19 5 128 0 0,310-7-97 0 0,-318 1 161 0 0,1-4 0 0 0,130-32 1 0 0,-220 41-124 0 0,0 1 1 0 0,0-1 0 0 0,0 1-1 0 0,0 0 1 0 0,0 0-1 0 0,0-1 1 0 0,0 1-1 0 0,0 0 1 0 0,0 0 0 0 0,0 0-1 0 0,0 0 1 0 0,0 0-1 0 0,0 0 1 0 0,0 0 0 0 0,0 1-1 0 0,0-1 1 0 0,0 0-1 0 0,0 0 1 0 0,0 1-1 0 0,1 0 1 0 0,3 19-703 0 0,-4-14 881 0 0,83 626 445 0 0,-81-607-576 0 0,-1-15 44 0 0,0 0 1 0 0,-1 1-1 0 0,0-1 0 0 0,0 0 1 0 0,-1 1-1 0 0,-1-1 0 0 0,0 0 1 0 0,-4 20-1 0 0,4-28 116 0 0,-1-1 0 0 0,1 1 0 0 0,0-1 0 0 0,-1 1 0 0 0,1-1 0 0 0,-1 0 0 0 0,0 1 0 0 0,1-1 0 0 0,-1 0 0 0 0,0 0 0 0 0,0 0 0 0 0,0 0 0 0 0,0 0 0 0 0,-2 0 0 0 0,-37 11 433 0 0,27-8-419 0 0,-602 125 1125 0 0,257-87-101 0 0,81-13 45 0 0,266-27-1292 0 0,2-1-107 0 0,0 0-1 0 0,0 1 0 0 0,0 0 0 0 0,0 1 1 0 0,0 0-1 0 0,-11 5 0 0 0,16 0-629 0 0</inkml:trace>
</inkml:ink>
</file>

<file path=ppt/ink/ink3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3:18.055"/>
    </inkml:context>
    <inkml:brush xml:id="br0">
      <inkml:brushProperty name="width" value="0.1" units="cm"/>
      <inkml:brushProperty name="height" value="0.1" units="cm"/>
      <inkml:brushProperty name="color" value="#E71224"/>
    </inkml:brush>
  </inkml:definitions>
  <inkml:trace contextRef="#ctx0" brushRef="#br0">54 23 612 0 0,'0'0'6979'0'0,"3"-4"-6856"0"0,11-14-188 0 0,-11 62-986 0 0,-5-20 1280 0 0,0-1 1 0 0,-2 1-1 0 0,-1-1 1 0 0,-1 0-1 0 0,-1 0 1 0 0,-18 39-1 0 0,9-21-84 0 0,15-39-166 0 0,0 1 1 0 0,0 0 0 0 0,0 0-1 0 0,0-1 1 0 0,0 1-1 0 0,1 0 1 0 0,0 0-1 0 0,-1 0 1 0 0,1 0 0 0 0,0 0-1 0 0,0-1 1 0 0,1 1-1 0 0,-1 0 1 0 0,0 0 0 0 0,2 3-1 0 0,-1-4 31 0 0,0 0 0 0 0,1 0 1 0 0,-1 0-1 0 0,1 0 0 0 0,-1 0 0 0 0,1 0 0 0 0,0 0 1 0 0,0-1-1 0 0,0 1 0 0 0,0 0 0 0 0,0-1 0 0 0,0 0 0 0 0,0 1 1 0 0,0-1-1 0 0,0 0 0 0 0,1 0 0 0 0,2 0 0 0 0,9 4-120 0 0,0-1 1 0 0,1-1-1 0 0,-1 0 0 0 0,1-1 0 0 0,0-1 0 0 0,0 0 0 0 0,-1-1 0 0 0,1-1 0 0 0,0 0 0 0 0,22-5 0 0 0,-31 4-441 0 0,0 0 0 0 0,-1 0 0 0 0,1-1 1 0 0,0 1-1 0 0,-1-1 0 0 0,0-1 0 0 0,0 1 0 0 0,7-7 0 0 0,2-3-1223 0 0</inkml:trace>
</inkml:ink>
</file>

<file path=ppt/ink/ink3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3:18.477"/>
    </inkml:context>
    <inkml:brush xml:id="br0">
      <inkml:brushProperty name="width" value="0.1" units="cm"/>
      <inkml:brushProperty name="height" value="0.1" units="cm"/>
      <inkml:brushProperty name="color" value="#E71224"/>
    </inkml:brush>
  </inkml:definitions>
  <inkml:trace contextRef="#ctx0" brushRef="#br0">205 1 1212 0 0,'0'0'5760'0'0,"-3"5"-7180"0"0,-13 29 2517 0 0,-19 59 1 0 0,23-57-869 0 0,-2 0 0 0 0,-21 40 0 0 0,20-50-348 0 0,-5 8-1075 0 0,-28 66-1 0 0,41-72-2807 0 0</inkml:trace>
</inkml:ink>
</file>

<file path=ppt/ink/ink3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3:18.885"/>
    </inkml:context>
    <inkml:brush xml:id="br0">
      <inkml:brushProperty name="width" value="0.1" units="cm"/>
      <inkml:brushProperty name="height" value="0.1" units="cm"/>
      <inkml:brushProperty name="color" value="#E71224"/>
    </inkml:brush>
  </inkml:definitions>
  <inkml:trace contextRef="#ctx0" brushRef="#br0">49 1 2540 0 0,'0'0'4147'0'0,"-6"11"-5324"0"0,2-4 1214 0 0,-4 7-99 0 0,1-1 1 0 0,1 1 0 0 0,-5 15 0 0 0,10-25 40 0 0,0-1 1 0 0,0 0 0 0 0,0 1 0 0 0,0-1-1 0 0,1 1 1 0 0,-1-1 0 0 0,1 1-1 0 0,0-1 1 0 0,0 1 0 0 0,0-1 0 0 0,1 1-1 0 0,-1-1 1 0 0,1 1 0 0 0,0-1 0 0 0,0 0-1 0 0,0 1 1 0 0,0-1 0 0 0,0 0 0 0 0,1 0-1 0 0,0 0 1 0 0,2 5 0 0 0,-2-7 118 0 0,0 0 1 0 0,0 0-1 0 0,-1 0 0 0 0,1 0 1 0 0,0 0-1 0 0,0 0 1 0 0,0-1-1 0 0,0 1 1 0 0,0 0-1 0 0,0-1 0 0 0,1 0 1 0 0,-1 1-1 0 0,0-1 1 0 0,0 0-1 0 0,0 0 1 0 0,0 0-1 0 0,0-1 0 0 0,0 1 1 0 0,0 0-1 0 0,0-1 1 0 0,0 1-1 0 0,0-1 1 0 0,0 0-1 0 0,3-1 0 0 0,47-24 1576 0 0,-41 19-1533 0 0,37-25 302 0 0,-44 29-520 0 0,-1 1-1 0 0,0 0 1 0 0,-1-1-1 0 0,1 0 1 0 0,0 0 0 0 0,-1 1-1 0 0,0-2 1 0 0,1 1 0 0 0,-1 0-1 0 0,0 0 1 0 0,2-6-1 0 0,-4 9 3 0 0,0-1 0 0 0,0 1 0 0 0,0 0 0 0 0,0-1 0 0 0,1 1 0 0 0,-1 0 0 0 0,0-1 0 0 0,0 1 0 0 0,0 0 0 0 0,0-1 0 0 0,0 1 0 0 0,0 0 0 0 0,0-1 0 0 0,0 1 0 0 0,0 0 0 0 0,-1-1 0 0 0,1 1 0 0 0,0 0 0 0 0,0-1 0 0 0,0 1 0 0 0,0 0 0 0 0,0-1 0 0 0,0 1 0 0 0,-1 0 0 0 0,1-1 0 0 0,0 1 0 0 0,0 0 0 0 0,-1 0 0 0 0,1-1 0 0 0,0 1 0 0 0,0 0 0 0 0,-1 0 0 0 0,1 0 0 0 0,0-1 0 0 0,0 1 0 0 0,-1 0 0 0 0,1 0 0 0 0,0 0 0 0 0,-1 0 0 0 0,1 0 0 0 0,0 0 0 0 0,-1-1 0 0 0,1 1 0 0 0,0 0 0 0 0,-1 0-1 0 0,-28-3-4562 0 0</inkml:trace>
</inkml:ink>
</file>

<file path=ppt/ink/ink3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3:19.319"/>
    </inkml:context>
    <inkml:brush xml:id="br0">
      <inkml:brushProperty name="width" value="0.1" units="cm"/>
      <inkml:brushProperty name="height" value="0.1" units="cm"/>
      <inkml:brushProperty name="color" value="#E71224"/>
    </inkml:brush>
  </inkml:definitions>
  <inkml:trace contextRef="#ctx0" brushRef="#br0">1692 1 1436 0 0,'0'0'6329'0'0,"-11"4"-6279"0"0,-10 4 51 0 0,0 2-1 0 0,0 1 1 0 0,-32 22 0 0 0,-67 55 689 0 0,76-54-611 0 0,-781 561 2497 0 0,785-568-2586 0 0,-73 50-68 0 0,-172 151 1 0 0,264-207-301 0 0,12-11-80 0 0,0-1-1 0 0,0 0 0 0 0,-1-1 0 0 0,0 0 0 0 0,0-1 0 0 0,-1 0 0 0 0,-18 10 0 0 0,27-17 94 0 0,2 1 180 0 0,0-1 0 0 0,-1 0 0 0 0,1 0 0 0 0,0 0-1 0 0,-1 1 1 0 0,1-1 0 0 0,-1 0 0 0 0,1 0 0 0 0,0 0 0 0 0,-1 0 0 0 0,1 0 0 0 0,-1 1-1 0 0,1-1 1 0 0,-1 0 0 0 0,1 0 0 0 0,0 0 0 0 0,-1 0 0 0 0,1 0 0 0 0,-1 0 0 0 0,1-1-1 0 0,-1 1 1 0 0,1 0 0 0 0,0 0 0 0 0,-1 0 0 0 0,1 0 0 0 0,-1 0 0 0 0,1-1-1 0 0,0 1 1 0 0,-1 0 0 0 0,1 0 0 0 0,0-1 0 0 0,-1 1 0 0 0,1 0 0 0 0,0 0 0 0 0,-1-1-1 0 0,1 1 1 0 0,0 0 0 0 0,0-1 0 0 0,-1 1 0 0 0,1-1 0 0 0,-2-25-3561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5:06.695"/>
    </inkml:context>
    <inkml:brush xml:id="br0">
      <inkml:brushProperty name="width" value="0.035" units="cm"/>
      <inkml:brushProperty name="height" value="0.035" units="cm"/>
      <inkml:brushProperty name="color" value="#E71224"/>
    </inkml:brush>
  </inkml:definitions>
  <inkml:trace contextRef="#ctx0" brushRef="#br0">413 1 11777,'-12'10'3600,"-6"3"-2960,6 2-632,-18 15 44,-2 3 44,2 0 108,-5-7-204,2 1-48,-4-7-444,-3-4-360,0-1-336,-5-4-1380,-3-6-3385</inkml:trace>
</inkml:ink>
</file>

<file path=ppt/ink/ink3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3:19.955"/>
    </inkml:context>
    <inkml:brush xml:id="br0">
      <inkml:brushProperty name="width" value="0.1" units="cm"/>
      <inkml:brushProperty name="height" value="0.1" units="cm"/>
      <inkml:brushProperty name="color" value="#E71224"/>
    </inkml:brush>
  </inkml:definitions>
  <inkml:trace contextRef="#ctx0" brushRef="#br0">218 1 2784 0 0,'0'0'4722'0'0,"-1"18"-6189"0"0,-5 60 1545 0 0,-22 106 0 0 0,-12-9 877 0 0,-99 265 0 0 0,135-427-844 0 0,6-12 451 0 0,14-16 725 0 0,-3 1-1424 0 0,0 2-107 0 0,1 2 0 0 0,0-1 1 0 0,0 1-1 0 0,1 1 1 0 0,21-9-1 0 0,-31 16 181 0 0,-1 0-1 0 0,1 0 1 0 0,0 1 0 0 0,0 0 0 0 0,-1 0-1 0 0,1 0 1 0 0,0 1 0 0 0,0-1 0 0 0,0 1-1 0 0,0 0 1 0 0,0 1 0 0 0,0-1 0 0 0,0 1-1 0 0,0 0 1 0 0,-1 0 0 0 0,1 1 0 0 0,0-1-1 0 0,-1 1 1 0 0,1 0 0 0 0,-1 0 0 0 0,1 1-1 0 0,-1-1 1 0 0,6 6 0 0 0,5 5 19 0 0,-1 1 1 0 0,-1 1-1 0 0,0 0 0 0 0,15 25 1 0 0,27 30 426 0 0,-49-63-364 0 0,1 0 0 0 0,0-1 1 0 0,0 0-1 0 0,1 0 0 0 0,-1-1 0 0 0,1 0 0 0 0,12 6 0 0 0,-16-9-75 0 0,3 1-331 0 0,-1-1 0 0 0,0 1-1 0 0,1-1 1 0 0,-1 0 0 0 0,1-1 0 0 0,0 1 0 0 0,10 0-1 0 0,35-4-3504 0 0</inkml:trace>
</inkml:ink>
</file>

<file path=ppt/ink/ink3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3:20.689"/>
    </inkml:context>
    <inkml:brush xml:id="br0">
      <inkml:brushProperty name="width" value="0.1" units="cm"/>
      <inkml:brushProperty name="height" value="0.1" units="cm"/>
      <inkml:brushProperty name="color" value="#E71224"/>
    </inkml:brush>
  </inkml:definitions>
  <inkml:trace contextRef="#ctx0" brushRef="#br0">1 85 432 0 0,'0'0'2948'0'0,"5"-6"-2522"0"0,0-1-563 0 0,-2 0 489 0 0,2 1 0 0 0,-1 0 0 0 0,1-1 0 0 0,0 2 0 0 0,0-1 0 0 0,10-8 0 0 0,-6 10-464 0 0,1 1 0 0 0,0-1 0 0 0,0 2 0 0 0,0-1 0 0 0,0 1-1 0 0,0 1 1 0 0,1 0 0 0 0,18 1 0 0 0,-28 0 96 0 0,-1 0-1 0 0,1 0 1 0 0,0 0-1 0 0,0 0 0 0 0,-1 0 1 0 0,1 1-1 0 0,0-1 1 0 0,-1 0-1 0 0,1 1 0 0 0,0-1 1 0 0,-1 0-1 0 0,1 1 1 0 0,0-1-1 0 0,-1 1 0 0 0,1-1 1 0 0,-1 1-1 0 0,1-1 0 0 0,-1 1 1 0 0,1-1-1 0 0,-1 1 1 0 0,0 0-1 0 0,1-1 0 0 0,-1 1 1 0 0,1 0-1 0 0,-1-1 1 0 0,0 1-1 0 0,0 0 0 0 0,1-1 1 0 0,-1 1-1 0 0,0 0 1 0 0,0 1-1 0 0,0 0-205 0 0,1 0 0 0 0,-1 1 1 0 0,0-1-1 0 0,0 0 0 0 0,0 1 0 0 0,-1-1 1 0 0,1 0-1 0 0,0 1 0 0 0,-1-1 0 0 0,-1 4 1 0 0,-7 12-1333 0 0</inkml:trace>
</inkml:ink>
</file>

<file path=ppt/ink/ink3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3:21.944"/>
    </inkml:context>
    <inkml:brush xml:id="br0">
      <inkml:brushProperty name="width" value="0.1" units="cm"/>
      <inkml:brushProperty name="height" value="0.1" units="cm"/>
      <inkml:brushProperty name="color" value="#E71224"/>
    </inkml:brush>
  </inkml:definitions>
  <inkml:trace contextRef="#ctx0" brushRef="#br0">0 37 628 0 0,'0'0'4812'0'0,"4"-4"-4829"0"0,-2 1-16 0 0,1 0 0 0 0,-1 0 0 0 0,1 1-1 0 0,0-1 1 0 0,0 1 0 0 0,0 0 0 0 0,0 0 0 0 0,0 0-1 0 0,0 0 1 0 0,0 1 0 0 0,1-1 0 0 0,-1 1 0 0 0,1 0-1 0 0,-1 0 1 0 0,1 0 0 0 0,-1 0 0 0 0,1 1 0 0 0,0-1 0 0 0,-1 1-1 0 0,1 0 1 0 0,0 0 0 0 0,7 1 0 0 0,-2 1 1 0 0,0-1 0 0 0,0 2 0 0 0,0-1 0 0 0,0 1 1 0 0,10 5-1 0 0,-18-8 2 0 0,1 1 1 0 0,-1 0-1 0 0,0-1 1 0 0,1 1-1 0 0,-1 0 1 0 0,0 0 0 0 0,0 0-1 0 0,1 0 1 0 0,-1 0-1 0 0,0 0 1 0 0,0 0-1 0 0,0 0 1 0 0,0 0-1 0 0,0 0 1 0 0,0 1-1 0 0,-1-1 1 0 0,1 0-1 0 0,0 1 1 0 0,-1-1-1 0 0,1 0 1 0 0,-1 1-1 0 0,1-1 1 0 0,-1 1-1 0 0,0-1 1 0 0,1 1-1 0 0,-1-1 1 0 0,0 1-1 0 0,0-1 1 0 0,0 1-1 0 0,0-1 1 0 0,0 1-1 0 0,-1-1 1 0 0,1 1 0 0 0,0-1-1 0 0,-1 1 1 0 0,1-1-1 0 0,-1 1 1 0 0,1-1-1 0 0,-2 3 1 0 0,-7 5-1374 0 0,-8-3-484 0 0</inkml:trace>
</inkml:ink>
</file>

<file path=ppt/ink/ink3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3:45.431"/>
    </inkml:context>
    <inkml:brush xml:id="br0">
      <inkml:brushProperty name="width" value="0.1" units="cm"/>
      <inkml:brushProperty name="height" value="0.1" units="cm"/>
      <inkml:brushProperty name="color" value="#E71224"/>
    </inkml:brush>
  </inkml:definitions>
  <inkml:trace contextRef="#ctx0" brushRef="#br0">363 94 160 0 0,'0'0'3331'0'0,"-1"-8"-3023"0"0,0 3-354 0 0,0 1 71 0 0,1 1 0 0 0,-1-1 0 0 0,0 0 1 0 0,0 1-1 0 0,0-1 0 0 0,0 0 0 0 0,-1 1 0 0 0,0 0 1 0 0,1-1-1 0 0,-1 1 0 0 0,-1 0 0 0 0,1 0 0 0 0,0 0 1 0 0,-1 0-1 0 0,1 0 0 0 0,-1 1 0 0 0,-6-5 0 0 0,8 6 3 0 0,-3-2-73 0 0,1 1 1 0 0,-1 0-1 0 0,0 0 1 0 0,0 0-1 0 0,0 1 1 0 0,0-1-1 0 0,0 1 1 0 0,-5-1-1 0 0,7 2 13 0 0,1 0-1 0 0,-1 1 0 0 0,1-1 1 0 0,-1 1-1 0 0,0-1 1 0 0,1 1-1 0 0,-1-1 0 0 0,1 1 1 0 0,-1 0-1 0 0,1 0 1 0 0,0-1-1 0 0,-1 1 0 0 0,1 0 1 0 0,0 0-1 0 0,0 1 1 0 0,-1-1-1 0 0,1 0 0 0 0,0 0 1 0 0,0 0-1 0 0,0 1 1 0 0,1-1-1 0 0,-1 1 0 0 0,0-1 1 0 0,-1 3-1 0 0,-114 220 1378 0 0,94-173-1194 0 0,2 2-1 0 0,-20 81 0 0 0,-9 136 946 0 0,47-258-814 0 0,5-18-420 0 0,7-15-1834 0 0,7-8-766 0 0</inkml:trace>
</inkml:ink>
</file>

<file path=ppt/ink/ink3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3:46.178"/>
    </inkml:context>
    <inkml:brush xml:id="br0">
      <inkml:brushProperty name="width" value="0.1" units="cm"/>
      <inkml:brushProperty name="height" value="0.1" units="cm"/>
      <inkml:brushProperty name="color" value="#E71224"/>
    </inkml:brush>
  </inkml:definitions>
  <inkml:trace contextRef="#ctx0" brushRef="#br0">222 36 1356 0 0,'0'0'2436'0'0,"16"-4"-2510"0"0,-3 0 5 0 0,5-1-17 0 0,0 0 0 0 0,0 1-1 0 0,34-2 1 0 0,530-2-226 0 0,-370 9 380 0 0,-200-1-22 0 0,16 2-127 0 0,-27-1 70 0 0,0 0 1 0 0,-1-1 0 0 0,1 1-1 0 0,0-1 1 0 0,0 1-1 0 0,-1 0 1 0 0,1-1-1 0 0,0 1 1 0 0,-1 0-1 0 0,1 0 1 0 0,0 0 0 0 0,-1 0-1 0 0,1 0 1 0 0,-1-1-1 0 0,0 1 1 0 0,1 0-1 0 0,-1 0 1 0 0,0 0-1 0 0,1 0 1 0 0,-1 0 0 0 0,0 0-1 0 0,0 0 1 0 0,0 0-1 0 0,0 0 1 0 0,0 0-1 0 0,0 2 1 0 0,-19 229 732 0 0,1-45 77 0 0,17-152-543 0 0,1 0 0 0 0,2 0 0 0 0,9 48 0 0 0,34 131 545 0 0,-45-211-757 0 0,1 0 0 0 0,-1-1 0 0 0,0 1 0 0 0,0 0 0 0 0,0 0 0 0 0,0-1 0 0 0,-1 1 0 0 0,1 0 0 0 0,-1 0 0 0 0,1-1 0 0 0,-1 1 0 0 0,0 0 0 0 0,0-1 0 0 0,0 1 0 0 0,-1-1 0 0 0,1 0 0 0 0,-1 1 0 0 0,1-1 0 0 0,-1 0 0 0 0,0 0 0 0 0,0 0 0 0 0,1 0 0 0 0,-2 0 0 0 0,1 0 0 0 0,0 0 0 0 0,0-1 0 0 0,-4 3 0 0 0,-8 3 275 0 0,1-1-1 0 0,-1 0 1 0 0,0 0-1 0 0,-17 3 1 0 0,3-1-105 0 0,-83 28 256 0 0,-2-6 0 0 0,-1-4 0 0 0,-1-6 0 0 0,-225 11 0 0 0,284-28-202 0 0,35-1-100 0 0,0-1 1 0 0,0-1-1 0 0,0 0 0 0 0,0-2 1 0 0,-35-7-1 0 0,54 8-41 0 0,-1 0-1 0 0,1 0 1 0 0,0 0 0 0 0,0-1 0 0 0,-1 1 0 0 0,1 0 0 0 0,0-1-1 0 0,0 0 1 0 0,1 1 0 0 0,-1-1 0 0 0,0 0 0 0 0,0 0 0 0 0,1 0-1 0 0,-1 0 1 0 0,1-1 0 0 0,0 1 0 0 0,0 0 0 0 0,-2-5 0 0 0,-1-5-108 0 0,0 1 1 0 0,-3-24 0 0 0,2 8-590 0 0,-5 10-6005 0 0</inkml:trace>
</inkml:ink>
</file>

<file path=ppt/ink/ink3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3:47.445"/>
    </inkml:context>
    <inkml:brush xml:id="br0">
      <inkml:brushProperty name="width" value="0.1" units="cm"/>
      <inkml:brushProperty name="height" value="0.1" units="cm"/>
      <inkml:brushProperty name="color" value="#E71224"/>
    </inkml:brush>
  </inkml:definitions>
  <inkml:trace contextRef="#ctx0" brushRef="#br0">434 0 860 0 0,'0'0'7961'0'0,"3"7"-10066"0"0,-2-3 2108 0 0,0-1 0 0 0,0 1 1 0 0,-1 0-1 0 0,1-1 0 0 0,-1 1 0 0 0,0 0 0 0 0,0 0 0 0 0,0-1 0 0 0,-1 1 0 0 0,0 0 0 0 0,1-1 0 0 0,-1 1 0 0 0,-2 5 0 0 0,0 2 25 0 0,-33 111 1147 0 0,-90 209 1 0 0,59-170-336 0 0,-41 58 344 0 0,25-57-1037 0 0,74-134-1231 0 0,6-19-340 0 0,8-16-1368 0 0,9-22 1531 0 0</inkml:trace>
</inkml:ink>
</file>

<file path=ppt/ink/ink3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3:48.033"/>
    </inkml:context>
    <inkml:brush xml:id="br0">
      <inkml:brushProperty name="width" value="0.1" units="cm"/>
      <inkml:brushProperty name="height" value="0.1" units="cm"/>
      <inkml:brushProperty name="color" value="#E71224"/>
    </inkml:brush>
  </inkml:definitions>
  <inkml:trace contextRef="#ctx0" brushRef="#br0">0 250 4180 0 0,'0'0'3995'0'0,"17"-12"-3763"0"0,-4 3-269 0 0,2-1 0 0 0,-1 2 0 0 0,1 0-1 0 0,0 0 1 0 0,1 2 0 0 0,0 0 0 0 0,0 0 0 0 0,0 2 0 0 0,17-3 0 0 0,916-98 1050 0 0,260 44-523 0 0,609 110-259 0 0,-1532-27-185 0 0,492 18 328 0 0,-731-44 88 0 0,-46 4-463 0 0,1 0 0 0 0,-1-1 0 0 0,0 1 1 0 0,1 0-1 0 0,-1-1 0 0 0,0 1 0 0 0,0 0 0 0 0,1-1 0 0 0,-1 1 1 0 0,0-1-1 0 0,0 0 0 0 0,0 0 0 0 0,0 1 0 0 0,0-1 0 0 0,0 0 1 0 0,0 0-1 0 0,0 0 0 0 0,0 0 0 0 0,0 0 0 0 0,0 0 0 0 0,0 0 1 0 0,-1 0-1 0 0,1 0 0 0 0,0 0 0 0 0,-1-1 0 0 0,1 1 0 0 0,-1 0 0 0 0,1-3 1 0 0,-3 19-321 0 0,0 0 1 0 0,-1 0-1 0 0,-1-1 1 0 0,0 1-1 0 0,-1-1 1 0 0,-12 23 0 0 0,1 3 112 0 0,-174 495 1485 0 0,184-518-1196 0 0,0 2 118 0 0,0 0 0 0 0,-1-1 0 0 0,-18 33 1 0 0,21-46-176 0 0,0 1 1 0 0,0-1-1 0 0,-1 1 1 0 0,0-1 0 0 0,1 0-1 0 0,-2-1 1 0 0,1 1-1 0 0,0-1 1 0 0,-1 0 0 0 0,0-1-1 0 0,0 1 1 0 0,0-1-1 0 0,0 0 1 0 0,-1-1-1 0 0,-7 3 1 0 0,7-3-130 0 0,-6 2-445 0 0,1-1 0 0 0,-1 0 0 0 0,0-1 0 0 0,0 0-1 0 0,-13-1 1 0 0,-42-8-3565 0 0</inkml:trace>
</inkml:ink>
</file>

<file path=ppt/ink/ink3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3:49.463"/>
    </inkml:context>
    <inkml:brush xml:id="br0">
      <inkml:brushProperty name="width" value="0.1" units="cm"/>
      <inkml:brushProperty name="height" value="0.1" units="cm"/>
      <inkml:brushProperty name="color" value="#E71224"/>
    </inkml:brush>
  </inkml:definitions>
  <inkml:trace contextRef="#ctx0" brushRef="#br0">441 1 2540 0 0,'0'0'5522'0'0,"-6"1"-6110"0"0,-1 2 575 0 0,1 0-1 0 0,-1 0 1 0 0,0 1 0 0 0,1 0 0 0 0,0 0-1 0 0,0 0 1 0 0,0 1 0 0 0,0 0-1 0 0,1 0 1 0 0,-6 7 0 0 0,-55 69 434 0 0,52-62-395 0 0,-26 33-57 0 0,-183 264 546 0 0,204-276-3862 0 0,24-49 488 0 0,10-15 1438 0 0</inkml:trace>
</inkml:ink>
</file>

<file path=ppt/ink/ink3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3:49.915"/>
    </inkml:context>
    <inkml:brush xml:id="br0">
      <inkml:brushProperty name="width" value="0.1" units="cm"/>
      <inkml:brushProperty name="height" value="0.1" units="cm"/>
      <inkml:brushProperty name="color" value="#E71224"/>
    </inkml:brush>
  </inkml:definitions>
  <inkml:trace contextRef="#ctx0" brushRef="#br0">1 0 2948 0 0,'0'0'826'0'0,"12"8"-1161"0"0,20 16 754 0 0,35 33 1 0 0,115 106 1097 0 0,-136-123-1305 0 0,-40-35-216 0 0,-3-2-181 0 0,-1 0 0 0 0,0-1 1 0 0,1 0-1 0 0,0 1 0 0 0,-1-1 0 0 0,1 0 1 0 0,0 0-1 0 0,0-1 0 0 0,0 1 1 0 0,0 0-1 0 0,0-1 0 0 0,0 0 1 0 0,1 0-1 0 0,-1 0 0 0 0,0 0 1 0 0,1-1-1 0 0,-1 1 0 0 0,1-1 1 0 0,3 0-1 0 0,1-3-1096 0 0</inkml:trace>
</inkml:ink>
</file>

<file path=ppt/ink/ink3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3:50.347"/>
    </inkml:context>
    <inkml:brush xml:id="br0">
      <inkml:brushProperty name="width" value="0.1" units="cm"/>
      <inkml:brushProperty name="height" value="0.1" units="cm"/>
      <inkml:brushProperty name="color" value="#E71224"/>
    </inkml:brush>
  </inkml:definitions>
  <inkml:trace contextRef="#ctx0" brushRef="#br0">395 1 4576 0 0,'0'0'1851'0'0,"-12"10"-2249"0"0,-4 4 379 0 0,1 1 1 0 0,0 0-1 0 0,1 1 0 0 0,0 1 0 0 0,-12 22 1 0 0,-39 81 34 0 0,-44 74 726 0 0,78-150-716 0 0,-23 40-1 0 0,49-75-754 0 0,1 1 0 0 0,0-1 1 0 0,0 1-1 0 0,-2 10 0 0 0,6-15-672 0 0</inkml:trace>
  <inkml:trace contextRef="#ctx0" brushRef="#br0" timeOffset="1">391 408 2584 0 0,'0'0'2390'0'0,"-9"13"-3034"0"0,2-5 649 0 0,-2 2-34 0 0,1 0 0 0 0,0 1 0 0 0,0 0 1 0 0,1 0-1 0 0,1 1 0 0 0,0 0 0 0 0,0 0 0 0 0,-4 19 1 0 0,9-28 25 0 0,0 0-1 0 0,1 0 1 0 0,-1 0 0 0 0,1 0 0 0 0,0 0 0 0 0,0 0 0 0 0,0 0-1 0 0,0 0 1 0 0,1 0 0 0 0,-1 0 0 0 0,1 0 0 0 0,-1 0 0 0 0,1 0-1 0 0,0-1 1 0 0,1 1 0 0 0,-1 0 0 0 0,0 0 0 0 0,1-1 0 0 0,1 4-1 0 0,0-4 37 0 0,0 1-1 0 0,0-1 0 0 0,-1 0 1 0 0,2 0-1 0 0,-1 0 0 0 0,0 0 1 0 0,0-1-1 0 0,0 1 0 0 0,1-1 1 0 0,-1 0-1 0 0,1 0 0 0 0,-1 0 1 0 0,1 0-1 0 0,-1-1 0 0 0,7 1 1 0 0,8 0 120 0 0,-1-1 1 0 0,0-1-1 0 0,0 0 1 0 0,1-1-1 0 0,-1-1 1 0 0,0-1 0 0 0,-1 0-1 0 0,1-1 1 0 0,-1-1-1 0 0,17-8 1 0 0,-24 9-35 0 0,-1 1-1 0 0,0-2 1 0 0,0 1 0 0 0,0-1 0 0 0,-1 0 0 0 0,1-1 0 0 0,-1 1-1 0 0,9-13 1 0 0,-12 13 34 0 0,0 1 0 0 0,-1-1-1 0 0,0 0 1 0 0,0 0 0 0 0,-1 0-1 0 0,1 0 1 0 0,-1 0 0 0 0,-1 0-1 0 0,1-1 1 0 0,-1 1 0 0 0,0 0-1 0 0,-1-1 1 0 0,1-11 0 0 0,-1 16-152 0 0,0 0 0 0 0,-1 0 0 0 0,1 0 0 0 0,0 0 1 0 0,-1 0-1 0 0,1 0 0 0 0,-1 0 0 0 0,0 0 0 0 0,1 0 1 0 0,-1 0-1 0 0,0 0 0 0 0,0 0 0 0 0,0 0 0 0 0,-1 1 1 0 0,1-1-1 0 0,0 1 0 0 0,-1-1 0 0 0,1 1 0 0 0,-1-1 1 0 0,1 1-1 0 0,-3-2 0 0 0,0 1-62 0 0,1 0 0 0 0,-1 1-1 0 0,0-1 1 0 0,0 1 0 0 0,0 0 0 0 0,0 0 0 0 0,0 0 0 0 0,0 1 0 0 0,0-1-1 0 0,-5 1 1 0 0,-3 0-104 0 0,1 1 0 0 0,0 0 0 0 0,0 1 0 0 0,1 0 0 0 0,-1 1 0 0 0,0 0 0 0 0,-13 6 0 0 0,11-3-553 0 0,0 0 0 0 0,0 1 0 0 0,0 1 0 0 0,1 0 1 0 0,1 1-1 0 0,0 0 0 0 0,-13 13 0 0 0,13-9-998 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5:07.100"/>
    </inkml:context>
    <inkml:brush xml:id="br0">
      <inkml:brushProperty name="width" value="0.035" units="cm"/>
      <inkml:brushProperty name="height" value="0.035" units="cm"/>
      <inkml:brushProperty name="color" value="#E71224"/>
    </inkml:brush>
  </inkml:definitions>
  <inkml:trace contextRef="#ctx0" brushRef="#br0">73 71 13457,'9'-14'1289,"-6"9"-1140,0 0 0,0 0 0,0 1-1,0-1 1,1 1 0,-1 0 0,1 0 0,0 0-1,1 1 1,-1-1 0,8-4 0,-11 8-122,0-1 1,0 1 0,0 0-1,0 0 1,0 0 0,0 0-1,0 0 1,0 0 0,0 0-1,0 0 1,0 0 0,0 0-1,0 0 1,0 1 0,0-1-1,0 0 1,0 1 0,0-1-1,-1 1 1,1-1 0,0 1-1,0-1 1,0 1 0,-1-1-1,1 1 1,0 0 0,-1 0-1,1-1 1,0 1 0,-1 0-1,1 0 1,-1 0 0,1 0 0,0 1-1,13 38 102,-12-31-4,11 43 205,-3 0-1,-3 0 1,3 92 0,-20 142 27,-74 300-465,66-482-368,-42 188-1616,24-157-6238,25-92 3278</inkml:trace>
</inkml:ink>
</file>

<file path=ppt/ink/ink3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3:50.813"/>
    </inkml:context>
    <inkml:brush xml:id="br0">
      <inkml:brushProperty name="width" value="0.1" units="cm"/>
      <inkml:brushProperty name="height" value="0.1" units="cm"/>
      <inkml:brushProperty name="color" value="#E71224"/>
    </inkml:brush>
  </inkml:definitions>
  <inkml:trace contextRef="#ctx0" brushRef="#br0">117 25 2736 0 0,'0'0'3536'0'0,"3"6"-5260"0"0,-1-3 1733 0 0,0 0 0 0 0,-1 1 0 0 0,1-1-1 0 0,-1 1 1 0 0,0-1 0 0 0,1 1-1 0 0,-2-1 1 0 0,1 1 0 0 0,0 0-1 0 0,-1-1 1 0 0,0 1 0 0 0,0 0-1 0 0,0-1 1 0 0,0 1 0 0 0,0 0 0 0 0,-1 0-1 0 0,1-1 1 0 0,-1 1 0 0 0,0-1-1 0 0,-1 1 1 0 0,1-1 0 0 0,-4 7-1 0 0,-1 3 110 0 0,0-1-1 0 0,-1 1 0 0 0,-1-1 0 0 0,0-1 0 0 0,0 0 0 0 0,-1 0 0 0 0,-1 0 0 0 0,-18 15 1 0 0,28-26-53 0 0,-1 1 0 0 0,0 0 0 0 0,0 0 0 0 0,0-1 0 0 0,1 1 0 0 0,-1-1 0 0 0,0 1 1 0 0,0-1-1 0 0,0 1 0 0 0,0-1 0 0 0,0 0 0 0 0,0 1 0 0 0,0-1 0 0 0,0 0 1 0 0,0 0-1 0 0,-1 1 0 0 0,1-1 0 0 0,0 0 0 0 0,0 0 0 0 0,0 0 0 0 0,-1-1 1 0 0,1 1-39 0 0,0-1 0 0 0,1 1 0 0 0,-1-1 0 0 0,1 1 0 0 0,-1-1 0 0 0,1 1 0 0 0,-1-1 0 0 0,1 1 0 0 0,-1-1 0 0 0,1 0 0 0 0,-1 1 0 0 0,1-1 0 0 0,0 0 0 0 0,-1 0 0 0 0,1 1 0 0 0,0-1 0 0 0,-1 0 0 0 0,1 0 0 0 0,0 1 0 0 0,0-1 0 0 0,0-1 0 0 0,0-1-35 0 0,-1-1-1 0 0,1 1 0 0 0,1 0 1 0 0,-1-1-1 0 0,0 1 1 0 0,1 0-1 0 0,0 0 0 0 0,-1-1 1 0 0,1 1-1 0 0,0 0 0 0 0,1 0 1 0 0,2-5-1 0 0,9-9-90 0 0,1 1 0 0 0,1 0-1 0 0,1 1 1 0 0,0 0 0 0 0,1 1 0 0 0,1 1 0 0 0,0 1 0 0 0,0 1-1 0 0,1 0 1 0 0,1 1 0 0 0,0 1 0 0 0,40-12 0 0 0,-57 20 85 0 0,0 0 1 0 0,0 1-1 0 0,-1-1 1 0 0,1 1-1 0 0,0-1 1 0 0,0 1-1 0 0,0 0 1 0 0,0 0-1 0 0,0 1 1 0 0,-1-1-1 0 0,1 0 1 0 0,0 1-1 0 0,0 0 1 0 0,0-1-1 0 0,-1 1 1 0 0,1 0-1 0 0,0 1 1 0 0,3 1-1 0 0,-4-1 7 0 0,0 1 0 0 0,0-1 0 0 0,0 1 0 0 0,-1-1 0 0 0,1 1 1 0 0,0 0-1 0 0,-1 0 0 0 0,0-1 0 0 0,0 1 0 0 0,0 0 0 0 0,0 0 0 0 0,0 0 0 0 0,0 1 0 0 0,-1-1 0 0 0,0 0 0 0 0,1 5 1 0 0,-1 10-95 0 0,-1 0 0 0 0,0 0 1 0 0,-1 0-1 0 0,-1 0 0 0 0,0-1 0 0 0,-8 23 1 0 0,2-8-2807 0 0,7-22 580 0 0</inkml:trace>
</inkml:ink>
</file>

<file path=ppt/ink/ink3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3:51.221"/>
    </inkml:context>
    <inkml:brush xml:id="br0">
      <inkml:brushProperty name="width" value="0.1" units="cm"/>
      <inkml:brushProperty name="height" value="0.1" units="cm"/>
      <inkml:brushProperty name="color" value="#E71224"/>
    </inkml:brush>
  </inkml:definitions>
  <inkml:trace contextRef="#ctx0" brushRef="#br0">1 256 2632 0 0,'0'0'2315'0'0,"11"-8"-2387"0"0,3-2 33 0 0,0 0 1 0 0,1 1-1 0 0,0 1 0 0 0,28-11 0 0 0,-21 12 73 0 0,-1-1 1 0 0,-1-1-1 0 0,0-1 0 0 0,28-18 0 0 0,-42 25 16 0 0,-1 0-1 0 0,0-1 1 0 0,0 0-1 0 0,0-1 1 0 0,0 1-1 0 0,-1-1 0 0 0,1 1 1 0 0,-1-1-1 0 0,-1-1 1 0 0,1 1-1 0 0,-1 0 1 0 0,0-1-1 0 0,0 0 0 0 0,0 0 1 0 0,-1 0-1 0 0,0 0 1 0 0,0 0-1 0 0,-1 0 1 0 0,1 0-1 0 0,0-10 1 0 0,-2 16-35 0 0,0-1 0 0 0,-1 1 0 0 0,1-1 0 0 0,0 1 0 0 0,0-1 0 0 0,0 1 0 0 0,0-1 0 0 0,0 1 0 0 0,-1-1 0 0 0,1 1 0 0 0,0 0 0 0 0,0-1 0 0 0,-1 1 0 0 0,1-1 0 0 0,0 1 0 0 0,-1 0 0 0 0,1-1 0 0 0,0 1 1 0 0,-1 0-1 0 0,1-1 0 0 0,-1 1 0 0 0,1 0 0 0 0,-1 0 0 0 0,1-1 0 0 0,0 1 0 0 0,-1 0 0 0 0,1 0 0 0 0,-1 0 0 0 0,0-1 0 0 0,-21 0 16 0 0,-20 7-369 0 0,21 0 332 0 0,-1 2 0 0 0,2 0 1 0 0,-40 20-1 0 0,48-21 83 0 0,0 1 1 0 0,1 0-1 0 0,0 0 1 0 0,0 1-1 0 0,1 0 1 0 0,0 1-1 0 0,-14 17 1 0 0,22-25-96 0 0,0 1 1 0 0,0 0-1 0 0,0 0 0 0 0,0 0 1 0 0,1 0-1 0 0,-1 0 1 0 0,1 0-1 0 0,0 0 0 0 0,0 0 1 0 0,0 1-1 0 0,0-1 1 0 0,0 0-1 0 0,1 1 0 0 0,-1-1 1 0 0,1 1-1 0 0,0-1 0 0 0,0 0 1 0 0,1 1-1 0 0,-1-1 1 0 0,0 1-1 0 0,1-1 0 0 0,0 0 1 0 0,0 1-1 0 0,0-1 0 0 0,0 0 1 0 0,3 5-1 0 0,0-3 131 0 0,0-1 1 0 0,0 1-1 0 0,0-1 0 0 0,0 0 0 0 0,1 0 1 0 0,0 0-1 0 0,0 0 0 0 0,0-1 0 0 0,0 0 1 0 0,0 0-1 0 0,1 0 0 0 0,-1-1 0 0 0,1 0 0 0 0,8 3 1 0 0,40 6 436 0 0,0-1 0 0 0,0-3 0 0 0,67 1 0 0 0,31 3-932 0 0,-45 4-4061 0 0,-92-14 1577 0 0</inkml:trace>
</inkml:ink>
</file>

<file path=ppt/ink/ink3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3:51.969"/>
    </inkml:context>
    <inkml:brush xml:id="br0">
      <inkml:brushProperty name="width" value="0.1" units="cm"/>
      <inkml:brushProperty name="height" value="0.1" units="cm"/>
      <inkml:brushProperty name="color" value="#E71224"/>
    </inkml:brush>
  </inkml:definitions>
  <inkml:trace contextRef="#ctx0" brushRef="#br0">1013 0 1644 0 0,'0'0'6111'0'0,"-9"5"-6511"0"0,-17 10 693 0 0,1 1 0 0 0,0 2 1 0 0,-25 22-1 0 0,-74 76 419 0 0,77-71-630 0 0,-230 211 460 0 0,-19-22-116 0 0,246-201-383 0 0,-34 24-842 0 0,95-64-2643 0 0,26-23 1162 0 0,8-17-1532 0 0</inkml:trace>
</inkml:ink>
</file>

<file path=ppt/ink/ink3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3:52.745"/>
    </inkml:context>
    <inkml:brush xml:id="br0">
      <inkml:brushProperty name="width" value="0.1" units="cm"/>
      <inkml:brushProperty name="height" value="0.1" units="cm"/>
      <inkml:brushProperty name="color" value="#E71224"/>
    </inkml:brush>
  </inkml:definitions>
  <inkml:trace contextRef="#ctx0" brushRef="#br0">275 1 444 0 0,'0'0'5842'0'0,"-7"11"-7464"0"0,-12 22 1744 0 0,1 0 0 0 0,-23 62 0 0 0,-22 88 1246 0 0,49-140-1036 0 0,-22 69-16 0 0,-30 86 238 0 0,61-185-754 0 0,0 3 1600 0 0,13-26-330 0 0,17-29-1367 0 0,2 2 0 0 0,2 1 0 0 0,1 2 0 0 0,58-52 0 0 0,-87 85 259 0 0,0 0 0 0 0,0 0 0 0 0,0 1 1 0 0,0-1-1 0 0,1 0 0 0 0,-1 1 0 0 0,0-1 1 0 0,0 1-1 0 0,1-1 0 0 0,-1 1 0 0 0,0 0 0 0 0,1 0 1 0 0,-1-1-1 0 0,0 1 0 0 0,1 0 0 0 0,-1 0 1 0 0,0 0-1 0 0,1 0 0 0 0,-1 1 0 0 0,0-1 0 0 0,1 0 1 0 0,-1 0-1 0 0,0 1 0 0 0,0-1 0 0 0,1 1 1 0 0,-1-1-1 0 0,0 1 0 0 0,0 0 0 0 0,0-1 0 0 0,0 1 1 0 0,0 0-1 0 0,1 0 0 0 0,-1 0 0 0 0,-1 0 1 0 0,3 1-1 0 0,3 6-96 0 0,1-1 1 0 0,-1 1-1 0 0,10 17 1 0 0,-5-6 93 0 0,-1-6 85 0 0,32 42-146 0 0,-39-51 208 0 0,1 0 1 0 0,0-1-1 0 0,0 1 1 0 0,0-1 0 0 0,0 1-1 0 0,1-1 1 0 0,-1 0-1 0 0,1-1 1 0 0,9 5 0 0 0,-8-6 124 0 0,-1 0 1 0 0,1 0 0 0 0,0-1-1 0 0,0 0 1 0 0,0 0 0 0 0,0 0-1 0 0,0 0 1 0 0,9-3 0 0 0,43-14-2425 0 0,-43 7-43 0 0,-2-13-2207 0 0</inkml:trace>
</inkml:ink>
</file>

<file path=ppt/ink/ink3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4:51.817"/>
    </inkml:context>
    <inkml:brush xml:id="br0">
      <inkml:brushProperty name="width" value="0.1" units="cm"/>
      <inkml:brushProperty name="height" value="0.1" units="cm"/>
      <inkml:brushProperty name="color" value="#E71224"/>
    </inkml:brush>
  </inkml:definitions>
  <inkml:trace contextRef="#ctx0" brushRef="#br0">24 1 220 0 0,'0'0'2676'0'0,"-1"0"-2312"0"0,0 0-220 0 0,-1 0-288 0 0,1 0-260 0 0,-2 2-168 0 0,-2 3 220 0 0,0 1-472 0 0,0 0-284 0 0</inkml:trace>
</inkml:ink>
</file>

<file path=ppt/ink/ink3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4:52.239"/>
    </inkml:context>
    <inkml:brush xml:id="br0">
      <inkml:brushProperty name="width" value="0.1" units="cm"/>
      <inkml:brushProperty name="height" value="0.1" units="cm"/>
      <inkml:brushProperty name="color" value="#E71224"/>
    </inkml:brush>
  </inkml:definitions>
  <inkml:trace contextRef="#ctx0" brushRef="#br0">24 1 4 0 0,'-23'14'-4'0'0</inkml:trace>
</inkml:ink>
</file>

<file path=ppt/ink/ink3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4:53.006"/>
    </inkml:context>
    <inkml:brush xml:id="br0">
      <inkml:brushProperty name="width" value="0.1" units="cm"/>
      <inkml:brushProperty name="height" value="0.1" units="cm"/>
      <inkml:brushProperty name="color" value="#E71224"/>
    </inkml:brush>
  </inkml:definitions>
  <inkml:trace contextRef="#ctx0" brushRef="#br0">0 0 132 0 0,'0'0'1680'0'0</inkml:trace>
</inkml:ink>
</file>

<file path=ppt/ink/ink3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4:53.428"/>
    </inkml:context>
    <inkml:brush xml:id="br0">
      <inkml:brushProperty name="width" value="0.1" units="cm"/>
      <inkml:brushProperty name="height" value="0.1" units="cm"/>
      <inkml:brushProperty name="color" value="#E71224"/>
    </inkml:brush>
  </inkml:definitions>
  <inkml:trace contextRef="#ctx0" brushRef="#br0">73 34 272 0 0,'-1'-19'2156'0'0,"-2"16"-1388"0"0,1 2-364 0 0,-1 0-312 0 0,2 1-80 0 0,-2 0-12 0 0,-1 6-1816 0 0,2-2 1072 0 0,2 2-400 0 0</inkml:trace>
  <inkml:trace contextRef="#ctx0" brushRef="#br0" timeOffset="1">1 1 600 0 0,'0'0'4668'0'0</inkml:trace>
</inkml:ink>
</file>

<file path=ppt/ink/ink3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4:53.865"/>
    </inkml:context>
    <inkml:brush xml:id="br0">
      <inkml:brushProperty name="width" value="0.1" units="cm"/>
      <inkml:brushProperty name="height" value="0.1" units="cm"/>
      <inkml:brushProperty name="color" value="#E71224"/>
    </inkml:brush>
  </inkml:definitions>
  <inkml:trace contextRef="#ctx0" brushRef="#br0">71 21 1420 0 0,'-5'-20'4118'0'0,"3"22"-4621"0"0,1 12-103 0 0,-6 11 6779 0 0,2-15-7266 0 0,-1-1 0 0 0,0 0 0 0 0,-1-1 1 0 0,-9 11-1 0 0,1-4-2549 0 0</inkml:trace>
</inkml:ink>
</file>

<file path=ppt/ink/ink3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1:57.494"/>
    </inkml:context>
    <inkml:brush xml:id="br0">
      <inkml:brushProperty name="width" value="0.1" units="cm"/>
      <inkml:brushProperty name="height" value="0.1" units="cm"/>
      <inkml:brushProperty name="color" value="#E71224"/>
    </inkml:brush>
  </inkml:definitions>
  <inkml:trace contextRef="#ctx0" brushRef="#br0">1 1 3040 0 0,'0'0'7370'0'0,"8"6"-8108"0"0,24 23 782 0 0,-31-27-28 0 0,1 1 1 0 0,-1-1 0 0 0,1 1 0 0 0,-1-1 0 0 0,0 1-1 0 0,0-1 1 0 0,-1 1 0 0 0,1 0 0 0 0,0 0 0 0 0,-1-1 0 0 0,0 1-1 0 0,1 0 1 0 0,-1 0 0 0 0,0 0 0 0 0,0-1 0 0 0,-1 1 0 0 0,0 4-1 0 0,0 6 46 0 0,0 7-1 0 0,-1 1 1 0 0,-7 28-1 0 0,5-35-16 0 0,1-1 0 0 0,1 1 1 0 0,0 0-1 0 0,1 0 0 0 0,1 0 1 0 0,0 0-1 0 0,3 20 0 0 0,-1-27-55 0 0,1-1 0 0 0,-1 0-1 0 0,1 0 1 0 0,0-1-1 0 0,1 1 1 0 0,-1 0 0 0 0,1-1-1 0 0,0 0 1 0 0,1 0-1 0 0,-1 0 1 0 0,1-1 0 0 0,0 1-1 0 0,0-1 1 0 0,0 0 0 0 0,7 3-1 0 0,12 8-683 0 0,2-1-1 0 0,26 10 1 0 0,-45-21 396 0 0,7 4-505 0 0,-1-1 0 0 0,1-1 1 0 0,0-1-1 0 0,1 0 0 0 0,15 2 0 0 0,6-2-1607 0 0</inkml:trace>
  <inkml:trace contextRef="#ctx0" brushRef="#br0" timeOffset="1">412 182 3604 0 0,'0'0'4470'0'0,"-5"12"-6270"0"0,-94 207 4287 0 0,-44 63-1537 0 0,79-160-1778 0 0,62-119 710 0 0,-4 8-936 0 0,1 0 0 0 0,0 1 0 0 0,-4 13 1 0 0,7-11-1665 0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5:07.490"/>
    </inkml:context>
    <inkml:brush xml:id="br0">
      <inkml:brushProperty name="width" value="0.035" units="cm"/>
      <inkml:brushProperty name="height" value="0.035" units="cm"/>
      <inkml:brushProperty name="color" value="#E71224"/>
    </inkml:brush>
  </inkml:definitions>
  <inkml:trace contextRef="#ctx0" brushRef="#br0">112 76 11901,'13'-10'202,"0"1"-1,1 1 0,0 0 1,1 1-1,0 1 1,0 0-1,0 1 1,0 1-1,1 0 1,0 1-1,0 1 1,0 0-1,0 1 1,0 1-1,0 0 0,0 2 1,20 3-1,-21-2-105,-1 2-1,1-1 1,-1 2-1,0 0 1,0 1-1,0 0 1,-1 1-1,0 1 0,-1 0 1,0 1-1,16 15 1,-23-20-75,-1 0 0,0 1 0,0-1 1,0 1-1,-1-1 0,0 1 0,0 0 0,0 0 0,-1 1 1,0-1-1,0 0 0,1 10 0,-3-10 6,0-1-1,0 1 0,0-1 0,-1 1 1,0-1-1,0 1 0,0-1 1,-1 1-1,0-1 0,0 0 1,0 0-1,-1 0 0,1 0 1,-1 0-1,0-1 0,-7 9 1,-5 2 56,1-1 0,-2 0 0,0-1 0,-1 0 0,0-1 0,0-1 0,-32 14 0,-139 48-119,182-71 26,-77 22-218,55-17-747,1 1 1,0 1 0,-45 21 0,99-38-4615,5-1 3180,11-8-1786</inkml:trace>
</inkml:ink>
</file>

<file path=ppt/ink/ink3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1:57.935"/>
    </inkml:context>
    <inkml:brush xml:id="br0">
      <inkml:brushProperty name="width" value="0.1" units="cm"/>
      <inkml:brushProperty name="height" value="0.1" units="cm"/>
      <inkml:brushProperty name="color" value="#E71224"/>
    </inkml:brush>
  </inkml:definitions>
  <inkml:trace contextRef="#ctx0" brushRef="#br0">180 69 5717 0 0,'0'0'3906'0'0,"-14"11"-6195"0"0,-7 9 2262 0 0,0 1 0 0 0,1 0 1 0 0,1 2-1 0 0,2 0 0 0 0,-21 34 0 0 0,33-48 47 0 0,1 1-1 0 0,0 1 0 0 0,0-1 1 0 0,1 1-1 0 0,0-1 1 0 0,1 1-1 0 0,0 0 0 0 0,1 0 1 0 0,0 0-1 0 0,1 11 0 0 0,0-19 30 0 0,0 0-1 0 0,0 1 1 0 0,1-1-1 0 0,0 0 1 0 0,-1 0-1 0 0,1 0 0 0 0,0 0 1 0 0,0 0-1 0 0,1 0 1 0 0,-1 0-1 0 0,1 0 0 0 0,-1 0 1 0 0,1-1-1 0 0,0 1 1 0 0,0 0-1 0 0,0-1 0 0 0,0 0 1 0 0,1 1-1 0 0,-1-1 1 0 0,1 0-1 0 0,-1 0 1 0 0,1-1-1 0 0,0 1 0 0 0,0 0 1 0 0,0-1-1 0 0,-1 0 1 0 0,1 0-1 0 0,1 1 0 0 0,-1-2 1 0 0,0 1-1 0 0,0 0 1 0 0,0-1-1 0 0,0 1 1 0 0,1-1-1 0 0,-1 0 0 0 0,0 0 1 0 0,6-1-1 0 0,-2 0 134 0 0,0 0-1 0 0,0 0 0 0 0,0-1 1 0 0,-1 0-1 0 0,1 0 0 0 0,0-1 1 0 0,-1 0-1 0 0,0 0 1 0 0,1 0-1 0 0,-1-1 0 0 0,0 0 1 0 0,-1 0-1 0 0,1-1 1 0 0,-1 1-1 0 0,0-1 0 0 0,0 0 1 0 0,4-7-1 0 0,0 2 10 0 0,-1-1-1 0 0,-1-1 0 0 0,0 1 1 0 0,0-1-1 0 0,-1 0 1 0 0,-1 0-1 0 0,0-1 1 0 0,3-14-1 0 0,-3 5-146 0 0,-1-1-1 0 0,0 1 0 0 0,-1-26 0 0 0,-3 40-80 0 0,0 1 0 0 0,0-1 0 0 0,0 0 0 0 0,-1 1 0 0 0,-1-1 0 0 0,1 0 0 0 0,-1 1 0 0 0,0 0 0 0 0,-1-1 0 0 0,0 1 0 0 0,0 0 0 0 0,-8-12 0 0 0,9 16-234 0 0,-1 0 0 0 0,0 0 0 0 0,0 0 1 0 0,-1 0-1 0 0,1 1 0 0 0,0-1 0 0 0,-1 1 0 0 0,0 0 0 0 0,1 0 0 0 0,-1 0 0 0 0,0 1 0 0 0,0-1 0 0 0,0 1 0 0 0,0 0 0 0 0,0 0 0 0 0,-1 0 0 0 0,1 1 0 0 0,-6-1 0 0 0,-42 0-4674 0 0</inkml:trace>
</inkml:ink>
</file>

<file path=ppt/ink/ink3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4:55.446"/>
    </inkml:context>
    <inkml:brush xml:id="br0">
      <inkml:brushProperty name="width" value="0.1" units="cm"/>
      <inkml:brushProperty name="height" value="0.1" units="cm"/>
      <inkml:brushProperty name="color" value="#E71224"/>
    </inkml:brush>
  </inkml:definitions>
  <inkml:trace contextRef="#ctx0" brushRef="#br0">0 4 404 0 0,'0'0'1628'0'0,"30"5"-2201"0"0,-12-2 787 0 0,0-1 0 0 0,0-2 0 0 0,0 1 0 0 0,1-2 0 0 0,31-5 0 0 0,36-2-405 0 0,-84 8 150 0 0,0 0 1 0 0,-1 1 0 0 0,1-1 0 0 0,0 0 0 0 0,0 0 0 0 0,0 1-1 0 0,-1 0 1 0 0,1-1 0 0 0,0 1 0 0 0,-1 0 0 0 0,1-1-1 0 0,0 1 1 0 0,-1 0 0 0 0,1 0 0 0 0,-1 1 0 0 0,1-1 0 0 0,-1 0-1 0 0,0 0 1 0 0,1 1 0 0 0,-1-1 0 0 0,0 0 0 0 0,2 4-1 0 0,-2-2-750 0 0</inkml:trace>
</inkml:ink>
</file>

<file path=ppt/ink/ink3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4:55.869"/>
    </inkml:context>
    <inkml:brush xml:id="br0">
      <inkml:brushProperty name="width" value="0.1" units="cm"/>
      <inkml:brushProperty name="height" value="0.1" units="cm"/>
      <inkml:brushProperty name="color" value="#E71224"/>
    </inkml:brush>
  </inkml:definitions>
  <inkml:trace contextRef="#ctx0" brushRef="#br0">0 5 940 0 0,'0'0'3852'0'0,"13"0"-4044"0"0,248-5 673 0 0,-234 5-699 0 0,46 6-1 0 0,-66-5 85 0 0,1 0 1 0 0,-1 1-1 0 0,0 0 1 0 0,0 0-1 0 0,0 0 0 0 0,0 1 1 0 0,0 0-1 0 0,-1 1 1 0 0,1 0-1 0 0,-1 0 1 0 0,7 6-1 0 0,-5-4-1647 0 0</inkml:trace>
</inkml:ink>
</file>

<file path=ppt/ink/ink3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4:56.757"/>
    </inkml:context>
    <inkml:brush xml:id="br0">
      <inkml:brushProperty name="width" value="0.1" units="cm"/>
      <inkml:brushProperty name="height" value="0.1" units="cm"/>
      <inkml:brushProperty name="color" value="#E71224"/>
    </inkml:brush>
  </inkml:definitions>
  <inkml:trace contextRef="#ctx0" brushRef="#br0">286 60 28 0 0,'0'0'4218'0'0,"3"-8"-3557"0"0,20-43 1010 0 0,-67 128-1864 0 0,-60 81 1 0 0,-20 33 914 0 0,116-175-617 0 0,-7 9 512 0 0,6-31-4358 0 0,1 1 1409 0 0</inkml:trace>
</inkml:ink>
</file>

<file path=ppt/ink/ink3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4:57.145"/>
    </inkml:context>
    <inkml:brush xml:id="br0">
      <inkml:brushProperty name="width" value="0.1" units="cm"/>
      <inkml:brushProperty name="height" value="0.1" units="cm"/>
      <inkml:brushProperty name="color" value="#E71224"/>
    </inkml:brush>
  </inkml:definitions>
  <inkml:trace contextRef="#ctx0" brushRef="#br0">0 0 2948 0 0,'0'0'2981'0'0,"13"2"-4396"0"0,1-1 1476 0 0,0 1 0 0 0,1 1 0 0 0,-1 1 0 0 0,0 0 0 0 0,0 1-1 0 0,20 9 1 0 0,-29-11 53 0 0,23 11 198 0 0,-1 2-1 0 0,-1 0 1 0 0,-1 2 0 0 0,28 24 0 0 0,-51-37-1023 0 0,-2-5 609 0 0,0 0-1 0 0,0 0 0 0 0,0 1 1 0 0,0-1-1 0 0,1 0 0 0 0,-1 0 0 0 0,0 1 1 0 0,15-3-3871 0 0</inkml:trace>
</inkml:ink>
</file>

<file path=ppt/ink/ink3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4:57.603"/>
    </inkml:context>
    <inkml:brush xml:id="br0">
      <inkml:brushProperty name="width" value="0.1" units="cm"/>
      <inkml:brushProperty name="height" value="0.1" units="cm"/>
      <inkml:brushProperty name="color" value="#E71224"/>
    </inkml:brush>
  </inkml:definitions>
  <inkml:trace contextRef="#ctx0" brushRef="#br0">326 1 628 0 0,'0'0'3940'0'0,"5"1"-4625"0"0,-4-2 684 0 0,-1 1 1 0 0,1 0-1 0 0,0 0 0 0 0,-1 0 0 0 0,1 0 1 0 0,0 0-1 0 0,0 0 0 0 0,-1 0 0 0 0,1 0 1 0 0,-1 0-1 0 0,1 1 0 0 0,0-1 0 0 0,-1 0 1 0 0,1 0-1 0 0,0 0 0 0 0,-1 1 0 0 0,1-1 1 0 0,-1 0-1 0 0,1 1 0 0 0,0-1 0 0 0,-1 1 1 0 0,1-1-1 0 0,-1 0 0 0 0,0 1 0 0 0,1-1 1 0 0,-1 1-1 0 0,1 0 0 0 0,-1-1 0 0 0,0 1 1 0 0,1-1-1 0 0,-1 1 0 0 0,0-1 0 0 0,1 1 1 0 0,-1 0-1 0 0,0-1 0 0 0,0 1 0 0 0,0 0 1 0 0,0-1-1 0 0,0 1 0 0 0,1 0 0 0 0,-1-1 1 0 0,0 1-1 0 0,-1 0 0 0 0,1-1 0 0 0,0 2 1 0 0,-2 3 203 0 0,0-1 1 0 0,-1 1-1 0 0,0 0 1 0 0,0-1-1 0 0,0 0 1 0 0,-6 7-1 0 0,-4 2 228 0 0,1 0 0 0 0,-2-1 0 0 0,0-1 0 0 0,0 0-1 0 0,-1-1 1 0 0,-21 11 0 0 0,3-4 218 0 0,-1-2-1 0 0,-38 12 1 0 0,53-17-673 0 0,17-9-437 0 0,-1 1-1 0 0,0 0 1 0 0,0-1-1 0 0,1 1 1 0 0,-1-1-1 0 0,0 0 1 0 0,-6 1-1 0 0,-12-1-2321 0 0</inkml:trace>
</inkml:ink>
</file>

<file path=ppt/ink/ink3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5:34.232"/>
    </inkml:context>
    <inkml:brush xml:id="br0">
      <inkml:brushProperty name="width" value="0.1" units="cm"/>
      <inkml:brushProperty name="height" value="0.1" units="cm"/>
      <inkml:brushProperty name="color" value="#E71224"/>
    </inkml:brush>
  </inkml:definitions>
  <inkml:trace contextRef="#ctx0" brushRef="#br0">427 61 1084 0 0,'0'0'6933'0'0,"0"-10"-6781"0"0,-2-30-198 0 0,1 29-378 0 0,2 29-1226 0 0,2 32 1854 0 0,-2 1 0 0 0,-2-1 1 0 0,-13 85-1 0 0,-44 146 915 0 0,55-267-1092 0 0,-155 585 1305 0 0,99-391-869 0 0,59-207-461 0 0,-33 120 460 0 0,-63 153 0 0 0,89-261-443 0 0,14-33-1601 0 0,3-9-1323 0 0,3-15-948 0 0</inkml:trace>
</inkml:ink>
</file>

<file path=ppt/ink/ink3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5:35.480"/>
    </inkml:context>
    <inkml:brush xml:id="br0">
      <inkml:brushProperty name="width" value="0.1" units="cm"/>
      <inkml:brushProperty name="height" value="0.1" units="cm"/>
      <inkml:brushProperty name="color" value="#E71224"/>
    </inkml:brush>
  </inkml:definitions>
  <inkml:trace contextRef="#ctx0" brushRef="#br0">761 133 1788 0 0,'0'0'6312'0'0,"3"-11"-6266"0"0,-1 4-113 0 0,-1 4 39 0 0,-1 1 1 0 0,1-1-1 0 0,-1 1 0 0 0,1-1 0 0 0,0 1 0 0 0,-1 0 0 0 0,1-1 0 0 0,1 1 0 0 0,-1 0 0 0 0,0 0 0 0 0,0 0 0 0 0,1 0 0 0 0,-1 0 1 0 0,1 0-1 0 0,0 0 0 0 0,0 0 0 0 0,-1 1 0 0 0,1-1 0 0 0,0 1 0 0 0,0-1 0 0 0,0 1 0 0 0,1 0 0 0 0,-1 0 0 0 0,0 0 0 0 0,0 0 1 0 0,1 0-1 0 0,-1 0 0 0 0,1 1 0 0 0,-1-1 0 0 0,4 1 0 0 0,841-50-125 0 0,-666 43 11 0 0,1252 2-62 0 0,-1304 6 231 0 0,39 2-181 0 0,-166-2 139 0 0,1-1 1 0 0,-1 1-1 0 0,1-1 0 0 0,-1 1 0 0 0,0 0 1 0 0,1 0-1 0 0,-1 0 0 0 0,0 0 1 0 0,1 1-1 0 0,-1-1 0 0 0,0 1 0 0 0,0-1 1 0 0,0 1-1 0 0,0 0 0 0 0,-1 0 1 0 0,1-1-1 0 0,0 1 0 0 0,-1 0 1 0 0,1 1-1 0 0,-1-1 0 0 0,0 0 0 0 0,1 0 1 0 0,-1 1-1 0 0,0-1 0 0 0,1 4 1 0 0,1 7-107 0 0,1 1 1 0 0,-2-1 0 0 0,2 24 0 0 0,-2-16 76 0 0,57 483 1196 0 0,-53-438-1063 0 0,-3 1 0 0 0,-10 117 0 0 0,-37 130 270 0 0,-24 166 475 0 0,60-250-620 0 0,8-156-47 0 0,-11 103 0 0 0,10-171-205 0 0,0-2 88 0 0,1-1-1 0 0,0 1 1 0 0,-1-1-1 0 0,0 0 1 0 0,0 1-1 0 0,0-1 1 0 0,0 1-1 0 0,0-1 1 0 0,-3 4-1 0 0,2-5-2 0 0,1-1 0 0 0,-1 0-1 0 0,0 1 1 0 0,0-1 0 0 0,0 0-1 0 0,0 0 1 0 0,0 0 0 0 0,0 0-1 0 0,-1 0 1 0 0,1 0 0 0 0,0-1-1 0 0,0 1 1 0 0,0-1 0 0 0,-1 0-1 0 0,1 1 1 0 0,-4-1 0 0 0,-212 10 89 0 0,-111-20-160 0 0,128 1-13 0 0,-624 4-52 0 0,497 6 294 0 0,-252-23 702 0 0,-223-32 2304 0 0,797 54-3199 0 0,-158-2-182 0 0,161 2 34 0 0,-1 1 1 0 0,1 0-1 0 0,-1-1 0 0 0,1 1 0 0 0,-1 0 0 0 0,1 1 0 0 0,-1-1 0 0 0,1 0 1 0 0,0 1-1 0 0,0 0 0 0 0,-5 3 0 0 0,-13 19-5818 0 0</inkml:trace>
</inkml:ink>
</file>

<file path=ppt/ink/ink3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5:39.157"/>
    </inkml:context>
    <inkml:brush xml:id="br0">
      <inkml:brushProperty name="width" value="0.1" units="cm"/>
      <inkml:brushProperty name="height" value="0.1" units="cm"/>
      <inkml:brushProperty name="color" value="#E71224"/>
    </inkml:brush>
  </inkml:definitions>
  <inkml:trace contextRef="#ctx0" brushRef="#br0">778 3190 548 0 0,'0'0'463'0'0,"14"6"-743"0"0,49 20 860 0 0,2-3 1 0 0,1-2-1 0 0,134 22 1 0 0,-107-31 57 0 0,0-4 1 0 0,142-6-1 0 0,-103-12-210 0 0,-1-5 0 0 0,-1-6 0 0 0,0-6 1 0 0,179-62-1 0 0,-201 49 429 0 0,147-76 1 0 0,85-80 929 0 0,-265 146-1483 0 0,-2-3 0 0 0,-3-3 0 0 0,-2-3-1 0 0,-2-3 1 0 0,-4-3 0 0 0,-2-3 0 0 0,-3-2 0 0 0,81-132 0 0 0,-114 159-210 0 0,-1 0-1 0 0,-2-2 1 0 0,-2-1-1 0 0,-2-1 1 0 0,-3 0 0 0 0,-1 0-1 0 0,9-71 1 0 0,-15 52-31 0 0,-2 0 0 0 0,-4-1 0 0 0,-2 1-1 0 0,-19-127 1 0 0,12 156-70 0 0,-1 1 0 0 0,-1-1 0 0 0,-28-61 0 0 0,-59-94-82 0 0,90 180 84 0 0,-26-47-17 0 0,-3 1 0 0 0,-2 1 0 0 0,-3 3 0 0 0,-3 1 0 0 0,-1 2 0 0 0,-3 2 0 0 0,-1 2 0 0 0,-3 3 0 0 0,-2 1 0 0 0,-1 4 0 0 0,-66-36 0 0 0,63 44-17 0 0,-2 3-1 0 0,-1 2 0 0 0,-1 3 1 0 0,-2 3-1 0 0,1 2 0 0 0,-2 3 1 0 0,-119-11-1 0 0,54 19-87 0 0,0 5 0 0 0,0 6 0 0 0,1 5 0 0 0,-185 37 0 0 0,213-24 75 0 0,-117 40 0 0 0,167-43 14 0 0,1 2-1 0 0,1 2 1 0 0,1 2-1 0 0,-49 34 1 0 0,26-8-89 0 0,2 2 0 0 0,3 4 1 0 0,2 3-1 0 0,3 2 1 0 0,3 3-1 0 0,2 2 0 0 0,-67 109 1 0 0,-108 229 470 0 0,178-295-143 0 0,-69 214 0 0 0,34 1 9 0 0,73-254-289 0 0,3 1 1 0 0,-3 122-1 0 0,13-141 54 0 0,3 0 0 0 0,2 0-1 0 0,2 0 1 0 0,2-1 0 0 0,22 79-1 0 0,-14-87 16 0 0,2 0 0 0 0,2-1 0 0 0,2-1 0 0 0,1-1 0 0 0,2 0 0 0 0,2-2 0 0 0,52 59-1 0 0,-54-71 41 0 0,2-1 0 0 0,1-2 0 0 0,1 0 0 0 0,1-2 0 0 0,1-1 0 0 0,1-2 0 0 0,0 0 0 0 0,2-3 0 0 0,0 0 0 0 0,54 16-1 0 0,-16-13 66 0 0,1-3 0 0 0,1-4-1 0 0,124 5 1 0 0,230-21-106 0 0,-30-31-1706 0 0,-123-18-2373 0 0,-70-3-2841 0 0</inkml:trace>
</inkml:ink>
</file>

<file path=ppt/ink/ink3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5:41.173"/>
    </inkml:context>
    <inkml:brush xml:id="br0">
      <inkml:brushProperty name="width" value="0.1" units="cm"/>
      <inkml:brushProperty name="height" value="0.1" units="cm"/>
      <inkml:brushProperty name="color" value="#E71224"/>
    </inkml:brush>
  </inkml:definitions>
  <inkml:trace contextRef="#ctx0" brushRef="#br0">254 5 612 0 0,'0'0'7889'0'0,"1"-4"-8879"0"0,0 18 530 0 0,-3 0 738 0 0,0 0 1 0 0,0 0 0 0 0,-2 0-1 0 0,0-1 1 0 0,-6 16 0 0 0,-40 81 488 0 0,38-85-696 0 0,-59 98 420 0 0,46-84-1098 0 0,2 1 0 0 0,-18 45 0 0 0,39-80 47 0 0,0-1 1 0 0,1 0-1 0 0,0 1 0 0 0,0-1 0 0 0,0 0 0 0 0,0 1 0 0 0,1 0 0 0 0,0-1 0 0 0,0 1 0 0 0,0 4 0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5:07.909"/>
    </inkml:context>
    <inkml:brush xml:id="br0">
      <inkml:brushProperty name="width" value="0.035" units="cm"/>
      <inkml:brushProperty name="height" value="0.035" units="cm"/>
      <inkml:brushProperty name="color" value="#E71224"/>
    </inkml:brush>
  </inkml:definitions>
  <inkml:trace contextRef="#ctx0" brushRef="#br0">306 0 5140,'-14'5'7153,"1"8"-4718,-12 22-3280,12-17 1873,-37 47-136,-55 78-377,90-121-560,2 1 0,1 0-1,0 0 1,-12 41-1,22-57 27,0 1 0,0-1-1,1 1 1,0 0 0,0 0-1,1-1 1,0 1 0,0 0-1,1 0 1,0 0 0,1-1-1,-1 1 1,1 0 0,1-1-1,0 1 1,0-1 0,0 0-1,1 0 1,0 0 0,0-1-1,6 8 1,-2-6-1,0 0 1,0 0-1,0-1 1,1-1-1,0 1 1,0-1-1,1-1 1,0 1-1,0-2 1,0 1-1,0-2 1,1 1-1,0-1 1,14 2-1,-3-2 58,1-1-1,-1-1 0,0-1 1,1-1-1,-1-1 0,0-1 1,0 0-1,41-14 0,-47 12 111,-2-1-1,1 0 1,-1-1-1,0-1 1,0 0-1,-1-1 0,0 0 1,-1-1-1,0 0 1,0-1-1,-1-1 1,-1 0-1,13-18 1,-14 17 35,-1-1 1,-1 0-1,0-1 1,0 1 0,-2-1-1,0-1 1,-1 1-1,4-23 1,-7 32-172,-1 0 0,1 0 0,-1-1 0,-1 1 0,1 0 0,-1 0 0,0-1 0,0 1 0,-1 0 0,0 0 0,0 0 0,0 1 0,-1-1 0,0 0 0,0 1 0,0-1 0,-1 1 0,0 0 0,0 0 0,0 1 0,0-1 0,-1 1 0,0 0 0,-5-4 0,-1 2-92,-1 0-1,0 0 1,0 1 0,0 0 0,0 1-1,-1 1 1,0 0 0,0 1 0,0 0-1,0 1 1,0 0 0,0 1-1,0 1 1,-17 2 0,14-1-328,0 1 0,0 0 0,1 1 0,-1 1 0,1 1 0,0 0 0,0 1-1,0 0 1,1 1 0,0 1 0,-13 10 0,25-17 41,-1 0-1,1 1 1,-1-1-1,1 0 1,0 1-1,0-1 1,0 1-1,0 0 1,1 0-1,-1-1 1,1 1-1,-1 0 1,1 1-1,0-1 1,0 0-1,1 0 1,-1 0-1,0 7 1,8 15-5360</inkml:trace>
  <inkml:trace contextRef="#ctx0" brushRef="#br0" timeOffset="1">1256 108 10809,'9'-31'5677,"-1"-14"-2501,-57 520-254,-35 241-2813,69-621-1326,4 1 1,2 111 0,8-180 650,1-17-302,0 1 1,0-1-1,1 0 0,0 0 1,5 19-1,0-21-3407,0-13-1090</inkml:trace>
</inkml:ink>
</file>

<file path=ppt/ink/ink3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5:41.593"/>
    </inkml:context>
    <inkml:brush xml:id="br0">
      <inkml:brushProperty name="width" value="0.1" units="cm"/>
      <inkml:brushProperty name="height" value="0.1" units="cm"/>
      <inkml:brushProperty name="color" value="#E71224"/>
    </inkml:brush>
  </inkml:definitions>
  <inkml:trace contextRef="#ctx0" brushRef="#br0">110 82 664 0 0,'0'0'7627'0'0,"-11"11"-8504"0"0,2 0 969 0 0,1-3-41 0 0,0 1 0 0 0,1 0 0 0 0,0 0 0 0 0,0 0 0 0 0,1 1 0 0 0,-10 21 0 0 0,10-16-45 0 0,1 0 0 0 0,0 0-1 0 0,1 0 1 0 0,0 1-1 0 0,1-1 1 0 0,0 17 0 0 0,2-28-8 0 0,1 0 0 0 0,0-1 0 0 0,0 1 0 0 0,1 0 0 0 0,-1 0 0 0 0,1-1 0 0 0,-1 1 0 0 0,1-1 0 0 0,0 1 0 0 0,1-1 0 0 0,-1 1 0 0 0,1-1 0 0 0,-1 0 0 0 0,1 1 0 0 0,0-1 0 0 0,0 0 0 0 0,0 0 0 0 0,1 0 0 0 0,-1-1 0 0 0,1 1 0 0 0,0 0 0 0 0,-1-1 0 0 0,1 0 0 0 0,0 0 0 0 0,1 0 0 0 0,-1 0 0 0 0,0 0 0 0 0,0 0 0 0 0,1-1 0 0 0,-1 0 0 0 0,7 2 0 0 0,3 0 111 0 0,-1-1 0 0 0,1-1 0 0 0,0 0 0 0 0,0-1-1 0 0,0 0 1 0 0,0-1 0 0 0,0 0 0 0 0,0-1 0 0 0,-1-1 0 0 0,1 0-1 0 0,-1 0 1 0 0,1-1 0 0 0,-1-1 0 0 0,0 0 0 0 0,-1-1 0 0 0,1 0-1 0 0,-1-1 1 0 0,-1 0 0 0 0,20-16 0 0 0,-19 14 69 0 0,-1-1-1 0 0,0 1 1 0 0,-1-1 0 0 0,0-1-1 0 0,-1 0 1 0 0,0 0 0 0 0,-1-1 0 0 0,0 0-1 0 0,0 0 1 0 0,-2 0 0 0 0,1-1-1 0 0,-2 0 1 0 0,0 0 0 0 0,0 0 0 0 0,-1-1-1 0 0,-1 1 1 0 0,0-1 0 0 0,0-22 0 0 0,-2 33-192 0 0,0-1 0 0 0,0 1 0 0 0,0 0 0 0 0,-1-1 0 0 0,1 1 0 0 0,-1 0 0 0 0,0 0 1 0 0,0 0-1 0 0,0-1 0 0 0,0 1 0 0 0,0 0 0 0 0,-1 0 0 0 0,0 0 0 0 0,1 1 1 0 0,-1-1-1 0 0,0 0 0 0 0,0 1 0 0 0,0-1 0 0 0,-1 1 0 0 0,1 0 0 0 0,-1 0 0 0 0,1-1 1 0 0,-1 2-1 0 0,0-1 0 0 0,0 0 0 0 0,0 1 0 0 0,-3-2 0 0 0,-6 0-760 0 0,0 0 0 0 0,0 1 1 0 0,-1 0-1 0 0,1 1 0 0 0,-1 0 0 0 0,-13 2 0 0 0,23-1 542 0 0,-54 0-4415 0 0</inkml:trace>
</inkml:ink>
</file>

<file path=ppt/ink/ink3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5:42.278"/>
    </inkml:context>
    <inkml:brush xml:id="br0">
      <inkml:brushProperty name="width" value="0.1" units="cm"/>
      <inkml:brushProperty name="height" value="0.1" units="cm"/>
      <inkml:brushProperty name="color" value="#E71224"/>
    </inkml:brush>
  </inkml:definitions>
  <inkml:trace contextRef="#ctx0" brushRef="#br0">159 87 2948 0 0,'0'0'5428'0'0,"2"-12"-4161"0"0,14-63 990 0 0,-22 121-5483 0 0,0-3 3239 0 0,-101 394 1008 0 0,75-320-1221 0 0,7-20 1057 0 0,52-117 1101 0 0,-20 13-2062 0 0,26-25-314 0 0,1 2 1 0 0,2 1-1 0 0,1 2 0 0 0,59-34 0 0 0,-90 58 353 0 0,0 1-1 0 0,1-1 0 0 0,-1 1 1 0 0,1 1-1 0 0,-1-1 1 0 0,1 1-1 0 0,0 0 0 0 0,-1 0 1 0 0,1 1-1 0 0,0 0 1 0 0,0 0-1 0 0,-1 1 0 0 0,1 0 1 0 0,0 0-1 0 0,-1 0 1 0 0,1 1-1 0 0,-1 0 0 0 0,1 0 1 0 0,-1 1-1 0 0,0-1 1 0 0,0 2-1 0 0,8 4 0 0 0,8 8 66 0 0,-2 0-1 0 0,0 1 1 0 0,-1 1-1 0 0,24 30 1 0 0,-17-19 675 0 0,-12-15-304 0 0,14 16 269 0 0,-13-9-4096 0 0</inkml:trace>
</inkml:ink>
</file>

<file path=ppt/ink/ink3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5:48.632"/>
    </inkml:context>
    <inkml:brush xml:id="br0">
      <inkml:brushProperty name="width" value="0.1" units="cm"/>
      <inkml:brushProperty name="height" value="0.1" units="cm"/>
      <inkml:brushProperty name="color" value="#E71224"/>
    </inkml:brush>
  </inkml:definitions>
  <inkml:trace contextRef="#ctx0" brushRef="#br0">2 0 416 0 0,'0'0'4966'0'0,"0"9"-2886"0"0,2-1-5386 0 0,-1-8 3211 0 0,0 0 0 0 0,0 0 0 0 0,0 0 0 0 0,0-1 0 0 0,-1 1 0 0 0,1 0 0 0 0,0 0 0 0 0,0-1 0 0 0,0 1 0 0 0,0-1 0 0 0,-1 1 0 0 0,1-1 0 0 0,0 1 0 0 0,0-1 0 0 0,-1 1 0 0 0,1-1 0 0 0,0 0 0 0 0,-1 1 0 0 0,1-1 0 0 0,-1 0 0 0 0,1 1 0 0 0,-1-1 0 0 0,1 0 0 0 0,-1 0 0 0 0,1-1 0 0 0,0 1-329 0 0,-24 3-838 0 0</inkml:trace>
</inkml:ink>
</file>

<file path=ppt/ink/ink3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5:49.457"/>
    </inkml:context>
    <inkml:brush xml:id="br0">
      <inkml:brushProperty name="width" value="0.1" units="cm"/>
      <inkml:brushProperty name="height" value="0.1" units="cm"/>
      <inkml:brushProperty name="color" value="#E71224"/>
    </inkml:brush>
  </inkml:definitions>
  <inkml:trace contextRef="#ctx0" brushRef="#br0">2 0 328 0 0,'0'0'4426'0'0,"6"23"-2859"0"0,-14-3-6523 0 0,16-59 3591 0 0</inkml:trace>
</inkml:ink>
</file>

<file path=ppt/ink/ink3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5:58.437"/>
    </inkml:context>
    <inkml:brush xml:id="br0">
      <inkml:brushProperty name="width" value="0.1" units="cm"/>
      <inkml:brushProperty name="height" value="0.1" units="cm"/>
      <inkml:brushProperty name="color" value="#E71224"/>
    </inkml:brush>
  </inkml:definitions>
  <inkml:trace contextRef="#ctx0" brushRef="#br0">201 1 3056 0 0,'0'0'3732'0'0,"-14"17"-4313"0"0,-2 1 513 0 0,8-9 40 0 0,-1 0 0 0 0,1 1 1 0 0,1 0-1 0 0,0 1 0 0 0,0-1 1 0 0,1 1-1 0 0,0 1 1 0 0,-5 17-1 0 0,-63 214 557 0 0,65-203-646 0 0,2 1 0 0 0,1 1 0 0 0,2-1 0 0 0,2 46 0 0 0,2-85 82 0 0,0-1 1 0 0,0 1-1 0 0,0 0 0 0 0,0-1 1 0 0,1 1-1 0 0,-1 0 0 0 0,0-1 1 0 0,1 1-1 0 0,-1 0 1 0 0,1-1-1 0 0,0 1 0 0 0,-1-1 1 0 0,1 1-1 0 0,0-1 0 0 0,0 0 1 0 0,0 1-1 0 0,2 1 0 0 0,-2-2 31 0 0,0-1 0 0 0,0 1 0 0 0,0-1 0 0 0,-1 1 0 0 0,1-1 0 0 0,0 0 0 0 0,1 0 0 0 0,-1 1-1 0 0,0-1 1 0 0,0 0 0 0 0,0 0 0 0 0,0 0 0 0 0,0 0 0 0 0,0 0 0 0 0,0 0 0 0 0,0-1 0 0 0,0 1-1 0 0,0 0 1 0 0,0 0 0 0 0,2-2 0 0 0,5-1 46 0 0,0-2 1 0 0,-1 1-1 0 0,1-1 0 0 0,-1 0 1 0 0,8-7-1 0 0,-8 5-84 0 0,20-14 24 0 0,13-12-25 0 0,2 3 0 0 0,58-34-1 0 0,-96 61 1 0 0,0 1 0 0 0,0 0 0 0 0,0 1-1 0 0,0-1 1 0 0,1 1 0 0 0,-1-1 0 0 0,1 1-1 0 0,-1 0 1 0 0,1 1 0 0 0,-1-1 0 0 0,1 1-1 0 0,-1 0 1 0 0,1 0 0 0 0,-1 1 0 0 0,1-1-1 0 0,6 3 1 0 0,-5-1 14 0 0,0 1-1 0 0,0 0 1 0 0,0 0-1 0 0,-1 1 1 0 0,1 0-1 0 0,-1 0 1 0 0,0 0-1 0 0,0 0 0 0 0,0 1 1 0 0,6 9-1 0 0,65 83 112 0 0,19 22 850 0 0,-78-99-542 0 0,-11-12-176 0 0,0-1 0 0 0,1 0 0 0 0,0 0 0 0 0,0 0 0 0 0,0-1-1 0 0,13 8 1 0 0,-13-14-1634 0 0</inkml:trace>
</inkml:ink>
</file>

<file path=ppt/ink/ink3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6:00.118"/>
    </inkml:context>
    <inkml:brush xml:id="br0">
      <inkml:brushProperty name="width" value="0.1" units="cm"/>
      <inkml:brushProperty name="height" value="0.1" units="cm"/>
      <inkml:brushProperty name="color" value="#E71224"/>
    </inkml:brush>
  </inkml:definitions>
  <inkml:trace contextRef="#ctx0" brushRef="#br0">1532 20 2824 0 0,'0'0'2276'0'0,"-14"-4"-865"0"0,-1 0-1274 0 0,0 1 1 0 0,-1 0 0 0 0,1 0 0 0 0,-1 2 0 0 0,1 0-1 0 0,-1 1 1 0 0,1 0 0 0 0,-21 4 0 0 0,-34 11 2 0 0,1 3 0 0 0,0 4 1 0 0,2 2-1 0 0,-82 42 1 0 0,-253 155-164 0 0,334-181-66 0 0,49-29 121 0 0,-191 119 283 0 0,176-106-404 0 0,0 2 0 0 0,2 1 0 0 0,-53 56 1 0 0,79-75 5 0 0,-1 0 1 0 0,1 0 0 0 0,1 1 0 0 0,0 0-1 0 0,0 0 1 0 0,-7 18 0 0 0,11-24 66 0 0,0-1 0 0 0,0 1 1 0 0,1-1-1 0 0,-1 1 0 0 0,1 0 1 0 0,-1 0-1 0 0,1-1 0 0 0,0 1 0 0 0,0 0 1 0 0,0-1-1 0 0,1 1 0 0 0,-1 0 1 0 0,0 0-1 0 0,1-1 0 0 0,0 1 0 0 0,0-1 1 0 0,0 1-1 0 0,0-1 0 0 0,0 1 1 0 0,0-1-1 0 0,1 1 0 0 0,-1-1 0 0 0,1 0 1 0 0,-1 0-1 0 0,1 0 0 0 0,0 0 1 0 0,0 0-1 0 0,0 0 0 0 0,0 0 0 0 0,0-1 1 0 0,3 2-1 0 0,9 4-113 0 0,-1-1 0 0 0,1-1-1 0 0,0 0 1 0 0,1-1 0 0 0,-1-1 0 0 0,1 0-1 0 0,18 1 1 0 0,-28-3 67 0 0,88 7-1956 0 0,25-7-2026 0 0</inkml:trace>
</inkml:ink>
</file>

<file path=ppt/ink/ink3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6:00.757"/>
    </inkml:context>
    <inkml:brush xml:id="br0">
      <inkml:brushProperty name="width" value="0.1" units="cm"/>
      <inkml:brushProperty name="height" value="0.1" units="cm"/>
      <inkml:brushProperty name="color" value="#E71224"/>
    </inkml:brush>
  </inkml:definitions>
  <inkml:trace contextRef="#ctx0" brushRef="#br0">1 1 640 0 0,'0'0'888'0'0</inkml:trace>
</inkml:ink>
</file>

<file path=ppt/ink/ink3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7:54.568"/>
    </inkml:context>
    <inkml:brush xml:id="br0">
      <inkml:brushProperty name="width" value="0.1" units="cm"/>
      <inkml:brushProperty name="height" value="0.1" units="cm"/>
      <inkml:brushProperty name="color" value="#E71224"/>
    </inkml:brush>
  </inkml:definitions>
  <inkml:trace contextRef="#ctx0" brushRef="#br0">1 165 7869 0 0,'0'0'4724'0'0,"71"-45"-4788"0"0,-14 30 56 0 0,22-3-44 0 0,25-2-192 0 0,6 0-216 0 0,-7 4-208 0 0,-28 6-572 0 0,-24 4-628 0 0,-22 2-717 0 0,-8-6-2011 0 0</inkml:trace>
</inkml:ink>
</file>

<file path=ppt/ink/ink3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7:55.048"/>
    </inkml:context>
    <inkml:brush xml:id="br0">
      <inkml:brushProperty name="width" value="0.1" units="cm"/>
      <inkml:brushProperty name="height" value="0.1" units="cm"/>
      <inkml:brushProperty name="color" value="#E71224"/>
    </inkml:brush>
  </inkml:definitions>
  <inkml:trace contextRef="#ctx0" brushRef="#br0">1 39 6825 0 0,'0'0'3952'0'0,"134"12"-5424"0"0,-23-12 1628 0 0,26 0-156 0 0,12-5-728 0 0,0-9-840 0 0,-46 1-713 0 0,-1-5-1855 0 0</inkml:trace>
</inkml:ink>
</file>

<file path=ppt/ink/ink3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8:36.337"/>
    </inkml:context>
    <inkml:brush xml:id="br0">
      <inkml:brushProperty name="width" value="0.1" units="cm"/>
      <inkml:brushProperty name="height" value="0.1" units="cm"/>
      <inkml:brushProperty name="color" value="#E71224"/>
    </inkml:brush>
  </inkml:definitions>
  <inkml:trace contextRef="#ctx0" brushRef="#br0">2029 37 312 0 0,'0'0'4182'0'0,"8"-1"-3436"0"0,27-4-15 0 0,-34 5-598 0 0,0 0 0 0 0,0 0-1 0 0,0 0 1 0 0,-1 0 0 0 0,1 0 0 0 0,0 0-1 0 0,-1-1 1 0 0,1 1 0 0 0,0 0 0 0 0,0 0-1 0 0,-1-1 1 0 0,1 1 0 0 0,0 0 0 0 0,-1-1-1 0 0,1 1 1 0 0,0-1 0 0 0,-1 1 0 0 0,1-1-1 0 0,-1 1 1 0 0,1-1 0 0 0,-1 1 0 0 0,1-1-1 0 0,-1 0 1 0 0,1 1 0 0 0,-1-1-1 0 0,0 0 1 0 0,1 1 0 0 0,-1-1 0 0 0,0 0-1 0 0,1-1 1 0 0,-1 1-65 0 0,0 1-1 0 0,0-1 1 0 0,0 1 0 0 0,-1-1-1 0 0,1 0 1 0 0,0 1-1 0 0,0-1 1 0 0,0 1 0 0 0,0-1-1 0 0,-1 1 1 0 0,1-1 0 0 0,0 0-1 0 0,-1 1 1 0 0,1-1-1 0 0,0 1 1 0 0,-1 0 0 0 0,1-1-1 0 0,-1 1 1 0 0,1-1-1 0 0,0 1 1 0 0,-1 0 0 0 0,1-1-1 0 0,-1 1 1 0 0,1 0 0 0 0,-1-1-1 0 0,0 1 1 0 0,-5-1-15 0 0,-1 0 1 0 0,1 0-1 0 0,0 1 1 0 0,-1 0 0 0 0,1 0-1 0 0,0 1 1 0 0,0-1-1 0 0,-1 2 1 0 0,1-1 0 0 0,0 0-1 0 0,0 1 1 0 0,0 1-1 0 0,-7 2 1 0 0,-46 23-115 0 0,1 1 0 0 0,-61 43-1 0 0,111-67 54 0 0,-484 339-126 0 0,13 34 355 0 0,418-329-206 0 0,-280 246 371 0 0,292-247-378 0 0,3 3 1 0 0,2 1 0 0 0,2 2 0 0 0,-52 91-1 0 0,78-116-78 0 0,2 0-1 0 0,1 1 1 0 0,1 1-1 0 0,2 0 1 0 0,1 1-1 0 0,1 0 1 0 0,-5 57-1 0 0,12-52 959 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5:08.285"/>
    </inkml:context>
    <inkml:brush xml:id="br0">
      <inkml:brushProperty name="width" value="0.035" units="cm"/>
      <inkml:brushProperty name="height" value="0.035" units="cm"/>
      <inkml:brushProperty name="color" value="#E71224"/>
    </inkml:brush>
  </inkml:definitions>
  <inkml:trace contextRef="#ctx0" brushRef="#br0">234 113 11453,'8'-9'266,"0"-1"-1,0 1 1,1 0-1,0 1 1,0 0-1,1 0 1,0 1-1,1 0 1,0 1-1,0 0 1,0 1-1,23-8 1,-25 11-177,1 0-1,-1 1 1,0 0 0,1 0-1,-1 1 1,0 0 0,1 0 0,-1 1-1,0 1 1,1-1 0,-1 1-1,0 1 1,0 0 0,0 0-1,-1 1 1,1 0 0,12 9 0,-11-6-31,0 0 0,0 0 1,-1 1-1,0 1 1,-1 0-1,0 0 1,-1 0-1,1 1 1,-2 0-1,1 0 0,7 18 1,-11-21-24,-1 0 1,0 0-1,0 1 1,0-1-1,-1 0 1,1 1-1,-2-1 0,1 1 1,-1-1-1,-1 1 1,1-1-1,-1 1 1,0-1-1,-1 1 0,0-1 1,0 0-1,-1 0 1,0 0-1,-6 12 1,0-6 13,-1 0 0,0-1 0,0 0 0,-1-1 0,-1 0 1,0-1-1,-1 0 0,1-1 0,-2 0 0,1-1 0,-16 7 1,-13 4 31,-1-2 0,-67 17 0,17-12-496,-106 12 1,185-34-538,18-4-871,26-7-1095,8-1-248,10-5-2279</inkml:trace>
</inkml:ink>
</file>

<file path=ppt/ink/ink3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8:37.401"/>
    </inkml:context>
    <inkml:brush xml:id="br0">
      <inkml:brushProperty name="width" value="0.1" units="cm"/>
      <inkml:brushProperty name="height" value="0.1" units="cm"/>
      <inkml:brushProperty name="color" value="#E71224"/>
    </inkml:brush>
  </inkml:definitions>
  <inkml:trace contextRef="#ctx0" brushRef="#br0">1 1 2904 0 0,'0'0'2609'0'0,"76"54"-3506"0"0,-59-44 885 0 0,-2-2 52 0 0,1-1-108 0 0,3 0 44 0 0,3-5-1020 0 0,-4 0-444 0 0,8-8-532 0 0</inkml:trace>
</inkml:ink>
</file>

<file path=ppt/ink/ink3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8:37.825"/>
    </inkml:context>
    <inkml:brush xml:id="br0">
      <inkml:brushProperty name="width" value="0.1" units="cm"/>
      <inkml:brushProperty name="height" value="0.1" units="cm"/>
      <inkml:brushProperty name="color" value="#E71224"/>
    </inkml:brush>
  </inkml:definitions>
  <inkml:trace contextRef="#ctx0" brushRef="#br0">259 0 1420 0 0,'0'0'3904'0'0,"-77"53"-3759"0"0,56-34-29 0 0,1 2-12 0 0,0 2-104 0 0,2 0 0 0 0,0 3 0 0 0,1 0-24 0 0,1 2-68 0 0,3-1 12 0 0,-2 1-153 0 0,7-7-939 0 0,-7 3-772 0 0</inkml:trace>
</inkml:ink>
</file>

<file path=ppt/ink/ink3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2:52.789"/>
    </inkml:context>
    <inkml:brush xml:id="br0">
      <inkml:brushProperty name="width" value="0.1" units="cm"/>
      <inkml:brushProperty name="height" value="0.1" units="cm"/>
      <inkml:brushProperty name="color" value="#E71224"/>
    </inkml:brush>
  </inkml:definitions>
  <inkml:trace contextRef="#ctx0" brushRef="#br0">1 34 52 0 0,'0'0'8936'0'0,"2"-1"-8598"0"0,24-7-598 0 0,0 1 0 0 0,0 1 0 0 0,1 1 0 0 0,-1 2 0 0 0,1 0 0 0 0,43 3 0 0 0,167 20-428 0 0,-221-17 706 0 0,-15-3-115 0 0,0 1 0 0 0,0-1 0 0 0,0 1 0 0 0,0 0 0 0 0,0-1 0 0 0,0 1 0 0 0,0 0 0 0 0,0 0 0 0 0,0 0 0 0 0,-1 0 0 0 0,1 0 0 0 0,0 0 0 0 0,-1 0 0 0 0,1 0 0 0 0,-1 0 0 0 0,1 0 0 0 0,-1 0 0 0 0,0 0 0 0 0,1 0 0 0 0,-1 0 0 0 0,0 0 0 0 0,0 1 0 0 0,0-1 0 0 0,1 0 0 0 0,-1 0 0 0 0,-1 2 0 0 0,2 33-2547 0 0,-2-26 1135 0 0</inkml:trace>
</inkml:ink>
</file>

<file path=ppt/ink/ink3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2:53.304"/>
    </inkml:context>
    <inkml:brush xml:id="br0">
      <inkml:brushProperty name="width" value="0.1" units="cm"/>
      <inkml:brushProperty name="height" value="0.1" units="cm"/>
      <inkml:brushProperty name="color" value="#E71224"/>
    </inkml:brush>
  </inkml:definitions>
  <inkml:trace contextRef="#ctx0" brushRef="#br0">0 1 92 0 0,'0'0'7357'0'0,"12"4"-8937"0"0,56 15 2587 0 0,89 12 0 0 0,38-3-343 0 0,-174-16-1414 0 0,-7-4 388 0 0,-6-4 252 0 0,-2-1-72 0 0,-1 0 1 0 0,1-1-1 0 0,0 1 1 0 0,0-1 0 0 0,0-1-1 0 0,0 1 1 0 0,9 0-1 0 0,47 0-3535 0 0</inkml:trace>
</inkml:ink>
</file>

<file path=ppt/ink/ink3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2:54.146"/>
    </inkml:context>
    <inkml:brush xml:id="br0">
      <inkml:brushProperty name="width" value="0.1" units="cm"/>
      <inkml:brushProperty name="height" value="0.1" units="cm"/>
      <inkml:brushProperty name="color" value="#E71224"/>
    </inkml:brush>
  </inkml:definitions>
  <inkml:trace contextRef="#ctx0" brushRef="#br0">0 13 1084 0 0,'0'0'6602'0'0,"0"-3"-6677"0"0,3-6-195 0 0,1 9-641 0 0,7 16-2078 0 0,-3-4-67 0 0,-34-28 2671 0 0</inkml:trace>
</inkml:ink>
</file>

<file path=ppt/ink/ink3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5:14.710"/>
    </inkml:context>
    <inkml:brush xml:id="br0">
      <inkml:brushProperty name="width" value="0.1" units="cm"/>
      <inkml:brushProperty name="height" value="0.1" units="cm"/>
      <inkml:brushProperty name="color" value="#E71224"/>
    </inkml:brush>
  </inkml:definitions>
  <inkml:trace contextRef="#ctx0" brushRef="#br0">125 43 628 0 0,'0'0'7400'0'0,"-9"11"-7991"0"0,-5 6 621 0 0,-88 97 473 0 0,151-167-65 0 0,47-68-1 0 0,-88 111-136 0 0,-11 47-2034 0 0,-21 23-1031 0 0,16-39 351 0 0</inkml:trace>
</inkml:ink>
</file>

<file path=ppt/ink/ink3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5:15.131"/>
    </inkml:context>
    <inkml:brush xml:id="br0">
      <inkml:brushProperty name="width" value="0.1" units="cm"/>
      <inkml:brushProperty name="height" value="0.1" units="cm"/>
      <inkml:brushProperty name="color" value="#E71224"/>
    </inkml:brush>
  </inkml:definitions>
  <inkml:trace contextRef="#ctx0" brushRef="#br0">84 4 1436 0 0,'0'0'7090'0'0,"-2"15"-7470"0"0,-4 26 983 0 0,-3 1-1 0 0,-15 46 1 0 0,18-67-604 0 0,4-12-1 0 0,-1-1 0 0 0,0 1 0 0 0,0-1 0 0 0,-1 0 0 0 0,1 0 0 0 0,-2 0 0 0 0,-8 12 0 0 0,12-49 1583 0 0,4 16-1682 0 0,0-1 1 0 0,1 1-1 0 0,0 0 1 0 0,1-1-1 0 0,1 2 1 0 0,0-1-1 0 0,0 1 1 0 0,15-21-1 0 0,-8 16 13 0 0,0 0 0 0 0,1 1 0 0 0,0 1 0 0 0,1 0 0 0 0,19-14 0 0 0,-32 28 29 0 0,-1-1 1 0 0,1 1-1 0 0,0 0 1 0 0,0 0-1 0 0,0 0 0 0 0,0 0 1 0 0,0 0-1 0 0,0 0 1 0 0,0 0-1 0 0,0 1 0 0 0,0-1 1 0 0,0 1-1 0 0,0-1 1 0 0,1 1-1 0 0,-1 0 1 0 0,0 0-1 0 0,0 0 0 0 0,0 0 1 0 0,1 0-1 0 0,-1 0 1 0 0,2 1-1 0 0,-1 1 13 0 0,0-1 0 0 0,-1 0 0 0 0,1 1-1 0 0,-1 0 1 0 0,1-1 0 0 0,-1 1 0 0 0,1 0 0 0 0,-1 0 0 0 0,0 1 0 0 0,0-1 0 0 0,0 0-1 0 0,-1 1 1 0 0,3 3 0 0 0,4 8 48 0 0,-2 0 0 0 0,0 0 0 0 0,0 0 0 0 0,5 26-1 0 0,-7-18-741 0 0,0 1-1 0 0,-1 1 1 0 0,-1-1 0 0 0,-1 25-1 0 0,-1-21-1284 0 0</inkml:trace>
</inkml:ink>
</file>

<file path=ppt/ink/ink3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5:15.537"/>
    </inkml:context>
    <inkml:brush xml:id="br0">
      <inkml:brushProperty name="width" value="0.1" units="cm"/>
      <inkml:brushProperty name="height" value="0.1" units="cm"/>
      <inkml:brushProperty name="color" value="#E71224"/>
    </inkml:brush>
  </inkml:definitions>
  <inkml:trace contextRef="#ctx0" brushRef="#br0">1 236 2804 0 0,'0'0'278'0'0,"12"-11"-298"0"0,102-84 41 0 0,-107 88 87 0 0,6-4 109 0 0,0-2 0 0 0,15-17 0 0 0,-25 26 1 0 0,-1 0 0 0 0,1-1 0 0 0,0 1 0 0 0,-1 0 0 0 0,0-1 0 0 0,0 1 0 0 0,0-1 0 0 0,-1 1 0 0 0,1-1 0 0 0,-1 0 0 0 0,0 0 1 0 0,-1 0-1 0 0,1-5 0 0 0,-3 11-208 0 0,0 0 1 0 0,-1 0-1 0 0,1 0 0 0 0,0 0 1 0 0,0 1-1 0 0,0-1 1 0 0,0 1-1 0 0,-4 2 1 0 0,-18 21-270 0 0,0 1 0 0 0,1 1 0 0 0,-35 55 0 0 0,51-71 256 0 0,0 1 0 0 0,1 0 0 0 0,1 0-1 0 0,0 0 1 0 0,1 1 0 0 0,0 0 0 0 0,1-1 0 0 0,0 1-1 0 0,1 1 1 0 0,1-1 0 0 0,0 0 0 0 0,0 0 0 0 0,3 22 0 0 0,-2-34-93 0 0,0 0 1 0 0,0 0-1 0 0,1 0 1 0 0,-1 0 0 0 0,0 0-1 0 0,0-1 1 0 0,1 1-1 0 0,-1 0 1 0 0,0 0-1 0 0,1 0 1 0 0,-1 0 0 0 0,1 0-1 0 0,-1 0 1 0 0,1 0-1 0 0,0-1 1 0 0,-1 1 0 0 0,1 0-1 0 0,0-1 1 0 0,-1 1-1 0 0,3 1 1 0 0,11 1-2354 0 0</inkml:trace>
</inkml:ink>
</file>

<file path=ppt/ink/ink3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5:16.033"/>
    </inkml:context>
    <inkml:brush xml:id="br0">
      <inkml:brushProperty name="width" value="0.1" units="cm"/>
      <inkml:brushProperty name="height" value="0.1" units="cm"/>
      <inkml:brushProperty name="color" value="#E71224"/>
    </inkml:brush>
  </inkml:definitions>
  <inkml:trace contextRef="#ctx0" brushRef="#br0">422 0 1892 0 0,'0'0'5633'0'0,"-89"72"-6557"0"0,63-46 860 0 0,2 2 12 0 0,-3 3 52 0 0,-3 4 128 0 0,-4-1-12 0 0,4 1-116 0 0,-4-3-740 0 0,10-7-497 0 0,-6-1-1243 0 0</inkml:trace>
  <inkml:trace contextRef="#ctx0" brushRef="#br0" timeOffset="1">0 126 28 0 0,'0'0'5264'0'0,"74"70"-7452"0"0,-58-50 2200 0 0,3 2 108 0 0,3-1 216 0 0,-2-2-72 0 0,0-1-264 0 0,-4-7-380 0 0,5-4-1512 0 0</inkml:trace>
</inkml:ink>
</file>

<file path=ppt/ink/ink3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5:16.489"/>
    </inkml:context>
    <inkml:brush xml:id="br0">
      <inkml:brushProperty name="width" value="0.1" units="cm"/>
      <inkml:brushProperty name="height" value="0.1" units="cm"/>
      <inkml:brushProperty name="color" value="#E71224"/>
    </inkml:brush>
  </inkml:definitions>
  <inkml:trace contextRef="#ctx0" brushRef="#br0">405 227 4196 0 0,'0'0'3202'0'0,"-7"12"-4857"0"0,-32 68 1607 0 0,-30 92 0 0 0,4 38 577 0 0,-18 51-112 0 0,51-188-2732 0 0,17-50 273 0 0</inkml:trace>
  <inkml:trace contextRef="#ctx0" brushRef="#br0" timeOffset="1">0 759 3952 0 0,'0'0'3789'0'0,"94"0"-5521"0"0,-52 5 1732 0 0,6 0-921 0 0,-6-2-943 0 0,21-3-832 0 0</inkml:trace>
  <inkml:trace contextRef="#ctx0" brushRef="#br0" timeOffset="2">1053 1 2812 0 0,'0'0'5464'0'0,"-12"15"-6465"0"0,-2 2 1041 0 0,5-8-30 0 0,1 1 1 0 0,0 0-1 0 0,0 1 1 0 0,1-1 0 0 0,1 2-1 0 0,0-1 1 0 0,-9 22-1 0 0,-12 58 229 0 0,-30 172-1 0 0,42-177-935 0 0,-4 0 0 0 0,-43 123 0 0 0,38-153-1692 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5:08.722"/>
    </inkml:context>
    <inkml:brush xml:id="br0">
      <inkml:brushProperty name="width" value="0.035" units="cm"/>
      <inkml:brushProperty name="height" value="0.035" units="cm"/>
      <inkml:brushProperty name="color" value="#E71224"/>
    </inkml:brush>
  </inkml:definitions>
  <inkml:trace contextRef="#ctx0" brushRef="#br0">313 244 11973,'0'0'108,"0"-1"1,0 1-1,-1-1 0,1 1 0,-1 0 1,1-1-1,0 1 0,-1 0 1,1-1-1,-1 1 0,1 0 0,-1-1 1,1 1-1,-1 0 0,1 0 0,-1 0 1,1-1-1,-1 1 0,1 0 0,-1 0 1,1 0-1,-1 0 0,1 0 1,-1 0-1,0 0 0,1 0 0,-1 0 1,1 0-1,-1 0 0,1 1 0,-1-1 1,1 0-1,-1 0 0,1 0 0,-1 1 1,1-1-1,-1 0 0,1 1 1,-1-1-1,1 0 0,-1 1 0,-21 16 560,-5 10-485,1 1 1,1 1 0,2 1-1,1 1 1,2 0 0,0 2 0,3 1-1,1 0 1,1 1 0,2 1 0,1 0-1,2 1 1,-6 42 0,11-38-168,3 1-1,0 0 1,3 0 0,2-1-1,1 1 1,2 0 0,2-1 0,2-1-1,18 49 1,-11-47-169,31 57 0,-36-77 56,2 2-184,0 0 1,2-1-1,1 0 1,0-2-1,23 22 1,-30-32 211,9 9-314,2-1 0,0-1 1,1-1-1,27 16 1,-33-24-437,0 0 0,0-1 0,1-1 0,1 0 1,-1-1-1,1-1 0,22 3 0,30-4-5939</inkml:trace>
  <inkml:trace contextRef="#ctx0" brushRef="#br0" timeOffset="1">1602 3 9689,'5'-1'187,"-1"1"0,1-1-1,-1 1 1,0 0 0,1 0 0,-1 1 0,0-1 0,1 1 0,-1 0 0,0 0-1,0 0 1,1 1 0,-1 0 0,0-1 0,0 1 0,5 5 0,3 0-97,0 2 1,-1 0 0,21 20 0,-11-4 214,-1 1 0,0 0 0,-2 2 0,-2 0 0,0 1 0,-2 1 0,14 40 0,-9-11 71,-1 1-1,15 106 1,-24-72 63,-4 1 0,-13 159 1,7-231-364,-2 36 345,-2 0-1,-14 60 1,13-95-209,-2 1 1,0-1-1,-1 0 0,-2-1 0,0 0 1,-2-1-1,-25 35 0,25-39-197,0-1 0,-1-1 0,-1-1 0,-1 0 0,0-1 0,0 0 0,-2-1 0,1-1 0,-2-1 0,0-1 0,0 0 0,0-2 0,-27 9 0,-109 16-1867,123-29-2139,-39 0 0,41-6-4727</inkml:trace>
</inkml:ink>
</file>

<file path=ppt/ink/ink3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5:16.939"/>
    </inkml:context>
    <inkml:brush xml:id="br0">
      <inkml:brushProperty name="width" value="0.1" units="cm"/>
      <inkml:brushProperty name="height" value="0.1" units="cm"/>
      <inkml:brushProperty name="color" value="#E71224"/>
    </inkml:brush>
  </inkml:definitions>
  <inkml:trace contextRef="#ctx0" brushRef="#br0">22 591 2460 0 0,'0'0'7541'0'0,"-21"-23"-9241"0"0,34 21 156 0 0,-3-2-1165 0 0,21-13-1339 0 0</inkml:trace>
  <inkml:trace contextRef="#ctx0" brushRef="#br0" timeOffset="1">415 5 4212 0 0,'0'0'5601'0'0,"88"-5"-7905"0"0,-44 14 2096 0 0,4 1-648 0 0,-9 1-1165 0 0,9-1-819 0 0</inkml:trace>
</inkml:ink>
</file>

<file path=ppt/ink/ink3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5:17.365"/>
    </inkml:context>
    <inkml:brush xml:id="br0">
      <inkml:brushProperty name="width" value="0.1" units="cm"/>
      <inkml:brushProperty name="height" value="0.1" units="cm"/>
      <inkml:brushProperty name="color" value="#E71224"/>
    </inkml:brush>
  </inkml:definitions>
  <inkml:trace contextRef="#ctx0" brushRef="#br0">70 388 364 0 0,'0'0'8745'0'0,"-66"-8"-8745"0"0,63 8-308 0 0,3 5-964 0 0,0 3 944 0 0,5 2 108 0 0,7 0 40 0 0,7-1 172 0 0,5 2-96 0 0,7-6-496 0 0,-1-3-1081 0 0,14-5-863 0 0</inkml:trace>
  <inkml:trace contextRef="#ctx0" brushRef="#br0" timeOffset="1">617 1 352 0 0,'0'0'6906'0'0,"-5"11"-8093"0"0,-53 120 797 0 0,-84 168 579 0 0,139-294-430 0 0,-19 27-2880 0 0,12-27 645 0 0</inkml:trace>
</inkml:ink>
</file>

<file path=ppt/ink/ink3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5:17.827"/>
    </inkml:context>
    <inkml:brush xml:id="br0">
      <inkml:brushProperty name="width" value="0.1" units="cm"/>
      <inkml:brushProperty name="height" value="0.1" units="cm"/>
      <inkml:brushProperty name="color" value="#E71224"/>
    </inkml:brush>
  </inkml:definitions>
  <inkml:trace contextRef="#ctx0" brushRef="#br0">0 137 484 0 0,'0'0'3344'0'0,"10"12"-4244"0"0,14 16 891 0 0,32 49-1 0 0,-48-64 58 0 0,1 0-1 0 0,16 17 1 0 0,-23-27-21 0 0,0 0 0 0 0,1 0 0 0 0,0-1 0 0 0,0 1 0 0 0,0-1 0 0 0,0 0 1 0 0,0 0-1 0 0,0 0 0 0 0,0 0 0 0 0,1 0 0 0 0,-1-1 0 0 0,1 1 0 0 0,-1-1 0 0 0,1 0 1 0 0,7 1-1 0 0,-10-2 202 0 0,1-1 0 0 0,-1 1 1 0 0,1-1-1 0 0,-1 1 0 0 0,1-1 1 0 0,-1 0-1 0 0,0 1 0 0 0,1-1 1 0 0,-1 0-1 0 0,0 0 1 0 0,1 0-1 0 0,-1 0 0 0 0,0 0 1 0 0,0 0-1 0 0,0-1 0 0 0,0 1 1 0 0,0 0-1 0 0,0 0 0 0 0,1-3 1 0 0,15-30 954 0 0,-15 28-833 0 0,10-22 613 0 0,-2 0 1 0 0,12-55-1 0 0,-16 53-1433 0 0,-2-1 0 0 0,1-51 0 0 0</inkml:trace>
  <inkml:trace contextRef="#ctx0" brushRef="#br0" timeOffset="1">339 119 3980 0 0,'0'0'1884'0'0,"-13"2"-423"0"0,-9 2-1283 0 0,0 1 0 0 0,1 0 1 0 0,0 1-1 0 0,-40 19 1 0 0,54-22-231 0 0,1 1 0 0 0,-1 0 1 0 0,1 0-1 0 0,0 0 1 0 0,1 1-1 0 0,-1 0 0 0 0,1 0 1 0 0,0 0-1 0 0,-7 9 0 0 0,10-10 10 0 0,0-1-1 0 0,0 1 1 0 0,0 0-1 0 0,1-1 1 0 0,0 1-1 0 0,-1 0 1 0 0,1 0-1 0 0,0 0 0 0 0,1 0 1 0 0,-1 0-1 0 0,1 0 1 0 0,0 0-1 0 0,0 1 1 0 0,0-1-1 0 0,0 0 1 0 0,1 0-1 0 0,0 0 1 0 0,1 6-1 0 0,-1-8 52 0 0,-1 0-1 0 0,1 0 1 0 0,0 0 0 0 0,0-1-1 0 0,-1 1 1 0 0,1-1 0 0 0,0 1-1 0 0,0 0 1 0 0,1-1 0 0 0,-1 0-1 0 0,0 1 1 0 0,0-1 0 0 0,1 0-1 0 0,-1 1 1 0 0,1-1 0 0 0,-1 0-1 0 0,1 0 1 0 0,-1 0 0 0 0,1 0-1 0 0,0-1 1 0 0,-1 1 0 0 0,1 0-1 0 0,0-1 1 0 0,0 1-1 0 0,-1-1 1 0 0,1 1 0 0 0,0-1-1 0 0,0 0 1 0 0,0 0 0 0 0,0 0-1 0 0,0 0 1 0 0,-1 0 0 0 0,1 0-1 0 0,0-1 1 0 0,0 1 0 0 0,0-1-1 0 0,-1 1 1 0 0,4-2 0 0 0,1 0 96 0 0,0 0 1 0 0,0-1-1 0 0,0 0 1 0 0,0 0 0 0 0,0 0-1 0 0,-1-1 1 0 0,1 1-1 0 0,-1-1 1 0 0,8-8-1 0 0,-2-1 101 0 0,0 0-1 0 0,0-1 0 0 0,8-16 1 0 0,-16 26-290 0 0,-1-1 0 0 0,0 1 0 0 0,0 0 0 0 0,0-1 0 0 0,0 1 0 0 0,-1-1 1 0 0,1 1-1 0 0,-1-1 0 0 0,-1 0 0 0 0,1 0 0 0 0,-1 1 0 0 0,1-1 0 0 0,-1 0 0 0 0,-1 0 0 0 0,1 0 1 0 0,-2-4-1 0 0</inkml:trace>
</inkml:ink>
</file>

<file path=ppt/ink/ink3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5:18.216"/>
    </inkml:context>
    <inkml:brush xml:id="br0">
      <inkml:brushProperty name="width" value="0.1" units="cm"/>
      <inkml:brushProperty name="height" value="0.1" units="cm"/>
      <inkml:brushProperty name="color" value="#E71224"/>
    </inkml:brush>
  </inkml:definitions>
  <inkml:trace contextRef="#ctx0" brushRef="#br0">83 138 352 0 0,'0'0'4829'0'0,"-6"12"-4455"0"0,-19 37-118 0 0,24-47-212 0 0,0 1 0 0 0,0-1-1 0 0,-1 0 1 0 0,1 0 0 0 0,0 0-1 0 0,-1 0 1 0 0,1 0 0 0 0,-1-1-1 0 0,0 1 1 0 0,0 0 0 0 0,1-1 0 0 0,-1 1-1 0 0,0-1 1 0 0,-1 0 0 0 0,1 1-1 0 0,0-1 1 0 0,0 0 0 0 0,0 0-1 0 0,-1 0 1 0 0,1-1 0 0 0,0 1 0 0 0,-1-1-1 0 0,-4 1 1 0 0,7-3 1 0 0,-1-1-1 0 0,1 1 1 0 0,-1 0 0 0 0,1-1-1 0 0,0 1 1 0 0,0-1 0 0 0,0 1-1 0 0,0-1 1 0 0,0 1 0 0 0,1 0-1 0 0,-1-1 1 0 0,2-3 0 0 0,2-2-76 0 0,0 0 0 0 0,0 0 0 0 0,1 1 0 0 0,0 0 0 0 0,1-1 0 0 0,-1 2 0 0 0,1-1-1 0 0,1 1 1 0 0,-1 0 0 0 0,1 0 0 0 0,0 1 0 0 0,0-1 0 0 0,1 2 0 0 0,15-8 0 0 0,-20 11-46 0 0,1 1 0 0 0,0 0 0 0 0,-1 0 0 0 0,1 1 0 0 0,-1-1 0 0 0,1 1 0 0 0,-1 0 0 0 0,1 0 1 0 0,-1 0-1 0 0,1 0 0 0 0,-1 0 0 0 0,0 1 0 0 0,0 0 0 0 0,1-1 0 0 0,-1 1 0 0 0,0 1 0 0 0,-1-1 0 0 0,6 4 0 0 0,23 14 407 0 0,-19-16-235 0 0,0 0-1 0 0,0-1 1 0 0,-1-1-1 0 0,2 0 1 0 0,-1-1-1 0 0,0 0 1 0 0,0 0-1 0 0,0-2 1 0 0,0 1-1 0 0,1-2 1 0 0,-1 1-1 0 0,0-2 1 0 0,-1 0-1 0 0,1 0 1 0 0,0-1-1 0 0,-1 0 1 0 0,0-1-1 0 0,14-8 1 0 0,-22 11-29 0 0,0 0 0 0 0,0-1 0 0 0,-1 1 0 0 0,1-1 0 0 0,-1 0-1 0 0,0 1 1 0 0,0-1 0 0 0,0 0 0 0 0,0 0 0 0 0,0-1 0 0 0,0 1 0 0 0,-1 0 0 0 0,0 0 0 0 0,1-1 0 0 0,-1 1 0 0 0,-1-1 0 0 0,1 1 0 0 0,0-1 0 0 0,-1 0 0 0 0,0 1 0 0 0,0-7 0 0 0,0 8-5 0 0,0 0 0 0 0,-1 0 0 0 0,1 0 0 0 0,-1 0 0 0 0,0 0 0 0 0,1 0 0 0 0,-1 0 0 0 0,0 0 1 0 0,0 0-1 0 0,0 0 0 0 0,0 1 0 0 0,-1-1 0 0 0,1 0 0 0 0,0 1 0 0 0,-1-1 0 0 0,1 1 0 0 0,-1 0 0 0 0,1-1 0 0 0,-1 1 0 0 0,0 0 0 0 0,0 0 0 0 0,1 0 1 0 0,-1 0-1 0 0,0 0 0 0 0,0 0 0 0 0,0 1 0 0 0,0-1 0 0 0,0 0 0 0 0,0 1 0 0 0,0 0 0 0 0,0-1 0 0 0,0 1 0 0 0,0 0 0 0 0,0 0 0 0 0,-1 0 0 0 0,1 1 1 0 0,0-1-1 0 0,-2 1 0 0 0,2-1-102 0 0,1 1 1 0 0,-1-1 0 0 0,1 1-1 0 0,0-1 1 0 0,-1 1 0 0 0,1 0-1 0 0,-1-1 1 0 0,1 1 0 0 0,0 0-1 0 0,0 0 1 0 0,0 0 0 0 0,-1 0-1 0 0,1 0 1 0 0,0 0 0 0 0,0 0-1 0 0,0 0 1 0 0,0 1 0 0 0,1-1-1 0 0,-1 0 1 0 0,0 1 0 0 0,1-1-1 0 0,-1 0 1 0 0,0 1 0 0 0,1-1-1 0 0,0 1 1 0 0,-1-1 0 0 0,1 1-1 0 0,0-1 1 0 0,0 1 0 0 0,-1-1-1 0 0,1 1 1 0 0,1 1 0 0 0,-1 2-20 0 0,0 0 1 0 0,0-1-1 0 0,0 1 1 0 0,1 0-1 0 0,0 0 1 0 0,0-1-1 0 0,0 1 1 0 0,1 0-1 0 0,3 6 1 0 0,0-2-118 0 0,1-1 0 0 0,0 0 1 0 0,0 0-1 0 0,1-1 1 0 0,0 1-1 0 0,1-1 0 0 0,-1-1 1 0 0,1 0-1 0 0,1 0 1 0 0,-1 0-1 0 0,1-1 1 0 0,12 6-1 0 0,43 10-4857 0 0</inkml:trace>
</inkml:ink>
</file>

<file path=ppt/ink/ink3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2:34.329"/>
    </inkml:context>
    <inkml:brush xml:id="br0">
      <inkml:brushProperty name="width" value="0.1" units="cm"/>
      <inkml:brushProperty name="height" value="0.1" units="cm"/>
      <inkml:brushProperty name="color" value="#E71224"/>
    </inkml:brush>
  </inkml:definitions>
  <inkml:trace contextRef="#ctx0" brushRef="#br0">113 32 220 0 0,'0'0'247'0'0,"-12"0"-114"0"0,1-1-10 0 0,-3 0 151 0 0,1 1 0 0 0,-1 0 0 0 0,1 0 0 0 0,-22 5 1 0 0,85-15 6268 0 0,85-3-7211 0 0,-127 13 993 0 0,200-6-313 0 0,-25 1 222 0 0,-182 5-326 0 0,-1 0-1 0 0,0 0 1 0 0,1 0 0 0 0,-1 0-1 0 0,1 0 1 0 0,-1 0 0 0 0,0 0-1 0 0,1 0 1 0 0,-1 0 0 0 0,1 0-1 0 0,-1 0 1 0 0,0 0-1 0 0,1 0 1 0 0,-1 1 0 0 0,0-1-1 0 0,1 0 1 0 0,-1 0 0 0 0,1 0-1 0 0,-1 1 1 0 0,0-1 0 0 0,1 0-1 0 0,-1 0 1 0 0,0 1 0 0 0,0-1-1 0 0,1 0 1 0 0,-1 0-1 0 0,0 1 1 0 0,0-1 0 0 0,1 0-1 0 0,-1 1 1 0 0,0-1 0 0 0,0 0-1 0 0,0 1 1 0 0,1 0 0 0 0,-4 14-1837 0 0,-9 3-907 0 0,27-59 2293 0 0</inkml:trace>
</inkml:ink>
</file>

<file path=ppt/ink/ink3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2:34.860"/>
    </inkml:context>
    <inkml:brush xml:id="br0">
      <inkml:brushProperty name="width" value="0.1" units="cm"/>
      <inkml:brushProperty name="height" value="0.1" units="cm"/>
      <inkml:brushProperty name="color" value="#E71224"/>
    </inkml:brush>
  </inkml:definitions>
  <inkml:trace contextRef="#ctx0" brushRef="#br0">1 36 184 0 0,'0'0'7465'0'0,"16"-5"-8003"0"0,9-3 456 0 0,0 2 0 0 0,1 1 0 0 0,0 1 0 0 0,28-1 0 0 0,-23 4 87 0 0,42 0 146 0 0,88 9 0 0 0</inkml:trace>
</inkml:ink>
</file>

<file path=ppt/ink/ink3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6:21.264"/>
    </inkml:context>
    <inkml:brush xml:id="br0">
      <inkml:brushProperty name="width" value="0.1" units="cm"/>
      <inkml:brushProperty name="height" value="0.1" units="cm"/>
      <inkml:brushProperty name="color" value="#E71224"/>
    </inkml:brush>
  </inkml:definitions>
  <inkml:trace contextRef="#ctx0" brushRef="#br0">0 3 52 0 0,'2'-1'4389'0'0,"10"-1"-5950"0"0,3 5-286 0 0,-9-3 1014 0 0</inkml:trace>
</inkml:ink>
</file>

<file path=ppt/ink/ink3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6:21.670"/>
    </inkml:context>
    <inkml:brush xml:id="br0">
      <inkml:brushProperty name="width" value="0.1" units="cm"/>
      <inkml:brushProperty name="height" value="0.1" units="cm"/>
      <inkml:brushProperty name="color" value="#E71224"/>
    </inkml:brush>
  </inkml:definitions>
  <inkml:trace contextRef="#ctx0" brushRef="#br0">0 0 28 0 0</inkml:trace>
</inkml:ink>
</file>

<file path=ppt/ink/ink3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6:22.107"/>
    </inkml:context>
    <inkml:brush xml:id="br0">
      <inkml:brushProperty name="width" value="0.1" units="cm"/>
      <inkml:brushProperty name="height" value="0.1" units="cm"/>
      <inkml:brushProperty name="color" value="#E71224"/>
    </inkml:brush>
  </inkml:definitions>
  <inkml:trace contextRef="#ctx0" brushRef="#br0">350 80 28 0 0,'-53'-7'418'0'0,"43"5"3337"0"0,9 3-3688 0 0,-1 1 1 0 0,1-1-1 0 0,0 0 0 0 0,0 0 1 0 0,-1 0-1 0 0,1 0 1 0 0,0-1-1 0 0,-1 1 0 0 0,1 0 1 0 0,-1 0-1 0 0,-1 0 0 0 0,0 0 11 0 0,-28 17 63 0 0,1 2-1 0 0,1 1 1 0 0,1 1-1 0 0,1 1 1 0 0,1 2-1 0 0,1 0 1 0 0,-22 31-1 0 0,46-56-184 0 0,-1 3-109 0 0,0-1 0 0 0,-1 1 0 0 0,1 0 0 0 0,1 0-1 0 0,-1 0 1 0 0,0 0 0 0 0,1 0 0 0 0,-1 0-1 0 0,1 0 1 0 0,0 0 0 0 0,0 1 0 0 0,0-1 0 0 0,0 5-1 0 0,3-8 30 0 0,-1 1 0 0 0,1-1-1 0 0,-1 0 1 0 0,1 0 0 0 0,-1 0 0 0 0,1 0-1 0 0,-1 0 1 0 0,1 0 0 0 0,-1 0-1 0 0,1 0 1 0 0,-1-1 0 0 0,1 1-1 0 0,-1-1 1 0 0,1 1 0 0 0,1-2 0 0 0,18-7-172 0 0,-2-1-330 0 0</inkml:trace>
  <inkml:trace contextRef="#ctx0" brushRef="#br0" timeOffset="1">616 0 768 0 0,'0'0'5355'0'0,"-6"2"-5667"0"0,-5 1 350 0 0,0 1-1 0 0,0 0 0 0 0,1 1 1 0 0,-1 1-1 0 0,1-1 0 0 0,0 2 1 0 0,-16 12-1 0 0,-70 67 210 0 0,51-43-353 0 0,44-42 54 0 0,-3 1-96 0 0,1 1 1 0 0,0 0 0 0 0,-1 0 0 0 0,1 0-1 0 0,1 0 1 0 0,-1 0 0 0 0,0 1 0 0 0,1-1-1 0 0,0 1 1 0 0,0 0 0 0 0,0 0 0 0 0,0 0-1 0 0,-2 6 1 0 0,7-10-65 0 0,0-1 1 0 0,-1 0-1 0 0,1 1 0 0 0,0-1 0 0 0,-1 0 1 0 0,1 0-1 0 0,-1-1 0 0 0,5-1 1 0 0,32-20-942 0 0,-12 7 74 0 0</inkml:trace>
</inkml:ink>
</file>

<file path=ppt/ink/ink3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6:22.539"/>
    </inkml:context>
    <inkml:brush xml:id="br0">
      <inkml:brushProperty name="width" value="0.1" units="cm"/>
      <inkml:brushProperty name="height" value="0.1" units="cm"/>
      <inkml:brushProperty name="color" value="#E71224"/>
    </inkml:brush>
  </inkml:definitions>
  <inkml:trace contextRef="#ctx0" brushRef="#br0">285 0 416 0 0,'0'0'3082'0'0,"-11"9"-2734"0"0,-97 68 952 0 0,58-37-751 0 0,21-18-579 0 0,-43 42-1 0 0,61-45-61 0 0,11-19-69 0 0,-1 1 0 0 0,1-1 1 0 0,0 1-1 0 0,-1-1 0 0 0,1 1 1 0 0,0-1-1 0 0,-1 1 1 0 0,1 0-1 0 0,0-1 0 0 0,0 1 1 0 0,0-1-1 0 0,-1 1 0 0 0,1-1 1 0 0,0 1-1 0 0,0 0 1 0 0,0-1-1 0 0,0 1 0 0 0,0 0 1 0 0,0-1-1 0 0,0 1 0 0 0,0-1 1 0 0,0 1-1 0 0,0 0 1 0 0,1-1-1 0 0,-1 1 0 0 0,0 0 1 0 0,3-1-737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4:03.473"/>
    </inkml:context>
    <inkml:brush xml:id="br0">
      <inkml:brushProperty name="width" value="0.035" units="cm"/>
      <inkml:brushProperty name="height" value="0.035" units="cm"/>
    </inkml:brush>
  </inkml:definitions>
  <inkml:trace contextRef="#ctx0" brushRef="#br0">14 29 5152,'-13'-19'4989,"13"19"-4935,0 0-1,0 0 1,0-1-1,0 1 0,0 0 1,0-1-1,0 1 1,0 0-1,0 0 1,0-1-1,0 1 0,0 0 1,0-1-1,0 1 1,1 0-1,-1 0 1,0-1-1,0 1 1,0 0-1,0 0 0,0-1 1,1 1-1,-1 0 1,0 0-1,0 0 1,0-1-1,1 1 0,-1 0 1,0 0-1,0 0 1,1 0-1,-1 0 1,0-1-1,1 1 1,-1 0-1,1 0 0,4-1 177,0 1 0,0 0 0,1 0 0,-1 0-1,10 2 1,853 38 1567,-693-38-1528,1246 39 746,-1358-38-1007,90 7 28,-178-10-3055,-39 6 1,-25 2-2372,38-6 975</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6:18.099"/>
    </inkml:context>
    <inkml:brush xml:id="br0">
      <inkml:brushProperty name="width" value="0.035" units="cm"/>
      <inkml:brushProperty name="height" value="0.035" units="cm"/>
    </inkml:brush>
  </inkml:definitions>
  <inkml:trace contextRef="#ctx0" brushRef="#br0">69 20 2748,'-19'-4'8101,"16"4"-7679,0 0-1,0 0 1,0 0-1,0 0 1,0 0-1,0 0 1,0 1-1,0-1 1,0 1-1,0 0 1,0 0-1,0 0 1,1 0-1,-6 4 1,41-3 1062,-23 0-1362,91 3 243,0-5 0,146-17 0,-13 1-114,133 14 45,-347 2-304,-5 0 9,0 0 1,23 5-1,-47-3-1553,-4-5-4909,6-1 2643</inkml:trace>
</inkml:ink>
</file>

<file path=ppt/ink/ink3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6:22.978"/>
    </inkml:context>
    <inkml:brush xml:id="br0">
      <inkml:brushProperty name="width" value="0.1" units="cm"/>
      <inkml:brushProperty name="height" value="0.1" units="cm"/>
      <inkml:brushProperty name="color" value="#E71224"/>
    </inkml:brush>
  </inkml:definitions>
  <inkml:trace contextRef="#ctx0" brushRef="#br0">189 1 860 0 0,'0'0'3309'0'0,"-11"9"-3126"0"0,-125 108 1488 0 0,129-111-1755 0 0,-20 24 534 0 0,26-29-695 0 0,0 1-1 0 0,0-1 1 0 0,0 1 0 0 0,1-1-1 0 0,-1 1 1 0 0,0 0-1 0 0,1-1 1 0 0,-1 1 0 0 0,1 0-1 0 0,0-1 1 0 0,-1 4-1 0 0</inkml:trace>
</inkml:ink>
</file>

<file path=ppt/ink/ink3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7:02.773"/>
    </inkml:context>
    <inkml:brush xml:id="br0">
      <inkml:brushProperty name="width" value="0.1" units="cm"/>
      <inkml:brushProperty name="height" value="0.1" units="cm"/>
      <inkml:brushProperty name="color" value="#E71224"/>
    </inkml:brush>
  </inkml:definitions>
  <inkml:trace contextRef="#ctx0" brushRef="#br0">300 57 3100 0 0,'0'0'3835'0'0,"4"-11"-4059"0"0,12-34 188 0 0,-14 55-1005 0 0,-6 17 1249 0 0,-24 58 51 0 0,-3-1 1 0 0,-4-2-1 0 0,-45 78 1 0 0,28-70-56 0 0,33-60-89 0 0,1 0 0 0 0,2 2 0 0 0,-20 52-1 0 0,36-82-112 0 0,-1 0-1 0 0,0 0 1 0 0,1 0-1 0 0,0 0 1 0 0,-1 1-1 0 0,1-1 1 0 0,0 0-1 0 0,0 0 1 0 0,0 0 0 0 0,1 0-1 0 0,-1 0 1 0 0,0 0-1 0 0,1 0 1 0 0,-1 0-1 0 0,1 0 1 0 0,0 0-1 0 0,0 0 1 0 0,0 0-1 0 0,0 0 1 0 0,1 2-1 0 0,1-1 6 0 0,-1 0 0 0 0,1-1 0 0 0,0 1 0 0 0,0 0 0 0 0,0-1 0 0 0,1 0 0 0 0,-1 0 0 0 0,1 0 0 0 0,-1 0 0 0 0,5 1 0 0 0,9 3 37 0 0,0-1 1 0 0,0 0-1 0 0,32 3 0 0 0,-44-7-34 0 0,195 21 158 0 0,-38-4-5931 0 0,-141-16 4079 0 0</inkml:trace>
</inkml:ink>
</file>

<file path=ppt/ink/ink3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7:03.206"/>
    </inkml:context>
    <inkml:brush xml:id="br0">
      <inkml:brushProperty name="width" value="0.1" units="cm"/>
      <inkml:brushProperty name="height" value="0.1" units="cm"/>
      <inkml:brushProperty name="color" value="#E71224"/>
    </inkml:brush>
  </inkml:definitions>
  <inkml:trace contextRef="#ctx0" brushRef="#br0">592 0 260 0 0,'0'0'6393'0'0,"-14"9"-6521"0"0,-2 0 143 0 0,7-4 13 0 0,-1 1 1 0 0,1 0 0 0 0,0 0 0 0 0,1 0 0 0 0,0 1-1 0 0,0 1 1 0 0,0-1 0 0 0,-6 10 0 0 0,-53 77 315 0 0,-109 203 0 0 0,99-148-629 0 0,-70 189 0 0 0,146-335 126 0 0,-1 1-184 0 0,1 0 0 0 0,-1 0-1 0 0,1 0 1 0 0,0 0 0 0 0,0 0 0 0 0,0 1 0 0 0,0-1-1 0 0,1 0 1 0 0,-1 1 0 0 0,1-1 0 0 0,0 0-1 0 0,1 6 1 0 0</inkml:trace>
</inkml:ink>
</file>

<file path=ppt/ink/ink3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7:03.628"/>
    </inkml:context>
    <inkml:brush xml:id="br0">
      <inkml:brushProperty name="width" value="0.1" units="cm"/>
      <inkml:brushProperty name="height" value="0.1" units="cm"/>
      <inkml:brushProperty name="color" value="#E71224"/>
    </inkml:brush>
  </inkml:definitions>
  <inkml:trace contextRef="#ctx0" brushRef="#br0">110 0 2540 0 0,'0'0'4936'0'0,"-8"7"-6453"0"0,-2 5 1496 0 0,-1 0-1 0 0,2 0 0 0 0,-1 1 0 0 0,2 0 1 0 0,0 1-1 0 0,1 0 0 0 0,0 0 1 0 0,-9 28-1 0 0,12-29 3 0 0,1-1 0 0 0,0 1 0 0 0,1 0 0 0 0,0 0 0 0 0,1 0 0 0 0,1-1 0 0 0,0 1 0 0 0,1 0 0 0 0,3 23 0 0 0,-3-32 54 0 0,0 0 1 0 0,1 1 0 0 0,-1-1-1 0 0,1 0 1 0 0,0 0 0 0 0,0 0-1 0 0,0 0 1 0 0,1 0-1 0 0,-1-1 1 0 0,1 1 0 0 0,0-1-1 0 0,0 1 1 0 0,0-1 0 0 0,0 0-1 0 0,1 0 1 0 0,-1-1-1 0 0,1 1 1 0 0,0-1 0 0 0,-1 1-1 0 0,1-1 1 0 0,0-1 0 0 0,1 1-1 0 0,-1 0 1 0 0,0-1 0 0 0,0 0-1 0 0,1 0 1 0 0,-1 0-1 0 0,1 0 1 0 0,-1-1 0 0 0,0 0-1 0 0,8 0 1 0 0,0-1 284 0 0,0 0 1 0 0,-1-1-1 0 0,1 0 1 0 0,0-1-1 0 0,-1-1 1 0 0,0 1-1 0 0,0-2 1 0 0,0 0-1 0 0,0 0 1 0 0,-1 0-1 0 0,1-2 0 0 0,-1 1 1 0 0,-1-1-1 0 0,0-1 1 0 0,0 0-1 0 0,12-12 1 0 0,-15 13-234 0 0,1 0-1 0 0,-1-1 1 0 0,-1 1 0 0 0,0-1 0 0 0,0 0 0 0 0,0 0 0 0 0,-1-1-1 0 0,0 1 1 0 0,-1-1 0 0 0,1 0 0 0 0,-2 0 0 0 0,0 0-1 0 0,0-1 1 0 0,0 1 0 0 0,-1 0 0 0 0,0-1 0 0 0,-1 1 0 0 0,0-1-1 0 0,-1 1 1 0 0,0 0 0 0 0,-3-12 0 0 0,4 18-85 0 0,-1-1 0 0 0,0 1 0 0 0,0 0 1 0 0,-1 0-1 0 0,1 0 0 0 0,0 0 0 0 0,-1 0 0 0 0,0 0 1 0 0,0 0-1 0 0,0 1 0 0 0,0-1 0 0 0,0 1 0 0 0,0-1 0 0 0,-1 1 1 0 0,1 0-1 0 0,-1 0 0 0 0,-5-4 0 0 0,2 4-313 0 0,0 0 0 0 0,0 0 0 0 0,0 1 0 0 0,0-1 0 0 0,0 1 0 0 0,0 1 0 0 0,-1-1-1 0 0,1 1 1 0 0,-10 1 0 0 0,-32 1-3708 0 0</inkml:trace>
</inkml:ink>
</file>

<file path=ppt/ink/ink3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6:28.797"/>
    </inkml:context>
    <inkml:brush xml:id="br0">
      <inkml:brushProperty name="width" value="0.1" units="cm"/>
      <inkml:brushProperty name="height" value="0.1" units="cm"/>
      <inkml:brushProperty name="color" value="#E71224"/>
    </inkml:brush>
  </inkml:definitions>
  <inkml:trace contextRef="#ctx0" brushRef="#br0">18 122 208 0 0,'0'0'8175'0'0,"-3"-2"-7621"0"0,-9-6-270 0 0,9 5-290 0 0,37-6-1574 0 0,163-64 2001 0 0,-158 57-278 0 0,-32 13-542 0 0,-1 1 0 0 0,1 0-1 0 0,-1 1 1 0 0,1 0-1 0 0,-1 0 1 0 0,1 0-1 0 0,13 1 1 0 0,-4 1-1104 0 0,-11 0 550 0 0,-11-1-738 0 0,-58-2 834 0 0</inkml:trace>
</inkml:ink>
</file>

<file path=ppt/ink/ink3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6:29.496"/>
    </inkml:context>
    <inkml:brush xml:id="br0">
      <inkml:brushProperty name="width" value="0.1" units="cm"/>
      <inkml:brushProperty name="height" value="0.1" units="cm"/>
      <inkml:brushProperty name="color" value="#E71224"/>
    </inkml:brush>
  </inkml:definitions>
  <inkml:trace contextRef="#ctx0" brushRef="#br0">1 57 108 0 0,'0'0'1515'0'0,"11"0"-1254"0"0,29-3-25 0 0,-1-2 1 0 0,60-16 0 0 0,3-6 402 0 0,-91 26-2048 0 0,-21 1-415 0 0</inkml:trace>
</inkml:ink>
</file>

<file path=ppt/ink/ink3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6:44.178"/>
    </inkml:context>
    <inkml:brush xml:id="br0">
      <inkml:brushProperty name="width" value="0.1" units="cm"/>
      <inkml:brushProperty name="height" value="0.1" units="cm"/>
      <inkml:brushProperty name="color" value="#E71224"/>
    </inkml:brush>
  </inkml:definitions>
  <inkml:trace contextRef="#ctx0" brushRef="#br0">17 249 1292 0 0,'0'0'3861'0'0,"-3"-7"-3906"0"0,-10-21-64 0 0,13 28 70 0 0,0 0-1 0 0,0-1 1 0 0,-1 1 0 0 0,1-1-1 0 0,0 1 1 0 0,0 0 0 0 0,0-1-1 0 0,0 1 1 0 0,0 0 0 0 0,0-1-1 0 0,0 1 1 0 0,0-1 0 0 0,0 1-1 0 0,0 0 1 0 0,0-1 0 0 0,1 1-1 0 0,-1 0 1 0 0,0-1 0 0 0,0 1-1 0 0,0-1 1 0 0,0 1 0 0 0,1 0-1 0 0,-1-1 1 0 0,0 1 0 0 0,0 0-1 0 0,0 0 1 0 0,1-1 0 0 0,-1 1-1 0 0,0 0 1 0 0,1-1 0 0 0,-1 1-1 0 0,0 0 1 0 0,1 0 0 0 0,-1 0-1 0 0,1-1 1 0 0,13-4 110 0 0,-11 4-135 0 0,367-157 679 0 0,-369 158-508 0 0,0 0 1 0 0,0-1-1 0 0,0 1 0 0 0,0 0 0 0 0,-1-1 1 0 0,1 1-1 0 0,0-1 0 0 0,0 0 1 0 0,0 1-1 0 0,0-1 0 0 0,0 0 0 0 0,-1 1 1 0 0,1-1-1 0 0,0 0 0 0 0,-1 0 1 0 0,1 1-1 0 0,0-1 0 0 0,-1 0 0 0 0,1 0 1 0 0,-1 0-1 0 0,0 0 0 0 0,1 0 1 0 0,-1 0-1 0 0,0 0 0 0 0,1 0 0 0 0,-1 0 1 0 0,0 0-1 0 0,0 0 0 0 0,0 0 1 0 0,0 0-1 0 0,0 0 0 0 0,0 0 0 0 0,0 0 1 0 0,0 0-1 0 0,0 0 0 0 0,-1 0 0 0 0,1 0 1 0 0,0 0-1 0 0,-1 0 0 0 0,1 0 1 0 0,-1 0-1 0 0,1 0 0 0 0,-2-1 0 0 0</inkml:trace>
</inkml:ink>
</file>

<file path=ppt/ink/ink3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6:45.758"/>
    </inkml:context>
    <inkml:brush xml:id="br0">
      <inkml:brushProperty name="width" value="0.1" units="cm"/>
      <inkml:brushProperty name="height" value="0.1" units="cm"/>
      <inkml:brushProperty name="color" value="#E71224"/>
    </inkml:brush>
  </inkml:definitions>
  <inkml:trace contextRef="#ctx0" brushRef="#br0">107 11 508 0 0,'0'0'5079'0'0,"-9"-10"-5586"0"0,7 27 360 0 0,0 1 0 0 0,-1-1 0 0 0,-9 30 0 0 0,2-10 261 0 0,-2 27 92 0 0,9-43-48 0 0,-1 0 1 0 0,-1 1-1 0 0,-1-1 0 0 0,-1-1 1 0 0,-14 33-1 0 0,12-44-166 0 0,7-9-712 0 0,6-9-962 0 0,7-8-942 0 0</inkml:trace>
</inkml:ink>
</file>

<file path=ppt/ink/ink3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6:46.183"/>
    </inkml:context>
    <inkml:brush xml:id="br0">
      <inkml:brushProperty name="width" value="0.1" units="cm"/>
      <inkml:brushProperty name="height" value="0.1" units="cm"/>
      <inkml:brushProperty name="color" value="#E71224"/>
    </inkml:brush>
  </inkml:definitions>
  <inkml:trace contextRef="#ctx0" brushRef="#br0">122 0 520 0 0,'0'0'3600'0'0,"-2"6"-4274"0"0,-33 96 2280 0 0,12-36-1487 0 0,-22 95 0 0 0,45-158-399 0 0,-1-1-1 0 0,1 1 0 0 0,-1-1 0 0 0,0 1 0 0 0,1-1 0 0 0,-1 1 0 0 0,0-1 1 0 0,-1 0-1 0 0,1 1 0 0 0,0-1 0 0 0,-3 3 0 0 0,0-2-919 0 0</inkml:trace>
</inkml:ink>
</file>

<file path=ppt/ink/ink3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6:46.653"/>
    </inkml:context>
    <inkml:brush xml:id="br0">
      <inkml:brushProperty name="width" value="0.1" units="cm"/>
      <inkml:brushProperty name="height" value="0.1" units="cm"/>
      <inkml:brushProperty name="color" value="#E71224"/>
    </inkml:brush>
  </inkml:definitions>
  <inkml:trace contextRef="#ctx0" brushRef="#br0">0 0 184 0 0,'0'0'116'0'0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6:18.865"/>
    </inkml:context>
    <inkml:brush xml:id="br0">
      <inkml:brushProperty name="width" value="0.035" units="cm"/>
      <inkml:brushProperty name="height" value="0.035" units="cm"/>
    </inkml:brush>
  </inkml:definitions>
  <inkml:trace contextRef="#ctx0" brushRef="#br0">11 13 5028,'-10'-13'7217,"10"17"-3610,16 24-2711,0-9-802,1 0 0,1-1-1,1-1 1,40 28 0,94 48 2,-119-74-77,29 13 63,86 32-1,-136-59-38,-7-3-34,-6 0 1112,-17 7 175,-16 20-1004,3 2 1,0 1-1,2 1 1,-28 43-1,-85 157-365,72-116 253,64-108-168,-9 14 169,-17 38 1,35-62 733,-2-10-2170,2 0-2219,-1 5 1325,5-15-4359</inkml:trace>
</inkml:ink>
</file>

<file path=ppt/ink/ink3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7:27.730"/>
    </inkml:context>
    <inkml:brush xml:id="br0">
      <inkml:brushProperty name="width" value="0.1" units="cm"/>
      <inkml:brushProperty name="height" value="0.1" units="cm"/>
      <inkml:brushProperty name="color" value="#E71224"/>
    </inkml:brush>
  </inkml:definitions>
  <inkml:trace contextRef="#ctx0" brushRef="#br0">1 164 300 0 0,'0'0'900'0'0,"13"-3"-1001"0"0,210-40 453 0 0,-187 36-358 0 0,-1-1 0 0 0,0-2 0 0 0,53-22-1 0 0,44-14-768 0 0,-116 41 744 0 0,-12 3 5 0 0,0 1 0 0 0,0-1 1 0 0,0 1-1 0 0,1 0 0 0 0,-1 0 0 0 0,0 0 1 0 0,1 1-1 0 0,-1 0 0 0 0,1-1 0 0 0,-1 1 0 0 0,8 2 1 0 0,-10 0-26 0 0,-2 3 39 0 0</inkml:trace>
</inkml:ink>
</file>

<file path=ppt/ink/ink3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7:28.168"/>
    </inkml:context>
    <inkml:brush xml:id="br0">
      <inkml:brushProperty name="width" value="0.1" units="cm"/>
      <inkml:brushProperty name="height" value="0.1" units="cm"/>
      <inkml:brushProperty name="color" value="#E71224"/>
    </inkml:brush>
  </inkml:definitions>
  <inkml:trace contextRef="#ctx0" brushRef="#br0">1 82 416 0 0,'0'0'3967'0'0,"12"0"-3572"0"0,213-24-96 0 0,-133 13-341 0 0,-21 4-359 0 0,119-29-1 0 0,-185 32-1728 0 0</inkml:trace>
</inkml:ink>
</file>

<file path=ppt/ink/ink3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8:18.833"/>
    </inkml:context>
    <inkml:brush xml:id="br0">
      <inkml:brushProperty name="width" value="0.1" units="cm"/>
      <inkml:brushProperty name="height" value="0.1" units="cm"/>
      <inkml:brushProperty name="color" value="#E71224"/>
    </inkml:brush>
  </inkml:definitions>
  <inkml:trace contextRef="#ctx0" brushRef="#br0">107 91 4420 0 0,'0'0'1329'0'0,"17"-10"-993"0"0,0 0-257 0 0,-5 2-68 0 0,-1 0 1 0 0,2 2-1 0 0,-1-1 1 0 0,1 1-1 0 0,0 1 1 0 0,27-7 0 0 0,-6 5 115 0 0,0 2 1 0 0,1 1 0 0 0,0 2 0 0 0,59 3-1 0 0,-89 0-138 0 0,-1-1 0 0 0,0 1 0 0 0,1 0 0 0 0,-1 0 0 0 0,0 0 0 0 0,0 1 0 0 0,0-1-1 0 0,0 1 1 0 0,0 0 0 0 0,0 0 0 0 0,0 0 0 0 0,-1 1 0 0 0,1-1 0 0 0,-1 1 0 0 0,1 0 0 0 0,-1 0 0 0 0,0 0-1 0 0,0 1 1 0 0,3 5 0 0 0,-4-6 8 0 0,-1 0 0 0 0,1 0 0 0 0,-1 0 0 0 0,0 0 0 0 0,0 1-1 0 0,0-1 1 0 0,-1 0 0 0 0,1 1 0 0 0,-1-1 0 0 0,0 0 0 0 0,0 1-1 0 0,0-1 1 0 0,0 1 0 0 0,-1-1 0 0 0,1 0 0 0 0,-1 1 0 0 0,0-1 0 0 0,0 0-1 0 0,0 0 1 0 0,0 1 0 0 0,0-1 0 0 0,-1 0 0 0 0,0 0 0 0 0,1 0-1 0 0,-5 3 1 0 0,-2 6 20 0 0,-1-1 0 0 0,-1-1 0 0 0,0 0 0 0 0,-1 0 0 0 0,0-1 0 0 0,0 0 0 0 0,-1-1 0 0 0,-17 9 0 0 0,-11 3 196 0 0,-57 19 1 0 0,19-8 62 0 0,76-30-282 0 0,1-1 0 0 0,-1 1-1 0 0,1 0 1 0 0,-1-1-1 0 0,1 1 1 0 0,-1 0-1 0 0,1 0 1 0 0,-1 0 0 0 0,1 0-1 0 0,0 0 1 0 0,-1 0-1 0 0,1 0 1 0 0,0 0-1 0 0,0 1 1 0 0,0-1 0 0 0,0 0-1 0 0,0 1 1 0 0,0-1-1 0 0,0 3 1 0 0,1-3-21 0 0,0 1 1 0 0,0-1-1 0 0,1 0 1 0 0,-1 0-1 0 0,1 0 1 0 0,-1 0-1 0 0,1 0 1 0 0,0 0-1 0 0,-1 0 1 0 0,1 0-1 0 0,0 0 1 0 0,0 0-1 0 0,0 0 1 0 0,0 0-1 0 0,0 0 1 0 0,-1-1-1 0 0,1 1 1 0 0,1 0-1 0 0,-1-1 1 0 0,0 1-1 0 0,0-1 1 0 0,0 1-1 0 0,0-1 1 0 0,0 1-1 0 0,0-1 1 0 0,1 0-1 0 0,0 1 1 0 0,46 14 253 0 0,-31-11-311 0 0,1 1 1 0 0,-2 1-1 0 0,1 1 1 0 0,25 14-1 0 0,-39-19 60 0 0,1 0-1 0 0,-1 1 0 0 0,0-1 0 0 0,0 1 0 0 0,0 0 0 0 0,0-1 0 0 0,0 1 0 0 0,-1 1 0 0 0,1-1 0 0 0,-1 0 0 0 0,0 1 0 0 0,0-1 0 0 0,0 1 1 0 0,-1-1-1 0 0,1 1 0 0 0,-1 0 0 0 0,0 0 0 0 0,0 0 0 0 0,0 0 0 0 0,0 0 0 0 0,-1 0 0 0 0,0 0 0 0 0,1 0 0 0 0,-1 0 0 0 0,-1 6 1 0 0,0-6 58 0 0,-1 0 1 0 0,1 0 0 0 0,-1 0 0 0 0,1-1-1 0 0,-1 1 1 0 0,0-1 0 0 0,0 1 0 0 0,0-1 0 0 0,-1 0-1 0 0,1 0 1 0 0,-1 0 0 0 0,0 0 0 0 0,0 0 0 0 0,0-1-1 0 0,0 1 1 0 0,0-1 0 0 0,-7 4 0 0 0,-6 3 138 0 0,0-1-1 0 0,-26 10 1 0 0,-49 11 185 0 0,64-21-557 0 0,0 0 0 0 0,0 2-1 0 0,1 1 1 0 0,0 1 0 0 0,-37 24 0 0 0,43-16-2631 0 0,16-13 1062 0 0</inkml:trace>
</inkml:ink>
</file>

<file path=ppt/ink/ink3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8:19.251"/>
    </inkml:context>
    <inkml:brush xml:id="br0">
      <inkml:brushProperty name="width" value="0.1" units="cm"/>
      <inkml:brushProperty name="height" value="0.1" units="cm"/>
      <inkml:brushProperty name="color" value="#E71224"/>
    </inkml:brush>
  </inkml:definitions>
  <inkml:trace contextRef="#ctx0" brushRef="#br0">230 27 2824 0 0,'0'0'3760'0'0,"-12"9"-4547"0"0,-14 10 572 0 0,1 2 0 0 0,1 1 0 0 0,-37 42-1 0 0,50-50 256 0 0,1 1 0 0 0,1 0 0 0 0,0 0 0 0 0,1 1-1 0 0,0 0 1 0 0,2 0 0 0 0,-8 29 0 0 0,12-38-26 0 0,1-1 0 0 0,-1 1 0 0 0,2 0 0 0 0,-1 0 0 0 0,1 0 0 0 0,0 0 0 0 0,0 0 0 0 0,1 0 0 0 0,0 0 0 0 0,0 0 0 0 0,1 0 0 0 0,0-1 0 0 0,0 1 0 0 0,1 0 0 0 0,-1-1 0 0 0,1 0 1 0 0,1 0-1 0 0,-1 0 0 0 0,1 0 0 0 0,0 0 0 0 0,0-1 0 0 0,7 7 0 0 0,0-3 54 0 0,0 0-1 0 0,1-1 1 0 0,0 0 0 0 0,1 0 0 0 0,0-2-1 0 0,0 0 1 0 0,0 0 0 0 0,1-1-1 0 0,0 0 1 0 0,0-2 0 0 0,0 1 0 0 0,1-2-1 0 0,28 2 1 0 0,-24-3 201 0 0,0 0 0 0 0,1-2 0 0 0,-1 0 0 0 0,0-2 0 0 0,0 0 0 0 0,0-1 0 0 0,-1 0 0 0 0,1-2 0 0 0,-1 0 0 0 0,21-11 0 0 0,-20 6-34 0 0,0-1 0 0 0,0-1 0 0 0,-2 0 0 0 0,1-1 0 0 0,-2-1 0 0 0,0-1 0 0 0,-1 0 0 0 0,-1-1 0 0 0,20-30 0 0 0,-27 36-216 0 0,0-1 0 0 0,0 0 0 0 0,-1-1 0 0 0,0 1 1 0 0,-1-1-1 0 0,-1-1 0 0 0,0 1 0 0 0,-1 0 0 0 0,0-1 0 0 0,-1 0 0 0 0,-1 1 1 0 0,0-1-1 0 0,-1 0 0 0 0,0 0 0 0 0,-1 0 0 0 0,-4-20 0 0 0,3 29-76 0 0,1 0 0 0 0,-1 0 0 0 0,0 1 0 0 0,0-1 0 0 0,-1 0-1 0 0,1 1 1 0 0,-1 0 0 0 0,0 0 0 0 0,0 0 0 0 0,-1 0-1 0 0,1 0 1 0 0,-1 0 0 0 0,0 1 0 0 0,0 0 0 0 0,0 0 0 0 0,0 0-1 0 0,0 0 1 0 0,-1 1 0 0 0,1-1 0 0 0,-1 1 0 0 0,0 0-1 0 0,0 1 1 0 0,1-1 0 0 0,-1 1 0 0 0,0 0 0 0 0,-9-1-1 0 0,-10 0-467 0 0,-1 0-1 0 0,1 2 0 0 0,-1 1 1 0 0,-28 5-1 0 0,32-4 72 0 0,-82 12-2502 0 0,4 4-1218 0 0</inkml:trace>
</inkml:ink>
</file>

<file path=ppt/ink/ink3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5:52.309"/>
    </inkml:context>
    <inkml:brush xml:id="br0">
      <inkml:brushProperty name="width" value="0.1" units="cm"/>
      <inkml:brushProperty name="height" value="0.1" units="cm"/>
      <inkml:brushProperty name="color" value="#E71224"/>
    </inkml:brush>
  </inkml:definitions>
  <inkml:trace contextRef="#ctx0" brushRef="#br0">0 18 2660 0 0,'0'0'3557'0'0,"5"-3"-4634"0"0,-1 1 1058 0 0,1 0 0 0 0,-1 0 0 0 0,1 0 0 0 0,-1 1 0 0 0,1-1 0 0 0,0 1-1 0 0,0 0 1 0 0,0 1 0 0 0,9-1 0 0 0,56 3 472 0 0,-32 1-307 0 0,34-1-72 0 0,773 50 527 0 0,-836-51-547 0 0,148 10 1048 0 0,-157-15-624 0 0,1 12-1916 0 0,6 14 1346 0 0,2 0 0 0 0,1-1 0 0 0,0 0 0 0 0,17 25 0 0 0,-8-13 126 0 0,14 20 135 0 0,2-2 1 0 0,2-1 0 0 0,67 69 0 0 0,-96-110-1984 0 0,-3-3-696 0 0</inkml:trace>
</inkml:ink>
</file>

<file path=ppt/ink/ink3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5:52.745"/>
    </inkml:context>
    <inkml:brush xml:id="br0">
      <inkml:brushProperty name="width" value="0.1" units="cm"/>
      <inkml:brushProperty name="height" value="0.1" units="cm"/>
      <inkml:brushProperty name="color" value="#E71224"/>
    </inkml:brush>
  </inkml:definitions>
  <inkml:trace contextRef="#ctx0" brushRef="#br0">0 38 5068 0 0,'12'-1'201'0'0,"1006"-35"3273"0"0,-987 37-3553 0 0,-1 1-1 0 0,1 1 1 0 0,-1 2-1 0 0,41 12 0 0 0,-70-17-13 0 0,-1 0 0 0 0,1 0-1 0 0,0 0 1 0 0,-1 0-1 0 0,1 1 1 0 0,0-1 0 0 0,0 0-1 0 0,-1 0 1 0 0,1 1-1 0 0,-1-1 1 0 0,1 1-1 0 0,0-1 1 0 0,-1 1 0 0 0,1-1-1 0 0,-1 0 1 0 0,1 1-1 0 0,-1 0 1 0 0,1-1 0 0 0,-1 1-1 0 0,1-1 1 0 0,-1 1-1 0 0,0 0 1 0 0,1-1-1 0 0,-1 1 1 0 0,0 0 0 0 0,1-1-1 0 0,-1 1 1 0 0,0 1-1 0 0,0-2-57 0 0,-1 1-1 0 0,1 0 1 0 0,-1 0-1 0 0,0-1 0 0 0,1 1 1 0 0,-1 0-1 0 0,0-1 0 0 0,1 1 1 0 0,-1-1-1 0 0,0 1 1 0 0,0-1-1 0 0,0 1 0 0 0,0-1 1 0 0,1 0-1 0 0,-1 1 1 0 0,0-1-1 0 0,0 0 0 0 0,0 0 1 0 0,0 1-1 0 0,0-1 1 0 0,0 0-1 0 0,0 0 0 0 0,0 0 1 0 0,-1 0-1 0 0,-31 0-1386 0 0</inkml:trace>
</inkml:ink>
</file>

<file path=ppt/ink/ink3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5:53.212"/>
    </inkml:context>
    <inkml:brush xml:id="br0">
      <inkml:brushProperty name="width" value="0.1" units="cm"/>
      <inkml:brushProperty name="height" value="0.1" units="cm"/>
      <inkml:brushProperty name="color" value="#E71224"/>
    </inkml:brush>
  </inkml:definitions>
  <inkml:trace contextRef="#ctx0" brushRef="#br0">382 1 3604 0 0,'0'0'3371'0'0,"-2"17"-5413"0"0,-123 608 5175 0 0,76-414-2742 0 0,-15 80-83 0 0,-26 305-1 0 0,80-453-242 0 0,4-43 343 0 0,-29 151 0 0 0,34-258 2080 0 0,1 5-2612 0 0,0-1-1 0 0,1 0 1 0 0,-1 0-1 0 0,1 0 1 0 0,-1 0-1 0 0,1 1 1 0 0,0-1-1 0 0,1-3 1 0 0,9-14-1123 0 0,1 1-1 0 0,19-24 1 0 0,4-4-1680 0 0,16-28-1725 0 0</inkml:trace>
</inkml:ink>
</file>

<file path=ppt/ink/ink3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5:54.146"/>
    </inkml:context>
    <inkml:brush xml:id="br0">
      <inkml:brushProperty name="width" value="0.1" units="cm"/>
      <inkml:brushProperty name="height" value="0.1" units="cm"/>
      <inkml:brushProperty name="color" value="#E71224"/>
    </inkml:brush>
  </inkml:definitions>
  <inkml:trace contextRef="#ctx0" brushRef="#br0">1695 129 1108 0 0,'0'0'1921'0'0,"11"-7"-922"0"0,7-3-928 0 0,1 0 1 0 0,0 1 0 0 0,0 1 0 0 0,1 1 0 0 0,27-7-1 0 0,59-1 74 0 0,165-2-1 0 0,-167 14-121 0 0,128-8 243 0 0,667-7 230 0 0,-801 24-548 0 0,0 5-1 0 0,122 28 1 0 0,-211-37 100 0 0,0 0-1 0 0,0 1 0 0 0,0 0 1 0 0,-1 1-1 0 0,1 0 0 0 0,-1 0 1 0 0,9 7-1 0 0,-14-9-48 0 0,0 1 1 0 0,0 0-1 0 0,0-1 0 0 0,0 2 0 0 0,0-1 1 0 0,0 0-1 0 0,-1 0 0 0 0,0 1 0 0 0,1-1 1 0 0,-1 1-1 0 0,-1 0 0 0 0,1 0 0 0 0,0-1 1 0 0,-1 1-1 0 0,0 0 0 0 0,0 0 0 0 0,1 8 1 0 0,-1 32 52 0 0,-1-1 1 0 0,-2 0 0 0 0,-9 45-1 0 0,-1 39 365 0 0,11-73-212 0 0,2 1-1 0 0,3-1 1 0 0,17 89-1 0 0,-3-68-135 0 0,3-1-1 0 0,31 74 0 0 0,74 142 100 0 0,13 32 252 0 0,-109-242-304 0 0,-4 2 0 0 0,18 93 0 0 0,-42-164-75 0 0,3 9 7 0 0,-2 1 0 0 0,0-1-1 0 0,-1 1 1 0 0,-1 0-1 0 0,0 0 1 0 0,-4 22-1 0 0,2-40 7 0 0,1-1 1 0 0,-2 0-1 0 0,1 0 0 0 0,0 0 0 0 0,0 0 0 0 0,0 0 0 0 0,-1 0 0 0 0,1 0 0 0 0,-1 0 0 0 0,0-1 0 0 0,0 1 0 0 0,1 0 0 0 0,-1-1 0 0 0,0 0 0 0 0,0 1 0 0 0,-3 0 0 0 0,-41 19 258 0 0,34-16-180 0 0,-63 25 170 0 0,-112 28 0 0 0,-81 1-198 0 0,153-39-6 0 0,-1-5 0 0 0,-1-6 0 0 0,-191-8 0 0 0,-347-76 308 0 0,-452-83-195 0 0,794 127 1167 0 0,-492 13 0 0 0,711 25-1381 0 0,-28 0-550 0 0,105-8-1187 0 0,0 0 0 0 0,-28-6 0 0 0,33 0-1327 0 0,6-14-2047 0 0</inkml:trace>
</inkml:ink>
</file>

<file path=ppt/ink/ink3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6:01.443"/>
    </inkml:context>
    <inkml:brush xml:id="br0">
      <inkml:brushProperty name="width" value="0.1" units="cm"/>
      <inkml:brushProperty name="height" value="0.1" units="cm"/>
      <inkml:brushProperty name="color" value="#E71224"/>
    </inkml:brush>
  </inkml:definitions>
  <inkml:trace contextRef="#ctx0" brushRef="#br0">15 66 2088 0 0,'0'0'4153'0'0,"-14"-59"-4153"0"0,20 58-1901 0 0,2-2 741 0 0,1 1-120 0 0</inkml:trace>
</inkml:ink>
</file>

<file path=ppt/ink/ink3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6:01.880"/>
    </inkml:context>
    <inkml:brush xml:id="br0">
      <inkml:brushProperty name="width" value="0.1" units="cm"/>
      <inkml:brushProperty name="height" value="0.1" units="cm"/>
      <inkml:brushProperty name="color" value="#E71224"/>
    </inkml:brush>
  </inkml:definitions>
  <inkml:trace contextRef="#ctx0" brushRef="#br0">428 1 7565 0 0,'0'0'1781'0'0,"-4"16"-3596"0"0,-12 49 1949 0 0,-2-2 0 0 0,-49 110 0 0 0,-78 130 841 0 0,139-292-949 0 0,-18 37 105 0 0,-112 198 246 0 0,136-245-324 0 0,0-1 1 0 0,0 1-1 0 0,0-1 1 0 0,-1 1 0 0 0,1-1-1 0 0,0 0 1 0 0,0 1 0 0 0,-1-1-1 0 0,1 1 1 0 0,0-1-1 0 0,-1 1 1 0 0,1-1 0 0 0,0 0-1 0 0,-1 1 1 0 0,1-1 0 0 0,-1 0-1 0 0,1 1 1 0 0,0-1 0 0 0,-1 0-1 0 0,1 0 1 0 0,-1 0-1 0 0,1 1 1 0 0,-1-1 0 0 0,1 0-1 0 0,-1 0 1 0 0,1 0 0 0 0,-1 0-1 0 0,0-13 620 0 0,9-23-715 0 0,0 13-70 0 0,2 1 0 0 0,0 1 0 0 0,1 0 0 0 0,2 0 0 0 0,0 1 1 0 0,1 1-1 0 0,1 0 0 0 0,1 1 0 0 0,0 0 0 0 0,1 2 0 0 0,1 0 0 0 0,34-23 1 0 0,-49 37 53 0 0,0 0 1 0 0,0 1 0 0 0,0-1 0 0 0,0 1 0 0 0,0 0-1 0 0,0 0 1 0 0,0 0 0 0 0,0 0 0 0 0,0 1-1 0 0,1-1 1 0 0,-1 1 0 0 0,0 0 0 0 0,1 0 0 0 0,-1 0-1 0 0,0 0 1 0 0,0 0 0 0 0,1 1 0 0 0,4 1 0 0 0,-4 0 23 0 0,0 0 1 0 0,1 0 0 0 0,-1 1 0 0 0,0-1 0 0 0,-1 1-1 0 0,1 0 1 0 0,0 0 0 0 0,-1 0 0 0 0,1 0 0 0 0,-1 1-1 0 0,4 6 1 0 0,2 4 64 0 0,0 1 0 0 0,-1 0 1 0 0,-1 0-1 0 0,0 1 0 0 0,-2-1 0 0 0,6 21 0 0 0,-6-12-66 0 0,0 0 0 0 0,-2 0 0 0 0,0 1 0 0 0,-2-1 1 0 0,0 1-1 0 0,-2-1 0 0 0,-1 0 0 0 0,-6 29 0 0 0,2-23-930 0 0,-1-2 0 0 0,-2 1 1 0 0,-20 44-1 0 0,-7-5-1786 0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6:38.087"/>
    </inkml:context>
    <inkml:brush xml:id="br0">
      <inkml:brushProperty name="width" value="0.035" units="cm"/>
      <inkml:brushProperty name="height" value="0.035" units="cm"/>
    </inkml:brush>
  </inkml:definitions>
  <inkml:trace contextRef="#ctx0" brushRef="#br0">1226 232 2556,'45'-77'5368,"-26"49"-3568,-2-2 0,-2 0 1,15-37-1,-45 84-637,-15 29-1172,-240 337 2067,167-243-1661,-254 410 407,56 12-622,99-185 1434,128-248-628,79-150-703,-5 18-651,1 0 0,-1 1 0,0-1 1,1 1-1,-1-1 0,1 1 0,0-1 0,0 1 0,0-1 1,0 1-1,2-3 0,13-10-3911,10-6-1692</inkml:trace>
</inkml:ink>
</file>

<file path=ppt/ink/ink3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6:02.313"/>
    </inkml:context>
    <inkml:brush xml:id="br0">
      <inkml:brushProperty name="width" value="0.1" units="cm"/>
      <inkml:brushProperty name="height" value="0.1" units="cm"/>
      <inkml:brushProperty name="color" value="#E71224"/>
    </inkml:brush>
  </inkml:definitions>
  <inkml:trace contextRef="#ctx0" brushRef="#br0">72 21 5308 0 0,'0'0'1759'0'0,"12"-4"-1765"0"0,39-11 29 0 0,-50 14-15 0 0,1 1 0 0 0,-1 0 0 0 0,1 0-1 0 0,-1 0 1 0 0,1 0 0 0 0,-1 0 0 0 0,1 0 0 0 0,-1 0 0 0 0,1 1-1 0 0,-1-1 1 0 0,1 1 0 0 0,-1-1 0 0 0,1 1 0 0 0,-1-1 0 0 0,0 1 0 0 0,1 0-1 0 0,-1-1 1 0 0,0 1 0 0 0,0 0 0 0 0,1 0 0 0 0,-1 0 0 0 0,0 0-1 0 0,0 0 1 0 0,0 1 0 0 0,0-1 0 0 0,0 0 0 0 0,-1 0 0 0 0,1 1 0 0 0,1 1-1 0 0,0 1-22 0 0,0 0 0 0 0,-1 1 0 0 0,1-1 0 0 0,-1 1 0 0 0,0 0 0 0 0,1 7 0 0 0,-1-5 64 0 0,-1 1 0 0 0,0-1 0 0 0,-1 1 0 0 0,0-1 0 0 0,0 1-1 0 0,0-1 1 0 0,-1 0 0 0 0,0 0 0 0 0,0 1 0 0 0,-1-1 0 0 0,0-1 0 0 0,-1 1 0 0 0,1 0 0 0 0,-1-1 0 0 0,0 0 0 0 0,-10 12 0 0 0,-5 2 349 0 0,-1 0 0 0 0,-1-1 0 0 0,-28 19 0 0 0,18-14 306 0 0,78-22-1712 0 0,266-42-694 0 0,-270 31-795 0 0,18-9-1570 0 0</inkml:trace>
</inkml:ink>
</file>

<file path=ppt/ink/ink3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6:02.716"/>
    </inkml:context>
    <inkml:brush xml:id="br0">
      <inkml:brushProperty name="width" value="0.1" units="cm"/>
      <inkml:brushProperty name="height" value="0.1" units="cm"/>
      <inkml:brushProperty name="color" value="#E71224"/>
    </inkml:brush>
  </inkml:definitions>
  <inkml:trace contextRef="#ctx0" brushRef="#br0">196 60 6129 0 0,'0'0'1572'0'0,"-14"4"-1042"0"0,4-1-520 0 0,-9 2 10 0 0,-1 2 1 0 0,1 0-1 0 0,-34 19 1 0 0,48-23-54 0 0,-1 1 0 0 0,1-1 1 0 0,0 1-1 0 0,0 1 0 0 0,1-1 1 0 0,-1 1-1 0 0,-7 9 1 0 0,10-11-13 0 0,0 1 1 0 0,1-1-1 0 0,-1 0 1 0 0,1 0-1 0 0,0 1 1 0 0,-1-1-1 0 0,2 0 1 0 0,-1 1-1 0 0,0-1 1 0 0,1 1-1 0 0,-1-1 1 0 0,1 1-1 0 0,0 0 1 0 0,0-1-1 0 0,1 7 1 0 0,0-7 43 0 0,0 0-1 0 0,0 0 1 0 0,1 0-1 0 0,-1 1 1 0 0,0-2 0 0 0,1 1-1 0 0,0 0 1 0 0,0 0-1 0 0,0 0 1 0 0,0-1-1 0 0,0 1 1 0 0,1-1 0 0 0,-1 0-1 0 0,0 0 1 0 0,1 1-1 0 0,0-2 1 0 0,0 1 0 0 0,0 0-1 0 0,-1 0 1 0 0,1-1-1 0 0,1 0 1 0 0,-1 0-1 0 0,0 0 1 0 0,4 1 0 0 0,7 2 297 0 0,0-1 0 0 0,0-1 0 0 0,0 0 0 0 0,18-1 0 0 0,-12-1 56 0 0,0-1 0 0 0,-1 0 1 0 0,1-2-1 0 0,-1 0 0 0 0,1-1 1 0 0,-1-1-1 0 0,-1-1 0 0 0,1-1 1 0 0,25-13-1 0 0,-37 17-212 0 0,1-1-1 0 0,-1-1 1 0 0,1 0-1 0 0,-1 0 1 0 0,0 0-1 0 0,-1-1 1 0 0,0 0-1 0 0,0 0 1 0 0,0 0 0 0 0,0-1-1 0 0,-1 0 1 0 0,0 0-1 0 0,-1-1 1 0 0,0 1-1 0 0,0-1 1 0 0,0 0 0 0 0,-1 0-1 0 0,0 0 1 0 0,-1 0-1 0 0,1-1 1 0 0,-2 1-1 0 0,1-1 1 0 0,0-14-1 0 0,-2 21-163 0 0,0-1 0 0 0,0 1-1 0 0,-1 0 1 0 0,1-1-1 0 0,0 1 1 0 0,-1 0-1 0 0,1-1 1 0 0,-1 1-1 0 0,0 0 1 0 0,0 0 0 0 0,0 0-1 0 0,0 0 1 0 0,0 0-1 0 0,0 0 1 0 0,0 0-1 0 0,-1 0 1 0 0,1 0 0 0 0,-1 0-1 0 0,1 1 1 0 0,-1-1-1 0 0,0 0 1 0 0,0 1-1 0 0,0 0 1 0 0,0-1-1 0 0,0 1 1 0 0,0 0 0 0 0,0 0-1 0 0,0 0 1 0 0,0 0-1 0 0,0 1 1 0 0,-1-1-1 0 0,1 0 1 0 0,0 1-1 0 0,-1 0 1 0 0,1 0 0 0 0,0-1-1 0 0,-4 1 1 0 0,-9 1-635 0 0,0-1 1 0 0,1 2-1 0 0,-1 0 1 0 0,-24 6 0 0 0,29-5 129 0 0,-70 17-3488 0 0,-8-1-292 0 0</inkml:trace>
</inkml:ink>
</file>

<file path=ppt/ink/ink3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6:07.402"/>
    </inkml:context>
    <inkml:brush xml:id="br0">
      <inkml:brushProperty name="width" value="0.1" units="cm"/>
      <inkml:brushProperty name="height" value="0.1" units="cm"/>
      <inkml:brushProperty name="color" value="#E71224"/>
    </inkml:brush>
  </inkml:definitions>
  <inkml:trace contextRef="#ctx0" brushRef="#br0">1757 15 1720 0 0,'0'0'3592'0'0,"-14"-4"-2357"0"0,3 1-1170 0 0,0 1 0 0 0,-1 0 0 0 0,1 0 0 0 0,0 1 0 0 0,-1 1 1 0 0,1 0-1 0 0,0 0 0 0 0,-1 1 0 0 0,1 1 0 0 0,0 0 1 0 0,-22 6-1 0 0,-45 21 211 0 0,2 3 0 0 0,1 4 0 0 0,-79 49 0 0 0,-207 156 1135 0 0,174-112-975 0 0,48-37-119 0 0,-259 190 616 0 0,383-269-947 0 0,1 0-1 0 0,0 1 0 0 0,1 0 0 0 0,-13 19 1 0 0,21-26-88 0 0,1-1 1 0 0,0 1 0 0 0,1 0 0 0 0,-1 0-1 0 0,1 0 1 0 0,0 0 0 0 0,1 1 0 0 0,0-1-1 0 0,0 1 1 0 0,1-1 0 0 0,-1 1 0 0 0,1 12-1 0 0,1-17-37 0 0,1 0 1 0 0,-1-1-1 0 0,1 1 0 0 0,-1 0 0 0 0,1 0 1 0 0,0 0-1 0 0,0-1 0 0 0,0 1 0 0 0,0 0 0 0 0,1-1 1 0 0,-1 1-1 0 0,1-1 0 0 0,0 0 0 0 0,-1 1 0 0 0,1-1 1 0 0,0 0-1 0 0,5 3 0 0 0,-3-2-112 0 0,0 0 0 0 0,0 0 0 0 0,1-1 0 0 0,-1 0 1 0 0,1 0-1 0 0,0 0 0 0 0,-1 0 0 0 0,1-1 0 0 0,0 0 0 0 0,0 0 0 0 0,6 1 0 0 0,64-3-4092 0 0</inkml:trace>
</inkml:ink>
</file>

<file path=ppt/ink/ink3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6:04.997"/>
    </inkml:context>
    <inkml:brush xml:id="br0">
      <inkml:brushProperty name="width" value="0.1" units="cm"/>
      <inkml:brushProperty name="height" value="0.1" units="cm"/>
      <inkml:brushProperty name="color" value="#E71224"/>
    </inkml:brush>
  </inkml:definitions>
  <inkml:trace contextRef="#ctx0" brushRef="#br0">108 123 116 0 0,'0'0'491'0'0,"-14"1"508"0"0,10 0-741 0 0,-47 2 423 0 0,12-1 3079 0 0,567-45-4937 0 0,-356 23 1168 0 0,-14 2 48 0 0,203-20 110 0 0,-2 28-132 0 0,-337 10-86 0 0,-1 2 0 0 0,0 1 0 0 0,0 0 0 0 0,0 1 0 0 0,0 2 0 0 0,-1 0 0 0 0,0 1 1 0 0,31 16-1 0 0,-37-15 5 0 0,0 0 0 0 0,-1 1 0 0 0,0 1 0 0 0,-1 0 0 0 0,0 1 0 0 0,-1 0 0 0 0,0 1 0 0 0,0 0 0 0 0,-1 1 0 0 0,-1 0 0 0 0,15 28 0 0 0,-4 5 310 0 0,-2 1-1 0 0,-3 1 0 0 0,-1 1 0 0 0,9 60 0 0 0,-8-37 79 0 0,4 7 9 0 0,0-2 162 0 0,-4 1-1 0 0,10 126 1 0 0,-24-199-457 0 0,-1 0 1 0 0,-1 0 0 0 0,1 0 0 0 0,-1 0-1 0 0,1 0 1 0 0,-1 0 0 0 0,-2 6 0 0 0,2-10-153 0 0,0 1-1 0 0,0 0 1 0 0,0-1 0 0 0,1 1 0 0 0,-2-1-1 0 0,1 1 1 0 0,0-1 0 0 0,0 0 0 0 0,0 1 0 0 0,-1-1-1 0 0,1 0 1 0 0,0 0 0 0 0,-1 0 0 0 0,0 0-1 0 0,1 0 1 0 0,-1 0 0 0 0,1 0 0 0 0,-1 0-1 0 0,0-1 1 0 0,1 1 0 0 0,-1-1 0 0 0,0 1 0 0 0,0-1-1 0 0,-2 0 1 0 0,-18 1-1831 0 0</inkml:trace>
</inkml:ink>
</file>

<file path=ppt/ink/ink3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6:05.439"/>
    </inkml:context>
    <inkml:brush xml:id="br0">
      <inkml:brushProperty name="width" value="0.1" units="cm"/>
      <inkml:brushProperty name="height" value="0.1" units="cm"/>
      <inkml:brushProperty name="color" value="#E71224"/>
    </inkml:brush>
  </inkml:definitions>
  <inkml:trace contextRef="#ctx0" brushRef="#br0">1 217 1212 0 0,'0'0'4522'0'0,"15"12"-4727"0"0,5 5 160 0 0,0-1 17 0 0,0 0-1 0 0,35 19 0 0 0,-20-15 103 0 0,0-2 0 0 0,60 21 0 0 0,-74-32-26 0 0,0-1 1 0 0,0-1-1 0 0,1-1 1 0 0,0-1-1 0 0,0-1 1 0 0,29 0-1 0 0,-44-3 212 0 0,0 0 0 0 0,1-1 0 0 0,-1 1 1 0 0,0-1-1 0 0,0-1 0 0 0,0 0 0 0 0,0 0 0 0 0,0 0 0 0 0,-1 0 0 0 0,1-1 0 0 0,-1-1 0 0 0,0 1 0 0 0,0-1 0 0 0,0 0 0 0 0,4-5 1 0 0,12-14 616 0 0,-2 0 1 0 0,23-36 0 0 0,-5 7-722 0 0,-33 47-192 0 0,22-28 38 0 0,57-57-1 0 0,-77 84-173 0 0,1 0 0 0 0,0 0 0 0 0,1 1 0 0 0,-1 0 0 0 0,1 0 0 0 0,0 1 0 0 0,1 1 0 0 0,-1-1 0 0 0,1 1 1 0 0,0 1-1 0 0,0 0 0 0 0,0 0 0 0 0,15-1 0 0 0,-22 4-21 0 0,-2-1 30 0 0,0 1 0 0 0,1 0 0 0 0,-1 0-1 0 0,0 0 1 0 0,1 0 0 0 0,-1 0 0 0 0,0 0 0 0 0,0 0-1 0 0,1 0 1 0 0,-1 0 0 0 0,0 0 0 0 0,1 1-1 0 0,-1-1 1 0 0,0 1 0 0 0,0-1 0 0 0,0 1 0 0 0,1-1-1 0 0,-1 1 1 0 0,0 0 0 0 0,0-1 0 0 0,0 1-1 0 0,1 1 1 0 0,0 16-3496 0 0</inkml:trace>
</inkml:ink>
</file>

<file path=ppt/ink/ink3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6:06.045"/>
    </inkml:context>
    <inkml:brush xml:id="br0">
      <inkml:brushProperty name="width" value="0.1" units="cm"/>
      <inkml:brushProperty name="height" value="0.1" units="cm"/>
      <inkml:brushProperty name="color" value="#E71224"/>
    </inkml:brush>
  </inkml:definitions>
  <inkml:trace contextRef="#ctx0" brushRef="#br0">1 196 6461 0 0,'0'0'4583'0'0,"30"-8"-6256"0"0,31-5 1789 0 0,1 2 1 0 0,120-5-1 0 0,1445-67 1457 0 0,-1072 45-1220 0 0,39 16-231 0 0,-198 19-148 0 0,-385 2-10 0 0,-8 1 35 0 0,-1 0-1 0 0,1 0 1 0 0,0 0 0 0 0,-1 0 0 0 0,1 0 0 0 0,0 1-1 0 0,-1-1 1 0 0,1 1 0 0 0,-1-1 0 0 0,5 3-1 0 0,-5 28-986 0 0,7 19 1037 0 0,2-1 1 0 0,20 55 0 0 0,-9-29 179 0 0,15 34-144 0 0,51 108-1 0 0,-1-7 79 0 0,-81-193-149 0 0,0 1 0 0 0,-1 0 0 0 0,-1 1 0 0 0,-1-1-1 0 0,0 1 1 0 0,-1 0 0 0 0,-2 0 0 0 0,-1 22 0 0 0,0-26 6 0 0,-1-1 1 0 0,-1 1 0 0 0,-1-1 0 0 0,0 1-1 0 0,-1-1 1 0 0,0-1 0 0 0,-1 1 0 0 0,-1-1-1 0 0,0 0 1 0 0,-1 0 0 0 0,-9 12 0 0 0,-9 6 48 0 0,-1-1 1 0 0,-2-1 0 0 0,0-2-1 0 0,-2-1 1 0 0,-67 43-1 0 0,20-22 85 0 0,-127 56-1 0 0,89-56-43 0 0,-2-5 1 0 0,-192 43-1 0 0,-251 8 94 0 0,329-68-89 0 0,-1-10 0 0 0,-375-22 0 0 0,513-1-1 0 0,-137-29 1 0 0,202 30 72 0 0,1-1-1 0 0,-1-1 1 0 0,2-2 0 0 0,-1-1 0 0 0,2-1-1 0 0,-1-1 1 0 0,2-1 0 0 0,-42-32-1 0 0,56 35-16 0 0,0-1 0 0 0,0 0 0 0 0,1 0-1 0 0,1-1 1 0 0,0-1 0 0 0,1 0-1 0 0,1 0 1 0 0,0 0 0 0 0,-9-29-1 0 0,1-4-18 0 0,-17-96 0 0 0,23 81-77 0 0,4 0-1 0 0,2 0 1 0 0,5-80 0 0 0,31-191-338 0 0,-11 136-429 0 0,-19 144-834 0 0,-1 2-3608 0 0,2 33 151 0 0</inkml:trace>
</inkml:ink>
</file>

<file path=ppt/ink/ink3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6:06.542"/>
    </inkml:context>
    <inkml:brush xml:id="br0">
      <inkml:brushProperty name="width" value="0.1" units="cm"/>
      <inkml:brushProperty name="height" value="0.1" units="cm"/>
      <inkml:brushProperty name="color" value="#E71224"/>
    </inkml:brush>
  </inkml:definitions>
  <inkml:trace contextRef="#ctx0" brushRef="#br0">1 76 6553 0 0,'0'0'3271'0'0,"7"-12"-2875"0"0,-2 3-382 0 0,-4 6-36 0 0,1 0 0 0 0,-1 0 1 0 0,1 0-1 0 0,-1 0 0 0 0,1 0 0 0 0,0 0 0 0 0,0 0 0 0 0,1 0 0 0 0,-1 1 1 0 0,1-1-1 0 0,-1 1 0 0 0,1 0 0 0 0,0 0 0 0 0,-1 0 0 0 0,1 0 0 0 0,0 0 1 0 0,1 0-1 0 0,-1 1 0 0 0,0 0 0 0 0,0-1 0 0 0,1 1 0 0 0,-1 0 0 0 0,5 0 1 0 0,14 0-56 0 0,0 0 1 0 0,0 2-1 0 0,0 1 1 0 0,0 0-1 0 0,0 2 1 0 0,0 1-1 0 0,32 10 1 0 0,-45-11 102 0 0,0 0 0 0 0,-1 0 0 0 0,1 0 0 0 0,-1 1 0 0 0,0 1 0 0 0,0-1 0 0 0,0 1 0 0 0,11 13 0 0 0,-15-14 1 0 0,0 0 1 0 0,0 0-1 0 0,0 0 1 0 0,-1 1 0 0 0,0 0-1 0 0,0 0 1 0 0,-1 0-1 0 0,1 0 1 0 0,-1 0-1 0 0,0 0 1 0 0,-1 1-1 0 0,0-1 1 0 0,0 0-1 0 0,0 8 1 0 0,-1-9 0 0 0,0-1 0 0 0,0 0 1 0 0,-1 0-1 0 0,1 0 0 0 0,-1 0 0 0 0,0 0 1 0 0,0 0-1 0 0,-1 0 0 0 0,1 0 0 0 0,-1 0 1 0 0,0 0-1 0 0,0-1 0 0 0,0 1 0 0 0,-1-1 1 0 0,1 1-1 0 0,-1-1 0 0 0,0 0 0 0 0,1 0 1 0 0,-2 0-1 0 0,1 0 0 0 0,0-1 0 0 0,0 1 1 0 0,-1-1-1 0 0,1 0 0 0 0,-6 2 0 0 0,-8 4 124 0 0,-1-1 0 0 0,1-1-1 0 0,-1 0 1 0 0,-23 3 0 0 0,41-9-150 0 0,0 0-41 0 0,-1 0 1 0 0,1 0-1 0 0,-1 0 1 0 0,1 0-1 0 0,0 0 1 0 0,-1 0 0 0 0,1 0-1 0 0,-1 0 1 0 0,1 0-1 0 0,0 0 1 0 0,-1 1-1 0 0,1-1 1 0 0,-1 0-1 0 0,1 0 1 0 0,0 0 0 0 0,-1 1-1 0 0,1-1 1 0 0,0 0-1 0 0,-1 0 1 0 0,1 1-1 0 0,0-1 1 0 0,0 0-1 0 0,-1 1 1 0 0,1-1 0 0 0,0 0-1 0 0,0 1 1 0 0,-1-1-1 0 0,1 0 1 0 0,0 1-1 0 0,0-1 1 0 0,0 1-1 0 0,0-1 1 0 0,0 0 0 0 0,0 1-1 0 0,-1 0 1 0 0,12 13-696 0 0,26 9 360 0 0,-35-22 366 0 0,28 16-39 0 0,82 51-83 0 0,-102-61 151 0 0,0 0 1 0 0,0 1-1 0 0,-1 1 1 0 0,-1 0-1 0 0,1 0 0 0 0,-2 0 1 0 0,1 1-1 0 0,8 15 0 0 0,-16-24 8 0 0,1-1 0 0 0,-1 1 0 0 0,1-1-1 0 0,-1 1 1 0 0,0 0 0 0 0,1-1-1 0 0,-1 1 1 0 0,0 0 0 0 0,0-1-1 0 0,0 1 1 0 0,1 0 0 0 0,-1 0-1 0 0,0-1 1 0 0,0 1 0 0 0,0 0 0 0 0,0 0-1 0 0,0-1 1 0 0,0 1 0 0 0,0 0-1 0 0,-1-1 1 0 0,1 1 0 0 0,0 0-1 0 0,0 0 1 0 0,0-1 0 0 0,-1 1-1 0 0,1 0 1 0 0,0-1 0 0 0,-1 1 0 0 0,1-1-1 0 0,-1 1 1 0 0,1 0 0 0 0,-1-1-1 0 0,1 1 1 0 0,-1-1 0 0 0,1 1-1 0 0,-1-1 1 0 0,1 1 0 0 0,-1-1-1 0 0,0 0 1 0 0,1 1 0 0 0,-1-1 0 0 0,0 1-1 0 0,-37 6 1283 0 0,21-4-1311 0 0,-45 8 110 0 0,8-2-20 0 0,-58 18 0 0 0,97-23-318 0 0,1 1 1 0 0,-1 1 0 0 0,1 1 0 0 0,0 0-1 0 0,0 0 1 0 0,1 2 0 0 0,0 0-1 0 0,-18 15 1 0 0,30-23 103 0 0,-15 16-1160 0 0,16-17 1129 0 0,-1 1-1 0 0,1 0 0 0 0,-1-1 1 0 0,1 1-1 0 0,-1-1 0 0 0,1 1 0 0 0,0 0 1 0 0,-1-1-1 0 0,1 1 0 0 0,0 0 0 0 0,-1 0 1 0 0,1-1-1 0 0,0 1 0 0 0,0 0 0 0 0,0 0 1 0 0,0-1-1 0 0,0 1 0 0 0,0 0 0 0 0,0 0 1 0 0,0-1-1 0 0,0 1 0 0 0,0 0 1 0 0,0 0-1 0 0,1 1 0 0 0,6 1-2703 0 0</inkml:trace>
</inkml:ink>
</file>

<file path=ppt/ink/ink3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6:06.978"/>
    </inkml:context>
    <inkml:brush xml:id="br0">
      <inkml:brushProperty name="width" value="0.1" units="cm"/>
      <inkml:brushProperty name="height" value="0.1" units="cm"/>
      <inkml:brushProperty name="color" value="#E71224"/>
    </inkml:brush>
  </inkml:definitions>
  <inkml:trace contextRef="#ctx0" brushRef="#br0">205 219 6673 0 0,'0'0'2797'0'0,"-13"11"-3203"0"0,-11 8 334 0 0,1 1-1 0 0,1 2 1 0 0,1 0-1 0 0,1 1 1 0 0,-25 38-1 0 0,39-51 30 0 0,1 0-1 0 0,1 0 0 0 0,-1 0 0 0 0,2 1 1 0 0,-1 0-1 0 0,1 0 0 0 0,1 0 1 0 0,0 0-1 0 0,-1 19 0 0 0,3-27 34 0 0,0 1 0 0 0,1-1 0 0 0,-1 0 0 0 0,0 1 0 0 0,1-1 0 0 0,0 0 0 0 0,0 1 0 0 0,0-1 0 0 0,0 0 0 0 0,0 0 0 0 0,1 0 0 0 0,-1 0 1 0 0,1 0-1 0 0,0 0 0 0 0,0 0 0 0 0,0 0 0 0 0,0-1 0 0 0,1 1 0 0 0,-1-1 0 0 0,1 0 0 0 0,-1 0 0 0 0,1 0 0 0 0,0 0 0 0 0,0 0 0 0 0,0 0 0 0 0,0-1 0 0 0,0 1 0 0 0,0-1 0 0 0,0 0 0 0 0,0 0 0 0 0,1 0 0 0 0,-1 0 0 0 0,0-1 0 0 0,1 0 0 0 0,4 1 0 0 0,3-1 176 0 0,0 0-1 0 0,0-1 0 0 0,0 0 0 0 0,0 0 1 0 0,0-2-1 0 0,0 1 0 0 0,0-1 0 0 0,-1-1 0 0 0,1 0 1 0 0,-1 0-1 0 0,0-1 0 0 0,0 0 0 0 0,-1-1 1 0 0,1 0-1 0 0,-1-1 0 0 0,9-8 0 0 0,3-4 292 0 0,-1 0-1 0 0,0-2 0 0 0,-2 0 0 0 0,0-1 1 0 0,17-29-1 0 0,-23 31-330 0 0,0-1 0 0 0,-1 0 1 0 0,-2 0-1 0 0,8-23 0 0 0,-14 35-130 0 0,0 0 0 0 0,-1 0 0 0 0,0 0 0 0 0,-1 0 0 0 0,0 0 0 0 0,-1-1 0 0 0,1 1 0 0 0,-2 0 0 0 0,1 0 0 0 0,-1 0 0 0 0,-1-1 0 0 0,0 1 0 0 0,-3-10 0 0 0,3 14-82 0 0,0 1-1 0 0,-1-1 0 0 0,1 1 1 0 0,-1 0-1 0 0,0 0 1 0 0,0 0-1 0 0,0 0 0 0 0,0 0 1 0 0,-1 0-1 0 0,0 1 0 0 0,-6-5 1 0 0,-3 0-729 0 0,0 0-1 0 0,0 1 1 0 0,-18-6 0 0 0,-48-16-3688 0 0</inkml:trace>
</inkml:ink>
</file>

<file path=ppt/ink/ink3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6:08.030"/>
    </inkml:context>
    <inkml:brush xml:id="br0">
      <inkml:brushProperty name="width" value="0.1" units="cm"/>
      <inkml:brushProperty name="height" value="0.1" units="cm"/>
      <inkml:brushProperty name="color" value="#E71224"/>
    </inkml:brush>
  </inkml:definitions>
  <inkml:trace contextRef="#ctx0" brushRef="#br0">0 0 7553 0 0,'0'0'4284'0'0,"11"21"-6012"0"0,1 3 1815 0 0,-1 0-1 0 0,-1 1 1 0 0,-1 0 0 0 0,-1 1-1 0 0,-1 0 1 0 0,5 40 0 0 0,-5 30 216 0 0,-9 139-1 0 0,-27 99 163 0 0,9-123-289 0 0,10-131-168 0 0,9-72 169 0 0,-1 1-1 0 0,-1 0 0 0 0,1-1 1 0 0,-1 0-1 0 0,-1 1 0 0 0,-7 12 841 0 0,12-29-943 0 0,0-1 1 0 0,0 1-1 0 0,1-1 0 0 0,0 1 0 0 0,1 0 0 0 0,0 0 0 0 0,0 0 0 0 0,1 0 0 0 0,0 1 0 0 0,0-1 1 0 0,1 1-1 0 0,10-13 0 0 0,2 1-301 0 0,0 0 0 0 0,1 1 1 0 0,21-16-1 0 0,-27 24 137 0 0,1 1-1 0 0,-1 1 1 0 0,1-1-1 0 0,1 2 1 0 0,0 0 0 0 0,0 1-1 0 0,0 0 1 0 0,1 1-1 0 0,21-5 1 0 0,-26 9 40 0 0,-1-1 0 0 0,1 2 1 0 0,0-1-1 0 0,-1 1 0 0 0,1 1 0 0 0,0 0 0 0 0,-1 0 1 0 0,1 1-1 0 0,-1 0 0 0 0,1 0 0 0 0,-1 1 0 0 0,0 1 1 0 0,0-1-1 0 0,0 2 0 0 0,16 9 0 0 0,-9-2 117 0 0,-1 0-1 0 0,0 0 1 0 0,-1 2 0 0 0,-1 0-1 0 0,0 0 1 0 0,-1 1 0 0 0,0 1 0 0 0,-1 0-1 0 0,-1 1 1 0 0,-1 0 0 0 0,0 0-1 0 0,11 32 1 0 0,-10-8 131 0 0,-7-27-1488 0 0,1 0 0 0 0,8 21 0 0 0,2-12-1721 0 0</inkml:trace>
</inkml:ink>
</file>

<file path=ppt/ink/ink3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6:13.222"/>
    </inkml:context>
    <inkml:brush xml:id="br0">
      <inkml:brushProperty name="width" value="0.1" units="cm"/>
      <inkml:brushProperty name="height" value="0.1" units="cm"/>
      <inkml:brushProperty name="color" value="#E71224"/>
    </inkml:brush>
  </inkml:definitions>
  <inkml:trace contextRef="#ctx0" brushRef="#br0">48 62 2764 0 0,'0'0'1650'0'0,"-8"-4"-2326"0"0,-23-14 522 0 0,23 14 816 0 0,48 10-888 0 0,198-2 3771 0 0,120-24-2592 0 0,12-1-830 0 0,-255 18 170 0 0,325 5 1255 0 0,-418 0-2080 0 0,0 1 0 0 0,0 1 0 0 0,-1 1 0 0 0,34 13-1 0 0,-54-18 109 0 0,-34-12-2613 0 0,14 4 914 0 0,-11-8-114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5:33.701"/>
    </inkml:context>
    <inkml:brush xml:id="br0">
      <inkml:brushProperty name="width" value="0.035" units="cm"/>
      <inkml:brushProperty name="height" value="0.035" units="cm"/>
    </inkml:brush>
  </inkml:definitions>
  <inkml:trace contextRef="#ctx0" brushRef="#br0">28 1 12965,'-2'3'1152,"-1"4"-1152,1 9-2376,-3 24 852,0 9-96,0 14-696,0-7-1325</inkml:trace>
</inkml:ink>
</file>

<file path=ppt/ink/ink3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6:13.675"/>
    </inkml:context>
    <inkml:brush xml:id="br0">
      <inkml:brushProperty name="width" value="0.1" units="cm"/>
      <inkml:brushProperty name="height" value="0.1" units="cm"/>
      <inkml:brushProperty name="color" value="#E71224"/>
    </inkml:brush>
  </inkml:definitions>
  <inkml:trace contextRef="#ctx0" brushRef="#br0">48 5 848 0 0,'0'0'1442'0'0,"13"-1"-1019"0"0,-2 0-416 0 0,-4 0-18 0 0,-1 0 1 0 0,1 1 0 0 0,-1-1 0 0 0,1 2-1 0 0,0-1 1 0 0,-1 1 0 0 0,1 0-1 0 0,-1 0 1 0 0,1 1 0 0 0,-1-1 0 0 0,7 4-1 0 0,2 2 22 0 0,-2 0 0 0 0,1 1 0 0 0,-1 0 0 0 0,0 1 0 0 0,-1 1-1 0 0,0 0 1 0 0,0 1 0 0 0,-1 0 0 0 0,0 0 0 0 0,-1 1 0 0 0,-1 1 0 0 0,0 0 0 0 0,0 0-1 0 0,-2 0 1 0 0,1 1 0 0 0,-2 1 0 0 0,0-1 0 0 0,0 1 0 0 0,-2 0 0 0 0,0 0 0 0 0,0 0-1 0 0,1 23 1 0 0,-5-33 34 0 0,0 0 0 0 0,0-1 1 0 0,0 1-1 0 0,-1 0 0 0 0,0-1 0 0 0,0 1 0 0 0,0-1 0 0 0,-1 1 0 0 0,1-1 0 0 0,-1 0 1 0 0,0 1-1 0 0,0-1 0 0 0,-1 0 0 0 0,-3 5 0 0 0,2-4 128 0 0,-1 0 0 0 0,0 0 0 0 0,-1 0-1 0 0,1 0 1 0 0,-1-1 0 0 0,0 0 0 0 0,0 0 0 0 0,-10 5 0 0 0,-10 1 354 0 0,0-1 0 0 0,-1 0 1 0 0,-51 8-1 0 0,42-10-904 0 0,-59 17-2517 0 0</inkml:trace>
</inkml:ink>
</file>

<file path=ppt/ink/ink3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6:14.079"/>
    </inkml:context>
    <inkml:brush xml:id="br0">
      <inkml:brushProperty name="width" value="0.1" units="cm"/>
      <inkml:brushProperty name="height" value="0.1" units="cm"/>
      <inkml:brushProperty name="color" value="#E71224"/>
    </inkml:brush>
  </inkml:definitions>
  <inkml:trace contextRef="#ctx0" brushRef="#br0">262 1 3940 0 0,'0'0'5703'0'0,"0"11"-7587"0"0,-19 407 3869 0 0,-33 10-1028 0 0,34-284-654 0 0,-13 126-76 0 0,-40 254 126 0 0,65-495-299 0 0,-1-1 0 0 0,-1-1 0 0 0,-22 50 0 0 0,30-76-54 0 0,0-1-1 0 0,0 1 0 0 0,0-1 0 0 0,0 1 1 0 0,-1 0-1 0 0,1-1 0 0 0,0 0 1 0 0,0 1-1 0 0,0-1 0 0 0,-1 1 0 0 0,1-1 1 0 0,0 1-1 0 0,0-1 0 0 0,-1 1 0 0 0,1-1 1 0 0,0 0-1 0 0,-1 1 0 0 0,1-1 0 0 0,-1 0 1 0 0,1 1-1 0 0,0-1 0 0 0,-1 0 1 0 0,1 1-1 0 0,-1-1 0 0 0,1 0 0 0 0,-1 0 1 0 0,1 0-1 0 0,-1 1 0 0 0,1-1 0 0 0,-1 0 1 0 0,1 0-1 0 0,-2 0 0 0 0,-3-16-1265 0 0,3-24-1758 0 0,8 11 150 0 0,11-24-1738 0 0</inkml:trace>
</inkml:ink>
</file>

<file path=ppt/ink/ink3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6:14.499"/>
    </inkml:context>
    <inkml:brush xml:id="br0">
      <inkml:brushProperty name="width" value="0.1" units="cm"/>
      <inkml:brushProperty name="height" value="0.1" units="cm"/>
      <inkml:brushProperty name="color" value="#E71224"/>
    </inkml:brush>
  </inkml:definitions>
  <inkml:trace contextRef="#ctx0" brushRef="#br0">1 270 7009 0 0,'0'0'299'0'0,"5"-13"116"0"0,-2 4-306 0 0,-2 4-59 0 0,1 0 0 0 0,0 0 0 0 0,0 1-1 0 0,0-1 1 0 0,1 0 0 0 0,-1 1 0 0 0,1-1 0 0 0,0 1 0 0 0,0 0 0 0 0,1 0-1 0 0,-1 0 1 0 0,1 1 0 0 0,0-1 0 0 0,0 1 0 0 0,0 0 0 0 0,0 0 0 0 0,10-5-1 0 0,10-2-27 0 0,0 1 0 0 0,2 0-1 0 0,49-9 1 0 0,83-2 45 0 0,-126 17-33 0 0,652-36 290 0 0,-280 22-293 0 0,-163 2 15 0 0,602-15-110 0 0,-829 31 78 0 0,1 0-1 0 0,0 1 0 0 0,0 0 1 0 0,-1 1-1 0 0,1 0 0 0 0,-1 2 1 0 0,0-1-1 0 0,0 2 0 0 0,0 0 1 0 0,-1 1-1 0 0,14 9 0 0 0,-10-4 39 0 0,0 2 0 0 0,-1 0-1 0 0,-1 0 1 0 0,-1 2 0 0 0,0 0 0 0 0,-1 0-1 0 0,15 24 1 0 0,280 531 310 0 0,-162-278-164 0 0,-62-136-138 0 0,111 221 134 0 0,-158-295-155 0 0,-3 1 0 0 0,36 142-1 0 0,-67-213-50 0 0,0 1-1 0 0,-1-1 0 0 0,0 0 1 0 0,-1 1-1 0 0,-1 20 1 0 0,-1-29-2 0 0,1 0 0 0 0,-1 0 1 0 0,0 0-1 0 0,-1-1 1 0 0,1 1-1 0 0,-1-1 1 0 0,0 1-1 0 0,0-1 1 0 0,0 1-1 0 0,-1-1 1 0 0,1 0-1 0 0,-1 0 0 0 0,0 0 1 0 0,0-1-1 0 0,-1 1 1 0 0,1-1-1 0 0,-1 0 1 0 0,1 1-1 0 0,-6 2 1 0 0,-8 3 68 0 0,1-1 0 0 0,-1-1 0 0 0,-1 0 1 0 0,1-1-1 0 0,-1-1 0 0 0,-1-1 0 0 0,-28 4 1 0 0,-674 57 1690 0 0,615-59-1479 0 0,-753 10 1341 0 0,5-35-369 0 0,624 12-1264 0 0,119 7 41 0 0,-42-2-1254 0 0,124 0-275 0 0,-1-1 0 0 0,-56-14 0 0 0,82 16 1170 0 0,0 0 1 0 0,1-1-1 0 0,-1 1 0 0 0,0-1 0 0 0,0 1 0 0 0,1-1 0 0 0,-6-4 0 0 0,-25-31-3598 0 0</inkml:trace>
</inkml:ink>
</file>

<file path=ppt/ink/ink3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6:14.940"/>
    </inkml:context>
    <inkml:brush xml:id="br0">
      <inkml:brushProperty name="width" value="0.1" units="cm"/>
      <inkml:brushProperty name="height" value="0.1" units="cm"/>
      <inkml:brushProperty name="color" value="#E71224"/>
    </inkml:brush>
  </inkml:definitions>
  <inkml:trace contextRef="#ctx0" brushRef="#br0">303 0 4396 0 0,'0'0'6139'0'0,"-16"19"-6836"0"0,-7 11 649 0 0,0 0 0 0 0,2 2 0 0 0,2 0 0 0 0,-20 43 0 0 0,13-7 238 0 0,2 1 0 0 0,4 1-1 0 0,-17 110 1 0 0,-3 223 191 0 0,27-267 43 0 0,12-122 1765 0 0,14-51-2177 0 0,1 0 0 0 0,3 1 0 0 0,0 0 0 0 0,3 2 0 0 0,1 0 0 0 0,1 1 0 0 0,1 1 0 0 0,32-31 0 0 0,-48 54 9 0 0,1 1 0 0 0,1 0 0 0 0,0 0 0 0 0,0 1-1 0 0,0 0 1 0 0,11-6 0 0 0,-15 11-36 0 0,-1 0 0 0 0,0 1 0 0 0,0-1 0 0 0,1 1 0 0 0,-1 0 0 0 0,1 0 0 0 0,-1 0 1 0 0,1 0-1 0 0,0 1 0 0 0,-1 0 0 0 0,1 0 0 0 0,-1 0 0 0 0,1 1 0 0 0,0-1 0 0 0,-1 1 0 0 0,1 0 0 0 0,-1 0 0 0 0,5 3 0 0 0,5 2-35 0 0,-1 1 0 0 0,0 0-1 0 0,0 1 1 0 0,-1 1 0 0 0,0 0-1 0 0,0 1 1 0 0,-1 0 0 0 0,0 1-1 0 0,-1 0 1 0 0,-1 0 0 0 0,9 14-1 0 0,6 10 58 0 0,-2 1 0 0 0,31 67-1 0 0,-35-60-130 0 0,-2 1 0 0 0,-1 1 1 0 0,-3 0-1 0 0,-2 0 0 0 0,-1 2 0 0 0,3 61 0 0 0,-11-67-775 0 0,-1 0 0 0 0,-2 0 0 0 0,-1 0-1 0 0,-13 55 1 0 0,-7-11-1875 0 0</inkml:trace>
</inkml:ink>
</file>

<file path=ppt/ink/ink3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6:15.426"/>
    </inkml:context>
    <inkml:brush xml:id="br0">
      <inkml:brushProperty name="width" value="0.1" units="cm"/>
      <inkml:brushProperty name="height" value="0.1" units="cm"/>
      <inkml:brushProperty name="color" value="#E71224"/>
    </inkml:brush>
  </inkml:definitions>
  <inkml:trace contextRef="#ctx0" brushRef="#br0">344 1 8309 0 0,'0'0'4516'0'0,"4"9"-6547"0"0,-2-4 2032 0 0,0 0 1 0 0,0 1 0 0 0,0-1 0 0 0,-1 1 0 0 0,0-1 0 0 0,0 1 0 0 0,0 0-1 0 0,-1-1 1 0 0,0 1 0 0 0,0 0 0 0 0,0 0 0 0 0,-1-1 0 0 0,1 1-1 0 0,-1 0 1 0 0,-1-1 0 0 0,-2 8 0 0 0,-11 29 182 0 0,-1-1-1 0 0,-3 0 1 0 0,-24 40 0 0 0,-81 109 485 0 0,3-3-345 0 0,119-185-349 0 0,1 0-1 0 0,-1 1 1 0 0,1-1-1 0 0,0 1 0 0 0,-1-1 1 0 0,1 1-1 0 0,0-1 1 0 0,1 1-1 0 0,-1 0 1 0 0,0-1-1 0 0,0 4 1 0 0,10 3-307 0 0,14-5 178 0 0,146 5 126 0 0,27 2-808 0 0,-63 4-2554 0 0,-100-11 621 0 0,-3-3-1417 0 0</inkml:trace>
</inkml:ink>
</file>

<file path=ppt/ink/ink3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6:15.851"/>
    </inkml:context>
    <inkml:brush xml:id="br0">
      <inkml:brushProperty name="width" value="0.1" units="cm"/>
      <inkml:brushProperty name="height" value="0.1" units="cm"/>
      <inkml:brushProperty name="color" value="#E71224"/>
    </inkml:brush>
  </inkml:definitions>
  <inkml:trace contextRef="#ctx0" brushRef="#br0">377 57 6733 0 0,'0'0'3621'0'0,"-2"-11"-2012"0"0,-3-34-459 0 0,1 199-1816 0 0,-4-90 852 0 0,-2 0-1 0 0,-3-1 0 0 0,-26 77 1 0 0,-88 174 272 0 0,23-133-286 0 0,46-85-1629 0 0,57-95 1370 0 0,1-1 1 0 0,-1 1 0 0 0,1-1-1 0 0,-1 1 1 0 0,1-1-1 0 0,-1 1 1 0 0,1 0-1 0 0,0-1 1 0 0,-1 1-1 0 0,1-1 1 0 0,0 1 0 0 0,0 0-1 0 0,-1-1 1 0 0,1 1-1 0 0,0 0 1 0 0,0-1-1 0 0,0 1 1 0 0,0 0 0 0 0,0 0-1 0 0,0-1 1 0 0,0 1-1 0 0,0 0 1 0 0,0-1-1 0 0,0 1 1 0 0,0 0 0 0 0,1-1-1 0 0,-1 1 1 0 0,0 0-1 0 0,0-1 1 0 0,1 1-1 0 0,-1 0 1 0 0,0-1 0 0 0,1 1-1 0 0,-1-1 1 0 0,0 1-1 0 0,1-1 1 0 0,-1 1-1 0 0,1-1 1 0 0,-1 1 0 0 0,1-1-1 0 0,-1 1 1 0 0,1-1-1 0 0,0 1 1 0 0,-1-1-1 0 0,1 0 1 0 0,0 0 0 0 0,-1 1-1 0 0,1-1 1 0 0,0 0-1 0 0,-1 0 1 0 0,1 0-1 0 0,0 1 1 0 0,-1-1 0 0 0,2 0-1 0 0,4 0-293 0 0,-1 0 0 0 0,0 0-1 0 0,0-1 1 0 0,0 1 0 0 0,1-1-1 0 0,-1 0 1 0 0,8-3 0 0 0,39-17-2170 0 0</inkml:trace>
</inkml:ink>
</file>

<file path=ppt/ink/ink3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6:16.275"/>
    </inkml:context>
    <inkml:brush xml:id="br0">
      <inkml:brushProperty name="width" value="0.1" units="cm"/>
      <inkml:brushProperty name="height" value="0.1" units="cm"/>
      <inkml:brushProperty name="color" value="#E71224"/>
    </inkml:brush>
  </inkml:definitions>
  <inkml:trace contextRef="#ctx0" brushRef="#br0">239 101 5348 0 0,'0'0'2179'0'0,"3"-12"-218"0"0,1-4-1220 0 0,-1 9-251 0 0,-1 0 0 0 0,-1 0 0 0 0,1 0 0 0 0,-1-1 0 0 0,-1 1 0 0 0,1-14 0 0 0,-1 21-480 0 0,0 0 0 0 0,0 0 1 0 0,0 0-1 0 0,0 0 1 0 0,-1-1-1 0 0,1 1 1 0 0,0 0-1 0 0,0 0 1 0 0,0 0-1 0 0,0 0 0 0 0,0-1 1 0 0,0 1-1 0 0,0 0 1 0 0,0 0-1 0 0,0 0 1 0 0,0 0-1 0 0,-1 0 1 0 0,1 0-1 0 0,0-1 1 0 0,0 1-1 0 0,0 0 0 0 0,0 0 1 0 0,0 0-1 0 0,0 0 1 0 0,-1 0-1 0 0,1 0 1 0 0,0 0-1 0 0,0 0 1 0 0,0 0-1 0 0,0 0 0 0 0,-1 0 1 0 0,1-1-1 0 0,0 1 1 0 0,0 0-1 0 0,0 0 1 0 0,0 0-1 0 0,-1 0 1 0 0,1 0-1 0 0,0 1 0 0 0,0-1 1 0 0,0 0-1 0 0,-1 0 1 0 0,1 0-1 0 0,0 0 1 0 0,0 0-1 0 0,0 0 1 0 0,0 0-1 0 0,0 0 0 0 0,-1 0 1 0 0,1 0-1 0 0,0 0 1 0 0,0 0-1 0 0,0 1 1 0 0,0-1-1 0 0,0 0 1 0 0,0 0-1 0 0,-1 0 0 0 0,1 0 1 0 0,0 0-1 0 0,0 1 1 0 0,0-1-1 0 0,0 0 1 0 0,-11 10-839 0 0,-22 25 501 0 0,0 2 0 0 0,3 1 0 0 0,-39 63 0 0 0,59-84 292 0 0,0 1-1 0 0,1 0 1 0 0,1 1 0 0 0,1 0 0 0 0,1 0-1 0 0,0 0 1 0 0,1 1 0 0 0,1 0 0 0 0,1 0-1 0 0,1 0 1 0 0,1 25 0 0 0,1-41 34 0 0,0 0 0 0 0,1 0 1 0 0,-1 0-1 0 0,1 0 0 0 0,0 1 1 0 0,0-1-1 0 0,0 0 1 0 0,1-1-1 0 0,0 1 0 0 0,-1 0 1 0 0,1 0-1 0 0,1-1 0 0 0,-1 1 1 0 0,0-1-1 0 0,1 1 0 0 0,0-1 1 0 0,0 0-1 0 0,4 4 0 0 0,-4-6 93 0 0,0 1-1 0 0,1 0 0 0 0,-1-1 0 0 0,0 1 0 0 0,1-1 0 0 0,-1 0 1 0 0,1 0-1 0 0,-1 0 0 0 0,1-1 0 0 0,-1 1 0 0 0,1-1 1 0 0,-1 0-1 0 0,1 0 0 0 0,0 0 0 0 0,-1 0 0 0 0,1-1 1 0 0,-1 0-1 0 0,1 1 0 0 0,-1-1 0 0 0,1-1 0 0 0,-1 1 0 0 0,4-2 1 0 0,10-5 127 0 0,0-1 0 0 0,-1-1 1 0 0,0 0-1 0 0,-1-1 1 0 0,0-1-1 0 0,0 0 1 0 0,-1-1-1 0 0,-1-1 0 0 0,-1 0 1 0 0,0-1-1 0 0,0 0 1 0 0,-2 0-1 0 0,16-30 1 0 0,-17 27-185 0 0,-1 0 1 0 0,0 0 0 0 0,-2-1 0 0 0,0 0-1 0 0,-1 0 1 0 0,-1 0 0 0 0,0-1 0 0 0,-2 0 0 0 0,0 0-1 0 0,-2 1 1 0 0,0-1 0 0 0,-1 0 0 0 0,-3-20 0 0 0,3 36-105 0 0,0 1 1 0 0,0-1 0 0 0,0 1 0 0 0,0 0-1 0 0,0 0 1 0 0,-1-1 0 0 0,0 1-1 0 0,1 0 1 0 0,-1 0 0 0 0,0 0 0 0 0,0 1-1 0 0,-1-1 1 0 0,1 0 0 0 0,-1 1 0 0 0,1 0-1 0 0,-1-1 1 0 0,0 1 0 0 0,0 0-1 0 0,0 1 1 0 0,0-1 0 0 0,0 0 0 0 0,0 1-1 0 0,0-1 1 0 0,0 1 0 0 0,-1 0 0 0 0,1 0-1 0 0,-1 1 1 0 0,-6-2 0 0 0,-6 1-925 0 0,-1 1 0 0 0,0 0 0 0 0,1 1 0 0 0,-29 5 0 0 0,33-4 204 0 0,-52 8-3031 0 0,-4-4-1494 0 0</inkml:trace>
</inkml:ink>
</file>

<file path=ppt/ink/ink3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5:30.961"/>
    </inkml:context>
    <inkml:brush xml:id="br0">
      <inkml:brushProperty name="width" value="0.1" units="cm"/>
      <inkml:brushProperty name="height" value="0.1" units="cm"/>
      <inkml:brushProperty name="color" value="#E71224"/>
    </inkml:brush>
  </inkml:definitions>
  <inkml:trace contextRef="#ctx0" brushRef="#br0">436 121 2712 0 0,'0'0'1897'0'0,"6"-12"-542"0"0,0-1-1044 0 0,1-4 421 0 0,1 0 1 0 0,1 1-1 0 0,20-29 1 0 0,-30 76-2455 0 0,-16 36 1857 0 0,-4-1 0 0 0,-49 110 0 0 0,42-113-138 0 0,3 1-1 0 0,-30 117 1 0 0,53-166-574 0 0,4-36 673 0 0,-1 1 1 0 0,-1 0 0 0 0,-1-1 0 0 0,-1 1 0 0 0,-7-33-1 0 0,8 47-123 0 0,-1 1-1 0 0,1 0 1 0 0,-1 0-1 0 0,0 0 1 0 0,-1 0-1 0 0,1 1 1 0 0,-1-1-1 0 0,0 1 1 0 0,0-1-1 0 0,0 1 0 0 0,-1 0 1 0 0,0 0-1 0 0,1 0 1 0 0,-1 1-1 0 0,-1-1 1 0 0,1 1-1 0 0,0 0 1 0 0,-1 0-1 0 0,0 1 1 0 0,1-1-1 0 0,-1 1 0 0 0,0 0 1 0 0,0 0-1 0 0,-1 1 1 0 0,1-1-1 0 0,0 1 1 0 0,0 1-1 0 0,-7-2 1 0 0,5 2-57 0 0,-1 0 1 0 0,1 1-1 0 0,0-1 0 0 0,0 1 1 0 0,-1 1-1 0 0,1-1 1 0 0,0 1-1 0 0,0 0 1 0 0,0 1-1 0 0,1 0 1 0 0,-1 0-1 0 0,1 0 1 0 0,-1 1-1 0 0,-6 6 1 0 0,9-8 69 0 0,0 1 1 0 0,1 0-1 0 0,-1 0 1 0 0,1 1-1 0 0,0-1 1 0 0,0 1 0 0 0,0-1-1 0 0,1 1 1 0 0,-1 0-1 0 0,1 0 1 0 0,0 0 0 0 0,0 0-1 0 0,0 1 1 0 0,1-1-1 0 0,-1 1 1 0 0,1-1 0 0 0,0 1-1 0 0,1-1 1 0 0,-1 1-1 0 0,1-1 1 0 0,-1 1 0 0 0,2-1-1 0 0,0 9 1 0 0,0-9-17 0 0,0-1 0 0 0,0 1 0 0 0,0-1 0 0 0,1 0 0 0 0,-1 0 0 0 0,1 0-1 0 0,0 0 1 0 0,0 0 0 0 0,0 0 0 0 0,1 0 0 0 0,-1 0 0 0 0,1-1 0 0 0,-1 1 0 0 0,1-1 0 0 0,0 0 0 0 0,0 0 0 0 0,0 0 0 0 0,0 0 0 0 0,0-1 0 0 0,0 1 0 0 0,0-1 0 0 0,1 0 0 0 0,-1 1 0 0 0,6 0-1 0 0,10 2-169 0 0,0-1 0 0 0,0 0 0 0 0,26 0-1 0 0,-42-3 199 0 0,70 1-899 0 0,0-4-1 0 0,139-22 1 0 0,-105 3-232 0 0</inkml:trace>
</inkml:ink>
</file>

<file path=ppt/ink/ink3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5:31.397"/>
    </inkml:context>
    <inkml:brush xml:id="br0">
      <inkml:brushProperty name="width" value="0.1" units="cm"/>
      <inkml:brushProperty name="height" value="0.1" units="cm"/>
      <inkml:brushProperty name="color" value="#E71224"/>
    </inkml:brush>
  </inkml:definitions>
  <inkml:trace contextRef="#ctx0" brushRef="#br0">24 1 848 0 0,'0'0'5641'0'0,"4"1"-6078"0"0,-3-1 438 0 0,-1 1 0 0 0,1-1 0 0 0,0 0 0 0 0,-1 0 0 0 0,1 0 0 0 0,-1 0 0 0 0,1 1 0 0 0,-1-1 0 0 0,1 0 0 0 0,-1 0 0 0 0,1 1 0 0 0,-1-1 0 0 0,1 0 0 0 0,-1 1 0 0 0,1-1 0 0 0,-1 1 0 0 0,0-1 0 0 0,1 0 0 0 0,-1 1 0 0 0,1-1 0 0 0,-1 1 0 0 0,0-1 0 0 0,0 1 0 0 0,1-1 0 0 0,-1 1 0 0 0,0 0 0 0 0,0-1 0 0 0,0 1 0 0 0,0-1 0 0 0,1 1 0 0 0,-1-1 0 0 0,0 1 0 0 0,0 0-1 0 0,0 0 1 0 0,-13 21 210 0 0,2-7-158 0 0,9-12-97 0 0,0-1 0 0 0,0 1 0 0 0,1 0 0 0 0,-1 0-1 0 0,1 1 1 0 0,-1-1 0 0 0,1 0 0 0 0,0 0 0 0 0,0 1 0 0 0,1-1 0 0 0,-1 0 0 0 0,1 1 0 0 0,-1-1-1 0 0,1 5 1 0 0,1-6-64 0 0,-1-1-1 0 0,0 0 1 0 0,1 0-1 0 0,-1 0 1 0 0,1 0-1 0 0,-1 0 1 0 0,1 1-1 0 0,0-1 1 0 0,-1 0-1 0 0,1 0 0 0 0,0 0 1 0 0,0-1-1 0 0,0 1 1 0 0,-1 0-1 0 0,1 0 1 0 0,0 0-1 0 0,2 0 1 0 0,0 1-165 0 0,0-1 1 0 0,0 1-1 0 0,0-1 1 0 0,1 0-1 0 0,-1 0 1 0 0,0 0-1 0 0,1-1 1 0 0,6 1-1 0 0,37 0-557 0 0</inkml:trace>
  <inkml:trace contextRef="#ctx0" brushRef="#br0" timeOffset="1">496 57 3768 0 0,'0'0'6813'0'0,"-56"0"-9529"0"0,51 16 1248 0 0,1 2-1673 0 0</inkml:trace>
</inkml:ink>
</file>

<file path=ppt/ink/ink3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6:18.054"/>
    </inkml:context>
    <inkml:brush xml:id="br0">
      <inkml:brushProperty name="width" value="0.1" units="cm"/>
      <inkml:brushProperty name="height" value="0.1" units="cm"/>
      <inkml:brushProperty name="color" value="#E71224"/>
    </inkml:brush>
  </inkml:definitions>
  <inkml:trace contextRef="#ctx0" brushRef="#br0">273 118 384 0 0,'0'0'1079'0'0,"-13"9"-198"0"0,8-6-794 0 0,-13 10 178 0 0,-1-1 1 0 0,0-1-1 0 0,0-1 0 0 0,-26 9 0 0 0,34-15-45 0 0,-1 0 0 0 0,1 0 0 0 0,-1-2-1 0 0,0 1 1 0 0,0-2 0 0 0,0 0 0 0 0,-1 0 0 0 0,-18-2 0 0 0,30 1-200 0 0,1 0 1 0 0,0 0-1 0 0,-1 0 0 0 0,1 0 1 0 0,0 0-1 0 0,0 0 0 0 0,-1 0 1 0 0,1 0-1 0 0,0 0 0 0 0,-1 0 1 0 0,1 0-1 0 0,0 0 1 0 0,0 0-1 0 0,-1-1 0 0 0,1 1 1 0 0,0 0-1 0 0,0 0 0 0 0,-1 0 1 0 0,1-1-1 0 0,0 1 0 0 0,0 0 1 0 0,0 0-1 0 0,-1 0 1 0 0,1-1-1 0 0,0 1 0 0 0,0 0 1 0 0,0 0-1 0 0,0-1 0 0 0,-1 1 1 0 0,1 0-1 0 0,0-1 0 0 0,0 1 1 0 0,0 0-1 0 0,0 0 1 0 0,0-1-1 0 0,0 1 0 0 0,0 0 1 0 0,0-1-1 0 0,9-11-97 0 0,17-8-586 0 0,78-41 170 0 0,116-50 0 0 0,-220 111 493 0 0,1 0-1 0 0,-1 0 0 0 0,1-1 0 0 0,-1 1 1 0 0,0 0-1 0 0,1 0 0 0 0,-1-1 0 0 0,1 1 1 0 0,-1 0-1 0 0,1 0 0 0 0,-1 0 0 0 0,1 0 1 0 0,-1 0-1 0 0,1 0 0 0 0,-1 0 0 0 0,1 0 1 0 0,-1 0-1 0 0,0 0 0 0 0,1 0 0 0 0,-1 0 1 0 0,1 0-1 0 0,-1 0 0 0 0,1 0 0 0 0,-1 0 1 0 0,1 1-1 0 0,-1-1 0 0 0,1 0 0 0 0,-1 0 1 0 0,0 0-1 0 0,1 1 0 0 0,-1-1 0 0 0,1 0 1 0 0,-1 1-1 0 0,0-1 0 0 0,1 1 0 0 0,0 19-50 0 0,-2-13 53 0 0,-1 0-1 0 0,0-1 0 0 0,0 1 1 0 0,-5 9-1 0 0,1-7 219 0 0,1-1-1 0 0,-1 1 1 0 0,-1-2 0 0 0,1 1-1 0 0,-1-1 1 0 0,-1 0 0 0 0,-14 11-1 0 0,3-6 394 0 0,1-1 0 0 0,-35 14 0 0 0,22-8-1488 0 0,8-4-3281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5:35.401"/>
    </inkml:context>
    <inkml:brush xml:id="br0">
      <inkml:brushProperty name="width" value="0.035" units="cm"/>
      <inkml:brushProperty name="height" value="0.035" units="cm"/>
    </inkml:brush>
  </inkml:definitions>
  <inkml:trace contextRef="#ctx0" brushRef="#br0">779 1313 6597,'-12'-2'52,"-1"0"0,1 1 0,-1 0 0,1 1 0,-1 1 0,-14 2 0,15-2-124,0 0 0,-1 0 0,1-1-1,-1 0 1,1-1 0,-17-4 0,25 4 222,0-1 0,1 1 0,-1-1 0,1 0 0,-1 0 0,1 0 0,0-1 0,0 1 0,0-1 0,0 0 0,0 0 0,0 0 0,1 0 0,0 0 0,-1 0 0,1-1 1,0 1-1,1-1 0,-1 1 0,1-1 0,-1 0 0,1 0 0,0 1 0,0-8 0,-1 2 77,2-1-1,-1 0 1,1 0 0,1 0 0,0 0-1,0 1 1,1-1 0,0 0 0,0 1-1,1-1 1,1 1 0,0 0 0,0 0-1,0 0 1,1 1 0,7-9 0,8-11-160,2 0 0,1 2 1,31-29-1,34-24 47,136-96 0,111-45-19,-256 169 2,26-15 689,193-88 0,-207 117-720,2 4 0,1 5 0,1 3-1,1 5 1,1 4 0,135-5 0,259 25-38,-378 5-69,-1 4 1,146 38-1,-180-27-22,0 2 0,-2 4-1,-2 4 1,81 48 0,265 192 63,-317-202-20,-84-60 12,331 238 72,-249-171-89,122 122-1,-153-126 25,-4 4-1,59 90 0,88 186 30,-147-228 12,-7 2 1,-4 3 0,-7 2 0,-6 3 0,45 248 0,-75-285-18,-4 1 1,-8 163-1,-47 200 36,35-383-17,-3-1 1,-4 0 0,-3-1-1,-4-1 1,-3-2 0,-4 0-1,-42 70 1,40-88-8,-2-1 1,-3-2-1,-2-2 0,-3-1 0,-2-3 1,-1-1-1,-3-3 0,-2-2 0,-59 37 1,30-30 80,-2-4 1,-2-3-1,-148 52 1,-233 37 11,429-124-99,-43 9 35,-94 7 1,49-16 43,0-5 1,-1-6-1,-169-25 1,120-2 610,-217-66 0,302 70-327,-54-16-227,-149-64 1,-353-236-336,617 325 168,-40-25 87,-107-84 1,115 75 15,3-2 0,-66-75 0,-86-133-2,-17-13-52,-42-55 90,231 274-121,2-2 0,3-1 0,2-2 0,-30-81 0,9-9-88,-63-293 0,98 336 36,5 0 0,4-1 0,10-189 1,44-8 415,-37 264-240,-2 12-165,1 1 0,2 0 0,0 1 0,2 0 0,1 1 0,25-42 0,-24 49-19,1 0-1,0 0 1,1 1 0,1 1-1,1 1 1,0 0-1,1 1 1,35-21 0,-44 30-246,-13 9-2296,3-1 2080,-1-1-1,1 1 0,-1 0 0,1 0 0,0 0 0,-1 0 0,1 0 0,0 0 0,0 0 0,-1 3 0,-1 24-3001,1 3-2737</inkml:trace>
</inkml:ink>
</file>

<file path=ppt/ink/ink3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7:00.963"/>
    </inkml:context>
    <inkml:brush xml:id="br0">
      <inkml:brushProperty name="width" value="0.1" units="cm"/>
      <inkml:brushProperty name="height" value="0.1" units="cm"/>
      <inkml:brushProperty name="color" value="#E71224"/>
    </inkml:brush>
  </inkml:definitions>
  <inkml:trace contextRef="#ctx0" brushRef="#br0">0 0 40 0 0,'0'0'9037'0'0,"3"0"-9669"0"0,3 3-756 0 0,-2-1 748 0 0,9-2-2305 0 0</inkml:trace>
</inkml:ink>
</file>

<file path=ppt/ink/ink3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7:01.433"/>
    </inkml:context>
    <inkml:brush xml:id="br0">
      <inkml:brushProperty name="width" value="0.1" units="cm"/>
      <inkml:brushProperty name="height" value="0.1" units="cm"/>
      <inkml:brushProperty name="color" value="#E71224"/>
    </inkml:brush>
  </inkml:definitions>
  <inkml:trace contextRef="#ctx0" brushRef="#br0">0 1 6733 0 0,'0'0'2688'0'0</inkml:trace>
</inkml:ink>
</file>

<file path=ppt/ink/ink3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7:10.246"/>
    </inkml:context>
    <inkml:brush xml:id="br0">
      <inkml:brushProperty name="width" value="0.1" units="cm"/>
      <inkml:brushProperty name="height" value="0.1" units="cm"/>
      <inkml:brushProperty name="color" value="#E71224"/>
    </inkml:brush>
  </inkml:definitions>
  <inkml:trace contextRef="#ctx0" brushRef="#br0">8 3 860 0 0,'0'0'6143'0'0,"-7"-2"-5038"0"0,464 2-17 0 0,-456 0-1284 0 0,15 2 501 0 0</inkml:trace>
</inkml:ink>
</file>

<file path=ppt/ink/ink3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7:10.757"/>
    </inkml:context>
    <inkml:brush xml:id="br0">
      <inkml:brushProperty name="width" value="0.1" units="cm"/>
      <inkml:brushProperty name="height" value="0.1" units="cm"/>
      <inkml:brushProperty name="color" value="#E71224"/>
    </inkml:brush>
  </inkml:definitions>
  <inkml:trace contextRef="#ctx0" brushRef="#br0">0 23 692 0 0,'0'0'6933'0'0,"11"-1"-7926"0"0,260-9 2493 0 0,122-1 3407 0 0,-396 36-15838 0 0,6-50 8823 0 0</inkml:trace>
</inkml:ink>
</file>

<file path=ppt/ink/ink3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7:14.240"/>
    </inkml:context>
    <inkml:brush xml:id="br0">
      <inkml:brushProperty name="width" value="0.1" units="cm"/>
      <inkml:brushProperty name="height" value="0.1" units="cm"/>
      <inkml:brushProperty name="color" value="#E71224"/>
    </inkml:brush>
  </inkml:definitions>
  <inkml:trace contextRef="#ctx0" brushRef="#br0">4219 0 3572 0 0,'0'0'7929'0'0,"-32"8"-8768"0"0,-131 43 811 0 0,-59 51 950 0 0,199-91-799 0 0,-574 288 2159 0 0,2 30-1220 0 0,-1268 882 238 0 0,1810-1174-1195 0 0,-188 128 113 0 0,165-119 233 0 0,-102 47 0 0 0,98-62 492 0 0,72-28-786 0 0,0-1 0 0 0,0-1 1 0 0,0 0-1 0 0,0 0 1 0 0,0 0-1 0 0,0-1 0 0 0,0 0 1 0 0,-9-1-1 0 0,3 46-12030 0 0,25-93 3839 0 0</inkml:trace>
</inkml:ink>
</file>

<file path=ppt/ink/ink3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7:16.009"/>
    </inkml:context>
    <inkml:brush xml:id="br0">
      <inkml:brushProperty name="width" value="0.1" units="cm"/>
      <inkml:brushProperty name="height" value="0.1" units="cm"/>
      <inkml:brushProperty name="color" value="#E71224"/>
    </inkml:brush>
  </inkml:definitions>
  <inkml:trace contextRef="#ctx0" brushRef="#br0">27 94 4060 0 0,'0'0'3025'0'0,"-19"-69"-3025"0"0,17 65-52 0 0,1 1-260 0 0,-1 1-196 0 0,0-14-4653 0 0</inkml:trace>
</inkml:ink>
</file>

<file path=ppt/ink/ink3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7:16.447"/>
    </inkml:context>
    <inkml:brush xml:id="br0">
      <inkml:brushProperty name="width" value="0.1" units="cm"/>
      <inkml:brushProperty name="height" value="0.1" units="cm"/>
      <inkml:brushProperty name="color" value="#E71224"/>
    </inkml:brush>
  </inkml:definitions>
  <inkml:trace contextRef="#ctx0" brushRef="#br0">451 542 2812 0 0,'0'0'4129'0'0,"-51"-82"-3765"0"0,40 66-140 0 0,3 3-148 0 0,5 6 52 0 0,1 3-128 0 0</inkml:trace>
  <inkml:trace contextRef="#ctx0" brushRef="#br0" timeOffset="1">81 84 1120 0 0,'0'0'6281'0'0,"-61"-69"-6229"0"0,51 61 72 0 0,5 4-124 0 0,3 2-196 0 0,0 2-820 0 0</inkml:trace>
</inkml:ink>
</file>

<file path=ppt/ink/ink3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7:16.884"/>
    </inkml:context>
    <inkml:brush xml:id="br0">
      <inkml:brushProperty name="width" value="0.1" units="cm"/>
      <inkml:brushProperty name="height" value="0.1" units="cm"/>
      <inkml:brushProperty name="color" value="#E71224"/>
    </inkml:brush>
  </inkml:definitions>
  <inkml:trace contextRef="#ctx0" brushRef="#br0">1474 389 1500 0 0,'0'0'5129'0'0,"-77"-57"-5061"0"0,64 52-4 0 0,7 4-64 0 0,-3 1-208 0 0,3 1-1069 0 0,3 4-835 0 0</inkml:trace>
  <inkml:trace contextRef="#ctx0" brushRef="#br0" timeOffset="1">842 150 5260 0 0,'0'0'1901'0'0,"-67"-28"-2045"0"0,48 28-116 0 0,4 0-28 0 0,-1 3-204 0 0,5 8-709 0 0,2-2-1131 0 0</inkml:trace>
  <inkml:trace contextRef="#ctx0" brushRef="#br0" timeOffset="2">214 48 4332 0 0,'0'0'2865'0'0,"-74"-31"-2681"0"0,51 24-184 0 0,-5 0-12 0 0,6 5 0 0 0,2 2-220 0 0,6 2-120 0 0,0 9-88 0 0,4 1-1257 0 0,3 0-543 0 0,5 0-16 0 0</inkml:trace>
</inkml:ink>
</file>

<file path=ppt/ink/ink3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7:17.335"/>
    </inkml:context>
    <inkml:brush xml:id="br0">
      <inkml:brushProperty name="width" value="0.1" units="cm"/>
      <inkml:brushProperty name="height" value="0.1" units="cm"/>
      <inkml:brushProperty name="color" value="#E71224"/>
    </inkml:brush>
  </inkml:definitions>
  <inkml:trace contextRef="#ctx0" brushRef="#br0">641 24 4040 0 0,'0'0'3513'0'0,"-74"-23"-3513"0"0,60 23-8 0 0,4 1-304 0 0,1 9-272 0 0,3 3 116 0 0,2 4-773 0 0,4 2-399 0 0,0-3 360 0 0,14 0-584 0 0</inkml:trace>
  <inkml:trace contextRef="#ctx0" brushRef="#br0" timeOffset="1">403 281 380 0 0,'0'0'6581'0'0,"-77"0"-6269"0"0,62 0-52 0 0,4 0-260 0 0,-1 6-64 0 0,4 5-288 0 0,-1 5 64 0 0,4 2-192 0 0,4 5-653 0 0,1 3 129 0 0,1-7-236 0 0,13 7-1132 0 0</inkml:trace>
  <inkml:trace contextRef="#ctx0" brushRef="#br0" timeOffset="2">121 737 652 0 0,'0'0'5357'0'0,"-74"39"-5149"0"0,63-28-116 0 0,-3 5-92 0 0,5 4-208 0 0,0 3-12 0 0,5 4-92 0 0,4 4-1161 0 0,0-9-355 0 0</inkml:trace>
</inkml:ink>
</file>

<file path=ppt/ink/ink3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7:17.738"/>
    </inkml:context>
    <inkml:brush xml:id="br0">
      <inkml:brushProperty name="width" value="0.1" units="cm"/>
      <inkml:brushProperty name="height" value="0.1" units="cm"/>
      <inkml:brushProperty name="color" value="#E71224"/>
    </inkml:brush>
  </inkml:definitions>
  <inkml:trace contextRef="#ctx0" brushRef="#br0">185 1 520 0 0,'0'0'8208'0'0,"-12"1"-7683"0"0,-36 5-227 0 0,47-6-325 0 0,-1 1 1 0 0,1-1-1 0 0,-1 0 0 0 0,0 1 1 0 0,1-1-1 0 0,-1 1 0 0 0,1 0 1 0 0,-1 0-1 0 0,1-1 0 0 0,0 1 1 0 0,-1 0-1 0 0,1 0 0 0 0,0 0 1 0 0,0 1-1 0 0,-1-1 0 0 0,1 0 1 0 0,0 0-1 0 0,0 1 0 0 0,0-1 1 0 0,1 0-1 0 0,-1 1 0 0 0,0-1 1 0 0,0 1-1 0 0,1-1 0 0 0,-1 1 1 0 0,0 2-1 0 0,0 1-89 0 0,0 1 0 0 0,1 0 0 0 0,0 0 0 0 0,-1 0 0 0 0,2 7 1 0 0,0-4 45 0 0,9 60-2418 0 0,-7-55 1614 0 0,-1-1-1 0 0,0 1 1 0 0,-1-1-1 0 0,0 1 0 0 0,-1 16 1 0 0,-1-26 1160 0 0,0-1 0 0 0,0 0 0 0 0,-1 1 0 0 0,1-1 1 0 0,-1 0-1 0 0,0 0 0 0 0,1 0 0 0 0,-1 0 0 0 0,-1 0 0 0 0,1 0 0 0 0,-3 2 1 0 0,2-1-167 0 0,0 0 0 0 0,0 0 0 0 0,0 0 0 0 0,0 0 1 0 0,-3 9-1 0 0,3-6-598 0 0,1 0 0 0 0,0 1 0 0 0,0 0 0 0 0,0 12 0 0 0,1-9-1618 0 0</inkml:trace>
  <inkml:trace contextRef="#ctx0" brushRef="#br0" timeOffset="1">10 475 380 0 0,'0'0'7013'0'0,"-8"72"-11338"0"0,7-53 2437 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5:38.317"/>
    </inkml:context>
    <inkml:brush xml:id="br0">
      <inkml:brushProperty name="width" value="0.035" units="cm"/>
      <inkml:brushProperty name="height" value="0.035" units="cm"/>
    </inkml:brush>
  </inkml:definitions>
  <inkml:trace contextRef="#ctx0" brushRef="#br0">1 17 3796,'-1'-13'6841,"5"9"-4020,12 11-2544,-1 2 483,31 14-518,-2 1 0,-1 3 1,-1 1-1,67 60 0,131 158-305,-211-213 140,-2 2-1,-1 1 1,-1 2 0,-2 0 0,22 53-1,-36-57 57,1 2-1669,2-17-3682,-7-16 1477</inkml:trace>
</inkml:ink>
</file>

<file path=ppt/ink/ink3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7:18.144"/>
    </inkml:context>
    <inkml:brush xml:id="br0">
      <inkml:brushProperty name="width" value="0.1" units="cm"/>
      <inkml:brushProperty name="height" value="0.1" units="cm"/>
      <inkml:brushProperty name="color" value="#E71224"/>
    </inkml:brush>
  </inkml:definitions>
  <inkml:trace contextRef="#ctx0" brushRef="#br0">379 301 928 0 0,'0'0'7137'0'0,"-2"-18"-10834"0"0</inkml:trace>
  <inkml:trace contextRef="#ctx0" brushRef="#br0" timeOffset="1">1 0 6825 0 0,'0'0'3092'0'0,"14"1"-3173"0"0,0-1 79 0 0,-7 0 19 0 0,0 0 0 0 0,0 1-1 0 0,0-1 1 0 0,-1 1 0 0 0,1 1 0 0 0,0-1 0 0 0,0 1 0 0 0,-1 0 0 0 0,1 1 0 0 0,11 6 0 0 0,22 15 43 0 0,0 3 0 0 0,-2 1 0 0 0,-1 2 1 0 0,-1 1-1 0 0,-2 2 0 0 0,-1 1 0 0 0,53 72 1 0 0,-71-82-5 0 0,-14-20-347 0 0,1 0 1 0 0,0 0-1 0 0,1 0 1 0 0,-1 0-1 0 0,1-1 0 0 0,-1 1 1 0 0,1-1-1 0 0,0 1 1 0 0,1-1-1 0 0,-1 0 1 0 0,0 0-1 0 0,1 0 0 0 0,0-1 1 0 0,-1 1-1 0 0,1-1 1 0 0,0 0-1 0 0,0 0 1 0 0,7 2-1 0 0,11-3-1538 0 0</inkml:trace>
</inkml:ink>
</file>

<file path=ppt/ink/ink3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7:18.580"/>
    </inkml:context>
    <inkml:brush xml:id="br0">
      <inkml:brushProperty name="width" value="0.1" units="cm"/>
      <inkml:brushProperty name="height" value="0.1" units="cm"/>
      <inkml:brushProperty name="color" value="#E71224"/>
    </inkml:brush>
  </inkml:definitions>
  <inkml:trace contextRef="#ctx0" brushRef="#br0">881 1 5320 0 0,'0'0'5937'0'0,"-14"-1"-5454"0"0,2 1-479 0 0,1 1 1 0 0,-1-1 0 0 0,1 2 0 0 0,-1 0-1 0 0,1 0 1 0 0,0 1 0 0 0,0 0 0 0 0,0 1-1 0 0,0 0 1 0 0,-14 8 0 0 0,-342 226 1059 0 0,148-90-557 0 0,94-79 629 0 0,123-68-1060 0 0,-12 9-1458 0 0,13 1-3438 0 0</inkml:trace>
</inkml:ink>
</file>

<file path=ppt/ink/ink3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7:55.490"/>
    </inkml:context>
    <inkml:brush xml:id="br0">
      <inkml:brushProperty name="width" value="0.1" units="cm"/>
      <inkml:brushProperty name="height" value="0.1" units="cm"/>
      <inkml:brushProperty name="color" value="#E71224"/>
    </inkml:brush>
  </inkml:definitions>
  <inkml:trace contextRef="#ctx0" brushRef="#br0">121 96 4700 0 0,'0'0'5413'0'0,"97"-44"-6013"0"0,-52 33 596 0 0,11 0-104 0 0,4 0 104 0 0,-1 3-44 0 0,1 0-4 0 0,-4 6-676 0 0,-9 2-764 0 0,-14 0-1085 0 0,-2 0-1923 0 0</inkml:trace>
  <inkml:trace contextRef="#ctx0" brushRef="#br0" timeOffset="1">0 384 4060 0 0,'0'0'5357'0'0,"149"13"-6665"0"0,-23-13 1308 0 0,23-6-1120 0 0,-30-5-833 0 0,-4-2-1031 0 0</inkml:trace>
</inkml:ink>
</file>

<file path=ppt/ink/ink3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7:55.957"/>
    </inkml:context>
    <inkml:brush xml:id="br0">
      <inkml:brushProperty name="width" value="0.1" units="cm"/>
      <inkml:brushProperty name="height" value="0.1" units="cm"/>
      <inkml:brushProperty name="color" value="#E71224"/>
    </inkml:brush>
  </inkml:definitions>
  <inkml:trace contextRef="#ctx0" brushRef="#br0">0 95 4212 0 0,'0'0'6734'0'0,"16"-6"-6632"0"0,30-13-204 0 0,1 3 0 0 0,58-11 0 0 0,57 2-392 0 0,-139 24-1165 0 0,1 0 0 0 0,37 4 1 0 0,-42 2-826 0 0</inkml:trace>
</inkml:ink>
</file>

<file path=ppt/ink/ink3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8:24.260"/>
    </inkml:context>
    <inkml:brush xml:id="br0">
      <inkml:brushProperty name="width" value="0.1" units="cm"/>
      <inkml:brushProperty name="height" value="0.1" units="cm"/>
      <inkml:brushProperty name="color" value="#E71224"/>
    </inkml:brush>
  </inkml:definitions>
  <inkml:trace contextRef="#ctx0" brushRef="#br0">4705 132 5625 0 0,'0'0'1684'0'0,"13"-15"-637"0"0,3-3-693 0 0,-3 4 173 0 0,0-2 0 0 0,-1 1 0 0 0,18-31 0 0 0,-29 45-476 0 0,1-5 480 0 0,-11 8-556 0 0,-114 68-1428 0 0,-42 8 1477 0 0,-560 228 1737 0 0,-107 49-565 0 0,-355 250-377 0 0,71 111-422 0 0,994-626-272 0 0,-310 234 672 0 0,425-318-782 0 0,-19 14 31 0 0,-28 28 1 0 0,54-48-73 0 0,-1 0 0 0 0,1 0 0 0 0,0 1 0 0 0,-1-1 0 0 0,1 0 0 0 0,-1 0 0 0 0,1 1 0 0 0,0-1 0 0 0,-1 1 0 0 0,1-1 0 0 0,0 0 0 0 0,-1 1 0 0 0,1-1 0 0 0,0 1 0 0 0,-1-1 0 0 0,1 0 0 0 0,0 1 0 0 0,0-1 0 0 0,0 1 0 0 0,0-1 0 0 0,-1 1 0 0 0,1-1 0 0 0,0 1 0 0 0,0-1 0 0 0,0 1 0 0 0,0-1 0 0 0,0 1 0 0 0,0-1 0 0 0,0 1 0 0 0,0-1 0 0 0,0 1 0 0 0,1-1 0 0 0,-1 1 0 0 0,0-1 0 0 0,0 1 0 0 0,0-1 0 0 0,0 1 0 0 0,1-1 0 0 0,-1 1 0 0 0,0-1 0 0 0,1 1 0 0 0,-1-1 0 0 0,0 0 0 0 0,1 1 0 0 0,0 0 0 0 0,24 6-1843 0 0,-19-6 1919 0 0,23 4-856 0 0,0-2 0 0 0,-1-1 0 0 0,1-1-1 0 0,0-2 1 0 0,43-5 0 0 0,44-12-3975 0 0</inkml:trace>
</inkml:ink>
</file>

<file path=ppt/ink/ink3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8:25.865"/>
    </inkml:context>
    <inkml:brush xml:id="br0">
      <inkml:brushProperty name="width" value="0.1" units="cm"/>
      <inkml:brushProperty name="height" value="0.1" units="cm"/>
      <inkml:brushProperty name="color" value="#E71224"/>
    </inkml:brush>
  </inkml:definitions>
  <inkml:trace contextRef="#ctx0" brushRef="#br0">2808 4432 6989 0 0,'0'0'4040'0'0,"11"-10"-3960"0"0,34-32 82 0 0,-43 40-114 0 0,1 0 1 0 0,0 0-1 0 0,0 0 1 0 0,0 0-1 0 0,0 1 1 0 0,0-1-1 0 0,0 1 1 0 0,1 0-1 0 0,-1 0 0 0 0,0 0 1 0 0,1 0-1 0 0,-1 0 1 0 0,7 0-1 0 0,8-2 193 0 0,19-7-63 0 0,-1-2-1 0 0,-1-2 1 0 0,0-1 0 0 0,38-23 0 0 0,-53 26-116 0 0,0-2 1 0 0,-1 0-1 0 0,-1-1 1 0 0,0-2-1 0 0,-1 1 1 0 0,-1-2-1 0 0,26-35 1 0 0,-29 33-62 0 0,-2 0 0 0 0,0 0 0 0 0,-1-1 0 0 0,-1-1 1 0 0,0 1-1 0 0,8-40 0 0 0,-10 26-10 0 0,-2 0 0 0 0,-1 0-1 0 0,-2-63 1 0 0,-10-1-19 0 0,-4 0 0 0 0,-28-110-1 0 0,39 206 29 0 0,-15-71-74 0 0,-4 2 1 0 0,-3 1-1 0 0,-35-76 0 0 0,37 102 5 0 0,-3 1 1 0 0,-1 1-1 0 0,-3 1 0 0 0,-1 2 1 0 0,-55-61-1 0 0,-332-294-101 0 0,174 226-48 0 0,-14 22 216 0 0,156 91-78 0 0,41 25 51 0 0,38 21 100 0 0,0-1-1 0 0,1-1 0 0 0,1 0 1 0 0,0-2-1 0 0,-31-27 0 0 0,-25-32-63 0 0,48 50 36 0 0,0-3 0 0 0,2 0 0 0 0,1-1 0 0 0,2-1 0 0 0,-25-40 0 0 0,-10-46 38 0 0,-49-145-1 0 0,55 119 59 0 0,20 50-169 0 0,-4 1 0 0 0,-59-108 1 0 0,-72-62 259 0 0,155 246-329 0 0,-1 0 1 0 0,0 0-1 0 0,-18-13 0 0 0,21 19 146 0 0,0 0-1 0 0,0-1 1 0 0,1 0 0 0 0,0 0-1 0 0,1-1 1 0 0,-1 0-1 0 0,2-1 1 0 0,-1 1-1 0 0,-9-22 1 0 0,9 9-95 0 0,-7-43-1 0 0,10 45 49 0 0,4 18-48 0 0,0 0 0 0 0,-1 0 0 0 0,1 0 0 0 0,-1 1 1 0 0,1-1-1 0 0,-1 0 0 0 0,0 1 0 0 0,0-1 1 0 0,0 1-1 0 0,0-1 0 0 0,0 1 0 0 0,0-1 0 0 0,0 1 1 0 0,-1 0-1 0 0,1-1 0 0 0,0 1 0 0 0,-1 0 0 0 0,1 0 1 0 0,-1 0-1 0 0,1 0 0 0 0,-1 0 0 0 0,1 0 1 0 0,-1 1-1 0 0,0-1 0 0 0,0 0 0 0 0,1 1 0 0 0,-1-1 1 0 0,0 1-1 0 0,0 0 0 0 0,1 0 0 0 0,-1-1 1 0 0,0 1-1 0 0,0 0 0 0 0,0 1 0 0 0,-2-1 0 0 0,-8 2-185 0 0,-1 0 0 0 0,2 1-1 0 0,-1 0 1 0 0,-16 7-1 0 0,11-3 406 0 0,-58 18-249 0 0,1 4-1 0 0,-116 65 1 0 0,146-68 90 0 0,1 2-1 0 0,2 2 1 0 0,0 2 0 0 0,3 1 0 0 0,-44 48 0 0 0,69-67 45 0 0,-28 33-15 0 0,39-45-19 0 0,1 0 1 0 0,-1 1-1 0 0,0-1 0 0 0,1 1 1 0 0,0-1-1 0 0,-1 1 0 0 0,1 0 1 0 0,0-1-1 0 0,1 1 0 0 0,-1 0 0 0 0,0 0 1 0 0,1 0-1 0 0,-1-1 0 0 0,1 1 1 0 0,0 0-1 0 0,0 6 0 0 0,1-9-91 0 0,0 1 0 0 0,-1-1 0 0 0,1 1 0 0 0,0-1 0 0 0,-1 1 0 0 0,1-1-1 0 0,0 1 1 0 0,-1-1 0 0 0,1 0 0 0 0,0 0 0 0 0,0 1 0 0 0,-1-1 0 0 0,1 0 0 0 0,0 0-1 0 0,0 0 1 0 0,-1 0 0 0 0,1 0 0 0 0,0 0 0 0 0,0 0 0 0 0,0 0 0 0 0,-1 0 0 0 0,3 0 0 0 0,17-3-1251 0 0,-2-2-471 0 0,16-9-1165 0 0</inkml:trace>
</inkml:ink>
</file>

<file path=ppt/ink/ink3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8:26.504"/>
    </inkml:context>
    <inkml:brush xml:id="br0">
      <inkml:brushProperty name="width" value="0.1" units="cm"/>
      <inkml:brushProperty name="height" value="0.1" units="cm"/>
      <inkml:brushProperty name="color" value="#E71224"/>
    </inkml:brush>
  </inkml:definitions>
  <inkml:trace contextRef="#ctx0" brushRef="#br0">834 24 3756 0 0,'0'0'2542'0'0,"-13"-5"-2847"0"0,4 1 232 0 0,4 1 62 0 0,1 1-1 0 0,-1 0 1 0 0,1 1 0 0 0,-1-1 0 0 0,0 1 0 0 0,0 0-1 0 0,0 0 1 0 0,0 0 0 0 0,1 1 0 0 0,-1 0 0 0 0,0 0 0 0 0,0 0-1 0 0,0 0 1 0 0,0 1 0 0 0,0 0 0 0 0,0 0 0 0 0,-9 3 0 0 0,-59 31 200 0 0,1 4 1 0 0,2 3-1 0 0,2 2 1 0 0,-99 85 0 0 0,158-122-181 0 0,-36 30 274 0 0,-69 73 0 0 0,103-99-225 0 0,1 2-1 0 0,0 0 1 0 0,1 0 0 0 0,0 0 0 0 0,1 1-1 0 0,1 1 1 0 0,0-1 0 0 0,1 1 0 0 0,0 0-1 0 0,2 1 1 0 0,-4 17 0 0 0,7-26-28 0 0,0 0 0 0 0,0 0 1 0 0,1 0-1 0 0,0 0 0 0 0,1 0 0 0 0,0 0 1 0 0,0 0-1 0 0,0 0 0 0 0,1-1 0 0 0,0 1 1 0 0,0 0-1 0 0,1-1 0 0 0,0 1 1 0 0,0-1-1 0 0,0 0 0 0 0,5 6 0 0 0,0-1 18 0 0,1-1 1 0 0,0 0-1 0 0,1-1 0 0 0,0 0 0 0 0,0-1 0 0 0,1 0 0 0 0,20 12 0 0 0,37 17 265 0 0,135 52 0 0 0,85 9 234 0 0,-267-91-493 0 0,-13-4-15 0 0,23 4 367 0 0,-31-9-233 0 0,0 0 1 0 0,0 1 0 0 0,-1-1-1 0 0,1 0 1 0 0,0 0 0 0 0,-1 1-1 0 0,1-1 1 0 0,-1 1 0 0 0,0-1-1 0 0,0 0 1 0 0,1 1 0 0 0,-2-2-1 0 0,-6-9 188 0 0,3 3-131 0 0,0 1 1 0 0,-1 1-1 0 0,-10-13 0 0 0,16 20-151 0 0,-2-1 4 0 0,1-1 0 0 0,0 1 0 0 0,-1-1 0 0 0,1 1 0 0 0,0-1 0 0 0,0 0 0 0 0,0 0 0 0 0,1 1 0 0 0,-1-1 1 0 0,0 0-1 0 0,1 0 0 0 0,-1-2 0 0 0,-3-9-1532 0 0</inkml:trace>
</inkml:ink>
</file>

<file path=ppt/ink/ink3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8:32.040"/>
    </inkml:context>
    <inkml:brush xml:id="br0">
      <inkml:brushProperty name="width" value="0.1" units="cm"/>
      <inkml:brushProperty name="height" value="0.1" units="cm"/>
      <inkml:brushProperty name="color" value="#E71224"/>
    </inkml:brush>
  </inkml:definitions>
  <inkml:trace contextRef="#ctx0" brushRef="#br0">0 242 1212 0 0,'0'0'2874'0'0,"10"-13"-2552"0"0,-9 12-321 0 0,9-14-18 0 0,1 1 0 0 0,0 1 0 0 0,1 0 0 0 0,1 0 0 0 0,0 2 0 0 0,27-20 0 0 0,-3 10-80 0 0,0 2 0 0 0,62-23 0 0 0,-75 34 141 0 0,1 1 0 0 0,-1 1 0 0 0,1 1 0 0 0,0 1 0 0 0,40-1-1 0 0,-64 4-55 0 0,1 1-1 0 0,0 0 0 0 0,0 0 1 0 0,0 0-1 0 0,0 0 0 0 0,0 1 1 0 0,0-1-1 0 0,-1 0 0 0 0,1 1 0 0 0,0-1 1 0 0,0 1-1 0 0,0 0 0 0 0,-1-1 1 0 0,1 1-1 0 0,0 0 0 0 0,-1 0 1 0 0,1 0-1 0 0,-1 0 0 0 0,1 0 0 0 0,-1 1 1 0 0,0-1-1 0 0,1 0 0 0 0,-1 1 1 0 0,0-1-1 0 0,0 1 0 0 0,0-1 1 0 0,0 1-1 0 0,0 0 0 0 0,0-1 0 0 0,0 1 1 0 0,-1 0-1 0 0,1-1 0 0 0,0 1 1 0 0,-1 0-1 0 0,0 0 0 0 0,1 0 1 0 0,-1 0-1 0 0,0 0 0 0 0,0-1 1 0 0,0 4-1 0 0,-1 3 55 0 0,0-1-1 0 0,-1 1 1 0 0,1 0 0 0 0,-1-1 0 0 0,-1 1-1 0 0,0-1 1 0 0,0 0 0 0 0,-7 12 0 0 0,-27 37 770 0 0,-2-2 0 0 0,-74 78 0 0 0,62-74-669 0 0,48-55-136 0 0,1 0-1 0 0,-1 0 1 0 0,1 0-1 0 0,0 0 1 0 0,0 1 0 0 0,0-1-1 0 0,0 1 1 0 0,1-1-1 0 0,-1 1 1 0 0,-1 6-1 0 0,3-9 5 0 0,0 0 0 0 0,0 1 1 0 0,0-1-1 0 0,1 0 0 0 0,-1 0 0 0 0,0 1 0 0 0,0-1 0 0 0,1 0 0 0 0,-1 0 0 0 0,1 1 0 0 0,-1-1 0 0 0,1 0 1 0 0,-1 0-1 0 0,1 0 0 0 0,0 0 0 0 0,-1 0 0 0 0,1 0 0 0 0,0 0 0 0 0,0 0 0 0 0,0 0 0 0 0,0 0 1 0 0,0 0-1 0 0,0-1 0 0 0,0 1 0 0 0,0 0 0 0 0,0-1 0 0 0,0 1 0 0 0,1 0 0 0 0,-1-1 0 0 0,0 0 1 0 0,0 1-1 0 0,0-1 0 0 0,1 0 0 0 0,1 1 0 0 0,25 4 218 0 0,0 0 0 0 0,1-2 0 0 0,-1-1 0 0 0,1-1 0 0 0,32-4 0 0 0,4 2-70 0 0,0 1-235 0 0,-17 2-1930 0 0,-1-3-1 0 0,79-10 1 0 0,-91 3 114 0 0</inkml:trace>
</inkml:ink>
</file>

<file path=ppt/ink/ink3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8:32.512"/>
    </inkml:context>
    <inkml:brush xml:id="br0">
      <inkml:brushProperty name="width" value="0.1" units="cm"/>
      <inkml:brushProperty name="height" value="0.1" units="cm"/>
      <inkml:brushProperty name="color" value="#E71224"/>
    </inkml:brush>
  </inkml:definitions>
  <inkml:trace contextRef="#ctx0" brushRef="#br0">208 81 3600 0 0,'0'0'816'0'0,"-12"5"-614"0"0,-8 2-148 0 0,1 0 0 0 0,0 2 0 0 0,0 1 0 0 0,-29 20 0 0 0,41-25-70 0 0,0 0-1 0 0,0 1 0 0 0,1 0 0 0 0,0 0 1 0 0,0 1-1 0 0,1 0 0 0 0,-6 8 0 0 0,9-11-14 0 0,0 0-1 0 0,0 1 1 0 0,0-1-1 0 0,0 0 1 0 0,1 1-1 0 0,0-1 1 0 0,0 1-1 0 0,0 0 1 0 0,0-1-1 0 0,1 1 1 0 0,0 0-1 0 0,0-1 1 0 0,0 1-1 0 0,1 7 1 0 0,1-8 46 0 0,-1 1-1 0 0,0-1 1 0 0,1-1 0 0 0,0 1 0 0 0,0 0 0 0 0,0 0-1 0 0,1-1 1 0 0,-1 1 0 0 0,1-1 0 0 0,-1 0 0 0 0,1 0-1 0 0,0 0 1 0 0,1 0 0 0 0,-1 0 0 0 0,0 0 0 0 0,1-1-1 0 0,0 0 1 0 0,-1 0 0 0 0,1 0 0 0 0,0 0 0 0 0,0-1-1 0 0,6 3 1 0 0,5 0 149 0 0,0 0 0 0 0,1 0-1 0 0,-1-2 1 0 0,29 2-1 0 0,-26-4 45 0 0,1 0-1 0 0,0-1 0 0 0,-1-1 0 0 0,0-1 0 0 0,1-1 0 0 0,-1 0 0 0 0,0-1 0 0 0,-1-1 0 0 0,0-1 0 0 0,0 0 0 0 0,19-12 0 0 0,-27 14-81 0 0,0-1 0 0 0,-1 0 0 0 0,1-1 0 0 0,-1 1-1 0 0,-1-2 1 0 0,1 1 0 0 0,-1-1 0 0 0,-1 0 0 0 0,1 0-1 0 0,-1-1 1 0 0,-1 0 0 0 0,0 0 0 0 0,0 0 0 0 0,-1-1-1 0 0,0 1 1 0 0,0-1 0 0 0,-1 0 0 0 0,0 0 0 0 0,-1-1-1 0 0,0 1 1 0 0,0-13 0 0 0,-2 18-164 0 0,0 1 1 0 0,0 0-1 0 0,0-1 0 0 0,-1 1 1 0 0,1-1-1 0 0,-1 1 1 0 0,0 0-1 0 0,-1-1 0 0 0,1 1 1 0 0,-1 0-1 0 0,1 0 0 0 0,-1 0 1 0 0,0 0-1 0 0,-1 0 0 0 0,1 1 1 0 0,-1-1-1 0 0,0 1 1 0 0,0-1-1 0 0,0 1 0 0 0,0 0 1 0 0,0 0-1 0 0,-1 0 0 0 0,1 1 1 0 0,-1-1-1 0 0,0 1 1 0 0,0 0-1 0 0,0 0 0 0 0,0 0 1 0 0,0 0-1 0 0,0 1 0 0 0,0 0 1 0 0,-1 0-1 0 0,1 0 0 0 0,0 0 1 0 0,-7 0-1 0 0,-11 0-260 0 0,1 0 0 0 0,0 1-1 0 0,0 1 1 0 0,0 1 0 0 0,-24 6 0 0 0,-104 32-1917 0 0,110-29 1391 0 0,-48 15-1718 0 0</inkml:trace>
</inkml:ink>
</file>

<file path=ppt/ink/ink3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8:33.339"/>
    </inkml:context>
    <inkml:brush xml:id="br0">
      <inkml:brushProperty name="width" value="0.1" units="cm"/>
      <inkml:brushProperty name="height" value="0.1" units="cm"/>
      <inkml:brushProperty name="color" value="#E71224"/>
    </inkml:brush>
  </inkml:definitions>
  <inkml:trace contextRef="#ctx0" brushRef="#br0">163 0 116 0 0,'0'0'80'0'0,"-32"75"88"0"0,15-30 80 0 0,-1 6-248 0 0,-3 12 8 0 0,-4 16 64 0 0,-2 15-72 0 0,5-17-524 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5:38.926"/>
    </inkml:context>
    <inkml:brush xml:id="br0">
      <inkml:brushProperty name="width" value="0.035" units="cm"/>
      <inkml:brushProperty name="height" value="0.035" units="cm"/>
    </inkml:brush>
  </inkml:definitions>
  <inkml:trace contextRef="#ctx0" brushRef="#br0">1649 6 1752,'0'0'213,"0"-1"0,0 1 0,0 0 0,0 0 0,0-1 1,0 1-1,0 0 0,0 0 0,0-1 0,0 1 0,-1 0 0,1 0 0,0 0 0,0-1 0,0 1 0,0 0 0,-1 0 0,1 0 0,0 0 0,0-1 1,0 1-1,-1 0 0,1 0 0,0 0 0,0 0 0,0 0 0,-1 0 0,1 0 0,0 0 0,0-1 0,-1 1 0,1 0 0,0 0 0,0 0 0,-1 0 1,1 0-1,0 0 0,0 0 0,-1 1 0,1-1 0,0 0 0,-1 0 0,-18 6 2191,-27 17-3814,36-17 2407,-1093 569 2041,693-367-1003,403-204-1932,3-2-26,-1 1 1,1-1-1,0 0 1,-1-1 0,0 1-1,1-1 1,-10 2 0,40-16-4328,-1 3-361</inkml:trace>
</inkml:ink>
</file>

<file path=ppt/ink/ink3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8:33.825"/>
    </inkml:context>
    <inkml:brush xml:id="br0">
      <inkml:brushProperty name="width" value="0.1" units="cm"/>
      <inkml:brushProperty name="height" value="0.1" units="cm"/>
      <inkml:brushProperty name="color" value="#E71224"/>
    </inkml:brush>
  </inkml:definitions>
  <inkml:trace contextRef="#ctx0" brushRef="#br0">1311 2134 1068 0 0,'0'0'6031'0'0,"13"-1"-4950"0"0,0 0-788 0 0,0 0-1 0 0,1-1 1 0 0,-1-1 0 0 0,0 0-1 0 0,0-1 1 0 0,-1 0-1 0 0,14-7 1 0 0,-1-2-99 0 0,-1-1-1 0 0,0-2 1 0 0,-2 0-1 0 0,0-1 1 0 0,-1-2-1 0 0,0 0 1 0 0,-2-1-1 0 0,0-1 1 0 0,-1-1 0 0 0,-1 0-1 0 0,-2-1 1 0 0,21-39-1 0 0,26-68-67 0 0,-6-3 1 0 0,62-222-1 0 0,-104 306-238 0 0,-2 0 0 0 0,-3-1 0 0 0,6-90 0 0 0,-15 116 135 0 0,0 1 0 0 0,-2 0-1 0 0,0-1 1 0 0,-2 1 0 0 0,0 0-1 0 0,-2 1 1 0 0,0-1 0 0 0,-2 1-1 0 0,0 0 1 0 0,-17-29 0 0 0,1 12-51 0 0,-2 1 0 0 0,-1 1 1 0 0,-2 1-1 0 0,-2 2 0 0 0,-1 1 0 0 0,-2 1 1 0 0,0 2-1 0 0,-3 2 0 0 0,0 1 0 0 0,-73-39 1 0 0,36 28-9 0 0,-1 4 1 0 0,-2 4 0 0 0,-2 2-1 0 0,0 5 1 0 0,-91-16-1 0 0,76 22 133 0 0,0 5 0 0 0,0 3 0 0 0,-1 5 0 0 0,-159 13 0 0 0,229-6-129 0 0,0 0 1 0 0,0 2-1 0 0,0 1 1 0 0,0 1-1 0 0,1 1 1 0 0,1 2 0 0 0,-33 16-1 0 0,47-21-122 0 0,0 1 1 0 0,1 0-1 0 0,0 1 1 0 0,0-1-1 0 0,0 2 0 0 0,1-1 1 0 0,0 1-1 0 0,-10 15 0 0 0,12-16-236 0 0,1 0 0 0 0,1 0 0 0 0,0 1-1 0 0,0 0 1 0 0,0 0 0 0 0,1 0 0 0 0,0 0-1 0 0,0 0 1 0 0,1 0 0 0 0,0 0 0 0 0,1 0-1 0 0,0 11 1 0 0,4-8-1580 0 0,10-7-349 0 0</inkml:trace>
</inkml:ink>
</file>

<file path=ppt/ink/ink3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8:34.281"/>
    </inkml:context>
    <inkml:brush xml:id="br0">
      <inkml:brushProperty name="width" value="0.1" units="cm"/>
      <inkml:brushProperty name="height" value="0.1" units="cm"/>
      <inkml:brushProperty name="color" value="#E71224"/>
    </inkml:brush>
  </inkml:definitions>
  <inkml:trace contextRef="#ctx0" brushRef="#br0">213 1 4376 0 0,'0'0'1960'0'0,"-12"2"-618"0"0,0 1-1338 0 0,1 0-1 0 0,-1 0 0 0 0,1 1 1 0 0,0 1-1 0 0,1 0 1 0 0,-1 0-1 0 0,1 1 1 0 0,0 0-1 0 0,-18 16 1 0 0,21-15-47 0 0,0 0 1 0 0,0 1-1 0 0,0 1 1 0 0,1-1 0 0 0,1 1-1 0 0,-1 0 1 0 0,2 0-1 0 0,-1 0 1 0 0,1 1 0 0 0,1-1-1 0 0,-1 1 1 0 0,2 0-1 0 0,-1 0 1 0 0,1 1-1 0 0,1-1 1 0 0,0 0 0 0 0,0 1-1 0 0,2 12 1 0 0,1-5 19 0 0,0-1 1 0 0,2 0 0 0 0,0 0-1 0 0,1-1 1 0 0,0 1 0 0 0,2-1 0 0 0,-1 0-1 0 0,2 0 1 0 0,1-1 0 0 0,11 17-1 0 0,5 3 70 0 0,2-1 1 0 0,2-1-1 0 0,1-2 0 0 0,1 0 0 0 0,39 28 0 0 0,-24-25 20 0 0,2-1-1 0 0,2-2 0 0 0,70 31 0 0 0,-102-52 983 0 0,-11-8 1222 0 0,-18-13-1024 0 0,10 10-1253 0 0,-8-4-1358 0 0</inkml:trace>
</inkml:ink>
</file>

<file path=ppt/ink/ink3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8:34.922"/>
    </inkml:context>
    <inkml:brush xml:id="br0">
      <inkml:brushProperty name="width" value="0.1" units="cm"/>
      <inkml:brushProperty name="height" value="0.1" units="cm"/>
      <inkml:brushProperty name="color" value="#E71224"/>
    </inkml:brush>
  </inkml:definitions>
  <inkml:trace contextRef="#ctx0" brushRef="#br0">409 1 3100 0 0,'0'0'4714'0'0,"-13"12"-6172"0"0,-15 15 1352 0 0,0 1 1 0 0,-33 47-1 0 0,-135 227 121 0 0,139-212-3211 0 0,32-51 338 0 0</inkml:trace>
</inkml:ink>
</file>

<file path=ppt/ink/ink3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8:35.370"/>
    </inkml:context>
    <inkml:brush xml:id="br0">
      <inkml:brushProperty name="width" value="0.1" units="cm"/>
      <inkml:brushProperty name="height" value="0.1" units="cm"/>
      <inkml:brushProperty name="color" value="#E71224"/>
    </inkml:brush>
  </inkml:definitions>
  <inkml:trace contextRef="#ctx0" brushRef="#br0">196 143 3908 0 0,'0'0'4099'0'0,"-11"11"-4700"0"0,10-11 599 0 0,-20 20-332 0 0,-31 37-1 0 0,45-49 287 0 0,1 0 0 0 0,1 0-1 0 0,-1 0 1 0 0,1 1 0 0 0,1 0 0 0 0,-1 0-1 0 0,2 0 1 0 0,-1 0 0 0 0,1 1-1 0 0,-3 15 1 0 0,6-19 57 0 0,-1-1 0 0 0,1 0-1 0 0,0 0 1 0 0,0 1 0 0 0,0-1 0 0 0,1 0 0 0 0,0 0 0 0 0,0 1 0 0 0,0-1-1 0 0,1 0 1 0 0,0 0 0 0 0,-1 0 0 0 0,2-1 0 0 0,-1 1 0 0 0,5 7 0 0 0,-4-9 0 0 0,0 1 0 0 0,1-1 0 0 0,-1 0 0 0 0,1-1 1 0 0,0 1-1 0 0,-1-1 0 0 0,1 1 0 0 0,0-1 0 0 0,0 0 0 0 0,1 0 1 0 0,-1-1-1 0 0,0 1 0 0 0,1-1 0 0 0,-1 0 0 0 0,1 0 0 0 0,-1-1 1 0 0,1 1-1 0 0,6-1 0 0 0,-3 0 155 0 0,1-1-1 0 0,-1 0 1 0 0,1 0 0 0 0,-1-1-1 0 0,1 0 1 0 0,-1 0 0 0 0,0-1-1 0 0,0 0 1 0 0,0-1 0 0 0,0 0-1 0 0,-1 0 1 0 0,0 0 0 0 0,1-1-1 0 0,-1 0 1 0 0,-1-1 0 0 0,1 1 0 0 0,-1-1-1 0 0,0-1 1 0 0,0 1 0 0 0,-1-1-1 0 0,7-10 1 0 0,1-3 113 0 0,-1-1 0 0 0,-1 0 0 0 0,-1-1 1 0 0,0 0-1 0 0,-2 0 0 0 0,9-37 0 0 0,-12 37-221 0 0,3-36-1 0 0,-7 52-84 0 0,-1 0 0 0 0,0 0 0 0 0,0 0 0 0 0,0-1-1 0 0,-1 1 1 0 0,0 0 0 0 0,0 0 0 0 0,0 0 0 0 0,-1 0 0 0 0,-4-10 0 0 0,5 14 5 0 0,-1 0 0 0 0,1 1 0 0 0,0-1 0 0 0,-1 0 1 0 0,1 1-1 0 0,-1-1 0 0 0,1 1 0 0 0,-1-1 0 0 0,0 1 1 0 0,1 0-1 0 0,-1 0 0 0 0,0 0 0 0 0,0 0 0 0 0,0 0 0 0 0,-4-1 1 0 0,1 0-66 0 0,-1 1 1 0 0,0 0-1 0 0,0 0 1 0 0,0 1-1 0 0,-9 0 1 0 0,-19 3-596 0 0,0 2 1 0 0,1 2-1 0 0,-63 19 1 0 0,81-21 429 0 0,-109 32-2073 0 0</inkml:trace>
</inkml:ink>
</file>

<file path=ppt/ink/ink3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4:04.288"/>
    </inkml:context>
    <inkml:brush xml:id="br0">
      <inkml:brushProperty name="width" value="0.1" units="cm"/>
      <inkml:brushProperty name="height" value="0.1" units="cm"/>
      <inkml:brushProperty name="color" value="#E71224"/>
    </inkml:brush>
  </inkml:definitions>
  <inkml:trace contextRef="#ctx0" brushRef="#br0">449 91 40 0 0,'0'0'748'0'0,"3"-9"-1165"0"0,30-53 417 0 0,-33 62 194 0 0,1-1 1 0 0,-1 0 0 0 0,0 0-1 0 0,1 0 1 0 0,-1 0-1 0 0,0 1 1 0 0,0-1 0 0 0,0 0-1 0 0,0 0 1 0 0,0 0 0 0 0,0 0-1 0 0,0 0 1 0 0,0 1-1 0 0,-5-8 3030 0 0,-2 15-3581 0 0,-321 662 1323 0 0,286-576-818 0 0,-22 34 188 0 0,23-51 204 0 0,44-90-1737 0 0,25-22-2200 0 0,2 5 635 0 0</inkml:trace>
</inkml:ink>
</file>

<file path=ppt/ink/ink3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4:06.253"/>
    </inkml:context>
    <inkml:brush xml:id="br0">
      <inkml:brushProperty name="width" value="0.1" units="cm"/>
      <inkml:brushProperty name="height" value="0.1" units="cm"/>
      <inkml:brushProperty name="color" value="#E71224"/>
    </inkml:brush>
  </inkml:definitions>
  <inkml:trace contextRef="#ctx0" brushRef="#br0">780 277 1160 0 0,'0'0'3997'0'0,"11"-11"-4638"0"0,36-35 334 0 0,-43 42 282 0 0,1 1 0 0 0,-1 0 0 0 0,1 0 0 0 0,-1 0 0 0 0,1 0 0 0 0,0 1-1 0 0,1 0 1 0 0,-1 0 0 0 0,0 0 0 0 0,0 1 0 0 0,1 0 0 0 0,7-1 0 0 0,8-2-34 0 0,114-23-132 0 0,248-17-1 0 0,-243 32 225 0 0,1135-44 962 0 0,-836 46-621 0 0,-51-7-226 0 0,53-1 253 0 0,-4 25 51 0 0,-94 25-210 0 0,438 96 1 0 0,-137-29 29 0 0,-391-66-314 0 0,903 62 293 0 0,-867-91-185 0 0,-261-5 67 0 0,-1-2 0 0 0,46-10-1 0 0,-56 10-5 0 0,-15 3-204 0 0,1 0 1 0 0,-1 0 0 0 0,0 0 0 0 0,0 0 0 0 0,1 1-1 0 0,-1-1 1 0 0,0 1 0 0 0,0-1 0 0 0,0 1-1 0 0,0 0 1 0 0,0 0 0 0 0,0 0 0 0 0,0 0 0 0 0,0 1-1 0 0,2 1 1 0 0,30 25 102 0 0,-23-19-40 0 0,57 45 159 0 0,-37-31-300 0 0,29 27 0 0 0,-51-41 92 0 0,0 1 0 0 0,0 0 0 0 0,-1 1 0 0 0,0 0 0 0 0,-1 0 0 0 0,11 22 0 0 0,-8-7 82 0 0,-1 0 1 0 0,-1 0-1 0 0,-1 1 1 0 0,-1 0-1 0 0,-2 0 1 0 0,-1 1-1 0 0,0 32 1 0 0,-18 195 43 0 0,4-141 16 0 0,-12 195 237 0 0,21-292-219 0 0,0 0 1 0 0,-1 0 0 0 0,-1-1-1 0 0,-1 1 1 0 0,-11 27 0 0 0,14-38-42 0 0,-1 0 0 0 0,0 0-1 0 0,-1-1 1 0 0,1 0 0 0 0,-1 1 0 0 0,0-1 0 0 0,0-1 0 0 0,-1 1 0 0 0,1 0-1 0 0,-1-1 1 0 0,0 0 0 0 0,0-1 0 0 0,-1 1 0 0 0,1-1 0 0 0,-1 0-1 0 0,0 0 1 0 0,1 0 0 0 0,-11 2 0 0 0,-5 0-3 0 0,-1-1 1 0 0,0-1-1 0 0,0-1 0 0 0,0-1 1 0 0,-1-1-1 0 0,-24-3 0 0 0,-2-4-251 0 0,-82-20 0 0 0,-230-80-290 0 0,98 28 615 0 0,-182-11 231 0 0,352 75-332 0 0,-101-17-65 0 0,-765-156-3016 0 0,840 160 3788 0 0,-136-13-1 0 0,-122 6-1300 0 0,164 17-331 0 0,-308-37 1761 0 0,439 48-564 0 0,-344-17 41 0 0,273 24-524 0 0,-513-9 1584 0 0,535 7-1278 0 0,-255 28 0 0 0,297-18 50 0 0,-98-2-1 0 0,-92-17 318 0 0,146 5-158 0 0,-588-49 1279 0 0,598 37-895 0 0,1-6-1 0 0,-216-73 1 0 0,313 89-700 0 0,1 1 1 0 0,-1 1-1 0 0,0 1 0 0 0,-44-2 1 0 0,56 6-222 0 0,0 1 1 0 0,0 1 0 0 0,-1 0-1 0 0,1 1 1 0 0,0 1 0 0 0,0 0 0 0 0,1 0-1 0 0,-1 1 1 0 0,1 1 0 0 0,-22 11-1 0 0,11 1-1364 0 0,22-16 1385 0 0,0-1-1 0 0,0 1 1 0 0,0-1-1 0 0,1 1 1 0 0,-1 0-1 0 0,0-1 1 0 0,0 1 0 0 0,1 0-1 0 0,-1 0 1 0 0,0-1-1 0 0,1 1 1 0 0,-1 0-1 0 0,1 0 1 0 0,-1 0 0 0 0,1 0-1 0 0,0 0 1 0 0,-1 0-1 0 0,1 0 1 0 0,0 0 0 0 0,0 0-1 0 0,-1 0 1 0 0,1-1-1 0 0,0 1 1 0 0,0 2-1 0 0,12 1-3999 0 0</inkml:trace>
</inkml:ink>
</file>

<file path=ppt/ink/ink3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4:17.546"/>
    </inkml:context>
    <inkml:brush xml:id="br0">
      <inkml:brushProperty name="width" value="0.1" units="cm"/>
      <inkml:brushProperty name="height" value="0.1" units="cm"/>
      <inkml:brushProperty name="color" value="#E71224"/>
    </inkml:brush>
  </inkml:definitions>
  <inkml:trace contextRef="#ctx0" brushRef="#br0">14 28 732 0 0,'0'0'5618'0'0,"0"-4"-5599"0"0,0-15-53 0 0,0 14-132 0 0,-6 14-3817 0 0,1-4 2803 0 0,3 0 174 0 0</inkml:trace>
</inkml:ink>
</file>

<file path=ppt/ink/ink3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4:17.982"/>
    </inkml:context>
    <inkml:brush xml:id="br0">
      <inkml:brushProperty name="width" value="0.1" units="cm"/>
      <inkml:brushProperty name="height" value="0.1" units="cm"/>
      <inkml:brushProperty name="color" value="#E71224"/>
    </inkml:brush>
  </inkml:definitions>
  <inkml:trace contextRef="#ctx0" brushRef="#br0">15 108 628 0 0,'25'-63'2164'0'0,"-27"61"-1172"0"0,2-1-448 0 0,-1 1-152 0 0,1 0 144 0 0,-1 1-275 0 0,1-2-261 0 0,0 2-69 0 0,-2 1-295 0 0,0 0-92 0 0,-2 0-196 0 0,-1 5 432 0 0,-2 0-16 0 0,1 2-556 0 0,-1-2-448 0 0,5 0-144 0 0</inkml:trace>
  <inkml:trace contextRef="#ctx0" brushRef="#br0" timeOffset="1">101 0 416 0 0,'0'0'4240'0'0,"-26"7"-5360"0"0,17-2 976 0 0,3 1-364 0 0,4-1-680 0 0,0 1-480 0 0</inkml:trace>
</inkml:ink>
</file>

<file path=ppt/ink/ink3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4:18.432"/>
    </inkml:context>
    <inkml:brush xml:id="br0">
      <inkml:brushProperty name="width" value="0.1" units="cm"/>
      <inkml:brushProperty name="height" value="0.1" units="cm"/>
      <inkml:brushProperty name="color" value="#E71224"/>
    </inkml:brush>
  </inkml:definitions>
  <inkml:trace contextRef="#ctx0" brushRef="#br0">68 54 964 0 0,'0'0'4957'0'0,"-57"-16"-7006"0"0,49 24 565 0 0,5 1-720 0 0</inkml:trace>
  <inkml:trace contextRef="#ctx0" brushRef="#br0" timeOffset="1">154 72 1892 0 0,'0'0'5893'0'0,"-54"-71"-5973"0"0,50 71-232 0 0,1 15-2241 0 0,3 2 1161 0 0,0-3-384 0 0</inkml:trace>
</inkml:ink>
</file>

<file path=ppt/ink/ink3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4:18.851"/>
    </inkml:context>
    <inkml:brush xml:id="br0">
      <inkml:brushProperty name="width" value="0.1" units="cm"/>
      <inkml:brushProperty name="height" value="0.1" units="cm"/>
      <inkml:brushProperty name="color" value="#E71224"/>
    </inkml:brush>
  </inkml:definitions>
  <inkml:trace contextRef="#ctx0" brushRef="#br0">55 0 5428 0 0,'0'0'2161'0'0,"-54"32"-8650"0"0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5:46.817"/>
    </inkml:context>
    <inkml:brush xml:id="br0">
      <inkml:brushProperty name="width" value="0.035" units="cm"/>
      <inkml:brushProperty name="height" value="0.035" units="cm"/>
    </inkml:brush>
  </inkml:definitions>
  <inkml:trace contextRef="#ctx0" brushRef="#br0">268 551 7701,'2'-16'3419,"16"-12"-3363,-10 17 281,10-18-48,-2 0 0,-1-1 0,-1 0 0,19-63 0,-29 81-187,-1-1 0,-1 1 0,0-1-1,-1 0 1,0 0 0,-1 0-1,0 0 1,-1 1 0,-1-1-1,0 0 1,0 1 0,-1-1-1,-1 1 1,0 0 0,-11-22-1,12 29-52,0 1 0,1-1 0,-2 1 0,1 0-1,0 0 1,-1 0 0,0 1 0,0-1 0,0 1-1,0 0 1,0 0 0,-1 0 0,1 1-1,-1-1 1,-8-2 0,9 4-56,1 0-1,-1 1 1,0 0 0,0-1 0,1 1-1,-1 0 1,0 1 0,0-1-1,1 1 1,-1-1 0,0 1-1,1 0 1,-1 0 0,0 1-1,1-1 1,0 1 0,-1 0 0,1 0-1,0 0 1,0 0 0,0 1-1,-4 4 1,-3 3 22,0 1 0,2 1 1,-1 0-1,1 0 0,1 1 0,0 0 0,-6 18 0,-16 41 84,4 2-1,3 1 1,3 1-1,-17 142 0,26-100-66,5 1-1,5-1 1,5 1-1,6-1 1,34 159-1,-8-132-501,-3-13-5212,-25-91 254</inkml:trace>
</inkml:ink>
</file>

<file path=ppt/ink/ink3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6:31.364"/>
    </inkml:context>
    <inkml:brush xml:id="br0">
      <inkml:brushProperty name="width" value="0.1" units="cm"/>
      <inkml:brushProperty name="height" value="0.1" units="cm"/>
      <inkml:brushProperty name="color" value="#E71224"/>
    </inkml:brush>
  </inkml:definitions>
  <inkml:trace contextRef="#ctx0" brushRef="#br0">0 0 992 0 0,'0'0'4584'0'0,"1"7"-2386"0"0</inkml:trace>
</inkml:ink>
</file>

<file path=ppt/ink/ink3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6:34.158"/>
    </inkml:context>
    <inkml:brush xml:id="br0">
      <inkml:brushProperty name="width" value="0.1" units="cm"/>
      <inkml:brushProperty name="height" value="0.1" units="cm"/>
      <inkml:brushProperty name="color" value="#E71224"/>
    </inkml:brush>
  </inkml:definitions>
  <inkml:trace contextRef="#ctx0" brushRef="#br0">0 0 600 0 0,'8'8'15106'0'0</inkml:trace>
</inkml:ink>
</file>

<file path=ppt/ink/ink3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7:29.675"/>
    </inkml:context>
    <inkml:brush xml:id="br0">
      <inkml:brushProperty name="width" value="0.1" units="cm"/>
      <inkml:brushProperty name="height" value="0.1" units="cm"/>
      <inkml:brushProperty name="color" value="#E71224"/>
    </inkml:brush>
  </inkml:definitions>
  <inkml:trace contextRef="#ctx0" brushRef="#br0">1 0 288 0 0,'0'0'272'0'0</inkml:trace>
</inkml:ink>
</file>

<file path=ppt/ink/ink3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7:30.081"/>
    </inkml:context>
    <inkml:brush xml:id="br0">
      <inkml:brushProperty name="width" value="0.1" units="cm"/>
      <inkml:brushProperty name="height" value="0.1" units="cm"/>
      <inkml:brushProperty name="color" value="#E71224"/>
    </inkml:brush>
  </inkml:definitions>
  <inkml:trace contextRef="#ctx0" brushRef="#br0">41 36 652 0 0,'0'0'2948'0'0,"-40"-36"-4496"0"0,40 42 284 0 0,0 4 492 0 0</inkml:trace>
</inkml:ink>
</file>

<file path=ppt/ink/ink3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3:34.898"/>
    </inkml:context>
    <inkml:brush xml:id="br0">
      <inkml:brushProperty name="width" value="0.1" units="cm"/>
      <inkml:brushProperty name="height" value="0.1" units="cm"/>
      <inkml:brushProperty name="color" value="#E71224"/>
    </inkml:brush>
  </inkml:definitions>
  <inkml:trace contextRef="#ctx0" brushRef="#br0">2 10 1396 0 0,'0'0'8371'0'0,"-1"-9"-8064"0"0</inkml:trace>
</inkml:ink>
</file>

<file path=ppt/ink/ink3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3:35.992"/>
    </inkml:context>
    <inkml:brush xml:id="br0">
      <inkml:brushProperty name="width" value="0.1" units="cm"/>
      <inkml:brushProperty name="height" value="0.1" units="cm"/>
      <inkml:brushProperty name="color" value="#E71224"/>
    </inkml:brush>
  </inkml:definitions>
  <inkml:trace contextRef="#ctx0" brushRef="#br0">0 53 4 0 0,'0'0'173'0'0,"2"-7"-298"0"0,-2 2 134 0 0,0 3-6 0 0,0 0-1 0 0,0 0 0 0 0,0 0 0 0 0,0 0 1 0 0,1 0-1 0 0,-1 0 0 0 0,1 1 1 0 0,-1-1-1 0 0,1 0 0 0 0,0 0 1 0 0,-1 0-1 0 0,1 1 0 0 0,0-1 1 0 0,0 0-1 0 0,0 1 0 0 0,2-3 1 0 0,2 3-18 0 0,0-1 0 0 0,0 1 0 0 0,0 0 0 0 0,0 1 0 0 0,8-1 1 0 0,-5 1 2 0 0,3-2 12 0 0</inkml:trace>
</inkml:ink>
</file>

<file path=ppt/ink/ink3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3:36.428"/>
    </inkml:context>
    <inkml:brush xml:id="br0">
      <inkml:brushProperty name="width" value="0.1" units="cm"/>
      <inkml:brushProperty name="height" value="0.1" units="cm"/>
      <inkml:brushProperty name="color" value="#E71224"/>
    </inkml:brush>
  </inkml:definitions>
  <inkml:trace contextRef="#ctx0" brushRef="#br0">314 7 236 0 0,'-8'-6'5671'0'0,"2"6"-5612"0"0,0 1-1 0 0,-1 0 0 0 0,1 0 0 0 0,0 1 1 0 0,0 0-1 0 0,0 0 0 0 0,1 0 1 0 0,-1 1-1 0 0,-7 4 0 0 0,-51 35 377 0 0,37-23-459 0 0,2-2 47 0 0,-4 2 46 0 0,1 0 1 0 0,-35 34 0 0 0,63-53-94 0 0,-1 0 1 0 0,1 0-1 0 0,0 0 1 0 0,0 0-1 0 0,0 0 1 0 0,0 1 0 0 0,-1-1-1 0 0,1 0 1 0 0,0 0-1 0 0,0 0 1 0 0,0 0-1 0 0,0 1 1 0 0,0-1-1 0 0,0 0 1 0 0,0 0 0 0 0,0 0-1 0 0,0 1 1 0 0,0-1-1 0 0,0 0 1 0 0,0 0-1 0 0,0 0 1 0 0,0 1-1 0 0,0-1 1 0 0,0 0-1 0 0,0 0 1 0 0,0 0 0 0 0,0 1-1 0 0,0-1 1 0 0,0 0-1 0 0,0 0 1 0 0,0 0-1 0 0,0 0 1 0 0,0 1-1 0 0,0-1 1 0 0,0 0 0 0 0,0 0-1 0 0,1 0 1 0 0,-1 0-1 0 0,0 1 1 0 0,0-1-1 0 0,0 0 1 0 0,0 0-1 0 0,0 0 1 0 0,1 0 0 0 0,-1 0-1 0 0,0 1 1 0 0,0-1-1 0 0,0 0 1 0 0,0 0-1 0 0,1 0 1 0 0,-1 0-1 0 0,0 0 1 0 0,0 0 0 0 0,0 0-1 0 0,1 0 1 0 0,-1 0-1 0 0,0 0 1 0 0,0 0-1 0 0,0 0 1 0 0,1 0-1 0 0,-1 0 1 0 0,0 0 0 0 0,0 0-1 0 0,0 0 1 0 0,1 0-1 0 0,19 1-2501 0 0,-15-1 1972 0 0,8 0-690 0 0</inkml:trace>
</inkml:ink>
</file>

<file path=ppt/ink/ink3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3:36.898"/>
    </inkml:context>
    <inkml:brush xml:id="br0">
      <inkml:brushProperty name="width" value="0.1" units="cm"/>
      <inkml:brushProperty name="height" value="0.1" units="cm"/>
      <inkml:brushProperty name="color" value="#E71224"/>
    </inkml:brush>
  </inkml:definitions>
  <inkml:trace contextRef="#ctx0" brushRef="#br0">282 32 432 0 0,'0'0'1708'0'0,"4"-5"-1494"0"0,13-17 159 0 0,-13 17 1448 0 0,-20 18-1485 0 0,-26 13 197 0 0,3 2 0 0 0,0 1 0 0 0,1 3-1 0 0,-61 66 1 0 0,96-95-1211 0 0,0-1-1 0 0,0 1 1 0 0,-1-1-1 0 0,1 1 1 0 0,-1-1-1 0 0,1 0 1 0 0,-7 2-1 0 0,29-14-1441 0 0</inkml:trace>
</inkml:ink>
</file>

<file path=ppt/ink/ink3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3:37.382"/>
    </inkml:context>
    <inkml:brush xml:id="br0">
      <inkml:brushProperty name="width" value="0.1" units="cm"/>
      <inkml:brushProperty name="height" value="0.1" units="cm"/>
      <inkml:brushProperty name="color" value="#E71224"/>
    </inkml:brush>
  </inkml:definitions>
  <inkml:trace contextRef="#ctx0" brushRef="#br0">0 4 2584 0 0,'0'0'4881'0'0,"18"-1"-6673"0"0,-4 0 1764 0 0,2 0 23 0 0,0 1 1 0 0,0 0 0 0 0,1 1 0 0 0,-1 1 0 0 0,24 6 0 0 0,-26-5 19 0 0,168 48-72 0 0,-146-39-9 0 0,0 1 0 0 0,64 36 0 0 0,-99-49 113 0 0,-1 0-1 0 0,1 0 0 0 0,0 0 0 0 0,-1 0 0 0 0,1 1 0 0 0,0-1 1 0 0,-1 0-1 0 0,1 1 0 0 0,-1-1 0 0 0,1 0 0 0 0,-1 1 0 0 0,1-1 0 0 0,-1 0 1 0 0,1 1-1 0 0,-1-1 0 0 0,1 1 0 0 0,-1-1 0 0 0,0 1 0 0 0,1-1 1 0 0,-1 1-1 0 0,0 0 0 0 0,1-1 0 0 0,-1 1 0 0 0,0-1 0 0 0,0 1 0 0 0,1 0 1 0 0,-1-1-1 0 0,0 1 0 0 0,0-1 0 0 0,0 1 0 0 0,0 1 0 0 0,-17 7 2199 0 0,0-2-3601 0 0,-21 17-2283 0 0,29-16 1668 0 0</inkml:trace>
</inkml:ink>
</file>

<file path=ppt/ink/ink3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7:47.906"/>
    </inkml:context>
    <inkml:brush xml:id="br0">
      <inkml:brushProperty name="width" value="0.1" units="cm"/>
      <inkml:brushProperty name="height" value="0.1" units="cm"/>
      <inkml:brushProperty name="color" value="#E71224"/>
    </inkml:brush>
  </inkml:definitions>
  <inkml:trace contextRef="#ctx0" brushRef="#br0">630 33 80 0 0,'0'0'7076'0'0,"2"-6"-6393"0"0,6-15 95 0 0,-6 16-188 0 0,-6 6-519 0 0,1 0-1 0 0,0 0 1 0 0,-1 0 0 0 0,1 1 0 0 0,0-1 0 0 0,0 1-1 0 0,0 0 1 0 0,0 0 0 0 0,-5 4 0 0 0,-4 2 150 0 0,-49 32-4 0 0,2 2 1 0 0,2 3 0 0 0,2 3 0 0 0,2 1-1 0 0,2 3 1 0 0,3 2 0 0 0,-74 107 0 0 0,110-142-257 0 0,1 1 1 0 0,0 0 0 0 0,1 0-1 0 0,2 1 1 0 0,0 0-1 0 0,1 1 1 0 0,1-1 0 0 0,1 1-1 0 0,-3 34 1 0 0,8-43 21 0 0,-1 0 1 0 0,2 0-1 0 0,0 0 1 0 0,1 0-1 0 0,0 0 1 0 0,1 0-1 0 0,0 0 0 0 0,1-1 1 0 0,0 1-1 0 0,1-1 1 0 0,1 0-1 0 0,0-1 1 0 0,0 0-1 0 0,1 1 0 0 0,1-2 1 0 0,0 1-1 0 0,13 13 1 0 0,-10-14 261 0 0,0 0 0 0 0,0 0 1 0 0,1-1-1 0 0,1 0 0 0 0,25 12 870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5:47.299"/>
    </inkml:context>
    <inkml:brush xml:id="br0">
      <inkml:brushProperty name="width" value="0.035" units="cm"/>
      <inkml:brushProperty name="height" value="0.035" units="cm"/>
    </inkml:brush>
  </inkml:definitions>
  <inkml:trace contextRef="#ctx0" brushRef="#br0">1 521 12253,'1'-2'260,"0"0"0,0-1 0,1 1 0,-1 0 0,1 0 0,-1 0 0,1 0-1,0 0 1,2-1 0,38-23-786,-22 15 435,461-281-442,-426 259 505,-34 20 18,19-12 249,1 1 0,1 3 0,74-28-1,-114 48-222,0 1-1,0-1 0,0 0 0,0 1 1,0-1-1,0 1 0,0 0 0,0 0 1,0-1-1,0 1 0,0 1 0,0-1 0,0 0 1,0 0-1,0 1 0,0-1 0,0 1 1,3 1-1,-4-1 7,-1 0 0,1 0 0,0 1 0,-1-1 0,1 0 0,-1 1 0,1-1 0,-1 0 0,0 1 0,1-1 0,-1 0 0,0 1 0,0-1 0,0 0 0,0 1 0,0-1 0,0 1 0,0-1 0,-1 0 0,1 1 0,-1-1 0,1 0 0,0 1 0,-1-1 0,0 0 0,-1 3 0,-39 78 1324,27-58-1211,1 0 1,2 2-1,-12 35 0,21-54-144,0 0 0,0 0 0,1 0-1,0 0 1,1 1 0,0-1 0,0 0 0,0 0-1,1 0 1,0 1 0,0-1 0,1 0 0,0 0 0,0 0-1,1-1 1,0 1 0,6 10 0,-6-13 13,0 0 0,0 1 0,1-1 1,-1 0-1,1 0 0,0-1 0,1 1 0,-1-1 1,0 0-1,1 0 0,0-1 0,0 1 0,-1-1 0,1 0 1,1 0-1,-1-1 0,0 1 0,0-1 0,1 0 1,-1-1-1,0 1 0,1-1 0,-1 0 0,1-1 0,-1 1 1,0-1-1,1 0 0,6-2 0,6-2 38,0-1 0,0-1-1,0-1 1,-1 0 0,0-1 0,28-20-1,16-20-10,-2-2 0,56-64 0,-89 89 34,13-16 447,-34 99-1202,-7-15 580,-12 67 0,8-72-809,1 0 0,0 59 0,6-88 305,0 0-1,0 0 1,0-1 0,4 12-1,-5-17 414,0-1 0,1 0 0,-1 0-1,0 0 1,1 0 0,-1 0 0,1 0 0,-1 1-1,1-1 1,-1 0 0,1 0 0,0-1 0,0 1-1,-1 0 1,1 0 0,0 0 0,0 0 0,0-1-1,0 1 1,0 0 0,0-1 0,0 1 0,0-1-1,0 1 1,0-1 0,0 0 0,1 1 0,-1-1-1,0 0 1,0 0 0,0 0 0,0 1 0,1-1-1,-1-1 1,0 1 0,0 0 0,2 0 0,14-10-2491</inkml:trace>
</inkml:ink>
</file>

<file path=ppt/ink/ink3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7:48.711"/>
    </inkml:context>
    <inkml:brush xml:id="br0">
      <inkml:brushProperty name="width" value="0.1" units="cm"/>
      <inkml:brushProperty name="height" value="0.1" units="cm"/>
      <inkml:brushProperty name="color" value="#E71224"/>
    </inkml:brush>
  </inkml:definitions>
  <inkml:trace contextRef="#ctx0" brushRef="#br0">257 1 1684 0 0,'0'0'6730'0'0,"4"11"-6445"0"0,-3-7-252 0 0,1 3 38 0 0,0-1 0 0 0,0 1-1 0 0,-1 0 1 0 0,0 0 0 0 0,0 0-1 0 0,0 0 1 0 0,-1 0 0 0 0,0 1 0 0 0,-1-1-1 0 0,1 0 1 0 0,-4 11 0 0 0,-10 26 223 0 0,-1-1-1 0 0,-3-1 1 0 0,-34 61 0 0 0,-86 109 186 0 0,134-208-427 0 0,3-1 11 0 0,-1 0 0 0 0,0-1 1 0 0,1 1-1 0 0,-1-1 0 0 0,0 1 0 0 0,0-1 0 0 0,-1 0 1 0 0,1 0-1 0 0,0 0 0 0 0,-5 2 838 0 0,29-26 153 0 0,-7 6-1168 0 0,1 0 0 0 0,0 1 0 0 0,1 0 0 0 0,0 2 0 0 0,1 0 1 0 0,1 1-1 0 0,0 0 0 0 0,24-9 0 0 0,-41 20 96 0 0,0 0 1 0 0,0 0-1 0 0,1 1 1 0 0,-1-1-1 0 0,0 0 0 0 0,1 1 1 0 0,-1 0-1 0 0,1-1 1 0 0,-1 1-1 0 0,1 0 1 0 0,-1 1-1 0 0,0-1 1 0 0,1 0-1 0 0,-1 1 0 0 0,1-1 1 0 0,-1 1-1 0 0,0-1 1 0 0,1 1-1 0 0,-1 0 1 0 0,0 0-1 0 0,4 2 0 0 0,-4 0-5 0 0,1-1-1 0 0,-1 1 0 0 0,1 0 0 0 0,-1 0 0 0 0,0 0 0 0 0,0 0 0 0 0,0 0 0 0 0,0 0 0 0 0,0 0 0 0 0,-1 1 0 0 0,1-1 0 0 0,1 7 1 0 0,0 3 22 0 0,-1 1 0 0 0,0-1 0 0 0,-1 0 0 0 0,-1 1 0 0 0,0-1 0 0 0,-3 26 0 0 0,-2-13-681 0 0,-1 1 0 0 0,-15 39 0 0 0,-11 9-6574 0 0,37-78 5411 0 0,-4 2 1756 0 0,1 0 1 0 0,-1-1 0 0 0,0 1 0 0 0,0 0 0 0 0,0-1 0 0 0,0 1-1 0 0,2-4 1 0 0,0 1 35 0 0,147-156 4974 0 0,-120 131-3681 0 0,-7 9-31 0 0,-22 19-1108 0 0,0 0 0 0 0,1 0 0 0 0,-1 0 0 0 0,0 0 1 0 0,0 1-1 0 0,1-1 0 0 0,-1 0 0 0 0,0 1 0 0 0,1-1 0 0 0,-1 1 0 0 0,1 0 0 0 0,-1-1 0 0 0,1 1 0 0 0,-1 0 1 0 0,1 0-1 0 0,-1 0 0 0 0,3 0 0 0 0,-3 3-100 0 0,0 1 0 0 0,0-1 1 0 0,0 1-1 0 0,0-1 0 0 0,-1 1 1 0 0,1 0-1 0 0,-1-1 0 0 0,0 1 1 0 0,-1 5-1 0 0,1-7 13 0 0,0 8-638 0 0,1 2 3252 0 0,9-20-240 0 0,4-17-2052 0 0,-13 22-327 0 0,1-1 1 0 0,0 0 0 0 0,0 1 0 0 0,0-1 0 0 0,0 1 0 0 0,0-1 0 0 0,1 1 0 0 0,-1 0 0 0 0,1 0 0 0 0,0 0 0 0 0,4-2 0 0 0,-4 6-464 0 0,-1 1 0 0 0,1 0 1 0 0,-1 0-1 0 0,0 0 0 0 0,0 0 0 0 0,0 0 1 0 0,0 1-1 0 0,0-1 0 0 0,2 5 0 0 0,-2-5 39 0 0,18 30-3580 0 0,-11-18 1656 0 0</inkml:trace>
</inkml:ink>
</file>

<file path=ppt/ink/ink3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7:49.133"/>
    </inkml:context>
    <inkml:brush xml:id="br0">
      <inkml:brushProperty name="width" value="0.1" units="cm"/>
      <inkml:brushProperty name="height" value="0.1" units="cm"/>
      <inkml:brushProperty name="color" value="#E71224"/>
    </inkml:brush>
  </inkml:definitions>
  <inkml:trace contextRef="#ctx0" brushRef="#br0">122 172 4356 0 0,'0'0'2151'0'0,"13"-7"-2405"0"0,0 1 304 0 0,0 1 32 0 0,-1-1 0 0 0,0 0-1 0 0,0-1 1 0 0,0 0 0 0 0,14-14 0 0 0,-23 19 29 0 0,0-1 0 0 0,0 0 0 0 0,-1-1 0 0 0,1 1 0 0 0,-1 0 0 0 0,0-1 0 0 0,0 1 1 0 0,0-1-1 0 0,-1 0 0 0 0,1 1 0 0 0,-1-1 0 0 0,0 0 0 0 0,0 0 0 0 0,0 0 0 0 0,0 0 0 0 0,-1 0 0 0 0,1 0 0 0 0,-1 0 0 0 0,0 0 0 0 0,-1 0 0 0 0,0-7 1 0 0,0 9-81 0 0,0 1 1 0 0,1 0 0 0 0,-1 0 0 0 0,0 0 0 0 0,0 0 0 0 0,0-1 0 0 0,0 1 0 0 0,0 0 0 0 0,0 1 0 0 0,0-1-1 0 0,0 0 1 0 0,-1 0 0 0 0,1 0 0 0 0,0 1 0 0 0,0-1 0 0 0,-1 0 0 0 0,1 1 0 0 0,0-1 0 0 0,-1 1 0 0 0,1 0 0 0 0,-1-1-1 0 0,1 1 1 0 0,0 0 0 0 0,-1 0 0 0 0,1 0 0 0 0,-1 0 0 0 0,1 0 0 0 0,-2 1 0 0 0,-3-1-110 0 0,0 0-1 0 0,1 1 1 0 0,-1 0 0 0 0,0 0 0 0 0,-9 4 0 0 0,1 2 64 0 0,0 1 0 0 0,1 0 0 0 0,0 0 0 0 0,1 2 1 0 0,0 0-1 0 0,0 0 0 0 0,1 1 0 0 0,1 0 1 0 0,-1 1-1 0 0,2 0 0 0 0,0 0 0 0 0,0 1 0 0 0,1 1 1 0 0,-8 18-1 0 0,14-28 4 0 0,0 1 0 0 0,1-1 0 0 0,-1 1 0 0 0,1 0 0 0 0,0-1 0 0 0,0 1 0 0 0,1 0 0 0 0,-1 0 0 0 0,1 0 0 0 0,0 0 0 0 0,0 0 0 0 0,2 8 0 0 0,-1-10 45 0 0,0-1-1 0 0,0 0 0 0 0,0 0 0 0 0,0 0 1 0 0,0 0-1 0 0,0 0 0 0 0,0 0 1 0 0,1 0-1 0 0,-1-1 0 0 0,1 1 1 0 0,-1 0-1 0 0,1-1 0 0 0,0 1 1 0 0,0-1-1 0 0,0 1 0 0 0,-1-1 1 0 0,1 0-1 0 0,0 0 0 0 0,1 0 0 0 0,-1 0 1 0 0,0 0-1 0 0,0-1 0 0 0,0 1 1 0 0,0 0-1 0 0,1-1 0 0 0,-1 0 1 0 0,0 0-1 0 0,5 1 0 0 0,17 0-59 0 0,0-1 0 0 0,0-1 0 0 0,0-2 0 0 0,-1 0 0 0 0,1-1-1 0 0,32-10 1 0 0,-36 7-902 0 0,0 0-1 0 0,-1-2 1 0 0,0 0 0 0 0,29-19-1 0 0,-1-6-3103 0 0</inkml:trace>
</inkml:ink>
</file>

<file path=ppt/ink/ink3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7:49.574"/>
    </inkml:context>
    <inkml:brush xml:id="br0">
      <inkml:brushProperty name="width" value="0.1" units="cm"/>
      <inkml:brushProperty name="height" value="0.1" units="cm"/>
      <inkml:brushProperty name="color" value="#E71224"/>
    </inkml:brush>
  </inkml:definitions>
  <inkml:trace contextRef="#ctx0" brushRef="#br0">419 0 4564 0 0,'0'0'3239'0'0,"-9"15"-2723"0"0,-149 255 2187 0 0,3 25-2337 0 0,133-258-694 0 0,-31 65-1888 0 0,48-89 665 0 0,0-1-1 0 0,1 1 1 0 0,-3 19-1 0 0,6-26-698 0 0</inkml:trace>
</inkml:ink>
</file>

<file path=ppt/ink/ink3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7:50.015"/>
    </inkml:context>
    <inkml:brush xml:id="br0">
      <inkml:brushProperty name="width" value="0.1" units="cm"/>
      <inkml:brushProperty name="height" value="0.1" units="cm"/>
      <inkml:brushProperty name="color" value="#E71224"/>
    </inkml:brush>
  </inkml:definitions>
  <inkml:trace contextRef="#ctx0" brushRef="#br0">0 392 132 0 0,'0'0'4079'0'0,"14"-8"-3378"0"0,-9 5-651 0 0,124-60 412 0 0,-117 59-428 0 0,36-14 76 0 0,81-43 1 0 0,-117 54-72 0 0,-1 0-1 0 0,0 0 1 0 0,0-1 0 0 0,-1 0-1 0 0,0-1 1 0 0,-1 0 0 0 0,1-1-1 0 0,-2 0 1 0 0,0 0 0 0 0,0-1 0 0 0,0 0-1 0 0,7-15 1 0 0,-14 22 84 0 0,1 1 1 0 0,-1 0 0 0 0,0-1-1 0 0,0 1 1 0 0,0-1-1 0 0,0 0 1 0 0,0 1-1 0 0,-1-1 1 0 0,0 0-1 0 0,0 0 1 0 0,0 1-1 0 0,0-1 1 0 0,0 0-1 0 0,-1 1 1 0 0,0-1-1 0 0,1 0 1 0 0,-1 1 0 0 0,-1-1-1 0 0,-1-5 1 0 0,1 7-73 0 0,1 1 0 0 0,-1-1 0 0 0,0 0 0 0 0,0 0 0 0 0,0 0 0 0 0,0 1 0 0 0,0-1 0 0 0,0 1 0 0 0,0 0 0 0 0,0-1 0 0 0,-1 1 0 0 0,1 0 0 0 0,0 0 0 0 0,-1 1 0 0 0,1-1 0 0 0,-1 0 1 0 0,1 1-1 0 0,-1 0 0 0 0,1-1 0 0 0,-1 1 0 0 0,1 0 0 0 0,-1 0 0 0 0,1 0 0 0 0,-1 1 0 0 0,1-1 0 0 0,-1 1 0 0 0,1-1 0 0 0,-1 1 0 0 0,-2 1 0 0 0,-4 1-54 0 0,0 1-1 0 0,1 0 0 0 0,-1 0 0 0 0,1 1 1 0 0,0 0-1 0 0,0 0 0 0 0,1 1 0 0 0,-1 0 1 0 0,-7 8-1 0 0,2 0-63 0 0,0 1 0 0 0,0 0 0 0 0,-14 24 1 0 0,20-26-88 0 0,-1 1 1 0 0,2 0 0 0 0,0 0-1 0 0,1 1 1 0 0,0 0-1 0 0,2 0 1 0 0,-1 0 0 0 0,2 0-1 0 0,0 1 1 0 0,1-1 0 0 0,0 1-1 0 0,3 29 1 0 0,-2-44-2 0 0,0 0-1 0 0,0 1 1 0 0,0-1-1 0 0,0 1 1 0 0,0-1 0 0 0,1 0-1 0 0,-1 1 1 0 0,0-1-1 0 0,1 1 1 0 0,-1-1 0 0 0,1 0-1 0 0,-1 0 1 0 0,1 1-1 0 0,0-1 1 0 0,0 0-1 0 0,-1 0 1 0 0,1 0 0 0 0,0 1-1 0 0,0-1 1 0 0,0 0-1 0 0,0 0 1 0 0,0-1 0 0 0,0 1-1 0 0,0 0 1 0 0,1 0-1 0 0,-1 0 1 0 0,0-1 0 0 0,0 1-1 0 0,1-1 1 0 0,-1 1-1 0 0,3 0 1 0 0,12-4-1586 0 0</inkml:trace>
</inkml:ink>
</file>

<file path=ppt/ink/ink3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7:50.812"/>
    </inkml:context>
    <inkml:brush xml:id="br0">
      <inkml:brushProperty name="width" value="0.1" units="cm"/>
      <inkml:brushProperty name="height" value="0.1" units="cm"/>
      <inkml:brushProperty name="color" value="#E71224"/>
    </inkml:brush>
  </inkml:definitions>
  <inkml:trace contextRef="#ctx0" brushRef="#br0">170 235 7189 0 0,'0'0'494'0'0,"-8"14"-24"0"0,-17 27 26 0 0,-1 0 0 0 0,-3-2 0 0 0,-36 41 0 0 0,49-66 253 0 0,24-26 642 0 0,22-26-1240 0 0,-28 36-179 0 0,13-16-175 0 0,0 0-1 0 0,1 2 1 0 0,1 0 0 0 0,32-25 0 0 0,-49 41 166 0 0,0 0 1 0 0,1 0 0 0 0,-1 0-1 0 0,0 0 1 0 0,0-1 0 0 0,1 1-1 0 0,-1 0 1 0 0,0 0 0 0 0,0 0-1 0 0,1 0 1 0 0,-1 0 0 0 0,0 0-1 0 0,0 0 1 0 0,1 0 0 0 0,-1 0-1 0 0,0 0 1 0 0,1 0 0 0 0,-1 0-1 0 0,0 0 1 0 0,0 0 0 0 0,1 0-1 0 0,-1 0 1 0 0,0 0 0 0 0,0 0-1 0 0,1 0 1 0 0,-1 0 0 0 0,0 1-1 0 0,0-1 1 0 0,1 0 0 0 0,-1 0-1 0 0,0 0 1 0 0,0 0 0 0 0,1 1-1 0 0,-1-1 1 0 0,0 0 0 0 0,0 0-1 0 0,0 0 1 0 0,0 1 0 0 0,1-1-1 0 0,-1 0 1 0 0,0 1 0 0 0,4 17-419 0 0,-4 22 454 0 0,0-38-53 0 0,-6 22 494 0 0,-1 3 622 0 0,33-48-57 0 0,11-14-1194 0 0,-20 18 292 0 0,1 0 0 0 0,26-18-1 0 0,-43 34-136 0 0,0 1 0 0 0,0 0-1 0 0,0 0 1 0 0,-1 0 0 0 0,1 0-1 0 0,0 0 1 0 0,0 0 0 0 0,0 1-1 0 0,-1-1 1 0 0,1 0 0 0 0,0 0-1 0 0,0 1 1 0 0,0-1 0 0 0,-1 0 0 0 0,1 1-1 0 0,0-1 1 0 0,-1 0 0 0 0,1 1-1 0 0,0-1 1 0 0,-1 1 0 0 0,1-1-1 0 0,-1 1 1 0 0,1 0 0 0 0,-1-1-1 0 0,1 1 1 0 0,-1-1 0 0 0,1 1-1 0 0,-1 0 1 0 0,1 0 0 0 0,-1 1-1 0 0,20 29-46 0 0,-15-21 6 0 0,-2-5 173 0 0,0 0 0 0 0,1 0 0 0 0,-1-1 0 0 0,1 1 0 0 0,0-1 0 0 0,0 0 0 0 0,1 0 0 0 0,-1 0 0 0 0,10 5 0 0 0,-12-8-9 0 0,1 0 0 0 0,-1 0 0 0 0,1 0 0 0 0,0 0 0 0 0,0 0 0 0 0,-1-1 0 0 0,1 0 0 0 0,0 1 0 0 0,0-1 0 0 0,0 0 0 0 0,-1 0 0 0 0,1-1 0 0 0,0 1 0 0 0,0 0 0 0 0,0-1 0 0 0,-1 0 0 0 0,1 0 0 0 0,0 0 0 0 0,-1 0 0 0 0,1 0 0 0 0,-1 0 0 0 0,3-2 0 0 0,8-5-64 0 0,-1 0 0 0 0,-1 0 1 0 0,1-1-1 0 0,-2-1 1 0 0,1 0-1 0 0,-1 0 0 0 0,-1-1 1 0 0,0 0-1 0 0,0-1 1 0 0,-1 0-1 0 0,8-17 0 0 0,-22 35-2668 0 0,-28 35 2355 0 0,28-31 80 0 0,0-1 0 0 0,1 1 0 0 0,0 0 0 0 0,0 1 0 0 0,1-1 0 0 0,1 1 0 0 0,0 0 0 0 0,0 0 0 0 0,1 0-1 0 0,0 0 1 0 0,0 19 0 0 0,2-29 171 0 0,1-1-1 0 0,-1 1 0 0 0,0 0 0 0 0,1-1 1 0 0,-1 1-1 0 0,0 0 0 0 0,1-1 0 0 0,-1 1 0 0 0,1 0 1 0 0,-1-1-1 0 0,1 1 0 0 0,-1-1 0 0 0,1 1 1 0 0,0-1-1 0 0,-1 0 0 0 0,1 1 0 0 0,0-1 0 0 0,-1 1 1 0 0,1-1-1 0 0,0 0 0 0 0,-1 0 0 0 0,1 1 1 0 0,0-1-1 0 0,0 0 0 0 0,-1 0 0 0 0,1 0 0 0 0,0 0 1 0 0,0 0-1 0 0,-1 0 0 0 0,1 0 0 0 0,0 0 1 0 0,0 0-1 0 0,-1 0 0 0 0,1 0 0 0 0,1-1 0 0 0,30-5 228 0 0,131-69-466 0 0,-122 54 696 0 0,-41 22-402 0 0,0-1 0 0 0,1 0-1 0 0,-1 1 1 0 0,0-1 0 0 0,1 1 0 0 0,-1-1-1 0 0,0 0 1 0 0,0 1 0 0 0,1-1-1 0 0,-1 1 1 0 0,0-1 0 0 0,0 1 0 0 0,0-1-1 0 0,0 1 1 0 0,1-1 0 0 0,-1 1-1 0 0,0-1 1 0 0,0 1 0 0 0,0-1 0 0 0,0 1-1 0 0,0-1 1 0 0,0 1 0 0 0,-1-1-1 0 0,1 1 1 0 0,0-1 0 0 0,0 1-1 0 0,0-1 1 0 0,0 1 0 0 0,0-1 0 0 0,-1 1-1 0 0,1-1 1 0 0,0 1 0 0 0,-1-1-1 0 0,-5 29 84 0 0,5-27-4 0 0,1-1-82 0 0,-1 0-1 0 0,1-1 1 0 0,0 1 0 0 0,0-1 0 0 0,-1 1 0 0 0,1-1-1 0 0,0 1 1 0 0,0 0 0 0 0,0-1 0 0 0,0 1 0 0 0,0-1-1 0 0,0 1 1 0 0,0 0 0 0 0,0-1 0 0 0,0 1-1 0 0,0-1 1 0 0,0 1 0 0 0,0 0 0 0 0,0-1 0 0 0,1 1-1 0 0,-1-1 1 0 0,0 1 0 0 0,0-1 0 0 0,1 2 0 0 0,12-5 72 0 0,12-2-222 0 0,-15 6 259 0 0,5 1-22 0 0,0-1 1 0 0,0 0-1 0 0,0-1 1 0 0,0-1 0 0 0,-1 0-1 0 0,1-1 1 0 0,0-1 0 0 0,-1 0-1 0 0,25-9 1 0 0,-15 0-8 0 0,1-1-1 0 0,-2-1 1 0 0,0-1 0 0 0,0-2-1 0 0,-2 0 1 0 0,33-33 0 0 0,-29 23 19 0 0,-1-1 0 0 0,-1 0 0 0 0,-2-2 1 0 0,27-49-1 0 0,-44 71 22 0 0,0 2 347 0 0,0 0 0 0 0,-1-1 0 0 0,0 0 1 0 0,-1 0-1 0 0,4-12 0 0 0,-7 19-514 0 0,1 0 1 0 0,0 0-1 0 0,-1 0 0 0 0,1 0 1 0 0,0 0-1 0 0,0 0 1 0 0,-1-1-1 0 0,1 1 0 0 0,0 0 1 0 0,-1 0-1 0 0,1 0 0 0 0,0 0 1 0 0,-1 0-1 0 0,1 0 0 0 0,0 0 1 0 0,-1 1-1 0 0,1-1 0 0 0,0 0 1 0 0,0 0-1 0 0,-1 0 1 0 0,1 0-1 0 0,0 0 0 0 0,-1 0 1 0 0,1 0-1 0 0,0 1 0 0 0,0-1 1 0 0,-1 0-1 0 0,1 0 0 0 0,0 0 1 0 0,0 1-1 0 0,0-1 1 0 0,-1 0-1 0 0,1 0 0 0 0,0 1 1 0 0,0-1-1 0 0,0 0 0 0 0,0 0 1 0 0,-1 1-1 0 0,-11 10-765 0 0,-51 67 615 0 0,-98 159 0 0 0,78-90-3567 0 0,65-118 291 0 0,12-24 859 0 0</inkml:trace>
</inkml:ink>
</file>

<file path=ppt/ink/ink3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7:51.252"/>
    </inkml:context>
    <inkml:brush xml:id="br0">
      <inkml:brushProperty name="width" value="0.1" units="cm"/>
      <inkml:brushProperty name="height" value="0.1" units="cm"/>
      <inkml:brushProperty name="color" value="#E71224"/>
    </inkml:brush>
  </inkml:definitions>
  <inkml:trace contextRef="#ctx0" brushRef="#br0">385 536 6129 0 0,'0'0'3660'0'0,"77"-19"-5176"0"0,-51 27 1400 0 0,-2 3-28 0 0,4 2-400 0 0,-2 0-512 0 0,-7-4-833 0 0,15 3-719 0 0</inkml:trace>
  <inkml:trace contextRef="#ctx0" brushRef="#br0" timeOffset="1">1122 0 4500 0 0,'1'20'2086'0'0,"1"15"-1690"0"0,-2 1 0 0 0,-1-1 0 0 0,-9 50-1 0 0,-20 50 801 0 0,-6-1-1 0 0,-6-2 0 0 0,-87 186 0 0 0,115-288-1022 0 0,-1 0 1 0 0,-20 28-1 0 0,27-46-141 0 0,-1-1 0 0 0,0 0 0 0 0,0 0 0 0 0,-1-1-1 0 0,-1-1 1 0 0,0 0 0 0 0,-19 13 0 0 0,-1-4 16 0 0,0-1 0 0 0,-2-2-1 0 0,1-2 1 0 0,-46 13 0 0 0,12-9-291 0 0,-81 10 1 0 0,102-21-1169 0 0,-67 1 0 0 0,-29-19-5750 0 0</inkml:trace>
</inkml:ink>
</file>

<file path=ppt/ink/ink3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6:35.852"/>
    </inkml:context>
    <inkml:brush xml:id="br0">
      <inkml:brushProperty name="width" value="0.1" units="cm"/>
      <inkml:brushProperty name="height" value="0.1" units="cm"/>
      <inkml:brushProperty name="color" value="#E71224"/>
    </inkml:brush>
  </inkml:definitions>
  <inkml:trace contextRef="#ctx0" brushRef="#br0">0 0 220 0 0,'0'0'0'0'0</inkml:trace>
</inkml:ink>
</file>

<file path=ppt/ink/ink3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6:36.296"/>
    </inkml:context>
    <inkml:brush xml:id="br0">
      <inkml:brushProperty name="width" value="0.1" units="cm"/>
      <inkml:brushProperty name="height" value="0.1" units="cm"/>
      <inkml:brushProperty name="color" value="#E71224"/>
    </inkml:brush>
  </inkml:definitions>
  <inkml:trace contextRef="#ctx0" brushRef="#br0">52 54 340 0 0,'-36'-3'1445'0'0,"21"-2"3695"0"0,16 0-3608 0 0,18-1-1718 0 0,63-7 1614 0 0,-29 4-1194 0 0,95-4 462 0 0</inkml:trace>
</inkml:ink>
</file>

<file path=ppt/ink/ink3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6:36.733"/>
    </inkml:context>
    <inkml:brush xml:id="br0">
      <inkml:brushProperty name="width" value="0.1" units="cm"/>
      <inkml:brushProperty name="height" value="0.1" units="cm"/>
      <inkml:brushProperty name="color" value="#E71224"/>
    </inkml:brush>
  </inkml:definitions>
  <inkml:trace contextRef="#ctx0" brushRef="#br0">0 113 808 0 0,'0'0'6506'0'0,"14"0"-6379"0"0,96-15 1127 0 0,186-48 0 0 0,-202 40-467 0 0,-68 20-619 0 0,-21 2-117 0 0,0 1 0 0 0,0-1 0 0 0,0 0 1 0 0,0 0-1 0 0,9-4 1454 0 0</inkml:trace>
</inkml:ink>
</file>

<file path=ppt/ink/ink3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6:39.062"/>
    </inkml:context>
    <inkml:brush xml:id="br0">
      <inkml:brushProperty name="width" value="0.1" units="cm"/>
      <inkml:brushProperty name="height" value="0.1" units="cm"/>
      <inkml:brushProperty name="color" value="#E71224"/>
    </inkml:brush>
  </inkml:definitions>
  <inkml:trace contextRef="#ctx0" brushRef="#br0">1 141 1460 0 0,'0'0'4237'0'0,"52"-20"-4127"0"0,375-99 943 0 0,-416 118-949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5:47.707"/>
    </inkml:context>
    <inkml:brush xml:id="br0">
      <inkml:brushProperty name="width" value="0.035" units="cm"/>
      <inkml:brushProperty name="height" value="0.035" units="cm"/>
    </inkml:brush>
  </inkml:definitions>
  <inkml:trace contextRef="#ctx0" brushRef="#br0">1 293 1756,'8'-73'6608,"-2"43"-4093,14-47-1,-20 75-2437,1 1-1,-1-1 0,1 1 1,-1 0-1,1-1 0,-1 1 1,1-1-1,0 1 0,0 0 1,0-1-1,0 1 0,0 0 1,0 0-1,0 0 0,0 0 1,0 0-1,0 0 0,1 0 1,-1 0-1,0 1 0,1-1 1,-1 0-1,1 1 0,-1-1 1,0 1-1,4-1 0,-2 1-31,-1 0 0,1 1 0,0-1-1,0 1 1,0 0 0,0 0 0,-1 0-1,1 0 1,-1 0 0,1 1-1,0-1 1,-1 1 0,3 2 0,5 4 19,0 1-1,-1 0 1,0 0 0,-1 1 0,11 16 0,8 33 213,-22-47-200,0 1 0,0-2 0,9 14 1,0-95 1692,15-39-1869,-25 99 52,0-1 0,0 0 1,1 1-1,1 0 1,0 0-1,0 1 0,14-17 1,-17 24 6,-1 0 1,0 1-1,1-1 1,-1 1-1,1 0 1,0 0 0,-1 0-1,1 0 1,0 0-1,0 1 1,-1-1-1,1 1 1,0 0-1,0 0 1,0 0-1,0 0 1,-1 0 0,1 1-1,0-1 1,0 1-1,0-1 1,-1 1-1,1 0 1,-1 0-1,1 1 1,4 2-1,6 3 27,1 1 0,-2 0-1,19 16 1,0 4-42,-2 2 1,46 60 0,-42-49-753,-32-40 670,0 1 0,0-1 0,1 1 0,-1-1 0,0 0 0,0 1 0,1-1 0,-1 0-1,1 0 1,-1 0 0,1 0 0,-1 0 0,1-1 0,0 1 0,-1 0 0,1-1-1,0 1 1,0-1 0,-1 1 0,1-1 0,0 0 0,0 0 0,0 0 0,-1 0-1,1 0 1,0 0 0,0-1 0,0 1 0,-1 0 0,1-1 0,0 0 0,0 1-1,1-2 1,3-2-647,1-1-1,-2 1 0,1-1 0,-1 0 0,1-1 1,7-10-1,12-16-2823</inkml:trace>
</inkml:ink>
</file>

<file path=ppt/ink/ink3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7:44.832"/>
    </inkml:context>
    <inkml:brush xml:id="br0">
      <inkml:brushProperty name="width" value="0.1" units="cm"/>
      <inkml:brushProperty name="height" value="0.1" units="cm"/>
      <inkml:brushProperty name="color" value="#E71224"/>
    </inkml:brush>
  </inkml:definitions>
  <inkml:trace contextRef="#ctx0" brushRef="#br0">433 47 1120 0 0,'0'0'10120'0'0,"2"-10"-9314"0"0,3-4-502 0 0,1-9-88 0 0,-19 46 207 0 0,-185 320 1376 0 0,28-53-1591 0 0,156-261-455 0 0,-14 47 1 0 0,5-14-3125 0 0</inkml:trace>
</inkml:ink>
</file>

<file path=ppt/ink/ink3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7:45.274"/>
    </inkml:context>
    <inkml:brush xml:id="br0">
      <inkml:brushProperty name="width" value="0.1" units="cm"/>
      <inkml:brushProperty name="height" value="0.1" units="cm"/>
      <inkml:brushProperty name="color" value="#E71224"/>
    </inkml:brush>
  </inkml:definitions>
  <inkml:trace contextRef="#ctx0" brushRef="#br0">15 118 3372 0 0,'0'0'2407'0'0,"10"-12"-2149"0"0,36-38-202 0 0,-38 44-40 0 0,-1 0 0 0 0,1 0 0 0 0,1 1 0 0 0,-1 1 1 0 0,1-1-1 0 0,0 1 0 0 0,0 1 0 0 0,0-1 1 0 0,0 2-1 0 0,0-1 0 0 0,1 1 0 0 0,-1 1 0 0 0,1-1 1 0 0,11 1-1 0 0,-10 0 60 0 0,0 0-1 0 0,0 1 1 0 0,0 0 0 0 0,1 1 0 0 0,-1 0-1 0 0,0 1 1 0 0,0 0 0 0 0,0 1 0 0 0,-1 0 0 0 0,12 5-1 0 0,-18-6-47 0 0,0 0-1 0 0,0 1 0 0 0,1-1 0 0 0,-2 1 1 0 0,1 0-1 0 0,0 0 0 0 0,0 0 1 0 0,-1 1-1 0 0,0-1 0 0 0,0 1 0 0 0,0 0 1 0 0,0-1-1 0 0,0 1 0 0 0,-1 1 1 0 0,0-1-1 0 0,0 0 0 0 0,0 1 0 0 0,0-1 1 0 0,-1 1-1 0 0,1-1 0 0 0,-1 1 1 0 0,0 0-1 0 0,-1 0 0 0 0,1-1 0 0 0,-1 9 1 0 0,0-7 101 0 0,0-1 1 0 0,-1 0 0 0 0,1 1 0 0 0,-1-1-1 0 0,0 0 1 0 0,0 1 0 0 0,-1-1 0 0 0,1 0-1 0 0,-1 0 1 0 0,0 0 0 0 0,-1 0-1 0 0,1-1 1 0 0,-1 1 0 0 0,-3 4 0 0 0,1-3 94 0 0,-1-1 0 0 0,1 0 0 0 0,-1 0 0 0 0,-1 0-1 0 0,1-1 1 0 0,0 0 0 0 0,-1 0 0 0 0,0-1 0 0 0,-10 5 0 0 0,-35 10-8 0 0,-1-2-1 0 0,-64 12 0 0 0,25-8-4036 0 0,90-19 2891 0 0</inkml:trace>
</inkml:ink>
</file>

<file path=ppt/ink/ink3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7:45.721"/>
    </inkml:context>
    <inkml:brush xml:id="br0">
      <inkml:brushProperty name="width" value="0.1" units="cm"/>
      <inkml:brushProperty name="height" value="0.1" units="cm"/>
      <inkml:brushProperty name="color" value="#E71224"/>
    </inkml:brush>
  </inkml:definitions>
  <inkml:trace contextRef="#ctx0" brushRef="#br0">1 5 1136 0 0,'0'0'6237'0'0,"12"4"-6196"0"0,37 15-6 0 0,-47-17-9 0 0,0-1 0 0 0,1 1 0 0 0,-1-1 0 0 0,0 1 0 0 0,-1 0 1 0 0,1 0-1 0 0,0 0 0 0 0,0 0 0 0 0,-1 0 0 0 0,1 0 0 0 0,-1 0 1 0 0,0 1-1 0 0,0-1 0 0 0,0 0 0 0 0,0 1 0 0 0,0-1 0 0 0,0 1 1 0 0,0 4-1 0 0,1 3 106 0 0,-1-1 1 0 0,-1 1-1 0 0,-1 14 1 0 0,1-10 41 0 0,0-9 88 0 0,1 0 1 0 0,-1 0-1 0 0,0 0 0 0 0,-1 0 1 0 0,1 0-1 0 0,-1 0 0 0 0,0 0 1 0 0,0 0-1 0 0,-1 0 0 0 0,0 0 0 0 0,1-1 1 0 0,-2 1-1 0 0,1 0 0 0 0,0-1 1 0 0,-1 0-1 0 0,-5 7 2823 0 0,9-15-3106 0 0,1 0 0 0 0,-1 0-1 0 0,1 0 1 0 0,0 0 0 0 0,0 0-1 0 0,0 0 1 0 0,1 1 0 0 0,-1-1 0 0 0,1 1-1 0 0,5-6 1 0 0,-1 1-55 0 0,7-8-394 0 0,2 0 0 0 0,0 1 1 0 0,1 1-1 0 0,0 1 0 0 0,1 0 0 0 0,0 1 0 0 0,40-19 0 0 0,-40 23-985 0 0,-1 1 0 0 0,1 0 0 0 0,1 2 0 0 0,-1 0 0 0 0,31-4 0 0 0,-29 9-946 0 0</inkml:trace>
  <inkml:trace contextRef="#ctx0" brushRef="#br0" timeOffset="1">508 37 640 0 0,'0'0'6433'0'0,"-4"11"-5873"0"0,-7 23-278 0 0,-44 138 58 0 0,42-126-1480 0 0,3-17-3207 0 0</inkml:trace>
</inkml:ink>
</file>

<file path=ppt/ink/ink3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7:46.188"/>
    </inkml:context>
    <inkml:brush xml:id="br0">
      <inkml:brushProperty name="width" value="0.1" units="cm"/>
      <inkml:brushProperty name="height" value="0.1" units="cm"/>
      <inkml:brushProperty name="color" value="#E71224"/>
    </inkml:brush>
  </inkml:definitions>
  <inkml:trace contextRef="#ctx0" brushRef="#br0">12 32 5260 0 0,'0'0'3994'0'0,"-2"11"-6037"0"0,-6 35 2051 0 0,7-44-34 0 0,1 1-1 0 0,0-1 1 0 0,0 0 0 0 0,0 0 0 0 0,0 1 0 0 0,0-1 0 0 0,0 0 0 0 0,0 1 0 0 0,1-1-1 0 0,0 2 1 0 0,-1-3 98 0 0,1-1-1 0 0,-1 1 1 0 0,0-1 0 0 0,0 1-1 0 0,1-1 1 0 0,-1 0-1 0 0,0 1 1 0 0,1-1-1 0 0,-1 1 1 0 0,0-1-1 0 0,1 0 1 0 0,-1 1-1 0 0,0-1 1 0 0,1 0-1 0 0,-1 0 1 0 0,1 1 0 0 0,-1-1-1 0 0,1 0 1 0 0,-1 0-1 0 0,1 0 1 0 0,-1 1-1 0 0,1-1 1 0 0,-1 0-1 0 0,1 0 1 0 0,-1 0-1 0 0,1 0 1 0 0,1 0 122 0 0,0-1-1 0 0,-1 1 1 0 0,1-1 0 0 0,-1 1-1 0 0,1-1 1 0 0,-1 1 0 0 0,1-1-1 0 0,-1 0 1 0 0,0 0 0 0 0,1 0 0 0 0,-1 0-1 0 0,0 0 1 0 0,0 0 0 0 0,1 0-1 0 0,-1 0 1 0 0,0-1 0 0 0,0 1-1 0 0,1-2 1 0 0,22-44 387 0 0,-23 43-745 0 0,1 0 0 0 0,-1 0 1 0 0,1-1-1 0 0,-1 1 0 0 0,0 0 0 0 0,-1-1 0 0 0,1 1 0 0 0,-1 0 1 0 0,0-9-1 0 0,0 12 38 0 0,-1 1 0 0 0,1-1 0 0 0,0 1 1 0 0,-1-1-1 0 0,1 1 0 0 0,0 0 0 0 0,-1-1 1 0 0,1 1-1 0 0,-1-1 0 0 0,1 1 0 0 0,-1 0 1 0 0,1-1-1 0 0,-1 1 0 0 0,1 0 0 0 0,-1 0 1 0 0,1 0-1 0 0,-1-1 0 0 0,1 1 0 0 0,-1 0 0 0 0,1 0 1 0 0,-1 0-1 0 0,0 0 0 0 0,1 0 0 0 0,-1 0 1 0 0,1 0-1 0 0,-1 0 0 0 0,1 0 0 0 0,-1 0 1 0 0,0 0-1 0 0,1 0 0 0 0,-1 0 0 0 0,0 1 1 0 0,-6-1-2343 0 0,-13 0-1916 0 0</inkml:trace>
</inkml:ink>
</file>

<file path=ppt/ink/ink3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7:46.612"/>
    </inkml:context>
    <inkml:brush xml:id="br0">
      <inkml:brushProperty name="width" value="0.1" units="cm"/>
      <inkml:brushProperty name="height" value="0.1" units="cm"/>
      <inkml:brushProperty name="color" value="#E71224"/>
    </inkml:brush>
  </inkml:definitions>
  <inkml:trace contextRef="#ctx0" brushRef="#br0">165 378 680 0 0,'0'0'5591'0'0,"-4"15"-5325"0"0,-8 21 86 0 0,-2 1-1 0 0,-1-2 0 0 0,-2 0 1 0 0,-28 44-1 0 0,43-76-309 0 0,-10 15 258 0 0,-1-1 0 0 0,-17 16 1260 0 0,30-39-1148 0 0,4-8-416 0 0,8-11-221 0 0,2 2 1 0 0,0 0-1 0 0,1 0 1 0 0,31-34-1 0 0,82-73-823 0 0,-127 128 1048 0 0,47-38-15 0 0,-45 37 16 0 0,1 1 0 0 0,0-1-1 0 0,0 1 1 0 0,0 0-1 0 0,0 0 1 0 0,0 0-1 0 0,0 1 1 0 0,0 0-1 0 0,1-1 1 0 0,-1 2-1 0 0,8-2 1 0 0,-11 2 2 0 0,0 1 1 0 0,0-1-1 0 0,1 0 0 0 0,-1 1 1 0 0,0 0-1 0 0,0-1 1 0 0,0 1-1 0 0,0 0 0 0 0,0-1 1 0 0,0 1-1 0 0,0 0 1 0 0,0 0-1 0 0,0 0 1 0 0,0 0-1 0 0,0 0 0 0 0,0 0 1 0 0,0 0-1 0 0,-1 0 1 0 0,1 0-1 0 0,0 0 0 0 0,-1 1 1 0 0,1-1-1 0 0,-1 0 1 0 0,0 0-1 0 0,1 3 0 0 0,7 33-57 0 0,-6-18 76 0 0,-1-1 1 0 0,-1 1-1 0 0,0-1 1 0 0,-2 1-1 0 0,0 0 1 0 0,-1-1 0 0 0,-1 0-1 0 0,0 0 1 0 0,-2 0-1 0 0,-10 25 1 0 0,7-23-1188 0 0,-1-1 0 0 0,-20 29 1 0 0,23-39-514 0 0,1-6-445 0 0</inkml:trace>
  <inkml:trace contextRef="#ctx0" brushRef="#br0" timeOffset="1">746 1 5473 0 0,'0'0'5717'0'0,"-2"12"-6503"0"0,-103 364 1656 0 0,68-254-442 0 0,3-24-918 0 0,30-86-241 0 0,-2-1 0 0 0,1 1 1 0 0,-2-1-1 0 0,1-1 0 0 0,-2 1 1 0 0,-8 10-1 0 0,6-14-1718 0 0</inkml:trace>
</inkml:ink>
</file>

<file path=ppt/ink/ink3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7:47.031"/>
    </inkml:context>
    <inkml:brush xml:id="br0">
      <inkml:brushProperty name="width" value="0.1" units="cm"/>
      <inkml:brushProperty name="height" value="0.1" units="cm"/>
      <inkml:brushProperty name="color" value="#E71224"/>
    </inkml:brush>
  </inkml:definitions>
  <inkml:trace contextRef="#ctx0" brushRef="#br0">0 96 7869 0 0,'0'0'2812'0'0,"13"-10"-2753"0"0,43-32-113 0 0,-47 36 91 0 0,1 1 0 0 0,0 0 0 0 0,0 1 0 0 0,0 0 0 0 0,1 1-1 0 0,0 0 1 0 0,-1 0 0 0 0,1 1 0 0 0,0 1 0 0 0,22-1 0 0 0,-13 1-34 0 0,91-3-726 0 0</inkml:trace>
</inkml:ink>
</file>

<file path=ppt/ink/ink3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8:03.868"/>
    </inkml:context>
    <inkml:brush xml:id="br0">
      <inkml:brushProperty name="width" value="0.1" units="cm"/>
      <inkml:brushProperty name="height" value="0.1" units="cm"/>
      <inkml:brushProperty name="color" value="#E71224"/>
    </inkml:brush>
  </inkml:definitions>
  <inkml:trace contextRef="#ctx0" brushRef="#br0">0 5 116 0 0,'4'-3'6701'0'0,"-1"2"-7403"0"0,18 2 600 0 0,0 1 0 0 0,33 8 0 0 0,-4 0 189 0 0,17-1-2 0 0,110 20 517 0 0,-174-27-864 0 0,0-1 0 0 0,0 0 0 0 0,-1 1 0 0 0,1-1 0 0 0,0 1 0 0 0,-1 0 0 0 0,1 0 0 0 0,-1 0 0 0 0,1 0 0 0 0,2 3 0 0 0,-29-24-3439 0 0</inkml:trace>
</inkml:ink>
</file>

<file path=ppt/ink/ink3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8:04.353"/>
    </inkml:context>
    <inkml:brush xml:id="br0">
      <inkml:brushProperty name="width" value="0.1" units="cm"/>
      <inkml:brushProperty name="height" value="0.1" units="cm"/>
      <inkml:brushProperty name="color" value="#E71224"/>
    </inkml:brush>
  </inkml:definitions>
  <inkml:trace contextRef="#ctx0" brushRef="#br0">0 4 92 0 0,'0'0'3159'0'0,"3"-2"-4314"0"0,-3 2 1112 0 0,1-1 0 0 0,-1 1-1 0 0,0 0 1 0 0,1 0 0 0 0,-1 0-1 0 0,1 0 1 0 0,-1-1-1 0 0,1 1 1 0 0,-1 0 0 0 0,1 0-1 0 0,-1 0 1 0 0,1 0 0 0 0,-1 0-1 0 0,1 0 1 0 0,-1 0 0 0 0,0 0-1 0 0,1 0 1 0 0,0 1 0 0 0,43 29 445 0 0,-25-18-395 0 0,-1 0 0 0 0,0 1 0 0 0,29 29 0 0 0,-43-38 21 0 0,-1 0 0 0 0,1 0 0 0 0,-1 1 0 0 0,0-1 0 0 0,0 1 0 0 0,-1 0 0 0 0,1 0 0 0 0,-1 0 0 0 0,0 0 0 0 0,0 0 0 0 0,-1 0 0 0 0,1 1 0 0 0,-1-1-1 0 0,0 0 1 0 0,-1 1 0 0 0,1-1 0 0 0,-1 1 0 0 0,0-1 0 0 0,-1 1 0 0 0,-1 7 0 0 0,1-8 127 0 0,-1 0 0 0 0,1 0 0 0 0,-1 0 0 0 0,-1 0 0 0 0,1 0-1 0 0,-1-1 1 0 0,0 1 0 0 0,0-1 0 0 0,0 0 0 0 0,0 1 0 0 0,-1-1 0 0 0,-7 5-1 0 0,1 0 295 0 0,0-2 1 0 0,-1 1-1 0 0,1-2 0 0 0,-14 7 0 0 0,19 1-3336 0 0</inkml:trace>
</inkml:ink>
</file>

<file path=ppt/ink/ink3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8:05.214"/>
    </inkml:context>
    <inkml:brush xml:id="br0">
      <inkml:brushProperty name="width" value="0.1" units="cm"/>
      <inkml:brushProperty name="height" value="0.1" units="cm"/>
      <inkml:brushProperty name="color" value="#E71224"/>
    </inkml:brush>
  </inkml:definitions>
  <inkml:trace contextRef="#ctx0" brushRef="#br0">1 16 1984 0 0,'0'0'5473'0'0,"7"-15"-6245"0"0,18 17 1001 0 0,0 1 1 0 0,0 1-1 0 0,28 8 1 0 0,18 3-15 0 0,-25-7-50 0 0,140 18 177 0 0,-162-17-1129 0 0,-9 4-3528 0 0,-40-34 1092 0 0</inkml:trace>
</inkml:ink>
</file>

<file path=ppt/ink/ink3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8:05.699"/>
    </inkml:context>
    <inkml:brush xml:id="br0">
      <inkml:brushProperty name="width" value="0.1" units="cm"/>
      <inkml:brushProperty name="height" value="0.1" units="cm"/>
      <inkml:brushProperty name="color" value="#E71224"/>
    </inkml:brush>
  </inkml:definitions>
  <inkml:trace contextRef="#ctx0" brushRef="#br0">23 1 92 0 0,'0'0'4790'0'0,"5"1"-6623"0"0,5 2 1814 0 0,-1 1-1 0 0,1 1 1 0 0,-1-1-1 0 0,0 1 1 0 0,16 13-1 0 0,47 40 149 0 0,-46-35-150 0 0,-15-14-17 0 0,-1 0-1 0 0,1 1 1 0 0,-2 0 0 0 0,0 0-1 0 0,13 20 1 0 0,-20-27 71 0 0,0-1 0 0 0,-1 1 0 0 0,1 0 0 0 0,-1-1 0 0 0,0 1 0 0 0,0 0 0 0 0,0 0 0 0 0,0 0 0 0 0,-1 0 0 0 0,1 0 0 0 0,-1 0 1 0 0,1 0-1 0 0,-1 0 0 0 0,0 0 0 0 0,0 0 0 0 0,-1 0 0 0 0,1 0 0 0 0,-1 0 0 0 0,1 0 0 0 0,-1 0 0 0 0,0 0 0 0 0,0 0 0 0 0,0-1 0 0 0,-1 1 0 0 0,1 0 1 0 0,-1-1-1 0 0,1 1 0 0 0,-1-1 0 0 0,0 1 0 0 0,0-1 0 0 0,0 0 0 0 0,-2 3 0 0 0,-22 16 392 0 0,0-2 0 0 0,-1 0 0 0 0,-1-1 0 0 0,-1-2 0 0 0,-34 14 0 0 0,28-13 85 0 0,26 1-114 0 0,3-5-1824 0 0,-4-2-1063 0 0,34-52-947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4:04.501"/>
    </inkml:context>
    <inkml:brush xml:id="br0">
      <inkml:brushProperty name="width" value="0.035" units="cm"/>
      <inkml:brushProperty name="height" value="0.035" units="cm"/>
    </inkml:brush>
  </inkml:definitions>
  <inkml:trace contextRef="#ctx0" brushRef="#br0">0 87 1452,'27'10'3278,"93"-13"1113,62-9-2156,-60 4-1148,656-33 975,-184 24-1480,-424 15-578,56-5 71,105 0 200,8 21-315,55 0 1339,-393-14-1261,-10 8 426,9-7-878,-2-2 481,-11-17-10677</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5:48.086"/>
    </inkml:context>
    <inkml:brush xml:id="br0">
      <inkml:brushProperty name="width" value="0.035" units="cm"/>
      <inkml:brushProperty name="height" value="0.035" units="cm"/>
    </inkml:brush>
  </inkml:definitions>
  <inkml:trace contextRef="#ctx0" brushRef="#br0">245 267 864,'41'-34'6149,"-40"34"-6099,-1 0 1,1 0 0,0 0 0,-1 0-1,1-1 1,-1 1 0,1 0-1,0 1 1,-1-1 0,1 0 0,0 0-1,-1 0 1,1 0 0,-1 0 0,1 1-1,0-1 1,-1 0 0,1 0-1,-1 1 1,1-1 0,-1 0 0,1 1-1,-1-1 1,1 1 0,-1-1 0,1 1-1,-1-1 1,0 1 0,1-1-1,-1 1 1,0-1 0,1 1 0,-1-1-1,0 1 1,0 0 0,0-1 0,1 1-1,-1-1 1,0 1 0,0 0-1,0-1 1,0 2 0,6 32 1466,-5-31-949,-1-2-488,0-1 0,0 0 1,0 1-1,-1-1 0,1 1 0,1-1 1,-1 1-1,0-1 0,0 0 0,0 1 0,0-1 1,0 1-1,0-1 0,0 0 0,1 1 1,-1-1-1,0 0 0,0 1 0,0-1 0,1 0 1,-1 1-1,0-1 0,1 0 0,-1 1 0,0-1 1,1 0-1,-1 0 0,0 1 0,1-1 1,-1 0-1,0 0 0,1 0 0,-1 0 0,1 1 1,-1-1-1,0 0 0,1 0 0,-1 0 1,1 0-1,-1 0 0,1 0 0,-1 0 0,0 0 1,1 0-1,0 0 0,20-17 1251,15-30-923,-28 34-392,0 0 0,-1 0 0,0-1 1,-1 0-1,-1-1 0,7-29 1,-11 41-23,0 0 1,0-1 0,-1 1-1,1-1 1,-1 1 0,0-1-1,0 1 1,-1-1 0,1 1 0,-1-1-1,1 1 1,-1-1 0,0 1-1,0 0 1,-1-1 0,1 1-1,-1 0 1,0 0 0,1 0 0,-1 0-1,-1 0 1,1 1 0,0-1-1,-1 0 1,1 1 0,-1 0 0,0 0-1,0 0 1,0 0 0,0 0-1,0 0 1,0 1 0,0-1-1,0 1 1,-1 0 0,-4-1 0,-3 0-10,0 1 0,1 0 1,-1 1-1,0 0 0,0 1 1,0 0-1,0 0 1,1 1-1,-1 1 0,0 0 1,1 0-1,0 1 1,0 0-1,-14 9 0,4-2 78,0 1 0,0 1 0,1 1 0,1 1 0,-28 28 0,40-36-56,1-1 1,-1 1 0,1 0 0,1 1 0,-1-1 0,1 1-1,0 0 1,1 0 0,0 0 0,0 0 0,1 1-1,0-1 1,0 1 0,1 0 0,0-1 0,1 1 0,0 11-1,1-12 1,1 0 0,0 0 0,0 0 0,0-1 0,1 1 0,0-1-1,0 1 1,1-1 0,0 0 0,0 0 0,1-1 0,0 1 0,0-1-1,0 0 1,1 0 0,0-1 0,0 0 0,13 9 0,-2-4-72,1-1 1,0-1 0,0 0 0,1-1 0,0-1 0,0-1 0,1-1 0,-1 0 0,1-2-1,0 0 1,0-1 0,0-1 0,38-5 0,-23 0-881,-1-1 0,-1-2 0,1-2 0,-1-1 1,-1-1-1,0-1 0,36-23 0,-8-2-3531</inkml:trace>
</inkml:ink>
</file>

<file path=ppt/ink/ink3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8:13.153"/>
    </inkml:context>
    <inkml:brush xml:id="br0">
      <inkml:brushProperty name="width" value="0.1" units="cm"/>
      <inkml:brushProperty name="height" value="0.1" units="cm"/>
      <inkml:brushProperty name="color" value="#E71224"/>
    </inkml:brush>
  </inkml:definitions>
  <inkml:trace contextRef="#ctx0" brushRef="#br0">1 12 416 0 0,'0'0'8501'0'0,"14"-6"-8159"0"0,-5 4-272 0 0,1 1 0 0 0,-1-1 0 0 0,1 2 1 0 0,0 0-1 0 0,13 1 0 0 0,3 0 180 0 0,306 16 46 0 0,-386-11-8123 0 0,36-4 6380 0 0</inkml:trace>
</inkml:ink>
</file>

<file path=ppt/ink/ink3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8:14.651"/>
    </inkml:context>
    <inkml:brush xml:id="br0">
      <inkml:brushProperty name="width" value="0.1" units="cm"/>
      <inkml:brushProperty name="height" value="0.1" units="cm"/>
      <inkml:brushProperty name="color" value="#E71224"/>
    </inkml:brush>
  </inkml:definitions>
  <inkml:trace contextRef="#ctx0" brushRef="#br0">0 0 572 0 0,'0'0'5818'0'0,"7"1"-5699"0"0,316 32 2754 0 0,-258-27 1906 0 0,-70 21-9152 0 0,3-15 3381 0 0,-2 1-1 0 0,0-1 1 0 0,0 0 0 0 0,-1 0-1 0 0,0 0 1 0 0,-11 15 0 0 0,-8 5-810 0 0</inkml:trace>
</inkml:ink>
</file>

<file path=ppt/ink/ink3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8:21.046"/>
    </inkml:context>
    <inkml:brush xml:id="br0">
      <inkml:brushProperty name="width" value="0.1" units="cm"/>
      <inkml:brushProperty name="height" value="0.1" units="cm"/>
      <inkml:brushProperty name="color" value="#E71224"/>
    </inkml:brush>
  </inkml:definitions>
  <inkml:trace contextRef="#ctx0" brushRef="#br0">169 108 264 0 0,'0'0'-191'0'0,"0"-33"5836"0"0,0 14-3680 0 0,0 6-2694 0 0,-3 30-298 0 0,-2 5 1232 0 0,0 0 0 0 0,-1-1-1 0 0,-2 0 1 0 0,0 0 0 0 0,-1-1-1 0 0,-13 22 1 0 0,-3-1 610 0 0,-52 65-1 0 0,82-119 3871 0 0,9-19-4886 0 0,31-35 29 0 0,4 3 0 0 0,81-85 0 0 0,-125 143 59 0 0,0 1 0 0 0,0 1 1 0 0,0-1-1 0 0,1 1 1 0 0,-1 0-1 0 0,1 0 1 0 0,0 0-1 0 0,10-3 1 0 0,-11 5-625 0 0,0 0 0 0 0,1 1 0 0 0,-1 0 1 0 0,0 0-1 0 0,1 0 0 0 0,-1 1 0 0 0,8 0 0 0 0,8 1-2016 0 0</inkml:trace>
</inkml:ink>
</file>

<file path=ppt/ink/ink3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8:21.501"/>
    </inkml:context>
    <inkml:brush xml:id="br0">
      <inkml:brushProperty name="width" value="0.1" units="cm"/>
      <inkml:brushProperty name="height" value="0.1" units="cm"/>
      <inkml:brushProperty name="color" value="#E71224"/>
    </inkml:brush>
  </inkml:definitions>
  <inkml:trace contextRef="#ctx0" brushRef="#br0">84 135 1772 0 0,'0'0'3391'0'0,"14"1"-3658"0"0,-12-1 269 0 0,21 1-6 0 0,1 0 0 0 0,0-2 0 0 0,31-4 0 0 0,-48 3 23 0 0,1 0 0 0 0,-1 0 0 0 0,1 0 0 0 0,-1-1 0 0 0,0 0-1 0 0,0 0 1 0 0,6-5 0 0 0,-11 7-60 0 0,0 0 0 0 0,-1 0 0 0 0,1 0 0 0 0,-1 0 0 0 0,0-1 0 0 0,1 1 0 0 0,-1 0 1 0 0,0-1-1 0 0,0 1 0 0 0,0-1 0 0 0,0 1 0 0 0,0-1 0 0 0,0 1 0 0 0,0-1 0 0 0,0 0 0 0 0,-1 0 0 0 0,1 1 0 0 0,-1-1 0 0 0,1 0 0 0 0,-1 0 0 0 0,0 0 0 0 0,0 1 0 0 0,1-1 0 0 0,-1 0 0 0 0,-1 0 0 0 0,1 0 1 0 0,0 0-1 0 0,0 1 0 0 0,-1-1 0 0 0,1 0 0 0 0,-1 0 0 0 0,1 1 0 0 0,-1-1 0 0 0,0 0 0 0 0,-1-2 0 0 0,0 1 20 0 0,-1 0 1 0 0,1-1-1 0 0,-1 1 1 0 0,0 0-1 0 0,0 1 1 0 0,0-1-1 0 0,-1 0 0 0 0,1 1 1 0 0,-1 0-1 0 0,1 0 1 0 0,-1 0-1 0 0,0 0 0 0 0,0 0 1 0 0,0 1-1 0 0,0 0 1 0 0,0 0-1 0 0,-8-2 1 0 0,-3 1-11 0 0,0 0 0 0 0,0 1 0 0 0,-24 1 0 0 0,32 1 34 0 0,0 0 1 0 0,0 0-1 0 0,0 0 1 0 0,0 1-1 0 0,0 0 0 0 0,1 1 1 0 0,-1-1-1 0 0,0 1 1 0 0,1 1-1 0 0,0-1 1 0 0,0 1-1 0 0,0 0 0 0 0,0 1 1 0 0,1-1-1 0 0,-1 1 1 0 0,1 0-1 0 0,0 0 1 0 0,1 1-1 0 0,-1-1 0 0 0,1 1 1 0 0,0 0-1 0 0,-5 11 1 0 0,7-12 14 0 0,0 0 1 0 0,0 0-1 0 0,0 1 0 0 0,1-1 1 0 0,0 0-1 0 0,0 1 1 0 0,0-1-1 0 0,0 1 1 0 0,1-1-1 0 0,0 1 1 0 0,0-1-1 0 0,1 1 1 0 0,-1-1-1 0 0,1 1 1 0 0,0-1-1 0 0,1 0 1 0 0,-1 1-1 0 0,1-1 1 0 0,0 0-1 0 0,0 0 0 0 0,1 0 1 0 0,0 0-1 0 0,0-1 1 0 0,0 1-1 0 0,0-1 1 0 0,1 1-1 0 0,-1-1 1 0 0,1 0-1 0 0,8 6 1 0 0,-6-6 90 0 0,0 0 0 0 0,0-1 0 0 0,0 0 0 0 0,1 0 0 0 0,-1 0 1 0 0,1 0-1 0 0,0-1 0 0 0,0 0 0 0 0,0-1 0 0 0,14 2 0 0 0,8-1 221 0 0,39-2 0 0 0,-43-1-384 0 0,-12 1-568 0 0,0-1 0 0 0,0-1 0 0 0,0 1 0 0 0,22-8 0 0 0,-4-1-1572 0 0</inkml:trace>
</inkml:ink>
</file>

<file path=ppt/ink/ink3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8:21.918"/>
    </inkml:context>
    <inkml:brush xml:id="br0">
      <inkml:brushProperty name="width" value="0.1" units="cm"/>
      <inkml:brushProperty name="height" value="0.1" units="cm"/>
      <inkml:brushProperty name="color" value="#E71224"/>
    </inkml:brush>
  </inkml:definitions>
  <inkml:trace contextRef="#ctx0" brushRef="#br0">310 0 2996 0 0,'0'0'5540'0'0,"-11"11"-7149"0"0,0-1 1628 0 0,3-4-17 0 0,1 1 0 0 0,0 0 0 0 0,0 1 0 0 0,1 0-1 0 0,0-1 1 0 0,0 2 0 0 0,-8 14 0 0 0,-58 120 304 0 0,-59 111-3446 0 0,120-235 1657 0 0,-2-4-401 0 0</inkml:trace>
</inkml:ink>
</file>

<file path=ppt/ink/ink3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8:22.340"/>
    </inkml:context>
    <inkml:brush xml:id="br0">
      <inkml:brushProperty name="width" value="0.1" units="cm"/>
      <inkml:brushProperty name="height" value="0.1" units="cm"/>
      <inkml:brushProperty name="color" value="#E71224"/>
    </inkml:brush>
  </inkml:definitions>
  <inkml:trace contextRef="#ctx0" brushRef="#br0">1 78 3512 0 0,'0'0'2039'0'0,"16"-1"-2828"0"0,44 0 759 0 0,90 12-1 0 0,-129-8 52 0 0,12 2-115 0 0,0-1 0 0 0,0-2 0 0 0,1-1 0 0 0,60-6 0 0 0,-86 3 188 0 0,-1 0 1 0 0,1-1 0 0 0,-1 0 0 0 0,0-1-1 0 0,0 1 1 0 0,0-1 0 0 0,-1-1 0 0 0,1 1-1 0 0,-1-1 1 0 0,0 0 0 0 0,0 0 0 0 0,-1-1-1 0 0,0 0 1 0 0,0 0 0 0 0,0 0 0 0 0,0-1-1 0 0,6-13 1 0 0,-19 53-185 0 0,6-27 87 0 0,0-1 1 0 0,0 1-1 0 0,1-1 1 0 0,-1 1-1 0 0,2 0 1 0 0,-1 0-1 0 0,1-1 0 0 0,-1 1 1 0 0,1 0-1 0 0,2 10 1 0 0,-1-15 61 0 0,0 0 0 0 0,0 0 1 0 0,0 0-1 0 0,0 0 1 0 0,1 0-1 0 0,-1 0 1 0 0,0 0-1 0 0,0 0 1 0 0,1-1-1 0 0,-1 1 1 0 0,0 0-1 0 0,1-1 1 0 0,-1 1-1 0 0,1-1 1 0 0,-1 0-1 0 0,1 1 0 0 0,-1-1 1 0 0,1 0-1 0 0,-1 0 1 0 0,1 0-1 0 0,-1 0 1 0 0,1 0-1 0 0,-1 0 1 0 0,1 0-1 0 0,1-1 1 0 0,40-7 1566 0 0,-22 2-1517 0 0,-1-2 0 0 0,39-18 0 0 0,-21 1-4139 0 0,-31 19 1634 0 0</inkml:trace>
</inkml:ink>
</file>

<file path=ppt/ink/ink3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8:22.746"/>
    </inkml:context>
    <inkml:brush xml:id="br0">
      <inkml:brushProperty name="width" value="0.1" units="cm"/>
      <inkml:brushProperty name="height" value="0.1" units="cm"/>
      <inkml:brushProperty name="color" value="#E71224"/>
    </inkml:brush>
  </inkml:definitions>
  <inkml:trace contextRef="#ctx0" brushRef="#br0">69 103 640 0 0,'0'0'3819'0'0,"-6"8"-3476"0"0,2-2-283 0 0,0 0 70 0 0,0 0-1 0 0,-1 0 1 0 0,1-1 0 0 0,-1 1-1 0 0,0-1 1 0 0,-1 0 0 0 0,1-1-1 0 0,-1 1 1 0 0,-8-2 3679 0 0,18-29-3500 0 0,4 12-397 0 0,1 0 0 0 0,1 0 0 0 0,20-22 1 0 0,-24 29-215 0 0,1 0-1 0 0,0 1 1 0 0,0 0 0 0 0,1 0 0 0 0,0 0 0 0 0,0 1 0 0 0,0 1 0 0 0,10-5 0 0 0,4 4-3247 0 0,-11 3 1009 0 0</inkml:trace>
</inkml:ink>
</file>

<file path=ppt/ink/ink3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8:23.343"/>
    </inkml:context>
    <inkml:brush xml:id="br0">
      <inkml:brushProperty name="width" value="0.1" units="cm"/>
      <inkml:brushProperty name="height" value="0.1" units="cm"/>
      <inkml:brushProperty name="color" value="#E71224"/>
    </inkml:brush>
  </inkml:definitions>
  <inkml:trace contextRef="#ctx0" brushRef="#br0">143 1 5945 0 0,'0'0'2760'0'0,"-5"19"-5703"0"0,0-5 3052 0 0,0 0 1 0 0,-2-1-1 0 0,1 0 0 0 0,-1 0 0 0 0,-14 18 0 0 0,2-5 227 0 0,-2 0 0 0 0,-25 23 686 0 0,62-62 687 0 0,11-7-1892 0 0,0 0 0 0 0,2 3-1 0 0,0 0 1 0 0,1 2-1 0 0,0 0 1 0 0,52-15 0 0 0,-80 30 163 0 0,0-1-1 0 0,0 0 1 0 0,0 1 0 0 0,0-1 0 0 0,0 1 0 0 0,0 0-1 0 0,0 0 1 0 0,0 0 0 0 0,0 0 0 0 0,0 0 0 0 0,0 0 0 0 0,0 0-1 0 0,0 1 1 0 0,0-1 0 0 0,0 1 0 0 0,0 0 0 0 0,0-1-1 0 0,0 1 1 0 0,0 0 0 0 0,0 0 0 0 0,0 0 0 0 0,-1 0 0 0 0,1 0-1 0 0,0 1 1 0 0,-1-1 0 0 0,1 1 0 0 0,-1-1 0 0 0,0 1-1 0 0,1-1 1 0 0,-1 1 0 0 0,1 2 0 0 0,2 3 54 0 0,-1 0 1 0 0,0 0-1 0 0,-1 1 1 0 0,0 0-1 0 0,0-1 1 0 0,1 16-1 0 0,0 35 5639 0 0,5-96-3300 0 0,-13 37-3298 0 0,0 1 264 0 0,0 0-1 0 0,1 0 1 0 0,-1 0 0 0 0,0 1-1 0 0,-6 1 1 0 0,-19 6-1804 0 0,1 0-518 0 0</inkml:trace>
</inkml:ink>
</file>

<file path=ppt/ink/ink3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8:29.334"/>
    </inkml:context>
    <inkml:brush xml:id="br0">
      <inkml:brushProperty name="width" value="0.1" units="cm"/>
      <inkml:brushProperty name="height" value="0.1" units="cm"/>
      <inkml:brushProperty name="color" value="#E71224"/>
    </inkml:brush>
  </inkml:definitions>
  <inkml:trace contextRef="#ctx0" brushRef="#br0">17 43 640 0 0,'0'0'3514'0'0,"-2"-4"-3208"0"0,0 1-386 0 0,0 0 272 0 0,1 0 0 0 0,-1 0 0 0 0,1 0 0 0 0,-1 0 0 0 0,1 0 0 0 0,0 0 0 0 0,0 0-1 0 0,0-1 1 0 0,0-4 0 0 0,36 11-616 0 0,235 27 990 0 0,-124-15-539 0 0,-148-12 297 0 0,0 0-800 0 0,0 0 0 0 0,0 0 0 0 0,0 0 1 0 0,0 0-1 0 0,0-1 0 0 0,0 1 0 0 0,-1-1 0 0 0,0 1 0 0 0,1-1 0 0 0,-4 2 0 0 0,4-4 21 0 0,5-4 23 0 0,27-25-238 0 0</inkml:trace>
</inkml:ink>
</file>

<file path=ppt/ink/ink3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8:29.851"/>
    </inkml:context>
    <inkml:brush xml:id="br0">
      <inkml:brushProperty name="width" value="0.1" units="cm"/>
      <inkml:brushProperty name="height" value="0.1" units="cm"/>
      <inkml:brushProperty name="color" value="#E71224"/>
    </inkml:brush>
  </inkml:definitions>
  <inkml:trace contextRef="#ctx0" brushRef="#br0">1 4 248 0 0,'0'0'4666'0'0,"1"0"-5028"0"0,0-1 369 0 0,0 1 0 0 0,-1-1 0 0 0,1 1-1 0 0,0 0 1 0 0,0-1 0 0 0,-1 1 0 0 0,1 0 0 0 0,0 0 0 0 0,0 0 0 0 0,0-1-1 0 0,0 1 1 0 0,-1 0 0 0 0,1 0 0 0 0,0 0 0 0 0,0 0 0 0 0,1 1-1 0 0,123 9 1806 0 0,-60-6-1759 0 0,126 25 1241 0 0,-195-28-3114 0 0,-9 1-3957 0 0,11-2 6068 0 0,18 0-812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5:48.468"/>
    </inkml:context>
    <inkml:brush xml:id="br0">
      <inkml:brushProperty name="width" value="0.035" units="cm"/>
      <inkml:brushProperty name="height" value="0.035" units="cm"/>
    </inkml:brush>
  </inkml:definitions>
  <inkml:trace contextRef="#ctx0" brushRef="#br0">22 57 7589,'-9'-22'7472,"-3"-13"-2869,37 132-4228,52 240 793,-58-166-3870,-18-127-941,-9 82-1,5-104-1729</inkml:trace>
</inkml:ink>
</file>

<file path=ppt/ink/ink3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8:30.348"/>
    </inkml:context>
    <inkml:brush xml:id="br0">
      <inkml:brushProperty name="width" value="0.1" units="cm"/>
      <inkml:brushProperty name="height" value="0.1" units="cm"/>
      <inkml:brushProperty name="color" value="#E71224"/>
    </inkml:brush>
  </inkml:definitions>
  <inkml:trace contextRef="#ctx0" brushRef="#br0">183 28 432 0 0,'0'0'5260'0'0,"1"-5"-5124"0"0,-1 4-116 0 0,-1-17-396 0 0,0 17 349 0 0,1 1 1 0 0,-1-1 0 0 0,0 1-1 0 0,1 0 1 0 0,-1-1 0 0 0,0 1-1 0 0,1 0 1 0 0,-1 0 0 0 0,0-1-1 0 0,0 1 1 0 0,1 0 0 0 0,-1 0-1 0 0,0 0 1 0 0,0 0 0 0 0,1 0-1 0 0,-1 0 1 0 0,0 0 0 0 0,0 0-1 0 0,1 1 1 0 0,-1-1 0 0 0,0 0-1 0 0,0 0 1 0 0,1 1 0 0 0,-1-1-1 0 0,0 0 1 0 0,1 1 0 0 0,-1-1-1 0 0,0 1 1 0 0,0 0 0 0 0,-16 6-61 0 0,-61 29 82 0 0,69-31 47 0 0,1-1 0 0 0,0 2 0 0 0,0-1 0 0 0,1 1-1 0 0,0 0 1 0 0,-11 12 0 0 0,23-17-383 0 0,0 0 1 0 0,1 0-1 0 0,-1-1 0 0 0,1 0 1 0 0,-1 0-1 0 0,1 0 0 0 0,5-2 1 0 0,10-2-464 0 0,0 0-298 0 0</inkml:trace>
</inkml:ink>
</file>

<file path=ppt/ink/ink3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8:30.782"/>
    </inkml:context>
    <inkml:brush xml:id="br0">
      <inkml:brushProperty name="width" value="0.1" units="cm"/>
      <inkml:brushProperty name="height" value="0.1" units="cm"/>
      <inkml:brushProperty name="color" value="#E71224"/>
    </inkml:brush>
  </inkml:definitions>
  <inkml:trace contextRef="#ctx0" brushRef="#br0">138 1 236 0 0,'0'0'2054'0'0,"-8"3"-1940"0"0,-11 6 10 0 0,0 1-1 0 0,1 0 1 0 0,0 1 0 0 0,-32 27-1 0 0,45-26-1503 0 0,5-9 326 0 0</inkml:trace>
  <inkml:trace contextRef="#ctx0" brushRef="#br0" timeOffset="1">221 64 248 0 0,'0'0'4148'0'0,"-30"10"-4528"0"0,21-2 520 0 0,-2 1-140 0 0,2 0-404 0 0,-3 1-392 0 0,5-1-456 0 0</inkml:trace>
</inkml:ink>
</file>

<file path=ppt/ink/ink3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9:28.500"/>
    </inkml:context>
    <inkml:brush xml:id="br0">
      <inkml:brushProperty name="width" value="0.1" units="cm"/>
      <inkml:brushProperty name="height" value="0.1" units="cm"/>
      <inkml:brushProperty name="color" value="#E71224"/>
    </inkml:brush>
  </inkml:definitions>
  <inkml:trace contextRef="#ctx0" brushRef="#br0">0 1 560 0 0,'0'0'0'0'0</inkml:trace>
</inkml:ink>
</file>

<file path=ppt/ink/ink3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9:28.971"/>
    </inkml:context>
    <inkml:brush xml:id="br0">
      <inkml:brushProperty name="width" value="0.1" units="cm"/>
      <inkml:brushProperty name="height" value="0.1" units="cm"/>
      <inkml:brushProperty name="color" value="#E71224"/>
    </inkml:brush>
  </inkml:definitions>
  <inkml:trace contextRef="#ctx0" brushRef="#br0">15 36 188 0 0,'0'0'3122'0'0,"-14"-13"923"0"0,47 6-4275 0 0,0 0-1 0 0,0 3 1 0 0,1 1-1 0 0,62 1 0 0 0,-93 2 207 0 0,2 0-23 0 0,35 3-337 0 0,-39-3 228 0 0,1 0 1 0 0,-1 0-1 0 0,0 1 1 0 0,0-1-1 0 0,1 0 1 0 0,-1 1-1 0 0,0-1 1 0 0,0 1-1 0 0,0-1 1 0 0,1 1-1 0 0,-1-1 1 0 0,0 1-1 0 0,0 0 1 0 0,0 0-1 0 0,0-1 1 0 0,0 1-1 0 0,0 0 1 0 0,-1 0 0 0 0,1 0-1 0 0,0 0 1 0 0,0 0-1 0 0,-1 0 1 0 0,1 0-1 0 0,0 1 1 0 0,0 1-1 0 0,-1 3-1548 0 0</inkml:trace>
  <inkml:trace contextRef="#ctx0" brushRef="#br0" timeOffset="1">12 97 964 0 0,'0'0'3732'0'0,"1"31"-5260"0"0,19-25 1464 0 0,6-1 64 0 0,10 2 272 0 0,2-4-272 0 0,-8 0-180 0 0,12-3-1412 0 0</inkml:trace>
</inkml:ink>
</file>

<file path=ppt/ink/ink3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9:29.736"/>
    </inkml:context>
    <inkml:brush xml:id="br0">
      <inkml:brushProperty name="width" value="0.1" units="cm"/>
      <inkml:brushProperty name="height" value="0.1" units="cm"/>
      <inkml:brushProperty name="color" value="#E71224"/>
    </inkml:brush>
  </inkml:definitions>
  <inkml:trace contextRef="#ctx0" brushRef="#br0">0 1 1436 0 0,'0'0'7149'0'0</inkml:trace>
</inkml:ink>
</file>

<file path=ppt/ink/ink3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9:30.166"/>
    </inkml:context>
    <inkml:brush xml:id="br0">
      <inkml:brushProperty name="width" value="0.1" units="cm"/>
      <inkml:brushProperty name="height" value="0.1" units="cm"/>
      <inkml:brushProperty name="color" value="#E71224"/>
    </inkml:brush>
  </inkml:definitions>
  <inkml:trace contextRef="#ctx0" brushRef="#br0">73 28 1540 0 0,'0'0'2424'0'0</inkml:trace>
  <inkml:trace contextRef="#ctx0" brushRef="#br0" timeOffset="1">1 1 3512 0 0,'0'0'3257'0'0</inkml:trace>
</inkml:ink>
</file>

<file path=ppt/ink/ink3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9:30.579"/>
    </inkml:context>
    <inkml:brush xml:id="br0">
      <inkml:brushProperty name="width" value="0.1" units="cm"/>
      <inkml:brushProperty name="height" value="0.1" units="cm"/>
      <inkml:brushProperty name="color" value="#E71224"/>
    </inkml:brush>
  </inkml:definitions>
  <inkml:trace contextRef="#ctx0" brushRef="#br0">86 1 4008 0 0,'0'0'2565'0'0,"-4"33"-7958"0"0</inkml:trace>
  <inkml:trace contextRef="#ctx0" brushRef="#br0" timeOffset="1">8 5 2904 0 0,'0'0'5157'0'0,"-8"22"-8970"0"0,8-9 2613 0 0,0 1-1044 0 0</inkml:trace>
</inkml:ink>
</file>

<file path=ppt/ink/ink3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9:31"/>
    </inkml:context>
    <inkml:brush xml:id="br0">
      <inkml:brushProperty name="width" value="0.1" units="cm"/>
      <inkml:brushProperty name="height" value="0.1" units="cm"/>
      <inkml:brushProperty name="color" value="#E71224"/>
    </inkml:brush>
  </inkml:definitions>
  <inkml:trace contextRef="#ctx0" brushRef="#br0">0 1 6109 0 0,'14'60'1888'0'0,"-3"-42"-5233"0"0,-6-4 2641 0 0,-1-2-1160 0 0,0 0-220 0 0</inkml:trace>
  <inkml:trace contextRef="#ctx0" brushRef="#br0" timeOffset="1">70 137 3708 0 0,'0'0'3245'0'0,"14"53"-9318"0"0</inkml:trace>
</inkml:ink>
</file>

<file path=ppt/ink/ink3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9:33.512"/>
    </inkml:context>
    <inkml:brush xml:id="br0">
      <inkml:brushProperty name="width" value="0.1" units="cm"/>
      <inkml:brushProperty name="height" value="0.1" units="cm"/>
      <inkml:brushProperty name="color" value="#E71224"/>
    </inkml:brush>
  </inkml:definitions>
  <inkml:trace contextRef="#ctx0" brushRef="#br0">0 35 1668 0 0,'0'0'5962'0'0,"19"-6"-7443"0"0,-11 3 1469 0 0,5-2 51 0 0,0 0 0 0 0,0 1 0 0 0,1 1 0 0 0,-1 0 0 0 0,1 1 0 0 0,-1 0 0 0 0,1 1 0 0 0,0 1 0 0 0,20 1 0 0 0,225 45 894 0 0,-219-36-799 0 0,0 3 0 0 0,-1 1 0 0 0,0 2 1 0 0,50 28-1 0 0,-70-33-157 0 0,0 1 0 0 0,-1 0-1 0 0,-1 2 1 0 0,0 0 0 0 0,-1 0 0 0 0,-1 2 0 0 0,0 0 0 0 0,-1 1 0 0 0,0 0 0 0 0,18 32 0 0 0,-31-45-24 0 0,1 0-1 0 0,0 0 1 0 0,-1 1 0 0 0,0-1 0 0 0,0 0 0 0 0,-1 0 0 0 0,1 1-1 0 0,-1-1 1 0 0,0 0 0 0 0,0 1 0 0 0,0-1 0 0 0,0 0-1 0 0,-1 1 1 0 0,0-1 0 0 0,0 0 0 0 0,0 1 0 0 0,0-1 0 0 0,-1 0-1 0 0,0 0 1 0 0,1 0 0 0 0,-6 7 0 0 0,1-3-266 0 0,0 1-1 0 0,-1-1 1 0 0,1-1 0 0 0,-2 1 0 0 0,1-1-1 0 0,-1-1 1 0 0,0 1 0 0 0,-13 7 0 0 0,-11 3-1687 0 0</inkml:trace>
</inkml:ink>
</file>

<file path=ppt/ink/ink3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9:33.969"/>
    </inkml:context>
    <inkml:brush xml:id="br0">
      <inkml:brushProperty name="width" value="0.1" units="cm"/>
      <inkml:brushProperty name="height" value="0.1" units="cm"/>
      <inkml:brushProperty name="color" value="#E71224"/>
    </inkml:brush>
  </inkml:definitions>
  <inkml:trace contextRef="#ctx0" brushRef="#br0">319 0 1120 0 0,'0'0'3270'0'0,"5"12"-3561"0"0,0-3 225 0 0,-1-2 46 0 0,-1-1-1 0 0,0 1 0 0 0,0 0 0 0 0,0 0 1 0 0,-1 0-1 0 0,0 0 0 0 0,-1 1 1 0 0,1-1-1 0 0,-1 13 0 0 0,-1 5 74 0 0,-2 1-1 0 0,-1 0 0 0 0,-1-1 0 0 0,-1 0 0 0 0,-1 0 0 0 0,-1 0 1 0 0,-1-1-1 0 0,-1 0 0 0 0,-2 0 0 0 0,-16 28 0 0 0,8-22 49 0 0,0-1 0 0 0,-2 0 0 0 0,-1-2 0 0 0,-1-1 0 0 0,-2 0 0 0 0,0-2 0 0 0,-29 22 0 0 0,7-16-1496 0 0,32-23-530 0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5:48.885"/>
    </inkml:context>
    <inkml:brush xml:id="br0">
      <inkml:brushProperty name="width" value="0.035" units="cm"/>
      <inkml:brushProperty name="height" value="0.035" units="cm"/>
    </inkml:brush>
  </inkml:definitions>
  <inkml:trace contextRef="#ctx0" brushRef="#br0">378 12 8149,'-5'-3'346,"1"2"1,-1-1-1,0 1 1,0-1-1,0 1 1,0 1-1,0-1 1,0 1-1,0 0 1,-1 0-1,1 0 1,0 1-1,0 0 1,-5 1-1,3 0-161,0 1 0,0 0 0,0 0 0,0 1 0,0 0 0,0 0 0,1 1 0,-8 7 0,-4 6 74,1 1 0,0 0 0,2 2 0,-21 34-1,8-6 70,-34 80-1,56-115-262,1 1 1,0 0 0,1-1 0,0 1 0,-2 27 0,4-18-9,-1 4-4,2 1-1,1-1 1,1 1 0,2-1 0,1 1 0,1-1 0,1 0 0,2-1 0,0 1 0,25 49 0,-18-46-118,1-1 1,2-1-1,1 0 1,1-1-1,2-2 1,0 0 0,2-1-1,47 38 1,-56-52-182,0 0 1,2-1-1,-1-1 1,22 9-1,-30-14-110,0-2 0,0 1-1,1-1 1,-1 0 0,0-1-1,1 1 1,-1-2 0,0 1-1,1-1 1,-1-1 0,16-2-1,21-13-4408</inkml:trace>
</inkml:ink>
</file>

<file path=ppt/ink/ink3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9:34.361"/>
    </inkml:context>
    <inkml:brush xml:id="br0">
      <inkml:brushProperty name="width" value="0.1" units="cm"/>
      <inkml:brushProperty name="height" value="0.1" units="cm"/>
      <inkml:brushProperty name="color" value="#E71224"/>
    </inkml:brush>
  </inkml:definitions>
  <inkml:trace contextRef="#ctx0" brushRef="#br0">0 24 2888 0 0,'0'0'2321'0'0,"16"-4"-1459"0"0,0 1-839 0 0,2-2-78 0 0,1 1 1 0 0,-1 1-1 0 0,39-2 1 0 0,-25 6 168 0 0,1 1 0 0 0,0 2 1 0 0,-1 1-1 0 0,1 2 0 0 0,-2 1 0 0 0,1 1 1 0 0,-1 2-1 0 0,0 1 0 0 0,36 21 0 0 0,-35-16-46 0 0,-1 2 0 0 0,-1 1 0 0 0,-1 1 0 0 0,-1 2-1 0 0,0 0 1 0 0,-2 2 0 0 0,-1 1 0 0 0,28 38 0 0 0,-45-52-28 0 0,-1 0 0 0 0,0 1 0 0 0,0 0 0 0 0,-1 0 0 0 0,-1 0 0 0 0,0 1 1 0 0,-1 0-1 0 0,0 0 0 0 0,-1 0 0 0 0,1 19 0 0 0,-3-27-126 0 0,-1-1-1 0 0,1 1 1 0 0,-1 0-1 0 0,-1 0 1 0 0,1 0-1 0 0,-1-1 1 0 0,0 1 0 0 0,0 0-1 0 0,-1-1 1 0 0,0 1-1 0 0,0-1 1 0 0,0 1 0 0 0,0-1-1 0 0,-1 0 1 0 0,0 0-1 0 0,0 0 1 0 0,0 0-1 0 0,-1-1 1 0 0,0 1 0 0 0,0-1-1 0 0,0 0 1 0 0,0 0-1 0 0,-1-1 1 0 0,1 1 0 0 0,-1-1-1 0 0,0 0 1 0 0,0 0-1 0 0,-7 3 1 0 0,10-5-159 0 0,1-1 115 0 0,1 1 1 0 0,-1-1-1 0 0,0 1 0 0 0,0-1 1 0 0,0 0-1 0 0,1 0 1 0 0,-1 1-1 0 0,0-1 1 0 0,0 0-1 0 0,0 0 1 0 0,0 0-1 0 0,0 0 0 0 0,1 0 1 0 0,-1 0-1 0 0,0 0 1 0 0,0 0-1 0 0,0 0 1 0 0,0-1-1 0 0,-1 1 1 0 0,-7-8-2371 0 0</inkml:trace>
  <inkml:trace contextRef="#ctx0" brushRef="#br0" timeOffset="1">1078 203 572 0 0,'0'0'688'0'0,"13"17"-619"0"0,40 57-21 0 0,-47-66-6 0 0,-1 0-1 0 0,0 1 0 0 0,0-1 0 0 0,-1 1 0 0 0,0 0 0 0 0,0 0 0 0 0,-1 0 0 0 0,0 1 0 0 0,-1-1 1 0 0,0 1-1 0 0,-1 0 0 0 0,0-1 0 0 0,0 1 0 0 0,-1 0 0 0 0,-1 0 0 0 0,1 0 0 0 0,-1-1 0 0 0,-1 1 1 0 0,0-1-1 0 0,0 1 0 0 0,-6 12 0 0 0,2-9 1 0 0,0-1 0 0 0,-2 0 0 0 0,1 0 0 0 0,-1-1 0 0 0,-1 0 0 0 0,0-1 0 0 0,0 0 0 0 0,-1 0 0 0 0,-1-1 0 0 0,1 0 0 0 0,-2-1 0 0 0,1 0 0 0 0,-17 8 0 0 0,-10 4-90 0 0,0-2 0 0 0,-1-2 0 0 0,-80 22 0 0 0,102-35-1218 0 0</inkml:trace>
</inkml:ink>
</file>

<file path=ppt/ink/ink3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9:34.797"/>
    </inkml:context>
    <inkml:brush xml:id="br0">
      <inkml:brushProperty name="width" value="0.1" units="cm"/>
      <inkml:brushProperty name="height" value="0.1" units="cm"/>
      <inkml:brushProperty name="color" value="#E71224"/>
    </inkml:brush>
  </inkml:definitions>
  <inkml:trace contextRef="#ctx0" brushRef="#br0">1 1 1408 0 0,'0'0'1671'0'0,"13"3"-1163"0"0,9 4-469 0 0,0 0 0 0 0,-1 1-1 0 0,1 1 1 0 0,32 20 0 0 0,-13-2 440 0 0,-2 3 1 0 0,-1 1-1 0 0,47 49 1 0 0,-64-56-375 0 0,0 1 1 0 0,-1 0 0 0 0,-1 2-1 0 0,-2 0 1 0 0,-1 1 0 0 0,15 34 0 0 0,-26-51-33 0 0,-1 1 1 0 0,0-1-1 0 0,-1 1 1 0 0,-1 0-1 0 0,1 0 1 0 0,0 24 0 0 0,-3-31-42 0 0,0 0 0 0 0,-1 0 0 0 0,1 0 0 0 0,-1 0 1 0 0,0 0-1 0 0,0 0 0 0 0,-1 0 0 0 0,0 0 0 0 0,1 0 1 0 0,-1 0-1 0 0,-1-1 0 0 0,1 1 0 0 0,-1-1 0 0 0,0 0 1 0 0,0 0-1 0 0,0 0 0 0 0,-1 0 0 0 0,-6 6 0 0 0,-1-1-32 0 0,0-1 0 0 0,-1 0 0 0 0,-23 10 0 0 0,29-15-583 0 0,-1 0 0 0 0,1-1 0 0 0,-1 0-1 0 0,0 0 1 0 0,-11 1 0 0 0,4-3-1867 0 0</inkml:trace>
</inkml:ink>
</file>

<file path=ppt/ink/ink3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9:35.200"/>
    </inkml:context>
    <inkml:brush xml:id="br0">
      <inkml:brushProperty name="width" value="0.1" units="cm"/>
      <inkml:brushProperty name="height" value="0.1" units="cm"/>
      <inkml:brushProperty name="color" value="#E71224"/>
    </inkml:brush>
  </inkml:definitions>
  <inkml:trace contextRef="#ctx0" brushRef="#br0">360 1 900 0 0,'0'0'156'0'0,"6"14"263"0"0,17 45 602 0 0,-3 1 0 0 0,18 89 0 0 0,-36-134-969 0 0,0 0 1 0 0,-1-1-1 0 0,-1 1 1 0 0,0 0-1 0 0,-1-1 0 0 0,-5 25 1 0 0,4-30-10 0 0,-1-1 1 0 0,0 1-1 0 0,0-1 1 0 0,-1 0-1 0 0,0 0 1 0 0,-1 0-1 0 0,1 0 1 0 0,-2-1-1 0 0,1 1 0 0 0,-1-1 1 0 0,0-1-1 0 0,-7 7 1 0 0,-6 3 30 0 0,-1-1 0 0 0,0-1 0 0 0,-1-1 1 0 0,-31 15-1 0 0,-91 30-915 0 0,96-43-831 0 0,-11-8-644 0 0</inkml:trace>
</inkml:ink>
</file>

<file path=ppt/ink/ink3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9:35.640"/>
    </inkml:context>
    <inkml:brush xml:id="br0">
      <inkml:brushProperty name="width" value="0.1" units="cm"/>
      <inkml:brushProperty name="height" value="0.1" units="cm"/>
      <inkml:brushProperty name="color" value="#E71224"/>
    </inkml:brush>
  </inkml:definitions>
  <inkml:trace contextRef="#ctx0" brushRef="#br0">0 1 1120 0 0,'0'0'3380'0'0</inkml:trace>
</inkml:ink>
</file>

<file path=ppt/ink/ink3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9:36.046"/>
    </inkml:context>
    <inkml:brush xml:id="br0">
      <inkml:brushProperty name="width" value="0.1" units="cm"/>
      <inkml:brushProperty name="height" value="0.1" units="cm"/>
      <inkml:brushProperty name="color" value="#E71224"/>
    </inkml:brush>
  </inkml:definitions>
  <inkml:trace contextRef="#ctx0" brushRef="#br0">1 0 3360 0 0,'0'0'3101'0'0</inkml:trace>
  <inkml:trace contextRef="#ctx0" brushRef="#br0" timeOffset="1">503 215 1448 0 0,'0'0'7189'0'0,"22"9"-11118"0"0,-3 5 2821 0 0,-4-3-588 0 0,13-6-208 0 0</inkml:trace>
</inkml:ink>
</file>

<file path=ppt/ink/ink3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9:36.491"/>
    </inkml:context>
    <inkml:brush xml:id="br0">
      <inkml:brushProperty name="width" value="0.1" units="cm"/>
      <inkml:brushProperty name="height" value="0.1" units="cm"/>
      <inkml:brushProperty name="color" value="#E71224"/>
    </inkml:brush>
  </inkml:definitions>
  <inkml:trace contextRef="#ctx0" brushRef="#br0">1 1 1056 0 0,'0'0'6449'0'0,"19"6"-9170"0"0,-11 6 1929 0 0,0-4-760 0 0,3 2-208 0 0</inkml:trace>
  <inkml:trace contextRef="#ctx0" brushRef="#br0" timeOffset="1">510 190 3180 0 0,'0'0'4985'0'0,"57"29"-9594"0"0,-44-18 2821 0 0</inkml:trace>
  <inkml:trace contextRef="#ctx0" brushRef="#br0" timeOffset="2">1011 349 5320 0 0,'0'0'2745'0'0,"83"25"-8030"0"0,-57-13 2897 0 0</inkml:trace>
</inkml:ink>
</file>

<file path=ppt/ink/ink3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9:36.885"/>
    </inkml:context>
    <inkml:brush xml:id="br0">
      <inkml:brushProperty name="width" value="0.1" units="cm"/>
      <inkml:brushProperty name="height" value="0.1" units="cm"/>
      <inkml:brushProperty name="color" value="#E71224"/>
    </inkml:brush>
  </inkml:definitions>
  <inkml:trace contextRef="#ctx0" brushRef="#br0">0 1 2996 0 0,'0'0'5829'0'0,"82"22"-8633"0"0,-52-6 1839 0 0,-7-4-563 0 0,11 7-492 0 0</inkml:trace>
</inkml:ink>
</file>

<file path=ppt/ink/ink3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9:37.294"/>
    </inkml:context>
    <inkml:brush xml:id="br0">
      <inkml:brushProperty name="width" value="0.1" units="cm"/>
      <inkml:brushProperty name="height" value="0.1" units="cm"/>
      <inkml:brushProperty name="color" value="#E71224"/>
    </inkml:brush>
  </inkml:definitions>
  <inkml:trace contextRef="#ctx0" brushRef="#br0">507 1 3344 0 0,'0'0'3519'0'0,"12"14"-6059"0"0,39 49 2502 0 0,-46-56 53 0 0,-1 0 0 0 0,0 1 1 0 0,0-1-1 0 0,-1 1 0 0 0,0 0 0 0 0,0 0 0 0 0,0 0 1 0 0,-1 0-1 0 0,-1 0 0 0 0,1 0 0 0 0,-1 1 0 0 0,-1-1 0 0 0,0 1 1 0 0,0-1-1 0 0,0 0 0 0 0,-1 1 0 0 0,-2 8 0 0 0,1-7 14 0 0,-1 0-1 0 0,0-1 1 0 0,0 1-1 0 0,-1-1 1 0 0,0 1-1 0 0,-1-1 0 0 0,0 0 1 0 0,-1-1-1 0 0,1 1 1 0 0,-1-1-1 0 0,-1 0 1 0 0,0-1-1 0 0,0 0 0 0 0,0 0 1 0 0,-1 0-1 0 0,-16 10 1 0 0,-7 3-70 0 0,0-2 1 0 0,-1-2 0 0 0,-45 18-1 0 0,37-18-539 0 0,-2-1 0 0 0,1-2-1 0 0,-1-1 1 0 0,-57 7-1 0 0,40-16-1397 0 0</inkml:trace>
</inkml:ink>
</file>

<file path=ppt/ink/ink3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9:39.290"/>
    </inkml:context>
    <inkml:brush xml:id="br0">
      <inkml:brushProperty name="width" value="0.1" units="cm"/>
      <inkml:brushProperty name="height" value="0.1" units="cm"/>
      <inkml:brushProperty name="color" value="#E71224"/>
    </inkml:brush>
  </inkml:definitions>
  <inkml:trace contextRef="#ctx0" brushRef="#br0">0 3 404 0 0,'0'0'3064'0'0,"70"-3"-5124"0"0,-35 11 664 0 0</inkml:trace>
</inkml:ink>
</file>

<file path=ppt/ink/ink3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9:39.744"/>
    </inkml:context>
    <inkml:brush xml:id="br0">
      <inkml:brushProperty name="width" value="0.1" units="cm"/>
      <inkml:brushProperty name="height" value="0.1" units="cm"/>
      <inkml:brushProperty name="color" value="#E71224"/>
    </inkml:brush>
  </inkml:definitions>
  <inkml:trace contextRef="#ctx0" brushRef="#br0">1 0 2948 0 0,'0'0'1360'0'0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5:49.293"/>
    </inkml:context>
    <inkml:brush xml:id="br0">
      <inkml:brushProperty name="width" value="0.035" units="cm"/>
      <inkml:brushProperty name="height" value="0.035" units="cm"/>
    </inkml:brush>
  </inkml:definitions>
  <inkml:trace contextRef="#ctx0" brushRef="#br0">218 0 6457,'13'0'5056,"2"5"-4048,5 8-948,17 10-12,8 19 264,-2 9 216,2 12 336,-5 9-24,-6 6-108,-9 0-179,-7 3-121,-13 1-312,-18 4-36,-47 50-84,-72 19-156,-58 20-1189,28-77-2267</inkml:trace>
</inkml:ink>
</file>

<file path=ppt/ink/ink3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9:41.946"/>
    </inkml:context>
    <inkml:brush xml:id="br0">
      <inkml:brushProperty name="width" value="0.1" units="cm"/>
      <inkml:brushProperty name="height" value="0.1" units="cm"/>
      <inkml:brushProperty name="color" value="#E71224"/>
    </inkml:brush>
  </inkml:definitions>
  <inkml:trace contextRef="#ctx0" brushRef="#br0">356 0 80 0 0,'0'0'128'0'0,"-79"86"-128"0"0,37-36-12 0 0,6-1 12 0 0,2-4-12 0 0,7-2-172 0 0,2-6 184 0 0,3-4 0 0 0,0-3 0 0 0,4-3 0 0 0,1-5 0 0 0,4 0 0 0 0,0-2 0 0 0,5-6 0 0 0</inkml:trace>
</inkml:ink>
</file>

<file path=ppt/ink/ink3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9:43.918"/>
    </inkml:context>
    <inkml:brush xml:id="br0">
      <inkml:brushProperty name="width" value="0.1" units="cm"/>
      <inkml:brushProperty name="height" value="0.1" units="cm"/>
      <inkml:brushProperty name="color" value="#E71224"/>
    </inkml:brush>
  </inkml:definitions>
  <inkml:trace contextRef="#ctx0" brushRef="#br0">1807 1222 404 0 0,'1'-9'11710'0'0,"0"-27"-11370"0"0,-4 25-280 0 0,-1 0 0 0 0,-1 0-1 0 0,0 0 1 0 0,0 0 0 0 0,-1 1 0 0 0,-13-18 0 0 0,-52-55 270 0 0,38 47 140 0 0,14 16-436 0 0,-1 0 0 0 0,-2 1 0 0 0,-44-31 0 0 0,-78-37-53 0 0,30 21 10 0 0,-18-3-28 0 0,14 9 154 0 0,-176-126-171 0 0,148 101-11 0 0,-86-53 336 0 0,226 134-300 0 0,-57-37 80 0 0,-1 2-1 0 0,-76-32 1 0 0,138 69-223 0 0,-1 1-1 0 0,0 0 1 0 0,-1 0-1 0 0,1 0 1 0 0,0 0 0 0 0,0 0-1 0 0,0 0 1 0 0,-1 1-1 0 0,1 0 1 0 0,0-1 0 0 0,0 1-1 0 0,-1 1 1 0 0,-5 0-1 0 0,7 0-224 0 0,0 0-1 0 0,0 0 0 0 0,1 0 1 0 0,-1 1-1 0 0,0-1 0 0 0,1 1 1 0 0,-1-1-1 0 0,1 1 0 0 0,0 0 1 0 0,-1-1-1 0 0,1 1 0 0 0,0 0 0 0 0,0 0 1 0 0,0 0-1 0 0,0 0 0 0 0,1 0 1 0 0,-1 0-1 0 0,0 0 0 0 0,1 0 1 0 0,-1 0-1 0 0,1 0 0 0 0,0 4 1 0 0,-2 5-1583 0 0</inkml:trace>
</inkml:ink>
</file>

<file path=ppt/ink/ink3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1:59:45.062"/>
    </inkml:context>
    <inkml:brush xml:id="br0">
      <inkml:brushProperty name="width" value="0.1" units="cm"/>
      <inkml:brushProperty name="height" value="0.1" units="cm"/>
      <inkml:brushProperty name="color" value="#E71224"/>
    </inkml:brush>
  </inkml:definitions>
  <inkml:trace contextRef="#ctx0" brushRef="#br0">468 121 456 0 0,'0'0'6053'0'0,"8"-12"-5771"0"0,25-34 113 0 0,-33 46-315 0 0,1-1 0 0 0,0 1 0 0 0,-1-1 0 0 0,1 0 1 0 0,-1 1-1 0 0,1-1 0 0 0,-1 1 0 0 0,1-1 0 0 0,-1 0 0 0 0,0 0 0 0 0,1 1 0 0 0,-1-1 0 0 0,0 0 1 0 0,1 0-1 0 0,-1 1 0 0 0,0-1 0 0 0,0 0 0 0 0,0 0 0 0 0,0 0 0 0 0,0 1 0 0 0,0-1 0 0 0,0 0 0 0 0,0 0 1 0 0,0 0-1 0 0,0 1 0 0 0,0-1 0 0 0,-1 0 0 0 0,1 0 0 0 0,0 0 0 0 0,0 1 0 0 0,-1-1 0 0 0,1 0 1 0 0,-1 1-1 0 0,1-1 0 0 0,0 0 0 0 0,-1 1 0 0 0,1-1 0 0 0,-1 0 0 0 0,0 1 0 0 0,1-1 0 0 0,-1 1 1 0 0,1-1-1 0 0,-1 1 0 0 0,0-1 0 0 0,0 0 0 0 0,-4 0-145 0 0,1 0 1 0 0,0 0-1 0 0,0 0 1 0 0,0 0-1 0 0,-1 0 1 0 0,-5 1-1 0 0,4-1 158 0 0,-60-5-119 0 0,-69 2-1 0 0,72 4 305 0 0,-96-13-1 0 0,158 13-306 0 0,-1 0-1 0 0,1 0 1 0 0,0 0-1 0 0,-1 0 1 0 0,1 0-1 0 0,-1 0 1 0 0,1 0-1 0 0,0 1 1 0 0,-1-1-1 0 0,1 0 1 0 0,0 1-1 0 0,-1-1 1 0 0,1 1-1 0 0,0 0 1 0 0,0-1-1 0 0,0 1 1 0 0,0 0-1 0 0,-1 0 1 0 0,1 0-1 0 0,0 0 1 0 0,0 0-1 0 0,0 0 1 0 0,1 0-1 0 0,-1 0 1 0 0,0 0-1 0 0,0 0 1 0 0,1 0-1 0 0,-1 0 1 0 0,0 1-1 0 0,1-1 1 0 0,-1 0-1 0 0,1 1 1 0 0,0-1-1 0 0,-1 0 1 0 0,1 1-1 0 0,0 1 1 0 0,-2 8-313 0 0,1-1 0 0 0,0 1 0 0 0,1 18 0 0 0,0-19 276 0 0,2 19 124 0 0,1 0 0 0 0,2-1 0 0 0,16 57 0 0 0,3 14 54 0 0,-19-72 102 0 0,-1 0 1 0 0,-1 30 568 0 0,22-30-2334 0 0,-11-13-4312 0 0,-48-54 3232 0 0</inkml:trace>
</inkml:ink>
</file>

<file path=ppt/ink/ink3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1:01.775"/>
    </inkml:context>
    <inkml:brush xml:id="br0">
      <inkml:brushProperty name="width" value="0.1" units="cm"/>
      <inkml:brushProperty name="height" value="0.1" units="cm"/>
      <inkml:brushProperty name="color" value="#E71224"/>
    </inkml:brush>
  </inkml:definitions>
  <inkml:trace contextRef="#ctx0" brushRef="#br0">0 23 940 0 0,'0'0'5577'0'0,"13"-6"-5212"0"0,12 2-292 0 0,0 1 0 0 0,0 1 0 0 0,36 2 0 0 0,-32 0-98 0 0,579-2 1375 0 0,451 2 602 0 0,-695 9-1753 0 0,101 1 237 0 0,-239-6-415 0 0,-62 0 372 0 0,228-22 0 0 0,-75 5 608 0 0,-291 13-685 0 0,-25 0-376 0 0,1 0 0 0 0,-1 1 0 0 0,1-1 0 0 0,-1 0 0 0 0,1 1 0 0 0,-1-1 0 0 0,0 1 0 0 0,1 0 0 0 0,-1-1 0 0 0,0 1 0 0 0,0 0 0 0 0,1 0 0 0 0,-1 0 0 0 0,0 0 0 0 0,2 2 0 0 0,2 3-2771 0 0,-32-25-6588 0 0</inkml:trace>
</inkml:ink>
</file>

<file path=ppt/ink/ink3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2:25.774"/>
    </inkml:context>
    <inkml:brush xml:id="br0">
      <inkml:brushProperty name="width" value="0.1" units="cm"/>
      <inkml:brushProperty name="height" value="0.1" units="cm"/>
      <inkml:brushProperty name="color" value="#E71224"/>
    </inkml:brush>
  </inkml:definitions>
  <inkml:trace contextRef="#ctx0" brushRef="#br0">139 0 204 0 0,'0'0'6278'0'0,"0"21"-7323"0"0,0-20 1055 0 0,-33 254 1512 0 0,26-223-1180 0 0,-1-1 0 0 0,-1 1 0 0 0,-2-1 0 0 0,-1-1 0 0 0,-30 54 0 0 0,28-51-116 0 0,11-10-3284 0 0</inkml:trace>
</inkml:ink>
</file>

<file path=ppt/ink/ink3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2:26.306"/>
    </inkml:context>
    <inkml:brush xml:id="br0">
      <inkml:brushProperty name="width" value="0.1" units="cm"/>
      <inkml:brushProperty name="height" value="0.1" units="cm"/>
      <inkml:brushProperty name="color" value="#E71224"/>
    </inkml:brush>
  </inkml:definitions>
  <inkml:trace contextRef="#ctx0" brushRef="#br0">118 109 1120 0 0,'0'0'4227'0'0,"10"-12"-3351"0"0,32-40 158 0 0,-40 49-823 0 0,0 1-1 0 0,0-1 1 0 0,0 0-1 0 0,0 0 1 0 0,-1 0-1 0 0,1 0 1 0 0,-1 0-1 0 0,2-4 1 0 0,-3 6-154 0 0,0 1 0 0 0,0-1 0 0 0,0 1 0 0 0,0 0 0 0 0,0-1 0 0 0,0 1 0 0 0,0-1 0 0 0,0 1-1 0 0,0-1 1 0 0,0 1 0 0 0,0-1 0 0 0,0 1 0 0 0,0-1 0 0 0,0 1 0 0 0,0 0 0 0 0,-1-1 0 0 0,1 1 0 0 0,0-1 0 0 0,0 1 0 0 0,0-1 0 0 0,-1 1 0 0 0,1 0 0 0 0,0-1 0 0 0,-1 1 0 0 0,1 0 0 0 0,0-1-1 0 0,-1 1 1 0 0,1 0 0 0 0,0 0 0 0 0,-1-1 0 0 0,0 1 0 0 0,-1-1-69 0 0,1 1 0 0 0,-1 0 0 0 0,0 0 0 0 0,0 0-1 0 0,0 0 1 0 0,1 0 0 0 0,-1 0 0 0 0,0 1 0 0 0,0-1 0 0 0,0 0-1 0 0,1 1 1 0 0,-1 0 0 0 0,0-1 0 0 0,1 1 0 0 0,-1 0 0 0 0,0 0-1 0 0,1 0 1 0 0,-1 0 0 0 0,-1 1 0 0 0,-11 10-120 0 0,1 1 0 0 0,0 0 0 0 0,1 1 0 0 0,1 0 0 0 0,0 1 0 0 0,1 0 0 0 0,0 1 0 0 0,1 0 0 0 0,1 0 0 0 0,-11 32 0 0 0,16-39 145 0 0,0 0 0 0 0,1 0 0 0 0,0 0 0 0 0,0 0 0 0 0,1 0 0 0 0,0 1 0 0 0,1-1 0 0 0,0 1 1 0 0,0-1-1 0 0,1 1 0 0 0,0-1 0 0 0,1 0 0 0 0,0 0 0 0 0,0 0 0 0 0,1 0 0 0 0,0 0 0 0 0,1 0 0 0 0,0-1 0 0 0,0 1 0 0 0,1-1 0 0 0,0 0 0 0 0,10 12 1 0 0,-8-14 62 0 0,0 0 0 0 0,1 0 1 0 0,-1-1-1 0 0,1 1 0 0 0,0-2 1 0 0,1 1-1 0 0,-1-1 1 0 0,1-1-1 0 0,0 0 0 0 0,0 0 1 0 0,0 0-1 0 0,0-1 1 0 0,0-1-1 0 0,1 0 0 0 0,13 1 1 0 0,-8-2 55 0 0,0 0 0 0 0,-1 0 1 0 0,1-2-1 0 0,0 0 0 0 0,-1 0 1 0 0,1-2-1 0 0,-1 1 0 0 0,0-2 1 0 0,16-7-1 0 0,-19 6 20 0 0,0 0-1 0 0,0-1 1 0 0,-1 0 0 0 0,0 0-1 0 0,0-1 1 0 0,-1-1 0 0 0,0 0-1 0 0,0 0 1 0 0,-1 0-1 0 0,0-1 1 0 0,-1-1 0 0 0,0 1-1 0 0,-1-1 1 0 0,0 0 0 0 0,0 0-1 0 0,-1-1 1 0 0,-1 0 0 0 0,0 0-1 0 0,-1 0 1 0 0,0 0-1 0 0,-1 0 1 0 0,2-25 0 0 0,-4 23-83 0 0,0 1 1 0 0,-1 0 0 0 0,-1-1-1 0 0,0 1 1 0 0,-1 0 0 0 0,0 0-1 0 0,-6-13 1 0 0,8 22-101 0 0,-1 0 1 0 0,0 0-1 0 0,-1 0 1 0 0,1 0-1 0 0,-1 0 0 0 0,1 0 1 0 0,-1 1-1 0 0,0-1 0 0 0,0 1 1 0 0,-1 0-1 0 0,1 0 0 0 0,-1 0 1 0 0,0 0-1 0 0,1 1 0 0 0,-1 0 1 0 0,0-1-1 0 0,0 1 1 0 0,-1 0-1 0 0,1 1 0 0 0,0-1 1 0 0,-1 1-1 0 0,1 0 0 0 0,-1 0 1 0 0,-6 0-1 0 0,-4 1-912 0 0,0 0 1 0 0,1 1-1 0 0,-1 1 0 0 0,0 0 1 0 0,-14 5-1 0 0,26-7 587 0 0,-35 6-5592 0 0</inkml:trace>
</inkml:ink>
</file>

<file path=ppt/ink/ink3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2:27.757"/>
    </inkml:context>
    <inkml:brush xml:id="br0">
      <inkml:brushProperty name="width" value="0.1" units="cm"/>
      <inkml:brushProperty name="height" value="0.1" units="cm"/>
      <inkml:brushProperty name="color" value="#E71224"/>
    </inkml:brush>
  </inkml:definitions>
  <inkml:trace contextRef="#ctx0" brushRef="#br0">556 23 1200 0 0,'0'0'7615'0'0,"1"-6"-7256"0"0,2-11-854 0 0,-4 18-154 0 0,-12 32-581 0 0,-6 19 1179 0 0,-40 77 462 0 0,-84 198 502 0 0,91-181-820 0 0,-12 29 212 0 0,48-137-116 0 0,-1-2-1 0 0,-36 54 1 0 0,18-50 370 0 0,28-34-650 0 0,1 0 0 0 0,0 0 1 0 0,0 1-1 0 0,1 0 0 0 0,-7 10 0 0 0,-4 11 300 0 0,10-19-178 0 0,1 1 1 0 0,0-1-1 0 0,0 1 0 0 0,-3 12 0 0 0,8-22-6 0 0,0 1-1 0 0,-1 0 1 0 0,1-1 0 0 0,0 1-1 0 0,0 0 1 0 0,0-1-1 0 0,0 1 1 0 0,0-1-1 0 0,0 1 1 0 0,0 0 0 0 0,0-1-1 0 0,0 1 1 0 0,1 0-1 0 0,-1-1 1 0 0,0 1 0 0 0,0-1-1 0 0,1 1 1 0 0,-1-1-1 0 0,0 1 1 0 0,0 0-1 0 0,1-1 1 0 0,-1 1 0 0 0,1-1-1 0 0,-1 1 1 0 0,0-1-1 0 0,1 0 1 0 0,-1 1-1 0 0,1-1 1 0 0,-1 1 0 0 0,1-1-1 0 0,-1 0 1 0 0,1 1-1 0 0,0-1 1 0 0,-1 0 0 0 0,1 0-1 0 0,-1 0 1 0 0,2 1-1 0 0,30 3 1036 0 0,-18-4-902 0 0,348 6 1827 0 0,2-30-1688 0 0,114-21-149 0 0,176-12-155 0 0,0 32 271 0 0,508 95 1616 0 0,-932-50-1546 0 0,-197-17-524 0 0,-48-3-1061 0 0,-53-5-726 0 0,-6-2-1192 0 0,-32-13-1909 0 0</inkml:trace>
</inkml:ink>
</file>

<file path=ppt/ink/ink3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2:28.788"/>
    </inkml:context>
    <inkml:brush xml:id="br0">
      <inkml:brushProperty name="width" value="0.1" units="cm"/>
      <inkml:brushProperty name="height" value="0.1" units="cm"/>
      <inkml:brushProperty name="color" value="#E71224"/>
    </inkml:brush>
  </inkml:definitions>
  <inkml:trace contextRef="#ctx0" brushRef="#br0">196 153 1564 0 0,'0'0'5067'0'0,"-4"7"-6534"0"0,-28 47 2053 0 0,28-48-410 0 0,0-1-1 0 0,0 1 1 0 0,0-1 0 0 0,-1 0 0 0 0,0 0 0 0 0,0-1-1 0 0,0 0 1 0 0,-10 1 2444 0 0,24-33-2498 0 0,-8 26-227 0 0,0 0 0 0 0,0 0 0 0 0,0-1 0 0 0,1 1 0 0 0,-1 0 0 0 0,1 0 0 0 0,-1 0 0 0 0,1 1 0 0 0,3-4 0 0 0,-5 5 83 0 0,0 0 0 0 0,0 0 0 0 0,0 0 0 0 0,1-1 0 0 0,-1 1 0 0 0,0 0 0 0 0,0 0 0 0 0,0 0 0 0 0,0 0 0 0 0,0 0 0 0 0,0 0 0 0 0,0 0 0 0 0,0 0 0 0 0,0 0 0 0 0,1 0 0 0 0,-1 0 0 0 0,0 0 0 0 0,0 0 0 0 0,0 0 0 0 0,0 0 0 0 0,0 0 0 0 0,0 0 0 0 0,0 0 0 0 0,0 0 0 0 0,1 0 0 0 0,-1 0 0 0 0,0 0-1 0 0,0 0 1 0 0,0 0 0 0 0,0 0 0 0 0,0 0 0 0 0,0 0 0 0 0,0 0 0 0 0,0 0 0 0 0,0 0 0 0 0,1 0 0 0 0,-1 0 0 0 0,0 0 0 0 0,0 1 0 0 0,0-1 0 0 0,0 0 0 0 0,0 0 0 0 0,0 0 0 0 0,0 0 0 0 0,0 0 0 0 0,0 0 0 0 0,0 0 0 0 0,0 0 0 0 0,0 0 0 0 0,0 0 0 0 0,0 1 0 0 0,0-1 0 0 0,0 0 0 0 0,0 0 0 0 0,0 0 0 0 0,0 0-1 0 0,0 0 1 0 0,0 0 0 0 0,0 0 0 0 0,0 1 0 0 0,-5 15-45 0 0,4-14 151 0 0,-1 0 0 0 0,1 0 0 0 0,0 0 1 0 0,-1 0-1 0 0,0 0 0 0 0,1-1 1 0 0,-1 1-1 0 0,0-1 0 0 0,0 1 0 0 0,0-1 1 0 0,0 0-1 0 0,0 0 0 0 0,0 0 0 0 0,0 0 1 0 0,0 0-1 0 0,0 0 0 0 0,-4 0 1 0 0,1 0 67 0 0,1 0 0 0 0,-1 0 0 0 0,0 0 1 0 0,0-1-1 0 0,0 0 0 0 0,0 0 0 0 0,-7-1 1 0 0,11 1-127 0 0,0-1 0 0 0,0 1 1 0 0,0-1-1 0 0,0 1 1 0 0,0-1-1 0 0,0 0 1 0 0,0 0-1 0 0,0 1 1 0 0,0-1-1 0 0,0 0 0 0 0,1 0 1 0 0,-1 0-1 0 0,0 0 1 0 0,0 0-1 0 0,1 0 1 0 0,-1 0-1 0 0,1 0 0 0 0,-1 0 1 0 0,1 0-1 0 0,-1-1 1 0 0,1 1-1 0 0,0 0 1 0 0,-1 0-1 0 0,1 0 1 0 0,0-1-1 0 0,0 1 0 0 0,0 0 1 0 0,0 0-1 0 0,0 0 1 0 0,0-1-1 0 0,0 1 1 0 0,1 0-1 0 0,-1-2 0 0 0,1-3-53 0 0,0-1 0 0 0,1 1-1 0 0,-1 0 1 0 0,5-12 0 0 0,1 7-49 0 0,-1 0 0 0 0,1 0 0 0 0,1 1 0 0 0,0 0 0 0 0,0 0 0 0 0,1 1 0 0 0,0 0 0 0 0,1 0 0 0 0,0 1 0 0 0,0 1 0 0 0,1-1 0 0 0,0 2 0 0 0,0 0 0 0 0,15-6 0 0 0,-8 4 3 0 0,1 1-1 0 0,0 1 0 0 0,0 1 0 0 0,0 0 1 0 0,0 2-1 0 0,1 0 0 0 0,-1 1 1 0 0,32 1-1 0 0,-47 1 48 0 0,0 1 1 0 0,0-1-1 0 0,0 1 0 0 0,0-1 1 0 0,0 1-1 0 0,0 0 0 0 0,0 0 1 0 0,0 1-1 0 0,0-1 0 0 0,-1 1 1 0 0,1 0-1 0 0,0 0 0 0 0,-1 0 1 0 0,1 1-1 0 0,-1-1 0 0 0,0 1 1 0 0,0 0-1 0 0,0 0 0 0 0,0 0 1 0 0,-1 0-1 0 0,1 0 0 0 0,-1 1 1 0 0,0-1-1 0 0,0 1 0 0 0,0-1 1 0 0,0 1-1 0 0,0 0 0 0 0,-1 0 1 0 0,0 0-1 0 0,0 0 0 0 0,0 0 1 0 0,0 0-1 0 0,-1 0 0 0 0,1 0 1 0 0,-1 5-1 0 0,0 5 90 0 0,0 1 1 0 0,-2-1-1 0 0,1 1 0 0 0,-2-1 1 0 0,0 0-1 0 0,0 0 0 0 0,-1 0 1 0 0,-12 25-1 0 0,-2-4 85 0 0,-2-1 0 0 0,-2-1 0 0 0,0-1-1 0 0,-3-1 1 0 0,0-1 0 0 0,-2-1 0 0 0,-1-2-1 0 0,-1 0 1 0 0,-2-2 0 0 0,0-1 0 0 0,-46 25 0 0 0,54-35 59 0 0,-1-2 1 0 0,-38 15 0 0 0,73-30-244 0 0,-1 1 1 0 0,1 1-1 0 0,16-1 1 0 0,7-1 343 0 0,114-15 360 0 0,74-1-362 0 0,39-5 121 0 0,-260 24-457 0 0</inkml:trace>
</inkml:ink>
</file>

<file path=ppt/ink/ink3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2:35.421"/>
    </inkml:context>
    <inkml:brush xml:id="br0">
      <inkml:brushProperty name="width" value="0.1" units="cm"/>
      <inkml:brushProperty name="height" value="0.1" units="cm"/>
      <inkml:brushProperty name="color" value="#E71224"/>
    </inkml:brush>
  </inkml:definitions>
  <inkml:trace contextRef="#ctx0" brushRef="#br0">324 142 1564 0 0,'0'0'7221'0'0,"-1"25"-9255"0"0,-1-21 2160 0 0,0 1 1 0 0,0 0-1 0 0,-1-1 1 0 0,1 0-1 0 0,-1 0 1 0 0,-7 8-1 0 0,-9 15 1590 0 0,20-29-1728 0 0,0 1 0 0 0,0-1 0 0 0,0 0 0 0 0,1 1 0 0 0,-1-1 0 0 0,1 1 0 0 0,-1-1-1 0 0,1 1 1 0 0,0 0 0 0 0,-1-1 0 0 0,1 1 0 0 0,3-1 0 0 0,-5 2 0 0 0,0 0 0 0 0,0 0 0 0 0,0 0 0 0 0,0 0 0 0 0,0 0 0 0 0,0 0 0 0 0,0 0 0 0 0,0 1 0 0 0,0-1 0 0 0,0 0 0 0 0,0 0 0 0 0,0 0 0 0 0,0 0 0 0 0,0 0 0 0 0,0 0 0 0 0,0 0 0 0 0,0 0 1 0 0,0 0-1 0 0,0 0 0 0 0,0 0 0 0 0,0 0 0 0 0,0 0 0 0 0,0 0 0 0 0,0 1 0 0 0,1-1 0 0 0,-1 0 0 0 0,0 0 0 0 0,0 0 0 0 0,0 0 0 0 0,0 0 0 0 0,0 0 0 0 0,0 0 0 0 0,0 0 0 0 0,0 0 0 0 0,0 0 0 0 0,0 0 0 0 0,0 0 0 0 0,0 0 0 0 0,1 0 0 0 0,-1 0 0 0 0,0 0 0 0 0,0 0 0 0 0,0 0 0 0 0,0 0 0 0 0,0 0 0 0 0,0 0 0 0 0,0 0 0 0 0,0 0 0 0 0,0 0 0 0 0,0 0 0 0 0,0 0 0 0 0,0 0 1 0 0,1 0-1 0 0,-1-1 0 0 0,0 1 0 0 0,0 0 0 0 0,0 0 0 0 0,0 0 0 0 0,0 0 0 0 0,0 0 0 0 0,0 0 0 0 0,0 0 0 0 0,-13 12 322 0 0,10-10-215 0 0,0 0 0 0 0,-1 0 0 0 0,1 0 0 0 0,0 0 1 0 0,-1-1-1 0 0,1 0 0 0 0,-1 1 0 0 0,1-1 0 0 0,-1 0 0 0 0,0 0 0 0 0,1-1 1 0 0,-1 1-1 0 0,0-1 0 0 0,1 0 0 0 0,-1 0 0 0 0,-6-1 0 0 0,9 0-63 0 0,0 1 1 0 0,0-1-1 0 0,0 0 0 0 0,1 0 0 0 0,-1 0 1 0 0,1 0-1 0 0,-1 0 0 0 0,1 0 0 0 0,-1 0 0 0 0,1 0 1 0 0,-1 0-1 0 0,1 0 0 0 0,0 0 0 0 0,0 0 0 0 0,-1-1 1 0 0,1 1-1 0 0,0 0 0 0 0,0 0 0 0 0,0 0 1 0 0,0 0-1 0 0,0 0 0 0 0,1-2 0 0 0,2-25-271 0 0,-1 20 149 0 0,1 1-1 0 0,0-1 1 0 0,0 1-1 0 0,0 0 0 0 0,1 0 1 0 0,0 0-1 0 0,1 0 1 0 0,8-9-1 0 0,4-3-31 0 0,26-23 0 0 0,-36 36 41 0 0,1 0 0 0 0,0 0 0 0 0,0 1 0 0 0,1 0 0 0 0,-1 0 1 0 0,1 1-1 0 0,10-3 0 0 0,-14 5 9 0 0,1 0-1 0 0,0 1 1 0 0,0-1 0 0 0,0 1 0 0 0,0 1-1 0 0,0-1 1 0 0,0 1 0 0 0,0 0 0 0 0,-1 0-1 0 0,1 1 1 0 0,0 0 0 0 0,10 2 0 0 0,-11-1 53 0 0,0 0 1 0 0,0 1 0 0 0,-1-1 0 0 0,1 1-1 0 0,0 0 1 0 0,-1 0 0 0 0,0 0 0 0 0,1 1-1 0 0,-2-1 1 0 0,1 1 0 0 0,0 0 0 0 0,-1 0-1 0 0,1 1 1 0 0,-1-1 0 0 0,0 1 0 0 0,-1-1-1 0 0,1 1 1 0 0,-1 0 0 0 0,0 0 0 0 0,0 0-1 0 0,0 0 1 0 0,-1 0 0 0 0,0 1 0 0 0,0-1-1 0 0,0 0 1 0 0,-1 1 0 0 0,0 5 0 0 0,1 1 63 0 0,-2 0 0 0 0,0 1 1 0 0,0-1-1 0 0,-1 0 0 0 0,-1 0 1 0 0,0 0-1 0 0,0 0 1 0 0,-1 0-1 0 0,-1-1 0 0 0,-9 19 1 0 0,-3-3 99 0 0,-1-2 0 0 0,-2 0 1 0 0,0-1-1 0 0,-1-1 0 0 0,-1-1 0 0 0,-2 0 1 0 0,-36 25-1 0 0,13-16 89 0 0,-2-1 0 0 0,-1-2 0 0 0,-63 24 0 0 0,93-44-10 0 0,11-5-5 0 0,1 0 0 0 0,0 0 0 0 0,-14 9 0 0 0,21-11-242 0 0,21-4-977 0 0,128-20 1648 0 0,1 6 0 0 0,159 2 0 0 0,-300 15-665 0 0,-5 0 10 0 0,1 0 0 0 0,-1 0 0 0 0,1 0 0 0 0,-1 0 0 0 0,1 1 0 0 0,-1-1 0 0 0,0 1 0 0 0,1 0 0 0 0,-1 0 0 0 0,0 0 0 0 0,6 3-1 0 0,-9 0 213 0 0</inkml:trace>
</inkml:ink>
</file>

<file path=ppt/ink/ink3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2:56.704"/>
    </inkml:context>
    <inkml:brush xml:id="br0">
      <inkml:brushProperty name="width" value="0.1" units="cm"/>
      <inkml:brushProperty name="height" value="0.1" units="cm"/>
      <inkml:brushProperty name="color" value="#E71224"/>
    </inkml:brush>
  </inkml:definitions>
  <inkml:trace contextRef="#ctx0" brushRef="#br0">0 1 3708 0 0,'0'0'2501'0'0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5:50.928"/>
    </inkml:context>
    <inkml:brush xml:id="br0">
      <inkml:brushProperty name="width" value="0.035" units="cm"/>
      <inkml:brushProperty name="height" value="0.035" units="cm"/>
    </inkml:brush>
  </inkml:definitions>
  <inkml:trace contextRef="#ctx0" brushRef="#br0">55 254 2448,'-15'-2'6549,"11"2"-5782,0 0 0,1 0 1,-1-1-1,0 1 0,0-1 0,1 0 0,-1 0 0,-5-3 0,14 2 2094,27-5-2353,230-48 1603,-74 14-1908,-102 23-165,526-95 35,-580 109-631,0 2 0,0 1 1,58 5-1,-87-4 352,0 0-1,0 1 1,0-1 0,-1 1 0,1-1-1,0 1 1,0 0 0,0 0 0,3 2 0,-5-2 87,-1 0 0,1-1 0,-1 1 0,0-1 0,1 1 0,-1 0 1,1-1-1,-1 1 0,0 0 0,1-1 0,-1 1 0,0 0 0,0-1 1,0 1-1,0 0 0,1 0 0,-1-1 0,0 1 0,0 0 0,0 0 0,-1-1 1,1 1-1,0 0 0,0 0 0,0-1 0,0 1 0,-1 0 0,1-1 1,0 1-1,-1 0 0,1-1 0,0 1 0,-1 0 0,1-1 0,-1 1 1,1-1-1,-1 1 0,1-1 0,-2 1 0,-19 22-3074,-12 6-1505</inkml:trace>
</inkml:ink>
</file>

<file path=ppt/ink/ink3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2:57.137"/>
    </inkml:context>
    <inkml:brush xml:id="br0">
      <inkml:brushProperty name="width" value="0.1" units="cm"/>
      <inkml:brushProperty name="height" value="0.1" units="cm"/>
      <inkml:brushProperty name="color" value="#E71224"/>
    </inkml:brush>
  </inkml:definitions>
  <inkml:trace contextRef="#ctx0" brushRef="#br0">0 1 3040 0 0,'20'12'6323'0'0</inkml:trace>
</inkml:ink>
</file>

<file path=ppt/ink/ink3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5:00.356"/>
    </inkml:context>
    <inkml:brush xml:id="br0">
      <inkml:brushProperty name="width" value="0.1" units="cm"/>
      <inkml:brushProperty name="height" value="0.1" units="cm"/>
      <inkml:brushProperty name="color" value="#E71224"/>
    </inkml:brush>
  </inkml:definitions>
  <inkml:trace contextRef="#ctx0" brushRef="#br0">439 0 328 0 0,'0'0'1782'0'0,"-13"0"-1904"0"0,-46 3 86 0 0,51-2 58 0 0,0 1-1 0 0,0 0 1 0 0,1 1-1 0 0,-1 0 1 0 0,1 0-1 0 0,0 1 1 0 0,0-1 0 0 0,0 2-1 0 0,0-1 1 0 0,0 1-1 0 0,1 0 1 0 0,0 0-1 0 0,-11 12 1 0 0,11-10 5 0 0,1-3-30 0 0,1 0 1 0 0,0 1-1 0 0,1 0 0 0 0,-1 0 1 0 0,1 0-1 0 0,0 0 0 0 0,1 0 1 0 0,-1 0-1 0 0,1 1 0 0 0,0-1 1 0 0,0 1-1 0 0,0 0 0 0 0,1-1 1 0 0,0 1-1 0 0,0 0 0 0 0,1 0 1 0 0,-1 0-1 0 0,1 0 0 0 0,1 0 1 0 0,-1 0-1 0 0,1 0 1 0 0,0 0-1 0 0,0-1 0 0 0,1 1 1 0 0,-1 0-1 0 0,2-1 0 0 0,2 8 1 0 0,8 14-43 0 0,1-1 0 0 0,2-1 0 0 0,0 0-1 0 0,25 28 1 0 0,-22-29 170 0 0,16 23 126 0 0,-1 1 0 0 0,30 57 0 0 0,-55-88-192 0 0,-1 1 1 0 0,-1 0-1 0 0,0 0 0 0 0,-1 1 0 0 0,-1-1 0 0 0,-1 1 1 0 0,-1 0-1 0 0,0 1 0 0 0,-1-1 0 0 0,-2 27 0 0 0,0-39-41 0 0,-1 0 1 0 0,-1 0-1 0 0,1 0 0 0 0,-1 0 0 0 0,0 0 0 0 0,-1 0 0 0 0,1 0 0 0 0,-2-1 1 0 0,1 0-1 0 0,-1 1 0 0 0,-5 7 0 0 0,1-4 23 0 0,-1-1 1 0 0,1 0-1 0 0,-1 0 0 0 0,-1-1 1 0 0,-20 14-1 0 0,1-5 42 0 0,-1-1 0 0 0,-1-1 0 0 0,-61 19 0 0 0,62-24 59 0 0,0-2 1 0 0,-1-1-1 0 0,0-2 1 0 0,0-1 0 0 0,-40 1-1 0 0,110-16-587 0 0,-9 7 303 0 0,-1 0 0 0 0,1 2 0 0 0,0 1 0 0 0,53 6 0 0 0,-76-5 103 0 0,0 1-1 0 0,0 1 0 0 0,0-1 1 0 0,0 1-1 0 0,-1 1 0 0 0,1-1 1 0 0,-1 1-1 0 0,0 0 1 0 0,1 0-1 0 0,-1 1 0 0 0,0 0 1 0 0,-1 0-1 0 0,1 0 0 0 0,-1 1 1 0 0,0 0-1 0 0,0 0 1 0 0,0 0-1 0 0,-1 0 0 0 0,0 1 1 0 0,0 0-1 0 0,0 0 0 0 0,-1 0 1 0 0,0 0-1 0 0,0 1 1 0 0,0-1-1 0 0,3 14 0 0 0,-3-1 29 0 0,0 0 0 0 0,-1 0 0 0 0,0 0 0 0 0,-2 1 0 0 0,0-1 0 0 0,-5 31 0 0 0,-32 116 270 0 0,-95 253 539 0 0,-50 210 41 0 0,160-504-704 0 0,-7 144 1 0 0,26-189-92 0 0,3 1 0 0 0,20 152 0 0 0,-12-190-37 0 0,2-1 0 0 0,1 0 0 0 0,2-1 0 0 0,2-1 0 0 0,2 0 1 0 0,2-1-1 0 0,1 0 0 0 0,2-2 0 0 0,1-1 0 0 0,50 59 0 0 0,-49-69 7 0 0,0-1 0 0 0,2-1 0 0 0,0-1 0 0 0,2-2-1 0 0,0 0 1 0 0,1-2 0 0 0,2-1 0 0 0,-1-2 0 0 0,2-1 0 0 0,0-1-1 0 0,1-2 1 0 0,0-1 0 0 0,61 12 0 0 0,-55-17 395 0 0,69 3 0 0 0,-103-20 4037 0 0,-5-20-3709 0 0,0 26-577 0 0,0 4-176 0 0,0 1-1 0 0,0-1 1 0 0,0 0-1 0 0,0 0 1 0 0,0 1-1 0 0,0-1 1 0 0,0 0-1 0 0,0 1 1 0 0,1-1-1 0 0,-1 0 1 0 0,0 0 0 0 0,0 1-1 0 0,1-1 1 0 0,-1 0-1 0 0,0 1 1 0 0,1-1-1 0 0,-1 0 1 0 0,1 1-1 0 0,-1-1 1 0 0,1 1-1 0 0,-1-1 1 0 0,1 1 0 0 0,0-1-1 0 0,-1 1 1 0 0,2-1-1 0 0,20-3-2410 0 0,-5 2-844 0 0,17-5-1332 0 0</inkml:trace>
</inkml:ink>
</file>

<file path=ppt/ink/ink3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5:20.642"/>
    </inkml:context>
    <inkml:brush xml:id="br0">
      <inkml:brushProperty name="width" value="0.1" units="cm"/>
      <inkml:brushProperty name="height" value="0.1" units="cm"/>
      <inkml:brushProperty name="color" value="#E71224"/>
    </inkml:brush>
  </inkml:definitions>
  <inkml:trace contextRef="#ctx0" brushRef="#br0">0 18 9401 0 0,'0'0'3500'0'0,"78"0"-6244"0"0,-38 0 2020 0 0,10-4 12 0 0,3 0-104 0 0,4 0-236 0 0,-13 1-693 0 0,23 0-667 0 0</inkml:trace>
</inkml:ink>
</file>

<file path=ppt/ink/ink3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5:21.062"/>
    </inkml:context>
    <inkml:brush xml:id="br0">
      <inkml:brushProperty name="width" value="0.1" units="cm"/>
      <inkml:brushProperty name="height" value="0.1" units="cm"/>
      <inkml:brushProperty name="color" value="#E71224"/>
    </inkml:brush>
  </inkml:definitions>
  <inkml:trace contextRef="#ctx0" brushRef="#br0">1 24 10649 0 0,'0'0'2748'0'0,"84"-13"-12049"0"0,-28 3 6509 0 0</inkml:trace>
</inkml:ink>
</file>

<file path=ppt/ink/ink3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5:23.165"/>
    </inkml:context>
    <inkml:brush xml:id="br0">
      <inkml:brushProperty name="width" value="0.1" units="cm"/>
      <inkml:brushProperty name="height" value="0.1" units="cm"/>
      <inkml:brushProperty name="color" value="#E71224"/>
    </inkml:brush>
  </inkml:definitions>
  <inkml:trace contextRef="#ctx0" brushRef="#br0">1 0 5032 0 0,'0'0'6442'0'0,"1"8"-7674"0"0,6 90 2234 0 0,-8-74-947 0 0,2 0-1 0 0,1 0 0 0 0,1 0 1 0 0,1 0-1 0 0,1 0 0 0 0,9 25 0 0 0,-14-48 31 0 0,1 0 0 0 0,-1 0 0 0 0,1-1 0 0 0,-1 1 0 0 0,1 0 0 0 0,0 0-1 0 0,-1 0 1 0 0,1 0 0 0 0,0 0 0 0 0,-1-1 0 0 0,1 1 0 0 0,0 0 0 0 0,0-1 0 0 0,0 1-1 0 0,0 0 1 0 0,0-1 0 0 0,0 0 0 0 0,0 1 0 0 0,0-1 0 0 0,0 1 0 0 0,0-1 0 0 0,0 0-1 0 0,0 0 1 0 0,0 1 0 0 0,0-1 0 0 0,0 0 0 0 0,0 0 0 0 0,0 0 0 0 0,0 0 0 0 0,0 0-1 0 0,0-1 1 0 0,0 1 0 0 0,0 0 0 0 0,0 0 0 0 0,0-1 0 0 0,0 1 0 0 0,0 0-1 0 0,2-2 1 0 0,5-2 528 0 0,-1 0-1 0 0,1 0 0 0 0,-1-1 0 0 0,7-6 0 0 0,-2 2-588 0 0,40-29 70 0 0,-2-2 0 0 0,-1-2 0 0 0,74-84 0 0 0,-119 121-331 0 0,-3 3-43 0 0,1 0 1 0 0,-1 1 0 0 0,1-1 0 0 0,-1 0-1 0 0,1 1 1 0 0,0-1 0 0 0,0 1 0 0 0,-1 0-1 0 0,1-1 1 0 0,0 1 0 0 0,0 0 0 0 0,3-1-1 0 0,-5 22-5531 0 0,-18 12 1895 0 0,0-10-40 0 0</inkml:trace>
</inkml:ink>
</file>

<file path=ppt/ink/ink3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5:23.552"/>
    </inkml:context>
    <inkml:brush xml:id="br0">
      <inkml:brushProperty name="width" value="0.1" units="cm"/>
      <inkml:brushProperty name="height" value="0.1" units="cm"/>
      <inkml:brushProperty name="color" value="#E71224"/>
    </inkml:brush>
  </inkml:definitions>
  <inkml:trace contextRef="#ctx0" brushRef="#br0">76 0 6361 0 0,'0'0'694'0'0,"0"15"145"0"0,-7 66 955 0 0,-24 115 0 0 0,20-154-1863 0 0,4-15-75 0 0,0 1 0 0 0,2 0 0 0 0,-2 42-1 0 0,7-70 68 0 0,0 1 0 0 0,0-1 0 0 0,0 1 0 0 0,0 0 0 0 0,0-1 0 0 0,0 1 0 0 0,0-1 0 0 0,0 1 0 0 0,0-1 0 0 0,1 1 0 0 0,-1-1-1 0 0,0 1 1 0 0,0-1 0 0 0,0 1 0 0 0,1-1 0 0 0,-1 1 0 0 0,0-1 0 0 0,1 0 0 0 0,-1 1 0 0 0,0-1 0 0 0,1 1 0 0 0,-1-1 0 0 0,1 0 0 0 0,-1 1-1 0 0,1-1 1 0 0,-1 0 0 0 0,1 0 0 0 0,-1 1 0 0 0,1-1 0 0 0,-1 0 0 0 0,1 0 0 0 0,-1 0 0 0 0,1 1 0 0 0,-1-1 0 0 0,1 0 0 0 0,1 0-159 0 0,-1 0 1 0 0,1 0 0 0 0,-1-1-1 0 0,1 1 1 0 0,-1 0-1 0 0,1-1 1 0 0,-1 1 0 0 0,0 0-1 0 0,1-1 1 0 0,-1 0 0 0 0,1 1-1 0 0,-1-1 1 0 0,0 0-1 0 0,2-1 1 0 0,17-15-2460 0 0</inkml:trace>
</inkml:ink>
</file>

<file path=ppt/ink/ink3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5:23.977"/>
    </inkml:context>
    <inkml:brush xml:id="br0">
      <inkml:brushProperty name="width" value="0.1" units="cm"/>
      <inkml:brushProperty name="height" value="0.1" units="cm"/>
      <inkml:brushProperty name="color" value="#E71224"/>
    </inkml:brush>
  </inkml:definitions>
  <inkml:trace contextRef="#ctx0" brushRef="#br0">0 78 1084 0 0,'0'0'9226'0'0,"15"-7"-8865"0"0,-11 5-349 0 0,17-9 227 0 0,-1 1-1 0 0,1 1 1 0 0,1 1 0 0 0,23-5-1 0 0,-15 7-119 0 0,0 1 0 0 0,0 1 0 0 0,1 2 0 0 0,-1 1-1 0 0,1 2 1 0 0,39 5 0 0 0,-65-5-248 0 0,1 0 1 0 0,-1 1-1 0 0,1 0 1 0 0,-1 0-1 0 0,1 1 0 0 0,-1-1 1 0 0,0 1-1 0 0,0 0 1 0 0,6 5-1 0 0,-9-6-99 0 0,0-1-1 0 0,0 1 0 0 0,-1-1 1 0 0,1 1-1 0 0,-1 0 0 0 0,1 0 0 0 0,-1 0 1 0 0,0 0-1 0 0,1 0 0 0 0,-1 0 1 0 0,0 0-1 0 0,0 1 0 0 0,-1-1 1 0 0,1 0-1 0 0,0 0 0 0 0,-1 1 1 0 0,1-1-1 0 0,-1 0 0 0 0,0 1 1 0 0,0-1-1 0 0,0 0 0 0 0,0 1 1 0 0,0-1-1 0 0,-1 1 0 0 0,1-1 1 0 0,-2 5-1 0 0,-9 16-3507 0 0</inkml:trace>
  <inkml:trace contextRef="#ctx0" brushRef="#br0" timeOffset="1">47 325 248 0 0,'0'0'7885'0'0,"81"9"-8081"0"0,-53-9 472 0 0,6-4-120 0 0,2 0-108 0 0,6-1 44 0 0,0-1-92 0 0,0-1-184 0 0,-2 1-908 0 0,-11-1-977 0 0,8 0-2799 0 0</inkml:trace>
</inkml:ink>
</file>

<file path=ppt/ink/ink3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5:24.536"/>
    </inkml:context>
    <inkml:brush xml:id="br0">
      <inkml:brushProperty name="width" value="0.1" units="cm"/>
      <inkml:brushProperty name="height" value="0.1" units="cm"/>
      <inkml:brushProperty name="color" value="#E71224"/>
    </inkml:brush>
  </inkml:definitions>
  <inkml:trace contextRef="#ctx0" brushRef="#br0">1 1 784 0 0,'0'0'11326'0'0,"10"12"-11195"0"0,31 42-52 0 0,-37-48-58 0 0,-1 1-1 0 0,0-1 1 0 0,-1 1-1 0 0,1 0 1 0 0,-1-1-1 0 0,-1 1 1 0 0,1 0-1 0 0,-1 0 1 0 0,0 0-1 0 0,-1 0 1 0 0,0 0-1 0 0,0 0 0 0 0,0 0 1 0 0,-3 12-1 0 0,2-4 51 0 0,-2 7 62 0 0,0-1-1 0 0,-2 1 1 0 0,0-1-1 0 0,-1 0 1 0 0,-2 0-1 0 0,0 0 0 0 0,-21 37 1 0 0,32-106 1798 0 0,0 39-1973 0 0,0-1-1 0 0,1 0 1 0 0,0 1 0 0 0,0 0 0 0 0,1 0 0 0 0,8-13-1 0 0,41-48-329 0 0,-43 57 290 0 0,1-2 0 0 0,35-39-13 0 0,-43 49 48 0 0,2 0-1 0 0,-1 0 1 0 0,1 0-1 0 0,-1 1 0 0 0,1 0 1 0 0,0 0-1 0 0,10-4 1 0 0,-14 7-3 0 0,0 1 0 0 0,0-1-1 0 0,0 1 1 0 0,0-1 0 0 0,0 1 0 0 0,0 0-1 0 0,0 0 1 0 0,0-1 0 0 0,0 1 0 0 0,0 1-1 0 0,0-1 1 0 0,0 0 0 0 0,-1 0 0 0 0,1 1-1 0 0,0-1 1 0 0,0 1 0 0 0,0 0 0 0 0,0-1-1 0 0,0 1 1 0 0,1 1 0 0 0,0 0 33 0 0,0 0-1 0 0,0 1 1 0 0,-1-1 0 0 0,1 1 0 0 0,-1 0-1 0 0,1 0 1 0 0,-1-1 0 0 0,0 1-1 0 0,0 1 1 0 0,1 3 0 0 0,2 5 86 0 0,0 0 1 0 0,-1 0-1 0 0,0 0 1 0 0,-2 0-1 0 0,3 17 1 0 0,-3-16 33 0 0,-2 0 1 0 0,1 0-1 0 0,-2 0 1 0 0,0 0-1 0 0,0 0 1 0 0,-5 21-1 0 0,4-27-80 0 0,0 0-1 0 0,-1-1 1 0 0,1 1 0 0 0,-1 0-1 0 0,0-1 1 0 0,-1 1 0 0 0,0-1-1 0 0,0 0 1 0 0,0 0 0 0 0,-1-1-1 0 0,1 1 1 0 0,-2-1 0 0 0,-7 7-1 0 0</inkml:trace>
</inkml:ink>
</file>

<file path=ppt/ink/ink3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5:24.981"/>
    </inkml:context>
    <inkml:brush xml:id="br0">
      <inkml:brushProperty name="width" value="0.1" units="cm"/>
      <inkml:brushProperty name="height" value="0.1" units="cm"/>
      <inkml:brushProperty name="color" value="#E71224"/>
    </inkml:brush>
  </inkml:definitions>
  <inkml:trace contextRef="#ctx0" brushRef="#br0">78 120 2872 0 0,'0'0'4535'0'0,"12"-13"-3317"0"0,40-43 118 0 0,-45 49-778 0 0,0 1-1 0 0,0-1 1 0 0,1 1 0 0 0,15-9-1 0 0,-21 14-455 0 0,1 0 0 0 0,-1 0-1 0 0,0-1 1 0 0,1 2-1 0 0,-1-1 1 0 0,1 0-1 0 0,-1 0 1 0 0,1 1-1 0 0,-1-1 1 0 0,1 1-1 0 0,0 0 1 0 0,-1 0 0 0 0,1 0-1 0 0,-1 0 1 0 0,1 0-1 0 0,-1 1 1 0 0,4 0-1 0 0,-4 0-108 0 0,0 0 0 0 0,-1 0 0 0 0,1 0-1 0 0,-1 1 1 0 0,1-1 0 0 0,-1 0 0 0 0,0 1-1 0 0,0-1 1 0 0,1 1 0 0 0,-1-1 0 0 0,0 1-1 0 0,0 0 1 0 0,0 0 0 0 0,-1-1 0 0 0,1 1 0 0 0,0 0-1 0 0,-1 0 1 0 0,1 2 0 0 0,8 38-104 0 0,-9-41 114 0 0,2 23 10 0 0,-1 0 0 0 0,-1-1 0 0 0,-1 1 0 0 0,-1 0 0 0 0,-2 0 0 0 0,-9 39 0 0 0,-55 139 390 0 0,55-166-357 0 0,-12 30-23 0 0,-47 122 196 0 0,19-68-3253 0 0,50-115 2530 0 0,3-2 146 0 0,-1-1 1 0 0,0 0-1 0 0,0 0 1 0 0,0 0 0 0 0,0 0-1 0 0,-1 0 1 0 0,1 0-1 0 0,0 0 1 0 0,-1 0 0 0 0,0 0-1 0 0,1-1 1 0 0,-1 1-1 0 0,-3 2 1 0 0</inkml:trace>
</inkml:ink>
</file>

<file path=ppt/ink/ink3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5:25.381"/>
    </inkml:context>
    <inkml:brush xml:id="br0">
      <inkml:brushProperty name="width" value="0.1" units="cm"/>
      <inkml:brushProperty name="height" value="0.1" units="cm"/>
      <inkml:brushProperty name="color" value="#E71224"/>
    </inkml:brush>
  </inkml:definitions>
  <inkml:trace contextRef="#ctx0" brushRef="#br0">39 1 1016 0 0,'0'0'9442'0'0,"-2"8"-8976"0"0,-3 20-208 0 0,-3 0 1 0 0,-16 42 0 0 0,27-85 1905 0 0,12-41-904 0 0,0 30-3889 0 0,-13 24 2133 0 0,-1 1 0 0 0,1-1 0 0 0,-1 1 0 0 0,1-1 0 0 0,0 1 0 0 0,0 0 0 0 0,-1 0 0 0 0,1 0 0 0 0,0 0 0 0 0,0 0 0 0 0,3-1 0 0 0,9 0-5015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5:51.333"/>
    </inkml:context>
    <inkml:brush xml:id="br0">
      <inkml:brushProperty name="width" value="0.035" units="cm"/>
      <inkml:brushProperty name="height" value="0.035" units="cm"/>
    </inkml:brush>
  </inkml:definitions>
  <inkml:trace contextRef="#ctx0" brushRef="#br0">1 146 10125,'16'2'7060,"7"2"-4749,46 7-1687,31-7 233,138-13 0,99-28-755,-319 34-79,133-19-613,187-53 1,-272 54-1113,-75 21-2528,-16 7 1899,-50 26-3198,18-13 545</inkml:trace>
</inkml:ink>
</file>

<file path=ppt/ink/ink3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5:25.909"/>
    </inkml:context>
    <inkml:brush xml:id="br0">
      <inkml:brushProperty name="width" value="0.1" units="cm"/>
      <inkml:brushProperty name="height" value="0.1" units="cm"/>
      <inkml:brushProperty name="color" value="#E71224"/>
    </inkml:brush>
  </inkml:definitions>
  <inkml:trace contextRef="#ctx0" brushRef="#br0">1 0 2764 0 0,'0'0'10577'0'0,"2"8"-10489"0"0,1 0-19 0 0,-1 0-1 0 0,0 1 1 0 0,0-1-1 0 0,-1 1 1 0 0,0-1 0 0 0,0 1-1 0 0,-1-1 1 0 0,0 1-1 0 0,-1 0 1 0 0,-2 10-1 0 0,12-48 3227 0 0,-5 21-3205 0 0,-1 0-1 0 0,0-1 0 0 0,-1 1 0 0 0,0-1 0 0 0,1-13 0 0 0,-3 49-3409 0 0,0-16 2461 0 0,-1-7 269 0 0,1 0-1 0 0,0 0 1 0 0,0-1 0 0 0,0 1 0 0 0,1 0-1 0 0,-1 0 1 0 0,1-1 0 0 0,2 7-1 0 0,7 6-4266 0 0</inkml:trace>
</inkml:ink>
</file>

<file path=ppt/ink/ink3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5:26.800"/>
    </inkml:context>
    <inkml:brush xml:id="br0">
      <inkml:brushProperty name="width" value="0.1" units="cm"/>
      <inkml:brushProperty name="height" value="0.1" units="cm"/>
      <inkml:brushProperty name="color" value="#E71224"/>
    </inkml:brush>
  </inkml:definitions>
  <inkml:trace contextRef="#ctx0" brushRef="#br0">0 43 6749 0 0,'0'0'8076'0'0,"6"4"-9131"0"0,-1 1 1066 0 0,0 0 0 0 0,-1 1 0 0 0,1-1-1 0 0,-1 1 1 0 0,0 0 0 0 0,-1 0 0 0 0,4 9 0 0 0,22 56 223 0 0,-25-59-215 0 0,-3-6-7 0 0,1 0 1 0 0,-1-1-1 0 0,1 1 0 0 0,1-1 0 0 0,-1 1 0 0 0,1-1 0 0 0,0 0 0 0 0,0 0 0 0 0,0 0 1 0 0,1-1-1 0 0,0 1 0 0 0,6 6 0 0 0,-8-11 73 0 0,0 1-1 0 0,-1 0 1 0 0,1-1 0 0 0,0 0-1 0 0,0 1 1 0 0,0-1-1 0 0,0 0 1 0 0,0 0 0 0 0,-1 0-1 0 0,1 0 1 0 0,0 0 0 0 0,0 0-1 0 0,0-1 1 0 0,0 1-1 0 0,0-1 1 0 0,-1 1 0 0 0,1-1-1 0 0,0 0 1 0 0,0 1 0 0 0,2-3-1 0 0,34-25 1181 0 0,-27 20-1127 0 0,28-25-286 0 0,-2-2 0 0 0,-1-2 0 0 0,57-75 0 0 0,-146 154-9651 0 0,26-15 6050 0 0</inkml:trace>
</inkml:ink>
</file>

<file path=ppt/ink/ink3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5:27.222"/>
    </inkml:context>
    <inkml:brush xml:id="br0">
      <inkml:brushProperty name="width" value="0.1" units="cm"/>
      <inkml:brushProperty name="height" value="0.1" units="cm"/>
      <inkml:brushProperty name="color" value="#E71224"/>
    </inkml:brush>
  </inkml:definitions>
  <inkml:trace contextRef="#ctx0" brushRef="#br0">80 1 4940 0 0,'0'0'7976'0'0,"-2"14"-7599"0"0,-68 327 667 0 0,67-334-1278 0 0,-1 7 1094 0 0,4-14-926 0 0,0 0 1 0 0,0 0 0 0 0,0 1-1 0 0,-1-1 1 0 0,1 0 0 0 0,0 0 0 0 0,0 0-1 0 0,0 0 1 0 0,0 1 0 0 0,0-1 0 0 0,0 0-1 0 0,0 0 1 0 0,0 0 0 0 0,0 1-1 0 0,0-1 1 0 0,0 0 0 0 0,0 0 0 0 0,1 0-1 0 0,-1 1 1 0 0,0-1 0 0 0,0 0 0 0 0,0 0-1 0 0,0 0 1 0 0,0 0 0 0 0,0 0-1 0 0,2 2-913 0 0,-1-2 914 0 0,-1 0 0 0 0,0 0-1 0 0,0 0 1 0 0,0 0 0 0 0,0 0 0 0 0,1 0-1 0 0,-1 0 1 0 0,0 0 0 0 0,0 0-1 0 0,0 0 1 0 0,1 0 0 0 0,-1 0 0 0 0,0 0-1 0 0,12-4-4885 0 0</inkml:trace>
</inkml:ink>
</file>

<file path=ppt/ink/ink3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1:04.589"/>
    </inkml:context>
    <inkml:brush xml:id="br0">
      <inkml:brushProperty name="width" value="0.1" units="cm"/>
      <inkml:brushProperty name="height" value="0.1" units="cm"/>
      <inkml:brushProperty name="color" value="#E71224"/>
    </inkml:brush>
  </inkml:definitions>
  <inkml:trace contextRef="#ctx0" brushRef="#br0">244 24 1684 0 0,'0'0'4329'0'0,"-3"-5"-4135"0"0,2 4-207 0 0,0-1 0 0 0,1 1 0 0 0,-1 0 0 0 0,0-1 0 0 0,0 1 0 0 0,0 0 0 0 0,0 0 0 0 0,0 0 0 0 0,0-1 0 0 0,0 1 0 0 0,-1 0 0 0 0,1 1 1 0 0,-3-3-1 0 0,2 3-14 0 0,1 0 0 0 0,-1 0 0 0 0,0 0 1 0 0,0 0-1 0 0,0 0 0 0 0,0 0 0 0 0,1 0 1 0 0,-1 1-1 0 0,0-1 0 0 0,0 1 1 0 0,0-1-1 0 0,1 1 0 0 0,-1 0 0 0 0,0 0 1 0 0,1 0-1 0 0,-3 1 0 0 0,-20 11 59 0 0,1 1-1 0 0,0 0 1 0 0,1 2 0 0 0,0 1-1 0 0,2 0 1 0 0,-30 33 0 0 0,43-39 532 0 0,15-16-369 0 0,26-25-338 0 0,-25 22 90 0 0,-6 5-10 0 0,0 1 1 0 0,0-1-1 0 0,0 0 1 0 0,0 1 0 0 0,1 0-1 0 0,-1 0 1 0 0,1 0-1 0 0,0 0 1 0 0,-1 1-1 0 0,1-1 1 0 0,0 1-1 0 0,0 0 1 0 0,0 0-1 0 0,5 0 1 0 0,-6 1 0 0 0,-1 0 1 0 0,1 1-1 0 0,-1 0 1 0 0,1 0-1 0 0,-1 0 0 0 0,1 0 1 0 0,-1 0-1 0 0,0 0 1 0 0,0 0-1 0 0,1 1 1 0 0,-1-1-1 0 0,0 1 1 0 0,0 0-1 0 0,0-1 1 0 0,-1 1-1 0 0,1 0 1 0 0,0 0-1 0 0,-1 0 0 0 0,1 0 1 0 0,-1 1-1 0 0,0-1 1 0 0,0 0-1 0 0,2 4 1 0 0,11 24-74 0 0,10 34-1 0 0,-18-45 188 0 0,1 0-1 0 0,0-1 0 0 0,2 1 0 0 0,0-2 0 0 0,1 1 1 0 0,18 23-1 0 0,-27-40 31 0 0,-1 0 0 0 0,1-1 0 0 0,-1 1 1 0 0,1 0-1 0 0,-1-1 0 0 0,1 1 1 0 0,0-1-1 0 0,-1 1 0 0 0,1-1 0 0 0,0 1 1 0 0,-1-1-1 0 0,1 1 0 0 0,0-1 0 0 0,0 0 1 0 0,0 1-1 0 0,-1-1 0 0 0,1 0 0 0 0,0 0 1 0 0,0 0-1 0 0,0 0 0 0 0,-1 1 0 0 0,1-1 1 0 0,0 0-1 0 0,0-1 0 0 0,0 1 0 0 0,0 0 1 0 0,0 0-1 0 0,1-1 27 0 0,-1 0-1 0 0,1 0 1 0 0,-1 1-1 0 0,0-2 1 0 0,1 1-1 0 0,-1 0 1 0 0,0 0 0 0 0,0 0-1 0 0,0 0 1 0 0,0-1-1 0 0,0 1 1 0 0,0 0-1 0 0,1-3 1 0 0,4-7 379 0 0,-1-2 0 0 0,8-24-1 0 0,-9 24-271 0 0,62-144 94 0 0</inkml:trace>
</inkml:ink>
</file>

<file path=ppt/ink/ink3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1:04.977"/>
    </inkml:context>
    <inkml:brush xml:id="br0">
      <inkml:brushProperty name="width" value="0.1" units="cm"/>
      <inkml:brushProperty name="height" value="0.1" units="cm"/>
      <inkml:brushProperty name="color" value="#E71224"/>
    </inkml:brush>
  </inkml:definitions>
  <inkml:trace contextRef="#ctx0" brushRef="#br0">1 23 520 0 0,'0'0'6844'0'0,"0"6"-9348"0"0,3 8 2570 0 0,0-1-1 0 0,0 1 1 0 0,1-1-1 0 0,11 23 1 0 0,-13-31-4 0 0,1-1 0 0 0,0 1 0 0 0,-1-1 0 0 0,1 0 0 0 0,1 0 0 0 0,-1 0 0 0 0,1-1-1 0 0,3 5 1 0 0,-5-7-9 0 0,0 0-1 0 0,0 1 0 0 0,0-1 1 0 0,0 0-1 0 0,0 0 0 0 0,0 0 0 0 0,1 0 1 0 0,-1-1-1 0 0,0 1 0 0 0,0-1 0 0 0,1 1 1 0 0,-1-1-1 0 0,0 0 0 0 0,1 0 1 0 0,-1 0-1 0 0,0 0 0 0 0,0 0 0 0 0,5-1 1 0 0,-3-1 78 0 0,0 1-1 0 0,0-1 1 0 0,1 0 0 0 0,-1-1 0 0 0,-1 1 0 0 0,1-1 0 0 0,0 1 0 0 0,-1-1 0 0 0,1 0 0 0 0,-1-1 0 0 0,0 1 0 0 0,5-6 0 0 0,33-51 618 0 0,-33 46-586 0 0,20-43 398 0 0,-27 78-4765 0 0,-1-10 2482 0 0,0 3-422 0 0</inkml:trace>
</inkml:ink>
</file>

<file path=ppt/ink/ink3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1:05.427"/>
    </inkml:context>
    <inkml:brush xml:id="br0">
      <inkml:brushProperty name="width" value="0.1" units="cm"/>
      <inkml:brushProperty name="height" value="0.1" units="cm"/>
      <inkml:brushProperty name="color" value="#E71224"/>
    </inkml:brush>
  </inkml:definitions>
  <inkml:trace contextRef="#ctx0" brushRef="#br0">105 40 1552 0 0,'0'0'6969'0'0,"-13"2"-7525"0"0,-38 6 265 0 0,48-7 279 0 0,1 0 0 0 0,0 0 0 0 0,0 0-1 0 0,0 0 1 0 0,0 1 0 0 0,0-1 0 0 0,0 0 0 0 0,1 1 0 0 0,-1 0 0 0 0,0-1-1 0 0,1 1 1 0 0,-1 0 0 0 0,1 0 0 0 0,-1 0 0 0 0,1 0 0 0 0,0 0 0 0 0,0 0-1 0 0,0 0 1 0 0,0 0 0 0 0,0 1 0 0 0,1-1 0 0 0,-1 3 0 0 0,-1 4-8 0 0,0 0 0 0 0,1 1 0 0 0,1 15 0 0 0,0-21-13 0 0,0-2 20 0 0,0 0 1 0 0,0 0-1 0 0,0 0 0 0 0,0 0 0 0 0,0-1 1 0 0,0 1-1 0 0,1 0 0 0 0,-1 0 1 0 0,1 0-1 0 0,-1 0 0 0 0,1-1 0 0 0,0 1 1 0 0,0 0-1 0 0,0-1 0 0 0,0 1 1 0 0,0 0-1 0 0,0-1 0 0 0,0 1 0 0 0,0-1 1 0 0,1 0-1 0 0,-1 1 0 0 0,0-1 0 0 0,1 0 1 0 0,-1 0-1 0 0,1 0 0 0 0,0 0 1 0 0,-1 0-1 0 0,1 0 0 0 0,0 0 0 0 0,0-1 1 0 0,-1 1-1 0 0,1 0 0 0 0,0-1 1 0 0,0 0-1 0 0,0 1 0 0 0,0-1 0 0 0,0 0 1 0 0,0 0-1 0 0,-1 0 0 0 0,1 0 1 0 0,0 0-1 0 0,0-1 0 0 0,0 1 0 0 0,2-1 1 0 0,4-1 69 0 0,0 0 1 0 0,-1 0 0 0 0,1 0-1 0 0,-1-1 1 0 0,1 0-1 0 0,-1-1 1 0 0,0 1 0 0 0,0-1-1 0 0,9-7 1 0 0,-9 5 56 0 0,0-1 1 0 0,-1 1-1 0 0,0-1 0 0 0,0 0 0 0 0,0-1 1 0 0,8-15-1 0 0,-11 18-22 0 0,-1 0 0 0 0,0 0 0 0 0,0 0 1 0 0,0 0-1 0 0,-1-1 0 0 0,1 1 0 0 0,-1 0 0 0 0,-1-1 0 0 0,1 1 1 0 0,-1-1-1 0 0,0 1 0 0 0,-1-12 0 0 0,1 16-106 0 0,-1 0-1 0 0,1 1 1 0 0,-1-1-1 0 0,1 0 0 0 0,-1 0 1 0 0,0 0-1 0 0,1 0 1 0 0,-1 0-1 0 0,0 1 1 0 0,1-1-1 0 0,-1 0 1 0 0,0 1-1 0 0,0-1 0 0 0,0 0 1 0 0,0 1-1 0 0,1-1 1 0 0,-1 1-1 0 0,0-1 1 0 0,0 1-1 0 0,0 0 1 0 0,0-1-1 0 0,0 1 1 0 0,0 0-1 0 0,0 0 0 0 0,0 0 1 0 0,-1-1-1 0 0,1 1 1 0 0,0 0-1 0 0,0 1 1 0 0,0-1-1 0 0,0 0 1 0 0,0 0-1 0 0,0 0 0 0 0,0 1 1 0 0,-2 0-1 0 0,-1-1-236 0 0,0 1-1 0 0,0 0 0 0 0,0 1 1 0 0,0-1-1 0 0,1 1 0 0 0,-1-1 1 0 0,0 1-1 0 0,-3 3 0 0 0,-12 16-2857 0 0,13-9 951 0 0</inkml:trace>
</inkml:ink>
</file>

<file path=ppt/ink/ink3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1:05.848"/>
    </inkml:context>
    <inkml:brush xml:id="br0">
      <inkml:brushProperty name="width" value="0.1" units="cm"/>
      <inkml:brushProperty name="height" value="0.1" units="cm"/>
      <inkml:brushProperty name="color" value="#E71224"/>
    </inkml:brush>
  </inkml:definitions>
  <inkml:trace contextRef="#ctx0" brushRef="#br0">108 32 872 0 0,'0'0'5964'0'0,"1"-7"-6103"0"0,3-17-754 0 0,-4 52 328 0 0,-5 69 1105 0 0,-1 43 513 0 0,4-47-4427 0 0,2-71 1084 0 0</inkml:trace>
  <inkml:trace contextRef="#ctx0" brushRef="#br0" timeOffset="1">0 317 1084 0 0,'0'0'3189'0'0,"12"-8"-3598"0"0,-10 7 408 0 0,8-6-43 0 0,1 1 1 0 0,-1 0 0 0 0,1 1-1 0 0,0 0 1 0 0,0 1-1 0 0,1 0 1 0 0,17-3 0 0 0,9 1 22 0 0,-23 3-44 0 0,0 0 1 0 0,0 2-1 0 0,0 0 1 0 0,30 1-1 0 0,-42 1 102 0 0,-1-1 0 0 0,0 1 0 0 0,1 0 0 0 0,-1 0 1 0 0,0 0-1 0 0,0 0 0 0 0,0 1 0 0 0,0-1 0 0 0,0 1 0 0 0,0-1 0 0 0,-1 1 0 0 0,1-1 0 0 0,0 1 0 0 0,-1 0 0 0 0,1 0 0 0 0,-1 0 0 0 0,0 0 0 0 0,1 0 0 0 0,-1 0 0 0 0,0 0 0 0 0,0 0 0 0 0,0 1 0 0 0,-1-1 0 0 0,1 0 0 0 0,-1 1 1 0 0,1 3-1 0 0,2 8-151 0 0,-1 0 1 0 0,-1 0 0 0 0,-1 18-1 0 0,0-25-351 0 0,0 9-1837 0 0</inkml:trace>
</inkml:ink>
</file>

<file path=ppt/ink/ink3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1:06.240"/>
    </inkml:context>
    <inkml:brush xml:id="br0">
      <inkml:brushProperty name="width" value="0.1" units="cm"/>
      <inkml:brushProperty name="height" value="0.1" units="cm"/>
      <inkml:brushProperty name="color" value="#E71224"/>
    </inkml:brush>
  </inkml:definitions>
  <inkml:trace contextRef="#ctx0" brushRef="#br0">0 1 1136 0 0,'0'0'4196'0'0</inkml:trace>
</inkml:ink>
</file>

<file path=ppt/ink/ink3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1:06.659"/>
    </inkml:context>
    <inkml:brush xml:id="br0">
      <inkml:brushProperty name="width" value="0.1" units="cm"/>
      <inkml:brushProperty name="height" value="0.1" units="cm"/>
      <inkml:brushProperty name="color" value="#E71224"/>
    </inkml:brush>
  </inkml:definitions>
  <inkml:trace contextRef="#ctx0" brushRef="#br0">86 79 144 0 0,'0'0'933'0'0,"11"-8"-784"0"0,34-25 105 0 0,-44 32-138 0 0,0 0 1 0 0,1 0-1 0 0,-1 0 0 0 0,0 0 0 0 0,0 0 0 0 0,0 0 1 0 0,0 0-1 0 0,0 0 0 0 0,0-1 0 0 0,0 1 0 0 0,0 0 1 0 0,0-1-1 0 0,-1 1 0 0 0,1 0 0 0 0,0-3 0 0 0,-1 3-71 0 0,0 1-1 0 0,0-1 1 0 0,0 1-1 0 0,0-1 1 0 0,0 1-1 0 0,-1-1 1 0 0,1 1-1 0 0,0-1 0 0 0,0 1 1 0 0,0-1-1 0 0,-1 1 1 0 0,1-1-1 0 0,0 1 1 0 0,-1 0-1 0 0,1-1 1 0 0,0 1-1 0 0,-1-1 0 0 0,1 1 1 0 0,0 0-1 0 0,-1-1 1 0 0,1 1-1 0 0,-1 0 1 0 0,1 0-1 0 0,-1-1 1 0 0,1 1-1 0 0,-1 0 0 0 0,0 0 1 0 0,-3-2 69 0 0,1 1-1 0 0,-1 1 1 0 0,0-1 0 0 0,0 0 0 0 0,0 1-1 0 0,0 0 1 0 0,-3 0 0 0 0,1 1-96 0 0,0 0-1 0 0,1 1 1 0 0,0 0 0 0 0,-1 0 0 0 0,1 0-1 0 0,0 1 1 0 0,0 0 0 0 0,0 0-1 0 0,0 0 1 0 0,1 0 0 0 0,-1 1 0 0 0,1 0-1 0 0,0 0 1 0 0,0 0 0 0 0,0 0 0 0 0,1 1-1 0 0,-1 0 1 0 0,-3 7 0 0 0,4-8 2 0 0,0 1 1 0 0,1 0-1 0 0,-1 0 0 0 0,1 0 1 0 0,0 0-1 0 0,0 0 1 0 0,1 0-1 0 0,-1 1 0 0 0,1-1 1 0 0,0 1-1 0 0,1-1 0 0 0,-1 1 1 0 0,1-1-1 0 0,0 1 1 0 0,1-1-1 0 0,-1 1 0 0 0,1-1 1 0 0,0 0-1 0 0,3 8 1 0 0,-2-9-172 0 0,1 0 1 0 0,-1 0-1 0 0,1 0 1 0 0,0-1-1 0 0,0 1 1 0 0,0-1-1 0 0,1 0 1 0 0,-1 0-1 0 0,1 0 1 0 0,0 0-1 0 0,0-1 1 0 0,0 1-1 0 0,0-1 1 0 0,0 0-1 0 0,0 0 1 0 0,1-1-1 0 0,4 2 1 0 0,5 1-1496 0 0</inkml:trace>
  <inkml:trace contextRef="#ctx0" brushRef="#br0" timeOffset="1">246 123 1540 0 0,'0'0'2947'0'0,"1"8"-4569"0"0,1 2 1717 0 0,-1-7-43 0 0,0 1 1 0 0,0-1-1 0 0,0 1 0 0 0,-1 0 0 0 0,1-1 0 0 0,-1 1 0 0 0,0 0 1 0 0,-1 6-1 0 0,1-10-9 0 0,0-1 0 0 0,0 1 1 0 0,0 0-1 0 0,0-1 0 0 0,-1 1 1 0 0,1 0-1 0 0,0-1 0 0 0,0 1 1 0 0,0 0-1 0 0,-1 0 0 0 0,1-1 1 0 0,0 1-1 0 0,0 0 1 0 0,-1 0-1 0 0,1-1 0 0 0,0 1 1 0 0,-1 0-1 0 0,1 0 0 0 0,0 0 1 0 0,0-1-1 0 0,-1 1 0 0 0,1 0 1 0 0,0 0-1 0 0,-1 0 0 0 0,1 0 1 0 0,-1 0-1 0 0,1 0 0 0 0,0 0 1 0 0,-1 0-1 0 0,1 0 0 0 0,0 0 1 0 0,-1 0-1 0 0,1 0 1 0 0,0 0-1 0 0,-1 0 0 0 0,1 0 1 0 0,0 0-1 0 0,-1 0 0 0 0,1 0 1 0 0,0 1-1 0 0,-1-1 0 0 0,1 0 1 0 0,0 0-1 0 0,-1 0 0 0 0,1 1 1 0 0,0-1-1 0 0,0 0 0 0 0,-1 0 1 0 0,1 1-1 0 0,0-1 0 0 0,0 0 1 0 0,0 0-1 0 0,-1 1 1 0 0,1-1-1 0 0,0 1 0 0 0,0-5-80 0 0,1 1 0 0 0,0 0 0 0 0,0-1 0 0 0,0 1 0 0 0,1 0 0 0 0,-1 0 0 0 0,1 0 0 0 0,-1 0 0 0 0,1 0 0 0 0,0 0 0 0 0,0 0 0 0 0,1 1 0 0 0,-1-1 0 0 0,0 1 0 0 0,1-1 0 0 0,0 1 0 0 0,4-3 0 0 0,57-35-447 0 0,-56 35 473 0 0,-5 3-55 0 0,1 0 0 0 0,-1 0 0 0 0,1 0 0 0 0,-1 1 0 0 0,1 0 0 0 0,-1-1 1 0 0,1 1-1 0 0,0 0 0 0 0,0 1 0 0 0,0-1 0 0 0,-1 1 0 0 0,1 0 0 0 0,6 0 0 0 0,-8 1 67 0 0,1-1-1 0 0,-1 1 1 0 0,0 0 0 0 0,1 0-1 0 0,-1 1 1 0 0,0-1-1 0 0,0 0 1 0 0,0 1-1 0 0,0-1 1 0 0,0 1-1 0 0,-1 0 1 0 0,1-1-1 0 0,0 1 1 0 0,-1 0-1 0 0,1 0 1 0 0,-1 0-1 0 0,0 0 1 0 0,1 1-1 0 0,-1-1 1 0 0,0 0-1 0 0,1 4 1 0 0,3 7-76 0 0,0 1 0 0 0,0 0-1 0 0,-1 0 1 0 0,4 29 0 0 0,-8-39-1378 0 0</inkml:trace>
</inkml:ink>
</file>

<file path=ppt/ink/ink3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1:07.068"/>
    </inkml:context>
    <inkml:brush xml:id="br0">
      <inkml:brushProperty name="width" value="0.1" units="cm"/>
      <inkml:brushProperty name="height" value="0.1" units="cm"/>
      <inkml:brushProperty name="color" value="#E71224"/>
    </inkml:brush>
  </inkml:definitions>
  <inkml:trace contextRef="#ctx0" brushRef="#br0">0 59 132 0 0,'0'0'5945'0'0,"4"-11"-5280"0"0,11-34-83 0 0,-15 46-603 0 0,0-1 0 0 0,0 0-1 0 0,0 0 1 0 0,0 0 0 0 0,1 1 0 0 0,-1-1 0 0 0,0 0 0 0 0,0 0-1 0 0,0 0 1 0 0,0 0 0 0 0,1 1 0 0 0,-1-1 0 0 0,0 0-1 0 0,0 0 1 0 0,1 0 0 0 0,-1 0 0 0 0,0 0 0 0 0,0 0 0 0 0,0 1-1 0 0,1-1 1 0 0,-1 0 0 0 0,0 0 0 0 0,0 0 0 0 0,1 0 0 0 0,-1 0-1 0 0,0 0 1 0 0,0 0 0 0 0,1 0 0 0 0,-1 0 0 0 0,0 0-1 0 0,0 0 1 0 0,1 0 0 0 0,-1-1 0 0 0,0 1 0 0 0,0 0 0 0 0,1 0-1 0 0,-1 0 1 0 0,0 0 0 0 0,0 0 0 0 0,1 0 0 0 0,-1 0-1 0 0,0-1 1 0 0,0 1 0 0 0,0 0 0 0 0,0 0 0 0 0,1 0 0 0 0,-1-1-1 0 0,0 1 1 0 0,0 0 0 0 0,0 0 0 0 0,0 0 0 0 0,0-1-1 0 0,1 1 1 0 0,-1 0 0 0 0,0 0 0 0 0,0-1 0 0 0,0 1 0 0 0,0 0-1 0 0,0 0 1 0 0,0-1 0 0 0,0 1 0 0 0,0 0 0 0 0,0 0-1 0 0,0-1 1 0 0,7 21 198 0 0,-7-19-169 0 0,9 36 341 0 0,-2 1 1 0 0,-1 0-1 0 0,-2 0 1 0 0,-2 0-1 0 0,-1 0 1 0 0,-5 39-1 0 0,2-55-597 0 0,-1-1 0 0 0,-7 28 0 0 0,-8 8-3537 0 0,13-45 1824 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5:51.738"/>
    </inkml:context>
    <inkml:brush xml:id="br0">
      <inkml:brushProperty name="width" value="0.035" units="cm"/>
      <inkml:brushProperty name="height" value="0.035" units="cm"/>
    </inkml:brush>
  </inkml:definitions>
  <inkml:trace contextRef="#ctx0" brushRef="#br0">1 335 13329,'35'7'4086,"-6"-1"-3053,4-6-332,-1-1 0,0-2 1,60-12-1,95-34-208,-155 40-381,462-131 180,-348 95-313,-78 21-1176,1 4 1,126-20 0,-195 40 1105,0 0 1,0-1 0,1 1 0,-1 0-1,0 0 1,1 0 0,-1 0-1,0 0 1,1 0 0,-1 0-1,0 0 1,1 0 0,-1 0 0,0 0-1,1 0 1,-1 0 0,0 0-1,1 0 1,-1 0 0,0 1-1,0-1 1,1 0 0,-1 0 0,0 0-1,1 0 1,-1 1 0,0-1-1,0 0 1,1 0 0,-1 0-1,0 1 1,0-1 0,0 0 0,1 1-1,-7 9-2279,-17 10-858,-8 2-1285</inkml:trace>
</inkml:ink>
</file>

<file path=ppt/ink/ink3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1:07.518"/>
    </inkml:context>
    <inkml:brush xml:id="br0">
      <inkml:brushProperty name="width" value="0.1" units="cm"/>
      <inkml:brushProperty name="height" value="0.1" units="cm"/>
      <inkml:brushProperty name="color" value="#E71224"/>
    </inkml:brush>
  </inkml:definitions>
  <inkml:trace contextRef="#ctx0" brushRef="#br0">0 136 2764 0 0,'0'0'6632'0'0,"12"-10"-6746"0"0,-2 0 23 0 0,-6 5 64 0 0,0 1 0 0 0,0 0 0 0 0,0 1 0 0 0,1-1 0 0 0,-1 1 0 0 0,1 0 0 0 0,0 0 1 0 0,0 0-1 0 0,0 1 0 0 0,0-1 0 0 0,0 1 0 0 0,0 1 0 0 0,1-1 0 0 0,10-1 0 0 0,129-5-157 0 0,-71 6 228 0 0,-73 2 13 0 0,-1 0-1 0 0,1 0 1 0 0,-1 0-1 0 0,1 0 1 0 0,0 0-1 0 0,-1 0 0 0 0,1-1 1 0 0,-1 1-1 0 0,1 0 1 0 0,-1 0-1 0 0,1 0 1 0 0,-1-1-1 0 0,0 1 1 0 0,1 0-1 0 0,-1 0 0 0 0,1-1 1 0 0,-1 1-1 0 0,1-1 1 0 0,-1 1-1 0 0,0 0 1 0 0,1-1-1 0 0,-1 1 0 0 0,0-1 1 0 0,1 1-1 0 0,-1 0 1 0 0,0-1-1 0 0,0 1 1 0 0,1-1-1 0 0,-1 1 1 0 0,0-1-1 0 0,0 1 0 0 0,0-1 1 0 0,0 0-1 0 0,0 1 1 0 0,0-1-1 0 0,0 0 1 0 0,0-1 31 0 0,0 0 1 0 0,0 0 0 0 0,-1 0-1 0 0,1 0 1 0 0,-1 0 0 0 0,1 0-1 0 0,-1 0 1 0 0,0 0 0 0 0,0 1-1 0 0,0-1 1 0 0,-1-2 0 0 0,1 2-146 0 0,0 1-1 0 0,0 0 1 0 0,0-1 0 0 0,1 1-1 0 0,-1-1 1 0 0,-1 1-1 0 0,1 0 1 0 0,0 0 0 0 0,0 0-1 0 0,0 0 1 0 0,-1 0 0 0 0,1 0-1 0 0,0 0 1 0 0,-1 0 0 0 0,1 0-1 0 0,-1 0 1 0 0,1 1 0 0 0,-1-1-1 0 0,0 1 1 0 0,1-1 0 0 0,-1 1-1 0 0,1 0 1 0 0,-1-1 0 0 0,0 1-1 0 0,1 0 1 0 0,-1 0 0 0 0,0 0-1 0 0,1 0 1 0 0,-1 1 0 0 0,0-1-1 0 0,1 0 1 0 0,-1 1 0 0 0,-2 0-1 0 0,-3 5-2352 0 0</inkml:trace>
</inkml:ink>
</file>

<file path=ppt/ink/ink3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5:31.771"/>
    </inkml:context>
    <inkml:brush xml:id="br0">
      <inkml:brushProperty name="width" value="0.1" units="cm"/>
      <inkml:brushProperty name="height" value="0.1" units="cm"/>
      <inkml:brushProperty name="color" value="#E71224"/>
    </inkml:brush>
  </inkml:definitions>
  <inkml:trace contextRef="#ctx0" brushRef="#br0">1 0 168 0 0,'0'0'52'0'0</inkml:trace>
</inkml:ink>
</file>

<file path=ppt/ink/ink3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5:32.192"/>
    </inkml:context>
    <inkml:brush xml:id="br0">
      <inkml:brushProperty name="width" value="0.1" units="cm"/>
      <inkml:brushProperty name="height" value="0.1" units="cm"/>
      <inkml:brushProperty name="color" value="#E71224"/>
    </inkml:brush>
  </inkml:definitions>
  <inkml:trace contextRef="#ctx0" brushRef="#br0">0 1 1228 0 0,'0'0'2684'0'0</inkml:trace>
</inkml:ink>
</file>

<file path=ppt/ink/ink3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5:15.943"/>
    </inkml:context>
    <inkml:brush xml:id="br0">
      <inkml:brushProperty name="width" value="0.1" units="cm"/>
      <inkml:brushProperty name="height" value="0.1" units="cm"/>
      <inkml:brushProperty name="color" value="#E71224"/>
    </inkml:brush>
  </inkml:definitions>
  <inkml:trace contextRef="#ctx0" brushRef="#br0">333 0 3980 0 0,'0'0'9299'0'0,"-10"16"-9974"0"0,-11 17 668 0 0,-29 62-1 0 0,17-28 162 0 0,0-5 86 0 0,7-10-1396 0 0,-2-2 1 0 0,-64 86-1 0 0,91-135 920 0 0,0 0-1 0 0,1 0 0 0 0,-1 0 0 0 0,0 0 1 0 0,0 0-1 0 0,0 0 0 0 0,0 0 1 0 0,0 0-1 0 0,0 0 0 0 0,0 0 1 0 0,0-1-1 0 0,0 1 0 0 0,-1-1 1 0 0,1 1-1 0 0,0-1 0 0 0,0 1 1 0 0,-1-1-1 0 0,1 1 0 0 0,0-1 0 0 0,-1 0 1 0 0,1 0-1 0 0,0 0 0 0 0,-1 0 1 0 0,-1 0-1 0 0,-6-5-2310 0 0</inkml:trace>
</inkml:ink>
</file>

<file path=ppt/ink/ink3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5:16.390"/>
    </inkml:context>
    <inkml:brush xml:id="br0">
      <inkml:brushProperty name="width" value="0.1" units="cm"/>
      <inkml:brushProperty name="height" value="0.1" units="cm"/>
      <inkml:brushProperty name="color" value="#E71224"/>
    </inkml:brush>
  </inkml:definitions>
  <inkml:trace contextRef="#ctx0" brushRef="#br0">0 1 5765 0 0,'0'0'5143'0'0,"12"3"-5908"0"0,1-1 792 0 0,-7-1-11 0 0,-1 0 0 0 0,1 0 0 0 0,-1 0-1 0 0,0 1 1 0 0,1 0 0 0 0,-1 0 0 0 0,0 0 0 0 0,0 1 0 0 0,0 0 0 0 0,0 0-1 0 0,6 5 1 0 0,56 53 58 0 0,-3 4-1 0 0,86 110 0 0 0,-131-152-473 0 0,-19-23 356 0 0,13 13-958 0 0,-13-13 870 0 0,1 0-1 0 0,-1 1 1 0 0,1-1-1 0 0,-1 0 1 0 0,1 0-1 0 0,-1 1 0 0 0,1-1 1 0 0,-1 0-1 0 0,1 0 1 0 0,-1 0-1 0 0,1 0 0 0 0,-1 0 1 0 0,1 0-1 0 0,0 0 1 0 0,-1 0-1 0 0,1 0 0 0 0,-1 0 1 0 0,1 0-1 0 0,-1 0 1 0 0,1 0-1 0 0,-1 0 1 0 0,1 0-1 0 0,-1 0 0 0 0,1-1 1 0 0,-1 1-1 0 0,1 0 1 0 0,-1 0-1 0 0,1-1 0 0 0,-1 1 1 0 0,1 0-1 0 0,-1-1 1 0 0,1 1-1 0 0,0-1 0 0 0,9-11-2065 0 0</inkml:trace>
</inkml:ink>
</file>

<file path=ppt/ink/ink3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5:16.840"/>
    </inkml:context>
    <inkml:brush xml:id="br0">
      <inkml:brushProperty name="width" value="0.1" units="cm"/>
      <inkml:brushProperty name="height" value="0.1" units="cm"/>
      <inkml:brushProperty name="color" value="#E71224"/>
    </inkml:brush>
  </inkml:definitions>
  <inkml:trace contextRef="#ctx0" brushRef="#br0">87 37 10497 0 0,'0'0'1619'0'0,"12"-2"-2753"0"0,12-2 1031 0 0,134-21 532 0 0,-129 22-458 0 0,0 2 0 0 0,0 0 0 0 0,49 6 0 0 0,-63 0-1002 0 0,-14-5 931 0 0,-1 0 0 0 0,0 1 0 0 0,1-1 0 0 0,-1 0 0 0 0,0 0 1 0 0,1 0-1 0 0,-1 1 0 0 0,0-1 0 0 0,1 0 0 0 0,-1 0 0 0 0,0 1 0 0 0,0-1 0 0 0,1 0 0 0 0,-1 0 0 0 0,0 1 1 0 0,0-1-1 0 0,1 0 0 0 0,-1 1 0 0 0,0-1 0 0 0,0 0 0 0 0,0 1 0 0 0,0-1 0 0 0,1 1 0 0 0,-1-1 0 0 0,0 0 1 0 0,0 1-1 0 0,0-1 0 0 0,0 0 0 0 0,0 1 0 0 0,0-1 0 0 0,0 1 0 0 0,0-1 0 0 0,0 0 0 0 0,0 1 0 0 0,-1 0 1 0 0,-7 7-2810 0 0</inkml:trace>
  <inkml:trace contextRef="#ctx0" brushRef="#br0" timeOffset="1">0 270 260 0 0,'0'0'6313'0'0,"13"4"-5748"0"0,-11-3-532 0 0,15 5 293 0 0,-1-1-1 0 0,0-1 1 0 0,1 0-1 0 0,28 1 1 0 0,-18-4-228 0 0,133-2 2065 0 0,-137-1-3546 0 0,0-1 1 0 0,35-10-1 0 0,-43 8-2317 0 0</inkml:trace>
</inkml:ink>
</file>

<file path=ppt/ink/ink3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5:17.731"/>
    </inkml:context>
    <inkml:brush xml:id="br0">
      <inkml:brushProperty name="width" value="0.1" units="cm"/>
      <inkml:brushProperty name="height" value="0.1" units="cm"/>
      <inkml:brushProperty name="color" value="#E71224"/>
    </inkml:brush>
  </inkml:definitions>
  <inkml:trace contextRef="#ctx0" brushRef="#br0">126 1 6949 0 0,'0'0'6924'0'0,"0"15"-9420"0"0,2 35 2693 0 0,-3-1 1 0 0,-1 1-1 0 0,-14 70 0 0 0,10-96-78 0 0,-13 47 145 0 0,18-68-209 0 0,-1 1 1 0 0,1 0 0 0 0,-1-1 0 0 0,0 1 0 0 0,0-1 0 0 0,0 1 0 0 0,0-1 0 0 0,-1 0 0 0 0,0 0 0 0 0,1 0 0 0 0,-1 0-1 0 0,0 0 1 0 0,0-1 0 0 0,-5 4 0 0 0,7-6-2 0 0,0 1-1 0 0,0-1 0 0 0,0 1 1 0 0,0-1-1 0 0,0 0 0 0 0,0 1 1 0 0,0-1-1 0 0,0 0 0 0 0,0 0 1 0 0,0 0-1 0 0,0 0 0 0 0,0 1 1 0 0,0-1-1 0 0,0-1 1 0 0,0 1-1 0 0,0 0 0 0 0,1 0 1 0 0,-1 0-1 0 0,0 0 0 0 0,0-1 1 0 0,0 1-1 0 0,0 0 0 0 0,0-1 1 0 0,0 1-1 0 0,-1-2 0 0 0,1 1-39 0 0,-1 0-1 0 0,1-1 0 0 0,0 1 0 0 0,0-1 0 0 0,0 0 0 0 0,0 1 0 0 0,0-1 1 0 0,0 0-1 0 0,0 1 0 0 0,0-1 0 0 0,1 0 0 0 0,-1-2 0 0 0,-1-6-98 0 0,0 1-1 0 0,1-1 1 0 0,0 1-1 0 0,1-11 1 0 0,1 7 35 0 0,1 1-1 0 0,0 0 1 0 0,1-1 0 0 0,0 1-1 0 0,1 0 1 0 0,0 1 0 0 0,1-1-1 0 0,0 1 1 0 0,11-17 0 0 0,-6 12-58 0 0,1 1 0 0 0,0 0 0 0 0,1 1 1 0 0,1 0-1 0 0,25-22 0 0 0,-36 34 48 0 0,0 0 0 0 0,1 0-1 0 0,-1 1 1 0 0,0-1 0 0 0,1 1 0 0 0,0-1 0 0 0,-1 1-1 0 0,1 0 1 0 0,0-1 0 0 0,-1 2 0 0 0,1-1 0 0 0,0 0 0 0 0,0 0-1 0 0,0 1 1 0 0,0 0 0 0 0,0-1 0 0 0,0 1 0 0 0,0 0-1 0 0,0 1 1 0 0,0-1 0 0 0,0 0 0 0 0,0 1 0 0 0,-1 0 0 0 0,1-1-1 0 0,0 1 1 0 0,5 3 0 0 0,-4-1 9 0 0,1 0 0 0 0,-1 1-1 0 0,0-1 1 0 0,0 1 0 0 0,0 0 0 0 0,0 0-1 0 0,-1 1 1 0 0,1-1 0 0 0,-1 1 0 0 0,-1 0-1 0 0,1 0 1 0 0,0 0 0 0 0,1 7 0 0 0,3 7 206 0 0,-1 0 1 0 0,-1 1-1 0 0,-1-1 0 0 0,0 1 1 0 0,-2 0-1 0 0,0 0 1 0 0,-3 39-1 0 0,-7 28-2463 0 0,9-75-1480 0 0</inkml:trace>
</inkml:ink>
</file>

<file path=ppt/ink/ink3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5:18.219"/>
    </inkml:context>
    <inkml:brush xml:id="br0">
      <inkml:brushProperty name="width" value="0.1" units="cm"/>
      <inkml:brushProperty name="height" value="0.1" units="cm"/>
      <inkml:brushProperty name="color" value="#E71224"/>
    </inkml:brush>
  </inkml:definitions>
  <inkml:trace contextRef="#ctx0" brushRef="#br0">568 0 6157 0 0,'0'0'4793'0'0,"-6"13"-5953"0"0,-372 771 4264 0 0,308-648-2731 0 0,24-58-351 0 0,31-55-969 0 0,1 1 0 0 0,1 0-1 0 0,-12 33 1 0 0,25-55 154 0 0,18-21-5566 0 0</inkml:trace>
</inkml:ink>
</file>

<file path=ppt/ink/ink3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5:18.670"/>
    </inkml:context>
    <inkml:brush xml:id="br0">
      <inkml:brushProperty name="width" value="0.1" units="cm"/>
      <inkml:brushProperty name="height" value="0.1" units="cm"/>
      <inkml:brushProperty name="color" value="#E71224"/>
    </inkml:brush>
  </inkml:definitions>
  <inkml:trace contextRef="#ctx0" brushRef="#br0">71 120 5777 0 0,'0'0'1850'0'0,"1"11"-1475"0"0,0-6-408 0 0,0 4 254 0 0,0 1-1 0 0,-1-1 0 0 0,0 0 1 0 0,0 0-1 0 0,-1 0 1 0 0,0 0-1 0 0,0 1 0 0 0,-1-1 1 0 0,-1-1-1 0 0,1 1 1 0 0,-1 0-1 0 0,-5 8 0 0 0,6-12-48 0 0,-1-1 0 0 0,0 0 0 0 0,0 0-1 0 0,0 0 1 0 0,-8 7 0 0 0,11-11-126 0 0,-1 0 0 0 0,1 1 0 0 0,-1-1 0 0 0,1 0 1 0 0,-1 1-1 0 0,1-1 0 0 0,-1 0 0 0 0,1 0 0 0 0,-1 0 0 0 0,1 1 0 0 0,-1-1 0 0 0,1 0 0 0 0,-1 0 1 0 0,0 0-1 0 0,1 0 0 0 0,-1 0 0 0 0,1 0 0 0 0,-1 0 0 0 0,0 0 0 0 0,1 0 0 0 0,-1 0 0 0 0,1 0 0 0 0,-2-1 1 0 0,2 1-2 0 0,-1-1 0 0 0,0 0 0 0 0,0 0 0 0 0,0 0 0 0 0,0 0 1 0 0,0 1-1 0 0,1-1 0 0 0,-1 0 0 0 0,0 0 0 0 0,1-1 0 0 0,-1 1 0 0 0,1 0 1 0 0,-1 0-1 0 0,1 0 0 0 0,0 0 0 0 0,-1-2 0 0 0,0-4 7 0 0,0 1 0 0 0,0-1 0 0 0,1 1 0 0 0,0-1 1 0 0,0 0-1 0 0,1 1 0 0 0,0-1 0 0 0,0 0 0 0 0,0 1 0 0 0,1-1 0 0 0,0 1 0 0 0,0 0 0 0 0,0 0 0 0 0,1 0 0 0 0,0 0 0 0 0,1 0 0 0 0,5-8 0 0 0,4-4-92 0 0,0 0 1 0 0,2 1-1 0 0,-1 1 0 0 0,19-15 0 0 0,-25 24-42 0 0,-1 1-1 0 0,0 1 1 0 0,1-1-1 0 0,0 2 1 0 0,1-1-1 0 0,-1 1 1 0 0,1 0-1 0 0,0 0 1 0 0,12-2 0 0 0,-17 5 42 0 0,-1 0 0 0 0,0 1 1 0 0,1-1-1 0 0,-1 1 0 0 0,0 0 1 0 0,1 0-1 0 0,-1 0 1 0 0,0 0-1 0 0,1 1 0 0 0,-1 0 1 0 0,0-1-1 0 0,0 1 0 0 0,1 0 1 0 0,-1 0-1 0 0,0 1 1 0 0,0-1-1 0 0,0 1 0 0 0,0 0 1 0 0,-1-1-1 0 0,1 1 0 0 0,0 0 1 0 0,-1 1-1 0 0,1-1 1 0 0,-1 0-1 0 0,0 1 0 0 0,0-1 1 0 0,0 1-1 0 0,0 0 0 0 0,2 3 1 0 0,0 3 70 0 0,0 0 0 0 0,0 0 0 0 0,-1 1 1 0 0,0-1-1 0 0,-1 1 0 0 0,0 0 0 0 0,0-1 0 0 0,-1 1 1 0 0,-1 0-1 0 0,1 0 0 0 0,-1 0 0 0 0,-1 0 0 0 0,0 0 1 0 0,-1 0-1 0 0,0-1 0 0 0,0 1 0 0 0,-4 11 0 0 0,-5 7 169 0 0,0 0-1 0 0,-2 0 0 0 0,-1-1 0 0 0,-23 33 0 0 0,1-13 10 0 0,26-35-131 0 0,1 0 0 0 0,0 1 0 0 0,0-1 0 0 0,-8 19 1 0 0,17-31-77 0 0,0 0 1 0 0,0 1-1 0 0,0-1 1 0 0,0 0 0 0 0,0 1-1 0 0,0-1 1 0 0,0 0-1 0 0,0 1 1 0 0,0-1 0 0 0,0 0-1 0 0,0 1 1 0 0,0-1-1 0 0,0 0 1 0 0,1 1 0 0 0,-1-1-1 0 0,0 0 1 0 0,0 0-1 0 0,0 1 1 0 0,0-1 0 0 0,0 0-1 0 0,1 1 1 0 0,-1-1-1 0 0,0 0 1 0 0,0 0 0 0 0,0 1-1 0 0,1-1 1 0 0,-1 0-1 0 0,0 0 1 0 0,1 0 0 0 0,-1 0-1 0 0,0 1 1 0 0,0-1-1 0 0,1 0 1 0 0,-1 0 0 0 0,0 0-1 0 0,1 0 1 0 0,-1 0-1 0 0,0 0 1 0 0,1 0 0 0 0,-1 0-1 0 0,0 0 1 0 0,0 0-1 0 0,1 0 1 0 0,-1 0 0 0 0,0 0-1 0 0,1 0 1 0 0,-1 0-1 0 0,0 0 1 0 0,1 0 0 0 0,-1 0-1 0 0,0 0 1 0 0,1 0-1 0 0,-1 0 1 0 0,0 0 0 0 0,1-1-1 0 0,25-4 184 0 0,-23 4-146 0 0,198-54 1280 0 0,-34 8-797 0 0,179-25 1 0 0,-347 72-499 0 0,1 0-1 0 0,0 0 1 0 0,0 0 0 0 0,0 0-1 0 0,0 1 1 0 0,0-1 0 0 0,-1 0 0 0 0,1 0-1 0 0,0 0 1 0 0,0 1 0 0 0,0-1-1 0 0,0 0 1 0 0,0 0 0 0 0,0 0-1 0 0,0 1 1 0 0,0-1 0 0 0,0 0 0 0 0,0 0-1 0 0,0 0 1 0 0,0 1 0 0 0,0-1-1 0 0,0 0 1 0 0,0 0 0 0 0,0 1 0 0 0,0-1-1 0 0,0 0 1 0 0,0 0 0 0 0,0 0-1 0 0,0 1 1 0 0,0-1 0 0 0,0 0-1 0 0,0 0 1 0 0,0 0 0 0 0,1 1 0 0 0,-1-1-1 0 0,0 0 1 0 0,0 0 0 0 0,0 0-1 0 0,0 1 1 0 0,12 16-1053 0 0,-9-13 377 0 0,0 0 1 0 0,0-1 0 0 0,1 1 0 0 0,0-1 0 0 0,-1 0 0 0 0,1 0 0 0 0,0 0 0 0 0,9 4 0 0 0,37 6-7966 0 0</inkml:trace>
</inkml:ink>
</file>

<file path=ppt/ink/ink3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5:35.892"/>
    </inkml:context>
    <inkml:brush xml:id="br0">
      <inkml:brushProperty name="width" value="0.1" units="cm"/>
      <inkml:brushProperty name="height" value="0.1" units="cm"/>
      <inkml:brushProperty name="color" value="#E71224"/>
    </inkml:brush>
  </inkml:definitions>
  <inkml:trace contextRef="#ctx0" brushRef="#br0">0 0 40 0 0,'0'0'64'0'0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5:52.114"/>
    </inkml:context>
    <inkml:brush xml:id="br0">
      <inkml:brushProperty name="width" value="0.035" units="cm"/>
      <inkml:brushProperty name="height" value="0.035" units="cm"/>
    </inkml:brush>
  </inkml:definitions>
  <inkml:trace contextRef="#ctx0" brushRef="#br0">363 212 15009,'0'-1'228,"1"0"-1,-1-1 0,1 1 0,-1 0 0,1 0 1,0 0-1,-1-1 0,1 1 0,0 0 0,0 0 1,0 0-1,0 0 0,0 0 0,0 1 0,0-1 1,0 0-1,0 0 0,0 1 0,0-1 0,1 0 1,1 0-1,37-14 61,-26 11 144,53-18-72,120-23-1,76 4-393,-33 7-579,-71 6-1579,-158 28 2050,0 0-1,1 0 1,-1 0 0,0-1 0,1 1 0,-1 0 0,1 1 0,-1-1 0,0 0 0,1 0 0,-1 1-1,0-1 1,1 0 0,-1 1 0,0-1 0,0 1 0,1 0 0,-1-1 0,2 3 0,-3-2-44,1 0-1,-1 0 1,1 0 0,-1 0 0,0 0 0,0 0 0,1 1 0,-1-1 0,0 0 0,0 0 0,0 0 0,0 0 0,0 0 0,0 1-1,-1-1 1,1 0 0,0 0 0,-1 0 0,1 0 0,-1 0 0,1 0 0,-1 0 0,1 0 0,-2 1 0,-15 25-4419</inkml:trace>
  <inkml:trace contextRef="#ctx0" brushRef="#br0" timeOffset="1">3 852 11873,'-3'5'5176,"12"4"-3880,13 2-1967,-1-3 922,0-1 0,0-1-1,1-1 1,0-1 0,33 2 0,117-3 412,-161-3-659,169-10 647,232-43 0,70-15-1267,-467 63 421,-16 0-596,-24-6-2682,13 6 1039,-8-3-2550,-4 1-1715</inkml:trace>
</inkml:ink>
</file>

<file path=ppt/ink/ink3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5:37.218"/>
    </inkml:context>
    <inkml:brush xml:id="br0">
      <inkml:brushProperty name="width" value="0.1" units="cm"/>
      <inkml:brushProperty name="height" value="0.1" units="cm"/>
      <inkml:brushProperty name="color" value="#E71224"/>
    </inkml:brush>
  </inkml:definitions>
  <inkml:trace contextRef="#ctx0" brushRef="#br0">1 68 1552 0 0,'0'0'6730'0'0,"11"-3"-6609"0"0,103-18 90 0 0,68-16 731 0 0,-171 31-2222 0 0</inkml:trace>
</inkml:ink>
</file>

<file path=ppt/ink/ink3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5:37.638"/>
    </inkml:context>
    <inkml:brush xml:id="br0">
      <inkml:brushProperty name="width" value="0.1" units="cm"/>
      <inkml:brushProperty name="height" value="0.1" units="cm"/>
      <inkml:brushProperty name="color" value="#E71224"/>
    </inkml:brush>
  </inkml:definitions>
  <inkml:trace contextRef="#ctx0" brushRef="#br0">0 12 116 0 0,'0'0'7309'0'0,"3"0"-7671"0"0,12 3 675 0 0,0-1 0 0 0,0 0 0 0 0,1-1 0 0 0,-1-1 0 0 0,0-1 0 0 0,0 0 0 0 0,1-1 0 0 0,27-6 0 0 0,-39 1 188 0 0</inkml:trace>
</inkml:ink>
</file>

<file path=ppt/ink/ink3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5:02.648"/>
    </inkml:context>
    <inkml:brush xml:id="br0">
      <inkml:brushProperty name="width" value="0.1" units="cm"/>
      <inkml:brushProperty name="height" value="0.1" units="cm"/>
      <inkml:brushProperty name="color" value="#E71224"/>
    </inkml:brush>
  </inkml:definitions>
  <inkml:trace contextRef="#ctx0" brushRef="#br0">429 1 3676 0 0,'0'0'4994'0'0,"-1"13"-5789"0"0,-32 165 350 0 0,16-104 49 0 0,4 0 0 0 0,-6 123-1 0 0,19-184 1278 0 0,-5-41-189 0 0,-1 18-672 0 0,0-1 1 0 0,0 1-1 0 0,-1 1 0 0 0,0-1 0 0 0,-1 1 1 0 0,0 0-1 0 0,0 1 0 0 0,-1 0 0 0 0,0 0 1 0 0,0 1-1 0 0,-18-11 0 0 0,19 14 78 0 0,0-1 0 0 0,0 1-1 0 0,0 1 1 0 0,0 0 0 0 0,-1 0 0 0 0,0 0-1 0 0,1 1 1 0 0,-1 0 0 0 0,0 1 0 0 0,0 0-1 0 0,0 1 1 0 0,0-1 0 0 0,0 2 0 0 0,1-1-1 0 0,-1 1 1 0 0,-12 3 0 0 0,17-3-115 0 0,0 0 1 0 0,0 1 0 0 0,0-1-1 0 0,1 1 1 0 0,-1 0 0 0 0,0 0-1 0 0,1 0 1 0 0,-1 1-1 0 0,1-1 1 0 0,0 1 0 0 0,0 0-1 0 0,0 0 1 0 0,0 0-1 0 0,0 0 1 0 0,1 0 0 0 0,-1 1-1 0 0,1-1 1 0 0,0 1-1 0 0,0 0 1 0 0,0 0 0 0 0,1-1-1 0 0,-1 1 1 0 0,1 0-1 0 0,0 0 1 0 0,0 0 0 0 0,0 1-1 0 0,1-1 1 0 0,-1 5-1 0 0,1-2 5 0 0,1 0-1 0 0,-1 0 0 0 0,1 0 0 0 0,0 0 0 0 0,1-1 1 0 0,-1 1-1 0 0,1 0 0 0 0,1-1 0 0 0,-1 1 0 0 0,1-1 0 0 0,0 0 1 0 0,1 0-1 0 0,-1 0 0 0 0,1 0 0 0 0,0 0 0 0 0,6 5 0 0 0,-3-5-82 0 0,0 0-1 0 0,0 0 0 0 0,0 0 0 0 0,1-1 0 0 0,-1-1 0 0 0,1 1 0 0 0,0-1 0 0 0,1 0 0 0 0,-1-1 1 0 0,1 0-1 0 0,12 2 0 0 0,-5-2-602 0 0,1 0-1 0 0,0-2 1 0 0,0 0 0 0 0,0-1 0 0 0,18-2 0 0 0,0-3-1052 0 0</inkml:trace>
</inkml:ink>
</file>

<file path=ppt/ink/ink3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5:03.039"/>
    </inkml:context>
    <inkml:brush xml:id="br0">
      <inkml:brushProperty name="width" value="0.1" units="cm"/>
      <inkml:brushProperty name="height" value="0.1" units="cm"/>
      <inkml:brushProperty name="color" value="#E71224"/>
    </inkml:brush>
  </inkml:definitions>
  <inkml:trace contextRef="#ctx0" brushRef="#br0">26 158 628 0 0,'0'0'2658'0'0,"16"-1"-2104"0"0,15 1-420 0 0,62-11 0 0 0,-83 9-85 0 0,0 0-1 0 0,0 0 1 0 0,0-1-1 0 0,0 0 1 0 0,-1-1-1 0 0,1 0 1 0 0,-1 0-1 0 0,0-1 1 0 0,0-1-1 0 0,-1 1 0 0 0,1-1 1 0 0,7-8-1 0 0,-14 13 15 0 0,-1 0-1 0 0,0 0 1 0 0,0-1-1 0 0,0 1 1 0 0,1 0-1 0 0,-1 0 1 0 0,0-1-1 0 0,0 1 1 0 0,-1-1-1 0 0,1 1 1 0 0,0-1-1 0 0,0 1 1 0 0,-1-1-1 0 0,1 1 1 0 0,-1-1-1 0 0,1 0 1 0 0,-1 1-1 0 0,0-1 1 0 0,0 0-1 0 0,1 1 1 0 0,-1-1-1 0 0,-1 0 1 0 0,1 1-1 0 0,0-1 1 0 0,0 0-1 0 0,0 1 1 0 0,-1-1-1 0 0,1 0 1 0 0,-1 1-1 0 0,1-1 1 0 0,-1 1-1 0 0,0-1 1 0 0,0 1-1 0 0,0-1 1 0 0,0 1-1 0 0,0-1 1 0 0,0 1-1 0 0,0 0 1 0 0,0 0-1 0 0,0-1 1 0 0,-2 0-1 0 0,-1-1-55 0 0,-1 0 0 0 0,1 1 1 0 0,-1-1-1 0 0,0 1 0 0 0,1 0 0 0 0,-1 1 0 0 0,0-1 1 0 0,0 1-1 0 0,0 0 0 0 0,0 0 0 0 0,0 0 0 0 0,-7 1 1 0 0,4 0-16 0 0,-1 1 1 0 0,0 0-1 0 0,1 0 1 0 0,-1 1-1 0 0,0 1 1 0 0,1-1-1 0 0,0 1 1 0 0,0 1-1 0 0,0-1 1 0 0,0 1-1 0 0,0 1 1 0 0,1-1-1 0 0,-1 1 1 0 0,-9 9-1 0 0,8-5 38 0 0,0 0 0 0 0,1 0 0 0 0,0 0-1 0 0,1 1 1 0 0,-1 1 0 0 0,2-1-1 0 0,0 1 1 0 0,0 0 0 0 0,-8 23 0 0 0,11-25-72 0 0,0 1 0 0 0,1-1 0 0 0,0 1 0 0 0,0-1 0 0 0,1 1 0 0 0,1 0 0 0 0,-1 0 0 0 0,2-1 0 0 0,-1 1 0 0 0,1 0 0 0 0,1 0 0 0 0,3 13 0 0 0,-2-16-97 0 0,-1 0 0 0 0,1 0 0 0 0,1-1 0 0 0,-1 0 0 0 0,1 1 0 0 0,0-1 0 0 0,0-1 0 0 0,1 1 0 0 0,0-1 0 0 0,0 1 0 0 0,0-1 0 0 0,1-1 0 0 0,-1 1 0 0 0,1-1 0 0 0,0 0 0 0 0,1 0 0 0 0,-1-1 0 0 0,8 4 0 0 0,19 1-1338 0 0,11-6-365 0 0</inkml:trace>
</inkml:ink>
</file>

<file path=ppt/ink/ink3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5:03.446"/>
    </inkml:context>
    <inkml:brush xml:id="br0">
      <inkml:brushProperty name="width" value="0.1" units="cm"/>
      <inkml:brushProperty name="height" value="0.1" units="cm"/>
      <inkml:brushProperty name="color" value="#E71224"/>
    </inkml:brush>
  </inkml:definitions>
  <inkml:trace contextRef="#ctx0" brushRef="#br0">0 351 1472 0 0,'0'0'2324'0'0,"13"1"-1659"0"0,39 3 317 0 0,-46-5-826 0 0,-1 0-1 0 0,0 0 0 0 0,1 0 1 0 0,-1 0-1 0 0,0-1 0 0 0,0 0 1 0 0,0 0-1 0 0,0-1 0 0 0,0 1 1 0 0,0-1-1 0 0,0 0 0 0 0,-1 0 1 0 0,0-1-1 0 0,0 1 1 0 0,0-1-1 0 0,6-7 0 0 0,-3 4 72 0 0,9-9 110 0 0,0-1 0 0 0,-2 0 0 0 0,0-2 0 0 0,0 0 1 0 0,12-24-1 0 0,-19 30-285 0 0,-1 0 0 0 0,0-1 0 0 0,-1 0 1 0 0,-1 0-1 0 0,0-1 0 0 0,0 1 0 0 0,-2-1 1 0 0,0 0-1 0 0,0-16 0 0 0,-1 31-47 0 0,-1 0 0 0 0,0-1-1 0 0,0 1 1 0 0,0 0 0 0 0,0-1-1 0 0,0 1 1 0 0,0-1 0 0 0,0 1-1 0 0,1 0 1 0 0,-1-1 0 0 0,0 1-1 0 0,0-1 1 0 0,-1 1 0 0 0,1 0-1 0 0,0-1 1 0 0,0 1 0 0 0,0-1-1 0 0,0 1 1 0 0,0 0 0 0 0,0-1-1 0 0,0 1 1 0 0,-1 0 0 0 0,1-1-1 0 0,0 1 1 0 0,0 0 0 0 0,-1-1-1 0 0,1 1 1 0 0,0 0 0 0 0,0-1-1 0 0,-1 1 1 0 0,1 0 0 0 0,0 0-1 0 0,-1-1 1 0 0,1 1 0 0 0,0 0-1 0 0,-1 0 1 0 0,1 0 0 0 0,0 0-1 0 0,-1-1 1 0 0,1 1 0 0 0,-1 0-1 0 0,1 0 1 0 0,0 0 0 0 0,-1 0 0 0 0,1 0-1 0 0,-1 0 1 0 0,1 0 0 0 0,0 0-1 0 0,-1 0 1 0 0,1 0 0 0 0,-1 0-1 0 0,1 0 1 0 0,0 0 0 0 0,-1 1-1 0 0,1-1 1 0 0,0 0 0 0 0,-1 0-1 0 0,1 0 1 0 0,0 0 0 0 0,-1 1-1 0 0,0-1 1 0 0,-19 20-1098 0 0,-4 21 1004 0 0,2 1 0 0 0,2 1 0 0 0,-25 77 0 0 0,-24 140 386 0 0,50-156-629 0 0,-11 182 0 0 0,28-212-3295 0 0</inkml:trace>
</inkml:ink>
</file>

<file path=ppt/ink/ink3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5:03.850"/>
    </inkml:context>
    <inkml:brush xml:id="br0">
      <inkml:brushProperty name="width" value="0.1" units="cm"/>
      <inkml:brushProperty name="height" value="0.1" units="cm"/>
      <inkml:brushProperty name="color" value="#E71224"/>
    </inkml:brush>
  </inkml:definitions>
  <inkml:trace contextRef="#ctx0" brushRef="#br0">0 70 3024 0 0,'0'0'2929'0'0,"13"-9"-3227"0"0,-1 1 189 0 0,-5 2 59 0 0,0 1 1 0 0,0 1 0 0 0,1 0-1 0 0,-1 0 1 0 0,1 0 0 0 0,0 1-1 0 0,0 0 1 0 0,0 0 0 0 0,16-2-1 0 0,45-2-91 0 0,0 3-1 0 0,105 6 1 0 0,-154-1-180 0 0,-1 1 0 0 0,0 0-1 0 0,0 1 1 0 0,20 7 0 0 0</inkml:trace>
</inkml:ink>
</file>

<file path=ppt/ink/ink3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5:56.986"/>
    </inkml:context>
    <inkml:brush xml:id="br0">
      <inkml:brushProperty name="width" value="0.1" units="cm"/>
      <inkml:brushProperty name="height" value="0.1" units="cm"/>
      <inkml:brushProperty name="color" value="#E71224"/>
    </inkml:brush>
  </inkml:definitions>
  <inkml:trace contextRef="#ctx0" brushRef="#br0">118 8 1632 0 0,'0'0'7606'0'0,"-8"-7"-9115"0"0,0 42 2163 0 0,-1-1-1 0 0,-2 1 0 0 0,-20 41 1 0 0,-18 57-4085 0 0,47-125 369 0 0</inkml:trace>
</inkml:ink>
</file>

<file path=ppt/ink/ink3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5:57.378"/>
    </inkml:context>
    <inkml:brush xml:id="br0">
      <inkml:brushProperty name="width" value="0.1" units="cm"/>
      <inkml:brushProperty name="height" value="0.1" units="cm"/>
      <inkml:brushProperty name="color" value="#E71224"/>
    </inkml:brush>
  </inkml:definitions>
  <inkml:trace contextRef="#ctx0" brushRef="#br0">54 9 5917 0 0,'0'0'900'0'0,"-8"12"-1661"0"0,-26 39 590 0 0,33-49 147 0 0,-1 0 0 0 0,1 1 0 0 0,0-1 1 0 0,0 1-1 0 0,0-1 0 0 0,0 1 0 0 0,0 0 1 0 0,0-1-1 0 0,1 1 0 0 0,-1 0 0 0 0,1-1 1 0 0,0 1-1 0 0,0 0 0 0 0,0-1 0 0 0,0 1 1 0 0,0 0-1 0 0,1 0 0 0 0,-1-1 0 0 0,1 1 1 0 0,-1 0-1 0 0,1-1 0 0 0,0 1 0 0 0,2 3 1 0 0,-2-4 39 0 0,1-1 1 0 0,-1 1-1 0 0,0-1 1 0 0,1 0-1 0 0,-1 1 1 0 0,1-1-1 0 0,-1 0 1 0 0,1 0-1 0 0,0 0 1 0 0,-1 0-1 0 0,1 0 1 0 0,0 0-1 0 0,0 0 1 0 0,0-1-1 0 0,-1 1 1 0 0,1 0-1 0 0,0-1 1 0 0,0 0-1 0 0,0 1 1 0 0,0-1-1 0 0,0 0 1 0 0,0 0-1 0 0,0 0 1 0 0,0-1 0 0 0,0 1-1 0 0,4-1 1 0 0,-4 0 83 0 0,1-1 0 0 0,0 1 0 0 0,-1-1 0 0 0,1 0 0 0 0,-1 0 0 0 0,0 0 1 0 0,0 0-1 0 0,0 0 0 0 0,0 0 0 0 0,0-1 0 0 0,0 1 0 0 0,0 0 0 0 0,-1-1 1 0 0,1 0-1 0 0,-1 1 0 0 0,2-6 0 0 0,0 1-54 0 0,0 1 0 0 0,-1-1 0 0 0,1 0 0 0 0,-2 0 0 0 0,3-14 0 0 0,-4-32-2998 0 0,0 47 757 0 0</inkml:trace>
</inkml:ink>
</file>

<file path=ppt/ink/ink3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5:57.981"/>
    </inkml:context>
    <inkml:brush xml:id="br0">
      <inkml:brushProperty name="width" value="0.1" units="cm"/>
      <inkml:brushProperty name="height" value="0.1" units="cm"/>
      <inkml:brushProperty name="color" value="#E71224"/>
    </inkml:brush>
  </inkml:definitions>
  <inkml:trace contextRef="#ctx0" brushRef="#br0">191 234 1264 0 0,'0'0'5404'0'0,"14"-3"-6139"0"0,42-11 803 0 0,-51 12-44 0 0,0 0 0 0 0,0 0 0 0 0,-1-1 0 0 0,1 0 0 0 0,-1 0 0 0 0,1 0 0 0 0,-1-1 0 0 0,0 1 0 0 0,0-1 0 0 0,-1 0 0 0 0,1 0 0 0 0,-1 0 0 0 0,0 0 0 0 0,0-1 0 0 0,0 0 0 0 0,0 1 0 0 0,-1-1 0 0 0,0 0 0 0 0,0 0 0 0 0,0 0 0 0 0,-1 0 0 0 0,0-1 0 0 0,0 1 0 0 0,1-8 0 0 0,-2 10-23 0 0,5-48 248 0 0,-5 47-220 0 0,0 0 0 0 0,0 1 1 0 0,0-1-1 0 0,-1 0 0 0 0,1 0 0 0 0,-1 0 1 0 0,0 0-1 0 0,0 0 0 0 0,0 1 0 0 0,-3-6 1 0 0,4 9-15 0 0,0-1 0 0 0,-1 1 0 0 0,1-1 1 0 0,0 1-1 0 0,0 0 0 0 0,-1-1 1 0 0,1 1-1 0 0,0-1 0 0 0,-1 1 0 0 0,1 0 1 0 0,0-1-1 0 0,-1 1 0 0 0,1 0 1 0 0,-1-1-1 0 0,1 1 0 0 0,0 0 0 0 0,-1 0 1 0 0,1-1-1 0 0,-1 1 0 0 0,1 0 1 0 0,-1 0-1 0 0,1 0 0 0 0,-1 0 0 0 0,1 0 1 0 0,-1 0-1 0 0,1 0 0 0 0,-1 0 0 0 0,1 0 1 0 0,-1 0-1 0 0,1 0 0 0 0,-1 0 1 0 0,1 0-1 0 0,-1 0 0 0 0,1 0 0 0 0,-1 0 1 0 0,1 0-1 0 0,-1 1 0 0 0,1-1 1 0 0,-1 0-1 0 0,1 0 0 0 0,-1 1 0 0 0,1-1 1 0 0,0 0-1 0 0,-1 1 0 0 0,1-1 1 0 0,-1 0-1 0 0,1 1 0 0 0,0-1 0 0 0,0 1 1 0 0,-1-1-1 0 0,1 1 0 0 0,-17 30-1027 0 0,13-22 1136 0 0,-41 84-240 0 0,-42 128-1 0 0,-14 106 749 0 0,97-315-603 0 0,-41 163 200 0 0,40-151-224 0 0,2 0 0 0 0,0 1 0 0 0,2-1-1 0 0,1 0 1 0 0,3 33 0 0 0,-3-54-1 0 0,1 1 0 0 0,0-1 0 0 0,0 0 1 0 0,0 1-1 0 0,0-1 0 0 0,0 0 0 0 0,1 0 0 0 0,-1 0 1 0 0,1 0-1 0 0,0 0 0 0 0,0 0 0 0 0,0 0 0 0 0,0-1 1 0 0,0 1-1 0 0,1-1 0 0 0,-1 1 0 0 0,1-1 0 0 0,0 0 1 0 0,0 0-1 0 0,0 0 0 0 0,5 2 0 0 0,-5-3 39 0 0,-1 0 1 0 0,1 0-1 0 0,0-1 0 0 0,-1 1 0 0 0,1-1 0 0 0,0 1 0 0 0,0-1 1 0 0,-1 0-1 0 0,1 0 0 0 0,0 0 0 0 0,0 0 0 0 0,-1-1 0 0 0,1 1 0 0 0,0-1 1 0 0,-1 0-1 0 0,1 0 0 0 0,-1 0 0 0 0,1 0 0 0 0,-1 0 0 0 0,1 0 0 0 0,-1-1 1 0 0,1 1-1 0 0,-1-1 0 0 0,0 0 0 0 0,0 1 0 0 0,0-1 0 0 0,2-3 0 0 0,3-4-70 0 0,0 0 0 0 0,0-1 0 0 0,-1 0 0 0 0,0 0-1 0 0,-1-1 1 0 0,0 1 0 0 0,-1-1 0 0 0,0 0 0 0 0,-1 0 0 0 0,4-24-1 0 0,-3 7-370 0 0,-2-1 0 0 0,0 0 0 0 0,-4-37-1 0 0,1 54 416 0 0,-1-1 0 0 0,0 0 0 0 0,-1 1 0 0 0,0-1-1 0 0,-1 1 1 0 0,-8-18 0 0 0,-41-64 882 0 0,38 70-559 0 0,15 24-328 0 0,-1-1 1 0 0,1 0-1 0 0,-1 0 0 0 0,1 0 1 0 0,-1 1-1 0 0,1-1 0 0 0,-1 0 0 0 0,1 0 1 0 0,0 0-1 0 0,-1 0 0 0 0,1 0 1 0 0,0 0-1 0 0,0 1 0 0 0,0-1 1 0 0,-1 0-1 0 0,1 0 0 0 0,0 0 0 0 0,1 0 1 0 0,-1 0-1 0 0,0 0 0 0 0,0 0 1 0 0,0 0-1 0 0,0 0 0 0 0,1 0 0 0 0,-1 0 1 0 0,0 0-1 0 0,1 1 0 0 0,-1-1 1 0 0,1 0-1 0 0,-1 0 0 0 0,1 0 0 0 0,-1 1 1 0 0,1-1-1 0 0,0 0 0 0 0,-1 1 1 0 0,1-1-1 0 0,0 0 0 0 0,-1 1 1 0 0,2-1-1 0 0,3-2-170 0 0,1 1 0 0 0,-1-1 0 0 0,0 2 0 0 0,1-1 1 0 0,9-1-1 0 0,1-1 390 0 0,71-16-344 0 0,-65 17-145 0 0,0-1-1 0 0,0-1 1 0 0,-1-1-1 0 0,1-1 1 0 0,-1-1-1 0 0,-1-1 1 0 0,22-13-1 0 0,-34 17-1666 0 0,1-3-1043 0 0</inkml:trace>
</inkml:ink>
</file>

<file path=ppt/ink/ink3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5:58.495"/>
    </inkml:context>
    <inkml:brush xml:id="br0">
      <inkml:brushProperty name="width" value="0.1" units="cm"/>
      <inkml:brushProperty name="height" value="0.1" units="cm"/>
      <inkml:brushProperty name="color" value="#E71224"/>
    </inkml:brush>
  </inkml:definitions>
  <inkml:trace contextRef="#ctx0" brushRef="#br0">424 5 2920 0 0,'0'0'7713'0'0,"-7"-2"-7674"0"0,6 1-44 0 0,-1 1 1 0 0,0-1-1 0 0,0 1 1 0 0,0 0 0 0 0,0-1-1 0 0,0 1 1 0 0,0 0 0 0 0,0 0-1 0 0,0 0 1 0 0,0 0-1 0 0,0 1 1 0 0,0-1 0 0 0,-3 1-1 0 0,1 1 8 0 0,1 0-1 0 0,0 0 0 0 0,-1 0 0 0 0,1 0 1 0 0,0 1-1 0 0,0-1 0 0 0,0 1 0 0 0,0 0 1 0 0,-2 3-1 0 0,-36 43 6 0 0,1 2 1 0 0,3 1-1 0 0,3 2 0 0 0,1 2 1 0 0,3 1-1 0 0,3 1 1 0 0,2 1-1 0 0,3 1 0 0 0,2 1 1 0 0,-17 95-1 0 0,35-139-68 0 0,0 1 0 0 0,0 0 0 0 0,2 0 0 0 0,0 0 1 0 0,1 0-1 0 0,1-1 0 0 0,1 1 0 0 0,7 27 0 0 0,-6-33 66 0 0,0-1 0 0 0,1 1 0 0 0,1-1 0 0 0,-1 0 0 0 0,2 0 0 0 0,-1-1 0 0 0,2 0 0 0 0,-1 0 0 0 0,1-1 0 0 0,1 0 0 0 0,0 0 0 0 0,0-1 0 0 0,11 8 0 0 0,7 1 164 0 0,1-1 0 0 0,0-1 0 0 0,2-1 0 0 0,-1-2 0 0 0,2 0 0 0 0,-1-3 0 0 0,60 12 0 0 0,-85-21-184 0 0,-8-10-3598 0 0,3-6-556 0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5:55.615"/>
    </inkml:context>
    <inkml:brush xml:id="br0">
      <inkml:brushProperty name="width" value="0.035" units="cm"/>
      <inkml:brushProperty name="height" value="0.035" units="cm"/>
    </inkml:brush>
  </inkml:definitions>
  <inkml:trace contextRef="#ctx0" brushRef="#br0">4 3 1680,'-2'-2'240,"1"4"-240,1-1-12,1 1-324,3 1-384</inkml:trace>
</inkml:ink>
</file>

<file path=ppt/ink/ink3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5:59.744"/>
    </inkml:context>
    <inkml:brush xml:id="br0">
      <inkml:brushProperty name="width" value="0.1" units="cm"/>
      <inkml:brushProperty name="height" value="0.1" units="cm"/>
      <inkml:brushProperty name="color" value="#E71224"/>
    </inkml:brush>
  </inkml:definitions>
  <inkml:trace contextRef="#ctx0" brushRef="#br0">90 1 716 0 0,'0'0'8739'0'0,"4"0"-9506"0"0,-2 1 761 0 0,0-1-1 0 0,0 1 1 0 0,0 0-1 0 0,0-1 1 0 0,0 1-1 0 0,-1 0 1 0 0,1 0-1 0 0,0 0 1 0 0,0 1-1 0 0,-1-1 1 0 0,1 0-1 0 0,-1 1 1 0 0,1-1-1 0 0,-1 1 1 0 0,0-1 0 0 0,1 1-1 0 0,-1 0 1 0 0,2 2-1 0 0,0 2 10 0 0,0 1 0 0 0,-1-1-1 0 0,0 0 1 0 0,0 1 0 0 0,2 11 0 0 0,0 6 90 0 0,-2 0 0 0 0,-1 34 0 0 0,-2-42-43 0 0,-1 0 0 0 0,0-1 0 0 0,-1 1 0 0 0,0 0 0 0 0,-2-1 0 0 0,-10 27 0 0 0,11-33 98 0 0,0 0 0 0 0,-1 0-1 0 0,0 0 1 0 0,-1 0-1 0 0,0-1 1 0 0,0 0-1 0 0,-1 0 1 0 0,1-1 0 0 0,-2 0-1 0 0,1 0 1 0 0,-15 10-1 0 0,22-17-107 0 0,-1 1 0 0 0,1-1 0 0 0,-1 0 0 0 0,1 1 0 0 0,-1-1-1 0 0,1 0 1 0 0,-1 1 0 0 0,0-1 0 0 0,1 0 0 0 0,-1 0 0 0 0,0 1-1 0 0,1-1 1 0 0,-1 0 0 0 0,0 0 0 0 0,1 0 0 0 0,-1 0 0 0 0,0 0-1 0 0,1 0 1 0 0,-1 0 0 0 0,0 0 0 0 0,0 0 0 0 0,1 0 0 0 0,-1 0 0 0 0,0-1-1 0 0,1 1 1 0 0,-1 0 0 0 0,1 0 0 0 0,-1-1 0 0 0,0 1 0 0 0,1 0-1 0 0,-1-1 1 0 0,1 1 0 0 0,-1-1 0 0 0,1 1 0 0 0,-2-1 0 0 0,1-2-23 0 0,0 1 1 0 0,0 0 0 0 0,0 0-1 0 0,0-1 1 0 0,0 1 0 0 0,0-1-1 0 0,1 1 1 0 0,-1-1 0 0 0,1 1-1 0 0,0-4 1 0 0,-1-7-235 0 0,1-1 1 0 0,3-23-1 0 0,1 19 91 0 0,1 1 0 0 0,0 0-1 0 0,1 0 1 0 0,1 0 0 0 0,1 1-1 0 0,0 0 1 0 0,1 0 0 0 0,1 1 0 0 0,0 1-1 0 0,1-1 1 0 0,1 2 0 0 0,0-1-1 0 0,1 2 1 0 0,21-17 0 0 0,-27 25 54 0 0,0 0 0 0 0,0 1-1 0 0,0 0 1 0 0,1 0 0 0 0,-1 0 0 0 0,1 1 0 0 0,-1 1 0 0 0,1-1 0 0 0,0 1-1 0 0,-1 0 1 0 0,1 1 0 0 0,0 0 0 0 0,0 0 0 0 0,0 1 0 0 0,-1 0 0 0 0,12 2-1 0 0,-8 0 15 0 0,-1 0 0 0 0,1 0 0 0 0,0 1 0 0 0,-1 0 0 0 0,0 1 0 0 0,0 0 0 0 0,0 0 0 0 0,-1 1 0 0 0,1 1 0 0 0,13 12-1 0 0,-18-15 114 0 0,-1 1 0 0 0,0 0 0 0 0,0 0 0 0 0,0 0 0 0 0,0 1 0 0 0,-1 0 0 0 0,0-1 0 0 0,0 1 0 0 0,-1 0 0 0 0,0 0 0 0 0,0 0 0 0 0,0 1 0 0 0,-1-1 0 0 0,1 0 0 0 0,-2 1 0 0 0,1-1 0 0 0,-1 1 0 0 0,0-1 0 0 0,0 1-1 0 0,0-1 1 0 0,-1 1 0 0 0,0-1 0 0 0,-1 0 0 0 0,1 1 0 0 0,-4 6 0 0 0,-2 5 239 0 0,-2 1-1 0 0,0-1 1 0 0,-1-1-1 0 0,0 0 0 0 0,-2 0 1 0 0,-22 25-1 0 0,28-31-846 0 0</inkml:trace>
</inkml:ink>
</file>

<file path=ppt/ink/ink3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6:00.417"/>
    </inkml:context>
    <inkml:brush xml:id="br0">
      <inkml:brushProperty name="width" value="0.1" units="cm"/>
      <inkml:brushProperty name="height" value="0.1" units="cm"/>
      <inkml:brushProperty name="color" value="#E71224"/>
    </inkml:brush>
  </inkml:definitions>
  <inkml:trace contextRef="#ctx0" brushRef="#br0">69 7 300 0 0,'0'0'8627'0'0,"0"-3"-9593"0"0,0 2 948 0 0,0 1 0 0 0,0 0-1 0 0,0 0 1 0 0,0 0-1 0 0,0 0 1 0 0,0 0 0 0 0,0 0-1 0 0,0-1 1 0 0,0 1-1 0 0,0 0 1 0 0,0 0 0 0 0,0 0-1 0 0,0 0 1 0 0,0 0 0 0 0,0 0-1 0 0,0-1 1 0 0,0 1-1 0 0,1 0 1 0 0,-1 0 0 0 0,0 0-1 0 0,0 0 1 0 0,0 0-1 0 0,0 0 1 0 0,0 0 0 0 0,0 0-1 0 0,0 0 1 0 0,0-1-1 0 0,0 1 1 0 0,1 0 0 0 0,-1 0-1 0 0,0 0 1 0 0,0 0-1 0 0,0 0 1 0 0,0 0 0 0 0,0 0-1 0 0,0 0 1 0 0,1 0-1 0 0,-1 0 1 0 0,0 0 0 0 0,0 0-1 0 0,0 0 1 0 0,0 0-1 0 0,0 0 1 0 0,0 0 0 0 0,1 0-1 0 0,-1 0 1 0 0,0 0 0 0 0,0 0-1 0 0,0 0 1 0 0,0 0-1 0 0,0 0 1 0 0,0 0 0 0 0,1 0-1 0 0,-1 1 1 0 0,0-1-1 0 0,0 0 1 0 0,0 0 0 0 0,0 0-1 0 0,0 0 1 0 0,0 0-1 0 0,0 0 1 0 0,0 0 0 0 0,0 0-1 0 0,0 0 1 0 0,1 1-1 0 0,-1-1 1 0 0,0 0 0 0 0,0 0-1 0 0,16 15-518 0 0,29 36 605 0 0,-17-17-58 0 0,-13-18 83 0 0,1 0 0 0 0,0-1 0 0 0,1 0 0 0 0,0-2 0 0 0,1 0-1 0 0,1-1 1 0 0,0-1 0 0 0,0 0 0 0 0,1-2 0 0 0,1 0 0 0 0,-1-1 0 0 0,1-2-1 0 0,23 6 1 0 0,-43-12-74 0 0,-1 0-1 0 0,1 0 0 0 0,-1 0 1 0 0,0 0-1 0 0,1 0 1 0 0,-1 1-1 0 0,0-1 0 0 0,1 0 1 0 0,-1 0-1 0 0,0 0 0 0 0,0 1 1 0 0,1-1-1 0 0,-1 0 0 0 0,0 0 1 0 0,0 1-1 0 0,1-1 1 0 0,-1 0-1 0 0,0 1 0 0 0,0-1 1 0 0,0 0-1 0 0,1 1 0 0 0,-1-1 1 0 0,0 0-1 0 0,0 1 0 0 0,0-1 1 0 0,0 1-1 0 0,0-1 1 0 0,0 0-1 0 0,0 1 0 0 0,0-1 1 0 0,0 0-1 0 0,0 1 0 0 0,0-1 1 0 0,0 1-1 0 0,0-1 0 0 0,0 0 1 0 0,0 1-1 0 0,0-1 1 0 0,0 0-1 0 0,-1 1 0 0 0,1-1 1 0 0,0 0-1 0 0,0 1 0 0 0,0-1 1 0 0,-1 0-1 0 0,1 1 0 0 0,0-1 1 0 0,0 0-1 0 0,-1 0 1 0 0,1 1-1 0 0,0-1 0 0 0,-1 0 1 0 0,-20 26-313 0 0,13-16 464 0 0,-79 96 712 0 0,-211 289 1590 0 0,288-381-2606 0 0,-9 15 518 0 0,14-10-3604 0 0,25-37-2635 0 0</inkml:trace>
</inkml:ink>
</file>

<file path=ppt/ink/ink3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6:01.152"/>
    </inkml:context>
    <inkml:brush xml:id="br0">
      <inkml:brushProperty name="width" value="0.1" units="cm"/>
      <inkml:brushProperty name="height" value="0.1" units="cm"/>
      <inkml:brushProperty name="color" value="#E71224"/>
    </inkml:brush>
  </inkml:definitions>
  <inkml:trace contextRef="#ctx0" brushRef="#br0">0 247 1540 0 0,'0'0'5757'0'0,"5"-1"-4982"0"0,6-5-593 0 0,1 0 0 0 0,-1-1 1 0 0,0-1-1 0 0,-1 1 0 0 0,0-2 0 0 0,0 1 0 0 0,0-1 1 0 0,8-11-1 0 0,68-90 292 0 0,-81 102-437 0 0,2-1 8 0 0,-4 7 44 0 0,-1 0 1 0 0,0-1 0 0 0,0 1 0 0 0,0-1-1 0 0,0 0 1 0 0,0 0 0 0 0,-1 0 0 0 0,1 0 0 0 0,-1 0-1 0 0,0 0 1 0 0,2-5 0 0 0,-11 78-2554 0 0,-18 38 3221 0 0,11-55-242 0 0,6-16-158 0 0,-53 230 1282 0 0,61-255-1261 0 0,-2 3-2224 0 0</inkml:trace>
</inkml:ink>
</file>

<file path=ppt/ink/ink3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6:01.574"/>
    </inkml:context>
    <inkml:brush xml:id="br0">
      <inkml:brushProperty name="width" value="0.1" units="cm"/>
      <inkml:brushProperty name="height" value="0.1" units="cm"/>
      <inkml:brushProperty name="color" value="#E71224"/>
    </inkml:brush>
  </inkml:definitions>
  <inkml:trace contextRef="#ctx0" brushRef="#br0">1 1 3372 0 0,'0'0'5956'0'0,"7"0"-7443"0"0,199 9 4576 0 0,-63-8-5623 0 0,-111-1 759 0 0,-23-1-202 0 0,2-5-439 0 0</inkml:trace>
</inkml:ink>
</file>

<file path=ppt/ink/ink3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6:01.996"/>
    </inkml:context>
    <inkml:brush xml:id="br0">
      <inkml:brushProperty name="width" value="0.1" units="cm"/>
      <inkml:brushProperty name="height" value="0.1" units="cm"/>
      <inkml:brushProperty name="color" value="#E71224"/>
    </inkml:brush>
  </inkml:definitions>
  <inkml:trace contextRef="#ctx0" brushRef="#br0">424 0 2948 0 0,'0'0'939'0'0,"14"9"-1291"0"0,1-1 340 0 0,-6-4 18 0 0,-1 1-1 0 0,1 0 0 0 0,-1 0 1 0 0,0 1-1 0 0,0 0 0 0 0,-1 1 0 0 0,0-1 1 0 0,0 1-1 0 0,7 10 0 0 0,-1 2 186 0 0,0 1 0 0 0,-2 0 1 0 0,0 1-1 0 0,-1 0 0 0 0,-1 1 0 0 0,-1 0 0 0 0,8 37 0 0 0,-10-28-69 0 0,-1 1 0 0 0,-2 1 0 0 0,-1-1 0 0 0,-5 64 0 0 0,-3-44 321 0 0,-3 0 0 0 0,-2-1 0 0 0,-2-1-1 0 0,-2 0 1 0 0,-3-1 0 0 0,-38 77 0 0 0,38-92-33 0 0,-3 0-1 0 0,0-2 1 0 0,-2 0 0 0 0,-2-1-1 0 0,-1-2 1 0 0,-40 37 0 0 0,40-43-228 0 0,0-2 0 0 0,-2-1 0 0 0,0-1 0 0 0,-1-2 0 0 0,-1-1 1 0 0,0-1-1 0 0,-51 18 0 0 0,77-32-281 0 0,-19 3-566 0 0,23-4 572 0 0,-1 0 1 0 0,0 0-1 0 0,1-1 1 0 0,-1 1-1 0 0,1 0 1 0 0,0-1-1 0 0,-1 1 1 0 0,1 0-1 0 0,-1-1 0 0 0,1 1 1 0 0,-1-1-1 0 0,1 1 1 0 0,0-1-1 0 0,-1 1 1 0 0,1-1-1 0 0,0 1 1 0 0,0-1-1 0 0,-1 1 1 0 0,1-1-1 0 0,0 1 1 0 0,0-1-1 0 0,0 1 1 0 0,-1-1-1 0 0,1 0 1 0 0,0 1-1 0 0,0-1 1 0 0,0 1-1 0 0,0-1 0 0 0,0 0 1 0 0,0 1-1 0 0,0-1 1 0 0,1 1-1 0 0,-1-1 1 0 0,0 1-1 0 0,0-1 1 0 0,0 1-1 0 0,0-1 1 0 0,1 0-1 0 0,-1 1 1 0 0,1-1-1 0 0,7-29-4041 0 0</inkml:trace>
</inkml:ink>
</file>

<file path=ppt/ink/ink3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6:02.421"/>
    </inkml:context>
    <inkml:brush xml:id="br0">
      <inkml:brushProperty name="width" value="0.1" units="cm"/>
      <inkml:brushProperty name="height" value="0.1" units="cm"/>
      <inkml:brushProperty name="color" value="#E71224"/>
    </inkml:brush>
  </inkml:definitions>
  <inkml:trace contextRef="#ctx0" brushRef="#br0">0 107 1736 0 0,'0'0'8014'0'0,"9"7"-5534"0"0,-1-10-2279 0 0,-1-1-1 0 0,-1 0 1 0 0,1-1 0 0 0,0 0 0 0 0,-1 0-1 0 0,6-7 1 0 0,18-13-345 0 0,-12 12-38 0 0,28-24-1 0 0,-81 63-6864 0 0,10-8 4820 0 0</inkml:trace>
</inkml:ink>
</file>

<file path=ppt/ink/ink3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6:02.824"/>
    </inkml:context>
    <inkml:brush xml:id="br0">
      <inkml:brushProperty name="width" value="0.1" units="cm"/>
      <inkml:brushProperty name="height" value="0.1" units="cm"/>
      <inkml:brushProperty name="color" value="#E71224"/>
    </inkml:brush>
  </inkml:definitions>
  <inkml:trace contextRef="#ctx0" brushRef="#br0">83 6 5288 0 0,'0'0'5888'0'0,"-6"11"-7979"0"0,-55 90 2310 0 0,55-90-326 0 0,-3 5 2630 0 0,11-25-202 0 0,4-11-2177 0 0,1 1-1 0 0,0 0 1 0 0,2 1 0 0 0,0 0 0 0 0,12-18 0 0 0,-15 32-251 0 0,-3 2-1210 0 0</inkml:trace>
</inkml:ink>
</file>

<file path=ppt/ink/ink3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5:04.805"/>
    </inkml:context>
    <inkml:brush xml:id="br0">
      <inkml:brushProperty name="width" value="0.1" units="cm"/>
      <inkml:brushProperty name="height" value="0.1" units="cm"/>
      <inkml:brushProperty name="color" value="#E71224"/>
    </inkml:brush>
  </inkml:definitions>
  <inkml:trace contextRef="#ctx0" brushRef="#br0">509 0 4560 0 0,'0'0'5710'0'0,"-16"4"-6191"0"0,8-2 440 0 0,-4 0 7 0 0,1 1 0 0 0,-1 0 0 0 0,1 1 0 0 0,0 1 0 0 0,0-1 0 0 0,0 2 0 0 0,1-1 0 0 0,-13 10 0 0 0,-44 41-758 0 0,-101 106 0 0 0,88-81-2158 0 0,53-57 1171 0 0,-3-7-594 0 0</inkml:trace>
</inkml:ink>
</file>

<file path=ppt/ink/ink3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5:05.229"/>
    </inkml:context>
    <inkml:brush xml:id="br0">
      <inkml:brushProperty name="width" value="0.1" units="cm"/>
      <inkml:brushProperty name="height" value="0.1" units="cm"/>
      <inkml:brushProperty name="color" value="#E71224"/>
    </inkml:brush>
  </inkml:definitions>
  <inkml:trace contextRef="#ctx0" brushRef="#br0">0 0 7081 0 0,'0'0'1994'0'0,"14"3"-2343"0"0,13 2 245 0 0,-1 2-1 0 0,0 2 1 0 0,44 19-1 0 0,124 93-180 0 0,-36-20-2046 0 0,-145-93 1780 0 0,-1-2 0 0 0,1 0 0 0 0,1 0 0 0 0,-1-1 0 0 0,24 5 0 0 0,-10-6-343 0 0</inkml:trace>
</inkml:ink>
</file>

<file path=ppt/ink/ink3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5:05.652"/>
    </inkml:context>
    <inkml:brush xml:id="br0">
      <inkml:brushProperty name="width" value="0.1" units="cm"/>
      <inkml:brushProperty name="height" value="0.1" units="cm"/>
      <inkml:brushProperty name="color" value="#E71224"/>
    </inkml:brush>
  </inkml:definitions>
  <inkml:trace contextRef="#ctx0" brushRef="#br0">1 0 1056 0 0,'0'0'5777'0'0,"3"13"-7737"0"0,-3-12 1962 0 0,4 12 28 0 0,0 1 1 0 0,0 0 0 0 0,1-1 0 0 0,14 24 0 0 0,-17-33 138 0 0,0 0 0 0 0,1 0 0 0 0,0 0 0 0 0,0-1 0 0 0,0 1 0 0 0,0-1 0 0 0,1 0 0 0 0,0 0 0 0 0,-1 0 0 0 0,1 0 0 0 0,0-1 0 0 0,0 1 0 0 0,0-1 0 0 0,1 0 0 0 0,-1 0 0 0 0,0-1 0 0 0,1 1 0 0 0,-1-1 0 0 0,1 0 0 0 0,0 0 0 0 0,-1-1 0 0 0,8 1 0 0 0,2-2 113 0 0,-1 0-1 0 0,1-1 0 0 0,-1 0 1 0 0,1-1-1 0 0,-1-1 0 0 0,0 0 1 0 0,23-11-1 0 0,-21 7-532 0 0,0 0 1 0 0,-1 0-1 0 0,0-2 0 0 0,0 0 1 0 0,-1 0-1 0 0,13-14 0 0 0,-14 9-1581 0 0,-1-8-1024 0 0</inkml:trace>
  <inkml:trace contextRef="#ctx0" brushRef="#br0" timeOffset="1">294 111 820 0 0,'0'0'1858'0'0,"-4"15"-512"0"0,-23 86-515 0 0,4 1-1 0 0,-16 181 1 0 0,38-266-848 0 0,0-9-13 0 0,1 0-1 0 0,0 1 1 0 0,0-1 0 0 0,2 11-1 0 0,-2-19-3 0 0,0 1-1 0 0,0-1 1 0 0,0 0 0 0 0,0 0-1 0 0,1 1 1 0 0,-1-1 0 0 0,0 0-1 0 0,0 0 1 0 0,0 1-1 0 0,0-1 1 0 0,1 0 0 0 0,-1 0-1 0 0,0 0 1 0 0,0 1-1 0 0,0-1 1 0 0,1 0 0 0 0,-1 0-1 0 0,0 0 1 0 0,0 0-1 0 0,1 1 1 0 0,-1-1 0 0 0,0 0-1 0 0,0 0 1 0 0,1 0-1 0 0,-1 0 1 0 0,0 0 0 0 0,0 0-1 0 0,1 0 1 0 0,-1 0 0 0 0,0 0-1 0 0,1 0 1 0 0,-1 0-1 0 0,0 0 1 0 0,0 0 0 0 0,1 0-1 0 0,-1 0 1 0 0,0 0-1 0 0,1 0 1 0 0,-1 0 0 0 0,0 0-1 0 0,0 0 1 0 0,1 0-1 0 0,-1-1 1 0 0,0 1 0 0 0,0 0-1 0 0,1 0 1 0 0,13-13-851 0 0,3-13-1197 0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5:56.005"/>
    </inkml:context>
    <inkml:brush xml:id="br0">
      <inkml:brushProperty name="width" value="0.035" units="cm"/>
      <inkml:brushProperty name="height" value="0.035" units="cm"/>
    </inkml:brush>
  </inkml:definitions>
  <inkml:trace contextRef="#ctx0" brushRef="#br0">43 23 1812,'-5'-2'2446,"-4"-3"585,9 3-1382,6 1 948,-6 1-2357,-1 1-125,0-1 0,0 1 1,0-1-1,1 0 0,-1 0 0,0 1 0,0-1 1,0 0-1,0 0 0,0 0 0,0 0 0,0 0 1,0 0-1,0 0 0,0-1 0,0 1 1,-2-1-1,-13 0-1323,17-5-3258,1-1-161</inkml:trace>
</inkml:ink>
</file>

<file path=ppt/ink/ink3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5:06.060"/>
    </inkml:context>
    <inkml:brush xml:id="br0">
      <inkml:brushProperty name="width" value="0.1" units="cm"/>
      <inkml:brushProperty name="height" value="0.1" units="cm"/>
      <inkml:brushProperty name="color" value="#E71224"/>
    </inkml:brush>
  </inkml:definitions>
  <inkml:trace contextRef="#ctx0" brushRef="#br0">90 92 380 0 0,'0'0'1012'0'0,"14"-10"424"0"0,-8 6-1284 0 0,11-8 88 0 0,-1 0 0 0 0,2 2 0 0 0,-1 0-1 0 0,1 1 1 0 0,20-6 0 0 0,-29 12-126 0 0,-1 1 0 0 0,1 0 1 0 0,0 1-1 0 0,0 0 0 0 0,-1 0 0 0 0,1 1 0 0 0,0 0 1 0 0,10 2-1 0 0,-16-2-88 0 0,0 1 0 0 0,-1-1 1 0 0,1 1-1 0 0,0 0 0 0 0,-1 0 1 0 0,1 0-1 0 0,-1 0 0 0 0,1 0 1 0 0,-1 1-1 0 0,1-1 0 0 0,-1 1 1 0 0,0 0-1 0 0,0-1 1 0 0,0 1-1 0 0,0 0 0 0 0,0 0 1 0 0,0 0-1 0 0,0 1 0 0 0,-1-1 1 0 0,1 0-1 0 0,-1 1 0 0 0,0-1 1 0 0,0 0-1 0 0,1 1 0 0 0,-1 0 1 0 0,-1-1-1 0 0,1 1 0 0 0,1 5 1 0 0,-1 1 161 0 0,-1 1 0 0 0,1-1 0 0 0,-1 0 1 0 0,-1 0-1 0 0,0 1 0 0 0,0-1 1 0 0,-1 0-1 0 0,0 0 0 0 0,-6 17 1 0 0,-2-4 188 0 0,-1 1 1 0 0,-18 26-1 0 0,18-32-209 0 0,0 1-1 0 0,1 0 1 0 0,2 1-1 0 0,-13 34 1 0 0,20-50-168 0 0,1 0 1 0 0,-1-1 0 0 0,1 1 0 0 0,-1 0 0 0 0,1-1-1 0 0,0 1 1 0 0,0 0 0 0 0,0 0 0 0 0,1-1 0 0 0,-1 1 0 0 0,1 0-1 0 0,-1-1 1 0 0,1 1 0 0 0,0 0 0 0 0,0-1 0 0 0,0 1-1 0 0,0-1 1 0 0,3 4 0 0 0,-2-2 34 0 0,1-1 0 0 0,0 0 0 0 0,0 0 0 0 0,0 0 0 0 0,1-1 0 0 0,-1 1 0 0 0,1-1 0 0 0,-1 1 0 0 0,1-1 0 0 0,7 3 0 0 0,4 0-122 0 0,0-1 1 0 0,-1 0-1 0 0,1-1 0 0 0,0-1 0 0 0,26 1 1 0 0,-29-2-306 0 0,-6-1-91 0 0,0 1 0 0 0,1-1 0 0 0,-1 0 0 0 0,0-1 0 0 0,1 0 0 0 0,6-1 0 0 0,17-12-2484 0 0</inkml:trace>
  <inkml:trace contextRef="#ctx0" brushRef="#br0" timeOffset="1">0 223 1096 0 0,'0'0'9165'0'0,"83"9"-10285"0"0,-40-6 1124 0 0,5 1-4 0 0,5-2 0 0 0,16 0 24 0 0,14-2-24 0 0,15 0-272 0 0,2 0-296 0 0,-8-7-28 0 0,-15 1-4 0 0,-25-1-920 0 0,-18 2-529 0 0,12-8-703 0 0</inkml:trace>
</inkml:ink>
</file>

<file path=ppt/ink/ink3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5:06.497"/>
    </inkml:context>
    <inkml:brush xml:id="br0">
      <inkml:brushProperty name="width" value="0.1" units="cm"/>
      <inkml:brushProperty name="height" value="0.1" units="cm"/>
      <inkml:brushProperty name="color" value="#E71224"/>
    </inkml:brush>
  </inkml:definitions>
  <inkml:trace contextRef="#ctx0" brushRef="#br0">418 1 4772 0 0,'0'0'2634'0'0,"-16"2"-1451"0"0,9 0-1122 0 0,-4-1-50 0 0,1 1 1 0 0,0 0-1 0 0,0 0 0 0 0,0 1 0 0 0,0 1 0 0 0,1 0 0 0 0,-1 0 0 0 0,1 1 0 0 0,-17 11 0 0 0,4 3 32 0 0,0 1 0 0 0,1 1-1 0 0,1 1 1 0 0,1 1-1 0 0,1 1 1 0 0,1 0-1 0 0,1 1 1 0 0,2 1-1 0 0,-22 51 1 0 0,20-36-33 0 0,2 1 0 0 0,2 0-1 0 0,2 1 1 0 0,1 0 0 0 0,3 1 0 0 0,-1 44 0 0 0,7-60-8 0 0,1-1 1 0 0,1 0-1 0 0,2 0 1 0 0,1 0 0 0 0,1-1-1 0 0,1 1 1 0 0,1-1-1 0 0,2-1 1 0 0,0 0-1 0 0,2 0 1 0 0,0-1 0 0 0,2 0-1 0 0,0-1 1 0 0,2-1-1 0 0,1-1 1 0 0,0 0 0 0 0,2-1-1 0 0,32 28 1 0 0,-9-13 126 0 0,2-2-1 0 0,67 40 1 0 0,-85-59-77 0 0,1-1 0 0 0,0-1 1 0 0,0-1-1 0 0,1-1 0 0 0,0-2 1 0 0,39 7-1 0 0,-65-15-54 0 0,3 1-170 0 0,1 0 0 0 0,0 0 1 0 0,0-1-1 0 0,-1 0 0 0 0,9-1 1 0 0,-13 1 91 0 0,1 0 0 0 0,-1-1 0 0 0,0 1 0 0 0,0 0 0 0 0,0-1 0 0 0,1 1 0 0 0,-1-1 0 0 0,0 1 0 0 0,0-1 0 0 0,0 0 0 0 0,0 1 0 0 0,0-1 0 0 0,0 0 0 0 0,0 0 0 0 0,0 0 0 0 0,0 0 0 0 0,-1 0 0 0 0,1 0 0 0 0,0 0 0 0 0,-1 0 0 0 0,1 0 0 0 0,0 0 0 0 0,-1 0 0 0 0,1 0 0 0 0,-1-1 0 0 0,0 1 0 0 0,1 0 0 0 0,-1 0 0 0 0,0 0 0 0 0,0-1 0 0 0,1-1 0 0 0,-2-27-4137 0 0</inkml:trace>
</inkml:ink>
</file>

<file path=ppt/ink/ink3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5:06.922"/>
    </inkml:context>
    <inkml:brush xml:id="br0">
      <inkml:brushProperty name="width" value="0.1" units="cm"/>
      <inkml:brushProperty name="height" value="0.1" units="cm"/>
      <inkml:brushProperty name="color" value="#E71224"/>
    </inkml:brush>
  </inkml:definitions>
  <inkml:trace contextRef="#ctx0" brushRef="#br0">11 1 8281 0 0,'0'0'3693'0'0,"12"16"-5677"0"0,36 57 2004 0 0,-44-67-12 0 0,-1 1-1 0 0,0 0 1 0 0,-1 0 0 0 0,1 0-1 0 0,-1 0 1 0 0,-1 0-1 0 0,1 1 1 0 0,-1-1 0 0 0,-1 0-1 0 0,1 1 1 0 0,-1-1-1 0 0,-1 1 1 0 0,-1 11 0 0 0,1-3 21 0 0,0-2-19 0 0,-2 1-1 0 0,1 0 0 0 0,-2-1 0 0 0,0 0 1 0 0,-7 19-1 0 0,7-24 89 0 0,0-1-1 0 0,0 1 1 0 0,-1-1-1 0 0,0 0 1 0 0,-1 0-1 0 0,1 0 1 0 0,-1-1 0 0 0,-1 0-1 0 0,-9 8 1 0 0,16-17 157 0 0,-1-1 0 0 0,1 0 0 0 0,-1 1 0 0 0,1-1 1 0 0,0 0-1 0 0,0 1 0 0 0,0-1 0 0 0,1 0 0 0 0,-1 0 0 0 0,1-3 1 0 0,6-15-297 0 0,0 0 1 0 0,1 0 0 0 0,1 0-1 0 0,1 1 1 0 0,1 0 0 0 0,19-24-1 0 0,-10 16-39 0 0,2 1 0 0 0,0 2 0 0 0,40-35 1 0 0,-53 52 20 0 0,-1 1 0 0 0,1 0 0 0 0,1 1 0 0 0,18-10 1 0 0,-26 15 5 0 0,0 0 1 0 0,0 0 0 0 0,0 0 0 0 0,1 0 0 0 0,-1 1 0 0 0,0-1 0 0 0,0 1 0 0 0,0-1 0 0 0,1 1 0 0 0,-1 0 0 0 0,0 0 0 0 0,1 0 0 0 0,-1 0 0 0 0,0 1 0 0 0,0-1-1 0 0,1 0 1 0 0,-1 1 0 0 0,0 0 0 0 0,0-1 0 0 0,0 1 0 0 0,0 0 0 0 0,0 0 0 0 0,0 0 0 0 0,0 0 0 0 0,0 1 0 0 0,0-1 0 0 0,0 1 0 0 0,-1-1 0 0 0,1 1 0 0 0,0-1-1 0 0,1 3 1 0 0,5 8 14 0 0,0 1-1 0 0,-1-1 1 0 0,0 2 0 0 0,-1-1-1 0 0,0 1 1 0 0,5 17-1 0 0,17 93 461 0 0,-21-91-427 0 0,10 76 417 0 0,2 7-5303 0 0,-15-100 1944 0 0</inkml:trace>
</inkml:ink>
</file>

<file path=ppt/ink/ink3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5:07.329"/>
    </inkml:context>
    <inkml:brush xml:id="br0">
      <inkml:brushProperty name="width" value="0.1" units="cm"/>
      <inkml:brushProperty name="height" value="0.1" units="cm"/>
      <inkml:brushProperty name="color" value="#E71224"/>
    </inkml:brush>
  </inkml:definitions>
  <inkml:trace contextRef="#ctx0" brushRef="#br0">141 1 4820 0 0,'12'2'1974'0'0,"-5"0"-1842"0"0,-1-1-158 0 0,1 1 0 0 0,0 0 0 0 0,0 0 0 0 0,0 0 0 0 0,-1 1 0 0 0,1 0 0 0 0,-1 0 0 0 0,0 1 0 0 0,0 0 0 0 0,0 0 0 0 0,6 6 0 0 0,3 6-15 0 0,-1 0 0 0 0,-1 1 0 0 0,0 0 0 0 0,-1 2 0 0 0,-1-1 0 0 0,-1 1 0 0 0,-1 1 0 0 0,0 0-1 0 0,8 31 1 0 0,-3 1 352 0 0,-2 1 0 0 0,9 86-1 0 0,-17-85-57 0 0,-2 1-1 0 0,-3 0 1 0 0,-2 0 0 0 0,-2-1-1 0 0,-3 1 1 0 0,-2-1-1 0 0,-3-1 1 0 0,-2 0-1 0 0,-2-1 1 0 0,-27 57 0 0 0,34-89-224 0 0,0-1 0 0 0,-2 0 1 0 0,0-1-1 0 0,-1 0 0 0 0,-1-1 1 0 0,0 0-1 0 0,-1-1 1 0 0,-1-1-1 0 0,-1 0 0 0 0,0-2 1 0 0,-1 0-1 0 0,0 0 1 0 0,-1-2-1 0 0,-39 18 0 0 0,56-28-203 0 0,0 0-100 0 0,1 0 1 0 0,-1 0 0 0 0,0-1-1 0 0,0 1 1 0 0,0 0-1 0 0,1-1 1 0 0,-1 1 0 0 0,0-1-1 0 0,0 0 1 0 0,0 0-1 0 0,0 1 1 0 0,0-1 0 0 0,0 0-1 0 0,0-1 1 0 0,0 1-1 0 0,0 0 1 0 0,-2-1-1 0 0,3-10-3552 0 0</inkml:trace>
</inkml:ink>
</file>

<file path=ppt/ink/ink3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5:07.729"/>
    </inkml:context>
    <inkml:brush xml:id="br0">
      <inkml:brushProperty name="width" value="0.1" units="cm"/>
      <inkml:brushProperty name="height" value="0.1" units="cm"/>
      <inkml:brushProperty name="color" value="#E71224"/>
    </inkml:brush>
  </inkml:definitions>
  <inkml:trace contextRef="#ctx0" brushRef="#br0">0 128 9581 0 0,'0'0'3394'0'0,"2"6"-5109"0"0,4 16 1704 0 0,-5-16 2411 0 0,0-10-2030 0 0,0 0 1 0 0,0 0 0 0 0,0 0 0 0 0,1 0 0 0 0,0 0-1 0 0,-1 0 1 0 0,5-5 0 0 0,2-7-343 0 0,2-10-4 0 0,-8 17-120 0 0,2-1 1 0 0,-1 1-1 0 0,2-1 0 0 0,-1 1 0 0 0,1 0 0 0 0,0 1 0 0 0,8-11 0 0 0,-12 33-4869 0 0,1 14 1770 0 0,-5-4-48 0 0,-7 6-970 0 0</inkml:trace>
</inkml:ink>
</file>

<file path=ppt/ink/ink3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5:08.136"/>
    </inkml:context>
    <inkml:brush xml:id="br0">
      <inkml:brushProperty name="width" value="0.1" units="cm"/>
      <inkml:brushProperty name="height" value="0.1" units="cm"/>
      <inkml:brushProperty name="color" value="#E71224"/>
    </inkml:brush>
  </inkml:definitions>
  <inkml:trace contextRef="#ctx0" brushRef="#br0">12 66 8477 0 0,'0'0'5596'0'0,"15"-23"-669"0"0,-14 20-4833 0 0,1-1 25 0 0,0 0 0 0 0,0 0 0 0 0,-1 0 0 0 0,0 0 0 0 0,0 0 0 0 0,0-1 0 0 0,1-6 0 0 0,-3 11-219 0 0,1 0 0 0 0,-1 1 0 0 0,1-1 1 0 0,-1 0-1 0 0,0 0 0 0 0,1 0 0 0 0,-1 0 0 0 0,1 1 0 0 0,-1-1 1 0 0,1 0-1 0 0,0 0 0 0 0,-1 1 0 0 0,1-1 0 0 0,-1 0 0 0 0,1 1 1 0 0,-1-1-1 0 0,1 1 0 0 0,0-1 0 0 0,-1 0 0 0 0,1 1 0 0 0,-1 0 1 0 0,-19 49-175 0 0,18-46 351 0 0,0 0-1 0 0,1 1 1 0 0,0-1 0 0 0,0 1 0 0 0,0-1-1 0 0,1 1 1 0 0,-1 0 0 0 0,1-1-1 0 0,1 8 1 0 0,21-23 1518 0 0,-6-3-1931 0 0,12-7 839 0 0,-27 21-801 0 0,0-1-1 0 0,1 1 1 0 0,-1-1-1 0 0,0 1 1 0 0,1-1-1 0 0,-1 1 1 0 0,1 0-1 0 0,-1 0 1 0 0,1 0-1 0 0,-1 0 1 0 0,0 0-1 0 0,1 0 1 0 0,-1 0-1 0 0,1 0 1 0 0,-1 0-1 0 0,1 1 1 0 0,-1-1-1 0 0,0 0 1 0 0,1 1 0 0 0,-1-1-1 0 0,2 2 1 0 0,15 7-4428 0 0</inkml:trace>
</inkml:ink>
</file>

<file path=ppt/ink/ink3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5:53.378"/>
    </inkml:context>
    <inkml:brush xml:id="br0">
      <inkml:brushProperty name="width" value="0.1" units="cm"/>
      <inkml:brushProperty name="height" value="0.1" units="cm"/>
      <inkml:brushProperty name="color" value="#E71224"/>
    </inkml:brush>
  </inkml:definitions>
  <inkml:trace contextRef="#ctx0" brushRef="#br0">1 64 1864 0 0,'0'0'9500'0'0,"34"-2"-5432"0"0,22-21-2931 0 0,-13 3-1356 0 0,-30 16-457 0 0,0 0 1 0 0,-1 0-1 0 0,26-2 1 0 0,-33 5-19 0 0,0 1 0 0 0,-1 0 0 0 0,1 1 0 0 0,0-1 0 0 0,-1 1 0 0 0,1 0 0 0 0,-1 0 0 0 0,1 0 0 0 0,-1 1 0 0 0,1-1 0 0 0,-1 1 0 0 0,0 0 0 0 0,0 0 0 0 0,6 4 0 0 0</inkml:trace>
</inkml:ink>
</file>

<file path=ppt/ink/ink3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5:53.796"/>
    </inkml:context>
    <inkml:brush xml:id="br0">
      <inkml:brushProperty name="width" value="0.1" units="cm"/>
      <inkml:brushProperty name="height" value="0.1" units="cm"/>
      <inkml:brushProperty name="color" value="#E71224"/>
    </inkml:brush>
  </inkml:definitions>
  <inkml:trace contextRef="#ctx0" brushRef="#br0">1 0 1136 0 0,'0'0'9197'0'0,"4"1"-8956"0"0,13 3 293 0 0,-1-1 0 0 0,2-2 0 0 0,-1 1-1 0 0,0-2 1 0 0,0 0 0 0 0,34-5 0 0 0,-31 2-880 0 0,0 1 1 0 0,0 1 0 0 0,1 1-1 0 0,-1 1 1 0 0,28 5-1 0 0,20 11-5931 0 0,-40-16 880 0 0</inkml:trace>
</inkml:ink>
</file>

<file path=ppt/ink/ink3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6:24.227"/>
    </inkml:context>
    <inkml:brush xml:id="br0">
      <inkml:brushProperty name="width" value="0.1" units="cm"/>
      <inkml:brushProperty name="height" value="0.1" units="cm"/>
      <inkml:brushProperty name="color" value="#E71224"/>
    </inkml:brush>
  </inkml:definitions>
  <inkml:trace contextRef="#ctx0" brushRef="#br0">0 0 468 0 0,'0'0'1868'0'0</inkml:trace>
</inkml:ink>
</file>

<file path=ppt/ink/ink3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6:34.359"/>
    </inkml:context>
    <inkml:brush xml:id="br0">
      <inkml:brushProperty name="width" value="0.1" units="cm"/>
      <inkml:brushProperty name="height" value="0.1" units="cm"/>
      <inkml:brushProperty name="color" value="#E71224"/>
    </inkml:brush>
  </inkml:definitions>
  <inkml:trace contextRef="#ctx0" brushRef="#br0">42 0 432 0 0,'0'0'2412'0'0,"-22"12"-3900"0"0,15-2 1280 0 0,-1 4-196 0 0,4-5-260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4:06.025"/>
    </inkml:context>
    <inkml:brush xml:id="br0">
      <inkml:brushProperty name="width" value="0.035" units="cm"/>
      <inkml:brushProperty name="height" value="0.035" units="cm"/>
    </inkml:brush>
  </inkml:definitions>
  <inkml:trace contextRef="#ctx0" brushRef="#br0">300 43 3640,'9'-17'6639,"-9"16"-6549,1-1 0,-1 1 1,1-1-1,0 1 1,-1-1-1,1 1 1,0 0-1,0-1 0,0 1 1,-1 0-1,1 0 1,1 0-1,-1-1 1,0 1-1,0 0 0,0 0 1,1 1-1,-1-1 1,3-1-1,-4 4 0,0 1-1,0 0 1,0-1 0,0 1-1,0-1 1,0 1 0,-1-1-1,1 1 1,-2 3 0,2-5-45,-23 87 721,-35 87-1,11-40-526,5 14-50,-34 237 0,41-205 14,-10 82 426,44-290-227,4-59-6577,2 52 2220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5:57.332"/>
    </inkml:context>
    <inkml:brush xml:id="br0">
      <inkml:brushProperty name="width" value="0.035" units="cm"/>
      <inkml:brushProperty name="height" value="0.035" units="cm"/>
    </inkml:brush>
  </inkml:definitions>
  <inkml:trace contextRef="#ctx0" brushRef="#br0">385 248 9717,'-13'-26'4576,"12"25"-4490,1 0 0,0 1 0,-1-1-1,1 0 1,0 0 0,-1 0 0,1 1 0,0-1-1,0 0 1,0 0 0,0 0 0,0 0 0,0 0-1,0 1 1,0-1 0,0 0 0,0 0-1,0 0 1,1 0 0,-1 0 0,0 1 0,1-1-1,-1 0 1,0 0 0,1 1 0,0-2 0,3 2-170,-1 1 1,1 0-1,-1 0 1,1 0 0,-1 0-1,0 1 1,0-1-1,1 1 1,-1 0 0,0 0-1,0 0 1,-1 0-1,4 4 1,-2-3 84,-1 1 0,1 0-1,-1 0 1,0 0 0,-1 0-1,1 0 1,-1 1 0,0-1 0,0 1-1,3 7 1,-5-11 26,0 1 1,1-1-1,-1 1 0,0-1 1,0 1-1,0-1 0,0 1 0,0-1 1,0 1-1,0-1 0,0 0 1,-1 1-1,1-1 0,-1 1 0,1-1 1,-1 0-1,1 1 0,-1-1 1,0 0-1,0 1 0,1-1 0,-1 0 1,0 0-1,0 0 0,0 0 1,0 0-1,-1 0 0,1 0 0,0 0 1,0 0-1,-1-1 0,1 1 1,0 0-1,-1-1 0,1 1 0,0-1 1,-1 1-1,1-1 0,-3 0 1,-17 4 116,1-1 0,-1-1 0,0-1 0,0 0 0,-35-5 0,44 3-80,1-1 0,-1-1 1,1 0-1,0 0 0,0-1 0,0 0 0,1-1 0,-1 0 0,1-1 0,0 0 1,-15-12-1,23 16-72,0 0 0,-1 0-1,1 0 1,0 0 0,0 0 0,1 0 0,-1-1 0,0 1 0,1 0 0,-1-1 0,1 0 0,0 1 0,0-1 0,0 0 0,0 1 0,1-1 0,-1 0 0,1 0-1,-1 0 1,1 0 0,0 0 0,0 1 0,0-1 0,1 0 0,-1 0 0,1 0 0,-1 0 0,1 1 0,0-1 0,0 0 0,0 1 0,1-1 0,-1 0 0,0 1-1,1 0 1,0-1 0,0 1 0,2-3 0,4-3-85,0 0-1,0 1 1,1 0 0,0 1-1,0 0 1,1 0 0,0 1-1,18-7 1,-8 5 69,0 1 0,0 1-1,0 1 1,1 1 0,-1 0 0,29 2 0,-39 0 18,1 2 0,-1 0 0,0 0 0,0 1 0,0 0 1,0 0-1,0 1 0,0 1 0,-1 0 0,0 0 1,1 0-1,-1 2 0,-1-1 0,15 12 0,-22-16 16,1 0-1,0 1 1,-1 0-1,1-1 1,-1 1-1,1 0 1,-1 0-1,0 0 0,0 0 1,0 0-1,0 0 1,0 0-1,0 0 1,-1 0-1,1 0 1,-1 0-1,1 1 1,-1-1-1,0 0 1,0 0-1,0 3 1,-1-2 24,1-1 1,-1 1-1,0-1 1,-1 1-1,1-1 0,0 1 1,-1-1-1,1 1 1,-1-1-1,0 0 1,0 0-1,0 0 1,0 0-1,-3 2 0,-7 4 77,1-1-1,-1 0 0,0-1 0,0 0 0,-21 6 0,7-4-40,1-1 1,-1-2 0,0 0-1,0-2 1,0-1-1,-1-1 1,1-1 0,0-1-1,-1-2 1,1 0 0,0-2-1,-34-10 1,55 13-46,0 0 0,0 0 0,0-1 0,1 1 0,-1-1 0,1 0 0,-1 0-1,1-1 1,0 1 0,0-1 0,-3-4 0,5 6-41,1 0-1,0 0 1,0 0-1,0 0 1,0 0-1,0 0 1,0-1-1,1 1 1,-1 0-1,1 0 0,-1-1 1,1 1-1,0 0 1,0 0-1,0-1 1,0 1-1,1 0 1,-1-1-1,0 1 1,1 0-1,0 0 1,-1 0-1,1-1 0,0 1 1,0 0-1,0 0 1,1 0-1,2-3 1,4-5-107,1 0 0,0 0 1,0 1-1,1 0 0,1 1 0,0 0 1,0 0-1,0 1 0,20-8 0,-5 3 18,1 2 0,0 1 0,39-9 0,-47 15 57,0 0 0,0 1 0,0 0 0,1 2 1,35 3-1,-45-1 61,0 0 1,-1 0-1,1 0 1,0 1-1,-1 1 0,1 0 1,-1 0-1,0 1 1,0 0-1,-1 0 1,0 1-1,14 12 1,-20-16 2,0 0 1,0 0-1,0 0 1,0 1 0,-1-1-1,1 0 1,-1 1 0,1-1-1,-1 1 1,0 0-1,0-1 1,0 1 0,0 0-1,0 0 1,-1-1-1,1 1 1,-1 0 0,0 0-1,0 0 1,0 0 0,0 0-1,-1 4 1,-1-3 28,1 0 1,-1-1-1,0 1 0,1 0 1,-2-1-1,1 1 0,0-1 1,-1 0-1,1 0 0,-1 0 1,0 0-1,0 0 1,0 0-1,-1-1 0,-5 4 1,-14 7 48,0-2 1,0 0-1,-1-2 1,0 0-1,-1-2 1,-49 9-1,41-12-20,0-1-1,0-1 0,0-2 1,-1-1-1,-32-6 1,60 6-63,2 1 6,0 0 1,0-1 0,0 1 0,0-1 0,1 0-1,-1 0 1,0 0 0,1 0 0,-1-1 0,0 0-1,1 0 1,0 0 0,-1 0 0,1 0 0,0 0-1,-5-6 1,8 7-26,-1 1-1,1-1 1,0 0-1,0 0 1,-1 1-1,1-1 1,0 0-1,0 0 1,0 1-1,0-1 1,0 0 0,0 0-1,0 1 1,0-1-1,0 0 1,0 0-1,0 1 1,0-1-1,1 0 1,-1 0-1,0 1 1,1-1-1,-1 0 1,0 1-1,1-1 1,-1 0 0,1 1-1,0-1 1,18-17-522,-17 16 458,19-12-23,-1 1 0,2 1 0,0 0 0,0 2 0,1 1 0,0 0 0,1 2 0,0 1 0,0 1 0,0 0 0,1 2 0,-1 1 0,1 1 0,0 1 0,-1 2 0,1 0 0,45 10 0,-17 7 224,-50-18-115,0 0 0,0 1-1,0-1 1,0 1 0,0 0 0,0 0-1,-1 0 1,1 0 0,-1 1 0,0-1-1,1 1 1,-1-1 0,3 7 0,-5-9 4,1 1 1,-1-1 0,0 1 0,0 0-1,0 0 1,0-1 0,0 1-1,1 0 1,-1-1 0,0 1 0,-1 0-1,1-1 1,0 1 0,0 0 0,0-1-1,0 1 1,0 0 0,-1-1 0,1 1-1,0 0 1,-1-1 0,1 1 0,0 0-1,-1-1 1,1 1 0,-1-1-1,1 1 1,-1-1 0,1 1 0,-1-1-1,1 1 1,-1-1 0,0 1 0,-26 10 550,18-7-457,-27 8 49,-1-2 1,0-1 0,-1-1-1,0-3 1,0-1 0,0-1-1,0-3 1,0-1 0,0-1-1,-43-9 1,73 9-67,0 1 1,0-1-1,0-1 1,0 1-1,0-1 0,-13-7 1,21 9-103,0 1-1,-1 0 1,1 0 0,0 0 0,0 0 0,0-1-1,0 1 1,-1 0 0,1 0 0,0 0-1,0-1 1,0 1 0,0 0 0,0 0-1,0-1 1,-1 1 0,1 0 0,0 0 0,0-1-1,0 1 1,0 0 0,0 0 0,0-1-1,0 1 1,0 0 0,0 0 0,0-1-1,0 1 1,1 0 0,-1 0 0,0-1 0,0 1-1,0 0 1,0 0 0,0-1 0,0 1-1,0 0 1,1 0 0,-1 0 0,0-1 0,0 1-1,0 0 1,1 0 0,-1 0 0,0 0-1,0-1 1,0 1 0,1 0 0,-1 0-1,0 0 1,0 0 0,1 0 0,-1 0 0,0 0-1,0 0 1,1 0 0,-1 0 0,0 0-1,0 0 1,1 0 0,-1 0 0,24-8-781,-17 7 748,120-32-393,-60 18-1236,-77 25-7220,-1 1 6665,-2 3-537</inkml:trace>
</inkml:ink>
</file>

<file path=ppt/ink/ink3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1:11.741"/>
    </inkml:context>
    <inkml:brush xml:id="br0">
      <inkml:brushProperty name="width" value="0.1" units="cm"/>
      <inkml:brushProperty name="height" value="0.1" units="cm"/>
      <inkml:brushProperty name="color" value="#E71224"/>
    </inkml:brush>
  </inkml:definitions>
  <inkml:trace contextRef="#ctx0" brushRef="#br0">6 217 2996 0 0,'0'0'4257'0'0,"-2"-3"-4094"0"0,2 3-178 0 0,0 0 0 0 0,0 0-1 0 0,-1 0 1 0 0,1-1 0 0 0,0 1 0 0 0,0 0 0 0 0,-1 0-1 0 0,1-1 1 0 0,0 1 0 0 0,0 0 0 0 0,0-1-1 0 0,-1 1 1 0 0,1 0 0 0 0,0 0 0 0 0,0-1 0 0 0,0 1-1 0 0,0 0 1 0 0,0-1 0 0 0,0 1 0 0 0,0 0 0 0 0,0-1-1 0 0,0 1 1 0 0,0 0 0 0 0,0-1 0 0 0,0 1 0 0 0,0 0-1 0 0,0-1 1 0 0,0 1 0 0 0,0 0 0 0 0,0-1-1 0 0,0 1 1 0 0,0 0 0 0 0,1-1 0 0 0,-1 1 0 0 0,0 0-1 0 0,0-1 1 0 0,0 1 0 0 0,0 0 0 0 0,1 0 0 0 0,-1-1-1 0 0,0 1 1 0 0,0 0 0 0 0,1 0 0 0 0,-1-1 0 0 0,0 1-1 0 0,1 0 1 0 0,-1 0 0 0 0,22-1-1114 0 0,-5 1 1594 0 0,488-26 677 0 0,-459 23-1056 0 0,269-13 427 0 0,161-12 893 0 0,-389 22-1080 0 0,324-42 531 0 0,17-17 85 0 0,-270 58-914 0 0,193 15-1 0 0,-56 1 1784 0 0,-232-12-1214 0 0,-37 1-621 0 0,-1 1 0 0 0,32 4 0 0 0,-54-3-135 0 0,0 1-1 0 0,0 0 0 0 0,0-1 1 0 0,0 1-1 0 0,0 1 1 0 0,-1-1-1 0 0,1 0 1 0 0,3 3-1 0 0,10 9-3623 0 0</inkml:trace>
</inkml:ink>
</file>

<file path=ppt/ink/ink3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1:12.249"/>
    </inkml:context>
    <inkml:brush xml:id="br0">
      <inkml:brushProperty name="width" value="0.1" units="cm"/>
      <inkml:brushProperty name="height" value="0.1" units="cm"/>
      <inkml:brushProperty name="color" value="#E71224"/>
    </inkml:brush>
  </inkml:definitions>
  <inkml:trace contextRef="#ctx0" brushRef="#br0">1 41 2964 0 0,'0'0'3575'0'0,"1"13"-5672"0"0,2 25 2116 0 0,8 116 6122 0 0,-5-172-5109 0 0,-1 3-1053 0 0,-1 2-52 0 0,1 1-1 0 0,0 0 1 0 0,0 1-1 0 0,2-1 1 0 0,-1 1-1 0 0,1 0 1 0 0,1 0 0 0 0,0 1-1 0 0,0 0 1 0 0,1 1-1 0 0,0-1 1 0 0,1 2-1 0 0,16-12 1 0 0,-13 11-955 0 0,1 0 0 0 0,0 1 1 0 0,22-8-1 0 0,-11 6-2070 0 0</inkml:trace>
</inkml:ink>
</file>

<file path=ppt/ink/ink3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1:12.672"/>
    </inkml:context>
    <inkml:brush xml:id="br0">
      <inkml:brushProperty name="width" value="0.1" units="cm"/>
      <inkml:brushProperty name="height" value="0.1" units="cm"/>
      <inkml:brushProperty name="color" value="#E71224"/>
    </inkml:brush>
  </inkml:definitions>
  <inkml:trace contextRef="#ctx0" brushRef="#br0">0 174 5745 0 0,'0'0'1795'0'0,"13"-11"-2400"0"0,19-17 514 0 0,45-29-1 0 0,-57 45 90 0 0,22-13 73 0 0,-40 24-30 0 0,1-1-1 0 0,-1 0 0 0 0,1 0 1 0 0,-1 0-1 0 0,0 0 0 0 0,0 0 0 0 0,0 0 1 0 0,0-1-1 0 0,0 1 0 0 0,0-1 0 0 0,1-3 1 0 0,-3 5-38 0 0,0 1 1 0 0,0 0-1 0 0,0-1 1 0 0,0 1-1 0 0,0-1 1 0 0,0 1-1 0 0,0 0 1 0 0,0-1-1 0 0,0 1 1 0 0,0-1-1 0 0,0 1 1 0 0,-1 0-1 0 0,1-1 1 0 0,0 1-1 0 0,0 0 1 0 0,0-1-1 0 0,0 1 1 0 0,-1 0-1 0 0,1-1 1 0 0,0 1-1 0 0,0 0 0 0 0,-1-1 1 0 0,1 1-1 0 0,0 0 1 0 0,-1 0-1 0 0,1-1 1 0 0,0 1-1 0 0,-1 0 1 0 0,1 0-1 0 0,0 0 1 0 0,-1-1-1 0 0,1 1 1 0 0,-1 0-1 0 0,1 0 1 0 0,0 0-1 0 0,-1 0 1 0 0,1 0-1 0 0,-1 0 1 0 0,1 0-1 0 0,0 0 1 0 0,-1 0-1 0 0,1 0 1 0 0,-1 0-1 0 0,-24 0-424 0 0,20 1 337 0 0,-3-1 62 0 0,0 2 0 0 0,1-1 0 0 0,0 1-1 0 0,-1 0 1 0 0,1 1 0 0 0,0-1-1 0 0,0 1 1 0 0,0 1 0 0 0,1-1 0 0 0,-1 1-1 0 0,1 1 1 0 0,0-1 0 0 0,0 1 0 0 0,0 0-1 0 0,1 0 1 0 0,0 1 0 0 0,0-1 0 0 0,0 1-1 0 0,0 1 1 0 0,-3 6 0 0 0,5-8 27 0 0,0-1 1 0 0,1 0-1 0 0,0 1 0 0 0,0-1 1 0 0,0 1-1 0 0,1 0 1 0 0,-1 0-1 0 0,1-1 0 0 0,0 1 1 0 0,0 0-1 0 0,1 0 1 0 0,0 0-1 0 0,0 0 0 0 0,0 0 1 0 0,0 0-1 0 0,1 0 1 0 0,-1 0-1 0 0,1 0 0 0 0,1 0 1 0 0,-1-1-1 0 0,1 1 1 0 0,0 0-1 0 0,0-1 0 0 0,0 1 1 0 0,0-1-1 0 0,1 0 1 0 0,0 1-1 0 0,0-1 0 0 0,0-1 1 0 0,0 1-1 0 0,5 4 1 0 0,-1-2-65 0 0,0 0 1 0 0,1-1-1 0 0,0 0 1 0 0,-1 0 0 0 0,1-1-1 0 0,1 0 1 0 0,-1 0-1 0 0,1-1 1 0 0,12 4 0 0 0,-12-5-554 0 0,1-1 1 0 0,-1 1 0 0 0,0-2 0 0 0,0 1 0 0 0,17-3 0 0 0,9-3-1713 0 0</inkml:trace>
</inkml:ink>
</file>

<file path=ppt/ink/ink3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1:13.095"/>
    </inkml:context>
    <inkml:brush xml:id="br0">
      <inkml:brushProperty name="width" value="0.1" units="cm"/>
      <inkml:brushProperty name="height" value="0.1" units="cm"/>
      <inkml:brushProperty name="color" value="#E71224"/>
    </inkml:brush>
  </inkml:definitions>
  <inkml:trace contextRef="#ctx0" brushRef="#br0">5 75 1852 0 0,'0'0'4109'0'0,"0"12"-5846"0"0,-5 88 3775 0 0,9-121 683 0 0,1 9-2805 0 0,0 0 1 0 0,1 1-1 0 0,0 0 0 0 0,1 0 1 0 0,0 0-1 0 0,1 1 0 0 0,0 0 1 0 0,0 1-1 0 0,1 0 0 0 0,19-16 1 0 0,-26 24 64 0 0,0 0 1 0 0,0 0 0 0 0,0 0-1 0 0,1 0 1 0 0,-1 0 0 0 0,0 1-1 0 0,1-1 1 0 0,-1 1 0 0 0,0-1-1 0 0,1 1 1 0 0,-1 0 0 0 0,1 0-1 0 0,-1 0 1 0 0,0 0 0 0 0,1 0-1 0 0,-1 1 1 0 0,0-1 0 0 0,1 1 0 0 0,-1-1-1 0 0,0 1 1 0 0,1 0 0 0 0,-1 0-1 0 0,0 0 1 0 0,0 0 0 0 0,0 0-1 0 0,0 1 1 0 0,0-1 0 0 0,0 1-1 0 0,0-1 1 0 0,0 1 0 0 0,-1 0-1 0 0,1-1 1 0 0,2 5 0 0 0,-1-2 77 0 0,1 1 0 0 0,-1 0 0 0 0,0 0 0 0 0,0 0 0 0 0,-1 0 0 0 0,1 1 0 0 0,-1-1 1 0 0,0 1-1 0 0,-1-1 0 0 0,1 1 0 0 0,-1 0 0 0 0,1 10 0 0 0,11-39 2083 0 0,16-36-2542 0 0,-26 55 339 0 0,-1 0 1 0 0,1-1 0 0 0,0 1 0 0 0,0 1 0 0 0,0-1-1 0 0,1 0 1 0 0,0 1 0 0 0,-1 0 0 0 0,1-1 0 0 0,9-4 0 0 0,-12 8 22 0 0,1-1 0 0 0,-1 1 0 0 0,1-1 1 0 0,-1 1-1 0 0,1 0 0 0 0,0 0 1 0 0,-1 0-1 0 0,1 0 0 0 0,0 0 1 0 0,-1 0-1 0 0,1 0 0 0 0,0 0 0 0 0,-1 0 1 0 0,1 1-1 0 0,-1-1 0 0 0,1 1 1 0 0,0-1-1 0 0,-1 1 0 0 0,1 0 1 0 0,-1 0-1 0 0,0-1 0 0 0,1 1 0 0 0,-1 0 1 0 0,0 0-1 0 0,1 0 0 0 0,-1 1 1 0 0,0-1-1 0 0,0 0 0 0 0,0 0 1 0 0,0 1-1 0 0,0-1 0 0 0,0 0 0 0 0,0 1 1 0 0,-1-1-1 0 0,1 1 0 0 0,0-1 1 0 0,-1 1-1 0 0,1 2 0 0 0,4 9 77 0 0,-2-1-1 0 0,1 1 1 0 0,2 23-1 0 0,-5-25-326 0 0,6 31-3200 0 0,-3-25-543 0 0</inkml:trace>
</inkml:ink>
</file>

<file path=ppt/ink/ink3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1:13.567"/>
    </inkml:context>
    <inkml:brush xml:id="br0">
      <inkml:brushProperty name="width" value="0.1" units="cm"/>
      <inkml:brushProperty name="height" value="0.1" units="cm"/>
      <inkml:brushProperty name="color" value="#E71224"/>
    </inkml:brush>
  </inkml:definitions>
  <inkml:trace contextRef="#ctx0" brushRef="#br0">181 0 964 0 0,'0'0'6928'0'0,"-15"4"-7354"0"0,-48 12 439 0 0,56-13-9 0 0,1 0 1 0 0,-1 0 0 0 0,1 1-1 0 0,0-1 1 0 0,0 1 0 0 0,0 1-1 0 0,0-1 1 0 0,1 1 0 0 0,-1 0-1 0 0,1 0 1 0 0,0 1 0 0 0,1-1-1 0 0,0 1 1 0 0,0 0 0 0 0,0 0-1 0 0,-4 10 1 0 0,7-14-17 0 0,0 0 0 0 0,0-1-1 0 0,0 1 1 0 0,0 0 0 0 0,1 0 0 0 0,-1-1 0 0 0,0 1-1 0 0,1 0 1 0 0,0 0 0 0 0,-1 0 0 0 0,1 0-1 0 0,0 0 1 0 0,0-1 0 0 0,0 1 0 0 0,0 0 0 0 0,1 0-1 0 0,0 2 1 0 0,-1-3-19 0 0,1 0 0 0 0,-1 0 0 0 0,1 0 0 0 0,0 0 0 0 0,-1 0 0 0 0,1 0 0 0 0,0-1 0 0 0,0 1 0 0 0,-1 0 0 0 0,1 0 0 0 0,0-1 0 0 0,0 1 0 0 0,0-1 0 0 0,0 1 0 0 0,0-1-1 0 0,0 1 1 0 0,0-1 0 0 0,0 0 0 0 0,0 1 0 0 0,0-1 0 0 0,2 0 0 0 0,3 1-18 0 0,-1-1 0 0 0,1 0 0 0 0,-1 0 0 0 0,1-1 0 0 0,-1 0 0 0 0,1 0 0 0 0,-1 0 0 0 0,0 0 0 0 0,11-5 0 0 0,10-8 68 0 0,-20 11-18 0 0,-1-1 1 0 0,2 1 0 0 0,-1 0-1 0 0,0 0 1 0 0,1 1-1 0 0,-1-1 1 0 0,1 2-1 0 0,7-3 1 0 0,-13 4 1 0 0,-16 28-57 0 0,15-27 60 0 0,-1 0 1 0 0,1 1-1 0 0,0-1 0 0 0,0 1 1 0 0,0-1-1 0 0,-1 1 0 0 0,2-1 0 0 0,-1 1 1 0 0,0-1-1 0 0,0 0 0 0 0,0 1 0 0 0,0-1 1 0 0,1 1-1 0 0,-1-1 0 0 0,1 0 0 0 0,-1 1 1 0 0,1-1-1 0 0,0 0 0 0 0,-1 1 0 0 0,1-1 1 0 0,0 0-1 0 0,0 0 0 0 0,0 0 0 0 0,0 0 1 0 0,0 0-1 0 0,2 2 0 0 0,1-1 43 0 0,-1-1 0 0 0,1 0 0 0 0,0 1 0 0 0,0-1 0 0 0,0-1 0 0 0,0 1 0 0 0,-1-1 0 0 0,1 1 0 0 0,6-1 0 0 0,11-1 32 0 0,-1-1-1 0 0,1-1 1 0 0,-1 0-1 0 0,0-2 1 0 0,0 0 0 0 0,0-1-1 0 0,0-1 1 0 0,-1-1-1 0 0,0-1 1 0 0,18-12 1627 0 0,-46 32-2454 0 0,-7 33 579 0 0,47-103-8240 0 0</inkml:trace>
</inkml:ink>
</file>

<file path=ppt/ink/ink3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1:13.973"/>
    </inkml:context>
    <inkml:brush xml:id="br0">
      <inkml:brushProperty name="width" value="0.1" units="cm"/>
      <inkml:brushProperty name="height" value="0.1" units="cm"/>
      <inkml:brushProperty name="color" value="#E71224"/>
    </inkml:brush>
  </inkml:definitions>
  <inkml:trace contextRef="#ctx0" brushRef="#br0">24 2 992 0 0,'0'0'4955'0'0,"-2"12"-4527"0"0,1-2-298 0 0,0 0 35 0 0,0-1 1 0 0,-1 1-1 0 0,0-1 1 0 0,-1 1-1 0 0,0-1 1 0 0,-5 12-1 0 0,13-30-11 0 0,1-1-1 0 0,0 1 0 0 0,1 0 0 0 0,0 1 1 0 0,0 0-1 0 0,9-8 0 0 0,-13 13-242 0 0,1 0 0 0 0,-1 0 0 0 0,1 0 0 0 0,0 0 0 0 0,-1 1 0 0 0,1-1 0 0 0,1 1 0 0 0,-1 0 0 0 0,0 1 0 0 0,0-1 1 0 0,1 0-1 0 0,-1 1 0 0 0,1 0 0 0 0,-1 0 0 0 0,1 1 0 0 0,-1-1 0 0 0,7 1 0 0 0,-9 1 71 0 0,1 0 0 0 0,-1 0 1 0 0,1 0-1 0 0,-1 0 0 0 0,0 0 1 0 0,1 0-1 0 0,-1 1 0 0 0,0 0 1 0 0,0-1-1 0 0,0 1 0 0 0,0 0 0 0 0,-1 0 1 0 0,1 0-1 0 0,0 0 0 0 0,-1 0 1 0 0,1 0-1 0 0,-1 0 0 0 0,0 0 1 0 0,0 1-1 0 0,2 3 0 0 0,15 52-297 0 0,-17-56 198 0 0,3 19-2109 0 0,-3-14 53 0 0</inkml:trace>
</inkml:ink>
</file>

<file path=ppt/ink/ink3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1:15.101"/>
    </inkml:context>
    <inkml:brush xml:id="br0">
      <inkml:brushProperty name="width" value="0.1" units="cm"/>
      <inkml:brushProperty name="height" value="0.1" units="cm"/>
      <inkml:brushProperty name="color" value="#E71224"/>
    </inkml:brush>
  </inkml:definitions>
  <inkml:trace contextRef="#ctx0" brushRef="#br0">68 1 756 0 0,'0'0'6146'0'0,"9"14"-6955"0"0,29 45 859 0 0,-33-50 0 0 0,-1 0 0 0 0,0 0 1 0 0,0 0-1 0 0,-1 0 0 0 0,0 0 1 0 0,-1 1-1 0 0,0-1 0 0 0,1 11 1 0 0,2 8 152 0 0,1 23 1913 0 0,-25-69-1957 0 0,10 10-275 0 0,-1 1-1 0 0,1 1 0 0 0,-16-8 1 0 0,20 11 44 0 0,1 1 1 0 0,-1 0 0 0 0,1 0 0 0 0,-1 1 0 0 0,0 0 0 0 0,0 0 0 0 0,0 0 0 0 0,0 0 0 0 0,0 1-1 0 0,-8-1 1 0 0,12 2 23 0 0,-1-1 0 0 0,1 1 0 0 0,0 0 0 0 0,-1-1 0 0 0,1 1 0 0 0,0 0 0 0 0,0 0 0 0 0,0 0 0 0 0,0 0 0 0 0,0 0 0 0 0,0 0 0 0 0,0 0 0 0 0,0 0 0 0 0,0 0 0 0 0,0 0 0 0 0,1 0 0 0 0,-1 1 0 0 0,0-1 0 0 0,1 0 0 0 0,-1 1 0 0 0,1-1 0 0 0,-1 0 0 0 0,1 1 0 0 0,0-1 0 0 0,0 0 0 0 0,0 1 0 0 0,-1-1 0 0 0,1 1 0 0 0,0-1 0 0 0,1 2 0 0 0,-1 0 26 0 0,-1 0 0 0 0,1 0 0 0 0,1 1 0 0 0,-1-1 0 0 0,0 0 0 0 0,1 0 0 0 0,0 0 0 0 0,-1 0 0 0 0,1-1 0 0 0,0 1 0 0 0,1 0 0 0 0,-1 0 0 0 0,2 3 0 0 0,1-3 80 0 0,0 1-1 0 0,0-1 0 0 0,0 0 1 0 0,0-1-1 0 0,1 1 0 0 0,-1-1 1 0 0,1 0-1 0 0,-1 0 1 0 0,1 0-1 0 0,0 0 0 0 0,0-1 1 0 0,0 0-1 0 0,0 0 0 0 0,0 0 1 0 0,0-1-1 0 0,0 0 1 0 0,0 0-1 0 0,0 0 0 0 0,0 0 1 0 0,0-1-1 0 0,0 0 0 0 0,0 0 1 0 0,9-3-1 0 0,4-2 101 0 0,-1-1 1 0 0,1 0-1 0 0,-1-2 0 0 0,0 0 0 0 0,16-12 0 0 0,-25 15-89 0 0,1 0-1 0 0,-1-1 0 0 0,11-11 0 0 0,-17 16-11 0 0,1-1-1 0 0,-1 0 0 0 0,0 1 0 0 0,0-1 0 0 0,0 0 0 0 0,0 0 1 0 0,-1 0-1 0 0,1 0 0 0 0,-1 0 0 0 0,0-1 0 0 0,0 1 0 0 0,0 0 1 0 0,0-1-1 0 0,0-3 0 0 0,-1 7-74 0 0,0-1 0 0 0,-1 1 0 0 0,1 0-1 0 0,0 0 1 0 0,0 0 0 0 0,0 0 0 0 0,-1 0 0 0 0,1 0 0 0 0,0 0 0 0 0,0-1 0 0 0,0 1-1 0 0,-1 0 1 0 0,1 0 0 0 0,0 0 0 0 0,0 0 0 0 0,-1 0 0 0 0,1 0 0 0 0,0 0 0 0 0,0 0-1 0 0,-1 0 1 0 0,1 0 0 0 0,0 0 0 0 0,0 0 0 0 0,0 0 0 0 0,-1 0 0 0 0,1 1 0 0 0,0-1 0 0 0,0 0-1 0 0,-1 0 1 0 0,1 0 0 0 0,0 0 0 0 0,0 0 0 0 0,0 0 0 0 0,0 1 0 0 0,-1-1 0 0 0,1 0-1 0 0,0 0 1 0 0,0 0 0 0 0,0 0 0 0 0,0 1 0 0 0,-1-1 0 0 0,1 0 0 0 0,0 0 0 0 0,0 0-1 0 0,0 1 1 0 0,0-1 0 0 0,0 0 0 0 0,-10 9-882 0 0,3 1 876 0 0,0 0-1 0 0,0 0 1 0 0,1 1-1 0 0,0-1 0 0 0,-7 23 1 0 0,10-27 35 0 0,1 1 1 0 0,1-1 0 0 0,-1 1-1 0 0,1 0 1 0 0,0-1 0 0 0,1 1-1 0 0,0 0 1 0 0,0 0 0 0 0,0 0-1 0 0,1-1 1 0 0,0 1 0 0 0,2 9-1 0 0,-3-15 15 0 0,1 0 0 0 0,-1 0 0 0 0,1 0 0 0 0,-1 1 0 0 0,1-1 0 0 0,-1 0 0 0 0,1 0 0 0 0,0 0 0 0 0,-1 0 0 0 0,1 0 0 0 0,0 0-1 0 0,0 0 1 0 0,0 0 0 0 0,0-1 0 0 0,0 1 0 0 0,0 0 0 0 0,0 0 0 0 0,0-1 0 0 0,0 1 0 0 0,0-1 0 0 0,0 1 0 0 0,1-1 0 0 0,-1 1-1 0 0,0-1 1 0 0,0 0 0 0 0,1 1 0 0 0,-1-1 0 0 0,0 0 0 0 0,0 0 0 0 0,1 0 0 0 0,-1 0 0 0 0,0 0 0 0 0,0 0 0 0 0,1-1 0 0 0,-1 1 0 0 0,0 0-1 0 0,0 0 1 0 0,1-1 0 0 0,-1 1 0 0 0,1-2 0 0 0,7-1 127 0 0,0-2 0 0 0,0 1-1 0 0,0-1 1 0 0,9-7 0 0 0,-8 5-257 0 0,13-8-86 0 0,-1 0-1 0 0,0-1 1 0 0,20-19 0 0 0,-37 30 227 0 0,-1 1-1 0 0,1-1 0 0 0,-1 0 0 0 0,0-1 0 0 0,0 1 0 0 0,0 0 1 0 0,-1-1-1 0 0,0 0 0 0 0,0 0 0 0 0,0 0 0 0 0,-1 0 0 0 0,0-1 0 0 0,0 1 1 0 0,0 0-1 0 0,-1-1 0 0 0,0 0 0 0 0,0-12 0 0 0,-1 18-11 0 0,-1-1 0 0 0,1 0 0 0 0,-1 1 0 0 0,0-1-1 0 0,0 0 1 0 0,1 1 0 0 0,-1-1 0 0 0,0 1 0 0 0,0-1 0 0 0,-1 1 0 0 0,1 0-1 0 0,-2-3 1 0 0,2 4-67 0 0,1-1 0 0 0,0 1 0 0 0,-1-1-1 0 0,1 1 1 0 0,-1-1 0 0 0,0 1 0 0 0,1 0-1 0 0,-1-1 1 0 0,1 1 0 0 0,-1-1 0 0 0,1 1-1 0 0,-1 0 1 0 0,0 0 0 0 0,1-1 0 0 0,-1 1-1 0 0,0 0 1 0 0,1 0 0 0 0,-1 0 0 0 0,0 0-1 0 0,1 0 1 0 0,-1 0 0 0 0,0 0 0 0 0,0 0-1 0 0,1 0 1 0 0,-1 0 0 0 0,0 0 0 0 0,1 0-1 0 0,-1 0 1 0 0,0 1 0 0 0,1-1 0 0 0,-1 0-1 0 0,1 0 1 0 0,-1 1 0 0 0,0 0 0 0 0,0-1 27 0 0,1 1 0 0 0,-1-1 0 0 0,1 0-1 0 0,0 1 1 0 0,-1 0 0 0 0,1-1 0 0 0,0 1 0 0 0,0-1 0 0 0,0 1 0 0 0,-1-1 0 0 0,1 1 0 0 0,0-1 0 0 0,0 1 0 0 0,0 0 0 0 0,0-1-1 0 0,0 1 1 0 0,0-1 0 0 0,0 1 0 0 0,0 0 0 0 0,0-1 0 0 0,0 1 0 0 0,0-1 0 0 0,0 1 0 0 0,1-1 0 0 0,-1 1 0 0 0,0 0 0 0 0,0-1 0 0 0,0 1-1 0 0,1-1 1 0 0,-1 1 0 0 0,0-1 0 0 0,1 1 0 0 0,-1-1 0 0 0,1 0 0 0 0,-1 1 0 0 0,0-1 0 0 0,1 1 0 0 0,-1-1 0 0 0,1 0 0 0 0,-1 1 0 0 0,1-1-1 0 0,-1 0 1 0 0,1 1 0 0 0,-1-1 0 0 0,1 0 0 0 0,0 0 0 0 0,-1 0 0 0 0,1 0 0 0 0,0 1 0 0 0,29 10 172 0 0,-29-11-190 0 0,29 7 117 0 0,-21-5-157 0 0,1 0 1 0 0,-1 0 0 0 0,0 1 0 0 0,0 0-1 0 0,0 1 1 0 0,8 5 0 0 0,-14-7 24 0 0,0 0 1 0 0,-1 0-1 0 0,1 0 1 0 0,-1 0-1 0 0,0 1 1 0 0,0-1-1 0 0,0 1 1 0 0,0 0-1 0 0,0-1 0 0 0,-1 1 1 0 0,1 0-1 0 0,-1 0 1 0 0,1 0-1 0 0,-1 0 1 0 0,0 0-1 0 0,-1 1 1 0 0,1-1-1 0 0,0 0 0 0 0,-1 0 1 0 0,0 1-1 0 0,0-1 1 0 0,0 4-1 0 0,0 0 99 0 0,-1 0 1 0 0,0-1-1 0 0,0 1 0 0 0,0-1 0 0 0,-1 1 0 0 0,-3 6 0 0 0,-3 13 979 0 0,8-25-1021 0 0,0-1 0 0 0,1 1 0 0 0,-1-1 0 0 0,0 0 0 0 0,1 1 0 0 0,-1-1 0 0 0,0 0 1 0 0,0 0-1 0 0,1 1 0 0 0,-1-1 0 0 0,1 0 0 0 0,-1 0 0 0 0,0 1 0 0 0,1-1 0 0 0,-1 0 0 0 0,0 0 1 0 0,1 0-1 0 0,-1 0 0 0 0,1 0 0 0 0,-1 0 0 0 0,1 0 0 0 0,-1 1 0 0 0,0-1 0 0 0,1 0 0 0 0,-1 0 1 0 0,1-1-1 0 0,-1 1 0 0 0,1 0 0 0 0,-1 0 0 0 0,0 0 0 0 0,1 0 0 0 0,0 0 0 0 0,18-2 222 0 0,-18 2-218 0 0,115-18 934 0 0,-39 5-973 0 0,104-4 0 0 0,-101 17 5633 0 0,-72 8-7975 0 0,-3-5 2031 0 0,-1 0-1 0 0,1 0 0 0 0,0 0 1 0 0,0-1-1 0 0,0 0 1 0 0,0 0-1 0 0,0 0 1 0 0,0-1-1 0 0,0 1 1 0 0,10 0-1 0 0,31-1-4312 0 0</inkml:trace>
</inkml:ink>
</file>

<file path=ppt/ink/ink3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0:19.437"/>
    </inkml:context>
    <inkml:brush xml:id="br0">
      <inkml:brushProperty name="width" value="0.1" units="cm"/>
      <inkml:brushProperty name="height" value="0.1" units="cm"/>
      <inkml:brushProperty name="color" value="#E71224"/>
    </inkml:brush>
  </inkml:definitions>
  <inkml:trace contextRef="#ctx0" brushRef="#br0">0 9 4060 0 0,'0'0'3933'0'0,"2"-5"-6015"0"0,-2 5 2071 0 0,0 0 1 0 0,0-1-1 0 0,0 1 1 0 0,0 0-1 0 0,1 0 1 0 0,-1 0-1 0 0,0-1 1 0 0,0 1-1 0 0,0 0 1 0 0,0 0 0 0 0,1 0-1 0 0,-1 0 1 0 0,0-1-1 0 0,0 1 1 0 0,0 0-1 0 0,1 0 1 0 0,-1 0-1 0 0,0 0 1 0 0,0 0-1 0 0,0 0 1 0 0,1 0-1 0 0,-1 0 1 0 0,0 0 0 0 0,0 0-1 0 0,1 0 1 0 0,-1 0-1 0 0,0 0 1 0 0,0 0-1 0 0,1 0 1 0 0,-1 0-1 0 0,0 0 1 0 0,0 0-1 0 0,0 0 1 0 0,1 0-1 0 0,-1 0 1 0 0,0 0-1 0 0,0 0 1 0 0,1 0 0 0 0,-1 0-1 0 0,0 0 1 0 0,0 1-1 0 0,0-1 1 0 0,0 0-1 0 0,1 0 1 0 0,-1 0-1 0 0,0 0 1 0 0,0 1-1 0 0,0-1 1 0 0,0 0-1 0 0,1 0 1 0 0,-1 0 0 0 0,0 1-1 0 0,0-1 1 0 0,0 0-1 0 0,0 0 1 0 0,0 0-1 0 0,0 1 1 0 0,0-1-1 0 0,0 0 1 0 0,15 30-181 0 0,8 44 145 0 0,-12-16-18 0 0,5 104-1 0 0,-12 63 1 0 0,-4-184 93 0 0,0-33 80 0 0,0 0 0 0 0,-1 0 0 0 0,0 0 0 0 0,0 0 0 0 0,-1 0 0 0 0,0 0 0 0 0,0-1 0 0 0,-1 1 0 0 0,0-1 0 0 0,0 1 1 0 0,-7 10-1 0 0,8-16 78 0 0,2-19-6397 0 0</inkml:trace>
</inkml:ink>
</file>

<file path=ppt/ink/ink3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0:19.957"/>
    </inkml:context>
    <inkml:brush xml:id="br0">
      <inkml:brushProperty name="width" value="0.1" units="cm"/>
      <inkml:brushProperty name="height" value="0.1" units="cm"/>
      <inkml:brushProperty name="color" value="#E71224"/>
    </inkml:brush>
  </inkml:definitions>
  <inkml:trace contextRef="#ctx0" brushRef="#br0">0 85 3400 0 0,'0'0'5968'0'0,"4"-5"-6731"0"0,-3 3 743 0 0,0 0 0 0 0,1 0 1 0 0,-1 0-1 0 0,1 0 0 0 0,0 0 1 0 0,0 1-1 0 0,-1-1 0 0 0,1 1 1 0 0,0-1-1 0 0,1 1 0 0 0,-1 0 1 0 0,0-1-1 0 0,0 1 0 0 0,0 0 1 0 0,1 1-1 0 0,-1-1 0 0 0,0 0 0 0 0,1 1 1 0 0,-1-1-1 0 0,5 0 0 0 0,374-47 1912 0 0,-317 44-2871 0 0,-74 28-4773 0 0,-2-14 4827 0 0,-11 0-734 0 0</inkml:trace>
</inkml:ink>
</file>

<file path=ppt/ink/ink3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0:20.788"/>
    </inkml:context>
    <inkml:brush xml:id="br0">
      <inkml:brushProperty name="width" value="0.1" units="cm"/>
      <inkml:brushProperty name="height" value="0.1" units="cm"/>
      <inkml:brushProperty name="color" value="#E71224"/>
    </inkml:brush>
  </inkml:definitions>
  <inkml:trace contextRef="#ctx0" brushRef="#br0">13 6 1408 0 0,'0'0'7112'0'0,"1"-3"-8383"0"0,1 1 472 0 0,1 9 386 0 0,6 24 358 0 0,5 45 334 0 0,-16 51 16 0 0,0-47 21 0 0,2-80-299 0 0,137-10 669 0 0,-90 5-857 0 0,65 1 0 0 0,-109 4 151 0 0,-1 0 1 0 0,1 0 0 0 0,-1 0-1 0 0,1 1 1 0 0,-1-1 0 0 0,1 1 0 0 0,-1-1-1 0 0,0 1 1 0 0,1 0 0 0 0,-1 0-1 0 0,0 0 1 0 0,0 0 0 0 0,0 1-1 0 0,1-1 1 0 0,-1 0 0 0 0,0 1-1 0 0,-1-1 1 0 0,1 1 0 0 0,0 0 0 0 0,0 0-1 0 0,2 4 1 0 0,-2-3 8 0 0,-1 1 1 0 0,1-1-1 0 0,-1 1 1 0 0,0 0-1 0 0,0 0 1 0 0,-1 0-1 0 0,1 0 0 0 0,-1-1 1 0 0,1 1-1 0 0,-1 0 1 0 0,0 0-1 0 0,-2 6 1 0 0,0 3 28 0 0,0 0 1 0 0,-1-1-1 0 0,-1 1 1 0 0,-1-1 0 0 0,1 0-1 0 0,-2 0 1 0 0,-8 15-1 0 0,2-9 77 0 0,-1-1-1 0 0,0 0 1 0 0,-2-1-1 0 0,0-1 1 0 0,0 0 0 0 0,-1-1-1 0 0,-36 23 1 0 0,38-28 291 0 0,0-1 1 0 0,-1 0 0 0 0,0-2 0 0 0,-1 1 0 0 0,0-2-1 0 0,0 0 1 0 0,0-1 0 0 0,0 0 0 0 0,0-2 0 0 0,-31 2-1 0 0,46-4-416 0 0,23 0-6148 0 0,-6-1 4228 0 0,10-6-570 0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6:01.865"/>
    </inkml:context>
    <inkml:brush xml:id="br0">
      <inkml:brushProperty name="width" value="0.035" units="cm"/>
      <inkml:brushProperty name="height" value="0.035" units="cm"/>
    </inkml:brush>
  </inkml:definitions>
  <inkml:trace contextRef="#ctx0" brushRef="#br0">186 380 1716,'20'-37'3799,"-8"16"-2532,15-39-1,-24 54-1118,-1-1 1,0 0 0,-1 0-1,1 0 1,-2 0 0,1 0-1,-1-1 1,0 1 0,0 0-1,-2-9 1,1 10-94,-3-18 526,-15-45 0,18 63-395,-2 1-1,1-1 0,-1 1 1,1-1-1,-1 1 0,-1 0 1,1 0-1,-1 1 0,0-1 1,0 1-1,0-1 1,-1 1-1,-7-5 0,11 9-157,-1-1 0,1 1 0,-1-1-1,1 1 1,-1 0 0,1 0 0,-1 0-1,1 0 1,-1 0 0,1 0 0,-1 0 0,1 1-1,-1-1 1,1 0 0,0 1 0,-1-1-1,1 1 1,-1-1 0,1 1 0,0 0-1,0 0 1,-1 0 0,1 0 0,0-1 0,0 1-1,0 1 1,0-1 0,0 0 0,0 0-1,-1 3 1,-31 45 48,27-40 59,-8 19-31,0 0 0,2 1 0,1 0 0,1 1 0,2 0 0,1 1 0,-6 61 0,9-36-154,3 0 0,2-1 0,14 92 0,6-52-926,-13-66-686,-1 1 0,2 32 0,-9-45-672,-6-6-557</inkml:trace>
</inkml:ink>
</file>

<file path=ppt/ink/ink3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0:29.329"/>
    </inkml:context>
    <inkml:brush xml:id="br0">
      <inkml:brushProperty name="width" value="0.1" units="cm"/>
      <inkml:brushProperty name="height" value="0.1" units="cm"/>
      <inkml:brushProperty name="color" value="#E71224"/>
    </inkml:brush>
  </inkml:definitions>
  <inkml:trace contextRef="#ctx0" brushRef="#br0">1 16 900 0 0,'0'0'6433'0'0,"6"-4"-7250"0"0,-3 2 781 0 0,-1 1-6 0 0,-1 0 1 0 0,1 0-1 0 0,0 0 1 0 0,-1 0-1 0 0,1 0 0 0 0,0 0 1 0 0,0 1-1 0 0,0-1 1 0 0,0 0-1 0 0,3 0 0 0 0,-4 2 22 0 0,0-1 0 0 0,0 0-1 0 0,1 1 1 0 0,-1-1-1 0 0,0 0 1 0 0,0 1 0 0 0,0-1-1 0 0,0 1 1 0 0,0 0-1 0 0,0-1 1 0 0,0 1 0 0 0,0 0-1 0 0,-1 0 1 0 0,1 0 0 0 0,0-1-1 0 0,0 1 1 0 0,-1 0-1 0 0,1 0 1 0 0,0 0 0 0 0,-1 0-1 0 0,1 0 1 0 0,-1 0-1 0 0,1 0 1 0 0,-1 1 0 0 0,0-1-1 0 0,1 2 1 0 0,11 37-125 0 0,-2 0 1 0 0,-2 1 0 0 0,-2 1-1 0 0,3 68 1 0 0,-7-79 126 0 0,16 591 538 0 0,-23-551-161 0 0,-26 131 0 0 0,30-199-412 0 0,1 1 0 0 0,0 0 0 0 0,0 0 1 0 0,0 0-1 0 0,0 0 0 0 0,0 0 0 0 0,1 0 0 0 0,0-1 1 0 0,0 1-1 0 0,0 0 0 0 0,0 0 0 0 0,1-1 0 0 0,-1 1 1 0 0,1-1-1 0 0,3 6 0 0 0,-1-2-367 0 0,-3-3 406 0 0,-1 0-1 0 0,1 0 1 0 0,-1-1-1 0 0,0 1 0 0 0,0 0 1 0 0,-1 0-1 0 0,1 0 1 0 0,-1 0-1 0 0,1 0 1 0 0,-1-1-1 0 0,-1 1 1 0 0,-1 6-1 0 0,-4 15-42 0 0,6-19 10 0 0,1 16-10 0 0,1-21 73 0 0,-1-1-1 0 0,0 1 1 0 0,1 0 0 0 0,-1-1 0 0 0,1 1 0 0 0,-1 0 0 0 0,1-1 0 0 0,0 1-1 0 0,-1-1 1 0 0,1 1 0 0 0,-1-1 0 0 0,1 0 0 0 0,0 1 0 0 0,-1-1-1 0 0,1 0 1 0 0,0 1 0 0 0,0-1 0 0 0,-1 0 0 0 0,1 0 0 0 0,0 0 0 0 0,0 1-1 0 0,-1-1 1 0 0,1 0 0 0 0,0 0 0 0 0,0 0 0 0 0,0 0 0 0 0,1-1-1 0 0,105-3 805 0 0,129-23-1 0 0,-56 5-643 0 0,732-13 691 0 0,-1 76-702 0 0,-877-39-47 0 0,554 23 1951 0 0,-588-25-2030 0 0,-17 0-4155 0 0,-13 0 1901 0 0</inkml:trace>
</inkml:ink>
</file>

<file path=ppt/ink/ink3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0:30.618"/>
    </inkml:context>
    <inkml:brush xml:id="br0">
      <inkml:brushProperty name="width" value="0.1" units="cm"/>
      <inkml:brushProperty name="height" value="0.1" units="cm"/>
      <inkml:brushProperty name="color" value="#E71224"/>
    </inkml:brush>
  </inkml:definitions>
  <inkml:trace contextRef="#ctx0" brushRef="#br0">17 180 3616 0 0,'0'0'3587'0'0,"-1"8"-5524"0"0,1 0 1957 0 0,0-4-2 0 0,0-1 1 0 0,0 0-1 0 0,0 0 0 0 0,0 1 1 0 0,-1-1-1 0 0,0 0 1 0 0,1 1-1 0 0,-1-1 1 0 0,0 0-1 0 0,0 0 0 0 0,-1 0 1 0 0,-2 5-1 0 0,26-32 2082 0 0,-17 20-2153 0 0,-1 0 0 0 0,0 1 0 0 0,1 0 0 0 0,0 0 0 0 0,0 0 0 0 0,-1 1 0 0 0,2 0 0 0 0,-1 0 0 0 0,0 0 0 0 0,0 0 0 0 0,1 1 0 0 0,-1 0 0 0 0,7-1 0 0 0,-10 3 17 0 0,-1-1 0 0 0,0 1 0 0 0,0-1 0 0 0,0 1 0 0 0,0 0 0 0 0,0-1 0 0 0,0 1 0 0 0,0 0 0 0 0,0 0 0 0 0,0 0 0 0 0,0 0 0 0 0,0 0 0 0 0,-1 0 0 0 0,1 0 0 0 0,0 0 0 0 0,-1 0 0 0 0,1 0 0 0 0,-1 0 0 0 0,1 0 0 0 0,-1 1 0 0 0,1-1 0 0 0,-1 0 0 0 0,0 0 0 0 0,0 0 0 0 0,0 1 0 0 0,1-1 0 0 0,-1 0 0 0 0,-1 3 0 0 0,2-2 46 0 0,-1 0 0 0 0,0 0 1 0 0,0 1-1 0 0,0-1 0 0 0,0 0 1 0 0,0 1-1 0 0,0-1 0 0 0,-1 0 0 0 0,1 1 1 0 0,-1-1-1 0 0,1 0 0 0 0,-1 0 1 0 0,0 0-1 0 0,0 0 0 0 0,0 0 1 0 0,-2 3-1 0 0,1-4 55 0 0,-1 1-1 0 0,1 0 1 0 0,-1-1 0 0 0,0 0 0 0 0,0 0 0 0 0,1 0-1 0 0,-1 0 1 0 0,0 0 0 0 0,0 0 0 0 0,0-1 0 0 0,0 0-1 0 0,0 1 1 0 0,0-1 0 0 0,0 0 0 0 0,0 0 0 0 0,0-1-1 0 0,0 1 1 0 0,0-1 0 0 0,0 1 0 0 0,0-1-1 0 0,0 0 1 0 0,0 0 0 0 0,0 0 0 0 0,1-1 0 0 0,-1 1-1 0 0,0 0 1 0 0,1-1 0 0 0,-1 0 0 0 0,1 0 0 0 0,0 0-1 0 0,-1 0 1 0 0,1 0 0 0 0,0 0 0 0 0,0-1 0 0 0,0 1-1 0 0,1 0 1 0 0,-1-1 0 0 0,1 0 0 0 0,-3-4-1 0 0,2 1-66 0 0,0 1-1 0 0,1 0 0 0 0,0-1 0 0 0,0 1 1 0 0,0-1-1 0 0,0 0 0 0 0,1 1 0 0 0,0-1 1 0 0,0 1-1 0 0,1-1 0 0 0,0 0 0 0 0,0 1 1 0 0,0-1-1 0 0,0 1 0 0 0,4-9 0 0 0,-2 7-61 0 0,1 1 0 0 0,0 0 0 0 0,0-1 0 0 0,0 1 0 0 0,1 1-1 0 0,0-1 1 0 0,0 1 0 0 0,1 0 0 0 0,-1 0 0 0 0,11-7 0 0 0,-3 4-55 0 0,0 0 0 0 0,1 1 0 0 0,0 1 0 0 0,0 0 1 0 0,0 1-1 0 0,1 0 0 0 0,0 2 0 0 0,-1-1 0 0 0,1 2 0 0 0,31-2 1 0 0,-41 4 63 0 0,1 1 0 0 0,0 0 1 0 0,-1 0-1 0 0,1 0 0 0 0,-1 1 1 0 0,1 0-1 0 0,-1 0 0 0 0,1 0 1 0 0,-1 1-1 0 0,0 0 0 0 0,0 0 0 0 0,-1 0 1 0 0,1 0-1 0 0,0 1 0 0 0,-1 0 1 0 0,0 0-1 0 0,0 0 0 0 0,0 0 1 0 0,4 8-1 0 0,-2-5 26 0 0,-2 0 0 0 0,1 1 0 0 0,-1 0 1 0 0,0 0-1 0 0,-1 0 0 0 0,0 0 0 0 0,0 0 0 0 0,0 1 0 0 0,-1 0 0 0 0,-1-1 1 0 0,0 1-1 0 0,1 10 0 0 0,-3-4 21 0 0,-1 1 0 0 0,0-1 1 0 0,-1 0-1 0 0,0 0 0 0 0,-1 0 1 0 0,-1-1-1 0 0,-11 24 0 0 0,-4 3-2 0 0,-34 49 0 0 0,36-65 164 0 0,-2 0 1 0 0,0-2-1 0 0,-25 22 1 0 0,36-36 562 0 0,29-9-642 0 0,33-3 968 0 0,67-11-1 0 0,36-2-989 0 0,-103 16 2755 0 0,-32 9-4754 0 0,-13-5 1397 0 0,16 5-3274 0 0,-17-11 1600 0 0,-11-2 331 0 0,-52-12 971 0 0</inkml:trace>
</inkml:ink>
</file>

<file path=ppt/ink/ink3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0:33.722"/>
    </inkml:context>
    <inkml:brush xml:id="br0">
      <inkml:brushProperty name="width" value="0.1" units="cm"/>
      <inkml:brushProperty name="height" value="0.1" units="cm"/>
      <inkml:brushProperty name="color" value="#E71224"/>
    </inkml:brush>
  </inkml:definitions>
  <inkml:trace contextRef="#ctx0" brushRef="#br0">60 44 328 0 0,'0'0'5366'0'0,"-10"-2"-4955"0"0,0-2-276 0 0,6 2-59 0 0,1 1 0 0 0,-1-1-1 0 0,1 1 1 0 0,-1 0 0 0 0,0 0 0 0 0,0 1-1 0 0,1-1 1 0 0,-8 1 102 0 0,31-1-1946 0 0,283-13 2262 0 0,-5 1-584 0 0,-301 17-77 0 0,0 0-1 0 0,0 1 1 0 0,0 0 0 0 0,0 0 0 0 0,1 0-1 0 0,-3 7 1 0 0,-110 231-145 0 0,49-110 565 0 0,15-25-88 0 0,-76 150 923 0 0,115-242-228 0 0,7-12-999 0 0,6-14-3349 0 0,3-6 660 0 0</inkml:trace>
</inkml:ink>
</file>

<file path=ppt/ink/ink3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0:34.126"/>
    </inkml:context>
    <inkml:brush xml:id="br0">
      <inkml:brushProperty name="width" value="0.1" units="cm"/>
      <inkml:brushProperty name="height" value="0.1" units="cm"/>
      <inkml:brushProperty name="color" value="#E71224"/>
    </inkml:brush>
  </inkml:definitions>
  <inkml:trace contextRef="#ctx0" brushRef="#br0">1 41 3936 0 0,'0'0'1418'0'0,"12"0"-2865"0"0,137-5 1318 0 0,159-12 1099 0 0,-266 12-888 0 0,46-6 606 0 0,-27 8-4284 0 0</inkml:trace>
</inkml:ink>
</file>

<file path=ppt/ink/ink3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0:38.297"/>
    </inkml:context>
    <inkml:brush xml:id="br0">
      <inkml:brushProperty name="width" value="0.1" units="cm"/>
      <inkml:brushProperty name="height" value="0.1" units="cm"/>
      <inkml:brushProperty name="color" value="#E71224"/>
    </inkml:brush>
  </inkml:definitions>
  <inkml:trace contextRef="#ctx0" brushRef="#br0">232 13 380 0 0,'0'0'4290'0'0,"-2"-2"-4440"0"0,2 1 134 0 0,0 0 0 0 0,0 1 0 0 0,-1-1 0 0 0,1 1 0 0 0,0-1 0 0 0,0 1 0 0 0,-1-1 0 0 0,1 1 0 0 0,-1-1 0 0 0,1 1 0 0 0,0 0 0 0 0,-1-1 0 0 0,1 1 0 0 0,-1-1 0 0 0,1 1 0 0 0,-1 0 0 0 0,1-1 0 0 0,-1 1 0 0 0,1 0 0 0 0,-1 0 0 0 0,1 0 0 0 0,-1-1 0 0 0,1 1 0 0 0,-1 0 0 0 0,0 0 0 0 0,1 0 0 0 0,-1 0 0 0 0,1 0 0 0 0,-1 0 0 0 0,0 0 0 0 0,1 0 0 0 0,-1 0 0 0 0,1 0 0 0 0,-2 1 0 0 0,0 0-37 0 0,1 0-1 0 0,-1 1 1 0 0,0-1 0 0 0,1 1-1 0 0,-1-1 1 0 0,1 1-1 0 0,0 0 1 0 0,-1-1-1 0 0,1 1 1 0 0,-2 4-1 0 0,-96 191 349 0 0,41-77-86 0 0,42-94-37 0 0,-6 14 214 0 0,26-41-750 0 0,0 0 1 0 0,-1-1-1 0 0,1 1 0 0 0,-1-1 1 0 0,1 0-1 0 0,-1 0 0 0 0,5-4 1 0 0,0-2-1050 0 0</inkml:trace>
</inkml:ink>
</file>

<file path=ppt/ink/ink3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0:38.762"/>
    </inkml:context>
    <inkml:brush xml:id="br0">
      <inkml:brushProperty name="width" value="0.1" units="cm"/>
      <inkml:brushProperty name="height" value="0.1" units="cm"/>
      <inkml:brushProperty name="color" value="#E71224"/>
    </inkml:brush>
  </inkml:definitions>
  <inkml:trace contextRef="#ctx0" brushRef="#br0">1 1 744 0 0,'0'0'2984'0'0,"8"3"-5306"0"0,3 0 2262 0 0,-1 1-1 0 0,1 1 1 0 0,-1 0-1 0 0,0 0 1 0 0,-1 1-1 0 0,1 0 0 0 0,-1 0 1 0 0,10 10-1 0 0,18 24 124 0 0,28 28 314 0 0,-59-63-211 0 0,0 0 0 0 0,1 0 0 0 0,-1-1-1 0 0,1 0 1 0 0,0 0 0 0 0,0 0 0 0 0,0-1-1 0 0,0 0 1 0 0,9 2 0 0 0,9-1-1684 0 0,-16-4 249 0 0</inkml:trace>
</inkml:ink>
</file>

<file path=ppt/ink/ink3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0:39.213"/>
    </inkml:context>
    <inkml:brush xml:id="br0">
      <inkml:brushProperty name="width" value="0.1" units="cm"/>
      <inkml:brushProperty name="height" value="0.1" units="cm"/>
      <inkml:brushProperty name="color" value="#E71224"/>
    </inkml:brush>
  </inkml:definitions>
  <inkml:trace contextRef="#ctx0" brushRef="#br0">1 131 380 0 0,'0'0'4643'0'0,"22"-19"-2983"0"0,0 4-1704 0 0,0 2 0 0 0,1 0 0 0 0,1 2 0 0 0,0 0 0 0 0,0 2-1 0 0,33-9 1 0 0,3-2 98 0 0,-59 20-98 0 0,-1 0 1 0 0,1-1-1 0 0,-1 1 0 0 0,0 0 1 0 0,1 0-1 0 0,-1 0 0 0 0,1 0 1 0 0,-1 0-1 0 0,1 0 0 0 0,-1-1 1 0 0,1 1-1 0 0,-1 0 0 0 0,1 0 1 0 0,-1 1-1 0 0,1-1 1 0 0,-1 0-1 0 0,1 0 0 0 0,-1 0 1 0 0,0 0-1 0 0,1 0 0 0 0,-1 0 1 0 0,1 1-1 0 0,-1-1 0 0 0,1 0 1 0 0,-1 0-1 0 0,0 1 0 0 0,1-1 1 0 0,-1 0-1 0 0,1 1 0 0 0,3 15-3318 0 0,-3-9 1838 0 0</inkml:trace>
</inkml:ink>
</file>

<file path=ppt/ink/ink3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0:39.620"/>
    </inkml:context>
    <inkml:brush xml:id="br0">
      <inkml:brushProperty name="width" value="0.1" units="cm"/>
      <inkml:brushProperty name="height" value="0.1" units="cm"/>
      <inkml:brushProperty name="color" value="#E71224"/>
    </inkml:brush>
  </inkml:definitions>
  <inkml:trace contextRef="#ctx0" brushRef="#br0">0 95 104 0 0,'0'0'7126'0'0,"8"-4"-7069"0"0,169-70 263 0 0,-171 71-658 0 0,0 1 0 0 0,0 1 0 0 0,0-1-1 0 0,0 1 1 0 0,0 0 0 0 0,10 0 0 0 0,-9 0-1818 0 0,1-3-536 0 0</inkml:trace>
</inkml:ink>
</file>

<file path=ppt/ink/ink3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1:24.112"/>
    </inkml:context>
    <inkml:brush xml:id="br0">
      <inkml:brushProperty name="width" value="0.1" units="cm"/>
      <inkml:brushProperty name="height" value="0.1" units="cm"/>
      <inkml:brushProperty name="color" value="#E71224"/>
    </inkml:brush>
  </inkml:definitions>
  <inkml:trace contextRef="#ctx0" brushRef="#br0">1 43 848 0 0,'0'0'5775'0'0,"6"0"-5666"0"0,256-39-2107 0 0,-237 36-856 0 0</inkml:trace>
</inkml:ink>
</file>

<file path=ppt/ink/ink3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1:24.566"/>
    </inkml:context>
    <inkml:brush xml:id="br0">
      <inkml:brushProperty name="width" value="0.1" units="cm"/>
      <inkml:brushProperty name="height" value="0.1" units="cm"/>
      <inkml:brushProperty name="color" value="#E71224"/>
    </inkml:brush>
  </inkml:definitions>
  <inkml:trace contextRef="#ctx0" brushRef="#br0">1 79 3068 0 0,'0'0'3625'0'0,"101"-35"-3873"0"0,-50 26 148 0 0,19-1 96 0 0,-13 1-708 0 0,17-7-2613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6:02.721"/>
    </inkml:context>
    <inkml:brush xml:id="br0">
      <inkml:brushProperty name="width" value="0.035" units="cm"/>
      <inkml:brushProperty name="height" value="0.035" units="cm"/>
    </inkml:brush>
  </inkml:definitions>
  <inkml:trace contextRef="#ctx0" brushRef="#br0">1 266 8249,'0'0'121,"0"-1"-1,0 0 1,0 1 0,1-1 0,-1 1 0,0-1-1,1 0 1,-1 1 0,0-1 0,1 1 0,-1-1-1,0 1 1,1-1 0,-1 1 0,1-1 0,-1 1 0,1 0-1,-1-1 1,1 1 0,-1 0 0,1-1 0,0 1-1,-1 0 1,1 0 0,0-1 0,-1 1 0,1 0-1,-1 0 1,1 0 0,0 0 0,-1 0 0,1 0-1,1 0 1,31 1-755,-17 0 1057,43 0-442,1-2 1,0-3-1,106-21 0,-142 20-17,0-2 0,0 0 0,-1-2 0,0 0 0,0-2 0,-1-1 0,0 0-1,-1-2 1,-1 0 0,0-1 0,34-35 0,-50 46 145,17-21 243,-20 24-274,0 0-1,0-1 0,0 1 0,-1 0 0,1 0 1,0 0-1,-1 0 0,1-1 0,-1 1 0,1 0 1,-1-1-1,0 1 0,0 0 0,1-1 0,-1 1 1,0 0-1,0-1 0,0-1 0,-1 3-59,1 0 0,-1 0 0,1-1 0,0 1 0,-1 0-1,1 0 1,-1 0 0,1 0 0,0 0 0,-1 0 0,1 0 0,-1 0-1,1 0 1,0 0 0,-1 0 0,1 0 0,-1 0 0,1 0 0,0 1-1,-1-1 1,1 0 0,-1 0 0,1 0 0,0 1 0,-1-1 0,1 0 0,0 0-1,-1 1 1,1-1 0,0 0 0,0 1 0,-1-1 0,1 0 0,0 1-1,0-1 1,0 0 0,-1 1 0,1-1 0,0 1 0,-16 18 99,14-16 11,-20 26 119,0 0-1,-17 36 1,31-50-286,1 0 0,1 0 0,0 0 1,1 1-1,0 0 0,-4 32 0,9-44-15,0 0-1,0 0 0,0-1 0,0 1 0,1 0 0,0-1 0,-1 1 1,1 0-1,1-1 0,2 7 0,-4-9 58,1 0-1,-1-1 1,1 1 0,-1 0-1,1 0 1,0-1 0,-1 1-1,1 0 1,0-1 0,-1 1-1,1-1 1,0 1 0,0-1-1,0 1 1,0-1 0,0 0-1,-1 1 1,1-1 0,0 0-1,0 0 1,0 0 0,0 1-1,0-1 1,0 0 0,0 0-1,0 0 1,0-1 0,0 1-1,0 0 1,0 0 0,0 0-1,0-1 1,-1 1 0,1 0-1,0-1 1,0 1 0,0-1-1,0 1 1,-1-1 0,1 0-1,0 1 1,0-1 0,-1 0-1,1 1 1,-1-1 0,2-1-1,25-25 136,-1-1 1,-1-1-1,21-32 0,-24 30-138,1 1 0,1 2 0,35-32 1,-59 60-12,1-1 0,-1 0 1,1 1-1,0-1 0,-1 1 0,1-1 1,0 1-1,0-1 0,-1 1 0,1-1 1,0 1-1,0 0 0,0-1 0,0 1 1,-1 0-1,1 0 0,0 0 1,0 0-1,0 0 0,0 0 0,0 0 1,-1 0-1,1 0 0,0 0 0,0 0 1,0 0-1,0 1 0,0-1 1,-1 0-1,3 1 0,-2 1 10,1 0 0,0-1 1,-1 1-1,1 0 0,-1 0 0,0 0 1,0 0-1,0 0 0,0 0 0,0 0 0,1 4 1,2 9 39,0 0 1,1 25-1,-4-39-42,7 151-1226,-5-62-3491,-2-118-2593,2-7 8445,0 1 0,11-41 0,-7 51-465,2 0 0,0 1 0,2 1 0,0-1 0,1 2-1,2 0 1,15-20 0,-28 40-614,-1 0 1,1 0-1,0 0 1,0 0-1,0 0 1,-1 0-1,1 0 1,0 0-1,0 0 1,0 1-1,0-1 1,1 0-1,-1 1 1,0-1-1,0 1 1,0-1-1,0 1 1,1 0-1,-1-1 1,0 1-1,0 0 1,1 0-1,-1 0 1,0 0-1,0 0 1,1 0-1,1 1 1,-1 0 6,0 0 1,0 0 0,0 1 0,0-1 0,0 1 0,-1-1-1,1 1 1,-1 0 0,1-1 0,-1 1 0,1 0-1,-1 0 1,0 0 0,1 3 0,2 5 84,0 0 1,0 0-1,-1 1 0,0-1 1,2 18-1,-5 0 93,0 0 0,-2 0 0,-1 1 0,-7 29 0,10-47 44,6-17-119,6-15-278,10-22-72,2 1 0,2 1 0,49-59 0,-63 145-413,-1 47 735,-11-72-613,2 0 0,0-1 0,1 1 0,1-1 1,1 0-1,15 36 0,-20-53 239,1-1 0,0 1 1,0-1-1,0 1 0,0-1 0,0 1 0,0-1 1,0 0-1,1 0 0,-1 1 0,0-1 1,1 0-1,-1 0 0,4 1 0,-5-2 76,1 1-1,0-1 1,0 0 0,0 0-1,0 0 1,0 0 0,0 0-1,0 0 1,0 0 0,0-1-1,-1 1 1,1 0-1,0 0 1,0-1 0,0 1-1,0-1 1,0 1 0,-1 0-1,1-1 1,0 0-1,0 1 1,-1-1 0,1 1-1,0-1 1,-1 0 0,1 1-1,-1-1 1,1 0 0,0-1-1,8-12-1392</inkml:trace>
</inkml:ink>
</file>

<file path=ppt/ink/ink3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1:26.018"/>
    </inkml:context>
    <inkml:brush xml:id="br0">
      <inkml:brushProperty name="width" value="0.1" units="cm"/>
      <inkml:brushProperty name="height" value="0.1" units="cm"/>
      <inkml:brushProperty name="color" value="#E71224"/>
    </inkml:brush>
  </inkml:definitions>
  <inkml:trace contextRef="#ctx0" brushRef="#br0">457 1 220 0 0,'0'0'6140'0'0,"-4"6"-7772"0"0,-12 28 1848 0 0,1 0-1 0 0,1 1 0 0 0,-14 60 1 0 0,9-29 137 0 0,-172 645 1533 0 0,67-171-1243 0 0,107-479-529 0 0,8-30 107 0 0,-10 60 0 0 0,19-90-211 0 0,0 0-1 0 0,0 0 1 0 0,0 0-1 0 0,0 0 0 0 0,0 0 1 0 0,0 0-1 0 0,0 0 1 0 0,1-1-1 0 0,-1 1 1 0 0,0 0-1 0 0,1 0 1 0 0,-1 0-1 0 0,1 0 1 0 0,-1 0-1 0 0,1 0 0 0 0,-1-1 1 0 0,1 1-1 0 0,0 0 1 0 0,-1 0-1 0 0,1-1 1 0 0,0 1-1 0 0,-1-1 1 0 0,1 1-1 0 0,0 0 1 0 0,0-1-1 0 0,0 1 0 0 0,0-1 1 0 0,-1 0-1 0 0,1 1 1 0 0,1-1-1 0 0,35 9 241 0 0,-34-9-259 0 0,42 4 376 0 0,51-1 1 0 0,-81-3-297 0 0,789-18 1083 0 0,-192 0-910 0 0,576 41 207 0 0,-1051-16-382 0 0,338 11 536 0 0,-460-20 73 0 0,-19-5-75 0 0,-28-7-981 0 0,-15 4-1377 0 0,-58-4 0 0 0,24 5-323 0 0,-37-9-1020 0 0</inkml:trace>
</inkml:ink>
</file>

<file path=ppt/ink/ink3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1:26.923"/>
    </inkml:context>
    <inkml:brush xml:id="br0">
      <inkml:brushProperty name="width" value="0.1" units="cm"/>
      <inkml:brushProperty name="height" value="0.1" units="cm"/>
      <inkml:brushProperty name="color" value="#E71224"/>
    </inkml:brush>
  </inkml:definitions>
  <inkml:trace contextRef="#ctx0" brushRef="#br0">189 240 5897 0 0,'0'0'2980'0'0,"-8"3"-4748"0"0,3-1 1804 0 0,1 0-1 0 0,0 0 1 0 0,0 0-1 0 0,0 1 0 0 0,0 0 1 0 0,1 0-1 0 0,-1 0 1 0 0,1 0-1 0 0,0 0 0 0 0,-5 7 1 0 0,7-8-46 0 0,22-10 0 0 0,15-18 26 0 0,-24 17-26 0 0,1 0-1 0 0,-1 1 1 0 0,27-13-1 0 0,-38 21-5 0 0,-1 0-1 0 0,0 0 1 0 0,0 0-1 0 0,1 0 1 0 0,-1 0-1 0 0,0 0 1 0 0,0 0-1 0 0,0 0 1 0 0,1 0-1 0 0,-1 0 1 0 0,0 0 0 0 0,0 0-1 0 0,1 0 1 0 0,-1 0-1 0 0,0 0 1 0 0,0 0-1 0 0,0 0 1 0 0,1 0-1 0 0,-1 0 1 0 0,0 0-1 0 0,0 0 1 0 0,1 0-1 0 0,-1 0 1 0 0,0 0-1 0 0,0 1 1 0 0,0-1-1 0 0,1 0 1 0 0,-1 0-1 0 0,0 0 1 0 0,0 0-1 0 0,0 0 1 0 0,0 1-1 0 0,0-1 1 0 0,1 0-1 0 0,-1 0 1 0 0,0 0-1 0 0,0 1 1 0 0,0-1-1 0 0,0 0 1 0 0,0 0-1 0 0,0 0 1 0 0,0 1-1 0 0,0-1 1 0 0,0 0-1 0 0,0 0 1 0 0,0 1 0 0 0,0-1-1 0 0,0 0 1 0 0,0 0-1 0 0,0 0 1 0 0,0 1-1 0 0,0-1 1 0 0,0 0-1 0 0,0 0 1 0 0,0 1-1 0 0,0-1 1 0 0,0 0-1 0 0,0 0 1 0 0,0 0-1 0 0,0 1 1 0 0,0-1-1 0 0,-1 0 1 0 0,-6 15 319 0 0,2-10-147 0 0,-1-1-1 0 0,-1 0 1 0 0,1-1-1 0 0,-1 1 1 0 0,1-1 0 0 0,-1 0-1 0 0,0-1 1 0 0,0 0 0 0 0,0 0-1 0 0,-9 1 1 0 0,-5 0 36 0 0,0 0 0 0 0,-26-1 0 0 0,42-2-142 0 0,-1-1-1 0 0,1 1 0 0 0,0-1 1 0 0,0 0-1 0 0,-1 0 0 0 0,1 0 1 0 0,0-1-1 0 0,0 0 0 0 0,1 0 1 0 0,-1 0-1 0 0,0-1 0 0 0,-6-4 1 0 0,9 6-42 0 0,1 0 0 0 0,-1 0 0 0 0,1-1 0 0 0,0 1 0 0 0,0-1 0 0 0,0 1 0 0 0,-1-1 0 0 0,1 1 0 0 0,1-1 0 0 0,-1 0 0 0 0,0 0 0 0 0,0 1 0 0 0,1-1 0 0 0,-1 0 0 0 0,1 0 0 0 0,-1 0 0 0 0,1 1 0 0 0,0-1 0 0 0,0 0 0 0 0,-1 0 0 0 0,1 0 0 0 0,1 0 0 0 0,-1 0 0 0 0,0 0 0 0 0,0 0 0 0 0,1 1 0 0 0,-1-1 0 0 0,1 0 0 0 0,0 0 0 0 0,-1 0 0 0 0,1 1 0 0 0,0-1 0 0 0,0 0 0 0 0,0 1 0 0 0,0-1 0 0 0,0 1 0 0 0,2-2 0 0 0,10-13-136 0 0,1 0 0 0 0,0 1 0 0 0,1 1-1 0 0,1 0 1 0 0,0 1 0 0 0,1 1 0 0 0,0 0 0 0 0,1 2-1 0 0,0 0 1 0 0,1 1 0 0 0,0 0 0 0 0,1 2 0 0 0,39-10-1 0 0,-57 16 72 0 0,1 0 0 0 0,0 1-1 0 0,0-1 1 0 0,-1 1-1 0 0,1 0 1 0 0,0 0 0 0 0,0 0-1 0 0,0 0 1 0 0,-1 0-1 0 0,1 0 1 0 0,0 1 0 0 0,0 0-1 0 0,0-1 1 0 0,-1 1-1 0 0,1 0 1 0 0,-1 0 0 0 0,1 1-1 0 0,4 2 1 0 0,-5-2 30 0 0,-1 0 1 0 0,1 0-1 0 0,-1 1 0 0 0,0-1 1 0 0,0 0-1 0 0,1 1 1 0 0,-2-1-1 0 0,1 1 1 0 0,0 0-1 0 0,0-1 0 0 0,-1 1 1 0 0,1 0-1 0 0,-1-1 1 0 0,0 1-1 0 0,0 0 0 0 0,0-1 1 0 0,0 1-1 0 0,-1 0 1 0 0,1-1-1 0 0,-2 5 1 0 0,-1 5 117 0 0,0 0 1 0 0,0 0 0 0 0,-2-1 0 0 0,1 1-1 0 0,-2-1 1 0 0,-12 21 0 0 0,-50 62 585 0 0,48-69-534 0 0,-56 69 419 0 0,36-46-239 0 0,-66 102 1 0 0,97-127-535 0 0,8-22 203 0 0,1-1-1 0 0,0 1 0 0 0,0 0 1 0 0,0-1-1 0 0,0 1 0 0 0,0-1 0 0 0,0 1 1 0 0,0 0-1 0 0,1-1 0 0 0,-1 1 1 0 0,0 0-1 0 0,0-1 0 0 0,0 1 1 0 0,1-1-1 0 0,-1 1 0 0 0,0-1 1 0 0,1 1-1 0 0,-1 0 0 0 0,0-1 0 0 0,2 1 1 0 0,0 1 48 0 0,0-1 0 0 0,1 0 1 0 0,0 0-1 0 0,-1 0 0 0 0,1 0 1 0 0,0-1-1 0 0,-1 1 0 0 0,1-1 1 0 0,0 1-1 0 0,0-1 0 0 0,0 0 1 0 0,3 0-1 0 0,72-3 454 0 0,-1-2 0 0 0,114-24 1 0 0,-84 12-406 0 0,-97 18-702 0 0</inkml:trace>
</inkml:ink>
</file>

<file path=ppt/ink/ink3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1:29.085"/>
    </inkml:context>
    <inkml:brush xml:id="br0">
      <inkml:brushProperty name="width" value="0.1" units="cm"/>
      <inkml:brushProperty name="height" value="0.1" units="cm"/>
      <inkml:brushProperty name="color" value="#E71224"/>
    </inkml:brush>
  </inkml:definitions>
  <inkml:trace contextRef="#ctx0" brushRef="#br0">213 42 1004 0 0,'0'0'8194'0'0,"4"-7"-7735"0"0,11-20-28 0 0,-12 20-104 0 0,-4 7-430 0 0,0 0 0 0 0,0 1 0 0 0,0-1 0 0 0,0 1 0 0 0,0-1 1 0 0,0 1-1 0 0,1-1 0 0 0,-1 1 0 0 0,0-1 0 0 0,0 1 0 0 0,0 0 0 0 0,1 0 0 0 0,-1-1 0 0 0,0 1 1 0 0,1 0-1 0 0,-1 0 0 0 0,0 0 0 0 0,1 0 0 0 0,-1 1 0 0 0,-13 26 239 0 0,5-11-6 0 0,-44 71 430 0 0,30-48-1584 0 0,-2-1-1 0 0,-34 40 1 0 0,58-77 760 0 0,0-1 1 0 0,0 0-1 0 0,0 1 1 0 0,-1-1-1 0 0,1 0 1 0 0,0 0-1 0 0,-1 0 1 0 0,1 0-1 0 0,-1 0 1 0 0,1 0-1 0 0,-1-1 0 0 0,0 1 1 0 0,1 0-1 0 0,-3 0 1 0 0,-9-1-1494 0 0</inkml:trace>
</inkml:ink>
</file>

<file path=ppt/ink/ink3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1:29.553"/>
    </inkml:context>
    <inkml:brush xml:id="br0">
      <inkml:brushProperty name="width" value="0.1" units="cm"/>
      <inkml:brushProperty name="height" value="0.1" units="cm"/>
      <inkml:brushProperty name="color" value="#E71224"/>
    </inkml:brush>
  </inkml:definitions>
  <inkml:trace contextRef="#ctx0" brushRef="#br0">0 0 1748 0 0,'0'0'4085'0'0,"10"12"-4806"0"0,22 33 1050 0 0,43 78 0 0 0,-46-65-247 0 0,-10-19-2996 0 0,-15-30 1132 0 0</inkml:trace>
</inkml:ink>
</file>

<file path=ppt/ink/ink3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1:29.990"/>
    </inkml:context>
    <inkml:brush xml:id="br0">
      <inkml:brushProperty name="width" value="0.1" units="cm"/>
      <inkml:brushProperty name="height" value="0.1" units="cm"/>
      <inkml:brushProperty name="color" value="#E71224"/>
    </inkml:brush>
  </inkml:definitions>
  <inkml:trace contextRef="#ctx0" brushRef="#br0">1 27 6117 0 0,'0'0'2074'0'0,"12"-4"-2418"0"0,2-1 305 0 0,1 0 0 0 0,-1 1 0 0 0,1 1 0 0 0,-1 1 0 0 0,25-2 0 0 0,-16 4 237 0 0,41 6 1 0 0,-58-5-634 0 0,1 0 1 0 0,-1 0 0 0 0,0 1-1 0 0,0 0 1 0 0,0 0-1 0 0,0 1 1 0 0,0-1 0 0 0,-1 1-1 0 0,1 0 1 0 0,-1 1-1 0 0,8 6 1 0 0,-11-2-2363 0 0</inkml:trace>
  <inkml:trace contextRef="#ctx0" brushRef="#br0" timeOffset="1">27 181 184 0 0,'0'0'3584'0'0,"84"6"-2996"0"0,-54-6-236 0 0,7 0-120 0 0,1 0-88 0 0,2 0-144 0 0,-6-2-740 0 0,10-5-1476 0 0</inkml:trace>
</inkml:ink>
</file>

<file path=ppt/ink/ink3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1:31.373"/>
    </inkml:context>
    <inkml:brush xml:id="br0">
      <inkml:brushProperty name="width" value="0.1" units="cm"/>
      <inkml:brushProperty name="height" value="0.1" units="cm"/>
      <inkml:brushProperty name="color" value="#E71224"/>
    </inkml:brush>
  </inkml:definitions>
  <inkml:trace contextRef="#ctx0" brushRef="#br0">3 150 716 0 0,'0'0'7681'0'0,"-1"-4"-7587"0"0,1 3-83 0 0,0-1-1 0 0,-1 1 1 0 0,1 0 0 0 0,0-1-1 0 0,0 1 1 0 0,0 0 0 0 0,0-1 0 0 0,0 1-1 0 0,0 0 1 0 0,0 0 0 0 0,0-1 0 0 0,1 1-1 0 0,-1 0 1 0 0,0-1 0 0 0,1 1 0 0 0,-1 0-1 0 0,1 0 1 0 0,1-2 0 0 0,23-21 58 0 0,-9 13-124 0 0,0 1-1 0 0,1 0 1 0 0,-1 1-1 0 0,2 1 1 0 0,-1 1 0 0 0,1 0-1 0 0,0 2 1 0 0,20-5-1 0 0,0 3-30 0 0,1 2-1 0 0,74-1 0 0 0,-110 6 56 0 0,0 0 0 0 0,0 0 0 0 0,0 0-1 0 0,0 0 1 0 0,0 1 0 0 0,0-1 0 0 0,-1 1 0 0 0,1 0-1 0 0,0 0 1 0 0,0 0 0 0 0,-1 0 0 0 0,1 0-1 0 0,-1 1 1 0 0,1-1 0 0 0,-1 1 0 0 0,1 0 0 0 0,3 3-1 0 0,-5-3 38 0 0,-1-1-1 0 0,1 1 0 0 0,0-1 0 0 0,0 1 1 0 0,-1-1-1 0 0,1 1 0 0 0,-1 0 0 0 0,1 0 1 0 0,-1-1-1 0 0,0 1 0 0 0,0 0 0 0 0,0-1 1 0 0,0 1-1 0 0,0 0 0 0 0,0 0 0 0 0,0-1 1 0 0,0 1-1 0 0,-1 0 0 0 0,1 0 0 0 0,-1-1 0 0 0,1 1 1 0 0,-1-1-1 0 0,0 1 0 0 0,0 0 0 0 0,0-1 1 0 0,1 1-1 0 0,-1-1 0 0 0,-1 0 0 0 0,0 3 1 0 0,-22 23 101 0 0,0 0-1 0 0,-2-1 1 0 0,0-1 0 0 0,-52 35 0 0 0,64-49-30 0 0,-2 1 86 0 0,-1 0 0 0 0,-20 11 0 0 0,46-27-249 0 0,0 1 0 0 0,1 1 0 0 0,-1 0 1 0 0,1 0-1 0 0,16 0 0 0 0,56-1-110 0 0,-43 2 108 0 0,50 2-13 0 0,-81 0 89 0 0,0 0 0 0 0,0 1 1 0 0,0-1-1 0 0,-1 1 0 0 0,1 1 0 0 0,0 0 0 0 0,-1 0 0 0 0,11 6 0 0 0,-15-8-16 0 0,-1 1 0 0 0,0-1-1 0 0,0 1 1 0 0,0 0 0 0 0,0-1 0 0 0,0 1-1 0 0,0 0 1 0 0,-1 0 0 0 0,1 0-1 0 0,-1 0 1 0 0,1 1 0 0 0,-1-1 0 0 0,0 0-1 0 0,1 1 1 0 0,-1-1 0 0 0,-1 1 0 0 0,1-1-1 0 0,1 5 1 0 0,-2-3 24 0 0,0 0-1 0 0,0 0 1 0 0,0 0-1 0 0,0 0 1 0 0,-1 0-1 0 0,0 0 1 0 0,0 0-1 0 0,0 0 1 0 0,0 0-1 0 0,-4 7 1 0 0,-1 1 64 0 0,0-1 0 0 0,-1 0 0 0 0,-1-1 0 0 0,0 1 0 0 0,0-2 0 0 0,-15 15 0 0 0,11-15 162 0 0,0 1-1 0 0,-1-1 1 0 0,0-1 0 0 0,0-1-1 0 0,-1 0 1 0 0,0 0 0 0 0,-1-1-1 0 0,-23 6 1 0 0,12-6 538 0 0,0 0 0 0 0,0-2 0 0 0,0-1 0 0 0,-32-1 252 0 0,75-7-4337 0 0,-5-2-1157 0 0,9-14-1142 0 0</inkml:trace>
</inkml:ink>
</file>

<file path=ppt/ink/ink3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1:39.537"/>
    </inkml:context>
    <inkml:brush xml:id="br0">
      <inkml:brushProperty name="width" value="0.1" units="cm"/>
      <inkml:brushProperty name="height" value="0.1" units="cm"/>
      <inkml:brushProperty name="color" value="#E71224"/>
    </inkml:brush>
  </inkml:definitions>
  <inkml:trace contextRef="#ctx0" brushRef="#br0">67 101 2552 0 0,'0'0'4089'0'0,"5"-3"-4504"0"0,16-8 200 0 0,-20 11 214 0 0,-1 0 1 0 0,1 0-1 0 0,-1-1 0 0 0,0 1 0 0 0,1 0 0 0 0,-1 0 0 0 0,0 0 1 0 0,1 1-1 0 0,-1-1 0 0 0,1 0 0 0 0,-1 0 0 0 0,0 0 0 0 0,1 0 1 0 0,-1 0-1 0 0,0 0 0 0 0,1 1 0 0 0,-1-1 0 0 0,0 0 0 0 0,1 0 1 0 0,-1 0-1 0 0,0 1 0 0 0,1-1 0 0 0,-1 0 0 0 0,0 0 0 0 0,1 1 1 0 0,-1-1-1 0 0,0 0 0 0 0,0 1 0 0 0,0-1 0 0 0,1 0 0 0 0,-1 1 1 0 0,0-1-1 0 0,0 0 0 0 0,0 1 0 0 0,0-1 0 0 0,0 1 0 0 0,0-1 1 0 0,0 0-1 0 0,0 1 0 0 0,1-1 0 0 0,-1 0 0 0 0,-1 1 0 0 0,1-1 1 0 0,0 1-1 0 0,0-1 0 0 0,0 0 0 0 0,0 1 0 0 0,0-1 0 0 0,0 1 1 0 0,-4 19 947 0 0,0-17-828 0 0,-1 0 1 0 0,1-1-1 0 0,-1 0 0 0 0,1 0 0 0 0,-1 0 0 0 0,0-1 0 0 0,0 1 0 0 0,0-1 0 0 0,1 0 0 0 0,-1-1 1 0 0,0 1-1 0 0,-1-1 0 0 0,1 0 0 0 0,0 0 0 0 0,0-1 0 0 0,-5 0 0 0 0,9 0-98 0 0,0 1 0 0 0,1-1 0 0 0,-1 1 0 0 0,0-1 0 0 0,0 0 0 0 0,1 1 0 0 0,-1-1 0 0 0,0 0 0 0 0,1 0 0 0 0,-1 1 0 0 0,0-1 0 0 0,1 0 0 0 0,0 0 0 0 0,-1 0 0 0 0,1 0 0 0 0,-1 0 0 0 0,1 0 0 0 0,0 0 0 0 0,-1 0 0 0 0,1 0 0 0 0,0 0 0 0 0,0 0 0 0 0,0 0 0 0 0,0 0 0 0 0,0 0 0 0 0,0 0 0 0 0,0 0 0 0 0,0 0 0 0 0,1 0 0 0 0,-1 0 0 0 0,1-1 0 0 0,-1-2-58 0 0,1 1 0 0 0,0-1 0 0 0,1 1 0 0 0,-1-1 0 0 0,0 1 0 0 0,1 0 0 0 0,3-5 0 0 0,1 1-55 0 0,0 0 0 0 0,1 1-1 0 0,0 0 1 0 0,0 0 0 0 0,0 1 0 0 0,1-1-1 0 0,0 2 1 0 0,0-1 0 0 0,0 1 0 0 0,0 1-1 0 0,1-1 1 0 0,0 1 0 0 0,-1 1 0 0 0,1 0-1 0 0,0 0 1 0 0,0 0 0 0 0,0 1 0 0 0,1 1-1 0 0,-1 0 1 0 0,0 0 0 0 0,14 2 0 0 0,-20-1 89 0 0,1 0 0 0 0,-1 0 0 0 0,0 0 0 0 0,0 0 0 0 0,0 1 0 0 0,0 0 0 0 0,0-1 1 0 0,0 1-1 0 0,-1 0 0 0 0,1 0 0 0 0,-1 0 0 0 0,1 1 0 0 0,-1-1 0 0 0,0 1 0 0 0,0-1 1 0 0,0 1-1 0 0,0 0 0 0 0,2 4 0 0 0,-1-2 44 0 0,-1 0-1 0 0,-1 1 1 0 0,1-1 0 0 0,-1 1-1 0 0,0 0 1 0 0,0-1 0 0 0,0 1-1 0 0,-1 0 1 0 0,-1 11 0 0 0,0-2 81 0 0,-2 0 1 0 0,0 0-1 0 0,0 0 1 0 0,-2 0 0 0 0,0-1-1 0 0,0 1 1 0 0,-9 14-1 0 0,-9 8 407 0 0,-53 68 0 0 0,38-57-130 0 0,38-48-402 0 0,0 0 0 0 0,0 0-1 0 0,0 0 1 0 0,0 0-1 0 0,-1 0 1 0 0,1 1 0 0 0,0-1-1 0 0,0 0 1 0 0,0 0 0 0 0,0 0-1 0 0,0 0 1 0 0,0 0 0 0 0,0 0-1 0 0,0 0 1 0 0,0 0-1 0 0,0 1 1 0 0,0-1 0 0 0,0 0-1 0 0,0 0 1 0 0,0 0 0 0 0,0 0-1 0 0,0 0 1 0 0,0 0 0 0 0,0 1-1 0 0,0-1 1 0 0,0 0 0 0 0,0 0-1 0 0,0 0 1 0 0,0 0-1 0 0,0 0 1 0 0,0 0 0 0 0,0 0-1 0 0,0 1 1 0 0,0-1 0 0 0,0 0-1 0 0,0 0 1 0 0,0 0 0 0 0,0 0-1 0 0,0 0 1 0 0,1 0-1 0 0,-1 0 1 0 0,0 0 0 0 0,0 0-1 0 0,0 0 1 0 0,0 1 0 0 0,0-1-1 0 0,0 0 1 0 0,0 0 0 0 0,0 0-1 0 0,1 0 1 0 0,-1 0-1 0 0,0 0 1 0 0,0 0 0 0 0,0 0-1 0 0,0 0 1 0 0,0 0 0 0 0,0 0-1 0 0,0 0 1 0 0,1 0 0 0 0,-1 0-1 0 0,14-1-91 0 0,18-6 157 0 0,-30 7-41 0 0,353-68-2430 0 0,-354 68 2376 0 0,41-9-2432 0 0,6-7-1677 0 0</inkml:trace>
</inkml:ink>
</file>

<file path=ppt/ink/ink3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1:40.817"/>
    </inkml:context>
    <inkml:brush xml:id="br0">
      <inkml:brushProperty name="width" value="0.1" units="cm"/>
      <inkml:brushProperty name="height" value="0.1" units="cm"/>
      <inkml:brushProperty name="color" value="#E71224"/>
    </inkml:brush>
  </inkml:definitions>
  <inkml:trace contextRef="#ctx0" brushRef="#br0">86 1 912 0 0,'0'0'4471'0'0,"-44"560"-1139"0"0,3 4-2597 0 0,41-524-681 0 0,3-1 0 0 0,13 67 0 0 0,-16-105-66 0 0,0 0 0 0 0,0 1 1 0 0,0-1-1 0 0,1 0 0 0 0,-1 0 0 0 0,0 0 1 0 0,1 1-1 0 0,-1-1 0 0 0,1 0 1 0 0,-1 0-1 0 0,1 0 0 0 0,0 0 1 0 0,0 0-1 0 0,-1 0 0 0 0,1 0 1 0 0,0 0-1 0 0,0 0 0 0 0,1 1 1 0 0,24 0-193 0 0,-21-2 290 0 0,230-25 108 0 0,-63 5-310 0 0,610-2-164 0 0,-696 22 364 0 0,650-10 148 0 0,307 7 2925 0 0,-1052 4-4310 0 0,-23 3-4191 0 0,-4-4 1546 0 0</inkml:trace>
</inkml:ink>
</file>

<file path=ppt/ink/ink3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1:41.875"/>
    </inkml:context>
    <inkml:brush xml:id="br0">
      <inkml:brushProperty name="width" value="0.1" units="cm"/>
      <inkml:brushProperty name="height" value="0.1" units="cm"/>
      <inkml:brushProperty name="color" value="#E71224"/>
    </inkml:brush>
  </inkml:definitions>
  <inkml:trace contextRef="#ctx0" brushRef="#br0">115 1 2780 0 0,'0'0'8649'0'0,"-3"11"-9029"0"0,-70 337 2092 0 0,39-198-1261 0 0,30-121 1638 0 0,13-33-4377 0 0,-5 2 1566 0 0,18-13-4928 0 0,2-11-299 0 0</inkml:trace>
</inkml:ink>
</file>

<file path=ppt/ink/ink3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1:57.052"/>
    </inkml:context>
    <inkml:brush xml:id="br0">
      <inkml:brushProperty name="width" value="0.1" units="cm"/>
      <inkml:brushProperty name="height" value="0.1" units="cm"/>
      <inkml:brushProperty name="color" value="#E71224"/>
    </inkml:brush>
  </inkml:definitions>
  <inkml:trace contextRef="#ctx0" brushRef="#br0">88 0 8 0 0,'0'0'6205'0'0,"-10"27"-5351"0"0,2-14-571 0 0,1 1-1 0 0,-2-2 0 0 0,0 1 0 0 0,0-1 1 0 0,-21 19-1 0 0,26-28-5 0 0,2-1-770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6:03.128"/>
    </inkml:context>
    <inkml:brush xml:id="br0">
      <inkml:brushProperty name="width" value="0.035" units="cm"/>
      <inkml:brushProperty name="height" value="0.035" units="cm"/>
    </inkml:brush>
  </inkml:definitions>
  <inkml:trace contextRef="#ctx0" brushRef="#br0">146 69 720,'57'-68'7853,"-71"72"-3864,-10 8-3712,8-1-58,1 1-1,0 0 1,1 1-1,0 1 1,1 0-1,0 1 1,2 0-1,-13 20 1,20-27-215,-1 1 0,2-1 0,-1 0 1,1 1-1,0 0 0,1 0 0,0 0 1,-1 14-1,3-17-13,0 0-1,0 0 1,1 1 0,-1-1 0,2 0-1,-1 0 1,1 0 0,0 0 0,0-1 0,0 1-1,1 0 1,0-1 0,6 10 0,-4-9-68,1-1 0,-1 1 0,1-1 0,0 0 0,0 0 0,1 0 0,0-1 0,0 0 0,0-1 0,0 1 0,0-1 1,1-1-1,14 4 0,-1-1-531,1-2 0,-1 0 1,42-1-1,-45-2-451,0-1 0,-1-1 0,1-1 0,0 0 0,23-8-1,-3-4-2964</inkml:trace>
</inkml:ink>
</file>

<file path=ppt/ink/ink3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1:58.892"/>
    </inkml:context>
    <inkml:brush xml:id="br0">
      <inkml:brushProperty name="width" value="0.1" units="cm"/>
      <inkml:brushProperty name="height" value="0.1" units="cm"/>
      <inkml:brushProperty name="color" value="#E71224"/>
    </inkml:brush>
  </inkml:definitions>
  <inkml:trace contextRef="#ctx0" brushRef="#br0">0 161 1240 0 0,'0'0'3872'0'0,"7"-7"-3777"0"0,11-11-9 0 0,11-11 487 0 0,-1 0 0 0 0,26-37 1 0 0,-44 54-123 0 0,-6 15-225 0 0,-4 26-213 0 0,-1-14-115 0 0,2 5 83 0 0,-1-12-269 0 0,0 0 0 0 0,0 0 0 0 0,0 0 0 0 0,-4 16 1 0 0,-6 3-2652 0 0</inkml:trace>
</inkml:ink>
</file>

<file path=ppt/ink/ink3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0:25.978"/>
    </inkml:context>
    <inkml:brush xml:id="br0">
      <inkml:brushProperty name="width" value="0.1" units="cm"/>
      <inkml:brushProperty name="height" value="0.1" units="cm"/>
      <inkml:brushProperty name="color" value="#E71224"/>
    </inkml:brush>
  </inkml:definitions>
  <inkml:trace contextRef="#ctx0" brushRef="#br0">218 1 3008 0 0,'0'0'4334'0'0,"-4"11"-7134"0"0,-3 11 2703 0 0,-138 367-1042 0 0,87-287 1367 0 0,55-92-592 0 0,2-3-1570 0 0</inkml:trace>
  <inkml:trace contextRef="#ctx0" brushRef="#br0" timeOffset="1">497 325 4136 0 0,'0'0'512'0'0,"-12"-2"-342"0"0,5 1-172 0 0,-42-5 71 0 0,46 6-83 0 0,1 0 0 0 0,-1 0 0 0 0,0 0 0 0 0,0 0 0 0 0,0 1 0 0 0,0-1 0 0 0,0 1 0 0 0,1 0 1 0 0,-1 0-1 0 0,0 0 0 0 0,0 0 0 0 0,1 0 0 0 0,-1 1 0 0 0,1-1 0 0 0,-1 1 0 0 0,-3 3 0 0 0,4-3-4 0 0,0 1 1 0 0,1-1-1 0 0,-1 1 0 0 0,1 0 0 0 0,0-1 0 0 0,-1 1 0 0 0,1 0 0 0 0,0 0 0 0 0,1 0 0 0 0,-1-1 0 0 0,0 1 0 0 0,1 0 0 0 0,0 0 0 0 0,-1 0 0 0 0,1 0 0 0 0,1 0 0 0 0,-1 0 0 0 0,0 0 0 0 0,1 0 0 0 0,-1 0 0 0 0,1 0 0 0 0,0 0 0 0 0,0 0 1 0 0,0-1-1 0 0,0 1 0 0 0,1 0 0 0 0,-1 0 0 0 0,3 2 0 0 0,5 9 40 0 0,0-1 0 0 0,1 0 1 0 0,21 21-1 0 0,-25-27 11 0 0,7 5 124 0 0,-9-9-115 0 0,0 0 0 0 0,0 0-1 0 0,-1 1 1 0 0,0-1 0 0 0,0 1 0 0 0,0 0 0 0 0,0-1 0 0 0,0 1 0 0 0,-1 1 0 0 0,1-1-1 0 0,-1 0 1 0 0,3 9 0 0 0,-5-13-42 0 0,0 1 0 0 0,0-1 0 0 0,0 0-1 0 0,0 1 1 0 0,0-1 0 0 0,-1 0 0 0 0,1 1 0 0 0,0-1 0 0 0,0 0-1 0 0,0 1 1 0 0,0-1 0 0 0,-1 0 0 0 0,1 1 0 0 0,0-1 0 0 0,0 0-1 0 0,0 0 1 0 0,-1 1 0 0 0,1-1 0 0 0,0 0 0 0 0,-1 0 0 0 0,1 1-1 0 0,0-1 1 0 0,0 0 0 0 0,-1 0 0 0 0,1 0 0 0 0,0 0-1 0 0,-1 1 1 0 0,1-1 0 0 0,0 0 0 0 0,-1 0 0 0 0,-11 3 45 0 0,1 0 0 0 0,0-1 0 0 0,-1-1 0 0 0,-18 1 0 0 0,-1 0 64 0 0,-187 9-471 0 0,109-10-1308 0 0</inkml:trace>
</inkml:ink>
</file>

<file path=ppt/ink/ink3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0:23.906"/>
    </inkml:context>
    <inkml:brush xml:id="br0">
      <inkml:brushProperty name="width" value="0.1" units="cm"/>
      <inkml:brushProperty name="height" value="0.1" units="cm"/>
      <inkml:brushProperty name="color" value="#E71224"/>
    </inkml:brush>
  </inkml:definitions>
  <inkml:trace contextRef="#ctx0" brushRef="#br0">302 49 12 0 0,'0'0'6863'0'0,"-3"-8"-6675"0"0,-10-24-314 0 0,13 32 107 0 0,-1-1 0 0 0,1 0 0 0 0,-1 1 1 0 0,1-1-1 0 0,-1 1 0 0 0,0-1 0 0 0,1 1 0 0 0,-1-1 1 0 0,0 1-1 0 0,0-1 0 0 0,1 1 0 0 0,-1-1 1 0 0,0 1-1 0 0,0 0 0 0 0,1 0 0 0 0,-1-1 1 0 0,0 1-1 0 0,0 0 0 0 0,0 0 0 0 0,1 0 1 0 0,-1 0-1 0 0,0 0 0 0 0,0 0 0 0 0,0 0 0 0 0,0 0 1 0 0,1 0-1 0 0,-1 0 0 0 0,0 1 0 0 0,-1-1 1 0 0,-23 11-204 0 0,20-9 196 0 0,-17 7-35 0 0,1 2-1 0 0,0 0 1 0 0,1 2 0 0 0,0 0-1 0 0,1 1 1 0 0,-26 25 0 0 0,39-33 48 0 0,0 0 0 0 0,0 0 0 0 0,1 0 1 0 0,0 1-1 0 0,0 0 0 0 0,0 0 0 0 0,1 1 1 0 0,0-1-1 0 0,1 1 0 0 0,0 0 1 0 0,0 0-1 0 0,0 0 0 0 0,1 0 0 0 0,1 1 1 0 0,-1-1-1 0 0,1 0 0 0 0,1 1 0 0 0,-1-1 1 0 0,1 1-1 0 0,1-1 0 0 0,2 16 0 0 0,-1-19 34 0 0,-1 1 0 0 0,2-1-1 0 0,-1 0 1 0 0,0 0 0 0 0,1-1-1 0 0,0 1 1 0 0,0 0-1 0 0,0-1 1 0 0,1 0 0 0 0,-1 0-1 0 0,1 0 1 0 0,0 0-1 0 0,0 0 1 0 0,1-1 0 0 0,-1 0-1 0 0,1 0 1 0 0,-1 0-1 0 0,1 0 1 0 0,0-1 0 0 0,0 0-1 0 0,0 0 1 0 0,0 0-1 0 0,1-1 1 0 0,-1 1 0 0 0,0-1-1 0 0,9 0 1 0 0,-8 0 100 0 0,0 0 0 0 0,-1-1-1 0 0,1 0 1 0 0,0 0 0 0 0,0 0 0 0 0,0-1 0 0 0,0 0 0 0 0,-1 0 0 0 0,1-1 0 0 0,0 1 0 0 0,-1-1 0 0 0,1 0 0 0 0,-1-1-1 0 0,0 1 1 0 0,1-1 0 0 0,-1 0 0 0 0,-1 0 0 0 0,1-1 0 0 0,0 0 0 0 0,-1 0 0 0 0,0 0 0 0 0,0 0 0 0 0,0 0 0 0 0,5-8-1 0 0,-5 3 50 0 0,0 1-1 0 0,0-1 1 0 0,-1 0-1 0 0,0 0 0 0 0,-1-1 1 0 0,0 1-1 0 0,0 0 1 0 0,-1-1-1 0 0,0 0 0 0 0,-1-10 1 0 0,0 17-223 0 0,0 1 1 0 0,0-1-1 0 0,0 0 1 0 0,0 0-1 0 0,-1 0 1 0 0,1 0-1 0 0,-1 0 1 0 0,0 0-1 0 0,0 1 1 0 0,0-1-1 0 0,0 0 1 0 0,0 0-1 0 0,-1 1 1 0 0,1-1-1 0 0,-1 1 1 0 0,1 0-1 0 0,-1-1 1 0 0,0 1-1 0 0,0 0 1 0 0,0 0-1 0 0,-1 0 1 0 0,1 0-1 0 0,0 0 1 0 0,-1 1-1 0 0,1-1 1 0 0,-1 1-1 0 0,1-1 1 0 0,-1 1-1 0 0,0 0 1 0 0,1 0-1 0 0,-1 0 1 0 0,0 1-1 0 0,0-1 1 0 0,0 1-1 0 0,-5-1 1 0 0,-1 1-308 0 0,0 1 1 0 0,0 0-1 0 0,0 0 1 0 0,0 1 0 0 0,0 0-1 0 0,1 0 1 0 0,-1 1-1 0 0,1 0 1 0 0,-1 1-1 0 0,1 0 1 0 0,0 0-1 0 0,1 1 1 0 0,-14 10-1 0 0,3-2-1504 0 0</inkml:trace>
</inkml:ink>
</file>

<file path=ppt/ink/ink3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0:24.309"/>
    </inkml:context>
    <inkml:brush xml:id="br0">
      <inkml:brushProperty name="width" value="0.1" units="cm"/>
      <inkml:brushProperty name="height" value="0.1" units="cm"/>
      <inkml:brushProperty name="color" value="#E71224"/>
    </inkml:brush>
  </inkml:definitions>
  <inkml:trace contextRef="#ctx0" brushRef="#br0">142 1 2540 0 0,'0'0'3453'0'0,"-1"9"-5606"0"0,0 0 2028 0 0,1 1 0 0 0,0-1 0 0 0,0 0 0 0 0,1 0 0 0 0,0 0 0 0 0,1 0 0 0 0,0 0 0 0 0,0 0 0 0 0,1-1 0 0 0,0 1 0 0 0,7 13 0 0 0,-7-18-18 0 0,0 0 0 0 0,-1 0 0 0 0,0 0-1 0 0,0 0 1 0 0,0 1 0 0 0,0-1 0 0 0,1 8 0 0 0,-3-11 149 0 0,0 0 0 0 0,0 0 1 0 0,0 0-1 0 0,0 0 0 0 0,-1 0 0 0 0,1 0 1 0 0,0 0-1 0 0,-1 1 0 0 0,1-2 1 0 0,-1 1-1 0 0,1 0 0 0 0,-1 0 0 0 0,0 0 1 0 0,1 0-1 0 0,-1 0 0 0 0,0 0 0 0 0,1 0 1 0 0,-1-1-1 0 0,0 1 0 0 0,0 0 1 0 0,0-1-1 0 0,0 1 0 0 0,0-1 0 0 0,0 1 1 0 0,0-1-1 0 0,0 1 0 0 0,0-1 1 0 0,0 0-1 0 0,0 1 0 0 0,0-1 0 0 0,0 0 1 0 0,0 0-1 0 0,0 0 0 0 0,0 0 1 0 0,-2 0-1 0 0,-50 6 790 0 0,44-6-754 0 0,-1 0 0 0 0,1 1 1 0 0,-1 0-1 0 0,1 1 0 0 0,-1 0 0 0 0,1 1 0 0 0,0 0 0 0 0,-14 6 0 0 0,19-5-354 0 0,3 1-1024 0 0</inkml:trace>
</inkml:ink>
</file>

<file path=ppt/ink/ink3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0:24.757"/>
    </inkml:context>
    <inkml:brush xml:id="br0">
      <inkml:brushProperty name="width" value="0.1" units="cm"/>
      <inkml:brushProperty name="height" value="0.1" units="cm"/>
      <inkml:brushProperty name="color" value="#E71224"/>
    </inkml:brush>
  </inkml:definitions>
  <inkml:trace contextRef="#ctx0" brushRef="#br0">249 36 1316 0 0,'0'0'7906'0'0,"-8"-7"-9301"0"0,4 2 1306 0 0,3 3 74 0 0,-1 1 1 0 0,0-1 0 0 0,1 0 0 0 0,-1 0-1 0 0,0 1 1 0 0,0-1 0 0 0,0 1 0 0 0,0-1 0 0 0,0 1-1 0 0,-1 0 1 0 0,1 0 0 0 0,0 0 0 0 0,-1 0-1 0 0,1 0 1 0 0,0 0 0 0 0,-1 1 0 0 0,1-1 0 0 0,-1 1-1 0 0,1 0 1 0 0,-1 0 0 0 0,1 0 0 0 0,-1 0-1 0 0,1 0 1 0 0,-1 0 0 0 0,1 1 0 0 0,-1-1 0 0 0,-3 2-1 0 0,-14 6-4 0 0,-63 28-163 0 0,77-33 133 0 0,-1 1 0 0 0,1 0 0 0 0,-1 0 0 0 0,1 0 0 0 0,0 1 0 0 0,1 0 0 0 0,-1 0-1 0 0,1 1 1 0 0,-6 7 0 0 0,11-13 10 0 0,0 1-1 0 0,-1-1 1 0 0,1 0-1 0 0,0 0 1 0 0,0 0-1 0 0,0 1 1 0 0,0-1 0 0 0,0 0-1 0 0,-1 0 1 0 0,1 1-1 0 0,0-1 1 0 0,0 0-1 0 0,0 0 1 0 0,0 0-1 0 0,0 1 1 0 0,0-1-1 0 0,0 0 1 0 0,0 1-1 0 0,0-1 1 0 0,0 0-1 0 0,0 0 1 0 0,0 1-1 0 0,0-1 1 0 0,0 0 0 0 0,0 0-1 0 0,0 1 1 0 0,0-1-1 0 0,0 0 1 0 0,0 0-1 0 0,0 1 1 0 0,0-1-1 0 0,1 0 1 0 0,-1 0-1 0 0,0 0 1 0 0,0 1-1 0 0,0-1 1 0 0,0 0-1 0 0,1 0 1 0 0,-1 0 0 0 0,0 1-1 0 0,0-1 1 0 0,0 0-1 0 0,1 0 1 0 0,-1 0-1 0 0,0 0 1 0 0,1 1-1 0 0,17 0-308 0 0,32-11 924 0 0,-42 9-808 0 0,-1-1 203 0 0,0 0-1 0 0,1 1 1 0 0,-1 1 0 0 0,1-1 0 0 0,-1 1-1 0 0,1 0 1 0 0,8 2 0 0 0,-14-2-7 0 0,0 1 0 0 0,0-1-1 0 0,0 1 1 0 0,0 0 0 0 0,-1 0 0 0 0,1 0 0 0 0,0 0 0 0 0,0 0-1 0 0,-1 0 1 0 0,1 0 0 0 0,0 0 0 0 0,-1 1 0 0 0,1-1-1 0 0,-1 1 1 0 0,0-1 0 0 0,1 1 0 0 0,-1-1 0 0 0,0 1 0 0 0,0 0-1 0 0,0 0 1 0 0,0-1 0 0 0,0 1 0 0 0,-1 0 0 0 0,1 0 0 0 0,-1 0-1 0 0,1 0 1 0 0,-1 0 0 0 0,1 0 0 0 0,-1 0 0 0 0,0 0-1 0 0,0 3 1 0 0,0-2-60 0 0,0-1 0 0 0,0 1 0 0 0,0 0-1 0 0,0 0 1 0 0,0 0 0 0 0,-1 0 0 0 0,1 0 0 0 0,-1-1-1 0 0,0 1 1 0 0,0 0 0 0 0,0 0 0 0 0,0-1 0 0 0,0 1-1 0 0,-1-1 1 0 0,1 1 0 0 0,-1-1 0 0 0,0 0 0 0 0,0 1-1 0 0,-2 2 1 0 0,-6 4-776 0 0</inkml:trace>
</inkml:ink>
</file>

<file path=ppt/ink/ink3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0:25.163"/>
    </inkml:context>
    <inkml:brush xml:id="br0">
      <inkml:brushProperty name="width" value="0.1" units="cm"/>
      <inkml:brushProperty name="height" value="0.1" units="cm"/>
      <inkml:brushProperty name="color" value="#E71224"/>
    </inkml:brush>
  </inkml:definitions>
  <inkml:trace contextRef="#ctx0" brushRef="#br0">0 1 1096 0 0,'0'0'2918'0'0,"9"10"-4166"0"0,27 33 1235 0 0,-35-42 29 0 0,0 0 1 0 0,-1 0-1 0 0,1 0 1 0 0,0 0-1 0 0,0 0 0 0 0,0 0 1 0 0,-1 0-1 0 0,1 1 1 0 0,-1-1-1 0 0,1 0 0 0 0,-1 0 1 0 0,1 1-1 0 0,-1-1 1 0 0,0 0-1 0 0,1 1 0 0 0,-1-1 1 0 0,0 0-1 0 0,0 1 1 0 0,0-1-1 0 0,0 0 0 0 0,0 1 1 0 0,0-1-1 0 0,-1 0 1 0 0,1 1-1 0 0,0-1 0 0 0,-1 0 1 0 0,1 1-1 0 0,-1-1 1 0 0,1 0-1 0 0,-1 0 0 0 0,-2 3 1217 0 0,29-20 500 0 0,32-20-2477 0 0,-52 33 673 0 0,0 0-1 0 0,1 1 1 0 0,-1-1 0 0 0,0 1-1 0 0,1 1 1 0 0,-1-1 0 0 0,1 1-1 0 0,9-1 1 0 0,-15 2 36 0 0,0 1 0 0 0,-1-1 0 0 0,1 0-1 0 0,0 0 1 0 0,0 1 0 0 0,0-1 0 0 0,0 1 0 0 0,-1-1-1 0 0,1 1 1 0 0,0-1 0 0 0,0 1 0 0 0,-1-1 0 0 0,1 1 0 0 0,-1 0-1 0 0,1-1 1 0 0,0 1 0 0 0,-1 0 0 0 0,1-1 0 0 0,-1 1-1 0 0,1 0 1 0 0,-1 0 0 0 0,0 0 0 0 0,1 1 0 0 0,9 27-79 0 0,-2-8 106 0 0,-8-20 25 0 0,2 2-172 0 0,-1 0 0 0 0,1 0 0 0 0,0 0 0 0 0,0 0 0 0 0,0 0 0 0 0,0-1 0 0 0,0 1 0 0 0,0-1 0 0 0,1 1 0 0 0,0-1 0 0 0,-1 0 0 0 0,1 0 0 0 0,0 0 0 0 0,0 0 0 0 0,4 2 0 0 0,10-1-1077 0 0</inkml:trace>
</inkml:ink>
</file>

<file path=ppt/ink/ink3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0:25.570"/>
    </inkml:context>
    <inkml:brush xml:id="br0">
      <inkml:brushProperty name="width" value="0.1" units="cm"/>
      <inkml:brushProperty name="height" value="0.1" units="cm"/>
      <inkml:brushProperty name="color" value="#E71224"/>
    </inkml:brush>
  </inkml:definitions>
  <inkml:trace contextRef="#ctx0" brushRef="#br0">377 0 1644 0 0,'0'0'4377'0'0,"-8"14"-6506"0"0,-11 25 2126 0 0,-19 54 0 0 0,31-72 126 0 0,2 1 0 0 0,1 0 0 0 0,1 0 1 0 0,0 0-1 0 0,2 34 1052 0 0,-1-58-1127 0 0,1-1 1 0 0,0 1-1 0 0,-1 0 1 0 0,1-1 0 0 0,-1 1-1 0 0,0 0 1 0 0,0 0 0 0 0,0 0-1 0 0,0 0 1 0 0,0 0 0 0 0,0 1-1 0 0,-4-4 1 0 0,-30-15-605 0 0,23 16 503 0 0,0-1 1 0 0,0 1 0 0 0,0 1-1 0 0,0 0 1 0 0,-1 1 0 0 0,1 1-1 0 0,-18 0 1 0 0,25 1 49 0 0,0 0 0 0 0,0 1 0 0 0,0 0-1 0 0,0 0 1 0 0,0 0 0 0 0,0 1 0 0 0,0 0 0 0 0,-7 4-1 0 0,10-5-19 0 0,0 1 0 0 0,0 0 0 0 0,0 0 0 0 0,1 0 0 0 0,-1 0 0 0 0,1 1 0 0 0,-1-1 0 0 0,1 1 0 0 0,0-1 0 0 0,0 1 0 0 0,0 0 0 0 0,0 0 0 0 0,0 0 0 0 0,1 0 0 0 0,-3 5 0 0 0,4-6 18 0 0,-1-1 1 0 0,1 1-1 0 0,-1-1 0 0 0,1 1 1 0 0,-1 0-1 0 0,1-1 0 0 0,0 1 1 0 0,0 0-1 0 0,0-1 0 0 0,0 1 0 0 0,0 0 1 0 0,1-1-1 0 0,-1 1 0 0 0,0 0 1 0 0,1-1-1 0 0,-1 1 0 0 0,1-1 1 0 0,-1 1-1 0 0,1-1 0 0 0,0 1 1 0 0,0-1-1 0 0,0 1 0 0 0,2 2 0 0 0,0-2 28 0 0,0 1 0 0 0,0 0-1 0 0,0-1 1 0 0,1 1-1 0 0,-1-1 1 0 0,1 0 0 0 0,0 0-1 0 0,-1-1 1 0 0,8 3 0 0 0,7 1 35 0 0,1-1 0 0 0,0 0 0 0 0,23 1 1 0 0,-38-5-93 0 0,147 4-2673 0 0,-132-4 2274 0 0,39 0-969 0 0</inkml:trace>
</inkml:ink>
</file>

<file path=ppt/ink/ink3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0:45.925"/>
    </inkml:context>
    <inkml:brush xml:id="br0">
      <inkml:brushProperty name="width" value="0.1" units="cm"/>
      <inkml:brushProperty name="height" value="0.1" units="cm"/>
      <inkml:brushProperty name="color" value="#E71224"/>
    </inkml:brush>
  </inkml:definitions>
  <inkml:trace contextRef="#ctx0" brushRef="#br0">1 102 288 0 0,'0'0'9228'0'0,"30"-7"-9266"0"0,125-26 86 0 0,1 8 0 0 0,1 6 1 0 0,183 1-1 0 0,-337 19-75 0 0,1 0 0 0 0,-1 0 0 0 0,1 1 0 0 0,-1-1 0 0 0,0 1 0 0 0,0 0 1 0 0,0-1-1 0 0,0 1 0 0 0,0 1 0 0 0,0-1 0 0 0,2 3 0 0 0,-41-27-9321 0 0</inkml:trace>
</inkml:ink>
</file>

<file path=ppt/ink/ink3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0:46.330"/>
    </inkml:context>
    <inkml:brush xml:id="br0">
      <inkml:brushProperty name="width" value="0.1" units="cm"/>
      <inkml:brushProperty name="height" value="0.1" units="cm"/>
      <inkml:brushProperty name="color" value="#E71224"/>
    </inkml:brush>
  </inkml:definitions>
  <inkml:trace contextRef="#ctx0" brushRef="#br0">0 0 1172 0 0,'0'0'4819'0'0,"14"0"-6416"0"0,46 5 1345 0 0,-56-4 220 0 0,0 1 1 0 0,-1 0-1 0 0,1 0 1 0 0,0 0 0 0 0,-1 0-1 0 0,1 1 1 0 0,-1-1-1 0 0,0 1 1 0 0,0 0-1 0 0,0 0 1 0 0,0 0 0 0 0,0 1-1 0 0,-1-1 1 0 0,1 1-1 0 0,-1-1 1 0 0,0 1-1 0 0,0 0 1 0 0,0 0-1 0 0,1 5 1 0 0,-1-3 0 0 0,2 2 102 0 0,0 0 1 0 0,-1 0-1 0 0,0 1 1 0 0,0-1-1 0 0,-1 1 1 0 0,-1 0-1 0 0,1 0 1 0 0,-1 0-1 0 0,-1 0 1 0 0,0 0-1 0 0,0 0 1 0 0,0 0-1 0 0,-1 0 1 0 0,-1 0-1 0 0,0-1 1 0 0,0 1-1 0 0,0 0 1 0 0,-1-1-1 0 0,-1 1 1 0 0,1-1-1 0 0,-1 0 1 0 0,-1 0 0 0 0,1-1-1 0 0,-1 1 1 0 0,-1-1-1 0 0,1 0 1 0 0,-1 0-1 0 0,0-1 1 0 0,-1 0-1 0 0,0 0 1 0 0,0 0-1 0 0,0-1 1 0 0,-9 5-1 0 0,11-6 6 0 0,0-1-1 0 0,0 0 1 0 0,1 1-1 0 0,0 0 1 0 0,0 0-1 0 0,-6 8 1 0 0,-1 5-2352 0 0</inkml:trace>
</inkml:ink>
</file>

<file path=ppt/ink/ink3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0:47.395"/>
    </inkml:context>
    <inkml:brush xml:id="br0">
      <inkml:brushProperty name="width" value="0.1" units="cm"/>
      <inkml:brushProperty name="height" value="0.1" units="cm"/>
      <inkml:brushProperty name="color" value="#E71224"/>
    </inkml:brush>
  </inkml:definitions>
  <inkml:trace contextRef="#ctx0" brushRef="#br0">0 16 5076 0 0,'0'0'4146'0'0,"0"12"-7575"0"0,4 75 3240 0 0,-3-78 296 0 0,0 1 0 0 0,1 0 0 0 0,0-1 0 0 0,0 0 0 0 0,1 1 0 0 0,1-1 0 0 0,5 10 0 0 0,-9-18-21 0 0,0-1 0 0 0,1 0 1 0 0,-1 1-1 0 0,1-1 0 0 0,-1 1 1 0 0,1-1-1 0 0,-1 0 0 0 0,1 0 0 0 0,-1 1 1 0 0,1-1-1 0 0,0 0 0 0 0,-1 0 0 0 0,1 1 1 0 0,-1-1-1 0 0,1 0 0 0 0,0 0 1 0 0,-1 0-1 0 0,1 0 0 0 0,-1 0 0 0 0,1 0 1 0 0,0 0-1 0 0,-1 0 0 0 0,1 0 0 0 0,-1-1 1 0 0,1 1-1 0 0,-1 0 0 0 0,1 0 1 0 0,0 0-1 0 0,-1-1 0 0 0,1 1 0 0 0,0-1 1 0 0,20-10 1560 0 0,-17 8-1559 0 0,87-53 274 0 0,-22 13-454 0 0,90-42 0 0 0,-143 81-2165 0 0,-14 8 767 0 0,-2-4 1341 0 0,0 0 0 0 0,0 1 0 0 0,0-1 0 0 0,0 1 0 0 0,0-1 0 0 0,0 0 0 0 0,0 1 0 0 0,0-1 0 0 0,0 0 0 0 0,0 1 1 0 0,0-1-1 0 0,-1 1 0 0 0,1-1 0 0 0,-11 13-3937 0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6:03.720"/>
    </inkml:context>
    <inkml:brush xml:id="br0">
      <inkml:brushProperty name="width" value="0.035" units="cm"/>
      <inkml:brushProperty name="height" value="0.035" units="cm"/>
    </inkml:brush>
  </inkml:definitions>
  <inkml:trace contextRef="#ctx0" brushRef="#br0">217 264 3936,'0'0'6921,"13"40"-6360,-13-39-540,0 0 0,0 0 1,0 0-1,0 0 0,0 1 1,0-1-1,0 0 0,0 0 1,-1 0-1,1 0 1,0 0-1,-1 0 0,1 0 1,-1 0-1,0 0 0,1 0 1,-1 0-1,0 0 0,1 0 1,-1 0-1,0-1 0,0 1 1,0 0-1,-1 1 0,-1-1 19,1 0-1,-1 1 0,0-1 0,0 0 0,0 0 0,0 0 0,0-1 0,0 1 0,-4-1 1,3 1-1,0-1 1,1 0 0,-1 0 0,1 0 0,-1 0-1,0-1 1,1 0 0,-1 1 0,1-1 0,0-1-1,-1 1 1,1 0 0,0-1 0,0 0 0,-1 1 0,1-1-1,-3-3 1,4 1-36,0 0 0,0 0-1,0 0 1,0 0 0,1-1 0,-1 1-1,1 0 1,0-1 0,1 1 0,-1-1-1,1 1 1,0-1 0,0 0-1,0 1 1,1-1 0,-1 1 0,1-1-1,0 1 1,1 0 0,-1-1 0,1 1-1,-1 0 1,1 0 0,5-7 0,5-10-80,1 1 0,1 1 0,22-24 0,-33 39 84,9-10-63,1 1 0,0 1 0,0 0 0,19-13 0,-28 22 11,-1 1 1,1-1-1,0 1 1,-1 0-1,1 0 0,0 0 1,0 1-1,1 0 0,-1-1 1,0 1-1,0 1 1,1-1-1,-1 0 0,0 1 1,1 0-1,-1 0 0,0 1 1,1-1-1,-1 1 1,0 0-1,0 0 0,0 0 1,6 3-1,-7-2 71,-1 0-1,1 0 1,-1 0-1,0 0 1,0 0-1,0 1 1,0-1-1,0 1 1,-1 0-1,1-1 1,-1 1-1,1 0 1,-1 0-1,0 0 1,0 0-1,-1 0 1,1 0-1,0 0 1,-1 0-1,0 4 1,1 6 144,-1 0 0,-1 0 1,-3 22-1,-3-1-13,-1 0-1,-2-1 0,-2 0 1,0 0-1,-3-1 1,0-1-1,-21 29 0,11-21 98,-2-2-1,-1-1 0,-2-1 0,-64 57 0,53-61 88,-12 12 22,99-43-626,25-7 72,97-22-1,-13-15-3018,-104 21-683,-32 12 1007</inkml:trace>
</inkml:ink>
</file>

<file path=ppt/ink/ink3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0:47.800"/>
    </inkml:context>
    <inkml:brush xml:id="br0">
      <inkml:brushProperty name="width" value="0.1" units="cm"/>
      <inkml:brushProperty name="height" value="0.1" units="cm"/>
      <inkml:brushProperty name="color" value="#E71224"/>
    </inkml:brush>
  </inkml:definitions>
  <inkml:trace contextRef="#ctx0" brushRef="#br0">166 0 5016 0 0,'0'0'2983'0'0,"-5"12"-5885"0"0,-28 85 2727 0 0,16-41 673 0 0,-4 0 1 0 0,-45 88-1 0 0,50-124 861 0 0,9-13-3548 0 0,16-19 250 0 0</inkml:trace>
</inkml:ink>
</file>

<file path=ppt/ink/ink3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0:48.192"/>
    </inkml:context>
    <inkml:brush xml:id="br0">
      <inkml:brushProperty name="width" value="0.1" units="cm"/>
      <inkml:brushProperty name="height" value="0.1" units="cm"/>
      <inkml:brushProperty name="color" value="#E71224"/>
    </inkml:brush>
  </inkml:definitions>
  <inkml:trace contextRef="#ctx0" brushRef="#br0">1 19 1120 0 0,'0'0'5729'0'0,"5"-1"-6437"0"0,263-16 3566 0 0,-267 17-2975 0 0,-1 0 0 0 0,1 0 0 0 0,-1 0 0 0 0,1 0 0 0 0,-1 0 0 0 0,1 0 0 0 0,0 0 0 0 0,-1 0-1 0 0,1 0 1 0 0,-1 1 0 0 0,1-1 0 0 0,-1 0 0 0 0,1 0 0 0 0,-1 1 0 0 0,1-1 0 0 0,-1 0 0 0 0,1 1-1 0 0,-1-1 1 0 0,0 0 0 0 0,1 1 0 0 0,-1-1 0 0 0,1 1 0 0 0,-1-1 0 0 0,0 0 0 0 0,1 1-1 0 0,-1-1 1 0 0,0 1 0 0 0,0-1 0 0 0,1 1 0 0 0,-1-1 0 0 0,0 1 0 0 0,0-1 0 0 0,0 1 0 0 0,0 0-1 0 0,0-1 1 0 0,0 1 0 0 0,0-1 0 0 0,0 1 0 0 0,0-1 0 0 0,0 2 0 0 0,1 4-2081 0 0</inkml:trace>
</inkml:ink>
</file>

<file path=ppt/ink/ink3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0:48.585"/>
    </inkml:context>
    <inkml:brush xml:id="br0">
      <inkml:brushProperty name="width" value="0.1" units="cm"/>
      <inkml:brushProperty name="height" value="0.1" units="cm"/>
      <inkml:brushProperty name="color" value="#E71224"/>
    </inkml:brush>
  </inkml:definitions>
  <inkml:trace contextRef="#ctx0" brushRef="#br0">1 15 4680 0 0,'0'0'4760'0'0,"14"-3"-6230"0"0,1-1 1508 0 0,1 1-1 0 0,-1 1 1 0 0,1 0 0 0 0,0 1-1 0 0,30 2 1 0 0,0 7 294 0 0,14 2-3585 0 0,-40-10 918 0 0</inkml:trace>
</inkml:ink>
</file>

<file path=ppt/ink/ink3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0:49.592"/>
    </inkml:context>
    <inkml:brush xml:id="br0">
      <inkml:brushProperty name="width" value="0.1" units="cm"/>
      <inkml:brushProperty name="height" value="0.1" units="cm"/>
      <inkml:brushProperty name="color" value="#E71224"/>
    </inkml:brush>
  </inkml:definitions>
  <inkml:trace contextRef="#ctx0" brushRef="#br0">0 230 852 0 0,'1'8'7306'0'0,"-1"-8"-7199"0"0,24-12 1438 0 0,43-32-2962 0 0,-49 31 2034 0 0,39-18-784 0 0,-45 26 229 0 0,-1-1-1 0 0,1-1 0 0 0,-1 0 0 0 0,0 0 1 0 0,0-1-1 0 0,-1-1 0 0 0,13-12 1 0 0,-6 1 99 0 0,-10 14-152 0 0,-1-1 0 0 0,0-1-1 0 0,0 1 1 0 0,7-12 0 0 0,-105 167-3035 0 0,31-53 3355 0 0,20-30 185 0 0,3 3 0 0 0,-37 91 0 0 0,74-151-76 0 0</inkml:trace>
</inkml:ink>
</file>

<file path=ppt/ink/ink3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0:50.718"/>
    </inkml:context>
    <inkml:brush xml:id="br0">
      <inkml:brushProperty name="width" value="0.1" units="cm"/>
      <inkml:brushProperty name="height" value="0.1" units="cm"/>
      <inkml:brushProperty name="color" value="#E71224"/>
    </inkml:brush>
  </inkml:definitions>
  <inkml:trace contextRef="#ctx0" brushRef="#br0">1 44 1028 0 0,'0'0'10984'0'0,"21"-13"-11602"0"0,-6 9 581 0 0,0 0-1 0 0,0 1 1 0 0,0 1-1 0 0,30-1 1 0 0,1-1-1 0 0,-17 2 74 0 0,48 2 0 0 0,-47 2 4 0 0,42-5 1 0 0,3-4 599 0 0,-87 15-2537 0 0,6-5 1144 0 0,3-1 387 0 0,0-1-1 0 0,0 1 1 0 0,0-1-1 0 0,0 0 1 0 0,-1 0-1 0 0,1 0 0 0 0,-7 0 1 0 0,-36 1-1994 0 0</inkml:trace>
</inkml:ink>
</file>

<file path=ppt/ink/ink3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2:19.383"/>
    </inkml:context>
    <inkml:brush xml:id="br0">
      <inkml:brushProperty name="width" value="0.1" units="cm"/>
      <inkml:brushProperty name="height" value="0.1" units="cm"/>
      <inkml:brushProperty name="color" value="#E71224"/>
    </inkml:brush>
  </inkml:definitions>
  <inkml:trace contextRef="#ctx0" brushRef="#br0">1 213 2552 0 0,'0'0'6335'0'0,"3"-1"-6049"0"0,7-1-249 0 0,-1-1-1 0 0,0 0 1 0 0,0-1 0 0 0,0 0 0 0 0,-1 0-1 0 0,1-1 1 0 0,-1 0 0 0 0,9-8-1 0 0,13-6-50 0 0,28-15 15 0 0,126-81 193 0 0,-192 155 92 0 0,-9 10 367 0 0,-2 0 0 0 0,-29 52 0 0 0,-13 33-561 0 0,52-105-399 0 0,9-28 102 0 0,-1 0 0 0 0,1 0 0 0 0,-1 0 0 0 0,1-1-1 0 0,0 1 1 0 0,0 0 0 0 0,0 0 0 0 0,0 0 0 0 0,0 0 0 0 0,0 0 0 0 0,0-1 0 0 0,1 1 0 0 0,-1 0 0 0 0,2 2-1 0 0,-2-3 51 0 0,1-1-1 0 0,0 0 0 0 0,0 0 1 0 0,0 1-1 0 0,0-1 0 0 0,0 0 1 0 0,0 0-1 0 0,0 0 0 0 0,0 0 1 0 0,-1 0-1 0 0,1 0 0 0 0,0-1 1 0 0,0 1-1 0 0,0 0 0 0 0,0 0 1 0 0,0-1-1 0 0,0 1 0 0 0,-1 0 1 0 0,1-1-1 0 0,0 1 0 0 0,0-1 1 0 0,1 0-1 0 0,7-5-1261 0 0</inkml:trace>
</inkml:ink>
</file>

<file path=ppt/ink/ink3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2:19.803"/>
    </inkml:context>
    <inkml:brush xml:id="br0">
      <inkml:brushProperty name="width" value="0.1" units="cm"/>
      <inkml:brushProperty name="height" value="0.1" units="cm"/>
      <inkml:brushProperty name="color" value="#E71224"/>
    </inkml:brush>
  </inkml:definitions>
  <inkml:trace contextRef="#ctx0" brushRef="#br0">1 177 416 0 0,'0'0'4955'0'0,"13"-1"-4269"0"0,5 0-528 0 0,-1-1 1 0 0,0 0 0 0 0,1-2 0 0 0,-1 0 0 0 0,17-7 0 0 0,17-10 490 0 0,-1-3 1 0 0,-2-2-1 0 0,75-53 1 0 0,-123 79-643 0 0,0 0 0 0 0,0 0 0 0 0,0 0 0 0 0,0 0 0 0 0,0 0 0 0 0,0-1 0 0 0,0 1 1 0 0,0 0-1 0 0,0 0 0 0 0,0 0 0 0 0,1 0 0 0 0,-1 0 0 0 0,0 0 0 0 0,0 0 1 0 0,0 0-1 0 0,0 0 0 0 0,0 0 0 0 0,0 0 0 0 0,0-1 0 0 0,1 1 0 0 0,-1 0 0 0 0,0 0 1 0 0,0 0-1 0 0,0 0 0 0 0,0 0 0 0 0,0 0 0 0 0,0 0 0 0 0,1 0 0 0 0,-1 0 1 0 0,0 0-1 0 0,0 0 0 0 0,0 0 0 0 0,0 0 0 0 0,0 0 0 0 0,0 0 0 0 0,1 0 0 0 0,-1 0 1 0 0,0 1-1 0 0,0-1 0 0 0,0 0 0 0 0,0 0 0 0 0,0 0 0 0 0,0 0 0 0 0,0 0 1 0 0,1 0-1 0 0,-1 0 0 0 0,0 0 0 0 0,0 0 0 0 0,0 0 0 0 0,0 1 0 0 0,0-1 0 0 0,0 0 1 0 0,0 0-1 0 0,0 0 0 0 0,0 0 0 0 0,0 0 0 0 0,0 0 0 0 0,0 0 0 0 0,0 1 1 0 0,0-1-1 0 0,0 0 0 0 0,1 0 0 0 0,-1 0 0 0 0,0 0 0 0 0,0 0 0 0 0,-1 1 1 0 0,-2 15 334 0 0,-16 31 284 0 0,14-34-304 0 0,4-11-296 0 0,-34 83 191 0 0,4 2 0 0 0,-20 93 0 0 0,50-148-1695 0 0,1-32 1384 0 0,0 1 0 0 0,0-1 0 0 0,0 1 0 0 0,0-1 0 0 0,0 0 0 0 0,0 1-1 0 0,0-1 1 0 0,0 0 0 0 0,1 1 0 0 0,-1-1 0 0 0,0 0 0 0 0,0 1 0 0 0,0-1 0 0 0,0 0-1 0 0,1 1 1 0 0,-1-1 0 0 0,0 0 0 0 0,0 0 0 0 0,1 1 0 0 0,-1-1 0 0 0,0 0 0 0 0,1 0-1 0 0,-1 0 1 0 0,0 1 0 0 0,1-1 0 0 0,-1 0 0 0 0,0 0 0 0 0,1 0 0 0 0,0 0-67 0 0,0 0 1 0 0,0 0 0 0 0,0-1 0 0 0,0 1 0 0 0,0-1 0 0 0,0 1-1 0 0,0-1 1 0 0,0 1 0 0 0,0-1 0 0 0,0 1 0 0 0,-1-1-1 0 0,1 0 1 0 0,0 0 0 0 0,0 1 0 0 0,-1-1 0 0 0,2-1-1 0 0,13-15-1921 0 0</inkml:trace>
</inkml:ink>
</file>

<file path=ppt/ink/ink3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2:20.192"/>
    </inkml:context>
    <inkml:brush xml:id="br0">
      <inkml:brushProperty name="width" value="0.1" units="cm"/>
      <inkml:brushProperty name="height" value="0.1" units="cm"/>
      <inkml:brushProperty name="color" value="#E71224"/>
    </inkml:brush>
  </inkml:definitions>
  <inkml:trace contextRef="#ctx0" brushRef="#br0">1 179 1108 0 0,'0'0'4404'0'0,"14"-3"-3863"0"0,7-1-277 0 0,0-2 0 0 0,-1 0 1 0 0,1-2-1 0 0,28-14 1 0 0,-15 3 585 0 0,-2-1-1 0 0,0-2 1 0 0,52-47 209 0 0,-84 72-1123 0 0,0 0 1 0 0,0 0-1 0 0,-1 0 1 0 0,1 0-1 0 0,-1 0 1 0 0,0 0-1 0 0,1-1 1 0 0,-1 1-1 0 0,-3 5 0 0 0,3-5 69 0 0,-50 136 1928 0 0,20-60-1901 0 0,-25 107-1 0 0,55-186-143 0 0,1 1 0 0 0,0 0 0 0 0,-1-1 0 0 0,1 1-1 0 0,0 0 1 0 0,0-1 0 0 0,0 1 0 0 0,-1 0 0 0 0,1 0 0 0 0,0-1 0 0 0,0 1 0 0 0,0 0 0 0 0,0-1 0 0 0,0 1 0 0 0,0 0 0 0 0,1 0 0 0 0,-1-1 0 0 0,0 1 0 0 0,0 0 0 0 0,0-1-1 0 0,1 1 1 0 0,-1 0 0 0 0,0-1 0 0 0,1 1 0 0 0,-1-1 0 0 0,1 1 0 0 0,-1 0 0 0 0,0-1 0 0 0,1 1 0 0 0,-1-1 0 0 0,1 1 0 0 0,0-1 0 0 0,0 1 0 0 0,1-1-144 0 0,-1 0 1 0 0,1 0-1 0 0,-1 0 1 0 0,1-1-1 0 0,-1 1 1 0 0,1 0-1 0 0,-1-1 0 0 0,1 1 1 0 0,-1-1-1 0 0,1 0 1 0 0,-1 1-1 0 0,0-1 1 0 0,1 0-1 0 0,-1 0 1 0 0,0 0-1 0 0,0 0 1 0 0,2-1-1 0 0,17-18-3682 0 0</inkml:trace>
</inkml:ink>
</file>

<file path=ppt/ink/ink3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2:20.596"/>
    </inkml:context>
    <inkml:brush xml:id="br0">
      <inkml:brushProperty name="width" value="0.1" units="cm"/>
      <inkml:brushProperty name="height" value="0.1" units="cm"/>
      <inkml:brushProperty name="color" value="#E71224"/>
    </inkml:brush>
  </inkml:definitions>
  <inkml:trace contextRef="#ctx0" brushRef="#br0">0 268 820 0 0,'0'0'4665'0'0,"14"-7"-4258"0"0,102-63 1185 0 0,-87 53-1161 0 0,0-1-1 0 0,-2-1 1 0 0,0-2-1 0 0,-1-1 1 0 0,-1-1 0 0 0,39-48-1 0 0,-80 98 139 0 0,2 1-1 0 0,-16 38 1 0 0,13-27-270 0 0,-173 453 502 0 0,189-485-1363 0 0,5-29-7736 0 0</inkml:trace>
</inkml:ink>
</file>

<file path=ppt/ink/ink3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3:12.349"/>
    </inkml:context>
    <inkml:brush xml:id="br0">
      <inkml:brushProperty name="width" value="0.1" units="cm"/>
      <inkml:brushProperty name="height" value="0.1" units="cm"/>
      <inkml:brushProperty name="color" value="#E71224"/>
    </inkml:brush>
  </inkml:definitions>
  <inkml:trace contextRef="#ctx0" brushRef="#br0">457 4 3636 0 0,'0'0'4046'0'0,"-15"-1"-3919"0"0,4 1-104 0 0,5-1-6 0 0,0 0 0 0 0,0 1 1 0 0,0 0-1 0 0,1 0 0 0 0,-1 1 0 0 0,0-1 0 0 0,0 1 0 0 0,1 0 0 0 0,-1 1 0 0 0,0-1 1 0 0,1 1-1 0 0,-1 1 0 0 0,1-1 0 0 0,0 1 0 0 0,0-1 0 0 0,-7 6 0 0 0,-8 10 311 0 0,2 1-1 0 0,0 0 1 0 0,1 1-1 0 0,1 1 1 0 0,-26 45-1 0 0,-49 120 573 0 0,65-124-596 0 0,-30 107-1 0 0,49-140-292 0 0,1 0 0 0 0,1 0 0 0 0,2 1-1 0 0,1 0 1 0 0,1-1 0 0 0,4 41-1 0 0,1-46-11 0 0,1 0 1 0 0,2 0-1 0 0,0-1 0 0 0,2 0 0 0 0,0-1 0 0 0,2 0 0 0 0,0 0 0 0 0,1-1 0 0 0,2 0 0 0 0,0-1 0 0 0,1-1 0 0 0,1 0 0 0 0,0-1 1 0 0,2-1-1 0 0,34 27 0 0 0,-30-29-424 0 0,1 0 0 0 0,0-1 0 0 0,1-2 1 0 0,1 0-1 0 0,0-2 0 0 0,49 14 0 0 0,10-9-2508 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6:04.110"/>
    </inkml:context>
    <inkml:brush xml:id="br0">
      <inkml:brushProperty name="width" value="0.035" units="cm"/>
      <inkml:brushProperty name="height" value="0.035" units="cm"/>
    </inkml:brush>
  </inkml:definitions>
  <inkml:trace contextRef="#ctx0" brushRef="#br0">221 74 1296,'0'-2'1532,"-1"-36"5065,0 35-6420,1 1-1,0 0 1,0 0-1,-1 0 0,0-1 1,1 1-1,-1 0 0,0 0 1,0 0-1,0 0 1,0 0-1,0 1 0,-1-1 1,-1-3-1,2 5-159,0 0 0,0 0-1,0 0 1,0 1 0,0-1 0,0 0-1,0 0 1,0 0 0,0 1-1,1-1 1,-1 0 0,0 1 0,0-1-1,0 1 1,0-1 0,1 1 0,-1-1-1,0 1 1,0 0 0,1-1 0,-1 1-1,0 1 1,-20 19 170,20-19-117,-14 17 138,0 0-1,1 2 1,1 0-1,2 0 1,0 1-1,-13 37 1,10-15 37,1 0 0,-10 74 0,17-79-148,3-1-1,1 1 0,2 0 0,2 0 1,1-1-1,2 1 0,20 74 0,-19-95-217,0 0 0,2-1 1,0 0-1,1 0 0,0-1 0,2 0 0,-1-1 0,14 15 0,-14-20-232,0-1 0,0 0-1,1 0 1,0-1 0,1-1 0,-1 0-1,2 0 1,-1-1 0,0-1 0,1 0-1,0 0 1,15 2 0,8-3-2528,-2-10-1781</inkml:trace>
</inkml:ink>
</file>

<file path=ppt/ink/ink3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3:12.990"/>
    </inkml:context>
    <inkml:brush xml:id="br0">
      <inkml:brushProperty name="width" value="0.1" units="cm"/>
      <inkml:brushProperty name="height" value="0.1" units="cm"/>
      <inkml:brushProperty name="color" value="#E71224"/>
    </inkml:brush>
  </inkml:definitions>
  <inkml:trace contextRef="#ctx0" brushRef="#br0">372 3 1772 0 0,'0'0'9812'0'0,"4"-2"-10034"0"0,-2 2 183 0 0,0-1 0 0 0,0 1 0 0 0,0 0-1 0 0,0 0 1 0 0,0 0 0 0 0,0 0-1 0 0,0 1 1 0 0,0-1 0 0 0,0 0-1 0 0,0 1 1 0 0,0-1 0 0 0,0 1 0 0 0,0 0-1 0 0,0 0 1 0 0,-1 0 0 0 0,1 0-1 0 0,0 0 1 0 0,0 0 0 0 0,-1 0 0 0 0,1 0-1 0 0,-1 1 1 0 0,1-1 0 0 0,-1 1-1 0 0,0-1 1 0 0,1 1 0 0 0,-1-1 0 0 0,0 1-1 0 0,0 0 1 0 0,1 1 0 0 0,5 10-5 0 0,0-1 1 0 0,0 1 0 0 0,6 18-1 0 0,-6-8 60 0 0,0 1-1 0 0,-1 0 0 0 0,-1 1 0 0 0,-2-1 1 0 0,1 42-1 0 0,-4-11 118 0 0,-11 83-1 0 0,1-75 0 0 0,-3 0 1 0 0,-3 0-1 0 0,-28 70 0 0 0,7-42 93 0 0,-67 121-1 0 0,81-173 217 0 0,-1-1 1 0 0,-33 40-1 0 0,42-59-211 0 0,-1-2 0 0 0,-1 0 0 0 0,-1-1 1 0 0,0-1-1 0 0,-36 23 0 0 0,37-29 203 0 0</inkml:trace>
</inkml:ink>
</file>

<file path=ppt/ink/ink3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3:14.240"/>
    </inkml:context>
    <inkml:brush xml:id="br0">
      <inkml:brushProperty name="width" value="0.1" units="cm"/>
      <inkml:brushProperty name="height" value="0.1" units="cm"/>
      <inkml:brushProperty name="color" value="#E71224"/>
    </inkml:brush>
  </inkml:definitions>
  <inkml:trace contextRef="#ctx0" brushRef="#br0">177 1 2644 0 0,'0'0'4189'0'0,"-7"13"-3853"0"0,-124 232 2767 0 0,117-224-2970 0 0,-5 9 112 0 0,13-11-3173 0 0</inkml:trace>
</inkml:ink>
</file>

<file path=ppt/ink/ink3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3:14.725"/>
    </inkml:context>
    <inkml:brush xml:id="br0">
      <inkml:brushProperty name="width" value="0.1" units="cm"/>
      <inkml:brushProperty name="height" value="0.1" units="cm"/>
      <inkml:brushProperty name="color" value="#E71224"/>
    </inkml:brush>
  </inkml:definitions>
  <inkml:trace contextRef="#ctx0" brushRef="#br0">1 11 104 0 0,'0'0'10358'0'0,"2"-1"-10110"0"0,7-2-185 0 0,1 1-1 0 0,-1 0 1 0 0,0 1 0 0 0,0 0 0 0 0,1 1 0 0 0,-1-1 0 0 0,0 2 0 0 0,1-1 0 0 0,14 4 0 0 0,27 0-423 0 0,-84 6-10375 0 0</inkml:trace>
</inkml:ink>
</file>

<file path=ppt/ink/ink3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3:16.345"/>
    </inkml:context>
    <inkml:brush xml:id="br0">
      <inkml:brushProperty name="width" value="0.1" units="cm"/>
      <inkml:brushProperty name="height" value="0.1" units="cm"/>
      <inkml:brushProperty name="color" value="#E71224"/>
    </inkml:brush>
  </inkml:definitions>
  <inkml:trace contextRef="#ctx0" brushRef="#br0">159 69 2508 0 0,'0'0'4028'0'0,"-27"18"-4253"0"0,26-18 259 0 0,0 0 0 0 0,0 0 0 0 0,0 0 1 0 0,0 0-1 0 0,0 1 0 0 0,0-2 0 0 0,0 1 1 0 0,0 0-1 0 0,0 0 0 0 0,0 0 1 0 0,0 0-1 0 0,0-1 0 0 0,0 1 0 0 0,0 0 1 0 0,0-1-1 0 0,0 1 0 0 0,0-1 0 0 0,0 1 1 0 0,0-1-1 0 0,0 0 0 0 0,0 1 1 0 0,1-1-1 0 0,-3-1 0 0 0,3 1-9 0 0,1 0-1 0 0,-1 0 1 0 0,0 0 0 0 0,0 0-1 0 0,0 0 1 0 0,0 0 0 0 0,1 0-1 0 0,-1 1 1 0 0,0-1 0 0 0,1 0-1 0 0,-1 0 1 0 0,0 0 0 0 0,1 0-1 0 0,-1 1 1 0 0,1-1 0 0 0,0 0-1 0 0,-1 0 1 0 0,1 1 0 0 0,0-1-1 0 0,0 0 1 0 0,7-6-96 0 0,0 0 0 0 0,0 1 1 0 0,13-8-1 0 0,26-7-115 0 0,-44 20 142 0 0,0 0 1 0 0,0 0-1 0 0,0 0 0 0 0,0 1 0 0 0,0-1 1 0 0,1 1-1 0 0,-1 0 0 0 0,0-1 0 0 0,0 1 1 0 0,0 1-1 0 0,1-1 0 0 0,-1 0 0 0 0,0 1 1 0 0,4 1-1 0 0,-6-1 27 0 0,0 0 0 0 0,-1 0 0 0 0,1 0 0 0 0,0 0 0 0 0,-1 0 0 0 0,1 0 0 0 0,-1 0 0 0 0,1 1 0 0 0,-1-1 0 0 0,0 0 0 0 0,1 0 0 0 0,-1 1 0 0 0,0-1 0 0 0,0 0 0 0 0,0 0 0 0 0,0 1 0 0 0,0-1 0 0 0,0 2 0 0 0,-2 26 420 0 0,2-28-376 0 0,-2 10 145 0 0,-1 1 1 0 0,0 0 0 0 0,-1-1-1 0 0,0 0 1 0 0,-1 0-1 0 0,0 0 1 0 0,-1 0 0 0 0,0-1-1 0 0,-13 17 1 0 0,-9 7 107 0 0,-39 38 0 0 0,64-68-275 0 0,-106 100 1503 0 0,144-100-713 0 0,295-7 1110 0 0,-322 3-787 0 0</inkml:trace>
</inkml:ink>
</file>

<file path=ppt/ink/ink3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1:34.057"/>
    </inkml:context>
    <inkml:brush xml:id="br0">
      <inkml:brushProperty name="width" value="0.1" units="cm"/>
      <inkml:brushProperty name="height" value="0.1" units="cm"/>
      <inkml:brushProperty name="color" value="#E71224"/>
    </inkml:brush>
  </inkml:definitions>
  <inkml:trace contextRef="#ctx0" brushRef="#br0">1 38 5869 0 0,'0'0'5105'0'0,"12"-7"-7140"0"0,-3 1 1974 0 0,-4 3 45 0 0,-1 0 0 0 0,1 0-1 0 0,0 1 1 0 0,-1-1 0 0 0,1 1-1 0 0,1 0 1 0 0,-1 1 0 0 0,0-1-1 0 0,0 1 1 0 0,1 0 0 0 0,-1 0-1 0 0,0 0 1 0 0,1 1-1 0 0,-1 0 1 0 0,10 1 0 0 0,122 19-75 0 0,-20-3-72 0 0,124 34-1 0 0,-189-38-2607 0 0,-38-9 467 0 0</inkml:trace>
</inkml:ink>
</file>

<file path=ppt/ink/ink3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1:34.491"/>
    </inkml:context>
    <inkml:brush xml:id="br0">
      <inkml:brushProperty name="width" value="0.1" units="cm"/>
      <inkml:brushProperty name="height" value="0.1" units="cm"/>
      <inkml:brushProperty name="color" value="#E71224"/>
    </inkml:brush>
  </inkml:definitions>
  <inkml:trace contextRef="#ctx0" brushRef="#br0">63 1 1580 0 0,'0'0'2318'0'0,"9"14"-3194"0"0,27 46 894 0 0,-33-56 15 0 0,-1 1-1 0 0,0 0 1 0 0,0 0-1 0 0,-1 0 0 0 0,1 1 1 0 0,-1-1-1 0 0,0 0 1 0 0,-1 1-1 0 0,1-1 1 0 0,-1 0-1 0 0,0 1 1 0 0,0-1-1 0 0,-1 0 0 0 0,0 1 1 0 0,0-1-1 0 0,0 0 1 0 0,0 0-1 0 0,-1 1 1 0 0,-2 4-1 0 0,-1 0 133 0 0,-1 1 0 0 0,0-1 0 0 0,0 0 0 0 0,-1 0 1 0 0,0-1-1 0 0,-1 0 0 0 0,-13 12 0 0 0,-18 24-1124 0 0,33-37-604 0 0</inkml:trace>
</inkml:ink>
</file>

<file path=ppt/ink/ink3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1:34.896"/>
    </inkml:context>
    <inkml:brush xml:id="br0">
      <inkml:brushProperty name="width" value="0.1" units="cm"/>
      <inkml:brushProperty name="height" value="0.1" units="cm"/>
      <inkml:brushProperty name="color" value="#E71224"/>
    </inkml:brush>
  </inkml:definitions>
  <inkml:trace contextRef="#ctx0" brushRef="#br0">0 20 5016 0 0,'0'0'4528'0'0,"5"11"-7336"0"0,-4-8 2842 0 0,5 11-53 0 0,1 1-1 0 0,0-1 1 0 0,1 0-1 0 0,15 19 1 0 0,-21-29 61 0 0,1-1 1 0 0,0 0-1 0 0,1 1 0 0 0,-1-2 1 0 0,1 1-1 0 0,-1 0 0 0 0,1-1 1 0 0,0 1-1 0 0,0-1 0 0 0,7 3 1 0 0,-9-4 42 0 0,1-1 0 0 0,0 1 0 0 0,-1-1 0 0 0,1 0 0 0 0,0 1-1 0 0,0-1 1 0 0,-1 0 0 0 0,1-1 0 0 0,0 1 0 0 0,-1 0 0 0 0,1-1 0 0 0,0 0 0 0 0,-1 1 0 0 0,1-1 0 0 0,-1 0 0 0 0,1-1 0 0 0,-1 1 0 0 0,1 0 0 0 0,3-3 0 0 0,18-14 501 0 0,26-26 0 0 0,-32 28-565 0 0,0 0 1 0 0,1 1-1 0 0,27-15 0 0 0,-29 22-591 0 0</inkml:trace>
</inkml:ink>
</file>

<file path=ppt/ink/ink3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1:35.286"/>
    </inkml:context>
    <inkml:brush xml:id="br0">
      <inkml:brushProperty name="width" value="0.1" units="cm"/>
      <inkml:brushProperty name="height" value="0.1" units="cm"/>
      <inkml:brushProperty name="color" value="#E71224"/>
    </inkml:brush>
  </inkml:definitions>
  <inkml:trace contextRef="#ctx0" brushRef="#br0">190 26 7637 0 0,'0'0'1304'0'0,"-2"14"-4062"0"0,-12 50 3074 0 0,-41 117 0 0 0,6-70 410 0 0,40-94-565 0 0,-1 1 0 0 0,0-1 0 0 0,-2-1 0 0 0,-13 17 0 0 0,21-27-43 0 0</inkml:trace>
  <inkml:trace contextRef="#ctx0" brushRef="#br0" timeOffset="1">730 40 3756 0 0,'0'0'5242'0'0,"14"-5"-6265"0"0,45-17 1041 0 0,-47 19 82 0 0,0 1-1 0 0,0-1 1 0 0,0 2-1 0 0,0 0 0 0 0,1 0 1 0 0,23 3-1 0 0,3-1 132 0 0,-12-3-266 0 0,-17 1-10 0 0,0 0 0 0 0,-1 1 0 0 0,1 0 0 0 0,0 0 0 0 0,-1 1-1 0 0,1 0 1 0 0,-1 1 0 0 0,1 0 0 0 0,12 4 0 0 0,-21-5-96 0 0,-1-1 0 0 0,1 0 1 0 0,-1 0-1 0 0,0 1 0 0 0,1-1 0 0 0,-1 0 0 0 0,1 1 0 0 0,-1-1 0 0 0,0 0 0 0 0,1 1 1 0 0,-1-1-1 0 0,0 1 0 0 0,1-1 0 0 0,-1 0 0 0 0,0 1 0 0 0,0-1 0 0 0,0 1 1 0 0,1-1-1 0 0,-1 1 0 0 0,0-1 0 0 0,0 1 0 0 0,0-1 0 0 0,0 1 0 0 0,0-1 0 0 0,0 1 1 0 0,0-1-1 0 0,0 1 0 0 0,0-1 0 0 0,0 1 0 0 0,0-1 0 0 0,0 1 0 0 0,0-1 1 0 0,0 1-1 0 0,0-1 0 0 0,-1 1 0 0 0,-4 7-2526 0 0</inkml:trace>
</inkml:ink>
</file>

<file path=ppt/ink/ink3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1:35.677"/>
    </inkml:context>
    <inkml:brush xml:id="br0">
      <inkml:brushProperty name="width" value="0.1" units="cm"/>
      <inkml:brushProperty name="height" value="0.1" units="cm"/>
      <inkml:brushProperty name="color" value="#E71224"/>
    </inkml:brush>
  </inkml:definitions>
  <inkml:trace contextRef="#ctx0" brushRef="#br0">0 17 3312 0 0,'0'0'6293'0'0,"92"-4"-7625"0"0,-53 4 1500 0 0,4 0-168 0 0,0-1-156 0 0,2 0-988 0 0,-10 0-793 0 0,16-8-1987 0 0</inkml:trace>
</inkml:ink>
</file>

<file path=ppt/ink/ink3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1:36.319"/>
    </inkml:context>
    <inkml:brush xml:id="br0">
      <inkml:brushProperty name="width" value="0.1" units="cm"/>
      <inkml:brushProperty name="height" value="0.1" units="cm"/>
      <inkml:brushProperty name="color" value="#E71224"/>
    </inkml:brush>
  </inkml:definitions>
  <inkml:trace contextRef="#ctx0" brushRef="#br0">1 309 1332 0 0,'0'0'6863'0'0,"5"-3"-6912"0"0,15-5 171 0 0,0-2 0 0 0,0 0 0 0 0,-2-1 0 0 0,1-1 1 0 0,-1-1-1 0 0,-1 0 0 0 0,-1-2 0 0 0,0 0 0 0 0,0 0 0 0 0,-2-2 0 0 0,0 0 0 0 0,-1 0 0 0 0,0-1 0 0 0,-2-1 0 0 0,0 0 0 0 0,-1 0 1 0 0,13-38-1 0 0,-78 268-1262 0 0,-44 91 2026 0 0,95-283-423 0 0,2 0-2498 0 0,-6-5-3493 0 0,15-37 2538 0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6:04.515"/>
    </inkml:context>
    <inkml:brush xml:id="br0">
      <inkml:brushProperty name="width" value="0.035" units="cm"/>
      <inkml:brushProperty name="height" value="0.035" units="cm"/>
    </inkml:brush>
  </inkml:definitions>
  <inkml:trace contextRef="#ctx0" brushRef="#br0">325 12 5545,'7'-2'308,"-1"-1"0,1 2 0,0-1 0,0 1 1,0 0-1,0 0 0,0 1 0,0 0 0,0 0 1,0 0-1,0 1 0,0 0 0,0 1 0,-1 0 1,1 0-1,0 0 0,-1 1 0,1-1 0,-1 2 1,11 6-1,-3 0-133,0 0 0,-1 1 1,0 1-1,-1 0 0,0 0 1,-1 1-1,15 22 0,-7-4-85,-1 1 0,-2 0 0,-1 1 0,-1 1 0,-2 0 0,-2 0 0,-1 2 0,-1-1 0,-2 1 0,-2 0 0,-1 0 0,-2 0 0,-2 0 0,-1 0 0,-1 0 0,-2 0 0,-2 0 0,-16 51 0,13-60-137,-1 0-1,-2 0 0,0-1 0,-2-1 0,-1 0 1,0-1-1,-2 0 0,-1-2 0,-1 0 0,-32 27 1,13-16-515,-2-2-1,-2-2 1,-1-1 0,0-3 0,-51 21 0,-83 19-4224</inkml:trace>
</inkml:ink>
</file>

<file path=ppt/ink/ink3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1:36.935"/>
    </inkml:context>
    <inkml:brush xml:id="br0">
      <inkml:brushProperty name="width" value="0.1" units="cm"/>
      <inkml:brushProperty name="height" value="0.1" units="cm"/>
      <inkml:brushProperty name="color" value="#E71224"/>
    </inkml:brush>
  </inkml:definitions>
  <inkml:trace contextRef="#ctx0" brushRef="#br0">0 35 1172 0 0,'0'0'6109'0'0,"15"-3"-7105"0"0,44-8 878 0 0,1 3-1 0 0,67 0 1 0 0,-51 6 365 0 0,-6-1 311 0 0,0 3 0 0 0,0 4 1 0 0,99 19 4064 0 0,-176-19-5913 0 0</inkml:trace>
</inkml:ink>
</file>

<file path=ppt/ink/ink3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1:46.662"/>
    </inkml:context>
    <inkml:brush xml:id="br0">
      <inkml:brushProperty name="width" value="0.1" units="cm"/>
      <inkml:brushProperty name="height" value="0.1" units="cm"/>
      <inkml:brushProperty name="color" value="#E71224"/>
    </inkml:brush>
  </inkml:definitions>
  <inkml:trace contextRef="#ctx0" brushRef="#br0">1 25 2852 0 0,'0'0'6345'0'0,"17"-5"-6340"0"0,205-5 2608 0 0,0 1-2463 0 0,98 13 68 0 0,-320-4-230 0 0,0-1 1 0 0,0 1-1 0 0,0 0 0 0 0,0 0 1 0 0,0 0-1 0 0,0 0 0 0 0,0 0 0 0 0,0 0 1 0 0,0 0-1 0 0,0 0 0 0 0,1 0 1 0 0,-1 0-1 0 0,0 0 0 0 0,0 0 0 0 0,0 0 1 0 0,0 0-1 0 0,0 0 0 0 0,0 0 1 0 0,0 0-1 0 0,0 0 0 0 0,1 0 0 0 0,-1 0 1 0 0,0 0-1 0 0,0 0 0 0 0,0 0 0 0 0,0 0 1 0 0,0 0-1 0 0,0 0 0 0 0,0 0 1 0 0,1 0-1 0 0,-1 0 0 0 0,0 0 0 0 0,0 0 1 0 0,0 0-1 0 0,0 0 0 0 0,0 0 1 0 0,0 0-1 0 0,0 0 0 0 0,0 0 0 0 0,0 0 1 0 0,0 0-1 0 0,1 1 0 0 0,-1-1 1 0 0,0 0-1 0 0,0 0 0 0 0,0 0 0 0 0,0 0 1 0 0,0 0-1 0 0,0 0 0 0 0,0 0 1 0 0,0 0-1 0 0,0 1 0 0 0,0-1 0 0 0,0 0 1 0 0,0 0-1 0 0,0 0 0 0 0,0 0 1 0 0,0 0-1 0 0,0 0 0 0 0,0 0 0 0 0,0 0 1 0 0,0 1-1 0 0,0-1 0 0 0,0 0 1 0 0,0 0-1 0 0,0 0 0 0 0,0 0 0 0 0,0 0 1 0 0,-10 6-2083 0 0,-14 5-1642 0 0,16-7 1659 0 0</inkml:trace>
</inkml:ink>
</file>

<file path=ppt/ink/ink3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1:47.208"/>
    </inkml:context>
    <inkml:brush xml:id="br0">
      <inkml:brushProperty name="width" value="0.1" units="cm"/>
      <inkml:brushProperty name="height" value="0.1" units="cm"/>
      <inkml:brushProperty name="color" value="#E71224"/>
    </inkml:brush>
  </inkml:definitions>
  <inkml:trace contextRef="#ctx0" brushRef="#br0">0 1 5769 0 0,'0'0'2276'0'0,"10"1"-3074"0"0,3 2 836 0 0,-1 0-1 0 0,0 1 1 0 0,0 0 0 0 0,0 1-1 0 0,0 1 1 0 0,-1-1-1 0 0,0 2 1 0 0,0 0 0 0 0,-1 0-1 0 0,19 17 1 0 0,-18-11-8 0 0,-1-1 1 0 0,0 1 0 0 0,-1 1-1 0 0,0 0 1 0 0,-2 0 0 0 0,1 0-1 0 0,-2 1 1 0 0,0 1-1 0 0,-1-1 1 0 0,0 0 0 0 0,-1 1-1 0 0,3 31 1 0 0,-5-31 39 0 0,-1 1 0 0 0,-1 0-1 0 0,0 0 1 0 0,-1 0 0 0 0,-1 0 0 0 0,0 0-1 0 0,-2-1 1 0 0,0 1 0 0 0,0-1 0 0 0,-2 0 0 0 0,0 0-1 0 0,-11 20 1 0 0,12-29 65 0 0,0 1-1 0 0,0-1 0 0 0,-1 0 1 0 0,0 0-1 0 0,-1-1 0 0 0,1 1 1 0 0,-1-2-1 0 0,-10 8 0 0 0,-6 1 600 0 0,-35 17 1 0 0,53-29-708 0 0,-7 8-244 0 0</inkml:trace>
</inkml:ink>
</file>

<file path=ppt/ink/ink3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1:48.550"/>
    </inkml:context>
    <inkml:brush xml:id="br0">
      <inkml:brushProperty name="width" value="0.1" units="cm"/>
      <inkml:brushProperty name="height" value="0.1" units="cm"/>
      <inkml:brushProperty name="color" value="#E71224"/>
    </inkml:brush>
  </inkml:definitions>
  <inkml:trace contextRef="#ctx0" brushRef="#br0">1 45 2916 0 0,'0'0'3607'0'0,"5"12"-4675"0"0,-3-7 1097 0 0,3 7-14 0 0,0 0 0 0 0,1-1 0 0 0,1 0 0 0 0,-1 0 0 0 0,10 10 0 0 0,-14-19 87 0 0,0 1 0 0 0,0-1 0 0 0,1 1 0 0 0,-1-1-1 0 0,1 0 1 0 0,-1 0 0 0 0,1 0 0 0 0,0 0 0 0 0,-1 0-1 0 0,1-1 1 0 0,0 0 0 0 0,0 1 0 0 0,0-1 0 0 0,1 0-1 0 0,-1 0 1 0 0,0-1 0 0 0,0 1 0 0 0,0 0-1 0 0,1-1 1 0 0,-1 0 0 0 0,0 0 0 0 0,1 0 0 0 0,-1 0-1 0 0,0-1 1 0 0,0 1 0 0 0,1-1 0 0 0,-1 0 0 0 0,0 0-1 0 0,3-1 1 0 0,30-16 333 0 0,0-2-1 0 0,-1-2 1 0 0,-2 0-1 0 0,52-46 1 0 0,-76 58 165 0 0,-7 5-1728 0 0,-25 13-8649 0 0</inkml:trace>
</inkml:ink>
</file>

<file path=ppt/ink/ink3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1:48.958"/>
    </inkml:context>
    <inkml:brush xml:id="br0">
      <inkml:brushProperty name="width" value="0.1" units="cm"/>
      <inkml:brushProperty name="height" value="0.1" units="cm"/>
      <inkml:brushProperty name="color" value="#E71224"/>
    </inkml:brush>
  </inkml:definitions>
  <inkml:trace contextRef="#ctx0" brushRef="#br0">85 1 3816 0 0,'0'0'2102'0'0,"-2"11"-3051"0"0,-8 65 1508 0 0,-22 84 0 0 0,19-121-207 0 0,7-22-409 0 0,1-1 1 0 0,0 1-1 0 0,1 1 0 0 0,-4 34 1 0 0,9-46-1865 0 0</inkml:trace>
</inkml:ink>
</file>

<file path=ppt/ink/ink3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1:49.395"/>
    </inkml:context>
    <inkml:brush xml:id="br0">
      <inkml:brushProperty name="width" value="0.1" units="cm"/>
      <inkml:brushProperty name="height" value="0.1" units="cm"/>
      <inkml:brushProperty name="color" value="#E71224"/>
    </inkml:brush>
  </inkml:definitions>
  <inkml:trace contextRef="#ctx0" brushRef="#br0">2 13 508 0 0,'-1'0'8805'0'0,"1"0"-8815"0"0,94-6 837 0 0,2-1-3434 0 0</inkml:trace>
</inkml:ink>
</file>

<file path=ppt/ink/ink3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1:49.845"/>
    </inkml:context>
    <inkml:brush xml:id="br0">
      <inkml:brushProperty name="width" value="0.1" units="cm"/>
      <inkml:brushProperty name="height" value="0.1" units="cm"/>
      <inkml:brushProperty name="color" value="#E71224"/>
    </inkml:brush>
  </inkml:definitions>
  <inkml:trace contextRef="#ctx0" brushRef="#br0">1 37 3616 0 0,'0'0'4250'0'0,"12"-2"-4746"0"0,207-23 317 0 0,-196 21-3403 0 0,-9-1 709 0 0</inkml:trace>
</inkml:ink>
</file>

<file path=ppt/ink/ink3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1:50.354"/>
    </inkml:context>
    <inkml:brush xml:id="br0">
      <inkml:brushProperty name="width" value="0.1" units="cm"/>
      <inkml:brushProperty name="height" value="0.1" units="cm"/>
      <inkml:brushProperty name="color" value="#E71224"/>
    </inkml:brush>
  </inkml:definitions>
  <inkml:trace contextRef="#ctx0" brushRef="#br0">1 236 196 0 0,'0'0'6063'0'0,"26"-13"-6387"0"0,113-142 1260 0 0,-73 88-1063 0 0,-66 67 90 0 0,2 28-1220 0 0,0 3 1620 0 0,-2 1 0 0 0,-2 0 0 0 0,-1 0 0 0 0,-1-1 0 0 0,-12 45 0 0 0,8-39-105 0 0,2 0 1 0 0,1 0-1 0 0,2 1 0 0 0,2 39 0 0 0,1-76-304 0 0,0-1 0 0 0,0 0 0 0 0,0 0 0 0 0,0 0 0 0 0,0 1-1 0 0,0-1 1 0 0,0 0 0 0 0,0 0 0 0 0,0 0 0 0 0,0 1 0 0 0,0-1-1 0 0,0 0 1 0 0,0 0 0 0 0,0 0 0 0 0,0 1 0 0 0,0-1 0 0 0,0 0-1 0 0,0 0 1 0 0,0 0 0 0 0,1 0 0 0 0,-1 1 0 0 0,0-1-1 0 0,0 0 1 0 0,0 0 0 0 0,0 0 0 0 0,0 0 0 0 0,1 0 0 0 0,-1 0-1 0 0,0 1 1 0 0,0-1 0 0 0,0 0 0 0 0,1 0 0 0 0,-1 0 0 0 0,0 0-1 0 0,0 0 1 0 0,0 0 0 0 0,0 0 0 0 0,1 0 0 0 0,-1 0-1 0 0,0 0 1 0 0,0 0 0 0 0,0 0 0 0 0,1 0 0 0 0</inkml:trace>
</inkml:ink>
</file>

<file path=ppt/ink/ink3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1:50.996"/>
    </inkml:context>
    <inkml:brush xml:id="br0">
      <inkml:brushProperty name="width" value="0.1" units="cm"/>
      <inkml:brushProperty name="height" value="0.1" units="cm"/>
      <inkml:brushProperty name="color" value="#E71224"/>
    </inkml:brush>
  </inkml:definitions>
  <inkml:trace contextRef="#ctx0" brushRef="#br0">1 75 80 0 0,'0'0'7174'0'0,"3"0"-7353"0"0,36-2 21 0 0,1-2 0 0 0,56-14 0 0 0,11-1 210 0 0,-83 17 46 0 0,-16 1 144 0 0,0 1 0 0 0,0-1 0 0 0,0-1 0 0 0,0 1 0 0 0,13-5 0 0 0,28-8 1793 0 0,-32 10-1253 0 0</inkml:trace>
</inkml:ink>
</file>

<file path=ppt/ink/ink3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2:11.241"/>
    </inkml:context>
    <inkml:brush xml:id="br0">
      <inkml:brushProperty name="width" value="0.1" units="cm"/>
      <inkml:brushProperty name="height" value="0.1" units="cm"/>
      <inkml:brushProperty name="color" value="#E71224"/>
    </inkml:brush>
  </inkml:definitions>
  <inkml:trace contextRef="#ctx0" brushRef="#br0">0 2076 652 0 0,'5'0'8842'0'0,"17"0"-8489"0"0,23 0-108 0 0,40 0 85 0 0,112-13 0 0 0,-145 3-78 0 0,0-3 0 0 0,-1-1 0 0 0,-1-3 0 0 0,0-2 0 0 0,-2-2 0 0 0,82-49 0 0 0,-87 40-90 0 0,-2-2 0 0 0,0-2 0 0 0,-3-1 0 0 0,35-42 0 0 0,210-263 62 0 0,-240 275-101 0 0,-2-2-1 0 0,62-140 1 0 0,-57 102-91 0 0,61-207-1 0 0,-63 183-56 0 0,-29 92 11 0 0,-2-1-1 0 0,10-43 1 0 0,-18 51-48 0 0,1 2-1 0 0,1-1 0 0 0,2 1 0 0 0,0 0 0 0 0,2 0 1 0 0,17-28-1 0 0,14-26 58 0 0,-72 100-2377 0 0,-203 138 2783 0 0,231-154-364 0 0,-1 0 0 0 0,1-1 1 0 0,-1 1-1 0 0,0-1 0 0 0,0 0 1 0 0,0 0-1 0 0,0 0 0 0 0,0 0 1 0 0,0 0-1 0 0,-4 0 0 0 0,35 14-6557 0 0,-5-11 3625 0 0,-14-4 1600 0 0,-12-2 500 0 0,-54-15 402 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6:05.655"/>
    </inkml:context>
    <inkml:brush xml:id="br0">
      <inkml:brushProperty name="width" value="0.035" units="cm"/>
      <inkml:brushProperty name="height" value="0.035" units="cm"/>
    </inkml:brush>
  </inkml:definitions>
  <inkml:trace contextRef="#ctx0" brushRef="#br0">8 107 1104,'-8'-13'16440,"15"11"-14903,6-1-1588,98-22 187,216-18 0,25 23-184,-281 19-32,94 12 0,-125-7 22,-110 28-10558,38-22 6164</inkml:trace>
</inkml:ink>
</file>

<file path=ppt/ink/ink3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2:12.498"/>
    </inkml:context>
    <inkml:brush xml:id="br0">
      <inkml:brushProperty name="width" value="0.1" units="cm"/>
      <inkml:brushProperty name="height" value="0.1" units="cm"/>
      <inkml:brushProperty name="color" value="#E71224"/>
    </inkml:brush>
  </inkml:definitions>
  <inkml:trace contextRef="#ctx0" brushRef="#br0">41 59 560 0 0,'0'0'2968'0'0,"0"-43"-573"0"0,0 42-2355 0 0,0 0 0 0 0,0 1 0 0 0,0-1 1 0 0,-1 0-1 0 0,1 1 0 0 0,0-1 0 0 0,0 1 1 0 0,0-1-1 0 0,0 0 0 0 0,-1 1 0 0 0,1-1 0 0 0,0 1 1 0 0,0-1-1 0 0,-1 1 0 0 0,1-1 0 0 0,-1 1 1 0 0,1-1-1 0 0,0 1 0 0 0,-1-1 0 0 0,1 1 1 0 0,-1 0-1 0 0,1-1 0 0 0,-1 1 0 0 0,1-1 1 0 0,-1 1-1 0 0,1 0 0 0 0,-1 0 0 0 0,0-1 1 0 0,1 1-1 0 0,-1 0 0 0 0,1 0 0 0 0,-1 0 1 0 0,0 0-1 0 0,1-1 0 0 0,-1 1 0 0 0,1 0 1 0 0,-1 0-1 0 0,0 0 0 0 0,1 1 0 0 0,-1-1 1 0 0,1 0-1 0 0,-1 0 0 0 0,-1 0 0 0 0,-1 34 201 0 0,3-26-290 0 0,0-3 137 0 0,-1 0 1 0 0,1 0 0 0 0,-1 0 0 0 0,0 0-1 0 0,0 0 1 0 0,-1 0 0 0 0,1 0 0 0 0,-1 0-1 0 0,-3 5 1 0 0,4-4-63 0 0,0 1-1 0 0,0-1 0 0 0,1 1 1 0 0,-1-1-1 0 0,1 1 1 0 0,1-1-1 0 0,1 11 1 0 0,-2-12 43 0 0,24 105 1106 0 0,-23-104-1066 0 0,0-1 0 0 0,1 1 0 0 0,0-1 1 0 0,0 1-1 0 0,5 8 0 0 0,6 17 304 0 0,-4-6 1325 0 0</inkml:trace>
</inkml:ink>
</file>

<file path=ppt/ink/ink3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3:20.219"/>
    </inkml:context>
    <inkml:brush xml:id="br0">
      <inkml:brushProperty name="width" value="0.1" units="cm"/>
      <inkml:brushProperty name="height" value="0.1" units="cm"/>
      <inkml:brushProperty name="color" value="#E71224"/>
    </inkml:brush>
  </inkml:definitions>
  <inkml:trace contextRef="#ctx0" brushRef="#br0">506 26 1564 0 0,'0'0'3222'0'0,"-3"-4"-3292"0"0,1 2 74 0 0,1 0 0 0 0,-1 1 0 0 0,1-1 0 0 0,-1 0 0 0 0,0 1 0 0 0,0 0 0 0 0,0-1 0 0 0,0 1 0 0 0,0 0 0 0 0,0 0 0 0 0,0 0 0 0 0,0 0 0 0 0,0 0 0 0 0,-1 0 0 0 0,1 1 0 0 0,0-1-1 0 0,-1 1 1 0 0,1-1 0 0 0,0 1 0 0 0,-1 0 0 0 0,1 0 0 0 0,-3 0 0 0 0,-7 2-23 0 0,-1-1 0 0 0,1 1-1 0 0,0 1 1 0 0,0 0 0 0 0,0 1 0 0 0,0 0 0 0 0,1 1-1 0 0,-1 0 1 0 0,1 1 0 0 0,0 0 0 0 0,1 1 0 0 0,-1 0-1 0 0,2 1 1 0 0,-12 10 0 0 0,-6 7 175 0 0,2 1-1 0 0,0 1 1 0 0,-32 48 0 0 0,36-44-34 0 0,1 1 0 0 0,2 0-1 0 0,2 2 1 0 0,-14 36 0 0 0,22-49 58 0 0,2 1-1 0 0,0 0 1 0 0,2 0 0 0 0,0 0-1 0 0,1 0 1 0 0,1 1-1 0 0,3 43 1 0 0,1-54 59 0 0,0-1-1 0 0,1 1 1 0 0,1-1 0 0 0,8 20-1 0 0,-7-20-887 0 0,-1 0 1 0 0,0 1-1 0 0,0-1 0 0 0,2 20 0 0 0,-6-25-1552 0 0</inkml:trace>
</inkml:ink>
</file>

<file path=ppt/ink/ink3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3:20.622"/>
    </inkml:context>
    <inkml:brush xml:id="br0">
      <inkml:brushProperty name="width" value="0.1" units="cm"/>
      <inkml:brushProperty name="height" value="0.1" units="cm"/>
      <inkml:brushProperty name="color" value="#E71224"/>
    </inkml:brush>
  </inkml:definitions>
  <inkml:trace contextRef="#ctx0" brushRef="#br0">525 0 1632 0 0,'0'0'2330'0'0,"-2"12"-2218"0"0,-11 161 1038 0 0,10-103-901 0 0,-12 77-1 0 0,12-128-224 0 0,-2 1-1 0 0,0 0 1 0 0,-1-1 0 0 0,0 0-1 0 0,-2 0 1 0 0,0-1 0 0 0,-1 0-1 0 0,-18 25 1 0 0,22-36 64 0 0,-1 0 0 0 0,0 0 1 0 0,0-1-1 0 0,0 0 0 0 0,-1-1 1 0 0,0 1-1 0 0,0-1 0 0 0,-1 0 0 0 0,1-1 1 0 0,-1 0-1 0 0,0 0 0 0 0,0-1 0 0 0,-1 0 1 0 0,1 0-1 0 0,-1-1 0 0 0,1 0 1 0 0,-1 0-1 0 0,0-1 0 0 0,1 0 0 0 0,-16-1 1 0 0,-10-3 748 0 0,0-1 0 0 0,1-1 0 0 0,0-2 0 0 0,-34-11 0 0 0,44 12-652 0 0,22 5-232 0 0,1 1 0 0 0,-1 0-1 0 0,1 0 1 0 0,-1 0-1 0 0,1-1 1 0 0,-1 1-1 0 0,1 0 1 0 0,-1 0 0 0 0,1 0-1 0 0,-1 0 1 0 0,1 0-1 0 0,-1 0 1 0 0,1 0-1 0 0,-1 0 1 0 0,0 0 0 0 0,1 0-1 0 0,-1 0 1 0 0,1 1-1 0 0,-1-1 1 0 0,1 0 0 0 0,-1 0-1 0 0,1 0 1 0 0,-1 1-1 0 0,1-1 1 0 0,0 0-1 0 0,-1 1 1 0 0,1-1 0 0 0,-1 1-1 0 0,-1 14-4033 0 0,2-11 3052 0 0</inkml:trace>
</inkml:ink>
</file>

<file path=ppt/ink/ink3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3:22.897"/>
    </inkml:context>
    <inkml:brush xml:id="br0">
      <inkml:brushProperty name="width" value="0.1" units="cm"/>
      <inkml:brushProperty name="height" value="0.1" units="cm"/>
      <inkml:brushProperty name="color" value="#E71224"/>
    </inkml:brush>
  </inkml:definitions>
  <inkml:trace contextRef="#ctx0" brushRef="#br0">116 60 184 0 0,'0'0'6700'0'0,"1"-11"-6216"0"0,3-35-42 0 0,-4 46-456 0 0,0 1-1 0 0,-1-1 1 0 0,1 0-1 0 0,0 0 1 0 0,0 0-1 0 0,0 1 1 0 0,0-1-1 0 0,0 0 1 0 0,0 0-1 0 0,-1 0 1 0 0,1 0-1 0 0,0 1 1 0 0,0-1-1 0 0,0 0 1 0 0,-1 0-1 0 0,1 0 1 0 0,0 0-1 0 0,0 0 1 0 0,0 0-1 0 0,-1 1 1 0 0,1-1-1 0 0,0 0 1 0 0,0 0-1 0 0,0 0 1 0 0,-1 0-1 0 0,1 0 1 0 0,0 0-1 0 0,0 0 1 0 0,-1 0-1 0 0,1 0 1 0 0,0 0-1 0 0,0 0 1 0 0,-1 0-1 0 0,1 0 1 0 0,0 0-1 0 0,0-1 1 0 0,0 1-1 0 0,-1 0 1 0 0,1 0-1 0 0,0 0 1 0 0,0 0-1 0 0,0 0 1 0 0,-1 0-1 0 0,1-1 1 0 0,0 1-1 0 0,0 0 1 0 0,0 0-1 0 0,0 0 0 0 0,-1 0 1 0 0,1-1-1 0 0,0 1 1 0 0,0 0-1 0 0,0 0 1 0 0,0 0-1 0 0,0-1 1 0 0,0 1-1 0 0,0 0 1 0 0,0 0-1 0 0,0 0 1 0 0,-1-1-1 0 0,1 1 1 0 0,0 0-1 0 0,0 0 1 0 0,0-1-1 0 0,0 1 1 0 0,0 0-1 0 0,-13 13-131 0 0,13-12 173 0 0,-13 13 84 0 0,1 2-1 0 0,1-1 1 0 0,0 2 0 0 0,1 0-1 0 0,-8 19 1 0 0,14-27-138 0 0,0 0-1 0 0,1 0 1 0 0,0 0-1 0 0,1 0 1 0 0,0 0-1 0 0,0 1 1 0 0,1-1 0 0 0,1 1-1 0 0,-1 0 1 0 0,2-1-1 0 0,-1 1 1 0 0,3 13 0 0 0,-2-21 48 0 0,-1 0 0 0 0,0 0 1 0 0,1-1-1 0 0,0 1 1 0 0,-1 0-1 0 0,1 0 0 0 0,0-1 1 0 0,0 1-1 0 0,0 0 0 0 0,0-1 1 0 0,0 1-1 0 0,0-1 1 0 0,1 0-1 0 0,-1 1 0 0 0,0-1 1 0 0,1 0-1 0 0,-1 0 1 0 0,1 1-1 0 0,-1-1 0 0 0,1 0 1 0 0,-1-1-1 0 0,1 1 0 0 0,0 0 1 0 0,0 0-1 0 0,-1-1 1 0 0,1 1-1 0 0,0-1 0 0 0,0 0 1 0 0,0 1-1 0 0,0-1 1 0 0,0 0-1 0 0,-1 0 0 0 0,1 0 1 0 0,0 0-1 0 0,0 0 0 0 0,0-1 1 0 0,0 1-1 0 0,0-1 1 0 0,-1 1-1 0 0,4-2 0 0 0,3-1 153 0 0,0 0-1 0 0,1 0 0 0 0,-1-1 0 0 0,-1 0 0 0 0,1-1 0 0 0,0 0 1 0 0,8-7-1 0 0,-10 6-13 0 0,1 0 0 0 0,-1-1 1 0 0,0 0-1 0 0,-1 0 0 0 0,0 0 0 0 0,0 0 1 0 0,0-1-1 0 0,-1 0 0 0 0,0 0 0 0 0,-1 0 0 0 0,1 0 1 0 0,-2-1-1 0 0,1 1 0 0 0,-1-1 0 0 0,-1 0 1 0 0,1 0-1 0 0,-1 0 0 0 0,-1 1 0 0 0,0-1 1 0 0,-2-17-1 0 0,2 24-189 0 0,0-1 0 0 0,-1 1 0 0 0,1 0 0 0 0,-1 0 0 0 0,1 0 0 0 0,-1-1 0 0 0,0 1 0 0 0,0 0 0 0 0,0 0 0 0 0,0 0 0 0 0,-1 0 0 0 0,1 1 1 0 0,0-1-1 0 0,-1 0 0 0 0,1 1 0 0 0,-1-1 0 0 0,0 0 0 0 0,1 1 0 0 0,-1 0 0 0 0,0-1 0 0 0,0 1 0 0 0,0 0 0 0 0,0 0 0 0 0,0 0 0 0 0,0 0 0 0 0,0 1 0 0 0,-4-2 0 0 0,-1 1-646 0 0,1 0 0 0 0,0 1 0 0 0,-1 0 0 0 0,1 0 0 0 0,-1 0-1 0 0,1 1 1 0 0,-1 0 0 0 0,1 0 0 0 0,-8 3 0 0 0,-29 8-3421 0 0</inkml:trace>
</inkml:ink>
</file>

<file path=ppt/ink/ink3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3:23.541"/>
    </inkml:context>
    <inkml:brush xml:id="br0">
      <inkml:brushProperty name="width" value="0.1" units="cm"/>
      <inkml:brushProperty name="height" value="0.1" units="cm"/>
      <inkml:brushProperty name="color" value="#E71224"/>
    </inkml:brush>
  </inkml:definitions>
  <inkml:trace contextRef="#ctx0" brushRef="#br0">87 4 716 0 0,'0'0'8247'0'0,"0"0"-8265"0"0,0 0 0 0 0,0-1-1 0 0,0 1 1 0 0,0 0 0 0 0,1 0-1 0 0,-1 0 1 0 0,0-1 0 0 0,0 1-1 0 0,0 0 1 0 0,0 0-1 0 0,1 0 1 0 0,-1-1 0 0 0,0 1-1 0 0,0 0 1 0 0,0 0 0 0 0,1 0-1 0 0,-1 0 1 0 0,0 0 0 0 0,0 0-1 0 0,1 0 1 0 0,-1-1-1 0 0,0 1 1 0 0,0 0 0 0 0,1 0-1 0 0,-1 0 1 0 0,0 0 0 0 0,0 0-1 0 0,1 0 1 0 0,-1 0 0 0 0,0 0-1 0 0,0 0 1 0 0,1 0-1 0 0,-1 0 1 0 0,0 1 0 0 0,-4 34 575 0 0,-2 1 0 0 0,-17 56 0 0 0,-13 12-3030 0 0,25-80-273 0 0,-3-6-1895 0 0</inkml:trace>
</inkml:ink>
</file>

<file path=ppt/ink/ink3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3:24.281"/>
    </inkml:context>
    <inkml:brush xml:id="br0">
      <inkml:brushProperty name="width" value="0.1" units="cm"/>
      <inkml:brushProperty name="height" value="0.1" units="cm"/>
      <inkml:brushProperty name="color" value="#E71224"/>
    </inkml:brush>
  </inkml:definitions>
  <inkml:trace contextRef="#ctx0" brushRef="#br0">0 38 1160 0 0,'0'0'3434'0'0,"12"-6"-3809"0"0,-8 4 382 0 0,5-3 12 0 0,0 1-1 0 0,0 0 1 0 0,1 0 0 0 0,-1 1-1 0 0,1 0 1 0 0,-1 1-1 0 0,1 0 1 0 0,15 0 0 0 0,-21 1 12 0 0,0 1 1 0 0,0 0 0 0 0,0 0-1 0 0,0 1 1 0 0,-1-1 0 0 0,1 1-1 0 0,0 0 1 0 0,0 0 0 0 0,-1 0-1 0 0,1 1 1 0 0,3 1 0 0 0,-5-2-38 0 0,0 1 0 0 0,-1-1 0 0 0,0 1-1 0 0,1 0 1 0 0,-1-1 0 0 0,0 1 0 0 0,0 0 0 0 0,0 0 0 0 0,0 0 0 0 0,0 0 0 0 0,0 0 0 0 0,0 0 0 0 0,-1 0 0 0 0,1 0 0 0 0,-1 0 0 0 0,0 0 0 0 0,1 1 0 0 0,-1-1 0 0 0,0 0 0 0 0,0 0 0 0 0,-1 0-1 0 0,1 3 1 0 0,-1 3 111 0 0,-1 0-1 0 0,1 0 0 0 0,-1 0 1 0 0,-1 0-1 0 0,0 0 0 0 0,0 0 1 0 0,0 0-1 0 0,-1-1 0 0 0,-7 11 0 0 0,-48 62 1809 0 0,51-71-1780 0 0,-5 5 19 0 0,-13 17-87 0 0,24-30-72 0 0,1 0 0 0 0,0 1 0 0 0,0-1 0 0 0,0 1 0 0 0,1-1 0 0 0,-1 1 0 0 0,0-1 0 0 0,0 1 0 0 0,1-1 0 0 0,-1 1 0 0 0,1 0 0 0 0,-1-1 0 0 0,1 1 0 0 0,0 0 0 0 0,0 0 0 0 0,0 2 0 0 0,1-3 4 0 0,-1 0 1 0 0,1-1 0 0 0,0 1-1 0 0,0 0 1 0 0,0-1-1 0 0,0 1 1 0 0,0 0 0 0 0,0-1-1 0 0,0 0 1 0 0,0 1-1 0 0,0-1 1 0 0,0 1 0 0 0,0-1-1 0 0,1 0 1 0 0,-1 0 0 0 0,0 0-1 0 0,0 0 1 0 0,2 0-1 0 0,26 2 127 0 0,-26-2-98 0 0,122 0 234 0 0,-39-8-3323 0 0,-48 1 41 0 0</inkml:trace>
</inkml:ink>
</file>

<file path=ppt/ink/ink3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3:25.402"/>
    </inkml:context>
    <inkml:brush xml:id="br0">
      <inkml:brushProperty name="width" value="0.1" units="cm"/>
      <inkml:brushProperty name="height" value="0.1" units="cm"/>
      <inkml:brushProperty name="color" value="#E71224"/>
    </inkml:brush>
  </inkml:definitions>
  <inkml:trace contextRef="#ctx0" brushRef="#br0">47 29 692 0 0,'0'0'2788'0'0,"9"-3"-2760"0"0,9-3-22 0 0,1 0 0 0 0,1 2 1 0 0,-1 0-1 0 0,40-1 1 0 0,-55 4-44 0 0,1 1 1 0 0,-1 0 0 0 0,1 1-1 0 0,-1-1 1 0 0,1 1 0 0 0,-1 0-1 0 0,8 2 1 0 0,-11-2 19 0 0,0 0 0 0 0,1 0-1 0 0,-1 0 1 0 0,0 0 0 0 0,0 0 0 0 0,0 0-1 0 0,0 0 1 0 0,0 0 0 0 0,0 0 0 0 0,0 1 0 0 0,0-1-1 0 0,-1 0 1 0 0,1 1 0 0 0,0-1 0 0 0,-1 0-1 0 0,1 1 1 0 0,-1-1 0 0 0,0 1 0 0 0,1-1-1 0 0,-1 1 1 0 0,0-1 0 0 0,0 1 0 0 0,0-1-1 0 0,0 1 1 0 0,0 2 0 0 0,-1 2 223 0 0,1 0 0 0 0,-1 0 1 0 0,-1 0-1 0 0,1-1 0 0 0,-1 1 0 0 0,0 0 1 0 0,0-1-1 0 0,0 1 0 0 0,-1-1 0 0 0,0 1 1 0 0,0-1-1 0 0,-1 0 0 0 0,-6 8 0 0 0,5-7-136 0 0,-1 0 0 0 0,0-1 0 0 0,1 0-1 0 0,-2 0 1 0 0,1 0 0 0 0,-1 0 0 0 0,1-1 0 0 0,-1 0-1 0 0,0-1 1 0 0,-10 4 0 0 0,29-8-241 0 0,1 1-1 0 0,-1 0 1 0 0,0 1 0 0 0,0 0-1 0 0,0 1 1 0 0,0 0-1 0 0,0 1 1 0 0,16 6 0 0 0,-24-8 179 0 0,-1 1 0 0 0,1-1 1 0 0,-1 1-1 0 0,0 0 0 0 0,1 0 1 0 0,-1 1-1 0 0,0-1 0 0 0,0 1 0 0 0,-1-1 1 0 0,1 1-1 0 0,0 0 0 0 0,-1 0 1 0 0,0 0-1 0 0,1 0 0 0 0,-1 1 0 0 0,-1-1 1 0 0,1 1-1 0 0,0-1 0 0 0,-1 1 1 0 0,0-1-1 0 0,0 1 0 0 0,0 0 0 0 0,0 0 1 0 0,0 0-1 0 0,-1-1 0 0 0,0 1 1 0 0,0 0-1 0 0,0 0 0 0 0,0 0 0 0 0,0 0 1 0 0,-1 0-1 0 0,0-1 0 0 0,0 1 1 0 0,0 0-1 0 0,0-1 0 0 0,0 1 0 0 0,-1 0 1 0 0,0-1-1 0 0,0 0 0 0 0,0 1 1 0 0,0-1-1 0 0,0 0 0 0 0,-5 5 0 0 0,-2 1 306 0 0,0-1 0 0 0,0-1 0 0 0,0 0 0 0 0,-1 0 0 0 0,-1 0 0 0 0,1-1 0 0 0,-15 5 0 0 0,18-8-4 0 0,0 0-1 0 0,0-1 1 0 0,-1 0 0 0 0,1 0 0 0 0,-1 0 0 0 0,0-1-1 0 0,1-1 1 0 0,-1 1 0 0 0,0-1 0 0 0,1 0 0 0 0,-1-1-1 0 0,-12-2 1 0 0,16 1-102 0 0,0 1 1 0 0,0-1-1 0 0,0 0 0 0 0,0 0 1 0 0,0-1-1 0 0,0 1 0 0 0,1-1 0 0 0,-1 0 1 0 0,1 0-1 0 0,0 0 0 0 0,-6-7 0 0 0,-18-26-5206 0 0,24 32 3381 0 0,-9-14-5496 0 0</inkml:trace>
</inkml:ink>
</file>

<file path=ppt/ink/ink3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3:36.419"/>
    </inkml:context>
    <inkml:brush xml:id="br0">
      <inkml:brushProperty name="width" value="0.1" units="cm"/>
      <inkml:brushProperty name="height" value="0.1" units="cm"/>
      <inkml:brushProperty name="color" value="#E71224"/>
    </inkml:brush>
  </inkml:definitions>
  <inkml:trace contextRef="#ctx0" brushRef="#br0">95 196 912 0 0,'0'0'5084'0'0,"0"-4"-5320"0"0,0-16-934 0 0,-6 33 490 0 0,1-6 2065 0 0,17-14-775 0 0,2-2-951 0 0,-14 9 327 0 0,0 0 0 0 0,0 0 0 0 0,0 0 0 0 0,1 0 0 0 0,-1 0 1 0 0,0 0-1 0 0,0 0 0 0 0,0 0 0 0 0,0 0 0 0 0,0 0 0 0 0,0 0 1 0 0,0 0-1 0 0,1 0 0 0 0,-1 0 0 0 0,0 0 0 0 0,0 0 0 0 0,0 1 1 0 0,0-1-1 0 0,0 0 0 0 0,0 0 0 0 0,0 0 0 0 0,0 0 0 0 0,1 0 0 0 0,-1 0 1 0 0,0 0-1 0 0,0 0 0 0 0,0 0 0 0 0,0 1 0 0 0,0-1 0 0 0,0 0 1 0 0,0 0-1 0 0,0 0 0 0 0,0 0 0 0 0,0 0 0 0 0,0 0 0 0 0,0 1 1 0 0,0-1-1 0 0,0 0 0 0 0,0 0 0 0 0,0 0 0 0 0,0 0 0 0 0,0 0 0 0 0,0 0 1 0 0,0 0-1 0 0,0 1 0 0 0,0-1 0 0 0,0 0 0 0 0,0 0 0 0 0,0 0 1 0 0,0 0-1 0 0,0 0 0 0 0,-1 1 0 0 0,0 1 32 0 0,0 1 1 0 0,0-1-1 0 0,0 1 0 0 0,-1-1 1 0 0,0 1-1 0 0,1-1 0 0 0,-1 0 1 0 0,-3 3-1 0 0,1-1 88 0 0,-1 0 0 0 0,1-1 0 0 0,-1 1 0 0 0,0-1 0 0 0,0 0 0 0 0,-1-1 1 0 0,1 1-1 0 0,0-1 0 0 0,-1 0 0 0 0,0-1 0 0 0,1 1 0 0 0,-1-1 0 0 0,0 0 0 0 0,-11 0 0 0 0,16-1-85 0 0,1-1 1 0 0,-1 1-1 0 0,1 0 0 0 0,0-1 1 0 0,-1 1-1 0 0,1-1 1 0 0,0 1-1 0 0,-1-1 0 0 0,1 1 1 0 0,0-1-1 0 0,0 0 0 0 0,-1 1 1 0 0,1-1-1 0 0,0 1 1 0 0,0-1-1 0 0,0 0 0 0 0,0 1 1 0 0,0-1-1 0 0,0 1 0 0 0,0-1 1 0 0,0 0-1 0 0,0 1 1 0 0,0-1-1 0 0,0 1 0 0 0,0-1 1 0 0,1-1-1 0 0,2-17 65 0 0,3 7-121 0 0,1 1 0 0 0,0 0 0 0 0,1 0 0 0 0,0 0-1 0 0,0 1 1 0 0,2 0 0 0 0,-1 0 0 0 0,14-9 0 0 0,-5 2 20 0 0,-7 7-62 0 0,0 0 1 0 0,1 1-1 0 0,0 1 1 0 0,0 0-1 0 0,1 1 1 0 0,22-10-1 0 0,-29 14 16 0 0,1 1 0 0 0,0-1 0 0 0,0 1 0 0 0,0 1 0 0 0,0 0 0 0 0,0 0 0 0 0,0 0 0 0 0,0 1 0 0 0,0 0 0 0 0,1 0 0 0 0,-1 0 0 0 0,0 1 0 0 0,0 1 0 0 0,0-1 0 0 0,10 4 0 0 0,-14-4 51 0 0,-1 0-1 0 0,1 0 1 0 0,0 1-1 0 0,-1-1 0 0 0,0 1 1 0 0,1-1-1 0 0,-1 1 0 0 0,0 0 1 0 0,0 0-1 0 0,0 0 1 0 0,0 0-1 0 0,0 0 0 0 0,0 0 1 0 0,-1 1-1 0 0,1-1 0 0 0,-1 1 1 0 0,1-1-1 0 0,-1 1 1 0 0,1 3-1 0 0,-1-1 26 0 0,0 0 1 0 0,0 0-1 0 0,-1 0 0 0 0,0-1 1 0 0,0 1-1 0 0,0 0 1 0 0,0 0-1 0 0,-1 0 0 0 0,0 0 1 0 0,-2 6-1 0 0,-3 8 94 0 0,-1-1-1 0 0,-1 0 0 0 0,-1-1 1 0 0,-15 24-1 0 0,-20 28 159 0 0,-3-2-1 0 0,-3-2 0 0 0,-68 70 1 0 0,57-86 121 0 0,60-47-394 0 0,0-1-76 0 0,61-4 504 0 0,-1-3 0 0 0,65-15 1 0 0,-30 5-412 0 0,-63 12 0 0 0,-17 2 172 0 0,1 0-1 0 0,-1 0 1 0 0,0-1-1 0 0,0-1 1 0 0,19-8 0 0 0,-33 12-145 0 0,-25 14-5628 0 0,6-12 1486 0 0</inkml:trace>
</inkml:ink>
</file>

<file path=ppt/ink/ink3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3:37.121"/>
    </inkml:context>
    <inkml:brush xml:id="br0">
      <inkml:brushProperty name="width" value="0.1" units="cm"/>
      <inkml:brushProperty name="height" value="0.1" units="cm"/>
      <inkml:brushProperty name="color" value="#E71224"/>
    </inkml:brush>
  </inkml:definitions>
  <inkml:trace contextRef="#ctx0" brushRef="#br0">423 0 680 0 0,'0'0'6033'0'0,"-10"5"-7129"0"0,-6 5 1191 0 0,1 1-1 0 0,0 1 0 0 0,1 0 1 0 0,0 1-1 0 0,-12 14 0 0 0,-69 86 413 0 0,40-46 297 0 0,-93 88-1 0 0,144-151-876 0 0,-6 6 556 0 0,19-30-7586 0 0</inkml:trace>
</inkml:ink>
</file>

<file path=ppt/ink/ink3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3:38.958"/>
    </inkml:context>
    <inkml:brush xml:id="br0">
      <inkml:brushProperty name="width" value="0.1" units="cm"/>
      <inkml:brushProperty name="height" value="0.1" units="cm"/>
      <inkml:brushProperty name="color" value="#E71224"/>
    </inkml:brush>
  </inkml:definitions>
  <inkml:trace contextRef="#ctx0" brushRef="#br0">6 14 8 0 0,'0'-1'4522'0'0,"-3"-12"-852"0"0,26 16-4659 0 0,-10-1-3632 0 0,-51-7 2031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6:06.232"/>
    </inkml:context>
    <inkml:brush xml:id="br0">
      <inkml:brushProperty name="width" value="0.035" units="cm"/>
      <inkml:brushProperty name="height" value="0.035" units="cm"/>
    </inkml:brush>
  </inkml:definitions>
  <inkml:trace contextRef="#ctx0" brushRef="#br0">124 21 948,'-6'2'655,"0"-1"1,0 0-1,0 0 0,0 0 1,0-1-1,0 0 0,0 0 1,0-1-1,0 1 0,0-1 1,0 0-1,1-1 0,-1 0 1,0 0-1,1 0 0,-1 0 1,1-1-1,-7-4 0,5 5 2119,18 2-971,-2-1-1775,1 0 0,0 1-1,-1 0 1,11 2 0,30 2 201,130-6 90,391 18-260,-538-12-56,4-1-38,-1 2 0,67 17 0,-103-22 280,0 0-195,-1 0-1,1 0 0,-1-1 0,0 1 0,1 0 0,-1 0 0,1 0 0,-1 0 1,0 0-1,1 0 0,-1 0 0,1 0 0,-1 0 0,1 0 0,-1 0 0,0 0 0,1 0 1,-1 1-1,1-1 0,-1 0 0,1 0 0,-1 1 0,1-1 0,-1 0 0,1 1 1,-1-1-1,1 0 0,-1 1 0,1-1-181,1 0 84,-23-13-3032,-32 6-5991,34 3 2552</inkml:trace>
</inkml:ink>
</file>

<file path=ppt/ink/ink3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3:39.897"/>
    </inkml:context>
    <inkml:brush xml:id="br0">
      <inkml:brushProperty name="width" value="0.1" units="cm"/>
      <inkml:brushProperty name="height" value="0.1" units="cm"/>
      <inkml:brushProperty name="color" value="#E71224"/>
    </inkml:brush>
  </inkml:definitions>
  <inkml:trace contextRef="#ctx0" brushRef="#br0">0 257 1408 0 0,'0'0'7982'0'0,"15"-11"-7872"0"0,-1 1-65 0 0,-2 1 2 0 0,0 0-1 0 0,1 1 0 0 0,0 1 1 0 0,1 0-1 0 0,27-11 1 0 0,105-32 336 0 0,206-64-7 0 0,-339 111-405 0 0,1-1 0 0 0,-1 2 1 0 0,1 0-1 0 0,17 0 0 0 0,-31 2-16 0 0,1 0 0 0 0,-1 0 0 0 0,1 0 0 0 0,-1 0 0 0 0,1 0 0 0 0,-1 0 0 0 0,1 0 0 0 0,-1 0 0 0 0,0 0 0 0 0,1 0 0 0 0,-1 0 0 0 0,1 0 0 0 0,-1 0 0 0 0,1 1 1 0 0,-1-1-1 0 0,0 0 0 0 0,1 0 0 0 0,-1 1 0 0 0,1-1 0 0 0,-1 0 0 0 0,0 0 0 0 0,1 1 0 0 0,-1-1 0 0 0,0 0 0 0 0,0 1 0 0 0,1-1 0 0 0,-1 1 0 0 0,0-1 0 0 0,0 0 0 0 0,1 1 0 0 0,-1-1 0 0 0,0 1 0 0 0,0-1 0 0 0,0 0 0 0 0,0 1 0 0 0,0-1 0 0 0,0 1 0 0 0,1-1 0 0 0,-1 1 0 0 0,0-1 0 0 0,0 1 0 0 0,0-1 1 0 0,-1 0-1 0 0,1 1 0 0 0,0-1 0 0 0,0 1 0 0 0,0-1 0 0 0,0 1 0 0 0,0-1 0 0 0,0 1 0 0 0,-1-1 0 0 0,1 0 0 0 0,0 1 0 0 0,-1 0 0 0 0,0 1-247 0 0,0 0 0 0 0,0 0 1 0 0,-1 0-1 0 0,1 0 0 0 0,0 0 1 0 0,-1 0-1 0 0,0-1 0 0 0,1 1 0 0 0,-1 0 1 0 0,0-1-1 0 0,-3 2 0 0 0,-23 11-3401 0 0</inkml:trace>
</inkml:ink>
</file>

<file path=ppt/ink/ink3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3:40.300"/>
    </inkml:context>
    <inkml:brush xml:id="br0">
      <inkml:brushProperty name="width" value="0.1" units="cm"/>
      <inkml:brushProperty name="height" value="0.1" units="cm"/>
      <inkml:brushProperty name="color" value="#E71224"/>
    </inkml:brush>
  </inkml:definitions>
  <inkml:trace contextRef="#ctx0" brushRef="#br0">1 249 5460 0 0,'0'0'4174'0'0,"19"-9"-4121"0"0,6-2-25 0 0,0 0 0 0 0,1 2 0 0 0,0 0 0 0 0,51-8 1 0 0,96-4 120 0 0,-51 8 252 0 0,156-37-1 0 0,-94-4 266 0 0,-106 28-3797 0 0,-67 21 1089 0 0,7-9-657 0 0</inkml:trace>
</inkml:ink>
</file>

<file path=ppt/ink/ink3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3:41.078"/>
    </inkml:context>
    <inkml:brush xml:id="br0">
      <inkml:brushProperty name="width" value="0.1" units="cm"/>
      <inkml:brushProperty name="height" value="0.1" units="cm"/>
      <inkml:brushProperty name="color" value="#E71224"/>
    </inkml:brush>
  </inkml:definitions>
  <inkml:trace contextRef="#ctx0" brushRef="#br0">1 0 2412 0 0,'0'0'415'0'0,"3"16"-980"0"0,31 244 1869 0 0,-14-24-469 0 0,28 372 1283 0 0,-46-584-2168 0 0,0 48 856 0 0,-2-67-849 0 0,0 0-1 0 0,-1 0 0 0 0,0-1 1 0 0,0 1-1 0 0,0 0 0 0 0,0-1 1 0 0,-1 1-1 0 0,1-1 0 0 0,-1 1 1 0 0,0-1-1 0 0,-6 8 0 0 0,-5-2-2519 0 0,0-9 523 0 0</inkml:trace>
</inkml:ink>
</file>

<file path=ppt/ink/ink3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3:41.547"/>
    </inkml:context>
    <inkml:brush xml:id="br0">
      <inkml:brushProperty name="width" value="0.1" units="cm"/>
      <inkml:brushProperty name="height" value="0.1" units="cm"/>
      <inkml:brushProperty name="color" value="#E71224"/>
    </inkml:brush>
  </inkml:definitions>
  <inkml:trace contextRef="#ctx0" brushRef="#br0">1 2 3616 0 0,'0'0'3028'0'0,"12"-1"-3867"0"0,-7 1 822 0 0,4-1 21 0 0,-1 1 1 0 0,1 0-1 0 0,0 1 1 0 0,0 0-1 0 0,0 0 1 0 0,0 1-1 0 0,0 0 1 0 0,-1 1-1 0 0,13 4 1 0 0,-4 3 26 0 0,0 0 0 0 0,0 1 0 0 0,-1 1 0 0 0,-1 0 1 0 0,0 1-1 0 0,-1 1 0 0 0,0 0 0 0 0,-1 1 1 0 0,0 1-1 0 0,-2 0 0 0 0,0 0 0 0 0,16 33 1 0 0,-21-37 91 0 0,19 32-99 0 0,-23-42-296 0 0,0 0 0 0 0,0 1 0 0 0,0-1 0 0 0,0 0 0 0 0,0 0 0 0 0,0 0 0 0 0,1-1 0 0 0,-1 1 1 0 0,1 0-1 0 0,-1-1 0 0 0,1 1 0 0 0,0-1 0 0 0,-1 0 0 0 0,5 1 0 0 0,8-1-1335 0 0</inkml:trace>
</inkml:ink>
</file>

<file path=ppt/ink/ink3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3:41.955"/>
    </inkml:context>
    <inkml:brush xml:id="br0">
      <inkml:brushProperty name="width" value="0.1" units="cm"/>
      <inkml:brushProperty name="height" value="0.1" units="cm"/>
      <inkml:brushProperty name="color" value="#E71224"/>
    </inkml:brush>
  </inkml:definitions>
  <inkml:trace contextRef="#ctx0" brushRef="#br0">323 1 432 0 0,'0'0'5313'0'0,"-12"2"-5677"0"0,3 0 371 0 0,1 1 0 0 0,-1 0 0 0 0,1 0-1 0 0,0 0 1 0 0,0 1 0 0 0,0 0 0 0 0,0 1 0 0 0,1 0 0 0 0,0 0-1 0 0,0 1 1 0 0,-9 9 0 0 0,0 3 45 0 0,1 1-1 0 0,2 1 1 0 0,0 0 0 0 0,-16 33-1 0 0,-32 93 501 0 0,22-46-2551 0 0,18-53-707 0 0</inkml:trace>
</inkml:ink>
</file>

<file path=ppt/ink/ink3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3:44.083"/>
    </inkml:context>
    <inkml:brush xml:id="br0">
      <inkml:brushProperty name="width" value="0.1" units="cm"/>
      <inkml:brushProperty name="height" value="0.1" units="cm"/>
      <inkml:brushProperty name="color" value="#E71224"/>
    </inkml:brush>
  </inkml:definitions>
  <inkml:trace contextRef="#ctx0" brushRef="#br0">1 317 888 0 0,'0'0'6318'0'0,"4"-2"-6157"0"0,26-17-118 0 0,0-1-1 0 0,-2-1 1 0 0,0-1 0 0 0,-1-2 0 0 0,-1 0 0 0 0,-1-2 0 0 0,39-54-1 0 0,-59 72 35 0 0,-1 3 31 0 0,1-1-1 0 0,-2 0 0 0 0,1 0 1 0 0,-1 0-1 0 0,0 0 1 0 0,0 0-1 0 0,-1-1 0 0 0,1 0 1 0 0,1-8-1 0 0,-4 15-186 0 0,0 36-1477 0 0,0 88 2371 0 0,-32 240 0 0 0,5-232-242 0 0,27-132-610 0 0,0 0 0 0 0,0 1 0 0 0,0-1 0 0 0,0 0 0 0 0,0 1-1 0 0,0-1 1 0 0,0 0 0 0 0,0 0 0 0 0,0 1 0 0 0,0-1 0 0 0,0 0 0 0 0,0 1 0 0 0,0-1-1 0 0,0 0 1 0 0,0 0 0 0 0,0 1 0 0 0,1-1 0 0 0,-1 0 0 0 0,0 0 0 0 0,0 1 0 0 0,0-1 0 0 0,0 0-1 0 0,0 0 1 0 0,1 1 0 0 0,-1-1 0 0 0,0 0 0 0 0,0 0 0 0 0,0 0 0 0 0,1 1 0 0 0,-1-1-1 0 0,0 0 1 0 0,0 0 0 0 0,1 0 0 0 0,-1 0 0 0 0,0 0 0 0 0,0 0 0 0 0,1 0 0 0 0,-1 1-1 0 0,0-1 1 0 0,1 0 0 0 0,-1 0 0 0 0,0 0 0 0 0,0 0 0 0 0,1 0 0 0 0,-1 0 0 0 0,0 0-1 0 0,1 0 1 0 0,-1 0 0 0 0,0 0 0 0 0,0-1 0 0 0,1 1 0 0 0,-1 0 0 0 0,0 0 0 0 0,0 0-1 0 0,1 0 1 0 0,-1 0 0 0 0,19-10-2805 0 0,-6 0 468 0 0</inkml:trace>
</inkml:ink>
</file>

<file path=ppt/ink/ink3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3:44.504"/>
    </inkml:context>
    <inkml:brush xml:id="br0">
      <inkml:brushProperty name="width" value="0.1" units="cm"/>
      <inkml:brushProperty name="height" value="0.1" units="cm"/>
      <inkml:brushProperty name="color" value="#E71224"/>
    </inkml:brush>
  </inkml:definitions>
  <inkml:trace contextRef="#ctx0" brushRef="#br0">1 97 900 0 0,'0'0'7088'0'0,"7"-2"-7349"0"0,32-8 605 0 0,0 2 0 0 0,1 2 0 0 0,79-3 0 0 0,-21 3-255 0 0,113-25 186 0 0,-53 7 2434 0 0,-152 23-2364 0 0,-7 1-777 0 0,-12 5-2153 0 0,5-1 520 0 0,-7-2-706 0 0</inkml:trace>
</inkml:ink>
</file>

<file path=ppt/ink/ink3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3:45.155"/>
    </inkml:context>
    <inkml:brush xml:id="br0">
      <inkml:brushProperty name="width" value="0.1" units="cm"/>
      <inkml:brushProperty name="height" value="0.1" units="cm"/>
      <inkml:brushProperty name="color" value="#E71224"/>
    </inkml:brush>
  </inkml:definitions>
  <inkml:trace contextRef="#ctx0" brushRef="#br0">312 15 1044 0 0,'0'0'7313'0'0,"1"-3"-7262"0"0,0-8-413 0 0,-9 22-190 0 0,-8 9 827 0 0,-7 5 230 0 0,-67 71 235 0 0,-80 112 1 0 0,164-198-642 0 0</inkml:trace>
</inkml:ink>
</file>

<file path=ppt/ink/ink3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3:45.562"/>
    </inkml:context>
    <inkml:brush xml:id="br0">
      <inkml:brushProperty name="width" value="0.1" units="cm"/>
      <inkml:brushProperty name="height" value="0.1" units="cm"/>
      <inkml:brushProperty name="color" value="#E71224"/>
    </inkml:brush>
  </inkml:definitions>
  <inkml:trace contextRef="#ctx0" brushRef="#br0">0 0 3756 0 0,'0'0'5249'0'0,"10"4"-5999"0"0,-4-1 804 0 0,1 0 20 0 0,-1 0 0 0 0,1 0 0 0 0,-1 0 1 0 0,0 1-1 0 0,0 0 0 0 0,0 1 0 0 0,10 9 0 0 0,28 29 473 0 0,1-2 0 0 0,2-2 0 0 0,1-2 0 0 0,69 39 0 0 0,-111-73-625 0 0,-5-2-196 0 0,0 0-1 0 0,0-1 1 0 0,0 1-1 0 0,0 0 1 0 0,1-1 0 0 0,-1 1-1 0 0,0-1 1 0 0,0 0-1 0 0,0 1 1 0 0,1-1 0 0 0,-1 0-1 0 0,0 0 1 0 0,0 1-1 0 0,1-1 1 0 0,-1 0 0 0 0,0 0-1 0 0,2-1 1 0 0,10-2-3882 0 0</inkml:trace>
</inkml:ink>
</file>

<file path=ppt/ink/ink3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3:46.636"/>
    </inkml:context>
    <inkml:brush xml:id="br0">
      <inkml:brushProperty name="width" value="0.1" units="cm"/>
      <inkml:brushProperty name="height" value="0.1" units="cm"/>
      <inkml:brushProperty name="color" value="#E71224"/>
    </inkml:brush>
  </inkml:definitions>
  <inkml:trace contextRef="#ctx0" brushRef="#br0">61 248 4924 0 0,'0'0'3323'0'0,"-14"-5"-2585"0"0,12 4-714 0 0,0 1-1 0 0,0-1 1 0 0,0 1-1 0 0,0-1 1 0 0,0 0-1 0 0,0 1 1 0 0,1-1-1 0 0,-1 0 0 0 0,0 0 1 0 0,0 0-1 0 0,1 0 1 0 0,-1-1-1 0 0,1 1 1 0 0,-1 0-1 0 0,1-1 1 0 0,-1 1-1 0 0,1-1 0 0 0,0 0 1 0 0,0 1-1 0 0,0-1 1 0 0,0 0-1 0 0,0 1 1 0 0,0-1-1 0 0,0 0 1 0 0,1 0-1 0 0,-1 0 0 0 0,1 0 1 0 0,-1 0-1 0 0,1 0 1 0 0,0 0-1 0 0,-1 0 1 0 0,1 0-1 0 0,0 0 1 0 0,1 0-1 0 0,-1 0 0 0 0,0 0 1 0 0,0 0-1 0 0,2-3 1 0 0,-1-2-68 0 0,1 0 0 0 0,1 0-1 0 0,-1 1 1 0 0,1-1 0 0 0,0 1 0 0 0,0-1 0 0 0,1 1 0 0 0,0 0 0 0 0,8-9 0 0 0,-3 5-40 0 0,1 0 0 0 0,0 1 0 0 0,1 0 0 0 0,-1 1 0 0 0,2 0 0 0 0,-1 0 1 0 0,1 1-1 0 0,0 1 0 0 0,1 0 0 0 0,-1 1 0 0 0,1 0 0 0 0,0 1 0 0 0,0 0 0 0 0,1 1 0 0 0,-1 1 1 0 0,1 0-1 0 0,25 0 0 0 0,-36 3 89 0 0,-1-1-1 0 0,1 1 1 0 0,0 0 0 0 0,-1 0 0 0 0,1 0 0 0 0,-1 0 0 0 0,1 0-1 0 0,-1 0 1 0 0,0 1 0 0 0,1-1 0 0 0,-1 1 0 0 0,0 0-1 0 0,0 0 1 0 0,0 0 0 0 0,0 0 0 0 0,-1 0 0 0 0,1 0 0 0 0,0 0-1 0 0,-1 0 1 0 0,1 1 0 0 0,-1-1 0 0 0,0 1 0 0 0,0-1 0 0 0,0 1-1 0 0,0-1 1 0 0,0 1 0 0 0,-1-1 0 0 0,1 6 0 0 0,2 7 32 0 0,-1 1 1 0 0,0-1 0 0 0,-1 25 0 0 0,-1-40-36 0 0,-1 20 78 0 0,-1-1 0 0 0,-1 1 0 0 0,-1-1 0 0 0,0 0 0 0 0,-2 0 0 0 0,0 0 1 0 0,-1-1-1 0 0,-14 26 0 0 0,-7 7 376 0 0,-54 74 0 0 0,64-99-338 0 0,-2 0 1 0 0,-1-2 0 0 0,-1 0-1 0 0,-1-2 1 0 0,-1 0-1 0 0,-27 18 1 0 0,51-40-101 0 0,-1 0 0 0 0,1 0 0 0 0,0 0 0 0 0,0 0 0 0 0,0 0 0 0 0,0 0 0 0 0,0 0-1 0 0,-1 0 1 0 0,1 0 0 0 0,0 0 0 0 0,0 0 0 0 0,0 0 0 0 0,0 0 0 0 0,-1 0 0 0 0,1 1 0 0 0,0-1 0 0 0,0 0 0 0 0,0 0 0 0 0,0 0 0 0 0,0 0 0 0 0,-1 0 0 0 0,1 0 0 0 0,0 0 0 0 0,0 0-1 0 0,0 1 1 0 0,0-1 0 0 0,0 0 0 0 0,0 0 0 0 0,0 0 0 0 0,-1 0 0 0 0,1 0 0 0 0,0 1 0 0 0,0-1 0 0 0,0 0 0 0 0,0 0 0 0 0,0 0 0 0 0,0 0 0 0 0,0 0 0 0 0,0 1 0 0 0,0-1-1 0 0,0 0 1 0 0,0 0 0 0 0,0 0 0 0 0,0 0 0 0 0,0 1 0 0 0,0-1 0 0 0,0 0 0 0 0,0 0 0 0 0,0 0 0 0 0,0 0 0 0 0,0 1 0 0 0,0-1 0 0 0,0 0 0 0 0,1 0 0 0 0,-1 0 0 0 0,14-1 301 0 0,36-12-500 0 0,-31 7 313 0 0,80-16-79 0 0,2 5-1 0 0,0 3 0 0 0,156 1 1324 0 0,-258 12-1080 0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6:09.732"/>
    </inkml:context>
    <inkml:brush xml:id="br0">
      <inkml:brushProperty name="width" value="0.035" units="cm"/>
      <inkml:brushProperty name="height" value="0.035" units="cm"/>
    </inkml:brush>
  </inkml:definitions>
  <inkml:trace contextRef="#ctx0" brushRef="#br0">640 1436 5533,'12'-53'1180,"1"1"1,22-52-1,-16 57-909,1 2 1,3 1-1,2 1 1,1 0-1,3 2 1,1 2-1,2 0 1,41-37-1,8 2-33,3 4 0,2 4 0,4 4-1,2 3 1,3 5 0,2 4 0,158-58 0,-71 47-74,3 7 1,1 9-1,242-27 1,-198 50 2,2 10 0,313 24 0,-199 18-63,-3 16 0,642 172 0,-728-135-76,314 148 1,-112 13-42,-319-154-24,-4 6 1,-5 6 0,-4 6 0,201 220-1,-237-222-17,152 226 1,-191-243 3,-3 2 1,-5 2 0,46 132 0,-58-117 54,-4 0-1,-5 3 0,-5 0 0,-5 1 0,1 209 1,-19-250 5,-3 0 1,-3 0 0,-3-1-1,-31 97 1,12-74 34,-4 0 1,-79 144-1,49-116 63,-7-4 0,-106 136-1,112-174 140,-3-4 0,-128 111-1,-105 45 614,-596 344-1,169-215-635,502-266-131,-389 106 1,471-165 58,-2-7 0,-1-7 1,-1-6-1,-183-5 0,-597-81 526,793 48-592,-248-75 0,255 54-23,2-5 1,2-5-1,3-7 1,2-4-1,-183-133 0,209 124-21,3-4 0,3-4 0,-88-108 0,-199-303-6,285 360-16,6-3 0,5-5 1,7-2-1,6-4 0,-70-231 0,106 265 15,5-1 0,5-2 0,-7-131 0,24 148-24,3 0 0,6 0 0,3 1 0,25-109 1,-8 96-4,6 2 1,4 2 0,5 1-1,98-180 1,-16 76-85,10 5 1,8 6-1,274-297 1,-385 464 10,-1-1-118,1 2 0,2 1-1,70-52 1,-87 73-278,0 0 1,0 1-1,1 0 1,0 1 0,0 1-1,24-6 1,-28 10-244,0 0 0,0 1 1,0 0-1,0 0 1,-1 2-1,1-1 0,0 2 1,0-1-1,0 2 0,11 3 1,40 17-4902</inkml:trace>
</inkml:ink>
</file>

<file path=ppt/ink/ink3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3:49.571"/>
    </inkml:context>
    <inkml:brush xml:id="br0">
      <inkml:brushProperty name="width" value="0.1" units="cm"/>
      <inkml:brushProperty name="height" value="0.1" units="cm"/>
      <inkml:brushProperty name="color" value="#E71224"/>
    </inkml:brush>
  </inkml:definitions>
  <inkml:trace contextRef="#ctx0" brushRef="#br0">175 927 220 0 0,'0'0'5731'0'0,"26"3"-5092"0"0,-12 2-175 0 0,1 0 0 0 0,0-2 0 0 0,1 0 0 0 0,-1 0 0 0 0,0-2 0 0 0,1 0 0 0 0,-1 0 0 0 0,1-2 0 0 0,-1 0 0 0 0,1-1 0 0 0,21-4 0 0 0,-13 0-309 0 0,0-1 0 0 0,0-1 0 0 0,-1 0-1 0 0,0-2 1 0 0,-1-1 0 0 0,32-19 0 0 0,-37 15-45 0 0,0 0-1 0 0,0-1 1 0 0,-1-1-1 0 0,-2 0 1 0 0,21-30 0 0 0,-6 8-32 0 0,-9 12-20 0 0,-3-1 0 0 0,0 0 0 0 0,20-48 0 0 0,-26 47-25 0 0,-2 0 0 0 0,0 0 1 0 0,-2-1-1 0 0,5-53 0 0 0,-10 62-39 0 0,-1 1 0 0 0,-1 0 1 0 0,-1 0-1 0 0,-1-1 0 0 0,-4-23 0 0 0,3 34-20 0 0,1 0-1 0 0,-1 0 1 0 0,0 1-1 0 0,-1-1 1 0 0,0 1-1 0 0,-1 0 0 0 0,0 0 1 0 0,0 1-1 0 0,-1-1 1 0 0,0 1-1 0 0,-1 0 1 0 0,-9-9-1 0 0,8 10-33 0 0,0 1 0 0 0,-1-1 0 0 0,1 1 1 0 0,-1 1-1 0 0,0 0 0 0 0,-1 0 0 0 0,0 1 0 0 0,1 0 0 0 0,-1 0 1 0 0,0 1-1 0 0,-1 1 0 0 0,1 0 0 0 0,0 0 0 0 0,-1 1 0 0 0,1 0 1 0 0,-1 1-1 0 0,1 0 0 0 0,-1 0 0 0 0,1 1 0 0 0,-1 1 0 0 0,1 0 1 0 0,-18 6-1 0 0,-19 9-19 0 0,0 3-1 0 0,1 2 1 0 0,2 2 0 0 0,-68 47 0 0 0,90-52 59 0 0,0 2 1 0 0,2 0-1 0 0,0 2 1 0 0,2 0-1 0 0,1 1 1 0 0,0 0-1 0 0,2 2 0 0 0,1 0 1 0 0,1 0-1 0 0,1 2 1 0 0,1-1-1 0 0,-10 42 1 0 0,15-43 110 0 0,0 1 1 0 0,2 0 0 0 0,-2 48-1 0 0,5-62-91 0 0,0-1 0 0 0,-1 0 0 0 0,-6 21 0 0 0,0-1 80 0 0,6-19-79 0 0,0 1 0 0 0,1-1 0 0 0,0 16 0 0 0,2-28 0 0 0,-1 1 1 0 0,0 0 0 0 0,1 0 0 0 0,0 0-1 0 0,0-1 1 0 0,-1 1 0 0 0,1 0-1 0 0,0-1 1 0 0,0 1 0 0 0,0-1-1 0 0,1 1 1 0 0,-1-1 0 0 0,0 0-1 0 0,0 1 1 0 0,1-1 0 0 0,-1 0-1 0 0,1 0 1 0 0,-1 0 0 0 0,1 0-1 0 0,0 0 1 0 0,-1 0 0 0 0,1 0 0 0 0,2 0-1 0 0,43 14 95 0 0,-24-12-70 0 0,1-1 0 0 0,-1-1 0 0 0,1-1 0 0 0,28-3 1 0 0,-9 0 158 0 0,15 4-382 0 0,-18 3-3379 0 0,-31-3 2004 0 0,12 0-1603 0 0</inkml:trace>
</inkml:ink>
</file>

<file path=ppt/ink/ink3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3:51.300"/>
    </inkml:context>
    <inkml:brush xml:id="br0">
      <inkml:brushProperty name="width" value="0.1" units="cm"/>
      <inkml:brushProperty name="height" value="0.1" units="cm"/>
      <inkml:brushProperty name="color" value="#E71224"/>
    </inkml:brush>
  </inkml:definitions>
  <inkml:trace contextRef="#ctx0" brushRef="#br0">28 141 300 0 0,'0'0'7652'0'0,"0"-7"-7185"0"0,-1 3-409 0 0,1 0 0 0 0,0 0-1 0 0,0 0 1 0 0,0 0 0 0 0,0-1 0 0 0,0 1 0 0 0,1 0 0 0 0,0 0 0 0 0,0 0-1 0 0,0 1 1 0 0,0-1 0 0 0,1 0 0 0 0,-1 0 0 0 0,1 0 0 0 0,0 1 0 0 0,0-1 0 0 0,0 1-1 0 0,1 0 1 0 0,-1 0 0 0 0,1-1 0 0 0,0 1 0 0 0,0 1 0 0 0,0-1 0 0 0,5-4 0 0 0,2 2-219 0 0,-1-1 1 0 0,1 1 0 0 0,0 1-1 0 0,1 0 1 0 0,-1 0 0 0 0,1 1-1 0 0,-1 0 1 0 0,17-1 0 0 0,-26 4 139 0 0,1 1 0 0 0,-1 0 1 0 0,0 0-1 0 0,0 0 0 0 0,0 0 1 0 0,0 0-1 0 0,0-1 0 0 0,0 2 1 0 0,0-1-1 0 0,-1 0 0 0 0,1 0 1 0 0,0 0-1 0 0,0 0 0 0 0,-1 0 1 0 0,1 1-1 0 0,-1-1 0 0 0,1 0 1 0 0,-1 1-1 0 0,0-1 0 0 0,1 0 1 0 0,-1 1-1 0 0,0 1 0 0 0,5 32 91 0 0,-5-32-39 0 0,-1 0 1 0 0,0 1-1 0 0,0-1 1 0 0,-1 0-1 0 0,1 0 1 0 0,-1 1-1 0 0,1-1 0 0 0,-1 0 1 0 0,0-1-1 0 0,0 1 1 0 0,0 0-1 0 0,-1 0 1 0 0,1-1-1 0 0,-1 1 1 0 0,1-1-1 0 0,-1 0 1 0 0,-4 3-1 0 0,-54 33 427 0 0,59-37-442 0 0,-19 7 170 0 0,18-7-162 0 0,0 0 0 0 0,0 0 0 0 0,0 1 0 0 0,0-1 0 0 0,1 0 0 0 0,-1 1-1 0 0,-5 3 1 0 0,8-5-44 0 0,15 0-677 0 0,29-3 570 0 0,-25 2-77 0 0,0 0 0 0 0,35 2 0 0 0,-50-1 184 0 0,0 1-1 0 0,0-1 1 0 0,0 1-1 0 0,0 0 1 0 0,0 0-1 0 0,-1 1 1 0 0,1-1-1 0 0,0 1 1 0 0,-1 0-1 0 0,1 0 1 0 0,-1 0-1 0 0,0 0 1 0 0,1 0-1 0 0,-1 1 1 0 0,0-1-1 0 0,0 1 1 0 0,-1 0-1 0 0,6 6 1 0 0,-7-7 38 0 0,0-1 1 0 0,0 1-1 0 0,0 0 1 0 0,-1-1-1 0 0,1 1 1 0 0,0 0-1 0 0,-1 0 1 0 0,1 0-1 0 0,-1 0 0 0 0,1 0 1 0 0,-1 0-1 0 0,0-1 1 0 0,0 1-1 0 0,0 0 1 0 0,0 0-1 0 0,0 0 1 0 0,0 0-1 0 0,0 0 1 0 0,-1 0-1 0 0,1 0 1 0 0,-1 0-1 0 0,0 0 1 0 0,1-1-1 0 0,-1 1 1 0 0,0 0-1 0 0,0-1 1 0 0,0 1-1 0 0,0 0 1 0 0,0-1-1 0 0,0 1 1 0 0,-1-1-1 0 0,1 1 0 0 0,-1-1 1 0 0,1 0-1 0 0,-1 0 1 0 0,1 1-1 0 0,-1-1 1 0 0,1 0-1 0 0,-1-1 1 0 0,0 1-1 0 0,-2 1 1 0 0,-10 4 172 0 0,1 0 1 0 0,-1-2 0 0 0,0 1-1 0 0,-19 2 1 0 0,27-5-166 0 0,-24 3 267 0 0,0-1 1 0 0,-1-1-1 0 0,-33-1 1 0 0</inkml:trace>
</inkml:ink>
</file>

<file path=ppt/ink/ink3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3:53.718"/>
    </inkml:context>
    <inkml:brush xml:id="br0">
      <inkml:brushProperty name="width" value="0.1" units="cm"/>
      <inkml:brushProperty name="height" value="0.1" units="cm"/>
      <inkml:brushProperty name="color" value="#E71224"/>
    </inkml:brush>
  </inkml:definitions>
  <inkml:trace contextRef="#ctx0" brushRef="#br0">228 36 872 0 0,'0'0'5021'0'0,"-72"-35"-6322"0"0,43 40 909 0 0,-12 3 12 0 0,10 0-256 0 0,-23 1-656 0 0</inkml:trace>
</inkml:ink>
</file>

<file path=ppt/ink/ink3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3:54.319"/>
    </inkml:context>
    <inkml:brush xml:id="br0">
      <inkml:brushProperty name="width" value="0.1" units="cm"/>
      <inkml:brushProperty name="height" value="0.1" units="cm"/>
      <inkml:brushProperty name="color" value="#E71224"/>
    </inkml:brush>
  </inkml:definitions>
  <inkml:trace contextRef="#ctx0" brushRef="#br0">280 34 3192 0 0,'0'0'5089'0'0,"-63"-33"-6377"0"0,30 43 964 0 0,-9 5 92 0 0,-6 2-420 0 0,9-2-1109 0 0,-15-3-2151 0 0</inkml:trace>
</inkml:ink>
</file>

<file path=ppt/ink/ink3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3:54.830"/>
    </inkml:context>
    <inkml:brush xml:id="br0">
      <inkml:brushProperty name="width" value="0.1" units="cm"/>
      <inkml:brushProperty name="height" value="0.1" units="cm"/>
      <inkml:brushProperty name="color" value="#E71224"/>
    </inkml:brush>
  </inkml:definitions>
  <inkml:trace contextRef="#ctx0" brushRef="#br0">219 3 5837 0 0,'0'0'1988'0'0,"-83"-3"-4068"0"0,40 20 1155 0 0,11-2-715 0 0,-28 2-1284 0 0</inkml:trace>
</inkml:ink>
</file>

<file path=ppt/ink/ink3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3:55.376"/>
    </inkml:context>
    <inkml:brush xml:id="br0">
      <inkml:brushProperty name="width" value="0.1" units="cm"/>
      <inkml:brushProperty name="height" value="0.1" units="cm"/>
      <inkml:brushProperty name="color" value="#E71224"/>
    </inkml:brush>
  </inkml:definitions>
  <inkml:trace contextRef="#ctx0" brushRef="#br0">264 0 1228 0 0,'0'0'5421'0'0,"-83"23"-6217"0"0,41-3 668 0 0,-3 1 128 0 0,-7 4-497 0 0,11-8-1079 0 0</inkml:trace>
</inkml:ink>
</file>

<file path=ppt/ink/ink3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4:09.293"/>
    </inkml:context>
    <inkml:brush xml:id="br0">
      <inkml:brushProperty name="width" value="0.1" units="cm"/>
      <inkml:brushProperty name="height" value="0.1" units="cm"/>
      <inkml:brushProperty name="color" value="#E71224"/>
    </inkml:brush>
  </inkml:definitions>
  <inkml:trace contextRef="#ctx0" brushRef="#br0">0 7 52 0 0,'0'0'113'0'0,"3"-7"733"0"0</inkml:trace>
</inkml:ink>
</file>

<file path=ppt/ink/ink3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4:10.012"/>
    </inkml:context>
    <inkml:brush xml:id="br0">
      <inkml:brushProperty name="width" value="0.1" units="cm"/>
      <inkml:brushProperty name="height" value="0.1" units="cm"/>
      <inkml:brushProperty name="color" value="#E71224"/>
    </inkml:brush>
  </inkml:definitions>
  <inkml:trace contextRef="#ctx0" brushRef="#br0">6 57 80 0 0,'0'0'7164'0'0,"-1"-4"-6653"0"0,-3-15 453 0 0,33 7-1968 0 0,-7 6 986 0 0,0 1-1 0 0,1 1 0 0 0,-1 1 1 0 0,26-1-1 0 0,-46 5-363 0 0,-1 0 0 0 0,1 0 0 0 0,-1 0 0 0 0,0 1 0 0 0,1-1 0 0 0,-1 0 0 0 0,0 1-1 0 0,0-1 1 0 0,0 0 0 0 0,1 1 0 0 0,-1 0 0 0 0,-1-1 0 0 0,1 1 0 0 0,0-1 0 0 0,0 1 0 0 0,-1 0 0 0 0,1 2 0 0 0,0-2-363 0 0</inkml:trace>
</inkml:ink>
</file>

<file path=ppt/ink/ink3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4:10.433"/>
    </inkml:context>
    <inkml:brush xml:id="br0">
      <inkml:brushProperty name="width" value="0.1" units="cm"/>
      <inkml:brushProperty name="height" value="0.1" units="cm"/>
      <inkml:brushProperty name="color" value="#E71224"/>
    </inkml:brush>
  </inkml:definitions>
  <inkml:trace contextRef="#ctx0" brushRef="#br0">3 0 416 0 0,'0'0'4164'0'0,"-3"6"-3895"0"0,130 0 3195 0 0,-113-4-8614 0 0,0 0 2598 0 0,-42-5 1941 0 0</inkml:trace>
</inkml:ink>
</file>

<file path=ppt/ink/ink3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4:15.430"/>
    </inkml:context>
    <inkml:brush xml:id="br0">
      <inkml:brushProperty name="width" value="0.1" units="cm"/>
      <inkml:brushProperty name="height" value="0.1" units="cm"/>
      <inkml:brushProperty name="color" value="#E71224"/>
    </inkml:brush>
  </inkml:definitions>
  <inkml:trace contextRef="#ctx0" brushRef="#br0">0 19 704 0 0,'0'0'7828'0'0,"22"-7"-7974"0"0,353 6 2030 0 0,-362 4-1949 0 0,9 1-2437 0 0,-21-4 2344 0 0,-1 0-1 0 0,1 0 1 0 0,-1 0 0 0 0,1 0 0 0 0,-1 0-1 0 0,1 0 1 0 0,-1 0 0 0 0,1 0 0 0 0,-1 0-1 0 0,1 0 1 0 0,-1 0 0 0 0,1-1 0 0 0,-1 1-1 0 0,1 0 1 0 0,-1 0 0 0 0,1-1 0 0 0,-1 1-1 0 0,1 0 1 0 0,-1 0 0 0 0,0-1 0 0 0,1 1-1 0 0,-1-1 1 0 0,0 1 0 0 0,1 0 0 0 0,-1-1-1 0 0,0 1 1 0 0,1-1 0 0 0,-1 1-1 0 0,0-1 1 0 0,0 1 0 0 0,0-1 0 0 0,1 1-1 0 0,-1-1 1 0 0,0-7-2164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4:07.395"/>
    </inkml:context>
    <inkml:brush xml:id="br0">
      <inkml:brushProperty name="width" value="0.035" units="cm"/>
      <inkml:brushProperty name="height" value="0.035" units="cm"/>
    </inkml:brush>
  </inkml:definitions>
  <inkml:trace contextRef="#ctx0" brushRef="#br0">953 45 3992,'-8'-12'5550,"7"11"-5495,0 0-1,0 0 0,0 0 1,1 0-1,-1 0 0,0 0 1,1 0-1,-1-1 0,0 1 1,1 0-1,0 0 0,-1 0 1,0-3-1,4 4-65,-1-1 0,1 1 0,-1 0 0,0 0 0,1 0 0,-1 0 0,0 0 0,1 1 0,-1-1 0,0 1 0,3 0 0,1 2-509,-18-4 413,-20-2-2,-76-12 1424,807 91 1120,-506-60-2247,421 41-96,-573-54-65,-25-3 12,0 1 0,-1 1 0,1 0 0,20 6 0,-34-7-48,0 0 0,0 0 0,0 1 0,-1-1-1,1 1 1,0-1 0,0 1 0,-1 0 0,1-1 0,-1 1-1,0 0 1,1 0 0,-1 0 0,0 0 0,0 0 0,0 1-1,-1-1 1,1 0 0,0 3 0,10 51 267,-10-43-183,12 120 391,-8 266-1,-8-199-372,17 383 21,-13-583-100,-1 1 0,0 0 0,0 0 0,0 0 0,0 0 0,0-1 0,0 1 0,0 0-1,0 0 1,0 0 0,0-1 0,0 1 0,0 0 0,-1 0 0,1 0 0,0-1 0,-1 1 0,1 0-1,0 0 1,-1-1 0,1 1 0,-1 0 0,0 0 0,-18-1 710,0-3-722,-198-18 77,-331-76 0,-147-81-51,486 126 245,-343-41-1,280 77-363,278 19-280,11 14-8788</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6:11.061"/>
    </inkml:context>
    <inkml:brush xml:id="br0">
      <inkml:brushProperty name="width" value="0.035" units="cm"/>
      <inkml:brushProperty name="height" value="0.035" units="cm"/>
    </inkml:brush>
  </inkml:definitions>
  <inkml:trace contextRef="#ctx0" brushRef="#br0">15218 14 9173,'-7'-14'3990,"-23"46"-4574,-50 46 1407,-96 71 0,128-113-460,-3-3 1,-1-1 0,-100 44-1,-141 24 150,-16-19-111,61-17 0,165-42-325,-390 117 368,-321 78-80,474-137-279,209-52-48,-131 15 1,-882 73 174,864-92-211,-302 12 1,-287-53 225,9-1-34,152 49-264,335-9-30,-625-5 220,914-17-89,-313 11 133,-636 102 0,218 59 134,612-117-262,2 7 1,-216 108-1,-7 41-114,148-75-8,-481 300 170,677-398-19,2 2 1,2 3-1,-74 72 1,-229 292-196,285-308 23,5 3 0,-83 164 0,107-173-118,41-95 31,0-1 0,0 0 1,0 0-1,0 0 0,1-1 0,-6-6 1,-76-98-979,61 73 1034,-50-54 1,49 65 175,0 1 0,-1 1 0,-56-34-1,70 48-16,0 1-1,0 1 0,-1 0 0,0 1 0,0 1 0,-1 0 0,1 0 0,-1 2 0,0-1 0,0 2 0,0 0 0,-17 1 1,26 0-12,1 1 0,-1 0 0,1 0 1,0 0-1,-1 1 0,1-1 1,0 1-1,0 0 0,0 0 1,0 1-1,0-1 0,0 1 1,1 0-1,-1 0 0,-4 5 0,3-2-3,0 1 0,1-1 1,0 1-1,0 0 0,0 0 0,1 1 0,0-1 0,-2 11 0,0 3 9,1 0 0,1 0 0,1 1 0,1-1 0,3 38 1,-1-43-12,1 0 0,0-1 0,2 1 1,0 0-1,1-1 0,0 0 1,1 0-1,1 0 0,14 23 1,-15-30-6,0 0 1,0 0 0,1 0 0,0-1-1,1 0 1,0 0 0,0-1 0,0 0-1,1-1 1,-1 0 0,1 0 0,1-1-1,-1 0 1,1 0 0,-1-1-1,17 3 1,-11-4 10,1 0-1,-1-1 1,0 0-1,1-2 0,-1 0 1,27-5-1,4-3-8,-1-2-1,1-2 1,55-25 0,117-70-260,73-73-2004,-159 83-779,-20-8-2576</inkml:trace>
</inkml:ink>
</file>

<file path=ppt/ink/ink3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4:15.820"/>
    </inkml:context>
    <inkml:brush xml:id="br0">
      <inkml:brushProperty name="width" value="0.1" units="cm"/>
      <inkml:brushProperty name="height" value="0.1" units="cm"/>
      <inkml:brushProperty name="color" value="#E71224"/>
    </inkml:brush>
  </inkml:definitions>
  <inkml:trace contextRef="#ctx0" brushRef="#br0">68 0 1552 0 0,'0'0'6991'0'0,"-4"75"-9396"0"0,4-50 2684 0 0,-1 0 1 0 0,-7 39 0 0 0,-14 15 22 0 0,14-53-268 0 0,1 0 1 0 0,1 1-1 0 0,1-1 0 0 0,-1 38 0 0 0,6-63-162 0 0,0 0-47 0 0,-1 1 0 0 0,1-1 0 0 0,0 0 0 0 0,0 1 0 0 0,0-1 0 0 0,0 0 0 0 0,0 1 0 0 0,1-1 0 0 0,-1 0 0 0 0,0 1 0 0 0,0-1 0 0 0,1 0 0 0 0,-1 0 0 0 0,1 1 0 0 0,-1-1 0 0 0,1 0 0 0 0,0 0 0 0 0,0 0-1 0 0,-1 0 1 0 0,1 0 0 0 0,0 0 0 0 0,0 0 0 0 0,0 0 0 0 0,2 2 0 0 0,9-2-2555 0 0</inkml:trace>
</inkml:ink>
</file>

<file path=ppt/ink/ink3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4:16.305"/>
    </inkml:context>
    <inkml:brush xml:id="br0">
      <inkml:brushProperty name="width" value="0.1" units="cm"/>
      <inkml:brushProperty name="height" value="0.1" units="cm"/>
      <inkml:brushProperty name="color" value="#E71224"/>
    </inkml:brush>
  </inkml:definitions>
  <inkml:trace contextRef="#ctx0" brushRef="#br0">1 146 1316 0 0,'0'0'4630'0'0,"12"0"-5370"0"0,9-2 788 0 0,1-1 1 0 0,-1 0 0 0 0,0-1-1 0 0,0-2 1 0 0,-1 0 0 0 0,28-12 0 0 0,-34 11-139 0 0,-2-1 0 0 0,1 0 1 0 0,12-11-1 0 0,-20 15 197 0 0,-1 0 0 0 0,1-1 0 0 0,-1 1 0 0 0,0-1 0 0 0,0 0 0 0 0,-1 0 0 0 0,0 0 0 0 0,1-1 0 0 0,-2 1 0 0 0,4-8 0 0 0,-6 12-75 0 0,-2 24-4 0 0,-2-1-1 0 0,0 0 1 0 0,-1 0-1 0 0,-1 0 1 0 0,-15 35-1 0 0,6-19 57 0 0,-20 51 504 0 0,-50 89 0 0 0,69-146-599 0 0,15-32-97 0 0,1 0 45 0 0,0 1 0 0 0,0-1 0 0 0,0 0 0 0 0,0 0 1 0 0,-1 0-1 0 0,1 0 0 0 0,0 0 0 0 0,0 0 0 0 0,0 1 0 0 0,0-1 0 0 0,0 0 0 0 0,-1 0 1 0 0,1 0-1 0 0,0 0 0 0 0,0 1 0 0 0,0-1 0 0 0,0 0 0 0 0,0 0 0 0 0,0 0 0 0 0,0 0 1 0 0,0 1-1 0 0,0-1 0 0 0,0 0 0 0 0,0 0 0 0 0,0 0 0 0 0,0 1 0 0 0,0-1 0 0 0,0 0 0 0 0,0 0 1 0 0,0 0-1 0 0,0 1 0 0 0,0-1 0 0 0,0 0 0 0 0,0 0 0 0 0,0 0 0 0 0,0 1 0 0 0,0-1 1 0 0,0 0-1 0 0,0 0 0 0 0,0 0 0 0 0,1 1 0 0 0,-1-1 0 0 0,0 0 0 0 0,0 0 0 0 0,0 0 1 0 0,0 0-1 0 0,0 0 0 0 0,1 0 0 0 0,-1 1 0 0 0,0-1 0 0 0,0 0 0 0 0,0 0 0 0 0,0 0 1 0 0,1 0-1 0 0,-1 0 0 0 0,0 0 0 0 0,0 0 0 0 0,0 0 0 0 0,1 0 0 0 0,-1 0 0 0 0,0 0 1 0 0,0 0-1 0 0,0 0 0 0 0,1 0 0 0 0,-1 0 0 0 0,15-4-1906 0 0</inkml:trace>
</inkml:ink>
</file>

<file path=ppt/ink/ink3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4:16.754"/>
    </inkml:context>
    <inkml:brush xml:id="br0">
      <inkml:brushProperty name="width" value="0.1" units="cm"/>
      <inkml:brushProperty name="height" value="0.1" units="cm"/>
      <inkml:brushProperty name="color" value="#E71224"/>
    </inkml:brush>
  </inkml:definitions>
  <inkml:trace contextRef="#ctx0" brushRef="#br0">344 1 992 0 0,'0'0'5354'0'0,"-4"7"-6161"0"0,-275 406 3259 0 0,273-404-2798 0 0,4-6 27 0 0,0 1-1 0 0,0-1 1 0 0,0 0-1 0 0,-1 1 1 0 0,1-1-1 0 0,-1 0 1 0 0,0-1-1 0 0,0 1 0 0 0,0 0 1 0 0,0-1-1 0 0,0 0 1 0 0,0 0-1 0 0,-8 4 1 0 0,1-5-1369 0 0</inkml:trace>
</inkml:ink>
</file>

<file path=ppt/ink/ink3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4:17.193"/>
    </inkml:context>
    <inkml:brush xml:id="br0">
      <inkml:brushProperty name="width" value="0.1" units="cm"/>
      <inkml:brushProperty name="height" value="0.1" units="cm"/>
      <inkml:brushProperty name="color" value="#E71224"/>
    </inkml:brush>
  </inkml:definitions>
  <inkml:trace contextRef="#ctx0" brushRef="#br0">1 0 1148 0 0,'0'0'5287'0'0,"11"7"-6567"0"0,5 3 1418 0 0,0 1 0 0 0,-1 0 1 0 0,0 1-1 0 0,19 21 0 0 0,135 176 1098 0 0,-166-205-1525 0 0,0 0 0 0 0,0 0-1 0 0,1-1 1 0 0,-1 1 0 0 0,1-1 0 0 0,0 0 0 0 0,0 0 0 0 0,0 0-1 0 0,0 0 1 0 0,1-1 0 0 0,-1 0 0 0 0,1 0 0 0 0,-1 0-1 0 0,9 2 1 0 0,2-3-1603 0 0</inkml:trace>
</inkml:ink>
</file>

<file path=ppt/ink/ink3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4:17.588"/>
    </inkml:context>
    <inkml:brush xml:id="br0">
      <inkml:brushProperty name="width" value="0.1" units="cm"/>
      <inkml:brushProperty name="height" value="0.1" units="cm"/>
      <inkml:brushProperty name="color" value="#E71224"/>
    </inkml:brush>
  </inkml:definitions>
  <inkml:trace contextRef="#ctx0" brushRef="#br0">1 51 796 0 0,'0'0'4415'0'0,"13"-8"-4123"0"0,45-23-283 0 0,-54 29 10 0 0,1 0 0 0 0,-1 0-1 0 0,0 1 1 0 0,1 0 0 0 0,-1 0 0 0 0,1 0 0 0 0,0 0 0 0 0,-1 1 0 0 0,1-1 0 0 0,-1 1 0 0 0,1 1-1 0 0,0-1 1 0 0,-1 0 0 0 0,1 1 0 0 0,-1 0 0 0 0,1 0 0 0 0,-1 1 0 0 0,1-1 0 0 0,-1 1-1 0 0,0 0 1 0 0,1 0 0 0 0,-1 0 0 0 0,0 1 0 0 0,-1-1 0 0 0,1 1 0 0 0,0 0 0 0 0,-1 0 0 0 0,1 0-1 0 0,-1 1 1 0 0,4 5 0 0 0,-1-1 30 0 0,0 1 0 0 0,0 0 1 0 0,-1 0-1 0 0,0 1 0 0 0,-1 0 0 0 0,0-1 0 0 0,-1 1 0 0 0,0 1 0 0 0,0-1 0 0 0,-1 0 0 0 0,1 14 1 0 0,-2-12 5 0 0,-2-1 0 0 0,1 1 0 0 0,-1-1 0 0 0,-1 1 0 0 0,0-1 0 0 0,-1 0 0 0 0,0 1 0 0 0,0-1 0 0 0,-1-1 0 0 0,-1 1 0 0 0,0-1 0 0 0,-7 12 0 0 0,1-6 131 0 0,0 0 1 0 0,-2-1-1 0 0,1 0 1 0 0,-2-1-1 0 0,0 0 1 0 0,-22 16-1 0 0,33-28-88 0 0,-11 11-160 0 0,15-9-34 0 0,10-2 256 0 0,28-3 4 0 0,-1-2-1 0 0,43-7 1 0 0,-57 5-2055 0 0,1-1 1 0 0,28-12-1 0 0,-24 6-991 0 0</inkml:trace>
</inkml:ink>
</file>

<file path=ppt/ink/ink3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4:17.978"/>
    </inkml:context>
    <inkml:brush xml:id="br0">
      <inkml:brushProperty name="width" value="0.1" units="cm"/>
      <inkml:brushProperty name="height" value="0.1" units="cm"/>
      <inkml:brushProperty name="color" value="#E71224"/>
    </inkml:brush>
  </inkml:definitions>
  <inkml:trace contextRef="#ctx0" brushRef="#br0">6 179 6169 0 0,'0'0'2064'0'0,"6"11"-4237"0"0,19 32 2192 0 0,-17-20 233 0 0,-8-23-216 0 0,0 0 0 0 0,0 1 0 0 0,0-1 0 0 0,0 0 0 0 0,0 0 0 0 0,0 1 0 0 0,0-1-1 0 0,0 0 1 0 0,0 0 0 0 0,0 0 0 0 0,-1 1 0 0 0,1-1 0 0 0,0 0 0 0 0,0 0 0 0 0,0 0 0 0 0,0 0 0 0 0,0 1-1 0 0,-1-1 1 0 0,1 0 0 0 0,0 0 0 0 0,0 0 0 0 0,0 0 0 0 0,-1 0 0 0 0,1 0 0 0 0,0 1 0 0 0,0-1 0 0 0,0 0-1 0 0,-1 0 1 0 0,1 0 0 0 0,0 0 0 0 0,0 0 0 0 0,-1 0 0 0 0,1 0 0 0 0,0 0 0 0 0,0 0 0 0 0,0 0 0 0 0,-1 0-1 0 0,1 0 1 0 0,0 0 0 0 0,0 0 0 0 0,-1 0 0 0 0,1-1 0 0 0,-2 1 107 0 0,0-1 0 0 0,0 0 0 0 0,0 0 1 0 0,0 1-1 0 0,0-2 0 0 0,1 1 0 0 0,-1 0 0 0 0,0 0 0 0 0,1 0 1 0 0,-1-1-1 0 0,-2-2 0 0 0,2 0-139 0 0,0-1 0 0 0,0 1 0 0 0,0 0-1 0 0,1-1 1 0 0,0 0 0 0 0,-1 1 0 0 0,2-1 0 0 0,-1 1 0 0 0,1-1 0 0 0,-1 0 0 0 0,1 0 0 0 0,0 1-1 0 0,1-1 1 0 0,-1 0 0 0 0,1 1 0 0 0,0-1 0 0 0,0 0 0 0 0,1 1 0 0 0,-1-1 0 0 0,1 1 0 0 0,0 0-1 0 0,0-1 1 0 0,4-4 0 0 0,1-4-103 0 0,2 0-1 0 0,0 0 1 0 0,0 1-1 0 0,1 0 1 0 0,21-19-1 0 0,-26 27 35 0 0,0 0 0 0 0,0 0 0 0 0,0 0 0 0 0,1 1 0 0 0,0-1 0 0 0,0 1 0 0 0,0 1-1 0 0,11-5 1 0 0,-15 7 22 0 0,0-1 0 0 0,0 1 0 0 0,0 0 0 0 0,0-1 0 0 0,0 1 0 0 0,0 0 0 0 0,0 0 0 0 0,0 1 0 0 0,0-1 0 0 0,1 0 0 0 0,-1 1 0 0 0,0-1 0 0 0,0 1 0 0 0,0-1 0 0 0,-1 1 0 0 0,1 0 0 0 0,0 0 0 0 0,0 0 0 0 0,0 0-1 0 0,-1 0 1 0 0,1 1 0 0 0,0-1 0 0 0,-1 0 0 0 0,1 1 0 0 0,-1-1 0 0 0,0 1 0 0 0,1 0 0 0 0,-1-1 0 0 0,0 1 0 0 0,0 0 0 0 0,1 2 0 0 0,3 6 103 0 0,-1 0 1 0 0,-1 1-1 0 0,1-1 0 0 0,-2 1 1 0 0,1 0-1 0 0,-2 0 0 0 0,1 0 1 0 0,-1 0-1 0 0,-1 0 0 0 0,0 0 1 0 0,-1 0-1 0 0,0 0 0 0 0,0 0 1 0 0,-4 11-1 0 0,-2 8 75 0 0,-2-1 0 0 0,-1 0 0 0 0,-25 50 0 0 0,-38 42 2242 0 0,84-124-1622 0 0,17-9-356 0 0,-24 10-163 0 0,88-41 99 0 0,-17 7-411 0 0,0 3 0 0 0,109-31-1 0 0,-183 64 33 0 0,4-2-289 0 0,0 1 0 0 0,0 0 1 0 0,0-1-1 0 0,0 2 0 0 0,0-1 0 0 0,0 1 0 0 0,0 0 0 0 0,0 0 0 0 0,0 0 0 0 0,0 0 0 0 0,0 1 0 0 0,6 1 0 0 0,-11-1 243 0 0,1-1 0 0 0,-1 0-1 0 0,0 0 1 0 0,0 0 0 0 0,1 0-1 0 0,-1 1 1 0 0,0-1 0 0 0,1 0 0 0 0,-1 0-1 0 0,0 1 1 0 0,0-1 0 0 0,1 0-1 0 0,-1 0 1 0 0,0 1 0 0 0,0-1 0 0 0,0 0-1 0 0,1 1 1 0 0,-1-1 0 0 0,0 0 0 0 0,0 1-1 0 0,0-1 1 0 0,0 0 0 0 0,0 1-1 0 0,0-1 1 0 0,0 0 0 0 0,0 1 0 0 0,0-1-1 0 0,0 0 1 0 0,0 1 0 0 0,-6 17-2790 0 0</inkml:trace>
</inkml:ink>
</file>

<file path=ppt/ink/ink3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4:18.591"/>
    </inkml:context>
    <inkml:brush xml:id="br0">
      <inkml:brushProperty name="width" value="0.1" units="cm"/>
      <inkml:brushProperty name="height" value="0.1" units="cm"/>
      <inkml:brushProperty name="color" value="#E71224"/>
    </inkml:brush>
  </inkml:definitions>
  <inkml:trace contextRef="#ctx0" brushRef="#br0">1 53 2720 0 0,'0'0'5383'0'0,"0"-1"-5420"0"0,-1 0-1 0 0,1 0 1 0 0,0 0-1 0 0,0 0 1 0 0,0-1-1 0 0,1 1 0 0 0,-1 0 1 0 0,0 0-1 0 0,0 0 1 0 0,1 0-1 0 0,-1 0 1 0 0,0 0-1 0 0,2-2 0 0 0,116-11 2332 0 0,141-7-2154 0 0,-230 21-782 0 0,55 0-990 0 0,-30 3-3535 0 0</inkml:trace>
</inkml:ink>
</file>

<file path=ppt/ink/ink3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4:19.027"/>
    </inkml:context>
    <inkml:brush xml:id="br0">
      <inkml:brushProperty name="width" value="0.1" units="cm"/>
      <inkml:brushProperty name="height" value="0.1" units="cm"/>
      <inkml:brushProperty name="color" value="#E71224"/>
    </inkml:brush>
  </inkml:definitions>
  <inkml:trace contextRef="#ctx0" brushRef="#br0">123 11 3068 0 0,'0'0'4590'0'0,"-5"-3"-6710"0"0,5 2 2106 0 0,-1 0 0 0 0,0 1 0 0 0,1-1 1 0 0,-1 1-1 0 0,1-1 0 0 0,-1 1 0 0 0,0-1 0 0 0,0 1 1 0 0,1 0-1 0 0,-1-1 0 0 0,0 1 0 0 0,0 0 0 0 0,1-1 0 0 0,-1 1 1 0 0,0 0-1 0 0,0 0 0 0 0,0 0 0 0 0,1 0 0 0 0,-1 0 1 0 0,0 0-1 0 0,0 0 0 0 0,0 0 0 0 0,1 0 0 0 0,-1 0 1 0 0,0 0-1 0 0,0 0 0 0 0,0 1 0 0 0,1-1 0 0 0,-1 0 1 0 0,0 1-1 0 0,-1 0 0 0 0,0 2 43 0 0,1 0 0 0 0,-1 0 0 0 0,1 1 0 0 0,-1-1-1 0 0,1 0 1 0 0,0 1 0 0 0,-1 5 0 0 0,0 1 133 0 0,-25 85 688 0 0,-11 47-446 0 0,33-117-357 0 0,1 0 0 0 0,1 0 0 0 0,1 42 0 0 0,2-65-214 0 0,0-1 1 0 0,0 1-1 0 0,0-1 0 0 0,1 1 0 0 0,-1-1 0 0 0,0 1 0 0 0,1-1 0 0 0,-1 0 0 0 0,1 1 1 0 0,-1-1-1 0 0,1 0 0 0 0,-1 1 0 0 0,1-1 0 0 0,0 0 0 0 0,0 0 0 0 0,0 0 1 0 0,0 0-1 0 0,0 0 0 0 0,0 0 0 0 0,0 0 0 0 0,0 0 0 0 0,0 0 0 0 0,0 0 0 0 0,3 1 1 0 0,12-1-1834 0 0</inkml:trace>
</inkml:ink>
</file>

<file path=ppt/ink/ink3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4:19.553"/>
    </inkml:context>
    <inkml:brush xml:id="br0">
      <inkml:brushProperty name="width" value="0.1" units="cm"/>
      <inkml:brushProperty name="height" value="0.1" units="cm"/>
      <inkml:brushProperty name="color" value="#E71224"/>
    </inkml:brush>
  </inkml:definitions>
  <inkml:trace contextRef="#ctx0" brushRef="#br0">1 254 352 0 0,'0'0'5129'0'0,"4"-3"-5244"0"0,26-24 232 0 0,-2-2-1 0 0,0 0 1 0 0,-2-2-1 0 0,-2 0 1 0 0,38-65-1 0 0,-62 96-134 0 0,0-1 0 0 0,0 1 0 0 0,0 0 0 0 0,1-1 0 0 0,-1 1 0 0 0,0 0 0 0 0,0-1 0 0 0,0 1 0 0 0,0 0 0 0 0,1-1 0 0 0,-1 1-1 0 0,0 0 1 0 0,0 0 0 0 0,0-1 0 0 0,1 1 0 0 0,-1 0 0 0 0,0 0 0 0 0,1-1 0 0 0,-1 1 0 0 0,0 0 0 0 0,0 0 0 0 0,1 0 0 0 0,-1 0 0 0 0,0-1 0 0 0,1 1 0 0 0,-1 0 0 0 0,0 0-1 0 0,1 0 1 0 0,-1 0 0 0 0,0 0 0 0 0,1 0 0 0 0,-1 0 0 0 0,1 0 0 0 0,5 11-38 0 0,-3 16 339 0 0,-4 3-58 0 0,-2 0 0 0 0,0 0 0 0 0,-3 0 0 0 0,0-1 0 0 0,-2 1 0 0 0,-12 29 0 0 0,-3 15 51 0 0,17-53-147 0 0,-1 0 0 0 0,0 0 0 0 0,-2-1 0 0 0,-1 0 0 0 0,-14 23 0 0 0,51-50-3354 0 0,-9-5 1647 0 0,8-11-1094 0 0</inkml:trace>
</inkml:ink>
</file>

<file path=ppt/ink/ink3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4:19.930"/>
    </inkml:context>
    <inkml:brush xml:id="br0">
      <inkml:brushProperty name="width" value="0.1" units="cm"/>
      <inkml:brushProperty name="height" value="0.1" units="cm"/>
      <inkml:brushProperty name="color" value="#E71224"/>
    </inkml:brush>
  </inkml:definitions>
  <inkml:trace contextRef="#ctx0" brushRef="#br0">268 0 1240 0 0,'0'0'4419'0'0,"-11"11"-4776"0"0,7-8 377 0 0,-10 10 121 0 0,0 1 0 0 0,1 0-1 0 0,1 1 1 0 0,-16 24 0 0 0,-59 134 1237 0 0,41-79-999 0 0,24-40-217 0 0,8-17-3084 0 0,11-31 1231 0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6:12.743"/>
    </inkml:context>
    <inkml:brush xml:id="br0">
      <inkml:brushProperty name="width" value="0.035" units="cm"/>
      <inkml:brushProperty name="height" value="0.035" units="cm"/>
    </inkml:brush>
  </inkml:definitions>
  <inkml:trace contextRef="#ctx0" brushRef="#br0">218 544 1788,'3'-1'1272,"1"-1"0,-1 0 1,0 0-1,0 0 0,1 0 0,-1 0 0,5-5 0,32-41-754,-21 23 186,3 0-623,-2 0-1,-1-2 0,-1 0 1,-1-1-1,16-38 0,-29 56-38,0 0-1,-1 0 1,-1 0-1,1-1 0,-2 1 1,1-1-1,-2 1 1,0-20-1,-1 22-23,0 1-1,-1 0 0,0-1 1,0 1-1,0 0 0,-1 0 1,0 0-1,-1 0 1,0 1-1,0-1 0,0 1 1,0 0-1,-11-10 0,13 13-11,-1 0-1,1 1 0,-1-1 0,0 0 1,0 1-1,0 0 0,0 0 0,0 0 0,-1 0 1,1 0-1,-1 0 0,1 1 0,-1 0 1,0 0-1,1 0 0,-1 0 0,0 0 1,0 1-1,0 0 0,1 0 0,-1 0 1,0 0-1,0 0 0,0 1 0,1 0 1,-1 0-1,0 0 0,0 0 0,1 0 1,-1 1-1,1 0 0,-1-1 0,1 1 1,0 0-1,0 1 0,-5 4 0,-6 7 27,0 1 1,2 1-1,0 0 0,1 1 0,0 0 0,1 1 0,-10 26 1,17-38-23,-28 67 190,3 2-1,-33 140 0,43-119-109,4 1-1,5 0 1,4 0-1,10 143 0,11-79-199,66 283-1,-38-249-305,-36-168-422,20 50 0,-9-28-174,-11-27 319,-3-8-936,0-1 1,-1 1 0,2 20 0,-6-23-2169</inkml:trace>
</inkml:ink>
</file>

<file path=ppt/ink/ink3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4:20.370"/>
    </inkml:context>
    <inkml:brush xml:id="br0">
      <inkml:brushProperty name="width" value="0.1" units="cm"/>
      <inkml:brushProperty name="height" value="0.1" units="cm"/>
      <inkml:brushProperty name="color" value="#E71224"/>
    </inkml:brush>
  </inkml:definitions>
  <inkml:trace contextRef="#ctx0" brushRef="#br0">1 1 2844 0 0,'0'0'3716'0'0,"10"8"-5157"0"0,6 6 1732 0 0,0 1 1 0 0,-1 0-1 0 0,22 31 0 0 0,0 4 173 0 0,44 45 0 0 0,-27-33-286 0 0,-48-54-306 0 0,-3-5-232 0 0,-1 0 1 0 0,1 1-1 0 0,-1-1 0 0 0,1 0 0 0 0,0 0 1 0 0,0-1-1 0 0,0 1 0 0 0,1-1 0 0 0,-1 1 1 0 0,8 2-1 0 0,2-3-1789 0 0</inkml:trace>
</inkml:ink>
</file>

<file path=ppt/ink/ink3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4:20.854"/>
    </inkml:context>
    <inkml:brush xml:id="br0">
      <inkml:brushProperty name="width" value="0.1" units="cm"/>
      <inkml:brushProperty name="height" value="0.1" units="cm"/>
      <inkml:brushProperty name="color" value="#E71224"/>
    </inkml:brush>
  </inkml:definitions>
  <inkml:trace contextRef="#ctx0" brushRef="#br0">68 98 572 0 0,'0'0'3457'0'0,"13"-10"-3783"0"0,45-30 237 0 0,-50 35 109 0 0,-1 0 1 0 0,2 1 0 0 0,-1 1-1 0 0,0-1 1 0 0,1 1 0 0 0,-1 1 0 0 0,18-4-1 0 0,0 0 408 0 0,-25 6-412 0 0,6-2 40 0 0,2 0 1 0 0,-1 0 0 0 0,0 0-1 0 0,0 1 1 0 0,14 0-1 0 0,-21 1-67 0 0,1 1 0 0 0,0-1 0 0 0,-1 0-1 0 0,1 0 1 0 0,-1 1 0 0 0,1-1 0 0 0,-1 1-1 0 0,1-1 1 0 0,-1 1 0 0 0,1 0 0 0 0,-1 0-1 0 0,0 0 1 0 0,1-1 0 0 0,-1 1 0 0 0,0 0-1 0 0,0 1 1 0 0,0-1 0 0 0,0 0-1 0 0,0 0 1 0 0,0 0 0 0 0,0 1 0 0 0,0-1-1 0 0,0 0 1 0 0,0 1 0 0 0,-1-1 0 0 0,1 1-1 0 0,-1-1 1 0 0,1 1 0 0 0,-1-1 0 0 0,1 1-1 0 0,-1-1 1 0 0,0 1 0 0 0,0-1 0 0 0,0 1-1 0 0,0 2 1 0 0,0 13 54 0 0,-1-1-1 0 0,-1 1 1 0 0,0-1 0 0 0,-1 0 0 0 0,-1 0-1 0 0,-1 0 1 0 0,0 0 0 0 0,-1-1-1 0 0,-1 1 1 0 0,0-2 0 0 0,-1 1 0 0 0,0-1-1 0 0,-16 19 1 0 0,4-7 65 0 0,-1-1-1 0 0,-2-1 1 0 0,0-1 0 0 0,-2-1-1 0 0,-49 34 1 0 0,70-52 22 0 0,-1 0 0 0 0,-1-1 0 0 0,1 0 0 0 0,0 0 0 0 0,-1 0 0 0 0,1-1 0 0 0,-1 0 0 0 0,0 0 0 0 0,0 0 0 0 0,0-1 0 0 0,-12 2 600 0 0,46-10-896 0 0,1-1 82 0 0,-1 2 0 0 0,1 0 0 0 0,40-1 1 0 0,88 3 741 0 0,-135 4-413 0 0,-18 0-248 0 0,0 0 0 0 0,-1 0 0 0 0,1 0 0 0 0,0 1 0 0 0,0-1 0 0 0,0 1 0 0 0,0 0 0 0 0,-1 0 0 0 0,1 0 0 0 0,-1 0 0 0 0,8 4 0 0 0,-11-5 44 0 0</inkml:trace>
</inkml:ink>
</file>

<file path=ppt/ink/ink3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4:21.289"/>
    </inkml:context>
    <inkml:brush xml:id="br0">
      <inkml:brushProperty name="width" value="0.1" units="cm"/>
      <inkml:brushProperty name="height" value="0.1" units="cm"/>
      <inkml:brushProperty name="color" value="#E71224"/>
    </inkml:brush>
  </inkml:definitions>
  <inkml:trace contextRef="#ctx0" brushRef="#br0">34 1 4028 0 0,'0'0'5896'0'0,"-8"24"-7675"0"0,2-3 1876 0 0,1 0-1 0 0,1 0 0 0 0,-2 32 0 0 0,1 92-3886 0 0,5-115-278 0 0</inkml:trace>
</inkml:ink>
</file>

<file path=ppt/ink/ink3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4:21.701"/>
    </inkml:context>
    <inkml:brush xml:id="br0">
      <inkml:brushProperty name="width" value="0.1" units="cm"/>
      <inkml:brushProperty name="height" value="0.1" units="cm"/>
      <inkml:brushProperty name="color" value="#E71224"/>
    </inkml:brush>
  </inkml:definitions>
  <inkml:trace contextRef="#ctx0" brushRef="#br0">1 6 1316 0 0,'0'0'6789'0'0,"9"-1"-7812"0"0,280-4 3658 0 0,-250 6-2772 0 0,-10 1-91 0 0,-1 2 0 0 0,49 11 0 0 0,-5 0-5302 0 0</inkml:trace>
</inkml:ink>
</file>

<file path=ppt/ink/ink3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4:22.137"/>
    </inkml:context>
    <inkml:brush xml:id="br0">
      <inkml:brushProperty name="width" value="0.1" units="cm"/>
      <inkml:brushProperty name="height" value="0.1" units="cm"/>
      <inkml:brushProperty name="color" value="#E71224"/>
    </inkml:brush>
  </inkml:definitions>
  <inkml:trace contextRef="#ctx0" brushRef="#br0">83 0 1748 0 0,'0'0'7844'0'0,"-4"0"-9596"0"0,4 0 1742 0 0,-1 1 0 0 0,1-1 0 0 0,0 0 0 0 0,-1 0 0 0 0,1 0 0 0 0,0 1 0 0 0,-1-1 1 0 0,1 0-1 0 0,0 0 0 0 0,-1 1 0 0 0,1-1 0 0 0,0 0 0 0 0,0 0 0 0 0,-1 1 0 0 0,1-1 0 0 0,0 1 0 0 0,-1 2 81 0 0,0 1-1 0 0,0-1 1 0 0,0 1-1 0 0,1-1 1 0 0,0 1 0 0 0,-1 0-1 0 0,1-1 1 0 0,1 1-1 0 0,0 3 1 0 0,-1 14 339 0 0,-7 53 380 0 0,-25 107 0 0 0,3-28-4388 0 0,26-134 1181 0 0</inkml:trace>
</inkml:ink>
</file>

<file path=ppt/ink/ink3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4:22.780"/>
    </inkml:context>
    <inkml:brush xml:id="br0">
      <inkml:brushProperty name="width" value="0.1" units="cm"/>
      <inkml:brushProperty name="height" value="0.1" units="cm"/>
      <inkml:brushProperty name="color" value="#E71224"/>
    </inkml:brush>
  </inkml:definitions>
  <inkml:trace contextRef="#ctx0" brushRef="#br0">125 16 536 0 0,'0'0'7809'0'0,"4"-4"-7429"0"0,11-7-352 0 0,-15 11-28 0 0,0 0 0 0 0,0 0-1 0 0,1 0 1 0 0,-1 0-1 0 0,0 0 1 0 0,0 0-1 0 0,0 0 1 0 0,1 1-1 0 0,-1-1 1 0 0,0 0 0 0 0,0 0-1 0 0,0 0 1 0 0,0 0-1 0 0,0 0 1 0 0,1 0-1 0 0,-1 1 1 0 0,0-1-1 0 0,0 0 1 0 0,0 0 0 0 0,0 0-1 0 0,0 1 1 0 0,0-1-1 0 0,0 0 1 0 0,0 0-1 0 0,0 0 1 0 0,0 0-1 0 0,0 1 1 0 0,0-1 0 0 0,0 0-1 0 0,0 0 1 0 0,0 0-1 0 0,0 1 1 0 0,0-1-1 0 0,0 0 1 0 0,0 0-1 0 0,0 0 1 0 0,0 1 0 0 0,0-1-1 0 0,0 0 1 0 0,-6 23-15 0 0,5-22 27 0 0,-14 57 252 0 0,-3-1 0 0 0,-32 67 0 0 0,5-26-2924 0 0,34-69-701 0 0,11-20 1377 0 0</inkml:trace>
</inkml:ink>
</file>

<file path=ppt/ink/ink3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4:23.205"/>
    </inkml:context>
    <inkml:brush xml:id="br0">
      <inkml:brushProperty name="width" value="0.1" units="cm"/>
      <inkml:brushProperty name="height" value="0.1" units="cm"/>
      <inkml:brushProperty name="color" value="#E71224"/>
    </inkml:brush>
  </inkml:definitions>
  <inkml:trace contextRef="#ctx0" brushRef="#br0">373 20 1160 0 0,'0'0'8040'0'0,"0"-4"-8066"0"0,1-11-68 0 0,-8 15-187 0 0,-17 24-106 0 0,11-10 599 0 0,-64 72 85 0 0,-112 162 1 0 0,150-190-1759 0 0,15-21-2551 0 0</inkml:trace>
</inkml:ink>
</file>

<file path=ppt/ink/ink3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4:23.610"/>
    </inkml:context>
    <inkml:brush xml:id="br0">
      <inkml:brushProperty name="width" value="0.1" units="cm"/>
      <inkml:brushProperty name="height" value="0.1" units="cm"/>
      <inkml:brushProperty name="color" value="#E71224"/>
    </inkml:brush>
  </inkml:definitions>
  <inkml:trace contextRef="#ctx0" brushRef="#br0">0 0 1632 0 0,'0'0'6691'0'0,"8"1"-8994"0"0,-5-1 2294 0 0,1 1 0 0 0,-1 0 0 0 0,0 0 0 0 0,1 0 0 0 0,-1 1 0 0 0,0-1 0 0 0,0 1 0 0 0,0 0 0 0 0,0 0 0 0 0,-1 0 0 0 0,1 0 0 0 0,0 0 0 0 0,-1 0 0 0 0,1 1 0 0 0,-1-1 0 0 0,3 5 0 0 0,43 60 742 0 0,-33-45-482 0 0,122 183 1123 0 0,-134-199-1777 0 0,2 0-1 0 0,-1-1 1 0 0,1 1-1 0 0,0-1 0 0 0,0 0 1 0 0,0 0-1 0 0,1 0 0 0 0,0-1 1 0 0,10 7-1 0 0,2-6-2085 0 0</inkml:trace>
</inkml:ink>
</file>

<file path=ppt/ink/ink3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4:24.187"/>
    </inkml:context>
    <inkml:brush xml:id="br0">
      <inkml:brushProperty name="width" value="0.1" units="cm"/>
      <inkml:brushProperty name="height" value="0.1" units="cm"/>
      <inkml:brushProperty name="color" value="#E71224"/>
    </inkml:brush>
  </inkml:definitions>
  <inkml:trace contextRef="#ctx0" brushRef="#br0">69 149 168 0 0,'0'0'5997'0'0,"0"21"-5895"0"0,-8-45 702 0 0,9 17-903 0 0,0-1 0 0 0,0 0 1 0 0,1 1-1 0 0,0 0 0 0 0,0-1 1 0 0,0 1-1 0 0,1 0 0 0 0,0 0 1 0 0,1 0-1 0 0,0 1 0 0 0,6-9 1 0 0,-8 11 31 0 0,1 0 0 0 0,0 0 0 0 0,0 1 0 0 0,0-1 0 0 0,0 1-1 0 0,1 0 1 0 0,-1 0 0 0 0,1 0 0 0 0,0 0 0 0 0,0 0 0 0 0,0 1 0 0 0,0 0 0 0 0,0 0 0 0 0,1 0 0 0 0,-1 0 0 0 0,0 1 0 0 0,1 0 0 0 0,0 0 0 0 0,6-1 0 0 0,-9 3 72 0 0,0-1 0 0 0,0 1 0 0 0,0 0 0 0 0,0 0 0 0 0,0 0-1 0 0,0 0 1 0 0,0 0 0 0 0,0 1 0 0 0,0-1 0 0 0,0 0 0 0 0,-1 1 0 0 0,1 0 0 0 0,-1-1 0 0 0,1 1 0 0 0,-1 0 0 0 0,0 0 0 0 0,1 0 0 0 0,-1 0 0 0 0,0 0 0 0 0,0 0 0 0 0,0 0 0 0 0,-1 0 0 0 0,2 3 0 0 0,14 53 346 0 0,-14-45-208 0 0,0-1 1 0 0,-2 1-1 0 0,0 0 0 0 0,0 0 0 0 0,-1-1 0 0 0,0 1 0 0 0,-1 0 0 0 0,-1-1 0 0 0,0 1 0 0 0,-1-1 0 0 0,0 0 0 0 0,-1 0 0 0 0,0 0 0 0 0,-1-1 0 0 0,-8 12 0 0 0,6-10 16 0 0,-1 0 0 0 0,-1-1 1 0 0,0 0-1 0 0,0 0 0 0 0,-2-1 1 0 0,1-1-1 0 0,-1 0 0 0 0,-1 0 0 0 0,0-1 1 0 0,0-1-1 0 0,0 0 0 0 0,-17 6 1 0 0,22-11-246 0 0,-8 3 917 0 0,29-7-681 0 0,144-26-113 0 0,-39 9-1399 0 0,0-11-3315 0 0,-70 11 664 0 0</inkml:trace>
</inkml:ink>
</file>

<file path=ppt/ink/ink3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4:24.669"/>
    </inkml:context>
    <inkml:brush xml:id="br0">
      <inkml:brushProperty name="width" value="0.1" units="cm"/>
      <inkml:brushProperty name="height" value="0.1" units="cm"/>
      <inkml:brushProperty name="color" value="#E71224"/>
    </inkml:brush>
  </inkml:definitions>
  <inkml:trace contextRef="#ctx0" brushRef="#br0">109 0 3604 0 0,'0'0'5205'0'0,"-8"11"-7793"0"0,3-5 2559 0 0,2 0 0 0 0,-1 1 0 0 0,1-1 0 0 0,0 0-1 0 0,0 1 1 0 0,1 0 0 0 0,-1 0 0 0 0,2 0 0 0 0,-1 0 0 0 0,0 7 0 0 0,2-11 66 0 0,-1-1 1 0 0,1 1-1 0 0,0 0 0 0 0,0-1 1 0 0,1 1-1 0 0,-1-1 0 0 0,0 1 1 0 0,1-1-1 0 0,-1 0 0 0 0,1 1 1 0 0,0-1-1 0 0,0 1 0 0 0,0-1 1 0 0,0 0-1 0 0,1 0 0 0 0,-1 0 1 0 0,0 1-1 0 0,1-1 1 0 0,-1-1-1 0 0,1 1 0 0 0,0 0 1 0 0,0 0-1 0 0,0-1 0 0 0,0 1 1 0 0,0-1-1 0 0,0 1 0 0 0,0-1 1 0 0,0 0-1 0 0,1 0 0 0 0,-1 0 1 0 0,0 0-1 0 0,1 0 0 0 0,-1 0 1 0 0,1-1-1 0 0,-1 1 0 0 0,1-1 1 0 0,2 0-1 0 0,2 1 192 0 0,0 0 0 0 0,-1-1 0 0 0,1 0 1 0 0,0 0-1 0 0,0-1 0 0 0,0 0 0 0 0,-1 0 0 0 0,1-1 0 0 0,0 0 1 0 0,-1 0-1 0 0,0 0 0 0 0,10-5 0 0 0,-13 5-147 0 0,-1 1 0 0 0,1-1 0 0 0,-1 0 0 0 0,0 0 0 0 0,0 0 0 0 0,1 0 0 0 0,-1 0 0 0 0,-1 0 0 0 0,1 0 0 0 0,0-1-1 0 0,0 1 1 0 0,-1-1 0 0 0,0 0 0 0 0,1 1 0 0 0,-1-1 0 0 0,0 0 0 0 0,0 1 0 0 0,0-1 0 0 0,-1 0 0 0 0,1 0 0 0 0,-1 0 0 0 0,0 0 0 0 0,1 0 0 0 0,-1 0 0 0 0,0 0 0 0 0,-1 0-1 0 0,1 0 1 0 0,-1 0 0 0 0,1 0 0 0 0,-1 1 0 0 0,-1-5 0 0 0,1 5-120 0 0,0 0 0 0 0,0-1 0 0 0,0 1 0 0 0,-1 0 0 0 0,1-1 0 0 0,-1 1 0 0 0,1 0 0 0 0,-1 0 0 0 0,0 0 1 0 0,1 1-1 0 0,-1-1 0 0 0,0 0 0 0 0,-1 1 0 0 0,1-1 0 0 0,0 1 0 0 0,0-1 0 0 0,0 1 0 0 0,-1 0 0 0 0,1 0 0 0 0,-1 0 0 0 0,1 0 0 0 0,-1 1 0 0 0,-3-1 0 0 0,-6-1-428 0 0,0 0-1 0 0,0 1 1 0 0,-20 1-1 0 0,19 0 43 0 0,-41 0-2237 0 0,-15-1-1374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6:13.163"/>
    </inkml:context>
    <inkml:brush xml:id="br0">
      <inkml:brushProperty name="width" value="0.035" units="cm"/>
      <inkml:brushProperty name="height" value="0.035" units="cm"/>
    </inkml:brush>
  </inkml:definitions>
  <inkml:trace contextRef="#ctx0" brushRef="#br0">23 408 5953,'-6'-6'1240,"-10"-17"1604,16 22-2839,0 0 0,0 0-1,-1 1 1,1-1 0,0 0 0,0 0-1,0 0 1,0 0 0,1 0-1,-1 0 1,0 0 0,0 0 0,0 1-1,1-1 1,-1 0 0,0 0 0,1 0-1,-1 0 1,1 1 0,-1-1-1,1 0 1,-1 1 0,1-1 0,0 0-1,-1 1 1,1-1 0,0 0-1,0 1 1,1-1 0,31-21 86,1 3 1,1 0-1,72-25 0,-71 29-70,48-19 34,92-36 318,-135 55-111,1 3-1,54-9 0,-86 19-234,-1 1 0,1 1 1,-1-1-1,0 1 0,1 1 0,-1 0 0,1 0 0,-1 1 0,16 4 0,-21-4 8,0 0-1,-1-1 0,1 1 1,-1 0-1,1 1 0,-1-1 0,0 1 1,0-1-1,0 1 0,0 0 0,0 0 1,-1 0-1,1 1 0,-1-1 1,0 1-1,0-1 0,0 1 0,-1-1 1,1 1-1,-1 0 0,0 0 0,0 0 1,0 0-1,0 7 0,-1 2 89,0-1 0,-1 0 1,-1 1-1,0-1 0,-1 0 0,0 0 0,0 0 0,-10 19 0,-10 39-185,24-59-485,7-14 256,12-15 419,9-20 32,-1-2-1,-3-1 1,39-83-1,-28 54 171,-28 53-59,-7 14-175,0 0 0,0 0 0,1 0 1,-1 0-1,1 0 0,0 0 0,0 1 0,4-5 0,-5 6-100,0 1 0,0-1 0,0 1 0,0 0 0,0 0 0,0-1 0,0 1 1,0 0-1,0 0 0,0 0 0,1 0 0,-1 0 0,0 0 0,0 1 0,0-1 0,0 0 0,0 0 0,0 1 0,0-1 0,0 1 0,0-1 0,0 1 0,0-1 0,0 1 0,0-1 0,-1 1 0,1 0 0,0 0 0,0-1 0,-1 1 0,2 1 0,10 10 1,-1 0-1,0 0 1,-1 1 0,-1 1-1,0 0 1,0 0-1,-1 1 1,8 22 0,2 12-711,16 69 1,-3 46-5159,-25-120 1947</inkml:trace>
</inkml:ink>
</file>

<file path=ppt/ink/ink3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4:25.825"/>
    </inkml:context>
    <inkml:brush xml:id="br0">
      <inkml:brushProperty name="width" value="0.1" units="cm"/>
      <inkml:brushProperty name="height" value="0.1" units="cm"/>
      <inkml:brushProperty name="color" value="#E71224"/>
    </inkml:brush>
  </inkml:definitions>
  <inkml:trace contextRef="#ctx0" brushRef="#br0">1 42 4788 0 0,'0'0'6910'0'0,"0"-4"-6725"0"0,0 4-206 0 0,0-1 0 0 0,0 0-1 0 0,0 0 1 0 0,0 1 0 0 0,0-1 0 0 0,0 0-1 0 0,0 1 1 0 0,0-1 0 0 0,0 0 0 0 0,0 1-1 0 0,0-1 1 0 0,1 0 0 0 0,-1 1 0 0 0,0-1-1 0 0,0 0 1 0 0,1 1 0 0 0,-1-1 0 0 0,1 1-1 0 0,-1-1 1 0 0,0 0 0 0 0,1 1 0 0 0,-1-1-1 0 0,1 1 1 0 0,-1-1 0 0 0,1 1 0 0 0,-1 0-1 0 0,1-1 1 0 0,0 1 0 0 0,0-1-1 0 0,26-2-457 0 0,-17 3 622 0 0,81-8-15 0 0,15-1-988 0 0,-36 13-2968 0 0,-45 3-63 0 0,-18-4 1433 0 0</inkml:trace>
</inkml:ink>
</file>

<file path=ppt/ink/ink3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4:26.229"/>
    </inkml:context>
    <inkml:brush xml:id="br0">
      <inkml:brushProperty name="width" value="0.1" units="cm"/>
      <inkml:brushProperty name="height" value="0.1" units="cm"/>
      <inkml:brushProperty name="color" value="#E71224"/>
    </inkml:brush>
  </inkml:definitions>
  <inkml:trace contextRef="#ctx0" brushRef="#br0">1 37 3848 0 0,'0'0'5210'0'0,"10"1"-6615"0"0,58 1 2070 0 0,89-7 0 0 0,-3-8-2663 0 0,-106 6-367 0 0,14-7-1675 0 0</inkml:trace>
</inkml:ink>
</file>

<file path=ppt/ink/ink3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4:28.212"/>
    </inkml:context>
    <inkml:brush xml:id="br0">
      <inkml:brushProperty name="width" value="0.1" units="cm"/>
      <inkml:brushProperty name="height" value="0.1" units="cm"/>
      <inkml:brushProperty name="color" value="#E71224"/>
    </inkml:brush>
  </inkml:definitions>
  <inkml:trace contextRef="#ctx0" brushRef="#br0">189 31 1760 0 0,'0'0'2655'0'0,"0"-7"-3451"0"0,0 3 776 0 0,-3-14-484 0 0,-3 17 265 0 0,-6 11 213 0 0,-16 18 207 0 0,11-11-243 0 0,0 0 0 0 0,2 1 0 0 0,-27 37 0 0 0,39-49 47 0 0,0-1 0 0 0,1 0 0 0 0,-1 0 0 0 0,1 1 0 0 0,0-1-1 0 0,0 1 1 0 0,1 0 0 0 0,-1 0 0 0 0,2 0 0 0 0,-1-1 0 0 0,0 1 0 0 0,1 0 0 0 0,0 0 0 0 0,0 0 0 0 0,1 0 0 0 0,0 0 0 0 0,0 0-1 0 0,0 0 1 0 0,1-1 0 0 0,4 12 0 0 0,-2-10 86 0 0,0 1 1 0 0,1-1-1 0 0,-1-1 0 0 0,2 1 0 0 0,-1-1 0 0 0,1 0 1 0 0,0 0-1 0 0,11 9 0 0 0,62 37 306 0 0,-26-19-389 0 0,-46-28-21 0 0,0 1 0 0 0,0-1 0 0 0,-1 1 0 0 0,0 1-1 0 0,0-1 1 0 0,6 9 0 0 0,-10-12 40 0 0,0 0 0 0 0,-1 0 0 0 0,1 0-1 0 0,0 0 1 0 0,-1 0 0 0 0,0 1 0 0 0,0-1-1 0 0,0 0 1 0 0,0 1 0 0 0,0-1 0 0 0,-1 1 0 0 0,1-1-1 0 0,-1 1 1 0 0,0 0 0 0 0,0-1 0 0 0,-1 1 0 0 0,0 5-1 0 0,0-6 51 0 0,-1 1 0 0 0,1-1 0 0 0,-1 0 1 0 0,0 0-1 0 0,1 1 0 0 0,-2-2 0 0 0,1 1 0 0 0,0 0 0 0 0,0 0 0 0 0,-1-1 0 0 0,0 1 0 0 0,1-1 0 0 0,-1 0 0 0 0,0 1 0 0 0,0-2 0 0 0,0 1 0 0 0,0 0 0 0 0,-1 0 0 0 0,1-1 1 0 0,0 0-1 0 0,-7 2 0 0 0,3-1 40 0 0,0-1 1 0 0,0 1-1 0 0,1-1 1 0 0,-1-1-1 0 0,0 1 1 0 0,0-1-1 0 0,0 0 1 0 0,0-1-1 0 0,1 0 1 0 0,-12-2 0 0 0,11 1-31 0 0,0-1 1 0 0,0 0 0 0 0,0 0 0 0 0,1 0-1 0 0,-1-1 1 0 0,1 1 0 0 0,0-2 0 0 0,0 1-1 0 0,0-1 1 0 0,-7-7 0 0 0,10 8-2 0 0,0 0 0 0 0,0 1 1 0 0,1-1-1 0 0,-1 0 0 0 0,1 0 0 0 0,0 0 1 0 0,1-1-1 0 0,-1 1 0 0 0,1 0 0 0 0,-1-1 1 0 0,1 1-1 0 0,0-1 0 0 0,1 1 0 0 0,-1-1 1 0 0,1 1-1 0 0,0-1 0 0 0,0 0 0 0 0,1-5 1 0 0,0 6-116 0 0,0 1 0 0 0,1 0-1 0 0,-1-1 1 0 0,1 1 0 0 0,-1 0 0 0 0,1 0 0 0 0,0 0 0 0 0,0 0 0 0 0,0 0 0 0 0,0 1 0 0 0,1-1-1 0 0,-1 1 1 0 0,1-1 0 0 0,0 1 0 0 0,2-2 0 0 0,52-33-281 0 0,-39 27 342 0 0,-6 3 160 0 0,-1-1 1 0 0,-1-1-1 0 0,1 1 1 0 0,-1-2-1 0 0,-1 1 1 0 0,0-1-1 0 0,0-1 1 0 0,-1 0-1 0 0,0 0 1 0 0,-1 0-1 0 0,0-1 1 0 0,-1 0-1 0 0,-1 0 1 0 0,1-1-1 0 0,-2 0 1 0 0,0 0-1 0 0,-1 0 1 0 0,0 0-1 0 0,0 0 1 0 0,-2-1-1 0 0,1-23 1 0 0,-2 34-170 0 0,-1 1 1 0 0,1-1-1 0 0,-1 0 1 0 0,0 1-1 0 0,1-1 1 0 0,-1 1 0 0 0,0-1-1 0 0,0 1 1 0 0,-1 0-1 0 0,1-1 1 0 0,0 1-1 0 0,-1 0 1 0 0,1 0 0 0 0,-1 0-1 0 0,0 0 1 0 0,0 0-1 0 0,0 0 1 0 0,0 0-1 0 0,0 1 1 0 0,0-1-1 0 0,0 1 1 0 0,-1-1 0 0 0,1 1-1 0 0,0 0 1 0 0,-1 0-1 0 0,1 0 1 0 0,-1 0-1 0 0,1 1 1 0 0,-1-1 0 0 0,0 1-1 0 0,-4-1 1 0 0,-1 0-109 0 0,1 0-1 0 0,-1 0 1 0 0,0 1 0 0 0,0 0 0 0 0,0 0 0 0 0,0 1 0 0 0,0 0 0 0 0,0 0 0 0 0,-12 5 0 0 0,6 0-23 0 0,1 0-1 0 0,-1 1 1 0 0,1 1 0 0 0,-14 10 0 0 0,-21 23-3340 0 0,28-20 792 0 0</inkml:trace>
</inkml:ink>
</file>

<file path=ppt/ink/ink3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4:28.710"/>
    </inkml:context>
    <inkml:brush xml:id="br0">
      <inkml:brushProperty name="width" value="0.1" units="cm"/>
      <inkml:brushProperty name="height" value="0.1" units="cm"/>
      <inkml:brushProperty name="color" value="#E71224"/>
    </inkml:brush>
  </inkml:definitions>
  <inkml:trace contextRef="#ctx0" brushRef="#br0">1 37 4988 0 0,'0'0'1773'0'0,"11"-2"-2066"0"0,358-29 3915 0 0,-346 30-3709 0 0,-13-1-218 0 0,0 2 0 0 0,0-1 1 0 0,0 1-1 0 0,0 1 0 0 0,0 0 0 0 0,0 0 0 0 0,-1 1 0 0 0,12 3 0 0 0,-10 5-4376 0 0</inkml:trace>
</inkml:ink>
</file>

<file path=ppt/ink/ink3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4:29.115"/>
    </inkml:context>
    <inkml:brush xml:id="br0">
      <inkml:brushProperty name="width" value="0.1" units="cm"/>
      <inkml:brushProperty name="height" value="0.1" units="cm"/>
      <inkml:brushProperty name="color" value="#E71224"/>
    </inkml:brush>
  </inkml:definitions>
  <inkml:trace contextRef="#ctx0" brushRef="#br0">83 0 3920 0 0,'0'0'1737'0'0,"-2"12"-2921"0"0,-26 244 2600 0 0,15-116-684 0 0,-6-19 6 0 0,6-71-2787 0 0,5-27-577 0 0</inkml:trace>
</inkml:ink>
</file>

<file path=ppt/ink/ink3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4:30.496"/>
    </inkml:context>
    <inkml:brush xml:id="br0">
      <inkml:brushProperty name="width" value="0.1" units="cm"/>
      <inkml:brushProperty name="height" value="0.1" units="cm"/>
      <inkml:brushProperty name="color" value="#E71224"/>
    </inkml:brush>
  </inkml:definitions>
  <inkml:trace contextRef="#ctx0" brushRef="#br0">93 22 2692 0 0,'0'0'4202'0'0,"2"-5"-4693"0"0,0-1 669 0 0,3-4-1260 0 0,-3 24 402 0 0,-4 2 978 0 0,0 0 0 0 0,-1-1 0 0 0,-1 1 0 0 0,0-1-1 0 0,-1 0 1 0 0,-13 27 0 0 0,-3 14-86 0 0,7-20-131 0 0,9-22-90 0 0,-1-1 0 0 0,2 1 0 0 0,-1-1 0 0 0,2 1 0 0 0,0 0 0 0 0,1 1 1 0 0,0-1-1 0 0,1 0 0 0 0,1 25 0 0 0,1-36 4 0 0,0-1 0 0 0,1 0 0 0 0,-1 1 0 0 0,0-1 0 0 0,1 0-1 0 0,0 0 1 0 0,-1 0 0 0 0,1 0 0 0 0,0 0 0 0 0,0 0 0 0 0,0 0 0 0 0,0-1 0 0 0,0 1 0 0 0,0-1 0 0 0,1 1 0 0 0,-1-1 0 0 0,0 0 0 0 0,1 0-1 0 0,4 1 1 0 0,4 2 239 0 0,0 0 0 0 0,24 4-1 0 0,-4-4 70 0 0,0-1-1 0 0,1-1 1 0 0,42-4 0 0 0,-52 0-1178 0 0,0-1 1 0 0,0-1 0 0 0,21-7-1 0 0,-41 10 628 0 0,11-6-2703 0 0,-11 0 727 0 0</inkml:trace>
</inkml:ink>
</file>

<file path=ppt/ink/ink3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4:30.977"/>
    </inkml:context>
    <inkml:brush xml:id="br0">
      <inkml:brushProperty name="width" value="0.1" units="cm"/>
      <inkml:brushProperty name="height" value="0.1" units="cm"/>
      <inkml:brushProperty name="color" value="#E71224"/>
    </inkml:brush>
  </inkml:definitions>
  <inkml:trace contextRef="#ctx0" brushRef="#br0">189 10 2204 0 0,'0'0'3799'0'0,"-1"-2"-4506"0"0,1 1 701 0 0,0 1-1 0 0,0 0 1 0 0,0-1 0 0 0,0 1 0 0 0,0 0 0 0 0,0 0-1 0 0,0-1 1 0 0,0 1 0 0 0,-1 0 0 0 0,1-1-1 0 0,0 1 1 0 0,0 0 0 0 0,0 0 0 0 0,0-1 0 0 0,0 1-1 0 0,-1 0 1 0 0,1 0 0 0 0,0-1 0 0 0,0 1 0 0 0,0 0-1 0 0,-1 0 1 0 0,1-1 0 0 0,0 1 0 0 0,0 0-1 0 0,-1 0 1 0 0,1 0 0 0 0,0 0 0 0 0,0 0 0 0 0,-1-1-1 0 0,1 1 1 0 0,0 0 0 0 0,-1 0 0 0 0,1 0-1 0 0,0 0 1 0 0,0 0 0 0 0,-1 0 0 0 0,1 0 0 0 0,0 0-1 0 0,-1 0 1 0 0,1 0 0 0 0,0 0 0 0 0,-1 0 0 0 0,1 0-1 0 0,0 0 1 0 0,0 0 0 0 0,-1 1 0 0 0,1-1-1 0 0,0 0 1 0 0,-1 0 0 0 0,1 0 0 0 0,0 0 0 0 0,0 0-1 0 0,-1 1 1 0 0,1-1 0 0 0,0 0 0 0 0,-9 22 215 0 0,4-8-71 0 0,-57 186 929 0 0,10-23 96 0 0,16-64-1370 0 0,32-97-1035 0 0,1 1 0 0 0,-2 26 0 0 0,5-30-1110 0 0</inkml:trace>
</inkml:ink>
</file>

<file path=ppt/ink/ink3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4:31.398"/>
    </inkml:context>
    <inkml:brush xml:id="br0">
      <inkml:brushProperty name="width" value="0.1" units="cm"/>
      <inkml:brushProperty name="height" value="0.1" units="cm"/>
      <inkml:brushProperty name="color" value="#E71224"/>
    </inkml:brush>
  </inkml:definitions>
  <inkml:trace contextRef="#ctx0" brushRef="#br0">1 30 808 0 0,'0'0'4302'0'0,"28"-4"-3253"0"0,92-9 1172 0 0,-79 7-2102 0 0,0 2 0 0 0,78 2 0 0 0,-94 7-6 0 0,-14 0-1246 0 0</inkml:trace>
</inkml:ink>
</file>

<file path=ppt/ink/ink3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4:31.868"/>
    </inkml:context>
    <inkml:brush xml:id="br0">
      <inkml:brushProperty name="width" value="0.1" units="cm"/>
      <inkml:brushProperty name="height" value="0.1" units="cm"/>
      <inkml:brushProperty name="color" value="#E71224"/>
    </inkml:brush>
  </inkml:definitions>
  <inkml:trace contextRef="#ctx0" brushRef="#br0">120 0 548 0 0,'0'0'5545'0'0,"-5"27"-5903"0"0,-11 47 1693 0 0,-27 71 0 0 0,1-6-1097 0 0,39-128-482 0 0,1-4-290 0 0,-1 0 0 0 0,2 0 1 0 0,-1 0-1 0 0,1 0 0 0 0,0 0 0 0 0,0 0 0 0 0,1 0 1 0 0,0 1-1 0 0,2 12 0 0 0</inkml:trace>
</inkml:ink>
</file>

<file path=ppt/ink/ink3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4:32.600"/>
    </inkml:context>
    <inkml:brush xml:id="br0">
      <inkml:brushProperty name="width" value="0.1" units="cm"/>
      <inkml:brushProperty name="height" value="0.1" units="cm"/>
      <inkml:brushProperty name="color" value="#E71224"/>
    </inkml:brush>
  </inkml:definitions>
  <inkml:trace contextRef="#ctx0" brushRef="#br0">49 171 5745 0 0,'0'0'1310'0'0,"-3"6"-3198"0"0,2-4 2010 0 0,-1 0 0 0 0,0 0-1 0 0,0-1 1 0 0,1 1 0 0 0,-1 0 0 0 0,0-1 0 0 0,0 1-1 0 0,0-1 1 0 0,-1 1 0 0 0,-2 0 0 0 0,5-1-61 0 0,-1-1-1 0 0,0 0 1 0 0,1 0 0 0 0,-1 1 0 0 0,1-1 0 0 0,-1 0 0 0 0,0 0 0 0 0,1 0-1 0 0,-1 0 1 0 0,1 0 0 0 0,-1 0 0 0 0,0 0 0 0 0,1 0 0 0 0,-1 0-1 0 0,0 0 1 0 0,1 0 0 0 0,-1 0 0 0 0,1-1 0 0 0,-1 1 0 0 0,0 0 0 0 0,1 0-1 0 0,-2-1 1 0 0,2 0-45 0 0,-1 0-1 0 0,0 0 1 0 0,1 0-1 0 0,-1 0 1 0 0,1 0-1 0 0,-1 0 1 0 0,1 0 0 0 0,-1 0-1 0 0,1 0 1 0 0,0 0-1 0 0,-1 0 1 0 0,1 0-1 0 0,0 0 1 0 0,0 0-1 0 0,0 0 1 0 0,0-1-1 0 0,0 1 1 0 0,0-1-1 0 0,0-5-72 0 0,1 0 0 0 0,0 0 0 0 0,1 1-1 0 0,-1-1 1 0 0,1 1 0 0 0,0-1-1 0 0,1 1 1 0 0,-1 0 0 0 0,1-1 0 0 0,1 1-1 0 0,-1 1 1 0 0,1-1 0 0 0,0 0-1 0 0,0 1 1 0 0,1 0 0 0 0,0 0 0 0 0,0 0-1 0 0,0 1 1 0 0,0 0 0 0 0,11-7-1 0 0,-6 4-62 0 0,1 1-1 0 0,0 1 1 0 0,0 0-1 0 0,0 0 0 0 0,0 1 1 0 0,1 0-1 0 0,0 1 1 0 0,0 0-1 0 0,0 1 0 0 0,24-1 1 0 0,-35 3 74 0 0,1 0-1 0 0,-1 1 1 0 0,1-1 0 0 0,-1 0-1 0 0,1 0 1 0 0,-1 1 0 0 0,1-1-1 0 0,-1 1 1 0 0,1-1 0 0 0,-1 1-1 0 0,1 0 1 0 0,-1 0 0 0 0,0-1-1 0 0,1 1 1 0 0,-1 0 0 0 0,0 0-1 0 0,0 0 1 0 0,0 0 0 0 0,0 1-1 0 0,1 0 1 0 0,0 1 18 0 0,0 0-1 0 0,0 1 1 0 0,0-1-1 0 0,-1 0 1 0 0,0 1-1 0 0,1-1 1 0 0,-1 1 0 0 0,0 4-1 0 0,1 4 110 0 0,-1 0 0 0 0,0 0 0 0 0,-1 0 0 0 0,-1 15 0 0 0,-1-16 11 0 0,0 0 0 0 0,-1 0 1 0 0,0-1-1 0 0,0 1 0 0 0,-1-1 1 0 0,0 0-1 0 0,-11 18 0 0 0,-50 65-14 0 0,26-41 319 0 0,20-27 121 0 0,0-1 0 0 0,-29 27 0 0 0,57-52 2358 0 0,40-6-2582 0 0,12-2-289 0 0,1 2-1 0 0,110 2 1 0 0,-171 5-429 0 0,12 1 1010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6:13.565"/>
    </inkml:context>
    <inkml:brush xml:id="br0">
      <inkml:brushProperty name="width" value="0.035" units="cm"/>
      <inkml:brushProperty name="height" value="0.035" units="cm"/>
    </inkml:brush>
  </inkml:definitions>
  <inkml:trace contextRef="#ctx0" brushRef="#br0">1 145 7533,'8'14'4064,"4"20"-3995,-5-16 356,12 39 148,-8-25-451,18 39-1,-25-69 219,1-9 62,2-18 143,-5 18-572,17-64 94,1-4 648,43-107-1,-63 182-717,0-1 0,0 1 0,0 0 0,0-1 0,0 1 0,1 0 0,-1-1-1,0 1 1,0 0 0,0 0 0,1-1 0,-1 1 0,0 0 0,0 0 0,1 0 0,-1-1-1,0 1 1,0 0 0,1 0 0,-1 0 0,0 0 0,1-1 0,-1 1 0,0 0-1,1 0 1,-1 0 0,0 0 0,1 0 0,-1 0 0,0 0 0,1 0 0,-1 0-1,0 0 1,1 0 0,-1 0 0,0 0 0,1 1 0,13 10-200,9 21 42,-6-1-260,18 42 0,-20-39-993,21 35 0,-30-59 591,1-1 0,-1 1 0,2-1 0,0 0 0,0-1 1,0 0-1,17 12 0,8-3-3197</inkml:trace>
</inkml:ink>
</file>

<file path=ppt/ink/ink3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4:33.085"/>
    </inkml:context>
    <inkml:brush xml:id="br0">
      <inkml:brushProperty name="width" value="0.1" units="cm"/>
      <inkml:brushProperty name="height" value="0.1" units="cm"/>
      <inkml:brushProperty name="color" value="#E71224"/>
    </inkml:brush>
  </inkml:definitions>
  <inkml:trace contextRef="#ctx0" brushRef="#br0">0 38 156 0 0,'0'0'8343'0'0,"4"-2"-8974"0"0,5-2 704 0 0,-1 0-1 0 0,1 1 1 0 0,0 0-1 0 0,-1 1 1 0 0,1 0-1 0 0,12-1 0 0 0,64-5 128 0 0,-51 6-210 0 0,-3-1 85 0 0,0 2-1 0 0,0 1 1 0 0,-1 1 0 0 0,58 10 0 0 0,-88-11-131 0 0,27 5-842 0 0</inkml:trace>
</inkml:ink>
</file>

<file path=ppt/ink/ink3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4:33.556"/>
    </inkml:context>
    <inkml:brush xml:id="br0">
      <inkml:brushProperty name="width" value="0.1" units="cm"/>
      <inkml:brushProperty name="height" value="0.1" units="cm"/>
      <inkml:brushProperty name="color" value="#E71224"/>
    </inkml:brush>
  </inkml:definitions>
  <inkml:trace contextRef="#ctx0" brushRef="#br0">84 0 3068 0 0,'0'0'5693'0'0,"-9"20"-6280"0"0,3 46 998 0 0,-2 0 0 0 0,-4-1 0 0 0,-19 67 0 0 0,29-125-373 0 0,-2 3-298 0 0,1 0 0 0 0,1 0 0 0 0,-1 1 0 0 0,2-1 0 0 0,-1 0 0 0 0,2 1-1 0 0,-1-1 1 0 0,3 21 0 0 0,-2-30 105 0 0,1 0 0 0 0,0 0 0 0 0,-1 1-1 0 0,1-1 1 0 0,0 0 0 0 0,-1 0 0 0 0,1 0 0 0 0,0 0-1 0 0,0 0 1 0 0,0 0 0 0 0,0 0 0 0 0,0 0-1 0 0,0-1 1 0 0,0 1 0 0 0,0 0 0 0 0,1-1 0 0 0,-1 1-1 0 0,0-1 1 0 0,0 1 0 0 0,1-1 0 0 0,-1 1-1 0 0,0-1 1 0 0,0 0 0 0 0,1 1 0 0 0,-1-1 0 0 0,0 0-1 0 0,1 0 1 0 0,-1 0 0 0 0,0 0 0 0 0,1 0-1 0 0,1-1 1 0 0,16-2-1901 0 0</inkml:trace>
</inkml:ink>
</file>

<file path=ppt/ink/ink3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4:33.945"/>
    </inkml:context>
    <inkml:brush xml:id="br0">
      <inkml:brushProperty name="width" value="0.1" units="cm"/>
      <inkml:brushProperty name="height" value="0.1" units="cm"/>
      <inkml:brushProperty name="color" value="#E71224"/>
    </inkml:brush>
  </inkml:definitions>
  <inkml:trace contextRef="#ctx0" brushRef="#br0">0 1 1592 0 0,'0'0'8597'0'0,"4"12"-10823"0"0,3 141 3260 0 0,-7-99-1292 0 0,8 55 0 0 0,1-47-2869 0 0,-2-37 341 0 0</inkml:trace>
</inkml:ink>
</file>

<file path=ppt/ink/ink3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4:34.350"/>
    </inkml:context>
    <inkml:brush xml:id="br0">
      <inkml:brushProperty name="width" value="0.1" units="cm"/>
      <inkml:brushProperty name="height" value="0.1" units="cm"/>
      <inkml:brushProperty name="color" value="#E71224"/>
    </inkml:brush>
  </inkml:definitions>
  <inkml:trace contextRef="#ctx0" brushRef="#br0">1 29 2648 0 0,'0'0'5693'0'0,"32"-3"-3656"0"0,64-18-1548 0 0,-84 19-578 0 0,1 1-1 0 0,0 0 1 0 0,0 1 0 0 0,0 0-1 0 0,20 3 1 0 0,-33-3-27 0 0,0 1 0 0 0,1-1 0 0 0,-1 0 0 0 0,0 0 0 0 0,1 0 0 0 0,-1 1 0 0 0,0-1 0 0 0,0 0 0 0 0,1 0 0 0 0,-1 1 0 0 0,0-1 1 0 0,0 0-1 0 0,1 0 0 0 0,-1 1 0 0 0,0-1 0 0 0,0 0 0 0 0,0 1 0 0 0,1-1 0 0 0,-1 0 0 0 0,0 1 0 0 0,0-1 0 0 0,0 1 0 0 0,0-1 0 0 0,0 0 0 0 0,0 1 0 0 0,0-1 0 0 0,0 0 0 0 0,0 1 0 0 0,0-1 0 0 0,0 0 0 0 0,0 1 0 0 0,0-1 1 0 0,0 1-1 0 0,0-1 0 0 0,0 0 0 0 0,0 1 0 0 0,-1-1 0 0 0,1 0 0 0 0,0 1 0 0 0,0-1 0 0 0,0 0 0 0 0,-1 1 0 0 0,1-1 0 0 0,0 0 0 0 0,-10 5-2549 0 0</inkml:trace>
</inkml:ink>
</file>

<file path=ppt/ink/ink3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4:34.771"/>
    </inkml:context>
    <inkml:brush xml:id="br0">
      <inkml:brushProperty name="width" value="0.1" units="cm"/>
      <inkml:brushProperty name="height" value="0.1" units="cm"/>
      <inkml:brushProperty name="color" value="#E71224"/>
    </inkml:brush>
  </inkml:definitions>
  <inkml:trace contextRef="#ctx0" brushRef="#br0">1 20 3116 0 0,'0'0'4199'0'0,"11"-1"-4914"0"0,2 1 838 0 0,30 0 1405 0 0,1-3 1 0 0,61-10 0 0 0,-68 11-2772 0 0,-23 2-4663 0 0</inkml:trace>
</inkml:ink>
</file>

<file path=ppt/ink/ink3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4:35.204"/>
    </inkml:context>
    <inkml:brush xml:id="br0">
      <inkml:brushProperty name="width" value="0.1" units="cm"/>
      <inkml:brushProperty name="height" value="0.1" units="cm"/>
      <inkml:brushProperty name="color" value="#E71224"/>
    </inkml:brush>
  </inkml:definitions>
  <inkml:trace contextRef="#ctx0" brushRef="#br0">120 1 1828 0 0,'0'0'5774'0'0,"0"17"-5495"0"0,-10 13 240 0 0,-1-1 1 0 0,-25 46 0 0 0,22-48-359 0 0,2 1 1 0 0,-17 51-1 0 0,27-74-40 0 0,-3 28-1484 0 0,5-32 1264 0 0,0 0-1 0 0,0-1 1 0 0,0 1 0 0 0,0 0 0 0 0,0 0 0 0 0,1-1 0 0 0,-1 1-1 0 0,0 0 1 0 0,0-1 0 0 0,1 1 0 0 0,-1-1 0 0 0,0 1 0 0 0,1 0-1 0 0,-1-1 1 0 0,1 1 0 0 0,-1-1 0 0 0,1 1 0 0 0,-1-1 0 0 0,1 1-1 0 0,-1-1 1 0 0,1 1 0 0 0,-1-1 0 0 0,1 0 0 0 0,-1 1 0 0 0,1-1-1 0 0,0 0 1 0 0,-1 1 0 0 0,1-1 0 0 0,0 0 0 0 0,-1 0 0 0 0,1 0-1 0 0,0 0 1 0 0,0 1 0 0 0,-1-1 0 0 0,1 0 0 0 0,0 0 0 0 0,-1 0-1 0 0,1 0 1 0 0,0-1 0 0 0,-1 1 0 0 0,1 0 0 0 0,0 0 0 0 0,0-1-1 0 0,19-3-2506 0 0</inkml:trace>
</inkml:ink>
</file>

<file path=ppt/ink/ink3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4:35.655"/>
    </inkml:context>
    <inkml:brush xml:id="br0">
      <inkml:brushProperty name="width" value="0.1" units="cm"/>
      <inkml:brushProperty name="height" value="0.1" units="cm"/>
      <inkml:brushProperty name="color" value="#E71224"/>
    </inkml:brush>
  </inkml:definitions>
  <inkml:trace contextRef="#ctx0" brushRef="#br0">1 49 116 0 0,'0'0'6525'0'0,"12"-3"-6399"0"0,36-11 341 0 0,2 3-1 0 0,97-10 1 0 0,-138 26-1601 0 0</inkml:trace>
</inkml:ink>
</file>

<file path=ppt/ink/ink3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4:36.071"/>
    </inkml:context>
    <inkml:brush xml:id="br0">
      <inkml:brushProperty name="width" value="0.1" units="cm"/>
      <inkml:brushProperty name="height" value="0.1" units="cm"/>
      <inkml:brushProperty name="color" value="#E71224"/>
    </inkml:brush>
  </inkml:definitions>
  <inkml:trace contextRef="#ctx0" brushRef="#br0">312 1 4968 0 0,'0'0'1771'0'0,"-10"10"-3473"0"0,6-6 1706 0 0,-20 21 37 0 0,-28 38 1 0 0,-16 18 406 0 0,44-55-91 0 0,-27 38 1 0 0,87-70 1397 0 0,-12-2-1856 0 0,0 2 0 0 0,1 0-1 0 0,-1 2 1 0 0,1 0 0 0 0,0 2 0 0 0,49 2-1 0 0,-69 1 63 0 0,1 0 0 0 0,-1 0 0 0 0,0 1 0 0 0,0 0 0 0 0,0 0 0 0 0,0 0-1 0 0,0 1 1 0 0,-1-1 0 0 0,1 1 0 0 0,-1 0 0 0 0,0 1 0 0 0,1-1 0 0 0,-2 1 0 0 0,1 0-1 0 0,0 0 1 0 0,-1 0 0 0 0,1 0 0 0 0,-1 1 0 0 0,0-1 0 0 0,2 6 0 0 0,-2-5 198 0 0,0 1 1 0 0,0 0 0 0 0,-1 1-1 0 0,0-1 1 0 0,0 0 0 0 0,0 1-1 0 0,-1-1 1 0 0,0 1 0 0 0,0-1-1 0 0,-1 1 1 0 0,0-1 0 0 0,0 1-1 0 0,0 0 1 0 0,-1-1 0 0 0,0 1 0 0 0,-2 6-1 0 0,1-8-67 0 0,0 0 1 0 0,-1-1-1 0 0,0 1 0 0 0,0-1 0 0 0,0 0 1 0 0,0 0-1 0 0,-1 0 0 0 0,1 0 0 0 0,-1 0 0 0 0,0-1 1 0 0,0 0-1 0 0,0 0 0 0 0,-1 0 0 0 0,1 0 1 0 0,-7 2-1 0 0,-12 6 281 0 0,-45 15 0 0 0,44-18-244 0 0,-17 7-37 0 0,-60 20-497 0 0,29-19-3500 0 0,21-13-1598 0 0</inkml:trace>
</inkml:ink>
</file>

<file path=ppt/ink/ink3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4:42.698"/>
    </inkml:context>
    <inkml:brush xml:id="br0">
      <inkml:brushProperty name="width" value="0.1" units="cm"/>
      <inkml:brushProperty name="height" value="0.1" units="cm"/>
      <inkml:brushProperty name="color" value="#E71224"/>
    </inkml:brush>
  </inkml:definitions>
  <inkml:trace contextRef="#ctx0" brushRef="#br0">1259 0 144 0 0,'0'0'3490'0'0,"-11"7"-3814"0"0,2-2 207 0 0,4-3 62 0 0,1 1 0 0 0,-1 0 0 0 0,1 0 0 0 0,-1 0 0 0 0,1 0 0 0 0,0 1 0 0 0,0-1 0 0 0,0 1 0 0 0,1 0 0 0 0,-1 0-1 0 0,1 0 1 0 0,0 1 0 0 0,0-1 0 0 0,1 1 0 0 0,-3 5 0 0 0,-7 30-143 0 0,3 1-1 0 0,1 0 0 0 0,2 1 1 0 0,-1 53-1 0 0,3-47 120 0 0,-7 88-63 0 0,-46 444 405 0 0,-19-120 258 0 0,-34 281 485 0 0,44 97 1482 0 0,26-285-1169 0 0,-19 49-383 0 0,-157 691 0 0 0,165-1095-407 0 0,-8-2 0 0 0,-9-3-1 0 0,-178 351 1 0 0,179-405-52 0 0,67-138-497 0 0,-1-1 0 0 0,1 1 1 0 0,0-1-1 0 0,-1 1 0 0 0,1-1 0 0 0,0 1 1 0 0,-1-1-1 0 0,1 1 0 0 0,0-1 0 0 0,0 1 0 0 0,-1 0 1 0 0,1-1-1 0 0,0 1 0 0 0,0-1 0 0 0,0 1 1 0 0,0 0-1 0 0,0-1 0 0 0,0 1 0 0 0,0-1 0 0 0,0 1 1 0 0,0 0-1 0 0,0-1 0 0 0,0 1 0 0 0,0 0 1 0 0,1-1-1 0 0,-1 1 0 0 0,0-1 0 0 0,0 1 0 0 0,1-1 1 0 0,-1 1-1 0 0,0-1 0 0 0,1 1 0 0 0,-1-1 1 0 0,0 1-1 0 0,1 0 0 0 0,1-1-69 0 0,0 0 0 0 0,-1-1-1 0 0,1 1 1 0 0,0 0 0 0 0,-1-1 0 0 0,1 1 0 0 0,0-1-1 0 0,-1 1 1 0 0,1-1 0 0 0,-1 0 0 0 0,1 0 0 0 0,-1 1-1 0 0,3-3 1 0 0,25-19-124 0 0,-1 0 0 0 0,-1-2 0 0 0,-2-1 0 0 0,42-51 1 0 0,-43 47-230 0 0,65-79-2158 0 0,-8-15-1736 0 0</inkml:trace>
</inkml:ink>
</file>

<file path=ppt/ink/ink3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4:44.820"/>
    </inkml:context>
    <inkml:brush xml:id="br0">
      <inkml:brushProperty name="width" value="0.1" units="cm"/>
      <inkml:brushProperty name="height" value="0.1" units="cm"/>
      <inkml:brushProperty name="color" value="#E71224"/>
    </inkml:brush>
  </inkml:definitions>
  <inkml:trace contextRef="#ctx0" brushRef="#br0">354 0 4548 0 0,'0'0'5773'0'0,"-10"20"-8073"0"0,-6 17 2460 0 0,1 1 0 0 0,2 0-1 0 0,-9 42 1 0 0,-47 291 495 0 0,9-37-78 0 0,51-293-481 0 0,-1 0-1 0 0,-2-1 1 0 0,-2 0-1 0 0,-1-1 1 0 0,-2 0-1 0 0,-30 49 1 0 0,44-84-94 0 0,-1 1 1 0 0,1 1-1 0 0,1-1 0 0 0,-1 0 1 0 0,1 1-1 0 0,0-1 0 0 0,0 1 1 0 0,-1 10-1 0 0,3-14-9 0 0,0 0 0 0 0,0 0 0 0 0,0 0 0 0 0,0 0 0 0 0,1 0 0 0 0,-1 0 0 0 0,1 0 0 0 0,-1 0-1 0 0,1 0 1 0 0,0 0 0 0 0,0 0 0 0 0,0-1 0 0 0,0 1 0 0 0,0 0 0 0 0,0 0 0 0 0,1-1 0 0 0,-1 1 0 0 0,0-1 0 0 0,1 1 0 0 0,-1-1 0 0 0,1 0 0 0 0,0 1 0 0 0,-1-1 0 0 0,1 0 0 0 0,0 0 0 0 0,0 0 0 0 0,0 0 0 0 0,2 0 0 0 0,9 5 102 0 0,1-1 0 0 0,0-1 0 0 0,0 0 1 0 0,0-1-1 0 0,0 0 0 0 0,20 0 0 0 0,89-3 313 0 0,-74-2-278 0 0,251-12 327 0 0,-131 3-568 0 0,198 12-1 0 0,-306 7-19 0 0,13 0 1078 0 0,-74-16 2557 0 0,-8-8-3370 0 0,8 17-211 0 0,0-1 0 0 0,0 0 0 0 0,0 0-1 0 0,0 1 1 0 0,0-1 0 0 0,0 0 0 0 0,0 1-1 0 0,0-1 1 0 0,0 0 0 0 0,0 0 0 0 0,0 1 0 0 0,0-1-1 0 0,0 0 1 0 0,0 0 0 0 0,0 1 0 0 0,-1-1 0 0 0,1 0-1 0 0,0 0 1 0 0,0 1 0 0 0,0-1 0 0 0,0 0 0 0 0,-1 0-1 0 0,1 0 1 0 0,0 1 0 0 0,0-1 0 0 0,-1 0-1 0 0,1 0 1 0 0,0 0 0 0 0,0 0 0 0 0,-1 0 0 0 0,1 1-1 0 0,0-1 1 0 0,0 0 0 0 0,-1 0 0 0 0,1 0 0 0 0,0 0-1 0 0,0 0 1 0 0,-1 0 0 0 0,1 0 0 0 0,0 0-1 0 0,-1 0 1 0 0,1 0 0 0 0,0 0 0 0 0,0 0 0 0 0,-1 0-1 0 0,1 0 1 0 0,0 0 0 0 0,0 0 0 0 0,-1-1 0 0 0,1 1-1 0 0,0 0 1 0 0,0 0 0 0 0,-1 0 0 0 0,1 0 0 0 0,0 0-1 0 0,0-1 1 0 0,-1 1 0 0 0,1 0 0 0 0,0 0-1 0 0,0 0 1 0 0,-1-1 0 0 0,8 28-5735 0 0,6-6 1829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6:13.972"/>
    </inkml:context>
    <inkml:brush xml:id="br0">
      <inkml:brushProperty name="width" value="0.035" units="cm"/>
      <inkml:brushProperty name="height" value="0.035" units="cm"/>
    </inkml:brush>
  </inkml:definitions>
  <inkml:trace contextRef="#ctx0" brushRef="#br0">124 189 2784,'6'-42'6575,"5"-51"-3865,-11 91-2568,0-1 1,0 1-1,0-1 0,0 0 0,-1 1 1,1-1-1,-1 1 0,1-1 0,-1 1 1,0 0-1,0-1 0,0 1 0,0 0 1,-1-1-1,1 1 0,0 0 0,-1 0 1,-3-3-1,4 4-122,0 1 1,0-1-1,-1 0 1,1 1-1,0-1 0,-1 1 1,1 0-1,-1-1 1,1 1-1,0 0 1,-1 0-1,1 0 1,-1 0-1,1 0 0,-1 0 1,1 0-1,0 1 1,-1-1-1,1 0 1,-1 1-1,1-1 1,0 1-1,-1 0 0,1-1 1,0 1-1,0 0 1,0 0-1,-1 0 1,1 0-1,0 0 1,0 0-1,0 0 1,0 0-1,-1 2 0,-6 7-52,0 0-1,0 1 0,1 0 0,0 0 0,1 1 0,0 0 1,1 0-1,1 0 0,0 0 0,0 1 0,1 0 0,1-1 1,0 1-1,1 0 0,0 0 0,1 0 0,0 1 0,1-1 1,1 0-1,4 18 0,-4-21-41,1-1 0,0 1 0,0-1 0,1 0 1,0 0-1,1 0 0,0-1 0,0 1 0,1-1 0,0 0 0,0-1 0,1 1 0,0-1 1,0-1-1,1 1 0,0-1 0,0-1 0,0 1 0,1-1 0,0-1 0,0 0 0,0 0 1,0 0-1,1-1 0,0-1 0,-1 0 0,15 2 0,-8-3-392,0-1 0,1-1 0,-1 0 0,0-1 0,1 0 0,-1-2 0,23-7 0,-16 3-405,0-2 0,0 0 0,-1-2 0,26-17 0,5-10-1371</inkml:trace>
</inkml:ink>
</file>

<file path=ppt/ink/ink3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6:47.963"/>
    </inkml:context>
    <inkml:brush xml:id="br0">
      <inkml:brushProperty name="width" value="0.1" units="cm"/>
      <inkml:brushProperty name="height" value="0.1" units="cm"/>
      <inkml:brushProperty name="color" value="#E71224"/>
    </inkml:brush>
  </inkml:definitions>
  <inkml:trace contextRef="#ctx0" brushRef="#br0">512 1877 2856 0 0,'0'0'4541'0'0,"8"6"-5950"0"0,8 2 1468 0 0,0 0-1 0 0,1-1 1 0 0,-1 0 0 0 0,1-2 0 0 0,1 0-1 0 0,-1-1 1 0 0,19 3 0 0 0,2-3 50 0 0,0-1 0 0 0,0-2 1 0 0,0-1-1 0 0,0-3 0 0 0,0 0 0 0 0,0-3 0 0 0,-1-1 0 0 0,45-15 1 0 0,-34 4 408 0 0,0-2 0 0 0,-2-3 0 0 0,87-56-1 0 0,113-105 878 0 0,-206 152-1431 0 0,32-26 208 0 0,-3-4-1 0 0,73-82 1 0 0,-104 98-111 0 0,-1 0 0 0 0,-3-3 0 0 0,-1-1 1 0 0,37-79-1 0 0,-55 97-54 0 0,-3 0 1 0 0,0-1-1 0 0,-2-1 1 0 0,-1 0 0 0 0,-2 0-1 0 0,-2-1 1 0 0,-1 0-1 0 0,-1 0 1 0 0,-2 0 0 0 0,-5-50-1 0 0,2 69-15 0 0,-1 1 1 0 0,-1 0-1 0 0,0 0 0 0 0,-1 0 1 0 0,0 0-1 0 0,-2 1 0 0 0,1 0 0 0 0,-15-21 1 0 0,8 15-19 0 0,-1 1 0 0 0,-2 1 0 0 0,1 1 1 0 0,-2 0-1 0 0,-21-17 0 0 0,3 8-57 0 0,-1 1-1 0 0,-2 2 1 0 0,0 1-1 0 0,-1 2 1 0 0,-70-24-1 0 0,46 21-48 0 0,-1 4 0 0 0,-1 3 0 0 0,-1 2 0 0 0,0 3-1 0 0,-1 3 1 0 0,0 3 0 0 0,-68 4 0 0 0,100 4 80 0 0,1 1-1 0 0,-1 2 1 0 0,1 2 0 0 0,0 1 0 0 0,1 1 0 0 0,-56 26-1 0 0,46-14 24 0 0,1 1-1 0 0,0 3 1 0 0,2 1-1 0 0,-49 44 0 0 0,28-14 116 0 0,3 3-1 0 0,2 3 1 0 0,3 2 0 0 0,3 2-1 0 0,-57 99 1 0 0,73-106-97 0 0,2 2 0 0 0,3 1 1 0 0,-39 120-1 0 0,60-155-55 0 0,1 0-1 0 0,1 1 1 0 0,2-1 0 0 0,0 1 0 0 0,2 0-1 0 0,2 1 1 0 0,0-1 0 0 0,2 0 0 0 0,1 0-1 0 0,1 0 1 0 0,15 49 0 0 0,-11-57-51 0 0,1-1 0 0 0,1 1 0 0 0,1-1 0 0 0,1-1 0 0 0,0 0 0 0 0,27 29-1 0 0,-17-23 47 0 0,1-1 0 0 0,2-2-1 0 0,50 36 1 0 0,-52-43 224 0 0,0-1 1 0 0,1-2-1 0 0,1 0 0 0 0,0-2 0 0 0,0 0 1 0 0,1-2-1 0 0,0-1 0 0 0,0-1 0 0 0,1-1 1 0 0,0-2-1 0 0,0 0 0 0 0,0-2 0 0 0,36-2 1 0 0,-34-3 511 0 0,-28 4-819 0 0,1 0 0 0 0,-1 0 0 0 0,1 0 0 0 0,-1-1 0 0 0,0 1 0 0 0,1-1 1 0 0,-1 1-1 0 0,0-1 0 0 0,1 1 0 0 0,-1-1 0 0 0,0 0 0 0 0,0 1 0 0 0,1-1 0 0 0,-1 0 0 0 0,0 0 0 0 0,2-2 0 0 0</inkml:trace>
</inkml:ink>
</file>

<file path=ppt/ink/ink3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6:50.208"/>
    </inkml:context>
    <inkml:brush xml:id="br0">
      <inkml:brushProperty name="width" value="0.1" units="cm"/>
      <inkml:brushProperty name="height" value="0.1" units="cm"/>
      <inkml:brushProperty name="color" value="#E71224"/>
    </inkml:brush>
  </inkml:definitions>
  <inkml:trace contextRef="#ctx0" brushRef="#br0">555 1161 364 0 0,'0'0'672'0'0,"-2"-12"-463"0"0,-10-60 963 0 0,-3-85-1 0 0,16 128-999 0 0,1 1 1 0 0,2 0 0 0 0,0 0 0 0 0,2 0 0 0 0,1 0 0 0 0,1 1-1 0 0,1 0 1 0 0,13-26 0 0 0,-9 24-124 0 0,1 1-1 0 0,1 0 1 0 0,1 1 0 0 0,2 0-1 0 0,0 2 1 0 0,2 0 0 0 0,1 1 0 0 0,1 1-1 0 0,0 1 1 0 0,2 1 0 0 0,1 1-1 0 0,0 1 1 0 0,47-26 0 0 0,8 6 11 0 0,139-49 1 0 0,97-6 112 0 0,-242 76-212 0 0,1 3 0 0 0,1 3 0 0 0,0 3 0 0 0,1 4 1 0 0,97 6-1 0 0,-117 2-15 0 0,-1 4 0 0 0,0 1 0 0 0,0 3 0 0 0,-1 3-1 0 0,-1 2 1 0 0,0 2 0 0 0,90 45 0 0 0,-124-52 52 0 0,-1 1 0 0 0,0 1-1 0 0,-1 1 1 0 0,0 1 0 0 0,-1 0 0 0 0,-1 1-1 0 0,-1 1 1 0 0,0 0 0 0 0,-1 1-1 0 0,-1 1 1 0 0,-1 0 0 0 0,0 0 0 0 0,-2 2-1 0 0,0-1 1 0 0,-1 1 0 0 0,-1 0 0 0 0,-2 1-1 0 0,0 0 1 0 0,6 42 0 0 0,-9-29 11 0 0,-1-1 1 0 0,-2 1 0 0 0,-2 0 0 0 0,-1 0-1 0 0,-1-1 1 0 0,-2 1 0 0 0,-2-1-1 0 0,-1 0 1 0 0,-1-1 0 0 0,-2 0-1 0 0,-22 43 1 0 0,-16 15 338 0 0,-108 151 1 0 0,-86 64 1623 0 0,200-254-1606 0 0,-2-3-1 0 0,-59 50 0 0 0,77-76-216 0 0,-2-1-1 0 0,0-2 0 0 0,-1-1 0 0 0,0-1 0 0 0,-58 23 0 0 0,35-24 49 0 0,0-2-1 0 0,-1-2 0 0 0,0-2 1 0 0,0-3-1 0 0,-1-2 0 0 0,0-3 1 0 0,-1-2-1 0 0,-105-13 1 0 0,71-2-16 0 0,2-3 0 0 0,0-4 0 0 0,2-4 0 0 0,-149-64 0 0 0,164 56-98 0 0,2-3 0 0 0,1-3 0 0 0,-87-66 0 0 0,114 73-23 0 0,2-3 1 0 0,1-1 0 0 0,2-2-1 0 0,1-1 1 0 0,-59-86 0 0 0,87 112-76 0 0,0 0 1 0 0,1 0 0 0 0,0-1 0 0 0,1 0 0 0 0,1 0 0 0 0,0-1-1 0 0,1 0 1 0 0,0 0 0 0 0,-2-23 0 0 0,6 31-51 0 0,-1 1 1 0 0,2-1-1 0 0,-1 0 0 0 0,1 1 1 0 0,0-1-1 0 0,0 1 1 0 0,1-1-1 0 0,0 1 0 0 0,0 0 1 0 0,0 0-1 0 0,1 0 1 0 0,0 0-1 0 0,0 0 0 0 0,1 0 1 0 0,-1 1-1 0 0,1-1 1 0 0,1 1-1 0 0,-1 0 0 0 0,1 1 1 0 0,-1-1-1 0 0,1 1 1 0 0,1 0-1 0 0,-1 0 0 0 0,8-4 1 0 0,34-17-2916 0 0,94-33 1 0 0,-19 11-2288 0 0</inkml:trace>
</inkml:ink>
</file>

<file path=ppt/ink/ink3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6:50.831"/>
    </inkml:context>
    <inkml:brush xml:id="br0">
      <inkml:brushProperty name="width" value="0.1" units="cm"/>
      <inkml:brushProperty name="height" value="0.1" units="cm"/>
      <inkml:brushProperty name="color" value="#E71224"/>
    </inkml:brush>
  </inkml:definitions>
  <inkml:trace contextRef="#ctx0" brushRef="#br0">104 0 5004 0 0,'0'0'2367'0'0,"4"16"-4524"0"0,3 16 2190 0 0,-2 0-1 0 0,-2 0 1 0 0,0 1-1 0 0,-3-1 1 0 0,-3 38-1 0 0,3-66-7 0 0,-3 18 152 0 0,-10 39 1 0 0,11-56-42 0 0,1 0 0 0 0,-1 1 1 0 0,0-1-1 0 0,-1 0 0 0 0,1 0 1 0 0,-1 0-1 0 0,0-1 0 0 0,0 1 0 0 0,-1-1 1 0 0,1 0-1 0 0,-1 1 0 0 0,-8 5 1 0 0,11-9-63 0 0,0 0 0 0 0,0 0 1 0 0,0 0-1 0 0,0 0 0 0 0,0 0 1 0 0,-1-1-1 0 0,1 1 0 0 0,0 0 1 0 0,0-1-1 0 0,-1 1 0 0 0,1-1 0 0 0,0 1 1 0 0,-1-1-1 0 0,1 0 0 0 0,-1 1 1 0 0,1-1-1 0 0,0 0 0 0 0,-1 0 1 0 0,1 0-1 0 0,-1 0 0 0 0,1 0 1 0 0,0 0-1 0 0,-1-1 0 0 0,1 1 1 0 0,0 0-1 0 0,-1-1 0 0 0,1 1 0 0 0,0-1 1 0 0,-1 0-1 0 0,1 1 0 0 0,0-1 1 0 0,0 0-1 0 0,0 0 0 0 0,-1 1 1 0 0,1-1-1 0 0,0 0 0 0 0,0 0 1 0 0,0 0-1 0 0,1 0 0 0 0,-1-1 1 0 0,0 1-1 0 0,0 0 0 0 0,1 0 0 0 0,-1 0 1 0 0,0-1-1 0 0,1 1 0 0 0,-1 0 1 0 0,1-1-1 0 0,0 1 0 0 0,-1-3 1 0 0,-1-2-77 0 0,1 0-1 0 0,0 0 1 0 0,0 0 0 0 0,0-1 0 0 0,1 1 0 0 0,0 0 0 0 0,0 0 0 0 0,0 0 0 0 0,1-1 0 0 0,2-8 0 0 0,3 1-72 0 0,0 0-1 0 0,1 1 1 0 0,0 0 0 0 0,1 1 0 0 0,0-1-1 0 0,1 2 1 0 0,1-1 0 0 0,0 1 0 0 0,14-13 0 0 0,0 4-85 0 0,1 0 0 0 0,0 1 1 0 0,38-20-1 0 0,-48 31 40 0 0,0 0 0 0 0,1 0 0 0 0,0 2 0 0 0,1 0 0 0 0,0 0-1 0 0,-1 2 1 0 0,23-3 0 0 0,-34 6 82 0 0,0 0-1 0 0,-1 1 0 0 0,1 0 1 0 0,-1 0-1 0 0,1 0 0 0 0,0 1 1 0 0,-1 0-1 0 0,1 0 0 0 0,-1 0 1 0 0,1 0-1 0 0,-1 1 0 0 0,1-1 1 0 0,-1 1-1 0 0,0 0 0 0 0,0 0 1 0 0,0 1-1 0 0,0-1 0 0 0,0 1 0 0 0,-1 0 1 0 0,1 0-1 0 0,-1 0 0 0 0,0 1 1 0 0,0-1-1 0 0,0 1 0 0 0,0 0 1 0 0,0 0-1 0 0,-1 0 0 0 0,0 0 1 0 0,0 0-1 0 0,0 0 0 0 0,2 7 1 0 0,1 5 73 0 0,-1 0 0 0 0,-1 0 0 0 0,0 1-1 0 0,-1-1 1 0 0,-1 1 0 0 0,-1-1 0 0 0,0 1 0 0 0,-4 26 0 0 0,-1-17-57 0 0,0 1 0 0 0,-2-1 0 0 0,-1-1 0 0 0,-16 37 0 0 0,9-32-2251 0 0,-6-5-3231 0 0</inkml:trace>
</inkml:ink>
</file>

<file path=ppt/ink/ink3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6:51.640"/>
    </inkml:context>
    <inkml:brush xml:id="br0">
      <inkml:brushProperty name="width" value="0.1" units="cm"/>
      <inkml:brushProperty name="height" value="0.1" units="cm"/>
      <inkml:brushProperty name="color" value="#E71224"/>
    </inkml:brush>
  </inkml:definitions>
  <inkml:trace contextRef="#ctx0" brushRef="#br0">6 819 2460 0 0,'0'0'3338'0'0,"-1"-12"-2711"0"0,-3-43-249 0 0,4 49-345 0 0,0 0 1 0 0,1-1-1 0 0,0 1 0 0 0,0 0 0 0 0,0 0 0 0 0,1 0 0 0 0,0 0 0 0 0,0 1 0 0 0,0-1 0 0 0,1 0 0 0 0,0 1 1 0 0,0 0-1 0 0,5-7 0 0 0,4-2-65 0 0,-1 1 1 0 0,2 0-1 0 0,13-11 1 0 0,-16 15 8 0 0,94-77-57 0 0,4 5 1 0 0,184-106-1 0 0,-224 148 82 0 0,2 3 1 0 0,2 3-1 0 0,1 4 0 0 0,85-23 0 0 0,-107 38-17 0 0,1 3 0 0 0,1 2 0 0 0,0 2 0 0 0,0 3 0 0 0,0 2 0 0 0,105 9 0 0 0,-131-2-10 0 0,0 1 0 0 0,-1 0 1 0 0,0 3-1 0 0,0 0 0 0 0,-1 1 1 0 0,0 1-1 0 0,0 2 0 0 0,-2 0 1 0 0,1 2-1 0 0,-2 0 1 0 0,0 2-1 0 0,38 37 0 0 0,-25-17-59 0 0,-2 1-1 0 0,-1 2 1 0 0,-2 1-1 0 0,-2 2 1 0 0,44 88-1 0 0,-53-89 67 0 0,-2 1-1 0 0,-1 1 0 0 0,-3 1 1 0 0,-1 0-1 0 0,-3 0 0 0 0,-1 1 1 0 0,2 75-1 0 0,-9-81 103 0 0,-3 0-1 0 0,0 1 1 0 0,-3-2-1 0 0,-2 1 1 0 0,-1-1-1 0 0,-2 0 1 0 0,-1 0-1 0 0,-2-1 1 0 0,-19 37-1 0 0,21-55 231 0 0,0-1-1 0 0,0 0 0 0 0,-2-1 1 0 0,0-1-1 0 0,-1 0 1 0 0,-1 0-1 0 0,-1-1 0 0 0,0-1 1 0 0,-34 24-1 0 0,26-24-113 0 0,0-1 0 0 0,-1-1-1 0 0,0-1 1 0 0,-1-2-1 0 0,-1 0 1 0 0,1-2 0 0 0,-38 8-1 0 0,3-7 60 0 0,0-2 0 0 0,-1-2-1 0 0,0-3 1 0 0,0-3 0 0 0,0-3-1 0 0,-94-18 1 0 0,71 4-4 0 0,0-3 1 0 0,1-5 0 0 0,1-3-1 0 0,-83-41 1 0 0,109 42-107 0 0,-87-58 1 0 0,121 70-107 0 0,0-1 1 0 0,1-1 0 0 0,1-1-1 0 0,1-1 1 0 0,1-1 0 0 0,-22-29-1 0 0,32 37-72 0 0,1-1 0 0 0,1 1 0 0 0,0-1 0 0 0,1-1 0 0 0,-6-16 0 0 0,10 25-50 0 0,1 0 1 0 0,-1 0 0 0 0,1 0 0 0 0,0-1 0 0 0,1 1-1 0 0,-1-1 1 0 0,1 1 0 0 0,0 0 0 0 0,1-1-1 0 0,0 1 1 0 0,0 0 0 0 0,0-1 0 0 0,1 1 0 0 0,0 0-1 0 0,4-10 1 0 0,1 5-503 0 0,0 0-1 0 0,0 1 0 0 0,1-1 1 0 0,0 2-1 0 0,1-1 0 0 0,0 1 1 0 0,13-10-1 0 0,50-33-4646 0 0</inkml:trace>
</inkml:ink>
</file>

<file path=ppt/ink/ink3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6:52.106"/>
    </inkml:context>
    <inkml:brush xml:id="br0">
      <inkml:brushProperty name="width" value="0.1" units="cm"/>
      <inkml:brushProperty name="height" value="0.1" units="cm"/>
      <inkml:brushProperty name="color" value="#E71224"/>
    </inkml:brush>
  </inkml:definitions>
  <inkml:trace contextRef="#ctx0" brushRef="#br0">23 0 6857 0 0,'0'0'3601'0'0,"2"16"-5292"0"0,2 24 1935 0 0,-1 1-1 0 0,-3 0 0 0 0,-6 58 0 0 0,5-93-201 0 0,-1 8 185 0 0,0 0 1 0 0,-1 0 0 0 0,-1 0 0 0 0,-10 25 0 0 0,14-60 2786 0 0,1-7-3199 0 0,1 15 122 0 0,2 1-1 0 0,-1 0 1 0 0,2 0 0 0 0,0 1 0 0 0,0-1-1 0 0,1 1 1 0 0,0 0 0 0 0,14-18-1 0 0,-7 13-43 0 0,1 0 0 0 0,0 1-1 0 0,1 0 1 0 0,26-19 0 0 0,-30 26 0 0 0,0 1 1 0 0,0 0-1 0 0,1 1 0 0 0,0 0 1 0 0,0 0-1 0 0,0 2 0 0 0,1-1 1 0 0,0 2-1 0 0,0-1 0 0 0,0 2 1 0 0,18-2-1 0 0,-24 4 87 0 0,0 0-1 0 0,0 0 0 0 0,-1 1 1 0 0,1-1-1 0 0,0 2 0 0 0,0-1 1 0 0,-1 1-1 0 0,1 0 0 0 0,-1 0 1 0 0,0 1-1 0 0,1 0 1 0 0,-1 0-1 0 0,-1 0 0 0 0,1 1 1 0 0,0 0-1 0 0,-1 0 0 0 0,0 0 1 0 0,0 1-1 0 0,0 0 1 0 0,0 0-1 0 0,-1 0 0 0 0,0 0 1 0 0,7 11-1 0 0,-4-2 78 0 0,0 0 0 0 0,-1 0 0 0 0,0 1 0 0 0,-1 0 0 0 0,-1 0 0 0 0,-1 0 0 0 0,0 1 0 0 0,0-1 0 0 0,-1 26 0 0 0,-2-17-664 0 0,-5 45 1 0 0,0-43-1698 0 0,-10 36 1 0 0,1-26-2984 0 0</inkml:trace>
</inkml:ink>
</file>

<file path=ppt/ink/ink3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6:52.749"/>
    </inkml:context>
    <inkml:brush xml:id="br0">
      <inkml:brushProperty name="width" value="0.1" units="cm"/>
      <inkml:brushProperty name="height" value="0.1" units="cm"/>
      <inkml:brushProperty name="color" value="#E71224"/>
    </inkml:brush>
  </inkml:definitions>
  <inkml:trace contextRef="#ctx0" brushRef="#br0">296 330 3816 0 0,'0'0'3932'0'0,"2"-14"-3191"0"0,-1 3-670 0 0,-2 6-70 0 0,2 0 1 0 0,-1 1-1 0 0,0-1 0 0 0,1 0 1 0 0,0 1-1 0 0,0-1 1 0 0,0 1-1 0 0,1-1 0 0 0,-1 1 1 0 0,1-1-1 0 0,0 1 0 0 0,1 0 1 0 0,-1 0-1 0 0,1 0 1 0 0,-1 0-1 0 0,7-6 0 0 0,4-1-84 0 0,0 1-1 0 0,1 0 0 0 0,0 1 0 0 0,1 0 0 0 0,0 1 0 0 0,16-6 0 0 0,101-32-269 0 0,-108 39 325 0 0,68-21-47 0 0,0 5-1 0 0,133-17 0 0 0,-185 35 57 0 0,1 2 0 0 0,-1 2 0 0 0,1 2 0 0 0,-1 1 1 0 0,1 2-1 0 0,-1 2 0 0 0,0 2 0 0 0,50 16 0 0 0,-76-19 48 0 0,0 2 1 0 0,0 0-1 0 0,-1 1 1 0 0,0 0-1 0 0,0 1 1 0 0,-1 0-1 0 0,0 1 1 0 0,-1 1-1 0 0,0 0 0 0 0,0 0 1 0 0,-2 1-1 0 0,1 0 1 0 0,-1 1-1 0 0,-1 0 1 0 0,12 25-1 0 0,-6-6-51 0 0,-1 0 0 0 0,-2 1 0 0 0,-1 0 0 0 0,-2 1 0 0 0,8 63 0 0 0,-11-39 61 0 0,-3 0 0 0 0,-2 0 0 0 0,-3 0 1 0 0,-2 0-1 0 0,-2-1 0 0 0,-25 91 0 0 0,14-87 81 0 0,-2-1 0 0 0,-3-1 0 0 0,-2-1 0 0 0,-3-1 0 0 0,-65 98 0 0 0,79-134 22 0 0,-2-2 0 0 0,0 0-1 0 0,-1 0 1 0 0,0-2-1 0 0,-2 0 1 0 0,-21 15-1 0 0,26-22 25 0 0,0-1 0 0 0,-1-1 0 0 0,-1 0 0 0 0,1-1 0 0 0,-1-1-1 0 0,-1 0 1 0 0,1-1 0 0 0,-1-1 0 0 0,-27 3 0 0 0,3-3 105 0 0,-1-3-1 0 0,0-1 1 0 0,0-2-1 0 0,1-3 1 0 0,0 0 0 0 0,-1-3-1 0 0,2-1 1 0 0,-1-3-1 0 0,-47-19 1 0 0,41 11-85 0 0,0-3 0 0 0,2-1 0 0 0,1-2 0 0 0,1-2 0 0 0,1-2 0 0 0,1-2 0 0 0,-45-46 0 0 0,57 47-149 0 0,0-1-1 0 0,2-2 1 0 0,2 0 0 0 0,1-2 0 0 0,1-1-1 0 0,-22-51 1 0 0,34 63-86 0 0,1-1 1 0 0,1 0-1 0 0,1-1 1 0 0,1 0-1 0 0,2 0 0 0 0,0 0 1 0 0,2-1-1 0 0,1 1 1 0 0,2-1-1 0 0,5-52 0 0 0,-4 69-23 0 0,2 0-1 0 0,-1 0 0 0 0,1 0 0 0 0,1 1 1 0 0,0-1-1 0 0,1 1 0 0 0,0 0 0 0 0,0 0 0 0 0,1 0 1 0 0,0 1-1 0 0,10-11 0 0 0,-6 9-158 0 0,1 1 1 0 0,0 0-1 0 0,0 1 0 0 0,1 0 1 0 0,1 0-1 0 0,-1 1 0 0 0,21-9 1 0 0,11 0-1251 0 0,0 2 0 0 0,2 1-1 0 0,-1 3 1 0 0,55-7 0 0 0,-13 5-2948 0 0</inkml:trace>
</inkml:ink>
</file>

<file path=ppt/ink/ink3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6:53.267"/>
    </inkml:context>
    <inkml:brush xml:id="br0">
      <inkml:brushProperty name="width" value="0.1" units="cm"/>
      <inkml:brushProperty name="height" value="0.1" units="cm"/>
      <inkml:brushProperty name="color" value="#E71224"/>
    </inkml:brush>
  </inkml:definitions>
  <inkml:trace contextRef="#ctx0" brushRef="#br0">57 3 4620 0 0,'0'0'6028'0'0,"2"15"-7777"0"0,2 16 1991 0 0,-2-1 0 0 0,-1 1 0 0 0,-1 0 0 0 0,-2 0-1 0 0,-6 32 1 0 0,5-51-58 0 0,0 1 0 0 0,-1-1 0 0 0,0 0 0 0 0,-1 0 0 0 0,0 0 0 0 0,-1-1 0 0 0,-13 19 0 0 0,19-30-126 0 0,0 0-1 0 0,0 0 0 0 0,-1 0 0 0 0,1 0 0 0 0,0 0 1 0 0,0-1-1 0 0,-1 1 0 0 0,1 0 0 0 0,0 0 0 0 0,0 0 1 0 0,-1 0-1 0 0,1 0 0 0 0,0 0 0 0 0,0-1 1 0 0,0 1-1 0 0,-1 0 0 0 0,1 0 0 0 0,0 0 0 0 0,0-1 1 0 0,0 1-1 0 0,0 0 0 0 0,-1 0 0 0 0,1-1 0 0 0,0 1 1 0 0,0 0-1 0 0,0 0 0 0 0,0-1 0 0 0,0 1 0 0 0,0 0 1 0 0,0 0-1 0 0,0-1 0 0 0,0 1 0 0 0,0 0 0 0 0,0 0 1 0 0,0-1-1 0 0,0 1 0 0 0,0 0 0 0 0,0 0 1 0 0,0-1-1 0 0,0 1 0 0 0,0 0 0 0 0,0-1 0 0 0,0 1 1 0 0,-1-17 102 0 0,1 2-229 0 0,1 0-1 0 0,0 0 1 0 0,2 0-1 0 0,-1 1 1 0 0,2-1-1 0 0,0 1 1 0 0,1 0 0 0 0,0 0-1 0 0,1 0 1 0 0,0 1-1 0 0,11-16 1 0 0,-10 18-23 0 0,0 1 0 0 0,1-1 0 0 0,0 1 1 0 0,1 0-1 0 0,0 1 0 0 0,1 0 0 0 0,-1 0 0 0 0,2 1 0 0 0,-1 0 0 0 0,1 1 1 0 0,1 1-1 0 0,-1-1 0 0 0,14-4 0 0 0,-16 8 33 0 0,-1 1-1 0 0,1 1 1 0 0,0-1 0 0 0,-1 1-1 0 0,1 0 1 0 0,0 1 0 0 0,0 0-1 0 0,0 1 1 0 0,-1 0 0 0 0,1 0-1 0 0,0 1 1 0 0,-1 0 0 0 0,1 0-1 0 0,-1 1 1 0 0,1 0 0 0 0,-1 1-1 0 0,0 0 1 0 0,-1 0 0 0 0,9 5-1 0 0,-8-3 193 0 0,0 0-1 0 0,0 0 0 0 0,0 0 1 0 0,-1 1-1 0 0,0 0 0 0 0,-1 1 1 0 0,1-1-1 0 0,-1 1 1 0 0,-1 1-1 0 0,0-1 0 0 0,0 1 1 0 0,0 0-1 0 0,-1 0 0 0 0,0 0 1 0 0,-1 0-1 0 0,4 17 1 0 0,-4 9 211 0 0,-3-28-480 0 0,0 0 0 0 0,1 0 0 0 0,0-1 0 0 0,0 1 0 0 0,0-1 0 0 0,1 1 0 0 0,3 8 0 0 0,-4-14 91 0 0,1 5-335 0 0,1-1 0 0 0,-1 1 0 0 0,1-1 0 0 0,0 0 0 0 0,1 0 0 0 0,0 0 1 0 0,-1-1-1 0 0,1 1 0 0 0,5 3 0 0 0,30 14-3417 0 0</inkml:trace>
</inkml:ink>
</file>

<file path=ppt/ink/ink3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1:58.129"/>
    </inkml:context>
    <inkml:brush xml:id="br0">
      <inkml:brushProperty name="width" value="0.1" units="cm"/>
      <inkml:brushProperty name="height" value="0.1" units="cm"/>
      <inkml:brushProperty name="color" value="#E71224"/>
    </inkml:brush>
  </inkml:definitions>
  <inkml:trace contextRef="#ctx0" brushRef="#br0">0 108 3404 0 0,'0'0'5277'0'0,"8"-2"-4995"0"0,38-5 417 0 0,38-7-150 0 0,114-33 0 0 0,-196 46-868 0 0,0 1 0 0 0,1-1-1 0 0,-1 0 1 0 0,0 0 0 0 0,0 0-1 0 0,1 0 1 0 0,-1 0 0 0 0,0-1-1 0 0,0 1 1 0 0,0 0 0 0 0,-1-1-1 0 0,1 0 1 0 0,0 1 0 0 0,0-1 0 0 0,1-2-1 0 0,2-11-3595 0 0</inkml:trace>
</inkml:ink>
</file>

<file path=ppt/ink/ink3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2:00.106"/>
    </inkml:context>
    <inkml:brush xml:id="br0">
      <inkml:brushProperty name="width" value="0.1" units="cm"/>
      <inkml:brushProperty name="height" value="0.1" units="cm"/>
      <inkml:brushProperty name="color" value="#E71224"/>
    </inkml:brush>
  </inkml:definitions>
  <inkml:trace contextRef="#ctx0" brushRef="#br0">5 79 912 0 0,'0'0'7555'0'0,"-4"9"-5351"0"0,15-10-1967 0 0,0-1 0 0 0,0 0-1 0 0,0 0 1 0 0,19-9 0 0 0,3 1-192 0 0,35-5-5 0 0,-43 10-479 0 0,-1-1-1 0 0,1 0 1 0 0,43-20-1 0 0,-60 24-2389 0 0</inkml:trace>
</inkml:ink>
</file>

<file path=ppt/ink/ink3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2:00.555"/>
    </inkml:context>
    <inkml:brush xml:id="br0">
      <inkml:brushProperty name="width" value="0.1" units="cm"/>
      <inkml:brushProperty name="height" value="0.1" units="cm"/>
      <inkml:brushProperty name="color" value="#E71224"/>
    </inkml:brush>
  </inkml:definitions>
  <inkml:trace contextRef="#ctx0" brushRef="#br0">1 83 1488 0 0,'0'0'11303'0'0,"13"-2"-11418"0"0,91-13 1010 0 0,139-37-1 0 0,-241 51-867 0 0,5-1-342 0 0,0 0 0 0 0,1 0 0 0 0,0 0-1 0 0,-1 1 1 0 0,13 0 0 0 0,-9-1-2658 0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6:14.362"/>
    </inkml:context>
    <inkml:brush xml:id="br0">
      <inkml:brushProperty name="width" value="0.035" units="cm"/>
      <inkml:brushProperty name="height" value="0.035" units="cm"/>
    </inkml:brush>
  </inkml:definitions>
  <inkml:trace contextRef="#ctx0" brushRef="#br0">178 614 1284,'-3'-18'2234,"1"6"-1137,0 0 0,-1 0-1,-5-14 1,7 24-925,0 0 0,0 0 0,0 0 1,0 0-1,0 0 0,0 0 0,0 0 0,-1 0 1,1 0-1,-1 1 0,1-1 0,-1 1 0,0-1 0,1 1 1,-1 0-1,0-1 0,0 1 0,0 0 0,0 0 0,0 0 1,0 1-1,0-1 0,-5 0 0,5 1-131,0 0 1,1 0-1,-1 1 0,0-1 0,0 1 1,0 0-1,1-1 0,-1 1 1,0 0-1,1 0 0,-1 0 0,1 0 1,-1 0-1,1 0 0,0 1 0,-1-1 1,1 0-1,0 1 0,-2 1 0,-19 31 154,12-14-69,0 1 0,2 0-1,0 0 1,2 0 0,0 1-1,1 0 1,1 0 0,1 1 0,1-1-1,1 1 1,1-1 0,6 40-1,-2-36-148,1-1 0,1 1 0,2-1 0,1-1 0,0 0 0,2 0 0,1 0 0,0-2 0,2 0-1,29 37 1,-21-33-241,2 0 0,1-1-1,1-2 1,0-1-1,2-1 1,1-1 0,0-1-1,1-2 1,1-1-1,60 22 1,-82-35-233,0 0 0,0-1-1,0 0 1,1-1 0,-1 0 0,0-1-1,1 1 1,-1-2 0,0 1-1,13-4 1,24-15-4294</inkml:trace>
  <inkml:trace contextRef="#ctx0" brushRef="#br0" timeOffset="1">1050 1 6373,'10'0'438,"0"1"1,1 0 0,-1 1 0,0 0 0,0 0 0,-1 1 0,1 0-1,0 1 1,-1 0 0,14 9 0,-9-4-141,-1 0 0,-1 1-1,0 1 1,0 0 0,-1 0 0,12 16-1,-5-2-90,-1 1 0,-1 1 0,-1 0 0,-2 1 0,-1 0 0,14 47 0,-19-47-211,-1 0-1,-1 0 1,-1 1 0,-2 0-1,0-1 1,-3 1-1,0 0 1,-1 0-1,-2-1 1,-11 41-1,8-45-578,-1-1 0,-1 1 0,-1-2 0,-1 1-1,-1-1 1,-1-1 0,-24 30 0,32-45 22,0 0 0,0 0 1,0-1-1,-1 0 0,1 0 0,-1 0 0,-1-1 1,-7 5-1,-10-3-3119</inkml:trace>
</inkml:ink>
</file>

<file path=ppt/ink/ink3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2:08.009"/>
    </inkml:context>
    <inkml:brush xml:id="br0">
      <inkml:brushProperty name="width" value="0.1" units="cm"/>
      <inkml:brushProperty name="height" value="0.1" units="cm"/>
      <inkml:brushProperty name="color" value="#E71224"/>
    </inkml:brush>
  </inkml:definitions>
  <inkml:trace contextRef="#ctx0" brushRef="#br0">38 42 496 0 0,'0'0'6998'0'0,"3"-11"-5509"0"0,-44 50 636 0 0,65-51-4404 0 0,0-3 2374 0 0,-11 6-128 0 0,1 0 0 0 0,16-16 0 0 0,-39 35-318 0 0,1 0 0 0 0,0 0 0 0 0,1 1 0 0 0,-7 11-1 0 0,-2 8-4089 0 0,13-24 2025 0 0</inkml:trace>
</inkml:ink>
</file>

<file path=ppt/ink/ink3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2:08.417"/>
    </inkml:context>
    <inkml:brush xml:id="br0">
      <inkml:brushProperty name="width" value="0.1" units="cm"/>
      <inkml:brushProperty name="height" value="0.1" units="cm"/>
      <inkml:brushProperty name="color" value="#E71224"/>
    </inkml:brush>
  </inkml:definitions>
  <inkml:trace contextRef="#ctx0" brushRef="#br0">128 0 2508 0 0,'0'0'4724'0'0,"-27"30"-3545"0"0,-3 0-1295 0 0,19-20 144 0 0,0 1-1 0 0,1 0 0 0 0,0 1 1 0 0,1 0-1 0 0,-10 16 0 0 0,19-28-61 0 0,0 0-1 0 0,0 0 1 0 0,0 1-1 0 0,0-1 1 0 0,0 0 0 0 0,0 0-1 0 0,0 0 1 0 0,0 0-1 0 0,0 0 1 0 0,-1 0-1 0 0,1 0 1 0 0,0 0-1 0 0,0 1 1 0 0,0-1-1 0 0,0 0 1 0 0,0 0-1 0 0,0 0 1 0 0,0 0-1 0 0,0 0 1 0 0,0 0-1 0 0,0 1 1 0 0,0-1-1 0 0,0 0 1 0 0,0 0-1 0 0,0 0 1 0 0,0 0-1 0 0,0 0 1 0 0,0 0-1 0 0,0 1 1 0 0,0-1-1 0 0,0 0 1 0 0,0 0-1 0 0,0 0 1 0 0,1 0-1 0 0,-1 0 1 0 0,0 0-1 0 0,0 0 1 0 0,0 0-1 0 0,0 1 1 0 0,0-1 0 0 0,0 0-1 0 0,0 0 1 0 0,0 0-1 0 0,0 0 1 0 0,1 0-1 0 0,-1 0 1 0 0,0 0-1 0 0,0 0 1 0 0,0 0-1 0 0,0 0 1 0 0,0 0-1 0 0,0 0 1 0 0,0 0-1 0 0,1 0 1 0 0,-1 0-1 0 0,0 0 1 0 0,0 0-1 0 0,0 0 1 0 0,0 0-1 0 0,0 0 1 0 0,0 0-1 0 0,1 0 1 0 0,-1 0-1 0 0,0 0 1 0 0,0 0-1 0 0,15-5-937 0 0,13-10-246 0 0,-14 6-95 0 0,5-3-611 0 0</inkml:trace>
</inkml:ink>
</file>

<file path=ppt/ink/ink3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2:08.836"/>
    </inkml:context>
    <inkml:brush xml:id="br0">
      <inkml:brushProperty name="width" value="0.1" units="cm"/>
      <inkml:brushProperty name="height" value="0.1" units="cm"/>
      <inkml:brushProperty name="color" value="#E71224"/>
    </inkml:brush>
  </inkml:definitions>
  <inkml:trace contextRef="#ctx0" brushRef="#br0">92 1 744 0 0,'0'0'6906'0'0,"-3"2"-6703"0"0,-8 8 186 0 0,0 0-1 0 0,1 1 1 0 0,-16 21 0 0 0,20-26-759 0 0,2 2 0 0 0,-1-1 0 0 0,1 0 1 0 0,-6 14-1 0 0,9-14-1066 0 0</inkml:trace>
</inkml:ink>
</file>

<file path=ppt/ink/ink3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2:09.260"/>
    </inkml:context>
    <inkml:brush xml:id="br0">
      <inkml:brushProperty name="width" value="0.1" units="cm"/>
      <inkml:brushProperty name="height" value="0.1" units="cm"/>
      <inkml:brushProperty name="color" value="#E71224"/>
    </inkml:brush>
  </inkml:definitions>
  <inkml:trace contextRef="#ctx0" brushRef="#br0">113 0 1120 0 0,'0'0'6745'0'0,"-11"12"-6717"0"0,-76 92 39 0 0,77-86-128 0 0,5-7-1538 0 0</inkml:trace>
  <inkml:trace contextRef="#ctx0" brushRef="#br0" timeOffset="1">148 17 288 0 0,'0'0'7557'0'0,"-34"31"-8325"0"0,22-17 716 0 0,2 3 40 0 0,-6 2-380 0 0,7-5-1849 0 0,-8 0-1055 0 0</inkml:trace>
</inkml:ink>
</file>

<file path=ppt/ink/ink3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6:54.046"/>
    </inkml:context>
    <inkml:brush xml:id="br0">
      <inkml:brushProperty name="width" value="0.1" units="cm"/>
      <inkml:brushProperty name="height" value="0.1" units="cm"/>
      <inkml:brushProperty name="color" value="#E71224"/>
    </inkml:brush>
  </inkml:definitions>
  <inkml:trace contextRef="#ctx0" brushRef="#br0">42 73 7493 0 0,'0'0'4489'0'0,"3"14"-6777"0"0,8 127 2544 0 0,-10-119-365 0 0,-2-1 0 0 0,0 1 0 0 0,-1-1 0 0 0,-2 1 1 0 0,-7 29-1 0 0,9-46 50 0 0,1 0 0 0 0,-1 0 0 0 0,0 0 1 0 0,0-1-1 0 0,-1 1 0 0 0,0-1 0 0 0,1 1 0 0 0,-5 4 0 0 0,7-9 76 0 0,0 0-1 0 0,0 0 0 0 0,-1 0 1 0 0,1 0-1 0 0,0 0 0 0 0,0 0 0 0 0,0 0 1 0 0,0 0-1 0 0,-1 0 0 0 0,1 0 1 0 0,0 0-1 0 0,0 0 0 0 0,0 0 0 0 0,-1 0 1 0 0,1 0-1 0 0,0 0 0 0 0,0 0 1 0 0,0 0-1 0 0,0 0 0 0 0,-1 0 1 0 0,1 0-1 0 0,0 0 0 0 0,0 0 0 0 0,0 0 1 0 0,0 0-1 0 0,-1 0 0 0 0,1 0 1 0 0,0 0-1 0 0,0-1 0 0 0,0 1 0 0 0,0 0 1 0 0,0 0-1 0 0,-1 0 0 0 0,1 0 1 0 0,0 0-1 0 0,0 0 0 0 0,0-1 0 0 0,0 1 1 0 0,0 0-1 0 0,0 0 0 0 0,0 0 1 0 0,0 0-1 0 0,0-1 0 0 0,0 1 0 0 0,-1 0 1 0 0,1 0-1 0 0,0 0 0 0 0,0-1 1 0 0,0 1-1 0 0,0 0 0 0 0,0 0 0 0 0,0 0 1 0 0,1-1-1 0 0,-4-12 398 0 0,3 11-419 0 0,-2-16-66 0 0,0 0 0 0 0,2 0 0 0 0,0 1 0 0 0,2-1 0 0 0,0 0 0 0 0,0 0 0 0 0,2 0 1 0 0,10-30-1 0 0,-3 17 219 0 0,1 0 1 0 0,2 1 0 0 0,34-53 0 0 0,-46 79-86 0 0,0 1 0 0 0,1-1 0 0 0,0 0 0 0 0,0 1 0 0 0,0 0 0 0 0,0 0 0 0 0,0 0 0 0 0,1 0-1 0 0,0 0 1 0 0,-1 1 0 0 0,1-1 0 0 0,0 1 0 0 0,0 0 0 0 0,5-2 0 0 0,-6 4-99 0 0,0-1 0 0 0,0 1-1 0 0,0-1 1 0 0,0 1 0 0 0,-1 0 0 0 0,1 0-1 0 0,0 1 1 0 0,0-1 0 0 0,0 0 0 0 0,0 1-1 0 0,0 0 1 0 0,0 0 0 0 0,0 0 0 0 0,0 0-1 0 0,-1 0 1 0 0,1 0 0 0 0,-1 1 0 0 0,1-1-1 0 0,-1 1 1 0 0,1 0 0 0 0,3 4 0 0 0,7 6 20 0 0,-1 1 1 0 0,-1 1 0 0 0,0 0-1 0 0,-1 0 1 0 0,0 1 0 0 0,-1 0-1 0 0,-1 1 1 0 0,0 0-1 0 0,-1 0 1 0 0,6 26 0 0 0,0 6-656 0 0,-2-1 0 0 0,7 77 1 0 0,-11-67-2817 0 0,-1-40 647 0 0</inkml:trace>
</inkml:ink>
</file>

<file path=ppt/ink/ink3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6:54.496"/>
    </inkml:context>
    <inkml:brush xml:id="br0">
      <inkml:brushProperty name="width" value="0.1" units="cm"/>
      <inkml:brushProperty name="height" value="0.1" units="cm"/>
      <inkml:brushProperty name="color" value="#E71224"/>
    </inkml:brush>
  </inkml:definitions>
  <inkml:trace contextRef="#ctx0" brushRef="#br0">80 126 5461 0 0,'0'0'5936'0'0,"35"-72"-6440"0"0,-12 61 232 0 0,5-2 28 0 0,7 1 88 0 0,0 3 20 0 0,3 3 136 0 0,0 3 0 0 0,-4 3-684 0 0,1 3-484 0 0,-9 8-312 0 0,-7-3-449 0 0,-5 13-783 0 0</inkml:trace>
  <inkml:trace contextRef="#ctx0" brushRef="#br0" timeOffset="1">1 385 6213 0 0,'0'0'2976'0'0,"111"-13"-4132"0"0,-37 1 1164 0 0,29-3-8 0 0,11-8-336 0 0,-25 6-2033 0 0,-16-6-2667 0 0</inkml:trace>
</inkml:ink>
</file>

<file path=ppt/ink/ink3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6:56.403"/>
    </inkml:context>
    <inkml:brush xml:id="br0">
      <inkml:brushProperty name="width" value="0.1" units="cm"/>
      <inkml:brushProperty name="height" value="0.1" units="cm"/>
      <inkml:brushProperty name="color" value="#E71224"/>
    </inkml:brush>
  </inkml:definitions>
  <inkml:trace contextRef="#ctx0" brushRef="#br0">484 0 352 0 0,'0'0'9377'0'0,"-2"3"-9155"0"0,-12 11 242 0 0,-1 0-1 0 0,-1-1 1 0 0,-25 16 0 0 0,-19 17-460 0 0,-66 73-15 0 0,76-68 498 0 0,-102 79 0 0 0,144-120-2818 0 0,17-7-418 0 0,27-10-2028 0 0,2-10 1997 0 0</inkml:trace>
</inkml:ink>
</file>

<file path=ppt/ink/ink3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6:56.932"/>
    </inkml:context>
    <inkml:brush xml:id="br0">
      <inkml:brushProperty name="width" value="0.1" units="cm"/>
      <inkml:brushProperty name="height" value="0.1" units="cm"/>
      <inkml:brushProperty name="color" value="#E71224"/>
    </inkml:brush>
  </inkml:definitions>
  <inkml:trace contextRef="#ctx0" brushRef="#br0">533 1 3544 0 0,'0'0'7449'0'0,"-14"11"-8057"0"0,-207 206 1183 0 0,-55 81 378 0 0,261-279 651 0 0,9 2-4206 0 0,6-21 2408 0 0,0 1 0 0 0,0 0-1 0 0,0 0 1 0 0,0-1 0 0 0,0 1-1 0 0,0 0 1 0 0,0 0 0 0 0,0-1 0 0 0,1 1-1 0 0,-1 0 1 0 0,0 0 0 0 0,0-1-1 0 0,1 1 1 0 0,-1 0 0 0 0,1-1-1 0 0,-1 1 1 0 0,1 0 0 0 0,-1-1 0 0 0,1 1-1 0 0,-1-1 1 0 0,2 2 0 0 0,-1-2-69 0 0,1 1 1 0 0,0 0-1 0 0,0 0 1 0 0,-1 0-1 0 0,1-1 0 0 0,0 1 1 0 0,0-1-1 0 0,0 1 1 0 0,0-1-1 0 0,0 0 1 0 0,0 0-1 0 0,3 0 1 0 0,-5 0 204 0 0,1 0 1 0 0,-1 1-1 0 0,1-1 1 0 0,-1 0-1 0 0,1 0 1 0 0,-1 0-1 0 0,1 0 1 0 0,-1 0-1 0 0,1 0 1 0 0,-1 0-1 0 0,1 0 1 0 0,0 0-1 0 0,-1 0 1 0 0,1 0-1 0 0,-1 0 1 0 0,1 0-1 0 0,-1-1 1 0 0,1 1-1 0 0,-1 0 1 0 0,1 0-1 0 0,-1-1 1 0 0,1 1-1 0 0,-1 0 1 0 0,1 0-1 0 0,-1-1 1 0 0,1 1-1 0 0,-1-1 1 0 0,0 1-1 0 0,1 0 1 0 0,-1-1-1 0 0,0 1 1 0 0,1-1-1 0 0,-1 1 1 0 0,0-1-1 0 0,0 1 1 0 0,1-1-1 0 0,-1 1 1 0 0,0-1-1 0 0,0 1 1 0 0,0-2-1 0 0,-5-3-87 0 0,0-1 0 0 0,0 1 0 0 0,-1 0 0 0 0,0 0 0 0 0,-9-5 0 0 0</inkml:trace>
</inkml:ink>
</file>

<file path=ppt/ink/ink3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7:00.079"/>
    </inkml:context>
    <inkml:brush xml:id="br0">
      <inkml:brushProperty name="width" value="0.1" units="cm"/>
      <inkml:brushProperty name="height" value="0.1" units="cm"/>
      <inkml:brushProperty name="color" value="#E71224"/>
    </inkml:brush>
  </inkml:definitions>
  <inkml:trace contextRef="#ctx0" brushRef="#br0">0 4106 2060 0 0,'0'0'1780'0'0,"19"-6"-3105"0"0,4 5 1359 0 0,-13 1-30 0 0,1 0 1 0 0,-1 0-1 0 0,0 0 0 0 0,1 2 0 0 0,17 3 0 0 0,-13 8-1275 0 0,34-2 1284 0 0,-28-10 2771 0 0,-9-10 1284 0 0,6-20-2764 0 0,-13 20-603 0 0,10-14-228 0 0,-1-1-1 0 0,0 0 1 0 0,-2-1 0 0 0,-1 0-1 0 0,-1-1 1 0 0,7-31 0 0 0,75-425-178 0 0,-48-4-51 0 0,-42 395-251 0 0,35-555-212 0 0,15 19 26 0 0,-42 387 304 0 0,3-280-32 0 0,-18 454-89 0 0,-4 0 0 0 0,-2 1-1 0 0,-31-97 1 0 0,31 120 6 0 0,8 33-39 0 0,1 1-12 0 0,0-1 1 0 0,0 0 0 0 0,0 0 0 0 0,1-13 0 0 0,41-29-870 0 0,-37 45 948 0 0,0 0-1 0 0,-1-1 1 0 0,0 1-1 0 0,0-1 0 0 0,-1 1 1 0 0,0-1-1 0 0,0 0 1 0 0,0 1-1 0 0,-1-9 1 0 0,-9-58 298 0 0,1 13-203 0 0,7 58-153 0 0,1 1 0 0 0,0-1 0 0 0,0 1 0 0 0,0-1 0 0 0,0 1 0 0 0,0-1 0 0 0,0 1 0 0 0,1-1 0 0 0,-1 1 0 0 0,0 0-1 0 0,1-1 1 0 0,-1 1 0 0 0,1-1 0 0 0,-1 1 0 0 0,1 0 0 0 0,0-1 0 0 0,0 1 0 0 0,0 0 0 0 0,-1 0 0 0 0,1 0 0 0 0,0-1 0 0 0,0 1 0 0 0,3-1 0 0 0,0-1-113 0 0,0 1 0 0 0,1 1 1 0 0,-1-1-1 0 0,1 0 0 0 0,0 1 1 0 0,6-1-1 0 0,-7 1 119 0 0,33-5-108 0 0,0 1 0 0 0,0 2-1 0 0,41 2 1 0 0,112 12 19 0 0,-24 9 74 0 0,-83-8-276 0 0,100 1-1 0 0,-181-12 256 0 0,-1-1 0 0 0,1 1 0 0 0,0-1 0 0 0,0 1 0 0 0,-1 0 0 0 0,1-1 0 0 0,-1 1 0 0 0,1 0 0 0 0,-1 0 0 0 0,1 0 1 0 0,-1 1-1 0 0,1-1 0 0 0,-1 0 0 0 0,0 0 0 0 0,0 1 0 0 0,0-1 0 0 0,0 1 0 0 0,0-1 0 0 0,0 1 0 0 0,1 1 0 0 0,16 35-198 0 0,-13-22 207 0 0,0 1 1 0 0,-1 0-1 0 0,0 0 1 0 0,-1 0-1 0 0,0 22 0 0 0,-4 92 36 0 0,-1-80 40 0 0,0 55 75 0 0,5 396 227 0 0,2-325-226 0 0,-9 0-1 0 0,-32 231 0 0 0,19-274-78 0 0,-63 423 15 0 0,7-91-104 0 0,65-372 299 0 0,3 0 1 0 0,16 184-1 0 0,-5-235-183 0 0,2 0 0 0 0,2-1-1 0 0,2 0 1 0 0,2 0 0 0 0,1-2 0 0 0,27 50 0 0 0,-39-83 25 0 0,-1-3-17 0 0,0 1 0 0 0,0-1 0 0 0,0 0 1 0 0,0 0-1 0 0,1 0 0 0 0,0 0 0 0 0,0-1 0 0 0,0 1 0 0 0,0-1 0 0 0,0 1 0 0 0,1-1 1 0 0,4 3-1 0 0,-16-7 287 0 0,1 1 1 0 0,-1 0 0 0 0,0 0 0 0 0,1 0 0 0 0,-13 3 0 0 0,-20 0-284 0 0,-71-3 90 0 0,-127-17-1 0 0,-111-33 52 0 0,223 30-128 0 0,118 19-69 0 0,-33-6-123 0 0,-1 1-1 0 0,1 3 0 0 0,-1 1 1 0 0,-51 4-1 0 0,85-1-596 0 0,-14 3 2278 0 0,15 2-3084 0 0</inkml:trace>
</inkml:ink>
</file>

<file path=ppt/ink/ink3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7:14.349"/>
    </inkml:context>
    <inkml:brush xml:id="br0">
      <inkml:brushProperty name="width" value="0.1" units="cm"/>
      <inkml:brushProperty name="height" value="0.1" units="cm"/>
      <inkml:brushProperty name="color" value="#E71224"/>
    </inkml:brush>
  </inkml:definitions>
  <inkml:trace contextRef="#ctx0" brushRef="#br0">75 33 640 0 0,'0'0'5436'0'0,"-1"-7"-4909"0"0,-4-18-254 0 0,5 35-637 0 0,-1 1 1 0 0,0 0-1 0 0,0 0 0 0 0,-1-1 1 0 0,-4 13-1 0 0,-3 19 183 0 0,-24 97 441 0 0,17-80 125 0 0,17-71 4815 0 0,-1 2-5254 0 0,0 1 1 0 0,0 0 0 0 0,1 0-1 0 0,4-13 1 0 0,0 6-149 0 0,2 0 0 0 0,0 0 0 0 0,1 1 0 0 0,0 0 0 0 0,1 1 0 0 0,1 0 0 0 0,0 0 0 0 0,16-16 0 0 0,-16 21-644 0 0,1-1-1 0 0,0 2 1 0 0,0-1-1 0 0,0 2 1 0 0,1-1 0 0 0,20-8-1 0 0,-6 6-1401 0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6:14.738"/>
    </inkml:context>
    <inkml:brush xml:id="br0">
      <inkml:brushProperty name="width" value="0.035" units="cm"/>
      <inkml:brushProperty name="height" value="0.035" units="cm"/>
    </inkml:brush>
  </inkml:definitions>
  <inkml:trace contextRef="#ctx0" brushRef="#br0">1 201 4368,'15'-35'3207,"24"-37"1,-33 61-2875,1 2 0,0-1 0,0 1 0,1 0 0,0 0 0,0 1 0,18-13 0,-24 20-292,0 0 0,0 0 1,0 0-1,0 0 0,0 0 0,0 1 0,0-1 0,0 1 0,0 0 0,0-1 0,0 1 0,1 0 1,-1 0-1,0 1 0,0-1 0,0 0 0,0 1 0,0-1 0,0 1 0,0-1 0,0 1 0,0 0 0,0 0 1,0 0-1,0 0 0,0 1 0,-1-1 0,1 0 0,2 3 0,3 3 55,0 0-1,-1 0 1,0 1-1,0-1 1,6 12-1,-4-5 35,-1 1 0,0 1-1,-1-1 1,0 1 0,6 29-1,-1 11 148,-3 0 0,3 100 0,-18 113 177,4-233-428,2 1 1,2-1-1,8 58 1,-9-93-15,0 1 0,0-1 1,0 1-1,1-1 1,-1 0-1,0 1 0,1-1 1,-1 1-1,0-1 0,1 0 1,0 0-1,-1 1 1,1-1-1,0 0 0,0 0 1,-1 0-1,1 1 0,0-1 1,0 0-1,0-1 1,1 1-1,-1 0 0,0 0 1,0 0-1,0 0 0,1-1 1,-1 1-1,0-1 1,0 1-1,1-1 0,-1 1 1,1-1-1,-1 0 1,3 0-1,2-1 151,0 0 0,0 0-1,0-1 1,0 0 0,0 0 0,0-1 0,5-2 0,66-37 346,115-80 0,-118 72-441,188-122-121,-221 145-51,-18 10-390,1 1 1,1 2 0,0 0-1,46-17 1,-70 31 388,0 0 0,0-1 0,1 1 0,-1 0 0,0-1 0,0 1 0,0 0 0,0 0 0,0 0 0,0 0 0,1 0 1,-1 0-1,0 0 0,0 1 0,0-1 0,2 1 0,-3-1 23,1 1 0,-1-1 0,0 0-1,1 1 1,-1-1 0,0 1 0,1-1 0,-1 1 0,0-1 0,1 1 0,-1-1 0,0 1-1,0-1 1,0 1 0,0-1 0,1 1 0,-1-1 0,0 1 0,0-1 0,0 1-1,0 0 1,0-1 0,0 1 0,-1 0 0,0 5-313,-1-1 0,0 1 0,0 0-1,0-1 1,-1 1 0,-4 6 0,-6 9-738,-1 0-1,-25 28 1,-82 72-4192</inkml:trace>
</inkml:ink>
</file>

<file path=ppt/ink/ink3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7:14.813"/>
    </inkml:context>
    <inkml:brush xml:id="br0">
      <inkml:brushProperty name="width" value="0.1" units="cm"/>
      <inkml:brushProperty name="height" value="0.1" units="cm"/>
      <inkml:brushProperty name="color" value="#E71224"/>
    </inkml:brush>
  </inkml:definitions>
  <inkml:trace contextRef="#ctx0" brushRef="#br0">87 123 2492 0 0,'0'0'1160'0'0,"6"0"-1660"0"0,-2-1 536 0 0,1 1 0 0 0,-1-1 0 0 0,1 0 1 0 0,-1-1-1 0 0,0 1 0 0 0,1-1 0 0 0,-1 0 0 0 0,0 0 0 0 0,0 0 0 0 0,0 0 0 0 0,0-1 0 0 0,0 0 0 0 0,-1 0 0 0 0,1 0 0 0 0,-1 0 0 0 0,0 0 0 0 0,0-1 0 0 0,0 1 1 0 0,0-1-1 0 0,2-4 0 0 0,-3 4-8 0 0,0 1 0 0 0,0-1 1 0 0,-1 0-1 0 0,1 0 0 0 0,-1 0 0 0 0,0 0 1 0 0,0 0-1 0 0,0 0 0 0 0,0 0 1 0 0,-1-6-1 0 0,0 9-10 0 0,0 0 1 0 0,0 0-1 0 0,0 0 0 0 0,0 0 1 0 0,0 1-1 0 0,-1-1 0 0 0,1 0 1 0 0,0 0-1 0 0,-1 0 0 0 0,1 0 1 0 0,-1 1-1 0 0,1-1 1 0 0,-1 0-1 0 0,1 0 0 0 0,-1 1 1 0 0,1-1-1 0 0,-1 0 0 0 0,0 1 1 0 0,1-1-1 0 0,-2 0 0 0 0,0 0-7 0 0,1 0-1 0 0,-1 1 0 0 0,0-1 0 0 0,0 1 1 0 0,1 0-1 0 0,-1-1 0 0 0,0 1 0 0 0,0 0 0 0 0,1 0 1 0 0,-1 0-1 0 0,0 0 0 0 0,0 0 0 0 0,1 1 1 0 0,-4 0-1 0 0,0 0-99 0 0,0 1 1 0 0,-1 0-1 0 0,1 1 1 0 0,0-1-1 0 0,0 1 1 0 0,1 0-1 0 0,-1 0 1 0 0,1 0-1 0 0,-1 1 1 0 0,-4 5-1 0 0,-1 1 61 0 0,1 0 0 0 0,0 1-1 0 0,-8 12 1 0 0,11-14-35 0 0,0 1 0 0 0,0 0 1 0 0,1 0-1 0 0,1 1 0 0 0,-1-1 0 0 0,2 1 0 0 0,-1 0 0 0 0,1 0 1 0 0,1 0-1 0 0,0 0 0 0 0,1 1 0 0 0,0-1 0 0 0,2 23 1 0 0,-1-31 69 0 0,1 0 0 0 0,0 0 0 0 0,0 0 0 0 0,1 0 1 0 0,-1 0-1 0 0,1-1 0 0 0,-1 1 0 0 0,1 0 0 0 0,0-1 0 0 0,0 1 1 0 0,0-1-1 0 0,0 0 0 0 0,0 0 0 0 0,1 1 0 0 0,-1-2 1 0 0,1 1-1 0 0,-1 0 0 0 0,1 0 0 0 0,0-1 0 0 0,0 1 0 0 0,0-1 1 0 0,0 0-1 0 0,0 0 0 0 0,0 0 0 0 0,0 0 0 0 0,0-1 1 0 0,3 1-1 0 0,7 1 68 0 0,0-1 0 0 0,0 0 1 0 0,-1 0-1 0 0,1-2 1 0 0,16-1-1 0 0,-12-1-576 0 0,-1 0-1 0 0,31-11 1 0 0,-1-5-1058 0 0</inkml:trace>
</inkml:ink>
</file>

<file path=ppt/ink/ink3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7:15.251"/>
    </inkml:context>
    <inkml:brush xml:id="br0">
      <inkml:brushProperty name="width" value="0.1" units="cm"/>
      <inkml:brushProperty name="height" value="0.1" units="cm"/>
      <inkml:brushProperty name="color" value="#E71224"/>
    </inkml:brush>
  </inkml:definitions>
  <inkml:trace contextRef="#ctx0" brushRef="#br0">187 0 468 0 0,'0'0'4594'0'0,"-6"12"-5542"0"0,-15 34 1484 0 0,2 2 0 0 0,-18 74 0 0 0,2 45-153 0 0,4-14-623 0 0,1-55-3671 0 0,23-83 1957 0 0</inkml:trace>
</inkml:ink>
</file>

<file path=ppt/ink/ink3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7:15.705"/>
    </inkml:context>
    <inkml:brush xml:id="br0">
      <inkml:brushProperty name="width" value="0.1" units="cm"/>
      <inkml:brushProperty name="height" value="0.1" units="cm"/>
      <inkml:brushProperty name="color" value="#E71224"/>
    </inkml:brush>
  </inkml:definitions>
  <inkml:trace contextRef="#ctx0" brushRef="#br0">0 173 992 0 0,'0'0'3530'0'0,"12"-4"-4830"0"0,108-29 1472 0 0,-61 20-171 0 0,62-25 0 0 0,-98 26-42 0 0,-18 9 39 0 0,0 0 0 0 0,1 1 0 0 0,-1-1 0 0 0,0 1 0 0 0,1 0 0 0 0,-1 0 1 0 0,8 0-1 0 0,-14 39-804 0 0,1-28 871 0 0,0-5-62 0 0,0 0 0 0 0,0 0-1 0 0,0 0 1 0 0,0-1 0 0 0,1 1 0 0 0,-1 0 0 0 0,3 6 0 0 0,-3-9 44 0 0,1-1 0 0 0,0 1 0 0 0,-1 0 0 0 0,1 0-1 0 0,0-1 1 0 0,-1 1 0 0 0,1 0 0 0 0,0-1 0 0 0,0 1 0 0 0,-1 0 0 0 0,1-1-1 0 0,0 1 1 0 0,0-1 0 0 0,0 0 0 0 0,0 1 0 0 0,0-1 0 0 0,0 0 0 0 0,0 1-1 0 0,0-1 1 0 0,0 0 0 0 0,0 0 0 0 0,0 0 0 0 0,0 0 0 0 0,0 0 0 0 0,0 0-1 0 0,0 0 1 0 0,0 0 0 0 0,0-1 0 0 0,0 1 0 0 0,0 0 0 0 0,0 0 0 0 0,-1-1-1 0 0,1 1 1 0 0,0-1 0 0 0,1 0 0 0 0,9-3 178 0 0,-1 0 1 0 0,0-1-1 0 0,0-1 0 0 0,0 1 1 0 0,-1-2-1 0 0,10-7 0 0 0,23-27-2553 0 0,-33 31 450 0 0</inkml:trace>
  <inkml:trace contextRef="#ctx0" brushRef="#br0" timeOffset="1">682 55 308 0 0,'0'0'935'0'0,"1"12"-907"0"0,4 72 291 0 0,6-110 5817 0 0,17-11-6120 0 0,-9 15-3065 0 0,32-29 0 0 0,-36 37 1405 0 0</inkml:trace>
</inkml:ink>
</file>

<file path=ppt/ink/ink3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7:16.109"/>
    </inkml:context>
    <inkml:brush xml:id="br0">
      <inkml:brushProperty name="width" value="0.1" units="cm"/>
      <inkml:brushProperty name="height" value="0.1" units="cm"/>
      <inkml:brushProperty name="color" value="#E71224"/>
    </inkml:brush>
  </inkml:definitions>
  <inkml:trace contextRef="#ctx0" brushRef="#br0">35 55 260 0 0,'0'0'219'0'0,"1"14"-99"0"0,-1-6-142 0 0,1 2 206 0 0,0 1-1 0 0,0-1 0 0 0,-2 1 0 0 0,1 0 0 0 0,-1-1 0 0 0,-1 1 0 0 0,0-1 0 0 0,0 0 0 0 0,-7 19 0 0 0,8-28-110 0 0,1 1 0 0 0,-1-1 1 0 0,0 0-1 0 0,0 1 0 0 0,1-1 0 0 0,-1 0 0 0 0,0 1 0 0 0,0-1 0 0 0,0 0 0 0 0,0 0 1 0 0,-1 0-1 0 0,1 0 0 0 0,0 0 0 0 0,0 0 0 0 0,-1 0 0 0 0,1 0 0 0 0,-3 1 618 0 0,4-6-515 0 0,1-1 0 0 0,0 1 0 0 0,0 0 0 0 0,0 0 0 0 0,1 0 0 0 0,-1 0 0 0 0,1 0 0 0 0,0 0 1 0 0,0 0-1 0 0,0 0 0 0 0,1 1 0 0 0,2-4 0 0 0,40-44-1072 0 0,-25 31 1065 0 0,-1-3-223 0 0,-10 12-58 0 0,0 0 0 0 0,0 1 0 0 0,1 0-1 0 0,1 1 1 0 0,13-10 0 0 0,-24 18 106 0 0,1 1-1 0 0,-1 0 1 0 0,1 0-1 0 0,0-1 1 0 0,-1 1 0 0 0,1 0-1 0 0,0 0 1 0 0,-1 0-1 0 0,1-1 1 0 0,0 1-1 0 0,-1 0 1 0 0,1 0 0 0 0,0 0-1 0 0,-1 0 1 0 0,1 0-1 0 0,0 0 1 0 0,-1 0 0 0 0,1 1-1 0 0,0-1 1 0 0,-1 0-1 0 0,1 0 1 0 0,-1 0-1 0 0,1 1 1 0 0,0-1 0 0 0,-1 0-1 0 0,2 1 1 0 0,12 18-320 0 0,3 26-11 0 0,-17-44 346 0 0,9 35 818 0 0,-1 0-1 0 0,-2 1 0 0 0,-2 0 1 0 0,0 40-1 0 0,-8-48-820 0 0,-7-15-2850 0 0</inkml:trace>
</inkml:ink>
</file>

<file path=ppt/ink/ink3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6:40.263"/>
    </inkml:context>
    <inkml:brush xml:id="br0">
      <inkml:brushProperty name="width" value="0.1" units="cm"/>
      <inkml:brushProperty name="height" value="0.1" units="cm"/>
      <inkml:brushProperty name="color" value="#E71224"/>
    </inkml:brush>
  </inkml:definitions>
  <inkml:trace contextRef="#ctx0" brushRef="#br0">9 52 1136 0 0,'0'0'4567'0'0,"-3"-2"-4507"0"0,-3-5-1353 0 0,16 6 510 0 0,34 9 275 0 0,1 1 629 0 0,-38-9-97 0 0,22 3 82 0 0,-1-1 0 0 0,1-2-1 0 0,-1-1 1 0 0,1-1 0 0 0,46-9-1 0 0,-75 11-61 0 0,1 0-1 0 0,0-1 0 0 0,-1 1 0 0 0,1 0 0 0 0,-1 0 1 0 0,1-1-1 0 0,-1 1 0 0 0,1 0 0 0 0,0-1 0 0 0,-1 1 1 0 0,1 0-1 0 0,-1-1 0 0 0,0 1 0 0 0,1-1 0 0 0,-1 1 1 0 0,1 0-1 0 0,-1-1 0 0 0,0 1 0 0 0,1-1 0 0 0,-1 0 1 0 0,0 1-1 0 0,1-1 0 0 0,-1 1 0 0 0,0-1 0 0 0,0 1 1 0 0,0-1-1 0 0,0 0 0 0 0,0 1 0 0 0,1-1 0 0 0,-1 1 1 0 0,0-1-1 0 0,0 0 0 0 0,0 1 0 0 0,0-1 0 0 0,-1 1 1 0 0,1-1-1 0 0,0 0 0 0 0,0 1 0 0 0,0-1 0 0 0,0 1 1 0 0,-1-1-1 0 0,1 0 0 0 0,0 1 0 0 0,-1-1 0 0 0,1 1 1 0 0,0-1-1 0 0,-1 1 0 0 0,1-1 0 0 0,0 1 0 0 0,-1 0 1 0 0,1-1-1 0 0,-1 1 0 0 0,1-1 0 0 0,-2 1 0 0 0,0-3 5 0 0,0 1-1 0 0,0 0 0 0 0,0 0 1 0 0,0 0-1 0 0,-1 0 0 0 0,1 1 0 0 0,-1-1 1 0 0,1 1-1 0 0,-1 0 0 0 0,-5-3 1 0 0,0 4-117 0 0,0-1 1 0 0,0 1 0 0 0,0 0-1 0 0,0 0 1 0 0,0 1-1 0 0,0 0 1 0 0,0 1 0 0 0,0 0-1 0 0,1 0 1 0 0,-1 0 0 0 0,1 1-1 0 0,-1 0 1 0 0,1 1 0 0 0,0 0-1 0 0,0 0 1 0 0,0 0-1 0 0,1 1 1 0 0,0 0 0 0 0,0 0-1 0 0,-6 7 1 0 0,7-7 0 0 0,0 0 0 0 0,0 1 0 0 0,1 0 0 0 0,0 0 0 0 0,0 0 0 0 0,0 0 0 0 0,1 1 0 0 0,0-1 0 0 0,0 1 0 0 0,0 0 0 0 0,1 0 0 0 0,0 0 0 0 0,1 0 0 0 0,0 0 0 0 0,0 0 0 0 0,0 0 0 0 0,1 1-1 0 0,0-1 1 0 0,0 0 0 0 0,1 0 0 0 0,0 1 0 0 0,2 9 0 0 0,-1-12 27 0 0,1 1 0 0 0,-1-1 0 0 0,1 0 0 0 0,0 0 0 0 0,0 0-1 0 0,0 0 1 0 0,1-1 0 0 0,0 1 0 0 0,0-1 0 0 0,0 0 0 0 0,0 0-1 0 0,0 0 1 0 0,1-1 0 0 0,0 1 0 0 0,0-1 0 0 0,0 0 0 0 0,0-1 0 0 0,0 1-1 0 0,1-1 1 0 0,10 3 0 0 0,3 0 387 0 0,0-1-1 0 0,0-1 1 0 0,0 0-1 0 0,39-1 1 0 0,3-2 663 0 0,70-11 0 0 0,-102 7-2180 0 0,1-2 0 0 0,37-12 0 0 0,-41 7-744 0 0</inkml:trace>
</inkml:ink>
</file>

<file path=ppt/ink/ink3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6:40.698"/>
    </inkml:context>
    <inkml:brush xml:id="br0">
      <inkml:brushProperty name="width" value="0.1" units="cm"/>
      <inkml:brushProperty name="height" value="0.1" units="cm"/>
      <inkml:brushProperty name="color" value="#E71224"/>
    </inkml:brush>
  </inkml:definitions>
  <inkml:trace contextRef="#ctx0" brushRef="#br0">0 0 4120 0 0,'0'0'2325'0'0,"0"12"-4524"0"0,3 192 1705 0 0,-2 169 1697 0 0,-1-367-1268 0 0,-1 21 133 0 0,1-27-185 0 0,0 1 0 0 0,0 0 0 0 0,0 0 0 0 0,0-1 0 0 0,0 1 0 0 0,0 0 0 0 0,0 0 1 0 0,1 0-1 0 0,-1-1 0 0 0,0 1 0 0 0,0 0 0 0 0,1 0 0 0 0,-1-1 0 0 0,0 1 0 0 0,1 0 0 0 0,-1-1 0 0 0,1 1 0 0 0,-1 0 1 0 0,1-1-1 0 0,-1 1 0 0 0,1-1 0 0 0,-1 1 0 0 0,1-1 0 0 0,0 1 0 0 0,0 0 0 0 0,11-1-1717 0 0</inkml:trace>
</inkml:ink>
</file>

<file path=ppt/ink/ink3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6:41.289"/>
    </inkml:context>
    <inkml:brush xml:id="br0">
      <inkml:brushProperty name="width" value="0.1" units="cm"/>
      <inkml:brushProperty name="height" value="0.1" units="cm"/>
      <inkml:brushProperty name="color" value="#E71224"/>
    </inkml:brush>
  </inkml:definitions>
  <inkml:trace contextRef="#ctx0" brushRef="#br0">156 2 548 0 0,'0'0'4727'0'0,"-14"-1"-5526"0"0,-42 0 485 0 0,53 2 296 0 0,0 0-1 0 0,0 0 1 0 0,0 0-1 0 0,0 1 1 0 0,0-1-1 0 0,0 1 1 0 0,0 0-1 0 0,1 0 1 0 0,-1 0-1 0 0,1 0 1 0 0,-1 0-1 0 0,1 1 0 0 0,0-1 1 0 0,0 1-1 0 0,0-1 1 0 0,0 1-1 0 0,0 0 1 0 0,1 0-1 0 0,-1-1 1 0 0,-1 6-1 0 0,-2 1-30 0 0,1-2-5 0 0,0 0 1 0 0,1 0-1 0 0,0 0 1 0 0,0 1 0 0 0,0 0-1 0 0,1-1 1 0 0,0 1-1 0 0,0 0 1 0 0,1 0 0 0 0,0 0-1 0 0,1 0 1 0 0,0 0-1 0 0,0 0 1 0 0,0 0 0 0 0,1 0-1 0 0,0 0 1 0 0,3 9-1 0 0,2-1-62 0 0,0-1 0 0 0,0 0 0 0 0,2-1-1 0 0,-1 1 1 0 0,2-1 0 0 0,0-1-1 0 0,16 18 1 0 0,3 2 38 0 0,-19-24 136 0 0,0 0 1 0 0,-1 0 0 0 0,0 1 0 0 0,-1 0 0 0 0,0 1 0 0 0,-1 0-1 0 0,8 17 1 0 0,-14-28-9 0 0,0 0-1 0 0,0 0 0 0 0,0 1 1 0 0,0-1-1 0 0,0 0 0 0 0,0 0 1 0 0,0 0-1 0 0,0 1 0 0 0,0-1 1 0 0,0 0-1 0 0,0 0 0 0 0,0 1 1 0 0,0-1-1 0 0,0 0 0 0 0,0 0 1 0 0,0 0-1 0 0,-1 1 1 0 0,1-1-1 0 0,0 0 0 0 0,0 0 1 0 0,0 0-1 0 0,0 0 0 0 0,0 1 1 0 0,0-1-1 0 0,-1 0 0 0 0,1 0 1 0 0,0 0-1 0 0,0 0 0 0 0,0 0 1 0 0,-1 1-1 0 0,1-1 0 0 0,0 0 1 0 0,0 0-1 0 0,0 0 0 0 0,0 0 1 0 0,-1 0-1 0 0,1 0 1 0 0,0 0-1 0 0,0 0 0 0 0,-1 0 1 0 0,1 0-1 0 0,0 0 0 0 0,0 0 1 0 0,0 0-1 0 0,-1 0 0 0 0,1 0 1 0 0,-19-2 427 0 0,-17-8-625 0 0,31 8 172 0 0,-6-1 81 0 0,0-1-1 0 0,1 0 0 0 0,-1-1 0 0 0,1 0 1 0 0,0-1-1 0 0,-16-12 0 0 0,58 11-2231 0 0,-22 4 2111 0 0,188-42 474 0 0,-167 35-267 0 0,0-1 1 0 0,-1-1-1 0 0,0-2 0 0 0,34-21 0 0 0,28-28-83 0 0,-82 54-99 0 0,0 1 0 0 0,0-1 0 0 0,-1-1 0 0 0,0 0 1 0 0,-1 0-1 0 0,10-16 0 0 0,-16 23 69 0 0,-1 0 0 0 0,0-1 0 0 0,0 1 0 0 0,0 0 0 0 0,0-1 0 0 0,-1 1-1 0 0,1-1 1 0 0,-1 1 0 0 0,0-1 0 0 0,0 0 0 0 0,0 1 0 0 0,0-1 0 0 0,-2-5 0 0 0,2 8-76 0 0,0 0-1 0 0,0 0 0 0 0,0 0 1 0 0,-1 0-1 0 0,1 0 0 0 0,0 0 1 0 0,-1 1-1 0 0,1-1 0 0 0,-1 0 1 0 0,1 0-1 0 0,-1 0 1 0 0,0 0-1 0 0,1 0 0 0 0,-1 1 1 0 0,0-1-1 0 0,0 0 0 0 0,1 1 1 0 0,-1-1-1 0 0,0 0 0 0 0,0 1 1 0 0,0-1-1 0 0,0 1 0 0 0,0-1 1 0 0,0 1-1 0 0,0 0 1 0 0,0-1-1 0 0,0 1 0 0 0,0 0 1 0 0,0 0-1 0 0,0 0 0 0 0,0 0 1 0 0,0 0-1 0 0,0 0 0 0 0,0 0 1 0 0,0 0-1 0 0,0 0 1 0 0,0 0-1 0 0,0 0 0 0 0,0 1 1 0 0,0-1-1 0 0,0 0 0 0 0,0 1 1 0 0,0-1-1 0 0,0 1 0 0 0,1-1 1 0 0,-1 1-1 0 0,0-1 1 0 0,0 1-1 0 0,-1 0 0 0 0,-3 3-119 0 0,0 0 0 0 0,0 0 0 0 0,0 1 0 0 0,0-1 0 0 0,1 1-1 0 0,0 0 1 0 0,0 0 0 0 0,0 1 0 0 0,1-1 0 0 0,-5 9 0 0 0,2-2 40 0 0,1-1 1 0 0,0 2 0 0 0,1-1 0 0 0,-4 16 0 0 0,6-18 49 0 0,1-1-1 0 0,-1 1 1 0 0,2 0 0 0 0,-1-1 0 0 0,2 1 0 0 0,-1 0 0 0 0,1-1-1 0 0,0 1 1 0 0,1-1 0 0 0,0 1 0 0 0,7 17 0 0 0,-6-22-48 0 0,-1-1 0 0 0,1 1 1 0 0,-1-1-1 0 0,1 1 0 0 0,0-1 1 0 0,1 0-1 0 0,-1 0 0 0 0,1-1 1 0 0,0 1-1 0 0,0-1 0 0 0,0 1 1 0 0,0-1-1 0 0,1-1 0 0 0,-1 1 1 0 0,1 0-1 0 0,0-1 0 0 0,-1 0 1 0 0,1 0-1 0 0,0-1 1 0 0,0 1-1 0 0,0-1 0 0 0,1 0 1 0 0,-1-1-1 0 0,6 1 0 0 0,24 0-1206 0 0</inkml:trace>
</inkml:ink>
</file>

<file path=ppt/ink/ink3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6:41.696"/>
    </inkml:context>
    <inkml:brush xml:id="br0">
      <inkml:brushProperty name="width" value="0.1" units="cm"/>
      <inkml:brushProperty name="height" value="0.1" units="cm"/>
      <inkml:brushProperty name="color" value="#E71224"/>
    </inkml:brush>
  </inkml:definitions>
  <inkml:trace contextRef="#ctx0" brushRef="#br0">36 1 288 0 0,'0'0'8287'0'0,"-5"12"-10085"0"0,1-1 1768 0 0,-1 0 5 0 0,0 1 1 0 0,1-1-1 0 0,1 1 0 0 0,0 0 0 0 0,0 0 0 0 0,0 15 496 0 0,8-47 1727 0 0,-2 12-2296 0 0,0 1 1 0 0,1-1-1 0 0,0 1 1 0 0,0 0-1 0 0,8-10 1 0 0,-10 14-237 0 0,0 1 0 0 0,0 0-1 0 0,0 0 1 0 0,0 0 0 0 0,1 0 0 0 0,-1 0 0 0 0,1 0 0 0 0,-1 1-1 0 0,1-1 1 0 0,0 1 0 0 0,-1 0 0 0 0,1-1 0 0 0,0 1 0 0 0,0 1 0 0 0,0-1-1 0 0,0 0 1 0 0,0 1 0 0 0,4-1 0 0 0,3 2-1999 0 0</inkml:trace>
</inkml:ink>
</file>

<file path=ppt/ink/ink3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6:42.072"/>
    </inkml:context>
    <inkml:brush xml:id="br0">
      <inkml:brushProperty name="width" value="0.1" units="cm"/>
      <inkml:brushProperty name="height" value="0.1" units="cm"/>
      <inkml:brushProperty name="color" value="#E71224"/>
    </inkml:brush>
  </inkml:definitions>
  <inkml:trace contextRef="#ctx0" brushRef="#br0">42 0 2704 0 0,'0'0'5789'0'0,"-3"6"-7803"0"0,1-4 1999 0 0,-1 3-3 0 0,0-1 0 0 0,0 0 0 0 0,1 1 0 0 0,0 0-1 0 0,0-1 1 0 0,0 1 0 0 0,0 0 0 0 0,1 0 0 0 0,0 0 0 0 0,-2 9 602 0 0,3-39 2180 0 0,1 21-2694 0 0,-1 2 70 0 0,0 0 1 0 0,0 0-1 0 0,1 0 1 0 0,-1 0-1 0 0,0 0 0 0 0,-1 0 1 0 0,1 0-1 0 0,0 0 1 0 0,-1 0-1 0 0,1 0 1 0 0,-1 0-1 0 0,1 0 1 0 0,-2-3-1 0 0,-3 21-2627 0 0,0 57-912 0 0,5-51 1034 0 0</inkml:trace>
</inkml:ink>
</file>

<file path=ppt/ink/ink3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6:42.511"/>
    </inkml:context>
    <inkml:brush xml:id="br0">
      <inkml:brushProperty name="width" value="0.1" units="cm"/>
      <inkml:brushProperty name="height" value="0.1" units="cm"/>
      <inkml:brushProperty name="color" value="#E71224"/>
    </inkml:brush>
  </inkml:definitions>
  <inkml:trace contextRef="#ctx0" brushRef="#br0">258 0 664 0 0,'0'0'6821'0'0,"-4"13"-8438"0"0,-76 296 2702 0 0,48-169-1954 0 0,-89 241-1 0 0,105-339-1558 0 0,12-31 726 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6:15.157"/>
    </inkml:context>
    <inkml:brush xml:id="br0">
      <inkml:brushProperty name="width" value="0.035" units="cm"/>
      <inkml:brushProperty name="height" value="0.035" units="cm"/>
    </inkml:brush>
  </inkml:definitions>
  <inkml:trace contextRef="#ctx0" brushRef="#br0">234 494 6177,'-31'-5'3541,"-14"-5"-398,81-1-2465,485-156 2002,-427 133-2447,152-59-111,217-67-654,-454 157-101,1 0-1,0 1 1,0 0-1,0 0 1,0 1-1,1 0 0,-1 1 1,0 0-1,19 3 1,-17 7-3930</inkml:trace>
  <inkml:trace contextRef="#ctx0" brushRef="#br0" timeOffset="1">0 850 11341,'19'-3'3012,"11"-9"-3787,-10 4 944,342-163 1300,-235 105-946,295-126 576,-335 159-1143,2 4 1,160-31 0,-241 58-360,0 0 1,1 1 0,-1 0-1,1 1 1,-1 0 0,1 0-1,-1 1 1,0 0 0,1 0-1,-1 1 1,0 0 0,1 0-1,7 5 1,-15-7 304,0 1-1,0-1 1,-1 0-1,1 1 1,0-1 0,-1 1-1,1 0 1,-1-1-1,1 1 1,0 0-1,-1-1 1,1 1 0,-1 0-1,0-1 1,1 1-1,-1 0 1,0 0 0,1-1-1,-1 1 1,0 0-1,0 0 1,0 0-1,0 0 1,0-1 0,1 1-1,-2 0 1,1 0-1,0 0 1,0 0 0,0-1-1,0 1 1,0 0-1,-1 1 1,-19 26-1924,-27 18-413</inkml:trace>
</inkml:ink>
</file>

<file path=ppt/ink/ink3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6:42.933"/>
    </inkml:context>
    <inkml:brush xml:id="br0">
      <inkml:brushProperty name="width" value="0.1" units="cm"/>
      <inkml:brushProperty name="height" value="0.1" units="cm"/>
      <inkml:brushProperty name="color" value="#E71224"/>
    </inkml:brush>
  </inkml:definitions>
  <inkml:trace contextRef="#ctx0" brushRef="#br0">1 67 312 0 0,'0'0'3619'0'0,"12"-9"-3483"0"0,-1 0-198 0 0,-5 4 17 0 0,-1 0 0 0 0,1 0-1 0 0,0 1 1 0 0,0 0-1 0 0,1 0 1 0 0,-1 1 0 0 0,1 0-1 0 0,0 0 1 0 0,-1 0 0 0 0,2 1-1 0 0,-1 0 1 0 0,8-1 0 0 0,-7 2 17 0 0,0 0 0 0 0,1 0 0 0 0,-1 1 1 0 0,1 1-1 0 0,-1 0 0 0 0,1 0 0 0 0,-1 0 1 0 0,0 1-1 0 0,1 0 0 0 0,-1 1 1 0 0,0 0-1 0 0,0 0 0 0 0,-1 1 0 0 0,11 5 1 0 0,-12-4 26 0 0,0 0 0 0 0,0 0 0 0 0,-1 0 0 0 0,1 1 0 0 0,-1 0 0 0 0,0 0 0 0 0,-1 0 0 0 0,1 0 0 0 0,-1 1 0 0 0,-1 0 0 0 0,1 0 0 0 0,-1 0 0 0 0,0 0 0 0 0,-1 0 0 0 0,4 16 0 0 0,-5-17 58 0 0,1 1 1 0 0,-1-1-1 0 0,0 1 1 0 0,-1 0 0 0 0,0 0-1 0 0,0 0 1 0 0,0-1-1 0 0,-1 1 1 0 0,0 0 0 0 0,0 0-1 0 0,-4 11 1 0 0,3-14 36 0 0,0 0 0 0 0,0-1 0 0 0,-1 1 0 0 0,1-1 0 0 0,-1 1 0 0 0,0-1 0 0 0,0 0 1 0 0,0 0-1 0 0,0 0 0 0 0,0 0 0 0 0,-1-1 0 0 0,0 1 0 0 0,1-1 0 0 0,-1 0 0 0 0,0 0 0 0 0,0 0 0 0 0,0 0 0 0 0,0-1 0 0 0,-7 2 1 0 0,-9 1 171 0 0,0 0 1 0 0,0-1 0 0 0,-1-2 0 0 0,1 0 0 0 0,0-1 0 0 0,-21-3 0 0 0,40 3-325 0 0,-5-2-683 0 0</inkml:trace>
</inkml:ink>
</file>

<file path=ppt/ink/ink3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6:43.340"/>
    </inkml:context>
    <inkml:brush xml:id="br0">
      <inkml:brushProperty name="width" value="0.1" units="cm"/>
      <inkml:brushProperty name="height" value="0.1" units="cm"/>
      <inkml:brushProperty name="color" value="#E71224"/>
    </inkml:brush>
  </inkml:definitions>
  <inkml:trace contextRef="#ctx0" brushRef="#br0">0 1 3192 0 0,'0'0'2805'0'0,"6"11"-4492"0"0,-6-10 1683 0 0,6 12 44 0 0,0 0 0 0 0,-1 0 0 0 0,0 1 0 0 0,-1-1 0 0 0,0 1-1 0 0,-2 0 1 0 0,3 22 0 0 0,-5-23 86 0 0,1 22-13 0 0,-1-34-77 0 0,0 1 0 0 0,0-1 0 0 0,-1 0 0 0 0,1 1 0 0 0,0-1 0 0 0,0 0 0 0 0,-1 0 0 0 0,1 0 0 0 0,-1 1-1 0 0,1-1 1 0 0,-1 0 0 0 0,0 0 0 0 0,1 0 0 0 0,-1 0 0 0 0,0 0 0 0 0,0 0 0 0 0,1 0 0 0 0,-1 0 0 0 0,0 0 0 0 0,-2 1 0 0 0,2-2 74 0 0,1 0 0 0 0,-1 0 0 0 0,0 1 0 0 0,1-1 0 0 0,-1 0 0 0 0,0 0-1 0 0,1 0 1 0 0,-1-1 0 0 0,0 1 0 0 0,1 0 0 0 0,-1 0 0 0 0,1 0 0 0 0,-1 0 0 0 0,0-1 0 0 0,1 1-1 0 0,-1 0 1 0 0,0-1 0 0 0,1 1 0 0 0,-1 0 0 0 0,1-1 0 0 0,-1 1 0 0 0,1-1 0 0 0,-1 1 0 0 0,1 0 0 0 0,-1-1-1 0 0,1 0 1 0 0,0 1 0 0 0,-1-1 0 0 0,1 1 0 0 0,0-1 0 0 0,-1 1 0 0 0,1-1 0 0 0,0 0 0 0 0,0 1 0 0 0,-1-1-1 0 0,1 0 1 0 0,0 1 0 0 0,0-1 0 0 0,0 0 0 0 0,0 1 0 0 0,0-1 0 0 0,0 0 0 0 0,-4-30-284 0 0,4 25 105 0 0,1 1 1 0 0,0-1-1 0 0,0 1 1 0 0,0-1-1 0 0,1 1 1 0 0,-1 0-1 0 0,1-1 0 0 0,1 1 1 0 0,-1 0-1 0 0,1 0 1 0 0,0 0-1 0 0,0 1 1 0 0,0-1-1 0 0,1 1 1 0 0,0 0-1 0 0,-1 0 0 0 0,1 0 1 0 0,1 0-1 0 0,-1 0 1 0 0,1 1-1 0 0,-1 0 1 0 0,1 0-1 0 0,0 0 1 0 0,6-2-1 0 0,8-3-803 0 0,0 0 0 0 0,0 2 0 0 0,0 0 0 0 0,1 1 1 0 0,29-4-1 0 0,-15 4-1506 0 0</inkml:trace>
  <inkml:trace contextRef="#ctx0" brushRef="#br0" timeOffset="1.01">480 29 288 0 0,'0'0'3284'0'0,"-23"81"-3348"0"0,16-61 64 0 0,1-2 60 0 0,0 0 20 0 0,1 0-80 0 0,-4-2 0 0 0,4-3-144 0 0,1-2-496 0 0,0-3-404 0 0,3-3-260 0 0</inkml:trace>
</inkml:ink>
</file>

<file path=ppt/ink/ink3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6:43.779"/>
    </inkml:context>
    <inkml:brush xml:id="br0">
      <inkml:brushProperty name="width" value="0.1" units="cm"/>
      <inkml:brushProperty name="height" value="0.1" units="cm"/>
      <inkml:brushProperty name="color" value="#E71224"/>
    </inkml:brush>
  </inkml:definitions>
  <inkml:trace contextRef="#ctx0" brushRef="#br0">46 29 1644 0 0,'0'0'3241'0'0,"-8"13"-4426"0"0,-24 41 998 0 0,31-53 176 0 0,0 0-1 0 0,1 1 1 0 0,-1-1-1 0 0,1 1 1 0 0,-1-1 0 0 0,1 0-1 0 0,-1 1 1 0 0,1-1 0 0 0,0 1-1 0 0,0-1 1 0 0,-1 1-1 0 0,1-1 1 0 0,0 1 0 0 0,0-1-1 0 0,1 1 1 0 0,-1-1-1 0 0,0 1 1 0 0,0-1 0 0 0,1 1-1 0 0,-1-1 1 0 0,1 1 0 0 0,-1-1-1 0 0,1 0 1 0 0,0 1-1 0 0,0-1 1 0 0,-1 0 0 0 0,1 1-1 0 0,0-1 1 0 0,0 0-1 0 0,0 0 1 0 0,0 0 0 0 0,0 0-1 0 0,1 0 1 0 0,1 1-1 0 0,-1 0 4 0 0,0-1-1 0 0,0 0 0 0 0,1 1 1 0 0,-1-1-1 0 0,1 0 0 0 0,-1 0 0 0 0,1 0 1 0 0,-1-1-1 0 0,1 1 0 0 0,0-1 1 0 0,-1 1-1 0 0,1-1 0 0 0,0 0 0 0 0,3 0 1 0 0,-5 0 94 0 0,0-1 0 0 0,0 0 0 0 0,0 1 1 0 0,0-1-1 0 0,0 0 0 0 0,0 0 0 0 0,0 1 1 0 0,0-1-1 0 0,-1 0 0 0 0,1 0 1 0 0,0 0-1 0 0,-1 0 0 0 0,1 0 0 0 0,-1 0 1 0 0,1 0-1 0 0,-1 0 0 0 0,1 0 0 0 0,0-2 1 0 0,6-24 764 0 0,-5 21-658 0 0,3-12-37 0 0,-1 1 0 0 0,-1-1 0 0 0,2-34 0 0 0</inkml:trace>
</inkml:ink>
</file>

<file path=ppt/ink/ink3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6:44.186"/>
    </inkml:context>
    <inkml:brush xml:id="br0">
      <inkml:brushProperty name="width" value="0.1" units="cm"/>
      <inkml:brushProperty name="height" value="0.1" units="cm"/>
      <inkml:brushProperty name="color" value="#E71224"/>
    </inkml:brush>
  </inkml:definitions>
  <inkml:trace contextRef="#ctx0" brushRef="#br0">1 84 328 0 0,'0'0'5200'0'0,"5"12"-6746"0"0,-3-8 1547 0 0,3 8 55 0 0,0 1 1 0 0,0 0 0 0 0,-1 0-1 0 0,-1 0 1 0 0,0 1-1 0 0,2 26 1 0 0,-7-19 689 0 0,-2-18 402 0 0,-2-13-672 0 0,5 7-500 0 0,0 1 1 0 0,0 0-1 0 0,1-1 1 0 0,-1 1 0 0 0,1-1-1 0 0,0 1 1 0 0,-1-1-1 0 0,1 0 1 0 0,1 1 0 0 0,-1-1-1 0 0,0 1 1 0 0,0-1-1 0 0,1 1 1 0 0,0-1 0 0 0,-1 1-1 0 0,1 0 1 0 0,0-1 0 0 0,0 1-1 0 0,0 0 1 0 0,1-1-1 0 0,-1 1 1 0 0,2-2 0 0 0,5-6-459 0 0,-1 1 0 0 0,1 0 0 0 0,13-11 1 0 0,-11 12 35 0 0,10-12-267 0 0,-1 1 321 0 0,36-27 1 0 0,-50 42 350 0 0,1 0 1 0 0,0 1-1 0 0,-1-1 1 0 0,1 1-1 0 0,1 1 0 0 0,-1-1 1 0 0,0 1-1 0 0,0 0 1 0 0,1 0-1 0 0,0 1 1 0 0,-1 0-1 0 0,8 0 1 0 0,-13 1 12 0 0,1 0 1 0 0,-1 0-1 0 0,1 0 0 0 0,-1 0 1 0 0,1 1-1 0 0,-1-1 1 0 0,0 1-1 0 0,1-1 1 0 0,-1 1-1 0 0,0-1 0 0 0,1 1 1 0 0,-1 0-1 0 0,0 0 1 0 0,0-1-1 0 0,1 1 0 0 0,-1 0 1 0 0,0 0-1 0 0,0 0 1 0 0,0 0-1 0 0,0 1 0 0 0,1 0 1 0 0,0 2 69 0 0,-1-1 1 0 0,1 1-1 0 0,-1-1 1 0 0,1 1 0 0 0,-1-1-1 0 0,0 1 1 0 0,0 0-1 0 0,0 5 1 0 0,0-2 76 0 0,0-1-1 0 0,-1 1 1 0 0,0 0 0 0 0,-1 0 0 0 0,1 0 0 0 0,-1 0-1 0 0,-1 0 1 0 0,1 0 0 0 0,-3 6 0 0 0,-53 94-628 0 0,54-102-821 0 0</inkml:trace>
</inkml:ink>
</file>

<file path=ppt/ink/ink3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6:44.621"/>
    </inkml:context>
    <inkml:brush xml:id="br0">
      <inkml:brushProperty name="width" value="0.1" units="cm"/>
      <inkml:brushProperty name="height" value="0.1" units="cm"/>
      <inkml:brushProperty name="color" value="#E71224"/>
    </inkml:brush>
  </inkml:definitions>
  <inkml:trace contextRef="#ctx0" brushRef="#br0">137 0 1736 0 0,'0'0'4888'0'0,"2"7"-7172"0"0,-1 20 2283 0 0,-2-1 1 0 0,0 1-1 0 0,-2 0 0 0 0,-1-1 0 0 0,-13 44 0 0 0,3-7 38 0 0,-5 22 414 0 0,-50 135 1 0 0,66-211-428 0 0,1 0 1 0 0,-1 0-1 0 0,-1 15 0 0 0,7-7-2334 0 0</inkml:trace>
</inkml:ink>
</file>

<file path=ppt/ink/ink3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6:45.073"/>
    </inkml:context>
    <inkml:brush xml:id="br0">
      <inkml:brushProperty name="width" value="0.1" units="cm"/>
      <inkml:brushProperty name="height" value="0.1" units="cm"/>
      <inkml:brushProperty name="color" value="#E71224"/>
    </inkml:brush>
  </inkml:definitions>
  <inkml:trace contextRef="#ctx0" brushRef="#br0">0 0 5168 0 0,'0'0'2501'0'0,"15"0"-4830"0"0,-13 0 2324 0 0,124 7-103 0 0,-25 4-524 0 0,116-3 1 0 0,-211-8-806 0 0,6-3-418 0 0</inkml:trace>
</inkml:ink>
</file>

<file path=ppt/ink/ink3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6:45.477"/>
    </inkml:context>
    <inkml:brush xml:id="br0">
      <inkml:brushProperty name="width" value="0.1" units="cm"/>
      <inkml:brushProperty name="height" value="0.1" units="cm"/>
      <inkml:brushProperty name="color" value="#E71224"/>
    </inkml:brush>
  </inkml:definitions>
  <inkml:trace contextRef="#ctx0" brushRef="#br0">478 1 3116 0 0,'0'0'2838'0'0,"-12"6"-2660"0"0,-8 6-200 0 0,0 2 1 0 0,1 0-1 0 0,1 0 0 0 0,0 2 1 0 0,1 0-1 0 0,-16 20 1 0 0,-12 21 7 0 0,2 2 0 0 0,-59 109-1 0 0,78-120 23 0 0,1 2 1 0 0,3 0-1 0 0,2 1 0 0 0,-16 73 0 0 0,30-101-124 0 0,1 1 1 0 0,0 0-1 0 0,2 0 1 0 0,1-1 0 0 0,0 1-1 0 0,2 0 1 0 0,1 0-1 0 0,7 29 1 0 0,-6-38 97 0 0,1 1 0 0 0,0 0 0 0 0,2-1 0 0 0,-1 0-1 0 0,2 0 1 0 0,0-1 0 0 0,0 0 0 0 0,2 0 0 0 0,0-1 0 0 0,0-1 0 0 0,1 1 0 0 0,22 18-1 0 0,-30-28 80 0 0,1 0-1 0 0,-1 0 0 0 0,1 0 1 0 0,0-1-1 0 0,0 1 1 0 0,1-1-1 0 0,-1 0 0 0 0,0 0 1 0 0,8 1-1 0 0,-11-2-76 0 0,1-2 1 0 0,0 1-1 0 0,0 0 1 0 0,-1 0-1 0 0,1 0 1 0 0,0-1-1 0 0,0 1 1 0 0,-1-1-1 0 0,1 0 0 0 0,0 1 1 0 0,-1-1-1 0 0,1 0 1 0 0,-1 0-1 0 0,1 0 1 0 0,-1 0-1 0 0,1 0 1 0 0,-1 0-1 0 0,0 0 1 0 0,1-1-1 0 0,-1 1 0 0 0,0 0 1 0 0,0-1-1 0 0,0 1 1 0 0,0-1-1 0 0,0 1 1 0 0,-1-1-1 0 0,1 0 1 0 0,1-2-1 0 0,12-25-2433 0 0</inkml:trace>
</inkml:ink>
</file>

<file path=ppt/ink/ink3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6:45.946"/>
    </inkml:context>
    <inkml:brush xml:id="br0">
      <inkml:brushProperty name="width" value="0.1" units="cm"/>
      <inkml:brushProperty name="height" value="0.1" units="cm"/>
      <inkml:brushProperty name="color" value="#E71224"/>
    </inkml:brush>
  </inkml:definitions>
  <inkml:trace contextRef="#ctx0" brushRef="#br0">126 0 3788 0 0,'0'0'4219'0'0,"0"7"-6281"0"0,1 34 2127 0 0,-2 0 1 0 0,-2 1-1 0 0,-2-1 1 0 0,-2-1-1 0 0,-1 1 1 0 0,-2-1-1 0 0,-2-1 1 0 0,-1 0-1 0 0,-2-1 1 0 0,-24 43-1 0 0,29-68 576 0 0,6-24 572 0 0,8-25-1224 0 0,5 10-386 0 0,1-1 0 0 0,1 2 0 0 0,28-48-1 0 0,54-66-853 0 0,-82 123 1210 0 0,-7 11 92 0 0,3-6-125 0 0,1 0-1 0 0,0 1 1 0 0,1 0-1 0 0,0 0 1 0 0,16-13-1 0 0,-23 22 33 0 0,0-1 0 0 0,0 1 0 0 0,1 0 0 0 0,-1-1 0 0 0,0 1 0 0 0,0 0 1 0 0,1 1-1 0 0,-1-1 0 0 0,1 0 0 0 0,-1 1 0 0 0,1-1 0 0 0,-1 1 0 0 0,1 0 0 0 0,-1 0 0 0 0,1 0 0 0 0,-1 0 0 0 0,1 0 0 0 0,-1 0 0 0 0,1 1 0 0 0,-1-1 0 0 0,0 1 0 0 0,1 0 0 0 0,-1 0 0 0 0,0 0 0 0 0,1 0 0 0 0,-1 0 0 0 0,0 0 0 0 0,0 1 0 0 0,0-1 0 0 0,0 1 0 0 0,0-1 0 0 0,0 1 0 0 0,0 0 0 0 0,-1 0 0 0 0,1-1 0 0 0,1 4 0 0 0,7 6 142 0 0,-1 1 0 0 0,0 0 0 0 0,-1 1 0 0 0,-1-1 0 0 0,0 2 0 0 0,0-1 0 0 0,-1 1 0 0 0,-1 0 0 0 0,0 0 0 0 0,-1 0 0 0 0,2 16 0 0 0,-4-12 39 0 0,0 1 1 0 0,-2-1-1 0 0,0 0 1 0 0,0 1-1 0 0,-2-1 0 0 0,0 0 1 0 0,-2 0-1 0 0,-8 29 1 0 0,10-34-3501 0 0</inkml:trace>
</inkml:ink>
</file>

<file path=ppt/ink/ink3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6:46.491"/>
    </inkml:context>
    <inkml:brush xml:id="br0">
      <inkml:brushProperty name="width" value="0.1" units="cm"/>
      <inkml:brushProperty name="height" value="0.1" units="cm"/>
      <inkml:brushProperty name="color" value="#E71224"/>
    </inkml:brush>
  </inkml:definitions>
  <inkml:trace contextRef="#ctx0" brushRef="#br0">389 11 2540 0 0,'0'0'3724'0'0,"14"-3"-4261"0"0,46-4 46 0 0,-57 7 462 0 0,0 0 1 0 0,0 1-1 0 0,0-1 0 0 0,0 1 1 0 0,0 0-1 0 0,0 0 0 0 0,0 0 1 0 0,-1 0-1 0 0,1 1 1 0 0,0-1-1 0 0,0 1 0 0 0,-1-1 1 0 0,1 1-1 0 0,-1 0 0 0 0,0 0 1 0 0,1 0-1 0 0,-1 1 0 0 0,0-1 1 0 0,0 0-1 0 0,2 4 1 0 0,1 1-30 0 0,2 2 32 0 0,0 0 1 0 0,-1 1-1 0 0,0 0 0 0 0,0 0 0 0 0,-1 1 1 0 0,-1-1-1 0 0,0 1 0 0 0,0 0 1 0 0,-1 0-1 0 0,3 19 0 0 0,-2 4 89 0 0,-1 0-1 0 0,-3 47 1 0 0,-3-31 338 0 0,-2-1 0 0 0,-2 0 0 0 0,-3 0 0 0 0,-2 0 0 0 0,-1-1 0 0 0,-35 78 0 0 0,17-58 213 0 0,-4-1 1 0 0,-3-1-1 0 0,-80 106 1 0 0,88-134 48 0 0,-58 58-1 0 0,72-82-319 0 0,1-1-1 0 0,-2 0 0 0 0,0-1 1 0 0,0-1-1 0 0,-1-1 1 0 0,-29 13-1 0 0,42-19-1354 0 0</inkml:trace>
</inkml:ink>
</file>

<file path=ppt/ink/ink3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7:21.005"/>
    </inkml:context>
    <inkml:brush xml:id="br0">
      <inkml:brushProperty name="width" value="0.1" units="cm"/>
      <inkml:brushProperty name="height" value="0.1" units="cm"/>
      <inkml:brushProperty name="color" value="#E71224"/>
    </inkml:brush>
  </inkml:definitions>
  <inkml:trace contextRef="#ctx0" brushRef="#br0">0 31 756 0 0,'0'0'6847'0'0,"3"-1"-7236"0"0,34-8 405 0 0,0 1 0 0 0,0 2-1 0 0,1 2 1 0 0,-1 1 0 0 0,76 5 0 0 0,-112-2-89 0 0,26 4 92 0 0,-26-4-239 0 0,0 0 0 0 0,0 0 0 0 0,0 0 0 0 0,0 0 0 0 0,0 1 0 0 0,0-1 0 0 0,0 1 0 0 0,0-1 0 0 0,0 0 0 0 0,0 1 0 0 0,0 0 0 0 0,0-1 0 0 0,0 1 0 0 0,-1-1 0 0 0,1 1 0 0 0,0 0 0 0 0,-1 0 0 0 0,1-1 0 0 0,0 1 0 0 0,-1 0 0 0 0,2 2 0 0 0,-2 4-1923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6:15.547"/>
    </inkml:context>
    <inkml:brush xml:id="br0">
      <inkml:brushProperty name="width" value="0.035" units="cm"/>
      <inkml:brushProperty name="height" value="0.035" units="cm"/>
    </inkml:brush>
  </inkml:definitions>
  <inkml:trace contextRef="#ctx0" brushRef="#br0">362 605 8837,'-20'-2'5788,"27"-3"-4253,41-8-3017,-32 9 2233,40-13 118,95-42 1,258-129-40,-63 40-581,-254 113-242,145-34 1,-227 66-149,-1 1 1,0 0 0,1 1-1,-1 0 1,1 0 0,0 1 0,-1 0-1,1 1 1,-1 0 0,1 0-1,-1 1 1,1 0 0,13 6-1,-22-7 94,0-1-1,0 0 0,0 1 0,-1-1 0,1 1 0,0 0 0,0-1 0,-1 1 0,1 0 0,0-1 0,-1 1 0,1 0 0,-1 0 0,1-1 0,-1 1 0,1 0 0,-1 0 0,0 0 0,1 0 0,-1 0 1,0-1-1,0 1 0,1 0 0,-1 0 0,0 0 0,0 0 0,0 0 0,0 0 0,0 0 0,0 0 0,-1 0 0,1 0 0,0 0 0,0-1 0,-1 3 0,-2 3-103,-1 0 0,1 0 0,-1 0 0,0-1 0,-6 7 0,-20 23-412,-2-2 0,-45 37-1,-92 59-1325,-98 49-2054,34-56-1320</inkml:trace>
  <inkml:trace contextRef="#ctx0" brushRef="#br0" timeOffset="1">72 1066 9789,'-34'4'4748,"18"-3"-2779,7-2-529,-4 2-1440,31-1-396,33-5 396,79-15 872,81-51 112,81-56-228,-70 21-336,13 15-360,7-13 0,10-11-48,-11 9-12,-2 15-392,23 12-412,28 11-1944,-7-20-2981</inkml:trace>
</inkml:ink>
</file>

<file path=ppt/ink/ink3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7:21.447"/>
    </inkml:context>
    <inkml:brush xml:id="br0">
      <inkml:brushProperty name="width" value="0.1" units="cm"/>
      <inkml:brushProperty name="height" value="0.1" units="cm"/>
      <inkml:brushProperty name="color" value="#E71224"/>
    </inkml:brush>
  </inkml:definitions>
  <inkml:trace contextRef="#ctx0" brushRef="#br0">1 1 1528 0 0,'0'0'5761'0'0,"14"0"-7023"0"0,16 2 1164 0 0,52 1-163 0 0,87 15 1 0 0,-168-18-8 0 0</inkml:trace>
</inkml:ink>
</file>

<file path=ppt/ink/ink3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5:40.806"/>
    </inkml:context>
    <inkml:brush xml:id="br0">
      <inkml:brushProperty name="width" value="0.1" units="cm"/>
      <inkml:brushProperty name="height" value="0.1" units="cm"/>
      <inkml:brushProperty name="color" value="#E71224"/>
    </inkml:brush>
  </inkml:definitions>
  <inkml:trace contextRef="#ctx0" brushRef="#br0">178 24 1044 0 0,'0'0'10365'0'0,"2"-6"-10166"0"0,4-12-322 0 0,-16 39-414 0 0,-105 212 1660 0 0,55-118-5182 0 0</inkml:trace>
</inkml:ink>
</file>

<file path=ppt/ink/ink3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5:41.227"/>
    </inkml:context>
    <inkml:brush xml:id="br0">
      <inkml:brushProperty name="width" value="0.1" units="cm"/>
      <inkml:brushProperty name="height" value="0.1" units="cm"/>
      <inkml:brushProperty name="color" value="#E71224"/>
    </inkml:brush>
  </inkml:definitions>
  <inkml:trace contextRef="#ctx0" brushRef="#br0">0 1 4804 0 0,'0'0'5362'0'0,"10"8"-5916"0"0,150 150 994 0 0,-136-128-323 0 0,-16-19-687 0 0,0 0 1 0 0,1-1-1 0 0,0 0 1 0 0,1-1 0 0 0,0 1-1 0 0,22 14 1 0 0,-29-23 336 0 0,0 0 0 0 0,-1 0 0 0 0,1 0 1 0 0,0 0-1 0 0,0 0 0 0 0,-1-1 0 0 0,1 1 1 0 0,0-1-1 0 0,0 0 0 0 0,0 1 1 0 0,0-2-1 0 0,0 1 0 0 0,-1 0 0 0 0,1 0 1 0 0,4-2-1 0 0,8-5-1094 0 0</inkml:trace>
</inkml:ink>
</file>

<file path=ppt/ink/ink3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5:41.616"/>
    </inkml:context>
    <inkml:brush xml:id="br0">
      <inkml:brushProperty name="width" value="0.1" units="cm"/>
      <inkml:brushProperty name="height" value="0.1" units="cm"/>
      <inkml:brushProperty name="color" value="#E71224"/>
    </inkml:brush>
  </inkml:definitions>
  <inkml:trace contextRef="#ctx0" brushRef="#br0">1 70 3996 0 0,'0'0'2041'0'0,"2"14"-2451"0"0,-1-6 423 0 0,1 9 56 0 0,1-1 1 0 0,0 1-1 0 0,1-1 1 0 0,1 0-1 0 0,7 18 1 0 0,-9-30 50 0 0,-1 1 1 0 0,1-1 0 0 0,0 0 0 0 0,0 1 0 0 0,1-1-1 0 0,-1-1 1 0 0,1 1 0 0 0,0 0 0 0 0,6 4 0 0 0,-9-7-10 0 0,1 0 1 0 0,-1 0 0 0 0,1-1 0 0 0,-1 1 0 0 0,1 0 0 0 0,0 0-1 0 0,-1-1 1 0 0,1 1 0 0 0,0-1 0 0 0,0 0 0 0 0,-1 1 0 0 0,1-1-1 0 0,0 0 1 0 0,0 0 0 0 0,0 0 0 0 0,-1 0 0 0 0,1 0 0 0 0,0 0 0 0 0,0-1-1 0 0,-1 1 1 0 0,1-1 0 0 0,0 1 0 0 0,0-1 0 0 0,-1 0 0 0 0,1 0-1 0 0,-1 1 1 0 0,1-1 0 0 0,-1 0 0 0 0,1 0 0 0 0,1-2 0 0 0,9-8 170 0 0,-2-1 1 0 0,1 0 0 0 0,-1 0 0 0 0,-1-1 0 0 0,12-20 0 0 0,31-75-535 0 0,-34 67-479 0 0,-13 34-1474 0 0,0 25-5274 0 0,-5-5 6361 0 0</inkml:trace>
</inkml:ink>
</file>

<file path=ppt/ink/ink3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5:41.994"/>
    </inkml:context>
    <inkml:brush xml:id="br0">
      <inkml:brushProperty name="width" value="0.1" units="cm"/>
      <inkml:brushProperty name="height" value="0.1" units="cm"/>
      <inkml:brushProperty name="color" value="#E71224"/>
    </inkml:brush>
  </inkml:definitions>
  <inkml:trace contextRef="#ctx0" brushRef="#br0">1 0 3800 0 0,'0'0'6556'0'0,"4"13"-8148"0"0,-4-12 1603 0 0,7 25 236 0 0,-1 0 0 0 0,4 34 0 0 0,-9 70 254 0 0,-3-91-586 0 0,2 0 1 0 0,10 70-1 0 0,-3-85-1391 0 0,-7-23 1331 0 0,0-1 0 0 0,1 1 1 0 0,-1 0-1 0 0,0-1 0 0 0,1 1 0 0 0,-1-1 0 0 0,0 1 0 0 0,1-1 0 0 0,-1 1 0 0 0,1-1 0 0 0,-1 1 0 0 0,1-1 1 0 0,-1 0-1 0 0,1 1 0 0 0,-1-1 0 0 0,1 0 0 0 0,0 1 0 0 0,-1-1 0 0 0,1 0 0 0 0,-1 0 0 0 0,1 1 1 0 0,0-1-1 0 0,-1 0 0 0 0,1 0 0 0 0,0 0 0 0 0,-1 0 0 0 0,1 0 0 0 0,0 0 0 0 0,-1 0 0 0 0,1 0 0 0 0,0 0 1 0 0,-1 0-1 0 0,1 0 0 0 0,0-1 0 0 0,0 1 0 0 0,11-7-2134 0 0</inkml:trace>
</inkml:ink>
</file>

<file path=ppt/ink/ink3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5:42.402"/>
    </inkml:context>
    <inkml:brush xml:id="br0">
      <inkml:brushProperty name="width" value="0.1" units="cm"/>
      <inkml:brushProperty name="height" value="0.1" units="cm"/>
      <inkml:brushProperty name="color" value="#E71224"/>
    </inkml:brush>
  </inkml:definitions>
  <inkml:trace contextRef="#ctx0" brushRef="#br0">0 72 4788 0 0,'0'0'2896'0'0,"15"-10"-2853"0"0,47-32-6 0 0,-58 40 33 0 0,0-1 1 0 0,1 1-1 0 0,-1 0 1 0 0,0 0-1 0 0,1 0 0 0 0,-1 0 1 0 0,1 1-1 0 0,0 0 0 0 0,-1 0 1 0 0,1 0-1 0 0,0 1 1 0 0,6-1-1 0 0,-9 1-36 0 0,1 1 0 0 0,-1-1 1 0 0,1 1-1 0 0,-1-1 0 0 0,0 1 0 0 0,1 0 1 0 0,-1 0-1 0 0,0 0 0 0 0,1 0 0 0 0,-1 1 1 0 0,0-1-1 0 0,0 1 0 0 0,0-1 0 0 0,0 1 1 0 0,-1-1-1 0 0,1 1 0 0 0,2 2 0 0 0,0 2 19 0 0,-1 1 0 0 0,1-1-1 0 0,-1 1 1 0 0,-1-1-1 0 0,1 1 1 0 0,-1 0-1 0 0,0 0 1 0 0,-1 0 0 0 0,1 0-1 0 0,-1 0 1 0 0,-1 0-1 0 0,0 11 1 0 0,0-2 71 0 0,-1 1 1 0 0,-1-1-1 0 0,-1 1 0 0 0,0-1 1 0 0,-1 0-1 0 0,-9 21 1 0 0,-45 86 393 0 0,33-75-380 0 0,23-44-169 0 0,0 0 0 0 0,0-1 0 0 0,0 1 0 0 0,1 0 0 0 0,0 0 0 0 0,-1 1 0 0 0,2-1 0 0 0,-1 0-1 0 0,0 9 1 0 0,1-12 27 0 0,0 0 0 0 0,1 1 0 0 0,-1-1-1 0 0,1 0 1 0 0,-1 0 0 0 0,1 0-1 0 0,0 1 1 0 0,-1-1 0 0 0,1 0 0 0 0,0 0-1 0 0,0 0 1 0 0,0 0 0 0 0,0 0 0 0 0,0 0-1 0 0,0 0 1 0 0,0-1 0 0 0,0 1 0 0 0,0 0-1 0 0,0 0 1 0 0,0-1 0 0 0,0 1 0 0 0,1-1-1 0 0,-1 1 1 0 0,0-1 0 0 0,1 0-1 0 0,-1 1 1 0 0,0-1 0 0 0,0 0 0 0 0,1 0-1 0 0,-1 0 1 0 0,0 0 0 0 0,1 0 0 0 0,2 0-1 0 0,11 0-231 0 0,1 1-1 0 0,-1-2 0 0 0,16-2 0 0 0,-25 2-310 0 0,-1 0 0 0 0,-1 0 0 0 0,1 0 0 0 0,0-1-1 0 0,0 1 1 0 0,0-1 0 0 0,-1-1 0 0 0,1 1 0 0 0,-1-1 0 0 0,0 1-1 0 0,1-1 1 0 0,-1 0 0 0 0,5-6 0 0 0,0-3-1896 0 0</inkml:trace>
</inkml:ink>
</file>

<file path=ppt/ink/ink3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5:42.791"/>
    </inkml:context>
    <inkml:brush xml:id="br0">
      <inkml:brushProperty name="width" value="0.1" units="cm"/>
      <inkml:brushProperty name="height" value="0.1" units="cm"/>
      <inkml:brushProperty name="color" value="#E71224"/>
    </inkml:brush>
  </inkml:definitions>
  <inkml:trace contextRef="#ctx0" brushRef="#br0">1 46 5717 0 0,'0'0'5359'0'0,"14"-1"-7604"0"0,274-12 2728 0 0,-271 11-337 0 0,-12 2-104 0 0,1 0 0 0 0,0 0 0 0 0,-1 0 1 0 0,1-1-1 0 0,-1 0 0 0 0,1 0 0 0 0,-1-1 0 0 0,1 0 0 0 0,-1 0 0 0 0,0 0 0 0 0,8-5 0 0 0,-7-4-4290 0 0</inkml:trace>
</inkml:ink>
</file>

<file path=ppt/ink/ink3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5:43.195"/>
    </inkml:context>
    <inkml:brush xml:id="br0">
      <inkml:brushProperty name="width" value="0.1" units="cm"/>
      <inkml:brushProperty name="height" value="0.1" units="cm"/>
      <inkml:brushProperty name="color" value="#E71224"/>
    </inkml:brush>
  </inkml:definitions>
  <inkml:trace contextRef="#ctx0" brushRef="#br0">166 24 132 0 0,'0'0'6881'0'0,"2"-4"-5953"0"0,9-16 2098 0 0,-20 32-2223 0 0,-14 29-739 0 0,1 2 1 0 0,3 0 0 0 0,-22 69-1 0 0,25-67-71 0 0,2 2 0 0 0,2 0-1 0 0,-7 61 1 0 0,17-92-36 0 0,1 1 0 0 0,1 0 0 0 0,0 0 0 0 0,1 0 0 0 0,1-1 0 0 0,1 1 0 0 0,0-1 0 0 0,1 1 0 0 0,1-1 0 0 0,1 0 0 0 0,0-1 0 0 0,0 0 0 0 0,12 19 0 0 0,-9-20 68 0 0,1 1 1 0 0,0-2-1 0 0,1 0 0 0 0,0 0 1 0 0,1-1-1 0 0,0 0 0 0 0,1-1 1 0 0,0 0-1 0 0,1-1 0 0 0,29 16 1 0 0,-42-26 41 0 0,0 0-1 0 0,0 1 1 0 0,0-1 0 0 0,0 0 0 0 0,-1 0 0 0 0,1 0 0 0 0,0 1-1 0 0,0-1 1 0 0,0 0 0 0 0,0 0 0 0 0,0 0 0 0 0,0-1-1 0 0,0 1 1 0 0,0 0 0 0 0,0 0 0 0 0,0 0 0 0 0,0-1 0 0 0,0 1-1 0 0,0 0 1 0 0,-1-1 0 0 0,1 1 0 0 0,0-1 0 0 0,0 1 0 0 0,0-1-1 0 0,-1 0 1 0 0,1 1 0 0 0,0-1 0 0 0,-1 0 0 0 0,1 1-1 0 0,0-1 1 0 0,-1 0 0 0 0,1 0 0 0 0,-1 1 0 0 0,1-1 0 0 0,0-2-1 0 0,10-10-3305 0 0,8-4-1138 0 0</inkml:trace>
</inkml:ink>
</file>

<file path=ppt/ink/ink3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5:44.385"/>
    </inkml:context>
    <inkml:brush xml:id="br0">
      <inkml:brushProperty name="width" value="0.1" units="cm"/>
      <inkml:brushProperty name="height" value="0.1" units="cm"/>
      <inkml:brushProperty name="color" value="#E71224"/>
    </inkml:brush>
  </inkml:definitions>
  <inkml:trace contextRef="#ctx0" brushRef="#br0">298 1 1436 0 0,'0'0'10309'0'0,"-42"41"-7957"0"0,-8 12-1533 0 0,-102 105-594 0 0,150-156-408 0 0,-22 19 147 0 0,23-20-199 0 0,0-1 1 0 0,1 1-1 0 0,-1 0 0 0 0,0-1 1 0 0,0 1-1 0 0,0 0 1 0 0,0-1-1 0 0,0 1 0 0 0,0-1 1 0 0,0 0-1 0 0,0 1 1 0 0,0-1-1 0 0,0 0 0 0 0,0 1 1 0 0,0-1-1 0 0,0 0 1 0 0,0 0-1 0 0,0 0 0 0 0,-1 0 1 0 0,1 0-1 0 0,0 0 1 0 0,0 0-1 0 0,-1-1 1 0 0,-1-16-7094 0 0</inkml:trace>
</inkml:ink>
</file>

<file path=ppt/ink/ink3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5:44.772"/>
    </inkml:context>
    <inkml:brush xml:id="br0">
      <inkml:brushProperty name="width" value="0.1" units="cm"/>
      <inkml:brushProperty name="height" value="0.1" units="cm"/>
      <inkml:brushProperty name="color" value="#E71224"/>
    </inkml:brush>
  </inkml:definitions>
  <inkml:trace contextRef="#ctx0" brushRef="#br0">1 1 3372 0 0,'0'0'8043'0'0,"5"0"-8108"0"0,4 1 126 0 0,1 1 1 0 0,-1 0-1 0 0,0 1 0 0 0,-1 0 0 0 0,1 1 0 0 0,0-1 0 0 0,-1 1 0 0 0,15 10 0 0 0,68 55 362 0 0,-38-28-208 0 0,35 27 12 0 0,34 23 281 0 0,-105-118-7954 0 0,-8 8 3023 0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6:43.792"/>
    </inkml:context>
    <inkml:brush xml:id="br0">
      <inkml:brushProperty name="width" value="0.035" units="cm"/>
      <inkml:brushProperty name="height" value="0.035" units="cm"/>
    </inkml:brush>
  </inkml:definitions>
  <inkml:trace contextRef="#ctx0" brushRef="#br0">13 42 10473,'-7'-1'8103,"1"3"-6616,12-10-6316,-5 6 4790,22-14-6143,-3 0 1445</inkml:trace>
</inkml:ink>
</file>

<file path=ppt/ink/ink3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5:45.195"/>
    </inkml:context>
    <inkml:brush xml:id="br0">
      <inkml:brushProperty name="width" value="0.1" units="cm"/>
      <inkml:brushProperty name="height" value="0.1" units="cm"/>
      <inkml:brushProperty name="color" value="#E71224"/>
    </inkml:brush>
  </inkml:definitions>
  <inkml:trace contextRef="#ctx0" brushRef="#br0">162 0 9133 0 0,'0'0'1579'0'0,"11"6"-1988"0"0,-2-2 409 0 0,0 1 0 0 0,-1 0 0 0 0,1 0 1 0 0,-1 1-1 0 0,0 0 0 0 0,-1 0 0 0 0,0 1 0 0 0,0 0 0 0 0,0 0 0 0 0,-1 1 1 0 0,0 0-1 0 0,6 10 0 0 0,-2 3 123 0 0,-1 1 0 0 0,-1 0 0 0 0,-1 1 1 0 0,-1-1-1 0 0,-1 1 0 0 0,-1 0 0 0 0,-1 1 0 0 0,-1-1 0 0 0,-1 0 1 0 0,-1 1-1 0 0,-4 30 0 0 0,-1-16 210 0 0,-1 0 1 0 0,-2-1-1 0 0,-2 0 0 0 0,-1-1 1 0 0,-2 0-1 0 0,-21 41 1 0 0,27-62-2 0 0,-1 0 0 0 0,0-1-1 0 0,-1 1 1 0 0,-1-2 0 0 0,0 1 0 0 0,-1-1 0 0 0,0-1 0 0 0,-1 0 0 0 0,-1-1 0 0 0,0 0 0 0 0,0-1 0 0 0,-1 0 0 0 0,0-1 0 0 0,-1 0 0 0 0,-15 6 0 0 0,27-14-432 0 0,-24 13 473 0 0,27-13-495 0 0,-1-1 1 0 0,0 0 0 0 0,0 1-1 0 0,1 0 1 0 0,-1-1 0 0 0,0 1-1 0 0,1-1 1 0 0,-1 1 0 0 0,0 0-1 0 0,1-1 1 0 0,-1 1 0 0 0,1 0-1 0 0,-1 0 1 0 0,1-1 0 0 0,-1 1-1 0 0,1 0 1 0 0,0 0 0 0 0,-1 0-1 0 0,1 0 1 0 0,0-1 0 0 0,0 1-1 0 0,0 0 1 0 0,0 0 0 0 0,0 0-1 0 0,0 0 1 0 0,0 0 0 0 0,0 1-1 0 0,46-8-14909 0 0</inkml:trace>
</inkml:ink>
</file>

<file path=ppt/ink/ink3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5:51.825"/>
    </inkml:context>
    <inkml:brush xml:id="br0">
      <inkml:brushProperty name="width" value="0.1" units="cm"/>
      <inkml:brushProperty name="height" value="0.1" units="cm"/>
      <inkml:brushProperty name="color" value="#E71224"/>
    </inkml:brush>
  </inkml:definitions>
  <inkml:trace contextRef="#ctx0" brushRef="#br0">1 1 4908 0 0,'0'0'5856'0'0,"30"2"-5456"0"0,3-3-467 0 0,49 3 368 0 0,-43 5-2455 0 0,-5 10-3282 0 0</inkml:trace>
</inkml:ink>
</file>

<file path=ppt/ink/ink3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5:52.259"/>
    </inkml:context>
    <inkml:brush xml:id="br0">
      <inkml:brushProperty name="width" value="0.1" units="cm"/>
      <inkml:brushProperty name="height" value="0.1" units="cm"/>
      <inkml:brushProperty name="color" value="#E71224"/>
    </inkml:brush>
  </inkml:definitions>
  <inkml:trace contextRef="#ctx0" brushRef="#br0">0 2 4592 0 0,'0'0'4389'0'0,"14"0"-4514"0"0,13-1 193 0 0,72 1 455 0 0,-88 0-620 0 0,1 1 0 0 0,-1 1-1 0 0,1 0 1 0 0,-1 0-1 0 0,0 1 1 0 0,17 7-1 0 0</inkml:trace>
</inkml:ink>
</file>

<file path=ppt/ink/ink3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7:28.084"/>
    </inkml:context>
    <inkml:brush xml:id="br0">
      <inkml:brushProperty name="width" value="0.1" units="cm"/>
      <inkml:brushProperty name="height" value="0.1" units="cm"/>
      <inkml:brushProperty name="color" value="#E71224"/>
    </inkml:brush>
  </inkml:definitions>
  <inkml:trace contextRef="#ctx0" brushRef="#br0">308 12 588 0 0,'0'0'3975'0'0,"0"-3"-3537"0"0,0-6-253 0 0,-2 14-982 0 0,-8 17 116 0 0,-32 50 392 0 0,4 1 0 0 0,-50 135-1 0 0,51-107 143 0 0,-33 106 603 0 0,69-203-266 0 0,-1 1 1 0 0,0-1-1 0 0,0 1 1 0 0,0-1-1 0 0,0 0 1 0 0,-6 7-1 0 0,7-17-2540 0 0</inkml:trace>
</inkml:ink>
</file>

<file path=ppt/ink/ink3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7:28.549"/>
    </inkml:context>
    <inkml:brush xml:id="br0">
      <inkml:brushProperty name="width" value="0.1" units="cm"/>
      <inkml:brushProperty name="height" value="0.1" units="cm"/>
      <inkml:brushProperty name="color" value="#E71224"/>
    </inkml:brush>
  </inkml:definitions>
  <inkml:trace contextRef="#ctx0" brushRef="#br0">338 1 292 0 0,'0'0'587'0'0,"12"3"-809"0"0,39 14 8 0 0,-49-16 204 0 0,0 0 0 0 0,0 0 1 0 0,-1 0-1 0 0,1 1 0 0 0,0-1 1 0 0,-1 1-1 0 0,1-1 0 0 0,-1 1 1 0 0,0-1-1 0 0,0 1 0 0 0,1 0 1 0 0,-1 0-1 0 0,0 0 0 0 0,0 0 1 0 0,-1-1-1 0 0,1 1 0 0 0,0 0 1 0 0,-1 0-1 0 0,1 1 0 0 0,-1-1 1 0 0,1 0-1 0 0,-1 0 0 0 0,0 0 1 0 0,0 0-1 0 0,0 0 0 0 0,0 0 0 0 0,-1 0 1 0 0,1 0-1 0 0,-1 3 0 0 0,1 3 34 0 0,-1-4 23 0 0,1-1 0 0 0,-1 0 0 0 0,0 1-1 0 0,0-1 1 0 0,0 0 0 0 0,0 0 0 0 0,-1 0 0 0 0,1 0-1 0 0,-1 0 1 0 0,0 0 0 0 0,0 0 0 0 0,0 0 0 0 0,0-1 0 0 0,0 1-1 0 0,-1-1 1 0 0,1 0 0 0 0,-1 1 0 0 0,1-1 0 0 0,-5 2 0 0 0,-8 6 349 0 0,0-1 0 0 0,-23 10 1 0 0,28-14-219 0 0,-34 13 211 0 0,0-1 1 0 0,-50 11-1 0 0,-20 7-316 0 0,102-28-421 0 0,18-3-130 0 0,25-4-933 0 0,-8-6 215 0 0</inkml:trace>
</inkml:ink>
</file>

<file path=ppt/ink/ink3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7:29.005"/>
    </inkml:context>
    <inkml:brush xml:id="br0">
      <inkml:brushProperty name="width" value="0.1" units="cm"/>
      <inkml:brushProperty name="height" value="0.1" units="cm"/>
      <inkml:brushProperty name="color" value="#E71224"/>
    </inkml:brush>
  </inkml:definitions>
  <inkml:trace contextRef="#ctx0" brushRef="#br0">47 0 56 0 0,'0'0'-17'0'0,"5"14"-15"0"0,-3-9 30 0 0,4 8 2 0 0,-1 1-1 0 0,-1-1 1 0 0,0 1 0 0 0,0 1-1 0 0,-2-1 1 0 0,1 0-1 0 0,-1 19 1 0 0,-2-30 163 0 0,-1 0-1 0 0,0 1 1 0 0,0-1 0 0 0,0 0-1 0 0,0 0 1 0 0,0 0 0 0 0,0 0-1 0 0,-1 0 1 0 0,1-1 0 0 0,-1 1-1 0 0,0 0 1 0 0,0-1 0 0 0,0 1 0 0 0,-2 2-1 0 0,2-4 48 0 0,1 0-1 0 0,0 0 1 0 0,0 0-1 0 0,0 0 1 0 0,-1 0 0 0 0,1 0-1 0 0,-1 0 1 0 0,1 0-1 0 0,-1 0 1 0 0,1-1 0 0 0,-1 1-1 0 0,1 0 1 0 0,-1-1-1 0 0,1 0 1 0 0,-1 1-1 0 0,0-1 1 0 0,1 0 0 0 0,-1 0-1 0 0,0 0 1 0 0,1 0-1 0 0,-1 0 1 0 0,0 0-1 0 0,1 0 1 0 0,-1-1 0 0 0,0 1-1 0 0,1 0 1 0 0,-1-1-1 0 0,1 0 1 0 0,-3 0-1 0 0,3 0-164 0 0,0 0-1 0 0,0 0 0 0 0,0 0 0 0 0,0 0 0 0 0,0 0 0 0 0,0 0 0 0 0,0-1 0 0 0,0 1 0 0 0,1 0 0 0 0,-1-1 0 0 0,0 1 0 0 0,1 0 0 0 0,-1-1 0 0 0,1 1 1 0 0,-1-1-1 0 0,1 1 0 0 0,0-1 0 0 0,0 1 0 0 0,-1-1 0 0 0,1 1 0 0 0,0-1 0 0 0,0 1 0 0 0,1-1 0 0 0,-1 1 0 0 0,0-1 0 0 0,0 1 0 0 0,1 0 0 0 0,-1-1 0 0 0,2-2 1 0 0,0-2-96 0 0,0 1 0 0 0,0-1 1 0 0,1 1-1 0 0,0 0 1 0 0,0-1-1 0 0,5-5 1 0 0,-1 2-19 0 0,1 0 1 0 0,0 1-1 0 0,1 0 1 0 0,0 0-1 0 0,0 1 1 0 0,0 0-1 0 0,1 1 1 0 0,0 0-1 0 0,1 0 1 0 0,20-7-1 0 0,-12 7-699 0 0,-1 1-1 0 0,1 1 0 0 0,0 1 1 0 0,0 1-1 0 0,37 0 0 0 0,-16 2-1966 0 0,-21 0 1410 0 0</inkml:trace>
</inkml:ink>
</file>

<file path=ppt/ink/ink3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7:29.444"/>
    </inkml:context>
    <inkml:brush xml:id="br0">
      <inkml:brushProperty name="width" value="0.1" units="cm"/>
      <inkml:brushProperty name="height" value="0.1" units="cm"/>
      <inkml:brushProperty name="color" value="#E71224"/>
    </inkml:brush>
  </inkml:definitions>
  <inkml:trace contextRef="#ctx0" brushRef="#br0">73 67 140 0 0,'0'0'3158'0'0,"0"7"-4382"0"0,0 9 1265 0 0,-1 0 0 0 0,-1 0 0 0 0,0-1 0 0 0,-7 23 1 0 0,-26 68 1129 0 0,23-70-736 0 0,7-26-379 0 0,-1 4-3603 0 0,6-15 3292 0 0</inkml:trace>
  <inkml:trace contextRef="#ctx0" brushRef="#br0" timeOffset="1">60 133 484 0 0,'0'0'3652'0'0,"24"-81"-2860"0"0,-19 63-7 0 0,-3 4-333 0 0,2 2-256 0 0,-1 7-196 0 0,-2 2 0 0 0,2 3-312 0 0,2 2-1093 0 0,-1 7 1053 0 0,4-2-212 0 0,-3 0-844 0 0,1-1-600 0 0</inkml:trace>
</inkml:ink>
</file>

<file path=ppt/ink/ink3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7:29.835"/>
    </inkml:context>
    <inkml:brush xml:id="br0">
      <inkml:brushProperty name="width" value="0.1" units="cm"/>
      <inkml:brushProperty name="height" value="0.1" units="cm"/>
      <inkml:brushProperty name="color" value="#E71224"/>
    </inkml:brush>
  </inkml:definitions>
  <inkml:trace contextRef="#ctx0" brushRef="#br0">92 74 120 0 0,'0'0'389'0'0,"1"11"-322"0"0,1-3 12 0 0,-1-3-25 0 0,0 0 0 0 0,0 0 0 0 0,0 0 1 0 0,-1 0-1 0 0,0 0 0 0 0,0 0 0 0 0,0 0 1 0 0,-1 0-1 0 0,1 0 0 0 0,-1 0 0 0 0,0 0 1 0 0,-1 0-1 0 0,1-1 0 0 0,-1 1 1 0 0,-3 7-1 0 0,1-7 242 0 0,0 0 0 0 0,0-1 0 0 0,0 0 0 0 0,-1 0 0 0 0,1 0 0 0 0,-1 0 0 0 0,0 0 0 0 0,0-1 0 0 0,-1 0 0 0 0,1 0 0 0 0,0-1 0 0 0,-1 0 0 0 0,0 1 0 0 0,-12 1 478 0 0,19-7-756 0 0,0 1 1 0 0,1-1-1 0 0,-1 1 0 0 0,1-1 0 0 0,-1 1 1 0 0,1-1-1 0 0,0 1 0 0 0,0 0 0 0 0,0 0 0 0 0,0 0 1 0 0,0 0-1 0 0,5-3 0 0 0,-1 0-24 0 0,47-38-1321 0 0,77-48 0 0 0,-82 59 1390 0 0,-48 32-64 0 0,37-21-122 0 0,-35 20 94 0 0,0 0 0 0 0,-1 0 0 0 0,1 0 0 0 0,0 0-1 0 0,0 0 1 0 0,0 1 0 0 0,0-1 0 0 0,0 1 0 0 0,0 0 0 0 0,0-1 0 0 0,0 1 0 0 0,0 0-1 0 0,0 0 1 0 0,0 0 0 0 0,0 1 0 0 0,0-1 0 0 0,0 0 0 0 0,3 1 0 0 0,-2 3-22 0 0,-1 0 0 0 0,1 0 0 0 0,-1 0 1 0 0,0 1-1 0 0,0-1 0 0 0,0 0 1 0 0,0 1-1 0 0,-1-1 0 0 0,0 1 0 0 0,0 0 1 0 0,0-1-1 0 0,0 7 0 0 0,1 7 279 0 0,0 0-1 0 0,-2 0 1 0 0,0 1-1 0 0,-1-1 0 0 0,-4 22 1 0 0,-9 15-2672 0 0</inkml:trace>
</inkml:ink>
</file>

<file path=ppt/ink/ink3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7:30.276"/>
    </inkml:context>
    <inkml:brush xml:id="br0">
      <inkml:brushProperty name="width" value="0.1" units="cm"/>
      <inkml:brushProperty name="height" value="0.1" units="cm"/>
      <inkml:brushProperty name="color" value="#E71224"/>
    </inkml:brush>
  </inkml:definitions>
  <inkml:trace contextRef="#ctx0" brushRef="#br0">171 1 92 0 0,'0'0'6069'0'0,"5"-1"-7878"0"0,-5 1 1779 0 0,0 0 1 0 0,0 0-1 0 0,0 1 1 0 0,1-1 0 0 0,-1 0-1 0 0,0 0 1 0 0,0 0-1 0 0,0 0 1 0 0,1 0 0 0 0,-1 1-1 0 0,0-1 1 0 0,0 0-1 0 0,0 0 1 0 0,0 0 0 0 0,0 0-1 0 0,1 1 1 0 0,-1-1-1 0 0,0 0 1 0 0,0 0-1 0 0,0 0 1 0 0,0 1 0 0 0,0-1-1 0 0,0 0 1 0 0,0 0-1 0 0,0 1 1 0 0,1 28 46 0 0,-2-1-1 0 0,-1 1 1 0 0,-10 55 0 0 0,-32 81 956 0 0,44-163-964 0 0,-6 18 589 0 0,-17 37-1 0 0,21-53-787 0 0,0 1-1 0 0,0-1 0 0 0,-1 0 0 0 0,1 1 1 0 0,-1-1-1 0 0,0 0 0 0 0,0-1 0 0 0,-1 1 1 0 0,1 0-1 0 0,-1-1 0 0 0,0 0 0 0 0,0 0 1 0 0,-8 5-1 0 0,6-6-1533 0 0,1-2 287 0 0</inkml:trace>
  <inkml:trace contextRef="#ctx0" brushRef="#br0" timeOffset="1">0 342 272 0 0,'0'0'6179'0'0,"3"-9"-6368"0"0,13-31-146 0 0,-14 38 319 0 0,0 0 1 0 0,-1 1-1 0 0,1-1 0 0 0,0 1 1 0 0,0-1-1 0 0,0 1 0 0 0,0 0 0 0 0,0 0 1 0 0,0 0-1 0 0,1 0 0 0 0,-1 0 0 0 0,0 0 1 0 0,0 0-1 0 0,1 1 0 0 0,-1 0 0 0 0,0-1 1 0 0,1 1-1 0 0,-1 0 0 0 0,1 0 1 0 0,-1 0-1 0 0,4 1 0 0 0,5-2-64 0 0,79-6 235 0 0,-20 1-1665 0 0,83-16 0 0 0,-110 11-334 0 0</inkml:trace>
</inkml:ink>
</file>

<file path=ppt/ink/ink3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7:30.935"/>
    </inkml:context>
    <inkml:brush xml:id="br0">
      <inkml:brushProperty name="width" value="0.1" units="cm"/>
      <inkml:brushProperty name="height" value="0.1" units="cm"/>
      <inkml:brushProperty name="color" value="#E71224"/>
    </inkml:brush>
  </inkml:definitions>
  <inkml:trace contextRef="#ctx0" brushRef="#br0">443 76 12 0 0,'0'0'3894'0'0,"5"-11"-2990"0"0,11-34-201 0 0,-13 28 734 0 0,-3 17-1436 0 0,-1-1 1 0 0,1 1 0 0 0,0 0 0 0 0,0 0-1 0 0,0 0 1 0 0,0 0 0 0 0,-1 0-1 0 0,1-1 1 0 0,0 1 0 0 0,0 0-1 0 0,0 0 1 0 0,0 0 0 0 0,-1 0 0 0 0,1 0-1 0 0,0 0 1 0 0,0 0 0 0 0,0 0-1 0 0,-1 0 1 0 0,1 0 0 0 0,0 0-1 0 0,0 0 1 0 0,0 0 0 0 0,-1 0 0 0 0,1 0-1 0 0,0 0 1 0 0,0 0 0 0 0,0 0-1 0 0,-1 0 1 0 0,1 0 0 0 0,0 0-1 0 0,0 0 1 0 0,0 0 0 0 0,-1 0 0 0 0,1 0-1 0 0,0 0 1 0 0,0 1 0 0 0,0-1-1 0 0,-1 0 1 0 0,-22 19-958 0 0,17-15 1175 0 0,-50 40-417 0 0,1 2 0 0 0,-93 103 1 0 0,128-125 79 0 0,1 0 1 0 0,1 2-1 0 0,1 0 0 0 0,1 1 1 0 0,2 1-1 0 0,0 0 1 0 0,2 1-1 0 0,1 0 0 0 0,-9 42 1 0 0,17-59 137 0 0,1 0 1 0 0,0 0-1 0 0,1 0 1 0 0,0 0-1 0 0,1 1 0 0 0,0-1 1 0 0,1 0-1 0 0,0 0 1 0 0,1 0-1 0 0,0 0 1 0 0,1 0-1 0 0,1 0 1 0 0,0 0-1 0 0,0-1 0 0 0,1 0 1 0 0,0 0-1 0 0,1 0 1 0 0,1-1-1 0 0,0 0 1 0 0,0 0-1 0 0,1 0 1 0 0,0-1-1 0 0,0 0 0 0 0,1-1 1 0 0,0 0-1 0 0,19 13 1 0 0,-24-19 2 0 0,1 3 180 0 0,0-1-1 0 0,1-1 0 0 0,0 1 1 0 0,-1-1-1 0 0,1 0 0 0 0,1-1 1 0 0,-1 1-1 0 0,0-1 1 0 0,0 0-1 0 0,8 1 0 0 0,14-3 1015 0 0,25-1-1510 0 0,-17 2-6160 0 0,-91-4 4671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4:12.741"/>
    </inkml:context>
    <inkml:brush xml:id="br0">
      <inkml:brushProperty name="width" value="0.035" units="cm"/>
      <inkml:brushProperty name="height" value="0.035" units="cm"/>
    </inkml:brush>
  </inkml:definitions>
  <inkml:trace contextRef="#ctx0" brushRef="#br0">136 10 3712,'-1'-10'7339,"2"31"-6793,-8 314 2355,-28 1-2682,9-95 77,22-202-280,2-5-2,-2 1-1,-1-1 0,-1-1 0,-15 44 0,21-77-9,0 1-1,0 0 1,-1 0 0,1-1 0,0 1 0,-1 0 0,1-1-1,0 1 1,-1 0 0,1-1 0,-1 1 0,1 0 0,-1-1-1,1 1 1,-1-1 0,1 1 0,-1-1 0,0 1 0,0-1-1,-7-6-866,0-28-1468,13-32-2392,2 23 1181</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6:44.703"/>
    </inkml:context>
    <inkml:brush xml:id="br0">
      <inkml:brushProperty name="width" value="0.035" units="cm"/>
      <inkml:brushProperty name="height" value="0.035" units="cm"/>
    </inkml:brush>
  </inkml:definitions>
  <inkml:trace contextRef="#ctx0" brushRef="#br0">874 12 9241,'0'-1'159,"-1"0"1,1 0 0,-1 1-1,1-1 1,-1 0 0,1 1-1,-1-1 1,1 1-1,-1-1 1,0 0 0,1 1-1,-1-1 1,0 1 0,0 0-1,1-1 1,-1 1-1,0 0 1,0-1 0,0 1-1,0 0 1,1 0-1,-1 0 1,0 0 0,0-1-1,0 1 1,0 1 0,0-1-1,1 0 1,-1 0-1,0 0 1,0 0 0,0 0-1,0 1 1,1-1 0,-1 0-1,0 1 1,-1 0-1,-34 23-161,24-15 909,-46 36-320,2 2 0,2 3 0,-62 72 0,51-43-650,-99 160 0,138-195-92,-105 162-1948,102-166-1990,-43 44 0,46-59-476</inkml:trace>
</inkml:ink>
</file>

<file path=ppt/ink/ink3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7:33.245"/>
    </inkml:context>
    <inkml:brush xml:id="br0">
      <inkml:brushProperty name="width" value="0.1" units="cm"/>
      <inkml:brushProperty name="height" value="0.1" units="cm"/>
      <inkml:brushProperty name="color" value="#E71224"/>
    </inkml:brush>
  </inkml:definitions>
  <inkml:trace contextRef="#ctx0" brushRef="#br0">1 71 1540 0 0,'0'0'3132'0'0,"1"-11"-2901"0"0,3-49-486 0 0,10 105-1619 0 0,-8 54 1430 0 0,-6-72 433 0 0,1-1 0 0 0,1 1 0 0 0,7 33 0 0 0,-8-59 27 0 0,-1-1 1 0 0,0 0-1 0 0,0 0 1 0 0,0 1-1 0 0,1-1 0 0 0,-1 0 1 0 0,0 0-1 0 0,0 1 1 0 0,1-1-1 0 0,-1 0 1 0 0,0 0-1 0 0,0 0 1 0 0,1 0-1 0 0,-1 1 1 0 0,0-1-1 0 0,1 0 1 0 0,-1 0-1 0 0,0 0 1 0 0,1 0-1 0 0,-1 0 1 0 0,0 0-1 0 0,0 0 1 0 0,1 0-1 0 0,-1 0 1 0 0,0 0-1 0 0,1 0 1 0 0,-1 0-1 0 0,0 0 1 0 0,1 0-1 0 0,-1 0 1 0 0,0 0-1 0 0,1-1 1 0 0,-1 1-1 0 0,0 0 1 0 0,0 0-1 0 0,1 0 1 0 0,-1 0-1 0 0,0-1 1 0 0,1 1-1 0 0,-1 0 1 0 0,0 0-1 0 0,17-11 1870 0 0,-13 8-1688 0 0,51-30-108 0 0,1 2 0 0 0,2 3 0 0 0,100-36 0 0 0,-157 64-90 0 0,4-2-64 0 0,1 0 1 0 0,1 0-1 0 0,-1 1 0 0 0,0 0 0 0 0,0 0 0 0 0,1 0 1 0 0,9 1-1 0 0,-15 0 12 0 0,-1 0 0 0 0,1 1 0 0 0,-1-1 0 0 0,1 0 0 0 0,-1 1 0 0 0,1-1 0 0 0,-1 1 0 0 0,0-1 0 0 0,1 0 0 0 0,-1 1 1 0 0,1-1-1 0 0,-1 1 0 0 0,0-1 0 0 0,0 1 0 0 0,1-1 0 0 0,-1 1 0 0 0,0-1 0 0 0,0 1 0 0 0,1 0 0 0 0,-1-1 0 0 0,0 1 0 0 0,0-1 0 0 0,0 1 0 0 0,0-1 0 0 0,0 1 1 0 0,0 0-1 0 0,0-1 0 0 0,0 1 0 0 0,0-1 0 0 0,0 1 0 0 0,0 0 0 0 0,0-1 0 0 0,-1 1 0 0 0,1-1 0 0 0,0 1 0 0 0,0-1 0 0 0,-1 2 0 0 0,0 0-63 0 0,1 0-1 0 0,-1 0 0 0 0,0 0 1 0 0,0 0-1 0 0,0 0 0 0 0,0 0 1 0 0,0 0-1 0 0,0 0 0 0 0,-3 3 0 0 0,-13 7-1161 0 0</inkml:trace>
</inkml:ink>
</file>

<file path=ppt/ink/ink3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7:33.662"/>
    </inkml:context>
    <inkml:brush xml:id="br0">
      <inkml:brushProperty name="width" value="0.1" units="cm"/>
      <inkml:brushProperty name="height" value="0.1" units="cm"/>
      <inkml:brushProperty name="color" value="#E71224"/>
    </inkml:brush>
  </inkml:definitions>
  <inkml:trace contextRef="#ctx0" brushRef="#br0">216 1 468 0 0,'0'0'3653'0'0,"-3"4"-4572"0"0,-24 41 754 0 0,2 1 1 0 0,2 1 0 0 0,-23 66-1 0 0,1-1-127 0 0,32-86 331 0 0,8-16 82 0 0,0 0 0 0 0,0 1 0 0 0,1-1 0 0 0,0 1 0 0 0,1-1 0 0 0,0 1 0 0 0,-1 14 0 0 0,4-25-122 0 0,0 0-1 0 0,0 0 1 0 0,0 0-1 0 0,0 0 1 0 0,0 0 0 0 0,0 1-1 0 0,0-1 1 0 0,1 0 0 0 0,-1 0-1 0 0,0 0 1 0 0,0 0 0 0 0,0 0-1 0 0,0 0 1 0 0,0 1-1 0 0,0-1 1 0 0,1 0 0 0 0,-1 0-1 0 0,0 0 1 0 0,0 0 0 0 0,0 0-1 0 0,0 0 1 0 0,1 0 0 0 0,-1 0-1 0 0,0 0 1 0 0,0 0-1 0 0,0 0 1 0 0,0 0 0 0 0,1 0-1 0 0,-1 0 1 0 0,0 0 0 0 0,0 0-1 0 0,0 0 1 0 0,1 0 0 0 0,-1 0-1 0 0,0 0 1 0 0,0 0-1 0 0,0 0 1 0 0,0 0 0 0 0,0 0-1 0 0,1 0 1 0 0,-1 0 0 0 0,0 0-1 0 0,0-1 1 0 0,0 1-1 0 0,0 0 1 0 0,0 0 0 0 0,1 0-1 0 0,-1 0 1 0 0,0 0 0 0 0,0 0-1 0 0,0-1 1 0 0,12-7-1149 0 0,13-13-576 0 0</inkml:trace>
</inkml:ink>
</file>

<file path=ppt/ink/ink3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7:34.100"/>
    </inkml:context>
    <inkml:brush xml:id="br0">
      <inkml:brushProperty name="width" value="0.1" units="cm"/>
      <inkml:brushProperty name="height" value="0.1" units="cm"/>
      <inkml:brushProperty name="color" value="#E71224"/>
    </inkml:brush>
  </inkml:definitions>
  <inkml:trace contextRef="#ctx0" brushRef="#br0">269 4 1004 0 0,'0'0'2762'0'0,"12"0"-3792"0"0,-5-1 953 0 0,-3 0 65 0 0,0 0 0 0 0,0 1 0 0 0,0 0 0 0 0,0 0 0 0 0,0 0 0 0 0,0 0 0 0 0,0 1 0 0 0,-1-1 0 0 0,1 1 0 0 0,0 0 0 0 0,0 0 0 0 0,0 0 0 0 0,-1 1-1 0 0,1 0 1 0 0,-1-1 0 0 0,1 1 0 0 0,-1 0 0 0 0,6 5 0 0 0,2 4-57 0 0,-1 1-1 0 0,0 1 1 0 0,0-1-1 0 0,-2 2 1 0 0,1-1-1 0 0,-2 1 1 0 0,0 0-1 0 0,-1 1 0 0 0,0-1 1 0 0,-1 1-1 0 0,0 1 1 0 0,3 24-1 0 0,-2-1 150 0 0,-2 0-1 0 0,-2 1 1 0 0,-5 74-1 0 0,2-89-131 0 0,-2 0 1 0 0,-1 0-1 0 0,-2 0 0 0 0,-13 42 1 0 0,15-57 215 0 0,0-1 1 0 0,0 1-1 0 0,-1-1 1 0 0,-1 0-1 0 0,1-1 1 0 0,-1 1-1 0 0,0-1 1 0 0,-1 0-1 0 0,0 0 1 0 0,-1-1 0 0 0,1 0-1 0 0,-1-1 1 0 0,-1 1-1 0 0,-9 5 1 0 0,-80 33 1803 0 0,72-35-2070 0 0,1 1 0 0 0,0 1 0 0 0,-39 26 1 0 0,47-25 61 0 0,7-4-72 0 0,-1-2 0 0 0,-20 12-1 0 0,0-5-2037 0 0</inkml:trace>
</inkml:ink>
</file>

<file path=ppt/ink/ink3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7:35.256"/>
    </inkml:context>
    <inkml:brush xml:id="br0">
      <inkml:brushProperty name="width" value="0.1" units="cm"/>
      <inkml:brushProperty name="height" value="0.1" units="cm"/>
      <inkml:brushProperty name="color" value="#E71224"/>
    </inkml:brush>
  </inkml:definitions>
  <inkml:trace contextRef="#ctx0" brushRef="#br0">1 3 768 0 0,'0'0'2346'0'0,"37"-2"-1632"0"0,283 10 1696 0 0,-311-5-3404 0 0,-21-6-4250 0 0</inkml:trace>
</inkml:ink>
</file>

<file path=ppt/ink/ink3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7:35.771"/>
    </inkml:context>
    <inkml:brush xml:id="br0">
      <inkml:brushProperty name="width" value="0.1" units="cm"/>
      <inkml:brushProperty name="height" value="0.1" units="cm"/>
      <inkml:brushProperty name="color" value="#E71224"/>
    </inkml:brush>
  </inkml:definitions>
  <inkml:trace contextRef="#ctx0" brushRef="#br0">0 2 2204 0 0,'0'0'3052'0'0,"14"0"-4286"0"0,13 0 1227 0 0,41-1-111 0 0,122 14 0 0 0,-171-8 1077 0 0,12 2 966 0 0,-10-9-6335 0 0,-16 0 3511 0 0,-7 0 216 0 0,-40 4 12 0 0</inkml:trace>
</inkml:ink>
</file>

<file path=ppt/ink/ink3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7:38.175"/>
    </inkml:context>
    <inkml:brush xml:id="br0">
      <inkml:brushProperty name="width" value="0.1" units="cm"/>
      <inkml:brushProperty name="height" value="0.1" units="cm"/>
      <inkml:brushProperty name="color" value="#E71224"/>
    </inkml:brush>
  </inkml:definitions>
  <inkml:trace contextRef="#ctx0" brushRef="#br0">1 1 2948 0 0,'0'0'3180'0'0,"8"1"-5539"0"0,75 16 2383 0 0,138 22 208 0 0,264 3 903 0 0,-485-42-1205 0 0,0 0 0 0 0,0 0 0 0 0,1 0 0 0 0,-1 0 0 0 0,0 0 0 0 0,0 0 0 0 0,1 0 0 0 0,-1 0 1 0 0,0 0-1 0 0,0 0 0 0 0,1 0 0 0 0,-1 0 0 0 0,0-1 0 0 0,0 1 0 0 0,0 0 0 0 0,1 0 0 0 0,-1 0 0 0 0,0 0 0 0 0,0 0 0 0 0,0 0 0 0 0,1 0 1 0 0,-1-1-1 0 0,0 1 0 0 0,0 0 0 0 0,0 0 0 0 0,0 0 0 0 0,1-1 0 0 0,-1 1 0 0 0,0 0 0 0 0,0 0 0 0 0,0 0 0 0 0,0-1 0 0 0,0 1 1 0 0,0 0-1 0 0,0 0 0 0 0,0-1 0 0 0,0 1 0 0 0,0 0 0 0 0,0 0 0 0 0,0 0 0 0 0,0-1 0 0 0,0 1 0 0 0,0 0 0 0 0,0 0 0 0 0,0-1 0 0 0,0 1 1 0 0,0 0-1 0 0,0 0 0 0 0,0-1 0 0 0,0 1 0 0 0,0 0 0 0 0,0 0 0 0 0,0 0 0 0 0,-1-1 0 0 0,1 1 0 0 0,0 0 0 0 0,0 0 0 0 0,0 0 1 0 0,0-1-1 0 0,-1 1 0 0 0,1-1 80 0 0,3 12-915 0 0</inkml:trace>
</inkml:ink>
</file>

<file path=ppt/ink/ink3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7:38.609"/>
    </inkml:context>
    <inkml:brush xml:id="br0">
      <inkml:brushProperty name="width" value="0.1" units="cm"/>
      <inkml:brushProperty name="height" value="0.1" units="cm"/>
      <inkml:brushProperty name="color" value="#E71224"/>
    </inkml:brush>
  </inkml:definitions>
  <inkml:trace contextRef="#ctx0" brushRef="#br0">220 1 796 0 0,'0'0'1230'0'0,"11"0"-1388"0"0,0 1 115 0 0,0-1-1 0 0,-1 1 0 0 0,1 1 1 0 0,-1 0-1 0 0,0 0 1 0 0,0 1-1 0 0,0 1 1 0 0,0-1-1 0 0,0 1 1 0 0,0 1-1 0 0,16 11 0 0 0,-20-11 98 0 0,1 1 0 0 0,-1 0 0 0 0,-1 0 0 0 0,1 0-1 0 0,-1 1 1 0 0,0 0 0 0 0,0 0 0 0 0,-1 1-1 0 0,0-1 1 0 0,0 1 0 0 0,-1 0 0 0 0,0 0-1 0 0,-1 0 1 0 0,1 0 0 0 0,-1 0 0 0 0,-1 1-1 0 0,0-1 1 0 0,0 1 0 0 0,-1-1 0 0 0,0 1 0 0 0,-2 16-1 0 0,1-12 115 0 0,-2 0-1 0 0,0-1 1 0 0,0 1 0 0 0,-1 0-1 0 0,-1-1 1 0 0,0 0-1 0 0,-1 0 1 0 0,0 0 0 0 0,0-1-1 0 0,-2 0 1 0 0,1 0-1 0 0,-1-1 1 0 0,-16 16-1 0 0,-9 4-332 0 0,-1-1-1 0 0,-1-2 0 0 0,-1-2 0 0 0,-2-1 0 0 0,-73 34 0 0 0,46-34-2553 0 0</inkml:trace>
</inkml:ink>
</file>

<file path=ppt/ink/ink3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7:39.885"/>
    </inkml:context>
    <inkml:brush xml:id="br0">
      <inkml:brushProperty name="width" value="0.1" units="cm"/>
      <inkml:brushProperty name="height" value="0.1" units="cm"/>
      <inkml:brushProperty name="color" value="#E71224"/>
    </inkml:brush>
  </inkml:definitions>
  <inkml:trace contextRef="#ctx0" brushRef="#br0">285 211 1004 0 0,'0'0'4247'0'0,"-6"-11"-3305"0"0,-17-38-326 0 0,22 48-616 0 0,0-1 0 0 0,0 1 0 0 0,0-1 0 0 0,0 1 0 0 0,-1 0 0 0 0,1-1 0 0 0,0 1 0 0 0,0 0 0 0 0,-1 0 0 0 0,1 0 0 0 0,-1 0 0 0 0,1 0 0 0 0,-1 0 0 0 0,1 0 0 0 0,-1 1 0 0 0,0-1 0 0 0,1 0 0 0 0,-1 1-1 0 0,0-1 1 0 0,1 1 0 0 0,-1 0 0 0 0,0 0 0 0 0,0 0 0 0 0,0 0 0 0 0,1 0 0 0 0,-1 0 0 0 0,0 0 0 0 0,-3 1 0 0 0,-1 1-121 0 0,-1 0 0 0 0,1 0 0 0 0,0 1 1 0 0,0-1-1 0 0,-8 7 0 0 0,9-7 91 0 0,-12 8-72 0 0,1 1 0 0 0,0 0 0 0 0,0 1 0 0 0,-23 24 0 0 0,34-30 40 0 0,-1-1 0 0 0,1 1 0 0 0,1 0-1 0 0,-1 1 1 0 0,1-1 0 0 0,0 1 0 0 0,1 0 0 0 0,0-1 0 0 0,0 2 0 0 0,0-1 0 0 0,1 0 0 0 0,0 0 0 0 0,0 1 0 0 0,1 0 0 0 0,-1 8 0 0 0,2-15 37 0 0,0 1 0 0 0,0-1 0 0 0,0 0-1 0 0,0 1 1 0 0,1-1 0 0 0,-1 1 0 0 0,0-1 0 0 0,1 0 0 0 0,-1 1 0 0 0,1-1 0 0 0,0 0 0 0 0,-1 0 0 0 0,1 1 0 0 0,0-1 0 0 0,0 0 0 0 0,0 0 0 0 0,0 0 0 0 0,0 0 0 0 0,0 0-1 0 0,2 2 1 0 0,0-2-15 0 0,0 1-1 0 0,0-1 0 0 0,0 1 0 0 0,0-1 0 0 0,0 0 0 0 0,0 0 0 0 0,0 0 0 0 0,6 0 1 0 0,3 0 66 0 0,0 0 0 0 0,0-1 0 0 0,-1-1 1 0 0,15-2-1 0 0,1-3 92 0 0,0-2 0 0 0,0 0 0 0 0,-1-2 1 0 0,0-1-1 0 0,-1-1 0 0 0,0-1 0 0 0,-1-1 0 0 0,-1-1 0 0 0,24-20 0 0 0,-46 34-109 0 0,5-3 202 0 0,-1 0 0 0 0,0 0-1 0 0,0-1 1 0 0,0 0 0 0 0,0 0-1 0 0,-1 0 1 0 0,0-1 0 0 0,6-10-1 0 0,-25 44-2904 0 0,-2 47 2571 0 0,15-69 95 0 0,2 1 0 0 0,-1 0 1 0 0,1-1-1 0 0,0 1 0 0 0,0-1 0 0 0,1 1 1 0 0,0-1-1 0 0,0 1 0 0 0,4 10 0 0 0,-4-15 43 0 0,0 0 0 0 0,0 0 0 0 0,0 0 0 0 0,0 0-1 0 0,1-1 1 0 0,-1 1 0 0 0,1 0 0 0 0,0-1-1 0 0,-1 1 1 0 0,1-1 0 0 0,0 1 0 0 0,0-1 0 0 0,0 0-1 0 0,0 0 1 0 0,0 0 0 0 0,0 0 0 0 0,0 0 0 0 0,0 0-1 0 0,0-1 1 0 0,0 1 0 0 0,0-1 0 0 0,1 1 0 0 0,-1-1-1 0 0,0 0 1 0 0,1 0 0 0 0,-1 0 0 0 0,0 0 0 0 0,0 0-1 0 0,1 0 1 0 0,-1-1 0 0 0,0 1 0 0 0,0-1-1 0 0,4-1 1 0 0,3-1-90 0 0,-1 0 0 0 0,0 0-1 0 0,1-1 1 0 0,-2 0 0 0 0,1-1 0 0 0,0 0-1 0 0,8-7 1 0 0,0-1-64 0 0,-1-1 0 0 0,-1 0 1 0 0,0-2-1 0 0,-1 1 0 0 0,0-2 0 0 0,-1 1 0 0 0,-1-2 1 0 0,-1 0-1 0 0,0 0 0 0 0,12-34 0 0 0,-22 50 224 0 0,1 1-1 0 0,-1-1 0 0 0,0 1 1 0 0,1-1-1 0 0,-1 1 0 0 0,0-1 1 0 0,0 0-1 0 0,0 1 1 0 0,0-1-1 0 0,0 1 0 0 0,0-1 1 0 0,-1 1-1 0 0,1-1 0 0 0,0 1 1 0 0,-1-1-1 0 0,-1-2 1 0 0,-4 4 560 0 0,-2 14-773 0 0,8-13 117 0 0,-1 0 1 0 0,1 0-1 0 0,0 0 1 0 0,-1 0-1 0 0,1 0 0 0 0,0 0 1 0 0,0 0-1 0 0,-1 0 1 0 0,1 0-1 0 0,0 0 1 0 0,0 0-1 0 0,0 0 1 0 0,1 0-1 0 0,-1 0 1 0 0,0 0-1 0 0,0 0 0 0 0,0-1 1 0 0,1 1-1 0 0,-1 0 1 0 0,1 1-1 0 0,-1-1 14 0 0,1-1-1 0 0,-1 1 1 0 0,1-1 0 0 0,-1 0-1 0 0,1 1 1 0 0,0-1-1 0 0,-1 0 1 0 0,1 0-1 0 0,-1 0 1 0 0,1 1-1 0 0,0-1 1 0 0,-1 0 0 0 0,1 0-1 0 0,0 0 1 0 0,-1 0-1 0 0,1 0 1 0 0,0 0-1 0 0,-1 0 1 0 0,1 0-1 0 0,-1 0 1 0 0,1 0 0 0 0,1-1-1 0 0,1 0 98 0 0,1 0 0 0 0,-1 0-1 0 0,1-1 1 0 0,-1 1 0 0 0,1-1 0 0 0,-1 0 0 0 0,0 0-1 0 0,6-5 1 0 0,5-6-4 0 0,-1 0-1 0 0,12-17 1 0 0,-21 26-82 0 0,-1-1 0 0 0,0 1-1 0 0,-1-1 1 0 0,1 1 0 0 0,-1-1 0 0 0,0 0-1 0 0,0 0 1 0 0,0 0 0 0 0,-1 0 0 0 0,0 0 0 0 0,0 0-1 0 0,1-8 1 0 0,-2 12-7 0 0,0 1 1 0 0,0-1-1 0 0,0 0 0 0 0,0 0 1 0 0,0 1-1 0 0,0-1 0 0 0,0 0 0 0 0,0 1 1 0 0,-1-1-1 0 0,1 0 0 0 0,0 1 1 0 0,0-1-1 0 0,-1 0 0 0 0,1 1 0 0 0,0-1 1 0 0,-1 0-1 0 0,1 1 0 0 0,-1-1 0 0 0,1 1 1 0 0,-1-1-1 0 0,1 1 0 0 0,-1-1 1 0 0,1 1-1 0 0,-1-1 0 0 0,1 1 0 0 0,-1 0 1 0 0,0-1-1 0 0,1 1 0 0 0,-1 0 1 0 0,1-1-1 0 0,-1 1 0 0 0,0 0 0 0 0,0 0 1 0 0,1 0-1 0 0,-1 0 0 0 0,0-1 0 0 0,1 1 1 0 0,-1 0-1 0 0,0 0 0 0 0,1 0 1 0 0,-1 1-1 0 0,0-1 0 0 0,0 0 0 0 0,1 0 1 0 0,-1 0-1 0 0,0 0 0 0 0,1 1 1 0 0,-1-1-1 0 0,0 0 0 0 0,1 0 0 0 0,-1 1 1 0 0,1-1-1 0 0,-1 1 0 0 0,0 0 1 0 0,-35 21-686 0 0,23-11 646 0 0,1 1 1 0 0,0 1 0 0 0,1 0-1 0 0,0 0 1 0 0,-14 24 0 0 0,21-30-9 0 0,0-1 0 0 0,1 1 1 0 0,0 0-1 0 0,0 0 0 0 0,0 0 0 0 0,1 1 1 0 0,0-1-1 0 0,1 1 0 0 0,-1-1 0 0 0,2 1 1 0 0,-1 0-1 0 0,1-1 0 0 0,0 1 0 0 0,2 15 1 0 0,0-19 33 0 0,-1 1 0 0 0,1-1 0 0 0,0 0 1 0 0,0 0-1 0 0,1 0 0 0 0,-1 0 0 0 0,1 0 1 0 0,0 0-1 0 0,0 0 0 0 0,0-1 0 0 0,0 0 0 0 0,1 1 1 0 0,-1-1-1 0 0,1-1 0 0 0,0 1 0 0 0,0 0 1 0 0,0-1-1 0 0,0 0 0 0 0,1 0 0 0 0,-1 0 1 0 0,0-1-1 0 0,1 1 0 0 0,5 0 0 0 0,0 1 41 0 0,1-1 0 0 0,0 0 0 0 0,-1-1 0 0 0,1 0-1 0 0,0-1 1 0 0,0 0 0 0 0,0-1 0 0 0,-1 0 0 0 0,13-2 0 0 0,-9-2-641 0 0,-1 1 0 0 0,22-12 0 0 0,-35 15 578 0 0,26-11-1180 0 0</inkml:trace>
</inkml:ink>
</file>

<file path=ppt/ink/ink3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7:40.319"/>
    </inkml:context>
    <inkml:brush xml:id="br0">
      <inkml:brushProperty name="width" value="0.1" units="cm"/>
      <inkml:brushProperty name="height" value="0.1" units="cm"/>
      <inkml:brushProperty name="color" value="#E71224"/>
    </inkml:brush>
  </inkml:definitions>
  <inkml:trace contextRef="#ctx0" brushRef="#br0">88 0 1632 0 0,'0'0'3232'0'0,"-5"12"-4950"0"0,-6 19 1850 0 0,1 1 0 0 0,2 1 1 0 0,1-1-1 0 0,-5 59 1 0 0,-9 260 853 0 0,21-350-1003 0 0,1 1-197 0 0,-1 0 0 0 0,-1 0 0 0 0,1 1 0 0 0,0-1 0 0 0,0 0 0 0 0,-1 0 0 0 0,1 0 0 0 0,-1 0 0 0 0,0 0-1 0 0,1 0 1 0 0,-1 0 0 0 0,0 0 0 0 0,0 0 0 0 0,-2 3 0 0 0,-2-2-916 0 0</inkml:trace>
</inkml:ink>
</file>

<file path=ppt/ink/ink3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7:40.929"/>
    </inkml:context>
    <inkml:brush xml:id="br0">
      <inkml:brushProperty name="width" value="0.1" units="cm"/>
      <inkml:brushProperty name="height" value="0.1" units="cm"/>
      <inkml:brushProperty name="color" value="#E71224"/>
    </inkml:brush>
  </inkml:definitions>
  <inkml:trace contextRef="#ctx0" brushRef="#br0">1 926 1016 0 0,'0'0'2952'0'0,"6"-10"-2734"0"0,-2 1-240 0 0,-3 4 1 0 0,1 1 1 0 0,0 0-1 0 0,0 0 0 0 0,1 0 1 0 0,-1 0-1 0 0,1 0 1 0 0,0 1-1 0 0,0-1 0 0 0,0 1 1 0 0,0 0-1 0 0,0 0 1 0 0,1 0-1 0 0,0 0 0 0 0,0 0 1 0 0,-1 1-1 0 0,6-2 1 0 0,62-28 139 0 0,20-8-214 0 0,125-73-1 0 0,-233 133 507 0 0,1 0 0 0 0,-21 37 0 0 0,35-54-417 0 0,1-1 0 0 0,-1 1 1 0 0,1-1-1 0 0,0 1 0 0 0,-1 0 0 0 0,1 0 0 0 0,1 0 0 0 0,-1-1 1 0 0,0 1-1 0 0,1 0 0 0 0,-1 4 0 0 0,1-6 9 0 0,0-1 1 0 0,0 1-1 0 0,1-1 0 0 0,-1 1 0 0 0,0-1 1 0 0,0 1-1 0 0,0-1 0 0 0,0 1 0 0 0,1-1 1 0 0,-1 1-1 0 0,0-1 0 0 0,1 1 0 0 0,-1-1 1 0 0,0 1-1 0 0,1-1 0 0 0,-1 0 0 0 0,0 1 1 0 0,1-1-1 0 0,-1 1 0 0 0,1-1 0 0 0,-1 0 1 0 0,1 1-1 0 0,0-1 0 0 0,0 0 21 0 0,0 1 0 0 0,1-1-1 0 0,-1 0 1 0 0,1 1 0 0 0,-1-1 0 0 0,1 0 0 0 0,-1 0-1 0 0,1 0 1 0 0,-1 0 0 0 0,1-1 0 0 0,-1 1 0 0 0,3-1-1 0 0,4-2 29 0 0,1 0-1 0 0,-1 0 1 0 0,0-1-1 0 0,9-5 1 0 0,-10 5-80 0 0,1 0 1 0 0,-1 0-1 0 0,1 1 1 0 0,15-5-1 0 0,-23 10-10 0 0,1-1 0 0 0,-1 0-1 0 0,0 1 1 0 0,1-1-1 0 0,0 1 1 0 0,-1-1-1 0 0,1 0 1 0 0,0 1-1 0 0,0-1 1 0 0,0 0-1 0 0,0 0 1 0 0,0 0-1 0 0,0 0 1 0 0,0 1-1 0 0,0-1 1 0 0,0-1-1 0 0,3 3 1 0 0,3-2 97 0 0,0 0 1 0 0,1 0-1 0 0,-1 0 1 0 0,1-1-1 0 0,-1-1 1 0 0,1 1-1 0 0,-1-1 1 0 0,0 0-1 0 0,1-1 1 0 0,-1 1-1 0 0,0-2 1 0 0,7-2-1 0 0,2-1-57 0 0,0-1 0 0 0,-1 0-1 0 0,0-1 1 0 0,16-13 0 0 0,-30 20 5 0 0,2 0 23 0 0,0-1 1 0 0,0 1-1 0 0,-1-1 1 0 0,1 0-1 0 0,-1 0 0 0 0,0 0 1 0 0,1 0-1 0 0,-1-1 1 0 0,0 1-1 0 0,0-1 0 0 0,-1 1 1 0 0,1-1-1 0 0,0 0 1 0 0,-1 1-1 0 0,0-1 0 0 0,1 0 1 0 0,-1 0-1 0 0,1-6 1 0 0,-22 27-330 0 0,16-13 281 0 0,1 0 1 0 0,0 1 0 0 0,0-1-1 0 0,1 1 1 0 0,-1 0 0 0 0,1 0-1 0 0,1 0 1 0 0,-1 0-1 0 0,1 0 1 0 0,-1 6 0 0 0,2-10 22 0 0,0 0 0 0 0,0 0 0 0 0,1 0 0 0 0,-1-1 0 0 0,0 1 0 0 0,1 0 0 0 0,-1 0 0 0 0,1 0 0 0 0,0-1 0 0 0,-1 1 0 0 0,1 0 0 0 0,0-1 0 0 0,0 1 0 0 0,0-1 0 0 0,0 1 0 0 0,0-1 1 0 0,1 1-1 0 0,-1-1 0 0 0,0 0 0 0 0,1 0 0 0 0,-1 0 0 0 0,1 0 0 0 0,-1 1 0 0 0,1-2 0 0 0,-1 1 0 0 0,1 0 0 0 0,0 0 0 0 0,0-1 0 0 0,-1 1 0 0 0,1 0 0 0 0,0-1 0 0 0,0 0 0 0 0,0 1 0 0 0,-1-1 0 0 0,1 0 0 0 0,0 0 0 0 0,3-1 1 0 0,10 1 22 0 0,-1-1 0 0 0,0 0 0 0 0,0-1 0 0 0,0-1 0 0 0,0 0 0 0 0,0-1 0 0 0,0 0 0 0 0,-1-1 0 0 0,0-1 0 0 0,21-12 0 0 0,5-5 64 0 0,-2-2 0 0 0,39-33 0 0 0,-32 19-125 0 0,-1-1 1 0 0,-2-3 0 0 0,-2-1 0 0 0,-2-2 0 0 0,-2-1 0 0 0,-2-2-1 0 0,30-61 1 0 0,-56 97-121 0 0,0-1-1 0 0,-1 0 1 0 0,0 0-1 0 0,-2 0 1 0 0,1-1-1 0 0,-2 0 1 0 0,0 0 0 0 0,-1 0-1 0 0,0 0 1 0 0,-1 0-1 0 0,-2-30 1 0 0,1 43 137 0 0,0 1 1 0 0,0 0-1 0 0,0 0 1 0 0,-1-1-1 0 0,1 1 1 0 0,0 0-1 0 0,-1 0 1 0 0,1-1-1 0 0,-1 1 1 0 0,1 0-1 0 0,-1 0 1 0 0,1 0-1 0 0,-1 0 1 0 0,0 0-1 0 0,0 0 1 0 0,1 0-1 0 0,-1 0 1 0 0,0 0-1 0 0,0 0 1 0 0,0 0-1 0 0,0 0 1 0 0,0 1-1 0 0,0-1 1 0 0,0 0-1 0 0,-1 1 1 0 0,1-1 0 0 0,0 1-1 0 0,0-1 1 0 0,0 1-1 0 0,-1-1 1 0 0,1 1-1 0 0,0 0 1 0 0,0 0-1 0 0,-1 0 1 0 0,1 0-1 0 0,0 0 1 0 0,-1 0-1 0 0,1 0 1 0 0,-2 0-1 0 0,-1 1-17 0 0,1 0-1 0 0,-1 1 0 0 0,0-1 1 0 0,0 1-1 0 0,0-1 1 0 0,1 1-1 0 0,-1 0 0 0 0,1 1 1 0 0,0-1-1 0 0,-1 1 1 0 0,-2 3-1 0 0,-10 11 69 0 0,2 0 0 0 0,0 1 1 0 0,1 1-1 0 0,1 0 0 0 0,1 0 0 0 0,1 2 0 0 0,0-1 0 0 0,2 1 1 0 0,0 0-1 0 0,1 1 0 0 0,1 0 0 0 0,2 0 0 0 0,-4 34 1 0 0,7-38 49 0 0,0-1 1 0 0,1 1 0 0 0,1 0 0 0 0,1 0 0 0 0,0 0 0 0 0,2 0 0 0 0,9 29-1 0 0,-9-34-55 0 0,1-1 0 0 0,1 0-1 0 0,0 0 1 0 0,1-1 0 0 0,0 0-1 0 0,1 0 1 0 0,0-1 0 0 0,0 0-1 0 0,1 0 1 0 0,1-1 0 0 0,12 10-1 0 0,-13-12 39 0 0,1-1-1 0 0,0 0 1 0 0,1-1-1 0 0,-1 0 0 0 0,1 0 1 0 0,0-1-1 0 0,0-1 0 0 0,0 0 1 0 0,0 0-1 0 0,15 0 1 0 0,-8-1-479 0 0,1-1 1 0 0,0-1 0 0 0,0 0 0 0 0,-1-2 0 0 0,36-7-1 0 0,10-9-2391 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6:45.093"/>
    </inkml:context>
    <inkml:brush xml:id="br0">
      <inkml:brushProperty name="width" value="0.035" units="cm"/>
      <inkml:brushProperty name="height" value="0.035" units="cm"/>
    </inkml:brush>
  </inkml:definitions>
  <inkml:trace contextRef="#ctx0" brushRef="#br0">0 368 6133,'8'-19'1042,"0"1"0,1 1 0,15-21 1,-9 17-737,1 1 0,0 1 0,2 0 1,23-19-1,-17 18-241,2 1-1,1 1 1,0 1 0,1 2-1,1 0 1,33-11 0,-41 19-47,0 1-1,1 1 1,-1 1 0,1 1 0,0 1 0,27 0 0,-37 2-40,1 1 1,0 0 0,-1 1-1,0 0 1,1 1 0,-1 0-1,0 1 1,-1 0 0,1 1-1,-1 1 1,1-1-1,11 10 1,-21-14 18,1 1 0,-1 0 0,0-1 0,0 1 0,1 0 0,-1 0 0,0 1 0,0-1 0,-1 0 0,1 1 0,-1-1 0,1 1 0,-1 0 0,0-1 0,1 1 0,-2 0 0,1 0 0,0 0 0,0-1 0,-1 1 0,0 0 0,1 0 0,-1 0 0,0 0 0,0 0 0,-1 0 0,1 0 0,-1 0 0,1 0 0,-1 0 0,0-1 0,0 1 0,-2 4 0,-2 0 137,0 0 0,0 0 0,0 0 0,-1-1 0,0 1 0,0-2 0,-1 1 0,0-1 0,0 0 0,-10 6 0,-16 7 194,-1-1 0,-1-2 0,0-2 0,-38 10 0,-149 24-297,121-27-224,100-20 181,-58 15-1058,55-14 713,0 1 0,0-1 0,0 1 0,0 0-1,1 0 1,-1 0 0,1 1 0,-1-1 0,1 1 0,0 0 0,0 0 0,-3 4 0,3 3-2127,8-2-459</inkml:trace>
</inkml:ink>
</file>

<file path=ppt/ink/ink3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7:41.537"/>
    </inkml:context>
    <inkml:brush xml:id="br0">
      <inkml:brushProperty name="width" value="0.1" units="cm"/>
      <inkml:brushProperty name="height" value="0.1" units="cm"/>
      <inkml:brushProperty name="color" value="#E71224"/>
    </inkml:brush>
  </inkml:definitions>
  <inkml:trace contextRef="#ctx0" brushRef="#br0">110 1 184 0 0,'0'0'12'0'0,"-80"64"-76"0"0,65-48 64 0 0,7-6 140 0 0,2 0-140 0 0</inkml:trace>
</inkml:ink>
</file>

<file path=ppt/ink/ink3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7:41.987"/>
    </inkml:context>
    <inkml:brush xml:id="br0">
      <inkml:brushProperty name="width" value="0.1" units="cm"/>
      <inkml:brushProperty name="height" value="0.1" units="cm"/>
      <inkml:brushProperty name="color" value="#E71224"/>
    </inkml:brush>
  </inkml:definitions>
  <inkml:trace contextRef="#ctx0" brushRef="#br0">964 28 1044 0 0,'-16'-5'37'0'0,"15"5"-31"0"0,-19-6 123 0 0,-1 1 1 0 0,0 1 0 0 0,-1 1 0 0 0,-33-1 0 0 0,-251 13 527 0 0,-10 1-680 0 0,295-10 8 0 0,-58 2-128 0 0,70-1 111 0 0,1 0 0 0 0,0 0 0 0 0,0 1 0 0 0,0 0 0 0 0,0 1 0 0 0,0 0 0 0 0,-8 4 0 0 0,15-7-15 0 0,0 0-1 0 0,0 1 1 0 0,0-1-1 0 0,1 1 1 0 0,-1-1-1 0 0,0 1 0 0 0,0 0 1 0 0,1-1-1 0 0,-1 1 1 0 0,0-1-1 0 0,1 1 1 0 0,-1 0-1 0 0,0 0 1 0 0,1 0-1 0 0,-1-1 1 0 0,0 2-1 0 0,4 2-1040 0 0</inkml:trace>
</inkml:ink>
</file>

<file path=ppt/ink/ink3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7:42.423"/>
    </inkml:context>
    <inkml:brush xml:id="br0">
      <inkml:brushProperty name="width" value="0.1" units="cm"/>
      <inkml:brushProperty name="height" value="0.1" units="cm"/>
      <inkml:brushProperty name="color" value="#E71224"/>
    </inkml:brush>
  </inkml:definitions>
  <inkml:trace contextRef="#ctx0" brushRef="#br0">374 0 264 0 0,'7'20'733'0'0,"102"314"1367"0"0,-107-326-1789 0 0,0 0-1 0 0,-1 0 1 0 0,0 0-1 0 0,0 12 1 0 0,-23-18 2165 0 0,0-2-2490 0 0,0 1 0 0 0,-1 2 0 0 0,1 0 0 0 0,0 1 0 0 0,1 1 0 0 0,-1 1 0 0 0,-36 16 0 0 0,32-9 2 0 0,0 1 1 0 0,1 1 0 0 0,1 1-1 0 0,1 2 1 0 0,-33 30-1 0 0,2 2-2608 0 0,25-27-369 0 0</inkml:trace>
</inkml:ink>
</file>

<file path=ppt/ink/ink3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7:44.184"/>
    </inkml:context>
    <inkml:brush xml:id="br0">
      <inkml:brushProperty name="width" value="0.1" units="cm"/>
      <inkml:brushProperty name="height" value="0.1" units="cm"/>
      <inkml:brushProperty name="color" value="#E71224"/>
    </inkml:brush>
  </inkml:definitions>
  <inkml:trace contextRef="#ctx0" brushRef="#br0">73 99 704 0 0,'0'0'3051'0'0,"-2"-12"-2148"0"0,2 10-817 0 0,-9-83 4322 0 0,3 222-6420 0 0,-5 50 3251 0 0,2-120-1000 0 0,6-30 97 0 0,-2-1-1 0 0,-22 69 5130 0 0,26-120-4263 0 0,6-24-1530 0 0,3 16 189 0 0,0 1 0 0 0,2-1 0 0 0,1 2 0 0 0,0-1 0 0 0,2 2-1 0 0,0 0 1 0 0,26-30 0 0 0,-2 9-891 0 0,1 2 0 0 0,54-44 0 0 0,-35 41-1579 0 0,-17 22-2075 0 0,-29 17 1864 0 0</inkml:trace>
</inkml:ink>
</file>

<file path=ppt/ink/ink3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7:44.637"/>
    </inkml:context>
    <inkml:brush xml:id="br0">
      <inkml:brushProperty name="width" value="0.1" units="cm"/>
      <inkml:brushProperty name="height" value="0.1" units="cm"/>
      <inkml:brushProperty name="color" value="#E71224"/>
    </inkml:brush>
  </inkml:definitions>
  <inkml:trace contextRef="#ctx0" brushRef="#br0">41 293 220 0 0,'0'0'1598'0'0,"14"-3"-1018"0"0,1-1-447 0 0,-1 0 0 0 0,1 0 0 0 0,-1-1 0 0 0,0-1 0 0 0,0-1 0 0 0,25-15 0 0 0,-28 13-7 0 0,-1 0 0 0 0,0 0 0 0 0,-1-1 0 0 0,0 0 0 0 0,0 0 1 0 0,11-19-1 0 0,-17 24-46 0 0,0 0 1 0 0,0 0 0 0 0,-1-1 0 0 0,0 1 0 0 0,1-1-1 0 0,-2 0 1 0 0,1 1 0 0 0,-1-1 0 0 0,0 0 0 0 0,0 0-1 0 0,0 0 1 0 0,-1 0 0 0 0,0 0 0 0 0,0 0-1 0 0,-1 0 1 0 0,0 0 0 0 0,-1-7 0 0 0,1 11-21 0 0,0-1 0 0 0,1 1 1 0 0,-1 0-1 0 0,0 0 0 0 0,0 0 0 0 0,-1 0 1 0 0,1 0-1 0 0,0 0 0 0 0,-1 0 0 0 0,1 1 1 0 0,-1-1-1 0 0,1 0 0 0 0,-1 1 0 0 0,0-1 1 0 0,0 1-1 0 0,1-1 0 0 0,-1 1 1 0 0,0 0-1 0 0,-4-1 0 0 0,3 0-59 0 0,-1 1 1 0 0,0 1-1 0 0,1-1 0 0 0,-1 0 0 0 0,0 1 1 0 0,0 0-1 0 0,0 0 0 0 0,0 0 0 0 0,1 0 1 0 0,-9 2-1 0 0,3 0-102 0 0,0 1-1 0 0,0 0 1 0 0,0 0 0 0 0,0 1 0 0 0,1 0 0 0 0,-1 1-1 0 0,1 0 1 0 0,-14 10 0 0 0,13-6 124 0 0,-1 1 1 0 0,1-1-1 0 0,0 1 0 0 0,1 1 1 0 0,1 0-1 0 0,-1 0 1 0 0,2 1-1 0 0,0-1 0 0 0,0 1 1 0 0,1 1-1 0 0,0-1 1 0 0,-5 26-1 0 0,8-29 3 0 0,1 0 0 0 0,0 0 1 0 0,0 0-1 0 0,1 0 0 0 0,0 0 0 0 0,1 1 0 0 0,0-1 0 0 0,0 0 1 0 0,1 0-1 0 0,0 0 0 0 0,1 0 0 0 0,-1-1 0 0 0,2 1 0 0 0,0-1 0 0 0,0 1 1 0 0,0-1-1 0 0,1-1 0 0 0,0 1 0 0 0,9 10 0 0 0,-6-10 3 0 0,-1 0 0 0 0,1-1 0 0 0,1 0 0 0 0,0 0 0 0 0,0-1 0 0 0,0 0 0 0 0,0-1 0 0 0,1 0 0 0 0,0 0-1 0 0,0-1 1 0 0,0-1 0 0 0,20 5 0 0 0,-20-6-468 0 0,1 0 1 0 0,0-1-1 0 0,0-1 0 0 0,0 0 0 0 0,-1 0 0 0 0,1-1 0 0 0,20-4 0 0 0,-7-3-1299 0 0</inkml:trace>
</inkml:ink>
</file>

<file path=ppt/ink/ink3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7:45.074"/>
    </inkml:context>
    <inkml:brush xml:id="br0">
      <inkml:brushProperty name="width" value="0.1" units="cm"/>
      <inkml:brushProperty name="height" value="0.1" units="cm"/>
      <inkml:brushProperty name="color" value="#E71224"/>
    </inkml:brush>
  </inkml:definitions>
  <inkml:trace contextRef="#ctx0" brushRef="#br0">230 77 1200 0 0,'0'0'4720'0'0,"-4"6"-5557"0"0,-12 18 826 0 0,12-14-34 0 0,8-9 190 0 0,7-7 403 0 0,-6 1-483 0 0,-1-1 1 0 0,1 0-1 0 0,-2 0 1 0 0,1 0 0 0 0,0-1-1 0 0,-1 1 1 0 0,0-1-1 0 0,2-9 1 0 0,-4 15-74 0 0,-1-1 1 0 0,1 1 0 0 0,-1-1-1 0 0,0 1 1 0 0,1 0-1 0 0,-1-1 1 0 0,0 1 0 0 0,0-1-1 0 0,0 1 1 0 0,0-1-1 0 0,0 1 1 0 0,-1-1 0 0 0,1 1-1 0 0,0 0 1 0 0,-1-1 0 0 0,1 1-1 0 0,-1-1 1 0 0,1 1-1 0 0,-1 0 1 0 0,0-1 0 0 0,1 1-1 0 0,-1 0 1 0 0,0 0-1 0 0,0 0 1 0 0,0 0 0 0 0,0 0-1 0 0,0 0 1 0 0,0 0 0 0 0,0 0-1 0 0,0 0 1 0 0,-1 0-1 0 0,1 0 1 0 0,0 0 0 0 0,0 1-1 0 0,-1-1 1 0 0,1 1-1 0 0,0-1 1 0 0,-1 1 0 0 0,1-1-1 0 0,-1 1 1 0 0,1 0 0 0 0,-1 0-1 0 0,1 0 1 0 0,-1 0-1 0 0,1 0 1 0 0,0 0 0 0 0,-3 0-1 0 0,-4 1-24 0 0,-1-1 0 0 0,0 2 0 0 0,1-1 0 0 0,-1 1 0 0 0,1 1 0 0 0,0-1 0 0 0,0 1 1 0 0,0 1-1 0 0,0 0 0 0 0,0 0 0 0 0,0 0 0 0 0,1 1 0 0 0,0 0 0 0 0,0 0 0 0 0,1 1 0 0 0,-1 0 0 0 0,-7 10 0 0 0,6-8 74 0 0,1 1-1 0 0,0 0 1 0 0,0 1 0 0 0,1-1 0 0 0,0 1 0 0 0,1 0-1 0 0,0 1 1 0 0,0 0 0 0 0,1-1 0 0 0,1 1 0 0 0,0 1-1 0 0,-3 19 1 0 0,6-25-16 0 0,-1 0 1 0 0,1 0-1 0 0,0 0 0 0 0,1 0 1 0 0,-1 0-1 0 0,1 0 0 0 0,0 0 0 0 0,1 0 1 0 0,0-1-1 0 0,-1 1 0 0 0,2 0 1 0 0,-1-1-1 0 0,1 0 0 0 0,0 1 0 0 0,0-1 1 0 0,0 0-1 0 0,1 0 0 0 0,0-1 1 0 0,-1 1-1 0 0,2-1 0 0 0,-1 0 0 0 0,1 0 1 0 0,-1 0-1 0 0,1 0 0 0 0,0-1 1 0 0,0 0-1 0 0,1 0 0 0 0,-1 0 0 0 0,0-1 1 0 0,9 3-1 0 0,5 1-107 0 0,0-1-1 0 0,1 0 1 0 0,-1-1-1 0 0,1-1 1 0 0,0-1-1 0 0,0-1 1 0 0,0-1 0 0 0,31-4-1 0 0,-24-2-1578 0 0,-1-6-925 0 0</inkml:trace>
</inkml:ink>
</file>

<file path=ppt/ink/ink3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7:45.550"/>
    </inkml:context>
    <inkml:brush xml:id="br0">
      <inkml:brushProperty name="width" value="0.1" units="cm"/>
      <inkml:brushProperty name="height" value="0.1" units="cm"/>
      <inkml:brushProperty name="color" value="#E71224"/>
    </inkml:brush>
  </inkml:definitions>
  <inkml:trace contextRef="#ctx0" brushRef="#br0">0 0 2764 0 0,'0'0'5241'0'0</inkml:trace>
</inkml:ink>
</file>

<file path=ppt/ink/ink3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7:50.008"/>
    </inkml:context>
    <inkml:brush xml:id="br0">
      <inkml:brushProperty name="width" value="0.1" units="cm"/>
      <inkml:brushProperty name="height" value="0.1" units="cm"/>
      <inkml:brushProperty name="color" value="#E71224"/>
    </inkml:brush>
  </inkml:definitions>
  <inkml:trace contextRef="#ctx0" brushRef="#br0">19 0 912 0 0,'0'0'2024'0'0,"-17"23"-3852"0"0,16-17 1632 0 0,1-3 16 0 0,0 3 88 0 0,2-1-352 0 0</inkml:trace>
</inkml:ink>
</file>

<file path=ppt/ink/ink3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7:50.646"/>
    </inkml:context>
    <inkml:brush xml:id="br0">
      <inkml:brushProperty name="width" value="0.1" units="cm"/>
      <inkml:brushProperty name="height" value="0.1" units="cm"/>
      <inkml:brushProperty name="color" value="#E71224"/>
    </inkml:brush>
  </inkml:definitions>
  <inkml:trace contextRef="#ctx0" brushRef="#br0">455 0 1552 0 0,'0'0'6549'0'0,"-47"25"-10250"0"0,8-1 3546 0 0,-38 30 0 0 0,-57 35 735 0 0,-15-15 206 0 0,141-71-3004 0 0</inkml:trace>
</inkml:ink>
</file>

<file path=ppt/ink/ink3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7:51.054"/>
    </inkml:context>
    <inkml:brush xml:id="br0">
      <inkml:brushProperty name="width" value="0.1" units="cm"/>
      <inkml:brushProperty name="height" value="0.1" units="cm"/>
      <inkml:brushProperty name="color" value="#E71224"/>
    </inkml:brush>
  </inkml:definitions>
  <inkml:trace contextRef="#ctx0" brushRef="#br0">338 1 6733 0 0,'0'0'587'0'0,"-10"13"-4517"0"0,-1 1 3872 0 0,-71 91-43 0 0,69-90 268 0 0,0-1 0 0 0,-1-1 0 0 0,-1 0 1 0 0,0 0-1 0 0,-1-2 0 0 0,0 0 0 0 0,0 0 0 0 0,-1-2 0 0 0,-30 12 0 0 0,40-18-51 0 0,-22 7 1642 0 0,13-10-4192 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6:46.296"/>
    </inkml:context>
    <inkml:brush xml:id="br0">
      <inkml:brushProperty name="width" value="0.035" units="cm"/>
      <inkml:brushProperty name="height" value="0.035" units="cm"/>
    </inkml:brush>
  </inkml:definitions>
  <inkml:trace contextRef="#ctx0" brushRef="#br0">434 19 5657,'-2'-2'386,"0"0"1,-1 1-1,1-1 1,0 1-1,0-1 1,-1 1 0,1 0-1,-1 0 1,1 0-1,-5-1 1,-29 0 552,20 3-936,1 1 1,-22 6 0,17-2 152,0 0 1,0 1-1,0 1 0,1 1 0,0 1 1,0 0-1,-16 14 0,23-15-172,0 1-1,0 0 1,1 1-1,1 0 1,0 0 0,1 1-1,0 1 1,0-1-1,2 1 1,-10 21-1,15-29 11,0 0 0,1 0 0,-1 0 0,1 0 0,0 1 0,1-1 0,-1 0 0,1 1 0,0-1 0,1 0 0,-1 0 0,3 8 0,-3-11 4,1 0 0,-1 0 0,1 0 0,0 0 0,0 0 0,0 0 0,0-1 0,0 1-1,1 0 1,-1-1 0,0 1 0,1-1 0,-1 1 0,1-1 0,-1 0 0,1 0 0,0 1 0,0-1 0,-1 0-1,1-1 1,0 1 0,0 0 0,0 0 0,0-1 0,0 1 0,0-1 0,0 0 0,0 0 0,0 0 0,0 0-1,0 0 1,0 0 0,0 0 0,4-1 0,14-3-15,-1-2 0,1 1 0,-1-2 0,0-1 0,0 0-1,-1-2 1,30-20 0,111-93-91,-139 106 191,-10 10 121,-1-1 0,0 0 0,0-1 0,0 0 0,-1 0 0,12-18 0,-46 68-172,17-28 67,0 0 0,2 0 0,-12 26 0,14-24-79,0 0 1,-4 26 0,9-37-13,-1-1 0,1 0 0,-1 1 0,1-1 0,0 1 0,1-1 0,-1 1-1,0-1 1,1 1 0,0-1 0,0 0 0,0 1 0,0-1 0,1 0 0,-1 0 0,1 0-1,0 0 1,3 5 0,-3-7 44,0 0-1,0 0 0,0 0 0,0 0 1,0 0-1,0-1 0,0 1 0,0-1 1,0 1-1,1-1 0,-1 0 0,0 0 1,0 0-1,0 0 0,1-1 0,-1 1 1,0 0-1,0-1 0,0 0 0,4-1 1,45-18 332,-48 18-381,61-31 58,-3-2-1,0-3 1,107-89-1,-163 123-41,-2 2-4,-1 0-1,0 1 1,1-1-1,-1 0 1,0 0 0,0 0-1,-1-1 1,1 1 0,0 0-1,2-5 1,-20 36-1481,8-12 1474,1 1 0,-6 23 0,12-36-5,0 1-1,0-1 1,0 1-1,0 0 1,1-1-1,0 1 1,0 0-1,0 0 0,1-1 1,0 1-1,0-1 1,2 7-1,-2-11 24,0 0-1,0 0 0,0 0 0,0 0 1,0 0-1,0 0 0,0 0 0,0 0 0,0 0 1,0-1-1,0 1 0,1 0 0,-1-1 1,0 1-1,1 0 0,-1-1 0,0 0 1,1 1-1,-1-1 0,1 0 0,-1 0 1,0 0-1,1 0 0,-1 0 0,1 0 1,-1 0-1,0 0 0,3-1 0,42-11 405,-44 11-452,29-11 52,-1-1-1,-1-1 1,0-1 0,-1-2 0,0-1 0,-2-1 0,0-1 0,35-36-1,-61 56-35,0 0 0,0 0 0,0 0 0,0 0-1,1 0 1,-1 0 0,0 0 0,0 0-1,0 0 1,0 0 0,0 0 0,0 0 0,1 0-1,-1 0 1,0-1 0,0 1 0,0 0-1,0 0 1,0 0 0,0 0 0,0 0-1,0 0 1,1-1 0,-1 1 0,0 0 0,0 0-1,0 0 1,0 0 0,0 0 0,0-1-1,0 1 1,0 0 0,0 0 0,0 0 0,0 0-1,0-1 1,0 1 0,0 0 0,0 0-1,0 0 1,0 0 0,0 0 0,0-1 0,-1 1-1,1 0 1,0 0 0,0 0 0,0 0-1,0 0 1,0 0 0,0-1 0,0 1 0,-1 0-1,-10 2-521,-15 10 218,9-1 327,-1 2 1,2 0-1,0 1 0,-28 30 0,40-39-30,-1 1 1,1-1-1,0 1 0,1-1 1,-1 1-1,1 0 0,0 0 0,1 1 1,-1-1-1,1 1 0,0-1 1,1 1-1,0 0 0,0-1 1,0 1-1,1 0 0,0 0 1,0 0-1,2 8 0,-2-14 23,1 1-1,-1 0 0,1-1 0,-1 1 1,1-1-1,0 1 0,0-1 1,0 0-1,0 1 0,0-1 1,0 0-1,0 1 0,0-1 0,0 0 1,1 0-1,-1 0 0,0 0 1,1 0-1,-1 0 0,3 0 0,-1 1 34,1-1-1,0 0 1,-1-1-1,1 1 0,0 0 1,0-1-1,-1 0 1,7 0-1,5-2 45,-1-1 1,-1 0-1,24-7 0,-1-5-131,0-1-1,41-26 1,-44 24-103,0 0 0,54-19 0,-74 33 97,-1 0 0,1 1-1,-1 0 1,1 1-1,16 0 1,-26 2 24,0-1 0,-1 2 1,1-1-1,0 0 0,0 1 0,-1-1 1,1 1-1,0 0 0,-1-1 1,1 1-1,-1 1 0,1-1 0,-1 0 1,0 1-1,1-1 0,-1 1 0,0 0 1,0-1-1,0 1 0,0 0 0,0 0 1,0 1-1,-1-1 0,1 0 0,-1 0 1,0 1-1,1-1 0,-1 1 0,0-1 1,0 1-1,0 3 0,1 5 44,-1 0-1,0 0 0,0 0 0,-2 0 1,1 1-1,-1-1 0,-1 0 1,0 0-1,0 0 0,-6 14 0,1-4 42,-2 0 0,0 0 0,-1-1-1,-15 22 1,17-31-11,0 0 0,0 0 0,-1-1 1,0-1-1,-16 13 0,22-19 9,0 0 1,-1-1 0,1 1 0,-1-1 0,0 0-1,0 0 1,0-1 0,0 1 0,0-1 0,0 0-1,0 0 1,0 0 0,-1 0 0,1-1 0,0 0-1,-1 0 1,1 0 0,0 0 0,0 0 0,-8-3-1,63-18-247,189-48-215,-30 11 300,-169 45 31,31-9-9,111-50 0,-147 54 153,-15 9-31,-1 0-1,0-2 0,0-1 1,28-22-1,-47 33-23,1 0 0,-1-1 0,1 1 0,-1 0 0,0-1 0,0 1 0,1-1-1,-1 1 1,0-1 0,0 1 0,-1-1 0,1 0 0,0 0 0,0 1 0,0-3 0,-1 3-21,0 0 1,0 0 0,0 0 0,0 0 0,-1 0-1,1 1 1,0-1 0,0 0 0,-1 0 0,1 0-1,0 1 1,-1-1 0,1 0 0,-1 0-1,1 1 1,-1-1 0,1 0 0,-1 1 0,0-1-1,1 1 1,-1-1 0,0 0 0,0 1 0,-4-3-53,1 1 1,-1 0-1,0 0 0,0 1 1,0-1-1,0 1 1,0 0-1,0 1 1,-8-1-1,-12 0 69,-1 2-1,0 1 1,1 1 0,0 1-1,0 1 1,-36 13-1,50-15 12,0 1 0,1 1-1,-1-1 1,1 2 0,0-1-1,0 2 1,1-1 0,0 1-1,0 1 1,1-1-1,0 2 1,0-1 0,0 1-1,1 0 1,1 0 0,-10 19-1,13-20 1,0 0 0,1 0 0,0 1 0,1-1 0,0 1 0,0-1 0,0 1 0,1-1-1,1 1 1,-1-1 0,2 1 0,-1-1 0,1 1 0,0-1 0,1 0 0,-1 0 0,2 0 0,-1 0-1,1-1 1,0 1 0,1-1 0,0 0 0,7 8 0,-2-3 25,0-1-1,1 0 1,0 0 0,1-1 0,0-1-1,1 0 1,-1 0 0,2-2 0,-1 1 0,1-2-1,0 0 1,16 5 0,-13-8 187,-10-5-1671,-6-4-4684,-7-8-1148</inkml:trace>
</inkml:ink>
</file>

<file path=ppt/ink/ink3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195"/>
    </inkml:context>
    <inkml:brush xml:id="br0">
      <inkml:brushProperty name="width" value="0.1" units="cm"/>
      <inkml:brushProperty name="height" value="0.1" units="cm"/>
      <inkml:brushProperty name="color" value="#E71224"/>
    </inkml:brush>
  </inkml:definitions>
  <inkml:trace contextRef="#ctx0" brushRef="#br0">1 0 5032 0 0,'0'0'6442'0'0,"1"8"-7674"0"0,6 90 2234 0 0,-8-74-947 0 0,2 0-1 0 0,1 0 0 0 0,1 0 1 0 0,1 0-1 0 0,1 0 0 0 0,9 25 0 0 0,-14-48 31 0 0,1 0 0 0 0,-1 0 0 0 0,1-1 0 0 0,-1 1 0 0 0,1 0 0 0 0,0 0-1 0 0,-1 0 1 0 0,1 0 0 0 0,0 0 0 0 0,-1-1 0 0 0,1 1 0 0 0,0 0 0 0 0,0-1 0 0 0,0 1-1 0 0,0 0 1 0 0,0-1 0 0 0,0 0 0 0 0,0 1 0 0 0,0-1 0 0 0,0 1 0 0 0,0-1 0 0 0,0 0-1 0 0,0 0 1 0 0,0 1 0 0 0,0-1 0 0 0,0 0 0 0 0,0 0 0 0 0,0 0 0 0 0,0 0 0 0 0,0 0-1 0 0,0-1 1 0 0,0 1 0 0 0,0 0 0 0 0,0 0 0 0 0,0-1 0 0 0,0 1 0 0 0,0 0-1 0 0,2-2 1 0 0,5-2 528 0 0,-1 0-1 0 0,1 0 0 0 0,-1-1 0 0 0,7-6 0 0 0,-2 2-588 0 0,40-29 70 0 0,-2-2 0 0 0,-1-2 0 0 0,74-84 0 0 0,-119 121-331 0 0,-3 3-43 0 0,1 0 1 0 0,-1 1 0 0 0,1-1 0 0 0,-1 0-1 0 0,1 1 1 0 0,0-1 0 0 0,0 1 0 0 0,-1 0-1 0 0,1-1 1 0 0,0 1 0 0 0,0 0 0 0 0,3-1-1 0 0,-5 22-5531 0 0,-18 12 1895 0 0,0-10-40 0 0</inkml:trace>
</inkml:ink>
</file>

<file path=ppt/ink/ink3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196"/>
    </inkml:context>
    <inkml:brush xml:id="br0">
      <inkml:brushProperty name="width" value="0.1" units="cm"/>
      <inkml:brushProperty name="height" value="0.1" units="cm"/>
      <inkml:brushProperty name="color" value="#E71224"/>
    </inkml:brush>
  </inkml:definitions>
  <inkml:trace contextRef="#ctx0" brushRef="#br0">76 0 6361 0 0,'0'0'694'0'0,"0"15"145"0"0,-7 66 955 0 0,-24 115 0 0 0,20-154-1863 0 0,4-15-75 0 0,0 1 0 0 0,2 0 0 0 0,-2 42-1 0 0,7-70 68 0 0,0 1 0 0 0,0-1 0 0 0,0 1 0 0 0,0 0 0 0 0,0-1 0 0 0,0 1 0 0 0,0-1 0 0 0,0 1 0 0 0,0-1 0 0 0,1 1 0 0 0,-1-1-1 0 0,0 1 1 0 0,0-1 0 0 0,0 1 0 0 0,1-1 0 0 0,-1 1 0 0 0,0-1 0 0 0,1 0 0 0 0,-1 1 0 0 0,0-1 0 0 0,1 1 0 0 0,-1-1 0 0 0,1 0 0 0 0,-1 1-1 0 0,1-1 1 0 0,-1 0 0 0 0,1 0 0 0 0,-1 1 0 0 0,1-1 0 0 0,-1 0 0 0 0,1 0 0 0 0,-1 0 0 0 0,1 1 0 0 0,-1-1 0 0 0,1 0 0 0 0,1 0-159 0 0,-1 0 1 0 0,1 0 0 0 0,-1-1-1 0 0,1 1 1 0 0,-1 0-1 0 0,1-1 1 0 0,-1 1 0 0 0,0 0-1 0 0,1-1 1 0 0,-1 0 0 0 0,1 1-1 0 0,-1-1 1 0 0,0 0-1 0 0,2-1 1 0 0,17-15-2460 0 0</inkml:trace>
</inkml:ink>
</file>

<file path=ppt/ink/ink3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197"/>
    </inkml:context>
    <inkml:brush xml:id="br0">
      <inkml:brushProperty name="width" value="0.1" units="cm"/>
      <inkml:brushProperty name="height" value="0.1" units="cm"/>
      <inkml:brushProperty name="color" value="#E71224"/>
    </inkml:brush>
  </inkml:definitions>
  <inkml:trace contextRef="#ctx0" brushRef="#br0">0 78 1084 0 0,'0'0'9226'0'0,"15"-7"-8865"0"0,-11 5-349 0 0,17-9 227 0 0,-1 1-1 0 0,1 1 1 0 0,1 1 0 0 0,23-5-1 0 0,-15 7-119 0 0,0 1 0 0 0,0 1 0 0 0,1 2 0 0 0,-1 1-1 0 0,1 2 1 0 0,39 5 0 0 0,-65-5-248 0 0,1 0 1 0 0,-1 1-1 0 0,1 0 1 0 0,-1 0-1 0 0,1 1 0 0 0,-1-1 1 0 0,0 1-1 0 0,0 0 1 0 0,6 5-1 0 0,-9-6-99 0 0,0-1-1 0 0,0 1 0 0 0,-1-1 1 0 0,1 1-1 0 0,-1 0 0 0 0,1 0 0 0 0,-1 0 1 0 0,0 0-1 0 0,1 0 0 0 0,-1 0 1 0 0,0 0-1 0 0,0 1 0 0 0,-1-1 1 0 0,1 0-1 0 0,0 0 0 0 0,-1 1 1 0 0,1-1-1 0 0,-1 0 0 0 0,0 1 1 0 0,0-1-1 0 0,0 0 0 0 0,0 1 1 0 0,0-1-1 0 0,-1 1 0 0 0,1-1 1 0 0,-2 5-1 0 0,-9 16-3507 0 0</inkml:trace>
  <inkml:trace contextRef="#ctx0" brushRef="#br0" timeOffset="1">47 325 248 0 0,'0'0'7885'0'0,"81"9"-8081"0"0,-53-9 472 0 0,6-4-120 0 0,2 0-108 0 0,6-1 44 0 0,0-1-92 0 0,0-1-184 0 0,-2 1-908 0 0,-11-1-977 0 0,8 0-2799 0 0</inkml:trace>
</inkml:ink>
</file>

<file path=ppt/ink/ink3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199"/>
    </inkml:context>
    <inkml:brush xml:id="br0">
      <inkml:brushProperty name="width" value="0.1" units="cm"/>
      <inkml:brushProperty name="height" value="0.1" units="cm"/>
      <inkml:brushProperty name="color" value="#E71224"/>
    </inkml:brush>
  </inkml:definitions>
  <inkml:trace contextRef="#ctx0" brushRef="#br0">1 1 784 0 0,'0'0'11326'0'0,"10"12"-11195"0"0,31 42-52 0 0,-37-48-58 0 0,-1 1-1 0 0,0-1 1 0 0,-1 1-1 0 0,1 0 1 0 0,-1-1-1 0 0,-1 1 1 0 0,1 0-1 0 0,-1 0 1 0 0,0 0-1 0 0,-1 0 1 0 0,0 0-1 0 0,0 0 0 0 0,0 0 1 0 0,-3 12-1 0 0,2-4 51 0 0,-2 7 62 0 0,0-1-1 0 0,-2 1 1 0 0,0-1-1 0 0,-1 0 1 0 0,-2 0-1 0 0,0 0 0 0 0,-21 37 1 0 0,32-106 1798 0 0,0 39-1973 0 0,0-1-1 0 0,1 0 1 0 0,0 1 0 0 0,0 0 0 0 0,1 0 0 0 0,8-13-1 0 0,41-48-329 0 0,-43 57 290 0 0,1-2 0 0 0,35-39-13 0 0,-43 49 48 0 0,2 0-1 0 0,-1 0 1 0 0,1 0-1 0 0,-1 1 0 0 0,1 0 1 0 0,0 0-1 0 0,10-4 1 0 0,-14 7-3 0 0,0 1 0 0 0,0-1-1 0 0,0 1 1 0 0,0-1 0 0 0,0 1 0 0 0,0 0-1 0 0,0 0 1 0 0,0-1 0 0 0,0 1 0 0 0,0 1-1 0 0,0-1 1 0 0,0 0 0 0 0,-1 0 0 0 0,1 1-1 0 0,0-1 1 0 0,0 1 0 0 0,0 0 0 0 0,0-1-1 0 0,0 1 1 0 0,1 1 0 0 0,0 0 33 0 0,0 0-1 0 0,0 1 1 0 0,-1-1 0 0 0,1 1 0 0 0,-1 0-1 0 0,1 0 1 0 0,-1-1 0 0 0,0 1-1 0 0,0 1 1 0 0,1 3 0 0 0,2 5 86 0 0,0 0 1 0 0,-1 0-1 0 0,0 0 1 0 0,-2 0-1 0 0,3 17 1 0 0,-3-16 33 0 0,-2 0 1 0 0,1 0-1 0 0,-2 0 1 0 0,0 0-1 0 0,0 0 1 0 0,-5 21-1 0 0,4-27-80 0 0,0 0-1 0 0,-1-1 1 0 0,1 1 0 0 0,-1 0-1 0 0,0-1 1 0 0,-1 1 0 0 0,0-1-1 0 0,0 0 1 0 0,0 0 0 0 0,-1-1-1 0 0,1 1 1 0 0,-2-1 0 0 0,-7 7-1 0 0</inkml:trace>
</inkml:ink>
</file>

<file path=ppt/ink/ink3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00"/>
    </inkml:context>
    <inkml:brush xml:id="br0">
      <inkml:brushProperty name="width" value="0.1" units="cm"/>
      <inkml:brushProperty name="height" value="0.1" units="cm"/>
      <inkml:brushProperty name="color" value="#E71224"/>
    </inkml:brush>
  </inkml:definitions>
  <inkml:trace contextRef="#ctx0" brushRef="#br0">78 120 2872 0 0,'0'0'4535'0'0,"12"-13"-3317"0"0,40-43 118 0 0,-45 49-778 0 0,0 1-1 0 0,0-1 1 0 0,1 1 0 0 0,15-9-1 0 0,-21 14-455 0 0,1 0 0 0 0,-1 0-1 0 0,0-1 1 0 0,1 2-1 0 0,-1-1 1 0 0,1 0-1 0 0,-1 0 1 0 0,1 1-1 0 0,-1-1 1 0 0,1 1-1 0 0,0 0 1 0 0,-1 0 0 0 0,1 0-1 0 0,-1 0 1 0 0,1 0-1 0 0,-1 1 1 0 0,4 0-1 0 0,-4 0-108 0 0,0 0 0 0 0,-1 0 0 0 0,1 0-1 0 0,-1 1 1 0 0,1-1 0 0 0,-1 0 0 0 0,0 1-1 0 0,0-1 1 0 0,1 1 0 0 0,-1-1 0 0 0,0 1-1 0 0,0 0 1 0 0,0 0 0 0 0,-1-1 0 0 0,1 1 0 0 0,0 0-1 0 0,-1 0 1 0 0,1 2 0 0 0,8 38-104 0 0,-9-41 114 0 0,2 23 10 0 0,-1 0 0 0 0,-1-1 0 0 0,-1 1 0 0 0,-1 0 0 0 0,-2 0 0 0 0,-9 39 0 0 0,-55 139 390 0 0,55-166-357 0 0,-12 30-23 0 0,-47 122 196 0 0,19-68-3253 0 0,50-115 2530 0 0,3-2 146 0 0,-1-1 1 0 0,0 0-1 0 0,0 0 1 0 0,0 0 0 0 0,0 0-1 0 0,-1 0 1 0 0,1 0-1 0 0,0 0 1 0 0,-1 0 0 0 0,0 0-1 0 0,1-1 1 0 0,-1 1-1 0 0,-3 2 1 0 0</inkml:trace>
</inkml:ink>
</file>

<file path=ppt/ink/ink3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01"/>
    </inkml:context>
    <inkml:brush xml:id="br0">
      <inkml:brushProperty name="width" value="0.1" units="cm"/>
      <inkml:brushProperty name="height" value="0.1" units="cm"/>
      <inkml:brushProperty name="color" value="#E71224"/>
    </inkml:brush>
  </inkml:definitions>
  <inkml:trace contextRef="#ctx0" brushRef="#br0">39 1 1016 0 0,'0'0'9442'0'0,"-2"8"-8976"0"0,-3 20-208 0 0,-3 0 1 0 0,-16 42 0 0 0,27-85 1905 0 0,12-41-904 0 0,0 30-3889 0 0,-13 24 2133 0 0,-1 1 0 0 0,1-1 0 0 0,-1 1 0 0 0,1-1 0 0 0,0 1 0 0 0,0 0 0 0 0,-1 0 0 0 0,1 0 0 0 0,0 0 0 0 0,0 0 0 0 0,3-1 0 0 0,9 0-5015 0 0</inkml:trace>
</inkml:ink>
</file>

<file path=ppt/ink/ink3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02"/>
    </inkml:context>
    <inkml:brush xml:id="br0">
      <inkml:brushProperty name="width" value="0.1" units="cm"/>
      <inkml:brushProperty name="height" value="0.1" units="cm"/>
      <inkml:brushProperty name="color" value="#E71224"/>
    </inkml:brush>
  </inkml:definitions>
  <inkml:trace contextRef="#ctx0" brushRef="#br0">1 0 2764 0 0,'0'0'10577'0'0,"2"8"-10489"0"0,1 0-19 0 0,-1 0-1 0 0,0 1 1 0 0,0-1-1 0 0,-1 1 1 0 0,0-1 0 0 0,0 1-1 0 0,-1-1 1 0 0,0 1-1 0 0,-1 0 1 0 0,-2 10-1 0 0,12-48 3227 0 0,-5 21-3205 0 0,-1 0-1 0 0,0-1 0 0 0,-1 1 0 0 0,0-1 0 0 0,1-13 0 0 0,-3 49-3409 0 0,0-16 2461 0 0,-1-7 269 0 0,1 0-1 0 0,0 0 1 0 0,0-1 0 0 0,0 1 0 0 0,1 0-1 0 0,-1 0 1 0 0,1-1 0 0 0,2 7-1 0 0,7 6-4266 0 0</inkml:trace>
</inkml:ink>
</file>

<file path=ppt/ink/ink3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03"/>
    </inkml:context>
    <inkml:brush xml:id="br0">
      <inkml:brushProperty name="width" value="0.1" units="cm"/>
      <inkml:brushProperty name="height" value="0.1" units="cm"/>
      <inkml:brushProperty name="color" value="#E71224"/>
    </inkml:brush>
  </inkml:definitions>
  <inkml:trace contextRef="#ctx0" brushRef="#br0">0 43 6749 0 0,'0'0'8076'0'0,"6"4"-9131"0"0,-1 1 1066 0 0,0 0 0 0 0,-1 1 0 0 0,1-1-1 0 0,-1 1 1 0 0,0 0 0 0 0,-1 0 0 0 0,4 9 0 0 0,22 56 223 0 0,-25-59-215 0 0,-3-6-7 0 0,1 0 1 0 0,-1-1-1 0 0,1 1 0 0 0,1-1 0 0 0,-1 1 0 0 0,1-1 0 0 0,0 0 0 0 0,0 0 0 0 0,0 0 1 0 0,1-1-1 0 0,0 1 0 0 0,6 6 0 0 0,-8-11 73 0 0,0 1-1 0 0,-1 0 1 0 0,1-1 0 0 0,0 0-1 0 0,0 1 1 0 0,0-1-1 0 0,0 0 1 0 0,0 0 0 0 0,-1 0-1 0 0,1 0 1 0 0,0 0 0 0 0,0 0-1 0 0,0-1 1 0 0,0 1-1 0 0,0-1 1 0 0,-1 1 0 0 0,1-1-1 0 0,0 0 1 0 0,0 1 0 0 0,2-3-1 0 0,34-25 1181 0 0,-27 20-1127 0 0,28-25-286 0 0,-2-2 0 0 0,-1-2 0 0 0,57-75 0 0 0,-146 154-9651 0 0,26-15 6050 0 0</inkml:trace>
</inkml:ink>
</file>

<file path=ppt/ink/ink3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04"/>
    </inkml:context>
    <inkml:brush xml:id="br0">
      <inkml:brushProperty name="width" value="0.1" units="cm"/>
      <inkml:brushProperty name="height" value="0.1" units="cm"/>
      <inkml:brushProperty name="color" value="#E71224"/>
    </inkml:brush>
  </inkml:definitions>
  <inkml:trace contextRef="#ctx0" brushRef="#br0">80 1 4940 0 0,'0'0'7976'0'0,"-2"14"-7599"0"0,-68 327 667 0 0,67-334-1278 0 0,-1 7 1094 0 0,4-14-926 0 0,0 0 1 0 0,0 0 0 0 0,0 1-1 0 0,-1-1 1 0 0,1 0 0 0 0,0 0 0 0 0,0 0-1 0 0,0 0 1 0 0,0 1 0 0 0,0-1 0 0 0,0 0-1 0 0,0 0 1 0 0,0 0 0 0 0,0 1-1 0 0,0-1 1 0 0,0 0 0 0 0,0 0 0 0 0,1 0-1 0 0,-1 1 1 0 0,0-1 0 0 0,0 0 0 0 0,0 0-1 0 0,0 0 1 0 0,0 0 0 0 0,0 0-1 0 0,2 2-913 0 0,-1-2 914 0 0,-1 0 0 0 0,0 0-1 0 0,0 0 1 0 0,0 0 0 0 0,0 0 0 0 0,1 0-1 0 0,-1 0 1 0 0,0 0 0 0 0,0 0-1 0 0,0 0 1 0 0,1 0 0 0 0,-1 0 0 0 0,0 0-1 0 0,12-4-4885 0 0</inkml:trace>
</inkml:ink>
</file>

<file path=ppt/ink/ink3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05"/>
    </inkml:context>
    <inkml:brush xml:id="br0">
      <inkml:brushProperty name="width" value="0.1" units="cm"/>
      <inkml:brushProperty name="height" value="0.1" units="cm"/>
      <inkml:brushProperty name="color" value="#E71224"/>
    </inkml:brush>
  </inkml:definitions>
  <inkml:trace contextRef="#ctx0" brushRef="#br0">333 0 3980 0 0,'0'0'9299'0'0,"-10"16"-9974"0"0,-11 17 668 0 0,-29 62-1 0 0,17-28 162 0 0,0-5 86 0 0,7-10-1396 0 0,-2-2 1 0 0,-64 86-1 0 0,91-135 920 0 0,0 0-1 0 0,1 0 0 0 0,-1 0 0 0 0,0 0 1 0 0,0 0-1 0 0,0 0 0 0 0,0 0 1 0 0,0 0-1 0 0,0 0 0 0 0,0 0 1 0 0,0-1-1 0 0,0 1 0 0 0,-1-1 1 0 0,1 1-1 0 0,0-1 0 0 0,0 1 1 0 0,-1-1-1 0 0,1 1 0 0 0,0-1 0 0 0,-1 0 1 0 0,1 0-1 0 0,0 0 0 0 0,-1 0 1 0 0,-1 0-1 0 0,-6-5-2310 0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6:51.491"/>
    </inkml:context>
    <inkml:brush xml:id="br0">
      <inkml:brushProperty name="width" value="0.035" units="cm"/>
      <inkml:brushProperty name="height" value="0.035" units="cm"/>
    </inkml:brush>
  </inkml:definitions>
  <inkml:trace contextRef="#ctx0" brushRef="#br0">362 529 3936,'3'-4'595,"0"1"0,0 0 0,0 0 0,0 0 0,0 0 0,1 0 0,3-2 0,52-24 30,-31 17 43,-11 4-434,0-1 0,-1-1 0,0 0-1,0-1 1,-1-1 0,0-1 0,-1 0 0,-1-1 0,19-24 0,-25 28-210,-1 0 1,0 0 0,0-1-1,-2 0 1,1 0 0,-1 0-1,-1 0 1,0-1 0,0 1-1,-2-1 1,1 0 0,-1 0-1,-1 0 1,0 0 0,-1 1-1,-3-22 1,2 24 13,0 0 1,0 0-1,-1-1 0,0 2 1,-1-1-1,0 0 0,-6-10 1,9 17-34,-1 0 0,1 0 1,-1 0-1,0 0 0,1 0 1,-1 1-1,0-1 1,0 0-1,0 1 0,-1-1 1,1 1-1,0 0 0,0 0 1,-1 0-1,1 0 0,-1 0 1,1 0-1,-1 1 1,1-1-1,-1 1 0,1 0 1,-1 0-1,0 0 0,1 0 1,-1 0-1,1 0 0,-1 1 1,1-1-1,-1 1 1,1 0-1,-5 1 0,-5 4 34,-1 1 0,1 0-1,1 0 1,-1 2-1,1-1 1,1 1 0,-1 1-1,2 0 1,-16 19 0,-7 14 113,-30 52 1,19-19 3,3 1 0,3 3-1,-34 107 1,37-74-151,-36 225 1,46-204-2944,24-133 2868,0-1 0,0 1 0,0-1 0,0 0 0,0 1 0,0-1 0,0 0-1,0 1 1,0-1 0,0 1 0,-1-1 0,1 0 0,0 1 0,0-1 0,0 0 0,-1 1 0,1-1 0,0 0 0,0 0-1,-1 1 1,1-1 0,0 0 0,-1 0 0,1 1 0,0-1 0,-1 0 0,1 0 0,0 0 0,-1 0 0,1 1 0,0-1 0,-1 0-1,1 0 1,-1 0 0,1 0 0,0 0 0,-1 0 0,1 0 0,-1 0 0,-14-9-2011,11 6 1389,-17-11-2117</inkml:trace>
</inkml:ink>
</file>

<file path=ppt/ink/ink3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06"/>
    </inkml:context>
    <inkml:brush xml:id="br0">
      <inkml:brushProperty name="width" value="0.1" units="cm"/>
      <inkml:brushProperty name="height" value="0.1" units="cm"/>
      <inkml:brushProperty name="color" value="#E71224"/>
    </inkml:brush>
  </inkml:definitions>
  <inkml:trace contextRef="#ctx0" brushRef="#br0">0 1 5765 0 0,'0'0'5143'0'0,"12"3"-5908"0"0,1-1 792 0 0,-7-1-11 0 0,-1 0 0 0 0,1 0 0 0 0,-1 0-1 0 0,0 1 1 0 0,1 0 0 0 0,-1 0 0 0 0,0 0 0 0 0,0 1 0 0 0,0 0 0 0 0,0 0-1 0 0,6 5 1 0 0,56 53 58 0 0,-3 4-1 0 0,86 110 0 0 0,-131-152-473 0 0,-19-23 356 0 0,13 13-958 0 0,-13-13 870 0 0,1 0-1 0 0,-1 1 1 0 0,1-1-1 0 0,-1 0 1 0 0,1 0-1 0 0,-1 1 0 0 0,1-1 1 0 0,-1 0-1 0 0,1 0 1 0 0,-1 0-1 0 0,1 0 0 0 0,-1 0 1 0 0,1 0-1 0 0,0 0 1 0 0,-1 0-1 0 0,1 0 0 0 0,-1 0 1 0 0,1 0-1 0 0,-1 0 1 0 0,1 0-1 0 0,-1 0 1 0 0,1 0-1 0 0,-1 0 0 0 0,1-1 1 0 0,-1 1-1 0 0,1 0 1 0 0,-1 0-1 0 0,1-1 0 0 0,-1 1 1 0 0,1 0-1 0 0,-1-1 1 0 0,1 1-1 0 0,0-1 0 0 0,9-11-2065 0 0</inkml:trace>
</inkml:ink>
</file>

<file path=ppt/ink/ink3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07"/>
    </inkml:context>
    <inkml:brush xml:id="br0">
      <inkml:brushProperty name="width" value="0.1" units="cm"/>
      <inkml:brushProperty name="height" value="0.1" units="cm"/>
      <inkml:brushProperty name="color" value="#E71224"/>
    </inkml:brush>
  </inkml:definitions>
  <inkml:trace contextRef="#ctx0" brushRef="#br0">87 37 10497 0 0,'0'0'1619'0'0,"12"-2"-2753"0"0,12-2 1031 0 0,134-21 532 0 0,-129 22-458 0 0,0 2 0 0 0,0 0 0 0 0,49 6 0 0 0,-63 0-1002 0 0,-14-5 931 0 0,-1 0 0 0 0,0 1 0 0 0,1-1 0 0 0,-1 0 0 0 0,0 0 1 0 0,1 0-1 0 0,-1 1 0 0 0,0-1 0 0 0,1 0 0 0 0,-1 0 0 0 0,0 1 0 0 0,0-1 0 0 0,1 0 0 0 0,-1 0 0 0 0,0 1 1 0 0,0-1-1 0 0,1 0 0 0 0,-1 1 0 0 0,0-1 0 0 0,0 0 0 0 0,0 1 0 0 0,0-1 0 0 0,1 1 0 0 0,-1-1 0 0 0,0 0 1 0 0,0 1-1 0 0,0-1 0 0 0,0 0 0 0 0,0 1 0 0 0,0-1 0 0 0,0 1 0 0 0,0-1 0 0 0,0 0 0 0 0,0 1 0 0 0,-1 0 1 0 0,-7 7-2810 0 0</inkml:trace>
  <inkml:trace contextRef="#ctx0" brushRef="#br0" timeOffset="1">0 270 260 0 0,'0'0'6313'0'0,"13"4"-5748"0"0,-11-3-532 0 0,15 5 293 0 0,-1-1-1 0 0,0-1 1 0 0,1 0-1 0 0,28 1 1 0 0,-18-4-228 0 0,133-2 2065 0 0,-137-1-3546 0 0,0-1 1 0 0,35-10-1 0 0,-43 8-2317 0 0</inkml:trace>
</inkml:ink>
</file>

<file path=ppt/ink/ink3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09"/>
    </inkml:context>
    <inkml:brush xml:id="br0">
      <inkml:brushProperty name="width" value="0.1" units="cm"/>
      <inkml:brushProperty name="height" value="0.1" units="cm"/>
      <inkml:brushProperty name="color" value="#E71224"/>
    </inkml:brush>
  </inkml:definitions>
  <inkml:trace contextRef="#ctx0" brushRef="#br0">126 1 6949 0 0,'0'0'6924'0'0,"0"15"-9420"0"0,2 35 2693 0 0,-3-1 1 0 0,-1 1-1 0 0,-14 70 0 0 0,10-96-78 0 0,-13 47 145 0 0,18-68-209 0 0,-1 1 1 0 0,1 0 0 0 0,-1-1 0 0 0,0 1 0 0 0,0-1 0 0 0,0 1 0 0 0,0-1 0 0 0,-1 0 0 0 0,0 0 0 0 0,1 0 0 0 0,-1 0-1 0 0,0 0 1 0 0,0-1 0 0 0,-5 4 0 0 0,7-6-2 0 0,0 1-1 0 0,0-1 0 0 0,0 1 1 0 0,0-1-1 0 0,0 0 0 0 0,0 1 1 0 0,0-1-1 0 0,0 0 0 0 0,0 0 1 0 0,0 0-1 0 0,0 0 0 0 0,0 1 1 0 0,0-1-1 0 0,0-1 1 0 0,0 1-1 0 0,0 0 0 0 0,1 0 1 0 0,-1 0-1 0 0,0 0 0 0 0,0-1 1 0 0,0 1-1 0 0,0 0 0 0 0,0-1 1 0 0,0 1-1 0 0,-1-2 0 0 0,1 1-39 0 0,-1 0-1 0 0,1-1 0 0 0,0 1 0 0 0,0-1 0 0 0,0 0 0 0 0,0 1 0 0 0,0-1 1 0 0,0 0-1 0 0,0 1 0 0 0,0-1 0 0 0,1 0 0 0 0,-1-2 0 0 0,-1-6-98 0 0,0 1-1 0 0,1-1 1 0 0,0 1-1 0 0,1-11 1 0 0,1 7 35 0 0,1 1-1 0 0,0 0 1 0 0,1-1 0 0 0,0 1-1 0 0,1 0 1 0 0,0 1 0 0 0,1-1-1 0 0,0 1 1 0 0,11-17 0 0 0,-6 12-58 0 0,1 1 0 0 0,0 0 0 0 0,1 1 1 0 0,1 0-1 0 0,25-22 0 0 0,-36 34 48 0 0,0 0 0 0 0,1 0-1 0 0,-1 1 1 0 0,0-1 0 0 0,1 1 0 0 0,0-1 0 0 0,-1 1-1 0 0,1 0 1 0 0,0-1 0 0 0,-1 2 0 0 0,1-1 0 0 0,0 0 0 0 0,0 0-1 0 0,0 1 1 0 0,0 0 0 0 0,0-1 0 0 0,0 1 0 0 0,0 0-1 0 0,0 1 1 0 0,0-1 0 0 0,0 0 0 0 0,0 1 0 0 0,-1 0 0 0 0,1-1-1 0 0,0 1 1 0 0,5 3 0 0 0,-4-1 9 0 0,1 0 0 0 0,-1 1-1 0 0,0-1 1 0 0,0 1 0 0 0,0 0 0 0 0,0 0-1 0 0,-1 1 1 0 0,1-1 0 0 0,-1 1 0 0 0,-1 0-1 0 0,1 0 1 0 0,0 0 0 0 0,1 7 0 0 0,3 7 206 0 0,-1 0 1 0 0,-1 1-1 0 0,-1-1 0 0 0,0 1 1 0 0,-2 0-1 0 0,0 0 1 0 0,-3 39-1 0 0,-7 28-2463 0 0,9-75-1480 0 0</inkml:trace>
</inkml:ink>
</file>

<file path=ppt/ink/ink3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10"/>
    </inkml:context>
    <inkml:brush xml:id="br0">
      <inkml:brushProperty name="width" value="0.1" units="cm"/>
      <inkml:brushProperty name="height" value="0.1" units="cm"/>
      <inkml:brushProperty name="color" value="#E71224"/>
    </inkml:brush>
  </inkml:definitions>
  <inkml:trace contextRef="#ctx0" brushRef="#br0">568 0 6157 0 0,'0'0'4793'0'0,"-6"13"-5953"0"0,-372 771 4264 0 0,308-648-2731 0 0,24-58-351 0 0,31-55-969 0 0,1 1 0 0 0,1 0-1 0 0,-12 33 1 0 0,25-55 154 0 0,18-21-5566 0 0</inkml:trace>
</inkml:ink>
</file>

<file path=ppt/ink/ink3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11"/>
    </inkml:context>
    <inkml:brush xml:id="br0">
      <inkml:brushProperty name="width" value="0.1" units="cm"/>
      <inkml:brushProperty name="height" value="0.1" units="cm"/>
      <inkml:brushProperty name="color" value="#E71224"/>
    </inkml:brush>
  </inkml:definitions>
  <inkml:trace contextRef="#ctx0" brushRef="#br0">71 120 5777 0 0,'0'0'1850'0'0,"1"11"-1475"0"0,0-6-408 0 0,0 4 254 0 0,0 1-1 0 0,-1-1 0 0 0,0 0 1 0 0,0 0-1 0 0,-1 0 1 0 0,0 0-1 0 0,0 1 0 0 0,-1-1 1 0 0,-1-1-1 0 0,1 1 1 0 0,-1 0-1 0 0,-5 8 0 0 0,6-12-48 0 0,-1-1 0 0 0,0 0 0 0 0,0 0-1 0 0,0 0 1 0 0,-8 7 0 0 0,11-11-126 0 0,-1 0 0 0 0,1 1 0 0 0,-1-1 0 0 0,1 0 1 0 0,-1 1-1 0 0,1-1 0 0 0,-1 0 0 0 0,1 0 0 0 0,-1 0 0 0 0,1 1 0 0 0,-1-1 0 0 0,1 0 0 0 0,-1 0 1 0 0,0 0-1 0 0,1 0 0 0 0,-1 0 0 0 0,1 0 0 0 0,-1 0 0 0 0,0 0 0 0 0,1 0 0 0 0,-1 0 0 0 0,1 0 0 0 0,-2-1 1 0 0,2 1-2 0 0,-1-1 0 0 0,0 0 0 0 0,0 0 0 0 0,0 0 0 0 0,0 0 1 0 0,0 1-1 0 0,1-1 0 0 0,-1 0 0 0 0,0 0 0 0 0,1-1 0 0 0,-1 1 0 0 0,1 0 1 0 0,-1 0-1 0 0,1 0 0 0 0,0 0 0 0 0,-1-2 0 0 0,0-4 7 0 0,0 1 0 0 0,0-1 0 0 0,1 1 0 0 0,0-1 1 0 0,0 0-1 0 0,1 1 0 0 0,0-1 0 0 0,0 0 0 0 0,0 1 0 0 0,1-1 0 0 0,0 1 0 0 0,0 0 0 0 0,0 0 0 0 0,1 0 0 0 0,0 0 0 0 0,1 0 0 0 0,5-8 0 0 0,4-4-92 0 0,0 0 1 0 0,2 1-1 0 0,-1 1 0 0 0,19-15 0 0 0,-25 24-42 0 0,-1 1-1 0 0,0 1 1 0 0,1-1-1 0 0,0 2 1 0 0,1-1-1 0 0,-1 1 1 0 0,1 0-1 0 0,0 0 1 0 0,12-2 0 0 0,-17 5 42 0 0,-1 0 0 0 0,0 1 1 0 0,1-1-1 0 0,-1 1 0 0 0,0 0 1 0 0,1 0-1 0 0,-1 0 1 0 0,0 0-1 0 0,1 1 0 0 0,-1 0 1 0 0,0-1-1 0 0,0 1 0 0 0,1 0 1 0 0,-1 0-1 0 0,0 1 1 0 0,0-1-1 0 0,0 1 0 0 0,0 0 1 0 0,-1-1-1 0 0,1 1 0 0 0,0 0 1 0 0,-1 1-1 0 0,1-1 1 0 0,-1 0-1 0 0,0 1 0 0 0,0-1 1 0 0,0 1-1 0 0,0 0 0 0 0,2 3 1 0 0,0 3 70 0 0,0 0 0 0 0,0 0 0 0 0,-1 1 1 0 0,0-1-1 0 0,-1 1 0 0 0,0 0 0 0 0,0-1 0 0 0,-1 1 1 0 0,-1 0-1 0 0,1 0 0 0 0,-1 0 0 0 0,-1 0 0 0 0,0 0 1 0 0,-1 0-1 0 0,0-1 0 0 0,0 1 0 0 0,-4 11 0 0 0,-5 7 169 0 0,0 0-1 0 0,-2 0 0 0 0,-1-1 0 0 0,-23 33 0 0 0,1-13 10 0 0,26-35-131 0 0,1 0 0 0 0,0 1 0 0 0,0-1 0 0 0,-8 19 1 0 0,17-31-77 0 0,0 0 1 0 0,0 1-1 0 0,0-1 1 0 0,0 0 0 0 0,0 1-1 0 0,0-1 1 0 0,0 0-1 0 0,0 1 1 0 0,0-1 0 0 0,0 0-1 0 0,0 1 1 0 0,0-1-1 0 0,0 0 1 0 0,1 1 0 0 0,-1-1-1 0 0,0 0 1 0 0,0 0-1 0 0,0 1 1 0 0,0-1 0 0 0,0 0-1 0 0,1 1 1 0 0,-1-1-1 0 0,0 0 1 0 0,0 0 0 0 0,0 1-1 0 0,1-1 1 0 0,-1 0-1 0 0,0 0 1 0 0,1 0 0 0 0,-1 0-1 0 0,0 1 1 0 0,0-1-1 0 0,1 0 1 0 0,-1 0 0 0 0,0 0-1 0 0,1 0 1 0 0,-1 0-1 0 0,0 0 1 0 0,1 0 0 0 0,-1 0-1 0 0,0 0 1 0 0,0 0-1 0 0,1 0 1 0 0,-1 0 0 0 0,0 0-1 0 0,1 0 1 0 0,-1 0-1 0 0,0 0 1 0 0,1 0 0 0 0,-1 0-1 0 0,0 0 1 0 0,1 0-1 0 0,-1 0 1 0 0,0 0 0 0 0,1-1-1 0 0,25-4 184 0 0,-23 4-146 0 0,198-54 1280 0 0,-34 8-797 0 0,179-25 1 0 0,-347 72-499 0 0,1 0-1 0 0,0 0 1 0 0,0 0 0 0 0,0 0-1 0 0,0 1 1 0 0,0-1 0 0 0,-1 0 0 0 0,1 0-1 0 0,0 0 1 0 0,0 1 0 0 0,0-1-1 0 0,0 0 1 0 0,0 0 0 0 0,0 0-1 0 0,0 1 1 0 0,0-1 0 0 0,0 0 0 0 0,0 0-1 0 0,0 0 1 0 0,0 1 0 0 0,0-1-1 0 0,0 0 1 0 0,0 0 0 0 0,0 1 0 0 0,0-1-1 0 0,0 0 1 0 0,0 0 0 0 0,0 0-1 0 0,0 1 1 0 0,0-1 0 0 0,0 0-1 0 0,0 0 1 0 0,0 0 0 0 0,1 1 0 0 0,-1-1-1 0 0,0 0 1 0 0,0 0 0 0 0,0 0-1 0 0,0 1 1 0 0,12 16-1053 0 0,-9-13 377 0 0,0 0 1 0 0,0-1 0 0 0,1 1 0 0 0,0-1 0 0 0,-1 0 0 0 0,1 0 0 0 0,0 0 0 0 0,9 4 0 0 0,37 6-7966 0 0</inkml:trace>
</inkml:ink>
</file>

<file path=ppt/ink/ink3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12"/>
    </inkml:context>
    <inkml:brush xml:id="br0">
      <inkml:brushProperty name="width" value="0.1" units="cm"/>
      <inkml:brushProperty name="height" value="0.1" units="cm"/>
      <inkml:brushProperty name="color" value="#E71224"/>
    </inkml:brush>
  </inkml:definitions>
  <inkml:trace contextRef="#ctx0" brushRef="#br0">0 0 40 0 0,'0'0'64'0'0</inkml:trace>
</inkml:ink>
</file>

<file path=ppt/ink/ink3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13"/>
    </inkml:context>
    <inkml:brush xml:id="br0">
      <inkml:brushProperty name="width" value="0.1" units="cm"/>
      <inkml:brushProperty name="height" value="0.1" units="cm"/>
      <inkml:brushProperty name="color" value="#E71224"/>
    </inkml:brush>
  </inkml:definitions>
  <inkml:trace contextRef="#ctx0" brushRef="#br0">1 68 1552 0 0,'0'0'6730'0'0,"11"-3"-6609"0"0,103-18 90 0 0,68-16 731 0 0,-171 31-2222 0 0</inkml:trace>
</inkml:ink>
</file>

<file path=ppt/ink/ink3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14"/>
    </inkml:context>
    <inkml:brush xml:id="br0">
      <inkml:brushProperty name="width" value="0.1" units="cm"/>
      <inkml:brushProperty name="height" value="0.1" units="cm"/>
      <inkml:brushProperty name="color" value="#E71224"/>
    </inkml:brush>
  </inkml:definitions>
  <inkml:trace contextRef="#ctx0" brushRef="#br0">0 12 116 0 0,'0'0'7309'0'0,"3"0"-7671"0"0,12 3 675 0 0,0-1 0 0 0,0 0 0 0 0,1-1 0 0 0,-1-1 0 0 0,0-1 0 0 0,0 0 0 0 0,1-1 0 0 0,27-6 0 0 0,-39 1 188 0 0</inkml:trace>
</inkml:ink>
</file>

<file path=ppt/ink/ink3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15"/>
    </inkml:context>
    <inkml:brush xml:id="br0">
      <inkml:brushProperty name="width" value="0.1" units="cm"/>
      <inkml:brushProperty name="height" value="0.1" units="cm"/>
      <inkml:brushProperty name="color" value="#E71224"/>
    </inkml:brush>
  </inkml:definitions>
  <inkml:trace contextRef="#ctx0" brushRef="#br0">429 1 3676 0 0,'0'0'4994'0'0,"-1"13"-5789"0"0,-32 165 350 0 0,16-104 49 0 0,4 0 0 0 0,-6 123-1 0 0,19-184 1278 0 0,-5-41-189 0 0,-1 18-672 0 0,0-1 1 0 0,0 1-1 0 0,-1 1 0 0 0,0-1 0 0 0,-1 1 1 0 0,0 0-1 0 0,0 1 0 0 0,-1 0 0 0 0,0 0 1 0 0,0 1-1 0 0,-18-11 0 0 0,19 14 78 0 0,0-1 0 0 0,0 1-1 0 0,0 1 1 0 0,0 0 0 0 0,-1 0 0 0 0,0 0-1 0 0,1 1 1 0 0,-1 0 0 0 0,0 1 0 0 0,0 0-1 0 0,0 1 1 0 0,0-1 0 0 0,0 2 0 0 0,1-1-1 0 0,-1 1 1 0 0,-12 3 0 0 0,17-3-115 0 0,0 0 1 0 0,0 1 0 0 0,0-1-1 0 0,1 1 1 0 0,-1 0 0 0 0,0 0-1 0 0,1 0 1 0 0,-1 1-1 0 0,1-1 1 0 0,0 1 0 0 0,0 0-1 0 0,0 0 1 0 0,0 0-1 0 0,0 0 1 0 0,1 0 0 0 0,-1 1-1 0 0,1-1 1 0 0,0 1-1 0 0,0 0 1 0 0,0 0 0 0 0,1-1-1 0 0,-1 1 1 0 0,1 0-1 0 0,0 0 1 0 0,0 0 0 0 0,0 1-1 0 0,1-1 1 0 0,-1 5-1 0 0,1-2 5 0 0,1 0-1 0 0,-1 0 0 0 0,1 0 0 0 0,0 0 0 0 0,1-1 1 0 0,-1 1-1 0 0,1 0 0 0 0,1-1 0 0 0,-1 1 0 0 0,1-1 0 0 0,0 0 1 0 0,1 0-1 0 0,-1 0 0 0 0,1 0 0 0 0,0 0 0 0 0,6 5 0 0 0,-3-5-82 0 0,0 0-1 0 0,0 0 0 0 0,0 0 0 0 0,1-1 0 0 0,-1-1 0 0 0,1 1 0 0 0,0-1 0 0 0,1 0 0 0 0,-1-1 1 0 0,1 0-1 0 0,12 2 0 0 0,-5-2-602 0 0,1 0-1 0 0,0-2 1 0 0,0 0 0 0 0,0-1 0 0 0,18-2 0 0 0,0-3-1052 0 0</inkml:trace>
</inkml:ink>
</file>

<file path=ppt/ink/ink3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16"/>
    </inkml:context>
    <inkml:brush xml:id="br0">
      <inkml:brushProperty name="width" value="0.1" units="cm"/>
      <inkml:brushProperty name="height" value="0.1" units="cm"/>
      <inkml:brushProperty name="color" value="#E71224"/>
    </inkml:brush>
  </inkml:definitions>
  <inkml:trace contextRef="#ctx0" brushRef="#br0">26 158 628 0 0,'0'0'2658'0'0,"16"-1"-2104"0"0,15 1-420 0 0,62-11 0 0 0,-83 9-85 0 0,0 0-1 0 0,0 0 1 0 0,0-1-1 0 0,0 0 1 0 0,-1-1-1 0 0,1 0 1 0 0,-1 0-1 0 0,0-1 1 0 0,0-1-1 0 0,-1 1 0 0 0,1-1 1 0 0,7-8-1 0 0,-14 13 15 0 0,-1 0-1 0 0,0 0 1 0 0,0-1-1 0 0,0 1 1 0 0,1 0-1 0 0,-1 0 1 0 0,0-1-1 0 0,0 1 1 0 0,-1-1-1 0 0,1 1 1 0 0,0-1-1 0 0,0 1 1 0 0,-1-1-1 0 0,1 1 1 0 0,-1-1-1 0 0,1 0 1 0 0,-1 1-1 0 0,0-1 1 0 0,0 0-1 0 0,1 1 1 0 0,-1-1-1 0 0,-1 0 1 0 0,1 1-1 0 0,0-1 1 0 0,0 0-1 0 0,0 1 1 0 0,-1-1-1 0 0,1 0 1 0 0,-1 1-1 0 0,1-1 1 0 0,-1 1-1 0 0,0-1 1 0 0,0 1-1 0 0,0-1 1 0 0,0 1-1 0 0,0-1 1 0 0,0 1-1 0 0,0 0 1 0 0,0 0-1 0 0,0-1 1 0 0,-2 0-1 0 0,-1-1-55 0 0,-1 0 0 0 0,1 1 1 0 0,-1-1-1 0 0,0 1 0 0 0,1 0 0 0 0,-1 1 0 0 0,0-1 1 0 0,0 1-1 0 0,0 0 0 0 0,0 0 0 0 0,0 0 0 0 0,-7 1 1 0 0,4 0-16 0 0,-1 1 1 0 0,0 0-1 0 0,1 0 1 0 0,-1 1-1 0 0,0 1 1 0 0,1-1-1 0 0,0 1 1 0 0,0 1-1 0 0,0-1 1 0 0,0 1-1 0 0,0 1 1 0 0,1-1-1 0 0,-1 1 1 0 0,-9 9-1 0 0,8-5 38 0 0,0 0 0 0 0,1 0 0 0 0,0 0-1 0 0,1 1 1 0 0,-1 1 0 0 0,2-1-1 0 0,0 1 1 0 0,0 0 0 0 0,-8 23 0 0 0,11-25-72 0 0,0 1 0 0 0,1-1 0 0 0,0 1 0 0 0,0-1 0 0 0,1 1 0 0 0,1 0 0 0 0,-1 0 0 0 0,2-1 0 0 0,-1 1 0 0 0,1 0 0 0 0,1 0 0 0 0,3 13 0 0 0,-2-16-97 0 0,-1 0 0 0 0,1 0 0 0 0,1-1 0 0 0,-1 0 0 0 0,1 1 0 0 0,0-1 0 0 0,0-1 0 0 0,1 1 0 0 0,0-1 0 0 0,0 1 0 0 0,0-1 0 0 0,1-1 0 0 0,-1 1 0 0 0,1-1 0 0 0,0 0 0 0 0,1 0 0 0 0,-1-1 0 0 0,8 4 0 0 0,19 1-1338 0 0,11-6-365 0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6:51.973"/>
    </inkml:context>
    <inkml:brush xml:id="br0">
      <inkml:brushProperty name="width" value="0.035" units="cm"/>
      <inkml:brushProperty name="height" value="0.035" units="cm"/>
    </inkml:brush>
  </inkml:definitions>
  <inkml:trace contextRef="#ctx0" brushRef="#br0">28 476 2016,'-3'-3'663,"0"0"0,0-1 1,1 1-1,-1-1 0,1 0 0,0 1 0,0-1 0,0 0 1,0-1-1,-2-7 0,5 12-659,-1-1 1,0 1-1,0-1 1,0 1-1,1-1 0,-1 1 1,0 0-1,0-1 1,1 1-1,-1-1 1,0 1-1,1 0 1,-1-1-1,1 1 0,-1 0 1,0-1-1,1 1 1,-1 0-1,1 0 1,-1-1-1,1 1 0,-1 0 1,1 0-1,-1 0 1,1 0-1,-1 0 1,1 0-1,-1-1 1,1 1-1,20-1-18,-17 1 31,192-2 490,127-8-305,-253 3-183,-1-3 1,124-35-1,-148 32-133,-1-3-1,0-1 1,-1-2-1,-2-2 0,52-34 1,-88 51 138,20-12 71,42-39 1,-61 50 19,-1 0 1,0 0-1,0 0 0,-1-1 1,1 0-1,-1 0 1,-1 0-1,1 0 1,-1-1-1,0 1 0,0-1 1,-1 0-1,0 0 1,2-12-1,-4 18-71,1 0 0,-1 0 0,0 1 0,0-1 0,0 0 0,0 0 0,0 0 0,0 0 0,0 0 0,0 0 0,0 0 0,-1 1 0,1-1 0,0 0 0,-1 0 0,1 0 0,0 0 0,-1 1-1,1-1 1,-1 0 0,1 0 0,-1 1 0,1-1 0,-1 0 0,0 1 0,1-1 0,-1 1 0,-1-2 0,1 2-32,0 0 0,-1 0-1,1 0 1,-1 0 0,1 1-1,0-1 1,-1 0 0,1 0-1,0 1 1,-1-1 0,1 1-1,0-1 1,-1 1 0,1 0-1,-2 1 1,-8 6-69,0 0 1,-17 17-1,25-22 179,-12 12-138,1 1-1,1 0 0,0 1 1,1 1-1,1 0 0,-16 33 1,22-40 4,1 0 0,0 0 0,0 0 0,1 1 0,1 0 1,0-1-1,0 1 0,1 0 0,1 0 0,0 0 0,0 0 0,2 0 0,3 17 0,-5-25 20,1-1 0,0 0 0,0 0 0,0 0 0,0-1 0,1 1 0,-1 0 0,1 0 0,0-1 0,0 1-1,0-1 1,0 1 0,0-1 0,0 0 0,1 0 0,-1 0 0,1 0 0,-1 0 0,5 2 0,-3-3 6,-1 0 1,1 0 0,0-1 0,-1 1 0,1-1 0,0 0 0,0 0-1,0 0 1,-1 0 0,1 0 0,0-1 0,-1 0 0,8-2 0,4-3-12,0-1 1,0 0-1,-1-1 1,0-1-1,-1 0 1,14-13-1,27-25 110,-3-3-1,-2-1 1,69-96-1,-115 143-56,1-1 19,0 0 0,-1-1 0,1 1 0,-1 0 0,0-1 0,-1 0 0,3-8 0,-44 135-988,-9 37 1058,35-101-371,-9 46-1446,12-34-2174,10-50 1501,4-7-579</inkml:trace>
</inkml:ink>
</file>

<file path=ppt/ink/ink3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17"/>
    </inkml:context>
    <inkml:brush xml:id="br0">
      <inkml:brushProperty name="width" value="0.1" units="cm"/>
      <inkml:brushProperty name="height" value="0.1" units="cm"/>
      <inkml:brushProperty name="color" value="#E71224"/>
    </inkml:brush>
  </inkml:definitions>
  <inkml:trace contextRef="#ctx0" brushRef="#br0">0 351 1472 0 0,'0'0'2324'0'0,"13"1"-1659"0"0,39 3 317 0 0,-46-5-826 0 0,-1 0-1 0 0,0 0 0 0 0,1 0 1 0 0,-1 0-1 0 0,0-1 0 0 0,0 0 1 0 0,0 0-1 0 0,0-1 0 0 0,0 1 1 0 0,0-1-1 0 0,0 0 0 0 0,-1 0 1 0 0,0-1-1 0 0,0 1 1 0 0,0-1-1 0 0,6-7 0 0 0,-3 4 72 0 0,9-9 110 0 0,0-1 0 0 0,-2 0 0 0 0,0-2 0 0 0,0 0 1 0 0,12-24-1 0 0,-19 30-285 0 0,-1 0 0 0 0,0-1 0 0 0,-1 0 1 0 0,-1 0-1 0 0,0-1 0 0 0,0 1 0 0 0,-2-1 1 0 0,0 0-1 0 0,0-16 0 0 0,-1 31-47 0 0,-1 0 0 0 0,0-1-1 0 0,0 1 1 0 0,0 0 0 0 0,0-1-1 0 0,0 1 1 0 0,0-1 0 0 0,0 1-1 0 0,1 0 1 0 0,-1-1 0 0 0,0 1-1 0 0,0-1 1 0 0,-1 1 0 0 0,1 0-1 0 0,0-1 1 0 0,0 1 0 0 0,0-1-1 0 0,0 1 1 0 0,0 0 0 0 0,0-1-1 0 0,0 1 1 0 0,-1 0 0 0 0,1-1-1 0 0,0 1 1 0 0,0 0 0 0 0,-1-1-1 0 0,1 1 1 0 0,0 0 0 0 0,0-1-1 0 0,-1 1 1 0 0,1 0 0 0 0,0 0-1 0 0,-1-1 1 0 0,1 1 0 0 0,0 0-1 0 0,-1 0 1 0 0,1 0 0 0 0,0 0-1 0 0,-1-1 1 0 0,1 1 0 0 0,-1 0-1 0 0,1 0 1 0 0,0 0 0 0 0,-1 0 0 0 0,1 0-1 0 0,-1 0 1 0 0,1 0 0 0 0,0 0-1 0 0,-1 0 1 0 0,1 0 0 0 0,-1 0-1 0 0,1 0 1 0 0,0 0 0 0 0,-1 1-1 0 0,1-1 1 0 0,0 0 0 0 0,-1 0-1 0 0,1 0 1 0 0,0 0 0 0 0,-1 1-1 0 0,0-1 1 0 0,-19 20-1098 0 0,-4 21 1004 0 0,2 1 0 0 0,2 1 0 0 0,-25 77 0 0 0,-24 140 386 0 0,50-156-629 0 0,-11 182 0 0 0,28-212-3295 0 0</inkml:trace>
</inkml:ink>
</file>

<file path=ppt/ink/ink3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18"/>
    </inkml:context>
    <inkml:brush xml:id="br0">
      <inkml:brushProperty name="width" value="0.1" units="cm"/>
      <inkml:brushProperty name="height" value="0.1" units="cm"/>
      <inkml:brushProperty name="color" value="#E71224"/>
    </inkml:brush>
  </inkml:definitions>
  <inkml:trace contextRef="#ctx0" brushRef="#br0">0 70 3024 0 0,'0'0'2929'0'0,"13"-9"-3227"0"0,-1 1 189 0 0,-5 2 59 0 0,0 1 1 0 0,0 1 0 0 0,1 0-1 0 0,-1 0 1 0 0,1 0 0 0 0,0 1-1 0 0,0 0 1 0 0,0 0 0 0 0,16-2-1 0 0,45-2-91 0 0,0 3-1 0 0,105 6 1 0 0,-154-1-180 0 0,-1 1 0 0 0,0 0-1 0 0,0 1 1 0 0,20 7 0 0 0</inkml:trace>
</inkml:ink>
</file>

<file path=ppt/ink/ink3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19"/>
    </inkml:context>
    <inkml:brush xml:id="br0">
      <inkml:brushProperty name="width" value="0.1" units="cm"/>
      <inkml:brushProperty name="height" value="0.1" units="cm"/>
      <inkml:brushProperty name="color" value="#E71224"/>
    </inkml:brush>
  </inkml:definitions>
  <inkml:trace contextRef="#ctx0" brushRef="#br0">118 8 1632 0 0,'0'0'7606'0'0,"-8"-7"-9115"0"0,0 42 2163 0 0,-1-1-1 0 0,-2 1 0 0 0,-20 41 1 0 0,-18 57-4085 0 0,47-125 369 0 0</inkml:trace>
</inkml:ink>
</file>

<file path=ppt/ink/ink3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20"/>
    </inkml:context>
    <inkml:brush xml:id="br0">
      <inkml:brushProperty name="width" value="0.1" units="cm"/>
      <inkml:brushProperty name="height" value="0.1" units="cm"/>
      <inkml:brushProperty name="color" value="#E71224"/>
    </inkml:brush>
  </inkml:definitions>
  <inkml:trace contextRef="#ctx0" brushRef="#br0">54 9 5917 0 0,'0'0'900'0'0,"-8"12"-1661"0"0,-26 39 590 0 0,33-49 147 0 0,-1 0 0 0 0,1 1 0 0 0,0-1 1 0 0,0 1-1 0 0,0-1 0 0 0,0 1 0 0 0,0 0 1 0 0,0-1-1 0 0,1 1 0 0 0,-1 0 0 0 0,1-1 1 0 0,0 1-1 0 0,0 0 0 0 0,0-1 0 0 0,0 1 1 0 0,0 0-1 0 0,1 0 0 0 0,-1-1 0 0 0,1 1 1 0 0,-1 0-1 0 0,1-1 0 0 0,0 1 0 0 0,2 3 1 0 0,-2-4 39 0 0,1-1 1 0 0,-1 1-1 0 0,0-1 1 0 0,1 0-1 0 0,-1 1 1 0 0,1-1-1 0 0,-1 0 1 0 0,1 0-1 0 0,0 0 1 0 0,-1 0-1 0 0,1 0 1 0 0,0 0-1 0 0,0 0 1 0 0,0-1-1 0 0,-1 1 1 0 0,1 0-1 0 0,0-1 1 0 0,0 0-1 0 0,0 1 1 0 0,0-1-1 0 0,0 0 1 0 0,0 0-1 0 0,0 0 1 0 0,0-1 0 0 0,0 1-1 0 0,4-1 1 0 0,-4 0 83 0 0,1-1 0 0 0,0 1 0 0 0,-1-1 0 0 0,1 0 0 0 0,-1 0 0 0 0,0 0 1 0 0,0 0-1 0 0,0 0 0 0 0,0 0 0 0 0,0-1 0 0 0,0 1 0 0 0,0 0 0 0 0,-1-1 1 0 0,1 0-1 0 0,-1 1 0 0 0,2-6 0 0 0,0 1-54 0 0,0 1 0 0 0,-1-1 0 0 0,1 0 0 0 0,-2 0 0 0 0,3-14 0 0 0,-4-32-2998 0 0,0 47 757 0 0</inkml:trace>
</inkml:ink>
</file>

<file path=ppt/ink/ink3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21"/>
    </inkml:context>
    <inkml:brush xml:id="br0">
      <inkml:brushProperty name="width" value="0.1" units="cm"/>
      <inkml:brushProperty name="height" value="0.1" units="cm"/>
      <inkml:brushProperty name="color" value="#E71224"/>
    </inkml:brush>
  </inkml:definitions>
  <inkml:trace contextRef="#ctx0" brushRef="#br0">191 234 1264 0 0,'0'0'5404'0'0,"14"-3"-6139"0"0,42-11 803 0 0,-51 12-44 0 0,0 0 0 0 0,0 0 0 0 0,-1-1 0 0 0,1 0 0 0 0,-1 0 0 0 0,1 0 0 0 0,-1-1 0 0 0,0 1 0 0 0,0-1 0 0 0,-1 0 0 0 0,1 0 0 0 0,-1 0 0 0 0,0 0 0 0 0,0-1 0 0 0,0 0 0 0 0,0 1 0 0 0,-1-1 0 0 0,0 0 0 0 0,0 0 0 0 0,0 0 0 0 0,-1 0 0 0 0,0-1 0 0 0,0 1 0 0 0,1-8 0 0 0,-2 10-23 0 0,5-48 248 0 0,-5 47-220 0 0,0 0 0 0 0,0 1 1 0 0,0-1-1 0 0,-1 0 0 0 0,1 0 0 0 0,-1 0 1 0 0,0 0-1 0 0,0 0 0 0 0,0 1 0 0 0,-3-6 1 0 0,4 9-15 0 0,0-1 0 0 0,-1 1 0 0 0,1-1 1 0 0,0 1-1 0 0,0 0 0 0 0,-1-1 1 0 0,1 1-1 0 0,0-1 0 0 0,-1 1 0 0 0,1 0 1 0 0,0-1-1 0 0,-1 1 0 0 0,1 0 1 0 0,-1-1-1 0 0,1 1 0 0 0,0 0 0 0 0,-1 0 1 0 0,1-1-1 0 0,-1 1 0 0 0,1 0 1 0 0,-1 0-1 0 0,1 0 0 0 0,-1 0 0 0 0,1 0 1 0 0,-1 0-1 0 0,1 0 0 0 0,-1 0 0 0 0,1 0 1 0 0,-1 0-1 0 0,1 0 0 0 0,-1 0 1 0 0,1 0-1 0 0,-1 0 0 0 0,1 0 0 0 0,-1 0 1 0 0,1 0-1 0 0,-1 1 0 0 0,1-1 1 0 0,-1 0-1 0 0,1 0 0 0 0,-1 1 0 0 0,1-1 1 0 0,0 0-1 0 0,-1 1 0 0 0,1-1 1 0 0,-1 0-1 0 0,1 1 0 0 0,0-1 0 0 0,0 1 1 0 0,-1-1-1 0 0,1 1 0 0 0,-17 30-1027 0 0,13-22 1136 0 0,-41 84-240 0 0,-42 128-1 0 0,-14 106 749 0 0,97-315-603 0 0,-41 163 200 0 0,40-151-224 0 0,2 0 0 0 0,0 1 0 0 0,2-1-1 0 0,1 0 1 0 0,3 33 0 0 0,-3-54-1 0 0,1 1 0 0 0,0-1 0 0 0,0 0 1 0 0,0 1-1 0 0,0-1 0 0 0,0 0 0 0 0,1 0 0 0 0,-1 0 1 0 0,1 0-1 0 0,0 0 0 0 0,0 0 0 0 0,0 0 0 0 0,0-1 1 0 0,0 1-1 0 0,1-1 0 0 0,-1 1 0 0 0,1-1 0 0 0,0 0 1 0 0,0 0-1 0 0,0 0 0 0 0,5 2 0 0 0,-5-3 39 0 0,-1 0 1 0 0,1 0-1 0 0,0-1 0 0 0,-1 1 0 0 0,1-1 0 0 0,0 1 0 0 0,0-1 1 0 0,-1 0-1 0 0,1 0 0 0 0,0 0 0 0 0,0 0 0 0 0,-1-1 0 0 0,1 1 0 0 0,0-1 1 0 0,-1 0-1 0 0,1 0 0 0 0,-1 0 0 0 0,1 0 0 0 0,-1 0 0 0 0,1 0 0 0 0,-1-1 1 0 0,1 1-1 0 0,-1-1 0 0 0,0 0 0 0 0,0 1 0 0 0,0-1 0 0 0,2-3 0 0 0,3-4-70 0 0,0 0 0 0 0,0-1 0 0 0,-1 0 0 0 0,0 0-1 0 0,-1-1 1 0 0,0 1 0 0 0,-1-1 0 0 0,0 0 0 0 0,-1 0 0 0 0,4-24-1 0 0,-3 7-370 0 0,-2-1 0 0 0,0 0 0 0 0,-4-37-1 0 0,1 54 416 0 0,-1-1 0 0 0,0 0 0 0 0,-1 1 0 0 0,0-1-1 0 0,-1 1 1 0 0,-8-18 0 0 0,-41-64 882 0 0,38 70-559 0 0,15 24-328 0 0,-1-1 1 0 0,1 0-1 0 0,-1 0 0 0 0,1 0 1 0 0,-1 1-1 0 0,1-1 0 0 0,-1 0 0 0 0,1 0 1 0 0,0 0-1 0 0,-1 0 0 0 0,1 0 1 0 0,0 0-1 0 0,0 1 0 0 0,0-1 1 0 0,-1 0-1 0 0,1 0 0 0 0,0 0 0 0 0,1 0 1 0 0,-1 0-1 0 0,0 0 0 0 0,0 0 1 0 0,0 0-1 0 0,0 0 0 0 0,1 0 0 0 0,-1 0 1 0 0,0 0-1 0 0,1 1 0 0 0,-1-1 1 0 0,1 0-1 0 0,-1 0 0 0 0,1 0 0 0 0,-1 1 1 0 0,1-1-1 0 0,0 0 0 0 0,-1 1 1 0 0,1-1-1 0 0,0 0 0 0 0,-1 1 1 0 0,2-1-1 0 0,3-2-170 0 0,1 1 0 0 0,-1-1 0 0 0,0 2 0 0 0,1-1 1 0 0,9-1-1 0 0,1-1 390 0 0,71-16-344 0 0,-65 17-145 0 0,0-1-1 0 0,0-1 1 0 0,-1-1-1 0 0,1-1 1 0 0,-1-1-1 0 0,-1-1 1 0 0,22-13-1 0 0,-34 17-1666 0 0,1-3-1043 0 0</inkml:trace>
</inkml:ink>
</file>

<file path=ppt/ink/ink3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22"/>
    </inkml:context>
    <inkml:brush xml:id="br0">
      <inkml:brushProperty name="width" value="0.1" units="cm"/>
      <inkml:brushProperty name="height" value="0.1" units="cm"/>
      <inkml:brushProperty name="color" value="#E71224"/>
    </inkml:brush>
  </inkml:definitions>
  <inkml:trace contextRef="#ctx0" brushRef="#br0">424 5 2920 0 0,'0'0'7713'0'0,"-7"-2"-7674"0"0,6 1-44 0 0,-1 1 1 0 0,0-1-1 0 0,0 1 1 0 0,0 0 0 0 0,0-1-1 0 0,0 1 1 0 0,0 0 0 0 0,0 0-1 0 0,0 0 1 0 0,0 0-1 0 0,0 1 1 0 0,0-1 0 0 0,-3 1-1 0 0,1 1 8 0 0,1 0-1 0 0,0 0 0 0 0,-1 0 0 0 0,1 0 1 0 0,0 1-1 0 0,0-1 0 0 0,0 1 0 0 0,0 0 1 0 0,-2 3-1 0 0,-36 43 6 0 0,1 2 1 0 0,3 1-1 0 0,3 2 0 0 0,1 2 1 0 0,3 1-1 0 0,3 1 1 0 0,2 1-1 0 0,3 1 0 0 0,2 1 1 0 0,-17 95-1 0 0,35-139-68 0 0,0 1 0 0 0,0 0 0 0 0,2 0 0 0 0,0 0 1 0 0,1 0-1 0 0,1-1 0 0 0,1 1 0 0 0,7 27 0 0 0,-6-33 66 0 0,0-1 0 0 0,1 1 0 0 0,1-1 0 0 0,-1 0 0 0 0,2 0 0 0 0,-1-1 0 0 0,2 0 0 0 0,-1 0 0 0 0,1-1 0 0 0,1 0 0 0 0,0 0 0 0 0,0-1 0 0 0,11 8 0 0 0,7 1 164 0 0,1-1 0 0 0,0-1 0 0 0,2-1 0 0 0,-1-2 0 0 0,2 0 0 0 0,-1-3 0 0 0,60 12 0 0 0,-85-21-184 0 0,-8-10-3598 0 0,3-6-556 0 0</inkml:trace>
</inkml:ink>
</file>

<file path=ppt/ink/ink3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23"/>
    </inkml:context>
    <inkml:brush xml:id="br0">
      <inkml:brushProperty name="width" value="0.1" units="cm"/>
      <inkml:brushProperty name="height" value="0.1" units="cm"/>
      <inkml:brushProperty name="color" value="#E71224"/>
    </inkml:brush>
  </inkml:definitions>
  <inkml:trace contextRef="#ctx0" brushRef="#br0">90 1 716 0 0,'0'0'8739'0'0,"4"0"-9506"0"0,-2 1 761 0 0,0-1-1 0 0,0 1 1 0 0,0 0-1 0 0,0-1 1 0 0,0 1-1 0 0,-1 0 1 0 0,1 0-1 0 0,0 0 1 0 0,0 1-1 0 0,-1-1 1 0 0,1 0-1 0 0,-1 1 1 0 0,1-1-1 0 0,-1 1 1 0 0,0-1 0 0 0,1 1-1 0 0,-1 0 1 0 0,2 2-1 0 0,0 2 10 0 0,0 1 0 0 0,-1-1-1 0 0,0 0 1 0 0,0 1 0 0 0,2 11 0 0 0,0 6 90 0 0,-2 0 0 0 0,-1 34 0 0 0,-2-42-43 0 0,-1 0 0 0 0,0-1 0 0 0,-1 1 0 0 0,0 0 0 0 0,-2-1 0 0 0,-10 27 0 0 0,11-33 98 0 0,0 0 0 0 0,-1 0-1 0 0,0 0 1 0 0,-1 0-1 0 0,0-1 1 0 0,0 0-1 0 0,-1 0 1 0 0,1-1 0 0 0,-2 0-1 0 0,1 0 1 0 0,-15 10-1 0 0,22-17-107 0 0,-1 1 0 0 0,1-1 0 0 0,-1 0 0 0 0,1 1 0 0 0,-1-1-1 0 0,1 0 1 0 0,-1 1 0 0 0,0-1 0 0 0,1 0 0 0 0,-1 0 0 0 0,0 1-1 0 0,1-1 1 0 0,-1 0 0 0 0,0 0 0 0 0,1 0 0 0 0,-1 0 0 0 0,0 0-1 0 0,1 0 1 0 0,-1 0 0 0 0,0 0 0 0 0,0 0 0 0 0,1 0 0 0 0,-1 0 0 0 0,0-1-1 0 0,1 1 1 0 0,-1 0 0 0 0,1 0 0 0 0,-1-1 0 0 0,0 1 0 0 0,1 0-1 0 0,-1-1 1 0 0,1 1 0 0 0,-1-1 0 0 0,1 1 0 0 0,-2-1 0 0 0,1-2-23 0 0,0 1 1 0 0,0 0 0 0 0,0 0-1 0 0,0-1 1 0 0,0 1 0 0 0,0-1-1 0 0,1 1 1 0 0,-1-1 0 0 0,1 1-1 0 0,0-4 1 0 0,-1-7-235 0 0,1-1 1 0 0,3-23-1 0 0,1 19 91 0 0,1 1 0 0 0,0 0-1 0 0,1 0 1 0 0,1 0 0 0 0,1 1-1 0 0,0 0 1 0 0,1 0 0 0 0,1 1 0 0 0,0 1-1 0 0,1-1 1 0 0,1 2 0 0 0,0-1-1 0 0,1 2 1 0 0,21-17 0 0 0,-27 25 54 0 0,0 0 0 0 0,0 1-1 0 0,0 0 1 0 0,1 0 0 0 0,-1 0 0 0 0,1 1 0 0 0,-1 1 0 0 0,1-1 0 0 0,0 1-1 0 0,-1 0 1 0 0,1 1 0 0 0,0 0 0 0 0,0 0 0 0 0,0 1 0 0 0,-1 0 0 0 0,12 2-1 0 0,-8 0 15 0 0,-1 0 0 0 0,1 0 0 0 0,0 1 0 0 0,-1 0 0 0 0,0 1 0 0 0,0 0 0 0 0,0 0 0 0 0,-1 1 0 0 0,1 1 0 0 0,13 12-1 0 0,-18-15 114 0 0,-1 1 0 0 0,0 0 0 0 0,0 0 0 0 0,0 0 0 0 0,0 1 0 0 0,-1 0 0 0 0,0-1 0 0 0,0 1 0 0 0,-1 0 0 0 0,0 0 0 0 0,0 0 0 0 0,0 1 0 0 0,-1-1 0 0 0,1 0 0 0 0,-2 1 0 0 0,1-1 0 0 0,-1 1 0 0 0,0-1 0 0 0,0 1-1 0 0,0-1 1 0 0,-1 1 0 0 0,0-1 0 0 0,-1 0 0 0 0,1 1 0 0 0,-4 6 0 0 0,-2 5 239 0 0,-2 1-1 0 0,0-1 1 0 0,-1-1-1 0 0,0 0 0 0 0,-2 0 1 0 0,-22 25-1 0 0,28-31-846 0 0</inkml:trace>
</inkml:ink>
</file>

<file path=ppt/ink/ink3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24"/>
    </inkml:context>
    <inkml:brush xml:id="br0">
      <inkml:brushProperty name="width" value="0.1" units="cm"/>
      <inkml:brushProperty name="height" value="0.1" units="cm"/>
      <inkml:brushProperty name="color" value="#E71224"/>
    </inkml:brush>
  </inkml:definitions>
  <inkml:trace contextRef="#ctx0" brushRef="#br0">69 7 300 0 0,'0'0'8627'0'0,"0"-3"-9593"0"0,0 2 948 0 0,0 1 0 0 0,0 0-1 0 0,0 0 1 0 0,0 0-1 0 0,0 0 1 0 0,0 0 0 0 0,0 0-1 0 0,0-1 1 0 0,0 1-1 0 0,0 0 1 0 0,0 0 0 0 0,0 0-1 0 0,0 0 1 0 0,0 0 0 0 0,0 0-1 0 0,0-1 1 0 0,0 1-1 0 0,1 0 1 0 0,-1 0 0 0 0,0 0-1 0 0,0 0 1 0 0,0 0-1 0 0,0 0 1 0 0,0 0 0 0 0,0 0-1 0 0,0 0 1 0 0,0-1-1 0 0,0 1 1 0 0,1 0 0 0 0,-1 0-1 0 0,0 0 1 0 0,0 0-1 0 0,0 0 1 0 0,0 0 0 0 0,0 0-1 0 0,0 0 1 0 0,1 0-1 0 0,-1 0 1 0 0,0 0 0 0 0,0 0-1 0 0,0 0 1 0 0,0 0-1 0 0,0 0 1 0 0,0 0 0 0 0,1 0-1 0 0,-1 0 1 0 0,0 0 0 0 0,0 0-1 0 0,0 0 1 0 0,0 0-1 0 0,0 0 1 0 0,0 0 0 0 0,1 0-1 0 0,-1 1 1 0 0,0-1-1 0 0,0 0 1 0 0,0 0 0 0 0,0 0-1 0 0,0 0 1 0 0,0 0-1 0 0,0 0 1 0 0,0 0 0 0 0,0 0-1 0 0,0 0 1 0 0,1 1-1 0 0,-1-1 1 0 0,0 0 0 0 0,0 0-1 0 0,16 15-518 0 0,29 36 605 0 0,-17-17-58 0 0,-13-18 83 0 0,1 0 0 0 0,0-1 0 0 0,1 0 0 0 0,0-2 0 0 0,1 0-1 0 0,1-1 1 0 0,0-1 0 0 0,0 0 0 0 0,1-2 0 0 0,1 0 0 0 0,-1-1 0 0 0,1-2-1 0 0,23 6 1 0 0,-43-12-74 0 0,-1 0-1 0 0,1 0 0 0 0,-1 0 1 0 0,0 0-1 0 0,1 0 1 0 0,-1 1-1 0 0,0-1 0 0 0,1 0 1 0 0,-1 0-1 0 0,0 0 0 0 0,0 1 1 0 0,1-1-1 0 0,-1 0 0 0 0,0 0 1 0 0,0 1-1 0 0,1-1 1 0 0,-1 0-1 0 0,0 1 0 0 0,0-1 1 0 0,0 0-1 0 0,1 1 0 0 0,-1-1 1 0 0,0 0-1 0 0,0 1 0 0 0,0-1 1 0 0,0 1-1 0 0,0-1 1 0 0,0 0-1 0 0,0 1 0 0 0,0-1 1 0 0,0 0-1 0 0,0 1 0 0 0,0-1 1 0 0,0 1-1 0 0,0-1 0 0 0,0 0 1 0 0,0 1-1 0 0,0-1 1 0 0,0 0-1 0 0,-1 1 0 0 0,1-1 1 0 0,0 0-1 0 0,0 1 0 0 0,0-1 1 0 0,-1 0-1 0 0,1 1 0 0 0,0-1 1 0 0,0 0-1 0 0,-1 0 1 0 0,1 1-1 0 0,0-1 0 0 0,-1 0 1 0 0,-20 26-313 0 0,13-16 464 0 0,-79 96 712 0 0,-211 289 1590 0 0,288-381-2606 0 0,-9 15 518 0 0,14-10-3604 0 0,25-37-2635 0 0</inkml:trace>
</inkml:ink>
</file>

<file path=ppt/ink/ink3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25"/>
    </inkml:context>
    <inkml:brush xml:id="br0">
      <inkml:brushProperty name="width" value="0.1" units="cm"/>
      <inkml:brushProperty name="height" value="0.1" units="cm"/>
      <inkml:brushProperty name="color" value="#E71224"/>
    </inkml:brush>
  </inkml:definitions>
  <inkml:trace contextRef="#ctx0" brushRef="#br0">0 247 1540 0 0,'0'0'5757'0'0,"5"-1"-4982"0"0,6-5-593 0 0,1 0 0 0 0,-1-1 1 0 0,0-1-1 0 0,-1 1 0 0 0,0-2 0 0 0,0 1 0 0 0,0-1 1 0 0,8-11-1 0 0,68-90 292 0 0,-81 102-437 0 0,2-1 8 0 0,-4 7 44 0 0,-1 0 1 0 0,0-1 0 0 0,0 1 0 0 0,0-1-1 0 0,0 0 1 0 0,0 0 0 0 0,-1 0 0 0 0,1 0 0 0 0,-1 0-1 0 0,0 0 1 0 0,2-5 0 0 0,-11 78-2554 0 0,-18 38 3221 0 0,11-55-242 0 0,6-16-158 0 0,-53 230 1282 0 0,61-255-1261 0 0,-2 3-2224 0 0</inkml:trace>
</inkml:ink>
</file>

<file path=ppt/ink/ink3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26"/>
    </inkml:context>
    <inkml:brush xml:id="br0">
      <inkml:brushProperty name="width" value="0.1" units="cm"/>
      <inkml:brushProperty name="height" value="0.1" units="cm"/>
      <inkml:brushProperty name="color" value="#E71224"/>
    </inkml:brush>
  </inkml:definitions>
  <inkml:trace contextRef="#ctx0" brushRef="#br0">1 1 3372 0 0,'0'0'5956'0'0,"7"0"-7443"0"0,199 9 4576 0 0,-63-8-5623 0 0,-111-1 759 0 0,-23-1-202 0 0,2-5-439 0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6:52.377"/>
    </inkml:context>
    <inkml:brush xml:id="br0">
      <inkml:brushProperty name="width" value="0.035" units="cm"/>
      <inkml:brushProperty name="height" value="0.035" units="cm"/>
    </inkml:brush>
  </inkml:definitions>
  <inkml:trace contextRef="#ctx0" brushRef="#br0">19 104 3864,'0'8'2919,"0"47"2587,-1-18-5247,-1 0-1,-14 71 1,97-215 797,-54 73-992,117-162 430,-144 196-516,1-1 1,-1 0-1,0 1 0,0-1 0,0 1 0,1-1 0,-1 1 0,0-1 0,1 1 1,-1-1-1,1 1 0,-1-1 0,0 1 0,1-1 0,-1 1 0,1 0 0,-1-1 1,1 1-1,-1 0 0,1-1 0,-1 1 0,1 0 0,0 0 0,-1-1 0,1 1 0,-1 0 1,1 0-1,0 0 0,-1 0 0,1 0 0,-1 0 0,1 0 0,0 0 0,-1 0 1,2 0-1,9 22-1182,-8-12 1489,3 11-335,0-1-1,-2 1 0,3 38 1,-4-35-1690,0 0 0,9 29 0,-4-34-793,1-4-857</inkml:trace>
</inkml:ink>
</file>

<file path=ppt/ink/ink3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27"/>
    </inkml:context>
    <inkml:brush xml:id="br0">
      <inkml:brushProperty name="width" value="0.1" units="cm"/>
      <inkml:brushProperty name="height" value="0.1" units="cm"/>
      <inkml:brushProperty name="color" value="#E71224"/>
    </inkml:brush>
  </inkml:definitions>
  <inkml:trace contextRef="#ctx0" brushRef="#br0">424 0 2948 0 0,'0'0'939'0'0,"14"9"-1291"0"0,1-1 340 0 0,-6-4 18 0 0,-1 1-1 0 0,1 0 0 0 0,-1 0 1 0 0,0 1-1 0 0,0 0 0 0 0,-1 1 0 0 0,0-1 1 0 0,0 1-1 0 0,7 10 0 0 0,-1 2 186 0 0,0 1 0 0 0,-2 0 1 0 0,0 1-1 0 0,-1 0 0 0 0,-1 1 0 0 0,-1 0 0 0 0,8 37 0 0 0,-10-28-69 0 0,-1 1 0 0 0,-2 1 0 0 0,-1-1 0 0 0,-5 64 0 0 0,-3-44 321 0 0,-3 0 0 0 0,-2-1 0 0 0,-2-1-1 0 0,-2 0 1 0 0,-3-1 0 0 0,-38 77 0 0 0,38-92-33 0 0,-3 0-1 0 0,0-2 1 0 0,-2 0 0 0 0,-2-1-1 0 0,-1-2 1 0 0,-40 37 0 0 0,40-43-228 0 0,0-2 0 0 0,-2-1 0 0 0,0-1 0 0 0,-1-2 0 0 0,-1-1 1 0 0,0-1-1 0 0,-51 18 0 0 0,77-32-281 0 0,-19 3-566 0 0,23-4 572 0 0,-1 0 1 0 0,0 0-1 0 0,1-1 1 0 0,-1 1-1 0 0,1 0 1 0 0,0-1-1 0 0,-1 1 1 0 0,1 0-1 0 0,-1-1 0 0 0,1 1 1 0 0,-1-1-1 0 0,1 1 1 0 0,0-1-1 0 0,-1 1 1 0 0,1-1-1 0 0,0 1 1 0 0,0-1-1 0 0,-1 1 1 0 0,1-1-1 0 0,0 1 1 0 0,0-1-1 0 0,0 1 1 0 0,-1-1-1 0 0,1 0 1 0 0,0 1-1 0 0,0-1 1 0 0,0 1-1 0 0,0-1 0 0 0,0 0 1 0 0,0 1-1 0 0,0-1 1 0 0,1 1-1 0 0,-1-1 1 0 0,0 1-1 0 0,0-1 1 0 0,0 1-1 0 0,0-1 1 0 0,1 0-1 0 0,-1 1 1 0 0,1-1-1 0 0,7-29-4041 0 0</inkml:trace>
</inkml:ink>
</file>

<file path=ppt/ink/ink3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28"/>
    </inkml:context>
    <inkml:brush xml:id="br0">
      <inkml:brushProperty name="width" value="0.1" units="cm"/>
      <inkml:brushProperty name="height" value="0.1" units="cm"/>
      <inkml:brushProperty name="color" value="#E71224"/>
    </inkml:brush>
  </inkml:definitions>
  <inkml:trace contextRef="#ctx0" brushRef="#br0">0 107 1736 0 0,'0'0'8014'0'0,"9"7"-5534"0"0,-1-10-2279 0 0,-1-1-1 0 0,-1 0 1 0 0,1-1 0 0 0,0 0 0 0 0,-1 0-1 0 0,6-7 1 0 0,18-13-345 0 0,-12 12-38 0 0,28-24-1 0 0,-81 63-6864 0 0,10-8 4820 0 0</inkml:trace>
</inkml:ink>
</file>

<file path=ppt/ink/ink3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29"/>
    </inkml:context>
    <inkml:brush xml:id="br0">
      <inkml:brushProperty name="width" value="0.1" units="cm"/>
      <inkml:brushProperty name="height" value="0.1" units="cm"/>
      <inkml:brushProperty name="color" value="#E71224"/>
    </inkml:brush>
  </inkml:definitions>
  <inkml:trace contextRef="#ctx0" brushRef="#br0">83 6 5288 0 0,'0'0'5888'0'0,"-6"11"-7979"0"0,-55 90 2310 0 0,55-90-326 0 0,-3 5 2630 0 0,11-25-202 0 0,4-11-2177 0 0,1 1-1 0 0,0 0 1 0 0,2 1 0 0 0,0 0 0 0 0,12-18 0 0 0,-15 32-251 0 0,-3 2-1210 0 0</inkml:trace>
</inkml:ink>
</file>

<file path=ppt/ink/ink3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30"/>
    </inkml:context>
    <inkml:brush xml:id="br0">
      <inkml:brushProperty name="width" value="0.1" units="cm"/>
      <inkml:brushProperty name="height" value="0.1" units="cm"/>
      <inkml:brushProperty name="color" value="#E71224"/>
    </inkml:brush>
  </inkml:definitions>
  <inkml:trace contextRef="#ctx0" brushRef="#br0">509 0 4560 0 0,'0'0'5710'0'0,"-16"4"-6191"0"0,8-2 440 0 0,-4 0 7 0 0,1 1 0 0 0,-1 0 0 0 0,1 1 0 0 0,0 1 0 0 0,0-1 0 0 0,0 2 0 0 0,1-1 0 0 0,-13 10 0 0 0,-44 41-758 0 0,-101 106 0 0 0,88-81-2158 0 0,53-57 1171 0 0,-3-7-594 0 0</inkml:trace>
</inkml:ink>
</file>

<file path=ppt/ink/ink3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31"/>
    </inkml:context>
    <inkml:brush xml:id="br0">
      <inkml:brushProperty name="width" value="0.1" units="cm"/>
      <inkml:brushProperty name="height" value="0.1" units="cm"/>
      <inkml:brushProperty name="color" value="#E71224"/>
    </inkml:brush>
  </inkml:definitions>
  <inkml:trace contextRef="#ctx0" brushRef="#br0">0 0 7081 0 0,'0'0'1994'0'0,"14"3"-2343"0"0,13 2 245 0 0,-1 2-1 0 0,0 2 1 0 0,44 19-1 0 0,124 93-180 0 0,-36-20-2046 0 0,-145-93 1780 0 0,-1-2 0 0 0,1 0 0 0 0,1 0 0 0 0,-1-1 0 0 0,24 5 0 0 0,-10-6-343 0 0</inkml:trace>
</inkml:ink>
</file>

<file path=ppt/ink/ink3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32"/>
    </inkml:context>
    <inkml:brush xml:id="br0">
      <inkml:brushProperty name="width" value="0.1" units="cm"/>
      <inkml:brushProperty name="height" value="0.1" units="cm"/>
      <inkml:brushProperty name="color" value="#E71224"/>
    </inkml:brush>
  </inkml:definitions>
  <inkml:trace contextRef="#ctx0" brushRef="#br0">1 0 1056 0 0,'0'0'5777'0'0,"3"13"-7737"0"0,-3-12 1962 0 0,4 12 28 0 0,0 1 1 0 0,0 0 0 0 0,1-1 0 0 0,14 24 0 0 0,-17-33 138 0 0,0 0 0 0 0,1 0 0 0 0,0 0 0 0 0,0-1 0 0 0,0 1 0 0 0,0-1 0 0 0,1 0 0 0 0,0 0 0 0 0,-1 0 0 0 0,1 0 0 0 0,0-1 0 0 0,0 1 0 0 0,0-1 0 0 0,1 0 0 0 0,-1 0 0 0 0,0-1 0 0 0,1 1 0 0 0,-1-1 0 0 0,1 0 0 0 0,0 0 0 0 0,-1-1 0 0 0,8 1 0 0 0,2-2 113 0 0,-1 0-1 0 0,1-1 0 0 0,-1 0 1 0 0,1-1-1 0 0,-1-1 0 0 0,0 0 1 0 0,23-11-1 0 0,-21 7-532 0 0,0 0 1 0 0,-1 0-1 0 0,0-2 0 0 0,0 0 1 0 0,-1 0-1 0 0,13-14 0 0 0,-14 9-1581 0 0,-1-8-1024 0 0</inkml:trace>
  <inkml:trace contextRef="#ctx0" brushRef="#br0" timeOffset="1">294 111 820 0 0,'0'0'1858'0'0,"-4"15"-512"0"0,-23 86-515 0 0,4 1-1 0 0,-16 181 1 0 0,38-266-848 0 0,0-9-13 0 0,1 0-1 0 0,0 1 1 0 0,0-1 0 0 0,2 11-1 0 0,-2-19-3 0 0,0 1-1 0 0,0-1 1 0 0,0 0 0 0 0,0 0-1 0 0,1 1 1 0 0,-1-1 0 0 0,0 0-1 0 0,0 0 1 0 0,0 1-1 0 0,0-1 1 0 0,1 0 0 0 0,-1 0-1 0 0,0 0 1 0 0,0 1-1 0 0,0-1 1 0 0,1 0 0 0 0,-1 0-1 0 0,0 0 1 0 0,0 0-1 0 0,1 1 1 0 0,-1-1 0 0 0,0 0-1 0 0,0 0 1 0 0,1 0-1 0 0,-1 0 1 0 0,0 0 0 0 0,0 0-1 0 0,1 0 1 0 0,-1 0 0 0 0,0 0-1 0 0,1 0 1 0 0,-1 0-1 0 0,0 0 1 0 0,0 0 0 0 0,1 0-1 0 0,-1 0 1 0 0,0 0-1 0 0,1 0 1 0 0,-1 0 0 0 0,0 0-1 0 0,0 0 1 0 0,1 0-1 0 0,-1-1 1 0 0,0 1 0 0 0,0 0-1 0 0,1 0 1 0 0,13-13-851 0 0,3-13-1197 0 0</inkml:trace>
</inkml:ink>
</file>

<file path=ppt/ink/ink3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34"/>
    </inkml:context>
    <inkml:brush xml:id="br0">
      <inkml:brushProperty name="width" value="0.1" units="cm"/>
      <inkml:brushProperty name="height" value="0.1" units="cm"/>
      <inkml:brushProperty name="color" value="#E71224"/>
    </inkml:brush>
  </inkml:definitions>
  <inkml:trace contextRef="#ctx0" brushRef="#br0">90 92 380 0 0,'0'0'1012'0'0,"14"-10"424"0"0,-8 6-1284 0 0,11-8 88 0 0,-1 0 0 0 0,2 2 0 0 0,-1 0-1 0 0,1 1 1 0 0,20-6 0 0 0,-29 12-126 0 0,-1 1 0 0 0,1 0 1 0 0,0 1-1 0 0,0 0 0 0 0,-1 0 0 0 0,1 1 0 0 0,0 0 1 0 0,10 2-1 0 0,-16-2-88 0 0,0 1 0 0 0,-1-1 1 0 0,1 1-1 0 0,0 0 0 0 0,-1 0 1 0 0,1 0-1 0 0,-1 0 0 0 0,1 0 1 0 0,-1 1-1 0 0,1-1 0 0 0,-1 1 1 0 0,0 0-1 0 0,0-1 1 0 0,0 1-1 0 0,0 0 0 0 0,0 0 1 0 0,0 0-1 0 0,0 1 0 0 0,-1-1 1 0 0,1 0-1 0 0,-1 1 0 0 0,0-1 1 0 0,0 0-1 0 0,1 1 0 0 0,-1 0 1 0 0,-1-1-1 0 0,1 1 0 0 0,1 5 1 0 0,-1 1 161 0 0,-1 1 0 0 0,1-1 0 0 0,-1 0 1 0 0,-1 0-1 0 0,0 1 0 0 0,0-1 1 0 0,-1 0-1 0 0,0 0 0 0 0,-6 17 1 0 0,-2-4 188 0 0,-1 1 1 0 0,-18 26-1 0 0,18-32-209 0 0,0 1-1 0 0,1 0 1 0 0,2 1-1 0 0,-13 34 1 0 0,20-50-168 0 0,1 0 1 0 0,-1-1 0 0 0,1 1 0 0 0,-1 0 0 0 0,1-1-1 0 0,0 1 1 0 0,0 0 0 0 0,0 0 0 0 0,1-1 0 0 0,-1 1 0 0 0,1 0-1 0 0,-1-1 1 0 0,1 1 0 0 0,0 0 0 0 0,0-1 0 0 0,0 1-1 0 0,0-1 1 0 0,3 4 0 0 0,-2-2 34 0 0,1-1 0 0 0,0 0 0 0 0,0 0 0 0 0,0 0 0 0 0,1-1 0 0 0,-1 1 0 0 0,1-1 0 0 0,-1 1 0 0 0,1-1 0 0 0,7 3 0 0 0,4 0-122 0 0,0-1 1 0 0,-1 0-1 0 0,1-1 0 0 0,0-1 0 0 0,26 1 1 0 0,-29-2-306 0 0,-6-1-91 0 0,0 1 0 0 0,1-1 0 0 0,-1 0 0 0 0,0-1 0 0 0,1 0 0 0 0,6-1 0 0 0,17-12-2484 0 0</inkml:trace>
  <inkml:trace contextRef="#ctx0" brushRef="#br0" timeOffset="1">0 223 1096 0 0,'0'0'9165'0'0,"83"9"-10285"0"0,-40-6 1124 0 0,5 1-4 0 0,5-2 0 0 0,16 0 24 0 0,14-2-24 0 0,15 0-272 0 0,2 0-296 0 0,-8-7-28 0 0,-15 1-4 0 0,-25-1-920 0 0,-18 2-529 0 0,12-8-703 0 0</inkml:trace>
</inkml:ink>
</file>

<file path=ppt/ink/ink3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36"/>
    </inkml:context>
    <inkml:brush xml:id="br0">
      <inkml:brushProperty name="width" value="0.1" units="cm"/>
      <inkml:brushProperty name="height" value="0.1" units="cm"/>
      <inkml:brushProperty name="color" value="#E71224"/>
    </inkml:brush>
  </inkml:definitions>
  <inkml:trace contextRef="#ctx0" brushRef="#br0">418 1 4772 0 0,'0'0'2634'0'0,"-16"2"-1451"0"0,9 0-1122 0 0,-4-1-50 0 0,1 1 1 0 0,0 0-1 0 0,0 0 0 0 0,0 1 0 0 0,0 1 0 0 0,1 0 0 0 0,-1 0 0 0 0,1 1 0 0 0,-17 11 0 0 0,4 3 32 0 0,0 1 0 0 0,1 1-1 0 0,1 1 1 0 0,1 1-1 0 0,1 1 1 0 0,1 0-1 0 0,1 1 1 0 0,2 1-1 0 0,-22 51 1 0 0,20-36-33 0 0,2 1 0 0 0,2 0-1 0 0,2 1 1 0 0,1 0 0 0 0,3 1 0 0 0,-1 44 0 0 0,7-60-8 0 0,1-1 1 0 0,1 0-1 0 0,2 0 1 0 0,1 0 0 0 0,1-1-1 0 0,1 1 1 0 0,1-1-1 0 0,2-1 1 0 0,0 0-1 0 0,2 0 1 0 0,0-1 0 0 0,2 0-1 0 0,0-1 1 0 0,2-1-1 0 0,1-1 1 0 0,0 0 0 0 0,2-1-1 0 0,32 28 1 0 0,-9-13 126 0 0,2-2-1 0 0,67 40 1 0 0,-85-59-77 0 0,1-1 0 0 0,0-1 1 0 0,0-1-1 0 0,1-1 0 0 0,0-2 1 0 0,39 7-1 0 0,-65-15-54 0 0,3 1-170 0 0,1 0 0 0 0,0 0 1 0 0,0-1-1 0 0,-1 0 0 0 0,9-1 1 0 0,-13 1 91 0 0,1 0 0 0 0,-1-1 0 0 0,0 1 0 0 0,0 0 0 0 0,0-1 0 0 0,1 1 0 0 0,-1-1 0 0 0,0 1 0 0 0,0-1 0 0 0,0 0 0 0 0,0 1 0 0 0,0-1 0 0 0,0 0 0 0 0,0 0 0 0 0,0 0 0 0 0,0 0 0 0 0,-1 0 0 0 0,1 0 0 0 0,0 0 0 0 0,-1 0 0 0 0,1 0 0 0 0,0 0 0 0 0,-1 0 0 0 0,1 0 0 0 0,-1-1 0 0 0,0 1 0 0 0,1 0 0 0 0,-1 0 0 0 0,0 0 0 0 0,0-1 0 0 0,1-1 0 0 0,-2-27-4137 0 0</inkml:trace>
</inkml:ink>
</file>

<file path=ppt/ink/ink3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37"/>
    </inkml:context>
    <inkml:brush xml:id="br0">
      <inkml:brushProperty name="width" value="0.1" units="cm"/>
      <inkml:brushProperty name="height" value="0.1" units="cm"/>
      <inkml:brushProperty name="color" value="#E71224"/>
    </inkml:brush>
  </inkml:definitions>
  <inkml:trace contextRef="#ctx0" brushRef="#br0">11 1 8281 0 0,'0'0'3693'0'0,"12"16"-5677"0"0,36 57 2004 0 0,-44-67-12 0 0,-1 1-1 0 0,0 0 1 0 0,-1 0 0 0 0,1 0-1 0 0,-1 0 1 0 0,-1 0-1 0 0,1 1 1 0 0,-1-1 0 0 0,-1 0-1 0 0,1 1 1 0 0,-1-1-1 0 0,-1 1 1 0 0,-1 11 0 0 0,1-3 21 0 0,0-2-19 0 0,-2 1-1 0 0,1 0 0 0 0,-2-1 0 0 0,0 0 1 0 0,-7 19-1 0 0,7-24 89 0 0,0-1-1 0 0,0 1 1 0 0,-1-1-1 0 0,0 0 1 0 0,-1 0-1 0 0,1 0 1 0 0,-1-1 0 0 0,-1 0-1 0 0,-9 8 1 0 0,16-17 157 0 0,-1-1 0 0 0,1 0 0 0 0,-1 1 0 0 0,1-1 1 0 0,0 0-1 0 0,0 1 0 0 0,0-1 0 0 0,1 0 0 0 0,-1 0 0 0 0,1-3 1 0 0,6-15-297 0 0,0 0 1 0 0,1 0 0 0 0,1 0-1 0 0,1 1 1 0 0,1 0 0 0 0,19-24-1 0 0,-10 16-39 0 0,2 1 0 0 0,0 2 0 0 0,40-35 1 0 0,-53 52 20 0 0,-1 1 0 0 0,1 0 0 0 0,1 1 0 0 0,18-10 1 0 0,-26 15 5 0 0,0 0 1 0 0,0 0 0 0 0,0 0 0 0 0,1 0 0 0 0,-1 1 0 0 0,0-1 0 0 0,0 1 0 0 0,0-1 0 0 0,1 1 0 0 0,-1 0 0 0 0,0 0 0 0 0,1 0 0 0 0,-1 0 0 0 0,0 1 0 0 0,0-1-1 0 0,1 0 1 0 0,-1 1 0 0 0,0 0 0 0 0,0-1 0 0 0,0 1 0 0 0,0 0 0 0 0,0 0 0 0 0,0 0 0 0 0,0 0 0 0 0,0 1 0 0 0,0-1 0 0 0,0 1 0 0 0,-1-1 0 0 0,1 1 0 0 0,0-1-1 0 0,1 3 1 0 0,5 8 14 0 0,0 1-1 0 0,-1-1 1 0 0,0 2 0 0 0,-1-1-1 0 0,0 1 1 0 0,5 17-1 0 0,17 93 461 0 0,-21-91-427 0 0,10 76 417 0 0,2 7-5303 0 0,-15-100 1944 0 0</inkml:trace>
</inkml:ink>
</file>

<file path=ppt/ink/ink3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38"/>
    </inkml:context>
    <inkml:brush xml:id="br0">
      <inkml:brushProperty name="width" value="0.1" units="cm"/>
      <inkml:brushProperty name="height" value="0.1" units="cm"/>
      <inkml:brushProperty name="color" value="#E71224"/>
    </inkml:brush>
  </inkml:definitions>
  <inkml:trace contextRef="#ctx0" brushRef="#br0">141 1 4820 0 0,'12'2'1974'0'0,"-5"0"-1842"0"0,-1-1-158 0 0,1 1 0 0 0,0 0 0 0 0,0 0 0 0 0,0 0 0 0 0,-1 1 0 0 0,1 0 0 0 0,-1 0 0 0 0,0 1 0 0 0,0 0 0 0 0,0 0 0 0 0,6 6 0 0 0,3 6-15 0 0,-1 0 0 0 0,-1 1 0 0 0,0 0 0 0 0,-1 2 0 0 0,-1-1 0 0 0,-1 1 0 0 0,-1 1 0 0 0,0 0-1 0 0,8 31 1 0 0,-3 1 352 0 0,-2 1 0 0 0,9 86-1 0 0,-17-85-57 0 0,-2 1-1 0 0,-3 0 1 0 0,-2 0 0 0 0,-2-1-1 0 0,-3 1 1 0 0,-2-1-1 0 0,-3-1 1 0 0,-2 0-1 0 0,-2-1 1 0 0,-27 57 0 0 0,34-89-224 0 0,0-1 0 0 0,-2 0 1 0 0,0-1-1 0 0,-1 0 0 0 0,-1-1 1 0 0,0 0-1 0 0,-1-1 1 0 0,-1-1-1 0 0,-1 0 0 0 0,0-2 1 0 0,-1 0-1 0 0,0 0 1 0 0,-1-2-1 0 0,-39 18 0 0 0,56-28-203 0 0,0 0-100 0 0,1 0 1 0 0,-1 0 0 0 0,0-1-1 0 0,0 1 1 0 0,0 0-1 0 0,1-1 1 0 0,-1 1 0 0 0,0-1-1 0 0,0 0 1 0 0,0 0-1 0 0,0 1 1 0 0,0-1 0 0 0,0 0-1 0 0,0-1 1 0 0,0 1-1 0 0,0 0 1 0 0,-2-1-1 0 0,3-10-3552 0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6:52.784"/>
    </inkml:context>
    <inkml:brush xml:id="br0">
      <inkml:brushProperty name="width" value="0.035" units="cm"/>
      <inkml:brushProperty name="height" value="0.035" units="cm"/>
    </inkml:brush>
  </inkml:definitions>
  <inkml:trace contextRef="#ctx0" brushRef="#br0">347 243 2820,'30'-45'3710,"-18"27"-2958,0 0 0,12-26 0,-22 38-447,1 0 1,-1-1 0,0 1 0,0-1 0,-1 1-1,0-1 1,0 0 0,-1 0 0,1 0 0,-2 1-1,0-10 1,1 14-267,-1 1 1,1-1-1,0 1 0,-1 0 1,1-1-1,-1 1 0,1 0 1,-1-1-1,0 1 0,0 0 0,1 0 1,-1 0-1,0 0 0,0 0 1,0 0-1,0 0 0,0 0 1,-1 0-1,1 0 0,0 0 0,0 1 1,-1-1-1,1 0 0,0 1 1,-1-1-1,1 1 0,0 0 0,-1-1 1,1 1-1,-1 0 0,1 0 1,-1 0-1,1 0 0,0 0 1,-1 0-1,1 0 0,-1 1 0,1-1 1,-2 1-1,-8 1-13,0 1 1,1 1-1,-20 9 1,27-12 11,-27 14 3,1 1-1,0 1 1,1 2-1,1 1 0,1 1 1,1 2-1,1 0 1,1 1-1,-22 30 0,40-47-51,0 1 0,0 1 1,0-1-1,1 1 0,1-1 0,-1 1 0,1 0 0,1 0 0,0 1 0,0-1 0,1 0 0,0 1 0,0-1 0,1 1 0,1-1 0,-1 0 1,2 1-1,-1-1 0,1 0 0,1 1 0,-1-1 0,2 0 0,5 12 0,-2-8-13,0-1 1,1 1-1,1-1 1,0 0-1,0-1 1,1 0-1,1-1 0,0 0 1,0 0-1,1-2 1,0 1-1,1-1 0,0-1 1,18 8-1,-10-7-349,0-1 0,0-1 0,1-1 0,-1-1 0,1 0 0,0-2 0,25 0 0,-28-3-499,0 0 0,0-1 0,-1-1 0,1-1 0,19-6 0,13-11-3119</inkml:trace>
</inkml:ink>
</file>

<file path=ppt/ink/ink3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39"/>
    </inkml:context>
    <inkml:brush xml:id="br0">
      <inkml:brushProperty name="width" value="0.1" units="cm"/>
      <inkml:brushProperty name="height" value="0.1" units="cm"/>
      <inkml:brushProperty name="color" value="#E71224"/>
    </inkml:brush>
  </inkml:definitions>
  <inkml:trace contextRef="#ctx0" brushRef="#br0">0 128 9581 0 0,'0'0'3394'0'0,"2"6"-5109"0"0,4 16 1704 0 0,-5-16 2411 0 0,0-10-2030 0 0,0 0 1 0 0,0 0 0 0 0,0 0 0 0 0,1 0 0 0 0,0 0-1 0 0,-1 0 1 0 0,5-5 0 0 0,2-7-343 0 0,2-10-4 0 0,-8 17-120 0 0,2-1 1 0 0,-1 1-1 0 0,2-1 0 0 0,-1 1 0 0 0,1 0 0 0 0,0 1 0 0 0,8-11 0 0 0,-12 33-4869 0 0,1 14 1770 0 0,-5-4-48 0 0,-7 6-970 0 0</inkml:trace>
</inkml:ink>
</file>

<file path=ppt/ink/ink3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40"/>
    </inkml:context>
    <inkml:brush xml:id="br0">
      <inkml:brushProperty name="width" value="0.1" units="cm"/>
      <inkml:brushProperty name="height" value="0.1" units="cm"/>
      <inkml:brushProperty name="color" value="#E71224"/>
    </inkml:brush>
  </inkml:definitions>
  <inkml:trace contextRef="#ctx0" brushRef="#br0">12 66 8477 0 0,'0'0'5596'0'0,"15"-23"-669"0"0,-14 20-4833 0 0,1-1 25 0 0,0 0 0 0 0,0 0 0 0 0,-1 0 0 0 0,0 0 0 0 0,0 0 0 0 0,0-1 0 0 0,1-6 0 0 0,-3 11-219 0 0,1 0 0 0 0,-1 1 0 0 0,1-1 1 0 0,-1 0-1 0 0,0 0 0 0 0,1 0 0 0 0,-1 0 0 0 0,1 1 0 0 0,-1-1 1 0 0,1 0-1 0 0,0 0 0 0 0,-1 1 0 0 0,1-1 0 0 0,-1 0 0 0 0,1 1 1 0 0,-1-1-1 0 0,1 1 0 0 0,0-1 0 0 0,-1 0 0 0 0,1 1 0 0 0,-1 0 1 0 0,-19 49-175 0 0,18-46 351 0 0,0 0-1 0 0,1 1 1 0 0,0-1 0 0 0,0 1 0 0 0,0-1-1 0 0,1 1 1 0 0,-1 0 0 0 0,1-1-1 0 0,1 8 1 0 0,21-23 1518 0 0,-6-3-1931 0 0,12-7 839 0 0,-27 21-801 0 0,0-1-1 0 0,1 1 1 0 0,-1-1-1 0 0,0 1 1 0 0,1-1-1 0 0,-1 1 1 0 0,1 0-1 0 0,-1 0 1 0 0,1 0-1 0 0,-1 0 1 0 0,0 0-1 0 0,1 0 1 0 0,-1 0-1 0 0,1 0 1 0 0,-1 0-1 0 0,1 1 1 0 0,-1-1-1 0 0,0 0 1 0 0,1 1 0 0 0,-1-1-1 0 0,2 2 1 0 0,15 7-4428 0 0</inkml:trace>
</inkml:ink>
</file>

<file path=ppt/ink/ink3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41"/>
    </inkml:context>
    <inkml:brush xml:id="br0">
      <inkml:brushProperty name="width" value="0.1" units="cm"/>
      <inkml:brushProperty name="height" value="0.1" units="cm"/>
      <inkml:brushProperty name="color" value="#E71224"/>
    </inkml:brush>
  </inkml:definitions>
  <inkml:trace contextRef="#ctx0" brushRef="#br0">1 64 1864 0 0,'0'0'9500'0'0,"34"-2"-5432"0"0,22-21-2931 0 0,-13 3-1356 0 0,-30 16-457 0 0,0 0 1 0 0,-1 0-1 0 0,26-2 1 0 0,-33 5-19 0 0,0 1 0 0 0,-1 0 0 0 0,1 1 0 0 0,0-1 0 0 0,-1 1 0 0 0,1 0 0 0 0,-1 0 0 0 0,1 0 0 0 0,-1 1 0 0 0,1-1 0 0 0,-1 1 0 0 0,0 0 0 0 0,0 0 0 0 0,6 4 0 0 0</inkml:trace>
</inkml:ink>
</file>

<file path=ppt/ink/ink3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42"/>
    </inkml:context>
    <inkml:brush xml:id="br0">
      <inkml:brushProperty name="width" value="0.1" units="cm"/>
      <inkml:brushProperty name="height" value="0.1" units="cm"/>
      <inkml:brushProperty name="color" value="#E71224"/>
    </inkml:brush>
  </inkml:definitions>
  <inkml:trace contextRef="#ctx0" brushRef="#br0">1 0 1136 0 0,'0'0'9197'0'0,"4"1"-8956"0"0,13 3 293 0 0,-1-1 0 0 0,2-2 0 0 0,-1 1-1 0 0,0-2 1 0 0,0 0 0 0 0,34-5 0 0 0,-31 2-880 0 0,0 1 1 0 0,0 1 0 0 0,1 1-1 0 0,-1 1 1 0 0,28 5-1 0 0,20 11-5931 0 0,-40-16 880 0 0</inkml:trace>
</inkml:ink>
</file>

<file path=ppt/ink/ink3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43"/>
    </inkml:context>
    <inkml:brush xml:id="br0">
      <inkml:brushProperty name="width" value="0.1" units="cm"/>
      <inkml:brushProperty name="height" value="0.1" units="cm"/>
      <inkml:brushProperty name="color" value="#E71224"/>
    </inkml:brush>
  </inkml:definitions>
  <inkml:trace contextRef="#ctx0" brushRef="#br0">0 0 468 0 0,'0'0'1868'0'0</inkml:trace>
</inkml:ink>
</file>

<file path=ppt/ink/ink3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44"/>
    </inkml:context>
    <inkml:brush xml:id="br0">
      <inkml:brushProperty name="width" value="0.1" units="cm"/>
      <inkml:brushProperty name="height" value="0.1" units="cm"/>
      <inkml:brushProperty name="color" value="#E71224"/>
    </inkml:brush>
  </inkml:definitions>
  <inkml:trace contextRef="#ctx0" brushRef="#br0">42 0 432 0 0,'0'0'2412'0'0,"-22"12"-3900"0"0,15-2 1280 0 0,-1 4-196 0 0,4-5-260 0 0</inkml:trace>
</inkml:ink>
</file>

<file path=ppt/ink/ink3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45"/>
    </inkml:context>
    <inkml:brush xml:id="br0">
      <inkml:brushProperty name="width" value="0.1" units="cm"/>
      <inkml:brushProperty name="height" value="0.1" units="cm"/>
      <inkml:brushProperty name="color" value="#E71224"/>
    </inkml:brush>
  </inkml:definitions>
  <inkml:trace contextRef="#ctx0" brushRef="#br0">75 33 640 0 0,'0'0'5436'0'0,"-1"-7"-4909"0"0,-4-18-254 0 0,5 35-637 0 0,-1 1 1 0 0,0 0-1 0 0,0 0 0 0 0,-1-1 1 0 0,-4 13-1 0 0,-3 19 183 0 0,-24 97 441 0 0,17-80 125 0 0,17-71 4815 0 0,-1 2-5254 0 0,0 1 1 0 0,0 0 0 0 0,1 0-1 0 0,4-13 1 0 0,0 6-149 0 0,2 0 0 0 0,0 0 0 0 0,1 1 0 0 0,0 0 0 0 0,1 1 0 0 0,1 0 0 0 0,0 0 0 0 0,16-16 0 0 0,-16 21-644 0 0,1-1-1 0 0,0 2 1 0 0,0-1-1 0 0,0 2 1 0 0,1-1 0 0 0,20-8-1 0 0,-6 6-1401 0 0</inkml:trace>
</inkml:ink>
</file>

<file path=ppt/ink/ink3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46"/>
    </inkml:context>
    <inkml:brush xml:id="br0">
      <inkml:brushProperty name="width" value="0.1" units="cm"/>
      <inkml:brushProperty name="height" value="0.1" units="cm"/>
      <inkml:brushProperty name="color" value="#E71224"/>
    </inkml:brush>
  </inkml:definitions>
  <inkml:trace contextRef="#ctx0" brushRef="#br0">87 123 2492 0 0,'0'0'1160'0'0,"6"0"-1660"0"0,-2-1 536 0 0,1 1 0 0 0,-1-1 0 0 0,1 0 1 0 0,-1-1-1 0 0,0 1 0 0 0,1-1 0 0 0,-1 0 0 0 0,0 0 0 0 0,0 0 0 0 0,0 0 0 0 0,0-1 0 0 0,0 0 0 0 0,-1 0 0 0 0,1 0 0 0 0,-1 0 0 0 0,0 0 0 0 0,0-1 0 0 0,0 1 1 0 0,0-1-1 0 0,2-4 0 0 0,-3 4-8 0 0,0 1 0 0 0,0-1 1 0 0,-1 0-1 0 0,1 0 0 0 0,-1 0 0 0 0,0 0 1 0 0,0 0-1 0 0,0 0 0 0 0,0 0 1 0 0,-1-6-1 0 0,0 9-10 0 0,0 0 1 0 0,0 0-1 0 0,0 0 0 0 0,0 0 1 0 0,0 1-1 0 0,-1-1 0 0 0,1 0 1 0 0,0 0-1 0 0,-1 0 0 0 0,1 0 1 0 0,-1 1-1 0 0,1-1 1 0 0,-1 0-1 0 0,1 0 0 0 0,-1 1 1 0 0,1-1-1 0 0,-1 0 0 0 0,0 1 1 0 0,1-1-1 0 0,-2 0 0 0 0,0 0-7 0 0,1 0-1 0 0,-1 1 0 0 0,0-1 0 0 0,0 1 1 0 0,1 0-1 0 0,-1-1 0 0 0,0 1 0 0 0,0 0 0 0 0,1 0 1 0 0,-1 0-1 0 0,0 0 0 0 0,0 0 0 0 0,1 1 1 0 0,-4 0-1 0 0,0 0-99 0 0,0 1 1 0 0,-1 0-1 0 0,1 1 1 0 0,0-1-1 0 0,0 1 1 0 0,1 0-1 0 0,-1 0 1 0 0,1 0-1 0 0,-1 1 1 0 0,-4 5-1 0 0,-1 1 61 0 0,1 0 0 0 0,0 1-1 0 0,-8 12 1 0 0,11-14-35 0 0,0 1 0 0 0,0 0 1 0 0,1 0-1 0 0,1 1 0 0 0,-1-1 0 0 0,2 1 0 0 0,-1 0 0 0 0,1 0 1 0 0,1 0-1 0 0,0 0 0 0 0,1 1 0 0 0,0-1 0 0 0,2 23 1 0 0,-1-31 69 0 0,1 0 0 0 0,0 0 0 0 0,0 0 0 0 0,1 0 1 0 0,-1 0-1 0 0,1-1 0 0 0,-1 1 0 0 0,1 0 0 0 0,0-1 0 0 0,0 1 1 0 0,0-1-1 0 0,0 0 0 0 0,0 0 0 0 0,1 1 0 0 0,-1-2 1 0 0,1 1-1 0 0,-1 0 0 0 0,1 0 0 0 0,0-1 0 0 0,0 1 0 0 0,0-1 1 0 0,0 0-1 0 0,0 0 0 0 0,0 0 0 0 0,0 0 0 0 0,0-1 1 0 0,3 1-1 0 0,7 1 68 0 0,0-1 0 0 0,0 0 1 0 0,-1 0-1 0 0,1-2 1 0 0,16-1-1 0 0,-12-1-576 0 0,-1 0-1 0 0,31-11 1 0 0,-1-5-1058 0 0</inkml:trace>
</inkml:ink>
</file>

<file path=ppt/ink/ink3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47"/>
    </inkml:context>
    <inkml:brush xml:id="br0">
      <inkml:brushProperty name="width" value="0.1" units="cm"/>
      <inkml:brushProperty name="height" value="0.1" units="cm"/>
      <inkml:brushProperty name="color" value="#E71224"/>
    </inkml:brush>
  </inkml:definitions>
  <inkml:trace contextRef="#ctx0" brushRef="#br0">187 0 468 0 0,'0'0'4594'0'0,"-6"12"-5542"0"0,-15 34 1484 0 0,2 2 0 0 0,-18 74 0 0 0,2 45-153 0 0,4-14-623 0 0,1-55-3671 0 0,23-83 1957 0 0</inkml:trace>
</inkml:ink>
</file>

<file path=ppt/ink/ink3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48"/>
    </inkml:context>
    <inkml:brush xml:id="br0">
      <inkml:brushProperty name="width" value="0.1" units="cm"/>
      <inkml:brushProperty name="height" value="0.1" units="cm"/>
      <inkml:brushProperty name="color" value="#E71224"/>
    </inkml:brush>
  </inkml:definitions>
  <inkml:trace contextRef="#ctx0" brushRef="#br0">0 173 992 0 0,'0'0'3530'0'0,"12"-4"-4830"0"0,108-29 1472 0 0,-61 20-171 0 0,62-25 0 0 0,-98 26-42 0 0,-18 9 39 0 0,0 0 0 0 0,1 1 0 0 0,-1-1 0 0 0,0 1 0 0 0,1 0 0 0 0,-1 0 1 0 0,8 0-1 0 0,-14 39-804 0 0,1-28 871 0 0,0-5-62 0 0,0 0 0 0 0,0 0-1 0 0,0 0 1 0 0,0-1 0 0 0,1 1 0 0 0,-1 0 0 0 0,3 6 0 0 0,-3-9 44 0 0,1-1 0 0 0,0 1 0 0 0,-1 0 0 0 0,1 0-1 0 0,0-1 1 0 0,-1 1 0 0 0,1 0 0 0 0,0-1 0 0 0,0 1 0 0 0,-1 0 0 0 0,1-1-1 0 0,0 1 1 0 0,0-1 0 0 0,0 0 0 0 0,0 1 0 0 0,0-1 0 0 0,0 0 0 0 0,0 1-1 0 0,0-1 1 0 0,0 0 0 0 0,0 0 0 0 0,0 0 0 0 0,0 0 0 0 0,0 0 0 0 0,0 0-1 0 0,0 0 1 0 0,0 0 0 0 0,0-1 0 0 0,0 1 0 0 0,0 0 0 0 0,0 0 0 0 0,-1-1-1 0 0,1 1 1 0 0,0-1 0 0 0,1 0 0 0 0,9-3 178 0 0,-1 0 1 0 0,0-1-1 0 0,0-1 0 0 0,0 1 1 0 0,-1-2-1 0 0,10-7 0 0 0,23-27-2553 0 0,-33 31 450 0 0</inkml:trace>
  <inkml:trace contextRef="#ctx0" brushRef="#br0" timeOffset="1">682 55 308 0 0,'0'0'935'0'0,"1"12"-907"0"0,4 72 291 0 0,6-110 5817 0 0,17-11-6120 0 0,-9 15-3065 0 0,32-29 0 0 0,-36 37 1405 0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6:53.178"/>
    </inkml:context>
    <inkml:brush xml:id="br0">
      <inkml:brushProperty name="width" value="0.035" units="cm"/>
      <inkml:brushProperty name="height" value="0.035" units="cm"/>
    </inkml:brush>
  </inkml:definitions>
  <inkml:trace contextRef="#ctx0" brushRef="#br0">133 209 3824,'33'-39'4044,"-14"23"-3760,1 0-1,37-22 1,-24 19 850,62-28 1,-77 40-779,-1 1-1,1 0 1,0 2-1,0 0 1,32-2-1,-49 5-339,0 1-1,0 0 1,0 0-1,0 0 1,0 0-1,0 0 1,0 0 0,0 0-1,1 1 1,-1-1-1,0 0 1,0 1-1,0-1 1,0 0-1,0 1 1,-1-1-1,1 1 1,0-1 0,0 1-1,1 1 1,-1-1-10,-1 0 1,0-1-1,1 1 1,-1 0-1,0 0 0,0-1 1,0 1-1,0 0 1,0 0-1,0 0 1,0-1-1,0 1 1,0 0-1,0 0 1,0 0-1,-1-1 1,1 1-1,0 0 1,-1 0-1,0 1 1,-2 3 54,0-1 1,0 1 0,0 0-1,-1-1 1,0 0 0,-6 6-1,-11 5 145,0-1-1,-1-1 1,-1 0-1,-34 13 1,31-15-291,0 1-1,1 1 1,-31 22-1,54-34 57,1 0 0,-1 0 0,1 0-1,-1 0 1,1 0 0,0 0 0,-1 0-1,1 1 1,0-1 0,0 0-1,0 1 1,0-1 0,0 1 0,0-1-1,0 1 1,0 0 0,1-1 0,-1 1-1,1 0 1,-1-1 0,1 1 0,0 0-1,-1 0 1,1-1 0,0 1 0,0 0-1,0 0 1,1-1 0,-1 1 0,0 0-1,1 0 1,-1-1 0,1 1-1,-1 0 1,1-1 0,0 1 0,0-1-1,-1 1 1,1-1 0,0 1 0,1-1-1,-1 1 1,0-1 0,0 0 0,1 0-1,2 2 1,7 6-29,2 0 0,-1-1 0,1-1 0,22 10 0,-18-10 43,-8-2-4,0 0 0,0 0 0,0 1 0,-1 0 0,1 1 0,-1 0 1,-1 0-1,1 0 0,9 14 0,-15-17 62,0-1-1,0 1 1,0-1 0,0 1 0,-1-1 0,0 1 0,1 0 0,-2 0 0,1 0-1,0 0 1,-1-1 0,1 1 0,-1 0 0,0 0 0,-1 0 0,1 0 0,-1 0 0,1 0-1,-1 0 1,0 0 0,-1-1 0,1 1 0,-1 0 0,1-1 0,-1 1 0,0-1 0,0 1-1,-5 4 1,1 0 61,-1-1 0,-1 0-1,1 0 1,-1-1-1,0 0 1,-1 0 0,1 0-1,-16 6 1,-82 29 70,45-19-253,48-17 0,-128 57-3180,126-51 1858,10-5 44,9-3-1315,10-5 577</inkml:trace>
</inkml:ink>
</file>

<file path=ppt/ink/ink3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50"/>
    </inkml:context>
    <inkml:brush xml:id="br0">
      <inkml:brushProperty name="width" value="0.1" units="cm"/>
      <inkml:brushProperty name="height" value="0.1" units="cm"/>
      <inkml:brushProperty name="color" value="#E71224"/>
    </inkml:brush>
  </inkml:definitions>
  <inkml:trace contextRef="#ctx0" brushRef="#br0">35 55 260 0 0,'0'0'219'0'0,"1"14"-99"0"0,-1-6-142 0 0,1 2 206 0 0,0 1-1 0 0,0-1 0 0 0,-2 1 0 0 0,1 0 0 0 0,-1-1 0 0 0,-1 1 0 0 0,0-1 0 0 0,0 0 0 0 0,-7 19 0 0 0,8-28-110 0 0,1 1 0 0 0,-1-1 1 0 0,0 0-1 0 0,0 1 0 0 0,1-1 0 0 0,-1 0 0 0 0,0 1 0 0 0,0-1 0 0 0,0 0 0 0 0,0 0 1 0 0,-1 0-1 0 0,1 0 0 0 0,0 0 0 0 0,0 0 0 0 0,-1 0 0 0 0,1 0 0 0 0,-3 1 618 0 0,4-6-515 0 0,1-1 0 0 0,0 1 0 0 0,0 0 0 0 0,0 0 0 0 0,1 0 0 0 0,-1 0 0 0 0,1 0 0 0 0,0 0 1 0 0,0 0-1 0 0,0 0 0 0 0,1 1 0 0 0,2-4 0 0 0,40-44-1072 0 0,-25 31 1065 0 0,-1-3-223 0 0,-10 12-58 0 0,0 0 0 0 0,0 1 0 0 0,1 0-1 0 0,1 1 1 0 0,13-10 0 0 0,-24 18 106 0 0,1 1-1 0 0,-1 0 1 0 0,1 0-1 0 0,0-1 1 0 0,-1 1 0 0 0,1 0-1 0 0,0 0 1 0 0,-1 0-1 0 0,1-1 1 0 0,0 1-1 0 0,-1 0 1 0 0,1 0 0 0 0,0 0-1 0 0,-1 0 1 0 0,1 0-1 0 0,0 0 1 0 0,-1 0 0 0 0,1 1-1 0 0,0-1 1 0 0,-1 0-1 0 0,1 0 1 0 0,-1 0-1 0 0,1 1 1 0 0,0-1 0 0 0,-1 0-1 0 0,2 1 1 0 0,12 18-320 0 0,3 26-11 0 0,-17-44 346 0 0,9 35 818 0 0,-1 0-1 0 0,-2 1 0 0 0,-2 0 1 0 0,0 40-1 0 0,-8-48-820 0 0,-7-15-2850 0 0</inkml:trace>
</inkml:ink>
</file>

<file path=ppt/ink/ink3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51"/>
    </inkml:context>
    <inkml:brush xml:id="br0">
      <inkml:brushProperty name="width" value="0.1" units="cm"/>
      <inkml:brushProperty name="height" value="0.1" units="cm"/>
      <inkml:brushProperty name="color" value="#E71224"/>
    </inkml:brush>
  </inkml:definitions>
  <inkml:trace contextRef="#ctx0" brushRef="#br0">9 52 1136 0 0,'0'0'4567'0'0,"-3"-2"-4507"0"0,-3-5-1353 0 0,16 6 510 0 0,34 9 275 0 0,1 1 629 0 0,-38-9-97 0 0,22 3 82 0 0,-1-1 0 0 0,1-2-1 0 0,-1-1 1 0 0,1-1 0 0 0,46-9-1 0 0,-75 11-61 0 0,1 0-1 0 0,0-1 0 0 0,-1 1 0 0 0,1 0 0 0 0,-1 0 1 0 0,1-1-1 0 0,-1 1 0 0 0,1 0 0 0 0,0-1 0 0 0,-1 1 1 0 0,1 0-1 0 0,-1-1 0 0 0,0 1 0 0 0,1-1 0 0 0,-1 1 1 0 0,1 0-1 0 0,-1-1 0 0 0,0 1 0 0 0,1-1 0 0 0,-1 0 1 0 0,0 1-1 0 0,1-1 0 0 0,-1 1 0 0 0,0-1 0 0 0,0 1 1 0 0,0-1-1 0 0,0 0 0 0 0,0 1 0 0 0,1-1 0 0 0,-1 1 1 0 0,0-1-1 0 0,0 0 0 0 0,0 1 0 0 0,0-1 0 0 0,-1 1 1 0 0,1-1-1 0 0,0 0 0 0 0,0 1 0 0 0,0-1 0 0 0,0 1 1 0 0,-1-1-1 0 0,1 0 0 0 0,0 1 0 0 0,-1-1 0 0 0,1 1 1 0 0,0-1-1 0 0,-1 1 0 0 0,1-1 0 0 0,0 1 0 0 0,-1 0 1 0 0,1-1-1 0 0,-1 1 0 0 0,1-1 0 0 0,-2 1 0 0 0,0-3 5 0 0,0 1-1 0 0,0 0 0 0 0,0 0 1 0 0,0 0-1 0 0,-1 0 0 0 0,1 1 0 0 0,-1-1 1 0 0,1 1-1 0 0,-1 0 0 0 0,-5-3 1 0 0,0 4-117 0 0,0-1 1 0 0,0 1 0 0 0,0 0-1 0 0,0 0 1 0 0,0 1-1 0 0,0 0 1 0 0,0 1 0 0 0,0 0-1 0 0,1 0 1 0 0,-1 0 0 0 0,1 1-1 0 0,-1 0 1 0 0,1 1 0 0 0,0 0-1 0 0,0 0 1 0 0,0 0-1 0 0,1 1 1 0 0,0 0 0 0 0,0 0-1 0 0,-6 7 1 0 0,7-7 0 0 0,0 0 0 0 0,0 1 0 0 0,1 0 0 0 0,0 0 0 0 0,0 0 0 0 0,0 0 0 0 0,1 1 0 0 0,0-1 0 0 0,0 1 0 0 0,0 0 0 0 0,1 0 0 0 0,0 0 0 0 0,1 0 0 0 0,0 0 0 0 0,0 0 0 0 0,0 0 0 0 0,1 1-1 0 0,0-1 1 0 0,0 0 0 0 0,1 0 0 0 0,0 1 0 0 0,2 9 0 0 0,-1-12 27 0 0,1 1 0 0 0,-1-1 0 0 0,1 0 0 0 0,0 0 0 0 0,0 0-1 0 0,0 0 1 0 0,1-1 0 0 0,0 1 0 0 0,0-1 0 0 0,0 0 0 0 0,0 0-1 0 0,0 0 1 0 0,1-1 0 0 0,0 1 0 0 0,0-1 0 0 0,0 0 0 0 0,0-1 0 0 0,0 1-1 0 0,1-1 1 0 0,10 3 0 0 0,3 0 387 0 0,0-1-1 0 0,0-1 1 0 0,0 0-1 0 0,39-1 1 0 0,3-2 663 0 0,70-11 0 0 0,-102 7-2180 0 0,1-2 0 0 0,37-12 0 0 0,-41 7-744 0 0</inkml:trace>
</inkml:ink>
</file>

<file path=ppt/ink/ink3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52"/>
    </inkml:context>
    <inkml:brush xml:id="br0">
      <inkml:brushProperty name="width" value="0.1" units="cm"/>
      <inkml:brushProperty name="height" value="0.1" units="cm"/>
      <inkml:brushProperty name="color" value="#E71224"/>
    </inkml:brush>
  </inkml:definitions>
  <inkml:trace contextRef="#ctx0" brushRef="#br0">0 0 4120 0 0,'0'0'2325'0'0,"0"12"-4524"0"0,3 192 1705 0 0,-2 169 1697 0 0,-1-367-1268 0 0,-1 21 133 0 0,1-27-185 0 0,0 1 0 0 0,0 0 0 0 0,0 0 0 0 0,0-1 0 0 0,0 1 0 0 0,0 0 0 0 0,0 0 1 0 0,1 0-1 0 0,-1-1 0 0 0,0 1 0 0 0,0 0 0 0 0,1 0 0 0 0,-1-1 0 0 0,0 1 0 0 0,1 0 0 0 0,-1-1 0 0 0,1 1 0 0 0,-1 0 1 0 0,1-1-1 0 0,-1 1 0 0 0,1-1 0 0 0,-1 1 0 0 0,1-1 0 0 0,0 1 0 0 0,0 0 0 0 0,11-1-1717 0 0</inkml:trace>
</inkml:ink>
</file>

<file path=ppt/ink/ink3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53"/>
    </inkml:context>
    <inkml:brush xml:id="br0">
      <inkml:brushProperty name="width" value="0.1" units="cm"/>
      <inkml:brushProperty name="height" value="0.1" units="cm"/>
      <inkml:brushProperty name="color" value="#E71224"/>
    </inkml:brush>
  </inkml:definitions>
  <inkml:trace contextRef="#ctx0" brushRef="#br0">156 2 548 0 0,'0'0'4727'0'0,"-14"-1"-5526"0"0,-42 0 485 0 0,53 2 296 0 0,0 0-1 0 0,0 0 1 0 0,0 0-1 0 0,0 1 1 0 0,0-1-1 0 0,0 1 1 0 0,0 0-1 0 0,1 0 1 0 0,-1 0-1 0 0,1 0 1 0 0,-1 0-1 0 0,1 1 0 0 0,0-1 1 0 0,0 1-1 0 0,0-1 1 0 0,0 1-1 0 0,0 0 1 0 0,1 0-1 0 0,-1-1 1 0 0,-1 6-1 0 0,-2 1-30 0 0,1-2-5 0 0,0 0 1 0 0,1 0-1 0 0,0 0 1 0 0,0 1 0 0 0,0 0-1 0 0,1-1 1 0 0,0 1-1 0 0,0 0 1 0 0,1 0 0 0 0,0 0-1 0 0,1 0 1 0 0,0 0-1 0 0,0 0 1 0 0,0 0 0 0 0,1 0-1 0 0,0 0 1 0 0,3 9-1 0 0,2-1-62 0 0,0-1 0 0 0,0 0 0 0 0,2-1-1 0 0,-1 1 1 0 0,2-1 0 0 0,0-1-1 0 0,16 18 1 0 0,3 2 38 0 0,-19-24 136 0 0,0 0 1 0 0,-1 0 0 0 0,0 1 0 0 0,-1 0 0 0 0,0 1 0 0 0,-1 0-1 0 0,8 17 1 0 0,-14-28-9 0 0,0 0-1 0 0,0 0 0 0 0,0 1 1 0 0,0-1-1 0 0,0 0 0 0 0,0 0 1 0 0,0 0-1 0 0,0 1 0 0 0,0-1 1 0 0,0 0-1 0 0,0 0 0 0 0,0 1 1 0 0,0-1-1 0 0,0 0 0 0 0,0 0 1 0 0,0 0-1 0 0,-1 1 1 0 0,1-1-1 0 0,0 0 0 0 0,0 0 1 0 0,0 0-1 0 0,0 0 0 0 0,0 1 1 0 0,0-1-1 0 0,-1 0 0 0 0,1 0 1 0 0,0 0-1 0 0,0 0 0 0 0,0 0 1 0 0,-1 1-1 0 0,1-1 0 0 0,0 0 1 0 0,0 0-1 0 0,0 0 0 0 0,0 0 1 0 0,-1 0-1 0 0,1 0 1 0 0,0 0-1 0 0,0 0 0 0 0,-1 0 1 0 0,1 0-1 0 0,0 0 0 0 0,0 0 1 0 0,0 0-1 0 0,-1 0 0 0 0,1 0 1 0 0,-19-2 427 0 0,-17-8-625 0 0,31 8 172 0 0,-6-1 81 0 0,0-1-1 0 0,1 0 0 0 0,-1-1 0 0 0,1 0 1 0 0,0-1-1 0 0,-16-12 0 0 0,58 11-2231 0 0,-22 4 2111 0 0,188-42 474 0 0,-167 35-267 0 0,0-1 1 0 0,-1-1-1 0 0,0-2 0 0 0,34-21 0 0 0,28-28-83 0 0,-82 54-99 0 0,0 1 0 0 0,0-1 0 0 0,-1-1 0 0 0,0 0 1 0 0,-1 0-1 0 0,10-16 0 0 0,-16 23 69 0 0,-1 0 0 0 0,0-1 0 0 0,0 1 0 0 0,0 0 0 0 0,0-1 0 0 0,-1 1-1 0 0,1-1 1 0 0,-1 1 0 0 0,0-1 0 0 0,0 0 0 0 0,0 1 0 0 0,0-1 0 0 0,-2-5 0 0 0,2 8-76 0 0,0 0-1 0 0,0 0 0 0 0,0 0 1 0 0,-1 0-1 0 0,1 0 0 0 0,0 0 1 0 0,-1 1-1 0 0,1-1 0 0 0,-1 0 1 0 0,1 0-1 0 0,-1 0 1 0 0,0 0-1 0 0,1 0 0 0 0,-1 1 1 0 0,0-1-1 0 0,0 0 0 0 0,1 1 1 0 0,-1-1-1 0 0,0 0 0 0 0,0 1 1 0 0,0-1-1 0 0,0 1 0 0 0,0-1 1 0 0,0 1-1 0 0,0 0 1 0 0,0-1-1 0 0,0 1 0 0 0,0 0 1 0 0,0 0-1 0 0,0 0 0 0 0,0 0 1 0 0,0 0-1 0 0,0 0 0 0 0,0 0 1 0 0,0 0-1 0 0,0 0 1 0 0,0 0-1 0 0,0 0 0 0 0,0 1 1 0 0,0-1-1 0 0,0 0 0 0 0,0 1 1 0 0,0-1-1 0 0,0 1 0 0 0,1-1 1 0 0,-1 1-1 0 0,0-1 1 0 0,0 1-1 0 0,-1 0 0 0 0,-3 3-119 0 0,0 0 0 0 0,0 0 0 0 0,0 1 0 0 0,0-1 0 0 0,1 1-1 0 0,0 0 1 0 0,0 0 0 0 0,0 1 0 0 0,1-1 0 0 0,-5 9 0 0 0,2-2 40 0 0,1-1 1 0 0,0 2 0 0 0,1-1 0 0 0,-4 16 0 0 0,6-18 49 0 0,1-1-1 0 0,-1 1 1 0 0,2 0 0 0 0,-1-1 0 0 0,2 1 0 0 0,-1 0 0 0 0,1-1-1 0 0,0 1 1 0 0,1-1 0 0 0,0 1 0 0 0,7 17 0 0 0,-6-22-48 0 0,-1-1 0 0 0,1 1 1 0 0,-1-1-1 0 0,1 1 0 0 0,0-1 1 0 0,1 0-1 0 0,-1 0 0 0 0,1-1 1 0 0,0 1-1 0 0,0-1 0 0 0,0 1 1 0 0,0-1-1 0 0,1-1 0 0 0,-1 1 1 0 0,1 0-1 0 0,0-1 0 0 0,-1 0 1 0 0,1 0-1 0 0,0-1 1 0 0,0 1-1 0 0,0-1 0 0 0,1 0 1 0 0,-1-1-1 0 0,6 1 0 0 0,24 0-1206 0 0</inkml:trace>
</inkml:ink>
</file>

<file path=ppt/ink/ink3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54"/>
    </inkml:context>
    <inkml:brush xml:id="br0">
      <inkml:brushProperty name="width" value="0.1" units="cm"/>
      <inkml:brushProperty name="height" value="0.1" units="cm"/>
      <inkml:brushProperty name="color" value="#E71224"/>
    </inkml:brush>
  </inkml:definitions>
  <inkml:trace contextRef="#ctx0" brushRef="#br0">36 1 288 0 0,'0'0'8287'0'0,"-5"12"-10085"0"0,1-1 1768 0 0,-1 0 5 0 0,0 1 1 0 0,1-1-1 0 0,1 1 0 0 0,0 0 0 0 0,0 0 0 0 0,0 15 496 0 0,8-47 1727 0 0,-2 12-2296 0 0,0 1 1 0 0,1-1-1 0 0,0 1 1 0 0,0 0-1 0 0,8-10 1 0 0,-10 14-237 0 0,0 1 0 0 0,0 0-1 0 0,0 0 1 0 0,0 0 0 0 0,1 0 0 0 0,-1 0 0 0 0,1 0 0 0 0,-1 1-1 0 0,1-1 1 0 0,0 1 0 0 0,-1 0 0 0 0,1-1 0 0 0,0 1 0 0 0,0 1 0 0 0,0-1-1 0 0,0 0 1 0 0,0 1 0 0 0,4-1 0 0 0,3 2-1999 0 0</inkml:trace>
</inkml:ink>
</file>

<file path=ppt/ink/ink3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55"/>
    </inkml:context>
    <inkml:brush xml:id="br0">
      <inkml:brushProperty name="width" value="0.1" units="cm"/>
      <inkml:brushProperty name="height" value="0.1" units="cm"/>
      <inkml:brushProperty name="color" value="#E71224"/>
    </inkml:brush>
  </inkml:definitions>
  <inkml:trace contextRef="#ctx0" brushRef="#br0">42 0 2704 0 0,'0'0'5789'0'0,"-3"6"-7803"0"0,1-4 1999 0 0,-1 3-3 0 0,0-1 0 0 0,0 0 0 0 0,1 1 0 0 0,0 0-1 0 0,0-1 1 0 0,0 1 0 0 0,0 0 0 0 0,1 0 0 0 0,0 0 0 0 0,-2 9 602 0 0,3-39 2180 0 0,1 21-2694 0 0,-1 2 70 0 0,0 0 1 0 0,0 0-1 0 0,1 0 1 0 0,-1 0-1 0 0,0 0 0 0 0,-1 0 1 0 0,1 0-1 0 0,0 0 1 0 0,-1 0-1 0 0,1 0 1 0 0,-1 0-1 0 0,1 0 1 0 0,-2-3-1 0 0,-3 21-2627 0 0,0 57-912 0 0,5-51 1034 0 0</inkml:trace>
</inkml:ink>
</file>

<file path=ppt/ink/ink3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56"/>
    </inkml:context>
    <inkml:brush xml:id="br0">
      <inkml:brushProperty name="width" value="0.1" units="cm"/>
      <inkml:brushProperty name="height" value="0.1" units="cm"/>
      <inkml:brushProperty name="color" value="#E71224"/>
    </inkml:brush>
  </inkml:definitions>
  <inkml:trace contextRef="#ctx0" brushRef="#br0">258 0 664 0 0,'0'0'6821'0'0,"-4"13"-8438"0"0,-76 296 2702 0 0,48-169-1954 0 0,-89 241-1 0 0,105-339-1558 0 0,12-31 726 0 0</inkml:trace>
</inkml:ink>
</file>

<file path=ppt/ink/ink3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57"/>
    </inkml:context>
    <inkml:brush xml:id="br0">
      <inkml:brushProperty name="width" value="0.1" units="cm"/>
      <inkml:brushProperty name="height" value="0.1" units="cm"/>
      <inkml:brushProperty name="color" value="#E71224"/>
    </inkml:brush>
  </inkml:definitions>
  <inkml:trace contextRef="#ctx0" brushRef="#br0">1 67 312 0 0,'0'0'3619'0'0,"12"-9"-3483"0"0,-1 0-198 0 0,-5 4 17 0 0,-1 0 0 0 0,1 0-1 0 0,0 1 1 0 0,0 0-1 0 0,1 0 1 0 0,-1 1 0 0 0,1 0-1 0 0,0 0 1 0 0,-1 0 0 0 0,2 1-1 0 0,-1 0 1 0 0,8-1 0 0 0,-7 2 17 0 0,0 0 0 0 0,1 0 0 0 0,-1 1 1 0 0,1 1-1 0 0,-1 0 0 0 0,1 0 0 0 0,-1 0 1 0 0,0 1-1 0 0,1 0 0 0 0,-1 1 1 0 0,0 0-1 0 0,0 0 0 0 0,-1 1 0 0 0,11 5 1 0 0,-12-4 26 0 0,0 0 0 0 0,0 0 0 0 0,-1 0 0 0 0,1 1 0 0 0,-1 0 0 0 0,0 0 0 0 0,-1 0 0 0 0,1 0 0 0 0,-1 1 0 0 0,-1 0 0 0 0,1 0 0 0 0,-1 0 0 0 0,0 0 0 0 0,-1 0 0 0 0,4 16 0 0 0,-5-17 58 0 0,1 1 1 0 0,-1-1-1 0 0,0 1 1 0 0,-1 0 0 0 0,0 0-1 0 0,0 0 1 0 0,0-1-1 0 0,-1 1 1 0 0,0 0 0 0 0,0 0-1 0 0,-4 11 1 0 0,3-14 36 0 0,0 0 0 0 0,0-1 0 0 0,-1 1 0 0 0,1-1 0 0 0,-1 1 0 0 0,0-1 0 0 0,0 0 1 0 0,0 0-1 0 0,0 0 0 0 0,0 0 0 0 0,-1-1 0 0 0,0 1 0 0 0,1-1 0 0 0,-1 0 0 0 0,0 0 0 0 0,0 0 0 0 0,0 0 0 0 0,0-1 0 0 0,-7 2 1 0 0,-9 1 171 0 0,0 0 1 0 0,0-1 0 0 0,-1-2 0 0 0,1 0 0 0 0,0-1 0 0 0,-21-3 0 0 0,40 3-325 0 0,-5-2-683 0 0</inkml:trace>
</inkml:ink>
</file>

<file path=ppt/ink/ink3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58"/>
    </inkml:context>
    <inkml:brush xml:id="br0">
      <inkml:brushProperty name="width" value="0.1" units="cm"/>
      <inkml:brushProperty name="height" value="0.1" units="cm"/>
      <inkml:brushProperty name="color" value="#E71224"/>
    </inkml:brush>
  </inkml:definitions>
  <inkml:trace contextRef="#ctx0" brushRef="#br0">0 1 3192 0 0,'0'0'2805'0'0,"6"11"-4492"0"0,-6-10 1683 0 0,6 12 44 0 0,0 0 0 0 0,-1 0 0 0 0,0 1 0 0 0,-1-1 0 0 0,0 1-1 0 0,-2 0 1 0 0,3 22 0 0 0,-5-23 86 0 0,1 22-13 0 0,-1-34-77 0 0,0 1 0 0 0,0-1 0 0 0,-1 0 0 0 0,1 1 0 0 0,0-1 0 0 0,0 0 0 0 0,-1 0 0 0 0,1 0 0 0 0,-1 1-1 0 0,1-1 1 0 0,-1 0 0 0 0,0 0 0 0 0,1 0 0 0 0,-1 0 0 0 0,0 0 0 0 0,0 0 0 0 0,1 0 0 0 0,-1 0 0 0 0,0 0 0 0 0,-2 1 0 0 0,2-2 74 0 0,1 0 0 0 0,-1 0 0 0 0,0 1 0 0 0,1-1 0 0 0,-1 0 0 0 0,0 0-1 0 0,1 0 1 0 0,-1-1 0 0 0,0 1 0 0 0,1 0 0 0 0,-1 0 0 0 0,1 0 0 0 0,-1 0 0 0 0,0-1 0 0 0,1 1-1 0 0,-1 0 1 0 0,0-1 0 0 0,1 1 0 0 0,-1 0 0 0 0,1-1 0 0 0,-1 1 0 0 0,1-1 0 0 0,-1 1 0 0 0,1 0 0 0 0,-1-1-1 0 0,1 0 1 0 0,0 1 0 0 0,-1-1 0 0 0,1 1 0 0 0,0-1 0 0 0,-1 1 0 0 0,1-1 0 0 0,0 0 0 0 0,0 1 0 0 0,-1-1-1 0 0,1 0 1 0 0,0 1 0 0 0,0-1 0 0 0,0 0 0 0 0,0 1 0 0 0,0-1 0 0 0,0 0 0 0 0,-4-30-284 0 0,4 25 105 0 0,1 1 1 0 0,0-1-1 0 0,0 1 1 0 0,0-1-1 0 0,1 1 1 0 0,-1 0-1 0 0,1-1 0 0 0,1 1 1 0 0,-1 0-1 0 0,1 0 1 0 0,0 0-1 0 0,0 1 1 0 0,0-1-1 0 0,1 1 1 0 0,0 0-1 0 0,-1 0 0 0 0,1 0 1 0 0,1 0-1 0 0,-1 0 1 0 0,1 1-1 0 0,-1 0 1 0 0,1 0-1 0 0,0 0 1 0 0,6-2-1 0 0,8-3-803 0 0,0 0 0 0 0,0 2 0 0 0,0 0 0 0 0,1 1 1 0 0,29-4-1 0 0,-15 4-1506 0 0</inkml:trace>
  <inkml:trace contextRef="#ctx0" brushRef="#br0" timeOffset="1">480 29 288 0 0,'0'0'3284'0'0,"-23"81"-3348"0"0,16-61 64 0 0,1-2 60 0 0,0 0 20 0 0,1 0-80 0 0,-4-2 0 0 0,4-3-144 0 0,1-2-496 0 0,0-3-404 0 0,3-3-260 0 0</inkml:trace>
</inkml:ink>
</file>

<file path=ppt/ink/ink3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60"/>
    </inkml:context>
    <inkml:brush xml:id="br0">
      <inkml:brushProperty name="width" value="0.1" units="cm"/>
      <inkml:brushProperty name="height" value="0.1" units="cm"/>
      <inkml:brushProperty name="color" value="#E71224"/>
    </inkml:brush>
  </inkml:definitions>
  <inkml:trace contextRef="#ctx0" brushRef="#br0">46 29 1644 0 0,'0'0'3241'0'0,"-8"13"-4426"0"0,-24 41 998 0 0,31-53 176 0 0,0 0-1 0 0,1 1 1 0 0,-1-1-1 0 0,1 1 1 0 0,-1-1 0 0 0,1 0-1 0 0,-1 1 1 0 0,1-1 0 0 0,0 1-1 0 0,0-1 1 0 0,-1 1-1 0 0,1-1 1 0 0,0 1 0 0 0,0-1-1 0 0,1 1 1 0 0,-1-1-1 0 0,0 1 1 0 0,0-1 0 0 0,1 1-1 0 0,-1-1 1 0 0,1 1 0 0 0,-1-1-1 0 0,1 0 1 0 0,0 1-1 0 0,0-1 1 0 0,-1 0 0 0 0,1 1-1 0 0,0-1 1 0 0,0 0-1 0 0,0 0 1 0 0,0 0 0 0 0,0 0-1 0 0,1 0 1 0 0,1 1-1 0 0,-1 0 4 0 0,0-1-1 0 0,0 0 0 0 0,1 1 1 0 0,-1-1-1 0 0,1 0 0 0 0,-1 0 0 0 0,1 0 1 0 0,-1-1-1 0 0,1 1 0 0 0,0-1 1 0 0,-1 1-1 0 0,1-1 0 0 0,0 0 0 0 0,3 0 1 0 0,-5 0 94 0 0,0-1 0 0 0,0 0 0 0 0,0 1 1 0 0,0-1-1 0 0,0 0 0 0 0,0 0 0 0 0,0 1 1 0 0,0-1-1 0 0,-1 0 0 0 0,1 0 1 0 0,0 0-1 0 0,-1 0 0 0 0,1 0 0 0 0,-1 0 1 0 0,1 0-1 0 0,-1 0 0 0 0,1 0 0 0 0,0-2 1 0 0,6-24 764 0 0,-5 21-658 0 0,3-12-37 0 0,-1 1 0 0 0,-1-1 0 0 0,2-34 0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6:53.582"/>
    </inkml:context>
    <inkml:brush xml:id="br0">
      <inkml:brushProperty name="width" value="0.035" units="cm"/>
      <inkml:brushProperty name="height" value="0.035" units="cm"/>
    </inkml:brush>
  </inkml:definitions>
  <inkml:trace contextRef="#ctx0" brushRef="#br0">594 61 3628,'2'-3'588,"0"0"0,0 0 0,-1 0 0,0 0 0,0 0 0,1-1-1,-2 1 1,1 0 0,0-1 0,-1 1 0,1 0 0,-1-5 0,0 7-519,-1 0 1,1 1 0,0-1-1,0 0 1,0 1-1,-1-1 1,1 0 0,0 1-1,-1-1 1,1 1-1,0-1 1,-1 1 0,1-1-1,-1 1 1,1-1-1,-1 1 1,1-1 0,-1 1-1,0-1 1,1 1-1,-1 0 1,1 0 0,-2-1-1,0 0 6,-1 1-1,1 0 0,0 0 1,0 0-1,0 0 0,0 0 1,-1 0-1,1 0 0,0 1 1,0-1-1,-3 2 0,-14 4 146,0 2-1,1 0 0,0 1 1,-27 18-1,-61 52 496,58-40-545,3 2-1,-60 67 0,88-87-138,0 1 0,1 0-1,1 2 1,1-1 0,2 2 0,0-1 0,-16 53 0,24-61-26,1 1 0,0-1 0,1 1 0,1 0 0,1 0 0,0-1 0,1 1 0,1 0 0,1 0 0,0-1 0,1 0 0,1 1 0,0-1 0,1-1 0,1 1 0,1-1 0,0-1 0,0 1 0,22 25 0,-16-23-273,1-1 1,0-1 0,1 0-1,1-1 1,0-1-1,28 15 1,-25-16-610,0-2 0,1-1 0,0-1 0,1 0 0,0-2 0,26 5 0,-6-5-2484</inkml:trace>
</inkml:ink>
</file>

<file path=ppt/ink/ink3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61"/>
    </inkml:context>
    <inkml:brush xml:id="br0">
      <inkml:brushProperty name="width" value="0.1" units="cm"/>
      <inkml:brushProperty name="height" value="0.1" units="cm"/>
      <inkml:brushProperty name="color" value="#E71224"/>
    </inkml:brush>
  </inkml:definitions>
  <inkml:trace contextRef="#ctx0" brushRef="#br0">1 84 328 0 0,'0'0'5200'0'0,"5"12"-6746"0"0,-3-8 1547 0 0,3 8 55 0 0,0 1 1 0 0,0 0 0 0 0,-1 0-1 0 0,-1 0 1 0 0,0 1-1 0 0,2 26 1 0 0,-7-19 689 0 0,-2-18 402 0 0,-2-13-672 0 0,5 7-500 0 0,0 1 1 0 0,0 0-1 0 0,1-1 1 0 0,-1 1 0 0 0,1-1-1 0 0,0 1 1 0 0,-1-1-1 0 0,1 0 1 0 0,1 1 0 0 0,-1-1-1 0 0,0 1 1 0 0,0-1-1 0 0,1 1 1 0 0,0-1 0 0 0,-1 1-1 0 0,1 0 1 0 0,0-1 0 0 0,0 1-1 0 0,0 0 1 0 0,1-1-1 0 0,-1 1 1 0 0,2-2 0 0 0,5-6-459 0 0,-1 1 0 0 0,1 0 0 0 0,13-11 1 0 0,-11 12 35 0 0,10-12-267 0 0,-1 1 321 0 0,36-27 1 0 0,-50 42 350 0 0,1 0 1 0 0,0 1-1 0 0,-1-1 1 0 0,1 1-1 0 0,1 1 0 0 0,-1-1 1 0 0,0 1-1 0 0,0 0 1 0 0,1 0-1 0 0,0 1 1 0 0,-1 0-1 0 0,8 0 1 0 0,-13 1 12 0 0,1 0 1 0 0,-1 0-1 0 0,1 0 0 0 0,-1 0 1 0 0,1 1-1 0 0,-1-1 1 0 0,0 1-1 0 0,1-1 1 0 0,-1 1-1 0 0,0-1 0 0 0,1 1 1 0 0,-1 0-1 0 0,0 0 1 0 0,0-1-1 0 0,1 1 0 0 0,-1 0 1 0 0,0 0-1 0 0,0 0 1 0 0,0 0-1 0 0,0 1 0 0 0,1 0 1 0 0,0 2 69 0 0,-1-1 1 0 0,1 1-1 0 0,-1-1 1 0 0,1 1 0 0 0,-1-1-1 0 0,0 1 1 0 0,0 0-1 0 0,0 5 1 0 0,0-2 76 0 0,0-1-1 0 0,-1 1 1 0 0,0 0 0 0 0,-1 0 0 0 0,1 0 0 0 0,-1 0-1 0 0,-1 0 1 0 0,1 0 0 0 0,-3 6 0 0 0,-53 94-628 0 0,54-102-821 0 0</inkml:trace>
</inkml:ink>
</file>

<file path=ppt/ink/ink3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62"/>
    </inkml:context>
    <inkml:brush xml:id="br0">
      <inkml:brushProperty name="width" value="0.1" units="cm"/>
      <inkml:brushProperty name="height" value="0.1" units="cm"/>
      <inkml:brushProperty name="color" value="#E71224"/>
    </inkml:brush>
  </inkml:definitions>
  <inkml:trace contextRef="#ctx0" brushRef="#br0">137 0 1736 0 0,'0'0'4888'0'0,"2"7"-7172"0"0,-1 20 2283 0 0,-2-1 1 0 0,0 1-1 0 0,-2 0 0 0 0,-1-1 0 0 0,-13 44 0 0 0,3-7 38 0 0,-5 22 414 0 0,-50 135 1 0 0,66-211-428 0 0,1 0 1 0 0,-1 0-1 0 0,-1 15 0 0 0,7-7-2334 0 0</inkml:trace>
</inkml:ink>
</file>

<file path=ppt/ink/ink3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63"/>
    </inkml:context>
    <inkml:brush xml:id="br0">
      <inkml:brushProperty name="width" value="0.1" units="cm"/>
      <inkml:brushProperty name="height" value="0.1" units="cm"/>
      <inkml:brushProperty name="color" value="#E71224"/>
    </inkml:brush>
  </inkml:definitions>
  <inkml:trace contextRef="#ctx0" brushRef="#br0">0 0 5168 0 0,'0'0'2501'0'0,"15"0"-4830"0"0,-13 0 2324 0 0,124 7-103 0 0,-25 4-524 0 0,116-3 1 0 0,-211-8-806 0 0,6-3-418 0 0</inkml:trace>
</inkml:ink>
</file>

<file path=ppt/ink/ink3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64"/>
    </inkml:context>
    <inkml:brush xml:id="br0">
      <inkml:brushProperty name="width" value="0.1" units="cm"/>
      <inkml:brushProperty name="height" value="0.1" units="cm"/>
      <inkml:brushProperty name="color" value="#E71224"/>
    </inkml:brush>
  </inkml:definitions>
  <inkml:trace contextRef="#ctx0" brushRef="#br0">478 1 3116 0 0,'0'0'2838'0'0,"-12"6"-2660"0"0,-8 6-200 0 0,0 2 1 0 0,1 0-1 0 0,1 0 0 0 0,0 2 1 0 0,1 0-1 0 0,-16 20 1 0 0,-12 21 7 0 0,2 2 0 0 0,-59 109-1 0 0,78-120 23 0 0,1 2 1 0 0,3 0-1 0 0,2 1 0 0 0,-16 73 0 0 0,30-101-124 0 0,1 1 1 0 0,0 0-1 0 0,2 0 1 0 0,1-1 0 0 0,0 1-1 0 0,2 0 1 0 0,1 0-1 0 0,7 29 1 0 0,-6-38 97 0 0,1 1 0 0 0,0 0 0 0 0,2-1 0 0 0,-1 0-1 0 0,2 0 1 0 0,0-1 0 0 0,0 0 0 0 0,2 0 0 0 0,0-1 0 0 0,0-1 0 0 0,1 1 0 0 0,22 18-1 0 0,-30-28 80 0 0,1 0-1 0 0,-1 0 0 0 0,1 0 1 0 0,0-1-1 0 0,0 1 1 0 0,1-1-1 0 0,-1 0 0 0 0,0 0 1 0 0,8 1-1 0 0,-11-2-76 0 0,1-2 1 0 0,0 1-1 0 0,0 0 1 0 0,-1 0-1 0 0,1 0 1 0 0,0-1-1 0 0,0 1 1 0 0,-1-1-1 0 0,1 0 0 0 0,0 1 1 0 0,-1-1-1 0 0,1 0 1 0 0,-1 0-1 0 0,1 0 1 0 0,-1 0-1 0 0,1 0 1 0 0,-1 0-1 0 0,0 0 1 0 0,1-1-1 0 0,-1 1 0 0 0,0 0 1 0 0,0-1-1 0 0,0 1 1 0 0,0-1-1 0 0,0 1 1 0 0,-1-1-1 0 0,1 0 1 0 0,1-2-1 0 0,12-25-2433 0 0</inkml:trace>
</inkml:ink>
</file>

<file path=ppt/ink/ink3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65"/>
    </inkml:context>
    <inkml:brush xml:id="br0">
      <inkml:brushProperty name="width" value="0.1" units="cm"/>
      <inkml:brushProperty name="height" value="0.1" units="cm"/>
      <inkml:brushProperty name="color" value="#E71224"/>
    </inkml:brush>
  </inkml:definitions>
  <inkml:trace contextRef="#ctx0" brushRef="#br0">126 0 3788 0 0,'0'0'4219'0'0,"0"7"-6281"0"0,1 34 2127 0 0,-2 0 1 0 0,-2 1-1 0 0,-2-1 1 0 0,-2-1-1 0 0,-1 1 1 0 0,-2-1-1 0 0,-2-1 1 0 0,-1 0-1 0 0,-2-1 1 0 0,-24 43-1 0 0,29-68 576 0 0,6-24 572 0 0,8-25-1224 0 0,5 10-386 0 0,1-1 0 0 0,1 2 0 0 0,28-48-1 0 0,54-66-853 0 0,-82 123 1210 0 0,-7 11 92 0 0,3-6-125 0 0,1 0-1 0 0,0 1 1 0 0,1 0-1 0 0,0 0 1 0 0,16-13-1 0 0,-23 22 33 0 0,0-1 0 0 0,0 1 0 0 0,1 0 0 0 0,-1-1 0 0 0,0 1 0 0 0,0 0 1 0 0,1 1-1 0 0,-1-1 0 0 0,1 0 0 0 0,-1 1 0 0 0,1-1 0 0 0,-1 1 0 0 0,1 0 0 0 0,-1 0 0 0 0,1 0 0 0 0,-1 0 0 0 0,1 0 0 0 0,-1 0 0 0 0,1 1 0 0 0,-1-1 0 0 0,0 1 0 0 0,1 0 0 0 0,-1 0 0 0 0,0 0 0 0 0,1 0 0 0 0,-1 0 0 0 0,0 0 0 0 0,0 1 0 0 0,0-1 0 0 0,0 1 0 0 0,0-1 0 0 0,0 1 0 0 0,0 0 0 0 0,-1 0 0 0 0,1-1 0 0 0,1 4 0 0 0,7 6 142 0 0,-1 1 0 0 0,0 0 0 0 0,-1 1 0 0 0,-1-1 0 0 0,0 2 0 0 0,0-1 0 0 0,-1 1 0 0 0,-1 0 0 0 0,0 0 0 0 0,-1 0 0 0 0,2 16 0 0 0,-4-12 39 0 0,0 1 1 0 0,-2-1-1 0 0,0 0 1 0 0,0 1-1 0 0,-2-1 0 0 0,0 0 1 0 0,-2 0-1 0 0,-8 29 1 0 0,10-34-3501 0 0</inkml:trace>
</inkml:ink>
</file>

<file path=ppt/ink/ink3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66"/>
    </inkml:context>
    <inkml:brush xml:id="br0">
      <inkml:brushProperty name="width" value="0.1" units="cm"/>
      <inkml:brushProperty name="height" value="0.1" units="cm"/>
      <inkml:brushProperty name="color" value="#E71224"/>
    </inkml:brush>
  </inkml:definitions>
  <inkml:trace contextRef="#ctx0" brushRef="#br0">389 11 2540 0 0,'0'0'3724'0'0,"14"-3"-4261"0"0,46-4 46 0 0,-57 7 462 0 0,0 0 1 0 0,0 1-1 0 0,0-1 0 0 0,0 1 1 0 0,0 0-1 0 0,0 0 0 0 0,0 0 1 0 0,-1 0-1 0 0,1 1 1 0 0,0-1-1 0 0,0 1 0 0 0,-1-1 1 0 0,1 1-1 0 0,-1 0 0 0 0,0 0 1 0 0,1 0-1 0 0,-1 1 0 0 0,0-1 1 0 0,0 0-1 0 0,2 4 1 0 0,1 1-30 0 0,2 2 32 0 0,0 0 1 0 0,-1 1-1 0 0,0 0 0 0 0,0 0 0 0 0,-1 1 1 0 0,-1-1-1 0 0,0 1 0 0 0,0 0 1 0 0,-1 0-1 0 0,3 19 0 0 0,-2 4 89 0 0,-1 0-1 0 0,-3 47 1 0 0,-3-31 338 0 0,-2-1 0 0 0,-2 0 0 0 0,-3 0 0 0 0,-2 0 0 0 0,-1-1 0 0 0,-35 78 0 0 0,17-58 213 0 0,-4-1 1 0 0,-3-1-1 0 0,-80 106 1 0 0,88-134 48 0 0,-58 58-1 0 0,72-82-319 0 0,1-1-1 0 0,-2 0 0 0 0,0-1 1 0 0,0-1-1 0 0,-1-1 1 0 0,-29 13-1 0 0,42-19-1354 0 0</inkml:trace>
</inkml:ink>
</file>

<file path=ppt/ink/ink3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67"/>
    </inkml:context>
    <inkml:brush xml:id="br0">
      <inkml:brushProperty name="width" value="0.1" units="cm"/>
      <inkml:brushProperty name="height" value="0.1" units="cm"/>
      <inkml:brushProperty name="color" value="#E71224"/>
    </inkml:brush>
  </inkml:definitions>
  <inkml:trace contextRef="#ctx0" brushRef="#br0">0 31 756 0 0,'0'0'6847'0'0,"3"-1"-7236"0"0,34-8 405 0 0,0 1 0 0 0,0 2-1 0 0,1 2 1 0 0,-1 1 0 0 0,76 5 0 0 0,-112-2-89 0 0,26 4 92 0 0,-26-4-239 0 0,0 0 0 0 0,0 0 0 0 0,0 0 0 0 0,0 0 0 0 0,0 1 0 0 0,0-1 0 0 0,0 1 0 0 0,0-1 0 0 0,0 0 0 0 0,0 1 0 0 0,0 0 0 0 0,0-1 0 0 0,0 1 0 0 0,-1-1 0 0 0,1 1 0 0 0,0 0 0 0 0,-1 0 0 0 0,1-1 0 0 0,0 1 0 0 0,-1 0 0 0 0,2 2 0 0 0,-2 4-1923 0 0</inkml:trace>
</inkml:ink>
</file>

<file path=ppt/ink/ink3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68"/>
    </inkml:context>
    <inkml:brush xml:id="br0">
      <inkml:brushProperty name="width" value="0.1" units="cm"/>
      <inkml:brushProperty name="height" value="0.1" units="cm"/>
      <inkml:brushProperty name="color" value="#E71224"/>
    </inkml:brush>
  </inkml:definitions>
  <inkml:trace contextRef="#ctx0" brushRef="#br0">1 1 1528 0 0,'0'0'5761'0'0,"14"0"-7023"0"0,16 2 1164 0 0,52 1-163 0 0,87 15 1 0 0,-168-18-8 0 0</inkml:trace>
</inkml:ink>
</file>

<file path=ppt/ink/ink3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69"/>
    </inkml:context>
    <inkml:brush xml:id="br0">
      <inkml:brushProperty name="width" value="0.1" units="cm"/>
      <inkml:brushProperty name="height" value="0.1" units="cm"/>
      <inkml:brushProperty name="color" value="#E71224"/>
    </inkml:brush>
  </inkml:definitions>
  <inkml:trace contextRef="#ctx0" brushRef="#br0">178 24 1044 0 0,'0'0'10365'0'0,"2"-6"-10166"0"0,4-12-322 0 0,-16 39-414 0 0,-105 212 1660 0 0,55-118-5182 0 0</inkml:trace>
</inkml:ink>
</file>

<file path=ppt/ink/ink3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70"/>
    </inkml:context>
    <inkml:brush xml:id="br0">
      <inkml:brushProperty name="width" value="0.1" units="cm"/>
      <inkml:brushProperty name="height" value="0.1" units="cm"/>
      <inkml:brushProperty name="color" value="#E71224"/>
    </inkml:brush>
  </inkml:definitions>
  <inkml:trace contextRef="#ctx0" brushRef="#br0">0 1 4804 0 0,'0'0'5362'0'0,"10"8"-5916"0"0,150 150 994 0 0,-136-128-323 0 0,-16-19-687 0 0,0 0 1 0 0,1-1-1 0 0,0 0 1 0 0,1-1 0 0 0,0 1-1 0 0,22 14 1 0 0,-29-23 336 0 0,0 0 0 0 0,-1 0 0 0 0,1 0 1 0 0,0 0-1 0 0,0 0 0 0 0,-1-1 0 0 0,1 1 1 0 0,0-1-1 0 0,0 0 0 0 0,0 1 1 0 0,0-2-1 0 0,0 1 0 0 0,-1 0 0 0 0,1 0 1 0 0,4-2-1 0 0,8-5-1094 0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6:54.019"/>
    </inkml:context>
    <inkml:brush xml:id="br0">
      <inkml:brushProperty name="width" value="0.035" units="cm"/>
      <inkml:brushProperty name="height" value="0.035" units="cm"/>
    </inkml:brush>
  </inkml:definitions>
  <inkml:trace contextRef="#ctx0" brushRef="#br0">102 40 6205,'2'-3'268,"-1"0"0,0 1 0,1-1 0,-1 1 0,1-1 0,0 1 0,0 0 0,0-1 1,0 1-1,0 0 0,0 0 0,0 0 0,4-1 0,-4 2-219,0 0 1,1 0-1,-1 0 0,1 1 1,0-1-1,-1 1 0,1 0 1,-1-1-1,1 1 0,0 0 0,-1 1 1,1-1-1,-1 0 0,1 1 1,-1-1-1,1 1 0,-1 0 1,1 0-1,2 2 0,3 1-72,-1 0-1,0 0 1,0 1-1,0 1 0,-1-1 1,0 1-1,0 0 1,0 0-1,-1 1 1,7 9-1,7 17 250,-2 1 0,-1 1-1,15 46 1,22 113 389,-43-148-192,-2 0 0,4 75-1,-11-92-274,-2-1-1,0 0 1,-2 0-1,-2 0 1,-14 51 0,16-67 32,-2 0 0,0 0 0,0-1 0,-1 0 1,0 0-1,-1-1 0,-1 0 0,1 0 0,-2 0 0,1-1 1,-1 0-1,0-1 0,-1 0 0,0 0 0,-18 9 1,-10 2 65,-2-1 0,0-2 1,-1-2-1,-45 9 1,79-22-104,11-4 427,7-6-21,-8 6-496,-1-1 1,0 0 0,0 1-1,0-1 1,-1 0 0,1 0-1,-1-1 1,0 1-1,0 0 1,-1 0 0,1 0-1,-1-6 1,1-3-428,-1-1-1,-2-22 1,2 35 167,-1 1 1,1-1-1,0 0 0,0 1 1,-1-1-1,1 1 1,0-1-1,-1 1 1,1-1-1,-1 0 0,1 1 1,-1-1-1,1 1 1,-1 0-1,1-1 0,-1 1 1,1-1-1,-1 1 1,1 0-1,-1 0 1,0-1-1,1 1 0,-1 0 1,0 0-1,1 0 1,-1-1-1,0 1 0,1 0 1,-1 0-1,0 0 1,1 0-1,-1 0 1,0 0-1,1 1 0,-1-1 1,0 0-1,1 0 1,-2 1-1,-19 2-5547</inkml:trace>
</inkml:ink>
</file>

<file path=ppt/ink/ink3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71"/>
    </inkml:context>
    <inkml:brush xml:id="br0">
      <inkml:brushProperty name="width" value="0.1" units="cm"/>
      <inkml:brushProperty name="height" value="0.1" units="cm"/>
      <inkml:brushProperty name="color" value="#E71224"/>
    </inkml:brush>
  </inkml:definitions>
  <inkml:trace contextRef="#ctx0" brushRef="#br0">1 70 3996 0 0,'0'0'2041'0'0,"2"14"-2451"0"0,-1-6 423 0 0,1 9 56 0 0,1-1 1 0 0,0 1-1 0 0,1-1 1 0 0,1 0-1 0 0,7 18 1 0 0,-9-30 50 0 0,-1 1 1 0 0,1-1 0 0 0,0 0 0 0 0,0 1 0 0 0,1-1-1 0 0,-1-1 1 0 0,1 1 0 0 0,0 0 0 0 0,6 4 0 0 0,-9-7-10 0 0,1 0 1 0 0,-1 0 0 0 0,1-1 0 0 0,-1 1 0 0 0,1 0 0 0 0,0 0-1 0 0,-1-1 1 0 0,1 1 0 0 0,0-1 0 0 0,0 0 0 0 0,-1 1 0 0 0,1-1-1 0 0,0 0 1 0 0,0 0 0 0 0,0 0 0 0 0,-1 0 0 0 0,1 0 0 0 0,0 0 0 0 0,0-1-1 0 0,-1 1 1 0 0,1-1 0 0 0,0 1 0 0 0,0-1 0 0 0,-1 0 0 0 0,1 0-1 0 0,-1 1 1 0 0,1-1 0 0 0,-1 0 0 0 0,1 0 0 0 0,1-2 0 0 0,9-8 170 0 0,-2-1 1 0 0,1 0 0 0 0,-1 0 0 0 0,-1-1 0 0 0,12-20 0 0 0,31-75-535 0 0,-34 67-479 0 0,-13 34-1474 0 0,0 25-5274 0 0,-5-5 6361 0 0</inkml:trace>
</inkml:ink>
</file>

<file path=ppt/ink/ink3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72"/>
    </inkml:context>
    <inkml:brush xml:id="br0">
      <inkml:brushProperty name="width" value="0.1" units="cm"/>
      <inkml:brushProperty name="height" value="0.1" units="cm"/>
      <inkml:brushProperty name="color" value="#E71224"/>
    </inkml:brush>
  </inkml:definitions>
  <inkml:trace contextRef="#ctx0" brushRef="#br0">1 0 3800 0 0,'0'0'6556'0'0,"4"13"-8148"0"0,-4-12 1603 0 0,7 25 236 0 0,-1 0 0 0 0,4 34 0 0 0,-9 70 254 0 0,-3-91-586 0 0,2 0 1 0 0,10 70-1 0 0,-3-85-1391 0 0,-7-23 1331 0 0,0-1 0 0 0,1 1 1 0 0,-1 0-1 0 0,0-1 0 0 0,1 1 0 0 0,-1-1 0 0 0,0 1 0 0 0,1-1 0 0 0,-1 1 0 0 0,1-1 0 0 0,-1 1 0 0 0,1-1 1 0 0,-1 0-1 0 0,1 1 0 0 0,-1-1 0 0 0,1 0 0 0 0,0 1 0 0 0,-1-1 0 0 0,1 0 0 0 0,-1 0 0 0 0,1 1 1 0 0,0-1-1 0 0,-1 0 0 0 0,1 0 0 0 0,0 0 0 0 0,-1 0 0 0 0,1 0 0 0 0,0 0 0 0 0,-1 0 0 0 0,1 0 0 0 0,0 0 1 0 0,-1 0-1 0 0,1 0 0 0 0,0-1 0 0 0,0 1 0 0 0,11-7-2134 0 0</inkml:trace>
</inkml:ink>
</file>

<file path=ppt/ink/ink3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73"/>
    </inkml:context>
    <inkml:brush xml:id="br0">
      <inkml:brushProperty name="width" value="0.1" units="cm"/>
      <inkml:brushProperty name="height" value="0.1" units="cm"/>
      <inkml:brushProperty name="color" value="#E71224"/>
    </inkml:brush>
  </inkml:definitions>
  <inkml:trace contextRef="#ctx0" brushRef="#br0">0 72 4788 0 0,'0'0'2896'0'0,"15"-10"-2853"0"0,47-32-6 0 0,-58 40 33 0 0,0-1 1 0 0,1 1-1 0 0,-1 0 1 0 0,0 0-1 0 0,1 0 0 0 0,-1 0 1 0 0,1 1-1 0 0,0 0 0 0 0,-1 0 1 0 0,1 0-1 0 0,0 1 1 0 0,6-1-1 0 0,-9 1-36 0 0,1 1 0 0 0,-1-1 1 0 0,1 1-1 0 0,-1-1 0 0 0,0 1 0 0 0,1 0 1 0 0,-1 0-1 0 0,0 0 0 0 0,1 0 0 0 0,-1 1 1 0 0,0-1-1 0 0,0 1 0 0 0,0-1 0 0 0,0 1 1 0 0,-1-1-1 0 0,1 1 0 0 0,2 2 0 0 0,0 2 19 0 0,-1 1 0 0 0,1-1-1 0 0,-1 1 1 0 0,-1-1-1 0 0,1 1 1 0 0,-1 0-1 0 0,0 0 1 0 0,-1 0 0 0 0,1 0-1 0 0,-1 0 1 0 0,-1 0-1 0 0,0 11 1 0 0,0-2 71 0 0,-1 1 1 0 0,-1-1-1 0 0,-1 1 0 0 0,0-1 1 0 0,-1 0-1 0 0,-9 21 1 0 0,-45 86 393 0 0,33-75-380 0 0,23-44-169 0 0,0 0 0 0 0,0-1 0 0 0,0 1 0 0 0,1 0 0 0 0,0 0 0 0 0,-1 1 0 0 0,2-1 0 0 0,-1 0-1 0 0,0 9 1 0 0,1-12 27 0 0,0 0 0 0 0,1 1 0 0 0,-1-1-1 0 0,1 0 1 0 0,-1 0 0 0 0,1 0-1 0 0,0 1 1 0 0,-1-1 0 0 0,1 0 0 0 0,0 0-1 0 0,0 0 1 0 0,0 0 0 0 0,0 0 0 0 0,0 0-1 0 0,0 0 1 0 0,0-1 0 0 0,0 1 0 0 0,0 0-1 0 0,0 0 1 0 0,0-1 0 0 0,0 1 0 0 0,1-1-1 0 0,-1 1 1 0 0,0-1 0 0 0,1 0-1 0 0,-1 1 1 0 0,0-1 0 0 0,0 0 0 0 0,1 0-1 0 0,-1 0 1 0 0,0 0 0 0 0,1 0 0 0 0,2 0-1 0 0,11 0-231 0 0,1 1-1 0 0,-1-2 0 0 0,16-2 0 0 0,-25 2-310 0 0,-1 0 0 0 0,-1 0 0 0 0,1 0 0 0 0,0-1-1 0 0,0 1 1 0 0,0-1 0 0 0,-1-1 0 0 0,1 1 0 0 0,-1-1 0 0 0,0 1-1 0 0,1-1 1 0 0,-1 0 0 0 0,5-6 0 0 0,0-3-1896 0 0</inkml:trace>
</inkml:ink>
</file>

<file path=ppt/ink/ink3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74"/>
    </inkml:context>
    <inkml:brush xml:id="br0">
      <inkml:brushProperty name="width" value="0.1" units="cm"/>
      <inkml:brushProperty name="height" value="0.1" units="cm"/>
      <inkml:brushProperty name="color" value="#E71224"/>
    </inkml:brush>
  </inkml:definitions>
  <inkml:trace contextRef="#ctx0" brushRef="#br0">1 46 5717 0 0,'0'0'5359'0'0,"14"-1"-7604"0"0,274-12 2728 0 0,-271 11-337 0 0,-12 2-104 0 0,1 0 0 0 0,0 0 0 0 0,-1 0 1 0 0,1-1-1 0 0,-1 0 0 0 0,1 0 0 0 0,-1-1 0 0 0,1 0 0 0 0,-1 0 0 0 0,0 0 0 0 0,8-5 0 0 0,-7-4-4290 0 0</inkml:trace>
</inkml:ink>
</file>

<file path=ppt/ink/ink3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75"/>
    </inkml:context>
    <inkml:brush xml:id="br0">
      <inkml:brushProperty name="width" value="0.1" units="cm"/>
      <inkml:brushProperty name="height" value="0.1" units="cm"/>
      <inkml:brushProperty name="color" value="#E71224"/>
    </inkml:brush>
  </inkml:definitions>
  <inkml:trace contextRef="#ctx0" brushRef="#br0">166 24 132 0 0,'0'0'6881'0'0,"2"-4"-5953"0"0,9-16 2098 0 0,-20 32-2223 0 0,-14 29-739 0 0,1 2 1 0 0,3 0 0 0 0,-22 69-1 0 0,25-67-71 0 0,2 2 0 0 0,2 0-1 0 0,-7 61 1 0 0,17-92-36 0 0,1 1 0 0 0,1 0 0 0 0,0 0 0 0 0,1 0 0 0 0,1-1 0 0 0,1 1 0 0 0,0-1 0 0 0,1 1 0 0 0,1-1 0 0 0,1 0 0 0 0,0-1 0 0 0,0 0 0 0 0,12 19 0 0 0,-9-20 68 0 0,1 1 1 0 0,0-2-1 0 0,1 0 0 0 0,0 0 1 0 0,1-1-1 0 0,0 0 0 0 0,1-1 1 0 0,0 0-1 0 0,1-1 0 0 0,29 16 1 0 0,-42-26 41 0 0,0 0-1 0 0,0 1 1 0 0,0-1 0 0 0,0 0 0 0 0,-1 0 0 0 0,1 0 0 0 0,0 1-1 0 0,0-1 1 0 0,0 0 0 0 0,0 0 0 0 0,0 0 0 0 0,0-1-1 0 0,0 1 1 0 0,0 0 0 0 0,0 0 0 0 0,0 0 0 0 0,0-1 0 0 0,0 1-1 0 0,0 0 1 0 0,-1-1 0 0 0,1 1 0 0 0,0-1 0 0 0,0 1 0 0 0,0-1-1 0 0,-1 0 1 0 0,1 1 0 0 0,0-1 0 0 0,-1 0 0 0 0,1 1-1 0 0,0-1 1 0 0,-1 0 0 0 0,1 0 0 0 0,-1 1 0 0 0,1-1 0 0 0,0-2-1 0 0,10-10-3305 0 0,8-4-1138 0 0</inkml:trace>
</inkml:ink>
</file>

<file path=ppt/ink/ink3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76"/>
    </inkml:context>
    <inkml:brush xml:id="br0">
      <inkml:brushProperty name="width" value="0.1" units="cm"/>
      <inkml:brushProperty name="height" value="0.1" units="cm"/>
      <inkml:brushProperty name="color" value="#E71224"/>
    </inkml:brush>
  </inkml:definitions>
  <inkml:trace contextRef="#ctx0" brushRef="#br0">298 1 1436 0 0,'0'0'10309'0'0,"-42"41"-7957"0"0,-8 12-1533 0 0,-102 105-594 0 0,150-156-408 0 0,-22 19 147 0 0,23-20-199 0 0,0-1 1 0 0,1 1-1 0 0,-1 0 0 0 0,0-1 1 0 0,0 1-1 0 0,0 0 1 0 0,0-1-1 0 0,0 1 0 0 0,0-1 1 0 0,0 0-1 0 0,0 1 1 0 0,0-1-1 0 0,0 0 0 0 0,0 1 1 0 0,0-1-1 0 0,0 0 1 0 0,0 0-1 0 0,0 0 0 0 0,-1 0 1 0 0,1 0-1 0 0,0 0 1 0 0,0 0-1 0 0,-1-1 1 0 0,-1-16-7094 0 0</inkml:trace>
</inkml:ink>
</file>

<file path=ppt/ink/ink3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77"/>
    </inkml:context>
    <inkml:brush xml:id="br0">
      <inkml:brushProperty name="width" value="0.1" units="cm"/>
      <inkml:brushProperty name="height" value="0.1" units="cm"/>
      <inkml:brushProperty name="color" value="#E71224"/>
    </inkml:brush>
  </inkml:definitions>
  <inkml:trace contextRef="#ctx0" brushRef="#br0">1 1 3372 0 0,'0'0'8043'0'0,"5"0"-8108"0"0,4 1 126 0 0,1 1 1 0 0,-1 0-1 0 0,0 1 0 0 0,-1 0 0 0 0,1 1 0 0 0,0-1 0 0 0,-1 1 0 0 0,15 10 0 0 0,68 55 362 0 0,-38-28-208 0 0,35 27 12 0 0,34 23 281 0 0,-105-118-7954 0 0,-8 8 3023 0 0</inkml:trace>
</inkml:ink>
</file>

<file path=ppt/ink/ink3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78"/>
    </inkml:context>
    <inkml:brush xml:id="br0">
      <inkml:brushProperty name="width" value="0.1" units="cm"/>
      <inkml:brushProperty name="height" value="0.1" units="cm"/>
      <inkml:brushProperty name="color" value="#E71224"/>
    </inkml:brush>
  </inkml:definitions>
  <inkml:trace contextRef="#ctx0" brushRef="#br0">162 0 9133 0 0,'0'0'1579'0'0,"11"6"-1988"0"0,-2-2 409 0 0,0 1 0 0 0,-1 0 0 0 0,1 0 1 0 0,-1 1-1 0 0,0 0 0 0 0,-1 0 0 0 0,0 1 0 0 0,0 0 0 0 0,0 0 0 0 0,-1 1 1 0 0,0 0-1 0 0,6 10 0 0 0,-2 3 123 0 0,-1 1 0 0 0,-1 0 0 0 0,-1 1 1 0 0,-1-1-1 0 0,-1 1 0 0 0,-1 0 0 0 0,-1 1 0 0 0,-1-1 0 0 0,-1 0 1 0 0,-1 1-1 0 0,-4 30 0 0 0,-1-16 210 0 0,-1 0 1 0 0,-2-1-1 0 0,-2 0 0 0 0,-1-1 1 0 0,-2 0-1 0 0,-21 41 1 0 0,27-62-2 0 0,-1 0 0 0 0,0-1-1 0 0,-1 1 1 0 0,-1-2 0 0 0,0 1 0 0 0,-1-1 0 0 0,0-1 0 0 0,-1 0 0 0 0,-1-1 0 0 0,0 0 0 0 0,0-1 0 0 0,-1 0 0 0 0,0-1 0 0 0,-1 0 0 0 0,-15 6 0 0 0,27-14-432 0 0,-24 13 473 0 0,27-13-495 0 0,-1-1 1 0 0,0 0 0 0 0,0 1-1 0 0,1 0 1 0 0,-1-1 0 0 0,0 1-1 0 0,1-1 1 0 0,-1 1 0 0 0,0 0-1 0 0,1-1 1 0 0,-1 1 0 0 0,1 0-1 0 0,-1 0 1 0 0,1-1 0 0 0,-1 1-1 0 0,1 0 1 0 0,0 0 0 0 0,-1 0-1 0 0,1 0 1 0 0,0-1 0 0 0,0 1-1 0 0,0 0 1 0 0,0 0 0 0 0,0 0-1 0 0,0 0 1 0 0,0 0 0 0 0,0 1-1 0 0,46-8-14909 0 0</inkml:trace>
</inkml:ink>
</file>

<file path=ppt/ink/ink3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79"/>
    </inkml:context>
    <inkml:brush xml:id="br0">
      <inkml:brushProperty name="width" value="0.1" units="cm"/>
      <inkml:brushProperty name="height" value="0.1" units="cm"/>
      <inkml:brushProperty name="color" value="#E71224"/>
    </inkml:brush>
  </inkml:definitions>
  <inkml:trace contextRef="#ctx0" brushRef="#br0">1 1 4908 0 0,'0'0'5856'0'0,"30"2"-5456"0"0,3-3-467 0 0,49 3 368 0 0,-43 5-2455 0 0,-5 10-3282 0 0</inkml:trace>
</inkml:ink>
</file>

<file path=ppt/ink/ink3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80"/>
    </inkml:context>
    <inkml:brush xml:id="br0">
      <inkml:brushProperty name="width" value="0.1" units="cm"/>
      <inkml:brushProperty name="height" value="0.1" units="cm"/>
      <inkml:brushProperty name="color" value="#E71224"/>
    </inkml:brush>
  </inkml:definitions>
  <inkml:trace contextRef="#ctx0" brushRef="#br0">0 2 4592 0 0,'0'0'4389'0'0,"14"0"-4514"0"0,13-1 193 0 0,72 1 455 0 0,-88 0-620 0 0,1 1 0 0 0,-1 1-1 0 0,1 0 1 0 0,-1 0-1 0 0,0 1 1 0 0,17 7-1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4:13.131"/>
    </inkml:context>
    <inkml:brush xml:id="br0">
      <inkml:brushProperty name="width" value="0.035" units="cm"/>
      <inkml:brushProperty name="height" value="0.035" units="cm"/>
    </inkml:brush>
  </inkml:definitions>
  <inkml:trace contextRef="#ctx0" brushRef="#br0">112 44 2388,'-2'-37'6312,"0"30"-3982,4 26-1703,1 24-27,-1 0 0,-3 0 0,-6 49 0,2-32-334,-61 657 978,63-692-1252,0-3 16,0 0 0,-2 0-1,-8 24 1,13-46-28,0 0 1,-1 0-1,1 1 0,0-1 1,0 0-1,0 0 0,0 0 1,0 0-1,0 0 0,0 0 1,-1 0-1,1 0 0,0 0 1,0 0-1,0 0 0,0 0 1,0 0-1,-1 0 0,1 0 1,0 0-1,0 0 0,0 0 1,0 0-1,0 0 0,-1 0 1,1 0-1,0 0 0,0 0 0,0 0 1,0 0-1,0-1 0,0 1 1,0 0-1,-1 0 0,1 0 1,0 0-1,0 0 0,0 0 1,0 0-1,0 0 0,0-1 1,0 1-1,0 0 0,0 0 1,0 0-1,0 0 0,0 0 1,0 0-1,0-1 0,0 1 1,0 0-1,0 0 0,0 0 1,0 0-1,0 0 0,0-1 1,0 1-1,0 0 0,0 0 1,0 0-1,0 0 0,0 0 0,0-1 1,-4-11-1231,6-44-4418,5 12 903</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6:55.950"/>
    </inkml:context>
    <inkml:brush xml:id="br0">
      <inkml:brushProperty name="width" value="0.035" units="cm"/>
      <inkml:brushProperty name="height" value="0.035" units="cm"/>
    </inkml:brush>
  </inkml:definitions>
  <inkml:trace contextRef="#ctx0" brushRef="#br0">503 2135 4412,'-11'-76'2032,"2"-1"-1,3-121 0,8 163-1829,1 1 0,2 0 0,1 0 0,2 0 1,1 1-1,1 0 0,2 1 0,24-47 0,-14 42-91,2 1 1,1 1-1,2 1 0,1 2 1,38-36-1,-9 18 1,123-83 0,-45 51 75,270-117 0,-368 183-169,384-160 566,7 20 0,447-101 0,-389 159-402,-373 83-145,1 6 0,154 7-1,-62 16-12,-1 10 0,-1 9 0,-1 8 0,-3 9 0,204 81 0,-176-41 26,-3 10 0,-6 9-1,-4 10 1,-6 10 0,-6 8-1,-6 9 1,216 207 0,-347-287-111,109 137 0,-137-150 16,-3 1 0,-2 1 0,41 95 0,-42-72 10,-3 2-1,-4 1 1,26 149-1,-45-191 18,-2 1 0,-2-1 1,-1 1-1,-2-1 0,-2 1 0,-1-1 1,-2 0-1,-2 0 0,-2 0 0,-16 41 0,12-51-9,-1 0 0,-2-1 0,0 0 0,-43 48-1,49-62 24,-34 37 5,-2-2-1,-2-3 1,-2-1 0,-2-3 0,-1-2 0,-111 60 0,37-33 46,-3-7 0,-168 54-1,-93 18 97,-186 59-10,-8-35-53,-358 11 148,112-107-18,599-49-201,-44 1-25,190-12 84,-101-14 1,97 0 31,2-3 0,-1-4 0,-138-53 1,92 19 183,2-6 0,-194-120 0,-248-233 59,457 313-316,4-6 0,-156-187 0,192 196 1,4-4 1,5-4 0,4-2 0,-75-170 0,99 171 26,4-2 1,5-1 0,-19-127 0,-13-347-489,61 519 256,-3-169-1789,7 225 1263,1 0 0,0 0 0,0 1 0,1-1-1,0 0 1,0 1 0,1-1 0,0 1-1,1 0 1,0 0 0,6-10 0,19-32-4324</inkml:trace>
</inkml:ink>
</file>

<file path=ppt/ink/ink3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81"/>
    </inkml:context>
    <inkml:brush xml:id="br0">
      <inkml:brushProperty name="width" value="0.1" units="cm"/>
      <inkml:brushProperty name="height" value="0.1" units="cm"/>
      <inkml:brushProperty name="color" value="#E71224"/>
    </inkml:brush>
  </inkml:definitions>
  <inkml:trace contextRef="#ctx0" brushRef="#br0">308 12 588 0 0,'0'0'3975'0'0,"0"-3"-3537"0"0,0-6-253 0 0,-2 14-982 0 0,-8 17 116 0 0,-32 50 392 0 0,4 1 0 0 0,-50 135-1 0 0,51-107 143 0 0,-33 106 603 0 0,69-203-266 0 0,-1 1 1 0 0,0-1-1 0 0,0 1 1 0 0,0-1-1 0 0,0 0 1 0 0,-6 7-1 0 0,7-17-2540 0 0</inkml:trace>
</inkml:ink>
</file>

<file path=ppt/ink/ink3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82"/>
    </inkml:context>
    <inkml:brush xml:id="br0">
      <inkml:brushProperty name="width" value="0.1" units="cm"/>
      <inkml:brushProperty name="height" value="0.1" units="cm"/>
      <inkml:brushProperty name="color" value="#E71224"/>
    </inkml:brush>
  </inkml:definitions>
  <inkml:trace contextRef="#ctx0" brushRef="#br0">338 1 292 0 0,'0'0'587'0'0,"12"3"-809"0"0,39 14 8 0 0,-49-16 204 0 0,0 0 0 0 0,0 0 1 0 0,-1 0-1 0 0,1 1 0 0 0,0-1 1 0 0,-1 1-1 0 0,1-1 0 0 0,-1 1 1 0 0,0-1-1 0 0,0 1 0 0 0,1 0 1 0 0,-1 0-1 0 0,0 0 0 0 0,0 0 1 0 0,-1-1-1 0 0,1 1 0 0 0,0 0 1 0 0,-1 0-1 0 0,1 1 0 0 0,-1-1 1 0 0,1 0-1 0 0,-1 0 0 0 0,0 0 1 0 0,0 0-1 0 0,0 0 0 0 0,0 0 0 0 0,-1 0 1 0 0,1 0-1 0 0,-1 3 0 0 0,1 3 34 0 0,-1-4 23 0 0,1-1 0 0 0,-1 0 0 0 0,0 1-1 0 0,0-1 1 0 0,0 0 0 0 0,0 0 0 0 0,-1 0 0 0 0,1 0-1 0 0,-1 0 1 0 0,0 0 0 0 0,0 0 0 0 0,0 0 0 0 0,0-1 0 0 0,0 1-1 0 0,-1-1 1 0 0,1 0 0 0 0,-1 1 0 0 0,1-1 0 0 0,-5 2 0 0 0,-8 6 349 0 0,0-1 0 0 0,-23 10 1 0 0,28-14-219 0 0,-34 13 211 0 0,0-1 1 0 0,-50 11-1 0 0,-20 7-316 0 0,102-28-421 0 0,18-3-130 0 0,25-4-933 0 0,-8-6 215 0 0</inkml:trace>
</inkml:ink>
</file>

<file path=ppt/ink/ink3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83"/>
    </inkml:context>
    <inkml:brush xml:id="br0">
      <inkml:brushProperty name="width" value="0.1" units="cm"/>
      <inkml:brushProperty name="height" value="0.1" units="cm"/>
      <inkml:brushProperty name="color" value="#E71224"/>
    </inkml:brush>
  </inkml:definitions>
  <inkml:trace contextRef="#ctx0" brushRef="#br0">47 0 56 0 0,'0'0'-17'0'0,"5"14"-15"0"0,-3-9 30 0 0,4 8 2 0 0,-1 1-1 0 0,-1-1 1 0 0,0 1 0 0 0,0 1-1 0 0,-2-1 1 0 0,1 0-1 0 0,-1 19 1 0 0,-2-30 163 0 0,-1 0-1 0 0,0 1 1 0 0,0-1 0 0 0,0 0-1 0 0,0 0 1 0 0,0 0 0 0 0,0 0-1 0 0,-1 0 1 0 0,1-1 0 0 0,-1 1-1 0 0,0 0 1 0 0,0-1 0 0 0,0 1 0 0 0,-2 2-1 0 0,2-4 48 0 0,1 0-1 0 0,0 0 1 0 0,0 0-1 0 0,0 0 1 0 0,-1 0 0 0 0,1 0-1 0 0,-1 0 1 0 0,1 0-1 0 0,-1 0 1 0 0,1-1 0 0 0,-1 1-1 0 0,1 0 1 0 0,-1-1-1 0 0,1 0 1 0 0,-1 1-1 0 0,0-1 1 0 0,1 0 0 0 0,-1 0-1 0 0,0 0 1 0 0,1 0-1 0 0,-1 0 1 0 0,0 0-1 0 0,1 0 1 0 0,-1-1 0 0 0,0 1-1 0 0,1 0 1 0 0,-1-1-1 0 0,1 0 1 0 0,-3 0-1 0 0,3 0-164 0 0,0 0-1 0 0,0 0 0 0 0,0 0 0 0 0,0 0 0 0 0,0 0 0 0 0,0 0 0 0 0,0-1 0 0 0,0 1 0 0 0,1 0 0 0 0,-1-1 0 0 0,0 1 0 0 0,1 0 0 0 0,-1-1 0 0 0,1 1 1 0 0,-1-1-1 0 0,1 1 0 0 0,0-1 0 0 0,0 1 0 0 0,-1-1 0 0 0,1 1 0 0 0,0-1 0 0 0,0 1 0 0 0,1-1 0 0 0,-1 1 0 0 0,0-1 0 0 0,0 1 0 0 0,1 0 0 0 0,-1-1 0 0 0,2-2 1 0 0,0-2-96 0 0,0 1 0 0 0,0-1 1 0 0,1 1-1 0 0,0 0 1 0 0,0-1-1 0 0,5-5 1 0 0,-1 2-19 0 0,1 0 1 0 0,0 1-1 0 0,1 0 1 0 0,0 0-1 0 0,0 1 1 0 0,0 0-1 0 0,1 1 1 0 0,0 0-1 0 0,1 0 1 0 0,20-7-1 0 0,-12 7-699 0 0,-1 1-1 0 0,1 1 0 0 0,0 1 1 0 0,0 1-1 0 0,37 0 0 0 0,-16 2-1966 0 0,-21 0 1410 0 0</inkml:trace>
</inkml:ink>
</file>

<file path=ppt/ink/ink3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84"/>
    </inkml:context>
    <inkml:brush xml:id="br0">
      <inkml:brushProperty name="width" value="0.1" units="cm"/>
      <inkml:brushProperty name="height" value="0.1" units="cm"/>
      <inkml:brushProperty name="color" value="#E71224"/>
    </inkml:brush>
  </inkml:definitions>
  <inkml:trace contextRef="#ctx0" brushRef="#br0">73 67 140 0 0,'0'0'3158'0'0,"0"7"-4382"0"0,0 9 1265 0 0,-1 0 0 0 0,-1 0 0 0 0,0-1 0 0 0,-7 23 1 0 0,-26 68 1129 0 0,23-70-736 0 0,7-26-379 0 0,-1 4-3603 0 0,6-15 3292 0 0</inkml:trace>
  <inkml:trace contextRef="#ctx0" brushRef="#br0" timeOffset="1">60 133 484 0 0,'0'0'3652'0'0,"24"-81"-2860"0"0,-19 63-7 0 0,-3 4-333 0 0,2 2-256 0 0,-1 7-196 0 0,-2 2 0 0 0,2 3-312 0 0,2 2-1093 0 0,-1 7 1053 0 0,4-2-212 0 0,-3 0-844 0 0,1-1-600 0 0</inkml:trace>
</inkml:ink>
</file>

<file path=ppt/ink/ink3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86"/>
    </inkml:context>
    <inkml:brush xml:id="br0">
      <inkml:brushProperty name="width" value="0.1" units="cm"/>
      <inkml:brushProperty name="height" value="0.1" units="cm"/>
      <inkml:brushProperty name="color" value="#E71224"/>
    </inkml:brush>
  </inkml:definitions>
  <inkml:trace contextRef="#ctx0" brushRef="#br0">92 74 120 0 0,'0'0'389'0'0,"1"11"-322"0"0,1-3 12 0 0,-1-3-25 0 0,0 0 0 0 0,0 0 0 0 0,0 0 1 0 0,-1 0-1 0 0,0 0 0 0 0,0 0 0 0 0,0 0 1 0 0,-1 0-1 0 0,1 0 0 0 0,-1 0 0 0 0,0 0 1 0 0,-1 0-1 0 0,1-1 0 0 0,-1 1 1 0 0,-3 7-1 0 0,1-7 242 0 0,0 0 0 0 0,0-1 0 0 0,0 0 0 0 0,-1 0 0 0 0,1 0 0 0 0,-1 0 0 0 0,0 0 0 0 0,0-1 0 0 0,-1 0 0 0 0,1 0 0 0 0,0-1 0 0 0,-1 0 0 0 0,0 1 0 0 0,-12 1 478 0 0,19-7-756 0 0,0 1 1 0 0,1-1-1 0 0,-1 1 0 0 0,1-1 0 0 0,-1 1 1 0 0,1-1-1 0 0,0 1 0 0 0,0 0 0 0 0,0 0 0 0 0,0 0 1 0 0,0 0-1 0 0,5-3 0 0 0,-1 0-24 0 0,47-38-1321 0 0,77-48 0 0 0,-82 59 1390 0 0,-48 32-64 0 0,37-21-122 0 0,-35 20 94 0 0,0 0 0 0 0,-1 0 0 0 0,1 0 0 0 0,0 0-1 0 0,0 0 1 0 0,0 1 0 0 0,0-1 0 0 0,0 1 0 0 0,0 0 0 0 0,0-1 0 0 0,0 1 0 0 0,0 0-1 0 0,0 0 1 0 0,0 0 0 0 0,0 1 0 0 0,0-1 0 0 0,0 0 0 0 0,3 1 0 0 0,-2 3-22 0 0,-1 0 0 0 0,1 0 0 0 0,-1 0 1 0 0,0 1-1 0 0,0-1 0 0 0,0 0 1 0 0,0 1-1 0 0,-1-1 0 0 0,0 1 0 0 0,0 0 1 0 0,0-1-1 0 0,0 7 0 0 0,1 7 279 0 0,0 0-1 0 0,-2 0 1 0 0,0 1-1 0 0,-1-1 0 0 0,-4 22 1 0 0,-9 15-2672 0 0</inkml:trace>
</inkml:ink>
</file>

<file path=ppt/ink/ink3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87"/>
    </inkml:context>
    <inkml:brush xml:id="br0">
      <inkml:brushProperty name="width" value="0.1" units="cm"/>
      <inkml:brushProperty name="height" value="0.1" units="cm"/>
      <inkml:brushProperty name="color" value="#E71224"/>
    </inkml:brush>
  </inkml:definitions>
  <inkml:trace contextRef="#ctx0" brushRef="#br0">171 1 92 0 0,'0'0'6069'0'0,"5"-1"-7878"0"0,-5 1 1779 0 0,0 0 1 0 0,0 0-1 0 0,0 1 1 0 0,1-1 0 0 0,-1 0-1 0 0,0 0 1 0 0,0 0-1 0 0,0 0 1 0 0,1 0 0 0 0,-1 1-1 0 0,0-1 1 0 0,0 0-1 0 0,0 0 1 0 0,0 0 0 0 0,0 0-1 0 0,1 1 1 0 0,-1-1-1 0 0,0 0 1 0 0,0 0-1 0 0,0 0 1 0 0,0 1 0 0 0,0-1-1 0 0,0 0 1 0 0,0 0-1 0 0,0 1 1 0 0,1 28 46 0 0,-2-1-1 0 0,-1 1 1 0 0,-10 55 0 0 0,-32 81 956 0 0,44-163-964 0 0,-6 18 589 0 0,-17 37-1 0 0,21-53-787 0 0,0 1-1 0 0,0-1 0 0 0,-1 0 0 0 0,1 1 1 0 0,-1-1-1 0 0,0 0 0 0 0,0-1 0 0 0,-1 1 1 0 0,1 0-1 0 0,-1-1 0 0 0,0 0 0 0 0,0 0 1 0 0,-8 5-1 0 0,6-6-1533 0 0,1-2 287 0 0</inkml:trace>
  <inkml:trace contextRef="#ctx0" brushRef="#br0" timeOffset="1">0 342 272 0 0,'0'0'6179'0'0,"3"-9"-6368"0"0,13-31-146 0 0,-14 38 319 0 0,0 0 1 0 0,-1 1-1 0 0,1-1 0 0 0,0 1 1 0 0,0-1-1 0 0,0 1 0 0 0,0 0 0 0 0,0 0 1 0 0,0 0-1 0 0,1 0 0 0 0,-1 0 0 0 0,0 0 1 0 0,0 0-1 0 0,1 1 0 0 0,-1 0 0 0 0,0-1 1 0 0,1 1-1 0 0,-1 0 0 0 0,1 0 1 0 0,-1 0-1 0 0,4 1 0 0 0,5-2-64 0 0,79-6 235 0 0,-20 1-1665 0 0,83-16 0 0 0,-110 11-334 0 0</inkml:trace>
</inkml:ink>
</file>

<file path=ppt/ink/ink3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89"/>
    </inkml:context>
    <inkml:brush xml:id="br0">
      <inkml:brushProperty name="width" value="0.1" units="cm"/>
      <inkml:brushProperty name="height" value="0.1" units="cm"/>
      <inkml:brushProperty name="color" value="#E71224"/>
    </inkml:brush>
  </inkml:definitions>
  <inkml:trace contextRef="#ctx0" brushRef="#br0">443 76 12 0 0,'0'0'3894'0'0,"5"-11"-2990"0"0,11-34-201 0 0,-13 28 734 0 0,-3 17-1436 0 0,-1-1 1 0 0,1 1 0 0 0,0 0 0 0 0,0 0-1 0 0,0 0 1 0 0,0 0 0 0 0,-1 0-1 0 0,1-1 1 0 0,0 1 0 0 0,0 0-1 0 0,0 0 1 0 0,0 0 0 0 0,-1 0 0 0 0,1 0-1 0 0,0 0 1 0 0,0 0 0 0 0,0 0-1 0 0,-1 0 1 0 0,1 0 0 0 0,0 0-1 0 0,0 0 1 0 0,0 0 0 0 0,-1 0 0 0 0,1 0-1 0 0,0 0 1 0 0,0 0 0 0 0,0 0-1 0 0,-1 0 1 0 0,1 0 0 0 0,0 0-1 0 0,0 0 1 0 0,0 0 0 0 0,-1 0 0 0 0,1 0-1 0 0,0 0 1 0 0,0 1 0 0 0,0-1-1 0 0,-1 0 1 0 0,-22 19-958 0 0,17-15 1175 0 0,-50 40-417 0 0,1 2 0 0 0,-93 103 1 0 0,128-125 79 0 0,1 0 1 0 0,1 2-1 0 0,1 0 0 0 0,1 1 1 0 0,2 1-1 0 0,0 0 1 0 0,2 1-1 0 0,1 0 0 0 0,-9 42 1 0 0,17-59 137 0 0,1 0 1 0 0,0 0-1 0 0,1 0 1 0 0,0 0-1 0 0,1 1 0 0 0,0-1 1 0 0,1 0-1 0 0,0 0 1 0 0,1 0-1 0 0,0 0 1 0 0,1 0-1 0 0,1 0 1 0 0,0 0-1 0 0,0-1 0 0 0,1 0 1 0 0,0 0-1 0 0,1 0 1 0 0,1-1-1 0 0,0 0 1 0 0,0 0-1 0 0,1 0 1 0 0,0-1-1 0 0,0 0 0 0 0,1-1 1 0 0,0 0-1 0 0,19 13 1 0 0,-24-19 2 0 0,1 3 180 0 0,0-1-1 0 0,1-1 0 0 0,0 1 1 0 0,-1-1-1 0 0,1 0 0 0 0,1-1 1 0 0,-1 1-1 0 0,0-1 1 0 0,0 0-1 0 0,8 1 0 0 0,14-3 1015 0 0,25-1-1510 0 0,-17 2-6160 0 0,-91-4 4671 0 0</inkml:trace>
</inkml:ink>
</file>

<file path=ppt/ink/ink3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90"/>
    </inkml:context>
    <inkml:brush xml:id="br0">
      <inkml:brushProperty name="width" value="0.1" units="cm"/>
      <inkml:brushProperty name="height" value="0.1" units="cm"/>
      <inkml:brushProperty name="color" value="#E71224"/>
    </inkml:brush>
  </inkml:definitions>
  <inkml:trace contextRef="#ctx0" brushRef="#br0">1 71 1540 0 0,'0'0'3132'0'0,"1"-11"-2901"0"0,3-49-486 0 0,10 105-1619 0 0,-8 54 1430 0 0,-6-72 433 0 0,1-1 0 0 0,1 1 0 0 0,7 33 0 0 0,-8-59 27 0 0,-1-1 1 0 0,0 0-1 0 0,0 0 1 0 0,0 1-1 0 0,1-1 0 0 0,-1 0 1 0 0,0 0-1 0 0,0 1 1 0 0,1-1-1 0 0,-1 0 1 0 0,0 0-1 0 0,0 0 1 0 0,1 0-1 0 0,-1 1 1 0 0,0-1-1 0 0,1 0 1 0 0,-1 0-1 0 0,0 0 1 0 0,1 0-1 0 0,-1 0 1 0 0,0 0-1 0 0,0 0 1 0 0,1 0-1 0 0,-1 0 1 0 0,0 0-1 0 0,1 0 1 0 0,-1 0-1 0 0,0 0 1 0 0,1 0-1 0 0,-1 0 1 0 0,0 0-1 0 0,1-1 1 0 0,-1 1-1 0 0,0 0 1 0 0,0 0-1 0 0,1 0 1 0 0,-1 0-1 0 0,0-1 1 0 0,1 1-1 0 0,-1 0 1 0 0,0 0-1 0 0,17-11 1870 0 0,-13 8-1688 0 0,51-30-108 0 0,1 2 0 0 0,2 3 0 0 0,100-36 0 0 0,-157 64-90 0 0,4-2-64 0 0,1 0 1 0 0,1 0-1 0 0,-1 1 0 0 0,0 0 0 0 0,0 0 0 0 0,1 0 1 0 0,9 1-1 0 0,-15 0 12 0 0,-1 0 0 0 0,1 1 0 0 0,-1-1 0 0 0,1 0 0 0 0,-1 1 0 0 0,1-1 0 0 0,-1 1 0 0 0,0-1 0 0 0,1 0 0 0 0,-1 1 1 0 0,1-1-1 0 0,-1 1 0 0 0,0-1 0 0 0,0 1 0 0 0,1-1 0 0 0,-1 1 0 0 0,0-1 0 0 0,0 1 0 0 0,1 0 0 0 0,-1-1 0 0 0,0 1 0 0 0,0-1 0 0 0,0 1 0 0 0,0-1 0 0 0,0 1 1 0 0,0 0-1 0 0,0-1 0 0 0,0 1 0 0 0,0-1 0 0 0,0 1 0 0 0,0 0 0 0 0,0-1 0 0 0,-1 1 0 0 0,1-1 0 0 0,0 1 0 0 0,0-1 0 0 0,-1 2 0 0 0,0 0-63 0 0,1 0-1 0 0,-1 0 0 0 0,0 0 1 0 0,0 0-1 0 0,0 0 0 0 0,0 0 1 0 0,0 0-1 0 0,0 0 0 0 0,-3 3 0 0 0,-13 7-1161 0 0</inkml:trace>
</inkml:ink>
</file>

<file path=ppt/ink/ink3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91"/>
    </inkml:context>
    <inkml:brush xml:id="br0">
      <inkml:brushProperty name="width" value="0.1" units="cm"/>
      <inkml:brushProperty name="height" value="0.1" units="cm"/>
      <inkml:brushProperty name="color" value="#E71224"/>
    </inkml:brush>
  </inkml:definitions>
  <inkml:trace contextRef="#ctx0" brushRef="#br0">216 1 468 0 0,'0'0'3653'0'0,"-3"4"-4572"0"0,-24 41 754 0 0,2 1 1 0 0,2 1 0 0 0,-23 66-1 0 0,1-1-127 0 0,32-86 331 0 0,8-16 82 0 0,0 0 0 0 0,0 1 0 0 0,1-1 0 0 0,0 1 0 0 0,1-1 0 0 0,0 1 0 0 0,-1 14 0 0 0,4-25-122 0 0,0 0-1 0 0,0 0 1 0 0,0 0-1 0 0,0 0 1 0 0,0 0 0 0 0,0 1-1 0 0,0-1 1 0 0,1 0 0 0 0,-1 0-1 0 0,0 0 1 0 0,0 0 0 0 0,0 0-1 0 0,0 0 1 0 0,0 1-1 0 0,0-1 1 0 0,1 0 0 0 0,-1 0-1 0 0,0 0 1 0 0,0 0 0 0 0,0 0-1 0 0,0 0 1 0 0,1 0 0 0 0,-1 0-1 0 0,0 0 1 0 0,0 0-1 0 0,0 0 1 0 0,0 0 0 0 0,1 0-1 0 0,-1 0 1 0 0,0 0 0 0 0,0 0-1 0 0,0 0 1 0 0,1 0 0 0 0,-1 0-1 0 0,0 0 1 0 0,0 0-1 0 0,0 0 1 0 0,0 0 0 0 0,0 0-1 0 0,1 0 1 0 0,-1 0 0 0 0,0 0-1 0 0,0-1 1 0 0,0 1-1 0 0,0 0 1 0 0,0 0 0 0 0,1 0-1 0 0,-1 0 1 0 0,0 0 0 0 0,0 0-1 0 0,0-1 1 0 0,12-7-1149 0 0,13-13-576 0 0</inkml:trace>
</inkml:ink>
</file>

<file path=ppt/ink/ink3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92"/>
    </inkml:context>
    <inkml:brush xml:id="br0">
      <inkml:brushProperty name="width" value="0.1" units="cm"/>
      <inkml:brushProperty name="height" value="0.1" units="cm"/>
      <inkml:brushProperty name="color" value="#E71224"/>
    </inkml:brush>
  </inkml:definitions>
  <inkml:trace contextRef="#ctx0" brushRef="#br0">269 4 1004 0 0,'0'0'2762'0'0,"12"0"-3792"0"0,-5-1 953 0 0,-3 0 65 0 0,0 0 0 0 0,0 1 0 0 0,0 0 0 0 0,0 0 0 0 0,0 0 0 0 0,0 0 0 0 0,0 1 0 0 0,-1-1 0 0 0,1 1 0 0 0,0 0 0 0 0,0 0 0 0 0,0 0 0 0 0,-1 1-1 0 0,1 0 1 0 0,-1-1 0 0 0,1 1 0 0 0,-1 0 0 0 0,6 5 0 0 0,2 4-57 0 0,-1 1-1 0 0,0 1 1 0 0,0-1-1 0 0,-2 2 1 0 0,1-1-1 0 0,-2 1 1 0 0,0 0-1 0 0,-1 1 0 0 0,0-1 1 0 0,-1 1-1 0 0,0 1 1 0 0,3 24-1 0 0,-2-1 150 0 0,-2 0-1 0 0,-2 1 1 0 0,-5 74-1 0 0,2-89-131 0 0,-2 0 1 0 0,-1 0-1 0 0,-2 0 0 0 0,-13 42 1 0 0,15-57 215 0 0,0-1 1 0 0,0 1-1 0 0,-1-1 1 0 0,-1 0-1 0 0,1-1 1 0 0,-1 1-1 0 0,0-1 1 0 0,-1 0-1 0 0,0 0 1 0 0,-1-1 0 0 0,1 0-1 0 0,-1-1 1 0 0,-1 1-1 0 0,-9 5 1 0 0,-80 33 1803 0 0,72-35-2070 0 0,1 1 0 0 0,0 1 0 0 0,-39 26 1 0 0,47-25 61 0 0,7-4-72 0 0,-1-2 0 0 0,-20 12-1 0 0,0-5-2037 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6:56.901"/>
    </inkml:context>
    <inkml:brush xml:id="br0">
      <inkml:brushProperty name="width" value="0.035" units="cm"/>
      <inkml:brushProperty name="height" value="0.035" units="cm"/>
    </inkml:brush>
  </inkml:definitions>
  <inkml:trace contextRef="#ctx0" brushRef="#br0">11962 3916 2304,'-2'-5'1120,"-1"0"1,1 1-1,-1 0 0,0-1 1,-6-6-1,-23-18 1081,9 14-2596,-32-15-1,7 4 1251,-254-169 1048,-262-150-1322,38 75-159,129 71-309,-260-123-64,-18-8 50,-37-17-18,-428-174 187,53 84 145,984 398-408,-270-92-34,-652-141 0,694 212 129,-2 15-1,-445-5 0,497 56 2,0 13 0,-461 89 0,510-57-14,-255 91-1,420-117-49,1 2 0,1 4 0,-64 40 0,122-67-115,-46 33 52,50-35-46,1 0-1,-1 1 1,1-1 0,0 0 0,0 1-1,0-1 1,0 1 0,1-1-1,-1 1 1,1 0 0,-1 0-1,1 0 1,0 0 0,0 0-1,0 0 1,1 0 0,-1 4-1,1-7 43,0 0 0,0 0-1,1 0 1,-1 1 0,0-1 0,0 0-1,1 0 1,-1 0 0,0 1-1,0-1 1,1 0 0,-1 0-1,0 0 1,0 0 0,1 0 0,-1 0-1,0 1 1,1-1 0,-1 0-1,0 0 1,1 0 0,-1 0-1,0 0 1,0 0 0,1 0 0,-1 0-1,0-1 1,1 1 0,-1 0-1,0 0 1,1 0 0,-1 0-1,0 0 1,0 0 0,1-1 0,-1 1-1,0 0 1,0 0 0,1 0-1,-1-1 1,0 1 0,0 0-1,0 0 1,1 0 0,-1-1 0,0 1-1,0-1 1,19-12 17,-17 11-180,37-27-1245,-1-3 0,-2 0 0,-2-3 0,55-69 0,-76 86 1218,-1 0-1,-1 0 1,-1-1-1,0 0 1,-2-1-1,0 0 0,-1 0 1,-1 0-1,-1-1 1,-1 0-1,-1-1 1,0 1-1,-2-34 1,-1 43 423,-2 0 1,0 1-1,0-1 1,-1 0-1,0 1 1,-1-1-1,0 1 1,-1 0-1,-1 0 1,1 1-1,-2 0 1,1 0-1,-14-15 1,15 19-72,-1 1-1,1-1 1,-1 2 0,0-1-1,-1 0 1,1 1 0,-1 0 0,0 1-1,0 0 1,0 0 0,0 0 0,0 1-1,-1 0 1,1 0 0,-1 1 0,0 0-1,1 0 1,-1 1 0,0 0 0,0 0-1,1 1 1,-9 1 0,-2 3 14,0 0 0,0 1 0,1 1 0,0 0 0,0 2 0,1 0 0,-28 20 0,16-7 68,1 0 0,1 2 0,-29 34 0,36-36-157,1 1-1,0 1 1,2 1-1,1 0 1,1 1-1,1 0 1,1 1-1,2 1 1,0 0 0,2 0-1,-7 49 1,13-54-47,1 0 0,1 0 1,1 0-1,0-1 1,2 1-1,1 0 0,1-1 1,1 0-1,1 0 0,1 0 1,1-1-1,0 0 1,2-1-1,0 0 0,24 31 1,-20-30-9,-1-3 9,-1-1 0,2 0 0,0-1 0,1-1 0,35 27 0,-4-7-1,1-2 0,1-2-1,60 27 1,56 13-421,181 50 0,-305-108-708,0-3 0,1-1 0,70 5 0,-7-17-3432</inkml:trace>
</inkml:ink>
</file>

<file path=ppt/ink/ink3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93"/>
    </inkml:context>
    <inkml:brush xml:id="br0">
      <inkml:brushProperty name="width" value="0.1" units="cm"/>
      <inkml:brushProperty name="height" value="0.1" units="cm"/>
      <inkml:brushProperty name="color" value="#E71224"/>
    </inkml:brush>
  </inkml:definitions>
  <inkml:trace contextRef="#ctx0" brushRef="#br0">1 3 768 0 0,'0'0'2346'0'0,"37"-2"-1632"0"0,283 10 1696 0 0,-311-5-3404 0 0,-21-6-4250 0 0</inkml:trace>
</inkml:ink>
</file>

<file path=ppt/ink/ink3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94"/>
    </inkml:context>
    <inkml:brush xml:id="br0">
      <inkml:brushProperty name="width" value="0.1" units="cm"/>
      <inkml:brushProperty name="height" value="0.1" units="cm"/>
      <inkml:brushProperty name="color" value="#E71224"/>
    </inkml:brush>
  </inkml:definitions>
  <inkml:trace contextRef="#ctx0" brushRef="#br0">0 2 2204 0 0,'0'0'3052'0'0,"14"0"-4286"0"0,13 0 1227 0 0,41-1-111 0 0,122 14 0 0 0,-171-8 1077 0 0,12 2 966 0 0,-10-9-6335 0 0,-16 0 3511 0 0,-7 0 216 0 0,-40 4 12 0 0</inkml:trace>
</inkml:ink>
</file>

<file path=ppt/ink/ink3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95"/>
    </inkml:context>
    <inkml:brush xml:id="br0">
      <inkml:brushProperty name="width" value="0.1" units="cm"/>
      <inkml:brushProperty name="height" value="0.1" units="cm"/>
      <inkml:brushProperty name="color" value="#E71224"/>
    </inkml:brush>
  </inkml:definitions>
  <inkml:trace contextRef="#ctx0" brushRef="#br0">1 1 2948 0 0,'0'0'3180'0'0,"8"1"-5539"0"0,75 16 2383 0 0,138 22 208 0 0,264 3 903 0 0,-485-42-1205 0 0,0 0 0 0 0,0 0 0 0 0,1 0 0 0 0,-1 0 0 0 0,0 0 0 0 0,0 0 0 0 0,1 0 0 0 0,-1 0 1 0 0,0 0-1 0 0,0 0 0 0 0,1 0 0 0 0,-1 0 0 0 0,0-1 0 0 0,0 1 0 0 0,0 0 0 0 0,1 0 0 0 0,-1 0 0 0 0,0 0 0 0 0,0 0 0 0 0,0 0 0 0 0,1 0 1 0 0,-1-1-1 0 0,0 1 0 0 0,0 0 0 0 0,0 0 0 0 0,0 0 0 0 0,1-1 0 0 0,-1 1 0 0 0,0 0 0 0 0,0 0 0 0 0,0 0 0 0 0,0-1 0 0 0,0 1 1 0 0,0 0-1 0 0,0 0 0 0 0,0-1 0 0 0,0 1 0 0 0,0 0 0 0 0,0 0 0 0 0,0 0 0 0 0,0-1 0 0 0,0 1 0 0 0,0 0 0 0 0,0 0 0 0 0,0-1 0 0 0,0 1 1 0 0,0 0-1 0 0,0 0 0 0 0,0-1 0 0 0,0 1 0 0 0,0 0 0 0 0,0 0 0 0 0,0 0 0 0 0,-1-1 0 0 0,1 1 0 0 0,0 0 0 0 0,0 0 0 0 0,0 0 1 0 0,0-1-1 0 0,-1 1 0 0 0,1-1 80 0 0,3 12-915 0 0</inkml:trace>
</inkml:ink>
</file>

<file path=ppt/ink/ink3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96"/>
    </inkml:context>
    <inkml:brush xml:id="br0">
      <inkml:brushProperty name="width" value="0.1" units="cm"/>
      <inkml:brushProperty name="height" value="0.1" units="cm"/>
      <inkml:brushProperty name="color" value="#E71224"/>
    </inkml:brush>
  </inkml:definitions>
  <inkml:trace contextRef="#ctx0" brushRef="#br0">220 1 796 0 0,'0'0'1230'0'0,"11"0"-1388"0"0,0 1 115 0 0,0-1-1 0 0,-1 1 0 0 0,1 1 1 0 0,-1 0-1 0 0,0 0 1 0 0,0 1-1 0 0,0 1 1 0 0,0-1-1 0 0,0 1 1 0 0,0 1-1 0 0,16 11 0 0 0,-20-11 98 0 0,1 1 0 0 0,-1 0 0 0 0,-1 0 0 0 0,1 0-1 0 0,-1 1 1 0 0,0 0 0 0 0,0 0 0 0 0,-1 1-1 0 0,0-1 1 0 0,0 1 0 0 0,-1 0 0 0 0,0 0-1 0 0,-1 0 1 0 0,1 0 0 0 0,-1 0 0 0 0,-1 1-1 0 0,0-1 1 0 0,0 1 0 0 0,-1-1 0 0 0,0 1 0 0 0,-2 16-1 0 0,1-12 115 0 0,-2 0-1 0 0,0-1 1 0 0,0 1 0 0 0,-1 0-1 0 0,-1-1 1 0 0,0 0-1 0 0,-1 0 1 0 0,0 0 0 0 0,0-1-1 0 0,-2 0 1 0 0,1 0-1 0 0,-1-1 1 0 0,-16 16-1 0 0,-9 4-332 0 0,-1-1-1 0 0,-1-2 0 0 0,-1-2 0 0 0,-2-1 0 0 0,-73 34 0 0 0,46-34-2553 0 0</inkml:trace>
</inkml:ink>
</file>

<file path=ppt/ink/ink3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97"/>
    </inkml:context>
    <inkml:brush xml:id="br0">
      <inkml:brushProperty name="width" value="0.1" units="cm"/>
      <inkml:brushProperty name="height" value="0.1" units="cm"/>
      <inkml:brushProperty name="color" value="#E71224"/>
    </inkml:brush>
  </inkml:definitions>
  <inkml:trace contextRef="#ctx0" brushRef="#br0">285 211 1004 0 0,'0'0'4247'0'0,"-6"-11"-3305"0"0,-17-38-326 0 0,22 48-616 0 0,0-1 0 0 0,0 1 0 0 0,0-1 0 0 0,0 1 0 0 0,-1 0 0 0 0,1-1 0 0 0,0 1 0 0 0,0 0 0 0 0,-1 0 0 0 0,1 0 0 0 0,-1 0 0 0 0,1 0 0 0 0,-1 0 0 0 0,1 0 0 0 0,-1 1 0 0 0,0-1 0 0 0,1 0 0 0 0,-1 1-1 0 0,0-1 1 0 0,1 1 0 0 0,-1 0 0 0 0,0 0 0 0 0,0 0 0 0 0,0 0 0 0 0,1 0 0 0 0,-1 0 0 0 0,0 0 0 0 0,-3 1 0 0 0,-1 1-121 0 0,-1 0 0 0 0,1 0 0 0 0,0 1 1 0 0,0-1-1 0 0,-8 7 0 0 0,9-7 91 0 0,-12 8-72 0 0,1 1 0 0 0,0 0 0 0 0,0 1 0 0 0,-23 24 0 0 0,34-30 40 0 0,-1-1 0 0 0,1 1 0 0 0,1 0-1 0 0,-1 1 1 0 0,1-1 0 0 0,0 1 0 0 0,1 0 0 0 0,0-1 0 0 0,0 2 0 0 0,0-1 0 0 0,1 0 0 0 0,0 0 0 0 0,0 1 0 0 0,1 0 0 0 0,-1 8 0 0 0,2-15 37 0 0,0 1 0 0 0,0-1 0 0 0,0 0-1 0 0,0 1 1 0 0,1-1 0 0 0,-1 1 0 0 0,0-1 0 0 0,1 0 0 0 0,-1 1 0 0 0,1-1 0 0 0,0 0 0 0 0,-1 0 0 0 0,1 1 0 0 0,0-1 0 0 0,0 0 0 0 0,0 0 0 0 0,0 0 0 0 0,0 0 0 0 0,0 0-1 0 0,2 2 1 0 0,0-2-15 0 0,0 1-1 0 0,0-1 0 0 0,0 1 0 0 0,0-1 0 0 0,0 0 0 0 0,0 0 0 0 0,0 0 0 0 0,6 0 1 0 0,3 0 66 0 0,0 0 0 0 0,0-1 0 0 0,-1-1 1 0 0,15-2-1 0 0,1-3 92 0 0,0-2 0 0 0,0 0 0 0 0,-1-2 1 0 0,0-1-1 0 0,-1-1 0 0 0,0-1 0 0 0,-1-1 0 0 0,-1-1 0 0 0,24-20 0 0 0,-46 34-109 0 0,5-3 202 0 0,-1 0 0 0 0,0 0-1 0 0,0-1 1 0 0,0 0 0 0 0,0 0-1 0 0,-1 0 1 0 0,0-1 0 0 0,6-10-1 0 0,-25 44-2904 0 0,-2 47 2571 0 0,15-69 95 0 0,2 1 0 0 0,-1 0 1 0 0,1-1-1 0 0,0 1 0 0 0,0-1 0 0 0,1 1 1 0 0,0-1-1 0 0,0 1 0 0 0,4 10 0 0 0,-4-15 43 0 0,0 0 0 0 0,0 0 0 0 0,0 0 0 0 0,0 0-1 0 0,1-1 1 0 0,-1 1 0 0 0,1 0 0 0 0,0-1-1 0 0,-1 1 1 0 0,1-1 0 0 0,0 1 0 0 0,0-1 0 0 0,0 0-1 0 0,0 0 1 0 0,0 0 0 0 0,0 0 0 0 0,0 0 0 0 0,0 0-1 0 0,0-1 1 0 0,0 1 0 0 0,0-1 0 0 0,1 1 0 0 0,-1-1-1 0 0,0 0 1 0 0,1 0 0 0 0,-1 0 0 0 0,0 0 0 0 0,0 0-1 0 0,1 0 1 0 0,-1-1 0 0 0,0 1 0 0 0,0-1-1 0 0,4-1 1 0 0,3-1-90 0 0,-1 0 0 0 0,0 0-1 0 0,1-1 1 0 0,-2 0 0 0 0,1-1 0 0 0,0 0-1 0 0,8-7 1 0 0,0-1-64 0 0,-1-1 0 0 0,-1 0 1 0 0,0-2-1 0 0,-1 1 0 0 0,0-2 0 0 0,-1 1 0 0 0,-1-2 1 0 0,-1 0-1 0 0,0 0 0 0 0,12-34 0 0 0,-22 50 224 0 0,1 1-1 0 0,-1-1 0 0 0,0 1 1 0 0,1-1-1 0 0,-1 1 0 0 0,0-1 1 0 0,0 0-1 0 0,0 1 1 0 0,0-1-1 0 0,0 1 0 0 0,0-1 1 0 0,-1 1-1 0 0,1-1 0 0 0,0 1 1 0 0,-1-1-1 0 0,-1-2 1 0 0,-4 4 560 0 0,-2 14-773 0 0,8-13 117 0 0,-1 0 1 0 0,1 0-1 0 0,0 0 1 0 0,-1 0-1 0 0,1 0 0 0 0,0 0 1 0 0,0 0-1 0 0,-1 0 1 0 0,1 0-1 0 0,0 0 1 0 0,0 0-1 0 0,0 0 1 0 0,1 0-1 0 0,-1 0 1 0 0,0 0-1 0 0,0 0 0 0 0,0-1 1 0 0,1 1-1 0 0,-1 0 1 0 0,1 1-1 0 0,-1-1 14 0 0,1-1-1 0 0,-1 1 1 0 0,1-1 0 0 0,-1 0-1 0 0,1 1 1 0 0,0-1-1 0 0,-1 0 1 0 0,1 0-1 0 0,-1 0 1 0 0,1 1-1 0 0,0-1 1 0 0,-1 0 0 0 0,1 0-1 0 0,0 0 1 0 0,-1 0-1 0 0,1 0 1 0 0,0 0-1 0 0,-1 0 1 0 0,1 0-1 0 0,-1 0 1 0 0,1 0 0 0 0,1-1-1 0 0,1 0 98 0 0,1 0 0 0 0,-1 0-1 0 0,1-1 1 0 0,-1 1 0 0 0,1-1 0 0 0,-1 0 0 0 0,0 0-1 0 0,6-5 1 0 0,5-6-4 0 0,-1 0-1 0 0,12-17 1 0 0,-21 26-82 0 0,-1-1 0 0 0,0 1-1 0 0,-1-1 1 0 0,1 1 0 0 0,-1-1 0 0 0,0 0-1 0 0,0 0 1 0 0,0 0 0 0 0,-1 0 0 0 0,0 0 0 0 0,0 0-1 0 0,1-8 1 0 0,-2 12-7 0 0,0 1 1 0 0,0-1-1 0 0,0 0 0 0 0,0 0 1 0 0,0 1-1 0 0,0-1 0 0 0,0 0 0 0 0,0 1 1 0 0,-1-1-1 0 0,1 0 0 0 0,0 1 1 0 0,0-1-1 0 0,-1 0 0 0 0,1 1 0 0 0,0-1 1 0 0,-1 0-1 0 0,1 1 0 0 0,-1-1 0 0 0,1 1 1 0 0,-1-1-1 0 0,1 1 0 0 0,-1-1 1 0 0,1 1-1 0 0,-1-1 0 0 0,1 1 0 0 0,-1 0 1 0 0,0-1-1 0 0,1 1 0 0 0,-1 0 1 0 0,1-1-1 0 0,-1 1 0 0 0,0 0 0 0 0,0 0 1 0 0,1 0-1 0 0,-1 0 0 0 0,0-1 0 0 0,1 1 1 0 0,-1 0-1 0 0,0 0 0 0 0,1 0 1 0 0,-1 1-1 0 0,0-1 0 0 0,0 0 0 0 0,1 0 1 0 0,-1 0-1 0 0,0 0 0 0 0,1 1 1 0 0,-1-1-1 0 0,0 0 0 0 0,1 0 0 0 0,-1 1 1 0 0,1-1-1 0 0,-1 1 0 0 0,0 0 1 0 0,-35 21-686 0 0,23-11 646 0 0,1 1 1 0 0,0 1 0 0 0,1 0-1 0 0,0 0 1 0 0,-14 24 0 0 0,21-30-9 0 0,0-1 0 0 0,1 1 1 0 0,0 0-1 0 0,0 0 0 0 0,0 0 0 0 0,1 1 1 0 0,0-1-1 0 0,1 1 0 0 0,-1-1 0 0 0,2 1 1 0 0,-1 0-1 0 0,1-1 0 0 0,0 1 0 0 0,2 15 1 0 0,0-19 33 0 0,-1 1 0 0 0,1-1 0 0 0,0 0 1 0 0,0 0-1 0 0,1 0 0 0 0,-1 0 0 0 0,1 0 1 0 0,0 0-1 0 0,0 0 0 0 0,0-1 0 0 0,0 0 0 0 0,1 1 1 0 0,-1-1-1 0 0,1-1 0 0 0,0 1 0 0 0,0 0 1 0 0,0-1-1 0 0,0 0 0 0 0,1 0 0 0 0,-1 0 1 0 0,0-1-1 0 0,1 1 0 0 0,5 0 0 0 0,0 1 41 0 0,1-1 0 0 0,0 0 0 0 0,-1-1 0 0 0,1 0-1 0 0,0-1 1 0 0,0 0 0 0 0,0-1 0 0 0,-1 0 0 0 0,13-2 0 0 0,-9-2-641 0 0,-1 1 0 0 0,22-12 0 0 0,-35 15 578 0 0,26-11-1180 0 0</inkml:trace>
</inkml:ink>
</file>

<file path=ppt/ink/ink3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98"/>
    </inkml:context>
    <inkml:brush xml:id="br0">
      <inkml:brushProperty name="width" value="0.1" units="cm"/>
      <inkml:brushProperty name="height" value="0.1" units="cm"/>
      <inkml:brushProperty name="color" value="#E71224"/>
    </inkml:brush>
  </inkml:definitions>
  <inkml:trace contextRef="#ctx0" brushRef="#br0">88 0 1632 0 0,'0'0'3232'0'0,"-5"12"-4950"0"0,-6 19 1850 0 0,1 1 0 0 0,2 1 1 0 0,1-1-1 0 0,-5 59 1 0 0,-9 260 853 0 0,21-350-1003 0 0,1 1-197 0 0,-1 0 0 0 0,-1 0 0 0 0,1 1 0 0 0,0-1 0 0 0,0 0 0 0 0,-1 0 0 0 0,1 0 0 0 0,-1 0 0 0 0,0 0-1 0 0,1 0 1 0 0,-1 0 0 0 0,0 0 0 0 0,0 0 0 0 0,-2 3 0 0 0,-2-2-916 0 0</inkml:trace>
</inkml:ink>
</file>

<file path=ppt/ink/ink3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299"/>
    </inkml:context>
    <inkml:brush xml:id="br0">
      <inkml:brushProperty name="width" value="0.1" units="cm"/>
      <inkml:brushProperty name="height" value="0.1" units="cm"/>
      <inkml:brushProperty name="color" value="#E71224"/>
    </inkml:brush>
  </inkml:definitions>
  <inkml:trace contextRef="#ctx0" brushRef="#br0">1 926 1016 0 0,'0'0'2952'0'0,"6"-10"-2734"0"0,-2 1-240 0 0,-3 4 1 0 0,1 1 1 0 0,0 0-1 0 0,0 0 0 0 0,1 0 1 0 0,-1 0-1 0 0,1 0 1 0 0,0 1-1 0 0,0-1 0 0 0,0 1 1 0 0,0 0-1 0 0,0 0 1 0 0,1 0-1 0 0,0 0 0 0 0,0 0 1 0 0,-1 1-1 0 0,6-2 1 0 0,62-28 139 0 0,20-8-214 0 0,125-73-1 0 0,-233 133 507 0 0,1 0 0 0 0,-21 37 0 0 0,35-54-417 0 0,1-1 0 0 0,-1 1 1 0 0,1-1-1 0 0,0 1 0 0 0,-1 0 0 0 0,1 0 0 0 0,1 0 0 0 0,-1-1 1 0 0,0 1-1 0 0,1 0 0 0 0,-1 4 0 0 0,1-6 9 0 0,0-1 1 0 0,0 1-1 0 0,1-1 0 0 0,-1 1 0 0 0,0-1 1 0 0,0 1-1 0 0,0-1 0 0 0,0 1 0 0 0,1-1 1 0 0,-1 1-1 0 0,0-1 0 0 0,1 1 0 0 0,-1-1 1 0 0,0 1-1 0 0,1-1 0 0 0,-1 0 0 0 0,0 1 1 0 0,1-1-1 0 0,-1 1 0 0 0,1-1 0 0 0,-1 0 1 0 0,1 1-1 0 0,0-1 0 0 0,0 0 21 0 0,0 1 0 0 0,1-1-1 0 0,-1 0 1 0 0,1 1 0 0 0,-1-1 0 0 0,1 0 0 0 0,-1 0-1 0 0,1 0 1 0 0,-1 0 0 0 0,1-1 0 0 0,-1 1 0 0 0,3-1-1 0 0,4-2 29 0 0,1 0-1 0 0,-1 0 1 0 0,0-1-1 0 0,9-5 1 0 0,-10 5-80 0 0,1 0 1 0 0,-1 0-1 0 0,1 1 1 0 0,15-5-1 0 0,-23 10-10 0 0,1-1 0 0 0,-1 0-1 0 0,0 1 1 0 0,1-1-1 0 0,0 1 1 0 0,-1-1-1 0 0,1 0 1 0 0,0 1-1 0 0,0-1 1 0 0,0 0-1 0 0,0 0 1 0 0,0 0-1 0 0,0 0 1 0 0,0 1-1 0 0,0-1 1 0 0,0-1-1 0 0,3 3 1 0 0,3-2 97 0 0,0 0 1 0 0,1 0-1 0 0,-1 0 1 0 0,1-1-1 0 0,-1-1 1 0 0,1 1-1 0 0,-1-1 1 0 0,0 0-1 0 0,1-1 1 0 0,-1 1-1 0 0,0-2 1 0 0,7-2-1 0 0,2-1-57 0 0,0-1 0 0 0,-1 0-1 0 0,0-1 1 0 0,16-13 0 0 0,-30 20 5 0 0,2 0 23 0 0,0-1 1 0 0,0 1-1 0 0,-1-1 1 0 0,1 0-1 0 0,-1 0 0 0 0,0 0 1 0 0,1 0-1 0 0,-1-1 1 0 0,0 1-1 0 0,0-1 0 0 0,-1 1 1 0 0,1-1-1 0 0,0 0 1 0 0,-1 1-1 0 0,0-1 0 0 0,1 0 1 0 0,-1 0-1 0 0,1-6 1 0 0,-22 27-330 0 0,16-13 281 0 0,1 0 1 0 0,0 1 0 0 0,0-1-1 0 0,1 1 1 0 0,-1 0 0 0 0,1 0-1 0 0,1 0 1 0 0,-1 0-1 0 0,1 0 1 0 0,-1 6 0 0 0,2-10 22 0 0,0 0 0 0 0,0 0 0 0 0,1 0 0 0 0,-1-1 0 0 0,0 1 0 0 0,1 0 0 0 0,-1 0 0 0 0,1 0 0 0 0,0-1 0 0 0,-1 1 0 0 0,1 0 0 0 0,0-1 0 0 0,0 1 0 0 0,0-1 0 0 0,0 1 0 0 0,0-1 1 0 0,1 1-1 0 0,-1-1 0 0 0,0 0 0 0 0,1 0 0 0 0,-1 0 0 0 0,1 0 0 0 0,-1 1 0 0 0,1-2 0 0 0,-1 1 0 0 0,1 0 0 0 0,0 0 0 0 0,0-1 0 0 0,-1 1 0 0 0,1 0 0 0 0,0-1 0 0 0,0 0 0 0 0,0 1 0 0 0,-1-1 0 0 0,1 0 0 0 0,0 0 0 0 0,3-1 1 0 0,10 1 22 0 0,-1-1 0 0 0,0 0 0 0 0,0-1 0 0 0,0-1 0 0 0,0 0 0 0 0,0-1 0 0 0,0 0 0 0 0,-1-1 0 0 0,0-1 0 0 0,21-12 0 0 0,5-5 64 0 0,-2-2 0 0 0,39-33 0 0 0,-32 19-125 0 0,-1-1 1 0 0,-2-3 0 0 0,-2-1 0 0 0,-2-2 0 0 0,-2-1 0 0 0,-2-2-1 0 0,30-61 1 0 0,-56 97-121 0 0,0-1-1 0 0,-1 0 1 0 0,0 0-1 0 0,-2 0 1 0 0,1-1-1 0 0,-2 0 1 0 0,0 0 0 0 0,-1 0-1 0 0,0 0 1 0 0,-1 0-1 0 0,-2-30 1 0 0,1 43 137 0 0,0 1 1 0 0,0 0-1 0 0,0 0 1 0 0,-1-1-1 0 0,1 1 1 0 0,0 0-1 0 0,-1 0 1 0 0,1-1-1 0 0,-1 1 1 0 0,1 0-1 0 0,-1 0 1 0 0,1 0-1 0 0,-1 0 1 0 0,0 0-1 0 0,0 0 1 0 0,1 0-1 0 0,-1 0 1 0 0,0 0-1 0 0,0 0 1 0 0,0 0-1 0 0,0 0 1 0 0,0 1-1 0 0,0-1 1 0 0,0 0-1 0 0,-1 1 1 0 0,1-1 0 0 0,0 1-1 0 0,0-1 1 0 0,0 1-1 0 0,-1-1 1 0 0,1 1-1 0 0,0 0 1 0 0,0 0-1 0 0,-1 0 1 0 0,1 0-1 0 0,0 0 1 0 0,-1 0-1 0 0,1 0 1 0 0,-2 0-1 0 0,-1 1-17 0 0,1 0-1 0 0,-1 1 0 0 0,0-1 1 0 0,0 1-1 0 0,0-1 1 0 0,1 1-1 0 0,-1 0 0 0 0,1 1 1 0 0,0-1-1 0 0,-1 1 1 0 0,-2 3-1 0 0,-10 11 69 0 0,2 0 0 0 0,0 1 1 0 0,1 1-1 0 0,1 0 0 0 0,1 0 0 0 0,1 2 0 0 0,0-1 0 0 0,2 1 1 0 0,0 0-1 0 0,1 1 0 0 0,1 0 0 0 0,2 0 0 0 0,-4 34 1 0 0,7-38 49 0 0,0-1 1 0 0,1 1 0 0 0,1 0 0 0 0,1 0 0 0 0,0 0 0 0 0,2 0 0 0 0,9 29-1 0 0,-9-34-55 0 0,1-1 0 0 0,1 0-1 0 0,0 0 1 0 0,1-1 0 0 0,0 0-1 0 0,1 0 1 0 0,0-1 0 0 0,0 0-1 0 0,1 0 1 0 0,1-1 0 0 0,12 10-1 0 0,-13-12 39 0 0,1-1-1 0 0,0 0 1 0 0,1-1-1 0 0,-1 0 0 0 0,1 0 1 0 0,0-1-1 0 0,0-1 0 0 0,0 0 1 0 0,0 0-1 0 0,15 0 1 0 0,-8-1-479 0 0,1-1 1 0 0,0-1 0 0 0,0 0 0 0 0,-1-2 0 0 0,36-7-1 0 0,10-9-2391 0 0</inkml:trace>
</inkml:ink>
</file>

<file path=ppt/ink/ink3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300"/>
    </inkml:context>
    <inkml:brush xml:id="br0">
      <inkml:brushProperty name="width" value="0.1" units="cm"/>
      <inkml:brushProperty name="height" value="0.1" units="cm"/>
      <inkml:brushProperty name="color" value="#E71224"/>
    </inkml:brush>
  </inkml:definitions>
  <inkml:trace contextRef="#ctx0" brushRef="#br0">110 1 184 0 0,'0'0'12'0'0,"-80"64"-76"0"0,65-48 64 0 0,7-6 140 0 0,2 0-140 0 0</inkml:trace>
</inkml:ink>
</file>

<file path=ppt/ink/ink3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301"/>
    </inkml:context>
    <inkml:brush xml:id="br0">
      <inkml:brushProperty name="width" value="0.1" units="cm"/>
      <inkml:brushProperty name="height" value="0.1" units="cm"/>
      <inkml:brushProperty name="color" value="#E71224"/>
    </inkml:brush>
  </inkml:definitions>
  <inkml:trace contextRef="#ctx0" brushRef="#br0">964 28 1044 0 0,'-16'-5'37'0'0,"15"5"-31"0"0,-19-6 123 0 0,-1 1 1 0 0,0 1 0 0 0,-1 1 0 0 0,-33-1 0 0 0,-251 13 527 0 0,-10 1-680 0 0,295-10 8 0 0,-58 2-128 0 0,70-1 111 0 0,1 0 0 0 0,0 0 0 0 0,0 1 0 0 0,0 0 0 0 0,0 1 0 0 0,0 0 0 0 0,-8 4 0 0 0,15-7-15 0 0,0 0-1 0 0,0 1 1 0 0,0-1-1 0 0,1 1 1 0 0,-1-1-1 0 0,0 1 0 0 0,0 0 1 0 0,1-1-1 0 0,-1 1 1 0 0,0-1-1 0 0,1 1 1 0 0,-1 0-1 0 0,0 0 1 0 0,1 0-1 0 0,-1-1 1 0 0,0 2-1 0 0,4 2-1040 0 0</inkml:trace>
</inkml:ink>
</file>

<file path=ppt/ink/ink3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302"/>
    </inkml:context>
    <inkml:brush xml:id="br0">
      <inkml:brushProperty name="width" value="0.1" units="cm"/>
      <inkml:brushProperty name="height" value="0.1" units="cm"/>
      <inkml:brushProperty name="color" value="#E71224"/>
    </inkml:brush>
  </inkml:definitions>
  <inkml:trace contextRef="#ctx0" brushRef="#br0">374 0 264 0 0,'7'20'733'0'0,"102"314"1367"0"0,-107-326-1789 0 0,0 0-1 0 0,-1 0 1 0 0,0 0-1 0 0,0 12 1 0 0,-23-18 2165 0 0,0-2-2490 0 0,0 1 0 0 0,-1 2 0 0 0,1 0 0 0 0,0 1 0 0 0,1 1 0 0 0,-1 1 0 0 0,-36 16 0 0 0,32-9 2 0 0,0 1 1 0 0,1 1 0 0 0,1 1-1 0 0,1 2 1 0 0,-33 30-1 0 0,2 2-2608 0 0,25-27-369 0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7:00.647"/>
    </inkml:context>
    <inkml:brush xml:id="br0">
      <inkml:brushProperty name="width" value="0.035" units="cm"/>
      <inkml:brushProperty name="height" value="0.035" units="cm"/>
    </inkml:brush>
  </inkml:definitions>
  <inkml:trace contextRef="#ctx0" brushRef="#br0">1600 1 9857,'-15'1'5120,"1"6"-3460,-14 24-2133,20-19 835,-178 262-91,147-213-182,-57 94 135,-144 225 324,-174 302 146,259-413-520,-186 373 135,339-638-327,-43 115-145,40-104-34,1 1 0,1 0 1,1 0-1,0 0 0,1 28 1,2-36-252,0-1 0,0 1 0,0-1 0,1 0 0,0 0 0,0 0 0,1 0 0,0 0 0,7 11 0,-9-15 211,1 0 1,0-1 0,0 1 0,1 0 0,-1-1-1,1 1 1,-1-1 0,1 0 0,0 1 0,0-2-1,0 1 1,0 0 0,0 0 0,0-1 0,0 0 0,1 1-1,-1-1 1,0-1 0,1 1 0,-1 0 0,7 0-1,1-3-700,-1 1 0,0-1 0,0-1 0,13-4 0</inkml:trace>
</inkml:ink>
</file>

<file path=ppt/ink/ink3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303"/>
    </inkml:context>
    <inkml:brush xml:id="br0">
      <inkml:brushProperty name="width" value="0.1" units="cm"/>
      <inkml:brushProperty name="height" value="0.1" units="cm"/>
      <inkml:brushProperty name="color" value="#E71224"/>
    </inkml:brush>
  </inkml:definitions>
  <inkml:trace contextRef="#ctx0" brushRef="#br0">73 99 704 0 0,'0'0'3051'0'0,"-2"-12"-2148"0"0,2 10-817 0 0,-9-83 4322 0 0,3 222-6420 0 0,-5 50 3251 0 0,2-120-1000 0 0,6-30 97 0 0,-2-1-1 0 0,-22 69 5130 0 0,26-120-4263 0 0,6-24-1530 0 0,3 16 189 0 0,0 1 0 0 0,2-1 0 0 0,1 2 0 0 0,0-1 0 0 0,2 2-1 0 0,0 0 1 0 0,26-30 0 0 0,-2 9-891 0 0,1 2 0 0 0,54-44 0 0 0,-35 41-1579 0 0,-17 22-2075 0 0,-29 17 1864 0 0</inkml:trace>
</inkml:ink>
</file>

<file path=ppt/ink/ink3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304"/>
    </inkml:context>
    <inkml:brush xml:id="br0">
      <inkml:brushProperty name="width" value="0.1" units="cm"/>
      <inkml:brushProperty name="height" value="0.1" units="cm"/>
      <inkml:brushProperty name="color" value="#E71224"/>
    </inkml:brush>
  </inkml:definitions>
  <inkml:trace contextRef="#ctx0" brushRef="#br0">41 293 220 0 0,'0'0'1598'0'0,"14"-3"-1018"0"0,1-1-447 0 0,-1 0 0 0 0,1 0 0 0 0,-1-1 0 0 0,0-1 0 0 0,0-1 0 0 0,25-15 0 0 0,-28 13-7 0 0,-1 0 0 0 0,0 0 0 0 0,-1-1 0 0 0,0 0 0 0 0,0 0 1 0 0,11-19-1 0 0,-17 24-46 0 0,0 0 1 0 0,0 0 0 0 0,-1-1 0 0 0,0 1 0 0 0,1-1-1 0 0,-2 0 1 0 0,1 1 0 0 0,-1-1 0 0 0,0 0 0 0 0,0 0-1 0 0,0 0 1 0 0,-1 0 0 0 0,0 0 0 0 0,0 0-1 0 0,-1 0 1 0 0,0 0 0 0 0,-1-7 0 0 0,1 11-21 0 0,0-1 0 0 0,1 1 1 0 0,-1 0-1 0 0,0 0 0 0 0,0 0 0 0 0,-1 0 1 0 0,1 0-1 0 0,0 0 0 0 0,-1 0 0 0 0,1 1 1 0 0,-1-1-1 0 0,1 0 0 0 0,-1 1 0 0 0,0-1 1 0 0,0 1-1 0 0,1-1 0 0 0,-1 1 1 0 0,0 0-1 0 0,-4-1 0 0 0,3 0-59 0 0,-1 1 1 0 0,0 1-1 0 0,1-1 0 0 0,-1 0 0 0 0,0 1 1 0 0,0 0-1 0 0,0 0 0 0 0,0 0 0 0 0,1 0 1 0 0,-9 2-1 0 0,3 0-102 0 0,0 1-1 0 0,0 0 1 0 0,0 0 0 0 0,0 1 0 0 0,1 0 0 0 0,-1 1-1 0 0,1 0 1 0 0,-14 10 0 0 0,13-6 124 0 0,-1 1 1 0 0,1-1-1 0 0,0 1 0 0 0,1 1 1 0 0,1 0-1 0 0,-1 0 1 0 0,2 1-1 0 0,0-1 0 0 0,0 1 1 0 0,1 1-1 0 0,0-1 1 0 0,-5 26-1 0 0,8-29 3 0 0,1 0 0 0 0,0 0 1 0 0,0 0-1 0 0,1 0 0 0 0,0 0 0 0 0,1 1 0 0 0,0-1 0 0 0,0 0 1 0 0,1 0-1 0 0,0 0 0 0 0,1 0 0 0 0,-1-1 0 0 0,2 1 0 0 0,0-1 0 0 0,0 1 1 0 0,0-1-1 0 0,1-1 0 0 0,0 1 0 0 0,9 10 0 0 0,-6-10 3 0 0,-1 0 0 0 0,1-1 0 0 0,1 0 0 0 0,0 0 0 0 0,0-1 0 0 0,0 0 0 0 0,0-1 0 0 0,1 0 0 0 0,0 0-1 0 0,0-1 1 0 0,0-1 0 0 0,20 5 0 0 0,-20-6-468 0 0,1 0 1 0 0,0-1-1 0 0,0-1 0 0 0,0 0 0 0 0,-1 0 0 0 0,1-1 0 0 0,20-4 0 0 0,-7-3-1299 0 0</inkml:trace>
</inkml:ink>
</file>

<file path=ppt/ink/ink3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305"/>
    </inkml:context>
    <inkml:brush xml:id="br0">
      <inkml:brushProperty name="width" value="0.1" units="cm"/>
      <inkml:brushProperty name="height" value="0.1" units="cm"/>
      <inkml:brushProperty name="color" value="#E71224"/>
    </inkml:brush>
  </inkml:definitions>
  <inkml:trace contextRef="#ctx0" brushRef="#br0">230 77 1200 0 0,'0'0'4720'0'0,"-4"6"-5557"0"0,-12 18 826 0 0,12-14-34 0 0,8-9 190 0 0,7-7 403 0 0,-6 1-483 0 0,-1-1 1 0 0,1 0-1 0 0,-2 0 1 0 0,1 0 0 0 0,0-1-1 0 0,-1 1 1 0 0,0-1-1 0 0,2-9 1 0 0,-4 15-74 0 0,-1-1 1 0 0,1 1 0 0 0,-1-1-1 0 0,0 1 1 0 0,1 0-1 0 0,-1-1 1 0 0,0 1 0 0 0,0-1-1 0 0,0 1 1 0 0,0-1-1 0 0,0 1 1 0 0,-1-1 0 0 0,1 1-1 0 0,0 0 1 0 0,-1-1 0 0 0,1 1-1 0 0,-1-1 1 0 0,1 1-1 0 0,-1 0 1 0 0,0-1 0 0 0,1 1-1 0 0,-1 0 1 0 0,0 0-1 0 0,0 0 1 0 0,0 0 0 0 0,0 0-1 0 0,0 0 1 0 0,0 0 0 0 0,0 0-1 0 0,0 0 1 0 0,-1 0-1 0 0,1 0 1 0 0,0 0 0 0 0,0 1-1 0 0,-1-1 1 0 0,1 1-1 0 0,0-1 1 0 0,-1 1 0 0 0,1-1-1 0 0,-1 1 1 0 0,1 0 0 0 0,-1 0-1 0 0,1 0 1 0 0,-1 0-1 0 0,1 0 1 0 0,0 0 0 0 0,-3 0-1 0 0,-4 1-24 0 0,-1-1 0 0 0,0 2 0 0 0,1-1 0 0 0,-1 1 0 0 0,1 1 0 0 0,0-1 0 0 0,0 1 1 0 0,0 1-1 0 0,0 0 0 0 0,0 0 0 0 0,0 0 0 0 0,1 1 0 0 0,0 0 0 0 0,0 0 0 0 0,1 1 0 0 0,-1 0 0 0 0,-7 10 0 0 0,6-8 74 0 0,1 1-1 0 0,0 0 1 0 0,0 1 0 0 0,1-1 0 0 0,0 1 0 0 0,1 0-1 0 0,0 1 1 0 0,0 0 0 0 0,1-1 0 0 0,1 1 0 0 0,0 1-1 0 0,-3 19 1 0 0,6-25-16 0 0,-1 0 1 0 0,1 0-1 0 0,0 0 0 0 0,1 0 1 0 0,-1 0-1 0 0,1 0 0 0 0,0 0 0 0 0,1 0 1 0 0,0-1-1 0 0,-1 1 0 0 0,2 0 1 0 0,-1-1-1 0 0,1 0 0 0 0,0 1 0 0 0,0-1 1 0 0,0 0-1 0 0,1 0 0 0 0,0-1 1 0 0,-1 1-1 0 0,2-1 0 0 0,-1 0 0 0 0,1 0 1 0 0,-1 0-1 0 0,1 0 0 0 0,0-1 1 0 0,0 0-1 0 0,1 0 0 0 0,-1 0 0 0 0,0-1 1 0 0,9 3-1 0 0,5 1-107 0 0,0-1-1 0 0,1 0 1 0 0,-1-1-1 0 0,1-1 1 0 0,0-1-1 0 0,0-1 1 0 0,0-1 0 0 0,31-4-1 0 0,-24-2-1578 0 0,-1-6-925 0 0</inkml:trace>
</inkml:ink>
</file>

<file path=ppt/ink/ink3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306"/>
    </inkml:context>
    <inkml:brush xml:id="br0">
      <inkml:brushProperty name="width" value="0.1" units="cm"/>
      <inkml:brushProperty name="height" value="0.1" units="cm"/>
      <inkml:brushProperty name="color" value="#E71224"/>
    </inkml:brush>
  </inkml:definitions>
  <inkml:trace contextRef="#ctx0" brushRef="#br0">0 0 2764 0 0,'0'0'5241'0'0</inkml:trace>
</inkml:ink>
</file>

<file path=ppt/ink/ink3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307"/>
    </inkml:context>
    <inkml:brush xml:id="br0">
      <inkml:brushProperty name="width" value="0.1" units="cm"/>
      <inkml:brushProperty name="height" value="0.1" units="cm"/>
      <inkml:brushProperty name="color" value="#E71224"/>
    </inkml:brush>
  </inkml:definitions>
  <inkml:trace contextRef="#ctx0" brushRef="#br0">19 0 912 0 0,'0'0'2024'0'0,"-17"23"-3852"0"0,16-17 1632 0 0,1-3 16 0 0,0 3 88 0 0,2-1-352 0 0</inkml:trace>
</inkml:ink>
</file>

<file path=ppt/ink/ink3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308"/>
    </inkml:context>
    <inkml:brush xml:id="br0">
      <inkml:brushProperty name="width" value="0.1" units="cm"/>
      <inkml:brushProperty name="height" value="0.1" units="cm"/>
      <inkml:brushProperty name="color" value="#E71224"/>
    </inkml:brush>
  </inkml:definitions>
  <inkml:trace contextRef="#ctx0" brushRef="#br0">455 0 1552 0 0,'0'0'6549'0'0,"-47"25"-10250"0"0,8-1 3546 0 0,-38 30 0 0 0,-57 35 735 0 0,-15-15 206 0 0,141-71-3004 0 0</inkml:trace>
</inkml:ink>
</file>

<file path=ppt/ink/ink3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0.309"/>
    </inkml:context>
    <inkml:brush xml:id="br0">
      <inkml:brushProperty name="width" value="0.1" units="cm"/>
      <inkml:brushProperty name="height" value="0.1" units="cm"/>
      <inkml:brushProperty name="color" value="#E71224"/>
    </inkml:brush>
  </inkml:definitions>
  <inkml:trace contextRef="#ctx0" brushRef="#br0">338 1 6733 0 0,'0'0'587'0'0,"-10"13"-4517"0"0,-1 1 3872 0 0,-71 91-43 0 0,69-90 268 0 0,0-1 0 0 0,-1-1 0 0 0,-1 0 1 0 0,0 0-1 0 0,-1-2 0 0 0,0 0 0 0 0,0 0 0 0 0,-1-2 0 0 0,-30 12 0 0 0,40-18-51 0 0,-22 7 1642 0 0,13-10-4192 0 0</inkml:trace>
</inkml:ink>
</file>

<file path=ppt/ink/ink3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36.806"/>
    </inkml:context>
    <inkml:brush xml:id="br0">
      <inkml:brushProperty name="width" value="0.1" units="cm"/>
      <inkml:brushProperty name="height" value="0.1" units="cm"/>
      <inkml:brushProperty name="color" value="#E71224"/>
    </inkml:brush>
  </inkml:definitions>
  <inkml:trace contextRef="#ctx0" brushRef="#br0">219 1 80 0 0,'0'0'6977'0'0,"-18"21"-2953"0"0,2-10-4031 0 0,0 1 0 0 0,1 0-1 0 0,1 1 1 0 0,0 1 0 0 0,0 0 0 0 0,2 1-1 0 0,-12 17 1 0 0,18-24-33 0 0,1 0 0 0 0,1 0 0 0 0,-1 1 0 0 0,1-1 0 0 0,1 1 0 0 0,-1 0 0 0 0,2 0 0 0 0,-1 0 0 0 0,1 1 0 0 0,0-1 0 0 0,1 0 0 0 0,0 1 0 0 0,1-1 0 0 0,0 1 0 0 0,0-1 0 0 0,3 15 0 0 0,-2-21 37 0 0,0 0 1 0 0,1 0-1 0 0,-1-1 1 0 0,0 1-1 0 0,1-1 1 0 0,0 1-1 0 0,-1-1 0 0 0,1 0 1 0 0,0 1-1 0 0,0-1 1 0 0,0 0-1 0 0,5 3 1 0 0,36 23-32 0 0,-15-10 23 0 0,-20-11 46 0 0,-1-1 1 0 0,0 1-1 0 0,0 0 1 0 0,-1 1-1 0 0,0 0 1 0 0,0 0-1 0 0,-1 0 1 0 0,0 0-1 0 0,5 12 1 0 0,-7-13-8 0 0,0 0 0 0 0,0 0 0 0 0,-1 0 0 0 0,0 0 0 0 0,-1 1 0 0 0,0-1 0 0 0,0 0 1 0 0,0 1-1 0 0,-1-1 0 0 0,0 1 0 0 0,-1-1 0 0 0,1 1 0 0 0,-3 7 0 0 0,1-11 42 0 0,1-1 0 0 0,-1 1 0 0 0,0-1 0 0 0,0 1 0 0 0,-1-1 0 0 0,1 0 0 0 0,-1 0 0 0 0,1 0 0 0 0,-1 0 0 0 0,0 0 0 0 0,0-1 0 0 0,0 1 0 0 0,0-1 0 0 0,-1 0 0 0 0,1 0 0 0 0,-1 0 0 0 0,1 0 0 0 0,-1-1 1 0 0,0 1-1 0 0,0-1 0 0 0,-5 1 0 0 0,-1 1 36 0 0,1-1 0 0 0,-1 0 1 0 0,0-1-1 0 0,0 0 1 0 0,1-1-1 0 0,-1 0 1 0 0,-18-2-1 0 0,26 2-93 0 0,0-1 1 0 0,-1 1-1 0 0,1-1 0 0 0,0 1 0 0 0,-1-1 0 0 0,1 0 1 0 0,0 0-1 0 0,0 0 0 0 0,0 0 0 0 0,0-1 0 0 0,0 1 0 0 0,0 0 1 0 0,0-1-1 0 0,0 1 0 0 0,1-1 0 0 0,-1 0 0 0 0,1 0 1 0 0,-1 0-1 0 0,1 1 0 0 0,-1-1 0 0 0,1-1 0 0 0,0 1 0 0 0,-2-4 1 0 0,3 3-50 0 0,-1-1-1 0 0,0 1 1 0 0,1 0 0 0 0,0-1 0 0 0,0 1 0 0 0,0 0 0 0 0,0-1 0 0 0,1 1 0 0 0,-1 0 0 0 0,1-1 0 0 0,0 1-1 0 0,-1 0 1 0 0,2 0 0 0 0,-1 0 0 0 0,0 0 0 0 0,3-4 0 0 0,13-20 87 0 0,1 1-1 0 0,2 1 1 0 0,1 0 0 0 0,0 2-1 0 0,47-39 1 0 0,-39 36 107 0 0,4-7 613 0 0,47-58-1 0 0,-77 85-639 0 0,0-1-1 0 0,-1 1 0 0 0,1-1 0 0 0,-1 0 0 0 0,-1 0 0 0 0,1 0 0 0 0,-1 0 0 0 0,0 0 0 0 0,-1 0 1 0 0,0 0-1 0 0,0-1 0 0 0,0 1 0 0 0,-1 0 0 0 0,0 0 0 0 0,0 0 0 0 0,-1 0 0 0 0,0 0 0 0 0,-3-6 1 0 0,0 7-56 0 0,0 1 1 0 0,0-1-1 0 0,0 1 1 0 0,-1 1-1 0 0,1-1 1 0 0,-1 1 0 0 0,0 0-1 0 0,-1 0 1 0 0,1 1-1 0 0,-1 0 1 0 0,1 0 0 0 0,-10-3-1 0 0,-11-6 438 0 0,0 9-4608 0 0,9-7-1264 0 0</inkml:trace>
</inkml:ink>
</file>

<file path=ppt/ink/ink3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56.155"/>
    </inkml:context>
    <inkml:brush xml:id="br0">
      <inkml:brushProperty name="width" value="0.1" units="cm"/>
      <inkml:brushProperty name="height" value="0.1" units="cm"/>
      <inkml:brushProperty name="color" value="#E71224"/>
    </inkml:brush>
  </inkml:definitions>
  <inkml:trace contextRef="#ctx0" brushRef="#br0">7 1 92 0 0,'-6'13'9580'0'0,"6"-12"-9568"0"0,0-1 0 0 0,0 0 1 0 0,0 0-1 0 0,0 1 1 0 0,0-1-1 0 0,1 0 0 0 0,-1 0 1 0 0,0 0-1 0 0,0 1 1 0 0,0-1-1 0 0,1 0 0 0 0,-1 0 1 0 0,0 0-1 0 0,0 0 1 0 0,0 1-1 0 0,1-1 0 0 0,-1 0 1 0 0,0 0-1 0 0,0 0 1 0 0,1 0-1 0 0,-1 0 0 0 0,0 0 1 0 0,1 0-1 0 0,-1 0 1 0 0,0 0-1 0 0,0 0 0 0 0,1 0 1 0 0,-1 0-1 0 0,0 0 1 0 0,0 0-1 0 0,1 0 0 0 0,-1 0 1 0 0,0 0-1 0 0,0 0 0 0 0,1 0 1 0 0,-1 0-1 0 0,149 9 2084 0 0,0 0-1263 0 0</inkml:trace>
</inkml:ink>
</file>

<file path=ppt/ink/ink3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56.766"/>
    </inkml:context>
    <inkml:brush xml:id="br0">
      <inkml:brushProperty name="width" value="0.1" units="cm"/>
      <inkml:brushProperty name="height" value="0.1" units="cm"/>
      <inkml:brushProperty name="color" value="#E71224"/>
    </inkml:brush>
  </inkml:definitions>
  <inkml:trace contextRef="#ctx0" brushRef="#br0">0 36 52 0 0,'0'0'8097'0'0,"12"-1"-7972"0"0,231-26 1069 0 0,-217 26-1117 0 0,22-6 2501 0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7:06.104"/>
    </inkml:context>
    <inkml:brush xml:id="br0">
      <inkml:brushProperty name="width" value="0.035" units="cm"/>
      <inkml:brushProperty name="height" value="0.035" units="cm"/>
    </inkml:brush>
  </inkml:definitions>
  <inkml:trace contextRef="#ctx0" brushRef="#br0">20 279 6093,'-1'-2'808,"-15"-31"4361,16 32-5117,-1 1 0,1-1 0,0 0 0,-1 0 0,1 0 0,0 0 0,0 0 0,0 1 0,0-1 0,0 0-1,0 0 1,0 0 0,0 0 0,0 0 0,0 0 0,1 1 0,-1-1 0,0 0 0,1 0 0,-1 0 0,0 0 0,1 1 0,-1-1 0,1 0 0,-1 0 0,1 1 0,0-1 0,-1 0 0,1 1 0,0-1 0,-1 1 0,1-1 0,0 1 0,1-1 0,126-47 873,256-56 0,-316 88-755,10-2 0,118-13 0,-194 31-217,0 0-1,0 0 1,0 0-1,0 0 1,0 1-1,-1-1 1,1 0-1,0 1 1,0-1-1,0 1 1,-1 0-1,3 0 1,-3 0-155,0 0 0,0 0 1,0-1-1,0 1 0,0 0 0,-1 0 1,1 0-1,0 0 0,0 0 0,-1 0 1,1 0-1,-1 1 0,1-1 0,-1 0 1,1 0-1,-1 0 0,0 1 0,1-1 1,-1 0-1,0 0 0,0 1 0,0-1 1,0 0-1,0 0 0,0 1 1,-1-1-1,1 0 0,0 0 0,0 1 1,-1-1-1,1 0 0,-1 0 0,1 0 1,-1 0-1,0 0 0,1 0 0,-1 0 1,0 0-1,0 0 0,0 0 0,-2 2 1,-12 10-2706</inkml:trace>
</inkml:ink>
</file>

<file path=ppt/ink/ink3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29.793"/>
    </inkml:context>
    <inkml:brush xml:id="br0">
      <inkml:brushProperty name="width" value="0.1" units="cm"/>
      <inkml:brushProperty name="height" value="0.1" units="cm"/>
      <inkml:brushProperty name="color" value="#E71224"/>
    </inkml:brush>
  </inkml:definitions>
  <inkml:trace contextRef="#ctx0" brushRef="#br0">48 7 1632 0 0,'0'0'7678'0'0,"5"-6"-6758"0"0,-12 812 575 0 0,26-164-1236 0 0,-5-445 40 0 0,-15 238 1 0 0,-44 195-162 0 0,35-521-114 0 0,-6 115 248 0 0,9 1-1 0 0,37 362 1 0 0,-2-1 956 0 0,-22-644-3960 0 0,4-5-1415 0 0</inkml:trace>
</inkml:ink>
</file>

<file path=ppt/ink/ink3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30.580"/>
    </inkml:context>
    <inkml:brush xml:id="br0">
      <inkml:brushProperty name="width" value="0.1" units="cm"/>
      <inkml:brushProperty name="height" value="0.1" units="cm"/>
      <inkml:brushProperty name="color" value="#E71224"/>
    </inkml:brush>
  </inkml:definitions>
  <inkml:trace contextRef="#ctx0" brushRef="#br0">1 151 2508 0 0,'0'0'6323'0'0,"20"-2"-6447"0"0,255-24 2692 0 0,-78 5-2521 0 0,1344-63 1508 0 0,6 67-888 0 0,-1403 18 622 0 0</inkml:trace>
</inkml:ink>
</file>

<file path=ppt/ink/ink3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31.538"/>
    </inkml:context>
    <inkml:brush xml:id="br0">
      <inkml:brushProperty name="width" value="0.1" units="cm"/>
      <inkml:brushProperty name="height" value="0.1" units="cm"/>
      <inkml:brushProperty name="color" value="#E71224"/>
    </inkml:brush>
  </inkml:definitions>
  <inkml:trace contextRef="#ctx0" brushRef="#br0">0 11 900 0 0,'0'0'9952'0'0,"2"12"-12121"0"0,13 248 2458 0 0,-6-84-46 0 0,-9-131 1586 0 0,0-69-217 0 0,0-5-1681 0 0,0-1-1 0 0,2 0 1 0 0,2 1-1 0 0,0 0 1 0 0,2 0-1 0 0,1 0 0 0 0,11-28 1 0 0,-7 30-37 0 0,1 1 0 0 0,25-42 0 0 0,-32 59 28 0 0,1 1 0 0 0,0 0 0 0 0,0 0 0 0 0,1 1-1 0 0,0 0 1 0 0,0 0 0 0 0,1 0 0 0 0,-1 1 0 0 0,1 0 0 0 0,1 1 0 0 0,12-7 0 0 0,-18 11 23 0 0,-1 0 0 0 0,0 0 0 0 0,1 0 0 0 0,-1 0-1 0 0,1 1 1 0 0,-1-1 0 0 0,1 1 0 0 0,-1 0 0 0 0,1 0 0 0 0,-1-1 0 0 0,1 2 0 0 0,0-1 0 0 0,-1 0 0 0 0,1 1 0 0 0,-1-1-1 0 0,1 1 1 0 0,-1-1 0 0 0,0 1 0 0 0,1 0 0 0 0,3 3 0 0 0,-2-2 86 0 0,0 1 0 0 0,-1 0 0 0 0,0 0 0 0 0,1 1 0 0 0,-1-1 0 0 0,0 1 0 0 0,-1 0-1 0 0,1-1 1 0 0,-1 1 0 0 0,4 8 0 0 0,1 7 113 0 0,0 0 0 0 0,-1 0-1 0 0,-1 1 1 0 0,2 22-1 0 0,-1-9 91 0 0,-1 1 1 0 0,-2 0-1 0 0,-2 0 0 0 0,-1 0 0 0 0,-5 42 0 0 0,4-73-370 0 0,-2 23 507 0 0,5-11-3706 0 0</inkml:trace>
</inkml:ink>
</file>

<file path=ppt/ink/ink3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32.011"/>
    </inkml:context>
    <inkml:brush xml:id="br0">
      <inkml:brushProperty name="width" value="0.1" units="cm"/>
      <inkml:brushProperty name="height" value="0.1" units="cm"/>
      <inkml:brushProperty name="color" value="#E71224"/>
    </inkml:brush>
  </inkml:definitions>
  <inkml:trace contextRef="#ctx0" brushRef="#br0">1 28 2948 0 0,'0'0'9716'0'0,"3"2"-9384"0"0,6-1-241 0 0,0 0-1 0 0,1-1 1 0 0,-1 1 0 0 0,1-2-1 0 0,-1 1 1 0 0,1-2 0 0 0,-1 1-1 0 0,17-5 1 0 0,16-2-140 0 0,-7 3-28 0 0,-13 1 14 0 0,0 1-1 0 0,0 1 1 0 0,0 1 0 0 0,23 3-1 0 0,-28 9-1707 0 0</inkml:trace>
</inkml:ink>
</file>

<file path=ppt/ink/ink3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32.448"/>
    </inkml:context>
    <inkml:brush xml:id="br0">
      <inkml:brushProperty name="width" value="0.1" units="cm"/>
      <inkml:brushProperty name="height" value="0.1" units="cm"/>
      <inkml:brushProperty name="color" value="#E71224"/>
    </inkml:brush>
  </inkml:definitions>
  <inkml:trace contextRef="#ctx0" brushRef="#br0">1 52 2672 0 0,'0'0'9241'0'0,"7"0"-9856"0"0,56 1 969 0 0,0-3 0 0 0,-1-2 0 0 0,91-19 0 0 0,-153 23-360 0 0,2-1-404 0 0,0 1 1 0 0,-1 0-1 0 0,1 0 1 0 0,-1-1-1 0 0,1 1 1 0 0,-1-1-1 0 0,1 0 0 0 0,-1 1 1 0 0,0-1-1 0 0,1 0 1 0 0,-1 0-1 0 0,0 0 1 0 0,1 0-1 0 0,1-1 1 0 0,7-11-4736 0 0</inkml:trace>
</inkml:ink>
</file>

<file path=ppt/ink/ink3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41.091"/>
    </inkml:context>
    <inkml:brush xml:id="br0">
      <inkml:brushProperty name="width" value="0.1" units="cm"/>
      <inkml:brushProperty name="height" value="0.1" units="cm"/>
      <inkml:brushProperty name="color" value="#E71224"/>
    </inkml:brush>
  </inkml:definitions>
  <inkml:trace contextRef="#ctx0" brushRef="#br0">0 48 2460 0 0,'0'0'8219'0'0,"4"0"-8828"0"0,26 0 798 0 0,-1-1-1 0 0,40-8 1 0 0,27-2-210 0 0,47-3 250 0 0,-85 2-7306 0 0</inkml:trace>
</inkml:ink>
</file>

<file path=ppt/ink/ink3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41.574"/>
    </inkml:context>
    <inkml:brush xml:id="br0">
      <inkml:brushProperty name="width" value="0.1" units="cm"/>
      <inkml:brushProperty name="height" value="0.1" units="cm"/>
      <inkml:brushProperty name="color" value="#E71224"/>
    </inkml:brush>
  </inkml:definitions>
  <inkml:trace contextRef="#ctx0" brushRef="#br0">1 41 3788 0 0,'0'0'6091'0'0,"10"-1"-8786"0"0,206-29 3477 0 0,-190 27-1994 0 0,9-4-1150 0 0</inkml:trace>
</inkml:ink>
</file>

<file path=ppt/ink/ink3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42.057"/>
    </inkml:context>
    <inkml:brush xml:id="br0">
      <inkml:brushProperty name="width" value="0.1" units="cm"/>
      <inkml:brushProperty name="height" value="0.1" units="cm"/>
      <inkml:brushProperty name="color" value="#E71224"/>
    </inkml:brush>
  </inkml:definitions>
  <inkml:trace contextRef="#ctx0" brushRef="#br0">0 16 1864 0 0,'0'0'6777'0'0,"7"2"-7411"0"0,41 4 1435 0 0,1-3 0 0 0,0-1 0 0 0,71-7 0 0 0,-100 4-786 0 0,24-4-497 0 0,-41 4 86 0 0,-1 1 1 0 0,1-1-1 0 0,0 1 0 0 0,0-1 1 0 0,0 0-1 0 0,-1 0 0 0 0,1 0 1 0 0,-1-1-1 0 0,1 1 0 0 0,-1-1 1 0 0,1 1-1 0 0,3-4 1 0 0</inkml:trace>
</inkml:ink>
</file>

<file path=ppt/ink/ink3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42.618"/>
    </inkml:context>
    <inkml:brush xml:id="br0">
      <inkml:brushProperty name="width" value="0.1" units="cm"/>
      <inkml:brushProperty name="height" value="0.1" units="cm"/>
      <inkml:brushProperty name="color" value="#E71224"/>
    </inkml:brush>
  </inkml:definitions>
  <inkml:trace contextRef="#ctx0" brushRef="#br0">0 0 3828 0 0,'0'0'7385'0'0,"10"1"-9682"0"0,32 1 2456 0 0,-12-1 31 0 0,0 1 0 0 0,-1 1-1 0 0,42 9 1 0 0,-66-11 199 0 0,1 1 0 0 0,0-2 0 0 0,0 1 0 0 0,-1-1 0 0 0,1 0 0 0 0,6-1 0 0 0,-7 1-404 0 0,1 0 0 0 0,0 0 0 0 0,0 0 1 0 0,0 1-1 0 0,-1-1 0 0 0,7 3 0 0 0</inkml:trace>
</inkml:ink>
</file>

<file path=ppt/ink/ink3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44.061"/>
    </inkml:context>
    <inkml:brush xml:id="br0">
      <inkml:brushProperty name="width" value="0.1" units="cm"/>
      <inkml:brushProperty name="height" value="0.1" units="cm"/>
      <inkml:brushProperty name="color" value="#E71224"/>
    </inkml:brush>
  </inkml:definitions>
  <inkml:trace contextRef="#ctx0" brushRef="#br0">410 0 104 0 0,'0'0'13523'0'0,"-21"23"-12381"0"0,-242 267-954 0 0,222-237-224 0 0,34-42-245 0 0,-1 0-1 0 0,-1 0 0 0 0,0 0 1 0 0,0-1-1 0 0,-1-1 0 0 0,0 0 1 0 0,-13 9-1 0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7:06.520"/>
    </inkml:context>
    <inkml:brush xml:id="br0">
      <inkml:brushProperty name="width" value="0.035" units="cm"/>
      <inkml:brushProperty name="height" value="0.035" units="cm"/>
    </inkml:brush>
  </inkml:definitions>
  <inkml:trace contextRef="#ctx0" brushRef="#br0">104 20 2796,'8'-4'2104,"-2"2"-1474,-1-1 0,0 1 0,0 0 1,1 0-1,-1 1 0,1 0 1,-1 0-1,7 0 0,-10 1-584,0 0-1,0 1 1,-1-1-1,1 1 1,0 0-1,-1 0 1,1 0-1,0 0 1,-1 0-1,1 0 1,-1 0-1,0 0 1,1 0-1,-1 1 1,0-1-1,0 0 1,0 1-1,0-1 1,0 1-1,0 0 1,0-1-1,0 1 1,-1 0-1,1-1 1,0 1-1,-1 0 1,0 0-1,1-1 1,-1 4-1,4 17 233,-1-1 1,-1 0-1,-1 1 0,-1-1 1,-5 43-1,-28 108 31,26-139-258,-118 523-2929,98-449-1209,13-65 677</inkml:trace>
</inkml:ink>
</file>

<file path=ppt/ink/ink3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44.525"/>
    </inkml:context>
    <inkml:brush xml:id="br0">
      <inkml:brushProperty name="width" value="0.1" units="cm"/>
      <inkml:brushProperty name="height" value="0.1" units="cm"/>
      <inkml:brushProperty name="color" value="#E71224"/>
    </inkml:brush>
  </inkml:definitions>
  <inkml:trace contextRef="#ctx0" brushRef="#br0">1 15 4940 0 0,'0'0'7208'0'0,"1"-4"-7436"0"0,-1 4 216 0 0,0-1 0 0 0,1 0-1 0 0,-1 1 1 0 0,0-1 0 0 0,1 1-1 0 0,-1-1 1 0 0,0 1 0 0 0,1-1-1 0 0,-1 0 1 0 0,1 1-1 0 0,-1 0 1 0 0,1-1 0 0 0,-1 1-1 0 0,1-1 1 0 0,0 1 0 0 0,-1 0-1 0 0,1-1 1 0 0,-1 1 0 0 0,1 0-1 0 0,0-1 1 0 0,-1 1 0 0 0,1 0-1 0 0,0 0 1 0 0,-1 0-1 0 0,1 0 1 0 0,0 0 0 0 0,-1-1-1 0 0,1 1 1 0 0,0 1 0 0 0,-1-1-1 0 0,1 0 1 0 0,0 0 0 0 0,-1 0-1 0 0,1 0 1 0 0,1 1-1 0 0,31 15 120 0 0,-31-15-96 0 0,164 105 434 0 0,-136-83-334 0 0,-1 1-1 0 0,-1 1 1 0 0,30 35-1 0 0,-50-51-86 0 0,-2 0-1 0 0,0 1 0 0 0,0 0 0 0 0,0 0 1 0 0,-1 0-1 0 0,6 20 0 0 0,-11-29-286 0 0,6 9-1700 0 0</inkml:trace>
</inkml:ink>
</file>

<file path=ppt/ink/ink3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44.978"/>
    </inkml:context>
    <inkml:brush xml:id="br0">
      <inkml:brushProperty name="width" value="0.1" units="cm"/>
      <inkml:brushProperty name="height" value="0.1" units="cm"/>
      <inkml:brushProperty name="color" value="#E71224"/>
    </inkml:brush>
  </inkml:definitions>
  <inkml:trace contextRef="#ctx0" brushRef="#br0">0 45 1720 0 0,'0'0'11431'0'0,"8"9"-9088"0"0,0-10-2433 0 0,0 0 0 0 0,0-1 0 0 0,0 0 0 0 0,-1 0-1 0 0,11-5 1 0 0,10-2 110 0 0,11 1-96 0 0,71-7 1 0 0,-48 8-742 0 0</inkml:trace>
</inkml:ink>
</file>

<file path=ppt/ink/ink3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45.402"/>
    </inkml:context>
    <inkml:brush xml:id="br0">
      <inkml:brushProperty name="width" value="0.1" units="cm"/>
      <inkml:brushProperty name="height" value="0.1" units="cm"/>
      <inkml:brushProperty name="color" value="#E71224"/>
    </inkml:brush>
  </inkml:definitions>
  <inkml:trace contextRef="#ctx0" brushRef="#br0">0 41 4180 0 0,'0'0'8460'0'0,"4"0"-9632"0"0,45-3 1289 0 0,67-12 0 0 0,-4-1-101 0 0,-89 14 126 0 0,34-2 2461 0 0</inkml:trace>
</inkml:ink>
</file>

<file path=ppt/ink/ink3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48.098"/>
    </inkml:context>
    <inkml:brush xml:id="br0">
      <inkml:brushProperty name="width" value="0.1" units="cm"/>
      <inkml:brushProperty name="height" value="0.1" units="cm"/>
      <inkml:brushProperty name="color" value="#E71224"/>
    </inkml:brush>
  </inkml:definitions>
  <inkml:trace contextRef="#ctx0" brushRef="#br0">36 28 1736 0 0,'0'0'8931'0'0,"4"-5"-8462"0"0,12-13-159 0 0,-12 14-114 0 0,-4 40-361 0 0,1-18 341 0 0,-1 0 1 0 0,0 0-1 0 0,-2 0 1 0 0,-7 35-1 0 0,-4-8 9 0 0,4-16-156 0 0,1 0-1 0 0,1 1 0 0 0,2 0 0 0 0,-3 41 0 0 0,8-69-26 0 0,1 0 1 0 0,-1 0-1 0 0,1 0 1 0 0,0 0-1 0 0,-1 0 0 0 0,1 0 1 0 0,0-1-1 0 0,0 1 0 0 0,0 0 1 0 0,0-1-1 0 0,1 1 0 0 0,-1-1 1 0 0,0 1-1 0 0,1-1 0 0 0,-1 0 1 0 0,1 1-1 0 0,-1-1 0 0 0,1 0 1 0 0,0 0-1 0 0,-1 0 0 0 0,1 0 1 0 0,0 0-1 0 0,0 0 0 0 0,-1-1 1 0 0,1 1-1 0 0,0-1 0 0 0,0 1 1 0 0,4-1-1 0 0,8 3 160 0 0,0 0 1 0 0,25 0-1 0 0,-32-3-125 0 0,48 3-114 0 0,0-3 0 0 0,75-10-1 0 0</inkml:trace>
</inkml:ink>
</file>

<file path=ppt/ink/ink3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48.569"/>
    </inkml:context>
    <inkml:brush xml:id="br0">
      <inkml:brushProperty name="width" value="0.1" units="cm"/>
      <inkml:brushProperty name="height" value="0.1" units="cm"/>
      <inkml:brushProperty name="color" value="#E71224"/>
    </inkml:brush>
  </inkml:definitions>
  <inkml:trace contextRef="#ctx0" brushRef="#br0">108 0 3360 0 0,'0'0'10003'0'0,"-4"13"-9785"0"0,-44 194 352 0 0,-5 202 946 0 0,51-381-1217 0 0</inkml:trace>
</inkml:ink>
</file>

<file path=ppt/ink/ink3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50.443"/>
    </inkml:context>
    <inkml:brush xml:id="br0">
      <inkml:brushProperty name="width" value="0.1" units="cm"/>
      <inkml:brushProperty name="height" value="0.1" units="cm"/>
      <inkml:brushProperty name="color" value="#E71224"/>
    </inkml:brush>
  </inkml:definitions>
  <inkml:trace contextRef="#ctx0" brushRef="#br0">0 44 4892 0 0,'0'0'8180'0'0,"4"13"-9839"0"0,-1 2 1666 0 0,2 5-54 0 0,1 1-1 0 0,0-1 0 0 0,13 29 0 0 0,9-6-173 0 0,-26-41 244 0 0,-1 0-1 0 0,1 0 1 0 0,0 0 0 0 0,0-1 0 0 0,0 1 0 0 0,0-1-1 0 0,0 1 1 0 0,0-1 0 0 0,0 0 0 0 0,1 1 0 0 0,-1-1 0 0 0,0 0-1 0 0,1-1 1 0 0,-1 1 0 0 0,1 0 0 0 0,-1-1 0 0 0,5 1-1 0 0,-3-3 269 0 0,0 0 0 0 0,-1-1 0 0 0,1 1 0 0 0,-1-1 0 0 0,1 0 1 0 0,-1 0-1 0 0,0 0 0 0 0,0 0 0 0 0,-1-1 0 0 0,4-4 0 0 0,0 1-68 0 0,53-66 287 0 0,56-59-933 0 0</inkml:trace>
</inkml:ink>
</file>

<file path=ppt/ink/ink3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50.892"/>
    </inkml:context>
    <inkml:brush xml:id="br0">
      <inkml:brushProperty name="width" value="0.1" units="cm"/>
      <inkml:brushProperty name="height" value="0.1" units="cm"/>
      <inkml:brushProperty name="color" value="#E71224"/>
    </inkml:brush>
  </inkml:definitions>
  <inkml:trace contextRef="#ctx0" brushRef="#br0">1 1 4000 0 0,'0'0'5533'0'0,"0"14"-5394"0"0,0-9-138 0 0,10 231 1598 0 0,12-55-2202 0 0</inkml:trace>
</inkml:ink>
</file>

<file path=ppt/ink/ink3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51.502"/>
    </inkml:context>
    <inkml:brush xml:id="br0">
      <inkml:brushProperty name="width" value="0.1" units="cm"/>
      <inkml:brushProperty name="height" value="0.1" units="cm"/>
      <inkml:brushProperty name="color" value="#E71224"/>
    </inkml:brush>
  </inkml:definitions>
  <inkml:trace contextRef="#ctx0" brushRef="#br0">0 58 2872 0 0,'0'0'10073'0'0,"30"4"-8381"0"0,4-11-790 0 0,50-16-1 0 0,-55 14-723 0 0,0 1-1 0 0,50-6 1 0 0,-78 13-294 0 0,-1 1 1 0 0,1 0-1 0 0,-1 0 0 0 0,1 0 1 0 0,-1 0-1 0 0,1 0 0 0 0,-1 0 1 0 0,1 0-1 0 0,-1 0 0 0 0,1 0 1 0 0,-1 1-1 0 0,1-1 0 0 0,-1 0 1 0 0,1 0-1 0 0,-1 0 0 0 0,1 0 1 0 0,-1 1-1 0 0,1-1 0 0 0,-1 0 1 0 0,1 1-1 0 0,-1-1 0 0 0,1 0 1 0 0,-1 1-1 0 0,0-1 0 0 0,1 0 1 0 0,-1 1-1 0 0,0-1 0 0 0,1 1 1 0 0,-1-1-1 0 0,0 1 0 0 0,0-1 1 0 0,1 1-1 0 0,-1-1 0 0 0,0 1 1 0 0,0-1-1 0 0,0 1 0 0 0,0-1 1 0 0,0 1-1 0 0,0-1 0 0 0,1 1 1 0 0,-1-1-1 0 0,0 1 0 0 0,0-1 1 0 0,-1 1-1 0 0,1-1 0 0 0,0 1 1 0 0,0-1-1 0 0,0 1 0 0 0,0-1 1 0 0,0 1-1 0 0,-1 0 0 0 0</inkml:trace>
  <inkml:trace contextRef="#ctx0" brushRef="#br0" timeOffset="1">134 234 196 0 0,'0'0'14134'0'0,"8"0"-13645"0"0,29-2-135 0 0,0-2 1 0 0,0-2 0 0 0,49-14-1 0 0,-1 1-3120 0 0,-39 6-5091 0 0,-34 8 3147 0 0</inkml:trace>
</inkml:ink>
</file>

<file path=ppt/ink/ink3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52.095"/>
    </inkml:context>
    <inkml:brush xml:id="br0">
      <inkml:brushProperty name="width" value="0.1" units="cm"/>
      <inkml:brushProperty name="height" value="0.1" units="cm"/>
      <inkml:brushProperty name="color" value="#E71224"/>
    </inkml:brush>
  </inkml:definitions>
  <inkml:trace contextRef="#ctx0" brushRef="#br0">80 77 2844 0 0,'0'0'11124'0'0,"1"-9"-10437"0"0,4-26-85 0 0,-4 26 242 0 0,-3 11-827 0 0,-1 0 1 0 0,1 1 0 0 0,0-1-1 0 0,0 0 1 0 0,0 1-1 0 0,0 0 1 0 0,0 0-1 0 0,0-1 1 0 0,1 1 0 0 0,-3 6-1 0 0,2-5-8 0 0,-8 18-84 0 0,0 0 0 0 0,1 0-1 0 0,2 1 1 0 0,0 1 0 0 0,2-1-1 0 0,0 1 1 0 0,1 0 0 0 0,2 0-1 0 0,0 0 1 0 0,2 0 0 0 0,1 0-1 0 0,0 1 1 0 0,2-1 0 0 0,12 46-1 0 0,-13-63 88 0 0,1 1-1 0 0,0 0 0 0 0,1-1 1 0 0,0 0-1 0 0,0 0 1 0 0,1 0-1 0 0,-1-1 0 0 0,1 1 1 0 0,1-1-1 0 0,-1 0 0 0 0,1-1 1 0 0,0 1-1 0 0,1-1 0 0 0,11 8 1 0 0,-13-11 33 0 0,0 1 1 0 0,0-1-1 0 0,0 0 1 0 0,0-1-1 0 0,1 1 1 0 0,-1-1-1 0 0,0 0 1 0 0,1 0-1 0 0,-1 0 1 0 0,1-1-1 0 0,-1 0 1 0 0,1 0-1 0 0,-1 0 1 0 0,0-1-1 0 0,1 0 1 0 0,-1 0-1 0 0,0 0 1 0 0,1-1-1 0 0,-1 0 1 0 0,0 0-1 0 0,0 0 1 0 0,0 0-1 0 0,5-4 1 0 0,3-3 103 0 0,0 0 0 0 0,-1 0 0 0 0,0-1 0 0 0,0-1 0 0 0,-1 0 0 0 0,0-1 0 0 0,-1 0 0 0 0,0 0 0 0 0,-1-1 0 0 0,-1 0 1 0 0,0-1-1 0 0,9-21 0 0 0,-9 13 23 0 0,0-2 1 0 0,-1 1-1 0 0,-1-1 1 0 0,-1 0-1 0 0,-2 0 1 0 0,0-1-1 0 0,-1-31 1 0 0,-3 52-111 0 0,1-1-1 0 0,-1 1 1 0 0,0 0 0 0 0,0 1-1 0 0,0-1 1 0 0,0 0 0 0 0,-1 0-1 0 0,0 0 1 0 0,0 1 0 0 0,0-1-1 0 0,0 1 1 0 0,0-1 0 0 0,-1 1-1 0 0,1 0 1 0 0,-1 0 0 0 0,0 0 0 0 0,0 0-1 0 0,0 1 1 0 0,0-1 0 0 0,-6-3-1 0 0,-7-3 25 0 0,0-1 0 0 0,-1 2 0 0 0,-20-7 0 0 0,28 11-197 0 0,-26-6-155 0 0,28 9-400 0 0,0 0 1 0 0,1-1 0 0 0,0 0-1 0 0,-1 0 1 0 0,1-1 0 0 0,0 0-1 0 0,-9-5 1 0 0,-1-7-5519 0 0</inkml:trace>
</inkml:ink>
</file>

<file path=ppt/ink/ink3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58.390"/>
    </inkml:context>
    <inkml:brush xml:id="br0">
      <inkml:brushProperty name="width" value="0.1" units="cm"/>
      <inkml:brushProperty name="height" value="0.1" units="cm"/>
      <inkml:brushProperty name="color" value="#E71224"/>
    </inkml:brush>
  </inkml:definitions>
  <inkml:trace contextRef="#ctx0" brushRef="#br0">287 4 2520 0 0,'0'0'10424'0'0,"-2"-4"-9029"0"0,-2 13-1402 0 0,1-1 1 0 0,-2 1 0 0 0,1-1 0 0 0,-1 0 0 0 0,-10 12-1 0 0,-1 2 0 0 0,-24 35 108 0 0,-2-2 1 0 0,-85 86-1 0 0,120-134-387 0 0,-10 12 429 0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7:06.929"/>
    </inkml:context>
    <inkml:brush xml:id="br0">
      <inkml:brushProperty name="width" value="0.035" units="cm"/>
      <inkml:brushProperty name="height" value="0.035" units="cm"/>
    </inkml:brush>
  </inkml:definitions>
  <inkml:trace contextRef="#ctx0" brushRef="#br0">78 126 5124,'6'-9'177,"1"-1"0,1 1 0,0 0 0,0 0 0,1 1 0,0 0 0,0 1 0,1 0 0,-1 0 0,2 1 0,-1 0 0,1 1 0,0 0 0,0 1 0,0 0 0,14-3 0,-19 6-178,1-1 0,-1 1 1,1 0-1,0 1 1,-1 0-1,1 0 1,0 0-1,-1 1 0,1 0 1,-1 0-1,1 0 1,-1 1-1,1 0 0,-1 1 1,0-1-1,0 1 1,0 0-1,0 1 1,-1-1-1,1 1 0,-1 0 1,0 1-1,0-1 1,0 1-1,-1 0 1,1 0-1,-1 0 0,-1 1 1,1-1-1,2 7 1,-3-6 41,-1-1 0,1 1 0,-1-1 0,-1 1 1,1 0-1,-1-1 0,0 1 0,-1 0 0,1 0 0,-1 0 1,0 0-1,0 0 0,-1 0 0,-2 8 0,1-5 91,-1 0 0,-1 0 0,0 0 1,0-1-1,0 0 0,-1 0 0,-1 0 0,-7 10 0,-11 6 170,0 0-1,-2-1 1,-54 37-1,73-55-370,-121 90-1236,45-30-3739,59-48 1339</inkml:trace>
</inkml:ink>
</file>

<file path=ppt/ink/ink3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58.881"/>
    </inkml:context>
    <inkml:brush xml:id="br0">
      <inkml:brushProperty name="width" value="0.1" units="cm"/>
      <inkml:brushProperty name="height" value="0.1" units="cm"/>
      <inkml:brushProperty name="color" value="#E71224"/>
    </inkml:brush>
  </inkml:definitions>
  <inkml:trace contextRef="#ctx0" brushRef="#br0">0 12 7737 0 0,'0'0'6652'0'0,"4"-3"-6500"0"0,-3 2-140 0 0,1 0 0 0 0,-1 0 0 0 0,1 0 0 0 0,0 0 0 0 0,-1 1 0 0 0,1-1 0 0 0,0 0 0 0 0,-1 1 0 0 0,1-1 0 0 0,0 1 0 0 0,0 0 0 0 0,-1-1 0 0 0,1 1 0 0 0,0 0 0 0 0,0 0 0 0 0,3 1 0 0 0,0 0 9 0 0,1 0 0 0 0,-1 1 1 0 0,0 0-1 0 0,0 0 0 0 0,8 4 1 0 0,13 8-16 0 0,-1 1-1 0 0,-1 1 1 0 0,-1 1 0 0 0,0 1 0 0 0,29 30 0 0 0,-37-31-1191 0 0,27 37 0 0 0,-41-53 872 0 0,0 1 0 0 0,0-1 0 0 0,0 1 0 0 0,1-1 0 0 0,-1 1 0 0 0,0-1 0 0 0,1 0-1 0 0,-1 1 1 0 0,1-1 0 0 0,0 0 0 0 0,-1 0 0 0 0,1 0 0 0 0,0 0 0 0 0,-1-1 0 0 0,1 1 0 0 0,0 0 0 0 0,0-1 0 0 0,0 1 0 0 0,0-1 0 0 0,3 1 0 0 0,0-1-2195 0 0</inkml:trace>
</inkml:ink>
</file>

<file path=ppt/ink/ink3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59.367"/>
    </inkml:context>
    <inkml:brush xml:id="br0">
      <inkml:brushProperty name="width" value="0.1" units="cm"/>
      <inkml:brushProperty name="height" value="0.1" units="cm"/>
      <inkml:brushProperty name="color" value="#E71224"/>
    </inkml:brush>
  </inkml:definitions>
  <inkml:trace contextRef="#ctx0" brushRef="#br0">0 69 732 0 0,'0'0'9943'0'0,"12"11"-10393"0"0,1 2 517 0 0,12 12 248 0 0,42 31-1 0 0,-63-53-157 0 0,-1 0-1 0 0,1-1 1 0 0,0 0 0 0 0,0 0 0 0 0,0 0-1 0 0,0 0 1 0 0,1 0 0 0 0,-1-1 0 0 0,0 0-1 0 0,1 0 1 0 0,-1 0 0 0 0,9 0 0 0 0,-10-1 23 0 0,0 0 1 0 0,1-1 0 0 0,-1 0 0 0 0,0 0-1 0 0,0 0 1 0 0,0 0 0 0 0,0 0 0 0 0,0-1-1 0 0,0 1 1 0 0,0-1 0 0 0,0 0 0 0 0,0 0-1 0 0,-1 0 1 0 0,1 0 0 0 0,-1 0 0 0 0,1-1-1 0 0,3-4 1 0 0,20-24-377 0 0,-1-2 0 0 0,35-59 0 0 0,-56 83-649 0 0</inkml:trace>
  <inkml:trace contextRef="#ctx0" brushRef="#br0" timeOffset="1">209 142 3284 0 0,'0'0'9903'0'0,"1"5"-10125"0"0,5 45 520 0 0,-1 0 1 0 0,-3 0 0 0 0,-7 83-1 0 0,-1-97-81 0 0,-1 9-3933 0 0</inkml:trace>
</inkml:ink>
</file>

<file path=ppt/ink/ink3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8:59.833"/>
    </inkml:context>
    <inkml:brush xml:id="br0">
      <inkml:brushProperty name="width" value="0.1" units="cm"/>
      <inkml:brushProperty name="height" value="0.1" units="cm"/>
      <inkml:brushProperty name="color" value="#E71224"/>
    </inkml:brush>
  </inkml:definitions>
  <inkml:trace contextRef="#ctx0" brushRef="#br0">0 95 4212 0 0,'0'0'6762'0'0,"10"-13"-6690"0"0,33-36 141 0 0,-39 45-115 0 0,-1 1 0 0 0,1 0 0 0 0,-1 1 0 0 0,1-1-1 0 0,0 1 1 0 0,0-1 0 0 0,0 1 0 0 0,0 0 0 0 0,0 1 0 0 0,0-1 0 0 0,1 1 0 0 0,-1 0 0 0 0,1 0 0 0 0,-1 0-1 0 0,1 0 1 0 0,-1 1 0 0 0,1 0 0 0 0,-1 0 0 0 0,1 0 0 0 0,-1 0 0 0 0,1 1 0 0 0,7 2 0 0 0,-10-3-100 0 0,0 1 0 0 0,0 0 0 0 0,0 0 0 0 0,0 0 1 0 0,0 0-1 0 0,0 0 0 0 0,0 0 0 0 0,-1 0 0 0 0,1 1 1 0 0,0-1-1 0 0,-1 0 0 0 0,1 1 0 0 0,-1 0 0 0 0,1-1 1 0 0,-1 1-1 0 0,0 0 0 0 0,0 0 0 0 0,2 3 1 0 0,-1-1 19 0 0,-1 0 0 0 0,0 0 0 0 0,0 0 0 0 0,0 0 0 0 0,0 1 0 0 0,-1-1 0 0 0,1 0 0 0 0,-2 9 0 0 0,0-1 58 0 0,-1 0 0 0 0,0-1 0 0 0,-1 1 0 0 0,0-1 0 0 0,-9 23 0 0 0,-26 36 206 0 0,24-45-261 0 0,-22 52-1 0 0,35-77-35 0 0,1 1 0 0 0,-1 0 0 0 0,1 0 0 0 0,-1 0 1 0 0,1 0-1 0 0,0 0 0 0 0,-1 0 0 0 0,1 0 0 0 0,0 0 0 0 0,0 0 0 0 0,-1 0 1 0 0,1 0-1 0 0,0 0 0 0 0,0 1 0 0 0,0-1 0 0 0,0 0 0 0 0,1 0 0 0 0,-1 0 0 0 0,0 0 1 0 0,0 0-1 0 0,1 0 0 0 0,-1 0 0 0 0,0 0 0 0 0,1 0 0 0 0,-1 0 0 0 0,1 0 0 0 0,-1 0 1 0 0,1 0-1 0 0,0-1 0 0 0,-1 1 0 0 0,1 0 0 0 0,0 0 0 0 0,0-1 0 0 0,0 2 0 0 0,3-1 14 0 0,0 0 0 0 0,0 0-1 0 0,0 0 1 0 0,-1-1-1 0 0,1 1 1 0 0,0-1-1 0 0,0 0 1 0 0,4-1 0 0 0,0 1 129 0 0,13 0-268 0 0,1-2-1 0 0,-1-1 1 0 0,21-4-1 0 0,27-15-4635 0 0,-55 13 561 0 0,-12 1 1251 0 0</inkml:trace>
</inkml:ink>
</file>

<file path=ppt/ink/ink3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00.274"/>
    </inkml:context>
    <inkml:brush xml:id="br0">
      <inkml:brushProperty name="width" value="0.1" units="cm"/>
      <inkml:brushProperty name="height" value="0.1" units="cm"/>
      <inkml:brushProperty name="color" value="#E71224"/>
    </inkml:brush>
  </inkml:definitions>
  <inkml:trace contextRef="#ctx0" brushRef="#br0">0 90 940 0 0,'0'0'9944'0'0,"14"-8"-9818"0"0,-10 6-109 0 0,10-6 81 0 0,1 1 0 0 0,0 0-1 0 0,0 1 1 0 0,0 1 0 0 0,25-5 0 0 0,11 1 227 0 0,12-2-612 0 0,117-5 1 0 0,-172 17-1060 0 0</inkml:trace>
</inkml:ink>
</file>

<file path=ppt/ink/ink3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00.697"/>
    </inkml:context>
    <inkml:brush xml:id="br0">
      <inkml:brushProperty name="width" value="0.1" units="cm"/>
      <inkml:brushProperty name="height" value="0.1" units="cm"/>
      <inkml:brushProperty name="color" value="#E71224"/>
    </inkml:brush>
  </inkml:definitions>
  <inkml:trace contextRef="#ctx0" brushRef="#br0">271 0 5412 0 0,'0'0'7898'0'0,"-8"6"-7927"0"0,-11 9 12 0 0,1 1 1 0 0,1 1-1 0 0,0 1 1 0 0,1 0-1 0 0,1 1 1 0 0,0 1 0 0 0,2 0-1 0 0,0 1 1 0 0,-9 22-1 0 0,2-2-13 0 0,3 1 0 0 0,1 1 0 0 0,2 0 0 0 0,-9 49 1 0 0,21-77 7 0 0,-1-1 0 0 0,2 1 1 0 0,0 0-1 0 0,0-1 1 0 0,2 1-1 0 0,-1 0 1 0 0,2-1-1 0 0,0 1 1 0 0,1 0-1 0 0,1-1 1 0 0,0 0-1 0 0,0 0 1 0 0,2 0-1 0 0,7 15 1 0 0,-3-13 7 0 0,1 0 0 0 0,0-1 0 0 0,1 0 0 0 0,0 0 0 0 0,2-1 0 0 0,-1-1 0 0 0,2-1 0 0 0,0 0 0 0 0,0 0 0 0 0,24 12 0 0 0,11 4 109 0 0,1-3 0 0 0,2-3 1 0 0,0-1-1 0 0,1-3 0 0 0,1-2 0 0 0,1-3 1 0 0,108 12-1 0 0,-164-24-15 0 0,0-1 0 0 0,0 0 1 0 0,1 0-1 0 0,-1 0 0 0 0,0 0 1 0 0,0 0-1 0 0,1 0 0 0 0,-1 0 0 0 0,0 0 1 0 0,0 1-1 0 0,1-1 0 0 0,-1 0 0 0 0,0 0 1 0 0,0 0-1 0 0,1 0 0 0 0,-1 0 1 0 0,0-1-1 0 0,1 1 0 0 0,-1 0 0 0 0,0 0 1 0 0,0 0-1 0 0,1 0 0 0 0,-1 0 1 0 0,0 0-1 0 0,0 0 0 0 0,1 0 0 0 0,-1 0 1 0 0,0-1-1 0 0,0 1 0 0 0,0 0 0 0 0,1 0 1 0 0,-1 0-1 0 0,0-1 0 0 0,0 1 1 0 0,0 0-1 0 0,0 0 0 0 0,1 0 0 0 0,-1-1 1 0 0,0 1-1 0 0,0 0 0 0 0,0 0 1 0 0,0-1-1 0 0,0 1 0 0 0,0 0 0 0 0,0 0 1 0 0,0-1-1 0 0,0 1 0 0 0,0 0 0 0 0,0-1 1 0 0,0 1-1 0 0,-11-16 996 0 0,-23-14-3615 0 0</inkml:trace>
</inkml:ink>
</file>

<file path=ppt/ink/ink3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03.122"/>
    </inkml:context>
    <inkml:brush xml:id="br0">
      <inkml:brushProperty name="width" value="0.1" units="cm"/>
      <inkml:brushProperty name="height" value="0.1" units="cm"/>
      <inkml:brushProperty name="color" value="#E71224"/>
    </inkml:brush>
  </inkml:definitions>
  <inkml:trace contextRef="#ctx0" brushRef="#br0">0 3 2600 0 0,'0'0'9163'0'0,"16"-2"-5817"0"0,-16 2-3422 0 0,-4 32-986 0 0,4-30 1135 0 0,3 84 1158 0 0,-2-77-1254 0 0,1 1 1 0 0,0-1-1 0 0,0 1 0 0 0,1-1 1 0 0,0 0-1 0 0,7 16 1 0 0,-8-23 20 0 0,0 0 1 0 0,0 1 0 0 0,0-1 0 0 0,0 0-1 0 0,1-1 1 0 0,-1 1 0 0 0,0 0 0 0 0,1-1-1 0 0,0 1 1 0 0,-1-1 0 0 0,1 0 0 0 0,0 1-1 0 0,0-2 1 0 0,-1 1 0 0 0,1 0-1 0 0,0 0 1 0 0,0-1 0 0 0,0 0 0 0 0,0 1-1 0 0,0-1 1 0 0,0 0 0 0 0,5-1 0 0 0,10 0 86 0 0,-1-1 0 0 0,26-7 0 0 0,-39 8-52 0 0,142-36-146 0 0,-84 19-4196 0 0,-61 18 4080 0 0,9-4-1655 0 0</inkml:trace>
</inkml:ink>
</file>

<file path=ppt/ink/ink3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03.540"/>
    </inkml:context>
    <inkml:brush xml:id="br0">
      <inkml:brushProperty name="width" value="0.1" units="cm"/>
      <inkml:brushProperty name="height" value="0.1" units="cm"/>
      <inkml:brushProperty name="color" value="#E71224"/>
    </inkml:brush>
  </inkml:definitions>
  <inkml:trace contextRef="#ctx0" brushRef="#br0">9 5 4788 0 0,'0'0'9215'0'0,"-8"-5"-9309"0"0,9 18 425 0 0,0 0 1 0 0,1-1 0 0 0,1 1 0 0 0,5 16 0 0 0,7 32-185 0 0,-13-41-91 0 0,2 16-50 0 0,2 0 0 0 0,10 38-1 0 0,-15-72-95 0 0,8 20-1327 0 0,-9-21 1217 0 0,0-1 1 0 0,0 1-1 0 0</inkml:trace>
</inkml:ink>
</file>

<file path=ppt/ink/ink3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03.985"/>
    </inkml:context>
    <inkml:brush xml:id="br0">
      <inkml:brushProperty name="width" value="0.1" units="cm"/>
      <inkml:brushProperty name="height" value="0.1" units="cm"/>
      <inkml:brushProperty name="color" value="#E71224"/>
    </inkml:brush>
  </inkml:definitions>
  <inkml:trace contextRef="#ctx0" brushRef="#br0">0 10 4376 0 0,'0'0'4838'0'0,"11"-2"-4231"0"0,37-5 182 0 0,-43 7-749 0 0,-1 1 0 0 0,0-1 1 0 0,0 1-1 0 0,0 0 0 0 0,0 0 0 0 0,0 0 1 0 0,0 1-1 0 0,-1-1 0 0 0,1 1 1 0 0,0 0-1 0 0,-1 0 0 0 0,1 0 1 0 0,-1 0-1 0 0,0 1 0 0 0,6 5 1 0 0,0-1 83 0 0,3 3 78 0 0,0 1 0 0 0,-1 1 1 0 0,0-1-1 0 0,-1 2 0 0 0,0-1 0 0 0,-1 2 0 0 0,0-1 0 0 0,-1 1 1 0 0,0 0-1 0 0,-2 1 0 0 0,1 0 0 0 0,-2 0 0 0 0,7 31 1 0 0,-4-5 125 0 0,-2 0 0 0 0,-2 0 0 0 0,-2 0 0 0 0,-4 52 0 0 0,0-64-173 0 0,-2 0-1 0 0,0-1 1 0 0,-2 1-1 0 0,-1-1 1 0 0,-2 0-1 0 0,0-1 1 0 0,-2 0 0 0 0,-1 0-1 0 0,-1-1 1 0 0,-21 31-1 0 0,16-35 2815 0 0,20-41-4841 0 0,2 6-1025 0 0,7-14-3236 0 0</inkml:trace>
</inkml:ink>
</file>

<file path=ppt/ink/ink3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04.835"/>
    </inkml:context>
    <inkml:brush xml:id="br0">
      <inkml:brushProperty name="width" value="0.1" units="cm"/>
      <inkml:brushProperty name="height" value="0.1" units="cm"/>
      <inkml:brushProperty name="color" value="#E71224"/>
    </inkml:brush>
  </inkml:definitions>
  <inkml:trace contextRef="#ctx0" brushRef="#br0">1 1 3056 0 0,'0'0'9701'0'0,"5"29"-9300"0"0,13 197 720 0 0,5 39-679 0 0,-13-222-1265 0 0,-9-41 622 0 0,-1-1 0 0 0,1 1 0 0 0,-1 0 0 0 0,1-1 0 0 0,-1 1-1 0 0,1-1 1 0 0,0 1 0 0 0,0-1 0 0 0,0 1 0 0 0,0-1 0 0 0,0 1 0 0 0,0-1 0 0 0,0 0 0 0 0,1 0 0 0 0,-1 0-1 0 0,0 0 1 0 0,1 0 0 0 0,-1 0 0 0 0,1 0 0 0 0,-1 0 0 0 0,1 0 0 0 0,1 0 0 0 0,2-2-1815 0 0</inkml:trace>
</inkml:ink>
</file>

<file path=ppt/ink/ink3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05.291"/>
    </inkml:context>
    <inkml:brush xml:id="br0">
      <inkml:brushProperty name="width" value="0.1" units="cm"/>
      <inkml:brushProperty name="height" value="0.1" units="cm"/>
      <inkml:brushProperty name="color" value="#E71224"/>
    </inkml:brush>
  </inkml:definitions>
  <inkml:trace contextRef="#ctx0" brushRef="#br0">18 76 2844 0 0,'0'0'6970'0'0,"10"-12"-7364"0"0,32-35 55 0 0,-39 45 350 0 0,-1 0-1 0 0,1 1 0 0 0,-1-1 0 0 0,1 1 0 0 0,0-1 0 0 0,0 1 0 0 0,-1 0 1 0 0,1 0-1 0 0,0 0 0 0 0,0 0 0 0 0,0 1 0 0 0,0-1 0 0 0,0 1 0 0 0,0 0 0 0 0,0 0 1 0 0,0 0-1 0 0,0 0 0 0 0,0 0 0 0 0,0 1 0 0 0,0-1 0 0 0,0 1 0 0 0,0 0 0 0 0,0 0 1 0 0,0 0-1 0 0,0 0 0 0 0,-1 0 0 0 0,1 1 0 0 0,0-1 0 0 0,-1 1 0 0 0,1 0 0 0 0,-1 0 1 0 0,0 0-1 0 0,0 0 0 0 0,1 0 0 0 0,-1 0 0 0 0,3 5 0 0 0,-1-1 93 0 0,0 1 1 0 0,-1-1-1 0 0,0 1 0 0 0,0-1 0 0 0,0 1 1 0 0,-1 0-1 0 0,0 0 0 0 0,0 0 0 0 0,-1 0 0 0 0,0 0 1 0 0,0 0-1 0 0,0 1 0 0 0,-1-1 0 0 0,0 0 1 0 0,-1 1-1 0 0,0-1 0 0 0,0 0 0 0 0,0 0 0 0 0,-1 0 1 0 0,0 0-1 0 0,0 0 0 0 0,-1 0 0 0 0,0-1 1 0 0,0 1-1 0 0,-1-1 0 0 0,1 1 0 0 0,-2-1 0 0 0,1-1 1 0 0,0 1-1 0 0,-1 0 0 0 0,0-1 0 0 0,0 0 1 0 0,-1 0-1 0 0,0-1 0 0 0,0 0 0 0 0,0 0 0 0 0,0 0 1 0 0,-9 4-1 0 0,-43 15-918 0 0,19-16-3500 0 0,32-9 2259 0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7:08.016"/>
    </inkml:context>
    <inkml:brush xml:id="br0">
      <inkml:brushProperty name="width" value="0.035" units="cm"/>
      <inkml:brushProperty name="height" value="0.035" units="cm"/>
    </inkml:brush>
  </inkml:definitions>
  <inkml:trace contextRef="#ctx0" brushRef="#br0">301 194 6765,'-2'-2'363,"1"0"1,-1 0-1,0 0 1,1 0 0,-1 1-1,0-1 1,0 1-1,0-1 1,0 1 0,0 0-1,0-1 1,0 1 0,-1 0-1,1 0 1,-4 0-1,3 0-266,0 1 0,0 0 0,0 0 0,-1 0 0,1 0 0,0 0 0,0 1 1,0-1-1,-1 1 0,-3 2 0,-5 2-227,0 1 1,0 0 0,1 1-1,-17 13 1,24-17 385,-10 8-269,1 0 0,0 1-1,1 1 1,1 0 0,0 0-1,0 1 1,2 1-1,0-1 1,-14 31 0,19-37-26,1 1 0,-1 0 0,2-1 0,-1 2 0,1-1 0,1 0 0,-1 0 0,1 1 0,1-1 0,0 0 1,0 1-1,1-1 0,0 0 0,1 1 0,0-1 0,0 0 0,1 0 0,0 0 0,8 13 0,-11-21 40,1 0 1,-1 0-1,1 0 0,-1-1 0,1 1 1,-1 0-1,1-1 0,0 1 1,-1 0-1,1-1 0,0 1 0,0-1 1,-1 1-1,1-1 0,0 1 0,0-1 1,0 0-1,0 1 0,0-1 1,-1 0-1,1 0 0,0 1 0,0-1 1,0 0-1,0 0 0,0 0 0,0 0 1,0 0-1,0-1 0,0 1 1,-1 0-1,1 0 0,0 0 0,0-1 1,0 1-1,0-1 0,0 1 0,-1 0 1,1-1-1,1 0 0,3-3 66,1-1 0,-1 1-1,0-1 1,6-7 0,-6 6-57,56-61 169,-3-2 0,51-80-1,-93 117 108,4-5 399,-14 31-766,-5 15-597,-5 24 815,-9 102 73,13-121-224,0 1 1,1-1-1,1 0 1,0 0-1,1 1 0,0-2 1,6 17-1,-8-28 24,-1 0 0,1 0-1,0-1 1,-1 1 0,1 0-1,0 0 1,0-1 0,0 1-1,0-1 1,0 1 0,1-1 0,-1 1-1,0-1 1,1 0 0,-1 1-1,1-1 1,0 0 0,-1 0-1,1 0 1,0 0 0,-1-1-1,1 1 1,0 0 0,0-1 0,0 1-1,0-1 1,-1 0 0,1 1-1,0-1 1,0 0 0,0 0-1,0 0 1,0-1 0,0 1-1,0 0 1,0-1 0,3 0 0,5-4 91,0 0 1,-1 0 0,1-1 0,-1 0-1,13-12 1,-6 5-129,146-120 108,-135 107 13,0-2 0,-2 0-1,32-48 1,-54 72-67,-1 1-1,0-1 0,1 0 0,-2 0 0,1 0 0,0 0 1,-1 0-1,1 0 0,-1 0 0,1-8 0,-36 60-1200,23-31 1180,-7 11-9,-29 59 0,43-79-29,1-1-1,0 1 1,0 0 0,1 0 0,0 0-1,1 1 1,0-1 0,0 0 0,1 0-1,0 1 1,0-1 0,1 0 0,2 12-1,-3-18 37,0-1 0,1 1 0,-1-1 0,0 1 0,1-1-1,-1 0 1,1 1 0,0-1 0,0 0 0,-1 1 0,1-1-1,0 0 1,0 0 0,0 0 0,0 0 0,0 0 0,0 0 0,1 0-1,-1 0 1,0 0 0,0 0 0,1-1 0,-1 1 0,1-1 0,-1 1-1,0-1 1,1 1 0,-1-1 0,1 0 0,-1 0 0,1 1-1,-1-1 1,1 0 0,-1 0 0,1-1 0,-1 1 0,1 0 0,2-1-1,4-2 67,1 0-1,-1-1 1,0 0-1,0 0 1,9-8-1,-6 6-139,28-19 80,-1 0 0,-2-3 0,0-1-1,40-43 1,-71 67 69,-1 0 0,0 0-1,0-1 1,0 1 0,5-12-1,-36 45-1098,17-15 992,1 0-1,1 1 1,-9 18-1,15-28-2,0 1-1,0-1 1,1 0-1,-1 1 1,1 0-1,0-1 1,1 1-1,-1 0 1,1-1-1,0 1 1,0 0-1,0 0 1,0-1-1,1 1 1,2 8-1,-2-12 38,0 0 0,-1 0 0,1 1 0,0-1 0,0 0 0,1 0 0,-1 0 0,0 0 0,0 0 0,0 0 0,1 0 0,-1-1 0,0 1-1,1 0 1,-1-1 0,1 1 0,-1-1 0,1 1 0,-1-1 0,1 0 0,-1 0 0,1 0 0,-1 0 0,1 0 0,-1 0 0,1 0 0,-1 0 0,1 0 0,-1-1 0,1 1 0,1-1 0,9-2 59,0-1 1,21-8 0,-23 8-98,57-25 38,-42 17-19,1 1-1,0 1 1,47-11-1,-71 20-1,0 1 0,0 0 0,0-1 0,0 1 0,0 0 0,0 0 0,0 0-1,0 0 1,0 0 0,0 1 0,0-1 0,0 1 0,-1-1 0,1 1 0,0 0 0,0-1 0,0 1-1,-1 0 1,1 0 0,0 0 0,-1 1 0,1-1 0,-1 0 0,1 0 0,-1 1 0,0-1 0,0 1-1,1-1 1,-1 1 0,0 0 0,0 0 0,-1-1 0,1 1 0,0 0 0,0 0 0,-1 0 0,1 0 0,-1 0-1,0-1 1,0 1 0,0 4 0,1 2 53,-1-1 1,-1 0-1,1 0 1,-1 1-1,0-1 0,-1 0 1,0 0-1,0 0 0,-1 0 1,-3 7-1,2-7 8,-1 0 0,0 0 0,0-1 0,0 0 0,-1 0 0,0 0 0,0 0-1,0-1 1,-1 0 0,0-1 0,0 1 0,0-1 0,0-1 0,-1 1 0,0-1 0,1-1-1,-1 1 1,-9 0 0,17-3-35,0 0-1,0 0 0,0 0 0,0 0 1,0 0-1,0 0 0,0 0 0,0 0 1,0 0-1,0 0 0,0 0 1,0 0-1,0 0 0,0 0 0,0-1 1,0 1-1,0 0 0,0 0 0,0 0 1,0 0-1,0 0 0,0 0 0,0 0 1,0 0-1,0 0 0,0 0 1,0 0-1,0 0 0,0-1 0,0 1 1,0 0-1,0 0 0,0 0 0,16-7-277,26-7-85,31-5 368,-1-3-1,119-54 0,-163 63-67,-1-2 0,-1 0 1,0-2-1,-1-1 0,-1-1 0,-1-1 1,0-2-1,-2 0 0,29-38 0,-45 52 70,0 1 0,0-1 1,0-1-1,-2 1 0,1-1 0,-1 1 0,0-1 0,2-10 0,-5 17-21,1 0 0,-1-1 0,0 1-1,0 0 1,0-1 0,0 1 0,0-1 0,-1 1-1,1 0 1,-1-1 0,1 1 0,-1 0-1,0 0 1,0-1 0,0 1 0,0 0-1,0 0 1,-1 0 0,1 0 0,0 0-1,-1 0 1,0 1 0,1-1 0,-1 0-1,0 1 1,0 0 0,0-1 0,0 1-1,0 0 1,0 0 0,0 0 0,0 0 0,-1 0-1,1 0 1,0 1 0,-4-1 0,-7-1 26,0 1 1,-1 0 0,1 1 0,0 0 0,-1 1-1,1 0 1,0 2 0,-1-1 0,1 2 0,1-1 0,-1 2-1,0 0 1,1 0 0,0 1 0,0 1 0,1 0 0,0 0-1,0 2 1,1-1 0,0 1 0,-18 20 0,24-23-34,0 0 1,0 0 0,1 0-1,-1 1 1,1-1 0,1 1 0,-1 0-1,1 0 1,1 0 0,-1 0-1,1 0 1,0 0 0,1 0 0,-1 0-1,2 9 1,0-7 15,1 0 1,0 0-1,1 0 1,0 0-1,0 0 0,1-1 1,0 1-1,1-1 1,0 0-1,8 10 0,2 0 48,1-1 0,1 0-1,0-1 1,1-1 0,1-1-1,0-1 1,1-1 0,30 15-1,-15-12 8,0-1-1,1-2 1,0-2-1,69 11 0,-104-21-28,-1 0 0,1 0 0,0 1 1,-1-1-1,1 0 0,0 0 0,0 0 0,-1 0 0,1 0 0,0 0 0,-1 0 0,1 0 0,0 0 0,-1-1 0,1 1 0,0 0 0,-1 0 0,1-1 0,0 1 0,-1 0 0,1-1 0,-1 1 0,1 0 0,-1-1 1,2 0-1,-2 0-17,0 0 1,0 0-1,0 1 1,1-1-1,-1 0 1,0 0-1,-1 0 1,1 1-1,0-1 1,0 0 0,0 0-1,0 0 1,-1 1-1,1-1 1,0 0-1,-1 1 1,1-1-1,-1-1 1,-1-2-111,-1 1 0,1-1 0,-1 1 1,0 0-1,0-1 0,0 1 0,-5-3 0,3 4-275,1 0-1,-1 0 1,1 1-1,-1 0 1,1 0-1,-1 0 1,0 0-1,1 1 1,-1 0-1,0 0 1,1 0-1,-7 1 0,4 0-582,-23 0-4186</inkml:trace>
</inkml:ink>
</file>

<file path=ppt/ink/ink3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05.709"/>
    </inkml:context>
    <inkml:brush xml:id="br0">
      <inkml:brushProperty name="width" value="0.1" units="cm"/>
      <inkml:brushProperty name="height" value="0.1" units="cm"/>
      <inkml:brushProperty name="color" value="#E71224"/>
    </inkml:brush>
  </inkml:definitions>
  <inkml:trace contextRef="#ctx0" brushRef="#br0">1 176 1644 0 0,'0'0'10552'0'0,"11"11"-10409"0"0,32 35-58 0 0,-39-42-66 0 0,-1 0-1 0 0,0 1 1 0 0,0-1 0 0 0,0 1 0 0 0,0-1 0 0 0,-1 1-1 0 0,0 0 1 0 0,0 0 0 0 0,0 0 0 0 0,-1 0 0 0 0,2 9-1 0 0,0 0 172 0 0,-5-41 5415 0 0,7-23-6028 0 0,-3 26 764 0 0,16-170-2953 0 0,-18 194 2601 0 0,3-16-2561 0 0</inkml:trace>
  <inkml:trace contextRef="#ctx0" brushRef="#br0" timeOffset="1">312 22 1812 0 0,'0'0'9638'0'0,"3"10"-9127"0"0,10 35-149 0 0,8 55 0 0 0,-15-34-2907 0 0,-18-75-1798 0 0</inkml:trace>
</inkml:ink>
</file>

<file path=ppt/ink/ink3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06.152"/>
    </inkml:context>
    <inkml:brush xml:id="br0">
      <inkml:brushProperty name="width" value="0.1" units="cm"/>
      <inkml:brushProperty name="height" value="0.1" units="cm"/>
      <inkml:brushProperty name="color" value="#E71224"/>
    </inkml:brush>
  </inkml:definitions>
  <inkml:trace contextRef="#ctx0" brushRef="#br0">0 1 6233 0 0,'0'0'5312'0'0,"72"15"-16457"0"0</inkml:trace>
  <inkml:trace contextRef="#ctx0" brushRef="#br0" timeOffset="1">343 290 2552 0 0,'0'0'6870'0'0,"-2"13"-6592"0"0,-2 12 243 0 0,-1 0 0 0 0,-11 35 1 0 0,94-212-294 0 0,-76 148-295 0 0,1 0-1 0 0,-1 0 0 0 0,1 0 0 0 0,0 1 1 0 0,0-1-1 0 0,0 1 0 0 0,0 0 0 0 0,0-1 0 0 0,5-2 1 0 0,-7 6 35 0 0,0-1 0 0 0,1 1 0 0 0,-1-1 0 0 0,0 1 0 0 0,0-1 0 0 0,1 1 0 0 0,-1 0 0 0 0,0 0 0 0 0,0-1 0 0 0,1 1 0 0 0,-1 0 0 0 0,0 0 0 0 0,1 0 0 0 0,-1 1 0 0 0,0-1 0 0 0,0 0 0 0 0,1 0 0 0 0,-1 1 0 0 0,0-1 1 0 0,0 1-1 0 0,1-1 0 0 0,-1 1 0 0 0,0-1 0 0 0,0 1 0 0 0,0 0 0 0 0,0-1 0 0 0,0 1 0 0 0,0 0 0 0 0,0 0 0 0 0,0 0 0 0 0,0 0 0 0 0,0 0 0 0 0,-1 0 0 0 0,1 0 0 0 0,1 2 0 0 0,4 7 79 0 0,1 1-1 0 0,-2 0 0 0 0,0 0 0 0 0,0 0 1 0 0,-1 0-1 0 0,0 1 0 0 0,-1 0 1 0 0,0 0-1 0 0,-1 0 0 0 0,1 23 0 0 0,6 26-3422 0 0,-7-53 575 0 0</inkml:trace>
</inkml:ink>
</file>

<file path=ppt/ink/ink3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06.576"/>
    </inkml:context>
    <inkml:brush xml:id="br0">
      <inkml:brushProperty name="width" value="0.1" units="cm"/>
      <inkml:brushProperty name="height" value="0.1" units="cm"/>
      <inkml:brushProperty name="color" value="#E71224"/>
    </inkml:brush>
  </inkml:definitions>
  <inkml:trace contextRef="#ctx0" brushRef="#br0">14 1 6249 0 0,'0'0'5845'0'0,"2"12"-5644"0"0,16 90 491 0 0,5 33-912 0 0,7 138 0 0 0,-30-188-4656 0 0,-1-71 1837 0 0</inkml:trace>
  <inkml:trace contextRef="#ctx0" brushRef="#br0" timeOffset="1">0 345 3252 0 0,'0'0'7329'0'0,"69"-31"-9109"0"0,-44 29 1648 0 0,8 2-60 0 0,-2-1-600 0 0,-5 1-1408 0 0,20-4-2349 0 0</inkml:trace>
</inkml:ink>
</file>

<file path=ppt/ink/ink3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06.998"/>
    </inkml:context>
    <inkml:brush xml:id="br0">
      <inkml:brushProperty name="width" value="0.1" units="cm"/>
      <inkml:brushProperty name="height" value="0.1" units="cm"/>
      <inkml:brushProperty name="color" value="#E71224"/>
    </inkml:brush>
  </inkml:definitions>
  <inkml:trace contextRef="#ctx0" brushRef="#br0">198 1 4060 0 0,'0'0'8158'0'0,"-15"8"-8072"0"0,0-2-51 0 0,8-3-9 0 0,0 0 0 0 0,0 1 1 0 0,1-1-1 0 0,-1 1 0 0 0,1 1 0 0 0,0-1 1 0 0,0 1-1 0 0,0 0 0 0 0,1 0 0 0 0,0 1 1 0 0,-9 11-1 0 0,3 0-26 0 0,1 1 1 0 0,1 0 0 0 0,0 1-1 0 0,2-1 1 0 0,0 1 0 0 0,1 1-1 0 0,1-1 1 0 0,-4 28 0 0 0,2 13-109 0 0,2 86 1 0 0,5-128 111 0 0,0 0-1 0 0,2 0 0 0 0,0 0 1 0 0,1 0-1 0 0,0 0 0 0 0,2-1 1 0 0,0 1-1 0 0,1-1 1 0 0,1-1-1 0 0,0 1 0 0 0,2-1 1 0 0,10 17-1 0 0,-4-11 6 0 0,0 0-1 0 0,2-1 1 0 0,1-1-1 0 0,0 0 1 0 0,1-1-1 0 0,1-2 1 0 0,1 0-1 0 0,1-1 1 0 0,31 18-1 0 0,-48-31 132 0 0,0 0-1 0 0,0-1 0 0 0,1 1 0 0 0,-1-1 0 0 0,1-1 0 0 0,0 1 0 0 0,7 0 0 0 0,-12-21-2052 0 0,-4 6-1580 0 0,-3-9-3044 0 0</inkml:trace>
</inkml:ink>
</file>

<file path=ppt/ink/ink3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07.645"/>
    </inkml:context>
    <inkml:brush xml:id="br0">
      <inkml:brushProperty name="width" value="0.1" units="cm"/>
      <inkml:brushProperty name="height" value="0.1" units="cm"/>
      <inkml:brushProperty name="color" value="#E71224"/>
    </inkml:brush>
  </inkml:definitions>
  <inkml:trace contextRef="#ctx0" brushRef="#br0">0 43 5673 0 0,'0'0'6895'0'0,"4"7"-6820"0"0,56 132 67 0 0,-37-83 1806 0 0,-23-56-1861 0 0,1 0 0 0 0,-1 1 0 0 0,0-1 0 0 0,0 0 0 0 0,0 0 0 0 0,1 0 0 0 0,-1 0 0 0 0,0 0 0 0 0,0 0 0 0 0,0 0 0 0 0,1 0 0 0 0,-1 0 0 0 0,0 0 0 0 0,0 0 0 0 0,1 0 0 0 0,-1 0 0 0 0,10-8 1358 0 0,11-18-1164 0 0,-15 17-131 0 0,159-194-527 0 0,-167 232-9259 0 0,-5-20 6749 0 0</inkml:trace>
</inkml:ink>
</file>

<file path=ppt/ink/ink3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08.196"/>
    </inkml:context>
    <inkml:brush xml:id="br0">
      <inkml:brushProperty name="width" value="0.1" units="cm"/>
      <inkml:brushProperty name="height" value="0.1" units="cm"/>
      <inkml:brushProperty name="color" value="#E71224"/>
    </inkml:brush>
  </inkml:definitions>
  <inkml:trace contextRef="#ctx0" brushRef="#br0">0 1 196 0 0,'0'0'14101'0'0,"3"21"-13477"0"0,-2-19-628 0 0,13 53-343 0 0,-2 1 1 0 0,-3 1-1 0 0,3 78 1 0 0,-3-153-5765 0 0,-1-6 1035 0 0</inkml:trace>
</inkml:ink>
</file>

<file path=ppt/ink/ink3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08.617"/>
    </inkml:context>
    <inkml:brush xml:id="br0">
      <inkml:brushProperty name="width" value="0.1" units="cm"/>
      <inkml:brushProperty name="height" value="0.1" units="cm"/>
      <inkml:brushProperty name="color" value="#E71224"/>
    </inkml:brush>
  </inkml:definitions>
  <inkml:trace contextRef="#ctx0" brushRef="#br0">0 4 5949 0 0,'0'0'1864'0'0,"14"0"-1654"0"0,-1-1-119 0 0,-9 0-48 0 0,1 1 1 0 0,0-1 0 0 0,-1 1 0 0 0,1 0 0 0 0,0 0-1 0 0,0 1 1 0 0,-1-1 0 0 0,1 1 0 0 0,-1 0 0 0 0,1 0-1 0 0,0 1 1 0 0,-1-1 0 0 0,0 1 0 0 0,1 0 0 0 0,-1 0-1 0 0,5 4 1 0 0,9 8 282 0 0,-2 0 0 0 0,0 1 0 0 0,0 1 0 0 0,-2 0 0 0 0,0 1 0 0 0,-1 1 0 0 0,0 0 0 0 0,-2 1 0 0 0,18 38 0 0 0,-21-39-205 0 0,-1 0-1 0 0,-1 1 1 0 0,-1-1 0 0 0,0 1-1 0 0,-1 0 1 0 0,-1 0 0 0 0,-1 0-1 0 0,-1 1 1 0 0,-1-1 0 0 0,0 0-1 0 0,-5 30 1 0 0,2-36 44 0 0,-1-1 1 0 0,0 0-1 0 0,0 0 1 0 0,-1 0-1 0 0,-1-1 0 0 0,0 1 1 0 0,0-1-1 0 0,-1-1 1 0 0,-1 1-1 0 0,0-1 1 0 0,0-1-1 0 0,-1 1 0 0 0,0-2 1 0 0,0 1-1 0 0,-1-1 1 0 0,-1 0-1 0 0,-13 8 1 0 0,14-9-1410 0 0</inkml:trace>
</inkml:ink>
</file>

<file path=ppt/ink/ink3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10.854"/>
    </inkml:context>
    <inkml:brush xml:id="br0">
      <inkml:brushProperty name="width" value="0.1" units="cm"/>
      <inkml:brushProperty name="height" value="0.1" units="cm"/>
      <inkml:brushProperty name="color" value="#E71224"/>
    </inkml:brush>
  </inkml:definitions>
  <inkml:trace contextRef="#ctx0" brushRef="#br0">4626 111 2916 0 0,'0'0'4727'0'0,"11"-5"-5073"0"0,37-14 282 0 0,1 3 1 0 0,83-16 0 0 0,134-3 515 0 0,-221 32-465 0 0,0 2 1 0 0,1 3-1 0 0,84 12 1 0 0,-116-11-13 0 0,0 1-1 0 0,-1 0 1 0 0,1 1 0 0 0,-1 0 0 0 0,0 1 0 0 0,0 1-1 0 0,0 0 1 0 0,-1 0 0 0 0,0 1 0 0 0,-1 1 0 0 0,19 17 0 0 0,-10-4 116 0 0,-1 1 1 0 0,-1 0-1 0 0,-1 2 1 0 0,23 43-1 0 0,-5 0 51 0 0,48 133 0 0 0,6 81 57 0 0,-58-178 15 0 0,78 376 418 0 0,-41 7-423 0 0,39 204 195 0 0,-15-293-282 0 0,15 74 130 0 0,-33 7 608 0 0,-43 132-256 0 0,-34 2-339 0 0,0-187-153 0 0,47 259 585 0 0,0-27 411 0 0,-44-641-1107 0 0,-5 242 235 0 0,1-212-182 0 0,-2 1-1 0 0,-1-1 1 0 0,-20 63-1 0 0,22-92-8 0 0,-1-1 0 0 0,0-1 0 0 0,-1 1 0 0 0,-1-1 0 0 0,-1 0 0 0 0,0-1 0 0 0,-1 0 0 0 0,0 0 0 0 0,-2-1 0 0 0,1-1 0 0 0,-2 0 0 0 0,0 0-1 0 0,0-1 1 0 0,-1-1 0 0 0,-1 0 0 0 0,1-1 0 0 0,-2-1 0 0 0,1 0 0 0 0,-33 12 0 0 0,-7-3 32 0 0,0-2-1 0 0,-1-3 1 0 0,-85 9-1 0 0,-175-1-100 0 0,-586-14-397 0 0,134-3 1249 0 0,-1140 83 159 0 0,1814-80-920 0 0,-662 19 772 0 0,722-27-726 0 0,1-2 0 0 0,0-2-1 0 0,-1 0 1 0 0,-53-18 0 0 0,74 18-54 0 0,0 0 0 0 0,1-1 0 0 0,0 0 0 0 0,0-1 0 0 0,0 0 0 0 0,1-1 0 0 0,0 0 0 0 0,1-1 0 0 0,0 0 0 0 0,0 0 0 0 0,1-1 0 0 0,0-1-1 0 0,1 1 1 0 0,-11-19 0 0 0,4 1-66 0 0,1-1 0 0 0,1 0-1 0 0,-12-46 1 0 0,-16-96-287 0 0,41 171 294 0 0,-88-680-1073 0 0,67 458 1042 0 0,-148-1248 500 0 0,132 1229-263 0 0,-74-247 0 0 0,68 341-474 0 0,-7 3 0 0 0,-125-255 0 0 0,162 377-208 0 0,7 12-387 0 0,0 0 0 0 0,-8-22 0 0 0,13 29 343 0 0,0 1 1 0 0,1-1-1 0 0,-1 0 0 0 0,1 0 0 0 0,-1-1 0 0 0,1 1 0 0 0,0 0 0 0 0,0 0 0 0 0,1-5 0 0 0,8-18-4152 0 0</inkml:trace>
</inkml:ink>
</file>

<file path=ppt/ink/ink3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11.976"/>
    </inkml:context>
    <inkml:brush xml:id="br0">
      <inkml:brushProperty name="width" value="0.1" units="cm"/>
      <inkml:brushProperty name="height" value="0.1" units="cm"/>
      <inkml:brushProperty name="color" value="#E71224"/>
    </inkml:brush>
  </inkml:definitions>
  <inkml:trace contextRef="#ctx0" brushRef="#br0">72 25 5244 0 0,'0'0'5420'0'0,"8"1"-5416"0"0,26 5-16 0 0,-33-6 27 0 0,0 0 0 0 0,0 1 0 0 0,0-1-1 0 0,0 1 1 0 0,0-1 0 0 0,0 1 0 0 0,0 0-1 0 0,0-1 1 0 0,0 1 0 0 0,0 0 0 0 0,0 0-1 0 0,0-1 1 0 0,0 1 0 0 0,-1 0 0 0 0,1 0 0 0 0,0 0-1 0 0,-1 0 1 0 0,1 0 0 0 0,-1 0 0 0 0,1 0-1 0 0,-1 1 1 0 0,1-1 0 0 0,-1 0 0 0 0,0 0-1 0 0,1 0 1 0 0,-1 0 0 0 0,0 0 0 0 0,0 1-1 0 0,0-1 1 0 0,0 0 0 0 0,0 0 0 0 0,0 0 0 0 0,0 1-1 0 0,-1-1 1 0 0,1 0 0 0 0,0 0 0 0 0,-1 0-1 0 0,1 0 1 0 0,-1 0 0 0 0,1 0 0 0 0,-1 0-1 0 0,1 0 1 0 0,-1 0 0 0 0,0 0 0 0 0,1 0 0 0 0,-1 0-1 0 0,0 0 1 0 0,0 0 0 0 0,0 0 0 0 0,0-1-1 0 0,0 1 1 0 0,0 0 0 0 0,0-1 0 0 0,0 1-1 0 0,0-1 1 0 0,0 1 0 0 0,0-1 0 0 0,0 1-1 0 0,0-1 1 0 0,0 0 0 0 0,-2 1 0 0 0,-2-1 101 0 0,1 0 1 0 0,0 0 0 0 0,-1-1-1 0 0,1 1 1 0 0,0-1 0 0 0,0 0-1 0 0,-1 0 1 0 0,1-1-1 0 0,0 1 1 0 0,0-1 0 0 0,-7-4-1 0 0,10 5-123 0 0,-1 0 0 0 0,1 0 0 0 0,-1 0 0 0 0,1 0 0 0 0,0 0 0 0 0,-1-1 0 0 0,1 1 0 0 0,0-1 0 0 0,0 1 0 0 0,0-1 0 0 0,0 1 1 0 0,0-1-1 0 0,0 1 0 0 0,1-1 0 0 0,-1 0 0 0 0,0 1 0 0 0,1-1 0 0 0,0 0 0 0 0,-1 0 0 0 0,1 0 0 0 0,0 1 0 0 0,0-1 0 0 0,0 0 0 0 0,0 0 0 0 0,0 0 0 0 0,0 1 0 0 0,0-1 0 0 0,1 0 0 0 0,-1 0 0 0 0,1 0 0 0 0,0-2 0 0 0,0 3-20 0 0,-1 0 0 0 0,1 0-1 0 0,0 0 1 0 0,-1 0 0 0 0,1 0 0 0 0,0 0 0 0 0,0 0 0 0 0,0 0 0 0 0,0 0 0 0 0,0 1-1 0 0,-1-1 1 0 0,2 0 0 0 0,-1 0 0 0 0,0 1 0 0 0,0-1 0 0 0,0 1 0 0 0,0-1-1 0 0,0 1 1 0 0,0-1 0 0 0,0 1 0 0 0,1 0 0 0 0,-1 0 0 0 0,0-1 0 0 0,0 1 0 0 0,1 0-1 0 0,-1 0 1 0 0,0 0 0 0 0,0 0 0 0 0,0 1 0 0 0,1-1 0 0 0,-1 0 0 0 0,0 0 0 0 0,0 1-1 0 0,0-1 1 0 0,0 1 0 0 0,1-1 0 0 0,-1 1 0 0 0,0-1 0 0 0,0 1 0 0 0,0 0-1 0 0,0-1 1 0 0,0 1 0 0 0,0 0 0 0 0,-1 0 0 0 0,1 0 0 0 0,0 0 0 0 0,0 0 0 0 0,0 0-1 0 0,-1 0 1 0 0,1 0 0 0 0,-1 0 0 0 0,1 0 0 0 0,-1 0 0 0 0,1 0 0 0 0,-1 0-1 0 0,1 1 1 0 0,-1-1 0 0 0,0 0 0 0 0,0 0 0 0 0,0 0 0 0 0,0 1 0 0 0,0-1 0 0 0,0 0-1 0 0,0 2 1 0 0,0-1 88 0 0,-1-1 0 0 0,0 1 0 0 0,1 0 0 0 0,-1-1 0 0 0,0 1 0 0 0,0 0 0 0 0,0-1 0 0 0,0 1 0 0 0,0-1 0 0 0,0 1 0 0 0,-1-1 0 0 0,1 0 0 0 0,0 0 0 0 0,-1 1 0 0 0,1-1 0 0 0,-1 0 0 0 0,1 0 0 0 0,-1 0 0 0 0,0 0 0 0 0,1-1 0 0 0,-1 1 0 0 0,0 0 0 0 0,1-1 0 0 0,-1 1 0 0 0,-3-1 0 0 0,1 2 132 0 0,-1-1 1 0 0,1 0 0 0 0,0 0-1 0 0,-1-1 1 0 0,1 1 0 0 0,-1-1-1 0 0,1 0 1 0 0,-1 0-1 0 0,-8-2 1 0 0,13 2-193 0 0,0-1 1 0 0,1 0-1 0 0,-1 1 1 0 0,0-1-1 0 0,0 1 1 0 0,0-1-1 0 0,1 1 1 0 0,-1-1-1 0 0,0 1 0 0 0,1-1 1 0 0,-1 1-1 0 0,0-1 1 0 0,1 1-1 0 0,-1-1 1 0 0,1 1-1 0 0,-1 0 1 0 0,1-1-1 0 0,-1 1 1 0 0,1 0-1 0 0,-1-1 0 0 0,1 1 1 0 0,-1 0-1 0 0,1 0 1 0 0,-1-1-1 0 0,2 1 1 0 0,16-11-783 0 0,-6 5 616 0 0,0 1 0 0 0,0 1 0 0 0,0-1 0 0 0,1 2 0 0 0,0 0 0 0 0,-1 0 0 0 0,1 1 0 0 0,23 0 0 0 0,-35 2 153 0 0,0 0 0 0 0,0 0-1 0 0,-1 0 1 0 0,1 0 0 0 0,0 0-1 0 0,-1 0 1 0 0,1 0 0 0 0,0 1-1 0 0,-1-1 1 0 0,1 0 0 0 0,0 0 0 0 0,-1 1-1 0 0,1-1 1 0 0,-1 0 0 0 0,1 1-1 0 0,0-1 1 0 0,-1 1 0 0 0,1-1-1 0 0,-1 0 1 0 0,1 1 0 0 0,-1-1-1 0 0,1 1 1 0 0,-1 0 0 0 0,0-1-1 0 0,1 1 1 0 0,-1-1 0 0 0,0 1-1 0 0,1 0 1 0 0,-1-1 0 0 0,0 1-1 0 0,0-1 1 0 0,1 1 0 0 0,-1 0-1 0 0,0 0 1 0 0,0-1 0 0 0,0 1-1 0 0,0 0 1 0 0,0-1 0 0 0,0 1-1 0 0,0 0 1 0 0,0-1 0 0 0,0 1-1 0 0,-1 0 1 0 0,1-1 0 0 0,0 1-1 0 0,0 0 1 0 0,0-1 0 0 0,-1 1-1 0 0,0 0 1 0 0,0 3 64 0 0,0-1 1 0 0,-1 1-1 0 0,1-1 0 0 0,-1 0 0 0 0,0 0 1 0 0,0 1-1 0 0,0-1 0 0 0,-3 3 0 0 0,-1-1 76 0 0,0-1 0 0 0,0 0 0 0 0,0 0 0 0 0,0 0 0 0 0,-1 0 0 0 0,1-1 0 0 0,-1 0 0 0 0,0-1 0 0 0,0 1-1 0 0,0-1 1 0 0,0-1 0 0 0,0 1 0 0 0,-1-1 0 0 0,1-1 0 0 0,0 1 0 0 0,-1-1 0 0 0,-11-2 0 0 0,18 2-113 0 0,-1 0 0 0 0,1 0 0 0 0,0-1 1 0 0,0 1-1 0 0,0-1 0 0 0,-1 1 0 0 0,1-1 0 0 0,0 1 1 0 0,0-1-1 0 0,0 0 0 0 0,0 0 0 0 0,0 1 1 0 0,0-1-1 0 0,0 0 0 0 0,0 0 0 0 0,0 0 0 0 0,0 0 1 0 0,1 0-1 0 0,-1 0 0 0 0,0 0 0 0 0,1-1 1 0 0,-1 1-1 0 0,1 0 0 0 0,-1 0 0 0 0,1 0 0 0 0,0-1 1 0 0,-1 1-1 0 0,1 0 0 0 0,0 0 0 0 0,0-1 1 0 0,0 1-1 0 0,0 0 0 0 0,0-1 0 0 0,0 1 0 0 0,0 0 1 0 0,0 0-1 0 0,0-1 0 0 0,1 1 0 0 0,-1 0 1 0 0,1-2-1 0 0,0 0-89 0 0,0 0 0 0 0,0 0 0 0 0,0 0 1 0 0,0 0-1 0 0,1 0 0 0 0,-1 1 0 0 0,1-1 1 0 0,0 0-1 0 0,0 1 0 0 0,0-1 0 0 0,0 1 1 0 0,0 0-1 0 0,1 0 0 0 0,-1-1 0 0 0,4-1 1 0 0,0 1-13 0 0,0 1 1 0 0,1 0-1 0 0,0-1 1 0 0,-1 2-1 0 0,1-1 0 0 0,0 1 1 0 0,0 0-1 0 0,8 0 1 0 0,-13 1 69 0 0,1 0 1 0 0,-1 0 0 0 0,0 0-1 0 0,1 0 1 0 0,-1 0-1 0 0,0 1 1 0 0,1-1-1 0 0,-1 1 1 0 0,0 0-1 0 0,0-1 1 0 0,0 1 0 0 0,1 0-1 0 0,-1 0 1 0 0,0 0-1 0 0,0 0 1 0 0,0 1-1 0 0,-1-1 1 0 0,1 1-1 0 0,0-1 1 0 0,0 1 0 0 0,-1-1-1 0 0,1 1 1 0 0,-1 0-1 0 0,1 0 1 0 0,-1 0-1 0 0,0 0 1 0 0,2 3-1 0 0,-3-3 240 0 0</inkml:trace>
</inkml:ink>
</file>

<file path=ppt/ink/ink3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12.806"/>
    </inkml:context>
    <inkml:brush xml:id="br0">
      <inkml:brushProperty name="width" value="0.1" units="cm"/>
      <inkml:brushProperty name="height" value="0.1" units="cm"/>
      <inkml:brushProperty name="color" value="#E71224"/>
    </inkml:brush>
  </inkml:definitions>
  <inkml:trace contextRef="#ctx0" brushRef="#br0">17 150 496 0 0,'0'0'8392'0'0,"-4"-1"-8061"0"0,1-1-228 0 0,-7-2-547 0 0,20 2-80 0 0,105-3 1587 0 0,151-28 0 0 0,-16 2-315 0 0,271 5-315 0 0,-227 14 70 0 0,308-21 1932 0 0,-579 32-2312 0 0,0 2 1 0 0,42 4 0 0 0,-13 10-1558 0 0,-45-12 12 0 0,1 0 0 0 0,-1 1 0 0 0,0 0-1 0 0,11 9 1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7:21.142"/>
    </inkml:context>
    <inkml:brush xml:id="br0">
      <inkml:brushProperty name="width" value="0.035" units="cm"/>
      <inkml:brushProperty name="height" value="0.035" units="cm"/>
    </inkml:brush>
  </inkml:definitions>
  <inkml:trace contextRef="#ctx0" brushRef="#br0">27 11 4776,'0'-4'2629,"-3"3"-973,3-1-828,0 0-144,0 1-324,-2 2-440,2 1-1240,-1 1 468,-3 7-228,1 5 768,-2 8 60,2 7-288,-1 3-1057,3-2-2239</inkml:trace>
</inkml:ink>
</file>

<file path=ppt/ink/ink3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13.243"/>
    </inkml:context>
    <inkml:brush xml:id="br0">
      <inkml:brushProperty name="width" value="0.1" units="cm"/>
      <inkml:brushProperty name="height" value="0.1" units="cm"/>
      <inkml:brushProperty name="color" value="#E71224"/>
    </inkml:brush>
  </inkml:definitions>
  <inkml:trace contextRef="#ctx0" brushRef="#br0">1 0 6989 0 0,'0'0'1546'0'0,"14"2"-2448"0"0,-1 0 841 0 0,-6-2 48 0 0,1 1 0 0 0,-1 0 1 0 0,0 1-1 0 0,1 0 0 0 0,-1 0 0 0 0,0 0 0 0 0,0 1 0 0 0,0 0 0 0 0,-1 0 1 0 0,12 8-1 0 0,0 3 201 0 0,-1 1 0 0 0,0 0 1 0 0,-1 1-1 0 0,-1 1 0 0 0,0 0 1 0 0,-2 1-1 0 0,22 36 0 0 0,-25-36-60 0 0,-1-1 1 0 0,-1 2-1 0 0,0-1 0 0 0,-2 1 0 0 0,0 0 1 0 0,-1 1-1 0 0,-1-1 0 0 0,-1 1 0 0 0,1 23 1 0 0,-4-34-69 0 0,-1-1 1 0 0,0 1 0 0 0,-1-1-1 0 0,0 1 1 0 0,0-1-1 0 0,-1 0 1 0 0,0 0 0 0 0,-1 0-1 0 0,1-1 1 0 0,-1 1 0 0 0,-1-1-1 0 0,1 0 1 0 0,-1 0 0 0 0,-7 6-1 0 0,-9 12-108 0 0,-2-2-1 0 0,-31 25 1 0 0,49-43-31 0 0,-51 39-1401 0 0,8-9-916 0 0</inkml:trace>
</inkml:ink>
</file>

<file path=ppt/ink/ink3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14.330"/>
    </inkml:context>
    <inkml:brush xml:id="br0">
      <inkml:brushProperty name="width" value="0.1" units="cm"/>
      <inkml:brushProperty name="height" value="0.1" units="cm"/>
      <inkml:brushProperty name="color" value="#E71224"/>
    </inkml:brush>
  </inkml:definitions>
  <inkml:trace contextRef="#ctx0" brushRef="#br0">2 43 2504 0 0,'-1'0'9713'0'0,"16"-1"-9555"0"0,1-1 0 0 0,-1-1 0 0 0,20-5 0 0 0,10-2-24 0 0,16 2-339 0 0,103-3 289 0 0</inkml:trace>
</inkml:ink>
</file>

<file path=ppt/ink/ink3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14.751"/>
    </inkml:context>
    <inkml:brush xml:id="br0">
      <inkml:brushProperty name="width" value="0.1" units="cm"/>
      <inkml:brushProperty name="height" value="0.1" units="cm"/>
      <inkml:brushProperty name="color" value="#E71224"/>
    </inkml:brush>
  </inkml:definitions>
  <inkml:trace contextRef="#ctx0" brushRef="#br0">1 60 5348 0 0,'0'0'6738'0'0,"15"-4"-8089"0"0,42-11 1257 0 0,96-13-1 0 0,31 20 3175 0 0,-162 3-12250 0 0,-44 13 4714 0 0</inkml:trace>
</inkml:ink>
</file>

<file path=ppt/ink/ink3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16.146"/>
    </inkml:context>
    <inkml:brush xml:id="br0">
      <inkml:brushProperty name="width" value="0.1" units="cm"/>
      <inkml:brushProperty name="height" value="0.1" units="cm"/>
      <inkml:brushProperty name="color" value="#E71224"/>
    </inkml:brush>
  </inkml:definitions>
  <inkml:trace contextRef="#ctx0" brushRef="#br0">898 0 4728 0 0,'0'0'7149'0'0,"-2"6"-8897"0"0,-1 6 1764 0 0,1 1-1 0 0,1-1 1 0 0,0 1 0 0 0,0-1 0 0 0,1 1-1 0 0,1-1 1 0 0,0 1 0 0 0,3 14-1 0 0,2 24 57 0 0,26 561 603 0 0,-60 819 0 0 0,-334 1268 4070 0 0,-97-930-2635 0 0,433-1688-2043 0 0,10-35-138 0 0,2 1 0 0 0,-12 77 0 0 0,39-150-686 0 0,55-138-588 0 0,4-24-3695 0 0,85-364-1 0 0,-125 388 1159 0 0</inkml:trace>
</inkml:ink>
</file>

<file path=ppt/ink/ink3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17.240"/>
    </inkml:context>
    <inkml:brush xml:id="br0">
      <inkml:brushProperty name="width" value="0.1" units="cm"/>
      <inkml:brushProperty name="height" value="0.1" units="cm"/>
      <inkml:brushProperty name="color" value="#E71224"/>
    </inkml:brush>
  </inkml:definitions>
  <inkml:trace contextRef="#ctx0" brushRef="#br0">632 351 4348 0 0,'0'0'6736'0'0,"23"-4"-6512"0"0,335-31 1561 0 0,251-17-897 0 0,220-17-267 0 0,1847-57-568 0 0,-1239 67-405 0 0,-1411 58 400 0 0,1-2-60 0 0,0 2 1 0 0,0 1-1 0 0,-1 1 0 0 0,52 9 0 0 0,-69-7-37 0 0,-1 0 0 0 0,1 0 0 0 0,-1 1 0 0 0,0 1 0 0 0,0-1 0 0 0,0 1 1 0 0,-1 1-1 0 0,0 0 0 0 0,0-1 0 0 0,0 2 0 0 0,-1-1 0 0 0,0 1 0 0 0,0 0 0 0 0,-1 1 0 0 0,1-1 0 0 0,-2 1 0 0 0,1 0 1 0 0,-1 0-1 0 0,0 0 0 0 0,3 14 0 0 0,5 16-38 0 0,-1 0 0 0 0,-3 1 0 0 0,6 55 0 0 0,-9-56 78 0 0,48 507 138 0 0,-27 6 315 0 0,-43 1225 924 0 0,-13-1341-1077 0 0,-40 678 136 0 0,38 1-447 0 0,54-279 41 0 0,-5-628 111 0 0,9-2-1 0 0,54 206 1 0 0,-35-258-38 0 0,-24-88-19 0 0,24 128-1 0 0,-44-191-58 0 0,-1 1 1 0 0,0-1-1 0 0,1 1 0 0 0,-1-1 0 0 0,0 1 0 0 0,0-1 0 0 0,0 1 1 0 0,0-1-1 0 0,-1 1 0 0 0,1 0 0 0 0,-1-1 0 0 0,0 0 1 0 0,1 1-1 0 0,-1-1 0 0 0,0 1 0 0 0,-1-1 0 0 0,-1 3 1 0 0,1-2 54 0 0,-1-1 0 0 0,0 0 1 0 0,1 0-1 0 0,-1-1 1 0 0,0 1-1 0 0,0-1 1 0 0,0 1-1 0 0,-1-1 0 0 0,1 0 1 0 0,0 0-1 0 0,0 0 1 0 0,-7 0-1 0 0,-40 7 55 0 0,0-4-1 0 0,-89-1 0 0 0,77-3-83 0 0,-1231-59-1234 0 0,3-92-328 0 0,527 40 1437 0 0,-643-82 2188 0 0,-7 82 92 0 0,924 109-2813 0 0,427 6-217 0 0,1 0-3604 0 0,43-6-775 0 0</inkml:trace>
</inkml:ink>
</file>

<file path=ppt/ink/ink3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19.347"/>
    </inkml:context>
    <inkml:brush xml:id="br0">
      <inkml:brushProperty name="width" value="0.1" units="cm"/>
      <inkml:brushProperty name="height" value="0.1" units="cm"/>
      <inkml:brushProperty name="color" value="#E71224"/>
    </inkml:brush>
  </inkml:definitions>
  <inkml:trace contextRef="#ctx0" brushRef="#br0">82 1 2904 0 0,'0'0'7246'0'0,"0"13"-9597"0"0,1 65 2841 0 0,-4-1-1 0 0,-3 1 1 0 0,-31 151 0 0 0,31-209 250 0 0,-2-1-1 0 0,-14 32 612 0 0,22-60-1277 0 0,1-1-1 0 0,0 1 0 0 0,1 0 1 0 0,0 0-1 0 0,1 0 0 0 0,0 0 1 0 0,0 0-1 0 0,1 0 0 0 0,8-15 1 0 0,-5 11-14 0 0,88-172-710 0 0,-75 151 491 0 0,1 1-1 0 0,2 2 1 0 0,35-40 0 0 0,-52 65 75 0 0,1-1 0 0 0,-1 1 0 0 0,1 1 0 0 0,0-1 0 0 0,1 1 0 0 0,-1 0 1 0 0,10-3-1 0 0,-16 7 51 0 0,1 0 1 0 0,0 0 0 0 0,0 1 0 0 0,0-1-1 0 0,0 1 1 0 0,-1-1 0 0 0,1 1-1 0 0,0 0 1 0 0,0 0 0 0 0,0-1 0 0 0,0 1-1 0 0,0 1 1 0 0,0-1 0 0 0,0 0 0 0 0,0 0-1 0 0,0 1 1 0 0,0-1 0 0 0,0 1 0 0 0,-1 0-1 0 0,1-1 1 0 0,0 1 0 0 0,0 0 0 0 0,-1 0-1 0 0,1 0 1 0 0,0 0 0 0 0,-1 0-1 0 0,1 1 1 0 0,-1-1 0 0 0,0 0 0 0 0,1 1-1 0 0,-1-1 1 0 0,0 1 0 0 0,0-1 0 0 0,0 1-1 0 0,0 0 1 0 0,0 0 0 0 0,1 1 0 0 0,3 8 84 0 0,-1 0 0 0 0,0 1 0 0 0,-1-1 0 0 0,0 1 0 0 0,-1-1 0 0 0,2 21 0 0 0,-3 77 961 0 0,-2-63-898 0 0,0-13 42 0 0,0-19-228 0 0,1 1 0 0 0,0 0 0 0 0,4 19 0 0 0,-4-33-70 0 0,0-1 0 0 0,0 1 0 0 0,1 0 0 0 0,-1 0 0 0 0,0 0 0 0 0,1 0-1 0 0,-1 0 1 0 0,1-1 0 0 0,-1 1 0 0 0,1 0 0 0 0,-1 0 0 0 0,1-1 0 0 0,0 1 0 0 0,-1 0 0 0 0,1-1 0 0 0,0 1 0 0 0,0 0-1 0 0,-1-1 1 0 0,1 1 0 0 0,0-1 0 0 0,0 0 0 0 0,0 1 0 0 0,0-1 0 0 0,0 0 0 0 0,-1 1 0 0 0,1-1 0 0 0,0 0 0 0 0,0 0 0 0 0,0 0-1 0 0,0 0 1 0 0,0 0 0 0 0,0 0 0 0 0,0 0 0 0 0,0 0 0 0 0,1 0 0 0 0,16-4-2787 0 0</inkml:trace>
</inkml:ink>
</file>

<file path=ppt/ink/ink3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19.847"/>
    </inkml:context>
    <inkml:brush xml:id="br0">
      <inkml:brushProperty name="width" value="0.1" units="cm"/>
      <inkml:brushProperty name="height" value="0.1" units="cm"/>
      <inkml:brushProperty name="color" value="#E71224"/>
    </inkml:brush>
  </inkml:definitions>
  <inkml:trace contextRef="#ctx0" brushRef="#br0">1 95 5216 0 0,'0'0'4350'0'0,"14"-9"-3976"0"0,4-2-228 0 0,1 0-1 0 0,1 2 0 0 0,0 0 1 0 0,37-11-1 0 0,-24 12-171 0 0,1 1 1 0 0,-1 2-1 0 0,1 2 1 0 0,57 0-1 0 0,-86 4-139 0 0,0-1 1 0 0,0 1-1 0 0,0 0 1 0 0,-1 0-1 0 0,1 1 0 0 0,0-1 1 0 0,-1 1-1 0 0,6 3 0 0 0,-9-4-124 0 0,1 0-1 0 0,0 0 1 0 0,-1 0-1 0 0,1 0 0 0 0,-1 1 1 0 0,1-1-1 0 0,-1 0 0 0 0,0 1 1 0 0,0-1-1 0 0,1 1 1 0 0,-1 0-1 0 0,0-1 0 0 0,0 1 1 0 0,0 2-1 0 0,1 15-3871 0 0</inkml:trace>
  <inkml:trace contextRef="#ctx0" brushRef="#br0" timeOffset="1">60 400 6169 0 0,'0'0'1536'0'0,"74"-2"-1680"0"0,-45-4 444 0 0,1-2-196 0 0,6 0-92 0 0,2-2 40 0 0,-2-1-60 0 0,3-1 8 0 0,-2-2-988 0 0,-11 4-1173 0 0,15-7-2147 0 0</inkml:trace>
</inkml:ink>
</file>

<file path=ppt/ink/ink3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20.301"/>
    </inkml:context>
    <inkml:brush xml:id="br0">
      <inkml:brushProperty name="width" value="0.1" units="cm"/>
      <inkml:brushProperty name="height" value="0.1" units="cm"/>
      <inkml:brushProperty name="color" value="#E71224"/>
    </inkml:brush>
  </inkml:definitions>
  <inkml:trace contextRef="#ctx0" brushRef="#br0">1 133 4680 0 0,'0'0'6812'0'0,"3"8"-8537"0"0,5 13 1835 0 0,1 0 1 0 0,2-1-1 0 0,0 0 0 0 0,1-1 1 0 0,0 0-1 0 0,29 31 1 0 0,-35-44-55 0 0,-1 0 0 0 0,1-1 0 0 0,0 0 0 0 0,0 0 0 0 0,0-1 0 0 0,0 0 0 0 0,1 0 0 0 0,0 0 0 0 0,0-1 0 0 0,0 0 0 0 0,0 0 0 0 0,1-1 0 0 0,-1 0 0 0 0,0 0 0 0 0,1-1 0 0 0,0 0 0 0 0,-1 0 0 0 0,1 0 0 0 0,0-1 0 0 0,0-1 0 0 0,-1 1 0 0 0,1-1 0 0 0,-1 0 0 0 0,1-1 0 0 0,8-3 0 0 0,-2 0-2 0 0,-1-1-1 0 0,1-1 1 0 0,-2-1 0 0 0,1 1 0 0 0,-1-2 0 0 0,0 0-1 0 0,0 0 1 0 0,-1-1 0 0 0,-1-1 0 0 0,0 1 0 0 0,0-2 0 0 0,14-21-1 0 0,-12 13-35 0 0,0-1-1 0 0,0 0 0 0 0,-2 0 0 0 0,-1-1 0 0 0,-1 0 0 0 0,-1-1 0 0 0,6-27 1 0 0,-10 23 456 0 0,-16 169-1241 0 0,5-73 1054 0 0,-45 821 1841 0 0,53-882-2047 0 0,0-1-1 0 0,1 1 0 0 0,-1-1 0 0 0,2 1 1 0 0,3 12-1 0 0,-4-18-204 0 0,-1 0 0 0 0,1 0 1 0 0,1 1-1 0 0,-1-1 0 0 0,0 0 1 0 0,0-1-1 0 0,1 1 0 0 0,-1 0 1 0 0,4 3-1 0 0,-4-4-254 0 0,1 0 0 0 0,-1 0 0 0 0,1 0 0 0 0,-1-1 0 0 0,1 1 0 0 0,-1 0 0 0 0,1-1 0 0 0,0 1 0 0 0,-1-1 0 0 0,1 1 0 0 0,0-1 0 0 0,-1 0 0 0 0,1 1 0 0 0,3-1-1 0 0</inkml:trace>
</inkml:ink>
</file>

<file path=ppt/ink/ink3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21.285"/>
    </inkml:context>
    <inkml:brush xml:id="br0">
      <inkml:brushProperty name="width" value="0.1" units="cm"/>
      <inkml:brushProperty name="height" value="0.1" units="cm"/>
      <inkml:brushProperty name="color" value="#E71224"/>
    </inkml:brush>
  </inkml:definitions>
  <inkml:trace contextRef="#ctx0" brushRef="#br0">1 128 1500 0 0,'0'0'11375'0'0,"7"-9"-11354"0"0,3-2-44 0 0,0 0 0 0 0,1 1 0 0 0,1 0 0 0 0,-1 0 0 0 0,2 1 0 0 0,14-8 0 0 0,-16 11-259 0 0,1 0 1 0 0,0 1 0 0 0,0 0-1 0 0,0 0 1 0 0,1 2 0 0 0,0 0 0 0 0,-1 0-1 0 0,20-1 1 0 0,-35 20-6699 0 0,-7-7 4097 0 0</inkml:trace>
</inkml:ink>
</file>

<file path=ppt/ink/ink3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21.689"/>
    </inkml:context>
    <inkml:brush xml:id="br0">
      <inkml:brushProperty name="width" value="0.1" units="cm"/>
      <inkml:brushProperty name="height" value="0.1" units="cm"/>
      <inkml:brushProperty name="color" value="#E71224"/>
    </inkml:brush>
  </inkml:definitions>
  <inkml:trace contextRef="#ctx0" brushRef="#br0">1 83 5120 0 0,'0'0'5335'0'0,"14"-6"-4768"0"0,7-4-427 0 0,13-7 52 0 0,46-15 0 0 0,-64 27-426 0 0,0 1 0 0 0,21-2 0 0 0,-6 4-5237 0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7:21.545"/>
    </inkml:context>
    <inkml:brush xml:id="br0">
      <inkml:brushProperty name="width" value="0.035" units="cm"/>
      <inkml:brushProperty name="height" value="0.035" units="cm"/>
    </inkml:brush>
  </inkml:definitions>
  <inkml:trace contextRef="#ctx0" brushRef="#br0">0 2 4104,'0'0'5025,"0"-1"-5025,0 2 48,0 1-648,0 1-144,0 4 84,0 5 576,2 2-408,5 5-901,3-3-2555</inkml:trace>
  <inkml:trace contextRef="#ctx0" brushRef="#br0" timeOffset="1">25 282 4200,'0'16'5582,"8"60"-8123,-2-54 901,0-4-517</inkml:trace>
</inkml:ink>
</file>

<file path=ppt/ink/ink3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23.571"/>
    </inkml:context>
    <inkml:brush xml:id="br0">
      <inkml:brushProperty name="width" value="0.1" units="cm"/>
      <inkml:brushProperty name="height" value="0.1" units="cm"/>
      <inkml:brushProperty name="color" value="#E71224"/>
    </inkml:brush>
  </inkml:definitions>
  <inkml:trace contextRef="#ctx0" brushRef="#br0">253 0 8705 0 0,'0'0'2847'0'0,"-12"4"-3933"0"0,-39 14 1022 0 0,47-16 52 0 0,0 2-1 0 0,0-1 1 0 0,0 0-1 0 0,1 1 1 0 0,-1 0 0 0 0,1-1-1 0 0,0 1 1 0 0,0 1-1 0 0,0-1 1 0 0,0 0-1 0 0,1 1 1 0 0,0-1-1 0 0,0 1 1 0 0,0 0-1 0 0,0 0 1 0 0,0 5 0 0 0,-5 7 25 0 0,-42 122 253 0 0,32-86-1727 0 0,-35 77-1 0 0,51-129 1364 0 0,1-1 0 0 0,0 0-1 0 0,-1 0 1 0 0,1 0 0 0 0,0 0-1 0 0,0 0 1 0 0,-1 0 0 0 0,1 0-1 0 0,0 0 1 0 0,-1 0 0 0 0,1 0-1 0 0,0 0 1 0 0,0 0-1 0 0,-1 0 1 0 0,1 0 0 0 0,0 0-1 0 0,-1 0 1 0 0,1 0 0 0 0,0 0-1 0 0,0-1 1 0 0,-1 1 0 0 0,1 0-1 0 0,0 0 1 0 0,0 0 0 0 0,-1 0-1 0 0,0-2-786 0 0,1 1 787 0 0,-1 1-1 0 0,1 0 1 0 0,0-1 0 0 0,0 1-1 0 0,0 0 1 0 0,0 0 0 0 0,0-1-1 0 0,0 1 1 0 0,0 0 0 0 0,0-1-1 0 0,0 1 1 0 0,0 0 0 0 0,0-1-1 0 0,-5-16-2349 0 0</inkml:trace>
</inkml:ink>
</file>

<file path=ppt/ink/ink3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24.010"/>
    </inkml:context>
    <inkml:brush xml:id="br0">
      <inkml:brushProperty name="width" value="0.1" units="cm"/>
      <inkml:brushProperty name="height" value="0.1" units="cm"/>
      <inkml:brushProperty name="color" value="#E71224"/>
    </inkml:brush>
  </inkml:definitions>
  <inkml:trace contextRef="#ctx0" brushRef="#br0">1 3 2720 0 0,'0'0'5809'0'0,"12"-2"-6573"0"0,-4 2 864 0 0,1-1 0 0 0,-1 1-1 0 0,0 0 1 0 0,0 1 0 0 0,1 0 0 0 0,-1 1 0 0 0,0-1 0 0 0,0 1 0 0 0,0 1 0 0 0,0 0 0 0 0,11 5-1 0 0,132 82 748 0 0,11 6-1766 0 0,-157-94 339 0 0,-1 1 0 0 0,1-1 0 0 0,0 0 1 0 0,0-1-1 0 0,0 1 0 0 0,0-1 0 0 0,9 1 0 0 0,-3-2-2336 0 0</inkml:trace>
</inkml:ink>
</file>

<file path=ppt/ink/ink3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24.448"/>
    </inkml:context>
    <inkml:brush xml:id="br0">
      <inkml:brushProperty name="width" value="0.1" units="cm"/>
      <inkml:brushProperty name="height" value="0.1" units="cm"/>
      <inkml:brushProperty name="color" value="#E71224"/>
    </inkml:brush>
  </inkml:definitions>
  <inkml:trace contextRef="#ctx0" brushRef="#br0">0 65 1188 0 0,'0'0'9652'0'0,"12"-6"-9588"0"0,-9 5-52 0 0,13-8 93 0 0,0 2 0 0 0,1-1-1 0 0,0 2 1 0 0,22-5-1 0 0,-24 8-36 0 0,1-1-168 0 0,0 1 0 0 0,0 0 0 0 0,1 1-1 0 0,-1 1 1 0 0,1 1 0 0 0,24 2 0 0 0,-39-1-109 0 0,0-1-1 0 0,-1 0 1 0 0,1 1-1 0 0,0 0 0 0 0,0-1 1 0 0,-1 1-1 0 0,1 0 1 0 0,-1 0-1 0 0,1 0 1 0 0,-1 0-1 0 0,1 0 0 0 0,-1 0 1 0 0,1 0-1 0 0,-1 0 1 0 0,0 1-1 0 0,0-1 1 0 0,0 0-1 0 0,0 1 0 0 0,0-1 1 0 0,0 1-1 0 0,0-1 1 0 0,0 1-1 0 0,0 1 1 0 0,0 9-2552 0 0</inkml:trace>
  <inkml:trace contextRef="#ctx0" brushRef="#br0" timeOffset="1">46 281 2784 0 0,'0'0'6025'0'0,"74"-12"-6545"0"0,-47 6 464 0 0,2 1 4 0 0,0 1 44 0 0,4-2-328 0 0,-10 2-1276 0 0,10-9-3153 0 0</inkml:trace>
</inkml:ink>
</file>

<file path=ppt/ink/ink3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24.993"/>
    </inkml:context>
    <inkml:brush xml:id="br0">
      <inkml:brushProperty name="width" value="0.1" units="cm"/>
      <inkml:brushProperty name="height" value="0.1" units="cm"/>
      <inkml:brushProperty name="color" value="#E71224"/>
    </inkml:brush>
  </inkml:definitions>
  <inkml:trace contextRef="#ctx0" brushRef="#br0">45 178 1004 0 0,'0'0'4021'0'0,"1"4"-3792"0"0,0-1-138 0 0,0-2-58 0 0,0 0 0 0 0,0 1 0 0 0,-1-1 0 0 0,1 1 0 0 0,-1-1 0 0 0,1 1 0 0 0,-1-1-1 0 0,0 1 1 0 0,1-1 0 0 0,-1 1 0 0 0,0-1 0 0 0,0 1 0 0 0,-1 2 0 0 0,1-3 17 0 0,0-1 0 0 0,-1 1 0 0 0,1 0 0 0 0,-1-1 1 0 0,1 1-1 0 0,-1-1 0 0 0,1 1 0 0 0,-1-1 0 0 0,1 1 0 0 0,-1-1 1 0 0,0 1-1 0 0,1-1 0 0 0,-1 1 0 0 0,0-1 0 0 0,1 0 0 0 0,-1 0 0 0 0,0 1 1 0 0,1-1-1 0 0,-1 0 0 0 0,0 0 0 0 0,0 0 0 0 0,1 0 0 0 0,-1 0 1 0 0,0 1-1 0 0,0-1 0 0 0,1-1 0 0 0,-1 1 0 0 0,0 0 0 0 0,0 0 1 0 0,1 0-1 0 0,-1 0 0 0 0,0-1 0 0 0,1 1 0 0 0,-2-1 0 0 0,0 1 41 0 0,0-1-1 0 0,0 1 1 0 0,1-1-1 0 0,-1 0 0 0 0,0 0 1 0 0,1 0-1 0 0,-1 0 1 0 0,1 0-1 0 0,-1 0 1 0 0,1 0-1 0 0,-1 0 0 0 0,-1-3 1 0 0,1-1-92 0 0,1 1 1 0 0,0 0-1 0 0,0-1 1 0 0,1 1-1 0 0,-1-1 1 0 0,1 1-1 0 0,0-1 1 0 0,0 1-1 0 0,1-1 1 0 0,-1 1-1 0 0,1-1 0 0 0,0 1 1 0 0,0-1-1 0 0,1 1 1 0 0,-1 0-1 0 0,1 0 1 0 0,0-1-1 0 0,0 1 1 0 0,4-6-1 0 0,0 0-98 0 0,0 0-1 0 0,1 1 1 0 0,0 0-1 0 0,1 0 0 0 0,0 0 1 0 0,13-11-1 0 0,-15 16 36 0 0,-1 1-1 0 0,1-1 0 0 0,0 1 0 0 0,1 0 0 0 0,-1 1 0 0 0,0-1 1 0 0,1 1-1 0 0,0 0 0 0 0,-1 1 0 0 0,1 0 0 0 0,0 0 0 0 0,0 0 0 0 0,0 1 1 0 0,8 0-1 0 0,-11 0 41 0 0,0 1 0 0 0,-1-1 0 0 0,1 1 1 0 0,-1-1-1 0 0,1 1 0 0 0,0 0 0 0 0,-1 1 0 0 0,1-1 0 0 0,-1 0 1 0 0,0 1-1 0 0,0 0 0 0 0,1 0 0 0 0,-1 0 0 0 0,0 0 1 0 0,0 0-1 0 0,-1 1 0 0 0,1-1 0 0 0,-1 1 0 0 0,1 0 1 0 0,-1 0-1 0 0,0 0 0 0 0,0 0 0 0 0,0 0 0 0 0,0 0 1 0 0,0 1-1 0 0,2 6 0 0 0,-2 3 82 0 0,1 0 0 0 0,-2 0 0 0 0,0 1 0 0 0,0-1 0 0 0,-1 0 1 0 0,-1 1-1 0 0,0-1 0 0 0,-1 0 0 0 0,0 0 0 0 0,-7 21 0 0 0,-7 14 174 0 0,-32 65-1 0 0,38-91-237 0 0,-37 71 144 0 0,-7 18 537 0 0,54-111-660 0 0,-1 0 1 0 0,1 0-1 0 0,0 1 0 0 0,0-1 1 0 0,0 1-1 0 0,0-1 1 0 0,0 0-1 0 0,0 1 0 0 0,0-1 1 0 0,0 0-1 0 0,0 1 1 0 0,0-1-1 0 0,0 0 1 0 0,0 1-1 0 0,0-1 0 0 0,0 1 1 0 0,0-1-1 0 0,0 0 1 0 0,0 1-1 0 0,0-1 0 0 0,0 0 1 0 0,0 1-1 0 0,1-1 1 0 0,-1 0-1 0 0,0 1 0 0 0,0-1 1 0 0,0 0-1 0 0,1 0 1 0 0,-1 1-1 0 0,0-1 0 0 0,0 0 1 0 0,1 0-1 0 0,-1 1 1 0 0,0-1-1 0 0,1 0 1 0 0,-1 0-1 0 0,0 0 0 0 0,1 1 1 0 0,19 2 347 0 0,26-9 164 0 0,111-29-227 0 0,-91 18 438 0 0,1 3 0 0 0,1 3 0 0 0,96-4-1 0 0,-164 15-773 0 0,-10 24-7832 0 0,2-16 4887 0 0</inkml:trace>
</inkml:ink>
</file>

<file path=ppt/ink/ink3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26.399"/>
    </inkml:context>
    <inkml:brush xml:id="br0">
      <inkml:brushProperty name="width" value="0.1" units="cm"/>
      <inkml:brushProperty name="height" value="0.1" units="cm"/>
      <inkml:brushProperty name="color" value="#E71224"/>
    </inkml:brush>
  </inkml:definitions>
  <inkml:trace contextRef="#ctx0" brushRef="#br0">9 55 3648 0 0,'0'0'9130'0'0,"-2"-3"-9227"0"0,-5-10-172 0 0,8 20-186 0 0,9 33-440 0 0,-5-23 742 0 0,-2-5 163 0 0,-1 0 43 0 0,1-1 0 0 0,1 1 1 0 0,0-1-1 0 0,0 1 0 0 0,1-1 0 0 0,0 0 1 0 0,8 11-1 0 0,-12-21 31 0 0,0 0 0 0 0,0-1 0 0 0,0 1 0 0 0,0 0 0 0 0,0-1 0 0 0,0 1 0 0 0,0 0 0 0 0,1-1 1 0 0,-1 0-1 0 0,0 1 0 0 0,0-1 0 0 0,0 0 0 0 0,0 1 0 0 0,1-1 0 0 0,-1 0 0 0 0,0 0 0 0 0,0 0 0 0 0,0 0 0 0 0,1 0 0 0 0,-1 0 0 0 0,0 0 0 0 0,0-1 0 0 0,0 1 0 0 0,1 0 0 0 0,-1-1 0 0 0,0 1 1 0 0,0-1-1 0 0,0 1 0 0 0,2-2 0 0 0,35-24 1139 0 0,-27 18-1138 0 0,30-23 117 0 0,41-41 0 0 0,13-11-1471 0 0</inkml:trace>
</inkml:ink>
</file>

<file path=ppt/ink/ink3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26.845"/>
    </inkml:context>
    <inkml:brush xml:id="br0">
      <inkml:brushProperty name="width" value="0.1" units="cm"/>
      <inkml:brushProperty name="height" value="0.1" units="cm"/>
      <inkml:brushProperty name="color" value="#E71224"/>
    </inkml:brush>
  </inkml:definitions>
  <inkml:trace contextRef="#ctx0" brushRef="#br0">13 0 6253 0 0,'0'0'2048'0'0,"-1"15"-1566"0"0,-7 247 1503 0 0,6-216-1883 0 0,1-31-277 0 0,0 0 0 0 0,1-1 0 0 0,1 1 0 0 0,0 0 0 0 0,1 0 0 0 0,5 23 0 0 0,-6-37 29 0 0,-1-1 0 0 0,0 1 0 0 0,1 0 0 0 0,-1 0 0 0 0,1-1 0 0 0,0 1 0 0 0,-1 0 0 0 0,1 0 0 0 0,-1-1 0 0 0,1 1 0 0 0,0-1 0 0 0,0 1 0 0 0,-1-1 0 0 0,1 1 0 0 0,0-1 0 0 0,0 1 0 0 0,0-1 0 0 0,-1 0 0 0 0,1 1 0 0 0,0-1 0 0 0,0 0 0 0 0,0 0 0 0 0,0 1 0 0 0,0-1 0 0 0,0 0 0 0 0,0 0 0 0 0,-1 0 0 0 0,1 0 0 0 0,0 0 0 0 0,0-1 0 0 0,0 1 0 0 0,0 0 0 0 0,0 0 0 0 0,0 0 0 0 0,0-1 0 0 0,-1 1 0 0 0,1-1 0 0 0,0 1 0 0 0,0 0 0 0 0,0-1 0 0 0,-1 0 0 0 0,2 0 0 0 0,14-15-2585 0 0</inkml:trace>
</inkml:ink>
</file>

<file path=ppt/ink/ink3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27.286"/>
    </inkml:context>
    <inkml:brush xml:id="br0">
      <inkml:brushProperty name="width" value="0.1" units="cm"/>
      <inkml:brushProperty name="height" value="0.1" units="cm"/>
      <inkml:brushProperty name="color" value="#E71224"/>
    </inkml:brush>
  </inkml:definitions>
  <inkml:trace contextRef="#ctx0" brushRef="#br0">1 113 312 0 0,'0'0'14020'0'0,"6"-9"-13566"0"0,1 0-226 0 0,1 0 0 0 0,0 0-1 0 0,1 1 1 0 0,0 0 0 0 0,20-14 0 0 0,-19 17-311 0 0,0-1 0 0 0,0 1-1 0 0,0 1 1 0 0,1 0 0 0 0,0 0 0 0 0,0 1 0 0 0,0 1 0 0 0,0 0 0 0 0,0 0-1 0 0,0 1 1 0 0,1 1 0 0 0,13 0 0 0 0,-24 0-88 0 0,0 1 0 0 0,1-1 1 0 0,-1 0-1 0 0,0 1 0 0 0,0-1 0 0 0,0 1 0 0 0,1-1 0 0 0,-1 1 1 0 0,0 0-1 0 0,0-1 0 0 0,0 1 0 0 0,0 0 0 0 0,0 0 1 0 0,0 0-1 0 0,-1 0 0 0 0,1 0 0 0 0,0 0 0 0 0,0 0 0 0 0,-1 0 1 0 0,1 0-1 0 0,0 0 0 0 0,-1 0 0 0 0,1 1 0 0 0,-1-1 1 0 0,1 2-1 0 0,0-1-248 0 0,-1 1 0 0 0,1-1 0 0 0,-1 0 0 0 0,0 1 0 0 0,1-1 0 0 0,-1 0 1 0 0,0 1-1 0 0,-1-1 0 0 0,1 0 0 0 0,0 1 0 0 0,-1-1 0 0 0,1 0 0 0 0,-2 5 0 0 0,-9 9-2531 0 0</inkml:trace>
</inkml:ink>
</file>

<file path=ppt/ink/ink3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27.772"/>
    </inkml:context>
    <inkml:brush xml:id="br0">
      <inkml:brushProperty name="width" value="0.1" units="cm"/>
      <inkml:brushProperty name="height" value="0.1" units="cm"/>
      <inkml:brushProperty name="color" value="#E71224"/>
    </inkml:brush>
  </inkml:definitions>
  <inkml:trace contextRef="#ctx0" brushRef="#br0">0 58 4772 0 0,'0'0'7326'0'0,"13"-4"-6990"0"0,100-27 169 0 0,44 10-897 0 0,-88 19-8027 0 0,-58 2 4291 0 0</inkml:trace>
</inkml:ink>
</file>

<file path=ppt/ink/ink3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28.269"/>
    </inkml:context>
    <inkml:brush xml:id="br0">
      <inkml:brushProperty name="width" value="0.1" units="cm"/>
      <inkml:brushProperty name="height" value="0.1" units="cm"/>
      <inkml:brushProperty name="color" value="#E71224"/>
    </inkml:brush>
  </inkml:definitions>
  <inkml:trace contextRef="#ctx0" brushRef="#br0">110 64 1212 0 0,'0'0'10456'0'0,"-1"-3"-10250"0"0,1 3-213 0 0,0-1-1 0 0,0 1 1 0 0,0-1 0 0 0,0 1 0 0 0,0-1-1 0 0,0 1 1 0 0,0-1 0 0 0,0 1 0 0 0,-1-1-1 0 0,1 1 1 0 0,0 0 0 0 0,0-1 0 0 0,0 1 0 0 0,-1-1-1 0 0,1 1 1 0 0,0-1 0 0 0,0 1 0 0 0,-1 0-1 0 0,1-1 1 0 0,0 1 0 0 0,-1 0 0 0 0,1-1 0 0 0,-1 1-1 0 0,1 0 1 0 0,0 0 0 0 0,-1-1 0 0 0,1 1-1 0 0,-1 0 1 0 0,1 0 0 0 0,-1 0 0 0 0,1 0-1 0 0,0-1 1 0 0,-1 1 0 0 0,1 0 0 0 0,-1 0 0 0 0,1 0-1 0 0,-1 0 1 0 0,1 0 0 0 0,-1 0 0 0 0,1 0-1 0 0,-1 0 1 0 0,1 0 0 0 0,-1 1 0 0 0,1-1 0 0 0,-1 0-1 0 0,-2 1-43 0 0,1 1 0 0 0,0-1-1 0 0,-1 1 1 0 0,1 0 0 0 0,0 0 0 0 0,0-1-1 0 0,0 1 1 0 0,-3 5 0 0 0,-3 3 57 0 0,1 2 0 0 0,0-1 0 0 0,1 1 0 0 0,0 0 0 0 0,1 0 0 0 0,0 1 0 0 0,1 0 0 0 0,-5 24 0 0 0,3-5 58 0 0,3 0 0 0 0,-1 49 0 0 0,4-74-15 0 0,1-1 0 0 0,0 0 1 0 0,0 0-1 0 0,1-1 0 0 0,-1 1 0 0 0,1 0 0 0 0,1 0 0 0 0,-1-1 0 0 0,1 1 0 0 0,0-1 0 0 0,0 0 0 0 0,1 0 0 0 0,-1 0 0 0 0,1 0 0 0 0,0-1 0 0 0,0 1 0 0 0,1-1 0 0 0,-1 0 0 0 0,1-1 0 0 0,0 1 0 0 0,0-1 0 0 0,0 0 0 0 0,1 0 0 0 0,-1 0 0 0 0,1-1 1 0 0,0 0-1 0 0,-1 0 0 0 0,1 0 0 0 0,0-1 0 0 0,0 0 0 0 0,0 0 0 0 0,0 0 0 0 0,9-1 0 0 0,7-2 73 0 0,0 0 0 0 0,-1-2 0 0 0,0-1 0 0 0,1 0 1 0 0,-2-2-1 0 0,1 0 0 0 0,-1-2 0 0 0,0 0 0 0 0,-1-1 0 0 0,24-16 0 0 0,-32 19-52 0 0,-1-1 1 0 0,0 0-1 0 0,-1 0 0 0 0,0-1 0 0 0,0-1 0 0 0,-1 1 1 0 0,0-1-1 0 0,8-15 0 0 0,-12 19 28 0 0,-1 1 0 0 0,0-1 0 0 0,0 0 0 0 0,-1 0 0 0 0,0 0 0 0 0,0 0 0 0 0,0-1 0 0 0,-1 1 0 0 0,0-1 0 0 0,0 1-1 0 0,0 0 1 0 0,-1-1 0 0 0,0 1 0 0 0,0-1 0 0 0,-1 1 0 0 0,0-1 0 0 0,0 1 0 0 0,-2-7 0 0 0,0 4-66 0 0,0 1 1 0 0,0 0-1 0 0,0 0 0 0 0,-1 1 0 0 0,0-1 0 0 0,-1 1 1 0 0,0 0-1 0 0,0 0 0 0 0,0 0 0 0 0,-1 1 0 0 0,0 0 1 0 0,0 0-1 0 0,-1 0 0 0 0,1 1 0 0 0,-1 0 0 0 0,0 0 0 0 0,-1 1 1 0 0,1 0-1 0 0,-1 0 0 0 0,-14-5 0 0 0,4 2-3 0 0,-1 0-155 0 0,0 0 0 0 0,0 2 0 0 0,-22-5 1 0 0,33 9-246 0 0,0 1 1 0 0,0-1-1 0 0,0 1 1 0 0,0 1-1 0 0,0 0 1 0 0,0 0 0 0 0,0 0-1 0 0,1 1 1 0 0,-1 0-1 0 0,0 0 1 0 0,-9 5-1 0 0,-14 9-2653 0 0,3-3-1134 0 0</inkml:trace>
</inkml:ink>
</file>

<file path=ppt/ink/ink3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33.769"/>
    </inkml:context>
    <inkml:brush xml:id="br0">
      <inkml:brushProperty name="width" value="0.1" units="cm"/>
      <inkml:brushProperty name="height" value="0.1" units="cm"/>
      <inkml:brushProperty name="color" value="#E71224"/>
    </inkml:brush>
  </inkml:definitions>
  <inkml:trace contextRef="#ctx0" brushRef="#br0">328 61 116 0 0,'0'0'8607'0'0,"-3"-9"-7894"0"0,1-2-433 0 0,2 8-104 0 0,-1-1 0 0 0,0 1 1 0 0,0-1-1 0 0,0 1 0 0 0,0-1 0 0 0,0 1 0 0 0,-1 0 0 0 0,1 0 0 0 0,-4-5 0 0 0,4 8-94 0 0,1-1 0 0 0,0 1 0 0 0,-1 0 0 0 0,1 0 0 0 0,0 0 1 0 0,-1-1-1 0 0,1 1 0 0 0,0 0 0 0 0,-1 0 0 0 0,1 0 0 0 0,-1 0 0 0 0,1 0 0 0 0,-1 0 0 0 0,1 0 0 0 0,0 0 0 0 0,-1 0 0 0 0,1 0 1 0 0,-1 0-1 0 0,1 0 0 0 0,0 0 0 0 0,-1 0 0 0 0,1 0 0 0 0,-1 0 0 0 0,1 0 0 0 0,0 0 0 0 0,-1 1 0 0 0,1-1 0 0 0,0 0 0 0 0,-1 0 0 0 0,1 1 1 0 0,0-1-1 0 0,-1 0 0 0 0,1 0 0 0 0,0 1 0 0 0,-1-1 0 0 0,1 0 0 0 0,0 1 0 0 0,0-1 0 0 0,-1 0 0 0 0,1 1 0 0 0,0-1 0 0 0,0 1 1 0 0,-16 20-33 0 0,13-16 177 0 0,-32 45-258 0 0,-47 93 0 0 0,-14 63-481 0 0,68-146-451 0 0,27-56 398 0 0,-9 20-1899 0 0,10-24 2364 0 0,0 1 0 0 0,0-1 0 0 0,0 0 0 0 0,0 1 0 0 0,-1-1 0 0 0,1 0 1 0 0,0 0-1 0 0,0 1 0 0 0,0-1 0 0 0,0 0 0 0 0,-1 1 0 0 0,1-1 0 0 0,0 0 0 0 0,0 0 1 0 0,-1 1-1 0 0,1-1 0 0 0,0 0 0 0 0,0 0 0 0 0,-1 0 0 0 0,1 1 0 0 0,0-1 0 0 0,-1 0 1 0 0,1 0-1 0 0,0 0 0 0 0,0 0 0 0 0,-1 0 0 0 0,1 0 0 0 0,0 0 0 0 0,-1 1 0 0 0,1-1 1 0 0,0 0-1 0 0,-1 0 0 0 0,1 0 0 0 0,0 0 0 0 0,-1 0 0 0 0,1-1 0 0 0,0 1 1 0 0,-1 0-1 0 0,1 0 0 0 0,0 0 0 0 0,-1 0 0 0 0,1 0 0 0 0,0 0 0 0 0,-1 0 0 0 0,1-1 1 0 0,0 1-1 0 0,-1 0 0 0 0,1 0 0 0 0,0 0 0 0 0,0-1 0 0 0,-1 1 0 0 0,1 0 0 0 0,0 0 1 0 0,0-1-1 0 0,0 1 0 0 0,-1 0 0 0 0,1-1 0 0 0,-8-13-2165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7:21.967"/>
    </inkml:context>
    <inkml:brush xml:id="br0">
      <inkml:brushProperty name="width" value="0.035" units="cm"/>
      <inkml:brushProperty name="height" value="0.035" units="cm"/>
    </inkml:brush>
  </inkml:definitions>
  <inkml:trace contextRef="#ctx0" brushRef="#br0">6 20 6429,'-4'-16'6226,"2"12"-6440,14 19-7583,-5-9 6237</inkml:trace>
</inkml:ink>
</file>

<file path=ppt/ink/ink3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34.225"/>
    </inkml:context>
    <inkml:brush xml:id="br0">
      <inkml:brushProperty name="width" value="0.1" units="cm"/>
      <inkml:brushProperty name="height" value="0.1" units="cm"/>
      <inkml:brushProperty name="color" value="#E71224"/>
    </inkml:brush>
  </inkml:definitions>
  <inkml:trace contextRef="#ctx0" brushRef="#br0">0 1 3116 0 0,'0'0'8070'0'0,"10"0"-8530"0"0,-3-1 479 0 0,0 1 0 0 0,0 1 0 0 0,0-1 0 0 0,0 1 0 0 0,-1 0 0 0 0,1 1 0 0 0,0 0 0 0 0,0 0 0 0 0,-1 0 0 0 0,1 1 1 0 0,-1 0-1 0 0,7 4 0 0 0,8 6-172 0 0,125 69 682 0 0,-119-68-1416 0 0,1-2-1 0 0,0-1 0 0 0,40 11 0 0 0,-45-18-1234 0 0,2-4-735 0 0</inkml:trace>
</inkml:ink>
</file>

<file path=ppt/ink/ink3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34.634"/>
    </inkml:context>
    <inkml:brush xml:id="br0">
      <inkml:brushProperty name="width" value="0.1" units="cm"/>
      <inkml:brushProperty name="height" value="0.1" units="cm"/>
      <inkml:brushProperty name="color" value="#E71224"/>
    </inkml:brush>
  </inkml:definitions>
  <inkml:trace contextRef="#ctx0" brushRef="#br0">1 103 732 0 0,'0'0'9118'0'0,"5"12"-9877"0"0,15 36 896 0 0,-19-46-97 0 0,0 0 0 0 0,0 0 1 0 0,0 0-1 0 0,0 0 0 0 0,0 0 1 0 0,0 0-1 0 0,1 0 0 0 0,-1 0 1 0 0,1 0-1 0 0,-1-1 0 0 0,1 1 1 0 0,0-1-1 0 0,0 1 0 0 0,-1-1 1 0 0,1 0-1 0 0,0 1 0 0 0,0-1 1 0 0,0 0-1 0 0,1 0 0 0 0,-1 0 1 0 0,0-1-1 0 0,0 1 0 0 0,0-1 1 0 0,1 1-1 0 0,-1-1 0 0 0,0 0 1 0 0,0 1-1 0 0,1-1 1 0 0,-1 0-1 0 0,0-1 0 0 0,1 1 1 0 0,-1 0-1 0 0,0-1 0 0 0,0 1 1 0 0,1-1-1 0 0,-1 0 0 0 0,0 1 1 0 0,4-3-1 0 0,4-3 133 0 0,-1 1 0 0 0,0-1 1 0 0,0 0-1 0 0,0-1 0 0 0,14-15 0 0 0,101-118-740 0 0</inkml:trace>
  <inkml:trace contextRef="#ctx0" brushRef="#br0" timeOffset="1">177 146 1136 0 0,'0'0'9218'0'0,"0"13"-8715"0"0,7 241 369 0 0,-7-242-816 0 0,5 117-983 0 0,0-44-2526 0 0,-3-70 1119 0 0,1-4-1497 0 0</inkml:trace>
</inkml:ink>
</file>

<file path=ppt/ink/ink3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35.038"/>
    </inkml:context>
    <inkml:brush xml:id="br0">
      <inkml:brushProperty name="width" value="0.1" units="cm"/>
      <inkml:brushProperty name="height" value="0.1" units="cm"/>
      <inkml:brushProperty name="color" value="#E71224"/>
    </inkml:brush>
  </inkml:definitions>
  <inkml:trace contextRef="#ctx0" brushRef="#br0">1 65 4892 0 0,'0'0'5260'0'0,"13"-11"-5516"0"0,42-32 148 0 0,-53 41 100 0 0,0 1-1 0 0,0 0 1 0 0,0 0 0 0 0,1 0-1 0 0,-1 0 1 0 0,0 0-1 0 0,0 1 1 0 0,0-1 0 0 0,1 1-1 0 0,-1-1 1 0 0,0 1-1 0 0,1 0 1 0 0,-1 0 0 0 0,0 0-1 0 0,1 0 1 0 0,-1 0-1 0 0,1 0 1 0 0,-1 1 0 0 0,0-1-1 0 0,0 1 1 0 0,1 0-1 0 0,-1 0 1 0 0,0 0 0 0 0,0 0-1 0 0,0 0 1 0 0,0 0-1 0 0,0 0 1 0 0,0 1 0 0 0,0-1-1 0 0,0 1 1 0 0,2 2-1 0 0,3 2-37 0 0,0-2 86 0 0,-1 1 0 0 0,0 0-1 0 0,0 1 1 0 0,0 0 0 0 0,-1-1 0 0 0,0 2 0 0 0,0-1 0 0 0,-1 1 0 0 0,1-1 0 0 0,-2 1-1 0 0,1 0 1 0 0,-1 1 0 0 0,0-1 0 0 0,0 1 0 0 0,-1-1 0 0 0,0 1 0 0 0,0 0 0 0 0,-1 0-1 0 0,0-1 1 0 0,0 1 0 0 0,-1 8 0 0 0,-1-2 101 0 0,0 0 0 0 0,-1-1 0 0 0,-1 1 0 0 0,0-1 0 0 0,-1 0 0 0 0,0 0-1 0 0,-1 0 1 0 0,-1 0 0 0 0,0-1 0 0 0,0 0 0 0 0,-12 16 0 0 0,0-3 6 0 0,11-17-160 0 0,0 0 0 0 0,1 1 0 0 0,0-1 0 0 0,1 1 0 0 0,0 1 0 0 0,0-1 0 0 0,1 1 0 0 0,0 0 0 0 0,-3 11 0 0 0,7-20-8 0 0,0 0 0 0 0,0-1 0 0 0,0 1 0 0 0,0 0 0 0 0,0 0 0 0 0,0-1 0 0 0,1 1 0 0 0,-1 0 0 0 0,0-1 0 0 0,0 1 0 0 0,0 0 0 0 0,1 0 0 0 0,-1-1 0 0 0,0 1 0 0 0,1-1 0 0 0,-1 1 0 0 0,0 0 0 0 0,1-1 0 0 0,-1 1 0 0 0,1-1-1 0 0,-1 1 1 0 0,1-1 0 0 0,-1 1 0 0 0,1-1 0 0 0,-1 1 0 0 0,1-1 0 0 0,1 1 0 0 0,24 4 63 0 0,28-10-226 0 0,-29 1-486 0 0,48-12-2054 0 0,-27 0-2241 0 0,-31 9 2169 0 0</inkml:trace>
</inkml:ink>
</file>

<file path=ppt/ink/ink3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35.477"/>
    </inkml:context>
    <inkml:brush xml:id="br0">
      <inkml:brushProperty name="width" value="0.1" units="cm"/>
      <inkml:brushProperty name="height" value="0.1" units="cm"/>
      <inkml:brushProperty name="color" value="#E71224"/>
    </inkml:brush>
  </inkml:definitions>
  <inkml:trace contextRef="#ctx0" brushRef="#br0">1 149 1632 0 0,'0'0'8495'0'0,"5"-11"-8577"0"0,17-38-21 0 0,-20 46 104 0 0,1 0 1 0 0,-1 0-1 0 0,0 0 0 0 0,1 1 0 0 0,-1-1 1 0 0,1 1-1 0 0,0 0 0 0 0,0 0 0 0 0,0 0 1 0 0,0 0-1 0 0,0 0 0 0 0,1 0 0 0 0,-1 1 1 0 0,0 0-1 0 0,1 0 0 0 0,6-2 0 0 0,3-1 36 0 0,26-8 44 0 0,0 2 1 0 0,1 1 0 0 0,0 2 0 0 0,71-2 0 0 0,-79 9-262 0 0</inkml:trace>
</inkml:ink>
</file>

<file path=ppt/ink/ink3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36.077"/>
    </inkml:context>
    <inkml:brush xml:id="br0">
      <inkml:brushProperty name="width" value="0.1" units="cm"/>
      <inkml:brushProperty name="height" value="0.1" units="cm"/>
      <inkml:brushProperty name="color" value="#E71224"/>
    </inkml:brush>
  </inkml:definitions>
  <inkml:trace contextRef="#ctx0" brushRef="#br0">121 58 3800 0 0,'0'0'11469'0'0,"-1"-39"-10659"0"0,-1 21-1715 0 0,-4 30-471 0 0,-3 11 1257 0 0,-10 19-16 0 0,2 1 0 0 0,2 1-1 0 0,1 0 1 0 0,3 1 0 0 0,-10 76 0 0 0,18-93 165 0 0,1 0 1 0 0,1 0 0 0 0,2 0-1 0 0,1 0 1 0 0,1 0 0 0 0,1-1-1 0 0,1 1 1 0 0,2-1 0 0 0,1 0 0 0 0,17 41-1 0 0,-17-53-8 0 0,0-1-1 0 0,1 0 1 0 0,0 0 0 0 0,1-1-1 0 0,0 0 1 0 0,1-1-1 0 0,14 12 1 0 0,-17-16 5 0 0,1-1 0 0 0,1 0 0 0 0,-1-1 0 0 0,1 0 0 0 0,0 0 0 0 0,1-1 0 0 0,0-1 0 0 0,-1 0 0 0 0,1 0 0 0 0,21 4 0 0 0,-32-8-3 0 0,0 0 0 0 0,1 0 0 0 0,-1 0 0 0 0,1 0 1 0 0,-1 1-1 0 0,0-1 0 0 0,1 0 0 0 0,-1 0 0 0 0,1 0 0 0 0,-1 0 0 0 0,1 0 0 0 0,-1 0 0 0 0,0 0 0 0 0,1-1 0 0 0,-1 1 0 0 0,1 0 0 0 0,-1 0 0 0 0,0 0 0 0 0,1 0 0 0 0,-1 0 0 0 0,0-1 0 0 0,1 1 0 0 0,-1 0 0 0 0,0 0 1 0 0,1-1-1 0 0,-1 1 0 0 0,0 0 0 0 0,1 0 0 0 0,-1-1 0 0 0,0 1 0 0 0,1-1 0 0 0,-1-14-4051 0 0,-1 1-171 0 0,1-11-1874 0 0</inkml:trace>
</inkml:ink>
</file>

<file path=ppt/ink/ink3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39.032"/>
    </inkml:context>
    <inkml:brush xml:id="br0">
      <inkml:brushProperty name="width" value="0.1" units="cm"/>
      <inkml:brushProperty name="height" value="0.1" units="cm"/>
      <inkml:brushProperty name="color" value="#E71224"/>
    </inkml:brush>
  </inkml:definitions>
  <inkml:trace contextRef="#ctx0" brushRef="#br0">106 149 1552 0 0,'0'0'7209'0'0,"-2"-6"-7022"0"0,-8-18-192 0 0,10 24-25 0 0,0-1 1 0 0,0 1-1 0 0,1-1 1 0 0,-1 0-1 0 0,0 1 1 0 0,0-1-1 0 0,1 1 1 0 0,-1-1-1 0 0,0 1 1 0 0,1-1-1 0 0,-1 1 1 0 0,1 0-1 0 0,-1-1 1 0 0,1 1-1 0 0,-1-1 1 0 0,1 1-1 0 0,-1 0 1 0 0,1-1-1 0 0,-1 1 1 0 0,1 0-1 0 0,-1 0 1 0 0,1-1-1 0 0,-1 1 1 0 0,1 0-1 0 0,0 0 1 0 0,-1 0-1 0 0,1 0 1 0 0,0 0-1 0 0,-1 0 1 0 0,1 0-1 0 0,-1 0 1 0 0,1 0-1 0 0,0 0 1 0 0,0 0-1 0 0,0 0 25 0 0,-1 0 0 0 0,1-1 0 0 0,0 1 0 0 0,-1 0 0 0 0,1 0 0 0 0,0 0 0 0 0,0 0 0 0 0,-1 0 0 0 0,1 0 0 0 0,0 0 0 0 0,-1 0 0 0 0,1 0 0 0 0,0 1 0 0 0,0-1 0 0 0,-1 0 0 0 0,1 0 0 0 0,0 0 0 0 0,-1 1 0 0 0,1-1 0 0 0,-1 1-1 0 0,1-1 1 0 0,0 0 0 0 0,-1 1 0 0 0,1-1 0 0 0,-1 1 0 0 0,1-1 0 0 0,-1 1 0 0 0,1-1 0 0 0,-1 1 0 0 0,1 0 0 0 0,-2 1 82 0 0,1 1 0 0 0,-1-1 0 0 0,0 0-1 0 0,0 0 1 0 0,0 0 0 0 0,0-1 0 0 0,0 1 0 0 0,0 0 0 0 0,0 0-1 0 0,-1-1 1 0 0,1 1 0 0 0,-1 0 0 0 0,1-1 0 0 0,-1 1 0 0 0,0-1 0 0 0,0 0-1 0 0,1 0 1 0 0,-1 0 0 0 0,0 0 0 0 0,0 0 0 0 0,0 0 0 0 0,0 0-1 0 0,0 0 1 0 0,0-1 0 0 0,0 1 0 0 0,-1-1 0 0 0,1 0 0 0 0,0 1-1 0 0,0-1 1 0 0,0 0 0 0 0,-3-1 0 0 0,2 2-57 0 0,1-1 1 0 0,0 0-1 0 0,0 0 0 0 0,0 0 0 0 0,0 0 0 0 0,0 0 1 0 0,0 0-1 0 0,0-1 0 0 0,0 1 0 0 0,0-1 1 0 0,0 1-1 0 0,0-1 0 0 0,0 0 0 0 0,0 0 1 0 0,0 0-1 0 0,0 0 0 0 0,0 0 0 0 0,1 0 1 0 0,-1-1-1 0 0,0 1 0 0 0,1 0 0 0 0,-1-1 1 0 0,1 1-1 0 0,0-1 0 0 0,-1 0 0 0 0,1 1 1 0 0,0-1-1 0 0,0 0 0 0 0,0 0 0 0 0,0 0 0 0 0,0 0 1 0 0,1 0-1 0 0,-1 0 0 0 0,1 0 0 0 0,-1-3 1 0 0,0-2-89 0 0,1 0 0 0 0,1 0 0 0 0,0 0 1 0 0,0 0-1 0 0,0 0 0 0 0,0 0 0 0 0,1 0 1 0 0,5-11-1 0 0,-6 16 19 0 0,0-1 1 0 0,0 1-1 0 0,0 0 1 0 0,1-1-1 0 0,-1 1 0 0 0,1 0 1 0 0,-1 0-1 0 0,1 0 1 0 0,0 0-1 0 0,0 1 1 0 0,0-1-1 0 0,0 0 1 0 0,0 1-1 0 0,0 0 0 0 0,0-1 1 0 0,1 1-1 0 0,-1 0 1 0 0,0 0-1 0 0,1 0 1 0 0,-1 0-1 0 0,1 0 1 0 0,-1 1-1 0 0,1-1 0 0 0,-1 1 1 0 0,1 0-1 0 0,0 0 1 0 0,4 0-1 0 0,-5 1 44 0 0,0-1 0 0 0,0 1 0 0 0,0 0 0 0 0,0 0 0 0 0,0 0-1 0 0,0 0 1 0 0,-1 0 0 0 0,1 0 0 0 0,0 1 0 0 0,0-1 0 0 0,-1 1 0 0 0,1-1 0 0 0,-1 1 0 0 0,0 0-1 0 0,1-1 1 0 0,-1 1 0 0 0,0 0 0 0 0,0 0 0 0 0,0 0 0 0 0,0 0 0 0 0,0 0 0 0 0,0 0 0 0 0,-1 0-1 0 0,1 0 1 0 0,-1 0 0 0 0,0 0 0 0 0,1 0 0 0 0,-1 3 0 0 0,2 9 253 0 0,-1 0 1 0 0,0 27 0 0 0,-2-31-180 0 0,0 0 1 0 0,-1-1 0 0 0,0 1 0 0 0,0 0 0 0 0,-1 0 0 0 0,0-1 0 0 0,-1 0 0 0 0,-8 16 0 0 0,-4 2 92 0 0,-28 36 1 0 0,2-4-59 0 0,42-59-107 0 0,-1 0 1 0 0,1 1 0 0 0,0-1 0 0 0,0 0 0 0 0,0 0 0 0 0,0 1-1 0 0,-1-1 1 0 0,1 0 0 0 0,0 0 0 0 0,0 1 0 0 0,0-1-1 0 0,0 0 1 0 0,0 1 0 0 0,0-1 0 0 0,0 0 0 0 0,0 1-1 0 0,0-1 1 0 0,0 0 0 0 0,0 0 0 0 0,0 1 0 0 0,0-1 0 0 0,0 0-1 0 0,0 1 1 0 0,0-1 0 0 0,0 0 0 0 0,0 0 0 0 0,1 1-1 0 0,-1-1 1 0 0,0 0 0 0 0,0 1 0 0 0,0-1 0 0 0,0 0-1 0 0,0 0 1 0 0,1 0 0 0 0,-1 1 0 0 0,14 4 238 0 0,25-5 362 0 0,-30 0-587 0 0,71-4-209 0 0,110-18 0 0 0,-156 10-3904 0 0,-27 7 1414 0 0</inkml:trace>
</inkml:ink>
</file>

<file path=ppt/ink/ink3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39.482"/>
    </inkml:context>
    <inkml:brush xml:id="br0">
      <inkml:brushProperty name="width" value="0.1" units="cm"/>
      <inkml:brushProperty name="height" value="0.1" units="cm"/>
      <inkml:brushProperty name="color" value="#E71224"/>
    </inkml:brush>
  </inkml:definitions>
  <inkml:trace contextRef="#ctx0" brushRef="#br0">0 1 2904 0 0,'0'0'3747'0'0,"13"10"-4243"0"0,0 0 526 0 0,-4-4 36 0 0,0 1 1 0 0,0 1 0 0 0,0 0 0 0 0,-1 0 0 0 0,-1 0 0 0 0,13 18 0 0 0,2 10 167 0 0,-1 1 0 0 0,-2 0 1 0 0,-2 2-1 0 0,-1 0 1 0 0,-2 1-1 0 0,-2 0 1 0 0,-1 1-1 0 0,-2 0 0 0 0,-2 1 1 0 0,-2-1-1 0 0,-2 1 1 0 0,-4 71-1 0 0,0-98-38 0 0,-1 1 1 0 0,-1-1-1 0 0,0 0 0 0 0,-1 0 1 0 0,-1 0-1 0 0,-1 0 0 0 0,0-1 0 0 0,0 0 1 0 0,-2 0-1 0 0,1-1 0 0 0,-2 0 0 0 0,0 0 1 0 0,0-1-1 0 0,-1 0 0 0 0,-16 14 1 0 0,22-22-147 0 0,0 0 0 0 0,0 1 0 0 0,0-1 0 0 0,0 1 1 0 0,-4 7-1 0 0</inkml:trace>
</inkml:ink>
</file>

<file path=ppt/ink/ink3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40.470"/>
    </inkml:context>
    <inkml:brush xml:id="br0">
      <inkml:brushProperty name="width" value="0.1" units="cm"/>
      <inkml:brushProperty name="height" value="0.1" units="cm"/>
      <inkml:brushProperty name="color" value="#E71224"/>
    </inkml:brush>
  </inkml:definitions>
  <inkml:trace contextRef="#ctx0" brushRef="#br0">91 0 3284 0 0,'0'0'8612'0'0,"-2"6"-8176"0"0,-20 75 133 0 0,4 1 0 0 0,-10 96 0 0 0,23-142-470 0 0,-8 105-980 0 0,11-48-4957 0 0</inkml:trace>
</inkml:ink>
</file>

<file path=ppt/ink/ink3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40.990"/>
    </inkml:context>
    <inkml:brush xml:id="br0">
      <inkml:brushProperty name="width" value="0.1" units="cm"/>
      <inkml:brushProperty name="height" value="0.1" units="cm"/>
      <inkml:brushProperty name="color" value="#E71224"/>
    </inkml:brush>
  </inkml:definitions>
  <inkml:trace contextRef="#ctx0" brushRef="#br0">0 149 2916 0 0,'0'0'3875'0'0,"0"-14"-3431"0"0,2-44-380 0 0,-1 54-77 0 0,0 0 0 0 0,0 0 0 0 0,1 0 0 0 0,-1 0 0 0 0,1 1 0 0 0,0-1 0 0 0,0 0 0 0 0,0 1 1 0 0,0-1-1 0 0,1 1 0 0 0,0 0 0 0 0,-1 0 0 0 0,1 0 0 0 0,0 0 0 0 0,0 0 0 0 0,1 1 0 0 0,-1 0 0 0 0,1-1 1 0 0,-1 1-1 0 0,1 0 0 0 0,-1 0 0 0 0,1 1 0 0 0,0-1 0 0 0,0 1 0 0 0,0 0 0 0 0,0 0 0 0 0,0 0 0 0 0,0 1 0 0 0,0-1 1 0 0,0 1-1 0 0,1 0 0 0 0,-1 0 0 0 0,7 2 0 0 0,-9-2 17 0 0,0 1-1 0 0,1 0 1 0 0,-1 1 0 0 0,0-1 0 0 0,0 0-1 0 0,0 1 1 0 0,0-1 0 0 0,0 1-1 0 0,0-1 1 0 0,0 1 0 0 0,0 0 0 0 0,-1 0-1 0 0,1 0 1 0 0,-1 0 0 0 0,1 0 0 0 0,-1 0-1 0 0,0 1 1 0 0,0-1 0 0 0,0 0-1 0 0,0 1 1 0 0,0-1 0 0 0,0 1 0 0 0,-1-1-1 0 0,1 5 1 0 0,2 7 115 0 0,-1 1 1 0 0,-1-1-1 0 0,-1 14 0 0 0,0-16-45 0 0,-1 0-1 0 0,-1 1 1 0 0,0-1-1 0 0,-1-1 1 0 0,0 1 0 0 0,-1 0-1 0 0,0-1 1 0 0,-9 18 0 0 0,9-21-68 0 0,0 0 1 0 0,-1-1 0 0 0,0 1-1 0 0,0-1 1 0 0,-1 0 0 0 0,0 0 0 0 0,0 0-1 0 0,-1-1 1 0 0,0 0 0 0 0,0-1 0 0 0,0 1-1 0 0,-11 5 1 0 0,3-9-3362 0 0</inkml:trace>
</inkml:ink>
</file>

<file path=ppt/ink/ink3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41.473"/>
    </inkml:context>
    <inkml:brush xml:id="br0">
      <inkml:brushProperty name="width" value="0.1" units="cm"/>
      <inkml:brushProperty name="height" value="0.1" units="cm"/>
      <inkml:brushProperty name="color" value="#E71224"/>
    </inkml:brush>
  </inkml:definitions>
  <inkml:trace contextRef="#ctx0" brushRef="#br0">1 72 1696 0 0,'0'0'5133'0'0,"11"10"-4974"0"0,34 33 13 0 0,-40-38-137 0 0,-1 1 1 0 0,1 0-1 0 0,-2 0 1 0 0,1 0-1 0 0,-1 1 1 0 0,0-1-1 0 0,0 1 1 0 0,0 0-1 0 0,-1 0 1 0 0,0 0-1 0 0,-1 0 1 0 0,1 0-1 0 0,-2 1 1 0 0,1-1-1 0 0,-1 0 0 0 0,0 0 1 0 0,-1 12-1 0 0,1-4 118 0 0,0-15-124 0 0,0 1 1 0 0,0-1-1 0 0,0 1 1 0 0,1-1-1 0 0,-1 1 1 0 0,0-1 0 0 0,0 1-1 0 0,0-1 1 0 0,0 1-1 0 0,0-1 1 0 0,0 1-1 0 0,0-1 1 0 0,0 1-1 0 0,0-1 1 0 0,0 1 0 0 0,-1-1-1 0 0,1 1 1 0 0,0-1-1 0 0,0 1 1 0 0,0-1-1 0 0,-1 1 1 0 0,1-1-1 0 0,0 1 1 0 0,0-1 0 0 0,-1 0-1 0 0,1 1 1 0 0,0-1-1 0 0,-1 1 1 0 0,1-1-1 0 0,0 0 1 0 0,-1 1-1 0 0,1-1 1 0 0,-1 0 0 0 0,1 0-1 0 0,-1 1 1 0 0,1-1-1 0 0,-1 0 1 0 0,1 0-1 0 0,0 0 1 0 0,-1 1-1 0 0,1-1 1 0 0,-1 0 0 0 0,0 0-1 0 0,1 0 1 0 0,-1 0-1 0 0,1 0 1 0 0,-1 0-1 0 0,1 0 1 0 0,-1 0-1 0 0,1 0 1 0 0,-1 0 0 0 0,1-1-1 0 0,-1 1 1 0 0,-1-1 63 0 0,0 0 0 0 0,0 0 1 0 0,0 0-1 0 0,1-1 0 0 0,-1 1 0 0 0,1 0 1 0 0,-1-1-1 0 0,1 1 0 0 0,-1-1 1 0 0,1 1-1 0 0,-2-5 0 0 0,0 1-194 0 0,1 0 0 0 0,0-1 0 0 0,1 0 0 0 0,0 0 0 0 0,0 1 0 0 0,0-1 0 0 0,0 0 0 0 0,1 0 1 0 0,0 0-1 0 0,0 0 0 0 0,1 0 0 0 0,1-6 0 0 0,0 0-758 0 0,0 0 0 0 0,2 0 0 0 0,-1 0-1 0 0,10-20 1 0 0,2 4-1087 0 0,0 4 6 0 0</inkml:trace>
  <inkml:trace contextRef="#ctx0" brushRef="#br0" timeOffset="1">269 0 84 0 0,'0'0'5264'0'0,"69"76"-4895"0"0,-66-62-137 0 0,-1-1-36 0 0,1 0-40 0 0,-3-2-92 0 0,1 0 16 0 0,-1 0 88 0 0,0-3-88 0 0,0 0-80 0 0,-3-5-1277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6T18:47:29.054"/>
    </inkml:context>
    <inkml:brush xml:id="br0">
      <inkml:brushProperty name="width" value="0.035" units="cm"/>
      <inkml:brushProperty name="height" value="0.035" units="cm"/>
    </inkml:brush>
  </inkml:definitions>
  <inkml:trace contextRef="#ctx0" brushRef="#br0">25 269 2916,'-7'-3'5218,"-10"-6"-1936,17 6-3333,13 2 230,110-4-49,127-23-1,-134 13-143,206-22 16,348-45-35,-606 76 41,25-6 83,-90 12-45,0 1-1,0-1 1,0 0 0,1 1-1,-1-1 1,0 1 0,0 0-1,1-1 1,-1 1-1,1 0 1,-1-1 0,0 1-1,1 0 1,-1-1 0,1 1-1,0 0 1,-1 0-1,1 0 1,-1 0 0,1-1-1,0 1 1,0 0 0,0 0-1,0 0 1,-1 0 0,1 1-1,2 39 213,18 38-312,-9-49-3,2 0-1,1-1 0,1-1 0,2 0 1,0-1-1,2-1 0,26 28 0,4-3-306,2-2 0,66 49-1,-103-84 300,-14-4 132,-2-8-47,-1 0 1,1-1-1,0 1 0,-1-1 0,1 0 0,-1 0 1,1 0-1,-1 0 0,-3 1 0,-2 1-13,-250 92 67,-251 75-79,392-142 155,-1-6 1,-166 11-1,50-26 1251,165-8-132,-98-14 0,165 15-1270,-3-1 32,-1 0 0,1 0 0,-1 0 0,1-1 0,0 1 0,-6-4 1,9 4-48,1 0 1,-1 0 0,0-1 0,1 1 0,-1-1 0,1 1-1,-1-1 1,1 0 0,0 1 0,0-1 0,0 0 0,0 0 0,0 0-1,0 0 1,0 0 0,0 0 0,1 0 0,-1 0 0,1-3-1,-5-36-137,2 0-1,3 1 1,5-57-1,-1 19 148,-3 25 28,-1-181 254,-19 36 451,14 168-706,-1 1 1,-1 0-1,-2 1 1,-19-46 0,18 58-661,11 24-2179,12 30-862,3-6 1054,8 2-1521</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4:14.595"/>
    </inkml:context>
    <inkml:brush xml:id="br0">
      <inkml:brushProperty name="width" value="0.035" units="cm"/>
      <inkml:brushProperty name="height" value="0.035" units="cm"/>
    </inkml:brush>
  </inkml:definitions>
  <inkml:trace contextRef="#ctx0" brushRef="#br0">0 156 1932,'1'-8'5295,"10"4"-3472,17 1-2094,-21 3 903,467-61 990,-232 25-1150,-54 19 118,206 8-1,-330 10-524,446-14 1198,-371 7-832,-21 8-244,136 18 0,-68-3-127,203 15-52,-282-27 19,-77-5-13,-1 1 0,0 1 0,0 1 0,55 14-1,-47-6-45,-19-7-2,0 1 0,27 12 0,-43-13-7,-1-1-1,0 1 1,0 0 0,-1 0 0,1 0 0,-1 0 0,0 0 0,0 0 0,0 0 0,0 0 0,-2 4-1,2 0 28,-32 246 233,14-140-180,-43 357 126,50-405-82,7-44-2,1-1 0,0 0 0,2 1-1,1 36 1,8-40-7,-6-16 296,-5-4 571,2 1-886,1 0-103,-1-1 1,-1 0-1,1 0 1,0 1-1,0-1 1,-1 1-1,1-1 1,0 1-1,-1 0 1,0-1-1,1 1 1,-1 0-1,0 0 1,1 0-1,-1 0 1,0 0-1,-2 0 1,-3-2-1508,0 0-1,-1 0 1,1 1 0,-11-3-1,-7 1-4469</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7:22.774"/>
    </inkml:context>
    <inkml:brush xml:id="br0">
      <inkml:brushProperty name="width" value="0.035" units="cm"/>
      <inkml:brushProperty name="height" value="0.035" units="cm"/>
    </inkml:brush>
  </inkml:definitions>
  <inkml:trace contextRef="#ctx0" brushRef="#br0">66 30 8753,'-9'-30'6878,"3"35"-11720,-27 22 980,16-13 1595</inkml:trace>
</inkml:ink>
</file>

<file path=ppt/ink/ink4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41.914"/>
    </inkml:context>
    <inkml:brush xml:id="br0">
      <inkml:brushProperty name="width" value="0.1" units="cm"/>
      <inkml:brushProperty name="height" value="0.1" units="cm"/>
      <inkml:brushProperty name="color" value="#E71224"/>
    </inkml:brush>
  </inkml:definitions>
  <inkml:trace contextRef="#ctx0" brushRef="#br0">1 220 1800 0 0,'0'0'2201'0'0,"13"12"-2531"0"0,-4-4 363 0 0,8 6 89 0 0,0 1 0 0 0,-2 0 0 0 0,0 1 0 0 0,17 24 0 0 0,-28-34 8 0 0,-2 0 1 0 0,1 0 0 0 0,-1 1 0 0 0,0-1-1 0 0,0 1 1 0 0,0 0 0 0 0,-1 0 0 0 0,0-1-1 0 0,-1 1 1 0 0,0 0 0 0 0,0 7 0 0 0,0-14-95 0 0,0-1 1 0 0,0 1 0 0 0,0 0 0 0 0,0 0 0 0 0,0 0 0 0 0,-1-1 0 0 0,1 1 0 0 0,0 0 0 0 0,0 0 0 0 0,0 0 0 0 0,0 0 0 0 0,0-1 0 0 0,0 1 0 0 0,-1 0 0 0 0,1 0 0 0 0,0 0 0 0 0,0 0 0 0 0,0 0 0 0 0,-1 0 0 0 0,1 0 0 0 0,0 0-1 0 0,0-1 1 0 0,0 1 0 0 0,-1 0 0 0 0,1 0 0 0 0,0 0 0 0 0,0 0 0 0 0,0 0 0 0 0,-1 0 0 0 0,1 0 0 0 0,0 0 0 0 0,0 0 0 0 0,0 0 0 0 0,-1 0 0 0 0,1 0 0 0 0,0 0 0 0 0,0 0 0 0 0,0 1 0 0 0,-1-1 0 0 0,1 0 0 0 0,0 0 0 0 0,0 0-1 0 0,0 0 1 0 0,0 0 0 0 0,-1 0 0 0 0,1 0 0 0 0,0 1 0 0 0,0-1 0 0 0,0 0 0 0 0,0 0 0 0 0,-1 0 0 0 0,1 0 0 0 0,0 1 0 0 0,0-1 0 0 0,0 0 0 0 0,0 0 0 0 0,0 0 0 0 0,0 1 0 0 0,-1-13-84 0 0,0-1 1 0 0,1 1-1 0 0,1 0 1 0 0,0 0-1 0 0,3-14 1 0 0,-2 19 50 0 0,-1 1 1 0 0,1-1-1 0 0,0 1 0 0 0,1 0 1 0 0,-1-1-1 0 0,1 1 0 0 0,1 0 0 0 0,-1 1 1 0 0,1-1-1 0 0,8-9 0 0 0,-11 14 1 0 0,-1 0-1 0 0,1 1 0 0 0,0-1 1 0 0,0 0-1 0 0,0 1 0 0 0,0-1 1 0 0,0 1-1 0 0,0-1 0 0 0,0 1 1 0 0,0-1-1 0 0,0 1 0 0 0,0 0 1 0 0,0-1-1 0 0,0 1 0 0 0,0 0 1 0 0,0 0-1 0 0,1 0 0 0 0,-1 0 1 0 0,0 0-1 0 0,0 0 0 0 0,0 0 1 0 0,0 0-1 0 0,2 1 0 0 0,0 0 38 0 0,-1 0-1 0 0,1 0 1 0 0,0 0-1 0 0,-1 1 0 0 0,0-1 1 0 0,1 1-1 0 0,-1 0 1 0 0,0 0-1 0 0,3 2 0 0 0,2 3 66 0 0,-1 1-1 0 0,0-1 0 0 0,0 2 0 0 0,6 10 0 0 0,-4-2 33 0 0,-1 0 0 0 0,-1 0 0 0 0,-1 1-1 0 0,-1-1 1 0 0,4 23 0 0 0,3 16-3315 0 0,-9-51 857 0 0</inkml:trace>
  <inkml:trace contextRef="#ctx0" brushRef="#br0" timeOffset="1">531 1 4196 0 0,'0'0'6644'0'0,"0"13"-7066"0"0,9 251 1942 0 0,-7-247-1697 0 0,14 153 481 0 0,-1-58-7744 0 0</inkml:trace>
</inkml:ink>
</file>

<file path=ppt/ink/ink4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42.403"/>
    </inkml:context>
    <inkml:brush xml:id="br0">
      <inkml:brushProperty name="width" value="0.1" units="cm"/>
      <inkml:brushProperty name="height" value="0.1" units="cm"/>
      <inkml:brushProperty name="color" value="#E71224"/>
    </inkml:brush>
  </inkml:definitions>
  <inkml:trace contextRef="#ctx0" brushRef="#br0">1 720 3708 0 0,'0'0'6193'0'0,"76"-31"-8177"0"0,-55 28 1932 0 0,3-1-12 0 0,-1 1-16 0 0,0-1-620 0 0,-6 3-1229 0 0,10-7-935 0 0</inkml:trace>
  <inkml:trace contextRef="#ctx0" brushRef="#br0" timeOffset="1">730 0 7613 0 0,'0'0'4217'0'0,"-7"12"-4593"0"0,-6 13 594 0 0,1 0-1 0 0,1 1 0 0 0,-14 48 1 0 0,14-27-113 0 0,2 0 0 0 0,3 0 0 0 0,1 1 0 0 0,2 0 0 0 0,6 71 0 0 0,-1-92-91 0 0,2 0-1 0 0,1 0 0 0 0,0-1 1 0 0,2 0-1 0 0,2 0 0 0 0,0 0 0 0 0,1-1 1 0 0,2-1-1 0 0,0 0 0 0 0,2 0 1 0 0,20 27-1 0 0,-24-39-21 0 0,1 0 1 0 0,1-1-1 0 0,0 0 1 0 0,0 0-1 0 0,1-2 1 0 0,1 1-1 0 0,-1-2 0 0 0,1 0 1 0 0,22 9-1 0 0,-25-12-475 0 0,1-1-1 0 0,-1 0 1 0 0,1-1-1 0 0,0 0 1 0 0,0-1-1 0 0,0 0 0 0 0,1-1 1 0 0,-1 0-1 0 0,0-1 1 0 0,1-1-1 0 0,-1 0 1 0 0,0 0-1 0 0,14-4 1 0 0,-4-2-2346 0 0</inkml:trace>
</inkml:ink>
</file>

<file path=ppt/ink/ink4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44.370"/>
    </inkml:context>
    <inkml:brush xml:id="br0">
      <inkml:brushProperty name="width" value="0.1" units="cm"/>
      <inkml:brushProperty name="height" value="0.1" units="cm"/>
      <inkml:brushProperty name="color" value="#E71224"/>
    </inkml:brush>
  </inkml:definitions>
  <inkml:trace contextRef="#ctx0" brushRef="#br0">116 100 184 0 0,'-2'2'11913'0'0,"-14"12"-11935"0"0,4 2 68 0 0,1 1 0 0 0,0 0 0 0 0,1 1 0 0 0,1 0-1 0 0,1 1 1 0 0,0 0 0 0 0,2 0 0 0 0,0 1 0 0 0,1 0 0 0 0,1 0 0 0 0,1 0-1 0 0,1 0 1 0 0,0 33 0 0 0,2-52-53 0 0,0 1 0 0 0,0 0-1 0 0,0 0 1 0 0,1-1 0 0 0,-1 1 0 0 0,0 0-1 0 0,1-1 1 0 0,0 1 0 0 0,-1 0 0 0 0,1-1-1 0 0,0 1 1 0 0,0-1 0 0 0,-1 1 0 0 0,1-1-1 0 0,0 0 1 0 0,1 1 0 0 0,-1-1 0 0 0,0 0-1 0 0,0 0 1 0 0,3 2 0 0 0,-1-1 23 0 0,0 0 0 0 0,0 0 0 0 0,1-1 0 0 0,-1 1 0 0 0,0-1 0 0 0,1 0 0 0 0,0 0 0 0 0,-1 0 0 0 0,6 0 0 0 0,-1 0 60 0 0,0-1 0 0 0,-1 1 0 0 0,1-2 0 0 0,0 1-1 0 0,0-1 1 0 0,0 0 0 0 0,0-1 0 0 0,12-4 0 0 0,-10 2-8 0 0,0-2 1 0 0,0 1 0 0 0,0-2-1 0 0,-1 1 1 0 0,0-1-1 0 0,-1 0 1 0 0,1-1 0 0 0,-1 0-1 0 0,-1-1 1 0 0,1 1-1 0 0,-1-1 1 0 0,-1-1 0 0 0,0 1-1 0 0,0-1 1 0 0,-1 0-1 0 0,0-1 1 0 0,-1 1 0 0 0,0-1-1 0 0,-1 0 1 0 0,0 0-1 0 0,-1 0 1 0 0,0 0 0 0 0,0 0-1 0 0,-1-23 1 0 0,-1 25-49 0 0,0-1 1 0 0,0 1-1 0 0,-1-1 0 0 0,0 1 1 0 0,-1 0-1 0 0,0 0 1 0 0,0-1-1 0 0,-1 1 0 0 0,0 1 1 0 0,-1-1-1 0 0,0 0 1 0 0,0 1-1 0 0,-1 0 1 0 0,0 0-1 0 0,-1 0 0 0 0,0 1 1 0 0,0-1-1 0 0,0 1 1 0 0,-1 1-1 0 0,-10-9 0 0 0,13 12-81 0 0,1 1 0 0 0,-1 0 0 0 0,0 0-1 0 0,0 0 1 0 0,0 0 0 0 0,0 0-1 0 0,0 1 1 0 0,0 0 0 0 0,0 0-1 0 0,-1 0 1 0 0,1 0 0 0 0,0 1-1 0 0,-5 0 1 0 0,7 0-138 0 0,0 0 0 0 0,0 0 0 0 0,0 1 0 0 0,0-1 0 0 0,0 1 0 0 0,1-1 1 0 0,-1 1-1 0 0,0 0 0 0 0,0 0 0 0 0,1-1 0 0 0,-1 1 0 0 0,0 0 0 0 0,-1 2 0 0 0,1-1-278 0 0,1-1 0 0 0,-1 1 0 0 0,1 0 0 0 0,0 0-1 0 0,-1 0 1 0 0,1 0 0 0 0,0 0 0 0 0,0 0 0 0 0,0 0 0 0 0,1 0 0 0 0,-1 0 0 0 0,0 0 0 0 0,0 4-1 0 0</inkml:trace>
</inkml:ink>
</file>

<file path=ppt/ink/ink4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45.074"/>
    </inkml:context>
    <inkml:brush xml:id="br0">
      <inkml:brushProperty name="width" value="0.1" units="cm"/>
      <inkml:brushProperty name="height" value="0.1" units="cm"/>
      <inkml:brushProperty name="color" value="#E71224"/>
    </inkml:brush>
  </inkml:definitions>
  <inkml:trace contextRef="#ctx0" brushRef="#br0">90 73 100 0 0,'0'0'8712'0'0,"-1"-11"-7944"0"0,-2-2-458 0 0,-2-35 1998 0 0,23 68-4127 0 0,3 8 1963 0 0,-2 1 1 0 0,-2 0-1 0 0,0 1 1 0 0,-2 1-1 0 0,-2 0 1 0 0,0 1-1 0 0,-2 0 1 0 0,-2 1-1 0 0,8 43 0 0 0,-13-49-42 0 0,-1 1 0 0 0,-1 0 0 0 0,-1 1 0 0 0,-1-1 0 0 0,-2 0-1 0 0,-1 0 1 0 0,-1-1 0 0 0,-1 1 0 0 0,-2-1 0 0 0,0 0-1 0 0,-20 44 1 0 0,19-55 162 0 0,0-1-1 0 0,-1-1 1 0 0,-1 0-1 0 0,0 0 1 0 0,-17 18-1 0 0,20-24-19 0 0,-1-1 0 0 0,0 0-1 0 0,-1 0 1 0 0,1-1-1 0 0,-1 0 1 0 0,-1 0-1 0 0,1-1 1 0 0,-1 0 0 0 0,-18 6-1 0 0,8-8-197 0 0,13-4-2526 0 0</inkml:trace>
</inkml:ink>
</file>

<file path=ppt/ink/ink4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46.377"/>
    </inkml:context>
    <inkml:brush xml:id="br0">
      <inkml:brushProperty name="width" value="0.1" units="cm"/>
      <inkml:brushProperty name="height" value="0.1" units="cm"/>
      <inkml:brushProperty name="color" value="#E71224"/>
    </inkml:brush>
  </inkml:definitions>
  <inkml:trace contextRef="#ctx0" brushRef="#br0">42 32 1240 0 0,'0'0'7860'0'0,"5"-2"-7596"0"0,14-2-501 0 0,-19 4 236 0 0,0 0 1 0 0,1 0 0 0 0,-1 0-1 0 0,0 1 1 0 0,0-1 0 0 0,0 0-1 0 0,1 0 1 0 0,-1 0 0 0 0,0 1-1 0 0,0-1 1 0 0,0 0 0 0 0,0 0-1 0 0,0 0 1 0 0,0 1 0 0 0,1-1-1 0 0,-1 0 1 0 0,0 0-1 0 0,0 1 1 0 0,0-1 0 0 0,0 0-1 0 0,0 0 1 0 0,0 1 0 0 0,0-1-1 0 0,0 0 1 0 0,0 0 0 0 0,0 1-1 0 0,0-1 1 0 0,0 0 0 0 0,0 0-1 0 0,0 1 1 0 0,0-1-1 0 0,0 0 1 0 0,0 0 0 0 0,-1 1-1 0 0,-7 14 265 0 0,-17 17 455 0 0,23-30-631 0 0,1-1-1 0 0,-1 1 1 0 0,0 0 0 0 0,0-1-1 0 0,0 1 1 0 0,0-1-1 0 0,0 0 1 0 0,0 1-1 0 0,0-1 1 0 0,0 0 0 0 0,0 0-1 0 0,0-1 1 0 0,-1 1-1 0 0,-3 1 492 0 0,6-4-584 0 0,1 0-1 0 0,0 0 0 0 0,0 0 1 0 0,-1 0-1 0 0,1 0 0 0 0,1 1 0 0 0,-1-1 1 0 0,0 0-1 0 0,0 1 0 0 0,1-1 1 0 0,-1 1-1 0 0,0-1 0 0 0,1 1 1 0 0,0 0-1 0 0,2-2 0 0 0,-2 1-66 0 0,12-12-418 0 0,-10 10 400 0 0,0 0-1 0 0,0 0 1 0 0,0 0 0 0 0,0 0 0 0 0,1 1-1 0 0,-1-1 1 0 0,1 1 0 0 0,0 0 0 0 0,0 1-1 0 0,0-1 1 0 0,0 1 0 0 0,1 0-1 0 0,-1 0 1 0 0,7 0 0 0 0,-12 2 73 0 0,1 0 0 0 0,-1 1 0 0 0,1 0-1 0 0,-1-1 1 0 0,1 1 0 0 0,-1-1 0 0 0,1 1 0 0 0,-1-1 0 0 0,0 1 0 0 0,0 0-1 0 0,1-1 1 0 0,-1 1 0 0 0,0 0 0 0 0,0-1 0 0 0,0 1 0 0 0,1 0 0 0 0,-1 0 0 0 0,0-1-1 0 0,0 1 1 0 0,0 0 0 0 0,0-1 0 0 0,0 1 0 0 0,0 0 0 0 0,-1-1 0 0 0,1 1 0 0 0,0 0-1 0 0,0 0 1 0 0,0-1 0 0 0,-1 1 0 0 0,0 0 0 0 0,-7 25 537 0 0,3-20-361 0 0,-1-1 1 0 0,1 0-1 0 0,-1 0 1 0 0,0 0-1 0 0,0-1 1 0 0,0 1-1 0 0,-1-1 1 0 0,1-1-1 0 0,-1 0 1 0 0,0 1-1 0 0,-9 1 1 0 0,22-9 3 0 0,0-1 1 0 0,-1 0 0 0 0,0 0 0 0 0,9-11-1 0 0,0 0-293 0 0,4 0-7 0 0,-14 14-89 0 0,0-2-1 0 0,0 1 0 0 0,0 0 1 0 0,-1-1-1 0 0,1 1 0 0 0,-1-1 1 0 0,0 0-1 0 0,0 0 1 0 0,4-8-1 0 0</inkml:trace>
</inkml:ink>
</file>

<file path=ppt/ink/ink4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48.288"/>
    </inkml:context>
    <inkml:brush xml:id="br0">
      <inkml:brushProperty name="width" value="0.1" units="cm"/>
      <inkml:brushProperty name="height" value="0.1" units="cm"/>
      <inkml:brushProperty name="color" value="#E71224"/>
    </inkml:brush>
  </inkml:definitions>
  <inkml:trace contextRef="#ctx0" brushRef="#br0">1 3 1240 0 0,'0'0'7194'0'0,"32"-2"-7410"0"0,5 3 316 0 0,44 9 0 0 0,-17-2 503 0 0,327 30 724 0 0,342 37 843 0 0,-692-70-2168 0 0,322 42 296 0 0,-8 31-32 0 0,-327-71-308 0 0,32 11 29 0 0,-56-16-14 0 0,1 0 1 0 0,-1 0 0 0 0,0 0-1 0 0,1 1 1 0 0,-1-1-1 0 0,0 1 1 0 0,0 0-1 0 0,-1 0 1 0 0,6 6 0 0 0,-8-9-20 0 0,-1 0 0 0 0,0 1 0 0 0,0-1 0 0 0,0 0 1 0 0,1 0-1 0 0,-1 0 0 0 0,0 0 0 0 0,0 1 1 0 0,0-1-1 0 0,0 0 0 0 0,0 0 0 0 0,1 0 0 0 0,-1 0 1 0 0,0 1-1 0 0,0-1 0 0 0,0 0 0 0 0,0 0 1 0 0,0 1-1 0 0,0-1 0 0 0,0 0 0 0 0,0 0 0 0 0,0 0 1 0 0,0 1-1 0 0,0-1 0 0 0,0 0 0 0 0,0 0 1 0 0,0 1-1 0 0,0-1 0 0 0,0 0 0 0 0,0 0 1 0 0,0 0-1 0 0,0 1 0 0 0,0-1 0 0 0,0 0 0 0 0,0 0 1 0 0,0 0-1 0 0,-1 1 0 0 0,1-1 0 0 0,0 0 1 0 0,0 0-1 0 0,0 0 0 0 0,0 1 0 0 0,0-1 0 0 0,-1 0 1 0 0,1 0-1 0 0,0 0 0 0 0,0 0 0 0 0,0 0 1 0 0,-1 1-1 0 0,-13-1-3633 0 0,-2-4-26 0 0</inkml:trace>
</inkml:ink>
</file>

<file path=ppt/ink/ink4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48.710"/>
    </inkml:context>
    <inkml:brush xml:id="br0">
      <inkml:brushProperty name="width" value="0.1" units="cm"/>
      <inkml:brushProperty name="height" value="0.1" units="cm"/>
      <inkml:brushProperty name="color" value="#E71224"/>
    </inkml:brush>
  </inkml:definitions>
  <inkml:trace contextRef="#ctx0" brushRef="#br0">222 0 5196 0 0,'0'0'1397'0'0,"12"7"-2030"0"0,37 24 450 0 0,-45-28 171 0 0,-1 1-1 0 0,0 0 1 0 0,1 0 0 0 0,-1 0 0 0 0,-1 0 0 0 0,1 1 0 0 0,0-1 0 0 0,-1 1 0 0 0,0-1 0 0 0,0 1 0 0 0,-1 0 0 0 0,1 0 0 0 0,-1 0 0 0 0,0 0 0 0 0,0 0 0 0 0,-1 0 0 0 0,1 0 0 0 0,-1 0 0 0 0,0 0 0 0 0,-2 8 0 0 0,2-1-35 0 0,0 10 139 0 0,-2 0-1 0 0,0 0 1 0 0,-2 0 0 0 0,0 0-1 0 0,-1-1 1 0 0,-1 1 0 0 0,-2-1-1 0 0,0 0 1 0 0,-1-1 0 0 0,-1 0-1 0 0,-19 29 1 0 0,18-33 32 0 0,0 0 0 0 0,-2 0 0 0 0,0-1 0 0 0,-1-1 0 0 0,0 0 0 0 0,-1-1 0 0 0,0 0-1 0 0,-1-1 1 0 0,-1-1 0 0 0,0-1 0 0 0,0 0 0 0 0,-1-1 0 0 0,-22 7 0 0 0</inkml:trace>
</inkml:ink>
</file>

<file path=ppt/ink/ink4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49.115"/>
    </inkml:context>
    <inkml:brush xml:id="br0">
      <inkml:brushProperty name="width" value="0.1" units="cm"/>
      <inkml:brushProperty name="height" value="0.1" units="cm"/>
      <inkml:brushProperty name="color" value="#E71224"/>
    </inkml:brush>
  </inkml:definitions>
  <inkml:trace contextRef="#ctx0" brushRef="#br0">544 1 4912 0 0,'0'0'4518'0'0,"-1"16"-6877"0"0,-60 486 4694 0 0,44-387-2125 0 0,-180 884 2860 0 0,144-761-2121 0 0,-151 949 1655 0 0,200-1163-2615 0 0,-3 53-604 0 0,17-105-128 0 0,-4 13 384 0 0,33-89-3863 0 0,-16 43-494 0 0</inkml:trace>
</inkml:ink>
</file>

<file path=ppt/ink/ink4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49.820"/>
    </inkml:context>
    <inkml:brush xml:id="br0">
      <inkml:brushProperty name="width" value="0.1" units="cm"/>
      <inkml:brushProperty name="height" value="0.1" units="cm"/>
      <inkml:brushProperty name="color" value="#E71224"/>
    </inkml:brush>
  </inkml:definitions>
  <inkml:trace contextRef="#ctx0" brushRef="#br0">48 6 92 0 0,'0'0'8869'0'0,"-10"-1"-8332"0"0,-9-1-371 0 0,0 0-159 0 0,41 6-56 0 0,567 68 1865 0 0,4-33-1169 0 0,189 18 33 0 0,263 98 782 0 0,-10 66-1328 0 0,-601-104-16 0 0,-431-115-963 0 0,-8 1-11 0 0,-19 2-766 0 0,-30 2-403 0 0,0-2-918 0 0,-26-5-2785 0 0</inkml:trace>
</inkml:ink>
</file>

<file path=ppt/ink/ink4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51.107"/>
    </inkml:context>
    <inkml:brush xml:id="br0">
      <inkml:brushProperty name="width" value="0.1" units="cm"/>
      <inkml:brushProperty name="height" value="0.1" units="cm"/>
      <inkml:brushProperty name="color" value="#E71224"/>
    </inkml:brush>
  </inkml:definitions>
  <inkml:trace contextRef="#ctx0" brushRef="#br0">23 64 4012 0 0,'0'0'7042'0'0,"5"213"-9012"0"0,-6-171 2520 0 0,-3 1-1 0 0,-18 77 2894 0 0,22-160-3285 0 0,5 14-335 0 0,1 1 0 0 0,1 1-1 0 0,1-1 1 0 0,1 1 0 0 0,23-42 0 0 0,76-106-802 0 0,-103 166 921 0 0,31-40-47 0 0,-33 43 73 0 0,-1 1 0 0 0,0-1-1 0 0,1 1 1 0 0,0 0 0 0 0,-1 0 0 0 0,1 0-1 0 0,0 0 1 0 0,0 1 0 0 0,0-1-1 0 0,0 1 1 0 0,0 0 0 0 0,1 0 0 0 0,-1 0-1 0 0,5-1 1 0 0,-7 2-20 0 0,0 0 0 0 0,1 1 0 0 0,-1-1 0 0 0,0 0 0 0 0,1 1 0 0 0,-1-1 0 0 0,0 1 0 0 0,0 0 0 0 0,0-1 0 0 0,1 1 0 0 0,-1 0 0 0 0,0-1 0 0 0,0 1 0 0 0,0 0 0 0 0,0 0-1 0 0,0 0 1 0 0,0 0 0 0 0,-1 0 0 0 0,1 0 0 0 0,0 1 0 0 0,0-1 0 0 0,-1 0 0 0 0,1 0 0 0 0,-1 0 0 0 0,1 2 0 0 0,12 36-210 0 0,-12-34 242 0 0,8 36 126 0 0,-1 1 0 0 0,-2 0 0 0 0,-2 1-1 0 0,-2-1 1 0 0,-6 79 0 0 0,2-105 21 0 0,-1 1 0 0 0,0 0 0 0 0,-1-1 0 0 0,-1 0 0 0 0,-1 0 0 0 0,-7 17 0 0 0,17-48-4628 0 0,8-5 666 0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7:23.993"/>
    </inkml:context>
    <inkml:brush xml:id="br0">
      <inkml:brushProperty name="width" value="0.035" units="cm"/>
      <inkml:brushProperty name="height" value="0.035" units="cm"/>
    </inkml:brush>
  </inkml:definitions>
  <inkml:trace contextRef="#ctx0" brushRef="#br0">3 2 1044,'-1'-1'12921,"0"0"-11745,1 2-822,3-1-529,231 10 100,-244-11-233,10 0 220,3 2-452,52 11 671,-36-7-25,-1 0 0,1-2 1,30 2-1,47 5 228,-86-8-340,-4-1-15,-9-3 80,3 1-5,0 1 20,-2 0 18,4 0-135,-2 0 10,-17-8-5603,-3-2 3110,-5-3-395</inkml:trace>
</inkml:ink>
</file>

<file path=ppt/ink/ink4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51.599"/>
    </inkml:context>
    <inkml:brush xml:id="br0">
      <inkml:brushProperty name="width" value="0.1" units="cm"/>
      <inkml:brushProperty name="height" value="0.1" units="cm"/>
      <inkml:brushProperty name="color" value="#E71224"/>
    </inkml:brush>
  </inkml:definitions>
  <inkml:trace contextRef="#ctx0" brushRef="#br0">0 26 692 0 0,'0'0'8022'0'0,"14"-2"-7792"0"0,247-22 1717 0 0,-230 28-2582 0 0,-31-4 583 0 0,1 0 0 0 0,-1 0 0 0 0,0 0 0 0 0,1 0 0 0 0,-1 0 1 0 0,0 1-1 0 0,1-1 0 0 0,-1 0 0 0 0,0 0 0 0 0,1 0 0 0 0,-1 1 1 0 0,0-1-1 0 0,0 0 0 0 0,1 1 0 0 0,-1-1 0 0 0,0 0 0 0 0,0 0 1 0 0,0 1-1 0 0,1-1 0 0 0,-1 0 0 0 0,0 1 0 0 0,0-1 0 0 0,0 0 0 0 0,0 1 1 0 0,0-1-1 0 0,0 0 0 0 0,0 1 0 0 0,-9 14-2051 0 0,-2-7 157 0 0,-11 4-901 0 0</inkml:trace>
</inkml:ink>
</file>

<file path=ppt/ink/ink4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52.021"/>
    </inkml:context>
    <inkml:brush xml:id="br0">
      <inkml:brushProperty name="width" value="0.1" units="cm"/>
      <inkml:brushProperty name="height" value="0.1" units="cm"/>
      <inkml:brushProperty name="color" value="#E71224"/>
    </inkml:brush>
  </inkml:definitions>
  <inkml:trace contextRef="#ctx0" brushRef="#br0">1 41 3688 0 0,'0'0'6377'0'0,"81"-17"-6185"0"0,-52 12-192 0 0,2 1-44 0 0,5 2-44 0 0,-2 1 76 0 0,2-1-64 0 0,0 0-700 0 0,-12 0-1116 0 0,7-4-2289 0 0</inkml:trace>
</inkml:ink>
</file>

<file path=ppt/ink/ink4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52.690"/>
    </inkml:context>
    <inkml:brush xml:id="br0">
      <inkml:brushProperty name="width" value="0.1" units="cm"/>
      <inkml:brushProperty name="height" value="0.1" units="cm"/>
      <inkml:brushProperty name="color" value="#E71224"/>
    </inkml:brush>
  </inkml:definitions>
  <inkml:trace contextRef="#ctx0" brushRef="#br0">26 237 4912 0 0,'0'0'5560'0'0,"3"16"-6837"0"0,2 3-1848 0 0,-5-18 3063 0 0,0-1 1 0 0,1 0 0 0 0,-1 0-1 0 0,1 0 1 0 0,-1 1 0 0 0,1-1-1 0 0,-1 0 1 0 0,1 0 0 0 0,-1 0-1 0 0,0 0 1 0 0,1 0 0 0 0,-1 0-1 0 0,1 0 1 0 0,-1 0 0 0 0,1 0-1 0 0,-1 0 1 0 0,1 0 0 0 0,-1 0-1 0 0,1-1 1 0 0,-1 1 0 0 0,1 0-1 0 0,-1 0 1 0 0,1 0 0 0 0,-1-1-1 0 0,0 1 1 0 0,1 0 0 0 0,-1 0-1 0 0,0-1 1 0 0,1 1 0 0 0,-1 0-1 0 0,0-1 1 0 0,1 1 0 0 0,-1 0-1 0 0,0-1 1 0 0,1 1 0 0 0,-1-1-1 0 0,0 1 1 0 0,0 0 0 0 0,0-1-1 0 0,1 1 1 0 0,-1-1 0 0 0,1-1 123 0 0,0 1 0 0 0,0-1 0 0 0,0 1 0 0 0,1 0 1 0 0,-1 0-1 0 0,0-1 0 0 0,1 1 0 0 0,-1 0 0 0 0,1 0 0 0 0,-1 0 1 0 0,1 1-1 0 0,2-2 0 0 0,-4 2 5 0 0,1 1 1 0 0,-1-1-1 0 0,1 1 1 0 0,0 0-1 0 0,-1-1 1 0 0,1 1-1 0 0,-1 0 1 0 0,0-1-1 0 0,1 1 0 0 0,-1 0 1 0 0,0-1-1 0 0,1 1 1 0 0,-1 0-1 0 0,0 0 1 0 0,0-1-1 0 0,1 1 1 0 0,-1 0-1 0 0,0 0 0 0 0,0 0 1 0 0,0-1-1 0 0,0 1 1 0 0,0 0-1 0 0,0 0 1 0 0,0 0-1 0 0,-1-1 1 0 0,1 1-1 0 0,0 1 1 0 0,-1-1-13 0 0,1 1 1 0 0,0 0-1 0 0,0-1 1 0 0,-1 1 0 0 0,1-1-1 0 0,-1 1 1 0 0,0-1 0 0 0,1 1-1 0 0,-1-1 1 0 0,0 1 0 0 0,0-1-1 0 0,0 0 1 0 0,0 1 0 0 0,0-1-1 0 0,0 0 1 0 0,0 0-1 0 0,-1 0 1 0 0,1 0 0 0 0,0 0-1 0 0,-1 0 1 0 0,1 0 0 0 0,0 0-1 0 0,-1 0 1 0 0,1-1 0 0 0,-1 1-1 0 0,1 0 1 0 0,-1-1 0 0 0,0 0-1 0 0,1 1 1 0 0,-1-1-1 0 0,1 0 1 0 0,-1 0 0 0 0,0 0-1 0 0,1 0 1 0 0,-1 0 0 0 0,0 0-1 0 0,1 0 1 0 0,-1-1 0 0 0,0 1-1 0 0,1 0 1 0 0,-1-1 0 0 0,1 1-1 0 0,-1-1 1 0 0,1 0-1 0 0,-1 0 1 0 0,1 1 0 0 0,0-1-1 0 0,-1 0 1 0 0,1 0 0 0 0,0 0-1 0 0,0-1 1 0 0,-1 1 0 0 0,1 0-1 0 0,0 0 1 0 0,0-1 0 0 0,0 1-1 0 0,1 0 1 0 0,-1-1-1 0 0,0 1 1 0 0,0-1 0 0 0,1 1-1 0 0,-1-1 1 0 0,1 1 0 0 0,-1-1-1 0 0,1 0 1 0 0,0 1 0 0 0,-1-3-1 0 0,2-8-123 0 0,0 0 1 0 0,0 1-1 0 0,1-1 0 0 0,1 0 0 0 0,0 1 0 0 0,1-1 1 0 0,0 1-1 0 0,0 0 0 0 0,1 0 0 0 0,1 1 0 0 0,-1-1 1 0 0,2 1-1 0 0,0 0 0 0 0,0 1 0 0 0,0 0 0 0 0,2 0 0 0 0,-1 0 1 0 0,1 1-1 0 0,0 1 0 0 0,0-1 0 0 0,1 2 0 0 0,0-1 1 0 0,0 1-1 0 0,1 1 0 0 0,0-1 0 0 0,0 2 0 0 0,0 0 1 0 0,0 0-1 0 0,1 1 0 0 0,-1 0 0 0 0,1 1 0 0 0,0 1 1 0 0,17-1-1 0 0,-26 2 38 0 0,1 0 1 0 0,0 0-1 0 0,-1 0 0 0 0,1 0 1 0 0,-1 1-1 0 0,1-1 1 0 0,-1 1-1 0 0,1 0 1 0 0,-1 0-1 0 0,0 1 1 0 0,0-1-1 0 0,1 1 0 0 0,-1-1 1 0 0,0 1-1 0 0,0 0 1 0 0,3 3-1 0 0,-3-2 7 0 0,-1 1-1 0 0,1-1 0 0 0,-1 0 1 0 0,0 1-1 0 0,-1 0 0 0 0,1-1 1 0 0,0 1-1 0 0,-1 0 1 0 0,0 0-1 0 0,0 0 0 0 0,0 0 1 0 0,0 0-1 0 0,-1 0 1 0 0,1 5-1 0 0,-1 10 91 0 0,0 1-1 0 0,-1-1 1 0 0,-1 1-1 0 0,-1-1 1 0 0,-1 1-1 0 0,0-1 1 0 0,-2-1 0 0 0,0 1-1 0 0,-1-1 1 0 0,-14 26-1 0 0,-12 15 715 0 0,-67 92-1 0 0,62-97-478 0 0,37-54-233 0 0,0 1 1 0 0,1 0-1 0 0,-1 0 0 0 0,0-1 1 0 0,1 1-1 0 0,-1 0 0 0 0,1 0 1 0 0,-1 0-1 0 0,1 0 0 0 0,-1 0 1 0 0,1 0-1 0 0,0 0 1 0 0,-1 0-1 0 0,1 0 0 0 0,0 0 1 0 0,0 0-1 0 0,0 1 0 0 0,15-5 1603 0 0,0-2-1790 0 0,38-9 61 0 0,0 2 0 0 0,0 3-1 0 0,79-4 1 0 0,-96 12-31 0 0,1 2 0 0 0,-1 1 0 0 0,1 2 0 0 0,-1 2 0 0 0,0 1 0 0 0,38 14 0 0 0,-41-11 126 0 0,0 2 0 0 0,-1 1 0 0 0,0 1 0 0 0,-1 2 0 0 0,29 20 0 0 0,-52-28 735 0 0</inkml:trace>
</inkml:ink>
</file>

<file path=ppt/ink/ink4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53.466"/>
    </inkml:context>
    <inkml:brush xml:id="br0">
      <inkml:brushProperty name="width" value="0.1" units="cm"/>
      <inkml:brushProperty name="height" value="0.1" units="cm"/>
      <inkml:brushProperty name="color" value="#E71224"/>
    </inkml:brush>
  </inkml:definitions>
  <inkml:trace contextRef="#ctx0" brushRef="#br0">324 0 288 0 0,'0'0'10382'0'0,"-3"4"-10644"0"0,-82 111 1439 0 0,-45 59-200 0 0,108-146-880 0 0,16-19-521 0 0,-1 0-1 0 0,0 0 0 0 0,0 0 0 0 0,-1-1 0 0 0,-1-1 0 0 0,-9 9 1 0 0,17-16 312 0 0,1 0 0 0 0,-1 1 1 0 0,1-1-1 0 0,-1 0 0 0 0,1 0 1 0 0,-1 0-1 0 0,1 0 0 0 0,-1 1 1 0 0,1-1-1 0 0,-1 0 1 0 0,1 0-1 0 0,-1 0 0 0 0,1 0 1 0 0,-1 0-1 0 0,1 0 0 0 0,-1 0 1 0 0,1 0-1 0 0,-1-1 1 0 0,0 1-1 0 0,1 0 0 0 0,-1 0 1 0 0,1 0-1 0 0,-1-1 0 0 0,1 1 1 0 0,0 0-1 0 0,-1 0 0 0 0,1-1 1 0 0,-1 1-1 0 0,1 0 1 0 0,-1-1-1 0 0,1 1 0 0 0,0-1 1 0 0,-1 1-1 0 0,1 0 0 0 0,0-1 1 0 0,-1 0-1 0 0,-2-6-1655 0 0</inkml:trace>
</inkml:ink>
</file>

<file path=ppt/ink/ink4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53.906"/>
    </inkml:context>
    <inkml:brush xml:id="br0">
      <inkml:brushProperty name="width" value="0.1" units="cm"/>
      <inkml:brushProperty name="height" value="0.1" units="cm"/>
      <inkml:brushProperty name="color" value="#E71224"/>
    </inkml:brush>
  </inkml:definitions>
  <inkml:trace contextRef="#ctx0" brushRef="#br0">1 1 1604 0 0,'0'0'7116'0'0,"11"0"-6634"0"0,38 3-116 0 0,-46-2-331 0 0,0 0 0 0 0,-1 0-1 0 0,1 1 1 0 0,0-1 0 0 0,-1 1 0 0 0,1-1-1 0 0,-1 1 1 0 0,1 0 0 0 0,-1 0 0 0 0,0 0 0 0 0,0 0-1 0 0,0 1 1 0 0,0-1 0 0 0,0 0 0 0 0,-1 1-1 0 0,1 0 1 0 0,-1-1 0 0 0,3 5 0 0 0,1 3 104 0 0,66 110 681 0 0,-49-79-781 0 0,2 0 0 0 0,33 42 0 0 0,-54-79-467 0 0,-1-1 0 0 0,1 0-1 0 0,0 0 1 0 0,0 0 0 0 0,0 0 0 0 0,0 0 0 0 0,0 0-1 0 0,0-1 1 0 0,1 1 0 0 0,0-1 0 0 0,-1 0-1 0 0,1 0 1 0 0,0-1 0 0 0,5 2 0 0 0,8-2-2446 0 0</inkml:trace>
</inkml:ink>
</file>

<file path=ppt/ink/ink4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54.457"/>
    </inkml:context>
    <inkml:brush xml:id="br0">
      <inkml:brushProperty name="width" value="0.1" units="cm"/>
      <inkml:brushProperty name="height" value="0.1" units="cm"/>
      <inkml:brushProperty name="color" value="#E71224"/>
    </inkml:brush>
  </inkml:definitions>
  <inkml:trace contextRef="#ctx0" brushRef="#br0">73 42 5589 0 0,'0'0'5108'0'0,"12"-4"-4827"0"0,35-7-43 0 0,0 2 0 0 0,86-6 0 0 0,-113 14-182 0 0,-9 0-121 0 0,0 1 0 0 0,0 0 1 0 0,-1 1-1 0 0,17 2 0 0 0,-26-3-62 0 0,0 1-1 0 0,-1-1 1 0 0,1 1-1 0 0,0-1 1 0 0,0 1-1 0 0,0 0 1 0 0,-1-1-1 0 0,1 1 1 0 0,0 0-1 0 0,-1 0 1 0 0,1-1-1 0 0,-1 1 1 0 0,1 0-1 0 0,-1 0 1 0 0,1 0-1 0 0,-1 0 1 0 0,0 0-1 0 0,1 0 1 0 0,-1-1-1 0 0,0 1 1 0 0,0 0-1 0 0,1 0 1 0 0,-1 0-1 0 0,0 0 1 0 0,0 0-1 0 0,0 0 1 0 0,0 0-1 0 0,-1 0 1 0 0,1 0-1 0 0,0 0 1 0 0,0 0-1 0 0,0 0 1 0 0,-1 0-1 0 0,1 0 1 0 0,-1 0-1 0 0,1 0 1 0 0,0 0-1 0 0,-1-1 1 0 0,0 1-1 0 0,1 0 1 0 0,-1 0-1 0 0,1-1 1 0 0,-1 1-1 0 0,0 0 1 0 0,0 0-1 0 0,1-1 1 0 0,-1 1-1 0 0,0-1 1 0 0,-1 1-1 0 0,-18 12-2929 0 0</inkml:trace>
  <inkml:trace contextRef="#ctx0" brushRef="#br0" timeOffset="1">0 252 1084 0 0,'0'0'10625'0'0,"15"0"-10346"0"0,285-5-104 0 0,-279 8-724 0 0,41 9 1 0 0,2 2-6574 0 0,-53-13 4766 0 0</inkml:trace>
</inkml:ink>
</file>

<file path=ppt/ink/ink4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54.881"/>
    </inkml:context>
    <inkml:brush xml:id="br0">
      <inkml:brushProperty name="width" value="0.1" units="cm"/>
      <inkml:brushProperty name="height" value="0.1" units="cm"/>
      <inkml:brushProperty name="color" value="#E71224"/>
    </inkml:brush>
  </inkml:definitions>
  <inkml:trace contextRef="#ctx0" brushRef="#br0">49 2 3360 0 0,'0'0'10417'0'0,"8"-2"-10747"0"0,-41 178 863 0 0,16-67-290 0 0,14-90-95 0 0,1 1-1 0 0,1-1 1 0 0,2 32-1 0 0,3-6-6646 0 0</inkml:trace>
</inkml:ink>
</file>

<file path=ppt/ink/ink4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56.739"/>
    </inkml:context>
    <inkml:brush xml:id="br0">
      <inkml:brushProperty name="width" value="0.1" units="cm"/>
      <inkml:brushProperty name="height" value="0.1" units="cm"/>
      <inkml:brushProperty name="color" value="#E71224"/>
    </inkml:brush>
  </inkml:definitions>
  <inkml:trace contextRef="#ctx0" brushRef="#br0">0 40 3920 0 0,'1'-8'12187'0'0,"3"-24"-12417"0"0,-3 40-103 0 0,0 0 1 0 0,0 1-1 0 0,0-1 1 0 0,-2 13-1 0 0,1-17 266 0 0,-1 70 214 0 0,2 79 284 0 0,-1-151-404 0 0,0 1-1 0 0,0-1 1 0 0,0 0-1 0 0,1 0 1 0 0,-1 0-1 0 0,0 0 1 0 0,1 0-1 0 0,0 0 1 0 0,-1 0-1 0 0,1 0 1 0 0,0 0-1 0 0,0 0 1 0 0,0 0-1 0 0,2 3 1 0 0,-1-4 18 0 0,-1-1 1 0 0,1 1-1 0 0,-1-1 1 0 0,1 1-1 0 0,-1-1 1 0 0,1 0-1 0 0,-1 1 0 0 0,1-1 1 0 0,-1 0-1 0 0,1 0 1 0 0,-1 0-1 0 0,1 0 1 0 0,0 0-1 0 0,-1-1 1 0 0,1 1-1 0 0,-1 0 1 0 0,1-1-1 0 0,-1 1 1 0 0,3-2-1 0 0,272-97 584 0 0,-269 97-621 0 0</inkml:trace>
</inkml:ink>
</file>

<file path=ppt/ink/ink4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57.163"/>
    </inkml:context>
    <inkml:brush xml:id="br0">
      <inkml:brushProperty name="width" value="0.1" units="cm"/>
      <inkml:brushProperty name="height" value="0.1" units="cm"/>
      <inkml:brushProperty name="color" value="#E71224"/>
    </inkml:brush>
  </inkml:definitions>
  <inkml:trace contextRef="#ctx0" brushRef="#br0">125 7 1032 0 0,'0'0'11618'0'0,"-5"-6"-12332"0"0,1 16 763 0 0,0 0 1 0 0,1 1-1 0 0,0 0 0 0 0,-1 19 0 0 0,-4 9 203 0 0,-8 27 11 0 0,-46 155 825 0 0,55-207-1152 0 0,-2 3 945 0 0</inkml:trace>
</inkml:ink>
</file>

<file path=ppt/ink/ink4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58.239"/>
    </inkml:context>
    <inkml:brush xml:id="br0">
      <inkml:brushProperty name="width" value="0.1" units="cm"/>
      <inkml:brushProperty name="height" value="0.1" units="cm"/>
      <inkml:brushProperty name="color" value="#E71224"/>
    </inkml:brush>
  </inkml:definitions>
  <inkml:trace contextRef="#ctx0" brushRef="#br0">0 18 156 0 0,'0'0'9533'0'0,"12"6"-5724"0"0,117-16-3007 0 0,-36 0-669 0 0,30 6-577 0 0,-125 4 41 0 0,0 0 0 0 0,1 1 0 0 0,-1-1 0 0 0,0 1 0 0 0,0-1 0 0 0,1 1 1 0 0,-1 0-1 0 0,0-1 0 0 0,1 1 0 0 0,-1 0 0 0 0,-2 2 0 0 0,-11 5-2741 0 0,-3-3 190 0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7:24.787"/>
    </inkml:context>
    <inkml:brush xml:id="br0">
      <inkml:brushProperty name="width" value="0.035" units="cm"/>
      <inkml:brushProperty name="height" value="0.035" units="cm"/>
    </inkml:brush>
  </inkml:definitions>
  <inkml:trace contextRef="#ctx0" brushRef="#br0">40 1 3808,'13'16'3721,"7"18"-2761,8 11-1126,-1-10 348,2-1-1,2-2 1,1-1-1,41 31 1,-67-58-30,-5-2-99,1-1 1,-1 1-1,1-1 0,0 0 1,-1 0-1,1 0 1,0 0-1,0 0 0,0 0 1,0 0-1,0-1 1,2 1-1,-10 3 56,0 1 1,1-1-1,0 1 1,0 0-1,0 0 1,0 0-1,1 1 1,-6 8-1,-17 20-100,-112 99 283,33-33 153,110-98-1125,15-9-5459,-3-2 1878</inkml:trace>
</inkml:ink>
</file>

<file path=ppt/ink/ink4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58.646"/>
    </inkml:context>
    <inkml:brush xml:id="br0">
      <inkml:brushProperty name="width" value="0.1" units="cm"/>
      <inkml:brushProperty name="height" value="0.1" units="cm"/>
      <inkml:brushProperty name="color" value="#E71224"/>
    </inkml:brush>
  </inkml:definitions>
  <inkml:trace contextRef="#ctx0" brushRef="#br0">1 21 3332 0 0,'0'0'8340'0'0,"11"0"-8328"0"0,285-14 458 0 0,-282 7-5591 0 0</inkml:trace>
</inkml:ink>
</file>

<file path=ppt/ink/ink4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09:59.265"/>
    </inkml:context>
    <inkml:brush xml:id="br0">
      <inkml:brushProperty name="width" value="0.1" units="cm"/>
      <inkml:brushProperty name="height" value="0.1" units="cm"/>
      <inkml:brushProperty name="color" value="#E71224"/>
    </inkml:brush>
  </inkml:definitions>
  <inkml:trace contextRef="#ctx0" brushRef="#br0">208 57 640 0 0,'0'0'10116'0'0,"3"-9"-9545"0"0,7-28-137 0 0,-10 37-429 0 0,0-1-1 0 0,1 1 1 0 0,-1 0 0 0 0,0-1-1 0 0,0 1 1 0 0,0 0-1 0 0,0-1 1 0 0,0 1 0 0 0,0 0-1 0 0,0-1 1 0 0,0 1 0 0 0,0 0-1 0 0,0 0 1 0 0,0-1-1 0 0,0 1 1 0 0,-1 0 0 0 0,1-1-1 0 0,0 1 1 0 0,0 0-1 0 0,0-1 1 0 0,0 1 0 0 0,0 0-1 0 0,-1 0 1 0 0,1-1 0 0 0,0 1-1 0 0,0 0 1 0 0,0 0-1 0 0,-1-1 1 0 0,1 1 0 0 0,0 0-1 0 0,0 0 1 0 0,-1 0 0 0 0,1 0-1 0 0,0-1 1 0 0,0 1-1 0 0,-1 0 1 0 0,1 0 0 0 0,0 0-1 0 0,-1 0 1 0 0,1 0 0 0 0,0 0-1 0 0,-1 0 1 0 0,1 0-1 0 0,0 0 1 0 0,-1 0 0 0 0,1 0-1 0 0,0 0 1 0 0,-1 0 0 0 0,-12 2-487 0 0,1 2 430 0 0,0 1 0 0 0,1 1 0 0 0,-1 0 1 0 0,2 0-1 0 0,-1 1 0 0 0,1 1 0 0 0,0 0 0 0 0,0 0 0 0 0,1 1 0 0 0,0 0 0 0 0,-13 18 0 0 0,14-18 62 0 0,1 1 0 0 0,1 0 0 0 0,0 0 1 0 0,0 1-1 0 0,1 0 0 0 0,1 0 0 0 0,-1 0 1 0 0,2 1-1 0 0,0-1 0 0 0,0 1 0 0 0,1 0 0 0 0,-1 18 1 0 0,3-27 8 0 0,0 0 1 0 0,0 0-1 0 0,1 0 1 0 0,-1 0-1 0 0,1 0 1 0 0,0 0-1 0 0,-1 0 1 0 0,1 0-1 0 0,1-1 1 0 0,-1 1-1 0 0,0 0 1 0 0,1-1-1 0 0,-1 1 1 0 0,1-1-1 0 0,0 1 1 0 0,0-1-1 0 0,4 4 1 0 0,-1-2 44 0 0,0 0 0 0 0,0-1 0 0 0,0 0 1 0 0,0 0-1 0 0,0-1 0 0 0,1 1 0 0 0,-1-1 0 0 0,10 2 1 0 0,6 1 159 0 0,0-2 0 0 0,0 0 0 0 0,42-1 0 0 0,-49-3-118 0 0,0-1 0 0 0,0 0 0 0 0,0-1 0 0 0,0-1 1 0 0,-1 0-1 0 0,1-1 0 0 0,-1 0 0 0 0,0-1 0 0 0,-1-1 1 0 0,1 0-1 0 0,-1 0 0 0 0,-1-1 0 0 0,1-1 1 0 0,-1 0-1 0 0,-1-1 0 0 0,0 0 0 0 0,0 0 0 0 0,16-23 1 0 0,-24 30-56 0 0,0 0 0 0 0,-1 0 1 0 0,1-1-1 0 0,0 1 0 0 0,-1 0 1 0 0,0 0-1 0 0,0-1 1 0 0,0 1-1 0 0,0-1 0 0 0,0 1 1 0 0,-1-1-1 0 0,0 1 0 0 0,0-1 1 0 0,0 1-1 0 0,0-1 0 0 0,0 1 1 0 0,0-1-1 0 0,-1 1 0 0 0,0-1 1 0 0,0 1-1 0 0,0-1 1 0 0,0 1-1 0 0,0 0 0 0 0,-1 0 1 0 0,0-1-1 0 0,1 1 0 0 0,-1 0 1 0 0,0 0-1 0 0,0 1 0 0 0,-1-1 1 0 0,-4-4-1 0 0,2 2-144 0 0,-1 1 1 0 0,0-1-1 0 0,0 1 1 0 0,0 1-1 0 0,0-1 0 0 0,-1 1 1 0 0,1 0-1 0 0,-1 1 0 0 0,0-1 1 0 0,0 1-1 0 0,0 1 1 0 0,0-1-1 0 0,0 1 0 0 0,-13 0 1 0 0,7 1-775 0 0,0 1 1 0 0,-24 5-1 0 0,-6 4-4257 0 0,35-8 3749 0 0,-19 5-4639 0 0</inkml:trace>
</inkml:ink>
</file>

<file path=ppt/ink/ink4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0:00.310"/>
    </inkml:context>
    <inkml:brush xml:id="br0">
      <inkml:brushProperty name="width" value="0.1" units="cm"/>
      <inkml:brushProperty name="height" value="0.1" units="cm"/>
      <inkml:brushProperty name="color" value="#E71224"/>
    </inkml:brush>
  </inkml:definitions>
  <inkml:trace contextRef="#ctx0" brushRef="#br0">376 0 3636 0 0,'0'0'6346'0'0,"-14"3"-5702"0"0,-43 12 17 0 0,52-13-585 0 0,1 0 1 0 0,-1 0-1 0 0,0 0 1 0 0,1 1-1 0 0,0 0 1 0 0,-1 0-1 0 0,1 0 1 0 0,0 0-1 0 0,1 1 0 0 0,-1 0 1 0 0,-4 5-1 0 0,-5 4 59 0 0,-24 27-89 0 0,2 2 0 0 0,2 1-1 0 0,-30 50 1 0 0,19-27-1826 0 0,42-63 1393 0 0,0-1-46 0 0,1 1 0 0 0,0-1 0 0 0,-1 0 0 0 0,1-1-1 0 0,-1 1 1 0 0,0 0 0 0 0,0 0 0 0 0,0-1 0 0 0,1 1 0 0 0,-2-1 0 0 0,-1 2 0 0 0</inkml:trace>
</inkml:ink>
</file>

<file path=ppt/ink/ink4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0:00.816"/>
    </inkml:context>
    <inkml:brush xml:id="br0">
      <inkml:brushProperty name="width" value="0.1" units="cm"/>
      <inkml:brushProperty name="height" value="0.1" units="cm"/>
      <inkml:brushProperty name="color" value="#E71224"/>
    </inkml:brush>
  </inkml:definitions>
  <inkml:trace contextRef="#ctx0" brushRef="#br0">0 0 5124 0 0,'0'0'5276'0'0,"10"9"-5967"0"0,187 164 1716 0 0,-173-156-1577 0 0,30 17-1 0 0,0-10-3215 0 0,-39-19 1263 0 0</inkml:trace>
</inkml:ink>
</file>

<file path=ppt/ink/ink4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0:01.241"/>
    </inkml:context>
    <inkml:brush xml:id="br0">
      <inkml:brushProperty name="width" value="0.1" units="cm"/>
      <inkml:brushProperty name="height" value="0.1" units="cm"/>
      <inkml:brushProperty name="color" value="#E71224"/>
    </inkml:brush>
  </inkml:definitions>
  <inkml:trace contextRef="#ctx0" brushRef="#br0">9 0 1032 0 0,'0'0'5976'0'0,"-1"14"-5594"0"0,-1-2-295 0 0,0 5 52 0 0,0-1-1 0 0,1 0 1 0 0,1 1-1 0 0,1 20 0 0 0,0-34-97 0 0,-1-1-1 0 0,1 1 1 0 0,-1 0-1 0 0,1-1 1 0 0,0 1-1 0 0,0-1 1 0 0,0 1-1 0 0,0-1 1 0 0,1 1-1 0 0,-1-1 1 0 0,1 0-1 0 0,-1 1 0 0 0,1-1 1 0 0,0 0-1 0 0,0 0 1 0 0,0 0-1 0 0,0 0 1 0 0,0-1-1 0 0,0 1 1 0 0,4 2-1 0 0,-2-3 109 0 0,1 1 1 0 0,-1-1-1 0 0,0 0 0 0 0,1 0 0 0 0,-1 0 1 0 0,1-1-1 0 0,-1 1 0 0 0,0-1 0 0 0,1 0 0 0 0,-1 0 1 0 0,8-2-1 0 0,6-2 222 0 0,0 0 1 0 0,-1-2-1 0 0,1 0 1 0 0,30-15-1 0 0,126-78-1744 0 0</inkml:trace>
  <inkml:trace contextRef="#ctx0" brushRef="#br0" timeOffset="1">173 180 104 0 0,'0'0'8105'0'0,"-3"11"-7489"0"0,-40 209 1296 0 0,34-159-1639 0 0,-3 21 261 0 0,11-27-3103 0 0,6-45-1249 0 0</inkml:trace>
</inkml:ink>
</file>

<file path=ppt/ink/ink4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0:01.680"/>
    </inkml:context>
    <inkml:brush xml:id="br0">
      <inkml:brushProperty name="width" value="0.1" units="cm"/>
      <inkml:brushProperty name="height" value="0.1" units="cm"/>
      <inkml:brushProperty name="color" value="#E71224"/>
    </inkml:brush>
  </inkml:definitions>
  <inkml:trace contextRef="#ctx0" brushRef="#br0">0 71 5124 0 0,'0'0'4435'0'0,"14"-10"-3992"0"0,45-33-339 0 0,-56 41-102 0 0,0 0 0 0 0,0 1 1 0 0,0-1-1 0 0,0 0 0 0 0,0 1 0 0 0,0-1 1 0 0,1 1-1 0 0,-1 0 0 0 0,0 0 1 0 0,1 0-1 0 0,-1 1 0 0 0,0-1 1 0 0,1 1-1 0 0,-1 0 0 0 0,1 0 1 0 0,-1 0-1 0 0,1 0 0 0 0,-1 1 1 0 0,1-1-1 0 0,-1 1 0 0 0,0 0 0 0 0,1 0 1 0 0,-1 0-1 0 0,0 1 0 0 0,0-1 1 0 0,0 1-1 0 0,0-1 0 0 0,5 5 1 0 0,-3-2 2 0 0,-1 0 0 0 0,1 1 0 0 0,-1 0 1 0 0,0 0-1 0 0,-1 0 0 0 0,1 0 0 0 0,-1 0 1 0 0,0 1-1 0 0,-1 0 0 0 0,1-1 0 0 0,-1 1 1 0 0,3 12-1 0 0,-3-7 70 0 0,-1 0 0 0 0,0 1-1 0 0,-1-1 1 0 0,0 0 0 0 0,0 1 0 0 0,-1-1 0 0 0,-1 0 0 0 0,0 1-1 0 0,0-1 1 0 0,-1 0 0 0 0,-1 0 0 0 0,0-1 0 0 0,0 1 0 0 0,-1-1-1 0 0,0 0 1 0 0,-1 0 0 0 0,-11 15 0 0 0,-9 7 64 0 0,0-2 0 0 0,-2-1 0 0 0,-52 41 0 0 0,80-69-144 0 0,0-1 1 0 0,-1 0-1 0 0,1 0 1 0 0,0 0-1 0 0,0 0 1 0 0,0 0-1 0 0,0 0 1 0 0,-1 1-1 0 0,1-1 1 0 0,0 0 0 0 0,0 0-1 0 0,0 0 1 0 0,0 1-1 0 0,0-1 1 0 0,0 0-1 0 0,-1 0 1 0 0,1 0-1 0 0,0 1 1 0 0,0-1-1 0 0,0 0 1 0 0,0 0-1 0 0,0 0 1 0 0,0 1-1 0 0,0-1 1 0 0,0 0-1 0 0,0 0 1 0 0,0 1-1 0 0,0-1 1 0 0,0 0-1 0 0,0 0 1 0 0,0 0 0 0 0,0 1-1 0 0,0-1 1 0 0,0 0-1 0 0,1 0 1 0 0,-1 1-1 0 0,0-1 1 0 0,0 0-1 0 0,0 0 1 0 0,0 0-1 0 0,0 0 1 0 0,0 1-1 0 0,1-1 1 0 0,-1 0-1 0 0,0 0 1 0 0,0 0-1 0 0,0 0 1 0 0,0 0-1 0 0,1 1 1 0 0,-1-1-1 0 0,18 6 157 0 0,23-1 301 0 0,-16-3-572 0 0,91 6 132 0 0,-41 0-5312 0 0,-64-6 2272 0 0</inkml:trace>
</inkml:ink>
</file>

<file path=ppt/ink/ink4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0:02.091"/>
    </inkml:context>
    <inkml:brush xml:id="br0">
      <inkml:brushProperty name="width" value="0.1" units="cm"/>
      <inkml:brushProperty name="height" value="0.1" units="cm"/>
      <inkml:brushProperty name="color" value="#E71224"/>
    </inkml:brush>
  </inkml:definitions>
  <inkml:trace contextRef="#ctx0" brushRef="#br0">1 438 6625 0 0,'0'0'3319'0'0,"13"-5"-3349"0"0,3-1 37 0 0,1 0 0 0 0,-1 2 1 0 0,1 0-1 0 0,0 1 0 0 0,28-1 1 0 0,12 6 171 0 0,100 19 1 0 0,-30-3-1299 0 0,-41-13-2582 0 0,-72-5 984 0 0</inkml:trace>
  <inkml:trace contextRef="#ctx0" brushRef="#br0" timeOffset="1">1050 1 4484 0 0,'0'0'6651'0'0,"-11"15"-7006"0"0,-1 2 445 0 0,-3 3 15 0 0,1 1 1 0 0,-21 42-1 0 0,9-8 24 0 0,3 1 0 0 0,-19 73 0 0 0,34-97-82 0 0,1-1 0 0 0,2 1 0 0 0,1 0 0 0 0,1 1 0 0 0,4 63 0 0 0,1-83 11 0 0,1 0 0 0 0,1 0-1 0 0,0 0 1 0 0,0 0 0 0 0,1-1 0 0 0,1 1-1 0 0,0-1 1 0 0,1 0 0 0 0,0-1 0 0 0,1 0-1 0 0,0 0 1 0 0,1-1 0 0 0,0 0 0 0 0,0 0-1 0 0,1-1 1 0 0,1 0 0 0 0,-1-1 0 0 0,1 0 0 0 0,1-1-1 0 0,-1 0 1 0 0,1-1 0 0 0,1 0 0 0 0,-1-1-1 0 0,1 0 1 0 0,0-1 0 0 0,0 0 0 0 0,0-1-1 0 0,0-1 1 0 0,18 2 0 0 0,-31-4-110 0 0,1 0 1 0 0,0 0-1 0 0,0 0 1 0 0,0 0-1 0 0,0-1 1 0 0,0 1-1 0 0,0 0 1 0 0,0 0-1 0 0,0-1 1 0 0,0 1-1 0 0,0 0 0 0 0,0-1 1 0 0,0 1-1 0 0,0-1 1 0 0,-1 1-1 0 0,1-1 1 0 0,0 1-1 0 0,0-1 1 0 0,-1 0-1 0 0,1 1 1 0 0,0-1-1 0 0,-1 0 1 0 0,1 1-1 0 0,0-3 0 0 0,0 1-486 0 0,0-1-1 0 0,0 1 1 0 0,0 0-1 0 0,-1-1 0 0 0,0 1 1 0 0,1-1-1 0 0,-1 1 1 0 0,0-1-1 0 0,-1-4 0 0 0,-2-24-6086 0 0</inkml:trace>
</inkml:ink>
</file>

<file path=ppt/ink/ink4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0:03.710"/>
    </inkml:context>
    <inkml:brush xml:id="br0">
      <inkml:brushProperty name="width" value="0.1" units="cm"/>
      <inkml:brushProperty name="height" value="0.1" units="cm"/>
      <inkml:brushProperty name="color" value="#E71224"/>
    </inkml:brush>
  </inkml:definitions>
  <inkml:trace contextRef="#ctx0" brushRef="#br0">0 261 3920 0 0,'0'0'6970'0'0,"7"-11"-6912"0"0,12-21 175 0 0,45-58 1 0 0,-25 48-269 0 0,-23 26 113 0 0,-1-1-1 0 0,26-36 1 0 0,-62 126-878 0 0,-41 164 2032 0 0,11-31-334 0 0,38-140-444 0 0</inkml:trace>
</inkml:ink>
</file>

<file path=ppt/ink/ink4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0:04.180"/>
    </inkml:context>
    <inkml:brush xml:id="br0">
      <inkml:brushProperty name="width" value="0.1" units="cm"/>
      <inkml:brushProperty name="height" value="0.1" units="cm"/>
      <inkml:brushProperty name="color" value="#E71224"/>
    </inkml:brush>
  </inkml:definitions>
  <inkml:trace contextRef="#ctx0" brushRef="#br0">108 1 1512 0 0,'0'0'10169'0'0,"13"18"-11712"0"0,-4-6 1531 0 0,4 4 50 0 0,-2 1-1 0 0,1 1 0 0 0,-2 0 1 0 0,0 0-1 0 0,-1 1 1 0 0,9 29-1 0 0,-3 6 132 0 0,-3 0-1 0 0,-1 1 1 0 0,-4 1-1 0 0,-1 0 1 0 0,-3-1-1 0 0,-6 85 0 0 0,0-107-35 0 0,-2 0 0 0 0,0-1-1 0 0,-3 1 1 0 0,0-1 0 0 0,-2-1-1 0 0,-2 0 1 0 0,0 0 0 0 0,-2-2-1 0 0,-2 1 1 0 0,0-2 0 0 0,-2 0-1 0 0,-31 37 1 0 0,43-57 220 0 0,-1-1 0 0 0,1 1 0 0 0,-1-2 1 0 0,0 1-1 0 0,0-1 0 0 0,-1 0 0 0 0,0-1 0 0 0,0 0 0 0 0,-15 7 1 0 0</inkml:trace>
</inkml:ink>
</file>

<file path=ppt/ink/ink4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0:05.305"/>
    </inkml:context>
    <inkml:brush xml:id="br0">
      <inkml:brushProperty name="width" value="0.1" units="cm"/>
      <inkml:brushProperty name="height" value="0.1" units="cm"/>
      <inkml:brushProperty name="color" value="#E71224"/>
    </inkml:brush>
  </inkml:definitions>
  <inkml:trace contextRef="#ctx0" brushRef="#br0">182 0 7565 0 0,'0'0'4555'0'0,"-6"15"-4399"0"0,-78 251 1173 0 0,3 55-1035 0 0,72-277-1658 0 0,7-16-4068 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7:26.443"/>
    </inkml:context>
    <inkml:brush xml:id="br0">
      <inkml:brushProperty name="width" value="0.035" units="cm"/>
      <inkml:brushProperty name="height" value="0.035" units="cm"/>
    </inkml:brush>
  </inkml:definitions>
  <inkml:trace contextRef="#ctx0" brushRef="#br0">2 0 972,'-2'0'11868,"15"9"-11907,37 7 328,0-3 0,1-2 0,97 9 0,-86-13-157,313 15 642,-374-22-880,-1 0-1,1-1 1,0 1-1,0 0 1,0 0-1,0 1 1,0-1-1,0 0 1,-1 0-1,1 0 1,0 1-1,0-1 1,0 0-1,0 1 1,-1-1-1,1 0 1,0 1-1,0-1 1,-1 1 0,2 0-1,-2 1-129,1-1-1,-1 0 1,0 1-1,1-1 1,-1 1 0,0-1-1,0 0 1,0 1 0,0-1-1,-1 1 1,1-1-1,0 0 1,0 1 0,-1-1-1,0 2 1,0 0 71,0-1 0,-1 0 0,1 0 0,0 0 0,-1 0 0,1 0-1,-1 0 1,0 0 0,0 0 0,0-1 0,0 1 0,0-1 0,0 1 0,0-1 0,0 0 0,-1 0 0,1 0 0,0 0 0,-1 0 0,1 0 0,-1-1 0,-2 1 0,3 0 38,-24 7-1655</inkml:trace>
</inkml:ink>
</file>

<file path=ppt/ink/ink4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0:05.749"/>
    </inkml:context>
    <inkml:brush xml:id="br0">
      <inkml:brushProperty name="width" value="0.1" units="cm"/>
      <inkml:brushProperty name="height" value="0.1" units="cm"/>
      <inkml:brushProperty name="color" value="#E71224"/>
    </inkml:brush>
  </inkml:definitions>
  <inkml:trace contextRef="#ctx0" brushRef="#br0">109 0 2764 0 0,'0'0'2650'0'0,"14"1"-1308"0"0,45 5-984 0 0,-56-5-309 0 0,1 0-1 0 0,-1 0 1 0 0,0 1-1 0 0,1-1 1 0 0,-1 1 0 0 0,0 0-1 0 0,0 0 1 0 0,0 0 0 0 0,0 0-1 0 0,-1 1 1 0 0,1-1 0 0 0,-1 1-1 0 0,1 0 1 0 0,-1-1-1 0 0,0 1 1 0 0,0 0 0 0 0,0 0-1 0 0,0 1 1 0 0,0-1 0 0 0,1 4-1 0 0,1 1 116 0 0,1 2-56 0 0,-1 0 0 0 0,0 0 0 0 0,0 0-1 0 0,-1 0 1 0 0,0 1 0 0 0,-1-1 0 0 0,0 1-1 0 0,-1 0 1 0 0,0 0 0 0 0,-1-1 0 0 0,0 1 0 0 0,-1 0-1 0 0,0 0 1 0 0,-3 14 0 0 0,3-19-72 0 0,-1 0 0 0 0,0 0-1 0 0,0 0 1 0 0,0 0 0 0 0,-1 0 0 0 0,0 0 0 0 0,0 0 0 0 0,-1-1 0 0 0,1 0 0 0 0,-1 1 0 0 0,0-1-1 0 0,-1-1 1 0 0,1 1 0 0 0,-1-1 0 0 0,0 0 0 0 0,0 0 0 0 0,0 0 0 0 0,0 0 0 0 0,-1-1 0 0 0,0 0 0 0 0,1 0-1 0 0,-1-1 1 0 0,0 1 0 0 0,0-1 0 0 0,-8 1 0 0 0,-4 1 9 0 0,0-1 1 0 0,0-1-1 0 0,0 0 1 0 0,0-2-1 0 0,-23-1 1 0 0,40 1-125 0 0,0 0 0 0 0,0 0 1 0 0,1-1-1 0 0,-1 1 0 0 0,0 0 1 0 0,0 0-1 0 0,0-1 1 0 0,0 1-1 0 0,0-1 0 0 0,1 1 1 0 0,-1-1-1 0 0,0 1 0 0 0,1-1 1 0 0,-1 1-1 0 0,0-1 0 0 0,-1-1 1 0 0,-1-10-3898 0 0</inkml:trace>
</inkml:ink>
</file>

<file path=ppt/ink/ink4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0:06.202"/>
    </inkml:context>
    <inkml:brush xml:id="br0">
      <inkml:brushProperty name="width" value="0.1" units="cm"/>
      <inkml:brushProperty name="height" value="0.1" units="cm"/>
      <inkml:brushProperty name="color" value="#E71224"/>
    </inkml:brush>
  </inkml:definitions>
  <inkml:trace contextRef="#ctx0" brushRef="#br0">24 82 1396 0 0,'0'0'7696'0'0,"3"14"-7295"0"0,0-5-328 0 0,0-2-29 0 0,-1 0 0 0 0,0 1 0 0 0,0 0 1 0 0,0-1-1 0 0,-1 1 0 0 0,0 0 0 0 0,-1 0 0 0 0,0 0 0 0 0,0-1 0 0 0,-1 1 0 0 0,0 0 0 0 0,-2 8 0 0 0,2-11 25 0 0,-13 25 22 0 0,14-29-56 0 0,-1 0 0 0 0,1 0 0 0 0,-1 0 0 0 0,0 0 0 0 0,1 1-1 0 0,-1-1 1 0 0,0 0 0 0 0,0 0 0 0 0,0 0 0 0 0,0-1 0 0 0,0 1 0 0 0,0 0 0 0 0,0 0 0 0 0,0 0 0 0 0,0-1 0 0 0,0 1 0 0 0,0 0 0 0 0,0-1 0 0 0,-3 1 0 0 0,4-3 141 0 0,-1-1 0 0 0,0 1 0 0 0,1-1 0 0 0,0 1 0 0 0,-1-1 0 0 0,1 1 1 0 0,0-1-1 0 0,0 1 0 0 0,0-1 0 0 0,2-5 0 0 0,0-2-196 0 0,1-1-1 0 0,1 1 1 0 0,0 0 0 0 0,1 0-1 0 0,0 0 1 0 0,0 1 0 0 0,1-1-1 0 0,0 1 1 0 0,13-14 0 0 0,3-1-1362 0 0,0 2-1 0 0,28-22 1 0 0,-19 21-2521 0 0,-13 15 1329 0 0</inkml:trace>
  <inkml:trace contextRef="#ctx0" brushRef="#br0" timeOffset="1">365 84 744 0 0,'0'0'7492'0'0,"0"12"-6837"0"0,0-8-634 0 0,0 18 325 0 0,-1 0 0 0 0,-1 0 0 0 0,-5 28 0 0 0,6-48-406 0 0,-16 53 639 0 0,16-53-711 0 0,1 0 0 0 0,-1 0-1 0 0,0 0 1 0 0,0 0-1 0 0,0 0 1 0 0,0-1 0 0 0,0 1-1 0 0,0 0 1 0 0,0 0-1 0 0,-1-1 1 0 0,1 1 0 0 0,-1-1-1 0 0,1 1 1 0 0,-1-1-1 0 0,0 1 1 0 0,1-1-1 0 0,-1 0 1 0 0,0 0 0 0 0,0 0-1 0 0,0 0 1 0 0,0 0-1 0 0,-3 1 1 0 0,5-2 13 0 0,-1 0-1 0 0,1 0 1 0 0,0 0 0 0 0,0 0-1 0 0,-1 0 1 0 0,1 0 0 0 0,0 0-1 0 0,-1 0 1 0 0,1 0 0 0 0,0 0-1 0 0,0-1 1 0 0,-1 1 0 0 0,-6-19-5760 0 0</inkml:trace>
</inkml:ink>
</file>

<file path=ppt/ink/ink4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0:06.624"/>
    </inkml:context>
    <inkml:brush xml:id="br0">
      <inkml:brushProperty name="width" value="0.1" units="cm"/>
      <inkml:brushProperty name="height" value="0.1" units="cm"/>
      <inkml:brushProperty name="color" value="#E71224"/>
    </inkml:brush>
  </inkml:definitions>
  <inkml:trace contextRef="#ctx0" brushRef="#br0">1 10 1004 0 0,'0'0'7969'0'0,"27"-10"-11570"0"0,-19 14 629 0 0</inkml:trace>
  <inkml:trace contextRef="#ctx0" brushRef="#br0" timeOffset="1">285 239 796 0 0,'0'0'5819'0'0,"-7"12"-5291"0"0,-3 6-232 0 0,-1-1 0 0 0,-1 0 0 0 0,-1-1 0 0 0,-21 22 0 0 0,20-28-310 0 0,14-18-557 0 0,18-22-1254 0 0,1 8 1424 0 0,0 1-1 0 0,1 0 1 0 0,1 2 0 0 0,38-28-1 0 0,-58 46 450 0 0,0 0 0 0 0,1 0 0 0 0,-1 1 1 0 0,0-1-1 0 0,0 0 0 0 0,0 1 0 0 0,0-1 0 0 0,1 0 0 0 0,-1 1 0 0 0,0 0 0 0 0,1-1 0 0 0,-1 1 0 0 0,0 0 0 0 0,1-1 0 0 0,-1 1 0 0 0,0 0 0 0 0,1 0 0 0 0,-1 0 0 0 0,3 1 0 0 0,-4-1 6 0 0,1 1 1 0 0,0-1-1 0 0,0 1 0 0 0,0 0 1 0 0,0-1-1 0 0,-1 1 0 0 0,1 0 1 0 0,0-1-1 0 0,-1 1 0 0 0,1 0 0 0 0,0 0 1 0 0,-1 0-1 0 0,1 0 0 0 0,-1-1 1 0 0,0 1-1 0 0,1 0 0 0 0,-1 0 1 0 0,0 0-1 0 0,1 0 0 0 0,-1 2 1 0 0,2 7 280 0 0,-1 1 1 0 0,-1-1-1 0 0,0 1 1 0 0,-1 12-1 0 0,0-4-282 0 0,1 75-1552 0 0,0-82-924 0 0</inkml:trace>
</inkml:ink>
</file>

<file path=ppt/ink/ink4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0:07.059"/>
    </inkml:context>
    <inkml:brush xml:id="br0">
      <inkml:brushProperty name="width" value="0.1" units="cm"/>
      <inkml:brushProperty name="height" value="0.1" units="cm"/>
      <inkml:brushProperty name="color" value="#E71224"/>
    </inkml:brush>
  </inkml:definitions>
  <inkml:trace contextRef="#ctx0" brushRef="#br0">144 0 1252 0 0,'0'0'9939'0'0,"-6"13"-9661"0"0,-17 43 239 0 0,-20 71 1 0 0,27-55-259 0 0,-7 22-877 0 0,1-34-3059 0 0,11-40 21 0 0</inkml:trace>
  <inkml:trace contextRef="#ctx0" brushRef="#br0" timeOffset="1">12 242 928 0 0,'0'0'10381'0'0,"67"-17"-11257"0"0,-43 22 660 0 0,-2 3 212 0 0,2-2-160 0 0,1 2-392 0 0,0-3-232 0 0,2 0-264 0 0,-3-1-716 0 0,-8-1-801 0 0</inkml:trace>
</inkml:ink>
</file>

<file path=ppt/ink/ink4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0:07.509"/>
    </inkml:context>
    <inkml:brush xml:id="br0">
      <inkml:brushProperty name="width" value="0.1" units="cm"/>
      <inkml:brushProperty name="height" value="0.1" units="cm"/>
      <inkml:brushProperty name="color" value="#E71224"/>
    </inkml:brush>
  </inkml:definitions>
  <inkml:trace contextRef="#ctx0" brushRef="#br0">262 1 900 0 0,'0'0'9762'0'0,"-15"11"-9260"0"0,-4 4-321 0 0,-1 1 0 0 0,2 1 0 0 0,0 1-1 0 0,-29 38 1 0 0,29-28-119 0 0,1 0-1 0 0,1 2 1 0 0,2 0-1 0 0,1 0 1 0 0,1 1-1 0 0,-10 42 1 0 0,18-57-62 0 0,1 0 0 0 0,1 0 0 0 0,0 0 0 0 0,1 0 0 0 0,1 0 0 0 0,0 0 0 0 0,1 0 0 0 0,1 0 0 0 0,1 0 0 0 0,0 0 0 0 0,1 0 0 0 0,1 0 0 0 0,0-1 0 0 0,14 28 0 0 0,-2-14 34 0 0,1-1-1 0 0,2-1 1 0 0,0-1 0 0 0,2 0-1 0 0,1-2 1 0 0,0-1-1 0 0,2 0 1 0 0,1-2 0 0 0,53 34-1 0 0,-79-55-79 0 0,1 1-1 0 0,-1-1 0 0 0,0 0 1 0 0,0 0-1 0 0,1 1 1 0 0,-1-1-1 0 0,0 0 1 0 0,1 0-1 0 0,-1 0 0 0 0,0 1 1 0 0,1-1-1 0 0,-1 0 1 0 0,0 0-1 0 0,1 0 1 0 0,-1 0-1 0 0,1 0 0 0 0,-1 0 1 0 0,0 1-1 0 0,1-1 1 0 0,-1 0-1 0 0,0 0 1 0 0,1 0-1 0 0,-1 0 0 0 0,1-1 1 0 0,-1 1-1 0 0,0 0 1 0 0,1 0-1 0 0,-1 0 1 0 0,0 0-1 0 0,1 0 0 0 0,-1 0 1 0 0,1-1-1 0 0,-1 1 1 0 0,0 0-1 0 0,1 0 1 0 0,-1 0-1 0 0,1-1 0 0 0,-1-18-3153 0 0,-5-5-1317 0 0</inkml:trace>
</inkml:ink>
</file>

<file path=ppt/ink/ink4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0:08.057"/>
    </inkml:context>
    <inkml:brush xml:id="br0">
      <inkml:brushProperty name="width" value="0.1" units="cm"/>
      <inkml:brushProperty name="height" value="0.1" units="cm"/>
      <inkml:brushProperty name="color" value="#E71224"/>
    </inkml:brush>
  </inkml:definitions>
  <inkml:trace contextRef="#ctx0" brushRef="#br0">202 74 4364 0 0,'0'0'6258'0'0,"-14"1"-6208"0"0,2 0-2 0 0,8-2-28 0 0,-1 1-1 0 0,1 0 0 0 0,-1 0 1 0 0,1 1-1 0 0,0-1 1 0 0,-1 1-1 0 0,1 0 1 0 0,0 0-1 0 0,0 1 1 0 0,0-1-1 0 0,0 1 1 0 0,0 0-1 0 0,0 0 1 0 0,0 0-1 0 0,0 1 0 0 0,1-1 1 0 0,-4 4-1 0 0,-4 5-22 0 0,1 0 0 0 0,1 1 0 0 0,-1 0 0 0 0,2 0 0 0 0,0 1 0 0 0,0 0 0 0 0,-5 15 0 0 0,9-19 1 0 0,0 0 1 0 0,1 0 0 0 0,0 0-1 0 0,1 0 1 0 0,0 0-1 0 0,0 0 1 0 0,1 1 0 0 0,1-1-1 0 0,-1 0 1 0 0,1 1-1 0 0,1-1 1 0 0,2 15 0 0 0,-2-19 21 0 0,1 0 0 0 0,0-1 0 0 0,0 0 1 0 0,0 1-1 0 0,1-1 0 0 0,-1 0 0 0 0,1 0 1 0 0,0-1-1 0 0,0 1 0 0 0,0 0 0 0 0,1-1 1 0 0,-1 0-1 0 0,1 0 0 0 0,0 0 0 0 0,-1 0 1 0 0,2 0-1 0 0,-1-1 0 0 0,0 0 1 0 0,0 0-1 0 0,1 0 0 0 0,-1 0 0 0 0,1-1 1 0 0,-1 0-1 0 0,1 0 0 0 0,0 0 0 0 0,0 0 1 0 0,5-1-1 0 0,1 1 108 0 0,0 0 0 0 0,-1-1-1 0 0,1-1 1 0 0,0 0 0 0 0,0 0 0 0 0,0-1 0 0 0,0-1 0 0 0,-1 0-1 0 0,1 0 1 0 0,18-10 0 0 0,-18 7 39 0 0,-1-1 0 0 0,0 0 0 0 0,0 0 0 0 0,-1-2-1 0 0,0 1 1 0 0,0-1 0 0 0,-1 0 0 0 0,0-1 0 0 0,-1 1-1 0 0,0-2 1 0 0,9-16 0 0 0,-11 18-93 0 0,-1 0 1 0 0,0 0-1 0 0,-1-1 0 0 0,0 1 0 0 0,0-1 1 0 0,-1 0-1 0 0,0 0 0 0 0,-1 0 0 0 0,0 0 1 0 0,-1 0-1 0 0,0 0 0 0 0,0 0 0 0 0,-1 0 1 0 0,-4-17-1 0 0,3 22-80 0 0,0-1 0 0 0,-1 0-1 0 0,1 1 1 0 0,-2 0 0 0 0,1 0 0 0 0,0 0 0 0 0,-1 0 0 0 0,0 0 0 0 0,0 1 0 0 0,0-1 0 0 0,-1 1-1 0 0,0 0 1 0 0,1 0 0 0 0,-2 1 0 0 0,1 0 0 0 0,0 0 0 0 0,0 0 0 0 0,-1 0 0 0 0,0 1 0 0 0,1 0-1 0 0,-9-2 1 0 0,-10-2-958 0 0,0 0-1 0 0,-1 2 0 0 0,-42-3 0 0 0,21 5-3360 0 0,-6 0-2553 0 0</inkml:trace>
</inkml:ink>
</file>

<file path=ppt/ink/ink4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0:10.035"/>
    </inkml:context>
    <inkml:brush xml:id="br0">
      <inkml:brushProperty name="width" value="0.1" units="cm"/>
      <inkml:brushProperty name="height" value="0.1" units="cm"/>
      <inkml:brushProperty name="color" value="#E71224"/>
    </inkml:brush>
  </inkml:definitions>
  <inkml:trace contextRef="#ctx0" brushRef="#br0">620 1 1280 0 0,'0'0'7036'0'0,"-2"9"-7647"0"0,-110 542 727 0 0,-67 278 3030 0 0,58-410-1658 0 0,-29 118-917 0 0,128-424-454 0 0,-9 133 0 0 0,30-240-138 0 0,0 1-1 0 0,1 0 1 0 0,0 0 0 0 0,0-1-1 0 0,0 1 1 0 0,1 0 0 0 0,0-1 0 0 0,0 1-1 0 0,1-1 1 0 0,-1 1 0 0 0,2-1-1 0 0,-1 1 1 0 0,1-1 0 0 0,0 0-1 0 0,0 0 1 0 0,6 9 0 0 0,32 47 11 0 0,-32-47-3 0 0,0 0-1 0 0,0-1 1 0 0,2 0 0 0 0,-1-1 0 0 0,2 0-1 0 0,13 12 1 0 0,-6-12 56 0 0,0 0-1 0 0,1-1 1 0 0,0-1-1 0 0,1 0 1 0 0,1-2-1 0 0,-1-1 1 0 0,1 0-1 0 0,1-2 1 0 0,-1 0-1 0 0,33 3 1 0 0,27-1 217 0 0,131-4 0 0 0,-144-4-205 0 0,-30 0-28 0 0,300 5-4 0 0,-230 1-116 0 0,123 25 0 0 0,474 134 259 0 0,-377-81 359 0 0,827 237-48 0 0,-1023-281-415 0 0,-16-6-81 0 0,768 233 212 0 0,-863-260-190 0 0,-14-3 33 0 0,1-1-1 0 0,-1 0 1 0 0,1 0-1 0 0,0-1 1 0 0,0-1 0 0 0,0 1-1 0 0,0-1 1 0 0,0-1-1 0 0,18 0 1 0 0,-25-2-275 0 0,0 1 0 0 0,1-1 0 0 0,-1 1 1 0 0,0-1-1 0 0,0 0 0 0 0,0 0 0 0 0,0 0 0 0 0,0 0 1 0 0,0 0-1 0 0,0 0 0 0 0,-1-1 0 0 0,1 1 1 0 0,-1-1-1 0 0,0 1 0 0 0,0-1 0 0 0,2-4 0 0 0,-2 6-30 0 0,11-27-4242 0 0</inkml:trace>
</inkml:ink>
</file>

<file path=ppt/ink/ink4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0:10.486"/>
    </inkml:context>
    <inkml:brush xml:id="br0">
      <inkml:brushProperty name="width" value="0.1" units="cm"/>
      <inkml:brushProperty name="height" value="0.1" units="cm"/>
      <inkml:brushProperty name="color" value="#E71224"/>
    </inkml:brush>
  </inkml:definitions>
  <inkml:trace contextRef="#ctx0" brushRef="#br0">31 190 312 0 0,'0'0'1292'0'0,"-29"-83"-1528"0"0,28 68-192 0 0,1 1 244 0 0,4 0-36 0 0,6 1 128 0 0,2 0 40 0 0,3 1-68 0 0,0 0-60 0 0,3-1 88 0 0</inkml:trace>
</inkml:ink>
</file>

<file path=ppt/ink/ink4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0:16.340"/>
    </inkml:context>
    <inkml:brush xml:id="br0">
      <inkml:brushProperty name="width" value="0.1" units="cm"/>
      <inkml:brushProperty name="height" value="0.1" units="cm"/>
      <inkml:brushProperty name="color" value="#E71224"/>
    </inkml:brush>
  </inkml:definitions>
  <inkml:trace contextRef="#ctx0" brushRef="#br0">684 98 5092 0 0,'0'0'1128'0'0,"12"-4"-808"0"0,172-61-269 0 0,-156 58 122 0 0,0 0-1 0 0,1 2 0 0 0,-1 1 0 0 0,1 1 0 0 0,35 1 1 0 0,-56 3-207 0 0,-1 0 1 0 0,1 1 0 0 0,-1 0 0 0 0,1 0-1 0 0,-1 0 1 0 0,0 1 0 0 0,0 1 0 0 0,0-1-1 0 0,0 1 1 0 0,-1 0 0 0 0,1 0 0 0 0,-1 1-1 0 0,0 0 1 0 0,0 0 0 0 0,-1 1 0 0 0,0-1 0 0 0,0 1-1 0 0,0 0 1 0 0,0 1 0 0 0,3 6 0 0 0,4 8-50 0 0,0 1 1 0 0,-2 0-1 0 0,-1 0 1 0 0,0 1-1 0 0,6 28 1 0 0,1 21 9 0 0,14 133 1 0 0,-15 78 210 0 0,3 24-462 0 0,12-53-52 0 0,12 145 1401 0 0,-38-318-338 0 0,-3 0 0 0 0,-20 156 0 0 0,-46 89 656 0 0,33-182-638 0 0,-23 248-1 0 0,45-162-330 0 0,-7 105 396 0 0,-27-3-169 0 0,3-141-356 0 0,7-44 112 0 0,-24 245 0 0 0,19 131 267 0 0,-31-4-93 0 0,-42 446 6 0 0,110-937-525 0 0,-1 29 30 0 0,-21 111 0 0 0,23-163-14 0 0,0 0 0 0 0,0 0 0 0 0,-1-1 0 0 0,1 1 1 0 0,-1-1-1 0 0,0 0 0 0 0,-1 1 0 0 0,1-1 0 0 0,-1 0 1 0 0,0 0-1 0 0,0-1 0 0 0,0 1 0 0 0,-7 5 0 0 0,5-5 67 0 0,-1 0 0 0 0,0-1 0 0 0,0 0-1 0 0,-1-1 1 0 0,1 1 0 0 0,-1-1 0 0 0,1 0-1 0 0,-1 0 1 0 0,-8 0 0 0 0,-78 9 70 0 0,0-5-1 0 0,-145-8 1 0 0,101-5-2001 0 0,42-6-3420 0 0,39 0-703 0 0</inkml:trace>
</inkml:ink>
</file>

<file path=ppt/ink/ink4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0:16.932"/>
    </inkml:context>
    <inkml:brush xml:id="br0">
      <inkml:brushProperty name="width" value="0.1" units="cm"/>
      <inkml:brushProperty name="height" value="0.1" units="cm"/>
      <inkml:brushProperty name="color" value="#E71224"/>
    </inkml:brush>
  </inkml:definitions>
  <inkml:trace contextRef="#ctx0" brushRef="#br0">177 0 4244 0 0,'0'0'3429'0'0,"12"19"-3155"0"0,-5-9-306 0 0,11 17 174 0 0,-1 0 0 0 0,-2 1-1 0 0,21 50 1 0 0,-23-37 17 0 0,-1 0 0 0 0,-3 1 0 0 0,-1 0-1 0 0,-2 1 1 0 0,-2-1 0 0 0,-2 1 0 0 0,-3 44 0 0 0,-1-50-60 0 0,-2-1 0 0 0,-2 1 0 0 0,-1-1-1 0 0,-2-1 1 0 0,-1 1 0 0 0,-2-1 0 0 0,-2-1 0 0 0,-27 52 0 0 0,32-71 263 0 0,0-1-1 0 0,-1-1 1 0 0,-1 1 0 0 0,0-2-1 0 0,-1 1 1 0 0,-21 17 0 0 0,28-26-269 0 0,-1 0 1 0 0,1 0-1 0 0,-1 0 1 0 0,0 0-1 0 0,0-1 0 0 0,0 0 1 0 0,-1-1-1 0 0,1 1 1 0 0,-1-1-1 0 0,0 0 1 0 0,1-1-1 0 0,-1 1 0 0 0,0-2 1 0 0,0 1-1 0 0,0-1 1 0 0,0 0-1 0 0,1 0 1 0 0,-14-2-1 0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7:27.968"/>
    </inkml:context>
    <inkml:brush xml:id="br0">
      <inkml:brushProperty name="width" value="0.035" units="cm"/>
      <inkml:brushProperty name="height" value="0.035" units="cm"/>
    </inkml:brush>
  </inkml:definitions>
  <inkml:trace contextRef="#ctx0" brushRef="#br0">105 23 612,'-7'-3'920,"0"1"1,0 0-1,0 0 1,-13-2-1,-15-3 5415,34 6-6334,1 1-1,-1 0 1,0 0 0,1-1-1,-1 1 1,0 0-1,1 0 1,-1 0 0,0-1-1,1 1 1,-1 0 0,0 0-1,1 0 1,-1 0-1,0 0 1,1 1 0,-1-1-1,0 0 1,1 0 0,-1 0-1,0 1 1,1-1-1,-1 0 1,0 0 0,1 1-1,-1-1 1,1 1 0,-1-1-1,1 0 1,-1 1 0,1-1-1,-1 1 1,1-1-1,-1 2 1,1-2 4,0 1 1,0 0-1,0 0 1,0 0-1,0-1 1,1 1-1,-1 0 0,0 0 1,0-1-1,1 1 1,-1 0-1,0 0 1,1-1-1,-1 1 0,1 0 1,-1-1-1,1 1 1,-1-1-1,1 1 0,-1 0 1,1-1-1,0 1 1,-1-1-1,1 0 1,0 1-1,0-1 0,-1 1 1,1-1-1,0 0 1,1 1-1,34 12 317,1 0-1,0-3 1,63 10-1,-13-2-149,370 86 618,-463-104-1162,1-1-1,0 1 0,0 1 1,0-1-1,0 1 0,0 0 1,0 0-1,-9 3 1,-2 1-418,0-1 0,-1-1 1,-17 1-1,-100-2-5273</inkml:trace>
</inkml:ink>
</file>

<file path=ppt/ink/ink4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0:18.975"/>
    </inkml:context>
    <inkml:brush xml:id="br0">
      <inkml:brushProperty name="width" value="0.1" units="cm"/>
      <inkml:brushProperty name="height" value="0.1" units="cm"/>
      <inkml:brushProperty name="color" value="#E71224"/>
    </inkml:brush>
  </inkml:definitions>
  <inkml:trace contextRef="#ctx0" brushRef="#br0">172 101 248 0 0,'0'0'6752'0'0,"9"-9"-4969"0"0,-17 10-1903 0 0,4 0 221 0 0,-1 1 0 0 0,0-2 0 0 0,0 1 0 0 0,0 0 0 0 0,0-1-1 0 0,0 0 1 0 0,1 0 0 0 0,-1-1 0 0 0,0 1 0 0 0,0-1 0 0 0,-7-2 0 0 0,11 2-93 0 0,1 0-1 0 0,-1 0 1 0 0,1 0 0 0 0,-1 0 0 0 0,1 0 0 0 0,-1 0 0 0 0,1 1 0 0 0,0-1 0 0 0,-1 0 0 0 0,1-1 0 0 0,0 1 0 0 0,0 0 0 0 0,0 0 0 0 0,0 0-1 0 0,0 0 1 0 0,0 0 0 0 0,0 0 0 0 0,0 0 0 0 0,0 0 0 0 0,1 0 0 0 0,-1 0 0 0 0,0 0 0 0 0,0 0 0 0 0,1 0 0 0 0,-1 0 0 0 0,1 0 0 0 0,-1 1 0 0 0,1-1-1 0 0,0 0 1 0 0,-1 0 0 0 0,1 0 0 0 0,0 0 0 0 0,-1 1 0 0 0,1-1 0 0 0,1-1 0 0 0,29-26-886 0 0,-27 25 811 0 0,0 0 0 0 0,0 0 0 0 0,1 0 0 0 0,-1 0 0 0 0,1 1 0 0 0,-1-1 1 0 0,1 1-1 0 0,0 0 0 0 0,0 1 0 0 0,0-1 0 0 0,8 0 0 0 0,-13 4 116 0 0,0 1 0 0 0,0 0 0 0 0,0 0 0 0 0,0-1 0 0 0,0 1 0 0 0,-1 0 0 0 0,1-1 0 0 0,-2 6 0 0 0,-2-3 5 0 0,1-1-1 0 0,0 0 0 0 0,-1 1 1 0 0,0-2-1 0 0,0 1 0 0 0,0 0 0 0 0,0-1 1 0 0,0 0-1 0 0,-1 1 0 0 0,0-2 1 0 0,1 1-1 0 0,-1-1 0 0 0,0 1 1 0 0,0-1-1 0 0,-7 1 0 0 0,-1 1 154 0 0,-1-1 1 0 0,0-1-1 0 0,0 0 1 0 0,-25 0-1 0 0,75-26-1778 0 0,-29 20 1466 0 0,1 0 1 0 0,-1 1-1 0 0,1-1 1 0 0,0 2-1 0 0,0-1 1 0 0,0 1-1 0 0,1 1 1 0 0,14-2-1 0 0,-22 3 89 0 0,-26 7-390 0 0,-39 5 147 0 0,59-12 299 0 0,1 1-1 0 0,-1-1 1 0 0,0 0 0 0 0,0 0 0 0 0,0 0 0 0 0,0-1-1 0 0,0 0 1 0 0,0 0 0 0 0,0 0 0 0 0,-9-4-1 0 0,14 5-27 0 0,0 0-1 0 0,0 0 1 0 0,-1 0-1 0 0,1 0 1 0 0,0 0-1 0 0,0 0 1 0 0,0 0-1 0 0,-1 0 1 0 0,1 0-1 0 0,0 0 1 0 0,0 0-1 0 0,0 0 1 0 0,-1 0-1 0 0,1 0 1 0 0,0 0-1 0 0,0-1 1 0 0,0 1-1 0 0,-1 0 1 0 0,1 0-1 0 0,0 0 0 0 0,0 0 1 0 0,0 0-1 0 0,0-1 1 0 0,0 1-1 0 0,0 0 1 0 0,-1 0-1 0 0,1 0 1 0 0,0-1-1 0 0,0 1 1 0 0,0 0-1 0 0,0 0 1 0 0,0 0-1 0 0,0-1 1 0 0,0 1-1 0 0,0 0 1 0 0,0 0-1 0 0,0-1 1 0 0,0 1-1 0 0,0 0 1 0 0,0 0-1 0 0,0 0 1 0 0,0-1-1 0 0,0 1 0 0 0,0 0 1 0 0,0 0-1 0 0,0-1 1 0 0,0 1-1 0 0,0 0 1 0 0,0 0-1 0 0,1 0 1 0 0,-1 0-1 0 0,0-1 1 0 0,0 1-1 0 0,17-5-400 0 0,21 3-148 0 0,59 7 1265 0 0,1 5 0 0 0,124 29 0 0 0,-17-3 122 0 0,25-7 1564 0 0,120 19-1760 0 0,-81-6-91 0 0,-92-16 40 0 0,-154-22-1032 0 0,20 3 1044 0 0,-14-5-7983 0 0</inkml:trace>
</inkml:ink>
</file>

<file path=ppt/ink/ink4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0:19.506"/>
    </inkml:context>
    <inkml:brush xml:id="br0">
      <inkml:brushProperty name="width" value="0.1" units="cm"/>
      <inkml:brushProperty name="height" value="0.1" units="cm"/>
      <inkml:brushProperty name="color" value="#E71224"/>
    </inkml:brush>
  </inkml:definitions>
  <inkml:trace contextRef="#ctx0" brushRef="#br0">175 1 404 0 0,'0'0'6615'0'0,"11"5"-7850"0"0,-3-1 1262 0 0,-1 0 1 0 0,0 0-1 0 0,0 1 1 0 0,0-1-1 0 0,-1 2 1 0 0,0-1 0 0 0,1 1-1 0 0,-2 0 1 0 0,1 0-1 0 0,-1 0 1 0 0,0 1-1 0 0,0 0 1 0 0,5 11-1 0 0,-3-2 84 0 0,0 0 0 0 0,-1 1 1 0 0,-1 0-1 0 0,-1 0 0 0 0,0 0 0 0 0,-2 1 0 0 0,0-1 0 0 0,0 0 0 0 0,-2 1 0 0 0,0 0 0 0 0,-1-1 0 0 0,-1 1 0 0 0,0-1 0 0 0,-2 0 1 0 0,0 0-1 0 0,0 0 0 0 0,-2 0 0 0 0,0-1 0 0 0,-1 1 0 0 0,-1-2 0 0 0,0 1 0 0 0,-1-1 0 0 0,-1 0 0 0 0,0-1 0 0 0,-1 0 1 0 0,0-1-1 0 0,-1 0 0 0 0,-20 15 0 0 0,-9 3 663 0 0,-60 32-1 0 0,80-51-649 0 0,15-6 421 0 0</inkml:trace>
</inkml:ink>
</file>

<file path=ppt/ink/ink4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0:19.977"/>
    </inkml:context>
    <inkml:brush xml:id="br0">
      <inkml:brushProperty name="width" value="0.1" units="cm"/>
      <inkml:brushProperty name="height" value="0.1" units="cm"/>
      <inkml:brushProperty name="color" value="#E71224"/>
    </inkml:brush>
  </inkml:definitions>
  <inkml:trace contextRef="#ctx0" brushRef="#br0">777 1 4180 0 0,'0'0'5755'0'0,"5"6"-7501"0"0,-3-4 1758 0 0,-1 1-1 0 0,1 0 1 0 0,-1 0-1 0 0,0 0 0 0 0,0 0 1 0 0,0 0-1 0 0,0 0 1 0 0,0 0-1 0 0,0 0 0 0 0,-1 0 1 0 0,0 0-1 0 0,0 0 1 0 0,0 0-1 0 0,0 0 0 0 0,0 1 1 0 0,-1 3-1 0 0,-14 65 402 0 0,10-54-330 0 0,-35 111 829 0 0,-93 205-1 0 0,-4 5 85 0 0,78-152-294 0 0,8 2 0 0 0,-36 255 1 0 0,-6 250-125 0 0,-46 314-212 0 0,124-936-285 0 0,9-49 55 0 0,1 1 0 0 0,-3 48 417 0 0,8-78-561 0 0,1-1 0 0 0,0 1 0 0 0,0 0 0 0 0,0 0 0 0 0,0 0 0 0 0,1 0 0 0 0,0 0 0 0 0,0 0 0 0 0,1 0-1 0 0,5-8 1 0 0,1-7-531 0 0,88-188-8067 0 0,-57 117 2821 0 0</inkml:trace>
</inkml:ink>
</file>

<file path=ppt/ink/ink4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0:20.618"/>
    </inkml:context>
    <inkml:brush xml:id="br0">
      <inkml:brushProperty name="width" value="0.1" units="cm"/>
      <inkml:brushProperty name="height" value="0.1" units="cm"/>
      <inkml:brushProperty name="color" value="#E71224"/>
    </inkml:brush>
  </inkml:definitions>
  <inkml:trace contextRef="#ctx0" brushRef="#br0">1 9 2936 0 0,'0'0'1993'0'0,"15"-2"-2283"0"0,71-5 894 0 0,125 8 0 0 0,723 23 4985 0 0,11-6-4655 0 0,312 142 385 0 0,-1133-142-1293 0 0,150 26 38 0 0,196 25 50 0 0,-450-65-3533 0 0,-57-1-1302 0 0,-21-2 2072 0 0</inkml:trace>
</inkml:ink>
</file>

<file path=ppt/ink/ink4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0:21.653"/>
    </inkml:context>
    <inkml:brush xml:id="br0">
      <inkml:brushProperty name="width" value="0.1" units="cm"/>
      <inkml:brushProperty name="height" value="0.1" units="cm"/>
      <inkml:brushProperty name="color" value="#E71224"/>
    </inkml:brush>
  </inkml:definitions>
  <inkml:trace contextRef="#ctx0" brushRef="#br0">158 12 312 0 0,'0'0'11259'0'0,"3"-3"-11393"0"0,6-5-491 0 0,-5 13-83 0 0,-6 29 444 0 0,-3-6 376 0 0,-1 0-1 0 0,-2-1 1 0 0,-17 46-1 0 0,-45 77 556 0 0,32-74-450 0 0,23-45 672 0 0,10-26 748 0 0,9-20-562 0 0,4-6-1213 0 0,2 1 0 0 0,-1 0 0 0 0,2 1 1 0 0,1 0-1 0 0,0 1 0 0 0,2 0 0 0 0,26-27 1 0 0,8-3-584 0 0,64-47 1 0 0,-106 90 684 0 0,46-34-128 0 0,-47 37 126 0 0,-1-1 0 0 0,1 1-1 0 0,-1 0 1 0 0,1 0-1 0 0,0 0 1 0 0,0 0-1 0 0,0 1 1 0 0,0 0 0 0 0,0 0-1 0 0,6 0 1 0 0,-10 1-20 0 0,1 1-1 0 0,-1-1 1 0 0,1 1 0 0 0,-1-1 0 0 0,1 1-1 0 0,-1 0 1 0 0,0 0 0 0 0,1-1 0 0 0,-1 1 0 0 0,0 0-1 0 0,0 0 1 0 0,0 0 0 0 0,1 1 0 0 0,-1-1-1 0 0,0 0 1 0 0,0 0 0 0 0,-1 0 0 0 0,1 1 0 0 0,0-1-1 0 0,0 1 1 0 0,-1-1 0 0 0,1 0 0 0 0,0 1-1 0 0,-1-1 1 0 0,0 1 0 0 0,1-1 0 0 0,-1 1 0 0 0,0 2-1 0 0,7 49 214 0 0,-7-49-171 0 0,1 28 271 0 0,-2 0 1 0 0,0 0 0 0 0,-3 0 0 0 0,0 0 0 0 0,-15 50 0 0 0,11-58-1070 0 0,0 0 1 0 0,-14 25-1 0 0</inkml:trace>
</inkml:ink>
</file>

<file path=ppt/ink/ink4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0:22.107"/>
    </inkml:context>
    <inkml:brush xml:id="br0">
      <inkml:brushProperty name="width" value="0.1" units="cm"/>
      <inkml:brushProperty name="height" value="0.1" units="cm"/>
      <inkml:brushProperty name="color" value="#E71224"/>
    </inkml:brush>
  </inkml:definitions>
  <inkml:trace contextRef="#ctx0" brushRef="#br0">0 50 4224 0 0,'0'0'5458'0'0,"12"-7"-5230"0"0,-11 7-229 0 0,10-7 100 0 0,1 1 0 0 0,-1 1 0 0 0,1 0 0 0 0,0 1 0 0 0,0 0 0 0 0,1 0-1 0 0,16-1 1 0 0,84 3 304 0 0,-67 2-415 0 0,-45 0-145 0 0,1 1-1 0 0,-1-1 1 0 0,0 1 0 0 0,0-1-1 0 0,0 1 1 0 0,1 0 0 0 0,-1-1-1 0 0,0 1 1 0 0,0 0 0 0 0,0 0-1 0 0,0 0 1 0 0,0 0 0 0 0,0 0-1 0 0,-1 0 1 0 0,1 0 0 0 0,0 0-1 0 0,0 0 1 0 0,-1 0-1 0 0,1 0 1 0 0,0 2 0 0 0,-1-2-135 0 0,1-1-1 0 0,-1 1 1 0 0,1 0 0 0 0,-1 0 0 0 0,0 0-1 0 0,0 0 1 0 0,1 0 0 0 0,-1 0 0 0 0,0 0-1 0 0,0 0 1 0 0,0-1 0 0 0,0 1-1 0 0,0 0 1 0 0,0 0 0 0 0,0 0 0 0 0,0 0-1 0 0,-1 1 1 0 0,-3 4-1870 0 0</inkml:trace>
</inkml:ink>
</file>

<file path=ppt/ink/ink4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0:22.560"/>
    </inkml:context>
    <inkml:brush xml:id="br0">
      <inkml:brushProperty name="width" value="0.1" units="cm"/>
      <inkml:brushProperty name="height" value="0.1" units="cm"/>
      <inkml:brushProperty name="color" value="#E71224"/>
    </inkml:brush>
  </inkml:definitions>
  <inkml:trace contextRef="#ctx0" brushRef="#br0">79 1 156 0 0,'0'0'370'0'0,"-11"7"-184"0"0,-6 5 88 0 0,-34 26 10539 0 0,108-35-9699 0 0,363 16 777 0 0,-401-14-2034 0 0,8 0-749 0 0,1-12-10777 0 0</inkml:trace>
</inkml:ink>
</file>

<file path=ppt/ink/ink4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0:22.994"/>
    </inkml:context>
    <inkml:brush xml:id="br0">
      <inkml:brushProperty name="width" value="0.1" units="cm"/>
      <inkml:brushProperty name="height" value="0.1" units="cm"/>
      <inkml:brushProperty name="color" value="#E71224"/>
    </inkml:brush>
  </inkml:definitions>
  <inkml:trace contextRef="#ctx0" brushRef="#br0">168 0 6553 0 0,'0'0'6064'0'0,"-1"14"-7015"0"0,-12 67 1422 0 0,-30 100 1 0 0,-66 248 687 0 0,108-423-553 0 0</inkml:trace>
</inkml:ink>
</file>

<file path=ppt/ink/ink4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0:26.919"/>
    </inkml:context>
    <inkml:brush xml:id="br0">
      <inkml:brushProperty name="width" value="0.1" units="cm"/>
      <inkml:brushProperty name="height" value="0.1" units="cm"/>
      <inkml:brushProperty name="color" value="#E71224"/>
    </inkml:brush>
  </inkml:definitions>
  <inkml:trace contextRef="#ctx0" brushRef="#br0">0 65 1632 0 0,'0'0'7638'0'0,"3"0"-7608"0"0,20 0-88 0 0,0-1 1 0 0,0-1 0 0 0,-1-2 0 0 0,27-6 0 0 0,32-5 282 0 0,368-15 228 0 0,-448 30-508 0 0,0 0 1 0 0,0 0 0 0 0,0 0 0 0 0,0 0 0 0 0,0 0 0 0 0,0 0-1 0 0,0 0 1 0 0,-1 0 0 0 0,1 1 0 0 0,0-1 0 0 0,0 0 0 0 0,0 1-1 0 0,0-1 1 0 0,0 0 0 0 0,0 1 0 0 0,0-1 0 0 0,0 1 0 0 0,-1-1-1 0 0,1 1 1 0 0,0 0 0 0 0,0-1 0 0 0,-1 1 0 0 0,2 1 0 0 0,11 10-4553 0 0,-32-35 822 0 0</inkml:trace>
</inkml:ink>
</file>

<file path=ppt/ink/ink4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0:27.431"/>
    </inkml:context>
    <inkml:brush xml:id="br0">
      <inkml:brushProperty name="width" value="0.1" units="cm"/>
      <inkml:brushProperty name="height" value="0.1" units="cm"/>
      <inkml:brushProperty name="color" value="#E71224"/>
    </inkml:brush>
  </inkml:definitions>
  <inkml:trace contextRef="#ctx0" brushRef="#br0">1 1 640 0 0,'0'0'3806'0'0,"13"9"-5650"0"0,15 15 1741 0 0,-1 1 1 0 0,-1 1 0 0 0,29 38 0 0 0,-53-61 105 0 0,19 25-9 0 0,-1 0 0 0 0,20 41 0 0 0,-36-62 28 0 0,0 0 0 0 0,-1 1-1 0 0,0 0 1 0 0,0 0 0 0 0,-1 0 0 0 0,0 0 0 0 0,0 0 0 0 0,-1 0 0 0 0,0 1 0 0 0,-1-1 0 0 0,1 0 0 0 0,-2 1 0 0 0,1-1-1 0 0,-1 0 1 0 0,-3 13 0 0 0,2-16 311 0 0,0-1-1 0 0,0 1 1 0 0,-1-1-1 0 0,0 1 0 0 0,0-1 1 0 0,0 0-1 0 0,0 0 1 0 0,-1 0-1 0 0,1 0 1 0 0,-1-1-1 0 0,-7 5 0 0 0,-54 33 2089 0 0,28-19-2035 0 0,27-11-1188 0 0,3 8-4699 0 0,14-37 2480 0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7:28.639"/>
    </inkml:context>
    <inkml:brush xml:id="br0">
      <inkml:brushProperty name="width" value="0.035" units="cm"/>
      <inkml:brushProperty name="height" value="0.035" units="cm"/>
    </inkml:brush>
  </inkml:definitions>
  <inkml:trace contextRef="#ctx0" brushRef="#br0">1 0 10377,'5'20'0,"-8"10"-1656</inkml:trace>
</inkml:ink>
</file>

<file path=ppt/ink/ink4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0:29.585"/>
    </inkml:context>
    <inkml:brush xml:id="br0">
      <inkml:brushProperty name="width" value="0.1" units="cm"/>
      <inkml:brushProperty name="height" value="0.1" units="cm"/>
      <inkml:brushProperty name="color" value="#E71224"/>
    </inkml:brush>
  </inkml:definitions>
  <inkml:trace contextRef="#ctx0" brushRef="#br0">40 34 2508 0 0,'0'0'6268'0'0,"4"-3"-7105"0"0,7-2 857 0 0,0 1 0 0 0,0 0-1 0 0,0 1 1 0 0,0 0 0 0 0,19-2-1 0 0,8-1 385 0 0,-30 6 303 0 0,-11 0 495 0 0,-53 8-1175 0 0,33-4 148 0 0,-46 3-1 0 0,72-6-412 0 0,-1-1 124 0 0,1 1 1 0 0,0-1-1 0 0,-1 1 0 0 0,1-1 1 0 0,0 0-1 0 0,-1 0 0 0 0,1 0 1 0 0,0 0-1 0 0,3-1 0 0 0,2 0 81 0 0,13 1 131 0 0,2 1-51 0 0,0-2-1 0 0,1 0 0 0 0,34-7 0 0 0,-139 16 1705 0 0,-52 14-1594 0 0,147-16-1678 0 0,16-1 1918 0 0,-27-5-452 0 0,1 1 0 0 0,-1-1-1 0 0,0 1 1 0 0,1 0 0 0 0,-1 0 0 0 0,0 0 0 0 0,0 0 0 0 0,5 3-1 0 0,12 10-4802 0 0,-16-11 3146 0 0</inkml:trace>
</inkml:ink>
</file>

<file path=ppt/ink/ink4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0:35.495"/>
    </inkml:context>
    <inkml:brush xml:id="br0">
      <inkml:brushProperty name="width" value="0.1" units="cm"/>
      <inkml:brushProperty name="height" value="0.1" units="cm"/>
      <inkml:brushProperty name="color" value="#E71224"/>
    </inkml:brush>
  </inkml:definitions>
  <inkml:trace contextRef="#ctx0" brushRef="#br0">1 0 40 0 0,'0'0'10370'0'0,"0"8"-9970"0"0,166-3 80 0 0,-140-3-721 0 0,-1 2 0 0 0,0 0 0 0 0,0 2 0 0 0,35 12 0 0 0,-59-18 115 0 0,1 1 0 0 0,-1-1 0 0 0,0 1 0 0 0,0-1 0 0 0,0 1 0 0 0,0-1 1 0 0,0 1-1 0 0,0 0 0 0 0,0-1 0 0 0,0 1 0 0 0,0 0 0 0 0,0 0 0 0 0,0 0 0 0 0,0 0 0 0 0,0 0 0 0 0,0 1 0 0 0,-1-1 36 0 0,0-1-1 0 0,1 1 1 0 0,-1-1-1 0 0,0 1 0 0 0,0-1 1 0 0,0 1-1 0 0,0-1 0 0 0,-1 1 1 0 0,1-1-1 0 0,0 1 0 0 0,0-1 1 0 0,0 1-1 0 0,0-1 0 0 0,0 1 1 0 0,-1-1-1 0 0,1 1 1 0 0,0-1-1 0 0,0 1 0 0 0,-1-1 1 0 0,1 1-1 0 0,0-1 0 0 0,-1 0 1 0 0,1 1-1 0 0,0-1 0 0 0,-1 0 1 0 0,0 1-1 0 0,-3 2-340 0 0,0 0 0 0 0,0-1 0 0 0,-1 0-1 0 0,1 0 1 0 0,-1 0 0 0 0,0 0 0 0 0,-8 2 0 0 0,-36 6-1617 0 0</inkml:trace>
</inkml:ink>
</file>

<file path=ppt/ink/ink4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0:36.007"/>
    </inkml:context>
    <inkml:brush xml:id="br0">
      <inkml:brushProperty name="width" value="0.1" units="cm"/>
      <inkml:brushProperty name="height" value="0.1" units="cm"/>
      <inkml:brushProperty name="color" value="#E71224"/>
    </inkml:brush>
  </inkml:definitions>
  <inkml:trace contextRef="#ctx0" brushRef="#br0">104 1 80 0 0,'0'0'2226'0'0,"-12"0"-410"0"0,-79 4 3015 0 0,192 4-3247 0 0,-30-1-1131 0 0,-32-5-345 0 0,92 9 295 0 0,-131-11-401 0 0,0 0 0 0 0,0 0 0 0 0,-1 0 0 0 0,1 0 0 0 0,0 0 0 0 0,0 0 0 0 0,0 0 0 0 0,0 0 0 0 0,0 0 0 0 0,0 0 1 0 0,-1 0-1 0 0,1 0 0 0 0,0 0 0 0 0,0 0 0 0 0,0 0 0 0 0,0 1 0 0 0,0-1 0 0 0,0 0 0 0 0,0 0 0 0 0,0 0 0 0 0,-1 0 0 0 0,1 0 0 0 0,0 0 0 0 0,0 0 0 0 0,0 0 0 0 0,0 0 0 0 0,0 0 0 0 0,0 1 0 0 0,0-1 0 0 0,0 0 0 0 0,0 0 0 0 0,0 0 0 0 0,0 0 0 0 0,0 0 0 0 0,0 0 1 0 0,0 0-1 0 0,0 1 0 0 0,0-1 0 0 0,0 0 0 0 0,0 0 0 0 0,0 0 0 0 0,0 0 0 0 0,0 0 0 0 0,0 0 0 0 0,0 1 0 0 0,0-1 0 0 0,0 0 0 0 0,0 0 0 0 0,0 0 0 0 0,0 0 0 0 0,0 0 0 0 0,0 0 0 0 0,0 0 0 0 0,0 0 0 0 0,0 1 0 0 0,0-1 0 0 0,0 0 0 0 0,0 0 0 0 0,1 0 1 0 0,-1 0-1 0 0,0 0 0 0 0,0 0 0 0 0,0 0 0 0 0,0 0 0 0 0,0 0 0 0 0,0 0 0 0 0</inkml:trace>
</inkml:ink>
</file>

<file path=ppt/ink/ink4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0:37.042"/>
    </inkml:context>
    <inkml:brush xml:id="br0">
      <inkml:brushProperty name="width" value="0.1" units="cm"/>
      <inkml:brushProperty name="height" value="0.1" units="cm"/>
      <inkml:brushProperty name="color" value="#E71224"/>
    </inkml:brush>
  </inkml:definitions>
  <inkml:trace contextRef="#ctx0" brushRef="#br0">189 1 940 0 0,'0'0'4978'0'0,"-12"6"-6112"0"0,-1 1 1067 0 0,1 0-1 0 0,1 1 0 0 0,-1 0 1 0 0,1 1-1 0 0,1 0 0 0 0,0 1 0 0 0,0 0 1 0 0,-8 11-1 0 0,7-5-40 0 0,0 1 1 0 0,2 0-1 0 0,-15 35 0 0 0,21-44 118 0 0,0-1-1 0 0,1 1 0 0 0,0-1 0 0 0,0 1 0 0 0,1 0 0 0 0,0-1 1 0 0,1 1-1 0 0,-1 0 0 0 0,1 0 0 0 0,1 0 0 0 0,0 0 1 0 0,2 12-1 0 0,-2-17 35 0 0,0-1 0 0 0,0 1 0 0 0,0-1 0 0 0,0 0 0 0 0,1 1 0 0 0,-1-1 0 0 0,0 0 0 0 0,1 0 0 0 0,0 0 0 0 0,-1 0 0 0 0,1-1 0 0 0,0 1 0 0 0,0 0 0 0 0,0-1 0 0 0,0 1 0 0 0,0-1 0 0 0,1 0 0 0 0,-1 1 0 0 0,0-1 0 0 0,1 0 0 0 0,-1 0 0 0 0,1-1 0 0 0,-1 1 0 0 0,0 0 0 0 0,1-1 0 0 0,0 0 0 0 0,-1 0 0 0 0,1 1 1 0 0,-1-1-1 0 0,1-1 0 0 0,-1 1 0 0 0,1 0 0 0 0,-1-1 0 0 0,1 1 0 0 0,-1-1 0 0 0,1 0 0 0 0,2-1 0 0 0,2 0 103 0 0,-1 0 0 0 0,1-1 1 0 0,-1 1-1 0 0,0-2 0 0 0,0 1 0 0 0,0-1 1 0 0,0 1-1 0 0,-1-2 0 0 0,1 1 1 0 0,-1-1-1 0 0,0 1 0 0 0,-1-1 0 0 0,5-7 1 0 0,-3 3 59 0 0,-1 0 0 0 0,-1 0 1 0 0,0-1-1 0 0,0 0 0 0 0,-1 0 1 0 0,0 0-1 0 0,-1 0 0 0 0,0 0 1 0 0,1-19-1 0 0,-3 22-158 0 0,0 1-1 0 0,0-1 1 0 0,-1 1-1 0 0,1-1 1 0 0,-2 1-1 0 0,1-1 1 0 0,-1 1-1 0 0,1 0 1 0 0,-2 0-1 0 0,1 0 1 0 0,-1 0-1 0 0,0 0 1 0 0,0 0-1 0 0,0 1 1 0 0,-1-1-1 0 0,-8-9 1 0 0,11 15-94 0 0,1 0 0 0 0,0-1-1 0 0,0 1 1 0 0,-1 0 0 0 0,1 0 0 0 0,0-1 0 0 0,-1 1 0 0 0,1 0 0 0 0,0 0-1 0 0,-1 0 1 0 0,1-1 0 0 0,0 1 0 0 0,-1 0 0 0 0,1 0 0 0 0,-1 0-1 0 0,1 0 1 0 0,0 0 0 0 0,-1 0 0 0 0,1 0 0 0 0,-1 0 0 0 0,1 0 0 0 0,0 0-1 0 0,-1 0 1 0 0,1 0 0 0 0,-1 0 0 0 0,1 0 0 0 0,0 0 0 0 0,-1 0-1 0 0,1 0 1 0 0,-1 1 0 0 0,1-1 0 0 0,0 0 0 0 0,-1 0 0 0 0,1 1-1 0 0,-11 14-446 0 0,-2 22-91 0 0,12-35 437 0 0,0 1-148 0 0,0 0 0 0 0,1 0 0 0 0,-1 0-1 0 0,1 0 1 0 0,-1 0 0 0 0,1 0 0 0 0,0 0-1 0 0,0 0 1 0 0,0 0 0 0 0,0 0 0 0 0,1 0 0 0 0,-1 0-1 0 0,1 0 1 0 0,0 0 0 0 0,0 0 0 0 0,0 0-1 0 0,0 0 1 0 0,3 4 0 0 0,8 2-1675 0 0</inkml:trace>
</inkml:ink>
</file>

<file path=ppt/ink/ink4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0:37.493"/>
    </inkml:context>
    <inkml:brush xml:id="br0">
      <inkml:brushProperty name="width" value="0.1" units="cm"/>
      <inkml:brushProperty name="height" value="0.1" units="cm"/>
      <inkml:brushProperty name="color" value="#E71224"/>
    </inkml:brush>
  </inkml:definitions>
  <inkml:trace contextRef="#ctx0" brushRef="#br0">62 2 692 0 0,'0'0'4020'0'0,"-9"11"-5212"0"0,-27 39 921 0 0,34-47 253 0 0,0 0 1 0 0,0 0-1 0 0,0 1 1 0 0,1-1-1 0 0,-1 1 1 0 0,1-1-1 0 0,0 1 0 0 0,0 0 1 0 0,0-1-1 0 0,0 1 1 0 0,1 0-1 0 0,0 0 0 0 0,-1 0 1 0 0,2-1-1 0 0,-1 1 1 0 0,0 0-1 0 0,1 0 1 0 0,-1-1-1 0 0,1 1 0 0 0,0 0 1 0 0,0-1-1 0 0,1 1 1 0 0,-1 0-1 0 0,1-1 1 0 0,-1 0-1 0 0,1 1 0 0 0,0-1 1 0 0,1 0-1 0 0,4 5 1 0 0,-3-3 109 0 0,1 0 1 0 0,-1-1-1 0 0,1 0 1 0 0,1 0-1 0 0,-1 0 1 0 0,0-1-1 0 0,1 0 1 0 0,0 0 0 0 0,0 0-1 0 0,0 0 1 0 0,0-1-1 0 0,0 0 1 0 0,0-1-1 0 0,1 1 1 0 0,6 0-1 0 0,-6-2 120 0 0,1 0 0 0 0,-1 0 0 0 0,1-1-1 0 0,-1 1 1 0 0,0-2 0 0 0,0 1-1 0 0,1-1 1 0 0,-1 0 0 0 0,0-1 0 0 0,0 1-1 0 0,-1-1 1 0 0,1-1 0 0 0,-1 1-1 0 0,1-1 1 0 0,-1 0 0 0 0,0-1 0 0 0,0 0-1 0 0,-1 1 1 0 0,0-2 0 0 0,1 1-1 0 0,-2-1 1 0 0,1 1 0 0 0,-1-2 0 0 0,0 1-1 0 0,0 0 1 0 0,0-1 0 0 0,-1 1-1 0 0,0-1 1 0 0,-1 0 0 0 0,3-9 0 0 0,6-64 84 0 0,-9 79-720 0 0,1 0 0 0 0,0 0 0 0 0,-1 0-1 0 0,1 0 1 0 0,-1 1 0 0 0,1-1 0 0 0,0 1 0 0 0,-1 0-1 0 0,1 0 1 0 0,0 0 0 0 0,5 0 0 0 0,-2 0-389 0 0,11-2-956 0 0,5-5-401 0 0</inkml:trace>
</inkml:ink>
</file>

<file path=ppt/ink/ink4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0:37.982"/>
    </inkml:context>
    <inkml:brush xml:id="br0">
      <inkml:brushProperty name="width" value="0.1" units="cm"/>
      <inkml:brushProperty name="height" value="0.1" units="cm"/>
      <inkml:brushProperty name="color" value="#E71224"/>
    </inkml:brush>
  </inkml:definitions>
  <inkml:trace contextRef="#ctx0" brushRef="#br0">152 0 2128 0 0,'0'0'5711'0'0,"3"5"-8032"0"0,-2 11 2242 0 0,-2-1 0 0 0,0 0 0 0 0,0 0 0 0 0,-6 21 1 0 0,-2 24-153 0 0,4 24 1155 0 0,11 164-1 0 0,0-212-1569 0 0,0-13-2573 0 0,-5-19 2298 0 0</inkml:trace>
  <inkml:trace contextRef="#ctx0" brushRef="#br0" timeOffset="1">1 443 1108 0 0,'0'0'6111'0'0,"13"-9"-6226"0"0,46-29-92 0 0,-52 34 179 0 0,0 1 1 0 0,1 0 0 0 0,-1 0-1 0 0,1 1 1 0 0,0 0 0 0 0,0 0-1 0 0,0 1 1 0 0,-1 0-1 0 0,1 0 1 0 0,14 2 0 0 0,3-2 21 0 0,17-1 14 0 0,15-3 47 0 0,1 4-1 0 0,72 6 0 0 0,-129-5-71 0 0,1 0-200 0 0,1 0 1 0 0,-1 0-1 0 0,0 0 1 0 0,1 1-1 0 0,-1-1 0 0 0,1 1 1 0 0,-1 0-1 0 0,0 0 1 0 0,1-1-1 0 0,-1 1 1 0 0,0 1-1 0 0,0-1 0 0 0,0 0 1 0 0,0 0-1 0 0,0 1 1 0 0,0 0-1 0 0,2 1 1 0 0,-3 4-2034 0 0</inkml:trace>
</inkml:ink>
</file>

<file path=ppt/ink/ink4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0:38.521"/>
    </inkml:context>
    <inkml:brush xml:id="br0">
      <inkml:brushProperty name="width" value="0.1" units="cm"/>
      <inkml:brushProperty name="height" value="0.1" units="cm"/>
      <inkml:brushProperty name="color" value="#E71224"/>
    </inkml:brush>
  </inkml:definitions>
  <inkml:trace contextRef="#ctx0" brushRef="#br0">1 228 3720 0 0,'0'0'5414'0'0,"21"-7"-5627"0"0,32-7 284 0 0,1 3 1 0 0,68-7 0 0 0,1728-140 3262 0 0,-1804 155-3042 0 0,-25 2-172 0 0,1-1 1 0 0,-1 0-1 0 0,35-10 1 0 0,-55 12-304 0 0,-15 29-2729 0 0,1-12 2129 0 0,0-1 1 0 0,-1-1 0 0 0,-1-1-1 0 0,-22 17 1 0 0,8-8-1719 0 0</inkml:trace>
</inkml:ink>
</file>

<file path=ppt/ink/ink4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0:39.029"/>
    </inkml:context>
    <inkml:brush xml:id="br0">
      <inkml:brushProperty name="width" value="0.1" units="cm"/>
      <inkml:brushProperty name="height" value="0.1" units="cm"/>
      <inkml:brushProperty name="color" value="#E71224"/>
    </inkml:brush>
  </inkml:definitions>
  <inkml:trace contextRef="#ctx0" brushRef="#br0">0 352 1344 0 0,'0'0'6942'0'0,"20"-11"-5028"0"0,33-41-1858 0 0,-2-2-1 0 0,-2-2 1 0 0,62-95-1 0 0,-102 131 300 0 0,-4 13-2357 0 0,0 24 376 0 0,2 32 1514 0 0,-3 0-1 0 0,-3 98 1 0 0,-2-71 77 0 0,-8 359 2159 0 0,12-435-1916 0 0,-1-1-1 0 0,0 0 1 0 0,1 0-1 0 0,-1 0 1 0 0,0 0-1 0 0,0-1 0 0 0,0 1 1 0 0,0-1-1 0 0,2-1 1 0 0,9-6-378 0 0,23-6-1567 0 0,-10 11-2828 0 0,-39 14 476 0 0,-73 21 3674 0 0</inkml:trace>
</inkml:ink>
</file>

<file path=ppt/ink/ink4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0:39.529"/>
    </inkml:context>
    <inkml:brush xml:id="br0">
      <inkml:brushProperty name="width" value="0.1" units="cm"/>
      <inkml:brushProperty name="height" value="0.1" units="cm"/>
      <inkml:brushProperty name="color" value="#E71224"/>
    </inkml:brush>
  </inkml:definitions>
  <inkml:trace contextRef="#ctx0" brushRef="#br0">1 168 548 0 0,'0'0'6067'0'0,"16"-4"-5461"0"0,741-131-397 0 0,-225 107 5855 0 0,-535 46-8888 0 0,4 7 25 0 0,1-68-5072 0 0</inkml:trace>
</inkml:ink>
</file>

<file path=ppt/ink/ink4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0:40.867"/>
    </inkml:context>
    <inkml:brush xml:id="br0">
      <inkml:brushProperty name="width" value="0.1" units="cm"/>
      <inkml:brushProperty name="height" value="0.1" units="cm"/>
      <inkml:brushProperty name="color" value="#E71224"/>
    </inkml:brush>
  </inkml:definitions>
  <inkml:trace contextRef="#ctx0" brushRef="#br0">0 69 116 0 0,'0'0'507'0'0,"3"-4"-505"0"0,25-23 1478 0 0,-28-11-2623 0 0,0 59 181 0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7:29.093"/>
    </inkml:context>
    <inkml:brush xml:id="br0">
      <inkml:brushProperty name="width" value="0.035" units="cm"/>
      <inkml:brushProperty name="height" value="0.035" units="cm"/>
    </inkml:brush>
  </inkml:definitions>
  <inkml:trace contextRef="#ctx0" brushRef="#br0">47 194 6917,'-11'-4'3599,"7"3"-2904,0 0 1,0-1 0,0 1-1,1-1 1,-1 0 0,1 0 0,-6-4-1,30 3 1512,159-13-1058,-73 4-880,468-28 431,-510 37-655,817-28 265,-536 30-382,546-19 35,-869 19-217,0-1 0,1-1 1,-1-1-1,-1-1 0,1 0 0,31-14 1,-50 15-1315,-11 1 322,-12 2-559,-206 33-5148,57-12 3445</inkml:trace>
</inkml:ink>
</file>

<file path=ppt/ink/ink4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0:41.758"/>
    </inkml:context>
    <inkml:brush xml:id="br0">
      <inkml:brushProperty name="width" value="0.1" units="cm"/>
      <inkml:brushProperty name="height" value="0.1" units="cm"/>
      <inkml:brushProperty name="color" value="#E71224"/>
    </inkml:brush>
  </inkml:definitions>
  <inkml:trace contextRef="#ctx0" brushRef="#br0">13 27 612 0 0,'0'0'5815'0'0,"-2"-4"-6127"0"0,-6-13-35 0 0,6 12 124 0 0,27 5 2810 0 0,4 0-2639 0 0,67 2 1010 0 0,-85-1-1518 0 0,0 0-1 0 0,0 1 1 0 0,0 0 0 0 0,-1 1-1 0 0,1 0 1 0 0,13 6 0 0 0,-19-6-1586 0 0</inkml:trace>
</inkml:ink>
</file>

<file path=ppt/ink/ink4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0:42.382"/>
    </inkml:context>
    <inkml:brush xml:id="br0">
      <inkml:brushProperty name="width" value="0.1" units="cm"/>
      <inkml:brushProperty name="height" value="0.1" units="cm"/>
      <inkml:brushProperty name="color" value="#E71224"/>
    </inkml:brush>
  </inkml:definitions>
  <inkml:trace contextRef="#ctx0" brushRef="#br0">1 1 5176 0 0,'0'0'2315'0'0,"10"1"-2249"0"0,274 18 512 0 0</inkml:trace>
</inkml:ink>
</file>

<file path=ppt/ink/ink4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0:44.665"/>
    </inkml:context>
    <inkml:brush xml:id="br0">
      <inkml:brushProperty name="width" value="0.1" units="cm"/>
      <inkml:brushProperty name="height" value="0.1" units="cm"/>
      <inkml:brushProperty name="color" value="#E71224"/>
    </inkml:brush>
  </inkml:definitions>
  <inkml:trace contextRef="#ctx0" brushRef="#br0">6559 0 328 0 0,'0'0'3647'0'0,"-14"13"-5348"0"0,2-2 1675 0 0,-18 17-67 0 0,-33 37 0 0 0,1 2 1048 0 0,-2-2 1 0 0,-112 85 0 0 0,98-87-702 0 0,-140 122 471 0 0,-117 96 512 0 0,-19-26-546 0 0,-360 248-424 0 0,283-193 132 0 0,176-132-357 0 0,-92 97 5 0 0,135-103 7 0 0,121-100 43 0 0,-550 449 1115 0 0,143-124 53 0 0,239-198-1006 0 0,-268 247 697 0 0,197-162-209 0 0,144-129-55 0 0,-291 252 747 0 0,472-402-1350 0 0,-1 0 0 0 0,1 0 0 0 0,-1 0 0 0 0,0-1 0 0 0,0 0 0 0 0,-1 0-1 0 0,1-1 1 0 0,-1 0 0 0 0,0 0 0 0 0,0 0 0 0 0,0-1 0 0 0,0 0 0 0 0,-11 2 0 0 0,-15 7-1605 0 0,29-9 583 0 0,0 0 0 0 0,0 0 0 0 0,0-1 0 0 0,0 0 0 0 0,0 1 0 0 0,-6-1 0 0 0,-8-3-5405 0 0</inkml:trace>
</inkml:ink>
</file>

<file path=ppt/ink/ink4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1:15.516"/>
    </inkml:context>
    <inkml:brush xml:id="br0">
      <inkml:brushProperty name="width" value="0.1" units="cm"/>
      <inkml:brushProperty name="height" value="0.1" units="cm"/>
      <inkml:brushProperty name="color" value="#33CCFF"/>
    </inkml:brush>
  </inkml:definitions>
  <inkml:trace contextRef="#ctx0" brushRef="#br0">1 0 1016 0 0,'0'0'744'0'0</inkml:trace>
</inkml:ink>
</file>

<file path=ppt/ink/ink4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1:15.937"/>
    </inkml:context>
    <inkml:brush xml:id="br0">
      <inkml:brushProperty name="width" value="0.1" units="cm"/>
      <inkml:brushProperty name="height" value="0.1" units="cm"/>
      <inkml:brushProperty name="color" value="#33CCFF"/>
    </inkml:brush>
  </inkml:definitions>
  <inkml:trace contextRef="#ctx0" brushRef="#br0">94 0 328 0 0,'0'0'1980'0'0</inkml:trace>
  <inkml:trace contextRef="#ctx0" brushRef="#br0" timeOffset="1">19 61 1008 0 0,'0'0'2764'0'0,"-18"18"-6148"0"0</inkml:trace>
</inkml:ink>
</file>

<file path=ppt/ink/ink4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1:16.345"/>
    </inkml:context>
    <inkml:brush xml:id="br0">
      <inkml:brushProperty name="width" value="0.1" units="cm"/>
      <inkml:brushProperty name="height" value="0.1" units="cm"/>
      <inkml:brushProperty name="color" value="#33CCFF"/>
    </inkml:brush>
  </inkml:definitions>
  <inkml:trace contextRef="#ctx0" brushRef="#br0">0 0 508 0 0,'0'0'240'0'0</inkml:trace>
  <inkml:trace contextRef="#ctx0" brushRef="#br0" timeOffset="1">147 7 404 0 0,'0'0'508'0'0</inkml:trace>
</inkml:ink>
</file>

<file path=ppt/ink/ink4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1:16.863"/>
    </inkml:context>
    <inkml:brush xml:id="br0">
      <inkml:brushProperty name="width" value="0.1" units="cm"/>
      <inkml:brushProperty name="height" value="0.1" units="cm"/>
      <inkml:brushProperty name="color" value="#33CCFF"/>
    </inkml:brush>
  </inkml:definitions>
  <inkml:trace contextRef="#ctx0" brushRef="#br0">236 0 1212 0 0,'0'0'7307'0'0,"-29"37"-9137"0"0,19-24 1992 0 0,-72 88 729 0 0,72-91-673 0 0,0 0 1 0 0,-1 0 0 0 0,-1-1 0 0 0,1 0 0 0 0,-1-1 0 0 0,-25 13 484 0 0,37-20-582 0 0,0-1 0 0 0,-1 0 0 0 0,1 0 0 0 0,0 0 0 0 0,-1 0 0 0 0,1 1 0 0 0,0-1 0 0 0,-1 0 0 0 0,1 0 0 0 0,0 0 0 0 0,-1 0 0 0 0,1 0-1 0 0,0 0 1 0 0,-1 0 0 0 0,1 0 0 0 0,0 0 0 0 0,-1 0 0 0 0,1 0 0 0 0,-1 0 0 0 0,1 0 0 0 0,0 0 0 0 0,-1 0 0 0 0,1-1 0 0 0,0 1 0 0 0,-1 0 0 0 0,1 0 0 0 0,-2-1 605 0 0,2 0-605 0 0,3-14 854 0 0,17-17-1248 0 0,-8 19 206 0 0,1 1-1 0 0,1 1 0 0 0,0 0 1 0 0,0 0-1 0 0,1 2 0 0 0,1 0 1 0 0,-1 0-1 0 0,20-6 0 0 0,-5 3-445 0 0,1 2-1 0 0,0 0 0 0 0,51-7 0 0 0,-70 15-316 0 0,0 1 0 0 0,-1 0 0 0 0,13 1 0 0 0,-20 0 186 0 0,0 1-1 0 0,-1-1 1 0 0,1 1 0 0 0,-1 0-1 0 0,1 0 1 0 0,-1 0 0 0 0,1 1 0 0 0,4 2-1 0 0,2 2-1409 0 0</inkml:trace>
</inkml:ink>
</file>

<file path=ppt/ink/ink4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1:17.313"/>
    </inkml:context>
    <inkml:brush xml:id="br0">
      <inkml:brushProperty name="width" value="0.1" units="cm"/>
      <inkml:brushProperty name="height" value="0.1" units="cm"/>
      <inkml:brushProperty name="color" value="#33CCFF"/>
    </inkml:brush>
  </inkml:definitions>
  <inkml:trace contextRef="#ctx0" brushRef="#br0">26 46 80 0 0,'0'0'4625'0'0,"14"3"-4206"0"0,-13-3-412 0 0,23 6 128 0 0,1-1-1 0 0,-1-2 0 0 0,28 2 1 0 0,-27-4 25 0 0,-9 0-89 0 0,0-1-1 0 0,-1 0 1 0 0,26-4 0 0 0,-39 3-17 0 0,1 1 0 0 0,-1 0 0 0 0,0-1 0 0 0,1 1-1 0 0,-1-1 1 0 0,1 0 0 0 0,-1 0 0 0 0,0 0 0 0 0,0 0 0 0 0,1 0-1 0 0,-1-1 1 0 0,0 1 0 0 0,0-1 0 0 0,0 1 0 0 0,0-1 0 0 0,-1 0-1 0 0,1 1 1 0 0,0-1 0 0 0,-1 0 0 0 0,1 0 0 0 0,-1 0 0 0 0,0-1-1 0 0,0 1 1 0 0,1 0 0 0 0,-1 0 0 0 0,-1-1 0 0 0,1 1 0 0 0,1-5-1 0 0,-2 6-56 0 0,0 0-1 0 0,-1 0 1 0 0,1 1-1 0 0,0-1 1 0 0,0 0-1 0 0,-1 0 1 0 0,1 1-1 0 0,0-1 1 0 0,-1 0-1 0 0,1 1 0 0 0,-1-1 1 0 0,1 1-1 0 0,-1-1 1 0 0,1 0-1 0 0,-1 1 1 0 0,1-1-1 0 0,-1 1 1 0 0,0-1-1 0 0,1 1 1 0 0,-1-1-1 0 0,1 1 1 0 0,-1 0-1 0 0,0-1 1 0 0,0 1-1 0 0,1 0 0 0 0,-1 0 1 0 0,0-1-1 0 0,0 1 1 0 0,1 0-1 0 0,-1 0 1 0 0,0 0-1 0 0,0 0 1 0 0,-1 0-1 0 0,-33-1-795 0 0,28 1 728 0 0,-10 0-27 0 0,-1 2 1 0 0,1 0 0 0 0,0 1 0 0 0,-1 0-1 0 0,1 1 1 0 0,-20 9 0 0 0,27-9 135 0 0,-1 0-1 0 0,1 1 1 0 0,0 0-1 0 0,0 1 1 0 0,1 0-1 0 0,0 1 1 0 0,0 0 0 0 0,0 0-1 0 0,1 1 1 0 0,-13 14-1 0 0,20-20-18 0 0,0-1-1 0 0,0 0 0 0 0,0 1 1 0 0,-1-1-1 0 0,1 1 0 0 0,0 0 1 0 0,1-1-1 0 0,-1 1 0 0 0,0 0 0 0 0,0-1 1 0 0,1 1-1 0 0,-1 0 0 0 0,1 0 1 0 0,0-1-1 0 0,-1 1 0 0 0,1 0 1 0 0,0 0-1 0 0,0 0 0 0 0,0 0 1 0 0,0-1-1 0 0,1 1 0 0 0,-1 0 1 0 0,0 0-1 0 0,1 0 0 0 0,-1-1 1 0 0,1 1-1 0 0,0 0 0 0 0,-1 0 1 0 0,1-1-1 0 0,0 1 0 0 0,0-1 1 0 0,0 1-1 0 0,0-1 0 0 0,0 1 1 0 0,1-1-1 0 0,-1 0 0 0 0,0 1 0 0 0,1-1 1 0 0,-1 0-1 0 0,1 0 0 0 0,-1 0 1 0 0,1 0-1 0 0,-1 0 0 0 0,4 1 1 0 0,8 4 138 0 0,0-1 1 0 0,0 0-1 0 0,0-1 1 0 0,23 4-1 0 0,-30-7-234 0 0,71 9-326 0 0,-22-10-3164 0 0,-21-4 595 0 0</inkml:trace>
</inkml:ink>
</file>

<file path=ppt/ink/ink4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1:17.801"/>
    </inkml:context>
    <inkml:brush xml:id="br0">
      <inkml:brushProperty name="width" value="0.1" units="cm"/>
      <inkml:brushProperty name="height" value="0.1" units="cm"/>
      <inkml:brushProperty name="color" value="#33CCFF"/>
    </inkml:brush>
  </inkml:definitions>
  <inkml:trace contextRef="#ctx0" brushRef="#br0">513 1 548 0 0,'0'0'6640'0'0,"-12"4"-7489"0"0,10-4 841 0 0,-5 2 17 0 0,-1 0-1 0 0,1 1 1 0 0,1 0-1 0 0,-1 0 1 0 0,0 1-1 0 0,1-1 1 0 0,-1 1-1 0 0,1 1 1 0 0,0-1-1 0 0,1 1 1 0 0,-1 0 0 0 0,1 0-1 0 0,-7 9 1 0 0,-11 25 74 0 0,2 1 0 0 0,2 1 0 0 0,1 1 0 0 0,-20 71 0 0 0,25-71 65 0 0,7-25-155 0 0,0-1 0 0 0,-9 17 0 0 0,13-28-342 0 0,-1 0 0 0 0,0-1 0 0 0,0 1 1 0 0,-1-1-1 0 0,1 1 0 0 0,-1-1 0 0 0,0 0 1 0 0,0-1-1 0 0,0 1 0 0 0,0-1 0 0 0,-5 4 1 0 0,-12 1-2040 0 0</inkml:trace>
  <inkml:trace contextRef="#ctx0" brushRef="#br0" timeOffset="1">1 326 3116 0 0,'0'0'3275'0'0,"15"-7"-3465"0"0,2-1 86 0 0,-8 4 52 0 0,-1 0-1 0 0,1 0 1 0 0,1 1-1 0 0,-1 0 1 0 0,0 0-1 0 0,1 1 1 0 0,-1 1 0 0 0,13-1-1 0 0,360-19 772 0 0,-385 24-704 0 0,0-1-1 0 0,0 1 1 0 0,0 0 0 0 0,1 0 0 0 0,-1 0-1 0 0,-2 6 1 0 0,2-6-35 0 0,0 2 6 0 0,0-1-1 0 0,0 2 1 0 0,0-1 0 0 0,0 0-1 0 0,1 0 1 0 0,0 1 0 0 0,0-1-1 0 0,0 1 1 0 0,1 0-1 0 0,-1-1 1 0 0,1 1 0 0 0,0 9-1 0 0,1-13 94 0 0,1 0 0 0 0,-1 1 0 0 0,0-1 0 0 0,1 0-1 0 0,-1 1 1 0 0,1-1 0 0 0,0 0 0 0 0,0 0 0 0 0,0 0 0 0 0,0 0 0 0 0,0 0-1 0 0,0 0 1 0 0,1 0 0 0 0,-1 0 0 0 0,1 0 0 0 0,-1 0 0 0 0,1-1-1 0 0,0 1 1 0 0,0 0 0 0 0,-1-1 0 0 0,1 0 0 0 0,0 1 0 0 0,0-1-1 0 0,1 0 1 0 0,-1 0 0 0 0,0 0 0 0 0,0 0 0 0 0,0-1 0 0 0,1 1-1 0 0,-1-1 1 0 0,0 1 0 0 0,1-1 0 0 0,2 0 0 0 0,5 2 186 0 0,1-2 0 0 0,0 1 1 0 0,0-2-1 0 0,0 1 0 0 0,-1-1 1 0 0,1-1-1 0 0,0 0 0 0 0,-1-1 0 0 0,1 0 1 0 0,16-7-1 0 0,35-21-1036 0 0,-2-6-4972 0 0,-53 33 4726 0 0,12-8-2111 0 0</inkml:trace>
</inkml:ink>
</file>

<file path=ppt/ink/ink4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1:18.251"/>
    </inkml:context>
    <inkml:brush xml:id="br0">
      <inkml:brushProperty name="width" value="0.1" units="cm"/>
      <inkml:brushProperty name="height" value="0.1" units="cm"/>
      <inkml:brushProperty name="color" value="#33CCFF"/>
    </inkml:brush>
  </inkml:definitions>
  <inkml:trace contextRef="#ctx0" brushRef="#br0">51 0 184 0 0,'0'0'3819'0'0,"-7"11"-3483"0"0,-4 1-136 0 0,-7 9-117 0 0,4 3 3989 0 0,45-42-2791 0 0,29-18-6374 0 0,-33 23 1447 0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7:29.516"/>
    </inkml:context>
    <inkml:brush xml:id="br0">
      <inkml:brushProperty name="width" value="0.035" units="cm"/>
      <inkml:brushProperty name="height" value="0.035" units="cm"/>
    </inkml:brush>
  </inkml:definitions>
  <inkml:trace contextRef="#ctx0" brushRef="#br0">4 117 10053,'0'0'96,"0"-1"1,-1 1-1,1 0 0,0 0 1,0 0-1,0 0 0,-1 0 0,1 0 1,0-1-1,0 1 0,0 0 1,0 0-1,-1 0 0,1-1 1,0 1-1,0 0 0,0 0 1,0 0-1,0-1 0,0 1 1,0 0-1,0 0 0,0 0 1,0-1-1,-1 1 0,1 0 0,0 0 1,0-1-1,0 1 0,1 0 1,-1 0-1,0-1 0,0 1 1,0 0-1,0 0 0,0 0 1,0-1-1,0 1 0,0 0 1,0 0-1,0 0 0,1-1 1,-1 1-1,0 0 0,0 0 1,0 0-1,0-1 0,1 1 0,-1 0 1,0 0-1,0 0 0,0 0 1,1 0-1,-1 0 0,19-5 523,-12 4-555,148-21 606,-62 10-303,220-23 475,665 4 554,785 75-410,-1612-34-967,242 10 164,-372-19-135,1-1 0,0-1-1,-1-1 1,40-9 0,-36 5 3,-17 5-12,-1-1-1,1 0 1,-1 0 0,0-1-1,1 0 1,-1 0 0,0 0-1,11-9 1,-17 12-51,-1 0 1,0 0-1,0 0 1,0 0-1,1 0 1,-1 0-1,0-1 0,0 1 1,0 0-1,1 0 1,-1 0-1,0 0 1,0 0-1,0 0 0,0 0 1,1-1-1,-1 1 1,0 0-1,0 0 1,0 0-1,0 0 0,0-1 1,0 1-1,0 0 1,1 0-1,-1 0 1,0 0-1,0-1 0,0 1 1,0 0-1,0 0 1,0 0-1,0-1 1,0 1-1,0 0 0,0 0 1,0 0-1,0-1 1,0 1-1,0 0 0,0 0 1,0 0-1,-1-1 1,1 1-1,0 0 1,0 0-1,0 0 0,0 0 1,0-1-1,0 1 1,0 0-1,-1 0 1,1 0-1,0 0 0,0 0 1,0-1-1,0 1 1,-1 0-1,1 0 1,0 0-1,0 0 0,0 0 1,0 0-1,-1 0 1,1 0-1,0 0 1,-1 0-1,0 0-199,1-1-1,-1 2 0,0-1 1,0 0-1,0 0 1,0 0-1,1 0 1,-1 0-1,0 1 1,0-1-1,0 0 1,1 1-1,-1-1 1,0 0-1,1 1 1,-1-1-1,-1 2 1,-9 11-3817,-4 0-1023</inkml:trace>
</inkml:ink>
</file>

<file path=ppt/ink/ink4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1:18.671"/>
    </inkml:context>
    <inkml:brush xml:id="br0">
      <inkml:brushProperty name="width" value="0.1" units="cm"/>
      <inkml:brushProperty name="height" value="0.1" units="cm"/>
      <inkml:brushProperty name="color" value="#33CCFF"/>
    </inkml:brush>
  </inkml:definitions>
  <inkml:trace contextRef="#ctx0" brushRef="#br0">123 22 496 0 0,'0'0'2230'0'0,"-9"13"-1730"0"0,-64 101 606 0 0,32-58-343 0 0,51-71 3693 0 0,20-29-4810 0 0,-18 31 251 0 0,1 1 0 0 0,1 0 0 0 0,0 2 0 0 0,0-1 0 0 0,1 2 0 0 0,29-15 0 0 0,-14 10 27 0 0,1 2 1 0 0,56-16-1 0 0,-86 28 30 0 0,0 0 0 0 0,0 0 1 0 0,0 0-1 0 0,0 0 0 0 0,0 0 1 0 0,0 0-1 0 0,0 0 0 0 0,0 0 0 0 0,0 0 1 0 0,0 0-1 0 0,0 0 0 0 0,0 1 1 0 0,0-1-1 0 0,0 0 0 0 0,0 1 1 0 0,0-1-1 0 0,-1 1 0 0 0,1-1 1 0 0,0 1-1 0 0,0-1 0 0 0,0 1 0 0 0,-1 0 1 0 0,1-1-1 0 0,0 1 0 0 0,-1 0 1 0 0,1 0-1 0 0,0 0 0 0 0,-1-1 1 0 0,1 1-1 0 0,-1 0 0 0 0,0 0 0 0 0,1 0 1 0 0,-1 0-1 0 0,1 1 0 0 0,9 43-105 0 0,-5-19 388 0 0,-3-21-31 0 0,-1 0 0 0 0,1 0-1 0 0,1 0 1 0 0,-1 0 0 0 0,1 0 0 0 0,0-1-1 0 0,0 1 1 0 0,0-1 0 0 0,0 0 0 0 0,1 0-1 0 0,0 0 1 0 0,0 0 0 0 0,0 0 0 0 0,0-1-1 0 0,1 0 1 0 0,-1 0 0 0 0,1 0 0 0 0,0-1-1 0 0,0 1 1 0 0,0-1 0 0 0,0 0-1 0 0,0-1 1 0 0,0 1 0 0 0,1-1 0 0 0,-1 0-1 0 0,0 0 1 0 0,1-1 0 0 0,-1 1 0 0 0,1-1-1 0 0,10-2 1 0 0,-10 2-203 0 0,0-2-1 0 0,1 1 1 0 0,-1-1-1 0 0,0 0 1 0 0,0-1-1 0 0,0 1 1 0 0,-1-1-1 0 0,1 0 1 0 0,0 0-1 0 0,7-7 1 0 0,-6-1-3887 0 0</inkml:trace>
</inkml:ink>
</file>

<file path=ppt/ink/ink4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1:11.749"/>
    </inkml:context>
    <inkml:brush xml:id="br0">
      <inkml:brushProperty name="width" value="0.1" units="cm"/>
      <inkml:brushProperty name="height" value="0.1" units="cm"/>
      <inkml:brushProperty name="color" value="#33CCFF"/>
    </inkml:brush>
  </inkml:definitions>
  <inkml:trace contextRef="#ctx0" brushRef="#br0">216 68 964 0 0,'0'0'6803'0'0,"0"-11"-6534"0"0,-1-34 79 0 0,1 45-350 0 0,1 0-1 0 0,-1-1 1 0 0,0 1 0 0 0,0 0-1 0 0,0-1 1 0 0,0 1 0 0 0,0 0-1 0 0,0-1 1 0 0,0 1 0 0 0,0 0-1 0 0,0-1 1 0 0,0 1-1 0 0,0 0 1 0 0,0-1 0 0 0,0 1-1 0 0,0 0 1 0 0,0-1 0 0 0,0 1-1 0 0,0 0 1 0 0,0-1 0 0 0,0 1-1 0 0,0 0 1 0 0,-1-1 0 0 0,1 1-1 0 0,0 0 1 0 0,0 0 0 0 0,0-1-1 0 0,-1 1 1 0 0,1 0-1 0 0,0 0 1 0 0,0-1 0 0 0,-1 1-1 0 0,1 0 1 0 0,0 0 0 0 0,0 0-1 0 0,-1-1 1 0 0,1 1 0 0 0,0 0-1 0 0,-1 0 1 0 0,1 0 0 0 0,0 0-1 0 0,-1 0 1 0 0,1 0-1 0 0,0 0 1 0 0,-1 0 0 0 0,1 0-1 0 0,0 0 1 0 0,-1 0 0 0 0,1 0-1 0 0,0 0 1 0 0,-1 0 0 0 0,1 0-1 0 0,-1 0 1 0 0,-9 8-890 0 0,10-8 940 0 0,-21 22 0 0 0,1 1 0 0 0,2 0 0 0 0,0 1 0 0 0,2 1 0 0 0,0 1 1 0 0,2 1-1 0 0,1 0 0 0 0,1 0 0 0 0,1 1 0 0 0,1 1 0 0 0,2 0 1 0 0,-7 44-1 0 0,13-59-6 0 0,1 0 1 0 0,0 1 0 0 0,1-1 0 0 0,1 0-1 0 0,0 0 1 0 0,1 1 0 0 0,1-1 0 0 0,0 0-1 0 0,1 0 1 0 0,8 19 0 0 0,-9-25 146 0 0,1-1 0 0 0,0 0 0 0 0,0 0 0 0 0,1 0 0 0 0,0-1 0 0 0,0 1 0 0 0,0-1 0 0 0,1 0 0 0 0,0-1 0 0 0,0 1 0 0 0,0-1 0 0 0,1-1 0 0 0,0 1 0 0 0,0-1 1 0 0,0 0-1 0 0,0 0 0 0 0,1-1 0 0 0,-1 0 0 0 0,16 3 0 0 0,-13-3 59 0 0,-1-1 0 0 0,1 0 0 0 0,0-1 0 0 0,0 0 0 0 0,0 0 0 0 0,0-1-1 0 0,0 0 1 0 0,0-1 0 0 0,0 0 0 0 0,0-1 0 0 0,0 0 0 0 0,0-1 0 0 0,0 0 0 0 0,-1 0 0 0 0,0-1 0 0 0,0 0 0 0 0,0 0 0 0 0,0-1 0 0 0,10-8 0 0 0,0 0-147 0 0,0-2 0 0 0,-1 0 0 0 0,-1-1 1 0 0,0-1-1 0 0,-1 0 0 0 0,-1-1 0 0 0,15-23 0 0 0,-22 27-33 0 0,0 0 0 0 0,0-1 0 0 0,-2 0 0 0 0,0 0 0 0 0,0-1 0 0 0,-2 1 0 0 0,0-1 0 0 0,0 0 0 0 0,-2 0 0 0 0,0-1 0 0 0,0-17 0 0 0,-3 20-101 0 0,-1 1 0 0 0,0-1 0 0 0,-1 1 0 0 0,0 0 0 0 0,-1 0 0 0 0,0 0 0 0 0,-1 0 0 0 0,-1 1 0 0 0,0-1 1 0 0,0 1-1 0 0,-2 1 0 0 0,1 0 0 0 0,-1 0 0 0 0,-1 0 0 0 0,-18-17 0 0 0,24 26-56 0 0,0 0 0 0 0,0 0 0 0 0,0 0 0 0 0,0 1 0 0 0,0-1 0 0 0,0 1 0 0 0,-1 0 0 0 0,1 0 0 0 0,0 0 0 0 0,-1 1 0 0 0,1-1 1 0 0,-1 1-1 0 0,1-1 0 0 0,-5 1 0 0 0,-51 7-5450 0 0,29-1 538 0 0</inkml:trace>
</inkml:ink>
</file>

<file path=ppt/ink/ink4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0:57.514"/>
    </inkml:context>
    <inkml:brush xml:id="br0">
      <inkml:brushProperty name="width" value="0.1" units="cm"/>
      <inkml:brushProperty name="height" value="0.1" units="cm"/>
      <inkml:brushProperty name="color" value="#33CCFF"/>
    </inkml:brush>
  </inkml:definitions>
  <inkml:trace contextRef="#ctx0" brushRef="#br0">2770 1652 1336 0 0,'0'0'6527'0'0,"-3"-3"-5931"0"0,0 1-418 0 0,0 0-1 0 0,1 0 1 0 0,-1 0 0 0 0,0 1-1 0 0,0-1 1 0 0,0 1-1 0 0,0 0 1 0 0,0 0-1 0 0,0 0 1 0 0,0 0-1 0 0,-1 0 1 0 0,1 1-1 0 0,0 0 1 0 0,-1-1-1 0 0,1 1 1 0 0,0 0-1 0 0,0 0 1 0 0,-1 1-1 0 0,-4 0 1 0 0,-233 7 384 0 0,222-10-510 0 0,0 0 0 0 0,0-1-1 0 0,-24-7 1 0 0,-18-3 72 0 0,41 9-11 0 0,1-1 0 0 0,-35-15 0 0 0,11 4-181 0 0,13 6 155 0 0,1-2 0 0 0,-49-27 0 0 0,-168-99-56 0 0,169 88 263 0 0,23 13-440 0 0,6 7 250 0 0,-62-51 0 0 0,91 65-148 0 0,0 1-1 0 0,-43-25 1 0 0,-28-19-116 0 0,69 49 171 0 0,-48-27-74 0 0,-12-13 280 0 0,43 28-225 0 0,0-2 0 0 0,-41-35 0 0 0,-74-63 204 0 0,132 104-144 0 0,1-2 1 0 0,1 0-1 0 0,0-1 0 0 0,2-1 1 0 0,-23-37-1 0 0,-3-6-188 0 0,15 25 108 0 0,14 22-54 0 0,-8-7 121 0 0,0 1 0 0 0,-31-26 0 0 0,4 5-176 0 0,42 38 162 0 0,-1 0-1 0 0,1 0 1 0 0,1-1-1 0 0,0 0 1 0 0,0 0 0 0 0,0-1-1 0 0,1 1 1 0 0,0-1-1 0 0,-5-13 1 0 0,-12-30-196 0 0,20 47 161 0 0,1-1 1 0 0,-1 0 0 0 0,1 1 0 0 0,0-1 0 0 0,0 0-1 0 0,1 0 1 0 0,-1 0 0 0 0,1 0 0 0 0,1-9 0 0 0,0 8-2 0 0,0 0 1 0 0,-1 1 0 0 0,1-1 0 0 0,-2 0-1 0 0,1 0 1 0 0,-1 1 0 0 0,0-1 0 0 0,-3-10 0 0 0,4 16-53 0 0,-1 1 1 0 0,1 0 0 0 0,0-1 0 0 0,0 1-1 0 0,0 0 1 0 0,-1 0 0 0 0,1 0 0 0 0,0-1-1 0 0,0 1 1 0 0,-1 0 0 0 0,1 0 0 0 0,0 0-1 0 0,-1-1 1 0 0,1 1 0 0 0,0 0 0 0 0,-1 0-1 0 0,1 0 1 0 0,0 0 0 0 0,0 0 0 0 0,-1 0-1 0 0,1 0 1 0 0,0 0 0 0 0,-1 0 0 0 0,1 0-1 0 0,0 0 1 0 0,-1 0 0 0 0,1 0 0 0 0,0 0-1 0 0,-1 0 1 0 0,1 0 0 0 0,0 0 0 0 0,-1 0-1 0 0,1 0 1 0 0,0 0 0 0 0,-1 0 0 0 0,1 1-1 0 0,0-1 1 0 0,0 0 0 0 0,-1 0 0 0 0,1 0-1 0 0,0 1 1 0 0,-1-1 0 0 0,1 0 0 0 0,0 0-1 0 0,0 1 1 0 0,0-1 0 0 0,-1 0 0 0 0,1 0-1 0 0,0 1 1 0 0,0-1 0 0 0,0 0 0 0 0,0 1-1 0 0,-18 20 348 0 0,14-15-523 0 0,-127 158 1070 0 0,48-57-352 0 0,-9 12 169 0 0,81-106-251 0 0</inkml:trace>
</inkml:ink>
</file>

<file path=ppt/ink/ink4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0:58.620"/>
    </inkml:context>
    <inkml:brush xml:id="br0">
      <inkml:brushProperty name="width" value="0.1" units="cm"/>
      <inkml:brushProperty name="height" value="0.1" units="cm"/>
      <inkml:brushProperty name="color" value="#33CCFF"/>
    </inkml:brush>
  </inkml:definitions>
  <inkml:trace contextRef="#ctx0" brushRef="#br0">46 33 340 0 0,'0'0'544'0'0,"3"0"-650"0"0,9-3 1128 0 0,-13 3-925 0 0,1 0-1 0 0,0-1 1 0 0,0 1-1 0 0,-1 0 1 0 0,1-1-1 0 0,0 1 0 0 0,-1 0 1 0 0,1 0-1 0 0,0-1 1 0 0,-1 1-1 0 0,1 0 1 0 0,0 0-1 0 0,-1 0 1 0 0,1 0-1 0 0,0-1 0 0 0,-1 1 1 0 0,1 0-1 0 0,-1 0 1 0 0,1 0-1 0 0,0 0 1 0 0,-1 0-1 0 0,1 0 0 0 0,-1 0 1 0 0,1 0-1 0 0,0 0 1 0 0,-1 0-1 0 0,1 0 1 0 0,-1 0-1 0 0,1 0 1 0 0,0 1-1 0 0,-1-1 0 0 0,-5 0 46 0 0,1 0 0 0 0,-1 0 0 0 0,1-1 0 0 0,-1 1 1 0 0,1-1-1 0 0,-10-3 0 0 0,20-4 2148 0 0,-5 7-2281 0 0,0 1 0 0 0,0-1 0 0 0,0 1-1 0 0,0-1 1 0 0,0 1 0 0 0,0 0 0 0 0,0-1 0 0 0,0 1 0 0 0,1-1 0 0 0,-1 1-1 0 0,0-1 1 0 0,0 1 0 0 0,0-1 0 0 0,0 1 0 0 0,1-1 0 0 0,-1 1 0 0 0,0 0-1 0 0,1-1 1 0 0,-1 1 0 0 0,0 0 0 0 0,1-1 0 0 0,-1 1 0 0 0,0 0 0 0 0,1-1-1 0 0,-1 1 1 0 0,1 0 0 0 0,-1 0 0 0 0,0-1 0 0 0,1 1 0 0 0,-1 0 0 0 0,1 0-1 0 0,-1 0 1 0 0,1 0 0 0 0,-1 0 0 0 0,1-1 0 0 0,-1 1 0 0 0,1 0 0 0 0,-1 0-1 0 0,1 0 1 0 0,-1 0 0 0 0,1 0 0 0 0,-1 1 0 0 0,1-1 0 0 0,-1 0 0 0 0,0 0-1 0 0,1 0 1 0 0,0 0 0 0 0,7 6 243 0 0,0-2 0 0 0,0 1 0 0 0,1-1 1 0 0,0-1-1 0 0,0 1 0 0 0,0-2 0 0 0,11 3 0 0 0,67 9 400 0 0,-81-13-583 0 0,60 2 244 0 0,-55-4-310 0 0,1 1 1 0 0,0 1 0 0 0,-1 0 0 0 0,1 0-1 0 0,-1 1 1 0 0,0 0 0 0 0,1 1 0 0 0,-1 1-1 0 0,-1 0 1 0 0,1 0 0 0 0,11 7 0 0 0,-8-2 120 0 0,-8-5 175 0 0,0 1 0 0 0,0-2 0 0 0,0 1 0 0 0,0-1 0 0 0,0 0 0 0 0,1 0 0 0 0,-1 0 0 0 0,1-1 0 0 0,9 5 1460 0 0,-24-5-5000 0 0</inkml:trace>
</inkml:ink>
</file>

<file path=ppt/ink/ink4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1:01.721"/>
    </inkml:context>
    <inkml:brush xml:id="br0">
      <inkml:brushProperty name="width" value="0.1" units="cm"/>
      <inkml:brushProperty name="height" value="0.1" units="cm"/>
      <inkml:brushProperty name="color" value="#33CCFF"/>
    </inkml:brush>
  </inkml:definitions>
  <inkml:trace contextRef="#ctx0" brushRef="#br0">31 75 288 0 0,'0'0'2773'0'0,"-3"-4"-2562"0"0,-25-19 2195 0 0,28 23-2286 0 0,0 0 1 0 0,0 0-1 0 0,0-1 1 0 0,3-6 3251 0 0,-3 6-3252 0 0,22-7 933 0 0,37 1-2342 0 0,-52 6 1889 0 0,79-7-615 0 0,40-4 242 0 0,-42 9-4416 0 0</inkml:trace>
</inkml:ink>
</file>

<file path=ppt/ink/ink4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1:02.382"/>
    </inkml:context>
    <inkml:brush xml:id="br0">
      <inkml:brushProperty name="width" value="0.1" units="cm"/>
      <inkml:brushProperty name="height" value="0.1" units="cm"/>
      <inkml:brushProperty name="color" value="#33CCFF"/>
    </inkml:brush>
  </inkml:definitions>
  <inkml:trace contextRef="#ctx0" brushRef="#br0">0 0 1932 0 0,'0'0'4181'0'0,"8"6"-2183"0"0,20-2-1476 0 0,0-1 1 0 0,1-1-1 0 0,49-4 0 0 0,1 1-403 0 0,51 0 613 0 0,-128 0-1008 0 0</inkml:trace>
</inkml:ink>
</file>

<file path=ppt/ink/ink4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1:04.130"/>
    </inkml:context>
    <inkml:brush xml:id="br0">
      <inkml:brushProperty name="width" value="0.1" units="cm"/>
      <inkml:brushProperty name="height" value="0.1" units="cm"/>
      <inkml:brushProperty name="color" value="#33CCFF"/>
    </inkml:brush>
  </inkml:definitions>
  <inkml:trace contextRef="#ctx0" brushRef="#br0">8 36 1032 0 0,'-7'0'9850'0'0,"173"-3"-9170"0"0,-164 3-612 0 0,0 0 1 0 0,0-1-1 0 0,0 0 1 0 0,0 1-1 0 0,0-1 1 0 0,0 0 0 0 0,0 0-1 0 0,0 0 1 0 0,-1 0-1 0 0,1 0 1 0 0,0 0-1 0 0,-1 0 1 0 0,3-2-1 0 0,-3 2-108 0 0,0-1 0 0 0,1 1-1 0 0,-1 0 1 0 0,1 0-1 0 0,-1 0 1 0 0,1 0-1 0 0,0 0 1 0 0,0 0 0 0 0,-1 1-1 0 0,1-1 1 0 0,0 1-1 0 0,3-1 1 0 0,19-3 216 0 0,-9 1-1382 0 0,-48 25-8055 0 0,-4-5 8456 0 0,24-11 297 0 0</inkml:trace>
</inkml:ink>
</file>

<file path=ppt/ink/ink4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1:04.770"/>
    </inkml:context>
    <inkml:brush xml:id="br0">
      <inkml:brushProperty name="width" value="0.1" units="cm"/>
      <inkml:brushProperty name="height" value="0.1" units="cm"/>
      <inkml:brushProperty name="color" value="#33CCFF"/>
    </inkml:brush>
  </inkml:definitions>
  <inkml:trace contextRef="#ctx0" brushRef="#br0">0 0 1616 0 0,'0'0'4027'0'0,"20"4"-2750"0"0,237-1 666 0 0,-144-5-1456 0 0,-109 2-540 0 0</inkml:trace>
</inkml:ink>
</file>

<file path=ppt/ink/ink4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1:09.582"/>
    </inkml:context>
    <inkml:brush xml:id="br0">
      <inkml:brushProperty name="width" value="0.1" units="cm"/>
      <inkml:brushProperty name="height" value="0.1" units="cm"/>
      <inkml:brushProperty name="color" value="#33CCFF"/>
    </inkml:brush>
  </inkml:definitions>
  <inkml:trace contextRef="#ctx0" brushRef="#br0">1 33 3940 0 0,'0'0'5700'0'0,"16"-4"-5840"0"0,1-1 117 0 0,2 0 33 0 0,1 1 0 0 0,-1 1-1 0 0,26-2 1 0 0,74-2 713 0 0,203 15-1 0 0,-321-8-722 0 0,41 9-131 0 0,-41-9-98 0 0,0 1 0 0 0,1-1 0 0 0,-1 1 0 0 0,0-1 0 0 0,0 1 1 0 0,0 0-1 0 0,1 0 0 0 0,-1 0 0 0 0,0 0 0 0 0,0 0 0 0 0,0 0 0 0 0,0 0 0 0 0,0 0 0 0 0,-1 0 0 0 0,1 0 0 0 0,0 0 0 0 0,0 0 0 0 0,-1 1 0 0 0,1-1 0 0 0,-1 0 0 0 0,1 0 0 0 0,-1 1 0 0 0,1-1 0 0 0,-1 1 0 0 0,0-1 0 0 0,0 0 0 0 0,1 2 0 0 0,-2 7-2270 0 0</inkml:trace>
</inkml:ink>
</file>

<file path=ppt/ink/ink4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1:09.988"/>
    </inkml:context>
    <inkml:brush xml:id="br0">
      <inkml:brushProperty name="width" value="0.1" units="cm"/>
      <inkml:brushProperty name="height" value="0.1" units="cm"/>
      <inkml:brushProperty name="color" value="#33CCFF"/>
    </inkml:brush>
  </inkml:definitions>
  <inkml:trace contextRef="#ctx0" brushRef="#br0">1 1 6473 0 0,'0'0'3951'0'0,"16"-1"-4928"0"0,312 10 1614 0 0,-184-2 3 0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7:40.724"/>
    </inkml:context>
    <inkml:brush xml:id="br0">
      <inkml:brushProperty name="width" value="0.035" units="cm"/>
      <inkml:brushProperty name="height" value="0.035" units="cm"/>
    </inkml:brush>
  </inkml:definitions>
  <inkml:trace contextRef="#ctx0" brushRef="#br0">247 7 480,'-35'-4'385,"1"2"0,-63 3 0,94 0-394,1-1 0,0 1 0,-1 0 0,1-1 0,0 1 0,-1 0 0,1 1 0,0-1-1,0 0 1,0 1 0,0-1 0,-2 3 0,-11 6-31,-5-3 157,6-1-236,32-1 108,19-2-31,0-2 0,64-6 0,-51 2-382,-7 1 46</inkml:trace>
</inkml:ink>
</file>

<file path=ppt/ink/ink4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1:21.463"/>
    </inkml:context>
    <inkml:brush xml:id="br0">
      <inkml:brushProperty name="width" value="0.1" units="cm"/>
      <inkml:brushProperty name="height" value="0.1" units="cm"/>
      <inkml:brushProperty name="color" value="#33CCFF"/>
    </inkml:brush>
  </inkml:definitions>
  <inkml:trace contextRef="#ctx0" brushRef="#br0">1806 100 328 0 0,'-4'0'10866'0'0,"-18"0"-11557"0"0,-2 0 562 0 0,1 0 1 0 0,-1 2-1 0 0,1 0 1 0 0,-1 2-1 0 0,-24 6 1 0 0,25-3 90 0 0,-66 20 386 0 0,-1-4 1 0 0,-113 14-1 0 0,128-28-252 0 0,13-1 231 0 0,1-2-1 0 0,-1-3 1 0 0,-83-7 0 0 0,131 2-299 0 0,-76-8 759 0 0,-125-30 0 0 0,-142-77 82 0 0,347 113-748 0 0,0-2 0 0 0,0 1 0 0 0,0-2 0 0 0,-10-7 0 0 0,13 8-17 0 0,-23-12 4 0 0,29 18-250 0 0,0-1 0 0 0,1 1-1 0 0,-1-1 1 0 0,0 1 0 0 0,0-1-1 0 0,1 1 1 0 0,-1 0 0 0 0,0-1-1 0 0,0 1 1 0 0,0 0 0 0 0,0 0-1 0 0,0-1 1 0 0,0 1 0 0 0,0 0-1 0 0,1 0 1 0 0,-1 0 0 0 0,0 0-1 0 0,0 0 1 0 0,0 0 0 0 0,0 0-1 0 0,0 1 1 0 0,0-1 0 0 0,0 0 0 0 0,1 0-1 0 0,-1 1 1 0 0,0-1 0 0 0,0 1-1 0 0,0-1 1 0 0,0 0 0 0 0,1 1-1 0 0,-1 0 1 0 0,0-1 0 0 0,1 1-1 0 0,-2 0 1 0 0,20-3-7485 0 0,-15 1 6442 0 0</inkml:trace>
</inkml:ink>
</file>

<file path=ppt/ink/ink4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1:22.852"/>
    </inkml:context>
    <inkml:brush xml:id="br0">
      <inkml:brushProperty name="width" value="0.1" units="cm"/>
      <inkml:brushProperty name="height" value="0.1" units="cm"/>
      <inkml:brushProperty name="color" value="#33CCFF"/>
    </inkml:brush>
  </inkml:definitions>
  <inkml:trace contextRef="#ctx0" brushRef="#br0">6874 491 364 0 0,'0'0'2516'0'0,"10"-13"-1885"0"0,81-106 634 0 0,-70 89-1016 0 0,-1-1-1 0 0,-1-1 1 0 0,-2 0-1 0 0,26-67 1 0 0,-34 73 229 0 0,-3 14-287 0 0,-2-1 0 0 0,0 1 0 0 0,0-1 0 0 0,-1 0 0 0 0,-1 0 1 0 0,2-19-1 0 0,-6 32-324 0 0,1 0 0 0 0,-1 0 1 0 0,1 0-1 0 0,-1 0 0 0 0,1 0 0 0 0,-1 0 1 0 0,1 0-1 0 0,-1 0 0 0 0,1 1 0 0 0,-1-1 1 0 0,1 1-1 0 0,-3 0 0 0 0,-11 6 94 0 0,0 1 1 0 0,0 0-1 0 0,0 1 0 0 0,1 0 0 0 0,0 1 0 0 0,1 1 0 0 0,0 0 1 0 0,1 1-1 0 0,0 0 0 0 0,1 1 0 0 0,-15 22 0 0 0,26-35 63 0 0,0 0-1 0 0,-1 0 1 0 0,1 0-1 0 0,0 0 0 0 0,0 0 1 0 0,-1 1-1 0 0,1-1 1 0 0,0 0-1 0 0,0 0 1 0 0,0 0-1 0 0,-1 0 1 0 0,1 1-1 0 0,0-1 1 0 0,0 0-1 0 0,0 0 1 0 0,0 0-1 0 0,-1 1 1 0 0,1-1-1 0 0,0 0 0 0 0,0 0 1 0 0,0 1-1 0 0,0-1 1 0 0,0 0-1 0 0,0 0 1 0 0,0 1-1 0 0,0-1 1 0 0,0 0-1 0 0,0 0 1 0 0,0 1-1 0 0,0-1 1 0 0,0 0-1 0 0,0 0 0 0 0,0 1 1 0 0,0-1-1 0 0,0 0 1 0 0,0 0-1 0 0,0 1 1 0 0,0-1-1 0 0,0 0 1 0 0,0 0-1 0 0,1 1 1 0 0,-1-1-1 0 0,0 0 1 0 0,0 0-1 0 0,0 1 0 0 0,0-1 1 0 0,1 0-1 0 0,-1 0 1 0 0,0 0-1 0 0,0 0 1 0 0,0 1-1 0 0,1-1 1 0 0,-1 0-1 0 0,0 0 1 0 0,0 0-1 0 0,1 0 1 0 0,-1 0-1 0 0,0 0 0 0 0,0 0 1 0 0,1 0-1 0 0,-1 1 1 0 0,25-8-35 0 0,29-19 2 0 0,-19 2 215 0 0,-33 23-163 0 0,0 0 0 0 0,0-1 0 0 0,-1 1 0 0 0,1-1 0 0 0,0 0 0 0 0,-1 1 0 0 0,1-1 0 0 0,-1 0 0 0 0,0 0 0 0 0,1 0 0 0 0,-1 0 0 0 0,0 0 0 0 0,0 0 1 0 0,0 0-1 0 0,0-4 0 0 0,-24 19-2443 0 0,-80 70 2301 0 0,-106 110 1 0 0,123-111 254 0 0,-1179 1192 1952 0 0,1024-996-1832 0 0,-13 14 596 0 0,-20-19 107 0 0,-182 104 144 0 0,209-178-689 0 0,47-35-364 0 0,-349 292 321 0 0,21 26 47 0 0,-362 362 1428 0 0,843-801-1783 0 0,-865 774 1684 0 0,597-532-1243 0 0,4-4 107 0 0,262-240-561 0 0,22-21-7 0 0,1 2-1 0 0,-33 37 1 0 0,107-76-1012 0 0,44-31-2144 0 0,89-62 1 0 0,-76 34-2178 0 0</inkml:trace>
</inkml:ink>
</file>

<file path=ppt/ink/ink4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1:25.064"/>
    </inkml:context>
    <inkml:brush xml:id="br0">
      <inkml:brushProperty name="width" value="0.1" units="cm"/>
      <inkml:brushProperty name="height" value="0.1" units="cm"/>
      <inkml:brushProperty name="color" value="#33CCFF"/>
    </inkml:brush>
  </inkml:definitions>
  <inkml:trace contextRef="#ctx0" brushRef="#br0">3198 4735 168 0 0,'0'0'2880'0'0,"-14"8"-1915"0"0,-106 56 1533 0 0,46-28-1964 0 0,-1-3-1 0 0,-2-4 1 0 0,-1-3 0 0 0,-104 20 0 0 0,148-40-231 0 0,-1-3-1 0 0,1-1 1 0 0,-1-1 0 0 0,0-2-1 0 0,1-1 1 0 0,-1-2-1 0 0,1-1 1 0 0,0-2-1 0 0,0-1 1 0 0,1-2 0 0 0,-36-16-1 0 0,32 10-196 0 0,1-1 1 0 0,0-2-1 0 0,2-2 0 0 0,0-1 0 0 0,1-1 1 0 0,2-2-1 0 0,0-2 0 0 0,-41-46 0 0 0,15 9 8 0 0,3-2-1 0 0,4-3 1 0 0,-81-144 0 0 0,105 160-100 0 0,1-2 1 0 0,3-1-1 0 0,2-1 1 0 0,3 0 0 0 0,3-2-1 0 0,-11-83 1 0 0,0-200 62 0 0,25 276-136 0 0,2-1 0 0 0,4 1 1 0 0,15-74-1 0 0,-9 79-17 0 0,3 2 1 0 0,2 0-1 0 0,45-104 0 0 0,-32 103 22 0 0,109-229-32 0 0,-22-9 218 0 0,-95 216-67 0 0,-4-2 1 0 0,-3 0 0 0 0,3-89-1 0 0,-13 97 35 0 0,-8-113-1 0 0,0 157-70 0 0,-2 0 0 0 0,-1 0-1 0 0,-20-56 1 0 0,-44-89-148 0 0,56 146 83 0 0,3 7 36 0 0,-2 0-1 0 0,0 1 1 0 0,-34-42 0 0 0,-59-56 27 0 0,92 106-13 0 0,-13-10-110 0 0,-1 1 0 0 0,0 1 0 0 0,-50-29 0 0 0,24 16 98 0 0,8 7-145 0 0,-2 2 1 0 0,-100-41 0 0 0,121 55 198 0 0,1-2 0 0 0,1-1 0 0 0,0-1 0 0 0,2-1 0 0 0,-29-27 0 0 0,16 14-244 0 0,-12-6-125 0 0,-1 1 0 0 0,-90-46 0 0 0,132 77 324 0 0,1 1 0 0 0,-1-1 0 0 0,1-1 0 0 0,0 1 1 0 0,0-1-1 0 0,0 0 0 0 0,-5-9 0 0 0,-23-22-218 0 0,-5-3-200 0 0,-5-5 210 0 0,44 45 130 0 0,-1 0-1 0 0,1-1 1 0 0,-1 1 0 0 0,1 0 0 0 0,-1 0 0 0 0,1 0-1 0 0,-1-1 1 0 0,1 1 0 0 0,-1 0 0 0 0,1 0-1 0 0,-1 0 1 0 0,1 0 0 0 0,-1 0 0 0 0,1 0 0 0 0,-1 0-1 0 0,1 0 1 0 0,-1 0 0 0 0,0 1 0 0 0,1-1 0 0 0,-1 0-1 0 0,1 0 1 0 0,-1 0 0 0 0,1 1 0 0 0,-1-1 0 0 0,1 0-1 0 0,0 0 1 0 0,-1 1 0 0 0,0 0 0 0 0,-17 17-554 0 0,-12 28 534 0 0,29-44 19 0 0,-149 298-710 0 0,61-111 1806 0 0,30-90-295 0 0,13-28 26 0 0,44-63-427 0 0,12-19-3291 0 0,-1 0-762 0 0,9-9-942 0 0</inkml:trace>
</inkml:ink>
</file>

<file path=ppt/ink/ink4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1:26.141"/>
    </inkml:context>
    <inkml:brush xml:id="br0">
      <inkml:brushProperty name="width" value="0.1" units="cm"/>
      <inkml:brushProperty name="height" value="0.1" units="cm"/>
      <inkml:brushProperty name="color" value="#33CCFF"/>
    </inkml:brush>
  </inkml:definitions>
  <inkml:trace contextRef="#ctx0" brushRef="#br0">0 157 292 0 0,'0'0'6899'0'0,"2"-3"-6517"0"0,0-2-314 0 0,0 1-1 0 0,1 0 0 0 0,-1 0 1 0 0,1 0-1 0 0,0 1 1 0 0,0-1-1 0 0,0 1 0 0 0,1 0 1 0 0,-1 0-1 0 0,1 0 0 0 0,-1 0 1 0 0,1 0-1 0 0,0 1 1 0 0,0-1-1 0 0,1 1 0 0 0,-1 0 1 0 0,0 1-1 0 0,1-1 0 0 0,-1 1 1 0 0,1 0-1 0 0,8-1 0 0 0,73-15-241 0 0,118-7-1 0 0,45-7 514 0 0,-249 30-332 0 0,5 1 73 0 0,0-1-1 0 0,-1 0 1 0 0,1 0 0 0 0,-1-1 0 0 0,1 1 0 0 0,-1-1 0 0 0,1 0 0 0 0,-1 0-1 0 0,4-3 1 0 0,-8 4-133 0 0,-20 50-6706 0 0,42-99 3721 0 0</inkml:trace>
</inkml:ink>
</file>

<file path=ppt/ink/ink4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1:27.763"/>
    </inkml:context>
    <inkml:brush xml:id="br0">
      <inkml:brushProperty name="width" value="0.1" units="cm"/>
      <inkml:brushProperty name="height" value="0.1" units="cm"/>
      <inkml:brushProperty name="color" value="#33CCFF"/>
    </inkml:brush>
  </inkml:definitions>
  <inkml:trace contextRef="#ctx0" brushRef="#br0">7 18 28 0 0,'-2'-7'7900'0'0,"-2"-4"-9573"0"0,4 19-1030 0 0</inkml:trace>
</inkml:ink>
</file>

<file path=ppt/ink/ink4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1:29.180"/>
    </inkml:context>
    <inkml:brush xml:id="br0">
      <inkml:brushProperty name="width" value="0.1" units="cm"/>
      <inkml:brushProperty name="height" value="0.1" units="cm"/>
      <inkml:brushProperty name="color" value="#33CCFF"/>
    </inkml:brush>
  </inkml:definitions>
  <inkml:trace contextRef="#ctx0" brushRef="#br0">0 107 1760 0 0,'0'0'7374'0'0,"2"-9"-7537"0"0,6-28-134 0 0,-7 35 285 0 0,0 1-1 0 0,0 0 1 0 0,-1 0 0 0 0,1 0-1 0 0,0 0 1 0 0,0 0 0 0 0,0 0-1 0 0,0 0 1 0 0,0 0-1 0 0,1 0 1 0 0,-1 1 0 0 0,0-1-1 0 0,0 0 1 0 0,0 1 0 0 0,1-1-1 0 0,-1 1 1 0 0,0-1 0 0 0,1 1-1 0 0,-1 0 1 0 0,0-1-1 0 0,1 1 1 0 0,-1 0 0 0 0,1 0-1 0 0,0 0 1 0 0,5-1-22 0 0,26-6 45 0 0,8-4 88 0 0,0 3 0 0 0,0 1 0 0 0,1 2 0 0 0,76 1 0 0 0,-67 17-4291 0 0,-42-11 1431 0 0</inkml:trace>
</inkml:ink>
</file>

<file path=ppt/ink/ink4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1:29.634"/>
    </inkml:context>
    <inkml:brush xml:id="br0">
      <inkml:brushProperty name="width" value="0.1" units="cm"/>
      <inkml:brushProperty name="height" value="0.1" units="cm"/>
      <inkml:brushProperty name="color" value="#33CCFF"/>
    </inkml:brush>
  </inkml:definitions>
  <inkml:trace contextRef="#ctx0" brushRef="#br0">2 84 1280 0 0,'0'0'7327'0'0,"-2"-4"-8649"0"0,2 4 1314 0 0,0 0-1 0 0,0 0 0 0 0,0 0 1 0 0,0 0-1 0 0,0-1 0 0 0,0 1 1 0 0,0 0-1 0 0,0 0 0 0 0,0 0 1 0 0,0 0-1 0 0,1 0 0 0 0,-1-1 1 0 0,0 1-1 0 0,0 0 0 0 0,0 0 1 0 0,0 0-1 0 0,0 0 0 0 0,0 0 1 0 0,0-1-1 0 0,0 1 0 0 0,1 0 1 0 0,-1 0-1 0 0,0 0 0 0 0,0 0 1 0 0,0 0-1 0 0,0 0 0 0 0,0 0 1 0 0,1 0-1 0 0,-1 0 0 0 0,0 0 1 0 0,0 0-1 0 0,0 0 0 0 0,10-4 70 0 0,0 1-1 0 0,-1 0 1 0 0,1 1 0 0 0,0 1-1 0 0,0-1 1 0 0,11 1-1 0 0,14-3-34 0 0,6-2 12 0 0,0 0 210 0 0,74-21 0 0 0,-84 10-4595 0 0,-57 31 711 0 0</inkml:trace>
</inkml:ink>
</file>

<file path=ppt/ink/ink4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1:34.940"/>
    </inkml:context>
    <inkml:brush xml:id="br0">
      <inkml:brushProperty name="width" value="0.1" units="cm"/>
      <inkml:brushProperty name="height" value="0.1" units="cm"/>
      <inkml:brushProperty name="color" value="#33CCFF"/>
    </inkml:brush>
  </inkml:definitions>
  <inkml:trace contextRef="#ctx0" brushRef="#br0">652 0 3920 0 0,'0'0'6122'0'0,"-12"7"-6735"0"0,-31 22 842 0 0,1 2 0 0 0,-68 64 0 0 0,-77 95 390 0 0,175-177-662 0 0,-21 22 67 0 0,-30 31-659 0 0,-77 103 0 0 0,131-152-616 0 0,9-17 1220 0 0,0 0 0 0 0,0 0 0 0 0,0 0 0 0 0,0 0 0 0 0,0 0 0 0 0,0 0 0 0 0,0 0 0 0 0,-1 0 0 0 0,1 0 0 0 0,0 1 0 0 0,0-1 0 0 0,0 0 0 0 0,0 0 0 0 0,0 0 1 0 0,0 0-1 0 0,0 0 0 0 0,0 0 0 0 0,1 0 0 0 0,-1 0 0 0 0,0 1 0 0 0,0-1 0 0 0,0 0 0 0 0,0 0 0 0 0,0 0 0 0 0,0 0 0 0 0,0 0 0 0 0,0 0 0 0 0,0 0 0 0 0,0 0 0 0 0,0 0 0 0 0,0 1-62 0 0,0-1 62 0 0,0 0 0 0 0,0 0 1 0 0,1 0-1 0 0,-1 0 0 0 0,0 0 0 0 0,0 0 0 0 0,0 0 0 0 0,0 0 0 0 0,0 0 0 0 0,0 0 0 0 0,0 0 0 0 0,0 0 0 0 0,1 0 0 0 0,-1 0 0 0 0,0 0 0 0 0,0 0 0 0 0,0 0 0 0 0,0 0 0 0 0,0 0 0 0 0,0 0 0 0 0,0 0 0 0 0,0 0 0 0 0,0 0 0 0 0,1 0 1 0 0,-1 0-1 0 0,0 0 0 0 0,0 0 0 0 0,0 0 0 0 0,0 0 0 0 0,27-19-1317 0 0,114-101-1218 0 0,-70 58 774 0 0</inkml:trace>
</inkml:ink>
</file>

<file path=ppt/ink/ink4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1:35.381"/>
    </inkml:context>
    <inkml:brush xml:id="br0">
      <inkml:brushProperty name="width" value="0.1" units="cm"/>
      <inkml:brushProperty name="height" value="0.1" units="cm"/>
      <inkml:brushProperty name="color" value="#33CCFF"/>
    </inkml:brush>
  </inkml:definitions>
  <inkml:trace contextRef="#ctx0" brushRef="#br0">243 0 588 0 0,'0'0'4780'0'0,"-5"13"-3909"0"0,-14 28 283 0 0,-34 56 0 0 0,29-61-914 0 0,0 0-190 0 0,0 0 1 0 0,3 2 0 0 0,1 1 0 0 0,-24 64 0 0 0,42-98-378 0 0,1 0 1 0 0,-1 0 0 0 0,1 0-1 0 0,0 1 1 0 0,1-1-1 0 0,-1 0 1 0 0,1 0 0 0 0,0 0-1 0 0,0 1 1 0 0,0-1 0 0 0,1 0-1 0 0,2 10 1 0 0,14 0-2192 0 0</inkml:trace>
</inkml:ink>
</file>

<file path=ppt/ink/ink4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1:35.786"/>
    </inkml:context>
    <inkml:brush xml:id="br0">
      <inkml:brushProperty name="width" value="0.1" units="cm"/>
      <inkml:brushProperty name="height" value="0.1" units="cm"/>
      <inkml:brushProperty name="color" value="#33CCFF"/>
    </inkml:brush>
  </inkml:definitions>
  <inkml:trace contextRef="#ctx0" brushRef="#br0">1 64 4060 0 0,'0'0'7610'0'0,"7"11"-8904"0"0,68 130 2111 0 0,-71-133-783 0 0,27 52-7 0 0,-29-58-2 0 0,-1 1 0 0 0,1 0 1 0 0,0 0-1 0 0,0-1 0 0 0,1 1 1 0 0,-1-1-1 0 0,1 1 0 0 0,-1-1 0 0 0,1 0 1 0 0,0 0-1 0 0,0 0 0 0 0,0-1 1 0 0,0 1-1 0 0,0-1 0 0 0,0 1 0 0 0,5 1 1 0 0,-4-4 119 0 0,0 0 1 0 0,-1 1-1 0 0,1-1 1 0 0,0 0 0 0 0,-1-1-1 0 0,1 1 1 0 0,0-1-1 0 0,-1 1 1 0 0,0-1-1 0 0,1 0 1 0 0,-1 0 0 0 0,0-1-1 0 0,0 1 1 0 0,0-1-1 0 0,-1 1 1 0 0,1-1 0 0 0,2-3-1 0 0,6-5 10 0 0,105-103 461 0 0,-68 65-1104 0 0,62-51 1 0 0,-108 99 230 0 0,0-1 1 0 0,0 1-1 0 0,1 0 0 0 0,-1-1 1 0 0,1 1-1 0 0,-1 0 0 0 0,1 1 1 0 0,-1-1-1 0 0,1 0 0 0 0,4 0 1 0 0,-6 1 72 0 0,0 0 1 0 0,0 0 0 0 0,0 0-1 0 0,0 0 1 0 0,-1 0 0 0 0,1 0-1 0 0,0 0 1 0 0,0 0 0 0 0,0 1-1 0 0,0-1 1 0 0,0 0 0 0 0,0 0-1 0 0,0 1 1 0 0,0-1 0 0 0,0 1-1 0 0,-1-1 1 0 0,1 1 0 0 0,0-1-1 0 0,0 1 1 0 0,0 0 0 0 0,-1-1-1 0 0,1 1 1 0 0,0 0 0 0 0,-1 0-1 0 0,1-1 1 0 0,-1 1 0 0 0,1 0-1 0 0,-1 0 1 0 0,1 0 0 0 0,-1 0-1 0 0,0-1 1 0 0,1 3-1 0 0,0 13-2922 0 0</inkml:trace>
  <inkml:trace contextRef="#ctx0" brushRef="#br0" timeOffset="1">420 299 116 0 0,'0'0'8769'0'0,"-7"14"-7748"0"0,2-3-836 0 0,-10 21 524 0 0,-17 53-1 0 0,19-28-232 0 0,3 0-1 0 0,-5 84 1 0 0,1 2-148 0 0,25-145-5219 0 0,-6 0 4272 0 0,0 0 1 0 0,-1-1-1 0 0,0 1 1 0 0,1-1-1 0 0,5-5 0 0 0,11-20-3913 0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7:41.361"/>
    </inkml:context>
    <inkml:brush xml:id="br0">
      <inkml:brushProperty name="width" value="0.035" units="cm"/>
      <inkml:brushProperty name="height" value="0.035" units="cm"/>
    </inkml:brush>
  </inkml:definitions>
  <inkml:trace contextRef="#ctx0" brushRef="#br0">22 0 672,'-1'1'317,"1"0"1,-1 0-1,1 0 1,-1 0-1,0 0 1,1 0-1,-1 0 0,0 0 1,0-1-1,1 1 1,-1 0-1,0 0 0,0-1 1,0 1-1,0-1 1,0 1-1,0-1 0,0 1 1,0-1-1,0 0 1,-4 1 5724,23 2-2600,-10-2-3320,-1 0 0,0 0 0,0-1 0,13-1 0,10 0-122,562 47 78,34 1-30,82-36 134,-413-10-80,18-7 286,-363 10-5405,-22 8 1903,-24 4 318,-12-6 17</inkml:trace>
</inkml:ink>
</file>

<file path=ppt/ink/ink4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1:37.336"/>
    </inkml:context>
    <inkml:brush xml:id="br0">
      <inkml:brushProperty name="width" value="0.1" units="cm"/>
      <inkml:brushProperty name="height" value="0.1" units="cm"/>
      <inkml:brushProperty name="color" value="#33CCFF"/>
    </inkml:brush>
  </inkml:definitions>
  <inkml:trace contextRef="#ctx0" brushRef="#br0">1 29 508 0 0,'0'0'7182'0'0,"7"-1"-7731"0"0,241-26 2064 0 0,-78 26-4959 0 0,-143 4 788 0 0</inkml:trace>
</inkml:ink>
</file>

<file path=ppt/ink/ink4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1:37.797"/>
    </inkml:context>
    <inkml:brush xml:id="br0">
      <inkml:brushProperty name="width" value="0.1" units="cm"/>
      <inkml:brushProperty name="height" value="0.1" units="cm"/>
      <inkml:brushProperty name="color" value="#33CCFF"/>
    </inkml:brush>
  </inkml:definitions>
  <inkml:trace contextRef="#ctx0" brushRef="#br0">1 128 5949 0 0,'0'0'2380'0'0,"83"-13"-2408"0"0,-37 2 484 0 0,9-1-316 0 0,3-4-36 0 0,3 2 144 0 0,13-1-248 0 0,-9 0-660 0 0,-13 5-860 0 0,14-12-1321 0 0</inkml:trace>
</inkml:ink>
</file>

<file path=ppt/ink/ink4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1:38.417"/>
    </inkml:context>
    <inkml:brush xml:id="br0">
      <inkml:brushProperty name="width" value="0.1" units="cm"/>
      <inkml:brushProperty name="height" value="0.1" units="cm"/>
      <inkml:brushProperty name="color" value="#33CCFF"/>
    </inkml:brush>
  </inkml:definitions>
  <inkml:trace contextRef="#ctx0" brushRef="#br0">376 85 3372 0 0,'0'0'4295'0'0,"-2"-11"-3491"0"0,-3-36-184 0 0,6 46-612 0 0,-1 1-1 0 0,0-1 1 0 0,0 1 0 0 0,0-1 0 0 0,0 1 0 0 0,0-1-1 0 0,0 1 1 0 0,0-1 0 0 0,0 1 0 0 0,-1-1 0 0 0,1 1-1 0 0,0-1 1 0 0,0 1 0 0 0,0-1 0 0 0,0 1-1 0 0,-1-1 1 0 0,1 1 0 0 0,0-1 0 0 0,-1 1 0 0 0,1 0-1 0 0,0-1 1 0 0,-1 1 0 0 0,1-1 0 0 0,0 1 0 0 0,-1 0-1 0 0,1-1 1 0 0,-1 1 0 0 0,1 0 0 0 0,0 0 0 0 0,-1-1-1 0 0,1 1 1 0 0,-1 0 0 0 0,1 0 0 0 0,-2-1 0 0 0,-8 8-676 0 0,8-5 441 0 0,-38 33 153 0 0,2 2 0 0 0,1 1 0 0 0,2 2 1 0 0,1 1-1 0 0,-30 51 0 0 0,49-68 62 0 0,1 1-1 0 0,0 0 1 0 0,2 1 0 0 0,1 1-1 0 0,-12 46 1 0 0,20-61-3 0 0,1-1-1 0 0,1 1 1 0 0,0 0-1 0 0,0 0 1 0 0,1 0 0 0 0,1 0-1 0 0,1 13 1 0 0,0-18 22 0 0,-1 0 0 0 0,1 0 1 0 0,1 0-1 0 0,-1 0 0 0 0,1 0 0 0 0,0-1 1 0 0,1 0-1 0 0,0 1 0 0 0,0-1 1 0 0,0 0-1 0 0,0-1 0 0 0,10 10 0 0 0,-6-9 148 0 0,0 0 0 0 0,0-1-1 0 0,1 1 1 0 0,-1-2-1 0 0,1 1 1 0 0,0-1-1 0 0,1-1 1 0 0,-1 1-1 0 0,1-2 1 0 0,-1 1 0 0 0,1-1-1 0 0,0-1 1 0 0,0 0-1 0 0,0 0 1 0 0,0-1-1 0 0,0 0 1 0 0,16-3-1 0 0,-7 1 64 0 0,-1-1 1 0 0,0-1-1 0 0,0-1 0 0 0,0 0 0 0 0,0-2 0 0 0,-1 0 0 0 0,0-1 0 0 0,25-15 0 0 0,-25 10-32 0 0,-1 0 0 0 0,0 0 1 0 0,-1-1-1 0 0,-1-1 0 0 0,0-1 1 0 0,-1 0-1 0 0,-1-1 0 0 0,-1 0 0 0 0,0 0 1 0 0,-1-1-1 0 0,-1-1 0 0 0,8-21 0 0 0,-9 17-131 0 0,0-1 0 0 0,-2 0 0 0 0,0 0 0 0 0,-2-1 0 0 0,-1 0 0 0 0,0 0 0 0 0,-2 0 0 0 0,-1 0 0 0 0,-5-41 0 0 0,4 58-73 0 0,-1 0 0 0 0,1 0 0 0 0,-1 0 0 0 0,0 0 1 0 0,-1 0-1 0 0,0 0 0 0 0,0 1 0 0 0,-1-1 0 0 0,0 1 0 0 0,0 0 0 0 0,-1 0 1 0 0,0 0-1 0 0,0 1 0 0 0,0 0 0 0 0,-1 0 0 0 0,0 0 0 0 0,0 1 0 0 0,-1-1 1 0 0,1 1-1 0 0,-1 1 0 0 0,0 0 0 0 0,-1 0 0 0 0,1 0 0 0 0,-1 1 1 0 0,-13-5-1 0 0,0 4-240 0 0,-1 1 0 0 0,1 1 1 0 0,-1 1-1 0 0,0 1 0 0 0,1 1 0 0 0,-1 0 1 0 0,-32 8-1 0 0,-146 46-4614 0 0,185-50 4285 0 0,-59 18-4447 0 0</inkml:trace>
</inkml:ink>
</file>

<file path=ppt/ink/ink4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1:40.141"/>
    </inkml:context>
    <inkml:brush xml:id="br0">
      <inkml:brushProperty name="width" value="0.1" units="cm"/>
      <inkml:brushProperty name="height" value="0.1" units="cm"/>
      <inkml:brushProperty name="color" value="#33CCFF"/>
    </inkml:brush>
  </inkml:definitions>
  <inkml:trace contextRef="#ctx0" brushRef="#br0">7826 553 2904 0 0,'85'-132'1939'0'0,"186"-220"-1"0"0,-251 328-1594 0 0,20-19 862 0 0,-40 43-1222 0 0,0 0 1 0 0,1 0 0 0 0,-1 0-1 0 0,0 0 1 0 0,0 0 0 0 0,0-1-1 0 0,0 1 1 0 0,0 0 0 0 0,0 0-1 0 0,0 0 1 0 0,0 0 0 0 0,0 0-1 0 0,0 0 1 0 0,1 0 0 0 0,-1 0-1 0 0,0 0 1 0 0,0 0 0 0 0,0 0-1 0 0,0 0 1 0 0,0 0 0 0 0,0-1-1 0 0,0 1 1 0 0,1 0-1 0 0,-1 0 1 0 0,0 0 0 0 0,0 0-1 0 0,0 0 1 0 0,0 0 0 0 0,0 0-1 0 0,0 0 1 0 0,1 0 0 0 0,-1 0-1 0 0,0 1 1 0 0,0-1 0 0 0,0 0-1 0 0,0 0 1 0 0,0 0 0 0 0,0 0-1 0 0,0 0 1 0 0,1 0 0 0 0,-1 0-1 0 0,0 0 1 0 0,0 0 0 0 0,0 0-1 0 0,0 0 1 0 0,0 0 0 0 0,0 0-1 0 0,0 1 1 0 0,0-1 0 0 0,0 0-1 0 0,0 0 1 0 0,0 0-1 0 0,0 0 1 0 0,1 0 0 0 0,-1 0-1 0 0,0 0 1 0 0,0 1 0 0 0,0-1-1 0 0,0 0 1 0 0,0 0 0 0 0,0 0-1 0 0,0 0 1 0 0,0 0 0 0 0,0 1-1 0 0,-2 13-590 0 0,-9 20 54 0 0,-2-9 455 0 0,0-1 0 0 0,-2-1 0 0 0,-32 40 0 0 0,-205 209 411 0 0,-27-13 664 0 0,191-179-508 0 0,-112 102 374 0 0,-470 435 916 0 0,17 21-844 0 0,-45 113 25 0 0,-642 900 0 0 0,244-100 375 0 0,490-679-882 0 0,-295 300 289 0 0,704-950 107 0 0,-10-8 0 0 0,-458 362 0 0 0,616-540-747 0 0,-128 103 129 0 0,170-132-251 0 0,0-1 1 0 0,1 1-1 0 0,-1 0 0 0 0,2 1 1 0 0,-1-1-1 0 0,1 1 0 0 0,0 1 0 0 0,1-1 1 0 0,-6 15-1 0 0,9-19-45 0 0,-1 0 1 0 0,1 0-1 0 0,0 1 1 0 0,0-1-1 0 0,1 0 1 0 0,-1 0-1 0 0,1 0 0 0 0,0 1 1 0 0,0-1-1 0 0,1 0 1 0 0,-1 0-1 0 0,1 1 1 0 0,0-1-1 0 0,0 0 0 0 0,0 0 1 0 0,0 0-1 0 0,1 0 1 0 0,0 0-1 0 0,0 0 0 0 0,0-1 1 0 0,0 1-1 0 0,1 0 1 0 0,3 3-1 0 0,-1-2-77 0 0,0 0 0 0 0,1 0 1 0 0,0-1-1 0 0,0 1 0 0 0,1-2 0 0 0,-1 1 0 0 0,1-1 0 0 0,7 3 0 0 0,58 17-1248 0 0,-69-22 1322 0 0,17 5-758 0 0,0-2 0 0 0,34 4 0 0 0,63-9-3515 0 0</inkml:trace>
</inkml:ink>
</file>

<file path=ppt/ink/ink4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1:41.203"/>
    </inkml:context>
    <inkml:brush xml:id="br0">
      <inkml:brushProperty name="width" value="0.1" units="cm"/>
      <inkml:brushProperty name="height" value="0.1" units="cm"/>
      <inkml:brushProperty name="color" value="#33CCFF"/>
    </inkml:brush>
  </inkml:definitions>
  <inkml:trace contextRef="#ctx0" brushRef="#br0">7441 4190 3968 0 0,'0'0'3091'0'0,"-9"12"-3657"0"0,-23 29 936 0 0,-2-2 0 0 0,-56 50 0 0 0,-97 70 936 0 0,139-119-1252 0 0,-30 24 185 0 0,-273 220 564 0 0,248-209-397 0 0,-170 95-1 0 0,222-145-114 0 0,-1-1-1 0 0,-1-4 1 0 0,0-1-1 0 0,-1-3 1 0 0,-95 16-1 0 0,72-22-20 0 0,-1-4 0 0 0,0-2 0 0 0,-122-12 0 0 0,78-6 74 0 0,-190-47-1 0 0,-102-64 220 0 0,173 38-400 0 0,4-11 1 0 0,5-10 0 0 0,-346-218-1 0 0,389 197-101 0 0,6-9 0 0 0,6-8 0 0 0,6-7 0 0 0,-217-253 0 0 0,244 231-45 0 0,-213-339-1 0 0,-44-238 52 0 0,316 572-38 0 0,-200-453-147 0 0,237 507 69 0 0,5-1 1 0 0,6-3-1 0 0,-22-148 1 0 0,47 167-254 0 0,4-167-1 0 0,8 241 267 0 0,13-41-1580 0 0,-13 68 1609 0 0,1 3 129 0 0,-1-1 1 0 0,0 1-1 0 0,0-1 0 0 0,-1 0 1 0 0,0 1-1 0 0,-1-1 1 0 0,1 1-1 0 0,-2-1 1 0 0,-4-12-1 0 0,6 19-142 0 0,1 1 0 0 0,-1 0 1 0 0,1 0-1 0 0,-1-1 0 0 0,0 1 0 0 0,1 0 0 0 0,-1 0 1 0 0,1 0-1 0 0,-1 0 0 0 0,1 0 0 0 0,-1 0 0 0 0,0 0 1 0 0,1 0-1 0 0,-1 0 0 0 0,1 0 0 0 0,-1 0 1 0 0,1 0-1 0 0,-1 0 0 0 0,0 1 0 0 0,1-1 0 0 0,-1 0 1 0 0,1 0-1 0 0,-1 0 0 0 0,1 1 0 0 0,-1-1 0 0 0,1 0 1 0 0,-1 1-1 0 0,1-1 0 0 0,-1 1 0 0 0,1-1 0 0 0,-1 1 1 0 0,-20 16-903 0 0,17-13 777 0 0,-65 57 421 0 0,2 4 0 0 0,-99 124 0 0 0,-82 172-235 0 0,202-278-49 0 0,41-72-239 0 0,1-1 0 0 0,0 1 0 0 0,0 0 0 0 0,1 1-1 0 0,1-1 1 0 0,-2 14 0 0 0,4-24 155 0 0,-1-1 0 0 0,1 1-1 0 0,0 0 1 0 0,0 0 0 0 0,0 0 0 0 0,0 0 0 0 0,0 0-1 0 0,0 0 1 0 0,0-1 0 0 0,0 1 0 0 0,0 0-1 0 0,0 0 1 0 0,1 0 0 0 0,-1 0 0 0 0,0-1-1 0 0,1 1 1 0 0,-1 0 0 0 0,0 0 0 0 0,1 0 0 0 0,-1-1-1 0 0,1 1 1 0 0,-1 0 0 0 0,1-1 0 0 0,-1 1-1 0 0,1 0 1 0 0,0-1 0 0 0,-1 1 0 0 0,1-1-1 0 0,0 1 1 0 0,-1-1 0 0 0,1 1 0 0 0,0-1 0 0 0,0 1-1 0 0,0-1 1 0 0,-1 0 0 0 0,1 1 0 0 0,0-1-1 0 0,0 0 1 0 0,0 0 0 0 0,1 0 0 0 0,2 0-176 0 0,0 0 0 0 0,0-1 0 0 0,0 0 0 0 0,0 0 0 0 0,0 0 1 0 0,0 0-1 0 0,5-3 0 0 0,19-10-1731 0 0</inkml:trace>
</inkml:ink>
</file>

<file path=ppt/ink/ink4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1:41.623"/>
    </inkml:context>
    <inkml:brush xml:id="br0">
      <inkml:brushProperty name="width" value="0.1" units="cm"/>
      <inkml:brushProperty name="height" value="0.1" units="cm"/>
      <inkml:brushProperty name="color" value="#33CCFF"/>
    </inkml:brush>
  </inkml:definitions>
  <inkml:trace contextRef="#ctx0" brushRef="#br0">0 19 5701 0 0,'0'0'4751'0'0,"15"-4"-5007"0"0,-4 1 203 0 0,-2 0 48 0 0,0 1 0 0 0,0 0 1 0 0,0 0-1 0 0,0 1 0 0 0,0 0 0 0 0,0 1 0 0 0,1 0 1 0 0,-1 0-1 0 0,0 1 0 0 0,13 2 0 0 0,799 209 1991 0 0,-806-208-2200 0 0,-12-2 265 0 0,1-1 1 0 0,0 1-1 0 0,-1-1 1 0 0,1 0-1 0 0,0-1 1 0 0,0 1-1 0 0,0-1 0 0 0,0 1 1 0 0,-1-1-1 0 0,1 0 1 0 0,0 0-1 0 0,0-1 1 0 0,0 1-1 0 0,0-1 1 0 0,4-1-1 0 0,17-7-1253 0 0,-13 5-24 0 0,0-1 0 0 0,-1 1 1 0 0,1-2-1 0 0,16-10 0 0 0,4-9-3968 0 0</inkml:trace>
</inkml:ink>
</file>

<file path=ppt/ink/ink4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1:42.852"/>
    </inkml:context>
    <inkml:brush xml:id="br0">
      <inkml:brushProperty name="width" value="0.1" units="cm"/>
      <inkml:brushProperty name="height" value="0.1" units="cm"/>
      <inkml:brushProperty name="color" value="#33CCFF"/>
    </inkml:brush>
  </inkml:definitions>
  <inkml:trace contextRef="#ctx0" brushRef="#br0">1733 2170 5324 0 0,'0'0'1309'0'0,"-11"2"-1037"0"0,8-2-257 0 0,-13 3 246 0 0,0-2 1 0 0,-1 0 0 0 0,1-1-1 0 0,-1 0 1 0 0,-25-5-1 0 0,10-4 300 0 0,0-1 0 0 0,1-1 0 0 0,-49-26 0 0 0,-85-59 41 0 0,102 57-499 0 0,-64-38-23 0 0,3-6-1 0 0,-133-117 0 0 0,197 147 94 0 0,3-4 0 0 0,2-1 0 0 0,3-3-1 0 0,2-2 1 0 0,-73-123 0 0 0,67 85-70 0 0,5-2 1 0 0,-45-128-1 0 0,80 182-13 0 0,1-1 0 0 0,3-1 0 0 0,2 0 1 0 0,2 0-1 0 0,2-1 0 0 0,3 0 0 0 0,3-60 1 0 0,1 98-68 0 0,2 0 1 0 0,-1 0 0 0 0,1 1-1 0 0,1-1 1 0 0,1 1 0 0 0,0 0-1 0 0,0 0 1 0 0,2 0 0 0 0,9-16-1 0 0,-12 23-114 0 0,-1 1 0 0 0,1-1 0 0 0,1 1 0 0 0,-1 0 0 0 0,1 0 0 0 0,0 0 0 0 0,0 1 0 0 0,0-1 0 0 0,0 1 0 0 0,1 0 0 0 0,0 1 0 0 0,0 0 0 0 0,0-1 0 0 0,0 2 0 0 0,0-1-1 0 0,1 1 1 0 0,-1 0 0 0 0,1 0 0 0 0,-1 1 0 0 0,14-1 0 0 0,-18 2 56 0 0,-1 0-1 0 0,1 1 1 0 0,-1-1-1 0 0,1 1 1 0 0,0-1-1 0 0,-1 1 1 0 0,1 0-1 0 0,-1-1 1 0 0,0 1-1 0 0,1 0 1 0 0,-1 0-1 0 0,0 0 1 0 0,0 0-1 0 0,1 1 1 0 0,-1-1-1 0 0,0 0 1 0 0,0 0-1 0 0,0 1 1 0 0,0-1-1 0 0,-1 0 0 0 0,1 1 1 0 0,0-1-1 0 0,0 1 1 0 0,-1-1-1 0 0,1 1 1 0 0,-1-1-1 0 0,1 1 1 0 0,-1 0-1 0 0,0 2 1 0 0,6 53 72 0 0,-6-56-35 0 0,-1 31 90 0 0,-2 1 0 0 0,-1-1-1 0 0,-1-1 1 0 0,-1 1 0 0 0,-2-1 0 0 0,-21 54 0 0 0,-9 1 243 0 0,-48 83 0 0 0,84-165-284 0 0,-2 4 172 0 0,0-1 0 0 0,-1 1 1 0 0,0-1-1 0 0,-11 13 0 0 0,15-22-120 0 0,-1 1-1 0 0,1-1 0 0 0,0 0 1 0 0,1 0-1 0 0,-1 0 0 0 0,0 1 1 0 0,0-1-1 0 0,1 0 1 0 0,-1 0-1 0 0,1 0 0 0 0,-1 0 1 0 0,1-3-1 0 0,-2-15-262 0 0,1-1-1 0 0,1 1 1 0 0,1-1-1 0 0,0 1 1 0 0,2 0-1 0 0,9-39 1 0 0,47-121-144 0 0,-41 131 401 0 0,-7 16-161 0 0,-5 13 44 0 0,1 0 0 0 0,1 0 0 0 0,0 1 0 0 0,2 0 0 0 0,0 1 0 0 0,17-23 0 0 0,-24 38-23 0 0,0 0-1 0 0,0 1 1 0 0,0-1 0 0 0,1 1 0 0 0,-1-1 0 0 0,1 1-1 0 0,-1 1 1 0 0,1-1 0 0 0,0 0 0 0 0,0 1 0 0 0,0 0-1 0 0,0 0 1 0 0,0 0 0 0 0,0 0 0 0 0,0 1 0 0 0,7-1-1 0 0,8 1-97 0 0,-1 1-1 0 0,27 4 0 0 0,4 4 141 0 0,0 2 1 0 0,-1 2-1 0 0,90 38 0 0 0,129 82-378 0 0,-60-16-3426 0 0,-123-73-300 0 0</inkml:trace>
</inkml:ink>
</file>

<file path=ppt/ink/ink4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1:43.802"/>
    </inkml:context>
    <inkml:brush xml:id="br0">
      <inkml:brushProperty name="width" value="0.1" units="cm"/>
      <inkml:brushProperty name="height" value="0.1" units="cm"/>
      <inkml:brushProperty name="color" value="#33CCFF"/>
    </inkml:brush>
  </inkml:definitions>
  <inkml:trace contextRef="#ctx0" brushRef="#br0">1 148 4136 0 0,'0'0'8284'0'0,"6"-8"-8084"0"0,-2 2-217 0 0,-2 2-6 0 0,1 0 1 0 0,-1 0-1 0 0,1 1 1 0 0,0 0-1 0 0,0-1 1 0 0,0 1-1 0 0,1 0 1 0 0,-1 1-1 0 0,1-1 1 0 0,-1 0-1 0 0,1 1 1 0 0,0 0-1 0 0,8-3 1 0 0,51-17 31 0 0,1 4 0 0 0,1 2 0 0 0,125-13 0 0 0,-141 25-1970 0 0,67 5 0 0 0,-90 3-314 0 0,-2 2-684 0 0</inkml:trace>
</inkml:ink>
</file>

<file path=ppt/ink/ink4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1:44.222"/>
    </inkml:context>
    <inkml:brush xml:id="br0">
      <inkml:brushProperty name="width" value="0.1" units="cm"/>
      <inkml:brushProperty name="height" value="0.1" units="cm"/>
      <inkml:brushProperty name="color" value="#33CCFF"/>
    </inkml:brush>
  </inkml:definitions>
  <inkml:trace contextRef="#ctx0" brushRef="#br0">1 104 6037 0 0,'0'0'5684'0'0,"15"-9"-6356"0"0,-1-1 609 0 0,-4 4 53 0 0,0-1 0 0 0,0 2 0 0 0,0-1 0 0 0,0 1 0 0 0,1 1-1 0 0,0 0 1 0 0,0 0 0 0 0,14-2 0 0 0,104-12 710 0 0,0 6 0 0 0,153 4 0 0 0,-255 14-3764 0 0,2 1-344 0 0,-20-6 2148 0 0,-56-8-4003 0 0</inkml:trace>
</inkml:ink>
</file>

<file path=ppt/ink/ink4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1:44.927"/>
    </inkml:context>
    <inkml:brush xml:id="br0">
      <inkml:brushProperty name="width" value="0.1" units="cm"/>
      <inkml:brushProperty name="height" value="0.1" units="cm"/>
      <inkml:brushProperty name="color" value="#33CCFF"/>
    </inkml:brush>
  </inkml:definitions>
  <inkml:trace contextRef="#ctx0" brushRef="#br0">169 20 4516 0 0,'0'0'6840'0'0,"2"-4"-6473"0"0,0-3-317 0 0,1-1 103 0 0,1 25-2401 0 0,-3-16 2134 0 0,-1 0 0 0 0,1 0 0 0 0,-1 1 0 0 0,0-1 0 0 0,1 0 0 0 0,-1 1 0 0 0,0-1 0 0 0,0 0 1 0 0,0 1-1 0 0,0-1 0 0 0,0 1 0 0 0,0-1 0 0 0,0 0 0 0 0,0 1 0 0 0,-1-1 0 0 0,1 0 0 0 0,0 1 1 0 0,-1-1-1 0 0,1 0 0 0 0,-1 0 0 0 0,-1 3 0 0 0,-3 2-171 0 0,-1 0 0 0 0,0-1 0 0 0,0 1 0 0 0,-1-1 0 0 0,1-1 0 0 0,-1 1 0 0 0,0-1 0 0 0,-1 0 1 0 0,1-1-1 0 0,-1 0 0 0 0,1 0 0 0 0,-1 0 0 0 0,0-1 0 0 0,0 0 0 0 0,-10 0 0 0 0,-38 6-1644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5:08.915"/>
    </inkml:context>
    <inkml:brush xml:id="br0">
      <inkml:brushProperty name="width" value="0.035" units="cm"/>
      <inkml:brushProperty name="height" value="0.035" units="cm"/>
    </inkml:brush>
  </inkml:definitions>
  <inkml:trace contextRef="#ctx0" brushRef="#br0">3 83 6373,'0'-2'241,"-1"0"1,1 0-1,-1 0 1,1 0-1,0 0 1,0 0-1,0 0 1,0 0-1,0 0 1,0 1 0,1-1-1,-1 0 1,1 0-1,-1 0 1,1 0-1,1-2 1,0 2-250,0 0 1,0 0 0,1 1-1,-1-1 1,0 1 0,1 0-1,-1 0 1,0 0-1,1 0 1,0 0 0,-1 0-1,4 0 1,50-9-104,0 2 1,1 3-1,86 2 0,-48 2 182,209-3 497,-229 4-88,404 18 375,-470-17-893,-6-1-6,1 0 0,0 1-1,0-1 1,-1 1 0,1-1-1,0 1 1,-1 0 0,1 0-1,-1 1 1,1-1 0,-1 1-1,0 0 1,0 0 0,1 0-1,2 3 1,-5-4-8,-1 0 0,0-1-1,0 1 1,1 0 0,-1-1 0,0 1 0,0 0-1,0 0 1,0-1 0,0 1 0,0 0 0,0-1-1,-1 1 1,1 0 0,0 0 0,0-1-1,0 1 1,-1 0 0,1-1 0,0 1 0,-1 0-1,1-1 1,-1 1 0,1-1 0,0 1 0,-1-1-1,0 1 1,1-1 0,-1 1 0,0 0 0,-21 15-869,20-14 850,-17 9-1065,0 0 0,-31 12 1,-13-1-2599</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7:42.298"/>
    </inkml:context>
    <inkml:brush xml:id="br0">
      <inkml:brushProperty name="width" value="0.035" units="cm"/>
      <inkml:brushProperty name="height" value="0.035" units="cm"/>
    </inkml:brush>
  </inkml:definitions>
  <inkml:trace contextRef="#ctx0" brushRef="#br0">23 5 4580,'-20'-5'5471,"18"5"-3435,14 2-392,16 3-939,49 2-1,-14-3-337,288 15 488,-36-2-465,1338 106 754,-1377-103-978,112 11 164,-366-32-255,-12 0 94,-14 5 220,3-4-407,1 0-1,-1 1 1,1-1-1,-1 0 1,1 0-1,-1 0 1,1 1-1,-1-1 1,1 0 0,-1 0-1,0 0 1,1 0-1,-1 0 1,1 0-1,-1 0 1,1 0-1,-1 0 1,0-1-1,1 1 1,-1 0 0,1 0-1,-1 0 1,1-1-1,-1 1 1,1 0-1,-1 0 1,0-1-1,-10-14 760,-2-5-752,6 26-6996,-5 10 4680,-8 3-1680</inkml:trace>
</inkml:ink>
</file>

<file path=ppt/ink/ink4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1:46.547"/>
    </inkml:context>
    <inkml:brush xml:id="br0">
      <inkml:brushProperty name="width" value="0.1" units="cm"/>
      <inkml:brushProperty name="height" value="0.1" units="cm"/>
      <inkml:brushProperty name="color" value="#33CCFF"/>
    </inkml:brush>
  </inkml:definitions>
  <inkml:trace contextRef="#ctx0" brushRef="#br0">445 1 5044 0 0,'0'0'505'0'0,"-14"8"-1180"0"0,-20 14 1152 0 0,-55 46 0 0 0,26-9 298 0 0,4 4 0 0 0,-96 128 0 0 0,146-180-854 0 0,6-7-303 0 0,0-1 0 0 0,0 1 0 0 0,1 0 1 0 0,-1 0-1 0 0,1 0 0 0 0,-3 8 0 0 0,5-12 277 0 0,0 0 1 0 0,0 1-1 0 0,1-1 0 0 0,-1 0 1 0 0,0 0-1 0 0,1 0 0 0 0,-1 0 0 0 0,0 1 1 0 0,1-1-1 0 0,-1 0 0 0 0,0 0 1 0 0,1 0-1 0 0,-1 0 0 0 0,0 0 0 0 0,1 0 1 0 0,-1 0-1 0 0,0 0 0 0 0,1 0 1 0 0,-1 0-1 0 0,0 0 0 0 0,1 0 0 0 0,-1 0 1 0 0,0-1-1 0 0,1 1 0 0 0,-1 0 1 0 0,0 0-1 0 0,1 0 0 0 0,-1 0 0 0 0,0 0 1 0 0,1-1-1 0 0,-1 1 0 0 0,0 0 1 0 0,0 0-1 0 0,1-1 0 0 0,17-12-1191 0 0</inkml:trace>
</inkml:ink>
</file>

<file path=ppt/ink/ink4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1:46.986"/>
    </inkml:context>
    <inkml:brush xml:id="br0">
      <inkml:brushProperty name="width" value="0.1" units="cm"/>
      <inkml:brushProperty name="height" value="0.1" units="cm"/>
      <inkml:brushProperty name="color" value="#33CCFF"/>
    </inkml:brush>
  </inkml:definitions>
  <inkml:trace contextRef="#ctx0" brushRef="#br0">603 0 28 0 0,'0'0'4776'0'0,"-17"14"-6276"0"0,-102 84 2198 0 0,-78 71 941 0 0,-29 23 448 0 0,183-159 99 0 0</inkml:trace>
</inkml:ink>
</file>

<file path=ppt/ink/ink4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1:48.295"/>
    </inkml:context>
    <inkml:brush xml:id="br0">
      <inkml:brushProperty name="width" value="0.1" units="cm"/>
      <inkml:brushProperty name="height" value="0.1" units="cm"/>
      <inkml:brushProperty name="color" value="#33CCFF"/>
    </inkml:brush>
  </inkml:definitions>
  <inkml:trace contextRef="#ctx0" brushRef="#br0">315 413 900 0 0,'0'0'1087'0'0,"13"-14"-284"0"0,-11 13-792 0 0,84-93 1420 0 0,-67 72-669 0 0,-1-2 0 0 0,-1 0 0 0 0,15-27 0 0 0,-31 49-651 0 0,0 1 1 0 0,-1 0-1 0 0,1-1 0 0 0,0 1 1 0 0,0-1-1 0 0,-1 0 0 0 0,1 1 0 0 0,-1-1 1 0 0,0 1-1 0 0,1-1 0 0 0,-1 0 1 0 0,0 1-1 0 0,0-1 0 0 0,0 0 1 0 0,0-2-1 0 0,-1 4-73 0 0,1-1 0 0 0,0 1 0 0 0,-1 0 1 0 0,1-1-1 0 0,-1 1 0 0 0,1 0 0 0 0,-1-1 0 0 0,1 1 0 0 0,-1 0 0 0 0,1 0 1 0 0,-1-1-1 0 0,1 1 0 0 0,-1 0 0 0 0,1 0 0 0 0,-1 0 0 0 0,1 0 0 0 0,-1 0 1 0 0,1 0-1 0 0,-1 0 0 0 0,1 0 0 0 0,-1 0 0 0 0,1 0 0 0 0,-1 0 1 0 0,1 0-1 0 0,-1 0 0 0 0,0 0 0 0 0,1 1 0 0 0,-1-1 0 0 0,1 0 0 0 0,-1 0 1 0 0,-10 5 62 0 0,0 0 1 0 0,0 0 0 0 0,-11 8 0 0 0,20-11-141 0 0,-68 42 380 0 0,-72 58-1 0 0,111-76-298 0 0,0 2 0 0 0,1 0-1 0 0,2 2 1 0 0,-31 43 0 0 0,53-64-92 0 0,0 1 0 0 0,1 0 1 0 0,0 1-1 0 0,0 0 0 0 0,2-1 1 0 0,-1 1-1 0 0,1 0 0 0 0,1 1 1 0 0,0-1-1 0 0,0 0 0 0 0,1 1 1 0 0,1 19-1 0 0,0-23 44 0 0,1 0 0 0 0,-1 0 1 0 0,2 0-1 0 0,-1 0 0 0 0,1-1 0 0 0,0 1 1 0 0,1 0-1 0 0,0-1 0 0 0,0 0 1 0 0,0 0-1 0 0,1 0 0 0 0,0 0 0 0 0,1 0 1 0 0,0-1-1 0 0,0 1 0 0 0,0-1 0 0 0,0-1 1 0 0,9 8-1 0 0,-3-6 54 0 0,-1-1 1 0 0,1 0-1 0 0,1 0 0 0 0,-1-1 0 0 0,1 0 1 0 0,0-1-1 0 0,0-1 0 0 0,21 4 0 0 0,7-2 170 0 0,53 1-1 0 0,-83-6-191 0 0,34 1 120 0 0,1-2 1 0 0,-1-1-1 0 0,0-3 0 0 0,85-20 0 0 0,-111 20-31 0 0,0 0-1 0 0,0-2 1 0 0,0 0 0 0 0,-1-1 0 0 0,-1-1-1 0 0,1 0 1 0 0,-1-1 0 0 0,-1-1-1 0 0,0 0 1 0 0,0-2 0 0 0,-2 1 0 0 0,1-2-1 0 0,-1 1 1 0 0,17-27 0 0 0,-11 10 41 0 0,-2 0 1 0 0,-1-2-1 0 0,-2 0 1 0 0,17-52-1 0 0,-24 60-86 0 0,-1-1-1 0 0,-2 1 1 0 0,0-1-1 0 0,-1 0 0 0 0,-2 0 1 0 0,0 0-1 0 0,-4-30 0 0 0,1 45-70 0 0,1 0 0 0 0,-2-1 0 0 0,0 1-1 0 0,0 0 1 0 0,-1 1 0 0 0,0-1-1 0 0,0 1 1 0 0,-1 0 0 0 0,-1 0-1 0 0,0 0 1 0 0,0 0 0 0 0,0 1 0 0 0,-1 0-1 0 0,0 1 1 0 0,-1-1 0 0 0,0 2-1 0 0,0-1 1 0 0,0 1 0 0 0,-1 0 0 0 0,0 0-1 0 0,-17-7 1 0 0,7 5-83 0 0,0 1 1 0 0,-1 0-1 0 0,1 1 0 0 0,-1 2 0 0 0,-1 0 1 0 0,1 1-1 0 0,0 1 0 0 0,-1 1 1 0 0,-38 2-1 0 0,43 1-182 0 0,-1 0 0 0 0,1 1 0 0 0,0 0 0 0 0,0 2 0 0 0,-20 8 0 0 0,29-10-175 0 0,0 0 0 0 0,0 0 0 0 0,0 1 0 0 0,1 1-1 0 0,0-1 1 0 0,0 1 0 0 0,0 0 0 0 0,0 0 0 0 0,1 0 0 0 0,0 1-1 0 0,0 0 1 0 0,0 0 0 0 0,1 1 0 0 0,-5 6 0 0 0,-8 31-3804 0 0</inkml:trace>
</inkml:ink>
</file>

<file path=ppt/ink/ink4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1:49.362"/>
    </inkml:context>
    <inkml:brush xml:id="br0">
      <inkml:brushProperty name="width" value="0.1" units="cm"/>
      <inkml:brushProperty name="height" value="0.1" units="cm"/>
      <inkml:brushProperty name="color" value="#33CCFF"/>
    </inkml:brush>
  </inkml:definitions>
  <inkml:trace contextRef="#ctx0" brushRef="#br0">8119 358 6473 0 0,'27'-86'1391'0'0,"33"-118"942"0"0,-53 143-1011 0 0,-7 59-1310 0 0,-1-2 63 0 0,-6 12-438 0 0,-73 106-1686 0 0,-278 313 2155 0 0,-34-18 1025 0 0,47-51-390 0 0,-632 773 391 0 0,56 52-691 0 0,-1286 1884 752 0 0,1578-2193-666 0 0,-45-40 771 0 0,-370 226 399 0 0,970-994-1654 0 0,-34 29 13 0 0,-157 178-1 0 0,249-254-142 0 0,1 2 1 0 0,0 0-1 0 0,2 0 0 0 0,1 1 0 0 0,0 1 0 0 0,2 0 0 0 0,1 0 1 0 0,-10 37-1 0 0,16-48-218 0 0,1 1-1 0 0,0 0 1 0 0,1-1 0 0 0,0 1 0 0 0,1 0 0 0 0,0 0 0 0 0,1 0-1 0 0,1-1 1 0 0,0 1 0 0 0,1 0 0 0 0,0-1 0 0 0,1 0 0 0 0,0 1-1 0 0,1-2 1 0 0,0 1 0 0 0,1 0 0 0 0,15 20 0 0 0,-18-27-162 0 0,1 0 1 0 0,0 0-1 0 0,0-1 1 0 0,0 1-1 0 0,1-1 1 0 0,0 0-1 0 0,5 4 1 0 0,-3-5-832 0 0,0 0 1 0 0,0 0-1 0 0,0 0 1 0 0,14 2-1 0 0</inkml:trace>
</inkml:ink>
</file>

<file path=ppt/ink/ink4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1:54.314"/>
    </inkml:context>
    <inkml:brush xml:id="br0">
      <inkml:brushProperty name="width" value="0.1" units="cm"/>
      <inkml:brushProperty name="height" value="0.1" units="cm"/>
      <inkml:brushProperty name="color" value="#33CCFF"/>
    </inkml:brush>
  </inkml:definitions>
  <inkml:trace contextRef="#ctx0" brushRef="#br0">113 575 2204 0 0,'0'0'3625'0'0,"-13"0"-2850"0"0,-3 1-422 0 0,-61-2 3457 0 0,71-1-2283 0 0,9-1-653 0 0,14-3-844 0 0,1223-259 2607 0 0,-1147 249-2554 0 0,878-147 326 0 0,5 54-420 0 0,53 101 43 0 0,-1006 7 3 0 0,-18 0-15 0 0,1 0-1 0 0,-1 1 1 0 0,0 0-1 0 0,1 0 0 0 0,-1 1 1 0 0,1-1-1 0 0,9 3 1 0 0,-14-2 43 0 0,-4-1-311 0 0,0 1 1 0 0,0-1-1 0 0,1 1 1 0 0,-1 0 0 0 0,0 0-1 0 0,1 0 1 0 0,-1 0 0 0 0,-2 2-1 0 0,-28 13-783 0 0,-1-2 1 0 0,-1-2-1 0 0,0-1 0 0 0,-39 7 0 0 0,50-12 475 0 0,-82 16-2526 0 0,-6-8-2097 0 0</inkml:trace>
</inkml:ink>
</file>

<file path=ppt/ink/ink4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1:55.015"/>
    </inkml:context>
    <inkml:brush xml:id="br0">
      <inkml:brushProperty name="width" value="0.1" units="cm"/>
      <inkml:brushProperty name="height" value="0.1" units="cm"/>
      <inkml:brushProperty name="color" value="#33CCFF"/>
    </inkml:brush>
  </inkml:definitions>
  <inkml:trace contextRef="#ctx0" brushRef="#br0">238 535 8 0 0,'-15'1'1465'0'0,"-25"0"-795"0"0,-9 1 2446 0 0,-84-9 3004 0 0,147 2-5639 0 0,32-5-1008 0 0,-45 10 592 0 0,1213-198 3225 0 0,-1054 175-3166 0 0,1307-173 472 0 0,8 103 524 0 0,-1326 93-989 0 0,77 0 152 0 0,-70 0 608 0 0,-156 0-894 0 0,0 1-7 0 0,0 0 5 0 0,0-1 0 0 0,0 0 1 0 0,0 0-1 0 0,-1 0 1 0 0,1 1-1 0 0,0-1 1 0 0,0 0-1 0 0,-1 0 1 0 0,1 0-1 0 0,0 0 0 0 0,0 0 1 0 0,-1 1-1 0 0,1-1 1 0 0,0 0-1 0 0,-1 0 1 0 0,1 0-1 0 0,0 0 0 0 0,0 0 1 0 0,-1 0-1 0 0,1 0 1 0 0,0 0-1 0 0,-1 0 1 0 0,1 0-1 0 0,0 0 0 0 0,-1 0 1 0 0,1 0-1 0 0,0 0 1 0 0,0 0-1 0 0,-1 0 1 0 0,1-1-1 0 0,0 1 0 0 0,-1 0 1 0 0,1 0-1 0 0,0 0 1 0 0,0 0-1 0 0,-1 0 1 0 0,1-1-1 0 0,0 1 0 0 0,0 0 1 0 0,0 0-1 0 0,-1-1 1 0 0,1 1-1 0 0,0 0 1 0 0,-32-8-11422 0 0,24 10 9302 0 0,45 4-1945 0 0</inkml:trace>
</inkml:ink>
</file>

<file path=ppt/ink/ink4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4:22.380"/>
    </inkml:context>
    <inkml:brush xml:id="br0">
      <inkml:brushProperty name="width" value="0.1" units="cm"/>
      <inkml:brushProperty name="height" value="0.1" units="cm"/>
      <inkml:brushProperty name="color" value="#33CCFF"/>
    </inkml:brush>
  </inkml:definitions>
  <inkml:trace contextRef="#ctx0" brushRef="#br0">54 1 1656 0 0,'0'0'1518'0'0,"-7"4"-1888"0"0,-22 15 275 0 0,28-18 73 0 0,-1 1 1 0 0,1-1-1 0 0,-1 0 1 0 0,1 0-1 0 0,0 1 0 0 0,0-1 1 0 0,0 1-1 0 0,0-1 1 0 0,0 1-1 0 0,0-1 0 0 0,0 1 1 0 0,0-1-1 0 0,1 1 1 0 0,-1 0-1 0 0,1 0 0 0 0,-1-1 1 0 0,1 1-1 0 0,-1 0 1 0 0,1 0-1 0 0,0 0 0 0 0,0-1 1 0 0,0 1-1 0 0,0 0 1 0 0,0 0-1 0 0,1 0 0 0 0,-1-1 1 0 0,0 1-1 0 0,1 0 1 0 0,-1 0-1 0 0,3 2 0 0 0,-1 2 4 0 0,1-1-1 0 0,0 0 1 0 0,0 0-1 0 0,0 0 1 0 0,1 0-1 0 0,7 7 1 0 0,39 35 214 0 0,-31-31-180 0 0,-1 1-1 0 0,-1 0 1 0 0,-1 1 0 0 0,0 1-1 0 0,18 30 1 0 0,-22-28 49 0 0,-1 0 0 0 0,-1 1 1 0 0,-1 0-1 0 0,-1 1 0 0 0,-1 0 0 0 0,-1 0 0 0 0,-2 0 0 0 0,0 1 0 0 0,-1 0 0 0 0,-1 0 1 0 0,-1-1-1 0 0,-1 1 0 0 0,-2 0 0 0 0,0 0 0 0 0,-2 0 0 0 0,0-1 0 0 0,-1 1 0 0 0,-2-1 1 0 0,0-1-1 0 0,-2 1 0 0 0,-13 26 0 0 0,13-32 26 0 0,0 0 1 0 0,-1-1-1 0 0,-1 0 1 0 0,-1-1-1 0 0,0 0 1 0 0,0-1-1 0 0,-2-1 1 0 0,0 0-1 0 0,-17 13 1 0 0,129-101 694 0 0,-93 71-824 0 0,0 1 0 0 0,0 0 0 0 0,0 0 0 0 0,0 0 0 0 0,1 1 0 0 0,-1 0 0 0 0,1 0 1 0 0,-1 0-1 0 0,1 1 0 0 0,0 0 0 0 0,0 0 0 0 0,0 0 0 0 0,0 1 0 0 0,7 0 0 0 0,-12 0 28 0 0,1 1 1 0 0,-1 0-1 0 0,0 0 0 0 0,1-1 0 0 0,-1 1 1 0 0,0 0-1 0 0,0 0 0 0 0,1 0 0 0 0,-1 0 1 0 0,0 1-1 0 0,0-1 0 0 0,0 0 0 0 0,0 0 1 0 0,-1 1-1 0 0,1-1 0 0 0,0 0 0 0 0,0 1 1 0 0,-1-1-1 0 0,1 1 0 0 0,-1-1 0 0 0,1 1 1 0 0,-1-1-1 0 0,0 1 0 0 0,1 2 0 0 0,2 43 66 0 0,-3-39-31 0 0,-3 62 434 0 0,-3-1-1 0 0,-4 1 0 0 0,-24 94 1 0 0,14-79 71 0 0,-13 140 0 0 0,28-148-524 0 0,6 80-1 0 0,0-145-5 0 0,0 1-1 0 0,2 0 1 0 0,-1-1-1 0 0,1 1 1 0 0,1-1-1 0 0,0 0 1 0 0,1 0-1 0 0,1 0 1 0 0,-1 0-1 0 0,2-1 1 0 0,0 0-1 0 0,0-1 1 0 0,1 1-1 0 0,0-2 1 0 0,0 1-1 0 0,13 10 1 0 0,-10-11 143 0 0,0-1 0 0 0,1 0 0 0 0,0-1 0 0 0,0 0 0 0 0,1 0 0 0 0,-1-2 0 0 0,2 0 0 0 0,-1 0 0 0 0,0-1 0 0 0,1 0 0 0 0,0-2 0 0 0,0 1 0 0 0,0-2 0 0 0,21 1 1322 0 0,-43-18 1753 0 0,0 1-6824 0 0,7 2-1528 0 0</inkml:trace>
</inkml:ink>
</file>

<file path=ppt/ink/ink4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5:10.772"/>
    </inkml:context>
    <inkml:brush xml:id="br0">
      <inkml:brushProperty name="width" value="0.1" units="cm"/>
      <inkml:brushProperty name="height" value="0.1" units="cm"/>
      <inkml:brushProperty name="color" value="#F6630D"/>
    </inkml:brush>
  </inkml:definitions>
  <inkml:trace contextRef="#ctx0" brushRef="#br0">4 97 560 0 0,'0'0'1079'0'0,"0"-12"-38"0"0,-2-1-678 0 0,2 8-204 0 0,-1 0 0 0 0,1 0 0 0 0,0 0 0 0 0,0 0 0 0 0,0 0 0 0 0,1 0 0 0 0,0 0 0 0 0,1-7 0 0 0,-2 11-85 0 0,0 0 1 0 0,1 0 0 0 0,-1 0-1 0 0,0 0 1 0 0,0 0 0 0 0,0 0 0 0 0,1 0-1 0 0,-1 0 1 0 0,1 0 0 0 0,-1 0-1 0 0,0 0 1 0 0,1 1 0 0 0,0-1-1 0 0,-1 0 1 0 0,1 0 0 0 0,-1 0-1 0 0,1 1 1 0 0,0-1 0 0 0,0 0-1 0 0,-1 1 1 0 0,2-1 0 0 0,-1 1-89 0 0,-1 0 0 0 0,1 1 1 0 0,-1-1-1 0 0,1 1 0 0 0,0-1 0 0 0,-1 0 1 0 0,1 1-1 0 0,-1-1 0 0 0,1 1 0 0 0,-1-1 1 0 0,1 1-1 0 0,-1 0 0 0 0,0-1 0 0 0,1 1 0 0 0,-1-1 1 0 0,0 1-1 0 0,1 0 0 0 0,-1-1 0 0 0,0 1 1 0 0,0 0-1 0 0,0 0 0 0 0,14 54-1012 0 0,-13-47 1683 0 0,8 53 274 0 0,-2-1 1 0 0,-3 1 0 0 0,-4 67-1 0 0,-1-43-386 0 0,16 471 1190 0 0,0-373-1636 0 0,38 183-1 0 0,-40-302-95 0 0,-1-10 410 0 0,-3 0 0 0 0,5 102 1 0 0,-19-217-1980 0 0,-1 1-3569 0 0,2-4-475 0 0</inkml:trace>
</inkml:ink>
</file>

<file path=ppt/ink/ink4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5:12.549"/>
    </inkml:context>
    <inkml:brush xml:id="br0">
      <inkml:brushProperty name="width" value="0.1" units="cm"/>
      <inkml:brushProperty name="height" value="0.1" units="cm"/>
      <inkml:brushProperty name="color" value="#F6630D"/>
    </inkml:brush>
  </inkml:definitions>
  <inkml:trace contextRef="#ctx0" brushRef="#br0">1 543 600 0 0,'0'0'4026'0'0,"11"-5"-4036"0"0,22-7 34 0 0,0 2-1 0 0,65-12 1 0 0,817-75 767 0 0,-259 34-592 0 0,8-5 655 0 0,244-30 156 0 0,-400 41 298 0 0,-81 11-851 0 0,-81 9-183 0 0,483 10 0 0 0,-321 83-351 0 0,-87-3 293 0 0,-147-29-50 0 0,-207-15-258 0 0,-1 3 0 0 0,70 23 0 0 0,-106-25-15 0 0,0 0-1 0 0,36 19 1 0 0,-57-24 44 0 0,0 0-1 0 0,0 1 1 0 0,-1 0-1 0 0,0 0 1 0 0,0 1-1 0 0,-1 0 0 0 0,0 0 1 0 0,0 1-1 0 0,0-1 1 0 0,-1 2-1 0 0,6 9 1 0 0,6 18 339 0 0,-1 0 1 0 0,19 59 0 0 0,13 83-98 0 0,-40-143-95 0 0,75 341 265 0 0,24 93 270 0 0,-57-310-534 0 0,-26-86-76 0 0,-2 0-1 0 0,24 151 0 0 0,-46-214 37 0 0,0 1-1 0 0,-1 0 0 0 0,0 0 0 0 0,-1-1 0 0 0,0 1 1 0 0,0 0-1 0 0,-6 18 0 0 0,4-21 26 0 0,0-1 0 0 0,0 0 0 0 0,-1 0 1 0 0,0 0-1 0 0,0-1 0 0 0,-1 1 0 0 0,0-1 0 0 0,0 0 0 0 0,0 0 0 0 0,-1-1 1 0 0,-9 8-1 0 0,-8 3 88 0 0,0-1 1 0 0,0 0-1 0 0,-1-2 1 0 0,-37 14-1 0 0,-110 32 51 0 0,95-35-197 0 0,-573 158 34 0 0,492-151-73 0 0,-1-7 0 0 0,-195 4 0 0 0,-594-14 233 0 0,211-64-532 0 0,112 3 449 0 0,605 46-127 0 0,-980-25 15 0 0,-2 39 426 0 0,476 23-138 0 0,197-12-215 0 0,-175 23 814 0 0,495-46-663 0 0,0-1-158 0 0,1 1-1 0 0,0 0 0 0 0,0 0 1 0 0,0 1-1 0 0,-12 4 1147 0 0,41-34-2396 0 0,-12 14 565 0 0,-1 1-1 0 0,9-19 0 0 0,-10 7-7090 0 0,-8 15 3801 0 0</inkml:trace>
</inkml:ink>
</file>

<file path=ppt/ink/ink4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5:12.973"/>
    </inkml:context>
    <inkml:brush xml:id="br0">
      <inkml:brushProperty name="width" value="0.1" units="cm"/>
      <inkml:brushProperty name="height" value="0.1" units="cm"/>
      <inkml:brushProperty name="color" value="#F6630D"/>
    </inkml:brush>
  </inkml:definitions>
  <inkml:trace contextRef="#ctx0" brushRef="#br0">6 1 6473 0 0,'0'0'4307'0'0,"-3"15"-6114"0"0,2-3 1929 0 0,0 1 1 0 0,0 0 0 0 0,2-1-1 0 0,-1 1 1 0 0,5 24-1 0 0,-1 0 17 0 0,0 14 0 0 0,9 86 398 0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7:43.603"/>
    </inkml:context>
    <inkml:brush xml:id="br0">
      <inkml:brushProperty name="width" value="0.035" units="cm"/>
      <inkml:brushProperty name="height" value="0.035" units="cm"/>
    </inkml:brush>
  </inkml:definitions>
  <inkml:trace contextRef="#ctx0" brushRef="#br0">4407 72 8501,'-1'-19'3024,"2"13"-2302,-1 1-1,-1-1 1,1 0 0,-1 1 0,0-1 0,-3-8 0,4 14-616,0-1 1,0 1 0,-1 0-1,1-1 1,0 1 0,0 0 0,-1-1-1,1 1 1,0 0 0,-1 0 0,1-1-1,0 1 1,-1 0 0,1 0 0,-1 0-1,1 0 1,0-1 0,-1 1 0,1 0-1,0 0 1,-1 0 0,1 0 0,-1 0-1,1 0 1,-1 0 0,1 0 0,0 0-1,-1 0 1,1 0 0,-1 0 0,1 1-1,0-1 1,-1 0 0,1 0 0,0 0-1,-1 0 1,1 1 0,-1-1-1,1 1 1,-17 12 773,14-11-1021,-145 125 217,1 3 214,-82 71 64,165-145-278,-478 436 420,220-175-286,138-137-155,-671 684-18,494-465-198,-109 116-312,-229 214 521,503-539 351,48-49-326,160-148-1459,9 7-6172,-6 2 5251,18-3-1839</inkml:trace>
</inkml:ink>
</file>

<file path=ppt/ink/ink4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5:13.846"/>
    </inkml:context>
    <inkml:brush xml:id="br0">
      <inkml:brushProperty name="width" value="0.1" units="cm"/>
      <inkml:brushProperty name="height" value="0.1" units="cm"/>
      <inkml:brushProperty name="color" value="#F6630D"/>
    </inkml:brush>
  </inkml:definitions>
  <inkml:trace contextRef="#ctx0" brushRef="#br0">8 25 3952 0 0,'0'0'4991'0'0,"-2"-6"-4867"0"0,-3-12-396 0 0,11 35-244 0 0,13 47 2161 0 0,15 114 1 0 0,-23-112-1503 0 0,32 111 0 0 0,-19-79 439 0 0,-23-94-577 0 0,4 11-326 0 0</inkml:trace>
</inkml:ink>
</file>

<file path=ppt/ink/ink4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5:18.958"/>
    </inkml:context>
    <inkml:brush xml:id="br0">
      <inkml:brushProperty name="width" value="0.1" units="cm"/>
      <inkml:brushProperty name="height" value="0.1" units="cm"/>
      <inkml:brushProperty name="color" value="#F6630D"/>
    </inkml:brush>
  </inkml:definitions>
  <inkml:trace contextRef="#ctx0" brushRef="#br0">0 53 4840 0 0,'0'0'5726'0'0,"3"-1"-5737"0"0,3-3-10 0 0,1 1 0 0 0,-1 1 0 0 0,1-1 0 0 0,0 1 0 0 0,0 0 0 0 0,0 1 0 0 0,9-2 0 0 0,60-1 234 0 0,-4 0 173 0 0,-21-5-95 0 0,-25 3-739 0 0,1 2-1 0 0,29 0 1 0 0,-73 19-3587 0 0,-3-1 1024 0 0,5-6 929 0 0</inkml:trace>
</inkml:ink>
</file>

<file path=ppt/ink/ink4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5:19.390"/>
    </inkml:context>
    <inkml:brush xml:id="br0">
      <inkml:brushProperty name="width" value="0.1" units="cm"/>
      <inkml:brushProperty name="height" value="0.1" units="cm"/>
      <inkml:brushProperty name="color" value="#F6630D"/>
    </inkml:brush>
  </inkml:definitions>
  <inkml:trace contextRef="#ctx0" brushRef="#br0">0 57 548 0 0,'0'0'8808'0'0,"35"3"-7424"0"0,43-7-787 0 0,0-3-1 0 0,-1-3 1 0 0,105-28 0 0 0,-221 63-7656 0 0,4-12 3499 0 0</inkml:trace>
</inkml:ink>
</file>

<file path=ppt/ink/ink4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5:16.151"/>
    </inkml:context>
    <inkml:brush xml:id="br0">
      <inkml:brushProperty name="width" value="0.1" units="cm"/>
      <inkml:brushProperty name="height" value="0.1" units="cm"/>
      <inkml:brushProperty name="color" value="#F6630D"/>
    </inkml:brush>
  </inkml:definitions>
  <inkml:trace contextRef="#ctx0" brushRef="#br0">231 13 744 0 0,'0'0'2276'0'0,"-9"-12"2473"0"0,-53 90-4117 0 0,-89 90 0 0 0,150-168-675 0 0,0 0 1 0 0,1 1 0 0 0,-1-1-1 0 0,1 0 1 0 0,-1 1 0 0 0,1-1-1 0 0,0 1 1 0 0,-1-1 0 0 0,1 0-1 0 0,-1 1 1 0 0,1-1-1 0 0,0 1 1 0 0,-1-1 0 0 0,1 1-1 0 0,0-1 1 0 0,-1 1 0 0 0,1 0-1 0 0,0-1 1 0 0,0 1-1 0 0,0-1 1 0 0,0 1 0 0 0,-1-1-1 0 0,1 1 1 0 0,0 0 0 0 0,0 0-1 0 0,14-4-1044 0 0,26-15-2385 0 0,-21 8 1304 0 0</inkml:trace>
</inkml:ink>
</file>

<file path=ppt/ink/ink4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5:16.791"/>
    </inkml:context>
    <inkml:brush xml:id="br0">
      <inkml:brushProperty name="width" value="0.1" units="cm"/>
      <inkml:brushProperty name="height" value="0.1" units="cm"/>
      <inkml:brushProperty name="color" value="#F6630D"/>
    </inkml:brush>
  </inkml:definitions>
  <inkml:trace contextRef="#ctx0" brushRef="#br0">229 1 716 0 0,'0'0'7111'0'0,"-3"5"-7739"0"0,-1 0 728 0 0,-38 53 979 0 0,-2-3 1 0 0,-72 72-1 0 0,111-123-1219 0 0,-9 11 190 0 0</inkml:trace>
</inkml:ink>
</file>

<file path=ppt/ink/ink4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5:23.888"/>
    </inkml:context>
    <inkml:brush xml:id="br0">
      <inkml:brushProperty name="width" value="0.1" units="cm"/>
      <inkml:brushProperty name="height" value="0.1" units="cm"/>
      <inkml:brushProperty name="color" value="#F6630D"/>
    </inkml:brush>
  </inkml:definitions>
  <inkml:trace contextRef="#ctx0" brushRef="#br0">27 46 1472 0 0,'0'0'3092'0'0,"-26"-45"-4616"0"0,30 50 1132 0 0,0 0 312 0 0,2 0 76 0 0,1 2 4 0 0,-2-1 100 0 0,4 2-100 0 0,-3-3-780 0 0,5 1-1104 0 0</inkml:trace>
</inkml:ink>
</file>

<file path=ppt/ink/ink4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5:20.106"/>
    </inkml:context>
    <inkml:brush xml:id="br0">
      <inkml:brushProperty name="width" value="0.1" units="cm"/>
      <inkml:brushProperty name="height" value="0.1" units="cm"/>
      <inkml:brushProperty name="color" value="#F6630D"/>
    </inkml:brush>
  </inkml:definitions>
  <inkml:trace contextRef="#ctx0" brushRef="#br0">0 98 12 0 0,'0'0'11456'0'0,"32"-6"-9707"0"0,104-37-1812 0 0,-22 8 407 0 0,-101 29 820 0 0,-1-2-3396 0 0</inkml:trace>
</inkml:ink>
</file>

<file path=ppt/ink/ink4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5:20.512"/>
    </inkml:context>
    <inkml:brush xml:id="br0">
      <inkml:brushProperty name="width" value="0.1" units="cm"/>
      <inkml:brushProperty name="height" value="0.1" units="cm"/>
      <inkml:brushProperty name="color" value="#F6630D"/>
    </inkml:brush>
  </inkml:definitions>
  <inkml:trace contextRef="#ctx0" brushRef="#br0">0 44 5861 0 0,'0'0'4311'0'0,"4"0"-4214"0"0,21 1 147 0 0,0-1 0 0 0,1-1-1 0 0,-1-2 1 0 0,0 0 0 0 0,27-8 0 0 0,51-7-2975 0 0,-70 13-2617 0 0,-21 1 3003 0 0</inkml:trace>
</inkml:ink>
</file>

<file path=ppt/ink/ink4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5:20.949"/>
    </inkml:context>
    <inkml:brush xml:id="br0">
      <inkml:brushProperty name="width" value="0.1" units="cm"/>
      <inkml:brushProperty name="height" value="0.1" units="cm"/>
      <inkml:brushProperty name="color" value="#F6630D"/>
    </inkml:brush>
  </inkml:definitions>
  <inkml:trace contextRef="#ctx0" brushRef="#br0">1 62 3684 0 0,'0'0'6001'0'0,"3"-1"-5993"0"0,66-21 305 0 0,-36 10-168 0 0,1 2 1 0 0,42-7-1 0 0,-115 42-7789 0 0,26-20 5582 0 0</inkml:trace>
</inkml:ink>
</file>

<file path=ppt/ink/ink4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5:21.650"/>
    </inkml:context>
    <inkml:brush xml:id="br0">
      <inkml:brushProperty name="width" value="0.1" units="cm"/>
      <inkml:brushProperty name="height" value="0.1" units="cm"/>
      <inkml:brushProperty name="color" value="#F6630D"/>
    </inkml:brush>
  </inkml:definitions>
  <inkml:trace contextRef="#ctx0" brushRef="#br0">1 41 40 0 0,'0'0'7076'0'0,"6"2"-6525"0"0,31 1 38 0 0,0 0 1 0 0,0-2-1 0 0,0-2 1 0 0,0-2-1 0 0,0-1 1 0 0,37-9-1 0 0,-70 12-78 0 0,0-1 0 0 0,0 1 0 0 0,0-1 0 0 0,0 0 0 0 0,0 1 0 0 0,0-2 0 0 0,0 1 0 0 0,4-3 0 0 0,-6 2-188 0 0,8-3-1955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7:47.570"/>
    </inkml:context>
    <inkml:brush xml:id="br0">
      <inkml:brushProperty name="width" value="0.035" units="cm"/>
      <inkml:brushProperty name="height" value="0.035" units="cm"/>
    </inkml:brush>
  </inkml:definitions>
  <inkml:trace contextRef="#ctx0" brushRef="#br0">113 129 4888,'-31'-20'7517,"20"14"-6282,-1 0 1,1 0-1,-1 1 0,-24-6 1,84 13-318,0-2 0,58-8 0,78-10-642,439-32 680,-523 49-799,187 23 0,-133 7-849,-149-30-1370,-10-5-2079,2 3 1035,-3-6-2590</inkml:trace>
</inkml:ink>
</file>

<file path=ppt/ink/ink4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5:47.680"/>
    </inkml:context>
    <inkml:brush xml:id="br0">
      <inkml:brushProperty name="width" value="0.1" units="cm"/>
      <inkml:brushProperty name="height" value="0.1" units="cm"/>
      <inkml:brushProperty name="color" value="#F6630D"/>
    </inkml:brush>
  </inkml:definitions>
  <inkml:trace contextRef="#ctx0" brushRef="#br0">0 101 5797 0 0,'0'0'8334'0'0,"28"-9"-6733"0"0,19-14-1504 0 0,1 3 0 0 0,87-25 0 0 0,-131 44-247 0 0,-1 0 0 0 0,0 1-1 0 0,1-1 1 0 0,-1 1-1 0 0,1 0 1 0 0,-1 0 0 0 0,6 0-1 0 0,-8 1-125 0 0,0-1 0 0 0,0 0-1 0 0,0 1 1 0 0,0-1 0 0 0,0 1 0 0 0,0-1 0 0 0,0 1-1 0 0,0-1 1 0 0,0 1 0 0 0,0-1 0 0 0,-1 1-1 0 0,1 0 1 0 0,0 0 0 0 0,0 0 0 0 0,-1-1-1 0 0,1 1 1 0 0,-1 0 0 0 0,1 0 0 0 0,-1 0 0 0 0,1 0-1 0 0,-1 0 1 0 0,1 0 0 0 0,-1 0 0 0 0,0 0-1 0 0,1 0 1 0 0,-1 0 0 0 0,0 0 0 0 0,0 0-1 0 0,0 2 1 0 0</inkml:trace>
</inkml:ink>
</file>

<file path=ppt/ink/ink4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5:48.163"/>
    </inkml:context>
    <inkml:brush xml:id="br0">
      <inkml:brushProperty name="width" value="0.1" units="cm"/>
      <inkml:brushProperty name="height" value="0.1" units="cm"/>
      <inkml:brushProperty name="color" value="#F6630D"/>
    </inkml:brush>
  </inkml:definitions>
  <inkml:trace contextRef="#ctx0" brushRef="#br0">1 73 3740 0 0,'0'0'9620'0'0,"5"-1"-9751"0"0,105-19 181 0 0,93-21 916 0 0,-185 32 2375 0 0,-27 8-1873 0 0</inkml:trace>
</inkml:ink>
</file>

<file path=ppt/ink/ink4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6:03.572"/>
    </inkml:context>
    <inkml:brush xml:id="br0">
      <inkml:brushProperty name="width" value="0.1" units="cm"/>
      <inkml:brushProperty name="height" value="0.1" units="cm"/>
      <inkml:brushProperty name="color" value="#F6630D"/>
    </inkml:brush>
  </inkml:definitions>
  <inkml:trace contextRef="#ctx0" brushRef="#br0">1710 2048 4760 0 0,'0'0'7159'0'0,"4"-38"-5071"0"0,-4 32-2140 0 0,1 0-1 0 0,0 0 1 0 0,0 1 0 0 0,0-1-1 0 0,1 0 1 0 0,0 0-1 0 0,0 0 1 0 0,1 1-1 0 0,-1-1 1 0 0,1 1-1 0 0,0 0 1 0 0,1 0 0 0 0,-1 0-1 0 0,1 0 1 0 0,0 1-1 0 0,0-1 1 0 0,1 1-1 0 0,-1 0 1 0 0,9-5 0 0 0,-12 8 27 0 0,-1 1 0 0 0,1-1 1 0 0,-1 1-1 0 0,1 0 1 0 0,0 0-1 0 0,-1-1 1 0 0,1 1-1 0 0,-1 0 1 0 0,1 0-1 0 0,0 0 1 0 0,-1 0-1 0 0,1 0 1 0 0,0 0-1 0 0,-1 0 0 0 0,1 0 1 0 0,0 0-1 0 0,-1 0 1 0 0,1 0-1 0 0,0 0 1 0 0,-1 0-1 0 0,1 0 1 0 0,-1 0-1 0 0,1 1 1 0 0,0-1-1 0 0,-1 0 1 0 0,1 1-1 0 0,0-1 0 0 0,13 18-225 0 0,-12-13 290 0 0,0-1-1 0 0,0 1 0 0 0,0 0 0 0 0,-1 0 0 0 0,0 0 1 0 0,1 9-1 0 0,-2-13 69 0 0,0 0 0 0 0,0 0 0 0 0,-1 1 0 0 0,1-1 0 0 0,0 0 0 0 0,-1 0 0 0 0,1 1 0 0 0,-1-1 0 0 0,1 0 1 0 0,-1 0-1 0 0,0 0 0 0 0,1 0 0 0 0,-1 0 0 0 0,0 0 0 0 0,0 0 0 0 0,0 0 0 0 0,0 0 0 0 0,0 0 0 0 0,0 0 0 0 0,-1 0 0 0 0,-2 1 71 0 0,1 1-1 0 0,-1-1 1 0 0,0 0-1 0 0,0-1 1 0 0,0 1-1 0 0,-6 1 1 0 0,3-2-49 0 0,1 1 0 0 0,-1-1 1 0 0,0 0-1 0 0,0-1 0 0 0,0 1 1 0 0,0-1-1 0 0,0-1 0 0 0,-8-1 1 0 0,14 2-131 0 0,0-1 0 0 0,0 1 0 0 0,0-1 0 0 0,0 1 0 0 0,-1-1 0 0 0,1 0 0 0 0,0 0 0 0 0,0 0 1 0 0,0 1-1 0 0,1-1 0 0 0,-1 0 0 0 0,0 0 0 0 0,0 0 0 0 0,0 0 0 0 0,1 0 0 0 0,-1-1 1 0 0,1 1-1 0 0,-1 0 0 0 0,0 0 0 0 0,1 0 0 0 0,0 0 0 0 0,-1-1 0 0 0,1 1 0 0 0,0 0 0 0 0,0-1 1 0 0,0 1-1 0 0,0 0 0 0 0,0 0 0 0 0,0-1 0 0 0,0 1 0 0 0,0 0 0 0 0,0 0 0 0 0,1-1 1 0 0,-1 1-1 0 0,0 0 0 0 0,1 0 0 0 0,-1-1 0 0 0,2-1 0 0 0,-1 1-106 0 0,-1-1 0 0 0,1 1 0 0 0,1 0 0 0 0,-1-1 0 0 0,0 1 1 0 0,0 0-1 0 0,1 0 0 0 0,0-1 0 0 0,-1 1 0 0 0,1 0 0 0 0,0 1 0 0 0,0-1 0 0 0,0 0 0 0 0,0 0 0 0 0,0 1 0 0 0,0 0 0 0 0,1-1 0 0 0,-1 1 0 0 0,3-1 0 0 0,-2 1-23 0 0,-1 0 0 0 0,0 1 0 0 0,1 0-1 0 0,-1-1 1 0 0,0 1 0 0 0,1 0 0 0 0,-1 0-1 0 0,1 1 1 0 0,-1-1 0 0 0,0 0 0 0 0,1 1-1 0 0,-1-1 1 0 0,0 1 0 0 0,0 0 0 0 0,1 0-1 0 0,-1 0 1 0 0,0 0 0 0 0,0 0-1 0 0,0 0 1 0 0,0 1 0 0 0,0-1 0 0 0,0 1-1 0 0,0-1 1 0 0,-1 1 0 0 0,1 0 0 0 0,-1 0-1 0 0,1-1 1 0 0,-1 1 0 0 0,1 0 0 0 0,-1 1-1 0 0,0-1 1 0 0,0 0 0 0 0,0 0 0 0 0,0 0-1 0 0,-1 1 1 0 0,1-1 0 0 0,0 0 0 0 0,-1 1-1 0 0,0-1 1 0 0,1 0 0 0 0,-1 1 0 0 0,0-1-1 0 0,0 0 1 0 0,-1 4 0 0 0,0-4 300 0 0,0 1 0 0 0,0-1 0 0 0,0 0 0 0 0,0 1 1 0 0,-1-1-1 0 0,1 0 0 0 0,-1 0 0 0 0,1 0 0 0 0,-1 0 0 0 0,0 0 0 0 0,0 0 1 0 0,0-1-1 0 0,0 1 0 0 0,0 0 0 0 0,-4 1 0 0 0,-36 17 1409 0 0,21-15-1336 0 0,0-1 0 0 0,-1-1 1 0 0,0-1-1 0 0,0-1 1 0 0,0 0-1 0 0,-23-4 0 0 0,-11 2 11 0 0,-14-2-46 0 0,-1-2 0 0 0,2-4 0 0 0,-1-2 0 0 0,1-4 0 0 0,1-2-1 0 0,1-3 1 0 0,0-4 0 0 0,2-2 0 0 0,-117-66 0 0 0,137 66-234 0 0,-48-25 280 0 0,2-5 0 0 0,-114-91 1 0 0,177 122-139 0 0,1-1 0 0 0,1-1 0 0 0,1-1 1 0 0,-23-35-1 0 0,34 42-68 0 0,1-1 1 0 0,1-1 0 0 0,0 0 0 0 0,2-1-1 0 0,1 0 1 0 0,-11-48 0 0 0,14 37-66 0 0,1 0 1 0 0,2 0 0 0 0,2-1 0 0 0,1 1-1 0 0,1 0 1 0 0,3 0 0 0 0,0 0-1 0 0,11-38 1 0 0,3 6 21 0 0,3 1-1 0 0,3 1 0 0 0,37-70 1 0 0,66-93 45 0 0,-97 183-291 0 0,1 2 1 0 0,71-74-1 0 0,-97 112 36 0 0,1 0-1 0 0,-1 0 1 0 0,1 0-1 0 0,1 1 1 0 0,-1 0-1 0 0,10-5 1 0 0,-12 7-665 0 0,1 1 0 0 0,0-1 0 0 0,0 1 1 0 0,0 0-1 0 0,0 0 0 0 0,7-1 0 0 0,0 2-3897 0 0</inkml:trace>
</inkml:ink>
</file>

<file path=ppt/ink/ink4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6:03.994"/>
    </inkml:context>
    <inkml:brush xml:id="br0">
      <inkml:brushProperty name="width" value="0.1" units="cm"/>
      <inkml:brushProperty name="height" value="0.1" units="cm"/>
      <inkml:brushProperty name="color" value="#F6630D"/>
    </inkml:brush>
  </inkml:definitions>
  <inkml:trace contextRef="#ctx0" brushRef="#br0">1 40 7189 0 0,'0'0'1259'0'0,"15"-6"-945"0"0,-2 1-329 0 0,0-1-19 0 0,-1 1-1 0 0,1 1 1 0 0,1 0 0 0 0,-1 1 0 0 0,0 1 0 0 0,22-2 0 0 0,-8 3 143 0 0,0 2 0 0 0,0 1-1 0 0,0 2 1 0 0,-1 0 0 0 0,1 2-1 0 0,-1 0 1 0 0,0 2 0 0 0,32 15-1 0 0,-43-17-74 0 0,0 1-1 0 0,0 1 0 0 0,-1 1 0 0 0,0 0 0 0 0,0 1 1 0 0,-1 0-1 0 0,-1 1 0 0 0,1 0 0 0 0,-2 1 0 0 0,0 1 1 0 0,0-1-1 0 0,-1 2 0 0 0,-1 0 0 0 0,13 24 0 0 0,-17-25-96 0 0,0-1-1 0 0,-1 0 1 0 0,-1 1-1 0 0,0 0 1 0 0,-1 0-1 0 0,0 0 1 0 0,0 25-1 0 0,-3-27-511 0 0,0 1 0 0 0,0 0 0 0 0,-1-1-1 0 0,0 0 1 0 0,-7 19 0 0 0,-17 27-4802 0 0</inkml:trace>
</inkml:ink>
</file>

<file path=ppt/ink/ink4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6:18.326"/>
    </inkml:context>
    <inkml:brush xml:id="br0">
      <inkml:brushProperty name="width" value="0.1" units="cm"/>
      <inkml:brushProperty name="height" value="0.1" units="cm"/>
      <inkml:brushProperty name="color" value="#F6630D"/>
    </inkml:brush>
  </inkml:definitions>
  <inkml:trace contextRef="#ctx0" brushRef="#br0">1 2 248 0 0,'3'10'12394'0'0,"0"-8"-12592"0"0,198-9 2034 0 0,-193 6-1869 0 0,19-2-92 0 0,-1 1-1 0 0,1 2 0 0 0,29 2 1 0 0,-55-2-66 0 0,-1 1 0 0 0,1-1 0 0 0,0 0 0 0 0,0 1 0 0 0,-1-1 0 0 0,1 1 0 0 0,-1-1 0 0 0,1 0 0 0 0,0 1 0 0 0,-1 0 0 0 0,1-1 0 0 0,-1 1 0 0 0,1-1 0 0 0,-1 1 0 0 0,1 0 0 0 0,-1-1 0 0 0,0 1 0 0 0,1 0 0 0 0,-1-1 0 0 0,0 1 0 0 0,1 0 0 0 0,-1 0 0 0 0,0 0 1 0 0,0-1-1 0 0,0 1 0 0 0,0 0 0 0 0,0 0 0 0 0,0-1 0 0 0,0 1 0 0 0,0 0 0 0 0,0 0 0 0 0,0 0 0 0 0,0-1 0 0 0,0 1 0 0 0,-1 0 0 0 0,1 0 0 0 0,0-1 0 0 0,0 1 0 0 0,-1 0 0 0 0,1-1 0 0 0,-1 1 0 0 0,1 0 0 0 0,0-1 0 0 0,-1 1 0 0 0,0 0 0 0 0,1-1 0 0 0,-1 1 0 0 0,1-1 1 0 0,-1 1-1 0 0,0-1 0 0 0,1 1 0 0 0,-2 0 0 0 0,-14 6-2005 0 0</inkml:trace>
</inkml:ink>
</file>

<file path=ppt/ink/ink4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6:18.745"/>
    </inkml:context>
    <inkml:brush xml:id="br0">
      <inkml:brushProperty name="width" value="0.1" units="cm"/>
      <inkml:brushProperty name="height" value="0.1" units="cm"/>
      <inkml:brushProperty name="color" value="#F6630D"/>
    </inkml:brush>
  </inkml:definitions>
  <inkml:trace contextRef="#ctx0" brushRef="#br0">0 30 3788 0 0,'0'0'5085'0'0,"3"1"-4832"0"0,26 2 303 0 0,-1-1 0 0 0,1-2 1 0 0,0 0-1 0 0,0-2 1 0 0,51-10-1 0 0,-30 5-95 0 0,22-8 354 0 0,-76 38-6393 0 0,7-46-2584 0 0</inkml:trace>
</inkml:ink>
</file>

<file path=ppt/ink/ink4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6:19.636"/>
    </inkml:context>
    <inkml:brush xml:id="br0">
      <inkml:brushProperty name="width" value="0.1" units="cm"/>
      <inkml:brushProperty name="height" value="0.1" units="cm"/>
      <inkml:brushProperty name="color" value="#F6630D"/>
    </inkml:brush>
  </inkml:definitions>
  <inkml:trace contextRef="#ctx0" brushRef="#br0">2 38 5276 0 0,'0'0'9747'0'0,"-2"0"-9125"0"0,29-1-767 0 0,1-2 0 0 0,35-8 0 0 0,2-1 226 0 0,-10 2 225 0 0,-54 10-338 0 0,-17 12-5217 0 0,-29 22 1249 0 0,28-23 1540 0 0</inkml:trace>
</inkml:ink>
</file>

<file path=ppt/ink/ink4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6:20.058"/>
    </inkml:context>
    <inkml:brush xml:id="br0">
      <inkml:brushProperty name="width" value="0.1" units="cm"/>
      <inkml:brushProperty name="height" value="0.1" units="cm"/>
      <inkml:brushProperty name="color" value="#F6630D"/>
    </inkml:brush>
  </inkml:definitions>
  <inkml:trace contextRef="#ctx0" brushRef="#br0">0 75 3724 0 0,'0'0'10116'0'0,"11"-6"-10210"0"0,9-2-13 0 0,0 0 0 0 0,1 1 0 0 0,0 1 0 0 0,1 2 0 0 0,22-4 1 0 0,212-18 717 0 0,-250 24-712 0 0</inkml:trace>
</inkml:ink>
</file>

<file path=ppt/ink/ink4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5:04.408"/>
    </inkml:context>
    <inkml:brush xml:id="br0">
      <inkml:brushProperty name="width" value="0.1" units="cm"/>
      <inkml:brushProperty name="height" value="0.1" units="cm"/>
      <inkml:brushProperty name="color" value="#F6630D"/>
    </inkml:brush>
  </inkml:definitions>
  <inkml:trace contextRef="#ctx0" brushRef="#br0">272 0 6597 0 0,'0'0'876'0'0,"8"15"-3086"0"0,25 64 3105 0 0,32 111 0 0 0,17 111 207 0 0,-84-305-838 0 0,0 1-1 0 0,0-1 1 0 0,0 1-1 0 0,0-1 1 0 0,-1 1-1 0 0,0 0 1 0 0,0 0-1 0 0,0 0 1 0 0,-4-4-1 0 0,-35-26-610 0 0,40 32 402 0 0,-18-13 37 0 0,-1 0 1 0 0,-1 1 0 0 0,0 2 0 0 0,0 0-1 0 0,-2 1 1 0 0,1 1 0 0 0,-1 2 0 0 0,0 0-1 0 0,0 2 1 0 0,-44-5 0 0 0,64 10-128 0 0,1 0-1 0 0,-1 0 1 0 0,0 0 0 0 0,0 1 0 0 0,1-1-1 0 0,-1 1 1 0 0,1 0 0 0 0,-1 0 0 0 0,1 0 0 0 0,-1 1-1 0 0,1-1 1 0 0,-1 1 0 0 0,1 0 0 0 0,0 0-1 0 0,0 0 1 0 0,0 0 0 0 0,0 1 0 0 0,0-1 0 0 0,1 1-1 0 0,-1 0 1 0 0,1 0 0 0 0,0-1 0 0 0,-1 2 0 0 0,1-1-1 0 0,1 0 1 0 0,-1 0 0 0 0,-2 6 0 0 0,3-4 22 0 0,-1-1 1 0 0,1 1-1 0 0,0 0 1 0 0,0-1-1 0 0,1 1 1 0 0,0 0-1 0 0,0 0 1 0 0,0-1 0 0 0,0 1-1 0 0,1 0 1 0 0,-1 0-1 0 0,1-1 1 0 0,0 1-1 0 0,1 0 1 0 0,-1-1-1 0 0,1 1 1 0 0,0-1-1 0 0,0 0 1 0 0,0 0 0 0 0,1 1-1 0 0,3 3 1 0 0,3 2-55 0 0,-1-1 1 0 0,2-1-1 0 0,-1 1 1 0 0,1-1-1 0 0,0-1 1 0 0,1 0 0 0 0,0-1-1 0 0,0 0 1 0 0,0 0-1 0 0,1-1 1 0 0,0-1 0 0 0,0 0-1 0 0,22 4 1 0 0,3-1-963 0 0,1-2 0 0 0,0-2 0 0 0,48-1 0 0 0,-13-5-2031 0 0</inkml:trace>
</inkml:ink>
</file>

<file path=ppt/ink/ink4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5:04.798"/>
    </inkml:context>
    <inkml:brush xml:id="br0">
      <inkml:brushProperty name="width" value="0.1" units="cm"/>
      <inkml:brushProperty name="height" value="0.1" units="cm"/>
      <inkml:brushProperty name="color" value="#F6630D"/>
    </inkml:brush>
  </inkml:definitions>
  <inkml:trace contextRef="#ctx0" brushRef="#br0">1 229 4924 0 0,'0'0'2641'0'0,"6"4"-4056"0"0,0 1 1503 0 0,0-2 0 0 0,1 1 0 0 0,-1-1 0 0 0,1 1 0 0 0,0-2 0 0 0,-1 1 0 0 0,1-1 0 0 0,1 0 1 0 0,-1-1-1 0 0,12 2 0 0 0,-5-3 36 0 0,-1 0 1 0 0,1-1 0 0 0,-1-1-1 0 0,1 0 1 0 0,-1 0 0 0 0,0-1 0 0 0,0-1-1 0 0,0-1 1 0 0,-1 0 0 0 0,15-7-1 0 0,-20 8-102 0 0,-1 0-1 0 0,0 0 0 0 0,0 0 0 0 0,0-1 0 0 0,-1 0 1 0 0,0 0-1 0 0,0 0 0 0 0,0-1 0 0 0,0 0 1 0 0,-1 0-1 0 0,0 0 0 0 0,0 0 0 0 0,-1-1 1 0 0,1 0-1 0 0,-2 1 0 0 0,1-1 0 0 0,-1 0 0 0 0,0 0 1 0 0,0 0-1 0 0,1-12 0 0 0,-2 16-54 0 0,-1 0 0 0 0,0-1 1 0 0,1 1-1 0 0,-1 0 0 0 0,0-1 0 0 0,0 1 0 0 0,-1-1 0 0 0,1 1 1 0 0,-1 0-1 0 0,0-1 0 0 0,0 1 0 0 0,0 0 0 0 0,0 0 0 0 0,0-1 0 0 0,-1 1 1 0 0,1 0-1 0 0,-1 0 0 0 0,0 1 0 0 0,0-1 0 0 0,0 0 0 0 0,0 1 0 0 0,-1-1 1 0 0,1 1-1 0 0,-1-1 0 0 0,1 1 0 0 0,-1 0 0 0 0,0 0 0 0 0,0 0 1 0 0,0 1-1 0 0,0-1 0 0 0,0 1 0 0 0,0 0 0 0 0,0-1 0 0 0,-1 2 0 0 0,1-1 1 0 0,0 0-1 0 0,-1 0 0 0 0,1 1 0 0 0,-5 0 0 0 0,-2-1-57 0 0,1 1 0 0 0,-1 0 1 0 0,1 1-1 0 0,-1 0 0 0 0,1 1 0 0 0,0 0 0 0 0,-1 0 0 0 0,1 1 0 0 0,0 0 0 0 0,0 1 1 0 0,1 0-1 0 0,-1 0 0 0 0,-8 7 0 0 0,8-4 77 0 0,0 0 1 0 0,1 0-1 0 0,0 1 0 0 0,0 1 1 0 0,1-1-1 0 0,0 1 1 0 0,1 0-1 0 0,0 1 0 0 0,0 0 1 0 0,1 0-1 0 0,0 0 0 0 0,1 0 1 0 0,-6 19-1 0 0,9-24 28 0 0,0 0 0 0 0,0 0 1 0 0,1 0-1 0 0,-1 0 0 0 0,1 0 0 0 0,0 0 0 0 0,0 0 0 0 0,1 0 1 0 0,0 0-1 0 0,0 0 0 0 0,0 0 0 0 0,0-1 0 0 0,0 1 0 0 0,1 0 0 0 0,0 0 1 0 0,0-1-1 0 0,1 0 0 0 0,-1 1 0 0 0,1-1 0 0 0,0 0 0 0 0,0 0 1 0 0,0 0-1 0 0,1-1 0 0 0,-1 1 0 0 0,1-1 0 0 0,0 0 0 0 0,0 0 1 0 0,0 0-1 0 0,0 0 0 0 0,0-1 0 0 0,1 1 0 0 0,8 2 0 0 0,2 0-165 0 0,1 0 1 0 0,-1 0-1 0 0,1-2 0 0 0,1 0 0 0 0,-1-1 0 0 0,0-1 0 0 0,22 0 0 0 0,-18-2-760 0 0,0-1 0 0 0,-1 0-1 0 0,24-6 1 0 0,3-6-937 0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7:48.285"/>
    </inkml:context>
    <inkml:brush xml:id="br0">
      <inkml:brushProperty name="width" value="0.035" units="cm"/>
      <inkml:brushProperty name="height" value="0.035" units="cm"/>
    </inkml:brush>
  </inkml:definitions>
  <inkml:trace contextRef="#ctx0" brushRef="#br0">4 6 2868,'-3'-6'11060,"6"7"-7194,5 6-3554,-1-2 1,2 1 0,-1-1 0,0 0 0,16 6 0,6 3 14,17 10-132,1-3 0,1-2 0,84 21 1,161 19-210,-263-54 46,-1-2-32,-22-2 6,0-1-1,0 2 0,0-1 1,0 1-1,15 5 0,-23-6 2,1-1 0,0 1 1,0 0-1,0 0 0,-1 0 0,1 0 0,-1 0 0,1 0 0,-1 1 0,1-1 1,-1 0-1,1 0 0,-1 0 0,0 0 0,0 0 0,0 1 0,0-1 0,0 0 1,0 0-1,0 0 0,0 1 0,0-1 0,0 0 0,-1 2 0,-8 36 266,7-28-187,-15 48 246,-3-1 1,-42 90-1,39-96-263,-6 15-18,-85 178 62,-80 91 235,151-273-210,16-25-27,1 2-1,2 0 1,-23 54-1,47-108-1747,5-17-1336,13-7-1906,7-14-3215</inkml:trace>
</inkml:ink>
</file>

<file path=ppt/ink/ink4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5:05.219"/>
    </inkml:context>
    <inkml:brush xml:id="br0">
      <inkml:brushProperty name="width" value="0.1" units="cm"/>
      <inkml:brushProperty name="height" value="0.1" units="cm"/>
      <inkml:brushProperty name="color" value="#F6630D"/>
    </inkml:brush>
  </inkml:definitions>
  <inkml:trace contextRef="#ctx0" brushRef="#br0">59 404 1720 0 0,'0'0'3692'0'0,"13"-8"-3223"0"0,-9 6-429 0 0,14-7 153 0 0,0-1-1 0 0,-2-1 1 0 0,1-1-1 0 0,17-15 1 0 0,-20 12-41 0 0,1-1-1 0 0,-2 0 1 0 0,0-1 0 0 0,-1 0 0 0 0,19-37-1 0 0,-26 44-55 0 0,0-1 0 0 0,-1 0 0 0 0,0 0 0 0 0,0-1 0 0 0,-1 1 0 0 0,-1-1 0 0 0,0 1 0 0 0,-1-1 0 0 0,0 0 0 0 0,-1 0 0 0 0,0 0 0 0 0,-2-13 0 0 0,2 23-66 0 0,0 1-1 0 0,-1-1 1 0 0,1 1-1 0 0,0 0 1 0 0,-1-1-1 0 0,1 1 1 0 0,0 0-1 0 0,-1-1 0 0 0,0 1 1 0 0,1 0-1 0 0,-1 0 1 0 0,0-1-1 0 0,0 1 1 0 0,1 0-1 0 0,-1 0 1 0 0,0 0-1 0 0,0 0 1 0 0,0 0-1 0 0,-2-1 1 0 0,2 2-71 0 0,0-1 0 0 0,0 1 0 0 0,0 0 1 0 0,0 0-1 0 0,0 0 0 0 0,0 0 0 0 0,0 0 1 0 0,0 0-1 0 0,0 0 0 0 0,0 0 0 0 0,0 0 1 0 0,0 0-1 0 0,0 0 0 0 0,0 1 0 0 0,0-1 0 0 0,0 0 1 0 0,0 1-1 0 0,0-1 0 0 0,-2 2 0 0 0,-1 1-147 0 0,-1 0-1 0 0,1 1 1 0 0,-1-1-1 0 0,1 1 1 0 0,0 0-1 0 0,1 0 1 0 0,-7 10-1 0 0,-15 26 339 0 0,2 2 0 0 0,2 1 1 0 0,-17 52-1 0 0,-35 140 466 0 0,29-41-278 0 0,37-111-3351 0 0,8-72 805 0 0,1-4-642 0 0</inkml:trace>
</inkml:ink>
</file>

<file path=ppt/ink/ink4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5:05.654"/>
    </inkml:context>
    <inkml:brush xml:id="br0">
      <inkml:brushProperty name="width" value="0.1" units="cm"/>
      <inkml:brushProperty name="height" value="0.1" units="cm"/>
      <inkml:brushProperty name="color" value="#F6630D"/>
    </inkml:brush>
  </inkml:definitions>
  <inkml:trace contextRef="#ctx0" brushRef="#br0">1 289 6381 0 0,'0'0'1404'0'0,"84"-5"-2900"0"0,-40 5 1496 0 0,8 0 92 0 0,14 0-56 0 0,18-3-36 0 0,12-1-440 0 0,3-3-733 0 0,-27 0-431 0 0,-8-4-524 0 0</inkml:trace>
  <inkml:trace contextRef="#ctx0" brushRef="#br0" timeOffset="1">1331 1 1356 0 0,'0'0'6609'0'0,"-44"71"-8377"0"0,35-48 1832 0 0,-4 1 120 0 0,4-1-4 0 0,5-1-180 0 0,1-1-468 0 0,2-8-1057 0 0,1-3-819 0 0</inkml:trace>
</inkml:ink>
</file>

<file path=ppt/ink/ink4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5:06.078"/>
    </inkml:context>
    <inkml:brush xml:id="br0">
      <inkml:brushProperty name="width" value="0.1" units="cm"/>
      <inkml:brushProperty name="height" value="0.1" units="cm"/>
      <inkml:brushProperty name="color" value="#F6630D"/>
    </inkml:brush>
  </inkml:definitions>
  <inkml:trace contextRef="#ctx0" brushRef="#br0">32 1 5184 0 0,'0'0'1377'0'0,"-7"12"-2682"0"0,-17 40 1381 0 0,24-51-64 0 0,0 0 0 0 0,0 0 0 0 0,0 0 0 0 0,0 0-1 0 0,0 0 1 0 0,0 0 0 0 0,0 0 0 0 0,0 0 0 0 0,0 1 0 0 0,1-1 0 0 0,-1 0 0 0 0,0 0 0 0 0,1 0 0 0 0,-1 0 0 0 0,1 0 0 0 0,-1 0 0 0 0,1 0-1 0 0,-1-1 1 0 0,1 1 0 0 0,0 0 0 0 0,-1 0 0 0 0,1 0 0 0 0,0 0 0 0 0,0-1 0 0 0,0 1 0 0 0,0 0 0 0 0,-1-1 0 0 0,1 1 0 0 0,1 0 0 0 0,29 12 333 0 0,-28-12-289 0 0,5 1 63 0 0,-1 0-1 0 0,1-1 1 0 0,-1 1 0 0 0,1-1-1 0 0,0-1 1 0 0,0 0-1 0 0,-1 0 1 0 0,15-2 0 0 0,-21 2-65 0 0,1 0 0 0 0,0-1 0 0 0,0 1 0 0 0,0-1 0 0 0,0 1 0 0 0,0-1 0 0 0,-1 0 0 0 0,1 1 1 0 0,0-1-1 0 0,0 0 0 0 0,-1 0 0 0 0,1-1 0 0 0,-1 1 0 0 0,1 0 0 0 0,-1 0 0 0 0,1-1 0 0 0,-1 1 0 0 0,0-1 1 0 0,0 1-1 0 0,0-1 0 0 0,0 0 0 0 0,0 1 0 0 0,0-1 0 0 0,0 0 0 0 0,0 0 0 0 0,-1 1 0 0 0,1-1 1 0 0,-1 0-1 0 0,1 0 0 0 0,-1 0 0 0 0,0 0 0 0 0,0 0 0 0 0,0 0 0 0 0,0 0 0 0 0,0 0 0 0 0,0 0 1 0 0,0 1-1 0 0,-1-1 0 0 0,0-3 0 0 0,1 4-96 0 0,-1 0 1 0 0,1 0-1 0 0,0 0 1 0 0,-1 0-1 0 0,1 0 0 0 0,-1 0 1 0 0,0 0-1 0 0,1 0 1 0 0,-1 0-1 0 0,0 1 1 0 0,0-1-1 0 0,1 0 0 0 0,-1 0 1 0 0,0 1-1 0 0,0-1 1 0 0,0 0-1 0 0,0 1 1 0 0,0-1-1 0 0,0 1 0 0 0,0-1 1 0 0,-2 1-1 0 0,-26-7-3558 0 0,0 4 472 0 0</inkml:trace>
</inkml:ink>
</file>

<file path=ppt/ink/ink4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5:06.499"/>
    </inkml:context>
    <inkml:brush xml:id="br0">
      <inkml:brushProperty name="width" value="0.1" units="cm"/>
      <inkml:brushProperty name="height" value="0.1" units="cm"/>
      <inkml:brushProperty name="color" value="#F6630D"/>
    </inkml:brush>
  </inkml:definitions>
  <inkml:trace contextRef="#ctx0" brushRef="#br0">1 49 768 0 0,'0'0'3131'0'0,"4"13"-2454"0"0,0-2-595 0 0,2 8 483 0 0,0-1 0 0 0,-1 2 1 0 0,-1-1-1 0 0,2 35 0 0 0,-6-49-476 0 0,-1 0-1 0 0,1 0 1 0 0,-1 0-1 0 0,-1 0 1 0 0,-2 8-1 0 0,4-12-24 0 0,0 1 1 0 0,-1-1-1 0 0,1 0 0 0 0,-1 1 0 0 0,1-1 0 0 0,-1 0 0 0 0,0 0 1 0 0,0 0-1 0 0,1 1 0 0 0,-1-1 0 0 0,0 0 0 0 0,0 0 0 0 0,0 0 1 0 0,0 0-1 0 0,0 0 0 0 0,-1-1 0 0 0,1 1 0 0 0,0 0 0 0 0,0 0 1 0 0,0-1-1 0 0,-1 1 0 0 0,1-1 0 0 0,0 1 0 0 0,-1-1 0 0 0,0 1 1 0 0,1-3 39 0 0,2-1 0 0 0,-1 1 1 0 0,0 0-1 0 0,0 0 1 0 0,1 0-1 0 0,-1 0 1 0 0,1-1-1 0 0,-1 1 1 0 0,1 0-1 0 0,0 0 1 0 0,2-3-1 0 0,17-23-488 0 0,1 0-1 0 0,36-36 1 0 0,-49 56 284 0 0,-1 1 1 0 0,1 0-1 0 0,1 0 0 0 0,-1 1 1 0 0,1 0-1 0 0,0 0 0 0 0,0 1 1 0 0,1 1-1 0 0,0-1 0 0 0,0 2 0 0 0,0-1 1 0 0,15-2-1 0 0,-23 6 51 0 0,0-1-1 0 0,0 1 1 0 0,-1 0-1 0 0,1 0 1 0 0,0 1-1 0 0,0-1 1 0 0,0 0-1 0 0,-1 1 1 0 0,1-1-1 0 0,0 1 1 0 0,0-1-1 0 0,-1 1 1 0 0,1 0-1 0 0,0 0 1 0 0,-1 0-1 0 0,1 0 0 0 0,-1 0 1 0 0,1 0-1 0 0,1 2 1 0 0,0 0 59 0 0,0 1 0 0 0,-1-1 0 0 0,1 1 0 0 0,-1-1 0 0 0,0 1 1 0 0,0 0-1 0 0,0 0 0 0 0,1 5 0 0 0,2 8 178 0 0,0 1 0 0 0,-2 0-1 0 0,2 20 1 0 0,-4-31-239 0 0,3 80 620 0 0,-7-31-5343 0 0</inkml:trace>
  <inkml:trace contextRef="#ctx0" brushRef="#br0" timeOffset="1">598 1 4196 0 0,'0'0'-75'0'0,"2"14"35"0"0,5 47 1190 0 0,0 110 0 0 0,-13-160 1512 0 0,6-12-2568 0 0,0 0 0 0 0,0 0-1 0 0,-1 0 1 0 0,1 0-1 0 0,0-1 1 0 0,0 1-1 0 0,0 0 1 0 0,0 0 0 0 0,0 0-1 0 0,1 0 1 0 0,-1 0-1 0 0,0 0 1 0 0,0 0-1 0 0,1 0 1 0 0,-1 0 0 0 0,0 0-1 0 0,2-2 1 0 0,9-14-49 0 0,1 1 1 0 0,1 0 0 0 0,1 1-1 0 0,0 0 1 0 0,0 1-1 0 0,2 0 1 0 0,0 2 0 0 0,0 0-1 0 0,1 0 1 0 0,32-15 0 0 0,-45 25-50 0 0,-1 0-1 0 0,1 1 1 0 0,0-1 0 0 0,0 1 0 0 0,-1-1 0 0 0,1 1-1 0 0,0 0 1 0 0,0 1 0 0 0,0-1 0 0 0,0 1 0 0 0,0-1 0 0 0,0 1-1 0 0,0 1 1 0 0,0-1 0 0 0,6 1 0 0 0,-5 1-50 0 0,0 0-1 0 0,-1 1 1 0 0,1-1 0 0 0,-1 1 0 0 0,0 0-1 0 0,0 0 1 0 0,0 0 0 0 0,0 1-1 0 0,0-1 1 0 0,-1 1 0 0 0,6 7 0 0 0,-1 0-26 0 0,0 0 0 0 0,0 1 0 0 0,-1 0 0 0 0,-1 0 0 0 0,0 1 1 0 0,5 15-1 0 0,-5-11-1637 0 0,-2 1 1 0 0,4 21-1 0 0,-5-21-1014 0 0</inkml:trace>
</inkml:ink>
</file>

<file path=ppt/ink/ink4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5:06.905"/>
    </inkml:context>
    <inkml:brush xml:id="br0">
      <inkml:brushProperty name="width" value="0.1" units="cm"/>
      <inkml:brushProperty name="height" value="0.1" units="cm"/>
      <inkml:brushProperty name="color" value="#F6630D"/>
    </inkml:brush>
  </inkml:definitions>
  <inkml:trace contextRef="#ctx0" brushRef="#br0">1 270 2336 0 0,'0'0'4821'0'0,"13"-6"-4680"0"0,23-8 40 0 0,1 2-1 0 0,53-12 1 0 0,-65 20-227 0 0,10-3 198 0 0,61-18 0 0 0,-87 23-207 0 0,-1-1 0 0 0,0-1 0 0 0,0 0 0 0 0,0 0 0 0 0,0 0 0 0 0,-1-1 0 0 0,0 0 0 0 0,0 0 0 0 0,0-1 0 0 0,0 0 0 0 0,-1 0 0 0 0,9-12 0 0 0,-13 15 31 0 0,0 0 0 0 0,0-1 0 0 0,-1 1 0 0 0,1 0 0 0 0,-1-1 0 0 0,0 1 0 0 0,0 0 0 0 0,0-1 0 0 0,0 0-1 0 0,-1 1 1 0 0,1-1 0 0 0,-1 1 0 0 0,0-1 0 0 0,0 0 0 0 0,-1 1 0 0 0,1-1 0 0 0,-2-5 0 0 0,2 7 33 0 0,-1 0 0 0 0,0 0 1 0 0,0 0-1 0 0,0 0 0 0 0,0 0 0 0 0,0 0 1 0 0,-1 0-1 0 0,1 0 0 0 0,-1 1 0 0 0,1-1 1 0 0,-1 0-1 0 0,1 1 0 0 0,-1-1 1 0 0,0 1-1 0 0,0 0 0 0 0,0-1 0 0 0,0 1 1 0 0,0 0-1 0 0,0 0 0 0 0,0 0 0 0 0,0 1 1 0 0,0-1-1 0 0,-1 0 0 0 0,1 1 1 0 0,0-1-1 0 0,0 1 0 0 0,-1 0 0 0 0,-2 0 1 0 0,-1 0-32 0 0,0 0 0 0 0,0 1 1 0 0,1-1-1 0 0,-1 1 1 0 0,0 1-1 0 0,0-1 0 0 0,1 1 1 0 0,-1 0-1 0 0,1 0 0 0 0,0 1 1 0 0,-1-1-1 0 0,1 1 1 0 0,0 1-1 0 0,1-1 0 0 0,-1 0 1 0 0,0 1-1 0 0,1 0 0 0 0,0 0 1 0 0,0 1-1 0 0,0-1 1 0 0,1 1-1 0 0,-1 0 0 0 0,1 0 1 0 0,0 0-1 0 0,0 0 0 0 0,1 0 1 0 0,0 1-1 0 0,-3 9 1 0 0,3-9-21 0 0,0 0 0 0 0,1 0 0 0 0,0 0 1 0 0,0 0-1 0 0,0 0 0 0 0,1 1 1 0 0,0-1-1 0 0,0 0 0 0 0,0 0 1 0 0,1 1-1 0 0,0-1 0 0 0,0 0 0 0 0,1 0 1 0 0,0 0-1 0 0,0 0 0 0 0,0 0 1 0 0,1-1-1 0 0,-1 1 0 0 0,2-1 0 0 0,-1 1 1 0 0,0-1-1 0 0,1 0 0 0 0,0 0 1 0 0,0 0-1 0 0,1-1 0 0 0,-1 0 1 0 0,6 5-1 0 0,5-2-1568 0 0,6-3-424 0 0</inkml:trace>
</inkml:ink>
</file>

<file path=ppt/ink/ink4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5:07.328"/>
    </inkml:context>
    <inkml:brush xml:id="br0">
      <inkml:brushProperty name="width" value="0.1" units="cm"/>
      <inkml:brushProperty name="height" value="0.1" units="cm"/>
      <inkml:brushProperty name="color" value="#F6630D"/>
    </inkml:brush>
  </inkml:definitions>
  <inkml:trace contextRef="#ctx0" brushRef="#br0">4 173 588 0 0,'0'0'5755'0'0,"3"14"-6055"0"0,7 46 1303 0 0,4 94 1 0 0,-13-154-964 0 0,-1 1 0 0 0,0-1-1 0 0,0 0 1 0 0,0 0 0 0 0,0 0-1 0 0,0 0 1 0 0,0 0 0 0 0,0 1 0 0 0,0-1-1 0 0,0 0 1 0 0,0 0 0 0 0,0 0-1 0 0,0 0 1 0 0,0 0 0 0 0,0 1 0 0 0,0-1-1 0 0,0 0 1 0 0,0 0 0 0 0,0 0 0 0 0,0 0-1 0 0,0 1 1 0 0,0-1 0 0 0,0 0-1 0 0,0 0 1 0 0,0 0 0 0 0,0 0 0 0 0,0 0-1 0 0,0 1 1 0 0,0-1 0 0 0,0 0 0 0 0,-1 0-1 0 0,1 0 1 0 0,0 0 0 0 0,0 0-1 0 0,0 0 1 0 0,0 1 0 0 0,0-1 0 0 0,0 0-1 0 0,0 0 1 0 0,-1 0 0 0 0,1 0-1 0 0,0 0 1 0 0,0 0 0 0 0,0 0 0 0 0,0 0-1 0 0,0 0 1 0 0,-1 0 0 0 0,1 0 0 0 0,0 0-1 0 0,0 0 1 0 0,0 0 0 0 0,-7-8 1716 0 0,-4-15-520 0 0,8 17-1193 0 0,2 0 0 0 0,-1-1 0 0 0,0 1 0 0 0,1 0 0 0 0,0 0 0 0 0,1-1 0 0 0,0 1 0 0 0,-1-1 1 0 0,2 1-1 0 0,-1 0 0 0 0,3-13 0 0 0,0 8-38 0 0,1 0 0 0 0,0 1 1 0 0,0-1-1 0 0,1 1 0 0 0,0 0 1 0 0,8-12-1 0 0,3 0-88 0 0,1 0 0 0 0,1 1 1 0 0,1 1-1 0 0,36-29 0 0 0,-43 39-42 0 0,-1 1 1 0 0,2 1-1 0 0,-1 0 0 0 0,23-10 1 0 0,-29 15-261 0 0,1 0 0 0 0,0 1 0 0 0,0 0 0 0 0,0 1 0 0 0,0-1 0 0 0,0 1 0 0 0,0 1 0 0 0,0-1 0 0 0,1 1 0 0 0,-1 0 0 0 0,10 2 0 0 0,3 8-4172 0 0,-14-3 1701 0 0</inkml:trace>
</inkml:ink>
</file>

<file path=ppt/ink/ink4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5:07.748"/>
    </inkml:context>
    <inkml:brush xml:id="br0">
      <inkml:brushProperty name="width" value="0.1" units="cm"/>
      <inkml:brushProperty name="height" value="0.1" units="cm"/>
      <inkml:brushProperty name="color" value="#F6630D"/>
    </inkml:brush>
  </inkml:definitions>
  <inkml:trace contextRef="#ctx0" brushRef="#br0">517 42 196 0 0,'0'0'10116'0'0,"5"-8"-9641"0"0,12-17-419 0 0,-13 16-395 0 0,-17 23-687 0 0,-207 225 2310 0 0,17-22-419 0 0,191-201-865 0 0,0 1-1 0 0,1 0 1 0 0,0 0-1 0 0,2 1 1 0 0,0 0-1 0 0,1 1 1 0 0,1 0-1 0 0,0 0 1 0 0,2 0-1 0 0,0 1 1 0 0,1 0-1 0 0,1 0 1 0 0,1 0-1 0 0,1 1 1 0 0,0-1-1 0 0,2 0 1 0 0,5 33-1 0 0,0-22 48 0 0,1 0-1 0 0,1 0 1 0 0,2 0 0 0 0,1-2-1 0 0,2 1 1 0 0,1-1-1 0 0,1-1 1 0 0,1-1-1 0 0,1 0 1 0 0,28 32-1 0 0,-39-51 146 0 0,2 0-1 0 0,-1-1 0 0 0,1 0 0 0 0,16 12 1 0 0,-15-31 1817 0 0,3-4-3252 0 0,-6 11 356 0 0,0 0 1 0 0,0 1-1 0 0,1 0 0 0 0,-1 1 0 0 0,1-1 0 0 0,0 1 0 0 0,13-3 1 0 0,33-14-4021 0 0</inkml:trace>
</inkml:ink>
</file>

<file path=ppt/ink/ink4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5:27.153"/>
    </inkml:context>
    <inkml:brush xml:id="br0">
      <inkml:brushProperty name="width" value="0.1" units="cm"/>
      <inkml:brushProperty name="height" value="0.1" units="cm"/>
      <inkml:brushProperty name="color" value="#F6630D"/>
    </inkml:brush>
  </inkml:definitions>
  <inkml:trace contextRef="#ctx0" brushRef="#br0">0 1 756 0 0,'0'0'8143'0'0,"3"0"-8281"0"0,0 2 211 0 0,0 0-1 0 0,-1 0 0 0 0,1 0 1 0 0,-1 0-1 0 0,0 0 1 0 0,1 0-1 0 0,-1 1 0 0 0,0-1 1 0 0,0 1-1 0 0,0-1 0 0 0,-1 1 1 0 0,1 0-1 0 0,-1 0 0 0 0,1 0 1 0 0,-1 0-1 0 0,0 0 0 0 0,0 0 1 0 0,0 0-1 0 0,-1 0 0 0 0,2 6 1 0 0,0 9 170 0 0,0-1 1 0 0,0 27-1 0 0,-2-39-206 0 0,0-1-1 0 0,-1 1 1 0 0,1 0 0 0 0,-1-1-1 0 0,0 1 1 0 0,0 0 0 0 0,-1-1 0 0 0,1 1-1 0 0,-1-1 1 0 0,0 0 0 0 0,0 0-1 0 0,-4 5 1 0 0,-4 11-1511 0 0,13-37-1775 0 0,7-13-1198 0 0,1 5 2129 0 0</inkml:trace>
</inkml:ink>
</file>

<file path=ppt/ink/ink4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5:27.593"/>
    </inkml:context>
    <inkml:brush xml:id="br0">
      <inkml:brushProperty name="width" value="0.1" units="cm"/>
      <inkml:brushProperty name="height" value="0.1" units="cm"/>
      <inkml:brushProperty name="color" value="#F6630D"/>
    </inkml:brush>
  </inkml:definitions>
  <inkml:trace contextRef="#ctx0" brushRef="#br0">105 1 3284 0 0,'0'0'3098'0'0,"-12"7"-4176"0"0,-39 28 915 0 0,47-32 175 0 0,1 1 0 0 0,-1 0 0 0 0,1 0 0 0 0,-1 0 0 0 0,1 0 0 0 0,0 1 1 0 0,1-1-1 0 0,-1 1 0 0 0,1 0 0 0 0,0 0 0 0 0,0 0 0 0 0,0 0 0 0 0,1 0 0 0 0,0 0 0 0 0,0 0 0 0 0,0 1 0 0 0,0-1 0 0 0,1 0 0 0 0,0 1 0 0 0,0-1 0 0 0,1 0 0 0 0,-1 1 0 0 0,3 8 0 0 0,-2-13 60 0 0,-1 0 0 0 0,0 0-1 0 0,0-1 1 0 0,1 1-1 0 0,-1 0 1 0 0,0 0 0 0 0,1-1-1 0 0,-1 1 1 0 0,1 0-1 0 0,-1-1 1 0 0,1 1 0 0 0,-1-1-1 0 0,1 1 1 0 0,0 0-1 0 0,-1-1 1 0 0,1 1-1 0 0,-1-1 1 0 0,1 0 0 0 0,0 1-1 0 0,0-1 1 0 0,-1 1-1 0 0,1-1 1 0 0,0 0 0 0 0,0 0-1 0 0,-1 1 1 0 0,1-1-1 0 0,0 0 1 0 0,0 0-1 0 0,1 0 1 0 0,0 0 154 0 0,1-1-1 0 0,-1 1 1 0 0,0-1 0 0 0,1 0-1 0 0,-1 0 1 0 0,0 0 0 0 0,0 0-1 0 0,0 0 1 0 0,0 0 0 0 0,3-2-1 0 0,3-3 167 0 0,-1 0 0 0 0,0-1-1 0 0,0 0 1 0 0,7-8-1 0 0,-10 10-391 0 0,0-1 0 0 0,0 1 0 0 0,-1-1 0 0 0,0 0 0 0 0,0 0 0 0 0,0 0 0 0 0,-1-1 0 0 0,1 1 0 0 0,-2-1 0 0 0,1 1 0 0 0,-1-1 0 0 0,1-8 0 0 0,-2 15-82 0 0,0 0 0 0 0,0 0 1 0 0,0-1-1 0 0,0 1 0 0 0,0 0 0 0 0,-1 0 0 0 0,-1-2-1062 0 0,2 2 1062 0 0,-1 0 0 0 0,1 0 1 0 0,0 0-1 0 0,0 0 0 0 0,-1 0 0 0 0,1 0 1 0 0,0 0-1 0 0,0 0 0 0 0,-1 0 0 0 0,1 0 1 0 0,0 0-1 0 0,0 0 0 0 0,0 0 0 0 0,-1 0 1 0 0,1 0-1 0 0,0 0 0 0 0,0 0 0 0 0,-1 0 1 0 0,1 0-1 0 0,0 1 0 0 0,0-1 0 0 0,-1 0-81 0 0,-12 7-3084 0 0,-6 7 707 0 0</inkml:trace>
</inkml:ink>
</file>

<file path=ppt/ink/ink4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5:27.981"/>
    </inkml:context>
    <inkml:brush xml:id="br0">
      <inkml:brushProperty name="width" value="0.1" units="cm"/>
      <inkml:brushProperty name="height" value="0.1" units="cm"/>
      <inkml:brushProperty name="color" value="#F6630D"/>
    </inkml:brush>
  </inkml:definitions>
  <inkml:trace contextRef="#ctx0" brushRef="#br0">226 0 1252 0 0,'0'0'5318'0'0,"4"12"-4829"0"0,-2-7-436 0 0,12 39 297 0 0,-13-42-302 0 0,-1 1-1 0 0,1-1 0 0 0,-1 0 0 0 0,0 1 1 0 0,0-1-1 0 0,0 1 0 0 0,0-1 0 0 0,0 0 1 0 0,0 1-1 0 0,-1-1 0 0 0,1 1 0 0 0,-1-1 1 0 0,0 0-1 0 0,1 1 0 0 0,-1-1 0 0 0,0 0 1 0 0,0 0-1 0 0,-1 0 0 0 0,-1 3 0 0 0,-4 1 95 0 0,0 0 0 0 0,0-1 0 0 0,-1 0 0 0 0,0 0 0 0 0,0 0 0 0 0,0-1 0 0 0,-1 0 0 0 0,1-1 0 0 0,-1 0-1 0 0,-13 3 1 0 0,9-3-774 0 0,0-1 0 0 0,-1 0 0 0 0,1-1 0 0 0,-1 0-1 0 0,1-1 1 0 0,-22-2 0 0 0,14-3-2147 0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7:52.013"/>
    </inkml:context>
    <inkml:brush xml:id="br0">
      <inkml:brushProperty name="width" value="0.035" units="cm"/>
      <inkml:brushProperty name="height" value="0.035" units="cm"/>
    </inkml:brush>
  </inkml:definitions>
  <inkml:trace contextRef="#ctx0" brushRef="#br0">93 30 12645,'-3'0'439,"-1"1"0,0-1 0,0-1-1,0 1 1,0 0 0,0-1 0,1 0 0,-1 0-1,-6-2 1,-22-4 1170,29 7-2067,1-1 2264,2 0-3067,-12-14-13032</inkml:trace>
</inkml:ink>
</file>

<file path=ppt/ink/ink4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5:28.466"/>
    </inkml:context>
    <inkml:brush xml:id="br0">
      <inkml:brushProperty name="width" value="0.1" units="cm"/>
      <inkml:brushProperty name="height" value="0.1" units="cm"/>
      <inkml:brushProperty name="color" value="#F6630D"/>
    </inkml:brush>
  </inkml:definitions>
  <inkml:trace contextRef="#ctx0" brushRef="#br0">289 0 496 0 0,'0'0'6293'0'0,"7"16"-7538"0"0,5 11 1349 0 0,-1 1 0 0 0,-1 1 0 0 0,-1 0 0 0 0,7 51 0 0 0,-12-52 255 0 0,-2 1 0 0 0,-1 0 0 0 0,-5 57 1 0 0,3-79-278 0 0,0 0 0 0 0,-1 0 1 0 0,1-1-1 0 0,-1 1 0 0 0,-1 0 0 0 0,1 0 1 0 0,-1-1-1 0 0,0 0 0 0 0,-1 1 1 0 0,1-1-1 0 0,-1 0 0 0 0,0-1 1 0 0,-1 1-1 0 0,0-1 0 0 0,1 0 0 0 0,-2 0 1 0 0,1 0-1 0 0,0-1 0 0 0,-1 0 1 0 0,0 0-1 0 0,0 0 0 0 0,-7 3 1 0 0,0-2 9 0 0,0 0 0 0 0,-1-1 0 0 0,1-1 1 0 0,-1 0-1 0 0,0 0 0 0 0,0-2 1 0 0,-16 1-1 0 0,22-2-320 0 0,-1 0-1 0 0,0-1 1 0 0,1 0 0 0 0,0 0-1 0 0,-1-1 1 0 0,1 0-1 0 0,0 0 1 0 0,0-1 0 0 0,0 0-1 0 0,0-1 1 0 0,0 1 0 0 0,-12-10-1 0 0,2-2-2402 0 0</inkml:trace>
</inkml:ink>
</file>

<file path=ppt/ink/ink4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5:28.919"/>
    </inkml:context>
    <inkml:brush xml:id="br0">
      <inkml:brushProperty name="width" value="0.1" units="cm"/>
      <inkml:brushProperty name="height" value="0.1" units="cm"/>
      <inkml:brushProperty name="color" value="#F6630D"/>
    </inkml:brush>
  </inkml:definitions>
  <inkml:trace contextRef="#ctx0" brushRef="#br0">69 0 5825 0 0,'0'0'1344'0'0,"-11"13"-3123"0"0,-34 42 1749 0 0,44-53-2 0 0,0 0 0 0 0,-1 0 0 0 0,1 0 0 0 0,0 0-1 0 0,0 0 1 0 0,0 0 0 0 0,0 0 0 0 0,0 1-1 0 0,1-1 1 0 0,-1 0 0 0 0,1 1 0 0 0,-1 3-1 0 0,1-5 107 0 0,0 0-1 0 0,0 0 0 0 0,0 0 0 0 0,0 0 1 0 0,1 0-1 0 0,-1 0 0 0 0,0 0 1 0 0,0 0-1 0 0,1 0 0 0 0,-1 0 0 0 0,1 0 1 0 0,-1-1-1 0 0,1 1 0 0 0,-1 0 1 0 0,1 0-1 0 0,0 0 0 0 0,-1 0 0 0 0,1-1 1 0 0,1 2-1 0 0,-1-1 41 0 0,0-1 1 0 0,0 1-1 0 0,0-1 0 0 0,0 1 0 0 0,0-1 1 0 0,0 0-1 0 0,0 1 0 0 0,0-1 0 0 0,1 0 1 0 0,-1 0-1 0 0,0 0 0 0 0,0 0 0 0 0,0 0 1 0 0,0 0-1 0 0,0 0 0 0 0,0 0 0 0 0,0 0 1 0 0,0-1-1 0 0,1 1 0 0 0,-1 0 1 0 0,0-1-1 0 0,0 1 0 0 0,0 0 0 0 0,0-1 1 0 0,0 0-1 0 0,0 1 0 0 0,-1-1 0 0 0,1 1 1 0 0,0-1-1 0 0,0 0 0 0 0,0 0 0 0 0,0 0 1 0 0,-1 1-1 0 0,1-1 0 0 0,0 0 0 0 0,-1 0 1 0 0,2-2-1 0 0,4-9 306 0 0,-2 6-464 0 0,-1 1 0 0 0,0-1 0 0 0,0 0 0 0 0,-1 1 0 0 0,0-1 0 0 0,0 0 0 0 0,0-1 0 0 0,0 1 1 0 0,0-9-1 0 0</inkml:trace>
</inkml:ink>
</file>

<file path=ppt/ink/ink4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5:29.385"/>
    </inkml:context>
    <inkml:brush xml:id="br0">
      <inkml:brushProperty name="width" value="0.1" units="cm"/>
      <inkml:brushProperty name="height" value="0.1" units="cm"/>
      <inkml:brushProperty name="color" value="#F6630D"/>
    </inkml:brush>
  </inkml:definitions>
  <inkml:trace contextRef="#ctx0" brushRef="#br0">76 0 1684 0 0,'0'0'5801'0'0,"3"3"-5744"0"0,6 6 1393 0 0,-9-9-1448 0 0,0-1 1 0 0,0 1-1 0 0,0 0 0 0 0,0 0 0 0 0,-1 0 1 0 0,1 0-1 0 0,0 0 0 0 0,0-1 1 0 0,0 1-1 0 0,0 0 0 0 0,0 0 1 0 0,0 0-1 0 0,0 0 0 0 0,0-1 1 0 0,0 1-1 0 0,0 0 0 0 0,0 0 0 0 0,0 0 1 0 0,0 0-1 0 0,0-1 0 0 0,0 1 1 0 0,0 0-1 0 0,0 0 0 0 0,0 0 1 0 0,0 0-1 0 0,1-1 0 0 0,-1 1 1 0 0,0 0-1 0 0,0 0 0 0 0,0 0 0 0 0,0 0 1 0 0,0 0-1 0 0,0-1 0 0 0,0 1 1 0 0,0 0-1 0 0,1 0 0 0 0,-1 0 1 0 0,0 0-1 0 0,0 0 0 0 0,0 0 1 0 0,0 0-1 0 0,0 0 0 0 0,1 0 0 0 0,-1 0 1 0 0,0-1-1 0 0,0 1 0 0 0,0 0 1 0 0,0 0-1 0 0,1 0 0 0 0,-1 0 1 0 0,0 0-1 0 0,0 0 0 0 0,0 0 1 0 0,0 0-1 0 0,1 0 0 0 0,-1 0 0 0 0,0 0 1 0 0,0 0-1 0 0,0 1 0 0 0,0-1 1 0 0,1 0-1 0 0,-1 0 0 0 0,0 0 1 0 0,0 0-1 0 0,0 0 0 0 0,0 0 1 0 0,0 0-1 0 0,1 0 0 0 0,-1 1 1 0 0,5-1 2 0 0,1 0 0 0 0,-1 1 0 0 0,0 0 0 0 0,1 0 0 0 0,-1 0 0 0 0,0 0 0 0 0,0 1 0 0 0,1 0 1 0 0,-2 0-1 0 0,1 1 0 0 0,0-1 0 0 0,0 1 0 0 0,-1 0 0 0 0,1 0 0 0 0,5 6 0 0 0,-8-6 19 0 0,1-1-1 0 0,-1 1 0 0 0,0-1 0 0 0,0 1 0 0 0,0 0 1 0 0,-1 0-1 0 0,1 0 0 0 0,-1 0 0 0 0,1 0 0 0 0,-1 0 1 0 0,0 1-1 0 0,0-1 0 0 0,-1 0 0 0 0,1 1 0 0 0,-1-1 0 0 0,1 0 1 0 0,-1 1-1 0 0,0-1 0 0 0,0 0 0 0 0,-1 1 0 0 0,1-1 1 0 0,-1 0-1 0 0,1 1 0 0 0,-1-1 0 0 0,0 0 0 0 0,-2 5 1 0 0,0-3 45 0 0,0-1 0 0 0,0 0 0 0 0,0 1 0 0 0,0-1 0 0 0,-1 0 1 0 0,1 0-1 0 0,-1-1 0 0 0,0 1 0 0 0,0-1 0 0 0,-1 0 0 0 0,1 0 1 0 0,-1 0-1 0 0,-7 3 0 0 0,-8 2-708 0 0,-37 13 1 0 0,27-13-1626 0 0,0-5-1681 0 0</inkml:trace>
</inkml:ink>
</file>

<file path=ppt/ink/ink4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5:29.809"/>
    </inkml:context>
    <inkml:brush xml:id="br0">
      <inkml:brushProperty name="width" value="0.1" units="cm"/>
      <inkml:brushProperty name="height" value="0.1" units="cm"/>
      <inkml:brushProperty name="color" value="#F6630D"/>
    </inkml:brush>
  </inkml:definitions>
  <inkml:trace contextRef="#ctx0" brushRef="#br0">97 66 380 0 0,'0'0'6028'0'0,"1"10"-7238"0"0,-1 1 1229 0 0,-1-6-11 0 0,1-1 0 0 0,0 1 0 0 0,1 0 0 0 0,-1-1 1 0 0,1 1-1 0 0,2 8 0 0 0,-3-13 43 0 0,0 0 0 0 0,0 1 0 0 0,1-1 0 0 0,-1 0 0 0 0,0 0-1 0 0,0 1 1 0 0,0-1 0 0 0,0 0 0 0 0,0 0 0 0 0,1 1 0 0 0,-1-1 0 0 0,0 0 0 0 0,0 0 0 0 0,0 0 0 0 0,1 1 0 0 0,-1-1 0 0 0,0 0 0 0 0,0 0 0 0 0,0 0 0 0 0,1 0 0 0 0,-1 1 0 0 0,0-1 0 0 0,1 0 0 0 0,-1 0-1 0 0,0 0 1 0 0,0 0 0 0 0,1 0 0 0 0,-1 0 0 0 0,0 0 0 0 0,1 0 0 0 0,-1 0 0 0 0,0 0 0 0 0,0 0 0 0 0,1 0 0 0 0,-1 0 0 0 0,14-6 1278 0 0,9-14-508 0 0,-18 16-699 0 0,-1 0 0 0 0,0 0 0 0 0,0-1 0 0 0,0 1 0 0 0,0-1 0 0 0,-1 0 0 0 0,1 0 0 0 0,-1 0 0 0 0,-1-1 0 0 0,1 1 0 0 0,-1-1 1 0 0,0 0-1 0 0,0 1 0 0 0,0-1 0 0 0,-1 0 0 0 0,0 0 0 0 0,0-6 0 0 0,-1 11-123 0 0,-1 0-1 0 0,1 1 1 0 0,0-1 0 0 0,-1 1-1 0 0,1 0 1 0 0,-1-1 0 0 0,1 1-1 0 0,-1-1 1 0 0,1 1 0 0 0,-1 0-1 0 0,1-1 1 0 0,-1 1 0 0 0,1 0 0 0 0,-1-1-1 0 0,1 1 1 0 0,-1 0 0 0 0,0 0-1 0 0,1 0 1 0 0,-1-1 0 0 0,1 1-1 0 0,-1 0 1 0 0,0 0 0 0 0,1 0-1 0 0,-1 0 1 0 0,0 0 0 0 0,1 0-1 0 0,-1 0 1 0 0,0 1 0 0 0,1-1-1 0 0,-1 0 1 0 0,1 0 0 0 0,-2 1-1 0 0,-24 5-1002 0 0,14 0 845 0 0,0 1-1 0 0,0 0 1 0 0,0 1 0 0 0,1 0 0 0 0,0 1-1 0 0,0 0 1 0 0,1 1 0 0 0,-10 12-1 0 0,16-17 158 0 0,-1 0-1 0 0,1 0 1 0 0,1 0-1 0 0,-1 1 1 0 0,1 0-1 0 0,0 0 1 0 0,0 0-1 0 0,0 0 1 0 0,1 0-1 0 0,0 0 1 0 0,0 1-1 0 0,1-1 1 0 0,0 1-1 0 0,0-1 1 0 0,0 1-1 0 0,1 0 1 0 0,0-1-1 0 0,1 1 1 0 0,0 8-1 0 0,1-12-128 0 0,-1 0-1 0 0,0 1 0 0 0,1-1 1 0 0,0 0-1 0 0,0-1 0 0 0,0 1 0 0 0,0 0 1 0 0,0 0-1 0 0,0-1 0 0 0,1 0 0 0 0,-1 1 1 0 0,1-1-1 0 0,0 0 0 0 0,-1 0 0 0 0,1 0 1 0 0,0-1-1 0 0,0 1 0 0 0,1-1 0 0 0,-1 1 1 0 0,0-1-1 0 0,0 0 0 0 0,1 0 0 0 0,-1-1 1 0 0,0 1-1 0 0,4 0 0 0 0,12 1-620 0 0,0 0 0 0 0,0-1-1 0 0,22-2 1 0 0,-34 0 505 0 0,29-1-876 0 0,-4-2 4 0 0</inkml:trace>
  <inkml:trace contextRef="#ctx0" brushRef="#br0" timeOffset="1">519 169 1228 0 0,'0'0'8090'0'0,"-12"-2"-8604"0"0,5 1 497 0 0,0 0 0 0 0,1 0 0 0 0,-1 0 0 0 0,0 1 0 0 0,0 0-1 0 0,0 1 1 0 0,0-1 0 0 0,0 1 0 0 0,1 1 0 0 0,-1-1 0 0 0,0 1 0 0 0,1 0 0 0 0,-1 0 0 0 0,1 1-1 0 0,0 0 1 0 0,0 0 0 0 0,-7 5 0 0 0,9-4-71 0 0,-1 0 1 0 0,0 0-1 0 0,1 1 0 0 0,0-1 1 0 0,-7 11-1 0 0,10-14 73 0 0,0 1 1 0 0,0 0 0 0 0,0 0-1 0 0,0 1 1 0 0,0-1-1 0 0,1 0 1 0 0,-1 0-1 0 0,1 0 1 0 0,-1 0 0 0 0,1 1-1 0 0,0-1 1 0 0,0 0-1 0 0,0 0 1 0 0,0 1-1 0 0,0-1 1 0 0,0 0 0 0 0,1 0-1 0 0,-1 0 1 0 0,2 4-1 0 0,-1-5 127 0 0,0 0 0 0 0,0 1-1 0 0,0-1 1 0 0,1 0 0 0 0,-1 0-1 0 0,1 1 1 0 0,-1-1-1 0 0,1 0 1 0 0,-1 0 0 0 0,1-1-1 0 0,-1 1 1 0 0,1 0 0 0 0,0 0-1 0 0,0-1 1 0 0,-1 1 0 0 0,1-1-1 0 0,0 0 1 0 0,0 1 0 0 0,0-1-1 0 0,-1 0 1 0 0,1 0-1 0 0,2 0 1 0 0,41-2 2007 0 0,-39 1-1974 0 0,-1-1 1 0 0,1 1-1 0 0,-1-1 0 0 0,1 0 1 0 0,-1-1-1 0 0,0 1 0 0 0,1-1 1 0 0,-1 0-1 0 0,-1-1 1 0 0,1 1-1 0 0,0-1 0 0 0,-1 0 1 0 0,0 0-1 0 0,0 0 1 0 0,0 0-1 0 0,0-1 0 0 0,-1 0 1 0 0,0 0-1 0 0,0 0 0 0 0,3-7 1 0 0,-4 10-205 0 0,-1-1 1 0 0,0 0 0 0 0,0 1-1 0 0,0-1 1 0 0,-1 0 0 0 0,1 0-1 0 0,-1 0 1 0 0,1 0 0 0 0,-1 1-1 0 0,0-1 1 0 0,0 0 0 0 0,0 0-1 0 0,-1 0 1 0 0,1 0-1 0 0,-1 0 1 0 0,1 1 0 0 0,-1-1-1 0 0,0 0 1 0 0,0 0 0 0 0,0 1-1 0 0,-1-1 1 0 0,1 1 0 0 0,0-1-1 0 0,-1 1 1 0 0,0-1 0 0 0,1 1-1 0 0,-1 0 1 0 0,0 0-1 0 0,0 0 1 0 0,-1 0 0 0 0,1 0-1 0 0,0 0 1 0 0,-1 1 0 0 0,1-1-1 0 0,-1 1 1 0 0,1 0 0 0 0,-1-1-1 0 0,1 1 1 0 0,-1 0 0 0 0,0 1-1 0 0,-5-2 1 0 0,-39-7-6863 0 0,35 8 3080 0 0</inkml:trace>
</inkml:ink>
</file>

<file path=ppt/ink/ink4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5:30.230"/>
    </inkml:context>
    <inkml:brush xml:id="br0">
      <inkml:brushProperty name="width" value="0.1" units="cm"/>
      <inkml:brushProperty name="height" value="0.1" units="cm"/>
      <inkml:brushProperty name="color" value="#F6630D"/>
    </inkml:brush>
  </inkml:definitions>
  <inkml:trace contextRef="#ctx0" brushRef="#br0">136 0 6797 0 0,'0'0'4135'0'0,"-2"15"-4106"0"0,-58 323 2498 0 0,18-107-1540 0 0,21-150-964 0 0,11-50-3954 0 0</inkml:trace>
</inkml:ink>
</file>

<file path=ppt/ink/ink4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5:53.872"/>
    </inkml:context>
    <inkml:brush xml:id="br0">
      <inkml:brushProperty name="width" value="0.1" units="cm"/>
      <inkml:brushProperty name="height" value="0.1" units="cm"/>
      <inkml:brushProperty name="color" value="#F6630D"/>
    </inkml:brush>
  </inkml:definitions>
  <inkml:trace contextRef="#ctx0" brushRef="#br0">221 1 3496 0 0,'0'0'5475'0'0,"2"13"-5626"0"0,6 45 507 0 0,-9-54-313 0 0,1 0 0 0 0,0 0 1 0 0,-1 0-1 0 0,0 0 0 0 0,0-1 1 0 0,0 1-1 0 0,-1 0 1 0 0,1-1-1 0 0,-1 1 0 0 0,0-1 1 0 0,0 1-1 0 0,0-1 1 0 0,0 0-1 0 0,0 0 0 0 0,-1 0 1 0 0,0 0-1 0 0,1 0 0 0 0,-6 4 1 0 0,0 0 58 0 0,-11 12-47 0 0,-2-1 1 0 0,-25 18 0 0 0,-20 4-3208 0 0,31-25 267 0 0</inkml:trace>
</inkml:ink>
</file>

<file path=ppt/ink/ink4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5:54.432"/>
    </inkml:context>
    <inkml:brush xml:id="br0">
      <inkml:brushProperty name="width" value="0.1" units="cm"/>
      <inkml:brushProperty name="height" value="0.1" units="cm"/>
      <inkml:brushProperty name="color" value="#F6630D"/>
    </inkml:brush>
  </inkml:definitions>
  <inkml:trace contextRef="#ctx0" brushRef="#br0">136 73 5473 0 0,'0'0'5289'0'0,"-1"14"-6085"0"0,-1 23 1227 0 0,-3 0 1 0 0,-12 50-1 0 0,0-36 30 0 0,-34 72-1 0 0,14-37-69 0 0,32-79 345 0 0,6-20-433 0 0,7-25-608 0 0,18-33 295 0 0,4 0 0 0 0,2 2 1 0 0,4 1-1 0 0,76-109 0 0 0,-112 176-6 0 0,1 1 1 0 0,-1-1-1 0 0,0 1 0 0 0,1-1 0 0 0,-1 1 0 0 0,0-1 0 0 0,1 1 0 0 0,-1 0 1 0 0,1-1-1 0 0,-1 1 0 0 0,1 0 0 0 0,-1-1 0 0 0,1 1 0 0 0,-1 0 0 0 0,1-1 1 0 0,-1 1-1 0 0,1 0 0 0 0,-1 0 0 0 0,1 0 0 0 0,0-1 0 0 0,-1 1 0 0 0,1 0 1 0 0,-1 0-1 0 0,1 0 0 0 0,0 0 0 0 0,-1 0 0 0 0,1 0 0 0 0,-1 0 1 0 0,1 0-1 0 0,-1 0 0 0 0,1 1 0 0 0,0-1 0 0 0,-1 0 0 0 0,1 0 0 0 0,-1 0 1 0 0,1 1-1 0 0,-1-1 0 0 0,1 0 0 0 0,-1 1 0 0 0,1-1 0 0 0,-1 0 0 0 0,1 1 1 0 0,-1-1-1 0 0,1 1 0 0 0,-1-1 0 0 0,0 1 0 0 0,1-1 0 0 0,-1 1 0 0 0,0-1 1 0 0,1 1-1 0 0,-1-1 0 0 0,0 1 0 0 0,0-1 0 0 0,0 1 0 0 0,1-1 0 0 0,-1 1 1 0 0,0 0-1 0 0,16 41-319 0 0,-15-38 382 0 0,83 339 831 0 0,-75-271-1348 0 0,-9-68 109 0 0,0 1 0 0 0,0 0-1 0 0,0 0 1 0 0,0-1-1 0 0,-1 1 1 0 0,0 0 0 0 0,0-1-1 0 0,0 1 1 0 0,-1-1 0 0 0,0 0-1 0 0,1 1 1 0 0,-6 7 0 0 0,-2-1-2368 0 0</inkml:trace>
</inkml:ink>
</file>

<file path=ppt/ink/ink4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5:54.868"/>
    </inkml:context>
    <inkml:brush xml:id="br0">
      <inkml:brushProperty name="width" value="0.1" units="cm"/>
      <inkml:brushProperty name="height" value="0.1" units="cm"/>
      <inkml:brushProperty name="color" value="#F6630D"/>
    </inkml:brush>
  </inkml:definitions>
  <inkml:trace contextRef="#ctx0" brushRef="#br0">0 0 7885 0 0,'0'0'4120'0'0,"83"8"-6672"0"0,-50 1 2380 0 0,4 1 172 0 0,2 5 52 0 0,5-1 132 0 0,0 1-96 0 0,4-1-72 0 0,-2 0-16 0 0,-1 2-1012 0 0,-12-7-1040 0 0,8-4-1869 0 0</inkml:trace>
</inkml:ink>
</file>

<file path=ppt/ink/ink4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5:55.267"/>
    </inkml:context>
    <inkml:brush xml:id="br0">
      <inkml:brushProperty name="width" value="0.1" units="cm"/>
      <inkml:brushProperty name="height" value="0.1" units="cm"/>
      <inkml:brushProperty name="color" value="#F6630D"/>
    </inkml:brush>
  </inkml:definitions>
  <inkml:trace contextRef="#ctx0" brushRef="#br0">574 1 8765 0 0,'9'14'329'0'0,"4"3"-425"0"0,-2 1 1 0 0,0 0-1 0 0,-1 1 1 0 0,-1 0-1 0 0,11 31 1 0 0,-9-7 249 0 0,-1 0 0 0 0,-3 1 0 0 0,-1 0 1 0 0,-2 0-1 0 0,-2 1 0 0 0,-2-1 0 0 0,-2 1 1 0 0,-2-1-1 0 0,-1 0 0 0 0,-3 0 0 0 0,-2-1 0 0 0,-16 46 1 0 0,1-12 333 0 0,-4-1-1 0 0,-4-1 1 0 0,-2-2 0 0 0,-4-2 0 0 0,-68 96 0 0 0,90-146-149 0 0,-1 0 0 0 0,-1-1 1 0 0,-1-1-1 0 0,0-1 0 0 0,-43 29 0 0 0,47-37-60 0 0,1-1 0 0 0,-2 0 0 0 0,1-1 0 0 0,-1-1-1 0 0,0-1 1 0 0,0 0 0 0 0,-1-1 0 0 0,0-1 0 0 0,-28 3 0 0 0,43-7-235 0 0,-9 0-482 0 0,11-1 334 0 0,1 1 1 0 0,0 0 0 0 0,0 0 0 0 0,-1 0 0 0 0,1-1 0 0 0,-1 0-310 0 0,1 1 310 0 0,0 0 0 0 0,0 0 0 0 0,0-1 0 0 0,-1 1-1 0 0,1 0 1 0 0,0 0 0 0 0,0-1 0 0 0,0 1 0 0 0,0 0 0 0 0,0-1 0 0 0,0 1 0 0 0,0 0-1 0 0,0-1 1 0 0,0 1 0 0 0,0 0 0 0 0,0-1 0 0 0,0 1 0 0 0,0 0 0 0 0,0-1-1 0 0,0 1 1 0 0,0 0 0 0 0,0 0 0 0 0,0-1 0 0 0,1 1 0 0 0,-1 0 0 0 0,0-1 0 0 0,0 1-1 0 0,0 0 1 0 0,0 0 0 0 0,1-1 0 0 0,-1 1 0 0 0,1-1-103 0 0,8-14-3742 0 0</inkml:trace>
</inkml:ink>
</file>

<file path=ppt/ink/ink4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5:42.508"/>
    </inkml:context>
    <inkml:brush xml:id="br0">
      <inkml:brushProperty name="width" value="0.1" units="cm"/>
      <inkml:brushProperty name="height" value="0.1" units="cm"/>
      <inkml:brushProperty name="color" value="#F6630D"/>
    </inkml:brush>
  </inkml:definitions>
  <inkml:trace contextRef="#ctx0" brushRef="#br0">169 5 868 0 0,'0'0'5682'0'0,"2"-2"-6082"0"0,-2 2 386 0 0,1-1 1 0 0,-1 1-1 0 0,0 0 0 0 0,0 0 1 0 0,1 0-1 0 0,-1 0 1 0 0,0 0-1 0 0,0-1 0 0 0,1 1 1 0 0,-1 0-1 0 0,0 0 0 0 0,1 0 1 0 0,-1 0-1 0 0,0 0 0 0 0,0 0 1 0 0,1 0-1 0 0,-1 0 1 0 0,0 0-1 0 0,1 0 0 0 0,-1 0 1 0 0,0 0-1 0 0,0 0 0 0 0,1 0 1 0 0,-1 0-1 0 0,0 0 1 0 0,0 1-1 0 0,1-1 0 0 0,-1 0 1 0 0,0 0-1 0 0,0 0 0 0 0,1 0 1 0 0,-1 0-1 0 0,0 1 1 0 0,0-1-1 0 0,1 0 0 0 0,-1 0 1 0 0,0 0-1 0 0,0 1 0 0 0,0-1 1 0 0,0 0-1 0 0,1 0 1 0 0,-1 1-1 0 0,0-1 0 0 0,0 0 1 0 0,0 1-1 0 0,0-1 0 0 0,0 0 1 0 0,0 0-1 0 0,0 1 1 0 0,0-1-1 0 0,0 0 0 0 0,0 0 1 0 0,0 1-1 0 0,0-1 0 0 0,0 1 1 0 0,0 30 537 0 0,-13 39 992 0 0,3-28-995 0 0,-105 378 1171 0 0,76-308-2178 0 0,37-106-399 0 0,-1-19-1063 0 0,3 2-393 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7:59.959"/>
    </inkml:context>
    <inkml:brush xml:id="br0">
      <inkml:brushProperty name="width" value="0.035" units="cm"/>
      <inkml:brushProperty name="height" value="0.035" units="cm"/>
    </inkml:brush>
  </inkml:definitions>
  <inkml:trace contextRef="#ctx0" brushRef="#br0">1513 26 6597,'0'-11'2730,"-1"11"-2614,1-1 0,0 1 0,0 0 0,0-1 0,0 1 0,-1-1 0,1 1 0,0 0 0,0-1 0,0 1 0,0-1 0,0 1 0,0 0 0,0-1 0,0 1 0,0-1 0,0 1 0,0 0 0,0-1 0,1 1 0,-1-1 0,0 1 0,0 0 0,0-1 0,0 1 0,1 0 0,-1-1 0,0 1 0,0 0 0,1-1 0,-1 1 0,0 0 0,1 0 0,-1-1 0,0 1 0,1 0 0,-1 0 0,0 0 0,1-1 0,-1 1 0,1 0 0,50 1-103,-1 3 1,0 2-1,0 2 0,0 2 0,-1 2 0,-1 2 1,0 3-1,62 30 0,-36-11-83,-1 3 0,81 58-1,-107-61 31,-2 3-1,-1 1 1,-3 2-1,-1 2 1,-2 2-1,-3 1 0,-1 2 1,-3 1-1,-1 1 1,22 58-1,-13-22 68,-4 1 0,31 124 1,-58-174-6,-1 0 1,-1 0 0,-2 0 0,-2 1 0,-2-1 0,-1 1 0,-2-1 0,-13 63 0,-10-8 139,-52 122 1,49-142-140,-39 115-49,30-78 187,-100 203 0,92-237-88,-4-3 0,-3-1 0,-71 74 0,31-24-187,65-82 215,-42 48 0,-83 87-58,-17 19 100,-95 110-91,197-225 47,-80 73-1,58-64-65,-12 21 74,34-35 34,-100 84-1,35-46-60,-44 36 79,-50 37-110,226-184 8,0 0 0,0 0 0,0-1 0,0 1-1,0 0 1,0-1 0,0 1 0,0 0-1,-1-1 1,1 0 0,0 1 0,0-1-1,-1 0 1,1 1 0,0-1 0,0 0 0,-1 0-1,1 0 1,0 0 0,-1 0 0,1-1-1,0 1 1,-3-1 0,1 0 9,1-1 0,-1 1 1,0-1-1,0 0 0,0 0 0,1 0 1,-1 0-1,1 0 0,-3-4 0,-6-7 7,2-1-1,0 0 0,-7-15 0,12 24-53,-6-14-20,-33-61-8,-93-129-1,138 225-2632,26 81 2549,21 70 104,-44-139 24,0 1-1,-2-1 1,-1 0-1,-2 32 1,-13 9 415,50-65 35,0-1-153,0-3 1,0 0-1,55-10 0,-9 2-245,10 0-55,-17 1-38,1 2-1,126 10 1,-168 2 3,-42-6 1500,4 2-4095,18-9-6182,5-7 3497</inkml:trace>
</inkml:ink>
</file>

<file path=ppt/ink/ink4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5:42.885"/>
    </inkml:context>
    <inkml:brush xml:id="br0">
      <inkml:brushProperty name="width" value="0.1" units="cm"/>
      <inkml:brushProperty name="height" value="0.1" units="cm"/>
      <inkml:brushProperty name="color" value="#F6630D"/>
    </inkml:brush>
  </inkml:definitions>
  <inkml:trace contextRef="#ctx0" brushRef="#br0">91 51 3132 0 0,'0'0'1401'0'0,"14"-8"-1558"0"0,49-23-93 0 0,-59 29 238 0 0,0 0 0 0 0,0 0-1 0 0,1 1 1 0 0,-1 0 0 0 0,0 0 0 0 0,1 0 0 0 0,-1 0 0 0 0,1 1 0 0 0,-1-1 0 0 0,1 1 0 0 0,-1 1 0 0 0,1-1-1 0 0,-1 0 1 0 0,1 1 0 0 0,-1 0 0 0 0,1 0 0 0 0,-1 1 0 0 0,0-1 0 0 0,1 1 0 0 0,-1 0 0 0 0,0 0 0 0 0,0 0 0 0 0,0 0-1 0 0,-1 1 1 0 0,1 0 0 0 0,-1 0 0 0 0,1 0 0 0 0,-1 0 0 0 0,0 0 0 0 0,0 1 0 0 0,0-1 0 0 0,4 8 0 0 0,-4-7 71 0 0,-1 1 0 0 0,1 0 1 0 0,-1-1-1 0 0,0 1 1 0 0,0 0-1 0 0,0 1 0 0 0,-1-1 1 0 0,0 0-1 0 0,0 0 1 0 0,0 1-1 0 0,0-1 0 0 0,-1 0 1 0 0,0 1-1 0 0,0-1 1 0 0,-1 0-1 0 0,1 1 0 0 0,-1-1 1 0 0,0 0-1 0 0,-1 0 1 0 0,1 1-1 0 0,-1-1 1 0 0,0 0-1 0 0,0-1 0 0 0,-1 1 1 0 0,-3 5-1 0 0,-2-1 39 0 0,0-1 0 0 0,-1 0 0 0 0,0-1 0 0 0,-1 0-1 0 0,0 0 1 0 0,0-1 0 0 0,0 0 0 0 0,-1-1 0 0 0,0 0 0 0 0,-14 4 0 0 0,-16 4-193 0 0,-59 11 1 0 0,57-17-2751 0 0</inkml:trace>
</inkml:ink>
</file>

<file path=ppt/ink/ink4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5:43.304"/>
    </inkml:context>
    <inkml:brush xml:id="br0">
      <inkml:brushProperty name="width" value="0.1" units="cm"/>
      <inkml:brushProperty name="height" value="0.1" units="cm"/>
      <inkml:brushProperty name="color" value="#F6630D"/>
    </inkml:brush>
  </inkml:definitions>
  <inkml:trace contextRef="#ctx0" brushRef="#br0">0 1 1788 0 0,'0'0'3139'0'0,"7"14"-3468"0"0,-2-3 340 0 0,3 5 49 0 0,0 0 1 0 0,-1 1-1 0 0,-1 1 1 0 0,7 34-1 0 0,-12-46-1 0 0,2 8 98 0 0,-1 1 1 0 0,-1 0-1 0 0,-1 1 0 0 0,0-1 0 0 0,-7 24 4263 0 0,7-39-4323 0 0,-8-7 1419 0 0,-2-12-1224 0 0,9 15-334 0 0,0 0-1 0 0,0 0 0 0 0,1 0 1 0 0,0 0-1 0 0,0-1 0 0 0,0 1 1 0 0,0 0-1 0 0,1 0 1 0 0,-1 0-1 0 0,1 0 0 0 0,0 0 1 0 0,0 0-1 0 0,1 0 1 0 0,-1 0-1 0 0,1 0 0 0 0,0 1 1 0 0,2-4-1 0 0,1 0-32 0 0,0 1 0 0 0,0 0 0 0 0,1 0 0 0 0,-1 1 0 0 0,1-1-1 0 0,1 1 1 0 0,-1 0 0 0 0,10-5 0 0 0,7-2-965 0 0,0 1 0 0 0,1 1 0 0 0,0 1 0 0 0,37-8 0 0 0,-31 9-1136 0 0,4 0-194 0 0</inkml:trace>
  <inkml:trace contextRef="#ctx0" brushRef="#br0" timeOffset="1">480 57 28 0 0,'0'0'4028'0'0,"5"73"-3936"0"0,-5-56 52 0 0,2 0-4 0 0,-2 1-124 0 0,0-3 140 0 0,0-2 64 0 0,0-1-220 0 0,1-6-884 0 0</inkml:trace>
</inkml:ink>
</file>

<file path=ppt/ink/ink4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5:43.709"/>
    </inkml:context>
    <inkml:brush xml:id="br0">
      <inkml:brushProperty name="width" value="0.1" units="cm"/>
      <inkml:brushProperty name="height" value="0.1" units="cm"/>
      <inkml:brushProperty name="color" value="#F6630D"/>
    </inkml:brush>
  </inkml:definitions>
  <inkml:trace contextRef="#ctx0" brushRef="#br0">1 1 328 0 0,'0'0'1045'0'0,"12"9"-1507"0"0,39 30 342 0 0,-44-32 65 0 0,1 1-1 0 0,-1-1 0 0 0,0 2 0 0 0,-1-1 1 0 0,0 1-1 0 0,0 0 0 0 0,-1 0 0 0 0,0 1 1 0 0,0 0-1 0 0,-1-1 0 0 0,-1 1 0 0 0,0 1 1 0 0,2 9-1 0 0,-2-9 45 0 0,1 0 361 0 0,-2-1 1 0 0,1 1-1 0 0,-1-1 1 0 0,-1 1-1 0 0,0 0 0 0 0,0 0 1 0 0,-1 0-1 0 0,-1-1 1 0 0,1 1-1 0 0,-8 18 4149 0 0,8-45-4007 0 0,5-23-1350 0 0,2 22 601 0 0,2-1 0 0 0,19-29-1 0 0,-24 41 220 0 0,0 0 0 0 0,0 1-1 0 0,0 0 1 0 0,1 0 0 0 0,0 0-1 0 0,0 0 1 0 0,0 1 0 0 0,1 0-1 0 0,-1 0 1 0 0,1 0 0 0 0,10-4-1 0 0,-13 7 42 0 0,-1 0 0 0 0,1 0 0 0 0,0 1 0 0 0,0-1 1 0 0,-1 1-1 0 0,1 0 0 0 0,0 0 0 0 0,0 0 0 0 0,-1 0 0 0 0,1 0 0 0 0,0 0 0 0 0,-1 1 0 0 0,1-1 0 0 0,0 1 0 0 0,-1 0 0 0 0,1 0 0 0 0,0 0 0 0 0,3 2 0 0 0,-2 0 14 0 0,0 0 0 0 0,0 0 0 0 0,0 0-1 0 0,-1 1 1 0 0,0-1 0 0 0,1 1 0 0 0,-1 0-1 0 0,0 0 1 0 0,4 8 0 0 0,-2-1 60 0 0,0 0 0 0 0,0 0 0 0 0,-1 0 0 0 0,-1 0 0 0 0,0 1 0 0 0,0 0 1 0 0,-1-1-1 0 0,0 13 0 0 0,-5 28-64 0 0,3-50-248 0 0,0 0 0 0 0,-1-1-1 0 0,1 1 1 0 0,-1 0-1 0 0,1 0 1 0 0,-1 0-1 0 0,0 0 1 0 0,1-1 0 0 0,-1 1-1 0 0,0 0 1 0 0,0-1-1 0 0,0 1 1 0 0,-1-1-1 0 0,1 1 1 0 0,0-1 0 0 0,-1 1-1 0 0,1-1 1 0 0,-1 0-1 0 0,1 0 1 0 0,-1 0-1 0 0,1 0 1 0 0,-1 0 0 0 0,0 0-1 0 0,-1 1 1 0 0</inkml:trace>
</inkml:ink>
</file>

<file path=ppt/ink/ink4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5:44.131"/>
    </inkml:context>
    <inkml:brush xml:id="br0">
      <inkml:brushProperty name="width" value="0.1" units="cm"/>
      <inkml:brushProperty name="height" value="0.1" units="cm"/>
      <inkml:brushProperty name="color" value="#F6630D"/>
    </inkml:brush>
  </inkml:definitions>
  <inkml:trace contextRef="#ctx0" brushRef="#br0">116 1 992 0 0,'0'0'7144'0'0,"5"16"-8588"0"0,3 13 1594 0 0,-2 0 1 0 0,-1 1-1 0 0,2 46 0 0 0,-6-32-208 0 0,-4 141 1058 0 0,1-161-1614 0 0,-1 0 1 0 0,-1 0-1 0 0,-1 0 1 0 0,-2 0-1 0 0,-13 34 1 0 0,6-31-1697 0 0</inkml:trace>
  <inkml:trace contextRef="#ctx0" brushRef="#br0" timeOffset="1">1 381 3312 0 0,'0'0'2973'0'0,"83"-1"-4510"0"0,-49 10 1521 0 0,-7-3-896 0 0,17 1-1996 0 0</inkml:trace>
</inkml:ink>
</file>

<file path=ppt/ink/ink4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5:44.553"/>
    </inkml:context>
    <inkml:brush xml:id="br0">
      <inkml:brushProperty name="width" value="0.1" units="cm"/>
      <inkml:brushProperty name="height" value="0.1" units="cm"/>
      <inkml:brushProperty name="color" value="#F6630D"/>
    </inkml:brush>
  </inkml:definitions>
  <inkml:trace contextRef="#ctx0" brushRef="#br0">414 0 3040 0 0,'0'0'1630'0'0,"-13"5"-1294"0"0,-1 0-323 0 0,0 1-1 0 0,1 1 0 0 0,0 0 0 0 0,0 1 1 0 0,0 1-1 0 0,1 0 0 0 0,0 0 0 0 0,-18 20 0 0 0,-3 12 19 0 0,1 2 0 0 0,2 2 0 0 0,2 0 0 0 0,3 2-1 0 0,-37 90 1 0 0,50-106-13 0 0,1 1-1 0 0,2 0 1 0 0,1 0-1 0 0,-7 63 1 0 0,14-73-48 0 0,0 1 0 0 0,1 0 1 0 0,2-1-1 0 0,0 1 0 0 0,1-1 1 0 0,2 0-1 0 0,0 0 0 0 0,9 25 1 0 0,2-10-55 0 0,0 0 0 0 0,3-1 0 0 0,38 58 0 0 0,-40-71 85 0 0,1 0 1 0 0,1-1-1 0 0,0-1 1 0 0,2-1-1 0 0,43 34 0 0 0,-57-49 97 0 0,-5-3-36 0 0,1 0 0 0 0,-1 0-1 0 0,0-1 1 0 0,1 1 0 0 0,-1 0 0 0 0,1-1-1 0 0,0 0 1 0 0,0 1 0 0 0,-1-1 0 0 0,1 0-1 0 0,0-1 1 0 0,0 1 0 0 0,0 0 0 0 0,0-1-1 0 0,0 1 1 0 0,3-1 0 0 0,-5-2 57 0 0,0 0-1 0 0,0-1 1 0 0,0 1-1 0 0,0 0 1 0 0,-1 0 0 0 0,1-1-1 0 0,-1 1 1 0 0,0 0 0 0 0,0-1-1 0 0,0 1 1 0 0,0 0 0 0 0,0-1-1 0 0,0 1 1 0 0,-1-3 0 0 0,1 0-48 0 0,0-1-299 0 0,0 1 0 0 0,0 0-1 0 0,-1 0 1 0 0,0-1 0 0 0,0 1 0 0 0,0 0 0 0 0,0 0 0 0 0,-1 0 0 0 0,0 0 0 0 0,-4-9 0 0 0,-4-4-2108 0 0</inkml:trace>
</inkml:ink>
</file>

<file path=ppt/ink/ink4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5:57.569"/>
    </inkml:context>
    <inkml:brush xml:id="br0">
      <inkml:brushProperty name="width" value="0.1" units="cm"/>
      <inkml:brushProperty name="height" value="0.1" units="cm"/>
      <inkml:brushProperty name="color" value="#F6630D"/>
    </inkml:brush>
  </inkml:definitions>
  <inkml:trace contextRef="#ctx0" brushRef="#br0">161 0 3240 0 0,'0'0'6473'0'0,"6"3"-6558"0"0,-4-3 85 0 0,-1 1-1 0 0,1 0 1 0 0,-1 0 0 0 0,1 0-1 0 0,0 0 1 0 0,-1 0 0 0 0,0 0-1 0 0,1 0 1 0 0,-1 1-1 0 0,0-1 1 0 0,1 0 0 0 0,-1 1-1 0 0,0-1 1 0 0,0 1-1 0 0,0-1 1 0 0,0 1 0 0 0,0 2-1 0 0,1 1 45 0 0,-1 1-1 0 0,0 0 0 0 0,0-1 0 0 0,-1 1 1 0 0,0 10-1 0 0,-1 7 190 0 0,-1 0-1 0 0,-1 0 1 0 0,-1 0 0 0 0,-10 32-1 0 0,-37 89 43 0 0,27-81-3 0 0,3-6 22 0 0,-38 70 1 0 0,59-127-254 0 0,0 0 1 0 0,0 1 0 0 0,-1-1 0 0 0,1 0-1 0 0,0 1 1 0 0,0-1 0 0 0,0 0-1 0 0,0 1 1 0 0,0-1 0 0 0,0 0 0 0 0,0 0-1 0 0,-1 1 1 0 0,1-1 0 0 0,0 0-1 0 0,0 0 1 0 0,0 1 0 0 0,-1-1 0 0 0,1 0-1 0 0,0 0 1 0 0,0 0 0 0 0,-1 1-1 0 0,1-1 1 0 0,0 0 0 0 0,0 0-1 0 0,-1 0 1 0 0,1 0 0 0 0,0 0 0 0 0,-1 1-1 0 0,1-1 1 0 0,0 0 0 0 0,-1 0-1 0 0,1 0 1 0 0,0 0 0 0 0,0 0 0 0 0,-1 0-1 0 0,1 0 1 0 0,0 0 0 0 0,-1 0-1 0 0,-4-13 547 0 0,2-21-671 0 0,5 13-31 0 0,0 0 0 0 0,1 1-1 0 0,0 0 1 0 0,2 0 0 0 0,1 0-1 0 0,15-37 1 0 0,63-109-184 0 0,-82 164 294 0 0,9-19 19 0 0,-2 3-3 0 0,1 0 0 0 0,1 1 0 0 0,1 0 0 0 0,0 0 0 0 0,23-23 1 0 0,-34 39-32 0 0,1 0 0 0 0,0 0 0 0 0,-1 0 0 0 0,1 0 0 0 0,0 0 0 0 0,-1 1 0 0 0,1-1 0 0 0,0 0 0 0 0,0 1 0 0 0,0-1 0 0 0,0 1 0 0 0,0 0 0 0 0,0 0 0 0 0,0 0 0 0 0,0 0 0 0 0,-1 0 0 0 0,1 0 0 0 0,0 0 0 0 0,0 1 0 0 0,0-1 0 0 0,0 1 0 0 0,0-1 0 0 0,0 1 0 0 0,-1 0 0 0 0,1-1 0 0 0,0 1 0 0 0,-1 0 1 0 0,1 0-1 0 0,0 0 0 0 0,1 3 0 0 0,7 3-43 0 0,-1 1-1 0 0,0 0 1 0 0,13 16 0 0 0,-17-18 93 0 0,24 28 31 0 0,-1 1 0 0 0,-3 2 0 0 0,26 46-1 0 0,-36-55-132 0 0,-1 1 0 0 0,-1 1 0 0 0,-2 0 0 0 0,-1 0-1 0 0,8 38 1 0 0,-16-56-339 0 0,-1 1-1 0 0,1-1 1 0 0,-2 0-1 0 0,0 17 1 0 0,-1-26 202 0 0,1 0 0 0 0,0 1 1 0 0,-1-1-1 0 0,1 0 0 0 0,-1 0 1 0 0,0 0-1 0 0,0 0 1 0 0,0 0-1 0 0,-1 0 0 0 0,1 0 1 0 0,0 0-1 0 0,-1-1 0 0 0,0 1 1 0 0,0 0-1 0 0,0-1 1 0 0,0 0-1 0 0,0 1 0 0 0,-1-1 1 0 0,1 0-1 0 0,0 0 0 0 0,-1 0 1 0 0,-4 2-1 0 0,-26 5-2483 0 0</inkml:trace>
</inkml:ink>
</file>

<file path=ppt/ink/ink4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5:58.001"/>
    </inkml:context>
    <inkml:brush xml:id="br0">
      <inkml:brushProperty name="width" value="0.1" units="cm"/>
      <inkml:brushProperty name="height" value="0.1" units="cm"/>
      <inkml:brushProperty name="color" value="#F6630D"/>
    </inkml:brush>
  </inkml:definitions>
  <inkml:trace contextRef="#ctx0" brushRef="#br0">0 20 4680 0 0,'0'0'4849'0'0,"70"-19"-5509"0"0,-31 21 592 0 0,9 5 68 0 0,6 0 8 0 0,1 4 64 0 0,1-2-72 0 0,-1 0-672 0 0,1-3-564 0 0,-16-2-693 0 0,17-4-899 0 0</inkml:trace>
</inkml:ink>
</file>

<file path=ppt/ink/ink4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5:58.419"/>
    </inkml:context>
    <inkml:brush xml:id="br0">
      <inkml:brushProperty name="width" value="0.1" units="cm"/>
      <inkml:brushProperty name="height" value="0.1" units="cm"/>
      <inkml:brushProperty name="color" value="#F6630D"/>
    </inkml:brush>
  </inkml:definitions>
  <inkml:trace contextRef="#ctx0" brushRef="#br0">533 217 1356 0 0,'0'0'4494'0'0,"1"-11"-3678"0"0,-1-6-473 0 0,0 0 0 0 0,-4-30 0 0 0,2 40-280 0 0,1 0 0 0 0,-1-1 0 0 0,0 1 0 0 0,-1 0 0 0 0,1 0 0 0 0,-1 1 0 0 0,-1-1 0 0 0,1 1 0 0 0,-1-1 0 0 0,-9-10-1 0 0,11 14-55 0 0,-2-1 0 0 0,1 1-1 0 0,0 0 1 0 0,-1 0 0 0 0,1 0-1 0 0,-1 0 1 0 0,0 0-1 0 0,0 1 1 0 0,0 0 0 0 0,0 0-1 0 0,-1 0 1 0 0,1 0-1 0 0,-9-2 1 0 0,10 4-46 0 0,-1 0-1 0 0,1 0 1 0 0,-1 1-1 0 0,1-1 1 0 0,-1 0-1 0 0,1 1 1 0 0,0 0-1 0 0,-1 0 1 0 0,1 0-1 0 0,0 0 1 0 0,0 1-1 0 0,0-1 1 0 0,0 1 0 0 0,0 0-1 0 0,0 0 1 0 0,0 0-1 0 0,0 0 1 0 0,1 0-1 0 0,-4 4 1 0 0,-22 25 365 0 0,1 1 0 0 0,1 2 1 0 0,1 1-1 0 0,-23 45 0 0 0,28-46-271 0 0,-10 13 36 0 0,-73 136 342 0 0,92-162-283 0 0,2 0 0 0 0,1 1-1 0 0,1 0 1 0 0,0 0 0 0 0,2 1-1 0 0,-4 41 1 0 0,8-60-135 0 0,1-1 1 0 0,0 1-1 0 0,0-1 0 0 0,0 1 1 0 0,1-1-1 0 0,-1 0 0 0 0,1 1 1 0 0,0-1-1 0 0,0 0 0 0 0,0 1 1 0 0,0-1-1 0 0,1 0 0 0 0,-1 0 1 0 0,1 0-1 0 0,0 0 0 0 0,0 0 0 0 0,0-1 1 0 0,0 1-1 0 0,0 0 0 0 0,4 2 1 0 0,1 0 83 0 0,0 0 1 0 0,0-1-1 0 0,1 0 0 0 0,-1-1 1 0 0,1 1-1 0 0,0-1 0 0 0,12 2 1 0 0,8 3-44 0 0,-1-2 0 0 0,2-1 0 0 0,-1-1 1 0 0,32 0-1 0 0,-43-4-668 0 0,0-1 0 0 0,0 0 1 0 0,0-1-1 0 0,0-1 0 0 0,-1 0 0 0 0,1-1 1 0 0,-1-1-1 0 0,24-11 0 0 0,12-14-4529 0 0</inkml:trace>
  <inkml:trace contextRef="#ctx0" brushRef="#br0" timeOffset="1">715 437 3604 0 0,'0'0'4909'0'0,"-61"86"-4661"0"0,50-56-80 0 0,4 3-76 0 0,-1-1-40 0 0,1 0 36 0 0,3-1 108 0 0,-1-1-196 0 0,-1-4-572 0 0,-1-5-632 0 0,5-6-760 0 0</inkml:trace>
  <inkml:trace contextRef="#ctx0" brushRef="#br0" timeOffset="2">694 337 3452 0 0,'0'0'3581'0'0</inkml:trace>
</inkml:ink>
</file>

<file path=ppt/ink/ink4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5:58.808"/>
    </inkml:context>
    <inkml:brush xml:id="br0">
      <inkml:brushProperty name="width" value="0.1" units="cm"/>
      <inkml:brushProperty name="height" value="0.1" units="cm"/>
      <inkml:brushProperty name="color" value="#F6630D"/>
    </inkml:brush>
  </inkml:definitions>
  <inkml:trace contextRef="#ctx0" brushRef="#br0">198 1 612 0 0,'0'0'4768'0'0,"13"8"-5298"0"0,-2 0 402 0 0,-3-4 68 0 0,-1 1 0 0 0,0 0 0 0 0,0 1 0 0 0,0-1 0 0 0,-1 1 0 0 0,0 1 0 0 0,0-1 0 0 0,0 1 0 0 0,6 10 0 0 0,1 7 107 0 0,-2 0 0 0 0,0 1 0 0 0,-1 0 0 0 0,-2 0 0 0 0,0 1 1 0 0,-2 0-1 0 0,-1 0 0 0 0,-1 1 0 0 0,-1 0 0 0 0,-2-1 0 0 0,0 1 0 0 0,-7 49 0 0 0,5-68 134 0 0,0 1-1 0 0,-1-1 0 0 0,0 0 0 0 0,0 1 0 0 0,-1-1 1 0 0,0 0-1 0 0,-1 0 0 0 0,0-1 0 0 0,0 1 1 0 0,0-1-1 0 0,-1 0 0 0 0,-7 9 0 0 0,4-9 226 0 0,1 0-1 0 0,-1-1 1 0 0,0 1-1 0 0,-1-1 1 0 0,0-1-1 0 0,0 0 1 0 0,0 0-1 0 0,0-1 1 0 0,-19 6-1 0 0,-176 45-1911 0 0,191-55-3293 0 0</inkml:trace>
</inkml:ink>
</file>

<file path=ppt/ink/ink4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5:59.230"/>
    </inkml:context>
    <inkml:brush xml:id="br0">
      <inkml:brushProperty name="width" value="0.1" units="cm"/>
      <inkml:brushProperty name="height" value="0.1" units="cm"/>
      <inkml:brushProperty name="color" value="#F6630D"/>
    </inkml:brush>
  </inkml:definitions>
  <inkml:trace contextRef="#ctx0" brushRef="#br0">489 34 2752 0 0,'0'0'6133'0'0,"-12"-8"-7063"0"0,4 3 873 0 0,6 3 46 0 0,-1 0-1 0 0,1 0 1 0 0,-1 0-1 0 0,0 0 1 0 0,0 1 0 0 0,0-1-1 0 0,0 1 1 0 0,0 0-1 0 0,0-1 1 0 0,0 2-1 0 0,0-1 1 0 0,0 0 0 0 0,0 0-1 0 0,-1 1 1 0 0,1 0-1 0 0,0 0 1 0 0,0 0 0 0 0,-1 0-1 0 0,1 0 1 0 0,0 1-1 0 0,0-1 1 0 0,-1 1 0 0 0,1 0-1 0 0,0 0 1 0 0,0 0-1 0 0,-4 2 1 0 0,-16 12-28 0 0,1 2 0 0 0,0 0 0 0 0,1 1 0 0 0,1 1-1 0 0,1 1 1 0 0,-33 44 0 0 0,20-17 298 0 0,2 0 1 0 0,-34 74-1 0 0,44-77-51 0 0,-17 51-1 0 0,32-78-153 0 0,1-1 0 0 0,0 1-1 0 0,1 0 1 0 0,1 0 0 0 0,0 0-1 0 0,2 29 1 0 0,0-43-43 0 0,1 1 0 0 0,-1 0 0 0 0,1-1 0 0 0,0 1 1 0 0,1-1-1 0 0,-1 1 0 0 0,0-1 0 0 0,1 1 0 0 0,0-1 0 0 0,0 0 1 0 0,0 0-1 0 0,0 0 0 0 0,0 0 0 0 0,1 0 0 0 0,-1-1 0 0 0,1 1 0 0 0,0-1 1 0 0,-1 1-1 0 0,1-1 0 0 0,0 0 0 0 0,1 0 0 0 0,-1 0 0 0 0,0-1 1 0 0,0 1-1 0 0,1-1 0 0 0,5 2 0 0 0,4 0-69 0 0,1 1-1 0 0,-1-2 1 0 0,1 0 0 0 0,-1-1-1 0 0,25-1 1 0 0,-7-4-1654 0 0,12-13-740 0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8:00.660"/>
    </inkml:context>
    <inkml:brush xml:id="br0">
      <inkml:brushProperty name="width" value="0.035" units="cm"/>
      <inkml:brushProperty name="height" value="0.035" units="cm"/>
    </inkml:brush>
  </inkml:definitions>
  <inkml:trace contextRef="#ctx0" brushRef="#br0">71 7 2124,'-15'-2'744,"1"-1"-588,-1 3-156,-11-2-1320</inkml:trace>
</inkml:ink>
</file>

<file path=ppt/ink/ink4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5:59.623"/>
    </inkml:context>
    <inkml:brush xml:id="br0">
      <inkml:brushProperty name="width" value="0.1" units="cm"/>
      <inkml:brushProperty name="height" value="0.1" units="cm"/>
      <inkml:brushProperty name="color" value="#F6630D"/>
    </inkml:brush>
  </inkml:definitions>
  <inkml:trace contextRef="#ctx0" brushRef="#br0">287 245 572 0 0,'0'0'2025'0'0,"-2"11"-310"0"0,-19 129 2171 0 0,15-85-3038 0 0,-2 0 0 0 0,-22 74 0 0 0,27-120-745 0 0,0-1-1 0 0,0 0 1 0 0,-1 1 0 0 0,0-2-1 0 0,-1 1 1 0 0,0 0-1 0 0,0-1 1 0 0,0 0-1 0 0,-1 0 1 0 0,0 0 0 0 0,-12 9-1 0 0,15-13-183 0 0,-1-1 0 0 0,0 0 0 0 0,0 1 0 0 0,0-1 1 0 0,0-1-1 0 0,-1 1 0 0 0,1 0 0 0 0,0-1 0 0 0,-1 0 0 0 0,1 0 0 0 0,-1-1 0 0 0,1 1 0 0 0,-1-1 0 0 0,1 0 0 0 0,-1 0 0 0 0,1 0 1 0 0,-1-1-1 0 0,1 1 0 0 0,-1-1 0 0 0,1 0 0 0 0,-1-1 0 0 0,1 1 0 0 0,0-1 0 0 0,-5-2 0 0 0,-11-10-2537 0 0,-1-13-1614 0 0</inkml:trace>
  <inkml:trace contextRef="#ctx0" brushRef="#br0" timeOffset="1">315 7 3876 0 0,'0'0'4817'0'0,"81"-6"-12310"0"0</inkml:trace>
</inkml:ink>
</file>

<file path=ppt/ink/ink4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6:00.073"/>
    </inkml:context>
    <inkml:brush xml:id="br0">
      <inkml:brushProperty name="width" value="0.1" units="cm"/>
      <inkml:brushProperty name="height" value="0.1" units="cm"/>
      <inkml:brushProperty name="color" value="#F6630D"/>
    </inkml:brush>
  </inkml:definitions>
  <inkml:trace contextRef="#ctx0" brushRef="#br0">429 0 2360 0 0,'0'0'1219'0'0,"13"8"-1107"0"0,43 25-121 0 0,-52-30 27 0 0,0 0-1 0 0,0 1 1 0 0,0 0-1 0 0,-1 0 1 0 0,1 0-1 0 0,-1 0 0 0 0,0 0 1 0 0,0 0-1 0 0,-1 1 1 0 0,1-1-1 0 0,-1 1 1 0 0,0 0-1 0 0,2 6 1 0 0,-1 3-22 0 0,0-1 1 0 0,-1 1 0 0 0,0 16 0 0 0,-1-17-21 0 0,2 41 203 0 0,-3 0 0 0 0,-8 60 0 0 0,-23 108 1533 0 0,17-132-91 0 0,12-73-1321 0 0,-1 0 1 0 0,-1-1-1 0 0,0 1 1 0 0,-12 26-1 0 0,13-36-223 0 0,-1-1 0 0 0,0 1 1 0 0,0-1-1 0 0,0 0 0 0 0,-1 0 1 0 0,0 0-1 0 0,0 0 0 0 0,-1-1 0 0 0,0 0 1 0 0,0 0-1 0 0,0-1 0 0 0,0 1 0 0 0,-8 3 1 0 0,-18 7 118 0 0,-1 0-1 0 0,0-2 1 0 0,-54 13 0 0 0,-43 1-2431 0 0,49-17-2361 0 0</inkml:trace>
</inkml:ink>
</file>

<file path=ppt/ink/ink4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6:05.801"/>
    </inkml:context>
    <inkml:brush xml:id="br0">
      <inkml:brushProperty name="width" value="0.1" units="cm"/>
      <inkml:brushProperty name="height" value="0.1" units="cm"/>
      <inkml:brushProperty name="color" value="#F6630D"/>
    </inkml:brush>
  </inkml:definitions>
  <inkml:trace contextRef="#ctx0" brushRef="#br0">16 2 664 0 0,'0'0'12851'0'0,"3"-1"-13093"0"0,-12 143 1173 0 0,0 0-3781 0 0,9-141 2792 0 0,0-1 1 0 0,0 0 0 0 0,0 0-1 0 0,0 1 1 0 0,0-1 0 0 0,0 0-1 0 0,0 0 1 0 0,0 1 0 0 0,0-1-1 0 0,0 0 1 0 0,0 0 0 0 0,0 0-1 0 0,0 1 1 0 0,0-1 0 0 0,0 0-1 0 0,0 0 1 0 0,0 1 0 0 0,1-1-1 0 0,-1 0 1 0 0,0 0 0 0 0,0 0-1 0 0,0 0 1 0 0,0 1 0 0 0,0-1-1 0 0,1 0 1 0 0,-1 0 0 0 0,0 0-1 0 0,0 0 1 0 0,0 0 0 0 0,1 1-1 0 0,-1-1 1 0 0,0 0 0 0 0,0 0-1 0 0,1 0 1 0 0,-1 0 0 0 0,0 0-1 0 0,0 0 1 0 0,0 0 0 0 0,1 0-1 0 0,-1 0 1 0 0,0 0 0 0 0,0 0-1 0 0,1 0 1 0 0,-1 0 0 0 0,0 0-1 0 0,0 0 1 0 0,1 0 0 0 0,-1 0-1 0 0,0 0 1 0 0,0 0 0 0 0,0-1-1 0 0,1 1 1 0 0,-1 0 0 0 0,0 0-1 0 0,0 0 1 0 0,0 0 0 0 0,1-1-1 0 0,13-13-2371 0 0,2-17-102 0 0</inkml:trace>
</inkml:ink>
</file>

<file path=ppt/ink/ink4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6:06.237"/>
    </inkml:context>
    <inkml:brush xml:id="br0">
      <inkml:brushProperty name="width" value="0.1" units="cm"/>
      <inkml:brushProperty name="height" value="0.1" units="cm"/>
      <inkml:brushProperty name="color" value="#F6630D"/>
    </inkml:brush>
  </inkml:definitions>
  <inkml:trace contextRef="#ctx0" brushRef="#br0">0 0 6521 0 0,'0'0'3507'0'0,"1"14"-5179"0"0,4 42 1709 0 0,-4-51 19 0 0,0 0-1 0 0,1 0 0 0 0,-1-1 1 0 0,1 1-1 0 0,0-1 0 0 0,0 1 1 0 0,0-1-1 0 0,1 0 0 0 0,-1 0 1 0 0,1 0-1 0 0,0 0 0 0 0,0-1 1 0 0,1 1-1 0 0,-1-1 1 0 0,1 1-1 0 0,-1-1 0 0 0,1 0 1 0 0,0-1-1 0 0,0 1 0 0 0,1-1 1 0 0,-1 0-1 0 0,0 0 0 0 0,1 0 1 0 0,0 0-1 0 0,-1-1 0 0 0,1 0 1 0 0,0 0-1 0 0,-1 0 0 0 0,1 0 1 0 0,9-1-1 0 0,-13 0 62 0 0,1-1 0 0 0,-1 0 0 0 0,0 1 0 0 0,1-1 0 0 0,-1 0 0 0 0,1 0 0 0 0,-1 0 0 0 0,0 0 0 0 0,0 0-1 0 0,0 0 1 0 0,1 0 0 0 0,-1 0 0 0 0,0 0 0 0 0,0-1 0 0 0,-1 1 0 0 0,1 0 0 0 0,0-1 0 0 0,0 1 0 0 0,-1-1 0 0 0,1 1 0 0 0,0-1 0 0 0,-1 1 0 0 0,0-1 0 0 0,1 1 0 0 0,-1-1 0 0 0,0-1 0 0 0,4-44 497 0 0,-4 45-592 0 0,0 0-62 0 0,0 0 0 0 0,0 0 1 0 0,0 0-1 0 0,0 0 0 0 0,0 1 1 0 0,-1-1-1 0 0,1 0 0 0 0,-1 0 1 0 0,1 0-1 0 0,-1 0 0 0 0,0 0 0 0 0,1 0 1 0 0,-1 1-1 0 0,0-1 0 0 0,0 0 1 0 0,-3-2-1 0 0,3 3-277 0 0,-1 0-1 0 0,1 0 1 0 0,0 0-1 0 0,-1 0 1 0 0,1 0 0 0 0,-1 1-1 0 0,0-1 1 0 0,1 1-1 0 0,-1-1 1 0 0,1 1-1 0 0,-1-1 1 0 0,0 1 0 0 0,1 0-1 0 0,-3 0 1 0 0,-13 0-4862 0 0</inkml:trace>
</inkml:ink>
</file>

<file path=ppt/ink/ink4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6:06.689"/>
    </inkml:context>
    <inkml:brush xml:id="br0">
      <inkml:brushProperty name="width" value="0.1" units="cm"/>
      <inkml:brushProperty name="height" value="0.1" units="cm"/>
      <inkml:brushProperty name="color" value="#F6630D"/>
    </inkml:brush>
  </inkml:definitions>
  <inkml:trace contextRef="#ctx0" brushRef="#br0">113 0 9913 0 0,'0'0'1853'0'0,"-2"12"-2553"0"0,-9 28 913 0 0,-1 1 0 0 0,-2-1 0 0 0,-1-1 0 0 0,-3-1-1 0 0,-23 39 1 0 0,66-125 459 0 0,-13 31-812 0 0,0 1 1 0 0,2 0 0 0 0,0 1 0 0 0,21-18 0 0 0,-29 29 74 0 0,0-1 0 0 0,0 1 0 0 0,0-1-1 0 0,0 2 1 0 0,1-1 0 0 0,0 1 0 0 0,-1 0 0 0 0,1 0 0 0 0,1 1-1 0 0,-1 0 1 0 0,0 0 0 0 0,0 1 0 0 0,1 0 0 0 0,-1 0 0 0 0,11 0-1 0 0,-15 2 47 0 0,0 0 0 0 0,0 0 0 0 0,1 0 0 0 0,-1 0-1 0 0,0 0 1 0 0,0 1 0 0 0,0-1 0 0 0,0 1 0 0 0,-1 0-1 0 0,1 0 1 0 0,0 0 0 0 0,-1 0 0 0 0,1 1 0 0 0,-1-1 0 0 0,0 0-1 0 0,0 1 1 0 0,0 0 0 0 0,0 0 0 0 0,0-1 0 0 0,0 1-1 0 0,-1 0 1 0 0,0 0 0 0 0,1 1 0 0 0,-1-1 0 0 0,1 6-1 0 0,1 4-53 0 0,0 0 0 0 0,0 0 0 0 0,-2 0-1 0 0,0 0 1 0 0,0 16 0 0 0,-1-23-387 0 0,-1-1 1 0 0,1 1 0 0 0,-1-1 0 0 0,0 0-1 0 0,0 1 1 0 0,-1-1 0 0 0,0 0 0 0 0,0 0-1 0 0,-2 5 1 0 0,-3 2-2514 0 0</inkml:trace>
</inkml:ink>
</file>

<file path=ppt/ink/ink4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6:07.169"/>
    </inkml:context>
    <inkml:brush xml:id="br0">
      <inkml:brushProperty name="width" value="0.1" units="cm"/>
      <inkml:brushProperty name="height" value="0.1" units="cm"/>
      <inkml:brushProperty name="color" value="#F6630D"/>
    </inkml:brush>
  </inkml:definitions>
  <inkml:trace contextRef="#ctx0" brushRef="#br0">1 0 1864 0 0,'0'0'7742'0'0,"11"3"-7662"0"0,-2-1-58 0 0,-7-2-19 0 0,1 0 1 0 0,0 0 0 0 0,0 0 0 0 0,-1 1 0 0 0,1 0 0 0 0,0-1 0 0 0,-1 1 0 0 0,1 0-1 0 0,-1 0 1 0 0,1 0 0 0 0,-1 1 0 0 0,1-1 0 0 0,-1 0 0 0 0,0 1 0 0 0,0 0 0 0 0,0 0-1 0 0,0-1 1 0 0,0 1 0 0 0,0 0 0 0 0,0 0 0 0 0,0 1 0 0 0,-1-1 0 0 0,1 0-1 0 0,-1 1 1 0 0,1 2 0 0 0,2 9 72 0 0,-1 0-1 0 0,0 1 1 0 0,-1-1 0 0 0,-1 1-1 0 0,-1 16 1 0 0,0-25-20 0 0,0-1 1 0 0,0 1 0 0 0,-1-1-1 0 0,0 1 1 0 0,0-1 0 0 0,0 0-1 0 0,-1 1 1 0 0,0-1 0 0 0,0 0-1 0 0,0 0 1 0 0,0 0 0 0 0,-1 0-1 0 0,0 0 1 0 0,0-1 0 0 0,0 1-1 0 0,-7 3 954 0 0,10-8-955 0 0,0 0-28 0 0,0 0 0 0 0,0 0 0 0 0,0 0 1 0 0,0 0-1 0 0,0 0 0 0 0,0 0 0 0 0,0 0 0 0 0,-1 0 1 0 0,1 0-1 0 0,-1 0 409 0 0,1 0-409 0 0,3-11 259 0 0,6-12-578 0 0,5-5 210 0 0,26-37 1 0 0,-33 56 197 0 0,0 0 0 0 0,0 0 0 0 0,0 1 0 0 0,1 0 0 0 0,0 0 0 0 0,1 1 0 0 0,14-9 0 0 0,-20 14-141 0 0,0 1 1 0 0,0 0-1 0 0,0 0 0 0 0,0 0 0 0 0,0 0 1 0 0,0 1-1 0 0,0 0 0 0 0,1-1 0 0 0,-1 1 1 0 0,0 0-1 0 0,0 0 0 0 0,0 1 0 0 0,1-1 1 0 0,-1 1-1 0 0,0-1 0 0 0,0 1 0 0 0,0 0 1 0 0,0 0-1 0 0,0 0 0 0 0,0 1 0 0 0,0-1 1 0 0,0 1-1 0 0,-1 0 0 0 0,1 0 0 0 0,4 4 1 0 0,6 4-17 0 0,-1 2 0 0 0,0-1 0 0 0,16 22 0 0 0,-26-30 52 0 0,6 7-15 0 0,-1 0 1 0 0,1 1 0 0 0,-2 1-1 0 0,0-1 1 0 0,10 25 0 0 0,-13-26-1117 0 0,0 1 1 0 0,-1-1-1 0 0,0 1 0 0 0,1 15 1 0 0,-3-15-2930 0 0</inkml:trace>
  <inkml:trace contextRef="#ctx0" brushRef="#br0" timeOffset="1">519 228 4104 0 0,'0'0'3713'0'0,"14"-6"-3395"0"0,1 1-262 0 0,8-3 30 0 0,0-1 0 0 0,41-24 0 0 0,-60 31-10 0 0,0-1 0 0 0,0-1 0 0 0,-1 1 0 0 0,1 0 1 0 0,-1-1-1 0 0,0 0 0 0 0,0 0 0 0 0,0 0 0 0 0,0 0 1 0 0,-1 0-1 0 0,1 0 0 0 0,-1-1 0 0 0,0 1 0 0 0,0-1 0 0 0,-1 0 1 0 0,0 1-1 0 0,1-1 0 0 0,0-10 0 0 0,-2 12-45 0 0,0 1-1 0 0,-1-1 1 0 0,1 0-1 0 0,0 1 0 0 0,-1-1 1 0 0,0 0-1 0 0,1 1 1 0 0,-1-1-1 0 0,0 1 1 0 0,0-1-1 0 0,-1 1 1 0 0,1-1-1 0 0,0 1 0 0 0,-1 0 1 0 0,1 0-1 0 0,-1-1 1 0 0,0 1-1 0 0,0 0 1 0 0,0 1-1 0 0,0-1 1 0 0,0 0-1 0 0,0 0 1 0 0,0 1-1 0 0,-1 0 0 0 0,1-1 1 0 0,-1 1-1 0 0,1 0 1 0 0,-1 0-1 0 0,1 0 1 0 0,-1 0-1 0 0,0 1 1 0 0,1-1-1 0 0,-1 1 0 0 0,0 0 1 0 0,-3-1-1 0 0,3 1-60 0 0,0 0 0 0 0,0 0 0 0 0,0 0 0 0 0,0 0 0 0 0,0 0 0 0 0,0 0-1 0 0,0 1 1 0 0,0 0 0 0 0,0-1 0 0 0,0 1 0 0 0,0 0 0 0 0,0 0 0 0 0,0 1 0 0 0,0-1-1 0 0,1 1 1 0 0,-1-1 0 0 0,1 1 0 0 0,-5 3 0 0 0,3 0-17 0 0,1-1 1 0 0,-1 0-1 0 0,0 1 0 0 0,1 0 1 0 0,0 0-1 0 0,0 0 0 0 0,1 0 0 0 0,-1 0 1 0 0,-1 9-1 0 0,0 0 28 0 0,0 1 0 0 0,1 0 0 0 0,1 0 0 0 0,0 0 0 0 0,1 1 0 0 0,2 27 0 0 0,0-34 36 0 0,1 0 0 0 0,0 0 1 0 0,0 0-1 0 0,1 0 1 0 0,0 0-1 0 0,7 15 1 0 0,9 4-2343 0 0,-10-21-594 0 0,6-4-1563 0 0</inkml:trace>
</inkml:ink>
</file>

<file path=ppt/ink/ink4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6:07.653"/>
    </inkml:context>
    <inkml:brush xml:id="br0">
      <inkml:brushProperty name="width" value="0.1" units="cm"/>
      <inkml:brushProperty name="height" value="0.1" units="cm"/>
      <inkml:brushProperty name="color" value="#F6630D"/>
    </inkml:brush>
  </inkml:definitions>
  <inkml:trace contextRef="#ctx0" brushRef="#br0">0 147 1108 0 0,'0'0'7447'0'0,"7"14"-7109"0"0,2 4 23 0 0,0 0-1 0 0,-2 0 1 0 0,0 1 0 0 0,-1 1-1 0 0,4 26 1 0 0,-9-42-214 0 0,2 38 178 0 0,-3-41-227 0 0,0 1 1 0 0,0-1-1 0 0,0 0 0 0 0,0 0 0 0 0,0 1 1 0 0,0-1-1 0 0,0 0 0 0 0,0 0 1 0 0,0 0-1 0 0,-1 1 0 0 0,1-1 1 0 0,-1 0-1 0 0,1 0 0 0 0,-1 0 1 0 0,1 0-1 0 0,-1 0 0 0 0,1 1 0 0 0,-1-1 1 0 0,0 0-1 0 0,0 0 0 0 0,1-1 1 0 0,-1 1-1 0 0,0 0 0 0 0,0 0 1 0 0,0 0-1 0 0,-2 0 0 0 0,2-1-29 0 0,0 0 1 0 0,0 0-1 0 0,0 0 0 0 0,-1-1 0 0 0,1 1 1 0 0,0 0-1 0 0,0-1 0 0 0,0 1 0 0 0,0-1 0 0 0,0 1 1 0 0,0-1-1 0 0,0 0 0 0 0,0 1 0 0 0,0-1 0 0 0,0 0 1 0 0,0 0-1 0 0,0 0 0 0 0,1 0 0 0 0,-1 0 0 0 0,0 0 1 0 0,1 0-1 0 0,-1 0 0 0 0,1 0 0 0 0,-1 0 0 0 0,1 0 1 0 0,-1 0-1 0 0,1 0 0 0 0,-1 0 0 0 0,1 0 0 0 0,0-1 1 0 0,0 1-1 0 0,0-1 0 0 0,-7-40 1614 0 0,8 32-1746 0 0,0 0 0 0 0,1 1 0 0 0,-1-1 0 0 0,2 0 0 0 0,0 1 0 0 0,0-1 1 0 0,0 1-1 0 0,1 0 0 0 0,1 0 0 0 0,0 1 0 0 0,0-1 0 0 0,0 1 0 0 0,12-13 0 0 0,-1 2-149 0 0,1 1-1 0 0,0 1 0 0 0,1 1 1 0 0,30-21-1 0 0,-36 29-65 0 0,0 1 0 0 0,1 0 0 0 0,0 1 0 0 0,0 0 0 0 0,0 1 0 0 0,1 0 0 0 0,27-5 0 0 0,-25 8-1528 0 0,1 0 0 0 0,0 1 0 0 0,30 2-1 0 0,-20 2-2750 0 0</inkml:trace>
</inkml:ink>
</file>

<file path=ppt/ink/ink4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6:08.090"/>
    </inkml:context>
    <inkml:brush xml:id="br0">
      <inkml:brushProperty name="width" value="0.1" units="cm"/>
      <inkml:brushProperty name="height" value="0.1" units="cm"/>
      <inkml:brushProperty name="color" value="#F6630D"/>
    </inkml:brush>
  </inkml:definitions>
  <inkml:trace contextRef="#ctx0" brushRef="#br0">235 95 4104 0 0,'0'0'2718'0'0,"8"-12"-627"0"0,-5 8-1780 0 0,27-40 1162 0 0,-9 10 2674 0 0,-72 118-4343 0 0,4 3 0 0 0,4 1 0 0 0,4 3 0 0 0,-30 104 0 0 0,55-144 278 0 0,3 1-1 0 0,2 0 1 0 0,-4 89-1 0 0,12-103-117 0 0,3 1 0 0 0,1 0 0 0 0,1-1 0 0 0,3 0-1 0 0,19 65 1 0 0,-10-55 46 0 0,31 66 0 0 0,-38-96 30 0 0,1 1-1 0 0,1-1 1 0 0,1-1-1 0 0,1 0 0 0 0,0 0 1 0 0,17 15-1 0 0,-30-32-14 0 0,0 1-1 0 0,0-1 0 0 0,1 1 1 0 0,-1-1-1 0 0,1 1 1 0 0,-1-1-1 0 0,0 1 0 0 0,1-1 1 0 0,-1 1-1 0 0,1-1 0 0 0,-1 0 1 0 0,1 1-1 0 0,-1-1 1 0 0,1 0-1 0 0,0 1 0 0 0,-1-1 1 0 0,1 0-1 0 0,-1 0 0 0 0,1 1 1 0 0,0-1-1 0 0,-1 0 0 0 0,1 0 1 0 0,-1 0-1 0 0,1 0 1 0 0,0 0-1 0 0,-1 0 0 0 0,1 0 1 0 0,0 0-1 0 0,-1 0 0 0 0,1 0 1 0 0,-1 0-1 0 0,1 0 1 0 0,0-1-1 0 0,-1 1 0 0 0,1 0 1 0 0,-1 0-1 0 0,1-1 0 0 0,0 1 1 0 0,-1 0-1 0 0,1-1 1 0 0,-1 1-1 0 0,1 0 0 0 0,-1-1 1 0 0,1 1-1 0 0,-1-1 0 0 0,0 1 1 0 0,1-1-1 0 0,-1 1 1 0 0,0-1-1 0 0,1 1 0 0 0,-1-1 1 0 0,0 0-1 0 0,1 1 0 0 0,-1-1 1 0 0,0 1-1 0 0,0-1 1 0 0,0 0-1 0 0,0 1 0 0 0,0-1 1 0 0,1 0-1 0 0,-1 0 0 0 0,3-52-2727 0 0,-2 41 1358 0 0,0-12-3122 0 0,4-10-1802 0 0</inkml:trace>
  <inkml:trace contextRef="#ctx0" brushRef="#br0" timeOffset="1">552 444 52 0 0,'0'0'236'0'0</inkml:trace>
</inkml:ink>
</file>

<file path=ppt/ink/ink4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6:08.952"/>
    </inkml:context>
    <inkml:brush xml:id="br0">
      <inkml:brushProperty name="width" value="0.1" units="cm"/>
      <inkml:brushProperty name="height" value="0.1" units="cm"/>
      <inkml:brushProperty name="color" value="#F6630D"/>
    </inkml:brush>
  </inkml:definitions>
  <inkml:trace contextRef="#ctx0" brushRef="#br0">109 1 7937 0 0,'0'0'6932'0'0,"-1"3"-8135"0"0,-4 24 1330 0 0,-1-1-1 0 0,-2 0 1 0 0,0 0-1 0 0,-2 0 1 0 0,-15 28 0 0 0,-16 18-4129 0 0,37-67 2359 0 0</inkml:trace>
</inkml:ink>
</file>

<file path=ppt/ink/ink4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6:09.388"/>
    </inkml:context>
    <inkml:brush xml:id="br0">
      <inkml:brushProperty name="width" value="0.1" units="cm"/>
      <inkml:brushProperty name="height" value="0.1" units="cm"/>
      <inkml:brushProperty name="color" value="#F6630D"/>
    </inkml:brush>
  </inkml:definitions>
  <inkml:trace contextRef="#ctx0" brushRef="#br0">74 35 4408 0 0,'0'0'5372'0'0,"-11"11"-5231"0"0,-35 39-209 0 0,44-48 65 0 0,1 0 0 0 0,-1 0 0 0 0,1 0 0 0 0,-1 0 0 0 0,1 1 0 0 0,0-1 0 0 0,0 0 0 0 0,0 1 0 0 0,0-1 0 0 0,0 1 0 0 0,0-1 0 0 0,1 1 0 0 0,-1-1-1 0 0,1 1 1 0 0,-1 3 0 0 0,2-5-6 0 0,-1 1-1 0 0,0-1 0 0 0,1 1 1 0 0,-1-1-1 0 0,0 1 0 0 0,1-1 1 0 0,0 0-1 0 0,-1 1 0 0 0,1-1 1 0 0,0 0-1 0 0,0 1 0 0 0,0-1 0 0 0,0 0 1 0 0,0 0-1 0 0,0 0 0 0 0,0 0 1 0 0,0 0-1 0 0,2 2 0 0 0,0-1 138 0 0,0-1 0 0 0,-1 1 0 0 0,1-1 0 0 0,0 0 0 0 0,0 0 0 0 0,0 0 0 0 0,0 0 0 0 0,0-1 0 0 0,0 1 0 0 0,0-1 0 0 0,0 1 0 0 0,0-1 0 0 0,0 0 0 0 0,0 0 0 0 0,1-1 0 0 0,-1 1 0 0 0,0-1 0 0 0,0 1 0 0 0,5-3 0 0 0,-3 0 111 0 0,0 0-1 0 0,0 0 0 0 0,0-1 1 0 0,0 0-1 0 0,0 1 0 0 0,-1-2 1 0 0,0 1-1 0 0,0 0 0 0 0,0-1 1 0 0,0 0-1 0 0,-1 0 0 0 0,0 0 1 0 0,3-7-1 0 0,-2 4-284 0 0,0 0 1 0 0,-1-1 0 0 0,-1 1-1 0 0,1-1 1 0 0,-1 0-1 0 0,-1 1 1 0 0,0-1-1 0 0,1-12 1 0 0,-3 20-49 0 0,1 0-1 0 0,0 0 1 0 0,0 0 0 0 0,-1 1-1 0 0,1-1 1 0 0,0 0 0 0 0,-1 0-1 0 0,1 1 1 0 0,-1-1 0 0 0,1 0 0 0 0,-1 1-1 0 0,1-1 1 0 0,-1 1 0 0 0,0-1-1 0 0,1 1 1 0 0,-1-1 0 0 0,0 1-1 0 0,1-1 1 0 0,-1 1 0 0 0,0-1-1 0 0,1 1 1 0 0,-1 0 0 0 0,0-1-1 0 0,0 1 1 0 0,0 0 0 0 0,1 0-1 0 0,-1 0 1 0 0,0 0 0 0 0,0 0-1 0 0,0 0 1 0 0,1 0 0 0 0,-1 0 0 0 0,0 0-1 0 0,0 0 1 0 0,0 0 0 0 0,-1 1-1 0 0,-3-1-821 0 0,1 1 1 0 0,-1-1-1 0 0,0 1 0 0 0,1 0 0 0 0,-10 4 0 0 0,-11 8-2863 0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8:02.499"/>
    </inkml:context>
    <inkml:brush xml:id="br0">
      <inkml:brushProperty name="width" value="0.035" units="cm"/>
      <inkml:brushProperty name="height" value="0.035" units="cm"/>
    </inkml:brush>
  </inkml:definitions>
  <inkml:trace contextRef="#ctx0" brushRef="#br0">1273 201 1188,'-2'-4'205,"-1"0"0,0 0 1,0 0-1,0 0 0,-1 1 0,1 0 0,-1-1 0,0 1 1,0 0-1,0 1 0,0-1 0,-1 1 0,1 0 0,-1 0 1,1 0-1,-6-1 0,-12-3-138,0 1 1,-28-2-1,24 3 407,-201-21 587,-20-3 23,171 15-627,-59-11-52,-254-12 1,386 36-300,-3 0-393,14 3-2388,1-3 682</inkml:trace>
</inkml:ink>
</file>

<file path=ppt/ink/ink4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6:10.385"/>
    </inkml:context>
    <inkml:brush xml:id="br0">
      <inkml:brushProperty name="width" value="0.1" units="cm"/>
      <inkml:brushProperty name="height" value="0.1" units="cm"/>
      <inkml:brushProperty name="color" value="#F6630D"/>
    </inkml:brush>
  </inkml:definitions>
  <inkml:trace contextRef="#ctx0" brushRef="#br0">0 11 248 0 0,'0'0'4799'0'0,"15"10"151"0"0,-7-11-3211 0 0,17-1-1095 0 0,-24 2-643 0 0,-1 0-1 0 0,1 0 1 0 0,-1 0-1 0 0,1 0 1 0 0,-1 0-1 0 0,1 0 1 0 0,-1 0-1 0 0,1 0 1 0 0,-1 0-1 0 0,1 0 1 0 0,-1 0-1 0 0,1 0 1 0 0,-1 0-1 0 0,1 0 1 0 0,-1 1-1 0 0,0-1 1 0 0,1 0 0 0 0,-1 0-1 0 0,1 1 1 0 0,-1-1-1 0 0,1 0 1 0 0,-1 1-1 0 0,0-1 1 0 0,1 0-1 0 0,-1 1 1 0 0,0-1-1 0 0,1 0 1 0 0,-1 1-1 0 0,0-1 1 0 0,0 1-1 0 0,1-1 1 0 0,-1 1-1 0 0,0-1 1 0 0,0 1-1 0 0,-3 1 130 0 0,-1-1 0 0 0,0 0 0 0 0,0 0 0 0 0,0-1-1 0 0,0 1 1 0 0,0-1 0 0 0,0 0 0 0 0,0 0 0 0 0,-5-1-1 0 0,6 1-50 0 0,3 1-65 0 0,-1-1 0 0 0,1 0-1 0 0,0 0 1 0 0,-1 0 0 0 0,1 0-1 0 0,-1 0 1 0 0,1 0-1 0 0,-1 0 1 0 0,1 0 0 0 0,-1 0-1 0 0,1 0 1 0 0,-1 0 0 0 0,1-1-1 0 0,-1 1 1 0 0,1 0 0 0 0,-1 0-1 0 0,1 0 1 0 0,0-1 0 0 0,-1 1-1 0 0,1 0 1 0 0,-1 0 0 0 0,1-1-1 0 0,0 1 1 0 0,-1 0-1 0 0,1-1 1 0 0,0 1 0 0 0,-1-1-1 0 0,1 1 1 0 0,0 0 0 0 0,0-1-1 0 0,-1 1 1 0 0,1-1 0 0 0,0 1-1 0 0,0 0 1 0 0,0-1 0 0 0,0 1-1 0 0,-1-1 1 0 0,1 1 0 0 0,0-1-1 0 0,0 1 1 0 0,0-1 0 0 0,0 1-1 0 0,0-1 1 0 0,0 1-1 0 0,0-1 1 0 0,0 1 0 0 0,1-1-1 0 0,-1 0-29 0 0,0 0-1 0 0,1 0 1 0 0,-1 0-1 0 0,1 0 1 0 0,-1 0-1 0 0,1 1 0 0 0,-1-1 1 0 0,1 0-1 0 0,0 0 1 0 0,-1 0-1 0 0,1 1 1 0 0,0-1-1 0 0,0 0 0 0 0,-1 1 1 0 0,1-1-1 0 0,0 1 1 0 0,0-1-1 0 0,0 1 1 0 0,0-1-1 0 0,0 1 0 0 0,0 0 1 0 0,2-1-1 0 0,6 0 166 0 0,1 0 0 0 0,-1 1-1 0 0,1 0 1 0 0,-1 1-1 0 0,1 0 1 0 0,-1 0 0 0 0,0 1-1 0 0,1 1 1 0 0,15 5 0 0 0,-22-7-215 0 0,-1 0 1 0 0,1 0 0 0 0,-1 0-1 0 0,1 0 1 0 0,-1 0-1 0 0,0 1 1 0 0,1-1 0 0 0,-1 1-1 0 0,0-1 1 0 0,0 1 0 0 0,0 0-1 0 0,0 0 1 0 0,0 0 0 0 0,-1 0-1 0 0,1 0 1 0 0,-1 1 0 0 0,1-1-1 0 0,-1 0 1 0 0,0 1 0 0 0,0-1-1 0 0,0 1 1 0 0,0-1 0 0 0,0 1-1 0 0,0 0 1 0 0,-1-1 0 0 0,1 1-1 0 0,-1 0 1 0 0,0-1 0 0 0,0 1-1 0 0,0 0 1 0 0,0 0 0 0 0,0-1-1 0 0,-1 1 1 0 0,1 0 0 0 0,-1-1-1 0 0,0 1 1 0 0,1-1 0 0 0,-4 6-1 0 0,2-4-558 0 0,0 0-1 0 0,0 0 0 0 0,-1 0 1 0 0,0 0-1 0 0,0-1 0 0 0,-3 4 1 0 0,-11 6-3843 0 0</inkml:trace>
</inkml:ink>
</file>

<file path=ppt/ink/ink4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6:10.929"/>
    </inkml:context>
    <inkml:brush xml:id="br0">
      <inkml:brushProperty name="width" value="0.1" units="cm"/>
      <inkml:brushProperty name="height" value="0.1" units="cm"/>
      <inkml:brushProperty name="color" value="#F6630D"/>
    </inkml:brush>
  </inkml:definitions>
  <inkml:trace contextRef="#ctx0" brushRef="#br0">275 0 1252 0 0,'0'0'7610'0'0,"9"16"-6991"0"0,7 12-227 0 0,-2 1 1 0 0,0 0 0 0 0,-2 1-1 0 0,15 56 1 0 0,-22-59-193 0 0,-2 1 0 0 0,-1-1 0 0 0,0 1 1 0 0,-6 50-1 0 0,3-66-108 0 0,-1 0 0 0 0,0-1 0 0 0,-1 1 0 0 0,0 0 1 0 0,0-1-1 0 0,-2 0 0 0 0,1 0 0 0 0,-1 0 0 0 0,-1 0 1 0 0,0-1-1 0 0,-1 0 0 0 0,0 0 0 0 0,-12 14 0 0 0,12-19 7 0 0,1 0-1 0 0,-1 0 0 0 0,1-1 1 0 0,-1 0-1 0 0,-1 0 0 0 0,1 0 1 0 0,0-1-1 0 0,-1 0 1 0 0,0-1-1 0 0,1 0 0 0 0,-1 0 1 0 0,0 0-1 0 0,0-1 0 0 0,0-1 1 0 0,0 1-1 0 0,0-1 0 0 0,-1 0 1 0 0,1-1-1 0 0,0 0 0 0 0,0-1 1 0 0,1 1-1 0 0,-12-5 1 0 0,12 4-223 0 0,-1-1 0 0 0,1 0 0 0 0,0-1 0 0 0,1 1 0 0 0,-1-1 1 0 0,1-1-1 0 0,-1 1 0 0 0,1-1 0 0 0,0 0 0 0 0,-8-9 0 0 0,10 8-329 0 0,0 1-1 0 0,1 0 0 0 0,-1-1 0 0 0,1 0 1 0 0,0 0-1 0 0,0 0 0 0 0,1 0 1 0 0,0 0-1 0 0,0-1 0 0 0,0 1 1 0 0,1-1-1 0 0,0 1 0 0 0,0-10 0 0 0,1-25-4873 0 0</inkml:trace>
</inkml:ink>
</file>

<file path=ppt/ink/ink4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6:11.323"/>
    </inkml:context>
    <inkml:brush xml:id="br0">
      <inkml:brushProperty name="width" value="0.1" units="cm"/>
      <inkml:brushProperty name="height" value="0.1" units="cm"/>
      <inkml:brushProperty name="color" value="#F6630D"/>
    </inkml:brush>
  </inkml:definitions>
  <inkml:trace contextRef="#ctx0" brushRef="#br0">0 39 4072 0 0,'0'0'5504'0'0,"1"12"-6786"0"0,3 39 1320 0 0,-4-49-18 0 0,1 0 0 0 0,-1 0 0 0 0,1 0 0 0 0,0-1 0 0 0,0 1-1 0 0,0 0 1 0 0,0 0 0 0 0,0 0 0 0 0,0-1 0 0 0,1 1 0 0 0,-1-1 0 0 0,1 1 0 0 0,-1-1-1 0 0,1 1 1 0 0,-1-1 0 0 0,1 0 0 0 0,0 0 0 0 0,-1 0 0 0 0,1 0 0 0 0,0 0 0 0 0,0 0 0 0 0,0 0-1 0 0,0-1 1 0 0,3 2 0 0 0,3-1 240 0 0,0 1 1 0 0,0-1-1 0 0,-1 0 0 0 0,11-1 1 0 0,-17 0-205 0 0,5 0 140 0 0,0-1 1 0 0,0 1-1 0 0,-1-1 1 0 0,1 0-1 0 0,0 0 1 0 0,-1-1-1 0 0,1 0 1 0 0,-1 0-1 0 0,0 0 1 0 0,1 0-1 0 0,-1-1 1 0 0,0 0-1 0 0,-1 0 1 0 0,1-1-1 0 0,0 1 1 0 0,-1-1-1 0 0,0 0 1 0 0,0 0-1 0 0,0 0 1 0 0,0-1-1 0 0,-1 1 1 0 0,1-1-1 0 0,-1 0 1 0 0,-1 0-1 0 0,1 0 1 0 0,-1-1-1 0 0,1 1 1 0 0,-1 0-1 0 0,-1-1 1 0 0,1 1-1 0 0,-1-1 1 0 0,0 0-1 0 0,0-10 1 0 0,-1 16-221 0 0,0-1 1 0 0,0 1 0 0 0,0-1 0 0 0,0 1 0 0 0,0-1 0 0 0,-1 1 0 0 0,1 0 0 0 0,0-1 0 0 0,0 1 0 0 0,0-1-1 0 0,-1 1 1 0 0,1-1 0 0 0,0 1 0 0 0,0 0 0 0 0,-1-1 0 0 0,1 1 0 0 0,0-1 0 0 0,-1 1 0 0 0,1 0 0 0 0,-1-1 0 0 0,1 1-1 0 0,0 0 1 0 0,-1 0 0 0 0,1-1 0 0 0,-1 1 0 0 0,1 0 0 0 0,-1 0 0 0 0,0-1 0 0 0,-20 0-1131 0 0,-21 8-1123 0 0,27-2 899 0 0,0 1 0 0 0,0 1 0 0 0,1 0 0 0 0,-25 16 0 0 0,7 0-2339 0 0</inkml:trace>
</inkml:ink>
</file>

<file path=ppt/ink/ink4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6:11.746"/>
    </inkml:context>
    <inkml:brush xml:id="br0">
      <inkml:brushProperty name="width" value="0.1" units="cm"/>
      <inkml:brushProperty name="height" value="0.1" units="cm"/>
      <inkml:brushProperty name="color" value="#F6630D"/>
    </inkml:brush>
  </inkml:definitions>
  <inkml:trace contextRef="#ctx0" brushRef="#br0">0 1 5216 0 0,'0'0'8128'0'0,"13"0"-8075"0"0,33 0 76 0 0,0 1 0 0 0,79 14 0 0 0,-106-11-243 0 0,-1 0-247 0 0,-1 0 0 0 0,1 1 0 0 0,26 12 0 0 0,-36-11-1325 0 0</inkml:trace>
</inkml:ink>
</file>

<file path=ppt/ink/ink4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6:12.165"/>
    </inkml:context>
    <inkml:brush xml:id="br0">
      <inkml:brushProperty name="width" value="0.1" units="cm"/>
      <inkml:brushProperty name="height" value="0.1" units="cm"/>
      <inkml:brushProperty name="color" value="#F6630D"/>
    </inkml:brush>
  </inkml:definitions>
  <inkml:trace contextRef="#ctx0" brushRef="#br0">87 1 4212 0 0,'0'0'8455'0'0,"-1"5"-9149"0"0,-12 107 1512 0 0,-32 126-1 0 0,44-235-812 0 0,-11 36 242 0 0,0-4-1501 0 0,9-12-2809 0 0</inkml:trace>
</inkml:ink>
</file>

<file path=ppt/ink/ink4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6:12.725"/>
    </inkml:context>
    <inkml:brush xml:id="br0">
      <inkml:brushProperty name="width" value="0.1" units="cm"/>
      <inkml:brushProperty name="height" value="0.1" units="cm"/>
      <inkml:brushProperty name="color" value="#F6630D"/>
    </inkml:brush>
  </inkml:definitions>
  <inkml:trace contextRef="#ctx0" brushRef="#br0">191 42 92 0 0,'0'0'11985'0'0,"7"-8"-8545"0"0,1-20-3055 0 0,-5 22-31 0 0,-3 20-995 0 0,-6 15 812 0 0,-1-1 0 0 0,-1-1-1 0 0,-1 1 1 0 0,-22 44-1 0 0,26-61-146 0 0,-31 77 162 0 0,20-45 14 0 0,-2-1 0 0 0,-31 52 0 0 0,35-77 431 0 0,4-10-1547 0 0</inkml:trace>
</inkml:ink>
</file>

<file path=ppt/ink/ink4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6:14.271"/>
    </inkml:context>
    <inkml:brush xml:id="br0">
      <inkml:brushProperty name="width" value="0.1" units="cm"/>
      <inkml:brushProperty name="height" value="0.1" units="cm"/>
      <inkml:brushProperty name="color" value="#F6630D"/>
    </inkml:brush>
  </inkml:definitions>
  <inkml:trace contextRef="#ctx0" brushRef="#br0">194 1 508 0 0,'-2'4'12114'0'0,"4"-4"-12106"0"0,-2 0-86 0 0,-1 0-363 0 0,1 1 497 0 0,-1-1-1 0 0,0 1 1 0 0,1-1 0 0 0,-1 0-1 0 0,0 0 1 0 0,1 1 0 0 0,-1-1-1 0 0,1 0 1 0 0,-1 0 0 0 0,0 0-1 0 0,0 0 1 0 0,1 0 0 0 0,-1 0-1 0 0,0 0 1 0 0,1 0 0 0 0,-1 0-1 0 0,0 0 1 0 0,1 0 0 0 0,-2 0-1 0 0,-2-2 1168 0 0,17-1-1471 0 0,-11 3 208 0 0,0 0 0 0 0,1 0 0 0 0,-1 0 0 0 0,0 0 0 0 0,1 0 0 0 0,-1 0 0 0 0,0 1 0 0 0,1-1 0 0 0,-1 1 0 0 0,0 0 1 0 0,0 0-1 0 0,0-1 0 0 0,1 1 0 0 0,-1 0 0 0 0,0 1 0 0 0,0-1 0 0 0,0 0 0 0 0,-1 1 0 0 0,1-1 0 0 0,2 3 0 0 0,-2-1 23 0 0,1 0-1 0 0,-1 0 0 0 0,0 0 1 0 0,-1 1-1 0 0,1-1 0 0 0,0 0 1 0 0,-1 1-1 0 0,0 0 0 0 0,0-1 1 0 0,0 1-1 0 0,1 6 0 0 0,-2-3 73 0 0,1 0-1 0 0,-1-1 0 0 0,0 1 0 0 0,0 0 0 0 0,-1-1 0 0 0,0 1 0 0 0,0 0 1 0 0,-1-1-1 0 0,0 1 0 0 0,0-1 0 0 0,0 0 0 0 0,-1 1 0 0 0,0-1 0 0 0,-4 7 1 0 0,-2-4-57 0 0,1 0 1 0 0,-2 0-1 0 0,0 0 1 0 0,0-1 0 0 0,0-1-1 0 0,-1 0 1 0 0,0 0 0 0 0,-18 7-1 0 0,13-7-1418 0 0,0-1 1 0 0,0 0-1 0 0,-21 3 0 0 0,-1-4-4265 0 0</inkml:trace>
</inkml:ink>
</file>

<file path=ppt/ink/ink4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6:14.676"/>
    </inkml:context>
    <inkml:brush xml:id="br0">
      <inkml:brushProperty name="width" value="0.1" units="cm"/>
      <inkml:brushProperty name="height" value="0.1" units="cm"/>
      <inkml:brushProperty name="color" value="#F6630D"/>
    </inkml:brush>
  </inkml:definitions>
  <inkml:trace contextRef="#ctx0" brushRef="#br0">156 0 4072 0 0,'0'0'7776'0'0,"-13"7"-7616"0"0,-46 24-42 0 0,53-27-130 0 0,0 0 0 0 0,1 1 0 0 0,-1-1 0 0 0,1 1 0 0 0,0 0 0 0 0,1 1 0 0 0,-1-1 0 0 0,1 1 0 0 0,0 0 0 0 0,0 0 0 0 0,1 0 0 0 0,0 0 0 0 0,-4 12 0 0 0,3-6-107 0 0,0 0-1 0 0,2 1 1 0 0,-1-1 0 0 0,2 1 0 0 0,-1 23-1 0 0,2-34 44 0 0,0 0 1 0 0,0 0-1 0 0,0 0 0 0 0,0 0 0 0 0,1 0 0 0 0,-1-1 0 0 0,0 1 0 0 0,1 0 0 0 0,0 0 0 0 0,-1 0 0 0 0,1-1 0 0 0,0 1 1 0 0,0 0-1 0 0,0-1 0 0 0,0 1 0 0 0,0-1 0 0 0,0 1 0 0 0,1-1 0 0 0,-1 0 0 0 0,0 1 0 0 0,1-1 0 0 0,-1 0 0 0 0,2 1 1 0 0,1 0-66 0 0,0 0 1 0 0,0-1 0 0 0,0 0 0 0 0,-1 0 0 0 0,1 0 0 0 0,0 0 0 0 0,1 0 0 0 0,-1-1 0 0 0,0 1 0 0 0,5-1-1 0 0,8-2-783 0 0,1 0-1 0 0,-1 0 0 0 0,33-10 0 0 0,-13 0-623 0 0,-5 1 48 0 0</inkml:trace>
</inkml:ink>
</file>

<file path=ppt/ink/ink4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6:15.115"/>
    </inkml:context>
    <inkml:brush xml:id="br0">
      <inkml:brushProperty name="width" value="0.1" units="cm"/>
      <inkml:brushProperty name="height" value="0.1" units="cm"/>
      <inkml:brushProperty name="color" value="#F6630D"/>
    </inkml:brush>
  </inkml:definitions>
  <inkml:trace contextRef="#ctx0" brushRef="#br0">181 7 64 0 0,'0'0'11073'0'0,"-13"3"-10848"0"0,-2 2-199 0 0,-1 1 0 0 0,0 1 0 0 0,1 0 1 0 0,0 0-1 0 0,-15 12 0 0 0,24-15-58 0 0,0 1 1 0 0,1-1-1 0 0,-1 1 0 0 0,1 0 1 0 0,0 1-1 0 0,1-1 1 0 0,-7 11-1 0 0,9-13 2 0 0,0 0 0 0 0,0 1 0 0 0,1-1 0 0 0,0 1 0 0 0,0 0-1 0 0,0-1 1 0 0,0 1 0 0 0,0 0 0 0 0,1-1 0 0 0,-1 1 0 0 0,1 0 0 0 0,0 0 0 0 0,0-1 0 0 0,1 1 0 0 0,-1 0-1 0 0,2 3 1 0 0,-1-4 46 0 0,0-1-1 0 0,0 0 0 0 0,0 0 0 0 0,0 0 1 0 0,1 0-1 0 0,-1 0 0 0 0,1 0 1 0 0,-1-1-1 0 0,1 1 0 0 0,0 0 0 0 0,0-1 1 0 0,-1 1-1 0 0,1-1 0 0 0,0 0 1 0 0,0 1-1 0 0,1-1 0 0 0,-1 0 1 0 0,0 0-1 0 0,0 0 0 0 0,1-1 0 0 0,-1 1 1 0 0,0-1-1 0 0,5 1 0 0 0,7 2 237 0 0,0-2 0 0 0,24 0-1 0 0,-35-1-235 0 0,7 0 144 0 0,-1-1 0 0 0,0-1 0 0 0,0 0 0 0 0,0 0-1 0 0,0 0 1 0 0,0-1 0 0 0,0-1 0 0 0,-1 0 0 0 0,0 0-1 0 0,1 0 1 0 0,-2-1 0 0 0,14-10 0 0 0,-18 12-129 0 0,1 1 1 0 0,0-2 0 0 0,-1 1-1 0 0,1 0 1 0 0,-1-1 0 0 0,0 1 0 0 0,0-1-1 0 0,0 0 1 0 0,-1 0 0 0 0,1 0-1 0 0,-1-1 1 0 0,0 1 0 0 0,0 0-1 0 0,-1-1 1 0 0,1 0 0 0 0,-1 1-1 0 0,0-1 1 0 0,0 0 0 0 0,0 1 0 0 0,-1-1-1 0 0,0 0 1 0 0,0 0 0 0 0,0 0-1 0 0,-1 1 1 0 0,1-1 0 0 0,-2-5-1 0 0,1 7-113 0 0,0 1 0 0 0,-1 0 0 0 0,1-1-1 0 0,-1 1 1 0 0,1 0 0 0 0,-1 0 0 0 0,1 0-1 0 0,-1 0 1 0 0,0 0 0 0 0,0 0-1 0 0,0 0 1 0 0,0 0 0 0 0,-1 1 0 0 0,1 0-1 0 0,0-1 1 0 0,-1 1 0 0 0,1 0 0 0 0,-1 0-1 0 0,1 0 1 0 0,-5-1 0 0 0,-4-1-1268 0 0,-1 1 0 0 0,0 0-1 0 0,-13-1 1 0 0,22 3 718 0 0,-9-2-2245 0 0</inkml:trace>
</inkml:ink>
</file>

<file path=ppt/ink/ink4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6:15.570"/>
    </inkml:context>
    <inkml:brush xml:id="br0">
      <inkml:brushProperty name="width" value="0.1" units="cm"/>
      <inkml:brushProperty name="height" value="0.1" units="cm"/>
      <inkml:brushProperty name="color" value="#F6630D"/>
    </inkml:brush>
  </inkml:definitions>
  <inkml:trace contextRef="#ctx0" brushRef="#br0">186 1 5184 0 0,'0'0'7492'0'0,"-2"8"-8329"0"0,-57 225 1716 0 0,14-114-2589 0 0,29-86-1496 0 0,-26 44 1 0 0,21-46-1392 0 0</inkml:trace>
  <inkml:trace contextRef="#ctx0" brushRef="#br0" timeOffset="1">279 511 6765 0 0,'0'0'4340'0'0,"-7"75"-4288"0"0,-5-50 60 0 0,-2 5 84 0 0,-8 1-196 0 0,-7 1-324 0 0,-6 0-1056 0 0,7-7-980 0 0,-22 2-2337 0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8:02.966"/>
    </inkml:context>
    <inkml:brush xml:id="br0">
      <inkml:brushProperty name="width" value="0.035" units="cm"/>
      <inkml:brushProperty name="height" value="0.035" units="cm"/>
    </inkml:brush>
  </inkml:definitions>
  <inkml:trace contextRef="#ctx0" brushRef="#br0">1303 192 3656,'1'0'91,"-1"0"0,0-1 0,0 1 0,1 0-1,-1 0 1,0-1 0,0 1 0,0 0 0,0 0-1,1-1 1,-1 1 0,0 0 0,0 0 0,0-1-1,0 1 1,0 0 0,0-1 0,0 1 0,0 0-1,0-1 1,0 1 0,0 0 0,0 0 0,0-1-1,0 1 1,0 0 0,0-1 0,0 1 0,0 0-1,0-1 1,0 1 0,0 0 0,-1 0 0,1-1-1,0 1 1,0 0 0,0 0 0,-1-1 0,-13-7 428,-20-1-985,-81-9 644,-183-5 1,-118 32 932,317-4-38,-172-15 0,268 10-1007,0 0 0,0 0 0,0 0 0,1-1 0,-1 0 0,0 1 0,0-1-1,0 0 1,1 0 0,-1-1 0,0 1 0,1 0 0,-1-1 0,1 0 0,0 1 0,-5-5 0,6 3 2,0 1 1,0-1-1,0 0 1,0 0-1,0 1 0,1-1 1,0 0-1,-1 0 1,1 0-1,0 0 1,0 0-1,1 1 0,-1-1 1,0 0-1,1 0 1,1-4-1,-1 4-52,0 0 0,0 0 0,1 0-1,-1 1 1,0-1 0,1 0 0,0 1 0,0-1-1,-1 1 1,6-4 0,9-16 101,-31 26-4890,-7-1 2215</inkml:trace>
</inkml:ink>
</file>

<file path=ppt/ink/ink4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6:15.974"/>
    </inkml:context>
    <inkml:brush xml:id="br0">
      <inkml:brushProperty name="width" value="0.1" units="cm"/>
      <inkml:brushProperty name="height" value="0.1" units="cm"/>
      <inkml:brushProperty name="color" value="#F6630D"/>
    </inkml:brush>
  </inkml:definitions>
  <inkml:trace contextRef="#ctx0" brushRef="#br0">223 0 4196 0 0,'0'0'9939'0'0,"-5"14"-10924"0"0,-81 197 1433 0 0,80-200-428 0 0,-46 84 293 0 0,45-85-208 0 0,1-1 0 0 0,-1 0 0 0 0,-1 0 0 0 0,0 0 0 0 0,0-1 0 0 0,-1 0 0 0 0,-11 8 0 0 0,19-46 1562 0 0,3 21-1757 0 0,0 0 0 0 0,0 1 1 0 0,1-1-1 0 0,0 1 0 0 0,1 0 1 0 0,0 0-1 0 0,6-11 0 0 0,40-52-329 0 0,-39 56 359 0 0,13-17 38 0 0,1 1 0 0 0,1 1-1 0 0,45-39 1 0 0,-71 69 6 0 0,1-1 0 0 0,-1 1 0 0 0,1-1 0 0 0,-1 1 0 0 0,1 0 0 0 0,0-1 0 0 0,-1 1 1 0 0,1 0-1 0 0,0-1 0 0 0,-1 1 0 0 0,1 0 0 0 0,0 0 0 0 0,-1-1 0 0 0,1 1 0 0 0,0 0 0 0 0,0 0 0 0 0,-1 0 0 0 0,1 0 0 0 0,0 0 0 0 0,0 0 0 0 0,-1 0 0 0 0,1 0 0 0 0,0 0 0 0 0,-1 1 0 0 0,1-1 1 0 0,0 0-1 0 0,1 1 0 0 0,-1 0-29 0 0,1 0 1 0 0,-1 1-1 0 0,1-1 1 0 0,-1 0 0 0 0,0 1-1 0 0,1-1 1 0 0,-1 1 0 0 0,0-1-1 0 0,0 1 1 0 0,1 3 0 0 0,3 7-143 0 0,0 0 1 0 0,4 21 0 0 0,-6-23 239 0 0,32 148-676 0 0,-30-128-2565 0 0,-1 46 0 0 0,-4-57-1069 0 0</inkml:trace>
</inkml:ink>
</file>

<file path=ppt/ink/ink4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6:16.486"/>
    </inkml:context>
    <inkml:brush xml:id="br0">
      <inkml:brushProperty name="width" value="0.1" units="cm"/>
      <inkml:brushProperty name="height" value="0.1" units="cm"/>
      <inkml:brushProperty name="color" value="#F6630D"/>
    </inkml:brush>
  </inkml:definitions>
  <inkml:trace contextRef="#ctx0" brushRef="#br0">0 325 9413 0 0,'0'0'3232'0'0,"78"-10"-4232"0"0,-50 20 808 0 0,4 1 176 0 0,3 4-228 0 0,5 1-360 0 0,-4-2-120 0 0,3 2-440 0 0,0-3-640 0 0,-10-4-777 0 0,13 0-1735 0 0</inkml:trace>
  <inkml:trace contextRef="#ctx0" brushRef="#br0" timeOffset="1">777 1 7325 0 0,'0'0'3093'0'0,"6"16"-2700"0"0,-3-7-315 0 0,3 5 61 0 0,-1 0-1 0 0,-1 0 1 0 0,0 0 0 0 0,-1 1 0 0 0,0 0 0 0 0,0 28 0 0 0,-4-7 160 0 0,-2-1 0 0 0,-1 1 0 0 0,-2-1 0 0 0,-1 0 0 0 0,-22 61 0 0 0,19-69-88 0 0,-1-1 1 0 0,-1 0-1 0 0,-1-1 1 0 0,-2 0-1 0 0,0-1 1 0 0,-2 0-1 0 0,-34 37 1 0 0,40-51-109 0 0,-1 1 1 0 0,-1-2 0 0 0,0 0-1 0 0,0 0 1 0 0,-1-1 0 0 0,1-1-1 0 0,-2 0 1 0 0,1-1 0 0 0,-1 0 0 0 0,-31 6-1 0 0,22-7-210 0 0,0-1 0 0 0,-1-2 0 0 0,1 0-1 0 0,-1-2 1 0 0,1 0 0 0 0,-34-6 0 0 0,53 5-232 0 0,3 1 13 0 0,0 0 0 0 0,-1 0 1 0 0,1 0-1 0 0,0-1 0 0 0,0 1 0 0 0,-1-1 1 0 0,1 1-1 0 0,0-1 0 0 0,0 0 1 0 0,0 0-1 0 0,0 0 0 0 0,0 0 0 0 0,0 0 1 0 0,0 0-1 0 0,-2-2 0 0 0,3-11-3955 0 0</inkml:trace>
</inkml:ink>
</file>

<file path=ppt/ink/ink4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6:28.242"/>
    </inkml:context>
    <inkml:brush xml:id="br0">
      <inkml:brushProperty name="width" value="0.1" units="cm"/>
      <inkml:brushProperty name="height" value="0.1" units="cm"/>
      <inkml:brushProperty name="color" value="#F6630D"/>
    </inkml:brush>
  </inkml:definitions>
  <inkml:trace contextRef="#ctx0" brushRef="#br0">234 0 6441 0 0,'0'0'1676'0'0,"-12"16"-3162"0"0,-84 116 1879 0 0,-16 34 132 0 0,103-156-835 0 0,4-29-6877 0 0</inkml:trace>
</inkml:ink>
</file>

<file path=ppt/ink/ink4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6:28.869"/>
    </inkml:context>
    <inkml:brush xml:id="br0">
      <inkml:brushProperty name="width" value="0.1" units="cm"/>
      <inkml:brushProperty name="height" value="0.1" units="cm"/>
      <inkml:brushProperty name="color" value="#F6630D"/>
    </inkml:brush>
  </inkml:definitions>
  <inkml:trace contextRef="#ctx0" brushRef="#br0">1 221 1552 0 0,'0'0'3766'0'0,"15"7"-4952"0"0,0 2 1282 0 0,-9-5-54 0 0,0 0 1 0 0,0-1 0 0 0,0 1 0 0 0,1-2 0 0 0,0 1 0 0 0,-1-1 0 0 0,1 0 0 0 0,0 0 0 0 0,0-1-1 0 0,0 1 1 0 0,0-2 0 0 0,11 1 0 0 0,6-2 75 0 0,0-1 1 0 0,0-2-1 0 0,-1 0 0 0 0,1-1 0 0 0,-1-2 0 0 0,0 0 0 0 0,0-1 1 0 0,21-12-1 0 0,-19 8-12 0 0,-1-1-1 0 0,-1-2 1 0 0,0 0 0 0 0,0-2-1 0 0,-2 0 1 0 0,35-36 0 0 0,-49 45 228 0 0,0-1 0 0 0,0 1 0 0 0,-1-2 1 0 0,10-18-1 0 0,-15 24 127 0 0,-15 24-1538 0 0,8-12 1000 0 0,-117 163 494 0 0,-151 275 0 0 0,244-389-222 0 0,-34 96 1 0 0,56-131-202 0 0,1 2 0 0 0,2-1 0 0 0,0 1 1 0 0,1 0-1 0 0,1 0 0 0 0,1 0 0 0 0,2 35 0 0 0,1-57 19 0 0,-1 0 0 0 0,1 0 0 0 0,-1 0 0 0 0,1 0 0 0 0,-1 0 1 0 0,1 0-1 0 0,0 0 0 0 0,0 0 0 0 0,0 0 0 0 0,0 0 0 0 0,0-1 0 0 0,1 1 0 0 0,-1 0 1 0 0,0-1-1 0 0,1 1 0 0 0,1 1 0 0 0,-3-3 19 0 0,1 0 0 0 0,-1 1 0 0 0,1-1 0 0 0,-1 0-1 0 0,1 0 1 0 0,-1 0 0 0 0,1 1 0 0 0,-1-1 0 0 0,1 0 0 0 0,-1 0 0 0 0,1 0 0 0 0,-1 0-1 0 0,1 0 1 0 0,-1 0 0 0 0,1 0 0 0 0,-1 0 0 0 0,1 0 0 0 0,-1 0 0 0 0,1 0 0 0 0,-1 0 0 0 0,1 0-1 0 0,-1 0 1 0 0,1 0 0 0 0,0-1 0 0 0,0 0 20 0 0,0 1 0 0 0,-1-1 0 0 0,1 0 0 0 0,0 0 0 0 0,0 0 0 0 0,-1 0 1 0 0,1 0-1 0 0,-1 0 0 0 0,1 0 0 0 0,-1 0 0 0 0,1 0 0 0 0,-1 0 0 0 0,1 0 0 0 0,-1 0 0 0 0,0 0 0 0 0,0-2 0 0 0,3-10-179 0 0,-1-1 0 0 0,-1 0 0 0 0,0 0 0 0 0,-1 0 0 0 0,0 0 0 0 0,-1 0-1 0 0,-1 1 1 0 0,-4-21 0 0 0,-5-4-99 0 0,-25-58 0 0 0,11 32 722 0 0,24 64-501 0 0,1 0 0 0 0,0-1 0 0 0,0 1 0 0 0,0-1 0 0 0,0 1 0 0 0,0-1 0 0 0,0 1 0 0 0,0-1 0 0 0,0 1 0 0 0,0-1 0 0 0,0 1 0 0 0,0-1 0 0 0,0 1 0 0 0,0-1 0 0 0,0 1 0 0 0,0-1 0 0 0,0 1 0 0 0,0 0 0 0 0,0-1 0 0 0,1 1 0 0 0,-1-1 0 0 0,0 1 0 0 0,0-1 0 0 0,1 1 0 0 0,-1 0 0 0 0,0-1 0 0 0,1 1 0 0 0,-1 0 0 0 0,0-1 0 0 0,1 0 0 0 0,19-5-463 0 0,35 6-583 0 0,-38 0 880 0 0,30 0 43 0 0,123-8-1754 0 0,-147 6 1486 0 0,1-2 0 0 0,-1-1 0 0 0,0-1-1 0 0,-1 0 1 0 0,28-13 0 0 0,-13 0-1958 0 0</inkml:trace>
</inkml:ink>
</file>

<file path=ppt/ink/ink4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6:29.279"/>
    </inkml:context>
    <inkml:brush xml:id="br0">
      <inkml:brushProperty name="width" value="0.1" units="cm"/>
      <inkml:brushProperty name="height" value="0.1" units="cm"/>
      <inkml:brushProperty name="color" value="#F6630D"/>
    </inkml:brush>
  </inkml:definitions>
  <inkml:trace contextRef="#ctx0" brushRef="#br0">386 0 4256 0 0,'0'0'3196'0'0,"-12"7"-4242"0"0,8-4 1031 0 0,-9 4 104 0 0,0 0 0 0 0,1 1 0 0 0,0 1 1 0 0,1 0-1 0 0,-19 19 0 0 0,-10 17 364 0 0,2 2-1 0 0,-45 74 1 0 0,64-88-397 0 0,1 0 0 0 0,1 2 0 0 0,2 0 1 0 0,-20 74-1 0 0,31-92-105 0 0,0 1 0 0 0,2 0 0 0 0,0 0 0 0 0,1 0 0 0 0,1 0 0 0 0,0 0 1 0 0,1 0-1 0 0,2 0 0 0 0,5 27 0 0 0,-5-36 70 0 0,0 1 1 0 0,0-1-1 0 0,1 0 1 0 0,0-1-1 0 0,1 1 1 0 0,0-1-1 0 0,0 0 0 0 0,1 0 1 0 0,0 0-1 0 0,0-1 1 0 0,1 0-1 0 0,0 0 1 0 0,0 0-1 0 0,0-1 1 0 0,1 0-1 0 0,0-1 0 0 0,0 0 1 0 0,1 0-1 0 0,12 5 1 0 0,-5-4-291 0 0,0 0 1 0 0,0-2 0 0 0,1 0-1 0 0,0-1 1 0 0,0 0 0 0 0,0-1-1 0 0,0-1 1 0 0,0-1 0 0 0,1 0-1 0 0,-1-2 1 0 0,25-4-1 0 0,11-10-2123 0 0</inkml:trace>
</inkml:ink>
</file>

<file path=ppt/ink/ink4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6:29.745"/>
    </inkml:context>
    <inkml:brush xml:id="br0">
      <inkml:brushProperty name="width" value="0.1" units="cm"/>
      <inkml:brushProperty name="height" value="0.1" units="cm"/>
      <inkml:brushProperty name="color" value="#F6630D"/>
    </inkml:brush>
  </inkml:definitions>
  <inkml:trace contextRef="#ctx0" brushRef="#br0">359 1 220 0 0,'0'0'4943'0'0,"6"10"-5180"0"0,19 37 831 0 0,-23-43-493 0 0,-1-1 1 0 0,-1 0-1 0 0,1 0 0 0 0,0 1 1 0 0,-1-1-1 0 0,1 0 1 0 0,-1 1-1 0 0,0-1 0 0 0,0 0 1 0 0,-1 1-1 0 0,1-1 0 0 0,-1 0 1 0 0,1 1-1 0 0,-3 3 1 0 0,-19 40 1121 0 0,13-31-923 0 0,0 2-100 0 0,-2-2-1 0 0,0 0 1 0 0,-1 0-1 0 0,0-1 1 0 0,-1 0 0 0 0,-1-1-1 0 0,0-1 1 0 0,-17 13-1 0 0,12-12-304 0 0,-1 0-1 0 0,-1-1 1 0 0,0-1-1 0 0,-1-1 1 0 0,0-1-1 0 0,-26 7 1 0 0,45-16-136 0 0,-30 7-774 0 0,32-8 921 0 0,0 0-1 0 0,0 1 1 0 0,1-1-1 0 0,-1 0 0 0 0,0 0 1 0 0,0 0-1 0 0,1 0 1 0 0,-1 0-1 0 0,0 0 1 0 0,0 0-1 0 0,1 0 0 0 0,-1 0 1 0 0,0-1-1 0 0,0 1 1 0 0,1 0-1 0 0,-1 0 0 0 0,0-1 1 0 0,1 1-1 0 0,-1 0 1 0 0,0-1-1 0 0,1 1 1 0 0,-1-1-1 0 0,1 1 0 0 0,-1-1 1 0 0,0 1-1 0 0,1-1 1 0 0,-1 1-1 0 0,1-1 0 0 0,-1 1 1 0 0,1-1-1 0 0,0 0 1 0 0,-1 1-1 0 0,1-1 1 0 0,0 0-1 0 0,-1 1 0 0 0,1-1 1 0 0,0 0-1 0 0,0 1 1 0 0,-1-2-1 0 0,2-20-2136 0 0</inkml:trace>
</inkml:ink>
</file>

<file path=ppt/ink/ink4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6:30.138"/>
    </inkml:context>
    <inkml:brush xml:id="br0">
      <inkml:brushProperty name="width" value="0.1" units="cm"/>
      <inkml:brushProperty name="height" value="0.1" units="cm"/>
      <inkml:brushProperty name="color" value="#F6630D"/>
    </inkml:brush>
  </inkml:definitions>
  <inkml:trace contextRef="#ctx0" brushRef="#br0">59 23 5108 0 0,'0'0'3645'0'0,"-10"14"-5406"0"0,-29 43 1596 0 0,38-56 153 0 0,0 0 1 0 0,0 1-1 0 0,0-1 0 0 0,0 1 0 0 0,1-1 0 0 0,-1 1 1 0 0,0-1-1 0 0,1 1 0 0 0,-1 0 0 0 0,1-1 0 0 0,-1 1 0 0 0,1 0 1 0 0,0 0-1 0 0,0-1 0 0 0,0 1 0 0 0,0 0 0 0 0,0 0 0 0 0,0-1 1 0 0,0 1-1 0 0,0 0 0 0 0,1-1 0 0 0,-1 1 0 0 0,1 0 0 0 0,-1-1 1 0 0,1 1-1 0 0,0 0 0 0 0,-1-1 0 0 0,1 1 0 0 0,0-1 1 0 0,0 1-1 0 0,0-1 0 0 0,0 0 0 0 0,1 1 0 0 0,-1-1 0 0 0,0 0 1 0 0,3 2-1 0 0,-2-2 67 0 0,0 0 1 0 0,0 0 0 0 0,0 0-1 0 0,0 0 1 0 0,0 0-1 0 0,1 0 1 0 0,-1-1 0 0 0,0 1-1 0 0,0-1 1 0 0,0 0-1 0 0,1 1 1 0 0,-1-1 0 0 0,0 0-1 0 0,1 0 1 0 0,-1-1-1 0 0,0 1 1 0 0,0 0 0 0 0,1-1-1 0 0,-1 1 1 0 0,0-1-1 0 0,0 0 1 0 0,3-1 0 0 0,1-2 153 0 0,-1 0 1 0 0,0 0 0 0 0,-1-1-1 0 0,1 0 1 0 0,-1 0 0 0 0,1 0-1 0 0,-2 0 1 0 0,1-1 0 0 0,0 1-1 0 0,-1-1 1 0 0,0 0 0 0 0,-1 0-1 0 0,1 0 1 0 0,-1 0 0 0 0,0-1-1 0 0,-1 1 1 0 0,1-1 0 0 0,-1 1-1 0 0,-1-1 1 0 0,1 1 0 0 0,-1-1-1 0 0,0 1 1 0 0,-2-13-1 0 0,2 19-237 0 0,0-1 0 0 0,0 1 0 0 0,0 0 0 0 0,0-1-1 0 0,0 1 1 0 0,-1 0 0 0 0,1 0 0 0 0,0-1 0 0 0,0 1-1 0 0,0 0 1 0 0,0-1 0 0 0,-1 1 0 0 0,1 0 0 0 0,0 0-1 0 0,0-1 1 0 0,-1 1 0 0 0,1 0 0 0 0,0 0 0 0 0,0 0-1 0 0,-1 0 1 0 0,1-1 0 0 0,0 1 0 0 0,-1 0 0 0 0,1 0-1 0 0,0 0 1 0 0,-1 0 0 0 0,1 0 0 0 0,0 0 0 0 0,-1 0-1 0 0,1 0 1 0 0,0 0 0 0 0,-1 0 0 0 0,1 0 0 0 0,0 0-1 0 0,-1 0 1 0 0,1 0 0 0 0,0 0 0 0 0,0 0 0 0 0,-1 0-1 0 0,1 0 1 0 0,0 0 0 0 0,-1 0 0 0 0,1 1 0 0 0,0-1-1 0 0,-1 0 1 0 0,1 0 0 0 0,0 0 0 0 0,0 0-1 0 0,-1 1 1 0 0,-17 10-3176 0 0,16-10 2639 0 0,-10 8-2223 0 0</inkml:trace>
</inkml:ink>
</file>

<file path=ppt/ink/ink4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6:30.665"/>
    </inkml:context>
    <inkml:brush xml:id="br0">
      <inkml:brushProperty name="width" value="0.1" units="cm"/>
      <inkml:brushProperty name="height" value="0.1" units="cm"/>
      <inkml:brushProperty name="color" value="#F6630D"/>
    </inkml:brush>
  </inkml:definitions>
  <inkml:trace contextRef="#ctx0" brushRef="#br0">553 13 628 0 0,'0'0'8273'0'0,"3"-3"-8433"0"0,9-6-257 0 0,-7 11-250 0 0,-5 34 716 0 0,-3-22 149 0 0,0-1 0 0 0,-1 0 0 0 0,0 1 1 0 0,-1-1-1 0 0,0-1 0 0 0,-1 1 0 0 0,0-1 0 0 0,-13 18 0 0 0,-4 2 229 0 0,-47 50 0 0 0,47-56-286 0 0,-2-2 0 0 0,0 0 0 0 0,-2-2 0 0 0,0-1 0 0 0,-2-1 1 0 0,0-2-1 0 0,-1-1 0 0 0,-1-1 0 0 0,0-1 0 0 0,-35 10 0 0 0,60-23 60 0 0,-1 0 0 0 0,0 0 0 0 0,0 0-1 0 0,0-1 1 0 0,0-1 0 0 0,0 1 0 0 0,0-1 0 0 0,0 0-1 0 0,-12-2 1 0 0,19 2-207 0 0,0 0-1 0 0,1 0 1 0 0,-1 0-1 0 0,0 0 0 0 0,1 0 1 0 0,-1 0-1 0 0,0 0 1 0 0,1 0-1 0 0,-1 0 1 0 0,0 0-1 0 0,1-1 0 0 0,-1 1 1 0 0,0 0-1 0 0,1 0 1 0 0,-1 0-1 0 0,0 0 1 0 0,1-1-1 0 0,-1 1 0 0 0,0 0 1 0 0,0 0-1 0 0,1-1 1 0 0,-1 1-1 0 0,0 0 1 0 0,0 0-1 0 0,1-1 0 0 0,-1 1 1 0 0,0 0-1 0 0,0-1 1 0 0,0 1-1 0 0,0 0 1 0 0,0-1-1 0 0,1 1 0 0 0,-1 0 1 0 0,0-1-1 0 0,0 1 1 0 0,0 0-1 0 0,0-1 1 0 0,0 1-1 0 0,0 0 0 0 0,0-1 1 0 0,0 1-1 0 0,0 0 1 0 0,0-1-1 0 0,-1 1 1 0 0,1 0-1 0 0,0-1 0 0 0,0 1 1 0 0,0 0-1 0 0,0-1 1 0 0,0 1-1 0 0,-1 0 1 0 0,1-1-1 0 0,0 1 0 0 0,0 0 1 0 0,0 0-1 0 0,-1-1 1 0 0,1 1-1 0 0,0 0 1 0 0,0 0-1 0 0,-1-1 0 0 0,1 1 1 0 0,0 0-1 0 0,-1 0 1 0 0,1 0-1 0 0,0 0 1 0 0,-1-1-1 0 0,1 1 0 0 0,0 0 1 0 0,-1 0-1 0 0,8 1-192 0 0,0 0-1 0 0,1 0 0 0 0,-1 0 0 0 0,0 1 1 0 0,0 0-1 0 0,0 1 0 0 0,0 0 1 0 0,7 4-1 0 0,56 34 246 0 0,-51-28-214 0 0,72 47 320 0 0,107 94 1 0 0,-189-142 689 0 0,-8-11-1057 0 0,-1 0 0 0 0,1 0 0 0 0,-1 0 0 0 0,1 0 0 0 0,0 0 0 0 0,0 0 0 0 0,-1-1 0 0 0,1 1 0 0 0,0 0 0 0 0,0 0 0 0 0,0 0 0 0 0,0-1 0 0 0,0 1-1 0 0,0 0 1 0 0,0-1 0 0 0,0 1 0 0 0,0-1 0 0 0,0 1 0 0 0,2-1 0 0 0,18 1-3619 0 0</inkml:trace>
</inkml:ink>
</file>

<file path=ppt/ink/ink4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6:31.670"/>
    </inkml:context>
    <inkml:brush xml:id="br0">
      <inkml:brushProperty name="width" value="0.1" units="cm"/>
      <inkml:brushProperty name="height" value="0.1" units="cm"/>
      <inkml:brushProperty name="color" value="#F6630D"/>
    </inkml:brush>
  </inkml:definitions>
  <inkml:trace contextRef="#ctx0" brushRef="#br0">257 93 1736 0 0,'0'0'6579'0'0,"3"-5"-7435"0"0,0-2 733 0 0,4-2-253 0 0,6 19 339 0 0,-12-9 73 0 0,1 0 1 0 0,0 0-1 0 0,-1 0 1 0 0,1-1-1 0 0,0 1 1 0 0,0-1-1 0 0,-1 1 1 0 0,1-1 0 0 0,0 0-1 0 0,0 0 1 0 0,0 0-1 0 0,-1 0 1 0 0,1 0-1 0 0,0 0 1 0 0,0 0-1 0 0,0-1 1 0 0,-1 1-1 0 0,1 0 1 0 0,0-1-1 0 0,0 0 1 0 0,-1 1 0 0 0,1-1-1 0 0,0 0 1 0 0,-1 0-1 0 0,1 0 1 0 0,-1 0-1 0 0,2-2 1 0 0,2 0 43 0 0,0 0 1 0 0,0-1 0 0 0,0 1-1 0 0,-1-1 1 0 0,0 0 0 0 0,0-1-1 0 0,5-5 1 0 0,-8 9-50 0 0,0-1-1 0 0,0 1 1 0 0,-1 0 0 0 0,1 0 0 0 0,0-1 0 0 0,-1 1 0 0 0,1 0 0 0 0,-1-1-1 0 0,0 1 1 0 0,1 0 0 0 0,-1-1 0 0 0,0 1 0 0 0,0-1 0 0 0,0 1 0 0 0,0 0-1 0 0,0-1 1 0 0,0 1 0 0 0,0-3 0 0 0,-1 3-11 0 0,1 0 0 0 0,-1 1-1 0 0,1-1 1 0 0,-1 0 0 0 0,1 0 0 0 0,-1 1-1 0 0,0-1 1 0 0,0 0 0 0 0,1 1 0 0 0,-1-1-1 0 0,0 1 1 0 0,0-1 0 0 0,1 1 0 0 0,-1 0-1 0 0,0-1 1 0 0,0 1 0 0 0,0 0 0 0 0,0-1-1 0 0,0 1 1 0 0,0 0 0 0 0,0 0 0 0 0,-6-1-70 0 0,1 1 0 0 0,-1 0 0 0 0,1 0 0 0 0,-1 0 0 0 0,1 1 0 0 0,-10 3 0 0 0,-13 3-41 0 0,1 2 1 0 0,0 1-1 0 0,-51 26 0 0 0,66-29 25 0 0,0 0-1 0 0,1 1 0 0 0,0 1 0 0 0,0 0 0 0 0,1 0 1 0 0,0 1-1 0 0,1 1 0 0 0,0 0 0 0 0,-16 23 0 0 0,24-32 45 0 0,1 0 0 0 0,-1 1-1 0 0,1-1 1 0 0,0 0 0 0 0,-1 1-1 0 0,1 0 1 0 0,0-1-1 0 0,1 1 1 0 0,-1 0 0 0 0,0-1-1 0 0,1 1 1 0 0,-1 0-1 0 0,1 0 1 0 0,0-1 0 0 0,0 1-1 0 0,0 0 1 0 0,1 0 0 0 0,-1-1-1 0 0,0 1 1 0 0,1 0-1 0 0,0 0 1 0 0,0-1 0 0 0,0 1-1 0 0,0-1 1 0 0,0 1-1 0 0,0-1 1 0 0,0 1 0 0 0,1-1-1 0 0,2 3 1 0 0,0-1 36 0 0,0-1 0 0 0,0 0 1 0 0,0 0-1 0 0,1 0 0 0 0,-1-1 0 0 0,1 1 1 0 0,-1-1-1 0 0,1 0 0 0 0,0 0 0 0 0,0-1 1 0 0,0 0-1 0 0,0 1 0 0 0,0-2 1 0 0,1 1-1 0 0,6 0 0 0 0,11-1 19 0 0,1 0 0 0 0,0-1 0 0 0,-1-2-1 0 0,1 0 1 0 0,45-14 0 0 0,-23 2 56 0 0,85-43-1 0 0,-116 52 125 0 0,-29 43-1295 0 0,13-33 1075 0 0,-1 1 1 0 0,1-1-1 0 0,0 1 1 0 0,0-1-1 0 0,1 1 1 0 0,-1 0-1 0 0,1-1 1 0 0,0 1-1 0 0,1 0 0 0 0,-1-1 1 0 0,1 1-1 0 0,0 0 1 0 0,0-1-1 0 0,0 1 1 0 0,2 4-1 0 0,-1-6 24 0 0,0 0-1 0 0,-1-1 0 0 0,1 1 0 0 0,1-1 0 0 0,-1 1 1 0 0,0-1-1 0 0,0 0 0 0 0,1 0 0 0 0,-1 0 0 0 0,1 0 0 0 0,0 0 1 0 0,0-1-1 0 0,-1 1 0 0 0,1-1 0 0 0,0 0 0 0 0,0 0 1 0 0,0 0-1 0 0,0 0 0 0 0,1 0 0 0 0,-1-1 0 0 0,0 1 1 0 0,7-1-1 0 0,-4 0 88 0 0,1 0 1 0 0,0-1-1 0 0,-1 0 0 0 0,1 0 1 0 0,0 0-1 0 0,-1-1 1 0 0,1 0-1 0 0,-1 0 1 0 0,0-1-1 0 0,0 1 1 0 0,0-1-1 0 0,0-1 1 0 0,0 1-1 0 0,-1-1 0 0 0,1 0 1 0 0,-1-1-1 0 0,7-6 1 0 0,-8 7-18 0 0,-1 0 1 0 0,1 0 0 0 0,0-1-1 0 0,-1 1 1 0 0,0-1 0 0 0,0 0 0 0 0,-1 0-1 0 0,1 0 1 0 0,-1 0 0 0 0,0-1-1 0 0,0 1 1 0 0,-1-1 0 0 0,0 1-1 0 0,0-1 1 0 0,0 1 0 0 0,0-1-1 0 0,-1 1 1 0 0,0-1 0 0 0,0 0-1 0 0,-1 1 1 0 0,-1-8 0 0 0,1 10-98 0 0,-1-1 1 0 0,1 1-1 0 0,-1 0 1 0 0,0 0-1 0 0,0 0 1 0 0,0 0 0 0 0,0 0-1 0 0,-1 0 1 0 0,1 0-1 0 0,-1 1 1 0 0,0 0-1 0 0,0-1 1 0 0,-4-2-1 0 0,5 4-193 0 0,1 0 0 0 0,-1 0 0 0 0,0 0 0 0 0,1 0 0 0 0,-1 0 0 0 0,0 0 0 0 0,1 0 0 0 0,-1 1 0 0 0,0-1 0 0 0,0 1 0 0 0,0-1-1 0 0,1 1 1 0 0,-1 0 0 0 0,0 0 0 0 0,0-1 0 0 0,0 1 0 0 0,0 1 0 0 0,0-1 0 0 0,0 0 0 0 0,1 0 0 0 0,-1 1 0 0 0,0-1 0 0 0,0 1-1 0 0,0 0 1 0 0,1-1 0 0 0,-1 1 0 0 0,-3 2 0 0 0,2 1-1534 0 0</inkml:trace>
</inkml:ink>
</file>

<file path=ppt/ink/ink4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6:32.111"/>
    </inkml:context>
    <inkml:brush xml:id="br0">
      <inkml:brushProperty name="width" value="0.1" units="cm"/>
      <inkml:brushProperty name="height" value="0.1" units="cm"/>
      <inkml:brushProperty name="color" value="#F6630D"/>
    </inkml:brush>
  </inkml:definitions>
  <inkml:trace contextRef="#ctx0" brushRef="#br0">206 32 1084 0 0,'0'0'10802'0'0,"2"-7"-11247"0"0,4-9 103 0 0,-3 8-179 0 0,-10 28 701 0 0,-19 42 679 0 0,-56 97 0 0 0,46-96-1916 0 0,-28 74 0 0 0,63-121-1448 0 0,1-16 2372 0 0,0 1-1 0 0,1-1 1 0 0,-1 0-1 0 0,0 0 1 0 0,1 1-1 0 0,-1-1 1 0 0,1 0-1 0 0,-1 0 1 0 0,1 0-1 0 0,-1 1 0 0 0,0-1 1 0 0,1 0-1 0 0,-1 0 1 0 0,1 0-1 0 0,-1 0 1 0 0,1 0-1 0 0,-1 0 1 0 0,1 0-1 0 0,-1 0 1 0 0,1 0-1 0 0,-1 0 1 0 0,1 0-1 0 0,-1 0 0 0 0,0 0 1 0 0,1 0-1 0 0,-1-1 1 0 0,1 1-1 0 0,-1 0 1 0 0,1 0-1 0 0,-1 0 1 0 0,0-1-1 0 0,1 1 1 0 0,-1 0-1 0 0,0-1 1 0 0,1 1-1 0 0,-1 0 0 0 0,1-1 1 0 0,19-15-2650 0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8:04.044"/>
    </inkml:context>
    <inkml:brush xml:id="br0">
      <inkml:brushProperty name="width" value="0.035" units="cm"/>
      <inkml:brushProperty name="height" value="0.035" units="cm"/>
    </inkml:brush>
  </inkml:definitions>
  <inkml:trace contextRef="#ctx0" brushRef="#br0">2 25 1284,'0'0'35,"-1"0"1,1-1-1,0 1 1,0-1-1,0 1 0,0 0 1,0-1-1,0 1 0,0-1 1,0 1-1,0 0 0,0-1 1,0 1-1,0-1 1,0 1-1,0-1 0,0 1 1,0 0-1,0-1 0,0 1 1,1 0-1,-1-1 0,0 1 1,0-1-1,0 1 0,1 0 1,-1-1-1,0 1 1,0 0-1,1 0 0,-1-1 1,1 1-1,17-8 564,22 3-253,-33 6-320,-1 1-1,1-1 0,0 1 0,0 0 1,-1 1-1,1 0 0,10 6 0,-2-1-135,-4 7-336,-4-4-860</inkml:trace>
</inkml:ink>
</file>

<file path=ppt/ink/ink4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6:32.580"/>
    </inkml:context>
    <inkml:brush xml:id="br0">
      <inkml:brushProperty name="width" value="0.1" units="cm"/>
      <inkml:brushProperty name="height" value="0.1" units="cm"/>
      <inkml:brushProperty name="color" value="#F6630D"/>
    </inkml:brush>
  </inkml:definitions>
  <inkml:trace contextRef="#ctx0" brushRef="#br0">368 43 2596 0 0,'0'0'1392'0'0,"12"-6"-1239"0"0,37-20-162 0 0,-45 25-17 0 0,0-1 0 0 0,0 0 1 0 0,1 1-1 0 0,-1 0 0 0 0,0 0 0 0 0,1 0 0 0 0,-1 0 0 0 0,0 1 0 0 0,1-1 0 0 0,-1 1 0 0 0,1 1 0 0 0,-1-1 0 0 0,0 0 0 0 0,1 1 0 0 0,-1 0 0 0 0,0 0 0 0 0,1 0 0 0 0,-1 1 0 0 0,0 0 0 0 0,0-1 0 0 0,0 1 0 0 0,0 1 1 0 0,0-1-1 0 0,-1 0 0 0 0,1 1 0 0 0,-1 0 0 0 0,1 0 0 0 0,-1 0 0 0 0,0 0 0 0 0,3 4 0 0 0,1 3 3 0 0,0 1 0 0 0,0-1 0 0 0,-1 1-1 0 0,0 0 1 0 0,-1 1 0 0 0,0 0 0 0 0,-1-1 0 0 0,4 22 0 0 0,-2-9 512 0 0,-2 1-1 0 0,-2 0 1 0 0,0 1 0 0 0,-1-1 0 0 0,-1 0 0 0 0,-2 1 0 0 0,0-1 0 0 0,-2 0 0 0 0,-13 46 0 0 0,11-51-248 0 0,-2-1 1 0 0,0 0-1 0 0,-1 0 1 0 0,-1-1-1 0 0,-1 0 1 0 0,0-1-1 0 0,-1 0 0 0 0,-1-1 1 0 0,-1-1-1 0 0,0 0 1 0 0,-1 0-1 0 0,-25 18 1 0 0,15-15-276 0 0,-1-2 0 0 0,-1 0 1 0 0,0-2-1 0 0,-1-1 0 0 0,-1-1 1 0 0,1-1-1 0 0,-2-2 0 0 0,1-1 0 0 0,-2-1 1 0 0,1-2-1 0 0,0-1 0 0 0,-43 0 1 0 0,70-4-134 0 0,3 1 122 0 0,0-1 0 0 0,-1 0 0 0 0,1 0 0 0 0,-1 0 0 0 0,1 0 0 0 0,0 0 1 0 0,-1 1-1 0 0,1-1 0 0 0,-1 0 0 0 0,1 0 0 0 0,-1 0 0 0 0,1 0 0 0 0,0 0 0 0 0,-1 0 0 0 0,1 0 0 0 0,-1-1 0 0 0,1 1 0 0 0,-1 0 0 0 0,1 0 1 0 0,0 0-1 0 0,-1 0 0 0 0,1 0 0 0 0,-1-1 0 0 0,1 1 0 0 0,0 0 0 0 0,-1 0 0 0 0,1-1 0 0 0,0 1 0 0 0,-1 0 0 0 0,1-1 0 0 0,0 1 0 0 0,0 0 0 0 0,-1-1 1 0 0,1 1-1 0 0,0 0 0 0 0,0-1 0 0 0,-1 1 0 0 0,1 0 0 0 0,0-1 0 0 0,0 1 0 0 0,0-1 0 0 0,0 1 0 0 0,0-1 0 0 0,0 1 0 0 0,0 0 0 0 0,0-1 1 0 0,0 1-1 0 0,0-1 0 0 0,0 1 0 0 0,0-1 0 0 0,0 1 0 0 0,0 0 0 0 0,0-1 0 0 0,0 1 0 0 0,0-1 0 0 0,0 1 0 0 0,1-1 0 0 0,8-19-1999 0 0</inkml:trace>
</inkml:ink>
</file>

<file path=ppt/ink/ink4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6:33.009"/>
    </inkml:context>
    <inkml:brush xml:id="br0">
      <inkml:brushProperty name="width" value="0.1" units="cm"/>
      <inkml:brushProperty name="height" value="0.1" units="cm"/>
      <inkml:brushProperty name="color" value="#F6630D"/>
    </inkml:brush>
  </inkml:definitions>
  <inkml:trace contextRef="#ctx0" brushRef="#br0">0 0 5977 0 0,'0'0'4915'0'0,"1"6"-4803"0"0,5 34 1841 0 0,-4-5-5799 0 0,-1-22 1590 0 0,-4-61-4599 0 0</inkml:trace>
</inkml:ink>
</file>

<file path=ppt/ink/ink4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6:33.428"/>
    </inkml:context>
    <inkml:brush xml:id="br0">
      <inkml:brushProperty name="width" value="0.1" units="cm"/>
      <inkml:brushProperty name="height" value="0.1" units="cm"/>
      <inkml:brushProperty name="color" value="#F6630D"/>
    </inkml:brush>
  </inkml:definitions>
  <inkml:trace contextRef="#ctx0" brushRef="#br0">80 1 8385 0 0,'0'0'3828'0'0,"-7"12"-5025"0"0,-66 111 1408 0 0,82-138 3886 0 0,44-91-4100 0 0,-51 102 307 0 0,0-1-2141 0 0</inkml:trace>
</inkml:ink>
</file>

<file path=ppt/ink/ink4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4:01.857"/>
    </inkml:context>
    <inkml:brush xml:id="br0">
      <inkml:brushProperty name="width" value="0.1" units="cm"/>
      <inkml:brushProperty name="height" value="0.1" units="cm"/>
      <inkml:brushProperty name="color" value="#33CCFF"/>
    </inkml:brush>
  </inkml:definitions>
  <inkml:trace contextRef="#ctx0" brushRef="#br0">25 484 3676 0 0,'0'0'5705'0'0,"87"19"-7961"0"0,-68-16 696 0 0,-6-3-669 0 0</inkml:trace>
</inkml:ink>
</file>

<file path=ppt/ink/ink4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4:44.663"/>
    </inkml:context>
    <inkml:brush xml:id="br0">
      <inkml:brushProperty name="width" value="0.1" units="cm"/>
      <inkml:brushProperty name="height" value="0.1" units="cm"/>
      <inkml:brushProperty name="color" value="#33CCFF"/>
    </inkml:brush>
  </inkml:definitions>
  <inkml:trace contextRef="#ctx0" brushRef="#br0">1 0 388 0 0,'0'0'0'0'0</inkml:trace>
</inkml:ink>
</file>

<file path=ppt/ink/ink4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4:30.994"/>
    </inkml:context>
    <inkml:brush xml:id="br0">
      <inkml:brushProperty name="width" value="0.1" units="cm"/>
      <inkml:brushProperty name="height" value="0.1" units="cm"/>
      <inkml:brushProperty name="color" value="#33CCFF"/>
    </inkml:brush>
  </inkml:definitions>
  <inkml:trace contextRef="#ctx0" brushRef="#br0">736 575 6461 0 0,'0'0'6442'0'0,"-26"4"-5100"0"0,12-8-1074 0 0,0-1 0 0 0,0 0 0 0 0,1-1 0 0 0,0-1 0 0 0,0 0 0 0 0,-16-12 0 0 0,-71-60-142 0 0,59 45-70 0 0,-170-126 493 0 0,55 44-493 0 0,147 109-306 0 0,0-1 0 0 0,0 0 1 0 0,1-1-1 0 0,0 0 0 0 0,-8-12 1 0 0,11 12-704 0 0,0 1 0 0 0,0-1 0 0 0,-5-14 0 0 0,2-2-3980 0 0</inkml:trace>
</inkml:ink>
</file>

<file path=ppt/ink/ink4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4:31.759"/>
    </inkml:context>
    <inkml:brush xml:id="br0">
      <inkml:brushProperty name="width" value="0.1" units="cm"/>
      <inkml:brushProperty name="height" value="0.1" units="cm"/>
      <inkml:brushProperty name="color" value="#33CCFF"/>
    </inkml:brush>
  </inkml:definitions>
  <inkml:trace contextRef="#ctx0" brushRef="#br0">1 1 3908 0 0,'0'0'5514'0'0,"0"17"-5841"0"0,38 429 3748 0 0,-20-269-2788 0 0,6 47 371 0 0,97 399-1 0 0,-64-384 985 0 0,-60-247 396 0 0,-5-21-2537 0 0,6 14-3816 0 0,15 70-11437 0 0</inkml:trace>
</inkml:ink>
</file>

<file path=ppt/ink/ink4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4:32.538"/>
    </inkml:context>
    <inkml:brush xml:id="br0">
      <inkml:brushProperty name="width" value="0.1" units="cm"/>
      <inkml:brushProperty name="height" value="0.1" units="cm"/>
      <inkml:brushProperty name="color" value="#33CCFF"/>
    </inkml:brush>
  </inkml:definitions>
  <inkml:trace contextRef="#ctx0" brushRef="#br0">88 33 196 0 0,'0'0'9665'0'0,"9"0"-9567"0"0,30 3 13 0 0,-38-3-43 0 0,0 0 0 0 0,1 1 0 0 0,-1-1 0 0 0,0 1 0 0 0,1-1 0 0 0,-1 1 0 0 0,0-1 0 0 0,0 1 0 0 0,0 0 0 0 0,1 0 0 0 0,-1 0 0 0 0,0 0 0 0 0,0-1-1 0 0,0 1 1 0 0,0 1 0 0 0,-1-1 0 0 0,1 0 0 0 0,0 0 0 0 0,0 0 0 0 0,-1 0 0 0 0,1 1 0 0 0,0-1 0 0 0,-1 0 0 0 0,1 0 0 0 0,-1 1 0 0 0,0-1 0 0 0,1 1 0 0 0,-1-1 0 0 0,0 0 0 0 0,0 1 0 0 0,0-1-1 0 0,0 0 1 0 0,0 1 0 0 0,0-1 0 0 0,0 1 0 0 0,-1-1 0 0 0,1 0 0 0 0,0 1 0 0 0,-1-1 0 0 0,1 0 0 0 0,-1 1 0 0 0,0-1 0 0 0,1 0 0 0 0,-1 0 0 0 0,0 0 0 0 0,0 1 0 0 0,1-1 0 0 0,-1 0 0 0 0,0 0-1 0 0,0 0 1 0 0,0 0 0 0 0,0-1 0 0 0,-3 3 0 0 0,-2 0 64 0 0,-1 0 1 0 0,1 0-1 0 0,-1-1 0 0 0,0 1 0 0 0,0-1 1 0 0,0-1-1 0 0,0 0 0 0 0,0 0 0 0 0,-1 0 1 0 0,1-1-1 0 0,-9 0 0 0 0,14 0-149 0 0,0 0 0 0 0,0 0 1 0 0,0 0-1 0 0,-1-1 0 0 0,1 1 0 0 0,0 0 0 0 0,0-1 0 0 0,0 0 1 0 0,0 1-1 0 0,0-1 0 0 0,0 0 0 0 0,0 0 0 0 0,0 0 0 0 0,0 0 1 0 0,0-1-1 0 0,0 1 0 0 0,1 0 0 0 0,-1-1 0 0 0,1 1 0 0 0,-1-1 1 0 0,1 0-1 0 0,-1 1 0 0 0,1-1 0 0 0,0 0 0 0 0,0 0 0 0 0,0 0 1 0 0,0 0-1 0 0,0 0 0 0 0,0 0 0 0 0,1 0 0 0 0,-1 0 0 0 0,0 0 1 0 0,1-1-1 0 0,0 1 0 0 0,0 0 0 0 0,-1 0 0 0 0,1 0 0 0 0,1 0 1 0 0,-1-1-1 0 0,1-2 0 0 0,-1 2-71 0 0,1 0 1 0 0,0 1-1 0 0,0-1 0 0 0,0 1 0 0 0,1-1 1 0 0,-1 1-1 0 0,1 0 0 0 0,-1-1 0 0 0,1 1 1 0 0,0 0-1 0 0,0 0 0 0 0,0 0 0 0 0,0 0 1 0 0,0 0-1 0 0,0 1 0 0 0,0-1 0 0 0,1 1 1 0 0,4-3-1 0 0,-4 2 52 0 0,0 1 1 0 0,0-1-1 0 0,0 1 1 0 0,0 0-1 0 0,0 0 0 0 0,1 0 1 0 0,-1 0-1 0 0,0 1 0 0 0,1-1 1 0 0,-1 1-1 0 0,0 0 1 0 0,1 0-1 0 0,-1 0 0 0 0,0 1 1 0 0,5 0-1 0 0,-7-1 85 0 0,-1 0 0 0 0,1 1 0 0 0,0-1 0 0 0,0 1 0 0 0,0-1 0 0 0,0 1 0 0 0,-1-1 0 0 0,1 1-1 0 0,0-1 1 0 0,-1 1 0 0 0,1 0 0 0 0,0-1 0 0 0,-1 1 0 0 0,1 0 0 0 0,-1 0 0 0 0,1-1 0 0 0,-1 1 0 0 0,1 0 0 0 0,-1 0 0 0 0,1 0 0 0 0,-1 0 0 0 0,0 0-1 0 0,0-1 1 0 0,1 1 0 0 0,-1 0 0 0 0,0 0 0 0 0,0 0 0 0 0,0 0 0 0 0,0 0 0 0 0,0 0 0 0 0,0 0 0 0 0,0 0 0 0 0,-1 0 0 0 0,1 0 0 0 0,0 0 0 0 0,0-1-1 0 0,-1 1 1 0 0,1 0 0 0 0,0 0 0 0 0,-1 0 0 0 0,0 1 0 0 0,-1 2 218 0 0,0-1 1 0 0,0 1-1 0 0,0-1 1 0 0,-1 1-1 0 0,1-1 0 0 0,-1 0 1 0 0,0 0-1 0 0,-3 3 0 0 0,2-3-225 0 0,0 0-1 0 0,-1 0 1 0 0,1 0 0 0 0,-1-1-1 0 0,0 0 1 0 0,0 0 0 0 0,0 0-1 0 0,0 0 1 0 0,0-1-1 0 0,0 1 1 0 0,-10 0 0 0 0,15-3-260 0 0,-1 1 1 0 0,1-1-1 0 0,-1 1 1 0 0,0-1-1 0 0,1 1 1 0 0,0-1-1 0 0,-1 1 1 0 0,1-1-1 0 0,-1 1 1 0 0,1-1-1 0 0,0 0 1 0 0,-1 1-1 0 0,1-1 1 0 0,0 0-1 0 0,-1 1 1 0 0,1-1 0 0 0,0 0-1 0 0,0 1 1 0 0,0-1-1 0 0,0 0 1 0 0,0 0-1 0 0,0 1 1 0 0,0-1-1 0 0,0 0 1 0 0,0 1-1 0 0,0-1 1 0 0,0 0-1 0 0,1-1 1 0 0,-2-25-10052 0 0</inkml:trace>
</inkml:ink>
</file>

<file path=ppt/ink/ink4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4:33.613"/>
    </inkml:context>
    <inkml:brush xml:id="br0">
      <inkml:brushProperty name="width" value="0.1" units="cm"/>
      <inkml:brushProperty name="height" value="0.1" units="cm"/>
      <inkml:brushProperty name="color" value="#33CCFF"/>
    </inkml:brush>
  </inkml:definitions>
  <inkml:trace contextRef="#ctx0" brushRef="#br0">1693 4295 1512 0 0,'0'0'9094'0'0,"-8"-1"-8730"0"0,-5-3-73 0 0,0 0-1 0 0,0-1 1 0 0,0 0 0 0 0,1-1 0 0 0,-1 0 0 0 0,2-1 0 0 0,-20-14 0 0 0,-37-37 387 0 0,-115-127 1 0 0,59 54-814 0 0,-79-93 140 0 0,54 55 178 0 0,92 104-123 0 0,2-3 0 0 0,-79-129 1 0 0,-64-164-55 0 0,178 322 13 0 0,-121-268 286 0 0,106 212-255 0 0,4-1 0 0 0,4-2 0 0 0,-14-101 0 0 0,12 22 17 0 0,-40-320 392 0 0,67 451-458 0 0,2-1 0 0 0,2 1 0 0 0,2-1 0 0 0,2 1 0 0 0,19-69-1 0 0,4 14-83 0 0,57-130 0 0 0,-22 95 571 0 0,93-147 0 0 0,-65 125 385 0 0,-80 144-2137 0 0</inkml:trace>
</inkml:ink>
</file>

<file path=ppt/ink/ink4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4:34.124"/>
    </inkml:context>
    <inkml:brush xml:id="br0">
      <inkml:brushProperty name="width" value="0.1" units="cm"/>
      <inkml:brushProperty name="height" value="0.1" units="cm"/>
      <inkml:brushProperty name="color" value="#33CCFF"/>
    </inkml:brush>
  </inkml:definitions>
  <inkml:trace contextRef="#ctx0" brushRef="#br0">0 61 2936 0 0,'0'0'6265'0'0,"5"-9"-6954"0"0,14-26 573 0 0,-17 33 114 0 0,0 1 0 0 0,0-1 1 0 0,1 1-1 0 0,-1-1 0 0 0,0 1 0 0 0,1 0 0 0 0,-1 0 0 0 0,1 0 0 0 0,-1 0 0 0 0,1 0 1 0 0,-1 0-1 0 0,1 1 0 0 0,0-1 0 0 0,-1 1 0 0 0,1 0 0 0 0,0 0 0 0 0,-1 0 1 0 0,1 0-1 0 0,4 1 0 0 0,3-1-17 0 0,-1-1 45 0 0,1 1 0 0 0,0 1 0 0 0,0 0 0 0 0,0 0 0 0 0,-1 1-1 0 0,1 0 1 0 0,-1 1 0 0 0,1 0 0 0 0,-1 0 0 0 0,0 1 0 0 0,0 0 0 0 0,0 1 0 0 0,-1 0 0 0 0,1 0-1 0 0,-1 1 1 0 0,-1 0 0 0 0,1 0 0 0 0,-1 1 0 0 0,0 0 0 0 0,0 0 0 0 0,-1 1 0 0 0,0 0 0 0 0,0 0-1 0 0,-1 0 1 0 0,0 1 0 0 0,-1-1 0 0 0,0 1 0 0 0,0 0 0 0 0,2 10 0 0 0,1 10 316 0 0,-1 0 1 0 0,-1 0-1 0 0,-2 0 1 0 0,-1 1-1 0 0,-1-1 1 0 0,-4 31-1 0 0,2 5-175 0 0,1-63-158 0 0,0-1-1 0 0,0 1 1 0 0,0 0 0 0 0,0-1-1 0 0,0 1 1 0 0,1-1 0 0 0,-1 0-1 0 0,0 1 1 0 0,1-1 0 0 0,0 1-1 0 0,-1-1 1 0 0,1 0 0 0 0,0 1-1 0 0,-1-1 1 0 0,1 0 0 0 0,0 1-1 0 0,2 1 747 0 0,12-15-5495 0 0,-6 6 2772 0 0,-33 24-3907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5:09.317"/>
    </inkml:context>
    <inkml:brush xml:id="br0">
      <inkml:brushProperty name="width" value="0.035" units="cm"/>
      <inkml:brushProperty name="height" value="0.035" units="cm"/>
    </inkml:brush>
  </inkml:definitions>
  <inkml:trace contextRef="#ctx0" brushRef="#br0">1 32 2952,'0'0'143,"0"0"0,0-1 0,0 1 0,0 0-1,0 0 1,0-1 0,0 1 0,0 0 0,0 0 0,0-1-1,0 1 1,0 0 0,0 0 0,0-1 0,0 1 0,0 0-1,0 0 1,1 0 0,-1-1 0,0 1 0,0 0 0,0 0-1,0 0 1,0-1 0,1 1 0,-1 0 0,0 0 0,0 0-1,0 0 1,1-1 0,-1 1 0,0 0 0,0 0 0,0 0-1,1 0 1,-1 0 0,0 0 0,0 0 0,1 0 0,-1 0-1,19-4 1307,26 2-2335,-38 2 1466,326 2 373,108-4-150,91-16 114,-438 17-1706,-116 3-759,1 0 1,-39 11-1,-2-1-286,-6-1-236</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8:04.448"/>
    </inkml:context>
    <inkml:brush xml:id="br0">
      <inkml:brushProperty name="width" value="0.035" units="cm"/>
      <inkml:brushProperty name="height" value="0.035" units="cm"/>
    </inkml:brush>
  </inkml:definitions>
  <inkml:trace contextRef="#ctx0" brushRef="#br0">45 52 6553,'-8'-13'2244,"0"3"-768,1 3-756,-5-4-672,6 4-48,2 4-180,4 4-576,0 1 228,0 0-288,0 3 204,2 3-312,0-2-468,1-4-901</inkml:trace>
</inkml:ink>
</file>

<file path=ppt/ink/ink4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4:35.081"/>
    </inkml:context>
    <inkml:brush xml:id="br0">
      <inkml:brushProperty name="width" value="0.1" units="cm"/>
      <inkml:brushProperty name="height" value="0.1" units="cm"/>
      <inkml:brushProperty name="color" value="#33CCFF"/>
    </inkml:brush>
  </inkml:definitions>
  <inkml:trace contextRef="#ctx0" brushRef="#br0">0 192 1016 0 0,'0'0'8655'0'0,"4"9"-7603"0"0,0-10-943 0 0,0 0 0 0 0,0 0 1 0 0,0-1-1 0 0,-1 1 0 0 0,1-1 0 0 0,0 0 0 0 0,-1 0 1 0 0,6-5-1 0 0,2 1 121 0 0,5-3-119 0 0,67-40 206 0 0,161-67 0 0 0,-231 115-1791 0 0,-8 21-7025 0 0</inkml:trace>
</inkml:ink>
</file>

<file path=ppt/ink/ink4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4:35.525"/>
    </inkml:context>
    <inkml:brush xml:id="br0">
      <inkml:brushProperty name="width" value="0.1" units="cm"/>
      <inkml:brushProperty name="height" value="0.1" units="cm"/>
      <inkml:brushProperty name="color" value="#33CCFF"/>
    </inkml:brush>
  </inkml:definitions>
  <inkml:trace contextRef="#ctx0" brushRef="#br0">0 197 9593 0 0,'0'0'2208'0'0,"14"-5"-3630"0"0,249-115 3070 0 0,-195 90-1374 0 0,-41 19-63 0 0,36-20 1 0 0,-71 34 1528 0 0,-7 3-7301 0 0,39-14-3342 0 0</inkml:trace>
</inkml:ink>
</file>

<file path=ppt/ink/ink4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4:45.557"/>
    </inkml:context>
    <inkml:brush xml:id="br0">
      <inkml:brushProperty name="width" value="0.1" units="cm"/>
      <inkml:brushProperty name="height" value="0.1" units="cm"/>
      <inkml:brushProperty name="color" value="#33CCFF"/>
    </inkml:brush>
  </inkml:definitions>
  <inkml:trace contextRef="#ctx0" brushRef="#br0">7 95 12 0 0,'0'0'9296'0'0,"-6"3"-7948"0"0,22-16-1359 0 0,1 0 0 0 0,1 1 0 0 0,0 0 0 0 0,0 2 0 0 0,31-13 0 0 0,-1 11-387 0 0,-46 11 132 0 0,1 1 0 0 0,-1-1 0 0 0,1 1 0 0 0,-1 0 0 0 0,1 0 0 0 0,0 0 0 0 0,-1 0-1 0 0,1 0 1 0 0,-1 1 0 0 0,1-1 0 0 0,0 1 0 0 0,-1-1 0 0 0,1 1 0 0 0,-1 0 0 0 0,5 3 0 0 0,-7-4 70 0 0,1 1 0 0 0,-1 0 0 0 0,1-1 1 0 0,-1 1-1 0 0,1 0 0 0 0,-1-1 0 0 0,0 1 1 0 0,1 0-1 0 0,-1 0 0 0 0,0 0 1 0 0,0-1-1 0 0,0 1 0 0 0,0 0 0 0 0,1 0 1 0 0,-1 0-1 0 0,0-1 0 0 0,-1 3 1 0 0,1 5-1617 0 0</inkml:trace>
</inkml:ink>
</file>

<file path=ppt/ink/ink4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4:46.085"/>
    </inkml:context>
    <inkml:brush xml:id="br0">
      <inkml:brushProperty name="width" value="0.1" units="cm"/>
      <inkml:brushProperty name="height" value="0.1" units="cm"/>
      <inkml:brushProperty name="color" value="#33CCFF"/>
    </inkml:brush>
  </inkml:definitions>
  <inkml:trace contextRef="#ctx0" brushRef="#br0">0 134 248 0 0,'0'0'6423'0'0,"15"-8"-5953"0"0,116-62 847 0 0,-17 14 1936 0 0</inkml:trace>
</inkml:ink>
</file>

<file path=ppt/ink/ink4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4:37.747"/>
    </inkml:context>
    <inkml:brush xml:id="br0">
      <inkml:brushProperty name="width" value="0.1" units="cm"/>
      <inkml:brushProperty name="height" value="0.1" units="cm"/>
      <inkml:brushProperty name="color" value="#33CCFF"/>
    </inkml:brush>
  </inkml:definitions>
  <inkml:trace contextRef="#ctx0" brushRef="#br0">3318 4266 2824 0 0,'8'8'13206'0'0,"-99"-7"-12880"0"0,0-5 0 0 0,0-3-1 0 0,-143-31 1 0 0,68-7-121 0 0,-182-78 0 0 0,-150-92 103 0 0,480 207-293 0 0,-132-62 122 0 0,4-6-1 0 0,3-6 1 0 0,3-7 0 0 0,5-6 0 0 0,4-5 0 0 0,5-6 0 0 0,-164-177-1 0 0,226 209-159 0 0,2-2 0 0 0,5-3 0 0 0,2-2-1 0 0,4-2 1 0 0,-55-125 0 0 0,81 149-14 0 0,2-1 0 0 0,3-1 0 0 0,2-1 1 0 0,3 0-1 0 0,3-1 0 0 0,2-1 0 0 0,4 0 1 0 0,2 0-1 0 0,6-81 0 0 0,2 108-1 0 0,1 1 0 0 0,2-1 0 0 0,2 2 0 0 0,1-1 0 0 0,20-45 0 0 0,-9 34-12 0 0,3 2 1 0 0,1 0-1 0 0,38-50 1 0 0,25-14-33 0 0,188-182 1 0 0,-254 269 85 0 0,149-140 824 0 0,293-217 0 0 0,-453 370-833 0 0,23-14-206 0 0,-1-2 1 0 0,-1-1-1 0 0,-1-1 1 0 0,29-34-1 0 0</inkml:trace>
</inkml:ink>
</file>

<file path=ppt/ink/ink4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4:38.168"/>
    </inkml:context>
    <inkml:brush xml:id="br0">
      <inkml:brushProperty name="width" value="0.1" units="cm"/>
      <inkml:brushProperty name="height" value="0.1" units="cm"/>
      <inkml:brushProperty name="color" value="#33CCFF"/>
    </inkml:brush>
  </inkml:definitions>
  <inkml:trace contextRef="#ctx0" brushRef="#br0">1 107 1604 0 0,'0'0'6297'0'0,"3"-12"-5647"0"0,13-40-494 0 0,-15 50-150 0 0,0-1-1 0 0,1 1 1 0 0,-1 0-1 0 0,1-1 0 0 0,0 1 1 0 0,0 0-1 0 0,-1 0 0 0 0,1 0 1 0 0,1 0-1 0 0,-1 0 0 0 0,0 1 1 0 0,0-1-1 0 0,1 1 0 0 0,-1-1 1 0 0,0 1-1 0 0,1 0 1 0 0,0 0-1 0 0,4-1 0 0 0,2 0 63 0 0,0 0-1 0 0,0 1 1 0 0,17-1-1 0 0,-19 2-6 0 0,5 0-13 0 0,-1 0 0 0 0,1 1 0 0 0,-1 0 0 0 0,1 1 0 0 0,-1 0 0 0 0,0 1 0 0 0,0 0 0 0 0,0 1 0 0 0,-1 0 1 0 0,1 1-1 0 0,-1 0 0 0 0,16 10 0 0 0,-14-6-27 0 0,0 0 0 0 0,-1 1 0 0 0,0 1 0 0 0,-1 0 1 0 0,1 0-1 0 0,-2 1 0 0 0,0 0 0 0 0,-1 0 0 0 0,8 15 0 0 0,-8-12 50 0 0,0 1-1 0 0,-1 0 0 0 0,-1 1 0 0 0,-1-1 1 0 0,0 1-1 0 0,-1 1 0 0 0,-1-1 1 0 0,-1 0-1 0 0,0 1 0 0 0,-1-1 1 0 0,-1 1-1 0 0,0 0 0 0 0,-2-1 0 0 0,0 1 1 0 0,-1-1-1 0 0,-1 0 0 0 0,-7 22 1 0 0,-51 106-3844 0 0,48-114 1375 0 0,-4 10-2493 0 0</inkml:trace>
</inkml:ink>
</file>

<file path=ppt/ink/ink4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7:45.724"/>
    </inkml:context>
    <inkml:brush xml:id="br0">
      <inkml:brushProperty name="width" value="0.1" units="cm"/>
      <inkml:brushProperty name="height" value="0.1" units="cm"/>
      <inkml:brushProperty name="color" value="#33CCFF"/>
    </inkml:brush>
  </inkml:definitions>
  <inkml:trace contextRef="#ctx0" brushRef="#br0">0 0 2672 0 0,'0'0'6133'0'0,"1"18"-7175"0"0,44 930 3563 0 0,7 129-1400 0 0,-49-1043-1097 0 0,2 35 136 0 0,-7 135 1 0 0,-4-182-244 0 0,1-15-26 0 0,-1-16 177 0 0,-1-12-1524 0 0,1-1 1 0 0,-6-42-1 0 0,3-2-2531 0 0</inkml:trace>
</inkml:ink>
</file>

<file path=ppt/ink/ink4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7:46.604"/>
    </inkml:context>
    <inkml:brush xml:id="br0">
      <inkml:brushProperty name="width" value="0.1" units="cm"/>
      <inkml:brushProperty name="height" value="0.1" units="cm"/>
      <inkml:brushProperty name="color" value="#33CCFF"/>
    </inkml:brush>
  </inkml:definitions>
  <inkml:trace contextRef="#ctx0" brushRef="#br0">1 1069 7925 0 0,'0'0'1066'0'0,"12"-9"-624"0"0,10-6-470 0 0,-1 2 0 0 0,2 0 0 0 0,0 1 0 0 0,31-11 0 0 0,298-78 371 0 0,15 23 733 0 0,-269 58-939 0 0,1104-203 1183 0 0,-165 33-1021 0 0,-789 141-260 0 0,697-131 156 0 0,4 54-165 0 0,-770 112-109 0 0,265 11 0 0 0,-410 6 63 0 0,0 0 0 0 0,-1 3 0 0 0,50 13 0 0 0,-69-14-48 0 0,1 0 1 0 0,-1 1-1 0 0,-1 1 1 0 0,1 0-1 0 0,-1 0 1 0 0,-1 2-1 0 0,1-1 1 0 0,-1 2 0 0 0,-1 0-1 0 0,18 18 1 0 0,-12-6-22 0 0,-1 0 0 0 0,-1 1 1 0 0,0 1-1 0 0,-2 0 0 0 0,-1 1 0 0 0,11 32 1 0 0,0 13 48 0 0,16 83 0 0 0,24 178 301 0 0,30 126 159 0 0,134 313-528 0 0,-204-698 126 0 0,-16-49-59 0 0,-1-1 1 0 0,0 1-1 0 0,-2 0 0 0 0,3 45 1 0 0,-7-60 54 0 0,0 0 1 0 0,-1 1 0 0 0,0-1-1 0 0,0 0 1 0 0,-1 0-1 0 0,0 0 1 0 0,0-1 0 0 0,-1 1-1 0 0,0 0 1 0 0,-1-1-1 0 0,1 0 1 0 0,-2 1 0 0 0,1-2-1 0 0,-1 1 1 0 0,1 0 0 0 0,-2-1-1 0 0,-9 10 1 0 0,1-4 73 0 0,-1-1 1 0 0,1-1-1 0 0,-2 0 1 0 0,1-1-1 0 0,-1 0 0 0 0,-20 6 1 0 0,-108 32 417 0 0,123-41-447 0 0,-178 45 380 0 0,-316 40 0 0 0,-218-35-179 0 0,-159-32-89 0 0,-463 23-1181 0 0,805-10 105 0 0,-181 11-549 0 0,2-37 1334 0 0,467-31 888 0 0,213 13-44 0 0,1-3 0 0 0,0-1-1 0 0,-61-25 1 0 0,95 31-572 0 0,0-1 0 0 0,1 0-1 0 0,0-1 1 0 0,0-1-1 0 0,0 0 1 0 0,1-1 0 0 0,1 0-1 0 0,-1 0 1 0 0,-12-15 0 0 0,17 15-172 0 0,1 0 0 0 0,0 0 0 0 0,0-1 1 0 0,1 0-1 0 0,0 0 0 0 0,1 0 0 0 0,0 0 0 0 0,0-1 1 0 0,1 0-1 0 0,1 0 0 0 0,0 0 0 0 0,0 0 1 0 0,0-13-1 0 0,1-26-149 0 0,1 0 1 0 0,11-70-1 0 0,27-100-97 0 0,9-92 10 0 0,-45 280 347 0 0,-1-1 0 0 0,-1 0 0 0 0,-2 1 0 0 0,-1-1 0 0 0,-2 1 0 0 0,-1-1 0 0 0,-2 1 0 0 0,-18-50-1 0 0,16 57-27 0 0,0 0 0 0 0,-2 1 0 0 0,-1 1 0 0 0,0 0 0 0 0,-2 1 0 0 0,-22-25-1 0 0,37 46-121 0 0,0 1 0 0 0,0 0 0 0 0,0-1-1 0 0,0 1 1 0 0,0 0 0 0 0,0 0 0 0 0,0-1-1 0 0,-1 1 1 0 0,1 0 0 0 0,0 0-1 0 0,0-1 1 0 0,0 1 0 0 0,-1 0 0 0 0,1 0-1 0 0,0 0 1 0 0,0-1 0 0 0,0 1-1 0 0,-1 0 1 0 0,1 0 0 0 0,0 0 0 0 0,-1 0-1 0 0,1 0 1 0 0,0-1 0 0 0,0 1 0 0 0,-1 0-1 0 0,1 0 1 0 0,0 0 0 0 0,-1 0-1 0 0,1 0 1 0 0,0 0 0 0 0,0 0 0 0 0,-1 0-1 0 0,1 0 1 0 0,0 0 0 0 0,-1 0-1 0 0,1 0 1 0 0,0 0 0 0 0,0 1 0 0 0,-1-1-1 0 0,1 13-1312 0 0,10 20-1391 0 0,-1-17-301 0 0,10-4-3121 0 0</inkml:trace>
</inkml:ink>
</file>

<file path=ppt/ink/ink4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7:55.102"/>
    </inkml:context>
    <inkml:brush xml:id="br0">
      <inkml:brushProperty name="width" value="0.1" units="cm"/>
      <inkml:brushProperty name="height" value="0.1" units="cm"/>
      <inkml:brushProperty name="color" value="#33CCFF"/>
    </inkml:brush>
  </inkml:definitions>
  <inkml:trace contextRef="#ctx0" brushRef="#br0">14 1 1160 0 0,'0'0'2936'0'0,"-13"7"-5768"0"0,26-3 1596 0 0</inkml:trace>
</inkml:ink>
</file>

<file path=ppt/ink/ink4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7:55.601"/>
    </inkml:context>
    <inkml:brush xml:id="br0">
      <inkml:brushProperty name="width" value="0.1" units="cm"/>
      <inkml:brushProperty name="height" value="0.1" units="cm"/>
      <inkml:brushProperty name="color" value="#33CCFF"/>
    </inkml:brush>
  </inkml:definitions>
  <inkml:trace contextRef="#ctx0" brushRef="#br0">42 19 3940 0 0,'0'0'5334'0'0,"-3"-3"-4959"0"0,-9-9-124 0 0,9 9 802 0 0,3 7-1283 0 0,0 0 22 0 0,0 0 0 0 0,0 0 0 0 0,0 0 0 0 0,-1 0 0 0 0,1-1 0 0 0,-1 1 0 0 0,0 0 0 0 0,0 0 0 0 0,-2 4 0 0 0,2-7 32 0 0,-7 21-1680 0 0,0-3-835 0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6:57.488"/>
    </inkml:context>
    <inkml:brush xml:id="br0">
      <inkml:brushProperty name="width" value="0.035" units="cm"/>
      <inkml:brushProperty name="height" value="0.035" units="cm"/>
    </inkml:brush>
  </inkml:definitions>
  <inkml:trace contextRef="#ctx0" brushRef="#br0">136 85 3000,'-5'-84'7423,"7"133"-6421,-2 1 0,-10 73 0,6-77-780,-46 398 214,-15 212-560,64-641-9,-2 119-721,4-113 29,1 0 0,1-1-1,10 40 1,-12-59 573,-1 0 158,0-1-1,0 1 0,0-1 1,0 1-1,0-1 0,0 1 1,0-1-1,0 1 0,0-1 1,0 1-1,0-1 0,1 1 1,-1-1-1,0 1 0,0-1 1,1 0-1,-1 1 0,0-1 1,1 1-1,-1-1 0,0 0 1,1 1-1,-1-1 0,0 0 1,1 1-1,-1-1 0,1 0 1,-1 0-1,1 1 0,0-1 1,4-12-1355</inkml:trace>
</inkml:ink>
</file>

<file path=ppt/ink/ink4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7:56.152"/>
    </inkml:context>
    <inkml:brush xml:id="br0">
      <inkml:brushProperty name="width" value="0.1" units="cm"/>
      <inkml:brushProperty name="height" value="0.1" units="cm"/>
      <inkml:brushProperty name="color" value="#33CCFF"/>
    </inkml:brush>
  </inkml:definitions>
  <inkml:trace contextRef="#ctx0" brushRef="#br0">1 1 1880 0 0,'0'0'612'0'0</inkml:trace>
</inkml:ink>
</file>

<file path=ppt/ink/ink4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7:56.556"/>
    </inkml:context>
    <inkml:brush xml:id="br0">
      <inkml:brushProperty name="width" value="0.1" units="cm"/>
      <inkml:brushProperty name="height" value="0.1" units="cm"/>
      <inkml:brushProperty name="color" value="#33CCFF"/>
    </inkml:brush>
  </inkml:definitions>
  <inkml:trace contextRef="#ctx0" brushRef="#br0">1 92 1656 0 0,'0'0'2988'0'0</inkml:trace>
  <inkml:trace contextRef="#ctx0" brushRef="#br0" timeOffset="1">85 20 1460 0 0,'0'0'5785'0'0,"-39"-19"-8974"0"0,40 31 1273 0 0,6 6-40 0 0</inkml:trace>
</inkml:ink>
</file>

<file path=ppt/ink/ink4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8:18.982"/>
    </inkml:context>
    <inkml:brush xml:id="br0">
      <inkml:brushProperty name="width" value="0.1" units="cm"/>
      <inkml:brushProperty name="height" value="0.1" units="cm"/>
      <inkml:brushProperty name="color" value="#33CCFF"/>
    </inkml:brush>
  </inkml:definitions>
  <inkml:trace contextRef="#ctx0" brushRef="#br0">484 103 628 0 0,'0'0'4418'0'0,"12"-12"-3157"0"0,0-1-724 0 0,30-30 304 0 0,-5 8 2947 0 0,-90 87 1721 0 0,-5 11-4107 0 0,-51 51-1188 0 0,-257 239-562 0 0,366-359-1966 0 0,28-77-7809 0 0,-15 45 4482 0 0</inkml:trace>
</inkml:ink>
</file>

<file path=ppt/ink/ink4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8:19.407"/>
    </inkml:context>
    <inkml:brush xml:id="br0">
      <inkml:brushProperty name="width" value="0.1" units="cm"/>
      <inkml:brushProperty name="height" value="0.1" units="cm"/>
      <inkml:brushProperty name="color" value="#33CCFF"/>
    </inkml:brush>
  </inkml:definitions>
  <inkml:trace contextRef="#ctx0" brushRef="#br0">87 1 9321 0 0,'0'0'5002'0'0,"-10"13"-4703"0"0,-35 45-286 0 0,41-52-36 0 0,0-1-1 0 0,1 1 1 0 0,0-1-1 0 0,0 1 1 0 0,0 0-1 0 0,1 0 1 0 0,0 0-1 0 0,0 1 1 0 0,0-1-1 0 0,1 0 1 0 0,0 1-1 0 0,0 11 1 0 0,1-13 2 0 0,1 0 0 0 0,-1-1 0 0 0,1 1 0 0 0,0 0 0 0 0,1-1 0 0 0,-1 1 1 0 0,1-1-1 0 0,0 0 0 0 0,0 1 0 0 0,0-1 0 0 0,1 0 0 0 0,-1 0 0 0 0,1-1 1 0 0,4 5-1 0 0,0-1 54 0 0,1 0 1 0 0,-1-1-1 0 0,2 0 0 0 0,-1-1 1 0 0,0 0-1 0 0,1 0 1 0 0,0-1-1 0 0,0 0 0 0 0,1 0 1 0 0,-1-1-1 0 0,1 0 1 0 0,-1-1-1 0 0,1 0 1 0 0,14 1-1 0 0,-13-2 83 0 0,0-1 0 0 0,0 1 0 0 0,-1-2 0 0 0,1 0-1 0 0,0 0 1 0 0,0-1 0 0 0,0 0 0 0 0,-1-1 0 0 0,21-8 0 0 0,-25 8 2 0 0,-1 0 0 0 0,1 0 1 0 0,-1-1-1 0 0,0 0 0 0 0,0 0 0 0 0,0 0 0 0 0,-1 0 0 0 0,1-1 1 0 0,-1 0-1 0 0,0 0 0 0 0,-1 0 0 0 0,1 0 0 0 0,-1-1 0 0 0,0 1 1 0 0,0-1-1 0 0,-1 0 0 0 0,1 0 0 0 0,1-10 0 0 0,-2 8-39 0 0,0-1 0 0 0,-1 1 0 0 0,0-1 0 0 0,-1 0-1 0 0,1 0 1 0 0,-2 1 0 0 0,1-1 0 0 0,-1 0 0 0 0,-5-17 0 0 0,6 24-150 0 0,-1-1 0 0 0,0 1 1 0 0,0-1-1 0 0,0 1 0 0 0,0-1 1 0 0,0 1-1 0 0,0 0 1 0 0,-1-1-1 0 0,1 1 0 0 0,-1 0 1 0 0,1 0-1 0 0,-1 0 0 0 0,0 0 1 0 0,0 0-1 0 0,0 1 1 0 0,0-1-1 0 0,0 1 0 0 0,-1-1 1 0 0,1 1-1 0 0,0 0 0 0 0,-1-1 1 0 0,1 1-1 0 0,-1 0 1 0 0,1 1-1 0 0,-1-1 0 0 0,1 0 1 0 0,-1 1-1 0 0,1 0 0 0 0,-1-1 1 0 0,0 1-1 0 0,1 0 1 0 0,-1 0-1 0 0,0 0 0 0 0,1 1 1 0 0,-1-1-1 0 0,-3 2 0 0 0,0 0-774 0 0,-1 0 0 0 0,1 0 0 0 0,0 0 1 0 0,0 1-1 0 0,0 0 0 0 0,1 1 0 0 0,-11 7 0 0 0,-19 19-4801 0 0</inkml:trace>
</inkml:ink>
</file>

<file path=ppt/ink/ink4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8:19.829"/>
    </inkml:context>
    <inkml:brush xml:id="br0">
      <inkml:brushProperty name="width" value="0.1" units="cm"/>
      <inkml:brushProperty name="height" value="0.1" units="cm"/>
      <inkml:brushProperty name="color" value="#33CCFF"/>
    </inkml:brush>
  </inkml:definitions>
  <inkml:trace contextRef="#ctx0" brushRef="#br0">837 0 9713 0 0,'0'0'4050'0'0,"-14"8"-3817"0"0,-24 17 68 0 0,0 1 0 0 0,-52 50 0 0 0,-329 332 287 0 0,336-326-494 0 0,28-22-329 0 0,32-35-1345 0 0,-46 41 0 0 0,62-62-375 0 0,7-14-2339 0 0,9-18-595 0 0</inkml:trace>
</inkml:ink>
</file>

<file path=ppt/ink/ink4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8:20.302"/>
    </inkml:context>
    <inkml:brush xml:id="br0">
      <inkml:brushProperty name="width" value="0.1" units="cm"/>
      <inkml:brushProperty name="height" value="0.1" units="cm"/>
      <inkml:brushProperty name="color" value="#33CCFF"/>
    </inkml:brush>
  </inkml:definitions>
  <inkml:trace contextRef="#ctx0" brushRef="#br0">132 103 11717 0 0,'0'0'3230'0'0,"-13"10"-3414"0"0,-41 32 156 0 0,50-40 6 0 0,2 1 0 0 0,-1-1 0 0 0,0 1-1 0 0,1-1 1 0 0,-1 1 0 0 0,1 0 0 0 0,0 0 0 0 0,-1 0-1 0 0,2 1 1 0 0,-4 5 0 0 0,5-8 1 0 0,-1 0 1 0 0,1 0-1 0 0,0 1 0 0 0,0-1 1 0 0,-1 0-1 0 0,1 0 0 0 0,0 0 1 0 0,0 0-1 0 0,0 1 0 0 0,1-1 1 0 0,-1 0-1 0 0,0 0 0 0 0,0 0 1 0 0,1 1-1 0 0,-1-1 0 0 0,0 0 0 0 0,1 0 1 0 0,0 0-1 0 0,-1 0 0 0 0,1 0 1 0 0,1 2-1 0 0,1-1 47 0 0,-1 1 1 0 0,1-1-1 0 0,1 0 0 0 0,-1 0 0 0 0,0 0 1 0 0,0 0-1 0 0,1-1 0 0 0,-1 1 0 0 0,1-1 1 0 0,-1 0-1 0 0,1 0 0 0 0,0 0 0 0 0,-1 0 1 0 0,1-1-1 0 0,4 1 0 0 0,3-1 106 0 0,0 0 0 0 0,1 0 0 0 0,-1-1-1 0 0,0 0 1 0 0,0-1 0 0 0,0 0 0 0 0,0-1 0 0 0,-1 0 0 0 0,1-1 0 0 0,-1 0-1 0 0,0-1 1 0 0,13-7 0 0 0,-18 9 6 0 0,0 0 1 0 0,-1-1-1 0 0,1 0 0 0 0,-1 0 0 0 0,0 0 0 0 0,0 0 1 0 0,0 0-1 0 0,-1-1 0 0 0,0 0 0 0 0,1 0 0 0 0,-2 0 0 0 0,1 0 1 0 0,0 0-1 0 0,-1 0 0 0 0,0-1 0 0 0,0 1 0 0 0,-1-1 1 0 0,0 1-1 0 0,0-1 0 0 0,0 0 0 0 0,0 0 0 0 0,-1 1 1 0 0,0-1-1 0 0,0 0 0 0 0,-2-8 0 0 0,1 11-121 0 0,1 0 1 0 0,-1 0-1 0 0,1 0 0 0 0,-1 0 0 0 0,0 0 0 0 0,-1 0 1 0 0,1 0-1 0 0,0 1 0 0 0,-1-1 0 0 0,1 0 0 0 0,-1 1 1 0 0,0-1-1 0 0,0 1 0 0 0,0-1 0 0 0,0 1 0 0 0,-1 0 1 0 0,-3-3-1 0 0,1 2-68 0 0,1 1 1 0 0,-1 0-1 0 0,0-1 1 0 0,1 2 0 0 0,-1-1-1 0 0,0 1 1 0 0,0-1-1 0 0,0 1 1 0 0,-10 0-1 0 0,0 1-372 0 0,1 0-1 0 0,0 1 1 0 0,-1 0-1 0 0,1 2 1 0 0,0-1 0 0 0,-21 8-1 0 0,-13 9-2605 0 0,-8 10-2141 0 0</inkml:trace>
</inkml:ink>
</file>

<file path=ppt/ink/ink4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2:24.153"/>
    </inkml:context>
    <inkml:brush xml:id="br0">
      <inkml:brushProperty name="width" value="0.1" units="cm"/>
      <inkml:brushProperty name="height" value="0.1" units="cm"/>
      <inkml:brushProperty name="color" value="#33CCFF"/>
    </inkml:brush>
  </inkml:definitions>
  <inkml:trace contextRef="#ctx0" brushRef="#br0">563 1 4984 0 0,'0'0'5115'0'0,"0"19"-6787"0"0,-2 79 2000 0 0,-17 108-1 0 0,-30 114 128 0 0,18-129-217 0 0,-132 1286 1661 0 0,162-1457-1895 0 0,-235 1531 2159 0 0,174-1274-4500 0 0,75-300-4239 0 0,8-33 1988 0 0</inkml:trace>
</inkml:ink>
</file>

<file path=ppt/ink/ink4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2:24.994"/>
    </inkml:context>
    <inkml:brush xml:id="br0">
      <inkml:brushProperty name="width" value="0.1" units="cm"/>
      <inkml:brushProperty name="height" value="0.1" units="cm"/>
      <inkml:brushProperty name="color" value="#33CCFF"/>
    </inkml:brush>
  </inkml:definitions>
  <inkml:trace contextRef="#ctx0" brushRef="#br0">1 694 7081 0 0,'0'0'3685'0'0,"14"-7"-2463"0"0,34-12-1550 0 0,90-25 1 0 0,71-4 139 0 0,-91 21 223 0 0,1855-395 2462 0 0,-1730 375-2493 0 0,2 11-1 0 0,308-6 1 0 0,-502 41 45 0 0,297 5 255 0 0,-292 1-317 0 0,-1 1 0 0 0,1 3-1 0 0,-1 3 1 0 0,60 20 0 0 0,-99-25-36 0 0,1 0 1 0 0,-2 1-1 0 0,1 1 0 0 0,-1 0 0 0 0,0 2 0 0 0,-1-1 0 0 0,0 2 1 0 0,-1-1-1 0 0,-1 2 0 0 0,1 0 0 0 0,-2 1 0 0 0,0 0 0 0 0,13 21 1 0 0,-3 2 4 0 0,-1 0 0 0 0,-3 2 1 0 0,0 0-1 0 0,15 58 1 0 0,-16-32 58 0 0,-2 0 0 0 0,10 134-1 0 0,-17 140 196 0 0,-7-256-194 0 0,28 1050 136 0 0,86-3 675 0 0,54-218 322 0 0,-64-379-716 0 0,-100-511-397 0 0,1 4 28 0 0,-1 0-1 0 0,0 0 0 0 0,-2 47 1 0 0,-2-71-58 0 0,-1 1 1 0 0,1 0-1 0 0,-1-1 1 0 0,0 1-1 0 0,0-1 1 0 0,0 1-1 0 0,-1-1 0 0 0,1 1 1 0 0,0-1-1 0 0,-1 0 1 0 0,0 0-1 0 0,0 0 1 0 0,1 0-1 0 0,-1 0 1 0 0,0 0-1 0 0,0 0 1 0 0,-1-1-1 0 0,1 1 0 0 0,0 0 1 0 0,-5 1-1 0 0,-7 4 42 0 0,0-1-1 0 0,-24 8 0 0 0,25-10-63 0 0,-53 16 64 0 0,0-3 0 0 0,-2-3 0 0 0,-120 9 0 0 0,-215-14 111 0 0,381-9-156 0 0,-619-17 285 0 0,4 0 90 0 0,-524 37 730 0 0,4 31-300 0 0,1028-44-811 0 0,-277 3-410 0 0,405-10 357 0 0,0 0 0 0 0,0 0 0 0 0,0 0-1 0 0,0 0 1 0 0,0 0 0 0 0,0 0 0 0 0,0-1-1 0 0,0 1 1 0 0,0 0 0 0 0,0 0 0 0 0,0-1-1 0 0,0 1 1 0 0,0-1 0 0 0,0 1 0 0 0,1-1-1 0 0,-1 1 1 0 0,0-1 0 0 0,0 1 0 0 0,0-1-1 0 0,1 0 1 0 0,-1 1 0 0 0,0-1-1 0 0,1 0 1 0 0,-1 0 0 0 0,1 0 0 0 0,-1 1-1 0 0,1-1 1 0 0,-1 0 0 0 0,1 0 0 0 0,-1 0-1 0 0,1 0 1 0 0,-1-2 0 0 0,1 0-536 0 0,0-1-1 0 0,1 0 1 0 0,-1 0 0 0 0,1 0-1 0 0,0 1 1 0 0,0-1 0 0 0,0 0-1 0 0,0 1 1 0 0,0-1 0 0 0,3-3-1 0 0,27-57-7419 0 0</inkml:trace>
</inkml:ink>
</file>

<file path=ppt/ink/ink4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2:25.573"/>
    </inkml:context>
    <inkml:brush xml:id="br0">
      <inkml:brushProperty name="width" value="0.1" units="cm"/>
      <inkml:brushProperty name="height" value="0.1" units="cm"/>
      <inkml:brushProperty name="color" value="#33CCFF"/>
    </inkml:brush>
  </inkml:definitions>
  <inkml:trace contextRef="#ctx0" brushRef="#br0">0 1059 1460 0 0,'0'0'8337'0'0,"14"4"-7588"0"0,-1-1-585 0 0,0 0-1 0 0,-1-1 0 0 0,1-1 0 0 0,0 0 0 0 0,0-1 1 0 0,0 0-1 0 0,0-1 0 0 0,0 0 0 0 0,0-1 1 0 0,13-4-1 0 0,734-212 1649 0 0,-452 123-1449 0 0,1469-402 825 0 0,-987 335 266 0 0,9 73-1221 0 0,-637 87-1366 0 0,-161 2 1054 0 0,0 0 0 0 0,-1 0 1 0 0,1 0-1 0 0,0 0 0 0 0,0 0 1 0 0,0 0-1 0 0,0 0 0 0 0,0 1 0 0 0,0-1 1 0 0,0 0-1 0 0,0 0 0 0 0,0 1 1 0 0,-1-1-1 0 0,1 0 0 0 0,0 1 0 0 0,0-1 1 0 0,0 1-1 0 0,-1-1 0 0 0,1 1 1 0 0,0 0-1 0 0,-1-1 0 0 0,1 1 0 0 0,0 0 1 0 0,-1-1-1 0 0,1 1 0 0 0,-1 0 1 0 0,1 0-1 0 0,0 1 0 0 0,-1-1-68 0 0,0 1 0 0 0,-1-1 0 0 0,1 1 1 0 0,-1-1-1 0 0,1 1 0 0 0,-1-1 0 0 0,1 1 0 0 0,-1-1 0 0 0,0 1 0 0 0,1-1 0 0 0,-1 1 0 0 0,0-1 0 0 0,0 0 1 0 0,0 0-1 0 0,0 1 0 0 0,0-1 0 0 0,0 0 0 0 0,-3 2 0 0 0,-22 19-350 0 0,-2-1 0 0 0,-31 20 0 0 0,35-25 281 0 0,-444 282-4957 0 0,314-207 868 0 0</inkml:trace>
</inkml:ink>
</file>

<file path=ppt/ink/ink4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2:25.992"/>
    </inkml:context>
    <inkml:brush xml:id="br0">
      <inkml:brushProperty name="width" value="0.1" units="cm"/>
      <inkml:brushProperty name="height" value="0.1" units="cm"/>
      <inkml:brushProperty name="color" value="#33CCFF"/>
    </inkml:brush>
  </inkml:definitions>
  <inkml:trace contextRef="#ctx0" brushRef="#br0">1 1130 1828 0 0,'0'0'12562'0'0,"19"-9"-13385"0"0,259-99 384 0 0,32 13 995 0 0,-128 41-445 0 0,499-163 514 0 0,601-177 416 0 0,-999 321-519 0 0,3 11 0 0 0,542-44 1 0 0,-792 104-531 0 0,330-7-86 0 0,-358 9-26 0 0,-1 1 0 0 0,1 0 0 0 0,-1 0 0 0 0,0 1 0 0 0,11 3 1 0 0,-17-4 45 0 0,0-1 0 0 0,0 0 0 0 0,0 0 0 0 0,0 1 0 0 0,0-1 0 0 0,0 1 0 0 0,0-1 0 0 0,0 1 0 0 0,0-1 0 0 0,0 1 0 0 0,0 0 0 0 0,0-1 0 0 0,-1 1 0 0 0,1 0 0 0 0,0 0 0 0 0,0 0 0 0 0,-1 0 0 0 0,1-1 0 0 0,0 1 0 0 0,-1 0 0 0 0,1 0 0 0 0,-1 0 0 0 0,1 0 0 0 0,-1 0 0 0 0,0 1 0 0 0,1-1 0 0 0,-1 0 0 0 0,0 0 0 0 0,0 0 0 0 0,0 0 0 0 0,0 0 0 0 0,0 0 0 0 0,0 0 0 0 0,0 1 0 0 0,0-1 0 0 0,0 0 0 0 0,0 0 0 0 0,-1 0 0 0 0,1 0 0 0 0,0 0 0 0 0,-1 0-1 0 0,1 0 1 0 0,-1 0 0 0 0,1 0 0 0 0,-2 1 1 0 0,-5 7-211 0 0,0 0 0 0 0,-1 0 0 0 0,-1-1 0 0 0,1-1 0 0 0,-1 1 0 0 0,0-1 0 0 0,-17 9 0 0 0,6-3 44 0 0,-381 229-4254 0 0,262-172 733 0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6:57.948"/>
    </inkml:context>
    <inkml:brush xml:id="br0">
      <inkml:brushProperty name="width" value="0.035" units="cm"/>
      <inkml:brushProperty name="height" value="0.035" units="cm"/>
    </inkml:brush>
  </inkml:definitions>
  <inkml:trace contextRef="#ctx0" brushRef="#br0">14 189 6317,'5'-12'267,"1"1"1,0 0-1,1 0 0,0 0 1,1 1-1,0 0 1,0 0-1,1 1 1,0 0-1,1 0 1,0 1-1,1 1 1,-1 0-1,15-7 1,-12 7-309,1 1 0,0 1 1,0 0-1,0 1 0,0 0 0,1 1 1,0 1-1,0 0 0,0 1 1,-1 1-1,29 2 0,-38-1 20,1 0 0,-1 0 1,0 0-1,0 1 0,0-1 0,0 1 0,0 1 0,0-1 0,-1 1 0,1-1 0,-1 1 0,8 7 1,-10-8 29,1 1 1,-1 0 0,1 1-1,-1-1 1,0 0 0,0 0-1,-1 1 1,1 0 0,-1-1-1,0 1 1,1 0 0,-2-1-1,1 1 1,0 0 0,-1 0-1,0 0 1,0 0 0,0 4-1,-3 14 98,-1 0-1,0-1 0,-2 0 1,0 0-1,-2 0 1,0-1-1,-1 0 0,-1-1 1,-16 23-1,-14 17-56,-71 79-1,-51 30-1382,137-143 780,4 1-793,15-12-168,6-14 1457,0 0 1,0 0-1,0 0 1,0 1-1,0-1 1,0 0-1,0 0 1,0 0-1,0 1 1,1-1-1,-1 0 1,0 0-1,0 0 1,0 0-1,0 1 1,0-1-1,0 0 1,0 0-1,1 0 1,-1 0-1,0 1 1,0-1-1,0 0 1,0 0-1,0 0 1,1 0-1,-1 0 1,0 0-1,0 0 1,0 0 0,1 0-1,-1 1 1,0-1-1,0 0 1,0 0-1,1 0 1,-1 0-1,0 0 1,0 0-1,0 0 1,1 0-1,-1 0 1,0-1-1,0 1 1,0 0-1,1 0 1,-1 0-1,0 0 1,0 0-1,17-7-1471</inkml:trace>
</inkml:ink>
</file>

<file path=ppt/ink/ink4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2:26.387"/>
    </inkml:context>
    <inkml:brush xml:id="br0">
      <inkml:brushProperty name="width" value="0.1" units="cm"/>
      <inkml:brushProperty name="height" value="0.1" units="cm"/>
      <inkml:brushProperty name="color" value="#33CCFF"/>
    </inkml:brush>
  </inkml:definitions>
  <inkml:trace contextRef="#ctx0" brushRef="#br0">0 1228 928 0 0,'0'0'13511'0'0,"14"-3"-14579"0"0,424-138 541 0 0,-301 92 693 0 0,-56 20-57 0 0,1441-477 1525 0 0,-1113 391-983 0 0,749-107 0 0 0,-346 153-100 0 0,-445 43-584 0 0,-343 25-30 0 0,-18 1-65 0 0,0 1 1 0 0,0-2 0 0 0,0 1 0 0 0,1-1 0 0 0,-1 0 0 0 0,0 0 0 0 0,0 0 0 0 0,0-1 0 0 0,-1 0-1 0 0,9-4 1 0 0,-13 6 25 0 0,-1 0-1 0 0,1-1 0 0 0,-1 1 1 0 0,1-1-1 0 0,-1 1 0 0 0,1-1 1 0 0,-1 1-1 0 0,0-1 0 0 0,1 1 1 0 0,-1-1-1 0 0,0 1 0 0 0,1-1 1 0 0,-1 0-1 0 0,0 1 1 0 0,0-1-1 0 0,1 0 0 0 0,-1 1 1 0 0,0-1-1 0 0,0 0 0 0 0,0 1 1 0 0,0-1-1 0 0,0 0 0 0 0,0 1 1 0 0,0-1-1 0 0,0 0 0 0 0,0 1 1 0 0,0-1-1 0 0,0 1 0 0 0,0-1 1 0 0,-1 0-1 0 0,1 1 0 0 0,0-1 1 0 0,0 0-1 0 0,-1 1 0 0 0,1-1 1 0 0,-1 0-1 0 0,-18-29-3793 0 0</inkml:trace>
</inkml:ink>
</file>

<file path=ppt/ink/ink4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2:26.778"/>
    </inkml:context>
    <inkml:brush xml:id="br0">
      <inkml:brushProperty name="width" value="0.1" units="cm"/>
      <inkml:brushProperty name="height" value="0.1" units="cm"/>
      <inkml:brushProperty name="color" value="#33CCFF"/>
    </inkml:brush>
  </inkml:definitions>
  <inkml:trace contextRef="#ctx0" brushRef="#br0">302 1 5805 0 0,'0'0'7482'0'0,"8"19"-8985"0"0,3 11 1498 0 0,-1 0 0 0 0,-2 1 0 0 0,-1 0 1 0 0,-1 1-1 0 0,2 53 0 0 0,-9 407 608 0 0,-29 8-148 0 0,16-293-440 0 0,-208 2270 810 0 0,202-2314-461 0 0,-30 254 496 0 0,28 3-1003 0 0,22-410 12 0 0,1 26-314 0 0,-1-34 391 0 0,0-1 1 0 0,1 0-1 0 0,-1 1 1 0 0,0-1-1 0 0,1 1 1 0 0,-1-1-1 0 0,1 0 1 0 0,-1 1-1 0 0,1-1 1 0 0,0 0-1 0 0,0 1 1 0 0,-1-1-1 0 0,1 0 1 0 0,0 0-1 0 0,0 0 1 0 0,0 0-1 0 0,0 0 1 0 0,0 0-1 0 0,2 1 1 0 0,-2-2-3 0 0,1 0 0 0 0,-1 0-1 0 0,0 0 1 0 0,1 0 0 0 0,-1 0 0 0 0,1-1 0 0 0,-1 1 0 0 0,0 0 0 0 0,1-1 0 0 0,-1 1 0 0 0,0-1-1 0 0,1 0 1 0 0,-1 1 0 0 0,0-1 0 0 0,0 0 0 0 0,0 0 0 0 0,0 0 0 0 0,0 0 0 0 0,0 0-1 0 0,0 0 1 0 0,0 0 0 0 0,0 0 0 0 0,0 0 0 0 0,0 0 0 0 0,0 0 0 0 0,0-3 0 0 0,0 3 27 0 0,14-19-995 0 0,-1 0-1 0 0,21-41 1 0 0,11-34-3079 0 0</inkml:trace>
</inkml:ink>
</file>

<file path=ppt/ink/ink4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2:27.197"/>
    </inkml:context>
    <inkml:brush xml:id="br0">
      <inkml:brushProperty name="width" value="0.1" units="cm"/>
      <inkml:brushProperty name="height" value="0.1" units="cm"/>
      <inkml:brushProperty name="color" value="#33CCFF"/>
    </inkml:brush>
  </inkml:definitions>
  <inkml:trace contextRef="#ctx0" brushRef="#br0">381 1 10529 0 0,'0'0'2206'0'0,"-1"18"-1877"0"0,-60 476-1782 0 0,35-320 1564 0 0,-141 1756 867 0 0,140-956-164 0 0,43-2 454 0 0,-10-880-1123 0 0,3 293 1145 0 0,-10-366-1260 0 0,-1-1 0 0 0,-1 1 0 0 0,-1-1 0 0 0,0 0 0 0 0,-1-1 0 0 0,-1 1 0 0 0,-15 29 0 0 0,21-46-68 0 0,0-1 0 0 0,-1 1 1 0 0,1 0-1 0 0,-1-1 0 0 0,1 1 0 0 0,0 0 0 0 0,-1 0 1 0 0,1-1-1 0 0,-1 1 0 0 0,0-1 0 0 0,1 1 1 0 0,-1-1-1 0 0,1 1 0 0 0,-1-1 0 0 0,0 1 0 0 0,1-1 1 0 0,-1 1-1 0 0,0-1 0 0 0,0 0 0 0 0,1 1 1 0 0,-1-1-1 0 0,0 0 0 0 0,0 0 0 0 0,1 0 0 0 0,-1 1 1 0 0,0-1-1 0 0,0 0 0 0 0,0 0 0 0 0,0 0 1 0 0,1 0-1 0 0,-1 0 0 0 0,0-1 0 0 0,0 1 0 0 0,0 0 1 0 0,1 0-1 0 0,-1 0 0 0 0,0-1 0 0 0,0 1 1 0 0,1 0-1 0 0,-1-1 0 0 0,0 1 0 0 0,1-1 0 0 0,-1 1 1 0 0,0-1-1 0 0,0 0 0 0 0,-4-3-1484 0 0,0-1 0 0 0,0 0 0 0 0,0 0 0 0 0,-7-11 0 0 0,-9-16-2919 0 0</inkml:trace>
</inkml:ink>
</file>

<file path=ppt/ink/ink4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2:29.540"/>
    </inkml:context>
    <inkml:brush xml:id="br0">
      <inkml:brushProperty name="width" value="0.1" units="cm"/>
      <inkml:brushProperty name="height" value="0.1" units="cm"/>
      <inkml:brushProperty name="color" value="#33CCFF"/>
    </inkml:brush>
  </inkml:definitions>
  <inkml:trace contextRef="#ctx0" brushRef="#br0">869 1 3180 0 0,'0'0'3137'0'0,"-97"65"-3873"0"0,24-17 744 0 0,-29 18 176 0 0,-10 6-28 0 0,2 1-40 0 0,9-4-64 0 0,20-7 52 0 0,17-8-4 0 0,17-12-100 0 0,17-11-248 0 0,12-6-597 0 0,2-2-83 0 0,3 0-400 0 0,8-4-160 0 0</inkml:trace>
</inkml:ink>
</file>

<file path=ppt/ink/ink4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2:29.958"/>
    </inkml:context>
    <inkml:brush xml:id="br0">
      <inkml:brushProperty name="width" value="0.1" units="cm"/>
      <inkml:brushProperty name="height" value="0.1" units="cm"/>
      <inkml:brushProperty name="color" value="#33CCFF"/>
    </inkml:brush>
  </inkml:definitions>
  <inkml:trace contextRef="#ctx0" brushRef="#br0">377 0 980 0 0,'0'0'4052'0'0,"-66"76"-4196"0"0,31-40 196 0 0,-7 7 120 0 0,-7 6-172 0 0,-1 3-136 0 0,1 6-724 0 0,12-13-548 0 0,-11 18-820 0 0</inkml:trace>
</inkml:ink>
</file>

<file path=ppt/ink/ink4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2:30.377"/>
    </inkml:context>
    <inkml:brush xml:id="br0">
      <inkml:brushProperty name="width" value="0.1" units="cm"/>
      <inkml:brushProperty name="height" value="0.1" units="cm"/>
      <inkml:brushProperty name="color" value="#33CCFF"/>
    </inkml:brush>
  </inkml:definitions>
  <inkml:trace contextRef="#ctx0" brushRef="#br0">368 14 4852 0 0,'0'0'1901'0'0,"-89"90"-3013"0"0,57-60 1164 0 0,-3 2 12 0 0,-3 0-64 0 0,0 4-24 0 0,2-1-537 0 0,-2 0-259 0 0,12-10-564 0 0,-10 10-256 0 0</inkml:trace>
  <inkml:trace contextRef="#ctx0" brushRef="#br0" timeOffset="1">890 0 1368 0 0,'0'0'4317'0'0,"-83"85"-5254"0"0,48-57 945 0 0,-1 4 200 0 0,-3 1-196 0 0,-4 0-4 0 0,6 0-8 0 0,8 0 0 0 0,1-4-584 0 0,9-3-552 0 0,6-8-508 0 0</inkml:trace>
</inkml:ink>
</file>

<file path=ppt/ink/ink4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2:30.786"/>
    </inkml:context>
    <inkml:brush xml:id="br0">
      <inkml:brushProperty name="width" value="0.1" units="cm"/>
      <inkml:brushProperty name="height" value="0.1" units="cm"/>
      <inkml:brushProperty name="color" value="#33CCFF"/>
    </inkml:brush>
  </inkml:definitions>
  <inkml:trace contextRef="#ctx0" brushRef="#br0">567 1 5064 0 0,'0'0'1445'0'0,"-80"13"-2213"0"0,40 1 664 0 0,-13 5-20 0 0,-1 6 120 0 0,-3 2-61 0 0,4 2 65 0 0,0 3 17 0 0,5 0-17 0 0,4 2-169 0 0,9-3-807 0 0,5-3-404 0 0,11-9-84 0 0</inkml:trace>
  <inkml:trace contextRef="#ctx0" brushRef="#br0" timeOffset="1">813 82 3024 0 0,'0'0'1304'0'0,"-94"42"-2044"0"0,54-20 688 0 0,-8 3 52 0 0,0 4 0 0 0,-6 1 4 0 0,4 4-4 0 0,5 1-808 0 0,10-8-708 0 0</inkml:trace>
</inkml:ink>
</file>

<file path=ppt/ink/ink4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2:31.194"/>
    </inkml:context>
    <inkml:brush xml:id="br0">
      <inkml:brushProperty name="width" value="0.1" units="cm"/>
      <inkml:brushProperty name="height" value="0.1" units="cm"/>
      <inkml:brushProperty name="color" value="#33CCFF"/>
    </inkml:brush>
  </inkml:definitions>
  <inkml:trace contextRef="#ctx0" brushRef="#br0">633 0 4668 0 0,'0'0'324'0'0,"-67"6"-868"0"0,24 3 388 0 0,-18 6 128 0 0,-20 5 28 0 0,-13 7 4 0 0,7 0 4 0 0,20-3-16 0 0,20-5-16 0 0,13-4-708 0 0,11-3-612 0 0,-5 5-544 0 0</inkml:trace>
  <inkml:trace contextRef="#ctx0" brushRef="#br0" timeOffset="1">906 143 900 0 0,'0'0'1056'0'0,"-86"28"-1132"0"0,27-11 64 0 0,-21 4-24 0 0,9-3-552 0 0,-17 2-656 0 0</inkml:trace>
</inkml:ink>
</file>

<file path=ppt/ink/ink4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2:31.601"/>
    </inkml:context>
    <inkml:brush xml:id="br0">
      <inkml:brushProperty name="width" value="0.1" units="cm"/>
      <inkml:brushProperty name="height" value="0.1" units="cm"/>
      <inkml:brushProperty name="color" value="#33CCFF"/>
    </inkml:brush>
  </inkml:definitions>
  <inkml:trace contextRef="#ctx0" brushRef="#br0">369 2 144 0 0,'0'0'5401'0'0,"-15"-1"-5910"0"0,3 0 529 0 0,-1 1-1 0 0,0 1 1 0 0,0 0-1 0 0,1 0 1 0 0,-1 2-1 0 0,0-1 1 0 0,1 2-1 0 0,-20 7 1 0 0,-146 83-2896 0 0,135-74 1028 0 0</inkml:trace>
</inkml:ink>
</file>

<file path=ppt/ink/ink4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2:32.008"/>
    </inkml:context>
    <inkml:brush xml:id="br0">
      <inkml:brushProperty name="width" value="0.1" units="cm"/>
      <inkml:brushProperty name="height" value="0.1" units="cm"/>
      <inkml:brushProperty name="color" value="#33CCFF"/>
    </inkml:brush>
  </inkml:definitions>
  <inkml:trace contextRef="#ctx0" brushRef="#br0">513 1 300 0 0,'0'0'2140'0'0,"-83"33"-1788"0"0,47-19-64 0 0,-7 0 36 0 0,1 0-168 0 0,-4 1-144 0 0,-1 0 4 0 0,2 2 36 0 0,3-3-52 0 0,2 0-16 0 0,4 0-204 0 0,7-2-732 0 0,6-5-600 0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6:58.371"/>
    </inkml:context>
    <inkml:brush xml:id="br0">
      <inkml:brushProperty name="width" value="0.035" units="cm"/>
      <inkml:brushProperty name="height" value="0.035" units="cm"/>
    </inkml:brush>
  </inkml:definitions>
  <inkml:trace contextRef="#ctx0" brushRef="#br0">10 68 1476,'-2'0'6394,"0"10"-4916,-1 9-2369,1 6 878,1 0-1,1 0 1,1 0 0,2 0 0,0 0 0,1 0 0,2-1-1,11 33 1,-14-47 54,1 0 0,1 0 0,0-1 0,0 1 0,0-1 0,2 0 0,-1-1 0,1 1 0,0-1 0,0 0 1,1-1-1,0 0 0,1 0 0,0-1 0,0 0 0,0-1 0,0 0 0,1 0 0,0-1 0,0 0 0,20 5 0,-22-8 76,-1 0 1,0 0 0,0-1-1,1 0 1,-1 0-1,0 0 1,1-1-1,-1 0 1,0-1-1,0 0 1,0 0 0,0 0-1,8-5 1,-6 2 5,0 0-1,0-1 1,0-1 0,-1 1 0,0-1 0,0-1 0,0 1-1,8-12 1,-4 2-9,-1-1-1,0 0 0,-2 0 0,0-1 0,0 0 1,-2 0-1,-1-1 0,8-37 0,-11 38-143,0 1-1,-1-1 0,-1 1 1,0-1-1,-2 1 1,0-1-1,-1 0 0,-1 1 1,-9-31-1,3 36-883,1 15-1846,-6 22-2768,10-15 5221,-6 7-2021</inkml:trace>
</inkml:ink>
</file>

<file path=ppt/ink/ink4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2:32.428"/>
    </inkml:context>
    <inkml:brush xml:id="br0">
      <inkml:brushProperty name="width" value="0.1" units="cm"/>
      <inkml:brushProperty name="height" value="0.1" units="cm"/>
      <inkml:brushProperty name="color" value="#33CCFF"/>
    </inkml:brush>
  </inkml:definitions>
  <inkml:trace contextRef="#ctx0" brushRef="#br0">529 0 1748 0 0,'0'0'692'0'0,"-85"23"-692"0"0,39-7 0 0 0,-7 3 0 0 0,-3 2 0 0 0,-12 7 8 0 0,-13 5-8 0 0,15-4-28 0 0,-8 3-1588 0 0</inkml:trace>
</inkml:ink>
</file>

<file path=ppt/ink/ink4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2:34.951"/>
    </inkml:context>
    <inkml:brush xml:id="br0">
      <inkml:brushProperty name="width" value="0.1" units="cm"/>
      <inkml:brushProperty name="height" value="0.1" units="cm"/>
      <inkml:brushProperty name="color" value="#33CCFF"/>
    </inkml:brush>
  </inkml:definitions>
  <inkml:trace contextRef="#ctx0" brushRef="#br0">695 58 640 0 0,'0'0'2746'0'0,"4"-9"-2594"0"0,14-40 180 0 0,-36 108 24 0 0,-92 138 144 0 0,10-20 212 0 0,-127 238 268 0 0,0 0 705 0 0,215-395-1602 0 0,9-16-66 0 0,0 0 1 0 0,1 0-1 0 0,-1 0 1 0 0,1 0-1 0 0,0 1 1 0 0,1-1-1 0 0,-1 1 1 0 0,1-1-1 0 0,-1 1 1 0 0,0 8-1 0 0,2-12 127 0 0,3-1-326 0 0,0 0 0 0 0,0-1 1 0 0,0 1-1 0 0,0-1 0 0 0,0 1 0 0 0,0-1 0 0 0,0 0 0 0 0,3-1 1 0 0,-4 1 4 0 0,41-14-2863 0 0,-14-1 39 0 0</inkml:trace>
</inkml:ink>
</file>

<file path=ppt/ink/ink4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2:35.432"/>
    </inkml:context>
    <inkml:brush xml:id="br0">
      <inkml:brushProperty name="width" value="0.1" units="cm"/>
      <inkml:brushProperty name="height" value="0.1" units="cm"/>
      <inkml:brushProperty name="color" value="#33CCFF"/>
    </inkml:brush>
  </inkml:definitions>
  <inkml:trace contextRef="#ctx0" brushRef="#br0">0 0 168 0 0,'0'0'3011'0'0,"11"13"-4314"0"0,-5-6 1298 0 0,9 11-1 0 0,-1 0 1 0 0,0 1 0 0 0,14 29 0 0 0,3 16 299 0 0,-18-34-48 0 0,1-1 0 0 0,2 0-1 0 0,0 0 1 0 0,31 37 0 0 0,-36-55-79 0 0,1 0 1 0 0,0-1-1 0 0,1 0 0 0 0,0-1 0 0 0,0 0 1 0 0,18 8-1 0 0,90 36-1215 0 0,-103-47-295 0 0,4 0-506 0 0</inkml:trace>
</inkml:ink>
</file>

<file path=ppt/ink/ink4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2:36.058"/>
    </inkml:context>
    <inkml:brush xml:id="br0">
      <inkml:brushProperty name="width" value="0.1" units="cm"/>
      <inkml:brushProperty name="height" value="0.1" units="cm"/>
      <inkml:brushProperty name="color" value="#33CCFF"/>
    </inkml:brush>
  </inkml:definitions>
  <inkml:trace contextRef="#ctx0" brushRef="#br0">906 1 1968 0 0,'0'0'1405'0'0,"-12"7"-1918"0"0,-282 184 3208 0 0,13-6-1770 0 0,240-161-396 0 0,-1-2-1 0 0,-1-2 1 0 0,-60 20 0 0 0,80-34 178 0 0,15-5-690 0 0,1 1 0 0 0,-1 0 1 0 0,1 1-1 0 0,-9 3 0 0 0,15-5-479 0 0,-1 0 0 0 0,0 0 0 0 0,1 0 0 0 0,-1 0 0 0 0,0 1-1 0 0,1-1 1 0 0,-1 0 0 0 0,1 1 0 0 0,0-1 0 0 0,0 1 0 0 0,-1 0-1 0 0,0 2 1 0 0,12-9-2165 0 0,42-22 1874 0 0</inkml:trace>
</inkml:ink>
</file>

<file path=ppt/ink/ink4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2:37.699"/>
    </inkml:context>
    <inkml:brush xml:id="br0">
      <inkml:brushProperty name="width" value="0.1" units="cm"/>
      <inkml:brushProperty name="height" value="0.1" units="cm"/>
      <inkml:brushProperty name="color" value="#33CCFF"/>
    </inkml:brush>
  </inkml:definitions>
  <inkml:trace contextRef="#ctx0" brushRef="#br0">148 18 1540 0 0,'0'0'4969'0'0,"-4"-3"-4447"0"0,-19-11 908 0 0,-8 17-2125 0 0,-7 0 831 0 0,32-4-185 0 0,1 1 0 0 0,0 1-1 0 0,0-1 1 0 0,-1 1-1 0 0,1-1 1 0 0,0 2-1 0 0,-8 2 1 0 0,12-4-67 0 0,0 1 576 0 0,19 0-986 0 0,498 11 2142 0 0,-260-12-1133 0 0,138 10 252 0 0,179 1 614 0 0,-522-15-897 0 0</inkml:trace>
</inkml:ink>
</file>

<file path=ppt/ink/ink4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2:38.520"/>
    </inkml:context>
    <inkml:brush xml:id="br0">
      <inkml:brushProperty name="width" value="0.1" units="cm"/>
      <inkml:brushProperty name="height" value="0.1" units="cm"/>
      <inkml:brushProperty name="color" value="#33CCFF"/>
    </inkml:brush>
  </inkml:definitions>
  <inkml:trace contextRef="#ctx0" brushRef="#br0">0 0 3756 0 0,'0'0'2593'0'0,"10"1"-4187"0"0,52 9 1713 0 0,99 29 1 0 0,-82-18-85 0 0,2-2 106 0 0,-34-10-195 0 0,-1 3-1 0 0,52 20 1 0 0,-96-31 38 0 0,-1-1 0 0 0,1 1-1 0 0,-1 0 1 0 0,0 0 0 0 0,1-1-1 0 0,-1 1 1 0 0,0 0 0 0 0,0 0 0 0 0,1 0-1 0 0,-1 1 1 0 0,0-1 0 0 0,0 0-1 0 0,0 0 1 0 0,0 1 0 0 0,-1-1 0 0 0,1 0-1 0 0,0 1 1 0 0,0-1 0 0 0,-1 1 0 0 0,1-1-1 0 0,-1 1 1 0 0,1 2 0 0 0,-1 0 26 0 0,0-1 1 0 0,0 1-1 0 0,0 0 1 0 0,0-1-1 0 0,-1 1 0 0 0,0-1 1 0 0,0 1-1 0 0,0-1 1 0 0,-2 7-1 0 0,-4 5 247 0 0,-1 0 0 0 0,-1 0 0 0 0,-13 17 0 0 0,19-27-135 0 0,-144 182 2003 0 0,-25 37-1106 0 0,142-180-855 0 0,5-9 561 0 0,-24 46-1 0 0,49-81-680 0 0,0 1-1 0 0,-1-1 0 0 0,1 0 0 0 0,0 0 0 0 0,0 0 1 0 0,0 0-1 0 0,0 0 0 0 0,-1 1 0 0 0,1-1 0 0 0,0 0 1 0 0,0 0-1 0 0,0 0 0 0 0,0 1 0 0 0,-1-1 0 0 0,1 0 1 0 0,0 0-1 0 0,0 1 0 0 0,0-1 0 0 0,0 0 0 0 0,0 0 1 0 0,0 1-1 0 0,0-1 0 0 0,0 0 0 0 0,0 0 1 0 0,0 1-1 0 0,0-1 0 0 0,0 0 0 0 0,0 0 0 0 0,0 1 1 0 0,0-1-1 0 0,0 0 0 0 0,0 0 0 0 0,0 1 0 0 0,0-1 1 0 0,0 0-1 0 0,1 0 0 0 0,-1 1 0 0 0,0-1 0 0 0,0 0 1 0 0,0 0-1 0 0,0 0 0 0 0,0 1 0 0 0,1-1 0 0 0,-1 0 1 0 0,0 0-1 0 0,0 0 0 0 0,0 0 0 0 0,1 0 1 0 0,-1 1-1 0 0,0-1 0 0 0,0 0 0 0 0,0 0 0 0 0,1 0 1 0 0,-1 0-1 0 0,0 0 0 0 0,0 0 0 0 0,1 0 0 0 0,-1 0 1 0 0,3 2 616 0 0,-12 38-5753 0 0,1-20 1210 0 0,25-80-995 0 0</inkml:trace>
</inkml:ink>
</file>

<file path=ppt/ink/ink4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2:52.904"/>
    </inkml:context>
    <inkml:brush xml:id="br0">
      <inkml:brushProperty name="width" value="0.1" units="cm"/>
      <inkml:brushProperty name="height" value="0.1" units="cm"/>
      <inkml:brushProperty name="color" value="#33CCFF"/>
    </inkml:brush>
  </inkml:definitions>
  <inkml:trace contextRef="#ctx0" brushRef="#br0">409 4 344 0 0,'0'0'2368'0'0,"5"-1"-2354"0"0,11-2-495 0 0,-27 15 164 0 0,-37 20 286 0 0,44-30 83 0 0,-262 155 1739 0 0,255-151-2023 0 0,1-1 0 0 0,-1 0 0 0 0,-1-1 0 0 0,1-1 0 0 0,-22 5 0 0 0,21-7-1704 0 0</inkml:trace>
</inkml:ink>
</file>

<file path=ppt/ink/ink4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2:53.312"/>
    </inkml:context>
    <inkml:brush xml:id="br0">
      <inkml:brushProperty name="width" value="0.1" units="cm"/>
      <inkml:brushProperty name="height" value="0.1" units="cm"/>
      <inkml:brushProperty name="color" value="#33CCFF"/>
    </inkml:brush>
  </inkml:definitions>
  <inkml:trace contextRef="#ctx0" brushRef="#br0">618 1 64 0 0,'-15'2'2386'0'0,"-38"10"-1986"0"0,-1 1 0 0 0,-63 26 0 0 0,74-21-216 0 0,1 1 0 0 0,0 3 1 0 0,2 1-1 0 0,1 2 0 0 0,0 2 0 0 0,-64 59 1 0 0,101-84-191 0 0,-1 1-94 0 0,0 0-1 0 0,0 0 1 0 0,0 0-1 0 0,0 1 1 0 0,1-1-1 0 0,-1 1 1 0 0,1 0 0 0 0,0 0-1 0 0,-2 4 1 0 0,3 0-1658 0 0</inkml:trace>
</inkml:ink>
</file>

<file path=ppt/ink/ink4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2:53.732"/>
    </inkml:context>
    <inkml:brush xml:id="br0">
      <inkml:brushProperty name="width" value="0.1" units="cm"/>
      <inkml:brushProperty name="height" value="0.1" units="cm"/>
      <inkml:brushProperty name="color" value="#33CCFF"/>
    </inkml:brush>
  </inkml:definitions>
  <inkml:trace contextRef="#ctx0" brushRef="#br0">292 0 1788 0 0,'0'0'5380'0'0,"-15"4"-7342"0"0,-3 2 2068 0 0,0 1 0 0 0,0 1 0 0 0,1 0 0 0 0,0 1 0 0 0,-28 20 1 0 0,45-29-108 0 0,-81 67-230 0 0,71-57 340 0 0,1-1 1 0 0,0 1 0 0 0,0 1-1 0 0,1-1 1 0 0,-9 17 3540 0 0,27-41-3362 0 0,7-4-242 0 0,9-10-797 0 0,44-36 0 0 0,-55 53-563 0 0,0 0 0 0 0,0 2 0 0 0,21-10 0 0 0,10-3-1835 0 0</inkml:trace>
</inkml:ink>
</file>

<file path=ppt/ink/ink4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7:03.621"/>
    </inkml:context>
    <inkml:brush xml:id="br0">
      <inkml:brushProperty name="width" value="0.1" units="cm"/>
      <inkml:brushProperty name="height" value="0.1" units="cm"/>
      <inkml:brushProperty name="color" value="#33CCFF"/>
    </inkml:brush>
  </inkml:definitions>
  <inkml:trace contextRef="#ctx0" brushRef="#br0">775 73 796 0 0,'0'0'4281'0'0,"10"-5"-3662"0"0,35-17 29 0 0,-23 6 891 0 0,-18 3 1469 0 0,-35 12-4013 0 0,-690-15 1571 0 0,720 16-628 0 0,-12 0 72 0 0,0 1-1 0 0,0 0 1 0 0,-14 3 0 0 0,24-4-119 0 0,0 1 0 0 0,1 0 0 0 0,-1 0 0 0 0,1 0 0 0 0,-1 0 0 0 0,1 0 0 0 0,0 1 0 0 0,-1-1 0 0 0,-3 4 0 0 0,5-5-61 0 0,1 1 0 0 0,-1 0 0 0 0,0 0 0 0 0,1 0 0 0 0,-1 0 0 0 0,1 0 0 0 0,-1-1 0 0 0,1 1 0 0 0,-1 0 0 0 0,1 0 0 0 0,0 0 0 0 0,-1 1 0 0 0,1-1 0 0 0,0 0 0 0 0,0 0 0 0 0,0 0 0 0 0,0 0 0 0 0,0 0 0 0 0,0 0 0 0 0,0 0 0 0 0,0 0 0 0 0,0 0 0 0 0,0 0 0 0 0,1 0-1 0 0,-1 1 1 0 0,9 7-1398 0 0,19 0 34 0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6:59.056"/>
    </inkml:context>
    <inkml:brush xml:id="br0">
      <inkml:brushProperty name="width" value="0.035" units="cm"/>
      <inkml:brushProperty name="height" value="0.035" units="cm"/>
    </inkml:brush>
  </inkml:definitions>
  <inkml:trace contextRef="#ctx0" brushRef="#br0">466 837 5561,'0'-1'244,"0"0"1,1 0 0,-1 0 0,0 0 0,1 0 0,-1 0 0,1 0 0,0 0 0,-1 0 0,1 0 0,0 0 0,0 0 0,0 0 0,-1 0 0,1 0 0,0 1 0,0-1-1,0 0 1,0 1 0,0-1 0,3 0 0,30-13-946,-20 9 1074,287-129 662,-231 96-816,-2-2 0,74-58 0,-122 83-142,-1-1 0,0-2 0,-2 1 0,1-2 0,-2 0 0,-1-1 0,18-31 0,-28 44-62,-1-1-1,-1 1 1,1-1-1,-1 0 1,-1 0 0,1 0-1,-1-1 1,-1 1-1,1 0 1,-2-1-1,1 1 1,-1-1 0,0 1-1,-1-1 1,0 1-1,0 0 1,-1-1-1,0 1 1,0 0 0,-1 0-1,0 0 1,-1 0-1,0 1 1,0-1-1,-7-10 1,3 10-13,1 0 1,-1 0 0,0 1-1,-1 0 1,0 0-1,0 1 1,0 0-1,-1 1 1,0 0 0,0 0-1,0 1 1,0 0-1,-1 1 1,0 0-1,0 1 1,0 0-1,1 1 1,-23 0 0,8 1 40,1 1 0,0 1 0,0 2 0,0 0 0,1 1 0,0 2 0,-39 15 0,29-6 7,1 1 0,0 1 1,2 2-1,-52 42 0,36-20 95,2 1 1,-44 57-1,43-40-75,2 2 1,3 1-1,3 3 0,-46 111 0,39-63-72,5 1 0,-24 127 0,47-162-89,3 1 0,3 0 0,4 0-1,3 1 1,4 0 0,4-1 0,29 154-1,-5-84-308,30 124-2374,-39-190-408,-13-33 947</inkml:trace>
</inkml:ink>
</file>

<file path=ppt/ink/ink4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7:04.090"/>
    </inkml:context>
    <inkml:brush xml:id="br0">
      <inkml:brushProperty name="width" value="0.1" units="cm"/>
      <inkml:brushProperty name="height" value="0.1" units="cm"/>
      <inkml:brushProperty name="color" value="#33CCFF"/>
    </inkml:brush>
  </inkml:definitions>
  <inkml:trace contextRef="#ctx0" brushRef="#br0">772 32 5989 0 0,'0'0'2225'0'0,"-14"-5"-2043"0"0,-10-2 91 0 0,0 1 0 0 0,0 1 0 0 0,-46-4 0 0 0,29 9-214 0 0,1 2 0 0 0,-1 2 0 0 0,0 2-1 0 0,1 1 1 0 0,0 2 0 0 0,-50 18 0 0 0,40-10 43 0 0,4 0-1850 0 0,-83 16 1 0 0,71-25-836 0 0</inkml:trace>
</inkml:ink>
</file>

<file path=ppt/ink/ink4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6:49.924"/>
    </inkml:context>
    <inkml:brush xml:id="br0">
      <inkml:brushProperty name="width" value="0.1" units="cm"/>
      <inkml:brushProperty name="height" value="0.1" units="cm"/>
      <inkml:brushProperty name="color" value="#33CCFF"/>
    </inkml:brush>
  </inkml:definitions>
  <inkml:trace contextRef="#ctx0" brushRef="#br0">11 7 680 0 0,'0'0'1552'0'0,"-10"-6"-2824"0"0,10 35 1379 0 0,0-24-334 0 0</inkml:trace>
</inkml:ink>
</file>

<file path=ppt/ink/ink4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6:50.355"/>
    </inkml:context>
    <inkml:brush xml:id="br0">
      <inkml:brushProperty name="width" value="0.1" units="cm"/>
      <inkml:brushProperty name="height" value="0.1" units="cm"/>
      <inkml:brushProperty name="color" value="#33CCFF"/>
    </inkml:brush>
  </inkml:definitions>
  <inkml:trace contextRef="#ctx0" brushRef="#br0">2 18 1160 0 0,'0'0'3144'0'0,"-1"-18"-4892"0"0,6 22 1736 0 0,8 0-40 0 0,1 0-68 0 0,0-2-1092 0 0</inkml:trace>
</inkml:ink>
</file>

<file path=ppt/ink/ink4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7:23.808"/>
    </inkml:context>
    <inkml:brush xml:id="br0">
      <inkml:brushProperty name="width" value="0.1" units="cm"/>
      <inkml:brushProperty name="height" value="0.1" units="cm"/>
      <inkml:brushProperty name="color" value="#33CCFF"/>
    </inkml:brush>
  </inkml:definitions>
  <inkml:trace contextRef="#ctx0" brushRef="#br0">261 1 4516 0 0,'1'12'2704'0'0,"-1"182"-493"0"0,3 63-2000 0 0,-2-230-215 0 0,2 0 1 0 0,0 1-1 0 0,2-1 1 0 0,1 0-1 0 0,8 33 2889 0 0,-38-76-2502 0 0,15 8-295 0 0,-1 1 1 0 0,0 0 0 0 0,0 0-1 0 0,0 1 1 0 0,-1 0-1 0 0,0 1 1 0 0,0 1-1 0 0,0-1 1 0 0,-1 2-1 0 0,-20-5 1 0 0,27 7-91 0 0,1 1 1 0 0,-1-1-1 0 0,0 1 0 0 0,0 0 1 0 0,0 1-1 0 0,1-1 0 0 0,-1 1 1 0 0,0 0-1 0 0,1 0 1 0 0,-1 0-1 0 0,0 1 0 0 0,1-1 1 0 0,-1 1-1 0 0,1 0 0 0 0,0 1 1 0 0,0-1-1 0 0,0 1 0 0 0,0 0 1 0 0,0 0-1 0 0,1 0 0 0 0,-1 0 1 0 0,1 0-1 0 0,-1 1 0 0 0,1 0 1 0 0,1 0-1 0 0,-1 0 1 0 0,0 0-1 0 0,1 0 0 0 0,-3 7 1 0 0,3-6-47 0 0,0-1 0 0 0,0 1 0 0 0,0 0 0 0 0,1 0 1 0 0,-1 0-1 0 0,1 0 0 0 0,1 0 0 0 0,-1 1 0 0 0,1-1 0 0 0,0 0 1 0 0,0 0-1 0 0,0 0 0 0 0,1 0 0 0 0,-1 1 0 0 0,1-1 1 0 0,1 0-1 0 0,-1 0 0 0 0,1 0 0 0 0,0 0 0 0 0,0-1 0 0 0,3 6 1 0 0,-1-4 0 0 0,0 0 0 0 0,1-1 1 0 0,-1 0-1 0 0,1 0 1 0 0,1 0-1 0 0,-1 0 0 0 0,1-1 1 0 0,-1 0-1 0 0,1 0 1 0 0,0-1-1 0 0,1 1 0 0 0,-1-1 1 0 0,0 0-1 0 0,1-1 1 0 0,10 3-1 0 0,2-1-624 0 0,0-1-1 0 0,1 0 0 0 0,-1-2 1 0 0,0 0-1 0 0,1-1 1 0 0,-1-1-1 0 0,0 0 1 0 0,20-6-1 0 0,31-11-4735 0 0</inkml:trace>
</inkml:ink>
</file>

<file path=ppt/ink/ink4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7:24.262"/>
    </inkml:context>
    <inkml:brush xml:id="br0">
      <inkml:brushProperty name="width" value="0.1" units="cm"/>
      <inkml:brushProperty name="height" value="0.1" units="cm"/>
      <inkml:brushProperty name="color" value="#33CCFF"/>
    </inkml:brush>
  </inkml:definitions>
  <inkml:trace contextRef="#ctx0" brushRef="#br0">0 228 1068 0 0,'0'0'13111'0'0,"13"7"-14800"0"0,45 26 1701 0 0,-50-30 12 0 0,1 0 0 0 0,0-1-1 0 0,0 0 1 0 0,-1 0-1 0 0,1-1 1 0 0,0 0 0 0 0,0 0-1 0 0,0-1 1 0 0,0-1-1 0 0,0 1 1 0 0,0-1-1 0 0,0-1 1 0 0,14-4 0 0 0,-22 6-20 0 0,10-2 40 0 0,-1-2 0 0 0,0 1 0 0 0,0-1 0 0 0,0 0 0 0 0,0-1 0 0 0,-1-1 1 0 0,0 1-1 0 0,0-1 0 0 0,0-1 0 0 0,-1 0 0 0 0,9-8 0 0 0,-13 11-48 0 0,0 1 0 0 0,-1-1 0 0 0,0 0 0 0 0,0 0 0 0 0,0 0-1 0 0,0-1 1 0 0,-1 1 0 0 0,0-1 0 0 0,1 1 0 0 0,-2-1 0 0 0,1 0 0 0 0,0 0 0 0 0,-1 0 0 0 0,0 0 0 0 0,0 0 0 0 0,-1 0 0 0 0,1 0 0 0 0,-1 0 0 0 0,0 0 0 0 0,-1 0 0 0 0,1 0 0 0 0,-1 0 0 0 0,0 0 0 0 0,0 0 0 0 0,-3-8 0 0 0,1 8 7 0 0,1 1 1 0 0,-1-1 0 0 0,0 1 0 0 0,0-1 0 0 0,-1 1 0 0 0,0 0 0 0 0,1 1 0 0 0,-1-1 0 0 0,0 1 0 0 0,-1-1-1 0 0,1 1 1 0 0,-1 0 0 0 0,1 1 0 0 0,-1-1 0 0 0,0 1 0 0 0,0 0 0 0 0,0 0 0 0 0,-8-2 0 0 0,2 2 40 0 0,0-1 0 0 0,0 1 1 0 0,0 1-1 0 0,0 0 1 0 0,0 0-1 0 0,0 1 1 0 0,-21 3-1 0 0,26-2-57 0 0,0 1-1 0 0,0 0 1 0 0,0 0-1 0 0,0 0 1 0 0,1 0 0 0 0,-1 1-1 0 0,1 0 1 0 0,0 1 0 0 0,0-1-1 0 0,0 1 1 0 0,0 0-1 0 0,0 0 1 0 0,1 0 0 0 0,0 0-1 0 0,0 1 1 0 0,0 0-1 0 0,0 0 1 0 0,1 0 0 0 0,0 0-1 0 0,0 1 1 0 0,0-1 0 0 0,-1 8-1 0 0,1-5-36 0 0,0 0-1 0 0,1 1 1 0 0,0-1-1 0 0,0 1 0 0 0,1-1 1 0 0,0 1-1 0 0,1 0 1 0 0,0 0-1 0 0,0-1 1 0 0,1 1-1 0 0,0 0 0 0 0,0-1 1 0 0,1 1-1 0 0,0-1 1 0 0,4 9-1 0 0,0-3 39 0 0,1 0 0 0 0,1-1 0 0 0,0 0-1 0 0,1 0 1 0 0,0-1 0 0 0,1 0 0 0 0,22 21-1 0 0,-22-25-418 0 0,-1 0-1 0 0,1 0 0 0 0,0-1 0 0 0,1-1 0 0 0,0 0 0 0 0,0 0 1 0 0,0-1-1 0 0,1 0 0 0 0,-1-1 0 0 0,22 5 0 0 0,18-5-3537 0 0</inkml:trace>
</inkml:ink>
</file>

<file path=ppt/ink/ink4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7:24.695"/>
    </inkml:context>
    <inkml:brush xml:id="br0">
      <inkml:brushProperty name="width" value="0.1" units="cm"/>
      <inkml:brushProperty name="height" value="0.1" units="cm"/>
      <inkml:brushProperty name="color" value="#33CCFF"/>
    </inkml:brush>
  </inkml:definitions>
  <inkml:trace contextRef="#ctx0" brushRef="#br0">1 605 6321 0 0,'0'0'3875'0'0,"13"-5"-4235"0"0,7-3 531 0 0,-1-1-1 0 0,0 0 1 0 0,-1-1-1 0 0,0-1 1 0 0,-1-1-1 0 0,22-19 1 0 0,-25 16 112 0 0,0-1 1 0 0,-1 0-1 0 0,-1-1 1 0 0,0 0 0 0 0,-1-1-1 0 0,-1 0 1 0 0,-1 0-1 0 0,-1-2 1 0 0,12-35-1 0 0,-17 42-266 0 0,0 0-1 0 0,0 0 0 0 0,-1 0 1 0 0,-1 0-1 0 0,0-1 0 0 0,-1 1 1 0 0,0 0-1 0 0,-1-1 0 0 0,-1 1 0 0 0,0 0 1 0 0,-1 0-1 0 0,0 0 0 0 0,-1 0 1 0 0,-1 1-1 0 0,1-1 0 0 0,-10-14 1 0 0,11 22 65 0 0,-1-1 0 0 0,1 1 0 0 0,-2 0 0 0 0,1 0 0 0 0,0 0 0 0 0,-1 1 0 0 0,0-1 0 0 0,0 1 0 0 0,0 0 0 0 0,-7-3 0 0 0,10 6-77 0 0,0-1 0 0 0,0 1 0 0 0,0 1 0 0 0,0-1 0 0 0,0 0 0 0 0,-1 0 0 0 0,1 1 0 0 0,0-1 0 0 0,0 1 0 0 0,-1 0 0 0 0,1 0 0 0 0,0 0 0 0 0,0 0 0 0 0,-1 0 0 0 0,1 0 0 0 0,0 0 0 0 0,0 1 0 0 0,-1-1 1 0 0,1 1-1 0 0,0 0 0 0 0,0 0 0 0 0,0-1 0 0 0,0 1 0 0 0,0 1 0 0 0,0-1 0 0 0,0 0 0 0 0,0 0 0 0 0,0 1 0 0 0,0-1 0 0 0,1 1 0 0 0,-3 2 0 0 0,-6 9-133 0 0,1-1-1 0 0,1 2 1 0 0,0-1-1 0 0,1 1 1 0 0,0 0-1 0 0,1 0 1 0 0,-5 20-1 0 0,-1 11 92 0 0,-8 54 0 0 0,7-3 153 0 0,4 0-1 0 0,6 155 1 0 0,50 190 86 0 0,-11-286-754 0 0,-21-100-2449 0 0,8 59 0 0 0,-22-105 312 0 0</inkml:trace>
</inkml:ink>
</file>

<file path=ppt/ink/ink4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7:25.102"/>
    </inkml:context>
    <inkml:brush xml:id="br0">
      <inkml:brushProperty name="width" value="0.1" units="cm"/>
      <inkml:brushProperty name="height" value="0.1" units="cm"/>
      <inkml:brushProperty name="color" value="#33CCFF"/>
    </inkml:brush>
  </inkml:definitions>
  <inkml:trace contextRef="#ctx0" brushRef="#br0">0 98 6537 0 0,'0'0'5660'0'0,"99"-5"-6688"0"0,-46 5 1024 0 0,17 0-152 0 0,13 1-36 0 0,14 0-104 0 0,-1-1-364 0 0,-4 0 0 0 0,-11-7 192 0 0,-9-6 108 0 0,2-4-32 0 0,-5-5-620 0 0,-17 4-1033 0 0,-4 0-967 0 0</inkml:trace>
</inkml:ink>
</file>

<file path=ppt/ink/ink4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7:25.552"/>
    </inkml:context>
    <inkml:brush xml:id="br0">
      <inkml:brushProperty name="width" value="0.1" units="cm"/>
      <inkml:brushProperty name="height" value="0.1" units="cm"/>
      <inkml:brushProperty name="color" value="#33CCFF"/>
    </inkml:brush>
  </inkml:definitions>
  <inkml:trace contextRef="#ctx0" brushRef="#br0">157 202 184 0 0,'0'0'6633'0'0,"11"-14"-5991"0"0,37-44-74 0 0,-45 53-397 0 0,1 0-1 0 0,-1 0 0 0 0,0-1 0 0 0,-1 1 1 0 0,1 0-1 0 0,-1-1 0 0 0,0 0 0 0 0,-1 1 1 0 0,1-1-1 0 0,-1 0 0 0 0,0 0 0 0 0,-1 0 1 0 0,0 0-1 0 0,1 0 0 0 0,-2 0 0 0 0,0-6 0 0 0,1 7 215 0 0,0 4-340 0 0,0 0-1 0 0,0 0 0 0 0,0 0 1 0 0,0 1-1 0 0,0-1 0 0 0,0 0 0 0 0,0 0 1 0 0,0 1-1 0 0,0-1 0 0 0,0 0 1 0 0,-1 0-1 0 0,1 0 0 0 0,0 1 0 0 0,0-1 1 0 0,-1 0-1 0 0,1 1 0 0 0,-1-1 1 0 0,1 0-1 0 0,-1 1 0 0 0,1-1 0 0 0,-1 1 1 0 0,1-1-1 0 0,-1 0 0 0 0,1 1 1 0 0,-1-1-1 0 0,0 1 0 0 0,1 0 0 0 0,-1-1 1 0 0,0 1-1 0 0,1-1 0 0 0,-1 1 1 0 0,0 0-1 0 0,0 0 0 0 0,1-1 0 0 0,-1 1 1 0 0,0 0-1 0 0,0 0 0 0 0,1 0 1 0 0,-1 0-1 0 0,0 0 0 0 0,0 0 0 0 0,0 0 1 0 0,1 0-1 0 0,-1 0 0 0 0,0 0 1 0 0,0 1-1 0 0,1-1 0 0 0,-1 0 1 0 0,0 0-1 0 0,0 1 0 0 0,1-1 0 0 0,-1 0 1 0 0,0 1-1 0 0,-6 3-118 0 0,1-1-1 0 0,-1 1 1 0 0,1 0-1 0 0,-8 7 1 0 0,-6 6-18 0 0,0 1-1 0 0,1 1 1 0 0,1 1 0 0 0,-25 35 0 0 0,36-45 51 0 0,1-1 0 0 0,0 1 1 0 0,0 0-1 0 0,1 0 1 0 0,1 1-1 0 0,0 0 1 0 0,0 0-1 0 0,1 0 1 0 0,0 0-1 0 0,1 0 1 0 0,0 0-1 0 0,1 1 1 0 0,0 16-1 0 0,2-25-11 0 0,-1-1 0 0 0,0 1 0 0 0,1 0 1 0 0,0 0-1 0 0,0 0 0 0 0,0 0 0 0 0,0-1 0 0 0,0 1 0 0 0,0 0 0 0 0,0-1 0 0 0,1 1 0 0 0,0-1 1 0 0,-1 1-1 0 0,1-1 0 0 0,0 0 0 0 0,0 0 0 0 0,0 0 0 0 0,3 3 0 0 0,-1-3 3 0 0,0 0 1 0 0,0 0-1 0 0,0 0 0 0 0,0 0 0 0 0,0-1 1 0 0,0 0-1 0 0,1 1 0 0 0,-1-2 0 0 0,0 1 0 0 0,1 0 1 0 0,4-1-1 0 0,1 0 38 0 0,-1 0 0 0 0,1-1 0 0 0,-1 0 1 0 0,1 0-1 0 0,-1-1 0 0 0,0-1 0 0 0,1 0 0 0 0,-1 0 1 0 0,-1 0-1 0 0,15-9 0 0 0,-11 3 211 0 0,0-1 0 0 0,-1 0 0 0 0,0 0 0 0 0,-1-1 0 0 0,0-1 0 0 0,-1 0 0 0 0,0 0 0 0 0,-1-1 0 0 0,-1 0 0 0 0,0 0 1 0 0,0-1-1 0 0,-1 0 0 0 0,-1 0 0 0 0,-1 0 0 0 0,0-1 0 0 0,0 0 0 0 0,-2 1 0 0 0,0-1 0 0 0,0 0 0 0 0,-2-18 0 0 0,0 31-173 0 0,0 1-1 0 0,0 0 1 0 0,0 0-1 0 0,0 0 1 0 0,0 0-1 0 0,0 0 1 0 0,0 0 0 0 0,-1-1-1 0 0,1 1 1 0 0,0 0-1 0 0,-1 0 1 0 0,1 0-1 0 0,-1 0 1 0 0,1 0 0 0 0,-1 0-1 0 0,0 0 1 0 0,1 0-1 0 0,-1 1 1 0 0,0-1-1 0 0,1 0 1 0 0,-1 0 0 0 0,0 0-1 0 0,0 1 1 0 0,0-1-1 0 0,0 0 1 0 0,0 1-1 0 0,-1-1 1 0 0,0 0-69 0 0,0 1-1 0 0,0 0 1 0 0,0 0 0 0 0,0 0-1 0 0,0 1 1 0 0,0-1 0 0 0,0 0-1 0 0,0 1 1 0 0,0-1 0 0 0,0 1-1 0 0,0 0 1 0 0,0-1 0 0 0,1 1-1 0 0,-3 1 1 0 0,-7 4-410 0 0,1 1 0 0 0,1 0 1 0 0,-17 15-1 0 0,16-13-536 0 0,0 1 0 0 0,1 1 0 0 0,0 0 0 0 0,0 0 0 0 0,1 0 0 0 0,-9 19 1 0 0,11-12-1616 0 0</inkml:trace>
</inkml:ink>
</file>

<file path=ppt/ink/ink4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7:25.976"/>
    </inkml:context>
    <inkml:brush xml:id="br0">
      <inkml:brushProperty name="width" value="0.1" units="cm"/>
      <inkml:brushProperty name="height" value="0.1" units="cm"/>
      <inkml:brushProperty name="color" value="#33CCFF"/>
    </inkml:brush>
  </inkml:definitions>
  <inkml:trace contextRef="#ctx0" brushRef="#br0">11 525 4304 0 0,'0'0'6743'0'0,"-1"14"-7272"0"0,-1 0 511 0 0,-1-2-1 0 0,1 0 0 0 0,1-1 0 0 0,0 1 0 0 0,1 0 0 0 0,0 0 0 0 0,3 15 1 0 0,-2-22 7 0 0,1 0 0 0 0,0 0 0 0 0,1-1 0 0 0,-1 1 0 0 0,1-1 0 0 0,0 1 0 0 0,0-1 0 0 0,0 0 0 0 0,1 0 0 0 0,-1-1 0 0 0,1 1 0 0 0,0-1 0 0 0,0 0 0 0 0,0 1 0 0 0,1-2 0 0 0,-1 1 0 0 0,1-1 0 0 0,-1 1 0 0 0,1-1 0 0 0,0 0 0 0 0,0-1 0 0 0,7 2 0 0 0,-4-1 81 0 0,-1 0-1 0 0,1 0 1 0 0,0-1 0 0 0,0 0 0 0 0,0-1-1 0 0,0 1 1 0 0,0-2 0 0 0,0 1-1 0 0,0-1 1 0 0,0 0 0 0 0,0-1 0 0 0,0 0-1 0 0,13-5 1 0 0,-16 4 240 0 0,0 0 0 0 0,0-1 0 0 0,0 0 0 0 0,-1 1 0 0 0,1-2 0 0 0,-1 1 0 0 0,0 0 0 0 0,-1-1 0 0 0,1 0 0 0 0,-1 0 0 0 0,0 0 0 0 0,0 0-1 0 0,0 0 1 0 0,-1-1 0 0 0,4-10 0 0 0,-2 3 24 0 0,-1-2 0 0 0,0 1 0 0 0,0 0 0 0 0,-2-1 0 0 0,1-19 0 0 0,-2 31-347 0 0,0 0-1 0 0,0-1 1 0 0,-1 1-1 0 0,1-1 1 0 0,-1 1-1 0 0,0 0 1 0 0,0-1-1 0 0,0 1 0 0 0,-1 0 1 0 0,1 0-1 0 0,-1 0 1 0 0,1 0-1 0 0,-1 0 1 0 0,0 0-1 0 0,-4-4 1 0 0,1 2-1092 0 0,-1-1 0 0 0,-1 1 1 0 0,1 0-1 0 0,-1 1 0 0 0,-9-6 1 0 0</inkml:trace>
  <inkml:trace contextRef="#ctx0" brushRef="#br0" timeOffset="1">500 0 7021 0 0,'0'0'5703'0'0,"-1"16"-6057"0"0,-24 289 2285 0 0,16-125-1400 0 0,-3 39-1051 0 0,-3-76-4129 0 0,9-110 1465 0 0,-6-3-939 0 0</inkml:trace>
</inkml:ink>
</file>

<file path=ppt/ink/ink4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7:26.443"/>
    </inkml:context>
    <inkml:brush xml:id="br0">
      <inkml:brushProperty name="width" value="0.1" units="cm"/>
      <inkml:brushProperty name="height" value="0.1" units="cm"/>
      <inkml:brushProperty name="color" value="#33CCFF"/>
    </inkml:brush>
  </inkml:definitions>
  <inkml:trace contextRef="#ctx0" brushRef="#br0">1 332 4636 0 0,'0'0'4676'0'0,"13"-5"-4949"0"0,236-68 398 0 0,-210 60-1 0 0,-1-2 0 0 0,0-2 0 0 0,35-22 0 0 0,-59 30 91 0 0,0 0 0 0 0,0 0 0 0 0,-1-2-1 0 0,0 1 1 0 0,-1-2 0 0 0,0 0 0 0 0,-1 0 0 0 0,0-1 0 0 0,-1 0 0 0 0,10-18 0 0 0,-19 30-69 0 0,-1 0 1 0 0,1 0-1 0 0,0 0 1 0 0,-1-1-1 0 0,1 1 0 0 0,-1 0 1 0 0,0-1-1 0 0,1 1 1 0 0,-1 0-1 0 0,0-1 1 0 0,0 1-1 0 0,0 0 0 0 0,0-2 1 0 0,0 2-101 0 0,0 1-1 0 0,0-1 1 0 0,-1 1 0 0 0,1-1-1 0 0,0 1 1 0 0,0 0 0 0 0,0-1-1 0 0,-1 1 1 0 0,1-1 0 0 0,0 1-1 0 0,0 0 1 0 0,-1-1 0 0 0,1 1 0 0 0,0 0-1 0 0,-1-1 1 0 0,1 1 0 0 0,-1 0-1 0 0,1 0 1 0 0,0-1 0 0 0,-1 1-1 0 0,1 0 1 0 0,-1 0 0 0 0,1 0-1 0 0,-1-1 1 0 0,0 1 0 0 0,0 0-52 0 0,-1 0 0 0 0,0 0 1 0 0,0 0-1 0 0,0 0 0 0 0,0 0 0 0 0,1 0 1 0 0,-1 1-1 0 0,0-1 0 0 0,0 1 0 0 0,0-1 1 0 0,1 1-1 0 0,-1 0 0 0 0,0 0 0 0 0,1 0 1 0 0,-1 0-1 0 0,-1 1 0 0 0,-8 7-47 0 0,0 1 0 0 0,1 0 0 0 0,0 0-1 0 0,1 1 1 0 0,0 0 0 0 0,0 1 0 0 0,1 0 0 0 0,1 0 0 0 0,-9 21-1 0 0,12-24-152 0 0,0 1-1 0 0,0-1 1 0 0,1 1-1 0 0,1 0 1 0 0,0 0-1 0 0,0 1 0 0 0,1-1 1 0 0,0 0-1 0 0,1 0 1 0 0,0 1-1 0 0,0-1 1 0 0,1 0-1 0 0,5 20 0 0 0,-6-28 32 0 0,1 0 0 0 0,-1-1-1 0 0,1 1 1 0 0,0 0-1 0 0,0 0 1 0 0,0-1-1 0 0,0 1 1 0 0,0-1-1 0 0,0 1 1 0 0,0-1 0 0 0,0 1-1 0 0,1-1 1 0 0,-1 1-1 0 0,0-1 1 0 0,1 0-1 0 0,-1 0 1 0 0,1 0-1 0 0,0 0 1 0 0,-1 0 0 0 0,1 0-1 0 0,0-1 1 0 0,0 1-1 0 0,-1 0 1 0 0,1-1-1 0 0,4 1 1 0 0,-3 0-149 0 0,1-1-1 0 0,-1 0 1 0 0,1-1-1 0 0,-1 1 1 0 0,1-1 0 0 0,-1 1-1 0 0,0-1 1 0 0,1 0 0 0 0,-1 0-1 0 0,0 0 1 0 0,1-1 0 0 0,4-3-1 0 0,10-6-1589 0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6:59.775"/>
    </inkml:context>
    <inkml:brush xml:id="br0">
      <inkml:brushProperty name="width" value="0.035" units="cm"/>
      <inkml:brushProperty name="height" value="0.035" units="cm"/>
    </inkml:brush>
  </inkml:definitions>
  <inkml:trace contextRef="#ctx0" brushRef="#br0">1 624 6709,'0'-6'315,"-1"1"0,1 0 0,0 0 0,1 0 1,-1 0-1,1-1 0,2-5 0,-2 7-352,1 0 0,0 1 0,0-1 0,0 1 0,1 0 0,-1 0 0,1 0 0,0 0 0,0 0 1,0 1-1,0-1 0,0 1 0,1 0 0,-1 0 0,7-3 0,83-40 0,143-49 1,-82 36 105,407-185 1963,-542 234-1940,1-2 29,1 1-1,0 1 1,1 1 0,0 1 0,0 0-1,0 2 1,28-3 0,-48 8-110,0 0-1,0 0 0,0 0 1,0 0-1,0 1 1,0-1-1,0 1 1,-1-1-1,1 1 1,0 0-1,0-1 1,0 1-1,0 0 0,-1 0 1,1 0-1,-1 1 1,1-1-1,-1 0 1,1 1-1,-1-1 1,1 1-1,-1-1 1,0 1-1,0-1 1,0 1-1,0 0 0,0 0 1,0 0-1,-1-1 1,1 1-1,-1 0 1,1 0-1,-1 0 1,1 0-1,-1 0 1,0 0-1,0 3 0,0 8 84,0 0-1,-1 0 0,0 0 0,-5 18 0,5-26-86,-2 10 10,-1 6-53,0 0 0,-1 40 0,5-58 15,0 1 0,0 0 1,0-1-1,0 1 1,1 0-1,-1-1 1,1 1-1,0 0 0,0-1 1,0 1-1,1-1 1,-1 0-1,1 1 0,0-1 1,0 0-1,0 0 1,0 0-1,1 0 1,-1 0-1,1-1 0,-1 1 1,1-1-1,5 4 1,-5-5 43,0 0 1,0-1 0,1 1 0,-1 0-1,0-1 1,0 0 0,0 0-1,0 0 1,1 0 0,-1 0-1,0-1 1,0 1 0,0-1-1,0 0 1,0 0 0,0 0 0,0-1-1,0 1 1,0 0 0,0-1-1,-1 0 1,1 0 0,0 0-1,2-3 1,8-6 27,-1-1 1,0 0-1,10-15 0,-22 27-51,16-24 69,0 0 384,-16 23-506,0 1 0,1 0 0,-1-1-1,0 1 1,0 0 0,0-1 0,1 1-1,-1 0 1,0-1 0,1 1-1,-1 0 1,0 0 0,1-1 0,-1 1-1,0 0 1,1 0 0,-1-1 0,1 1-1,-1 0 1,0 0 0,1 0-1,-1 0 1,1 0 0,-1 0 0,0 0-1,1 0 1,-1 0 0,1 0 0,-1 0-1,0 0 1,1 0 0,-1 0-1,1 0 1,-1 0 0,1 0 0,-1 1-1,11 7 74,0 0 0,1-1-1,0 0 1,0-1 0,0 0-1,1-1 1,0-1-1,0 0 1,0 0 0,0-1-1,1-1 1,-1 0 0,1-1-1,-1-1 1,17 0 0,-17-1 29,0 0-1,0-1 1,0 0 0,0-1 0,0 0 0,0-1 0,-1-1 0,0 0 0,1-1 0,-2 0 0,1 0 0,-1-2-1,0 1 1,-1-1 0,16-15 0,-24 21-20,0 1 0,-1-1-1,1 0 1,-1 1 0,1-1 0,-1 0 0,1 0-1,-1 0 1,0 0 0,0 0 0,0-1 0,0 1-1,0 0 1,-1 0 0,1-1 0,-1 1-1,1 0 1,-1-1 0,0 1 0,0 0 0,0-1-1,0 1 1,-1 0 0,1-1 0,0 1-1,-1 0 1,0-1 0,1 1 0,-2-2 0,29-6-1898,-18 7 1908,82-31 131,-20 7-221,89-22 1,-157 48-13,0 0 0,0 1 1,1-1-1,-1 1 0,0-1 1,0 1-1,0 0 0,0 0 1,1 0-1,-1 1 0,0-1 1,0 1-1,0 0 0,0 0 1,0 0-1,0 0 1,4 2-1,-6-1-130,1 0 1,-1-1-1,1 1 0,-1 0 1,0 0-1,0 0 1,0 0-1,0 0 0,0 1 1,0-1-1,-1 0 0,1 0 1,-1 0-1,1 1 1,-1-1-1,0 0 0,0 1 1,0-1-1,0 0 1,0 0-1,-1 1 0,1-1 1,-1 0-1,0 3 1,-2 11-1421,1-1-221</inkml:trace>
</inkml:ink>
</file>

<file path=ppt/ink/ink4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7:26.904"/>
    </inkml:context>
    <inkml:brush xml:id="br0">
      <inkml:brushProperty name="width" value="0.1" units="cm"/>
      <inkml:brushProperty name="height" value="0.1" units="cm"/>
      <inkml:brushProperty name="color" value="#33CCFF"/>
    </inkml:brush>
  </inkml:definitions>
  <inkml:trace contextRef="#ctx0" brushRef="#br0">1 1156 456 0 0,'0'0'638'0'0,"12"-1"1278"0"0,-4 1-1630 0 0,50-2 1556 0 0,-53 2-1737 0 0,0 1 0 0 0,0 0-1 0 0,0 0 1 0 0,-1 0-1 0 0,1 0 1 0 0,0 1-1 0 0,-1 0 1 0 0,1 0 0 0 0,-1 0-1 0 0,0 1 1 0 0,1-1-1 0 0,3 5 1 0 0,-3-3 76 0 0,0 1 0 0 0,-1 0 0 0 0,1 0 0 0 0,-1 0 0 0 0,-1 1 0 0 0,1 0 0 0 0,-1-1-1 0 0,0 1 1 0 0,0 0 0 0 0,0 1 0 0 0,-1-1 0 0 0,0 0 0 0 0,-1 1 0 0 0,1-1 0 0 0,-1 1 0 0 0,0 8 0 0 0,-1-12-21 0 0,0 0 1 0 0,0 0-1 0 0,0 0 1 0 0,0 0-1 0 0,-1 0 1 0 0,0 0-1 0 0,1 0 1 0 0,-1 0-1 0 0,0 0 1 0 0,0 0-1 0 0,-1-1 1 0 0,1 1-1 0 0,-1 0 1 0 0,1-1-1 0 0,-1 1 1 0 0,0-1-1 0 0,0 0 1 0 0,0 1-1 0 0,0-1 1 0 0,0 0-1 0 0,-1 0 1 0 0,1 0-1 0 0,-1-1 1 0 0,1 1-1 0 0,-1 0 1 0 0,1-1-1 0 0,-1 0 1 0 0,0 0-1 0 0,0 1 1 0 0,0-2-1 0 0,0 1 1 0 0,0 0-1 0 0,0-1 1 0 0,0 1-1 0 0,0-1 1 0 0,-5 0-1 0 0,4 1-11 0 0,0-1 0 0 0,0 0 0 0 0,-1 0 0 0 0,1 0 0 0 0,0-1 0 0 0,0 0 1 0 0,0 1-1 0 0,0-1 0 0 0,-1-1 0 0 0,1 1 0 0 0,1 0 0 0 0,-1-1 0 0 0,0 0 0 0 0,-4-3 0 0 0,6 4-136 0 0,0-1 1 0 0,0 0-1 0 0,0 0 0 0 0,0 0 1 0 0,1-1-1 0 0,-1 1 0 0 0,1 0 1 0 0,0-1-1 0 0,-1 1 1 0 0,1-1-1 0 0,0 1 0 0 0,0-1 1 0 0,1 1-1 0 0,-1-1 0 0 0,0 0 1 0 0,1 1-1 0 0,0-1 0 0 0,-1 0 1 0 0,1 1-1 0 0,0-1 0 0 0,1 0 1 0 0,-1 0-1 0 0,1-3 0 0 0,1-1-138 0 0,0-1 0 0 0,0 1 0 0 0,1 0-1 0 0,0 0 1 0 0,0 0 0 0 0,1 0 0 0 0,0 0 0 0 0,0 1-1 0 0,0 0 1 0 0,1 0 0 0 0,6-6 0 0 0,11-12-1040 0 0,32-25 1 0 0,-38 36 567 0 0,69-59-4020 0 0,-34 26 390 0 0</inkml:trace>
  <inkml:trace contextRef="#ctx0" brushRef="#br0" timeOffset="1">1343 1 6369 0 0,'0'0'4733'0'0,"-16"14"-3433"0"0,-60 56-657 0 0,-99 116 0 0 0,125-122-423 0 0,2 2 0 0 0,4 2 0 0 0,2 2 0 0 0,4 2 0 0 0,3 1 0 0 0,-50 149 0 0 0,69-166-216 0 0,2 0 0 0 0,3 1 0 0 0,2 0-1 0 0,3 0 1 0 0,2 1 0 0 0,3 0 0 0 0,2 0 0 0 0,3-1-1 0 0,2 1 1 0 0,23 89 0 0 0,-8-76-367 0 0,3-1 0 0 0,3-2 0 0 0,4-1-1 0 0,2-1 1 0 0,3-2 0 0 0,56 77 0 0 0,-33-64-121 0 0,2-2 0 0 0,4-3 0 0 0,3-3 0 0 0,98 77 0 0 0,-75-82 492 0 0,-62-54 5241 0 0,-32-23-4655 0 0,-37-69-736 0 0,3 8-3971 0 0,16 27-1082 0 0</inkml:trace>
</inkml:ink>
</file>

<file path=ppt/ink/ink4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7:27.936"/>
    </inkml:context>
    <inkml:brush xml:id="br0">
      <inkml:brushProperty name="width" value="0.1" units="cm"/>
      <inkml:brushProperty name="height" value="0.1" units="cm"/>
      <inkml:brushProperty name="color" value="#33CCFF"/>
    </inkml:brush>
  </inkml:definitions>
  <inkml:trace contextRef="#ctx0" brushRef="#br0">220 1 5064 0 0,'0'0'7078'0'0,"2"6"-6699"0"0,0 4-234 0 0,0 0 0 0 0,0 1-1 0 0,-1-1 1 0 0,0 1 0 0 0,-1-1-1 0 0,0 0 1 0 0,-1 1 0 0 0,0-1-1 0 0,-3 15 1 0 0,-29 105 720 0 0,23-96-739 0 0,-97 292 594 0 0,34-108-4020 0 0,87-249-6246 0 0,-4-7 6873 0 0</inkml:trace>
</inkml:ink>
</file>

<file path=ppt/ink/ink4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7:28.414"/>
    </inkml:context>
    <inkml:brush xml:id="br0">
      <inkml:brushProperty name="width" value="0.1" units="cm"/>
      <inkml:brushProperty name="height" value="0.1" units="cm"/>
      <inkml:brushProperty name="color" value="#33CCFF"/>
    </inkml:brush>
  </inkml:definitions>
  <inkml:trace contextRef="#ctx0" brushRef="#br0">216 13 2520 0 0,'0'0'8636'0'0,"11"-3"-8237"0"0,-3 0-306 0 0,-6 2-55 0 0,1 0 1 0 0,-1 0-1 0 0,1 0 0 0 0,0 0 1 0 0,0 1-1 0 0,-1-1 0 0 0,1 1 1 0 0,0 0-1 0 0,0-1 0 0 0,0 1 0 0 0,0 0 1 0 0,-1 1-1 0 0,1-1 0 0 0,0 0 1 0 0,0 1-1 0 0,0 0 0 0 0,-1 0 1 0 0,1 0-1 0 0,0 0 0 0 0,-1 0 1 0 0,1 0-1 0 0,-1 0 0 0 0,1 1 1 0 0,-1 0-1 0 0,0-1 0 0 0,4 4 0 0 0,71 87 1367 0 0,109 166-1 0 0,-135-183-1204 0 0,-26-39-637 0 0,-2 0 0 0 0,-1 2 0 0 0,-3 0-1 0 0,28 74 1 0 0,-45-100-1128 0 0</inkml:trace>
  <inkml:trace contextRef="#ctx0" brushRef="#br0" timeOffset="1">1 587 12657 0 0,'0'0'1212'0'0,"80"-11"-1444"0"0,-36 6 56 0 0,11 0 36 0 0,4 1 76 0 0,14 0 60 0 0,9 1-112 0 0,12-1-12 0 0,-7 2-36 0 0,-15 1-144 0 0,-23-1-488 0 0,-27 2-1448 0 0,23 0-1877 0 0</inkml:trace>
</inkml:ink>
</file>

<file path=ppt/ink/ink4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7:28.866"/>
    </inkml:context>
    <inkml:brush xml:id="br0">
      <inkml:brushProperty name="width" value="0.1" units="cm"/>
      <inkml:brushProperty name="height" value="0.1" units="cm"/>
      <inkml:brushProperty name="color" value="#33CCFF"/>
    </inkml:brush>
  </inkml:definitions>
  <inkml:trace contextRef="#ctx0" brushRef="#br0">154 1 9157 0 0,'0'0'4274'0'0,"-10"7"-4116"0"0,4-2-107 0 0,0 0 15 0 0,1 0 0 0 0,-1 0 0 0 0,0-1-1 0 0,0 0 1 0 0,0-1 0 0 0,0 1 0 0 0,-1-1-1 0 0,1 0 1 0 0,-1-1 0 0 0,0 0 0 0 0,0 0 0 0 0,-8 2-1 0 0,17-7-56 0 0,-1 0-1 0 0,1 1 0 0 0,0-1 1 0 0,0 1-1 0 0,0 0 0 0 0,1 0 1 0 0,2-3-1 0 0,14 1-66 0 0,-14 6 46 0 0,-12 4 273 0 0,0-3-105 0 0,-1 0 1 0 0,0 0 0 0 0,0-1-1 0 0,1 1 1 0 0,-2-2 0 0 0,1 1-1 0 0,-16 0 1 0 0,20-6-156 0 0,8-4-332 0 0,9-7-236 0 0,-5 11 512 0 0,0-1 0 0 0,0 2 1 0 0,0-1-1 0 0,0 1 1 0 0,1 0-1 0 0,-1 1 0 0 0,1 0 1 0 0,-1 1-1 0 0,1-1 0 0 0,0 1 1 0 0,0 1-1 0 0,0 0 0 0 0,-1 0 1 0 0,1 1-1 0 0,0 0 1 0 0,9 2-1 0 0,-14-2 90 0 0,0 0 1 0 0,0 0-1 0 0,0 0 0 0 0,0 1 1 0 0,0-1-1 0 0,0 1 1 0 0,0 0-1 0 0,0 0 0 0 0,0 0 1 0 0,-1 1-1 0 0,1-1 1 0 0,-1 1-1 0 0,0 0 0 0 0,0 0 1 0 0,0 0-1 0 0,0 0 1 0 0,0 0-1 0 0,-1 1 0 0 0,1-1 1 0 0,-1 1-1 0 0,0 0 1 0 0,0 0-1 0 0,-1-1 0 0 0,1 1 1 0 0,-1 1-1 0 0,0-1 1 0 0,1 0-1 0 0,-2 0 0 0 0,1 0 1 0 0,-1 1-1 0 0,1-1 1 0 0,-1 0-1 0 0,0 0 0 0 0,-2 8 1 0 0,1-5 24 0 0,-1 0 1 0 0,0 0-1 0 0,-1 0 1 0 0,0 0-1 0 0,0 0 1 0 0,0-1-1 0 0,-1 0 1 0 0,0 1-1 0 0,0-2 1 0 0,-1 1-1 0 0,1 0 1 0 0,-1-1-1 0 0,-11 10 1 0 0,1-3-878 0 0,-1 0-1 0 0,0-1 1 0 0,0 0 0 0 0,-22 9 0 0 0,-8 1-4030 0 0</inkml:trace>
</inkml:ink>
</file>

<file path=ppt/ink/ink4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7:29.523"/>
    </inkml:context>
    <inkml:brush xml:id="br0">
      <inkml:brushProperty name="width" value="0.1" units="cm"/>
      <inkml:brushProperty name="height" value="0.1" units="cm"/>
      <inkml:brushProperty name="color" value="#33CCFF"/>
    </inkml:brush>
  </inkml:definitions>
  <inkml:trace contextRef="#ctx0" brushRef="#br0">4 0 8721 0 0,'0'0'6839'0'0,"-1"5"-6636"0"0,-2 53 434 0 0,5 62 0 0 0,5-42-5082 0 0</inkml:trace>
</inkml:ink>
</file>

<file path=ppt/ink/ink4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7:29.961"/>
    </inkml:context>
    <inkml:brush xml:id="br0">
      <inkml:brushProperty name="width" value="0.1" units="cm"/>
      <inkml:brushProperty name="height" value="0.1" units="cm"/>
      <inkml:brushProperty name="color" value="#33CCFF"/>
    </inkml:brush>
  </inkml:definitions>
  <inkml:trace contextRef="#ctx0" brushRef="#br0">59 23 6217 0 0,'0'0'6912'0'0,"-10"13"-7043"0"0,-27 42 101 0 0,36-53 23 0 0,-1 1 1 0 0,1-1-1 0 0,0 0 1 0 0,0 0-1 0 0,0 1 1 0 0,0-1-1 0 0,0 1 0 0 0,0-1 1 0 0,1 0-1 0 0,-1 1 1 0 0,1 0-1 0 0,0-1 1 0 0,-1 1-1 0 0,1-1 1 0 0,0 1-1 0 0,1-1 0 0 0,-1 1 1 0 0,0-1-1 0 0,1 1 1 0 0,0-1-1 0 0,-1 1 1 0 0,1-1-1 0 0,0 0 1 0 0,0 1-1 0 0,0-1 0 0 0,1 0 1 0 0,-1 0-1 0 0,0 1 1 0 0,1-1-1 0 0,0 0 1 0 0,-1-1-1 0 0,1 1 1 0 0,0 0-1 0 0,0 0 0 0 0,0-1 1 0 0,2 2-1 0 0,3 1 59 0 0,-1 0-1 0 0,1 0 1 0 0,0-1-1 0 0,0 0 0 0 0,0-1 1 0 0,0 1-1 0 0,0-1 0 0 0,1-1 1 0 0,10 2-1 0 0,-12-2 99 0 0,0-1 0 0 0,0 0-1 0 0,1 0 1 0 0,-1 0 0 0 0,0-1 0 0 0,0 0-1 0 0,0 0 1 0 0,0-1 0 0 0,0 1-1 0 0,0-1 1 0 0,11-6 0 0 0,-14 6-4 0 0,0 0 0 0 0,0 0 0 0 0,0 0 0 0 0,-1-1-1 0 0,1 0 1 0 0,-1 1 0 0 0,0-1 0 0 0,1 0 0 0 0,-1 0 0 0 0,0 0 0 0 0,-1 0 0 0 0,1-1 0 0 0,-1 1 0 0 0,1 0 0 0 0,-1-1 0 0 0,0 1 0 0 0,0-1 0 0 0,0 0 0 0 0,-1 1-1 0 0,1-1 1 0 0,-1-5 0 0 0,0-1-58 0 0,1 1-1 0 0,-2-1 0 0 0,1 0 1 0 0,-1 0-1 0 0,-3-10 0 0 0,3 17-230 0 0,1 1 0 0 0,-1-1 0 0 0,0 0 0 0 0,0 1 0 0 0,0 0-1 0 0,0-1 1 0 0,0 1 0 0 0,-1-1 0 0 0,1 1 0 0 0,-1 0 0 0 0,0 0-1 0 0,0 0 1 0 0,1 0 0 0 0,-1 0 0 0 0,0 0 0 0 0,-1 1 0 0 0,1-1 0 0 0,0 1-1 0 0,0-1 1 0 0,-1 1 0 0 0,1 0 0 0 0,-1 0 0 0 0,-2-1 0 0 0,-7 2-3202 0 0,-3 8-2640 0 0</inkml:trace>
</inkml:ink>
</file>

<file path=ppt/ink/ink4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7:30.662"/>
    </inkml:context>
    <inkml:brush xml:id="br0">
      <inkml:brushProperty name="width" value="0.1" units="cm"/>
      <inkml:brushProperty name="height" value="0.1" units="cm"/>
      <inkml:brushProperty name="color" value="#33CCFF"/>
    </inkml:brush>
  </inkml:definitions>
  <inkml:trace contextRef="#ctx0" brushRef="#br0">116 9 1188 0 0,'0'0'10552'0'0,"4"4"-10309"0"0,12 15-94 0 0,-16-18-115 0 0,1-1-1 0 0,0 1 1 0 0,-1 0-1 0 0,1-1 1 0 0,0 1-1 0 0,-1 0 1 0 0,1 0-1 0 0,-1-1 1 0 0,1 1-1 0 0,-1 0 1 0 0,0 0-1 0 0,1 0 1 0 0,-1 0-1 0 0,0 0 1 0 0,1 0-1 0 0,-1 0 1 0 0,0 0-1 0 0,0 0 1 0 0,0-1-1 0 0,0 1 0 0 0,0 0 1 0 0,0 0-1 0 0,0 0 1 0 0,0 0-1 0 0,0 0 1 0 0,-1 0-1 0 0,1 0 1 0 0,0 0-1 0 0,-1 0 1 0 0,1 0-1 0 0,-1 1 1 0 0,1-2 14 0 0,-1 1 1 0 0,1-1-1 0 0,-1 0 1 0 0,1 0-1 0 0,0 1 0 0 0,-1-1 1 0 0,1 0-1 0 0,-1 0 1 0 0,1 0-1 0 0,-1 1 0 0 0,1-1 1 0 0,0 0-1 0 0,-1 0 1 0 0,1 0-1 0 0,-1 0 1 0 0,1 0-1 0 0,-1 0 0 0 0,1 0 1 0 0,-1 0-1 0 0,1 0 1 0 0,-1 0-1 0 0,1 0 0 0 0,-1 0 1 0 0,1 0-1 0 0,-1 0 1 0 0,1-1-1 0 0,-1 1 1 0 0,1 0-1 0 0,0 0 0 0 0,-1 0 1 0 0,1-1-1 0 0,-1 1 1 0 0,-5-17-19 0 0,6 14-116 0 0,0 0 0 0 0,0-1 0 0 0,0 1 1 0 0,0 0-1 0 0,1 0 0 0 0,-1 0 0 0 0,1-1 1 0 0,0 1-1 0 0,0 0 0 0 0,1-3 1 0 0,-2 6 70 0 0,0-1 1 0 0,0 1 0 0 0,1 0 0 0 0,-1-1 0 0 0,0 1 0 0 0,0 0 0 0 0,0-1-1 0 0,1 1 1 0 0,-1 0 0 0 0,0-1 0 0 0,0 1 0 0 0,1 0 0 0 0,-1 0 0 0 0,0-1-1 0 0,0 1 1 0 0,1 0 0 0 0,-1 0 0 0 0,0-1 0 0 0,1 1 0 0 0,-1 0-1 0 0,0 0 1 0 0,1 0 0 0 0,-1 0 0 0 0,1 0 0 0 0,-1 0 0 0 0,0-1 0 0 0,1 1-1 0 0,-1 0 1 0 0,0 0 0 0 0,1 0 0 0 0,-1 0 0 0 0,1 0 0 0 0,-1 0 0 0 0,0 1-1 0 0,1-1 1 0 0,-1 0 0 0 0,0 0 0 0 0,1 0 0 0 0,-1 0 0 0 0,1 0-1 0 0,-1 0 1 0 0,0 1 0 0 0,1-1 0 0 0,-1 0 0 0 0,0 0 0 0 0,0 1 0 0 0,1-1-1 0 0,-1 0 1 0 0,0 0 0 0 0,1 1 0 0 0,-1-1 0 0 0,0 0 0 0 0,0 1 0 0 0,0-1-1 0 0,1 0 1 0 0,-1 1 0 0 0,0-1 0 0 0,0 0 0 0 0,0 1 0 0 0,0-1-1 0 0,0 0 1 0 0,0 1 0 0 0,1 1 17 0 0,-1-1-1 0 0,1 0 0 0 0,-1 1 1 0 0,0-1-1 0 0,0 0 1 0 0,0 1-1 0 0,0-1 1 0 0,0 0-1 0 0,0 1 0 0 0,0-1 1 0 0,0 0-1 0 0,0 1 1 0 0,0-1-1 0 0,-1 0 1 0 0,1 1-1 0 0,-1-1 1 0 0,1 0-1 0 0,-1 0 0 0 0,0 2 1 0 0,-1-1 92 0 0,0 1 0 0 0,0-1 1 0 0,-1 0-1 0 0,1 1 0 0 0,-1-1 1 0 0,1 0-1 0 0,-1 0 0 0 0,0-1 1 0 0,0 1-1 0 0,0-1 0 0 0,1 1 0 0 0,-1-1 1 0 0,-1 0-1 0 0,1 0 0 0 0,0 0 1 0 0,-5 0 248 0 0,27-18-1048 0 0,-17 16 663 0 0,1-1 0 0 0,-1 1 0 0 0,1 0-1 0 0,-1 0 1 0 0,1 0 0 0 0,0 0-1 0 0,0 0 1 0 0,0 0 0 0 0,-1 1 0 0 0,1-1-1 0 0,0 1 1 0 0,0 0 0 0 0,0 0 0 0 0,0 0-1 0 0,0 0 1 0 0,0 1 0 0 0,0-1 0 0 0,-1 1-1 0 0,1-1 1 0 0,0 1 0 0 0,0 0-1 0 0,-1 0 1 0 0,1 1 0 0 0,0-1 0 0 0,-1 0-1 0 0,1 1 1 0 0,-1 0 0 0 0,0-1 0 0 0,1 1-1 0 0,-1 0 1 0 0,2 3 0 0 0,0 0 115 0 0,-1 0 0 0 0,0 1-1 0 0,0-1 1 0 0,0 1 0 0 0,0 0 0 0 0,-1 0 0 0 0,0 0 0 0 0,-1 0-1 0 0,1 0 1 0 0,-1 1 0 0 0,0-1 0 0 0,-1 0 0 0 0,1 10 0 0 0,-2-9-23 0 0,0-1 1 0 0,0 0-1 0 0,0 1 1 0 0,-1-1-1 0 0,0 0 1 0 0,0 0-1 0 0,0 0 1 0 0,-1 0 0 0 0,0-1-1 0 0,0 1 1 0 0,0-1-1 0 0,-1 1 1 0 0,0-1-1 0 0,0 0 1 0 0,0-1-1 0 0,0 1 1 0 0,-1-1-1 0 0,0 0 1 0 0,-7 6 0 0 0,-1-1-380 0 0,0 0 0 0 0,-23 10 0 0 0,-27 8-3940 0 0,29-18-800 0 0</inkml:trace>
</inkml:ink>
</file>

<file path=ppt/ink/ink4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7:31.100"/>
    </inkml:context>
    <inkml:brush xml:id="br0">
      <inkml:brushProperty name="width" value="0.1" units="cm"/>
      <inkml:brushProperty name="height" value="0.1" units="cm"/>
      <inkml:brushProperty name="color" value="#33CCFF"/>
    </inkml:brush>
  </inkml:definitions>
  <inkml:trace contextRef="#ctx0" brushRef="#br0">1 3 6809 0 0,'0'0'4024'0'0,"1"11"-3293"0"0,25 300 1995 0 0,-18-325 2488 0 0,9-31-4876 0 0,-4 8-833 0 0,1 0 0 0 0,2 1 0 0 0,2 1 0 0 0,1 1 0 0 0,30-41 0 0 0,-39 64-1186 0 0</inkml:trace>
</inkml:ink>
</file>

<file path=ppt/ink/ink4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7:31.521"/>
    </inkml:context>
    <inkml:brush xml:id="br0">
      <inkml:brushProperty name="width" value="0.1" units="cm"/>
      <inkml:brushProperty name="height" value="0.1" units="cm"/>
      <inkml:brushProperty name="color" value="#33CCFF"/>
    </inkml:brush>
  </inkml:definitions>
  <inkml:trace contextRef="#ctx0" brushRef="#br0">165 59 9337 0 0,'0'0'3638'0'0,"-13"8"-3430"0"0,4-2-178 0 0,-6 4 80 0 0,-1 0 0 0 0,1 2-1 0 0,1-1 1 0 0,0 2 0 0 0,-12 14 0 0 0,21-21-147 0 0,0 1-1 0 0,0 0 1 0 0,1 1 0 0 0,0-1-1 0 0,0 1 1 0 0,1 0 0 0 0,0 0-1 0 0,0 0 1 0 0,1 0-1 0 0,-2 10 1 0 0,4-15 32 0 0,0-1-1 0 0,0 1 0 0 0,0-1 1 0 0,0 1-1 0 0,0-1 1 0 0,0 1-1 0 0,1-1 1 0 0,-1 1-1 0 0,1-1 1 0 0,0 1-1 0 0,-1-1 1 0 0,1 0-1 0 0,0 0 0 0 0,1 1 1 0 0,-1-1-1 0 0,0 0 1 0 0,1 0-1 0 0,-1 0 1 0 0,1 0-1 0 0,0 0 1 0 0,-1 0-1 0 0,1-1 0 0 0,0 1 1 0 0,0-1-1 0 0,0 1 1 0 0,0-1-1 0 0,0 0 1 0 0,1 1-1 0 0,-1-1 1 0 0,0 0-1 0 0,1-1 0 0 0,-1 1 1 0 0,0 0-1 0 0,1-1 1 0 0,-1 1-1 0 0,1-1 1 0 0,-1 0-1 0 0,5 0 1 0 0,1 1 137 0 0,1-1 1 0 0,-1 0 0 0 0,1 0 0 0 0,-1-1-1 0 0,0 0 1 0 0,1-1 0 0 0,-1 0 0 0 0,0 0-1 0 0,0 0 1 0 0,0-1 0 0 0,0-1 0 0 0,0 1-1 0 0,-1-1 1 0 0,1-1 0 0 0,-1 1 0 0 0,0-1-1 0 0,-1 0 1 0 0,1-1 0 0 0,7-7 0 0 0,-7 5 30 0 0,0 0 0 0 0,-1 0 0 0 0,0-1 0 0 0,0 1 0 0 0,-1-1-1 0 0,0-1 1 0 0,0 1 0 0 0,-1 0 0 0 0,0-1 0 0 0,-1 0 0 0 0,0 0 0 0 0,-1 0 0 0 0,0-1 0 0 0,0 1 0 0 0,-1-15 0 0 0,-1 21-170 0 0,0 0 0 0 0,-1 0 0 0 0,0 0 0 0 0,0 0-1 0 0,0 0 1 0 0,-1 0 0 0 0,1 0 0 0 0,-1 1 0 0 0,0-1 0 0 0,0 0 0 0 0,0 1 0 0 0,0 0 0 0 0,-1-1-1 0 0,0 1 1 0 0,1 0 0 0 0,-1 0 0 0 0,0 0 0 0 0,0 1 0 0 0,-1-1 0 0 0,1 1 0 0 0,0 0-1 0 0,-1 0 1 0 0,0 0 0 0 0,1 0 0 0 0,-1 0 0 0 0,0 1 0 0 0,0 0 0 0 0,0 0 0 0 0,-8-1 0 0 0,7 1-221 0 0,1 0 1 0 0,-1 1 0 0 0,0-1 0 0 0,0 1 0 0 0,0 0 0 0 0,0 1-1 0 0,1-1 1 0 0,-1 1 0 0 0,0 0 0 0 0,1 0 0 0 0,-8 3 0 0 0,9-2-203 0 0,0-1 1 0 0,0 1-1 0 0,0 0 1 0 0,0 0-1 0 0,1 0 0 0 0,-1 0 1 0 0,0 0-1 0 0,1 0 1 0 0,0 1-1 0 0,-1-1 1 0 0,1 1-1 0 0,0 0 1 0 0,0 0-1 0 0,1-1 1 0 0,-1 1-1 0 0,1 0 1 0 0,-2 5-1 0 0,0 5-4062 0 0</inkml:trace>
</inkml:ink>
</file>

<file path=ppt/ink/ink4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7:32.018"/>
    </inkml:context>
    <inkml:brush xml:id="br0">
      <inkml:brushProperty name="width" value="0.1" units="cm"/>
      <inkml:brushProperty name="height" value="0.1" units="cm"/>
      <inkml:brushProperty name="color" value="#33CCFF"/>
    </inkml:brush>
  </inkml:definitions>
  <inkml:trace contextRef="#ctx0" brushRef="#br0">23 127 4728 0 0,'0'0'9750'0'0,"-3"14"-9472"0"0,1-7-245 0 0,-4 21-16 0 0,1-1 1 0 0,-1 43-1 0 0,5-67-10 0 0,1-1-1 0 0,0 0 0 0 0,0 0 0 0 0,0 0 0 0 0,1 0 0 0 0,-1 0 1 0 0,0 0-1 0 0,1 0 0 0 0,-1 0 0 0 0,1 0 0 0 0,0 0 0 0 0,0-1 1 0 0,-1 1-1 0 0,1 0 0 0 0,0 0 0 0 0,1 0 0 0 0,-1-1 1 0 0,0 1-1 0 0,0-1 0 0 0,1 1 0 0 0,-1-1 0 0 0,1 1 0 0 0,-1-1 1 0 0,1 0-1 0 0,0 0 0 0 0,-1 0 0 0 0,4 2 0 0 0,-2-3 62 0 0,0 1 0 0 0,-1-1 0 0 0,1 0 0 0 0,0 1 0 0 0,-1-1 0 0 0,1-1 0 0 0,0 1 0 0 0,-1 0 0 0 0,1-1 0 0 0,0 1 0 0 0,-1-1 0 0 0,1 0 0 0 0,-1 0 0 0 0,1 0 0 0 0,-1 0 0 0 0,1 0 0 0 0,-1 0 0 0 0,0-1 0 0 0,0 1 0 0 0,4-4 0 0 0,96-89 63 0 0,-90 82-202 0 0,-3 38-1695 0 0,-5-20 1770 0 0,-1 0 1 0 0,1 0-1 0 0,0 0 1 0 0,1 0-1 0 0,-1-1 0 0 0,1 0 1 0 0,0 0-1 0 0,1 0 0 0 0,-1-1 1 0 0,1 1-1 0 0,0-1 1 0 0,0-1-1 0 0,0 1 0 0 0,0-1 1 0 0,1 0-1 0 0,11 4 1 0 0,-8-4 53 0 0,0-1 0 0 0,0 1-1 0 0,0-1 1 0 0,0-1 0 0 0,0 0 0 0 0,0 0 0 0 0,1-1 0 0 0,-1-1 0 0 0,0 1 0 0 0,0-2 0 0 0,12-2 0 0 0,-15 2 64 0 0,-1-1 1 0 0,1 0-1 0 0,-1 0 1 0 0,0 0-1 0 0,-1-1 1 0 0,1 0-1 0 0,0 0 0 0 0,-1-1 1 0 0,0 1-1 0 0,0-1 1 0 0,0 0-1 0 0,-1-1 0 0 0,0 1 1 0 0,0-1-1 0 0,0 0 1 0 0,-1 0-1 0 0,5-10 0 0 0,-3 6 81 0 0,-1 0-1 0 0,-1 0 1 0 0,1-1-1 0 0,-1 0 1 0 0,-1 1 0 0 0,0-1-1 0 0,-1 0 1 0 0,0 0-1 0 0,-1 0 1 0 0,0-14-1 0 0,-1 21-233 0 0,0 0 0 0 0,0 0-1 0 0,0-1 1 0 0,0 2 0 0 0,-1-1 0 0 0,0 0-1 0 0,1 0 1 0 0,-1 0 0 0 0,-1 1 0 0 0,1-1-1 0 0,0 1 1 0 0,-1-1 0 0 0,0 1 0 0 0,0 0-1 0 0,0 0 1 0 0,0 1 0 0 0,-4-4 0 0 0,2 2-824 0 0,-1 1-1 0 0,0-1 1 0 0,0 1 0 0 0,0 0 0 0 0,-13-4 0 0 0,1 2-4340 0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7:00.181"/>
    </inkml:context>
    <inkml:brush xml:id="br0">
      <inkml:brushProperty name="width" value="0.035" units="cm"/>
      <inkml:brushProperty name="height" value="0.035" units="cm"/>
    </inkml:brush>
  </inkml:definitions>
  <inkml:trace contextRef="#ctx0" brushRef="#br0">0 532 2832,'24'-47'1293,"2"2"0,3 1-1,1 1 1,1 1 0,63-62-1,-69 81-1061,0 1 0,1 1-1,2 1 1,0 1 0,1 2-1,0 1 1,2 1 0,0 1-1,59-16 1,-80 27-199,0 1-1,0 0 1,0 1-1,0 0 1,0 0-1,1 1 1,-1 1-1,0 0 1,0 0-1,0 1 1,13 4-1,-16-4-5,0 1-1,0 0 1,-1 1-1,0 0 1,0-1-1,0 2 1,0-1-1,-1 1 1,1 0 0,-1 0-1,0 1 1,-1-1-1,1 1 1,-1 0-1,0 0 1,5 12-1,-4-7 16,-1 0 0,0 0 0,-1 1 0,0-1 0,0 1 0,-2 0 1,1 0-1,-1 0 0,-2 21 0,-1-14 26,-1 0-1,0 0 1,-2 0 0,0 0 0,-11 25 0,-8 4 32,-1 0 0,-2-2 0,-46 59 0,42-67-100,21-27-33,1 0 0,0 1-1,0 0 1,1 0 0,1 1-1,0 0 1,1 0 0,-6 17-1,12-28 10,-1 0 0,1 0 0,0 0 0,0 0 0,0 0 0,0 0-1,0 0 1,0 0 0,1 1 0,-1-1 0,1 0 0,0 0 0,-1 0 0,1-1-1,0 1 1,0 0 0,0 0 0,0 0 0,0-1 0,1 1 0,-1 0-1,1-1 1,-1 1 0,1-1 0,-1 0 0,1 1 0,0-1 0,-1 0 0,1 0-1,3 1 1,6 3 19,0-1 0,0 0-1,0-1 1,16 2 0,-17-3 6,112 18 198,-62-12-33,84 22 0,-127-25-110,0 1 0,0 0 0,-1 1-1,0 1 1,0 1 0,-1 0 0,0 1 0,-1 0 0,19 18-1,-29-24-38,0 0-1,0 0 1,0 1-1,0-1 1,-1 1-1,0 0 1,0 0-1,0 0 1,-1 1-1,0-1 1,0 1-1,0-1 1,-1 1-1,1-1 1,-1 1-1,-1 0 1,1 0-1,-1 0 1,0 7-1,-3-2 5,1 0 1,-1 0-1,0 0 0,-1-1 0,-1 1 0,0-1 1,0 0-1,0 0 0,-2-1 0,-9 13 0,-15 16-50,-58 56 0,-123 92-700,-46 15-1481,37-65-2218</inkml:trace>
</inkml:ink>
</file>

<file path=ppt/ink/ink4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7:34.118"/>
    </inkml:context>
    <inkml:brush xml:id="br0">
      <inkml:brushProperty name="width" value="0.1" units="cm"/>
      <inkml:brushProperty name="height" value="0.1" units="cm"/>
      <inkml:brushProperty name="color" value="#33CCFF"/>
    </inkml:brush>
  </inkml:definitions>
  <inkml:trace contextRef="#ctx0" brushRef="#br0">269 18 1528 0 0,'0'0'6848'0'0,"14"-4"-7296"0"0,48-9 115 0 0,-55 13 373 0 0,0 0 1 0 0,0 0-1 0 0,-1 0 0 0 0,1 1 0 0 0,0 0 0 0 0,-1 1 0 0 0,1 0 0 0 0,-1 0 1 0 0,0 0-1 0 0,1 0 0 0 0,-1 1 0 0 0,0 0 0 0 0,-1 1 0 0 0,1-1 0 0 0,7 7 0 0 0,-4-4 90 0 0,8 6 139 0 0,0 1 0 0 0,-1 1 0 0 0,0 0 0 0 0,-1 2 1 0 0,-1 0-1 0 0,20 27 0 0 0,-8-3 107 0 0,40 81 1 0 0,-41-65-210 0 0,-3 1 1 0 0,-3 0 0 0 0,-2 1-1 0 0,-2 1 1 0 0,-4 1 0 0 0,-1 0-1 0 0,1 97 1 0 0,-11-65 60 0 0,-4 0-1 0 0,-4 0 1 0 0,-5 0 0 0 0,-31 122 0 0 0,-92 222 464 0 0,95-333-427 0 0,-4-1-1 0 0,-65 106 0 0 0,83-162-147 0 0,-3-2-1 0 0,-1 0 1 0 0,-1-2-1 0 0,-3-2 1 0 0,-73 66-1 0 0,98-97-333 0 0,-1 0 1 0 0,-1-2-1 0 0,1 1 1 0 0,-1-1-1 0 0,-1-1 0 0 0,1 0 1 0 0,-1-1-1 0 0,0-1 1 0 0,-19 5-1 0 0,32-9 139 0 0,0 0 1 0 0,-1 0-1 0 0,1 1 1 0 0,0-1-1 0 0,-1 0 1 0 0,1 0-1 0 0,0 0 1 0 0,-1 0 0 0 0,1 0-1 0 0,0 0 1 0 0,-1 0-1 0 0,1 0 1 0 0,0 0-1 0 0,-1 0 1 0 0,1 0-1 0 0,0 0 1 0 0,0 0-1 0 0,-1 0 1 0 0,1-1-1 0 0,0 1 1 0 0,-1 0-1 0 0,1 0 1 0 0,0 0-1 0 0,-1 0 1 0 0,1 0-1 0 0,0-1 1 0 0,0 1-1 0 0,-1 0 1 0 0,1 0-1 0 0,0-1 1 0 0,0 1-1 0 0,0 0 1 0 0,-1 0-1 0 0,1-1 1 0 0,0 1-1 0 0,0 0 1 0 0,0 0-1 0 0,0-1 1 0 0,0 1-1 0 0,-1 0 1 0 0,1-1-1 0 0,0 1 1 0 0,0 0-1 0 0,0-1 1 0 0,0 1-1 0 0,0 0 1 0 0,0-1-1 0 0,0 1 1 0 0,0 0-1 0 0,0-1 1 0 0,0 1-1 0 0,0 0 1 0 0,0-1 0 0 0,1 1-1 0 0,-1 0 1 0 0,0 0-1 0 0,0-1 1 0 0,0 1-1 0 0,0 0 1 0 0,0-1-1 0 0,1 1 1 0 0,-1-1-1 0 0,6-28-6662 0 0</inkml:trace>
</inkml:ink>
</file>

<file path=ppt/ink/ink4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7:34.525"/>
    </inkml:context>
    <inkml:brush xml:id="br0">
      <inkml:brushProperty name="width" value="0.1" units="cm"/>
      <inkml:brushProperty name="height" value="0.1" units="cm"/>
      <inkml:brushProperty name="color" value="#33CCFF"/>
    </inkml:brush>
  </inkml:definitions>
  <inkml:trace contextRef="#ctx0" brushRef="#br0">35 1 11521 0 0,'0'0'4136'0'0,"-3"12"-3722"0"0,-27 89 131 0 0,30-99-542 0 0,0-1 0 0 0,-1 1 1 0 0,1-1-1 0 0,0 0 0 0 0,0 1 0 0 0,0-1 0 0 0,0 0 0 0 0,0 1 0 0 0,0-1 0 0 0,0 1 0 0 0,0-1 1 0 0,1 0-1 0 0,-1 1 0 0 0,2 1 0 0 0,-2-2 18 0 0,0-1 1 0 0,1 0-1 0 0,-1 1 1 0 0,0-1-1 0 0,1 0 0 0 0,-1 1 1 0 0,1-1-1 0 0,-1 0 1 0 0,0 0-1 0 0,1 0 0 0 0,-1 1 1 0 0,1-1-1 0 0,-1 0 1 0 0,1 0-1 0 0,-1 0 0 0 0,1 0 1 0 0,-1 0-1 0 0,1 0 1 0 0,-1 0-1 0 0,0 0 0 0 0,1 0 1 0 0,-1 0-1 0 0,1 0 1 0 0,-1 0-1 0 0,1 0 0 0 0,-1-1 1 0 0,1 1-1 0 0,0 0 1 0 0,4-3 37 0 0,1 0 0 0 0,0 0 0 0 0,-1-1 0 0 0,9-6 0 0 0,-11 8-207 0 0,13-11-799 0 0,16-11-2166 0 0,-10 12-4038 0 0</inkml:trace>
</inkml:ink>
</file>

<file path=ppt/ink/ink4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7:34.946"/>
    </inkml:context>
    <inkml:brush xml:id="br0">
      <inkml:brushProperty name="width" value="0.1" units="cm"/>
      <inkml:brushProperty name="height" value="0.1" units="cm"/>
      <inkml:brushProperty name="color" value="#33CCFF"/>
    </inkml:brush>
  </inkml:definitions>
  <inkml:trace contextRef="#ctx0" brushRef="#br0">64 1 9461 0 0,'0'0'6422'0'0,"-6"13"-6094"0"0,-3 3-237 0 0,-2 6-22 0 0,0 1 0 0 0,-13 38 0 0 0,24-61-56 0 0,0 1 0 0 0,-1-1 0 0 0,1 1 0 0 0,0-1-1 0 0,0 1 1 0 0,-1 0 0 0 0,1-1 0 0 0,0 1 0 0 0,0-1 0 0 0,0 1 0 0 0,0 0 0 0 0,0-1 0 0 0,0 1 0 0 0,0 0 0 0 0,0-1 0 0 0,0 1 0 0 0,0-1 0 0 0,0 1-1 0 0,0 0 1 0 0,0-1 0 0 0,0 1 0 0 0,0-1 0 0 0,1 1 0 0 0,-1 0 0 0 0,1 0 0 0 0,10-11 1063 0 0,14-24 24 0 0,-22 29-976 0 0,0 0-1 0 0,-1 0 0 0 0,1 1 1 0 0,-1-2-1 0 0,0 1 1 0 0,0 0-1 0 0,-1 0 1 0 0,1 0-1 0 0,-1-1 1 0 0,0-5-1 0 0,-1 11-176 0 0,0 0 0 0 0,0-1 1 0 0,0 1-1 0 0,-1 0 0 0 0,1 0 0 0 0,0 0 0 0 0,0-1 0 0 0,0 1 0 0 0,-1 0 1 0 0,1 0-1 0 0,0 0 0 0 0,0 0 0 0 0,-1 0 0 0 0,1 0 0 0 0,0 0 0 0 0,-1-1 1 0 0,1 1-1 0 0,0 0 0 0 0,0 0 0 0 0,-1 0 0 0 0,1 0 0 0 0,0 0 0 0 0,0 0 0 0 0,-1 0 1 0 0,1 0-1 0 0,0 0 0 0 0,-1 0 0 0 0,1 1 0 0 0,0-1 0 0 0,0 0 0 0 0,-1 0 1 0 0,1 0-1 0 0,0 0 0 0 0,0 0 0 0 0,-1 0 0 0 0,1 1 0 0 0,0-1 0 0 0,0 0 1 0 0,0 0-1 0 0,-1 0 0 0 0,1 1 0 0 0,0-1 0 0 0,0 0 0 0 0,0 0 0 0 0,-1 0 0 0 0,1 1 1 0 0,0-1-1 0 0,0 1 0 0 0</inkml:trace>
</inkml:ink>
</file>

<file path=ppt/ink/ink4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7:38.644"/>
    </inkml:context>
    <inkml:brush xml:id="br0">
      <inkml:brushProperty name="width" value="0.1" units="cm"/>
      <inkml:brushProperty name="height" value="0.1" units="cm"/>
      <inkml:brushProperty name="color" value="#33CCFF"/>
    </inkml:brush>
  </inkml:definitions>
  <inkml:trace contextRef="#ctx0" brushRef="#br0">11 0 6321 0 0,'0'0'7532'0'0,"-1"11"-7393"0"0,-1 12-288 0 0,-2 15-200 0 0,1 0 0 0 0,2 0 0 0 0,6 59-1 0 0,1-83-1527 0 0,-6-14 1769 0 0,0 1 1 0 0,0-1-1 0 0,0 0 0 0 0,1 1 0 0 0,-1-1 1 0 0,0 0-1 0 0,0 0 0 0 0,0 1 0 0 0,2 0-431 0 0,-2-1 431 0 0,0 0 1 0 0,0 0-1 0 0,1 0 0 0 0,-1 1 0 0 0,0-1 0 0 0,1 0 1 0 0,-1 0-1 0 0,0 0 0 0 0,1 0 0 0 0,-1 0 1 0 0,0 0-1 0 0,1 0 0 0 0,-1 0 0 0 0,0 0 0 0 0,1 0 1 0 0,-1 0-1 0 0,0 0 0 0 0,1 0 0 0 0,-1 0 0 0 0,0 0 1 0 0,1 0-1 0 0,-1 0 0 0 0,0-1 0 0 0,1 1 0 0 0,-1 0 1 0 0,0 0-1 0 0,0 0 0 0 0,1 0 0 0 0,-1-1 1 0 0,8-8-2788 0 0</inkml:trace>
</inkml:ink>
</file>

<file path=ppt/ink/ink4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7:39.061"/>
    </inkml:context>
    <inkml:brush xml:id="br0">
      <inkml:brushProperty name="width" value="0.1" units="cm"/>
      <inkml:brushProperty name="height" value="0.1" units="cm"/>
      <inkml:brushProperty name="color" value="#33CCFF"/>
    </inkml:brush>
  </inkml:definitions>
  <inkml:trace contextRef="#ctx0" brushRef="#br0">1 67 10197 0 0,'0'0'2428'0'0,"0"13"-4290"0"0,5 42 1657 0 0,-4-52 204 0 0,0 0-1 0 0,1 0 0 0 0,-1-1 1 0 0,0 1-1 0 0,1 0 0 0 0,0-1 1 0 0,0 1-1 0 0,0-1 0 0 0,0 1 1 0 0,0-1-1 0 0,0 0 0 0 0,0 0 1 0 0,1 0-1 0 0,-1 0 0 0 0,1 0 1 0 0,-1 0-1 0 0,1-1 0 0 0,0 0 1 0 0,0 1-1 0 0,0-1 0 0 0,3 1 1 0 0,2 2 81 0 0,0-1 20 0 0,0 0 0 0 0,0 0 0 0 0,0-1 0 0 0,0 0 0 0 0,1 0 0 0 0,-1-1 0 0 0,1 0 0 0 0,-1 0 0 0 0,16-2 0 0 0,-23 1-28 0 0,1-1 0 0 0,-1 1 0 0 0,0-1-1 0 0,0 1 1 0 0,0-1 0 0 0,0 0 0 0 0,0 0 0 0 0,0 1-1 0 0,0-1 1 0 0,0 0 0 0 0,0 0 0 0 0,0 0-1 0 0,0 0 1 0 0,0 0 0 0 0,-1 0 0 0 0,1 0-1 0 0,0-1 1 0 0,-1 1 0 0 0,1 0 0 0 0,-1 0-1 0 0,1 0 1 0 0,-1-1 0 0 0,0 1 0 0 0,1 0 0 0 0,-1 0-1 0 0,0-1 1 0 0,0 1 0 0 0,0 0 0 0 0,0-1-1 0 0,0 1 1 0 0,0 0 0 0 0,-1-3 0 0 0,-5-44 358 0 0,2 34-930 0 0,0 1 0 0 0,-12-24 0 0 0,-2-3-6324 0 0,13 24 747 0 0</inkml:trace>
</inkml:ink>
</file>

<file path=ppt/ink/ink4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7:39.497"/>
    </inkml:context>
    <inkml:brush xml:id="br0">
      <inkml:brushProperty name="width" value="0.1" units="cm"/>
      <inkml:brushProperty name="height" value="0.1" units="cm"/>
      <inkml:brushProperty name="color" value="#33CCFF"/>
    </inkml:brush>
  </inkml:definitions>
  <inkml:trace contextRef="#ctx0" brushRef="#br0">185 297 2492 0 0,'0'0'8665'0'0,"10"-12"-8614"0"0,-1 1-75 0 0,19-23 303 0 0,26-41 0 0 0,-48 65-223 0 0,-1 0 0 0 0,0 0 0 0 0,-1-1 0 0 0,5-17 0 0 0,-7 24-27 0 0,-1-1 0 0 0,0 0 0 0 0,-1 0-1 0 0,1 1 1 0 0,-1-1 0 0 0,1 0 0 0 0,-2 0 0 0 0,1 0 0 0 0,0 0-1 0 0,-1 1 1 0 0,0-1 0 0 0,0 0 0 0 0,-2-5 0 0 0,2 9-2 0 0,1 0 1 0 0,-1-1 0 0 0,1 1-1 0 0,-1 0 1 0 0,0 0 0 0 0,1-1-1 0 0,-1 1 1 0 0,0 0 0 0 0,0 0-1 0 0,0 0 1 0 0,0 0 0 0 0,0 0 0 0 0,0 0-1 0 0,0 0 1 0 0,0 0 0 0 0,-1 0-1 0 0,1 1 1 0 0,0-1 0 0 0,0 0-1 0 0,-1 1 1 0 0,1-1 0 0 0,0 1-1 0 0,-1 0 1 0 0,1-1 0 0 0,-1 1-1 0 0,1 0 1 0 0,0 0 0 0 0,-1 0-1 0 0,1 0 1 0 0,-1 0 0 0 0,1 0-1 0 0,-1 0 1 0 0,1 0 0 0 0,0 1-1 0 0,-1-1 1 0 0,1 0 0 0 0,0 1-1 0 0,-1-1 1 0 0,1 1 0 0 0,0 0-1 0 0,-1-1 1 0 0,-1 2 0 0 0,-2 2-34 0 0,0 0 0 0 0,0 0 0 0 0,0 0 1 0 0,0 1-1 0 0,1-1 0 0 0,0 1 0 0 0,0 0 1 0 0,-4 7-1 0 0,-7 14 85 0 0,1 1 0 0 0,2 0 0 0 0,1 1 0 0 0,1 0 1 0 0,-11 51-1 0 0,-15 152 315 0 0,34-214-366 0 0,-6 59 84 0 0,3 0 1 0 0,3 0-1 0 0,11 100 1 0 0,-8-165-462 0 0,1 0 1 0 0,0 1-1 0 0,1-1 1 0 0,0 0 0 0 0,0-1-1 0 0,10 21 1 0 0,-13-31 223 0 0,0 0-1 0 0,0-1 1 0 0,0 1 0 0 0,0 0 0 0 0,0-1 0 0 0</inkml:trace>
  <inkml:trace contextRef="#ctx0" brushRef="#br0" timeOffset="1">0 690 4028 0 0,'0'0'4753'0'0,"83"-15"-5597"0"0,-45 13 716 0 0,6-2-104 0 0,7 1-68 0 0,1-2-272 0 0,5-2-1173 0 0,-16 0-563 0 0,31-8-344 0 0</inkml:trace>
</inkml:ink>
</file>

<file path=ppt/ink/ink4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7:39.935"/>
    </inkml:context>
    <inkml:brush xml:id="br0">
      <inkml:brushProperty name="width" value="0.1" units="cm"/>
      <inkml:brushProperty name="height" value="0.1" units="cm"/>
      <inkml:brushProperty name="color" value="#33CCFF"/>
    </inkml:brush>
  </inkml:definitions>
  <inkml:trace contextRef="#ctx0" brushRef="#br0">405 1 6585 0 0,'0'0'7256'0'0,"-12"5"-6910"0"0,4-1-320 0 0,-1 0 0 0 0,1 1 0 0 0,-1 0 0 0 0,1 0 0 0 0,1 1 1 0 0,-1 0-1 0 0,1 0 0 0 0,0 1 0 0 0,0 0 0 0 0,1 0 0 0 0,0 0 1 0 0,-7 12-1 0 0,-32 54 238 0 0,2 2 1 0 0,-51 127 0 0 0,70-139-122 0 0,3 1 1 0 0,3 1-1 0 0,-20 129 1 0 0,34-160-166 0 0,2 0 0 0 0,1 0 0 0 0,2 0 0 0 0,1-1-1 0 0,9 48 1 0 0,-7-60 7 0 0,2 0 0 0 0,0 0 0 0 0,2-1 0 0 0,0 0 0 0 0,1-1 0 0 0,1 0 0 0 0,0 0 0 0 0,2-1 0 0 0,24 29-1 0 0,-19-29-3 0 0,0 0 0 0 0,2 0-1 0 0,0-2 1 0 0,1 0 0 0 0,1-2-1 0 0,0 0 1 0 0,44 21 0 0 0,-32-21-322 0 0,1-2 1 0 0,0-1-1 0 0,1-1 0 0 0,66 8 1 0 0,-61-13-1525 0 0,56-1 0 0 0,-59-8-2190 0 0,-1-13-1914 0 0</inkml:trace>
</inkml:ink>
</file>

<file path=ppt/ink/ink4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7:40.371"/>
    </inkml:context>
    <inkml:brush xml:id="br0">
      <inkml:brushProperty name="width" value="0.1" units="cm"/>
      <inkml:brushProperty name="height" value="0.1" units="cm"/>
      <inkml:brushProperty name="color" value="#33CCFF"/>
    </inkml:brush>
  </inkml:definitions>
  <inkml:trace contextRef="#ctx0" brushRef="#br0">0 637 10981 0 0,'0'0'3883'0'0,"3"8"-4339"0"0,5 19 443 0 0,-2 1 0 0 0,-1 1 1 0 0,-1-1-1 0 0,-1 1 0 0 0,-1 31 0 0 0,-9 30-3564 0 0,3-73 1565 0 0</inkml:trace>
  <inkml:trace contextRef="#ctx0" brushRef="#br0" timeOffset="1">170 56 756 0 0,'0'0'11083'0'0,"-9"14"-11102"0"0,-30 47-175 0 0,35-56 181 0 0,1 0 0 0 0,0 0-1 0 0,0 1 1 0 0,1 0-1 0 0,0 0 1 0 0,0-1 0 0 0,0 1-1 0 0,0 0 1 0 0,1 1-1 0 0,0-1 1 0 0,1 0 0 0 0,-1 0-1 0 0,1 0 1 0 0,0 1-1 0 0,2 10 1 0 0,-1-12 28 0 0,1 0 1 0 0,0 0-1 0 0,0 0 1 0 0,0 0-1 0 0,0-1 0 0 0,1 1 1 0 0,0-1-1 0 0,0 1 0 0 0,0-1 1 0 0,1 0-1 0 0,-1 0 1 0 0,1-1-1 0 0,0 1 0 0 0,0-1 1 0 0,5 4-1 0 0,-1-2 41 0 0,0 0 0 0 0,1-1 0 0 0,-1 0 1 0 0,1 0-1 0 0,0-1 0 0 0,0 0 0 0 0,0 0 0 0 0,0-1 0 0 0,1 0 0 0 0,-1-1 0 0 0,1 0 0 0 0,-1-1 0 0 0,1 0 0 0 0,-1 0 0 0 0,0-1 1 0 0,1 0-1 0 0,-1-1 0 0 0,13-3 0 0 0,-16 2 17 0 0,1 0 0 0 0,-1-1 0 0 0,0 0 0 0 0,0 0 0 0 0,0 0 0 0 0,0-1 0 0 0,-1 1 0 0 0,0-2 0 0 0,0 1 1 0 0,0 0-1 0 0,0-1 0 0 0,-1 0 0 0 0,0 0 0 0 0,0 0 0 0 0,-1-1 0 0 0,0 1 0 0 0,0-1 0 0 0,4-13 0 0 0,-3 8-13 0 0,-1-1 1 0 0,0 1-1 0 0,-1-1 0 0 0,0 0 1 0 0,-1 0-1 0 0,-1 0 0 0 0,0 0 1 0 0,0 0-1 0 0,-5-22 0 0 0,4 31-69 0 0,1 1 0 0 0,-1-1-1 0 0,0 0 1 0 0,0 1 0 0 0,-1-1 0 0 0,1 1-1 0 0,-1-1 1 0 0,1 1 0 0 0,-1 0-1 0 0,0-1 1 0 0,0 1 0 0 0,-1 0-1 0 0,1 0 1 0 0,-1 1 0 0 0,1-1 0 0 0,-1 0-1 0 0,0 1 1 0 0,0 0 0 0 0,0 0-1 0 0,0 0 1 0 0,-1 0 0 0 0,1 0-1 0 0,-1 0 1 0 0,-3 0 0 0 0,2 1-122 0 0,1 0 0 0 0,-1 1 1 0 0,0 0-1 0 0,0 0 0 0 0,0 0 1 0 0,1 0-1 0 0,-1 1 0 0 0,0 0 0 0 0,0 0 1 0 0,1 0-1 0 0,-1 1 0 0 0,1 0 0 0 0,-1 0 1 0 0,1 0-1 0 0,0 0 0 0 0,0 0 1 0 0,0 1-1 0 0,-7 5 0 0 0,3-1-554 0 0,-1 0-1 0 0,1 0 1 0 0,0 1-1 0 0,1 0 1 0 0,0 1-1 0 0,0 0 1 0 0,0 0-1 0 0,1 0 1 0 0,-6 14-1 0 0,-3 19-4458 0 0</inkml:trace>
</inkml:ink>
</file>

<file path=ppt/ink/ink4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7:40.823"/>
    </inkml:context>
    <inkml:brush xml:id="br0">
      <inkml:brushProperty name="width" value="0.1" units="cm"/>
      <inkml:brushProperty name="height" value="0.1" units="cm"/>
      <inkml:brushProperty name="color" value="#33CCFF"/>
    </inkml:brush>
  </inkml:definitions>
  <inkml:trace contextRef="#ctx0" brushRef="#br0">646 1 2996 0 0,'0'0'10339'0'0,"-2"12"-10465"0"0,-1 8 302 0 0,-2 0 1 0 0,0-1 0 0 0,-1 0 0 0 0,-1 0 0 0 0,-16 31 0 0 0,-5-7 115 0 0,0-1-1 0 0,-3-2 1 0 0,-48 50 0 0 0,-118 96 289 0 0,4-4-1126 0 0,189-177 528 0 0,-25 29-396 0 0,29-32 376 0 0,-1-1 0 0 0,0 0 0 0 0,1 0 1 0 0,-1 1-1 0 0,1-1 0 0 0,-1 0 0 0 0,1 1 0 0 0,0-1 0 0 0,-1 0 0 0 0,1 1 0 0 0,0-1 0 0 0,0 0 0 0 0,0 1 1 0 0,0-1-1 0 0,0 1 0 0 0,0-1 0 0 0,0 0 0 0 0,1 1 0 0 0,-1-1 0 0 0,0 0 0 0 0,1 1 0 0 0,-1-1 0 0 0,1 0 1 0 0,0 1-1 0 0,-1-1 0 0 0,1 0 0 0 0,2 2 0 0 0,35 37-117 0 0,75 61 0 0 0,-37-36 225 0 0,241 254 1299 0 0,-310-312-1467 0 0,-5-8-832 0 0,-2 1 890 0 0,0 0 0 0 0,0 0 1 0 0,0 0-1 0 0,0 0 0 0 0,1 0 0 0 0,-1 0 1 0 0,0 0-1 0 0,0 0 0 0 0,0 0 1 0 0,5-19-4531 0 0,5-9-1996 0 0</inkml:trace>
</inkml:ink>
</file>

<file path=ppt/ink/ink4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7:41.343"/>
    </inkml:context>
    <inkml:brush xml:id="br0">
      <inkml:brushProperty name="width" value="0.1" units="cm"/>
      <inkml:brushProperty name="height" value="0.1" units="cm"/>
      <inkml:brushProperty name="color" value="#33CCFF"/>
    </inkml:brush>
  </inkml:definitions>
  <inkml:trace contextRef="#ctx0" brushRef="#br0">3 0 10017 0 0,'0'0'2928'0'0,"3"16"-2529"0"0,15 183 960 0 0,-18-158-1178 0 0,-1-1 0 0 0,-2 1 1 0 0,-1-1-1 0 0,-11 40 0 0 0,19-94 2071 0 0,1-1-1 0 0,10-19 0 0 0,36-61-3412 0 0,-42 81 1596 0 0,2-5-526 0 0,4-8-228 0 0,1 0 0 0 0,0 1 0 0 0,2 1 0 0 0,2 1 0 0 0,28-29 0 0 0,-47 52 86 0 0,1-1 0 0 0,0 1 1 0 0,0-1-1 0 0,0 1 0 0 0,0 0 0 0 0,1 0 0 0 0,-1 0 1 0 0,0 0-1 0 0,0 0 0 0 0,1 0 0 0 0,-1 1 1 0 0,1-1-1 0 0,-1 1 0 0 0,0 0 0 0 0,1-1 1 0 0,4 1-1 0 0,37 11-6581 0 0,-34-7 4945 0 0,8 1-2239 0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7:04.360"/>
    </inkml:context>
    <inkml:brush xml:id="br0">
      <inkml:brushProperty name="width" value="0.035" units="cm"/>
      <inkml:brushProperty name="height" value="0.035" units="cm"/>
    </inkml:brush>
  </inkml:definitions>
  <inkml:trace contextRef="#ctx0" brushRef="#br0">54 250 2340,'-28'-21'3696,"2"1"1515,28 21-5048,-1 0 1,1-1-1,-1 0 1,0 1-1,1-1 1,-1 0-1,1 1 1,-1-1-1,1 0 1,-1 0-1,1 0 0,-1-1 1,1 1-1,-1 0 1,3-1-1,32-8 378,-24 5 5,211-57 1115,-80 20-1511,168-25 1,-261 57-146,-8 1-50,1 2-1,1 2 0,-1 1 1,54 4-1,-86 0 80,-11-1-76,0 0 0,0 0 0,0 0 0,0 0 0,0 0 0,0 0 0,0 0 0,0 1 0,0-1 0,0 0 0,0 0 0,0 0 0,0 0 0,0 0 0,0 0 0,0 0 0,0 0 0,0 0 0,0 0 0,0 0 0,0 0 0,1 0-1,-1 0 1,0 0 0,0 0-84,0 0 84,0 0 0,0 0 0,0 0 0,0 0 0,0 0 0,0 0 0,0 0 0,0 0 0,0 1 0,0-1 0,0 0 0,-3 3-3494,-30 34-2148,9-19 3195</inkml:trace>
</inkml:ink>
</file>

<file path=ppt/ink/ink4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7:41.761"/>
    </inkml:context>
    <inkml:brush xml:id="br0">
      <inkml:brushProperty name="width" value="0.1" units="cm"/>
      <inkml:brushProperty name="height" value="0.1" units="cm"/>
      <inkml:brushProperty name="color" value="#33CCFF"/>
    </inkml:brush>
  </inkml:definitions>
  <inkml:trace contextRef="#ctx0" brushRef="#br0">84 77 3648 0 0,'0'0'9111'0'0,"-9"14"-9087"0"0,5-9-19 0 0,-10 16 21 0 0,1 0-1 0 0,1 1 0 0 0,-11 28 0 0 0,21-45-56 0 0,1-1 0 0 0,-1 1 0 0 0,1 0 0 0 0,0-1 0 0 0,1 1 0 0 0,-1 0 0 0 0,1 0 0 0 0,0-1 0 0 0,0 1 0 0 0,0 0 0 0 0,0 0 0 0 0,1-1 0 0 0,0 1 0 0 0,0 0 0 0 0,2 5 0 0 0,-1-7 13 0 0,-1-1 0 0 0,1 1 0 0 0,0-1 0 0 0,0 1 0 0 0,0-1 0 0 0,0 0 0 0 0,0 0 1 0 0,0 0-1 0 0,0 0 0 0 0,1 0 0 0 0,-1 0 0 0 0,1-1 0 0 0,-1 1 0 0 0,1-1 0 0 0,0 1 0 0 0,0-1 0 0 0,0 0 0 0 0,0 0 0 0 0,-1-1 0 0 0,1 1 0 0 0,0-1 0 0 0,0 1 0 0 0,0-1 0 0 0,6 0 0 0 0,-2-1 119 0 0,0 1-1 0 0,0-2 1 0 0,0 1-1 0 0,0-1 1 0 0,0 0-1 0 0,-1 0 1 0 0,1-1-1 0 0,0 0 1 0 0,-1 0-1 0 0,0 0 1 0 0,0-1-1 0 0,0 0 1 0 0,0 0-1 0 0,0-1 1 0 0,-1 0-1 0 0,0 0 1 0 0,0 0-1 0 0,0 0 0 0 0,4-7 1 0 0,1-1 174 0 0,-1 0 1 0 0,0-1-1 0 0,-1 0 1 0 0,-1 0-1 0 0,0-1 1 0 0,-1 0-1 0 0,7-23 0 0 0,-12 32-217 0 0,1 1 0 0 0,-1 0 0 0 0,-1-1 0 0 0,1 1 0 0 0,-1 0 0 0 0,0-1 0 0 0,0 1 0 0 0,0-1 0 0 0,-1 1 0 0 0,0 0 0 0 0,0-1 0 0 0,0 1 0 0 0,-3-7 0 0 0,2 9-97 0 0,1 1 1 0 0,-1-1-1 0 0,0 0 0 0 0,0 1 0 0 0,0 0 0 0 0,0-1 1 0 0,0 1-1 0 0,-1 0 0 0 0,1 0 0 0 0,-1 0 0 0 0,1 0 1 0 0,-1 1-1 0 0,0-1 0 0 0,0 1 0 0 0,0-1 0 0 0,0 1 1 0 0,0 0-1 0 0,0 0 0 0 0,0 0 0 0 0,0 1 1 0 0,0-1-1 0 0,0 1 0 0 0,-6 0 0 0 0,1-1-273 0 0,1 1 0 0 0,-1 1-1 0 0,0-1 1 0 0,1 2 0 0 0,-1-1-1 0 0,1 1 1 0 0,0 0 0 0 0,-14 6-1 0 0,16-6-306 0 0,1 0-1 0 0,-1 0 0 0 0,1 1 0 0 0,0 0 0 0 0,0 0 1 0 0,0 0-1 0 0,0 1 0 0 0,-5 7 0 0 0,0 4-2545 0 0</inkml:trace>
</inkml:ink>
</file>

<file path=ppt/ink/ink4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7:42.195"/>
    </inkml:context>
    <inkml:brush xml:id="br0">
      <inkml:brushProperty name="width" value="0.1" units="cm"/>
      <inkml:brushProperty name="height" value="0.1" units="cm"/>
      <inkml:brushProperty name="color" value="#33CCFF"/>
    </inkml:brush>
  </inkml:definitions>
  <inkml:trace contextRef="#ctx0" brushRef="#br0">15 0 4680 0 0,'0'0'9962'0'0,"-3"13"-10888"0"0,1-3 900 0 0,0-1 27 0 0,-1 1 1 0 0,2-1-1 0 0,-1 1 0 0 0,1 0 0 0 0,1 0 0 0 0,0-1 0 0 0,0 1 1 0 0,1 0-1 0 0,2 11 0 0 0,-3-19 12 0 0,1 0 0 0 0,0 1 0 0 0,0-1-1 0 0,-1 0 1 0 0,1 1 0 0 0,1-1 0 0 0,-1 0 0 0 0,0 0 0 0 0,0 0 0 0 0,1 0 0 0 0,-1 0 0 0 0,1 0-1 0 0,0-1 1 0 0,0 1 0 0 0,-1 0 0 0 0,1-1 0 0 0,0 1 0 0 0,0-1 0 0 0,0 0 0 0 0,1 0 0 0 0,-1 0-1 0 0,0 0 1 0 0,0 0 0 0 0,1 0 0 0 0,-1 0 0 0 0,0-1 0 0 0,1 1 0 0 0,-1-1 0 0 0,1 0 0 0 0,-1 0-1 0 0,0 0 1 0 0,1 0 0 0 0,-1 0 0 0 0,1 0 0 0 0,-1-1 0 0 0,4 0 0 0 0,3-2 111 0 0,-1 0 1 0 0,1-1-1 0 0,-1 1 1 0 0,0-2-1 0 0,0 1 1 0 0,-1-1-1 0 0,1 0 1 0 0,8-9-1 0 0,-2 3 209 0 0,-3 2 44 0 0,0-1-1 0 0,0 0 1 0 0,-1 0 0 0 0,0-1 0 0 0,10-15 0 0 0,-21 29-474 0 0,1 0 0 0 0,-1 0 0 0 0,1 0 0 0 0,0-1 0 0 0,0 1 0 0 0,0 0 0 0 0,0 0 0 0 0,0 0 0 0 0,1 0 0 0 0,-1-1 0 0 0,1 1 0 0 0,0 0 0 0 0,0 0 0 0 0,0-1 0 0 0,0 1 0 0 0,2 2 0 0 0,1 4 134 0 0,0 0-1 0 0,0-1 0 0 0,1 1 1 0 0,7 8-1 0 0,-10-15 9 0 0,-1 0 0 0 0,1 0 0 0 0,0 0 0 0 0,0-1-1 0 0,0 1 1 0 0,0 0 0 0 0,0-1 0 0 0,0 1 0 0 0,0-1 0 0 0,1 1-1 0 0,-1-1 1 0 0,1 0 0 0 0,-1 0 0 0 0,0 0 0 0 0,1-1 0 0 0,0 1-1 0 0,-1 0 1 0 0,1-1 0 0 0,-1 0 0 0 0,1 1 0 0 0,0-1 0 0 0,-1 0 0 0 0,1-1-1 0 0,0 1 1 0 0,-1 0 0 0 0,1-1 0 0 0,-1 1 0 0 0,1-1 0 0 0,4-2-1 0 0,-1 0-150 0 0,-1 0-1 0 0,1 0 0 0 0,-1-1 0 0 0,0 0 1 0 0,0 0-1 0 0,0 0 0 0 0,-1-1 0 0 0,1 1 0 0 0,-1-1 1 0 0,0 0-1 0 0,5-9 0 0 0,1-12-2257 0 0,-8 6-2895 0 0,-2 3-104 0 0</inkml:trace>
</inkml:ink>
</file>

<file path=ppt/ink/ink4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7:42.601"/>
    </inkml:context>
    <inkml:brush xml:id="br0">
      <inkml:brushProperty name="width" value="0.1" units="cm"/>
      <inkml:brushProperty name="height" value="0.1" units="cm"/>
      <inkml:brushProperty name="color" value="#33CCFF"/>
    </inkml:brush>
  </inkml:definitions>
  <inkml:trace contextRef="#ctx0" brushRef="#br0">339 0 6321 0 0,'10'12'1063'0'0,"-10"-12"-1056"0"0,13 15 160 0 0,-1 0 0 0 0,-1 0-1 0 0,-1 1 1 0 0,0 0 0 0 0,12 28 0 0 0,6 32 607 0 0,-3 3-1 0 0,-4 0 1 0 0,-3 1-1 0 0,-4 0 1 0 0,-3 1-1 0 0,1 94 1 0 0,-12-35 274 0 0,-6-1 1 0 0,-42 250-1 0 0,29-293-806 0 0,-4-1 0 0 0,-37 96-1 0 0,36-131-169 0 0,-2 0 0 0 0,-2-1-1 0 0,-4-2 1 0 0,-38 54 0 0 0,55-91-266 0 0,-2 0 0 0 0,0-1 0 0 0,0 0 0 0 0,-2-2 1 0 0,0 0-1 0 0,-40 25 0 0 0,31-29-898 0 0,27-13 998 0 0,0 1-1 0 0,1-1 1 0 0,-1 0-1 0 0,0 0 1 0 0,0 0-1 0 0,1 1 1 0 0,-1-1 0 0 0,0 0-1 0 0,0 0 1 0 0,0 0-1 0 0,1 0 1 0 0,-1 0-1 0 0,0 0 1 0 0,0-1 0 0 0,1 1-1 0 0,-1 0 1 0 0,0 0-1 0 0,0-1 1 0 0,1 1-1 0 0,-1 0 1 0 0,0-1-1 0 0,0 1 1 0 0,1 0 0 0 0,-1-1-1 0 0,0 1 1 0 0,1-1-1 0 0,-1 1 1 0 0,1-1-1 0 0,-1 0 1 0 0,1 1-1 0 0,-1-1 1 0 0,1 0 0 0 0,-1 1-1 0 0,1-1 1 0 0,0 0-1 0 0,-1 1 1 0 0,1-2-1 0 0,-3-33-4222 0 0</inkml:trace>
</inkml:ink>
</file>

<file path=ppt/ink/ink4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7:42.990"/>
    </inkml:context>
    <inkml:brush xml:id="br0">
      <inkml:brushProperty name="width" value="0.1" units="cm"/>
      <inkml:brushProperty name="height" value="0.1" units="cm"/>
      <inkml:brushProperty name="color" value="#33CCFF"/>
    </inkml:brush>
  </inkml:definitions>
  <inkml:trace contextRef="#ctx0" brushRef="#br0">1 70 9701 0 0,'0'0'8981'0'0,"3"21"-10287"0"0,-1-15 1277 0 0,1 0 59 0 0,-1 0-1 0 0,1 0 1 0 0,0 0-1 0 0,0 0 0 0 0,1-1 1 0 0,-1 0-1 0 0,1 1 1 0 0,6 5-1 0 0,-9-11 55 0 0,0 0 0 0 0,0 1 0 0 0,0-1 0 0 0,0 0 0 0 0,0 1 0 0 0,0-1 0 0 0,0 0 0 0 0,0 0 0 0 0,0 0 0 0 0,0 0 0 0 0,0 0-1 0 0,1 0 1 0 0,-1 0 0 0 0,0-1 0 0 0,0 1 0 0 0,0 0 0 0 0,0-1 0 0 0,0 1 0 0 0,0 0 0 0 0,0-1 0 0 0,0 1 0 0 0,0-1 0 0 0,-1 0 0 0 0,1 1 0 0 0,0-1 0 0 0,1 0-1 0 0,25-23 757 0 0,-22 20-741 0 0,109-111-825 0 0,-114 114 638 0 0,0 1 1 0 0,0 0-1 0 0,0-1 1 0 0,1 1-1 0 0,-1 0 1 0 0,0 0-1 0 0,0-1 1 0 0,1 1-1 0 0,-1 0 1 0 0,0-1-1 0 0,1 1 1 0 0,-1 0-1 0 0,0 0 1 0 0,1 0-1 0 0,-1-1 1 0 0,0 1-1 0 0,1 0 1 0 0,-1 0-1 0 0,0 0 1 0 0,1 0-1 0 0,-1 0 1 0 0,0 0-1 0 0,1 0 1 0 0,-1 0-1 0 0,1 0 1 0 0,-1 0-1 0 0,0 0 1 0 0,1 0-1 0 0,-1 0 1 0 0,1 0-1 0 0,-1 0 1 0 0,0 0-1 0 0,1 0 1 0 0,-1 0 0 0 0,0 0-1 0 0,1 1 1 0 0,-1-1-1 0 0,0 0 1 0 0,1 0-1 0 0,-1 0 1 0 0,0 1-1 0 0,1-1 1 0 0,-1 0-1 0 0,0 0 1 0 0,0 1-1 0 0,1-1 1 0 0,-1 0-1 0 0,0 1 1 0 0,0-1-1 0 0,0 0 1 0 0,1 1-1 0 0,-1-1 1 0 0,0 0-1 0 0,0 1 1 0 0,0-1-1 0 0,0 0 1 0 0,0 1-1 0 0,0-1 1 0 0,0 0-1 0 0,1 1 1 0 0,-1-1-1 0 0,0 1 1 0 0,-1-1-1 0 0,1 0 1 0 0,0 1-1 0 0,0-1 1 0 0,0 1-1 0 0,0-1 1 0 0,-2 33-5921 0 0,-5-8 198 0 0</inkml:trace>
</inkml:ink>
</file>

<file path=ppt/ink/ink4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7:43.424"/>
    </inkml:context>
    <inkml:brush xml:id="br0">
      <inkml:brushProperty name="width" value="0.1" units="cm"/>
      <inkml:brushProperty name="height" value="0.1" units="cm"/>
      <inkml:brushProperty name="color" value="#33CCFF"/>
    </inkml:brush>
  </inkml:definitions>
  <inkml:trace contextRef="#ctx0" brushRef="#br0">49 11 6293 0 0,'0'0'12214'0'0,"1"20"-9544"0"0,2-23-2050 0 0,14-20 444 0 0,-16 19-1561 0 0,-14 12-65 0 0,6-3 492 0 0,0 1 0 0 0,0 0 1 0 0,1 0-1 0 0,-1 1 0 0 0,1 0 0 0 0,1 0 1 0 0,-7 10-1 0 0,12-16 180 0 0</inkml:trace>
</inkml:ink>
</file>

<file path=ppt/ink/ink4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7:50.311"/>
    </inkml:context>
    <inkml:brush xml:id="br0">
      <inkml:brushProperty name="width" value="0.1" units="cm"/>
      <inkml:brushProperty name="height" value="0.1" units="cm"/>
      <inkml:brushProperty name="color" value="#33CCFF"/>
    </inkml:brush>
  </inkml:definitions>
  <inkml:trace contextRef="#ctx0" brushRef="#br0">42 1 6493 0 0,'0'0'5513'0'0,"-10"32"-4003"0"0,-1 34-524 0 0,-6 99-1 0 0,13-10-4098 0 0,5-143 1820 0 0</inkml:trace>
</inkml:ink>
</file>

<file path=ppt/ink/ink4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7:50.749"/>
    </inkml:context>
    <inkml:brush xml:id="br0">
      <inkml:brushProperty name="width" value="0.1" units="cm"/>
      <inkml:brushProperty name="height" value="0.1" units="cm"/>
      <inkml:brushProperty name="color" value="#33CCFF"/>
    </inkml:brush>
  </inkml:definitions>
  <inkml:trace contextRef="#ctx0" brushRef="#br0">32 79 456 0 0,'0'0'9787'0'0,"-5"14"-10318"0"0,-18 43 319 0 0,23-55 206 0 0,-1 0-1 0 0,0 0 0 0 0,1 0 1 0 0,-1 1-1 0 0,1-1 0 0 0,0 0 1 0 0,0 0-1 0 0,0 1 0 0 0,0-1 1 0 0,0 0-1 0 0,0 0 0 0 0,0 1 1 0 0,1-1-1 0 0,-1 0 0 0 0,1 0 1 0 0,0 0-1 0 0,0 0 0 0 0,0 0 1 0 0,0 0-1 0 0,0 0 0 0 0,0 0 1 0 0,0 0-1 0 0,1 0 1 0 0,-1 0-1 0 0,1-1 0 0 0,-1 1 1 0 0,1 0-1 0 0,1 0 0 0 0,3 3 71 0 0,0-1-1 0 0,1 0 1 0 0,-1-1-1 0 0,1 0 1 0 0,13 5-1 0 0,-4-3 36 0 0,0-1 0 0 0,0 0 0 0 0,1-1 0 0 0,-1-1 0 0 0,1-1 0 0 0,-1 0 0 0 0,1-1 0 0 0,24-3-1 0 0,-34 2-12 0 0,0 0-1 0 0,-1-1 0 0 0,1 0 0 0 0,0 0 0 0 0,-1 0 0 0 0,0-1 0 0 0,1 0 0 0 0,-1 0 0 0 0,0-1 0 0 0,6-4 0 0 0,-9 5 38 0 0,1-1 0 0 0,-1 1 0 0 0,0 0 1 0 0,0-1-1 0 0,-1 1 0 0 0,1-1 0 0 0,-1 0 0 0 0,0 0 1 0 0,0 0-1 0 0,0 0 0 0 0,0 0 0 0 0,-1-1 0 0 0,0 1 0 0 0,0 0 1 0 0,0-1-1 0 0,1-8 0 0 0,-2 7-138 0 0,0 0 0 0 0,0 0 0 0 0,0 0 0 0 0,-1 0-1 0 0,1 0 1 0 0,-1 1 0 0 0,-1-1 0 0 0,1 0 0 0 0,-1 0 0 0 0,0 1 0 0 0,-1-1 0 0 0,1 1 0 0 0,-1-1 0 0 0,0 1 0 0 0,0 0 0 0 0,-1 0-1 0 0,1 1 1 0 0,-1-1 0 0 0,0 1 0 0 0,0 0 0 0 0,-1 0 0 0 0,1 0 0 0 0,-1 0 0 0 0,0 1 0 0 0,-6-4 0 0 0,6 5-299 0 0,0 0 1 0 0,0 0 0 0 0,0 0-1 0 0,-1 1 1 0 0,1 0 0 0 0,0 0-1 0 0,-1 0 1 0 0,1 1 0 0 0,-1-1-1 0 0,1 1 1 0 0,-1 0-1 0 0,1 1 1 0 0,-1 0 0 0 0,1 0-1 0 0,0 0 1 0 0,-1 0 0 0 0,1 1-1 0 0,-6 2 1 0 0,-11 9-2296 0 0,-2 8-484 0 0</inkml:trace>
</inkml:ink>
</file>

<file path=ppt/ink/ink4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7:51.204"/>
    </inkml:context>
    <inkml:brush xml:id="br0">
      <inkml:brushProperty name="width" value="0.1" units="cm"/>
      <inkml:brushProperty name="height" value="0.1" units="cm"/>
      <inkml:brushProperty name="color" value="#33CCFF"/>
    </inkml:brush>
  </inkml:definitions>
  <inkml:trace contextRef="#ctx0" brushRef="#br0">0 30 5853 0 0,'0'0'6600'0'0,"6"11"-7800"0"0,12 24 1715 0 0,-2 1 1 0 0,14 45-1 0 0,-24-62-418 0 0,-2 0-1 0 0,0 0 1 0 0,-1 1-1 0 0,0-1 1 0 0,-2 1 0 0 0,-2 38-1 0 0,1-57-60 0 0,0-1 0 0 0,0 1 0 0 0,0 0 1 0 0,0 0-1 0 0,0 0 0 0 0,0 0 0 0 0,0 0 0 0 0,-1 0 0 0 0,1 0 0 0 0,0 0 0 0 0,-1 0 0 0 0,1 0 0 0 0,-1 0 0 0 0,1-1 0 0 0,-1 1 1 0 0,1 0-1 0 0,-1 0 0 0 0,0 0 0 0 0,1-1 0 0 0,-1 1 0 0 0,0 0 0 0 0,1-1 0 0 0,-1 1 0 0 0,0-1 0 0 0,0 1 0 0 0,0-1 0 0 0,0 1 1 0 0,1-1-1 0 0,-3 1 0 0 0,2-1 6 0 0,0 0 0 0 0,0-1 0 0 0,0 1 1 0 0,0 0-1 0 0,0-1 0 0 0,0 1 0 0 0,0-1 0 0 0,1 1 1 0 0,-1-1-1 0 0,0 1 0 0 0,0-1 0 0 0,0 1 1 0 0,1-1-1 0 0,-1 0 0 0 0,0 0 0 0 0,1 1 0 0 0,-1-1 1 0 0,1 0-1 0 0,-1 0 0 0 0,1 0 0 0 0,-1 1 1 0 0,1-1-1 0 0,-1 0 0 0 0,1 0 0 0 0,0 0 0 0 0,-1 0 1 0 0,1 0-1 0 0,0-2 0 0 0,-2-9-121 0 0,0 1 0 0 0,1-1 1 0 0,1 0-1 0 0,0 0 0 0 0,1 0 0 0 0,0 0 0 0 0,0 1 0 0 0,1-1 0 0 0,1 0 1 0 0,0 1-1 0 0,1 0 0 0 0,8-20 0 0 0,-2 10 22 0 0,1 0 0 0 0,1 1 0 0 0,0 0 0 0 0,1 1 0 0 0,26-28 0 0 0,-35 42 33 0 0,1 0 1 0 0,0 1 0 0 0,0 0 0 0 0,0 0 0 0 0,1 0-1 0 0,-1 1 1 0 0,1-1 0 0 0,0 1 0 0 0,0 1 0 0 0,0-1 0 0 0,1 1-1 0 0,-1 0 1 0 0,0 1 0 0 0,12-2 0 0 0,-13 2 23 0 0,-1 1 1 0 0,1 0-1 0 0,-1 1 1 0 0,1-1-1 0 0,0 1 1 0 0,-1 0-1 0 0,1 0 1 0 0,-1 0-1 0 0,1 0 1 0 0,-1 1-1 0 0,0 0 1 0 0,0 0-1 0 0,0 0 0 0 0,0 1 1 0 0,0-1-1 0 0,0 1 1 0 0,0 0-1 0 0,-1 0 1 0 0,0 0-1 0 0,1 0 1 0 0,4 8-1 0 0,-1-1 51 0 0,0 1 0 0 0,0 0 0 0 0,-1 0 0 0 0,-1 1-1 0 0,0 0 1 0 0,-1 0 0 0 0,0 0 0 0 0,4 24 0 0 0,-5-16-761 0 0,-1 0 1 0 0,-1 1 0 0 0,0-1 0 0 0,-6 38-1 0 0,2-39-3465 0 0</inkml:trace>
</inkml:ink>
</file>

<file path=ppt/ink/ink4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7:51.606"/>
    </inkml:context>
    <inkml:brush xml:id="br0">
      <inkml:brushProperty name="width" value="0.1" units="cm"/>
      <inkml:brushProperty name="height" value="0.1" units="cm"/>
      <inkml:brushProperty name="color" value="#33CCFF"/>
    </inkml:brush>
  </inkml:definitions>
  <inkml:trace contextRef="#ctx0" brushRef="#br0">1 1 1696 0 0,'0'0'7907'0'0,"11"5"-7379"0"0,38 21 41 0 0,-43-22-469 0 0,-2 0 0 0 0,1 1 0 0 0,-1-1 0 0 0,1 1 0 0 0,-1 0 1 0 0,0 1-1 0 0,-1-1 0 0 0,0 1 0 0 0,1-1 0 0 0,-2 1 0 0 0,1 0 0 0 0,-1 0 1 0 0,0 1-1 0 0,0-1 0 0 0,1 8 0 0 0,-2-9-30 0 0,4 14 161 0 0,0 0 0 0 0,2 34 0 0 0,-6-49-175 0 0,-1 1 0 0 0,0 0 0 0 0,0 0 0 0 0,0 0 0 0 0,0-1 0 0 0,-1 1-1 0 0,0 0 1 0 0,0 0 0 0 0,0-1 0 0 0,-1 1 0 0 0,0-1 0 0 0,1 1 0 0 0,-1-1 0 0 0,-1 0 0 0 0,1 1-1 0 0,-6 6 1 0 0,7-10 33 0 0,1 0-1 0 0,-1 0 1 0 0,0-1 0 0 0,1 1-1 0 0,-1 0 1 0 0,0-1-1 0 0,1 1 1 0 0,-1 0 0 0 0,0-1-1 0 0,0 1 1 0 0,0-1-1 0 0,1 1 1 0 0,-1-1-1 0 0,0 1 1 0 0,0-1 0 0 0,0 0-1 0 0,0 0 1 0 0,0 1-1 0 0,0-1 1 0 0,0 0-1 0 0,0 0 1 0 0,0 0 0 0 0,0 0-1 0 0,0 0 1 0 0,0 0-1 0 0,-1 0 1 0 0,1-1-46 0 0,0 0 0 0 0,0 0 0 0 0,0 0 0 0 0,1 0-1 0 0,-1 0 1 0 0,0 0 0 0 0,1 0 0 0 0,-1 0 0 0 0,0 0 0 0 0,1 0 0 0 0,0 0 0 0 0,-1 0-1 0 0,1 0 1 0 0,0-1 0 0 0,-1 1 0 0 0,1 0 0 0 0,0-2 0 0 0,-1-5-118 0 0,1 1 0 0 0,0-1 0 0 0,0 1-1 0 0,1-1 1 0 0,3-14 0 0 0,3 3-37 0 0,0 1 1 0 0,1-1-1 0 0,1 1 0 0 0,17-24 0 0 0,-21 34 112 0 0,1 0 1 0 0,0 0-1 0 0,1 0 0 0 0,0 0 0 0 0,0 1 0 0 0,0 0 0 0 0,1 1 0 0 0,0 0 0 0 0,0 0 0 0 0,17-8 0 0 0,-21 12-4 0 0,0 0 1 0 0,0 1-1 0 0,0 0 0 0 0,1 0 0 0 0,-1 0 1 0 0,0 1-1 0 0,0 0 0 0 0,1-1 0 0 0,-1 2 1 0 0,0-1-1 0 0,1 0 0 0 0,-1 1 0 0 0,0 0 1 0 0,1 0-1 0 0,-1 0 0 0 0,5 2 0 0 0,-2 0 10 0 0,0 1-1 0 0,0 0 1 0 0,-1 0-1 0 0,0 0 1 0 0,0 1-1 0 0,0 0 1 0 0,0 0-1 0 0,8 11 1 0 0,-4-4-151 0 0,-1 1 0 0 0,0 1 0 0 0,0 0 1 0 0,-2 0-1 0 0,0 0 0 0 0,0 1 0 0 0,-2 0 0 0 0,6 21 1 0 0,-6-6-2191 0 0,-4-9-3935 0 0</inkml:trace>
</inkml:ink>
</file>

<file path=ppt/ink/ink4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7:52.011"/>
    </inkml:context>
    <inkml:brush xml:id="br0">
      <inkml:brushProperty name="width" value="0.1" units="cm"/>
      <inkml:brushProperty name="height" value="0.1" units="cm"/>
      <inkml:brushProperty name="color" value="#33CCFF"/>
    </inkml:brush>
  </inkml:definitions>
  <inkml:trace contextRef="#ctx0" brushRef="#br0">0 326 272 0 0,'0'0'6612'0'0,"14"-6"-5953"0"0,58-18 315 0 0,-17 7-349 0 0,59-27 1 0 0,-105 40-565 0 0,-2-1 0 0 0,1 0 0 0 0,0 0 0 0 0,-1-1 0 0 0,0 0 0 0 0,-1 0 0 0 0,1-1 0 0 0,-1 0 0 0 0,0 0 0 0 0,-1 0 0 0 0,0-1 0 0 0,8-14 0 0 0,-11 18-1 0 0,-1 1-1 0 0,1-1 1 0 0,-1 0 0 0 0,0 0 0 0 0,0 1 0 0 0,0-1-1 0 0,0 0 1 0 0,0 0 0 0 0,-1 0 0 0 0,0 0-1 0 0,0 0 1 0 0,0 0 0 0 0,-1 0 0 0 0,1 0 0 0 0,-1 0-1 0 0,0 0 1 0 0,0 0 0 0 0,0 0 0 0 0,0 1-1 0 0,-1-1 1 0 0,0 0 0 0 0,1 1 0 0 0,-1-1 0 0 0,-1 1-1 0 0,1 0 1 0 0,0 0 0 0 0,-1-1 0 0 0,0 2-1 0 0,1-1 1 0 0,-1 0 0 0 0,-5-3 0 0 0,5 4 9 0 0,0 0 0 0 0,0-1 0 0 0,0 1 0 0 0,-1 0 0 0 0,1 1 1 0 0,-1-1-1 0 0,0 1 0 0 0,1-1 0 0 0,-1 1 0 0 0,0 0 0 0 0,0 0 0 0 0,0 1 0 0 0,1-1 1 0 0,-1 1-1 0 0,0 0 0 0 0,0 0 0 0 0,0 0 0 0 0,0 1 0 0 0,0-1 0 0 0,0 1 0 0 0,0 0 1 0 0,1 0-1 0 0,-1 0 0 0 0,0 1 0 0 0,1-1 0 0 0,-6 4 0 0 0,3-1-69 0 0,0 0 0 0 0,0 0 0 0 0,1 1-1 0 0,-1 0 1 0 0,1 0 0 0 0,0 0 0 0 0,1 1 0 0 0,-1-1-1 0 0,1 1 1 0 0,0 0 0 0 0,0 1 0 0 0,1-1 0 0 0,-4 10-1 0 0,2-3 10 0 0,1 1 0 0 0,1-1 0 0 0,0 1 0 0 0,1-1 1 0 0,0 1-1 0 0,1 0 0 0 0,1 0 0 0 0,0 0 0 0 0,1 0 0 0 0,0 0 0 0 0,1-1 0 0 0,1 1 0 0 0,0 0 0 0 0,7 16 0 0 0,-7-22-104 0 0,0-1 1 0 0,0 0-1 0 0,1 0 1 0 0,-1 0-1 0 0,2-1 1 0 0,-1 1-1 0 0,1-1 1 0 0,0 0-1 0 0,0 0 1 0 0,1 0-1 0 0,0-1 1 0 0,0 0-1 0 0,0 0 0 0 0,0-1 1 0 0,1 1-1 0 0,0-1 1 0 0,0-1-1 0 0,0 1 1 0 0,0-1-1 0 0,1-1 1 0 0,-1 1-1 0 0,1-1 1 0 0,-1 0-1 0 0,1-1 0 0 0,0 0 1 0 0,11 0-1 0 0,-13-1-166 0 0,-1 1-259 0 0,1-1-1 0 0,-1 0 0 0 0,0-1 1 0 0,0 1-1 0 0,1-1 1 0 0,-1 0-1 0 0,8-3 1 0 0,16-10-4487 0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7:04.764"/>
    </inkml:context>
    <inkml:brush xml:id="br0">
      <inkml:brushProperty name="width" value="0.035" units="cm"/>
      <inkml:brushProperty name="height" value="0.035" units="cm"/>
    </inkml:brush>
  </inkml:definitions>
  <inkml:trace contextRef="#ctx0" brushRef="#br0">113 291 2868,'-34'-5'5639,"19"5"-5153,1 0 1,-1 1-1,-19 3 1,93-4 1509,69-18-372,505-124-715,-488 107-700,214-46 811,-304 67-1008,-104 29-6158,-27 25 2544,50-26 2341,-28 16-1161</inkml:trace>
</inkml:ink>
</file>

<file path=ppt/ink/ink4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7:52.448"/>
    </inkml:context>
    <inkml:brush xml:id="br0">
      <inkml:brushProperty name="width" value="0.1" units="cm"/>
      <inkml:brushProperty name="height" value="0.1" units="cm"/>
      <inkml:brushProperty name="color" value="#33CCFF"/>
    </inkml:brush>
  </inkml:definitions>
  <inkml:trace contextRef="#ctx0" brushRef="#br0">0 201 5885 0 0,'0'0'4765'0'0,"9"13"-4507"0"0,-2-4-125 0 0,12 17 377 0 0,-1 0-1 0 0,14 29 1 0 0,-27-44-419 0 0,-1 0-1 0 0,0 0 1 0 0,-1 0 0 0 0,0 0 0 0 0,-1 0 0 0 0,0 1-1 0 0,-1-1 1 0 0,0 1 0 0 0,-1-1 0 0 0,-2 20 0 0 0,2-30-21 0 0,0 0 0 0 0,0 0 0 0 0,0 0 1 0 0,0 0-1 0 0,0 1 0 0 0,0-1 1 0 0,-1 0-1 0 0,1 0 0 0 0,0 0 0 0 0,-1 0 1 0 0,1 0-1 0 0,-1 0 0 0 0,1 0 1 0 0,-1 0-1 0 0,0 0 0 0 0,1 0 0 0 0,-1-1 1 0 0,0 1-1 0 0,0 0 0 0 0,1 0 1 0 0,-1-1-1 0 0,0 1 0 0 0,0 0 0 0 0,0-1 1 0 0,0 1-1 0 0,0-1 0 0 0,0 1 1 0 0,0-1-1 0 0,0 1 0 0 0,0-1 0 0 0,0 0 1 0 0,0 1-1 0 0,0-1 0 0 0,-1 0 0 0 0,1 0 1 0 0,0 0-1 0 0,0 0 0 0 0,0 0 1 0 0,0 0-1 0 0,0 0 0 0 0,0-1 0 0 0,-2 1 1 0 0,0-1 92 0 0,0 0 0 0 0,1 0 0 0 0,-1 0 1 0 0,0-1-1 0 0,1 1 0 0 0,-1 0 0 0 0,1-1 0 0 0,0 0 0 0 0,0 1 1 0 0,-1-1-1 0 0,1 0 0 0 0,0 0 0 0 0,1-1 0 0 0,-1 1 1 0 0,-3-5-1 0 0,2-1-124 0 0,0-1 0 0 0,0 0 1 0 0,1 0-1 0 0,0 0 0 0 0,0 0 1 0 0,1 0-1 0 0,0-1 0 0 0,1 1 0 0 0,0 0 1 0 0,1-1-1 0 0,0 1 0 0 0,0 0 1 0 0,1 0-1 0 0,0 0 0 0 0,0 0 0 0 0,1 0 1 0 0,7-15-1 0 0,0 3-152 0 0,0 1 0 0 0,2 0 0 0 0,0 1 0 0 0,1 0 0 0 0,1 1 0 0 0,17-18 0 0 0,-6 10-96 0 0,36-28 0 0 0,-51 46 123 0 0,1 0-1 0 0,1 0 1 0 0,0 1-1 0 0,0 0 1 0 0,0 1-1 0 0,18-6 1 0 0,-29 12-7 0 0,0 0-1 0 0,-1 1 1 0 0,1-1 0 0 0,0 0 0 0 0,0 1-1 0 0,-1-1 1 0 0,1 1 0 0 0,0-1-1 0 0,0 1 1 0 0,-1-1 0 0 0,1 1 0 0 0,0-1-1 0 0,-1 1 1 0 0,1 0 0 0 0,-1-1-1 0 0,1 1 1 0 0,-1 0 0 0 0,1 0 0 0 0,-1-1-1 0 0,0 1 1 0 0,1 0 0 0 0,-1 0-1 0 0,0 0 1 0 0,0-1 0 0 0,1 1 0 0 0,-1 1-1 0 0,11 32-2271 0 0,-9-24 693 0 0,5 4-906 0 0,5-1-1119 0 0</inkml:trace>
</inkml:ink>
</file>

<file path=ppt/ink/ink4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7:52.883"/>
    </inkml:context>
    <inkml:brush xml:id="br0">
      <inkml:brushProperty name="width" value="0.1" units="cm"/>
      <inkml:brushProperty name="height" value="0.1" units="cm"/>
      <inkml:brushProperty name="color" value="#33CCFF"/>
    </inkml:brush>
  </inkml:definitions>
  <inkml:trace contextRef="#ctx0" brushRef="#br0">519 32 7901 0 0,'0'0'5754'0'0,"-12"-7"-5400"0"0,4 2-264 0 0,6 3-71 0 0,0 0-1 0 0,0 1 1 0 0,0-1-1 0 0,0 0 1 0 0,0 1-1 0 0,0 0 1 0 0,-1-1-1 0 0,1 1 1 0 0,-1 0-1 0 0,1 0 1 0 0,-1 0-1 0 0,1 1 1 0 0,-1-1-1 0 0,0 1 1 0 0,1-1-1 0 0,-1 1 1 0 0,0 0-1 0 0,1 0 1 0 0,-1 0-1 0 0,0 0 1 0 0,1 0-1 0 0,-1 1 1 0 0,0-1-1 0 0,1 1 1 0 0,-1 0-1 0 0,1 0 1 0 0,-1 0-1 0 0,1 0 1 0 0,-1 0-1 0 0,1 1 1 0 0,-5 2-1 0 0,-23 24-54 0 0,1 2 0 0 0,1 1 0 0 0,2 1 0 0 0,-35 55 0 0 0,20-19 68 0 0,-45 105 1 0 0,64-122 22 0 0,2 1 0 0 0,3 1 0 0 0,1 1 0 0 0,4 1 0 0 0,1 0 0 0 0,-2 56 0 0 0,10-75-53 0 0,3 0 1 0 0,1-1 0 0 0,1 1-1 0 0,2-1 1 0 0,2 1-1 0 0,1-1 1 0 0,2-1 0 0 0,1 1-1 0 0,2-1 1 0 0,22 45-1 0 0,-16-47 20 0 0,2 0 1 0 0,1-1-1 0 0,1 0 0 0 0,2-2 0 0 0,0-1 0 0 0,2-1 0 0 0,2-2 0 0 0,0 0 0 0 0,35 22 0 0 0,-24-20 51 0 0,2-3 0 0 0,1-1 0 0 0,1-2 0 0 0,1-2 0 0 0,0-2 0 0 0,79 20 0 0 0,-96-31-276 0 0,1-1-1 0 0,47 3 1 0 0,-59-8-495 0 0,-1-1 0 0 0,0 0 0 0 0,0-1 0 0 0,15-3-1 0 0,30-14-3116 0 0</inkml:trace>
</inkml:ink>
</file>

<file path=ppt/ink/ink4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7:53.305"/>
    </inkml:context>
    <inkml:brush xml:id="br0">
      <inkml:brushProperty name="width" value="0.1" units="cm"/>
      <inkml:brushProperty name="height" value="0.1" units="cm"/>
      <inkml:brushProperty name="color" value="#33CCFF"/>
    </inkml:brush>
  </inkml:definitions>
  <inkml:trace contextRef="#ctx0" brushRef="#br0">80 39 6521 0 0,'0'0'2191'0'0,"16"-7"-923"0"0,-1 0-1077 0 0,-6 3-140 0 0,0 0-1 0 0,0 1 0 0 0,0-1 1 0 0,1 2-1 0 0,-1-1 1 0 0,1 2-1 0 0,0-1 0 0 0,0 1 1 0 0,12 0-1 0 0,-11 2-14 0 0,-1-1 0 0 0,0 1 1 0 0,1 1-1 0 0,-1 0 0 0 0,0 1 0 0 0,0 0 0 0 0,0 0 0 0 0,0 1 1 0 0,-1 0-1 0 0,1 1 0 0 0,-1 0 0 0 0,0 0 0 0 0,10 9 1 0 0,-7-4 13 0 0,-1 1 1 0 0,0 0-1 0 0,-1 1 1 0 0,0 0 0 0 0,-1 0-1 0 0,0 1 1 0 0,-1 0-1 0 0,10 22 1 0 0,3 13 23 0 0,-3 1 1 0 0,-2 0-1 0 0,-2 2 1 0 0,-2 0-1 0 0,-3 0 0 0 0,-1 1 1 0 0,-3 0-1 0 0,-2 0 0 0 0,-3 0 1 0 0,-7 66-1 0 0,-4-27 265 0 0,-4 0 0 0 0,-4-2 0 0 0,-4 0 0 0 0,-4-1 0 0 0,-38 85 0 0 0,45-124 27 0 0,-55 90-1 0 0,62-118-62 0 0,-2 0-1 0 0,0-2 1 0 0,-2 0 0 0 0,0 0 0 0 0,-1-2-1 0 0,-28 22 1 0 0,37-31-243 0 0,-1-1-1 0 0,0 0 1 0 0,0-1-1 0 0,-1 0 1 0 0,0 0-1 0 0,0-1 1 0 0,0-1 0 0 0,-1 0-1 0 0,0 0 1 0 0,0-1-1 0 0,1 0 1 0 0,-25 1 0 0 0,36-4-173 0 0,9-26-10571 0 0</inkml:trace>
</inkml:ink>
</file>

<file path=ppt/ink/ink4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8:01.168"/>
    </inkml:context>
    <inkml:brush xml:id="br0">
      <inkml:brushProperty name="width" value="0.1" units="cm"/>
      <inkml:brushProperty name="height" value="0.1" units="cm"/>
      <inkml:brushProperty name="color" value="#33CCFF"/>
    </inkml:brush>
  </inkml:definitions>
  <inkml:trace contextRef="#ctx0" brushRef="#br0">1 30 1108 0 0,'0'0'8932'0'0,"7"-7"-10673"0"0,-2 3 1684 0 0,-4 3 58 0 0,0-1 0 0 0,0 1 0 0 0,0 0 0 0 0,0-1 0 0 0,0 1 0 0 0,0 0 0 0 0,0 0 0 0 0,1 0 1 0 0,-1 0-1 0 0,0 0 0 0 0,1 0 0 0 0,-1 1 0 0 0,1-1 0 0 0,-1 0 0 0 0,1 1 0 0 0,-1-1 0 0 0,1 1 0 0 0,0-1 0 0 0,-1 1 0 0 0,1 0 0 0 0,-1 0 1 0 0,1 0-1 0 0,0 0 0 0 0,-1 0 0 0 0,1 0 0 0 0,0 0 0 0 0,-1 0 0 0 0,1 1 0 0 0,-1-1 0 0 0,1 1 0 0 0,-1-1 0 0 0,1 1 0 0 0,0-1 0 0 0,-1 1 1 0 0,0 0-1 0 0,1 0 0 0 0,1 2 0 0 0,96 85 538 0 0,-4 5 0 0 0,99 125 0 0 0,137 232-395 0 0,92 114 664 0 0,-141-199 212 0 0,-21 17-669 0 0,102 320-43 0 0,-320-611-287 0 0,42 73 45 0 0,8-3 1 0 0,197 258 0 0 0,-188-285-25 0 0,449 636 845 0 0,-215-150-585 0 0,-309-566-272 0 0,6 17 178 0 0,-24-47 58 0 0,2 0 0 0 0,1 0 0 0 0,24 34 0 0 0,-36-57-258 0 0,0-1 1 0 0,1 0-1 0 0,-1 1 1 0 0,0-1-1 0 0,0 0 1 0 0,0 0-1 0 0,0 1 1 0 0,1-1 0 0 0,-1 0-1 0 0,0 1 1 0 0,0-1-1 0 0,1 0 1 0 0,-1 0-1 0 0,0 1 1 0 0,0-1-1 0 0,1 0 1 0 0,-1 0-1 0 0,0 0 1 0 0,1 1-1 0 0,-1-1 1 0 0,0 0-1 0 0,1 0 1 0 0,-1 0 0 0 0,0 0-1 0 0,1 0 1 0 0,-1 0-1 0 0,0 0 1 0 0,1 0-1 0 0,-1 0 1 0 0,0 0-1 0 0,1 0 1 0 0,-1 0-1 0 0,0 0 1 0 0,1 0-1 0 0,0 0 1 0 0,2-13-341 0 0,-6-27-1303 0 0,-2 18-362 0 0,-2 0 0 0 0,-18-41 0 0 0,-21-30-3873 0 0</inkml:trace>
</inkml:ink>
</file>

<file path=ppt/ink/ink4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8:02.056"/>
    </inkml:context>
    <inkml:brush xml:id="br0">
      <inkml:brushProperty name="width" value="0.1" units="cm"/>
      <inkml:brushProperty name="height" value="0.1" units="cm"/>
      <inkml:brushProperty name="color" value="#33CCFF"/>
    </inkml:brush>
  </inkml:definitions>
  <inkml:trace contextRef="#ctx0" brushRef="#br0">1034 2811 2600 0 0,'0'0'5290'0'0,"-10"-11"-4619"0"0,8 9-669 0 0,-9-10 371 0 0,1 1-1 0 0,0-1 0 0 0,1-1 1 0 0,1 0-1 0 0,0 0 1 0 0,0-1-1 0 0,-5-15 0 0 0,-4-22 161 0 0,-113-306 1615 0 0,90 261-1744 0 0,-86-148 0 0 0,-373-489 459 0 0,484 714-841 0 0,-5-5 1 0 0,1-2 0 0 0,1 0 0 0 0,1-1 0 0 0,-22-50 0 0 0,38 76-27 0 0,1 0-1 0 0,-1-1 0 0 0,0 1 1 0 0,1 0-1 0 0,0-1 0 0 0,-1 1 0 0 0,1 0 1 0 0,0-1-1 0 0,-1 1 0 0 0,1-1 0 0 0,0 1 1 0 0,0 0-1 0 0,0-1 0 0 0,0 1 0 0 0,0-1 1 0 0,1 1-1 0 0,-1 0 0 0 0,0-1 0 0 0,1 1 1 0 0,-1 0-1 0 0,1-1 0 0 0,-1 1 0 0 0,1 0 1 0 0,0 0-1 0 0,-1-1 0 0 0,1 1 1 0 0,0 0-1 0 0,0 0 0 0 0,1-1 0 0 0,3-1-67 0 0,0 0 1 0 0,0 1-1 0 0,0 0 0 0 0,0 0 0 0 0,0 0 0 0 0,1 0 0 0 0,6-1 0 0 0,335-58-695 0 0,-247 47 695 0 0,1076-126 5 0 0,603 48 40 0 0,-1036 89-49 0 0,576-11-7 0 0,-3-60-100 0 0,-493-42 173 0 0,-608 70 128 0 0,370-132-1 0 0,-487 140 5 0 0,23-9-38 0 0,171-43 1 0 0,-253 81-159 0 0,0 2 0 0 0,1 1 0 0 0,0 2 0 0 0,1 2 0 0 0,-1 2 0 0 0,0 1 0 0 0,0 2 0 0 0,68 15 0 0 0,-58-5-38 0 0,-2 2-1 0 0,0 3 1 0 0,-1 2 0 0 0,-1 2-1 0 0,-1 1 1 0 0,-1 3-1 0 0,72 55 1 0 0,-61-35 28 0 0,-2 3 1 0 0,-2 1-1 0 0,-3 3 0 0 0,83 117 1 0 0,174 341 293 0 0,-40 24 717 0 0,-254-513-871 0 0,520 1271 368 0 0,-499-1206-420 0 0,317 835-24 0 0,-347-916 24 0 0,31 78 921 0 0,67 121 0 0 0,-82-181 8 0 0,6 11-661 0 0,-23-34-376 0 0,0 1 0 0 0,0 0 0 0 0,-1 0 0 0 0,1 0 0 0 0,-1-1 1 0 0,0 1-1 0 0,1 0 0 0 0,-1 0 0 0 0,0 0 0 0 0,0 0 0 0 0,0 0 0 0 0,0 0 0 0 0,-1-1 0 0 0,1 1 1 0 0,0 0-1 0 0,-1 0 0 0 0,0 0 0 0 0,1-1 0 0 0,-2 4 0 0 0,-3 1-442 0 0,0 0 1 0 0,0-1-1 0 0,0 1 1 0 0,-1-1-1 0 0,1-1 0 0 0,-1 1 1 0 0,0-1-1 0 0,-1 0 0 0 0,1 0 1 0 0,-1-1-1 0 0,0 0 1 0 0,0 0-1 0 0,0 0 0 0 0,0-1 1 0 0,0 0-1 0 0,-10 1 1 0 0,-49 1-4930 0 0</inkml:trace>
</inkml:ink>
</file>

<file path=ppt/ink/ink4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8:05.375"/>
    </inkml:context>
    <inkml:brush xml:id="br0">
      <inkml:brushProperty name="width" value="0.1" units="cm"/>
      <inkml:brushProperty name="height" value="0.1" units="cm"/>
      <inkml:brushProperty name="color" value="#33CCFF"/>
    </inkml:brush>
  </inkml:definitions>
  <inkml:trace contextRef="#ctx0" brushRef="#br0">1 0 3800 0 0,'0'0'1849'0'0</inkml:trace>
</inkml:ink>
</file>

<file path=ppt/ink/ink4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8:05.796"/>
    </inkml:context>
    <inkml:brush xml:id="br0">
      <inkml:brushProperty name="width" value="0.1" units="cm"/>
      <inkml:brushProperty name="height" value="0.1" units="cm"/>
      <inkml:brushProperty name="color" value="#33CCFF"/>
    </inkml:brush>
  </inkml:definitions>
  <inkml:trace contextRef="#ctx0" brushRef="#br0">27 0 4196 0 0,'0'0'2969'0'0,"-27"14"-8534"0"0,41-11 3965 0 0</inkml:trace>
  <inkml:trace contextRef="#ctx0" brushRef="#br0" timeOffset="1">84 113 496 0 0,'0'0'7213'0'0,"-36"22"-13310"0"0</inkml:trace>
</inkml:ink>
</file>

<file path=ppt/ink/ink4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8:07.965"/>
    </inkml:context>
    <inkml:brush xml:id="br0">
      <inkml:brushProperty name="width" value="0.1" units="cm"/>
      <inkml:brushProperty name="height" value="0.1" units="cm"/>
      <inkml:brushProperty name="color" value="#33CCFF"/>
    </inkml:brush>
  </inkml:definitions>
  <inkml:trace contextRef="#ctx0" brushRef="#br0">13 303 560 0 0,'0'0'10359'0'0,"-3"-7"-9833"0"0,2 6-506 0 0,0-1-3 0 0,0 1 0 0 0,0-1 0 0 0,0 1 1 0 0,0-1-1 0 0,0 0 0 0 0,1 1 0 0 0,-1-1 0 0 0,1 0 0 0 0,-1 0 0 0 0,1 1 0 0 0,0-1 1 0 0,-1 0-1 0 0,1 0 0 0 0,0 0 0 0 0,0 0 0 0 0,0 1 0 0 0,1-1 0 0 0,-1 0 1 0 0,0 0-1 0 0,1 0 0 0 0,-1 1 0 0 0,1-1 0 0 0,-1 0 0 0 0,1 0 0 0 0,0 1 1 0 0,0-1-1 0 0,0 1 0 0 0,0-1 0 0 0,0 0 0 0 0,0 1 0 0 0,0 0 0 0 0,0-1 1 0 0,1 1-1 0 0,-1 0 0 0 0,1 0 0 0 0,2-2 0 0 0,12-9 23 0 0,1 1 0 0 0,0 1 0 0 0,1 1 0 0 0,22-9 0 0 0,80-24 7 0 0,-100 35-11 0 0,94-26 92 0 0,2 5 0 0 0,0 5 1 0 0,2 6-1 0 0,0 4 0 0 0,136 3 0 0 0,41 20 94 0 0,-165 1-1108 0 0,177 38 1 0 0,-303-48 566 0 0,13 3-719 0 0,-16-4 924 0 0,-1 0 0 0 0,1 0 0 0 0,-1 0 0 0 0,1 0 0 0 0,-1 0 0 0 0,0 0 1 0 0,1 0-1 0 0,-1 0 0 0 0,1 0 0 0 0,-1 0 0 0 0,1 0 0 0 0,-1 0 0 0 0,0 0 0 0 0,1 0 0 0 0,-1 0 0 0 0,1 0 1 0 0,-1 0-1 0 0,0-1 0 0 0,1 1 0 0 0,-1 0 0 0 0,1 0 0 0 0,-1-1 0 0 0,0 1 0 0 0,1 0 0 0 0,-1 0 0 0 0,0-1 0 0 0,0 1 1 0 0,1 0-1 0 0,-1-1 0 0 0,0 1 0 0 0,1-1 0 0 0,0-21-2082 0 0</inkml:trace>
</inkml:ink>
</file>

<file path=ppt/ink/ink4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8:08.431"/>
    </inkml:context>
    <inkml:brush xml:id="br0">
      <inkml:brushProperty name="width" value="0.1" units="cm"/>
      <inkml:brushProperty name="height" value="0.1" units="cm"/>
      <inkml:brushProperty name="color" value="#33CCFF"/>
    </inkml:brush>
  </inkml:definitions>
  <inkml:trace contextRef="#ctx0" brushRef="#br0">0 1 4892 0 0,'0'0'1237'0'0,"17"5"-875"0"0,0 1-341 0 0,1-1-12 0 0,0 2 1 0 0,-1 0-1 0 0,32 18 1 0 0,-29-13 61 0 0,0 1 0 0 0,-1 1-1 0 0,-1 1 1 0 0,0 1 0 0 0,-1 0 0 0 0,-1 2 0 0 0,0-1 0 0 0,-1 2 0 0 0,-1 0-1 0 0,-1 1 1 0 0,16 33 0 0 0,-22-38-63 0 0,-1 0-1 0 0,0 0 1 0 0,-1 1-1 0 0,-1-1 1 0 0,-1 1-1 0 0,0 0 1 0 0,-1 1-1 0 0,0-1 1 0 0,-2 0 0 0 0,0 0-1 0 0,0 1 1 0 0,-2-1-1 0 0,0 0 1 0 0,-1 0-1 0 0,0 0 1 0 0,-2 0-1 0 0,-9 24 1 0 0,2-16-59 0 0,-1 0-1 0 0,-24 34 1 0 0,-15 26-3157 0 0,46-68 1278 0 0,9-3-314 0 0</inkml:trace>
</inkml:ink>
</file>

<file path=ppt/ink/ink4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8:09.194"/>
    </inkml:context>
    <inkml:brush xml:id="br0">
      <inkml:brushProperty name="width" value="0.1" units="cm"/>
      <inkml:brushProperty name="height" value="0.1" units="cm"/>
      <inkml:brushProperty name="color" value="#33CCFF"/>
    </inkml:brush>
  </inkml:definitions>
  <inkml:trace contextRef="#ctx0" brushRef="#br0">40 0 456 0 0,'0'0'124'0'0,"-21"81"-136"0"0,17-65-52 0 0,-10 8 40 0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7:05.155"/>
    </inkml:context>
    <inkml:brush xml:id="br0">
      <inkml:brushProperty name="width" value="0.035" units="cm"/>
      <inkml:brushProperty name="height" value="0.035" units="cm"/>
    </inkml:brush>
  </inkml:definitions>
  <inkml:trace contextRef="#ctx0" brushRef="#br0">3 485 5517,'-1'-1'338,"1"0"1,-1-1-1,1 1 1,0 0-1,0-1 1,0 1-1,-1 0 1,1-1-1,0 1 1,1 0-1,-1-1 1,0 1-1,0 0 1,0-1-1,1 1 1,-1 0-1,2-2 1,16-20 1452,-7 15-1996,1 0-1,22-11 1,-20 12 913,128-65-59,3 7 0,284-87-1,6 58 166,-409 89-886,0 2 0,-1 1-1,1 1 1,37 3-1,-63-2-65,1 1 0,-1 0 0,1-1 0,-1 1-1,0 0 1,1 0 0,-1-1 0,0 1-1,1 0 1,-1 0 0,0 0 0,0-1-1,0 1 1,0 0 0,0 0 0,0 0 0,0-1-1,0 1 1,0 0 0,0 0 0,-1 1-1,-2 26-2090,3-24 1853,-10 57-4633,3-30 761</inkml:trace>
</inkml:ink>
</file>

<file path=ppt/ink/ink4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8:12.258"/>
    </inkml:context>
    <inkml:brush xml:id="br0">
      <inkml:brushProperty name="width" value="0.1" units="cm"/>
      <inkml:brushProperty name="height" value="0.1" units="cm"/>
      <inkml:brushProperty name="color" value="#33CCFF"/>
    </inkml:brush>
  </inkml:definitions>
  <inkml:trace contextRef="#ctx0" brushRef="#br0">83 27 732 0 0,'0'0'12292'0'0,"0"-4"-11650"0"0,1-14-264 0 0,-1 13-304 0 0,-1 25-846 0 0,-7 19 1129 0 0,-21 59 0 0 0,2-10-325 0 0,11-44-1999 0 0,13-40 887 0 0,13-32-1616 0 0,45-102-3860 0 0,-34 77 5043 0 0</inkml:trace>
</inkml:ink>
</file>

<file path=ppt/ink/ink4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8:12.694"/>
    </inkml:context>
    <inkml:brush xml:id="br0">
      <inkml:brushProperty name="width" value="0.1" units="cm"/>
      <inkml:brushProperty name="height" value="0.1" units="cm"/>
      <inkml:brushProperty name="color" value="#33CCFF"/>
    </inkml:brush>
  </inkml:definitions>
  <inkml:trace contextRef="#ctx0" brushRef="#br0">1 89 208 0 0,'0'0'9049'0'0,"0"-6"-10600"0"0,-1-13 1327 0 0,1 16 107 0 0,3 19 33 0 0,-2-13 122 0 0,-1-1 0 0 0,1 0 0 0 0,0 1 0 0 0,0-1 0 0 0,0 0-1 0 0,0 0 1 0 0,1 0 0 0 0,-1 1 0 0 0,1-1 0 0 0,-1-1 0 0 0,1 1-1 0 0,-1 0 1 0 0,1 0 0 0 0,0-1 0 0 0,0 1 0 0 0,0-1 0 0 0,0 1-1 0 0,0-1 1 0 0,0 0 0 0 0,1 0 0 0 0,-1 0 0 0 0,0 0 0 0 0,1 0-1 0 0,-1 0 1 0 0,0-1 0 0 0,1 1 0 0 0,-1-1 0 0 0,1 0 0 0 0,-1 0-1 0 0,1 1 1 0 0,-1-2 0 0 0,4 1 0 0 0,2 0 251 0 0,0-1 0 0 0,0 0 1 0 0,0 0-1 0 0,0-1 0 0 0,0 0 0 0 0,0 0 1 0 0,0 0-1 0 0,13-8 0 0 0,-14 6-29 0 0,1-2 1 0 0,-1 1-1 0 0,0-1 0 0 0,13-13 0 0 0,-18 17-244 0 0,0 0-1 0 0,-1 0 0 0 0,1 0 0 0 0,0 0 1 0 0,-1 0-1 0 0,1-1 0 0 0,-1 1 1 0 0,0 0-1 0 0,1-1 0 0 0,-1 1 0 0 0,0-1 1 0 0,-1 1-1 0 0,1-1 0 0 0,0 0 1 0 0,-1 1-1 0 0,1-1 0 0 0,-1 0 0 0 0,0 0 1 0 0,0 1-1 0 0,0-1 0 0 0,-1-3 1 0 0,0 6-137 0 0,0 0 0 0 0,0-1 0 0 0,0 1 0 0 0,0 0 1 0 0,0-1-1 0 0,-1 1 0 0 0,1 0 0 0 0,0 0 0 0 0,0 0 1 0 0,0 0-1 0 0,0 0 0 0 0,0 0 0 0 0,-1 0 0 0 0,1 0 1 0 0,0 1-1 0 0,0-1 0 0 0,0 0 0 0 0,0 1 0 0 0,0-1 1 0 0,0 1-1 0 0,0-1 0 0 0,-1 2 0 0 0,-10 4-1091 0 0,1 1 0 0 0,0 0 0 0 0,0 0 0 0 0,-15 15 0 0 0,25-21 1102 0 0,-33 28-3712 0 0</inkml:trace>
</inkml:ink>
</file>

<file path=ppt/ink/ink4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8:13.068"/>
    </inkml:context>
    <inkml:brush xml:id="br0">
      <inkml:brushProperty name="width" value="0.1" units="cm"/>
      <inkml:brushProperty name="height" value="0.1" units="cm"/>
      <inkml:brushProperty name="color" value="#33CCFF"/>
    </inkml:brush>
  </inkml:definitions>
  <inkml:trace contextRef="#ctx0" brushRef="#br0">187 0 820 0 0,'0'0'3695'0'0,"3"12"-2814"0"0,-2-9-913 0 0,3 10 534 0 0,-1 1 0 0 0,0-1 1 0 0,-1 0-1 0 0,0 19 0 0 0,-1-28-326 0 0,-1 1-1 0 0,-1-1 1 0 0,1 1 0 0 0,-1-1-1 0 0,0 1 1 0 0,0-1-1 0 0,0 1 1 0 0,0-1 0 0 0,-1 0-1 0 0,0 0 1 0 0,0 1 0 0 0,0-1-1 0 0,0 0 1 0 0,-1-1 0 0 0,1 1-1 0 0,-1 0 1 0 0,0-1-1 0 0,0 1 1 0 0,-6 4 0 0 0,-10 6 44 0 0,-1-1-1 0 0,-31 15 1 0 0,-13-1-2923 0 0,52-24-152 0 0</inkml:trace>
</inkml:ink>
</file>

<file path=ppt/ink/ink4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8:17.036"/>
    </inkml:context>
    <inkml:brush xml:id="br0">
      <inkml:brushProperty name="width" value="0.1" units="cm"/>
      <inkml:brushProperty name="height" value="0.1" units="cm"/>
      <inkml:brushProperty name="color" value="#33CCFF"/>
    </inkml:brush>
  </inkml:definitions>
  <inkml:trace contextRef="#ctx0" brushRef="#br0">230 134 116 0 0,'0'0'4163'0'0,"-1"-8"-3525"0"0,2 1-568 0 0,0 0 693 0 0,-1-1-1 0 0,1 0 1 0 0,-1 0-1 0 0,-1 0 1 0 0,0 1-1 0 0,-1-9 1 0 0,2 15-676 0 0,-1 0 1 0 0,1 0 0 0 0,0 0-1 0 0,-1 0 1 0 0,1 0-1 0 0,-1 1 1 0 0,1-1-1 0 0,-1 0 1 0 0,1 0-1 0 0,-1 0 1 0 0,0 1-1 0 0,1-1 1 0 0,-1 0-1 0 0,0 1 1 0 0,0-1-1 0 0,1 1 1 0 0,-1-1-1 0 0,0 1 1 0 0,0-1-1 0 0,0 1 1 0 0,0-1-1 0 0,0 1 1 0 0,1 0-1 0 0,-1-1 1 0 0,0 1-1 0 0,0 0 1 0 0,0 0 0 0 0,0 0-1 0 0,0 0 1 0 0,0 0-1 0 0,0 0 1 0 0,0 0-1 0 0,0 0 1 0 0,0 0-1 0 0,0 0 1 0 0,0 1-1 0 0,0-1 1 0 0,0 0-1 0 0,0 1 1 0 0,1-1-1 0 0,-1 1 1 0 0,0-1-1 0 0,0 1 1 0 0,0-1-1 0 0,0 1 1 0 0,1-1-1 0 0,-1 1 1 0 0,0 0-1 0 0,0 1 1 0 0,-8 5-464 0 0,1 0 1 0 0,1 1-1 0 0,-11 14 1 0 0,9-11 773 0 0,-9 13-447 0 0,1 1-1 0 0,1 0 1 0 0,1 1 0 0 0,-18 46-1 0 0,22-49-1 0 0,5-7 71 0 0,2-1 0 0 0,0 1 0 0 0,1 0 0 0 0,0 0 0 0 0,0 18 0 0 0,1-13 34 0 0,0-8-43 0 0,2 1-1 0 0,-1-1 1 0 0,4 25-1 0 0,-2-33-1 0 0,1-1 0 0 0,0 0 0 0 0,0 1 0 0 0,0-1 0 0 0,0 0 0 0 0,1-1-1 0 0,-1 1 1 0 0,1 0 0 0 0,0-1 0 0 0,0 1 0 0 0,1-1 0 0 0,-1 0 0 0 0,1 0 0 0 0,-1 0-1 0 0,1-1 1 0 0,0 1 0 0 0,7 2 0 0 0,-7-2 67 0 0,0-1-1 0 0,1 0 0 0 0,-1 0 1 0 0,1-1-1 0 0,0 1 1 0 0,0-1-1 0 0,-1 0 1 0 0,1 0-1 0 0,0-1 0 0 0,0 1 1 0 0,0-1-1 0 0,0 0 1 0 0,0 0-1 0 0,0-1 1 0 0,0 0-1 0 0,5-1 0 0 0,2-3 20 0 0,-1-1 1 0 0,0 0-1 0 0,0 0 0 0 0,-1-1 0 0 0,0 0 0 0 0,0-1 0 0 0,-1 0 0 0 0,0-1 0 0 0,0 0 0 0 0,-1-1 0 0 0,0 1 0 0 0,0-1 0 0 0,-1-1 1 0 0,-1 0-1 0 0,0 1 0 0 0,0-2 0 0 0,5-15 0 0 0,7-21 97 0 0,-1 0 0 0 0,15-73 1 0 0,-29 97-90 0 0,-1 0 1 0 0,-1 0 0 0 0,0 0 0 0 0,-6-33-1 0 0,5 54-123 0 0,0 1 0 0 0,-1 0 0 0 0,1 0 0 0 0,-1-1 0 0 0,0 1 0 0 0,0 0 0 0 0,0 0 0 0 0,0 0-1 0 0,0 0 1 0 0,-1 0 0 0 0,1 0 0 0 0,0 0 0 0 0,-1 1 0 0 0,1-1 0 0 0,-1 0 0 0 0,0 1 0 0 0,0-1 0 0 0,0 1 0 0 0,1-1-1 0 0,-1 1 1 0 0,0 0 0 0 0,-1 0 0 0 0,1 0 0 0 0,0 0 0 0 0,0 1 0 0 0,0-1 0 0 0,0 0 0 0 0,-1 1 0 0 0,1-1-1 0 0,0 1 1 0 0,-1 0 0 0 0,1 0 0 0 0,0 0 0 0 0,-3 0 0 0 0,-1 1-84 0 0,0-1-1 0 0,0 1 1 0 0,0 0-1 0 0,1 0 1 0 0,-1 0-1 0 0,1 1 1 0 0,-1 0-1 0 0,1 0 1 0 0,-1 0-1 0 0,1 1 1 0 0,0 0-1 0 0,0 0 1 0 0,-5 4-1 0 0,0 2-1202 0 0,1 1 1 0 0,1-1-1 0 0,-12 17 1 0 0,6-7-2313 0 0</inkml:trace>
</inkml:ink>
</file>

<file path=ppt/ink/ink4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8:17.909"/>
    </inkml:context>
    <inkml:brush xml:id="br0">
      <inkml:brushProperty name="width" value="0.1" units="cm"/>
      <inkml:brushProperty name="height" value="0.1" units="cm"/>
      <inkml:brushProperty name="color" value="#33CCFF"/>
    </inkml:brush>
  </inkml:definitions>
  <inkml:trace contextRef="#ctx0" brushRef="#br0">147 22 184 0 0,'0'0'13011'0'0,"2"-2"-12910"0"0,8-11-224 0 0,-18 22 2376 0 0,9-9-2253 0 0,-1-1 0 0 0,0 1-1 0 0,0 0 1 0 0,0-1 0 0 0,0 1 0 0 0,1 0-1 0 0,-1 0 1 0 0,0-1 0 0 0,0 1 0 0 0,0 0-1 0 0,0-1 1 0 0,0 1 0 0 0,0 0 0 0 0,0-1-1 0 0,0 1 1 0 0,0 0 0 0 0,0-1 0 0 0,0 1-1 0 0,0 0 1 0 0,0-1 0 0 0,0 1 0 0 0,-1 0-1 0 0,1 0 1 0 0,0-1 0 0 0,0 1 0 0 0,0 0-1 0 0,0-1 1 0 0,-1 1 0 0 0,1 0 0 0 0,0 0-1 0 0,0-1 1 0 0,0 1 0 0 0,-1 0-1 0 0,1 0 1 0 0,0 0 0 0 0,0-1 0 0 0,-1 1-1 0 0,1 0 1 0 0,0 0 0 0 0,0 0 0 0 0,-1 0-1 0 0,1-1 1 0 0,0 1 0 0 0,-1 0 0 0 0,1 0-1 0 0,0 0 1 0 0,-1 0 0 0 0,1 0 0 0 0,0 0-1 0 0,-1 0 1 0 0,1 0 0 0 0,0 0 0 0 0,-1 0-1 0 0,1 0 1 0 0,-24-2-22 0 0,19 1-48 0 0,16 2-586 0 0,-9 0 634 0 0,0-1 1 0 0,0 1-1 0 0,0 0 1 0 0,0 0-1 0 0,0 0 0 0 0,-1 1 1 0 0,1-1-1 0 0,0 0 1 0 0,0 1-1 0 0,-1-1 0 0 0,1 1 1 0 0,-1-1-1 0 0,0 1 0 0 0,1 0 1 0 0,-1 0-1 0 0,0-1 1 0 0,0 1-1 0 0,0 0 0 0 0,0 0 1 0 0,1 3-1 0 0,1 4-7 0 0,0-1 1 0 0,0 0-1 0 0,2 17 0 0 0,-4-17 48 0 0,0-1 1 0 0,-1 1-1 0 0,0 0 0 0 0,-1 0 0 0 0,0-1 0 0 0,0 1 1 0 0,0 0-1 0 0,-1-1 0 0 0,0 1 0 0 0,-1-1 0 0 0,-4 12 1 0 0,-3-1-211 0 0,0-1 0 0 0,-1 0 0 0 0,-14 17 0 0 0,-14 10-1705 0 0,-22 5-1905 0 0</inkml:trace>
</inkml:ink>
</file>

<file path=ppt/ink/ink4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8:22.084"/>
    </inkml:context>
    <inkml:brush xml:id="br0">
      <inkml:brushProperty name="width" value="0.1" units="cm"/>
      <inkml:brushProperty name="height" value="0.1" units="cm"/>
      <inkml:brushProperty name="color" value="#33CCFF"/>
    </inkml:brush>
  </inkml:definitions>
  <inkml:trace contextRef="#ctx0" brushRef="#br0">90 0 208 0 0,'0'0'9221'0'0,"-16"27"-9266"0"0,14-25 435 0 0,6-4 104 0 0,4-2-12 0 0,0 1-1 0 0,-1 0 1 0 0,17-3 0 0 0,-23 5-468 0 0,1 1 1 0 0,-1 0-1 0 0,0-1 1 0 0,1 1-1 0 0,-1 0 1 0 0,0 0-1 0 0,1 0 1 0 0,-1 0-1 0 0,0 0 1 0 0,1 0-1 0 0,-1 0 1 0 0,0 0 0 0 0,1 0-1 0 0,-1 1 1 0 0,0-1-1 0 0,0 1 1 0 0,1-1-1 0 0,-1 1 1 0 0,0-1-1 0 0,0 1 1 0 0,0 0-1 0 0,1-1 1 0 0,-1 1-1 0 0,0 0 1 0 0,0 0 0 0 0,0 0-1 0 0,0 0 1 0 0,-1 0-1 0 0,1 0 1 0 0,0 0-1 0 0,0 0 1 0 0,-1 0-1 0 0,1 1 1 0 0,0-1-1 0 0,-1 0 1 0 0,1 2 0 0 0,0 4 28 0 0,0-1 1 0 0,-1 1 0 0 0,0-1 0 0 0,-1 1 0 0 0,1-1 0 0 0,-1 1 0 0 0,0-1-1 0 0,-1 0 1 0 0,0 1 0 0 0,0-1 0 0 0,0 0 0 0 0,0 0 0 0 0,-1 0 0 0 0,0 0-1 0 0,-1-1 1 0 0,1 1 0 0 0,-6 5 0 0 0,-3 4-679 0 0,0 0 1 0 0,-2 0 0 0 0,0-2-1 0 0,-21 18 1 0 0,14-17-2463 0 0,-1-4-2056 0 0</inkml:trace>
</inkml:ink>
</file>

<file path=ppt/ink/ink4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8:24.442"/>
    </inkml:context>
    <inkml:brush xml:id="br0">
      <inkml:brushProperty name="width" value="0.1" units="cm"/>
      <inkml:brushProperty name="height" value="0.1" units="cm"/>
      <inkml:brushProperty name="color" value="#33CCFF"/>
    </inkml:brush>
  </inkml:definitions>
  <inkml:trace contextRef="#ctx0" brushRef="#br0">1 10 1160 0 0,'0'-6'12283'0'0,"10"39"-15556"0"0,-20-69-6897 0 0</inkml:trace>
</inkml:ink>
</file>

<file path=ppt/ink/ink4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8:26.299"/>
    </inkml:context>
    <inkml:brush xml:id="br0">
      <inkml:brushProperty name="width" value="0.1" units="cm"/>
      <inkml:brushProperty name="height" value="0.1" units="cm"/>
      <inkml:brushProperty name="color" value="#33CCFF"/>
    </inkml:brush>
  </inkml:definitions>
  <inkml:trace contextRef="#ctx0" brushRef="#br0">198 0 6049 0 0,'0'0'7112'0'0,"4"2"-7445"0"0,-5 2 521 0 0,-10 21 197 0 0,11-24-245 0 0,-1 0 0 0 0,1 0 0 0 0,-1 0-1 0 0,0 0 1 0 0,1 0 0 0 0,-1 0 0 0 0,0 0 0 0 0,0-1-1 0 0,0 1 1 0 0,0 0 0 0 0,1-1 0 0 0,-1 1 0 0 0,0-1 0 0 0,0 1-1 0 0,0-1 1 0 0,0 1 0 0 0,0-1 0 0 0,-1 1 0 0 0,1-1-1 0 0,0 0 1 0 0,0 0 0 0 0,-1 0 0 0 0,-2-2 140 0 0,4 2-338 0 0,-1 0 0 0 0,1-1 1 0 0,-1 1-1 0 0,1 0 1 0 0,0-1-1 0 0,-1 1 1 0 0,1 0-1 0 0,-1 0 0 0 0,1-1 1 0 0,-1 1-1 0 0,1 0 1 0 0,-1 0-1 0 0,1 0 0 0 0,0 0 1 0 0,-1 0-1 0 0,1 0 1 0 0,-1 0-1 0 0,1 0 1 0 0,-1 0-1 0 0,1 0 0 0 0,-1 0 1 0 0,1 0-1 0 0,-1 0 1 0 0,1 0-1 0 0,-1 0 0 0 0,-35 9 1486 0 0,59-9-2140 0 0,-15 0 684 0 0,0 1 1 0 0,0 0 0 0 0,0 0-1 0 0,0 0 1 0 0,-1 1 0 0 0,1 0-1 0 0,0 1 1 0 0,-1-1 0 0 0,1 2-1 0 0,10 5 1 0 0,-15-7 21 0 0,0 0 1 0 0,0 0-1 0 0,-1 0 0 0 0,1 0 1 0 0,-1 1-1 0 0,1-1 1 0 0,-1 1-1 0 0,0 0 0 0 0,0-1 1 0 0,0 1-1 0 0,0 0 0 0 0,-1 0 1 0 0,1 0-1 0 0,-1 0 0 0 0,0 0 1 0 0,0 1-1 0 0,0-1 0 0 0,0 0 1 0 0,0 1-1 0 0,-1-1 0 0 0,0 0 1 0 0,1 1-1 0 0,-1-1 0 0 0,0 1 1 0 0,-1-1-1 0 0,1 0 0 0 0,-1 1 1 0 0,0 3-1 0 0,-1 0 20 0 0,-1-1-1 0 0,1 0 0 0 0,-1 0 1 0 0,0 0-1 0 0,-1 0 1 0 0,1-1-1 0 0,-1 1 1 0 0,0-1-1 0 0,0 0 1 0 0,-6 5-1 0 0,-50 42-85 0 0,44-39-62 0 0,-55 39-1559 0 0,-12-3-2341 0 0</inkml:trace>
</inkml:ink>
</file>

<file path=ppt/ink/ink4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8:26.921"/>
    </inkml:context>
    <inkml:brush xml:id="br0">
      <inkml:brushProperty name="width" value="0.1" units="cm"/>
      <inkml:brushProperty name="height" value="0.1" units="cm"/>
      <inkml:brushProperty name="color" value="#33CCFF"/>
    </inkml:brush>
  </inkml:definitions>
  <inkml:trace contextRef="#ctx0" brushRef="#br0">113 75 5156 0 0,'0'0'7210'0'0,"2"-11"-6513"0"0,3-33 324 0 0,-5 43-963 0 0,0 0 0 0 0,0 1 0 0 0,1-1 1 0 0,-1 0-1 0 0,0 1 0 0 0,0-1 0 0 0,0 1 0 0 0,0-1 0 0 0,0 0 1 0 0,-1 1-1 0 0,1-1 0 0 0,0 0 0 0 0,0 1 0 0 0,0-1 0 0 0,0 0 1 0 0,-1 1-1 0 0,1-1 0 0 0,0 1 0 0 0,-1-1 0 0 0,1 1 0 0 0,0-1 1 0 0,-1 0-1 0 0,1 1 0 0 0,-1 0 0 0 0,1-1 0 0 0,-1 1 0 0 0,1-1 1 0 0,-1 1-1 0 0,1-1 0 0 0,-1 1 0 0 0,1 0 0 0 0,-1-1 0 0 0,0 1 1 0 0,1 0-1 0 0,-1 0 0 0 0,1 0 0 0 0,-1-1 0 0 0,0 1 0 0 0,1 0 1 0 0,-1 0-1 0 0,0 0 0 0 0,1 0 0 0 0,-1 0 0 0 0,0 0 0 0 0,1 0 1 0 0,-1 0-1 0 0,0 0 0 0 0,1 1 0 0 0,-2-1 0 0 0,-22 10-348 0 0,18-5 217 0 0,-1 0 1 0 0,1 0 0 0 0,1 1-1 0 0,-1-1 1 0 0,1 1 0 0 0,0 1-1 0 0,1-1 1 0 0,-1 1 0 0 0,1-1-1 0 0,0 1 1 0 0,1 0 0 0 0,0 1-1 0 0,0-1 1 0 0,1 0 0 0 0,-3 13-1 0 0,4-14 24 0 0,0 0-1 0 0,0-1 1 0 0,1 1-1 0 0,0 0 0 0 0,0 0 1 0 0,1-1-1 0 0,0 1 0 0 0,0 0 1 0 0,0-1-1 0 0,0 1 1 0 0,1 0-1 0 0,0-1 0 0 0,0 0 1 0 0,1 1-1 0 0,0-1 0 0 0,-1 0 1 0 0,2-1-1 0 0,-1 1 1 0 0,0 0-1 0 0,1-1 0 0 0,8 8 1 0 0,-5-6-318 0 0,0-1 0 0 0,0 0 0 0 0,1 0 0 0 0,-1 0 0 0 0,1-1 0 0 0,0-1 0 0 0,14 6 0 0 0,-9-6-979 0 0,0 0 1 0 0,0 0 0 0 0,0-1 0 0 0,22 0-1 0 0,-5-2-1512 0 0</inkml:trace>
</inkml:ink>
</file>

<file path=ppt/ink/ink4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8:27.373"/>
    </inkml:context>
    <inkml:brush xml:id="br0">
      <inkml:brushProperty name="width" value="0.1" units="cm"/>
      <inkml:brushProperty name="height" value="0.1" units="cm"/>
      <inkml:brushProperty name="color" value="#33CCFF"/>
    </inkml:brush>
  </inkml:definitions>
  <inkml:trace contextRef="#ctx0" brushRef="#br0">31 46 52 0 0,'0'0'10342'0'0,"2"-7"-10971"0"0,-7 16 590 0 0,0 0 1 0 0,1 0-1 0 0,1 1 0 0 0,-1-1 1 0 0,2 1-1 0 0,-1 0 0 0 0,-1 20 1 0 0,3-26 16 0 0,0 0 0 0 0,1 0 0 0 0,0 0 0 0 0,0 0 0 0 0,0 0 0 0 0,0 0 0 0 0,1 1 0 0 0,-1-1 0 0 0,1 0 0 0 0,0 0 0 0 0,0 0 0 0 0,1 0 0 0 0,-1-1 1 0 0,1 1-1 0 0,0 0 0 0 0,0-1 0 0 0,4 6 0 0 0,-3-6 30 0 0,1 0-1 0 0,-1 0 1 0 0,1 0 0 0 0,0-1 0 0 0,0 0-1 0 0,-1 0 1 0 0,2 0 0 0 0,-1 0 0 0 0,0-1-1 0 0,0 1 1 0 0,0-1 0 0 0,1 0 0 0 0,-1 0 0 0 0,1-1-1 0 0,-1 1 1 0 0,7-1 0 0 0,1 0 146 0 0,1-1 0 0 0,-1 0 0 0 0,1 0 1 0 0,-1-1-1 0 0,1-1 0 0 0,-1 0 0 0 0,0-1 0 0 0,0 0 0 0 0,-1-1 0 0 0,1 0 1 0 0,16-11-1 0 0,-23 13 34 0 0,0 0 0 0 0,1-1 0 0 0,-1 0 0 0 0,-1 0 0 0 0,1 0 0 0 0,0 0 1 0 0,-1-1-1 0 0,0 0 0 0 0,0 0 0 0 0,-1 0 0 0 0,1 0 0 0 0,-1-1 0 0 0,0 1 0 0 0,-1-1 0 0 0,1 0 0 0 0,-1 0 1 0 0,0 0-1 0 0,0 0 0 0 0,-1 0 0 0 0,0 0 0 0 0,0 0 0 0 0,-1 0 0 0 0,1-1 0 0 0,-1 1 0 0 0,-1-7 0 0 0,0 10-196 0 0,0 1-1 0 0,0-1 1 0 0,0 1-1 0 0,0-1 0 0 0,0 1 1 0 0,0-1-1 0 0,-1 1 1 0 0,1 0-1 0 0,-1-1 0 0 0,0 1 1 0 0,0 0-1 0 0,0 0 1 0 0,0 0-1 0 0,0 1 0 0 0,0-1 1 0 0,0 0-1 0 0,0 1 1 0 0,-1-1-1 0 0,1 1 0 0 0,-1 0 1 0 0,1 0-1 0 0,-1 0 1 0 0,0 0-1 0 0,1 0 0 0 0,-1 1 1 0 0,0-1-1 0 0,-3 0 0 0 0,-8 0-1065 0 0,1-1 0 0 0,0 1-1 0 0,0 1 1 0 0,-16 2-1 0 0,9 2-2996 0 0,0 3-1086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5:09.707"/>
    </inkml:context>
    <inkml:brush xml:id="br0">
      <inkml:brushProperty name="width" value="0.035" units="cm"/>
      <inkml:brushProperty name="height" value="0.035" units="cm"/>
    </inkml:brush>
  </inkml:definitions>
  <inkml:trace contextRef="#ctx0" brushRef="#br0">46 13 2172,'-41'-11'5128,"36"10"-3569,7 1-387,22 7-982,255 37 2506,-186-33-2494,-71-8-176,436 53 300,17-23-1124,-455-32 402,-2 0-186,-16-1-160,-9-1-498,-16-1-614,-15-1-605</inkml:trace>
  <inkml:trace contextRef="#ctx0" brushRef="#br0" timeOffset="1">111 145 2556,'28'3'6872,"14"9"-4799,2 1-1215,337 33 487,-231-33-1086,18 1-54,-52-5-255,188 38-1,-290-44-196,44 13-595,-54-14 591,0 0 1,1-1-1,-1 1 0,0 1 1,0-1-1,-1 1 0,1 0 0,0-1 1,5 8-1,-8-10 143,-1 1-1,1-1 1,-1 1-1,0-1 1,0 0-1,1 1 1,-1-1 0,0 1-1,0-1 1,0 1-1,1-1 1,-1 0-1,0 1 1,0-1 0,0 1-1,0-1 1,0 1-1,0-1 1,0 1-1,0-1 1,0 1 0,0-1-1,0 1 1,0-1-1,0 1 1,0-1-1,-1 1 1,1-1 0,0 1-1,0-1 1,0 0-1,-1 1 1,1-1-1,0 1 1,-1-1 0,1 0-1,0 1 1,-1-1-1,1 0 1,0 1 0,-1-1-1,1 0 1,-1 0-1,1 1 1,-1-1-1,1 0 1,-1 0 0,1 0-1,0 0 1,-1 0-1,1 1 1,-2-1-1,-22 5-3967</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8:05.026"/>
    </inkml:context>
    <inkml:brush xml:id="br0">
      <inkml:brushProperty name="width" value="0.035" units="cm"/>
      <inkml:brushProperty name="height" value="0.035" units="cm"/>
    </inkml:brush>
  </inkml:definitions>
  <inkml:trace contextRef="#ctx0" brushRef="#br0">77 41 2520,'-1'-4'2508,"-3"1"-1679,1 3-441,-5-5-384,3 3-8,-4-1-40,-1-2 32,-3 0 24,3 0-12,0 0 0,7 4-12,3-1 0,3 2-1021,5 2 13,7-2-84</inkml:trace>
</inkml:ink>
</file>

<file path=ppt/ink/ink4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8:27.858"/>
    </inkml:context>
    <inkml:brush xml:id="br0">
      <inkml:brushProperty name="width" value="0.1" units="cm"/>
      <inkml:brushProperty name="height" value="0.1" units="cm"/>
      <inkml:brushProperty name="color" value="#33CCFF"/>
    </inkml:brush>
  </inkml:definitions>
  <inkml:trace contextRef="#ctx0" brushRef="#br0">65 4 10213 0 0,'0'0'7521'0'0,"1"-3"-8140"0"0,-1 3 608 0 0,0 0-1 0 0,0 0 1 0 0,0 0-1 0 0,0 0 1 0 0,0 0 0 0 0,0 1-1 0 0,0-1 1 0 0,0 0-1 0 0,1 0 1 0 0,-1 0 0 0 0,0 0-1 0 0,0 0 1 0 0,0 0-1 0 0,0 0 1 0 0,0 0 0 0 0,1 0-1 0 0,-1 0 1 0 0,0 0-1 0 0,0 1 1 0 0,0-1 0 0 0,0 0-1 0 0,0 0 1 0 0,1 0-1 0 0,-1 0 1 0 0,0 0 0 0 0,0 0-1 0 0,0 0 1 0 0,0 0 0 0 0,1 0-1 0 0,-1-1 1 0 0,0 1-1 0 0,0 0 1 0 0,0 0 0 0 0,0 0-1 0 0,0 0 1 0 0,1 0-1 0 0,-1 0 1 0 0,0 0 0 0 0,0 0-1 0 0,0 0 1 0 0,0 0-1 0 0,0 0 1 0 0,0-1 0 0 0,1 1-1 0 0,-1 0 1 0 0,4 33-36 0 0,0 50 143 0 0,-8-27-508 0 0,-3 0 1 0 0,-3-1 0 0 0,-16 57 0 0 0,7-33-4250 0 0,6-23-3153 0 0</inkml:trace>
</inkml:ink>
</file>

<file path=ppt/ink/ink4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8:29.944"/>
    </inkml:context>
    <inkml:brush xml:id="br0">
      <inkml:brushProperty name="width" value="0.1" units="cm"/>
      <inkml:brushProperty name="height" value="0.1" units="cm"/>
      <inkml:brushProperty name="color" value="#33CCFF"/>
    </inkml:brush>
  </inkml:definitions>
  <inkml:trace contextRef="#ctx0" brushRef="#br0">166 32 28 0 0,'0'0'6143'0'0,"-2"4"-5543"0"0,0-1-381 0 0,1-1-119 0 0,0-1-1 0 0,0 0 1 0 0,0 1 0 0 0,0-1 0 0 0,0 0 0 0 0,1 1 0 0 0,-1-1-1 0 0,1 1 1 0 0,-1-1 0 0 0,1 1 0 0 0,-1-1 0 0 0,1 3 655 0 0,19-36 3693 0 0,-13 5-3448 0 0,-8 45-2526 0 0,2-17 1549 0 0,0-1 0 0 0,0 1 0 0 0,0 0 0 0 0,1 0-1 0 0,-1 0 1 0 0,0-1 0 0 0,0 1 0 0 0,0 0 0 0 0,1 0 0 0 0,-1 0-1 0 0,0-1 1 0 0,1 1 0 0 0,-1 0 0 0 0,1-1 0 0 0,-1 1 0 0 0,1 0-1 0 0,-1-1 1 0 0,1 1 0 0 0,-1-1 0 0 0,2 2 0 0 0,-2-2 27 0 0,1 0 0 0 0,-1 0 0 0 0,0 0 1 0 0,1 0-1 0 0,-1 0 0 0 0,0 1 0 0 0,1-1 0 0 0,-1 0 0 0 0,1 0 1 0 0,-1 0-1 0 0,0-1 0 0 0,1 1 0 0 0,-1 0 0 0 0,0 0 1 0 0,1 0-1 0 0,-1 0 0 0 0,1 0 0 0 0,-1 0 0 0 0,0 0 0 0 0,1-1 1 0 0,-1 1-1 0 0,0 0 0 0 0,1 0 0 0 0,-1 0 0 0 0,0-1 1 0 0,0 1-1 0 0,1 0 0 0 0,-1 0 0 0 0,0-1 0 0 0,0 1 0 0 0,1 0 1 0 0,-1-1-1 0 0,0 1 0 0 0,0 0 0 0 0,0-1 0 0 0,0 1 0 0 0,1 0 1 0 0,-1-1-1 0 0,0 1 0 0 0,0-1 0 0 0,0 1 0 0 0,0 0 1 0 0,0-1-1 0 0,5-24 562 0 0,-5 25-657 0 0,-15 31-1246 0 0,-14 15 1288 0 0,-38 80 0 0 0,51-95 98 0 0,-25 67 115 0 0,23-49-90 0 0,15-42-117 0 0,0 0-1 0 0,1 0 1 0 0,0 1 0 0 0,1-1-1 0 0,-1 1 1 0 0,2-1 0 0 0,-1 1-1 0 0,1 0 1 0 0,0-1 0 0 0,2 13-1 0 0,-1-19 9 0 0,0 0 0 0 0,0 0 0 0 0,1 1 0 0 0,-1-1 0 0 0,1 0 0 0 0,-1 0 0 0 0,1 0 0 0 0,-1-1 0 0 0,1 1 0 0 0,-1 0 0 0 0,1-1 0 0 0,0 1 0 0 0,0-1 0 0 0,-1 1 0 0 0,1-1 0 0 0,2 1 0 0 0,31 3 261 0 0,-35-3-267 0 0,31 0 142 0 0,0-1 0 0 0,0-1 0 0 0,0-1 0 0 0,0-2 0 0 0,49-12 0 0 0,145-56 276 0 0,-223 72-421 0 0,14-6 54 0 0,-6 4 19 0 0,-1-1 0 0 0,0-1 0 0 0,0 1 0 0 0,-1-2 0 0 0,1 1 0 0 0,-1-1 0 0 0,11-8 0 0 0,-19 13-55 0 0,0 0 1 0 0,1-1 0 0 0,-1 1 0 0 0,0 0-1 0 0,0-1 1 0 0,0 1 0 0 0,1 0 0 0 0,-1-1 0 0 0,0 1-1 0 0,0 0 1 0 0,0-1 0 0 0,0 1 0 0 0,0 0-1 0 0,0-1 1 0 0,0 1 0 0 0,0 0 0 0 0,0-1 0 0 0,0 1-1 0 0,0-1 1 0 0,0 1 0 0 0,0 0 0 0 0,0-1-1 0 0,0 1 1 0 0,0 0 0 0 0,0-1 0 0 0,0 1 0 0 0,0 0-1 0 0,-1-1 1 0 0,1 1 0 0 0,0 0 0 0 0,0-1-1 0 0,0 1 1 0 0,-1 0 0 0 0,1-1 0 0 0,-13-11-2844 0 0</inkml:trace>
</inkml:ink>
</file>

<file path=ppt/ink/ink4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8:30.381"/>
    </inkml:context>
    <inkml:brush xml:id="br0">
      <inkml:brushProperty name="width" value="0.1" units="cm"/>
      <inkml:brushProperty name="height" value="0.1" units="cm"/>
      <inkml:brushProperty name="color" value="#33CCFF"/>
    </inkml:brush>
  </inkml:definitions>
  <inkml:trace contextRef="#ctx0" brushRef="#br0">123 0 1384 0 0,'0'0'12009'0'0,"-11"8"-11749"0"0,-4 3-211 0 0,1 0 0 0 0,0 0-1 0 0,-15 18 1 0 0,25-25-85 0 0,0 0 0 0 0,1 0 0 0 0,-1 1 0 0 0,1 0 0 0 0,0-1 0 0 0,0 1 0 0 0,1 0 0 0 0,-1 0 0 0 0,1 0 0 0 0,0 1 0 0 0,1-1 1 0 0,-1 1-1 0 0,1-1 0 0 0,0 1 0 0 0,0-1 0 0 0,1 1 0 0 0,0-1 0 0 0,0 7 0 0 0,0-10 60 0 0,1 0 0 0 0,-1 0 1 0 0,1 0-1 0 0,-1 0 0 0 0,1 0 1 0 0,0 0-1 0 0,0-1 0 0 0,0 1 1 0 0,0 0-1 0 0,0 0 1 0 0,0-1-1 0 0,0 1 0 0 0,1-1 1 0 0,-1 1-1 0 0,1-1 0 0 0,-1 1 1 0 0,1-1-1 0 0,-1 0 0 0 0,1 0 1 0 0,0 0-1 0 0,0 0 1 0 0,-1 0-1 0 0,1 0 0 0 0,0 0 1 0 0,0-1-1 0 0,0 1 0 0 0,0-1 1 0 0,0 1-1 0 0,0-1 0 0 0,0 0 1 0 0,0 0-1 0 0,3 0 1 0 0,-1 0 124 0 0,0 0 1 0 0,0 0-1 0 0,0-1 1 0 0,0 1-1 0 0,0-1 1 0 0,0 0-1 0 0,0 0 1 0 0,0-1 0 0 0,0 1-1 0 0,-1-1 1 0 0,1 0-1 0 0,-1 0 1 0 0,1 0-1 0 0,-1 0 1 0 0,5-4-1 0 0,1-4 209 0 0,0 1-1 0 0,-1-1 1 0 0,0-1-1 0 0,12-19 1 0 0,-17 24-333 0 0,0-1 1 0 0,0 1 0 0 0,-1-1-1 0 0,1 1 1 0 0,-2-1 0 0 0,1 1-1 0 0,-1-1 1 0 0,0 0 0 0 0,0 0-1 0 0,-1-14 1 0 0,0 20-131 0 0,0 0 1 0 0,0-1-1 0 0,-1 1 1 0 0,1 0-1 0 0,-1-1 1 0 0,1 1-1 0 0,-1 0 1 0 0,0 0-1 0 0,1-1 1 0 0,-1 1-1 0 0,0 0 1 0 0,0 0-1 0 0,0 0 0 0 0,0 0 1 0 0,0 0-1 0 0,0 0 1 0 0,0 0-1 0 0,0 0 1 0 0,0 0-1 0 0,0 1 1 0 0,-3-2-1 0 0,-18-4-8870 0 0</inkml:trace>
</inkml:ink>
</file>

<file path=ppt/ink/ink4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8:30.788"/>
    </inkml:context>
    <inkml:brush xml:id="br0">
      <inkml:brushProperty name="width" value="0.1" units="cm"/>
      <inkml:brushProperty name="height" value="0.1" units="cm"/>
      <inkml:brushProperty name="color" value="#33CCFF"/>
    </inkml:brush>
  </inkml:definitions>
  <inkml:trace contextRef="#ctx0" brushRef="#br0">84 0 10289 0 0,'0'0'4671'0'0,"-2"10"-5638"0"0,-38 144 669 0 0,17-82-3146 0 0,14-42 269 0 0,0 1-1805 0 0</inkml:trace>
</inkml:ink>
</file>

<file path=ppt/ink/ink4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8:31.227"/>
    </inkml:context>
    <inkml:brush xml:id="br0">
      <inkml:brushProperty name="width" value="0.1" units="cm"/>
      <inkml:brushProperty name="height" value="0.1" units="cm"/>
      <inkml:brushProperty name="color" value="#33CCFF"/>
    </inkml:brush>
  </inkml:definitions>
  <inkml:trace contextRef="#ctx0" brushRef="#br0">269 1 1552 0 0,'0'0'11001'0'0,"-35"77"-10565"0"0,18-55-232 0 0,-4 2-72 0 0,-5 3-124 0 0,-2 1-16 0 0,-9 2-872 0 0,0 0-624 0 0,8-10-1396 0 0,-10 3-4453 0 0</inkml:trace>
</inkml:ink>
</file>

<file path=ppt/ink/ink4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8:31.729"/>
    </inkml:context>
    <inkml:brush xml:id="br0">
      <inkml:brushProperty name="width" value="0.1" units="cm"/>
      <inkml:brushProperty name="height" value="0.1" units="cm"/>
      <inkml:brushProperty name="color" value="#33CCFF"/>
    </inkml:brush>
  </inkml:definitions>
  <inkml:trace contextRef="#ctx0" brushRef="#br0">192 1 4788 0 0,'0'0'10215'0'0,"-5"11"-10332"0"0,-91 294 1194 0 0,33-122-1493 0 0,53-155-520 0 0,-3 12-1327 0 0,8-13-2407 0 0</inkml:trace>
</inkml:ink>
</file>

<file path=ppt/ink/ink4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8:32.151"/>
    </inkml:context>
    <inkml:brush xml:id="br0">
      <inkml:brushProperty name="width" value="0.1" units="cm"/>
      <inkml:brushProperty name="height" value="0.1" units="cm"/>
      <inkml:brushProperty name="color" value="#33CCFF"/>
    </inkml:brush>
  </inkml:definitions>
  <inkml:trace contextRef="#ctx0" brushRef="#br0">0 0 10125 0 0,'0'0'5167'0'0,"3"9"-5526"0"0,74 210 1212 0 0,-33-101-691 0 0,-44-118-165 0 0,29 94-818 0 0,-26-81-960 0 0,-1-1-1 0 0,0 1 1 0 0,-1 14-1 0 0</inkml:trace>
</inkml:ink>
</file>

<file path=ppt/ink/ink4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1-25T22:18:32.608"/>
    </inkml:context>
    <inkml:brush xml:id="br0">
      <inkml:brushProperty name="width" value="0.1" units="cm"/>
      <inkml:brushProperty name="height" value="0.1" units="cm"/>
      <inkml:brushProperty name="color" value="#33CCFF"/>
    </inkml:brush>
  </inkml:definitions>
  <inkml:trace contextRef="#ctx0" brushRef="#br0">1 12 11429 0 0,'0'0'3468'0'0,"92"-11"-4608"0"0,-56 11 1012 0 0,1 3 120 0 0,0 4 8 0 0,3-2-176 0 0,-2 0-388 0 0,-4 0-1076 0 0,-10-1-2484 0 0,14-3-1289 0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8:11.515"/>
    </inkml:context>
    <inkml:brush xml:id="br0">
      <inkml:brushProperty name="width" value="0.035" units="cm"/>
      <inkml:brushProperty name="height" value="0.035" units="cm"/>
    </inkml:brush>
  </inkml:definitions>
  <inkml:trace contextRef="#ctx0" brushRef="#br0">45 65 3060,'-23'-33'4559,"1"2"-4079,33 41-92,3 2 3284,-5 1-5768,-5-5 1018,-1 1 1,1 0-1,2 17 1,-5-1-3252</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7:01.398"/>
    </inkml:context>
    <inkml:brush xml:id="br0">
      <inkml:brushProperty name="width" value="0.035" units="cm"/>
      <inkml:brushProperty name="height" value="0.035" units="cm"/>
    </inkml:brush>
  </inkml:definitions>
  <inkml:trace contextRef="#ctx0" brushRef="#br0">55 38 5376,'-54'-37'7987,"68"42"-7676,0 0-1,25 5 1,-18-5-23,268 56 1211,-19-3-1364,-198-38-203,-2 3-1,71 34 0,-11 6-628,-39-16-4410,-82-44 2517,-3-4-887</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7:01.913"/>
    </inkml:context>
    <inkml:brush xml:id="br0">
      <inkml:brushProperty name="width" value="0.035" units="cm"/>
      <inkml:brushProperty name="height" value="0.035" units="cm"/>
    </inkml:brush>
  </inkml:definitions>
  <inkml:trace contextRef="#ctx0" brushRef="#br0">170 0 3824,'24'19'4985,"32"31"-3017,40 36-1682,41 20 162,183 107-1,-306-205-398,-5-3-52,0 0 0,-1 1 0,1 0 0,11 10 0,-19-14 50,1 0 0,0 0 0,-1 0 0,1 0 0,-1 0 0,0 0 1,1 1-1,-1-1 0,0 0 0,0 1 0,-1-1 0,1 0 1,0 1-1,-1-1 0,1 1 0,-1-1 0,0 1 0,0 0 0,0-1 1,0 1-1,-1-1 0,1 1 0,-2 3 0,-2 6 320,-1-1-1,-1 0 1,0 0 0,0-1-1,-1 0 1,-14 16-1,-333 366 1646,263-298-1703,50-51-153,-144 160 359,149-158-487,3 1 1,-43 77-1,73-118-42,1-2-43,1 0 0,-1 0-1,1 0 1,-1 0 0,1 0 0,0 1 0,0-1 0,-1 6 0,2-9-231,5-16-2563,41-35-2388,-21 26 2321,13-15-1336</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7:46.638"/>
    </inkml:context>
    <inkml:brush xml:id="br0">
      <inkml:brushProperty name="width" value="0.035" units="cm"/>
      <inkml:brushProperty name="height" value="0.035" units="cm"/>
    </inkml:brush>
  </inkml:definitions>
  <inkml:trace contextRef="#ctx0" brushRef="#br0">977 96 5741,'5'-37'9113,"-1"-17"-6633,-3 50-2178,-9 14 1629,-4 16-1992,-11 22 289,-30 52 0,40-79-156,-73 127 430,-2-1-59,-71 170 0,76-116-377,-52 64 172,79-161 579,-63 160 0,55-76-663,58-172-92,-20 56-72,-20 88 0,45-156-690,-5 21 1160,4-18-3332</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7:49.235"/>
    </inkml:context>
    <inkml:brush xml:id="br0">
      <inkml:brushProperty name="width" value="0.035" units="cm"/>
      <inkml:brushProperty name="height" value="0.035" units="cm"/>
    </inkml:brush>
  </inkml:definitions>
  <inkml:trace contextRef="#ctx0" brushRef="#br0">37 93 1080,'-5'-9'13265,"-2"-7"-9293,-14-39-14151,18 42 4973</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8:13.350"/>
    </inkml:context>
    <inkml:brush xml:id="br0">
      <inkml:brushProperty name="width" value="0.035" units="cm"/>
      <inkml:brushProperty name="height" value="0.035" units="cm"/>
    </inkml:brush>
  </inkml:definitions>
  <inkml:trace contextRef="#ctx0" brushRef="#br0">22 0 408,'0'0'1618,"-4"15"1994,-4 20-4888,4-22-38,-2-1-606</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8:13.771"/>
    </inkml:context>
    <inkml:brush xml:id="br0">
      <inkml:brushProperty name="width" value="0.035" units="cm"/>
      <inkml:brushProperty name="height" value="0.035" units="cm"/>
    </inkml:brush>
  </inkml:definitions>
  <inkml:trace contextRef="#ctx0" brushRef="#br0">22 31 2496,'-5'-7'2292,"2"2"-995,-1 2-925,1-4-196,0 2-176,1 4-48,0-1-96,2 4-396,0 3-277,2 4 121,1 3-480,1 0-1092</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6:39.346"/>
    </inkml:context>
    <inkml:brush xml:id="br0">
      <inkml:brushProperty name="width" value="0.035" units="cm"/>
      <inkml:brushProperty name="height" value="0.035" units="cm"/>
    </inkml:brush>
  </inkml:definitions>
  <inkml:trace contextRef="#ctx0" brushRef="#br0">72 0 420,'-17'14'1204,"16"-12"-531,-2 0 0,1 0 0,0 0 0,0-1 0,-1 1 0,1 0 0,-1-1 0,1 1 0,-1-1 0,0 0 0,0 0 0,1 0 0,-1 0 0,0-1 0,0 1 0,-5-1 0,8 0-582,0 0 0,-1 0 0,1 0 0,0 0 0,0 0 0,0 0 0,0 0 0,-1 0 0,1 0 1,0 0-1,0 0 0,0 0 0,-1 0 0,1 0 0,0 0 0,0 0 0,0 0 0,0 0 0,-1 0 0,1 0 0,0 0 0,0 0 0,0 0 0,0 0 0,-1 0 0,1 1 0,0-1 0,0 0 0,0 0 0,0 0 0,0 0 0,-1 0 0,1 0 0,0 1 0,0-1 0,0 0 0,0 0 0,0 0 0,0 0 0,0 0 0,0 1 0,0-1 1,-1 0-1,1 0 0,0 0 0,0 1 0,0-1 0,0 0 0,0 0 0,0 0 0,0 1 0,1-1-21,-1 0 0,1 0 0,-1 1 0,0-1 0,1 0 0,-1 0 0,1 0 0,-1 1 0,0-1 0,1 0 0,-1 0 0,1 0 0,-1 0 0,1 0 0,-1 0 0,0 0 0,1 0 0,-1 0 1,1 0-1,-1 0 0,1-1 0,-1 1 0,0 0 0,1 0 0,0-1 0,3 0-16,1 1 1,0-1-1,-1 0 1,1 1-1,0 0 1,-1 0 0,1 1-1,-1-1 1,7 2-1,13 1 119,288-1 522,-32-1-461,24 0-135,-148-3 11,-12 11 24,0 1-140,-140-10 20,10 0-427,-12-2-1071,-8-2-1573,-11 2-3113,3-2 1477</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6:40.279"/>
    </inkml:context>
    <inkml:brush xml:id="br0">
      <inkml:brushProperty name="width" value="0.035" units="cm"/>
      <inkml:brushProperty name="height" value="0.035" units="cm"/>
    </inkml:brush>
  </inkml:definitions>
  <inkml:trace contextRef="#ctx0" brushRef="#br0">67 31 4788,'-14'-25'8809,"14"19"-7172,13 15-1278,85 89 680,-17-15-515,237 212 459,-316-293-952,-1 0 0,1 0-1,0-1 1,0 1 0,0-1 0,0 1 0,0-1 0,0 0-1,0 0 1,0 0 0,1 0 0,-1 0 0,0 0-1,1-1 1,-1 1 0,1-1 0,2 1 0,-2-41 785,-3 39-807,0 0 0,0 0 0,0 0 0,0 0 0,0 0 0,-1 0 0,1 0 0,0 0 0,-1 0 0,1 0 0,0 0 0,-1 0 0,1 0 0,-1 0 0,0 0 0,1 1 0,-1-1 0,0 0 0,1 0 0,-1 1 0,0-1 0,0 1 0,0-1 0,1 0 0,-3 0 0,2 1 16,-1 0 0,1 0 0,0 0 1,-1 0-1,1 1 0,0-1 0,-1 0 0,1 1 1,0-1-1,0 1 0,-1-1 0,1 1 0,0-1 1,0 1-1,0 0 0,0 0 0,0 0 0,0-1 1,-1 3-1,-44 43 456,3 2 1,-40 60-1,31-41-396,-132 185 56,55-72 521,100-147 90,29-33-642,-1-3 187,9-12-4033,10-12-3010,13-5-720,-24 23 3423</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5:10.114"/>
    </inkml:context>
    <inkml:brush xml:id="br0">
      <inkml:brushProperty name="width" value="0.035" units="cm"/>
      <inkml:brushProperty name="height" value="0.035" units="cm"/>
    </inkml:brush>
  </inkml:definitions>
  <inkml:trace contextRef="#ctx0" brushRef="#br0">1 8 5448,'29'-1'5863,"0"-2"-4499,31-1-1030,544 56 962,-595-51-1280,222 44-2592,-221-43 2098,24 5-2196,-12-9-1827</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8:16.588"/>
    </inkml:context>
    <inkml:brush xml:id="br0">
      <inkml:brushProperty name="width" value="0.035" units="cm"/>
      <inkml:brushProperty name="height" value="0.035" units="cm"/>
    </inkml:brush>
  </inkml:definitions>
  <inkml:trace contextRef="#ctx0" brushRef="#br0">88 94 1560,'-6'-4'998,"0"-1"1,1 0-1,0 0 0,-9-10 1,6 5-126,-6-8 437,12 14-1081,-1 1 0,1 0 1,-1 0-1,0-1 0,1 1 0,-2 1 0,1-1 0,-4-2 0,6 3-1578,8 3 803,13 6 547,-4-3-368,-13-4 1166,-9-7 3506,5 3-4867,21 15-8580,-4-3 6302</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8:17.399"/>
    </inkml:context>
    <inkml:brush xml:id="br0">
      <inkml:brushProperty name="width" value="0.035" units="cm"/>
      <inkml:brushProperty name="height" value="0.035" units="cm"/>
    </inkml:brush>
  </inkml:definitions>
  <inkml:trace contextRef="#ctx0" brushRef="#br0">2099 99 8137,'11'-19'1080,"-4"9"-312,0 0 0,-1-1 0,-1 0 0,0-1 0,5-13 0,-45 49-1026,-173 142 618,-20 23 110,79-56-195,-155 179 0,66-18 107,115-138-246,73-93-94,-225 292 52,-130 235 52,386-562-120,-1-2 1,0 0 0,-43 39-1,53-60-572,7-12-233,8-18-1162,8-16-2281</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8:18.195"/>
    </inkml:context>
    <inkml:brush xml:id="br0">
      <inkml:brushProperty name="width" value="0.035" units="cm"/>
      <inkml:brushProperty name="height" value="0.035" units="cm"/>
    </inkml:brush>
  </inkml:definitions>
  <inkml:trace contextRef="#ctx0" brushRef="#br0">159 286 7437,'0'0'64,"0"0"1,0 0 0,0 0 0,0 0 0,0-1-1,0 1 1,0 0 0,-1 0 0,1 0 0,0 0-1,0 0 1,0 0 0,0 0 0,0 0 0,0 0-1,0 0 1,0 0 0,0-1 0,-1 1 0,1 0-1,0 0 1,0 0 0,0 0 0,0 0 0,0 0-1,0 0 1,-1 0 0,1 0 0,0 0 0,0 0-1,0 0 1,0 0 0,0 0 0,0 0-1,0 0 1,-1 0 0,1 0 0,0 1 0,0-1-1,0 0 1,0 0 0,0 0 0,0 0 0,0 0-1,0 0 1,-1 0 0,1 0 0,0 0 0,0 0-1,0 0 1,0 1 0,0-1 0,0 0 0,0 0-1,0 0 1,0 0 0,0 0 0,0 1 0,-10 11 441,-7 19-897,-5 12 482,3 1 1,1 1-1,2 0 0,3 2 1,1-1-1,3 2 0,1-1 1,-1 80-1,20-142 1881,7-18-1816,122-199-84,-57 101-194,154-220-996,-233 345 788,1 0 0,0 0 0,0 0 0,0 1 0,1-1 0,8-5 0,-10 9-177,-1 0 1,0 0 0,1 1 0,-1 0 0,1-1 0,0 1 0,-1 0-1,1 1 1,3-1 0,9 0-3651</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8:18.628"/>
    </inkml:context>
    <inkml:brush xml:id="br0">
      <inkml:brushProperty name="width" value="0.035" units="cm"/>
      <inkml:brushProperty name="height" value="0.035" units="cm"/>
    </inkml:brush>
  </inkml:definitions>
  <inkml:trace contextRef="#ctx0" brushRef="#br0">12 230 1020,'-2'5'494,"0"-1"0,1 0 0,-1 0 1,1 1-1,0-1 0,0 1 0,0-1 0,1 1 0,0-1 0,0 1 0,0-1 0,1 6 1,0-5-358,0 0 1,0-1-1,1 1 1,-1 0-1,1 0 1,0-1-1,1 1 1,-1-1-1,1 0 1,0 0-1,0 0 1,0 0 0,1 0-1,-1 0 1,1-1-1,0 0 1,0 0-1,0 0 1,1 0-1,-1-1 1,0 1-1,1-1 1,0 0-1,0-1 1,-1 1-1,9 1 1,-2-2 8,1 1-1,-1-2 1,1 1 0,0-2-1,-1 1 1,1-2 0,-1 1 0,1-2-1,-1 1 1,0-1 0,0-1-1,20-10 1,-23 10-108,0-1 1,0 0-1,-1 0 0,1-1 1,-2 0-1,1 0 1,0-1-1,-1 0 0,-1 0 1,1 0-1,-1-1 0,0 1 1,-1-1-1,0-1 1,0 1-1,5-16 0,-6 11-179,0 1-1,0-1 1,-1 1-1,-1-1 0,0 0 1,-1 1-1,-3-25 1,2 32-211,0 0-1,0-1 1,0 1 0,-1 0 0,0 0 0,0 0 0,-1 0 0,1 0-1,-1 0 1,0 1 0,0 0 0,-1-1 0,1 1 0,-1 0 0,0 0-1,0 1 1,0-1 0,0 1 0,-1 0 0,-7-4 0,-16-5-2696</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8:19.048"/>
    </inkml:context>
    <inkml:brush xml:id="br0">
      <inkml:brushProperty name="width" value="0.035" units="cm"/>
      <inkml:brushProperty name="height" value="0.035" units="cm"/>
    </inkml:brush>
  </inkml:definitions>
  <inkml:trace contextRef="#ctx0" brushRef="#br0">37 171 1464,'6'9'846,"-1"-1"-1,0 1 1,0 0-1,-1 1 1,3 9-1,-5-16-690,-1 1 1,0-1-1,-1 0 1,1 0-1,0 1 1,-1-1-1,0 0 1,0 1-1,0-1 1,0 0-1,0 1 1,-1-1-1,1 0 1,-1 1-1,0-1 0,0 0 1,0 0-1,-3 6 1,2-8-100,1 0 0,0 0 0,0 0 0,0 0 0,0 0 0,-1 0 0,1 0 0,-1 0 1,1-1-1,0 1 0,-1 0 0,1-1 0,-1 1 0,1-1 0,-1 0 0,0 1 0,1-1 0,-1 0 0,1 0 0,-1 0 0,0 0 0,1 0 0,-1 0 1,1-1-1,-1 1 0,1 0 0,-1-1 0,1 1 0,-1-1 0,1 0 0,-1 0 0,1 1 0,-1-1 0,1 0 0,0 0 0,0 0 0,-1 0 1,1 0-1,0-1 0,0 1 0,0 0 0,0 0 0,1-1 0,-1 1 0,0-1 0,0 1 0,1-1 0,-1 1 0,1-1 0,-1-2 0,1-2-27,0 1-1,0-1 1,0 1-1,1-1 1,0 1-1,0-1 1,1 1-1,-1 0 1,1 0-1,0-1 0,1 1 1,-1 1-1,1-1 1,6-8-1,4-4-86,1 0-1,20-18 0,-8 10 110,1 1-1,1 2 1,42-27-1,-68 48-56,-1 0 0,1 0 0,0 0-1,0 0 1,-1 0 0,1 1 0,0-1 0,0 0-1,0 1 1,-1 0 0,1-1 0,0 1 0,0 0-1,0 0 1,0 0 0,0 0 0,0 1 0,-1-1 0,1 0-1,0 1 1,0-1 0,3 2 0,-3 0-20,1 0 0,-1 0-1,1 0 1,-1 0 0,0 0 0,0 1 0,0-1 0,0 1 0,0-1 0,0 1 0,-1 0 0,3 4-1,-1 3 1,1 0-1,-1-1 0,-1 1 0,1 1 0,-2-1 1,0 0-1,1 17 0,-4-13-10,0 1-1,0-1 1,-2 0-1,0 0 1,0 0-1,-1-1 1,-1 1-1,0-1 1,-10 15-1,-9 9-2259,-47 56 1,51-66-1375</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8:19.504"/>
    </inkml:context>
    <inkml:brush xml:id="br0">
      <inkml:brushProperty name="width" value="0.035" units="cm"/>
      <inkml:brushProperty name="height" value="0.035" units="cm"/>
    </inkml:brush>
  </inkml:definitions>
  <inkml:trace contextRef="#ctx0" brushRef="#br0">88 72 5505,'-4'47'4602,"-11"37"-4060,3-20-202,8-41-214,0-1 0,-1 0 0,-2 1 0,0-2 0,-1 1 0,-14 24 0,26-87 2156,5 14-2296,0 0-1,2 0 0,0 2 0,2-1 0,1 2 1,29-40-1,-1 11 160,79-78-1,-121 131-178,0 0 0,1-1-1,-1 1 1,0 0-1,0 0 1,1 0 0,-1 0-1,0 0 1,0 0-1,1 0 1,-1 0 0,0 0-1,0 1 1,0-1 0,1 0-1,-1 0 1,0 0-1,0 0 1,1 0 0,-1 0-1,0 0 1,0 1-1,0-1 1,0 0 0,1 0-1,-1 0 1,0 0 0,0 1-1,0-1 1,0 0-1,0 0 1,1 0 0,-1 1-1,0-1 1,0 0-1,0 0 1,0 0 0,0 1-1,0-1 1,0 0 0,0 0-1,0 1 1,0-1-1,0 0 1,7 23-461,1 26 331,-8-7 79,-2 0 0,-2 0 1,-1 0-1,-16 58 0,-6 41-2503,26-137 2201,1 1-1,-1-1 1,1 1 0,0-1 0,0 1 0,1 0 0,-1-1-1,1 1 1,0-1 0,3 8 0,8 0-3747</inkml:trace>
  <inkml:trace contextRef="#ctx0" brushRef="#br0" timeOffset="1">739 143 8333,'-2'-5'2364,"0"2"480,1-2-2844,-1 6-168,0 3-1236,1 6 1056,-6 5 340,-3 9 8,0 9-60,-5 9 36,3 4-24,-3 2-144,-1-2-624,-1-1-324,-3-10-780,0-11-2717</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8:19.906"/>
    </inkml:context>
    <inkml:brush xml:id="br0">
      <inkml:brushProperty name="width" value="0.035" units="cm"/>
      <inkml:brushProperty name="height" value="0.035" units="cm"/>
    </inkml:brush>
  </inkml:definitions>
  <inkml:trace contextRef="#ctx0" brushRef="#br0">50 39 7729,'1'-21'2786,"0"4"-2171,6 33-2150,-7-14 1535,10 34-308,1 0 1,27 58-1,-34-86 98,0 1 0,1-1 0,0 0-1,0-1 1,1 1 0,0-1 0,0 0 0,1 0-1,0-1 1,0 0 0,0 0 0,1-1-1,0 1 1,0-2 0,0 1 0,15 5-1,-16-9 189,-1 0-1,1 0 0,-1 0 0,1-1 1,0 0-1,-1 0 0,1-1 0,-1 0 1,1 0-1,-1 0 0,1-1 0,-1 0 1,0 0-1,0-1 0,0 1 1,0-2-1,6-3 0,12-9 974,-2 0-1,37-35 1,-32 27 181,-4 3-335,-4 4 276,0 0 1,27-16 0,-45 32-1055,1 0-1,-1 1 0,1-1 1,-1 1-1,1-1 0,-1 1 1,1 0-1,0-1 0,-1 1 1,1 0-1,-1 0 0,1 0 1,0 0-1,-1 1 0,1-1 1,-1 0-1,1 1 0,0-1 1,-1 1-1,1-1 0,-1 1 1,0 0-1,1-1 0,-1 1 1,3 2-1,2 2-78,0 0 0,0 0 0,-1 1-1,6 7 1,1 1 57,-1 2 0,0-1-1,-2 2 1,0-1 0,7 19-1,0 3 26,-3 0 0,-1 2 0,-1-1 0,6 54 0,-10-31 56,-3 1 0,-4 63 0,-5-41 64,-4 1 1,-4-1-1,-28 99 0,-97 226 21,113-343-99,-2-1 0,-4-1 0,-52 83 0,78-141-28,-1 0 0,1 0-1,-1-1 1,0 1 0,-1-1-1,1-1 1,-1 1 0,0-1-1,-1 0 1,1-1 0,-1 1-1,0-2 1,0 1 0,0-1-1,-1 0 1,1-1 0,-1 0-1,-13 2 1,11-4 54,0 0 0,1-1 0,-1 0 0,0 0-1,1-1 1,-1 0 0,1-1 0,-1 0 0,1-1 0,0 0 0,0-1 0,1 0 0,-14-10-1,11 7-7,0-1 0,1-1 0,1 0-1,0 0 1,0-1 0,1-1-1,0 1 1,1-2 0,0 1-1,1-1 1,1 0 0,0 0-1,0-1 1,1 0 0,1 0-1,1 0 1,0 0 0,-2-23-1,4 10-26,0-1 0,2 0 0,1 0 0,1 1 0,1-1 0,2 1 0,1 0 0,12-33 0,-3 22-56,2 1 0,1 0 1,1 2-1,2 0 1,2 1-1,42-46 1,-10 21-98,3 3 0,76-56 0,-61 54-37,4 4 1,1 3 0,3 3-1,2 4 1,154-57 0,-166 78-14,1 3 1,1 3-1,0 3 1,1 4-1,144-2 1,-210 12 126,59 4-34,-63-3-10,-1-1 0,0 1 0,0 0 0,0 0-1,0 0 1,0 0 0,0 1 0,0 0 0,0 0 0,-1 0 0,1 0 0,-1 0 0,7 6-1,-9-6-22,0-1-1,-1 1 1,1-1-1,0 0 1,-1 1-1,1 0 0,-1-1 1,1 1-1,-1-1 1,0 1-1,1 0 0,-1-1 1,0 1-1,0-1 1,0 1-1,-1 0 1,1-1-1,0 1 0,0-1 1,-1 1-1,1 0 1,-1-1-1,0 1 1,0 1-1,-2 2-221,-1 1 0,1 0 0,-1-1 0,-7 9 0,-34 27-2298,-17-1-3301</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8:22.591"/>
    </inkml:context>
    <inkml:brush xml:id="br0">
      <inkml:brushProperty name="width" value="0.035" units="cm"/>
      <inkml:brushProperty name="height" value="0.035" units="cm"/>
    </inkml:brush>
  </inkml:definitions>
  <inkml:trace contextRef="#ctx0" brushRef="#br0">35 102 1824,'-2'-1'416,"0"1"-1,0-1 1,0 0-1,0 0 0,0 0 1,0-1-1,0 1 1,0 0-1,0-1 1,1 1-1,-1-1 1,0 0-1,1 1 1,-2-4-1,-3-8 6460,61 10-4806,199-25-1131,-109 10-772,185 1 0,-269 18-225,117 17-1,-165-17 146,-10 0-246,-8-2-869,2-7-7220,-4 5 2922</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8:23.011"/>
    </inkml:context>
    <inkml:brush xml:id="br0">
      <inkml:brushProperty name="width" value="0.035" units="cm"/>
      <inkml:brushProperty name="height" value="0.035" units="cm"/>
    </inkml:brush>
  </inkml:definitions>
  <inkml:trace contextRef="#ctx0" brushRef="#br0">27 23 7857,'-5'-3'1842,"-16"-12"3335,21 15-5164,0-1-1,0 1 1,0 0-1,0 0 1,0 0 0,0 0-1,0 0 1,0 0-1,0 0 1,0 0-1,0 0 1,0 0-1,-1 0 1,1 0 0,0 0-1,0 0 1,0-1-1,0 1 1,0 0-1,0 0 1,0 0 0,0 0-1,0 0 1,0 0-1,0 0 1,0 0-1,0 0 1,0-1 0,0 1-1,0 0 1,0 0-1,0 0 1,0 0-1,0 0 1,0 0 0,0 0-1,0 0 1,0 0-1,1-1 1,-1 1-1,0 0 1,0 0-1,0 0 1,0 0 0,0 0-1,0 0 1,0 0-1,0 0 1,0 0-1,0 0 1,0 0 0,0 0-1,0 0 1,1 0-1,-1 0 1,0 0-1,0 0 1,0 0 0,0 0-1,0 0 1,17 1-173,21 7 257,138 24 670,110-11-80,78 10-390,-354-30-819,8 2 1411,-33-2-8357,2-1 3531</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8:23.497"/>
    </inkml:context>
    <inkml:brush xml:id="br0">
      <inkml:brushProperty name="width" value="0.035" units="cm"/>
      <inkml:brushProperty name="height" value="0.035" units="cm"/>
    </inkml:brush>
  </inkml:definitions>
  <inkml:trace contextRef="#ctx0" brushRef="#br0">48 28 2196,'-13'-6'6591,"9"5"-5908,0-1-1,0 0 1,1 0-1,-1 0 1,1 0-1,-1-1 1,-5-4-1,37 12 96,-3 2-638,1-1 1,-1-1 0,36 1-1,334 12 598,59 5-357,-419-18-239,28 3-480,-42-8 1042,-21 0-672,0 0 0,0 0-1,0 0 1,0 0 0,1 0 0,-1 0-1,0 0 1,0 0 0,0 0 0,0 0-1,0 0 1,1 0 0,-1 0 0,0 0 0,0 0-1,0 0 1,0 0 0,0-1 0,0 1-1,1 0 1,-1 0 0,0 0 0,0 0-1,0 0 1,0 0 0,0 0 0,0-1 0,0 1-1,0 0 1,0 0 0,1 0 0,-1 0-1,0 0 1,0-1 0,0 1 0,0 0 0,0 0-1,0 0 1,0 0 0,0 0 0,0-1-1,0 1 1,0 0 0,0 0 0,0 0-1,0 0 1,0 0 0,0-1 0,0 1 0,-1 0-1,1 0 1,0 0 0,0 0 0,0 0-1,0-1 1,0 1 0,0 0 0,0 0-1,0 0 1,0 0 0,-1 0 0,-6-10-522,-10-8 91,5 13-9445,-2 7 5485</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5:10.502"/>
    </inkml:context>
    <inkml:brush xml:id="br0">
      <inkml:brushProperty name="width" value="0.035" units="cm"/>
      <inkml:brushProperty name="height" value="0.035" units="cm"/>
    </inkml:brush>
  </inkml:definitions>
  <inkml:trace contextRef="#ctx0" brushRef="#br0">1 60 9033,'17'-14'2772,"17"4"-2878,-23 7 328,34-7 49,1 1 0,0 3 0,69-1 0,138 13-278,-239-5 11,542 32-61,-523-30-718,-1 1-1,1 2 0,37 11 1,-59-13-294,-12 0-558,-18 1-1174,-12-1 19</inkml:trace>
  <inkml:trace contextRef="#ctx0" brushRef="#br0" timeOffset="1">316 50 4720,'-1'-1'228,"1"1"-1,0-1 0,-1 1 0,1-1 0,-1 1 0,1-1 1,0 1-1,0-1 0,-1 1 0,1-1 0,0 1 0,0-1 1,-1 0-1,1 1 0,0-1 0,0 1 0,0-1 0,0 0 1,0 1-1,0-1 0,0 1 0,0-1 0,0 0 0,0 0 1,13-7 1693,31 5-2383,-29 2 1130,102 0-369,184 22-1,-259-17-271,297 47-83,-327-48-492,1 0 0,0 1 0,-1 1 0,0 0 0,0 1 0,0 0 0,-1 1 0,17 12 0,-7 0-4639</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8:24.193"/>
    </inkml:context>
    <inkml:brush xml:id="br0">
      <inkml:brushProperty name="width" value="0.035" units="cm"/>
      <inkml:brushProperty name="height" value="0.035" units="cm"/>
    </inkml:brush>
  </inkml:definitions>
  <inkml:trace contextRef="#ctx0" brushRef="#br0">38 70 4984,'-2'-1'3240,"-21"-11"2065,22 12-5171,0 0 0,1-1 0,-1 1-1,0 0 1,1-1 0,-1 1 0,0-1-1,1 1 1,-1-1 0,0 1 0,1-1-1,-1 1 1,1-1 0,-1 1 0,1-1-1,-1 0 1,1 1 0,0-1 0,-1 0-1,1 1 1,0-1 0,-1-1 0,3 1-158,1 1 1,-1-1 0,1 1-1,-1 0 1,0 0 0,1 0-1,-1 0 1,0 0 0,1 1-1,-1-1 1,0 1 0,4 0-1,4 1 43,91 7 184,1-6-1,135-11 0,16 0-74,-135 8-58,149 4 10,-166 1 104,-117-12 3666,-30-34-3501,45 41-381,-1 0-1012,17 0-10793,-7-1 10469,5-1-2140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8:28.951"/>
    </inkml:context>
    <inkml:brush xml:id="br0">
      <inkml:brushProperty name="width" value="0.035" units="cm"/>
      <inkml:brushProperty name="height" value="0.035" units="cm"/>
    </inkml:brush>
  </inkml:definitions>
  <inkml:trace contextRef="#ctx0" brushRef="#br0">294 137 1524,'2'-5'936,"1"-1"0,0 1 1,0-1-1,1 1 0,-1 0 0,1 0 0,5-5 0,-2 4-553,-1 0 0,1 1 0,0 0 0,12-7 0,-4 5-356,0 0 0,1 1 0,0 1 0,30-7 0,11 3 448,0 3 0,93 2 0,-153 5-575,-1-1 1,1 1-1,-1 0 0,1 0 1,0 0-1,-1 1 1,-3 1-1,-14 5 82,-18 2 208,0-2 1,0-2-1,-78 2 1,-122-17 127,32 0-150,207 9-199,0 0 0,0 0 0,0 0 0,0 0 1,0 0-1,0 0 0,0 0 0,0 0 0,0 0 0,0 0 0,1 0 0,-1 0 0,0 1 0,0-1 0,0 0 0,0 0 0,0 0 0,0 0 0,0 0 1,0 0-1,0 0 0,-1 0 0,1 0 0,0 0 0,0 0 0,18 4 48,29 4 480,427 7-23,-405-16-534,78-13 0,-278 30 106,-2-6-1,-161-9 1,130-3 749,125 7-931,39-5 128,0 0 0,0 0 0,-1 0 0,1 0 0,0 0 0,0 0 1,0 0-1,-1 0 0,1 0 0,0 0 0,0 0 0,0 0 0,0 0 0,-1 0 0,1 0 0,0 1 0,0-1 1,0 0-1,0 0 0,-1 0 0,1 0 0,0 0 0,0 1 0,0-1 0,0 0 0,0 0 0,0 0 1,0 1-1,0-1 0,-1 0 0,1 0 0,0 0 0,0 1 0,0-1 0,0 0 0,0 0 0,0 0 0,0 1 1,0-1-1,0 0 0,0 0 0,0 0 0,1 1 0,-1-1 0,0 0 0,19 11-156,10-3 313,-1 0 0,2-2 1,-1-1-1,31 1 0,114-1 34,-141-4-140,224-12-840,-194 6-162,-58 5 541,-1-1-1,1 1 1,-1 0-1,0 0 1,1 1-1,6 1 1,-11-2 325,0 0 0,1 0 0,-1 0 0,0 0 0,0 0 0,1 0 0,-1 1 0,0-1 0,0 0 0,0 0 0,1 0 0,-1 0 0,0 1 0,0-1 1,0 0-1,0 0 0,1 0 0,-1 0 0,0 1 0,0-1 0,0 0 0,0 0 0,0 1 0,0-1 0,0 0 0,0 0 0,0 1 0,0-1 0,1 0 0,-1 0 0,0 1 0,-1-1 0,1 0 0,0 0 0,0 1 0,0-1 0,0 0 0,-14 15-2372,-6 0 371</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8:29.542"/>
    </inkml:context>
    <inkml:brush xml:id="br0">
      <inkml:brushProperty name="width" value="0.035" units="cm"/>
      <inkml:brushProperty name="height" value="0.035" units="cm"/>
    </inkml:brush>
  </inkml:definitions>
  <inkml:trace contextRef="#ctx0" brushRef="#br0">574 12 3048,'54'-10'4244,"-37"9"-4039,0 1 0,0 0 0,0 1 0,-1 1 1,31 7-1,-45-9-191,-1 1 1,0-1 0,1 1-1,-1-1 1,1 1-1,-1-1 1,0 1 0,1 0-1,-1 0 1,0-1-1,0 1 1,0 0 0,1 0-1,0 2 1,-2-3-9,1 1 1,-1-1 0,0 1 0,0-1-1,0 1 1,0-1 0,0 1-1,0-1 1,0 0 0,0 1 0,0-1-1,0 1 1,0-1 0,0 1-1,0-1 1,-1 1 0,1-1-1,0 1 1,0-1 0,0 0 0,-1 1-1,1-1 1,0 0 0,0 1-1,-1-1 1,1 1 0,0-1 0,-1 0-1,0 1 1,-3 2 135,-1 1 0,0-1 0,0 0 0,0 0 0,-10 3 0,-18 5 265,0-2 0,0 0 0,0-3 0,-1 0-1,0-3 1,-59 0 0,-203-28 935,286 24-1203,-11-2-551,32 7-344,112 19 1098,235 14-1,-352-37-339,111 5 104,120-10 0,-187 2 78,-77-3 442,-147 0-846,-218-14 272,277 9-42,-155-6 1154,266 17-1194,0 0 0,-1 0-1,1 1 1,-1-1 0,1 1-1,-8 2 1,12-3 19,0 0 1,0 0 0,-1 0-1,1 0 1,0 1-1,0-1 1,0 0 0,0 0-1,-1 0 1,1 0 0,0 0-1,0 1 1,0-1-1,0 0 1,0 0 0,0 0-1,0 0 1,-1 0 0,1 1-1,0-1 1,0 0-1,0 0 1,0 0 0,0 1-1,0-1 1,0 0-1,0 0 1,0 0 0,0 1-1,0-1 1,0 0 0,0 0-1,0 0 1,0 1-1,0-1 1,0 0 0,1 0-1,-1 0 1,0 0-1,0 1 1,0-1 0,0 0-1,0 0 1,0 0 0,0 0-1,1 0 1,-1 1-1,20 11-228,-6-6 292,1-1 0,-1 0 0,1-1 0,0-1 0,21 2 0,70 0 63,-76-4-108,66 1-538,143-14 0,-29-24-4552,-143 18 543</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8:30.632"/>
    </inkml:context>
    <inkml:brush xml:id="br0">
      <inkml:brushProperty name="width" value="0.035" units="cm"/>
      <inkml:brushProperty name="height" value="0.035" units="cm"/>
    </inkml:brush>
  </inkml:definitions>
  <inkml:trace contextRef="#ctx0" brushRef="#br0">134 88 828,'-2'1'7379,"-2"5"-4907,-11 25-3724,12-24 2284,-91 176-148,82-167-106,9-15 1223,4-11 913,0 6-2827,2-8-78,0 0 0,1 0 0,0 0 0,1 1 0,0 0 0,1 0 0,0 1 0,1-1 0,0 1 0,1 1 1,8-10-1,5 0-247,1 2 1,1 0-1,0 1 1,1 2-1,0 0 1,1 1 0,1 2-1,47-14 1,-42 16-1323,1 1 0,0 3 0,1 0 0,35 0 0,-38 5-2703</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8:31.070"/>
    </inkml:context>
    <inkml:brush xml:id="br0">
      <inkml:brushProperty name="width" value="0.035" units="cm"/>
      <inkml:brushProperty name="height" value="0.035" units="cm"/>
    </inkml:brush>
  </inkml:definitions>
  <inkml:trace contextRef="#ctx0" brushRef="#br0">57 246 2628,'49'0'2258,"72"-10"0,-100 6-2232,-1 0 0,1-1 0,-1-1 0,0 0 0,0-2 1,19-10-1,-33 14 88,0 0 0,-1 0 0,1-1 0,0 1 1,-1-1-1,0 0 0,-1-1 0,1 1 1,-1-1-1,0 0 0,0 0 0,5-12 0,-8 15-80,0 0 0,0 1 0,0-1 0,0 0 0,-1 1-1,1-1 1,-1 0 0,0 0 0,0 0 0,0 1 0,0-1-1,0 0 1,0 0 0,-1 0 0,0 1 0,1-1 0,-1 0-1,0 1 1,0-1 0,-1 0 0,1 1 0,0 0 0,-1-1 0,0 1-1,1 0 1,-1 0 0,0-1 0,0 1 0,0 1 0,-1-1-1,1 0 1,0 1 0,-1-1 0,1 1 0,-4-2 0,-2 0-28,0-1 1,0 2 0,-1-1 0,1 1-1,-1 0 1,0 1 0,0 0 0,1 1 0,-1 0-1,0 0 1,0 0 0,0 1 0,1 1-1,-1 0 1,0 0 0,-13 5 0,3 1 9,-1 0 0,1 1 0,1 1 0,0 1 0,-32 24 0,39-25-25,-1 0 0,2 1 1,0 0-1,0 0 0,1 1 0,0 0 0,1 1 1,1 0-1,0 0 0,-8 21 0,13-28 29,0 0 0,0-1-1,1 1 1,0 0 0,0 0 0,0 0-1,1 0 1,0 0 0,0 0 0,1 0-1,-1 0 1,1-1 0,0 1 0,1 0-1,-1 0 1,1-1 0,1 1 0,-1-1-1,1 1 1,0-1 0,0 0 0,0 0-1,1 0 1,-1-1 0,1 1 0,1-1-1,-1 0 1,9 7 0,-1-3-60,0-1 0,0 0 0,1-1 0,0-1 0,0 0 0,0 0 0,1-2 0,-1 1 0,1-2 0,25 2 1,-18-3-692,0 0 0,0-2 0,0-1-1,0 0 1,-1-2 0,33-9 0,-6-3-1661</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8:31.508"/>
    </inkml:context>
    <inkml:brush xml:id="br0">
      <inkml:brushProperty name="width" value="0.035" units="cm"/>
      <inkml:brushProperty name="height" value="0.035" units="cm"/>
    </inkml:brush>
  </inkml:definitions>
  <inkml:trace contextRef="#ctx0" brushRef="#br0">454 6 2388,'0'0'112,"0"0"0,0 0 0,0 0 0,0 0 0,-1 0-1,1 0 1,0 0 0,0 0 0,0 0 0,0 0 0,0 0 0,0 0 0,-1 0-1,1 0 1,0 0 0,0 0 0,0 0 0,0 0 0,0-1 0,0 1 0,0 0-1,0 0 1,-1 0 0,1 0 0,0 0 0,0 0 0,0 0 0,0-1 0,0 1-1,0 0 1,0 0 0,0 0 0,0 0 0,0 0 0,0 0 0,0-1 0,0 1-1,0 0 1,0 0 0,0 0 0,0 0 0,0 0 0,0-1 0,0 1 0,0 0-1,0 0 1,0 0 0,0 0 0,0 0 0,0 0 0,0 0 0,0-1-1,1 1 1,-1 0 0,0 0 0,0 0 0,0 0 0,0 0 0,0 0 0,0 0-1,0 0 1,0 0 0,1-1 0,-16 11 851,-18 18-1319,2 3 639,2 2 1,0 1-1,3 2 0,-41 69 1,-62 169-251,117-246-306,-3 11-1716,-41 70 1,46-96-323</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8:31.941"/>
    </inkml:context>
    <inkml:brush xml:id="br0">
      <inkml:brushProperty name="width" value="0.035" units="cm"/>
      <inkml:brushProperty name="height" value="0.035" units="cm"/>
    </inkml:brush>
  </inkml:definitions>
  <inkml:trace contextRef="#ctx0" brushRef="#br0">0 116 7353,'5'-6'156,"0"1"0,0 0 0,0 0 0,0 1 0,1-1 0,0 1 0,0 0 0,0 1 0,0-1 0,1 1 0,-1 0 0,1 1 0,9-3 0,15-3-496,52-6 0,-64 11 512,141-15 318,195 3 0,-362 25-206,1 0-1,0 0 1,1 1 0,0-1-1,-6 21 1,10-28-267,1-1 0,-1 0 0,1 0 0,0 0 0,-1 0 0,1 1 0,0-1 0,0 0 0,0 0 0,1 1 0,-1-1 0,0 0 0,1 0 0,0 0 0,-1 0 0,1 0 0,0 0 0,0 0 0,0 0 0,0 0 0,1 0 0,-1 0 0,2 2 0,1-2 27,-1 0 1,0 0 0,1 0-1,-1 0 1,1-1 0,-1 1-1,1-1 1,0 0 0,-1 0-1,1 0 1,0-1-1,6 1 1,9 0-33,-1-1 0,0-1 0,0 0 0,0-2 0,23-5 0,-28 5 19,1-1 0,-1-1 0,0 1 0,-1-2 0,1 0 0,-1-1 0,17-12 0,-20 9 334,-18 9-1067,-18 9-253,17-3 974,1 1 0,0 1 1,-12 10-1,19-16-21,1 0 0,-1 0 1,1 0-1,-1 1 0,1-1 1,-1 1-1,1-1 0,0 1 1,0 0-1,0-1 0,0 1 1,0 0-1,0 0 0,1 0 1,-1-1-1,0 1 0,1 0 1,-1 0-1,1 0 0,0 0 1,0 0-1,0 0 0,0 0 1,0 0-1,0 0 0,0 0 1,2 3-1,-1-3 32,0 0 0,1-1 0,-1 1 0,1-1 0,0 1-1,-1-1 1,1 0 0,0 1 0,0-1 0,0 0 0,0 0 0,0 0 0,0-1 0,0 1 0,0 0-1,4 0 1,41 6 295,-38-7-274,43 3-14,0-3 1,-1-2-1,1-3 0,76-15 0,-102 72-853,-23-45 820,31 48-1784,-7-25-2546</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8:33.698"/>
    </inkml:context>
    <inkml:brush xml:id="br0">
      <inkml:brushProperty name="width" value="0.035" units="cm"/>
      <inkml:brushProperty name="height" value="0.035" units="cm"/>
    </inkml:brush>
  </inkml:definitions>
  <inkml:trace contextRef="#ctx0" brushRef="#br0">6272 73 6693,'2'-5'1028,"0"1"0,0-1 0,1 1 1,0 0-1,0-1 0,4-3 1,12-21 1586,-19 28-2563,0 1 0,0 0 1,0 0-1,0 0 0,1-1 1,-1 1-1,0 0 0,0 0 1,0 0-1,0-1 0,0 1 1,0 0-1,0 0 0,0-1 1,0 1-1,0 0 0,0 0 1,0 0-1,0-1 0,0 1 1,-1 0-1,1 0 0,0 0 1,0-1-1,0 1 0,0 0 1,0 0-1,0 0 0,0-1 1,-1 1-1,1 0 0,0 0 1,0 0-1,0 0 0,0 0 1,-1-1-1,1 1 0,0 0 1,-1 0-1,-11-1 1927,-11 6-940,-21 13-596,1 1 0,-61 38 0,61-32-410,-111 67 88,-337 207-58,76-55 42,-363 233 127,-516 460-326,866-578 27,19 20 35,-52 47 22,-149 143-181,12-10 196,403-406 183,5-4-337,187-146 117,-9 8 80,10-7-114,4-4-188,3-1-503,-1 0 0,1 0 0,-1 0 0,1 1 0,0-1-1,-1 1 1,1 0 0,-1 1 0,6 0 0,-1 0-277,0 0 0,0-1 0,0 0 0,15-2 1,84-19-6925</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8:37.330"/>
    </inkml:context>
    <inkml:brush xml:id="br0">
      <inkml:brushProperty name="width" value="0.035" units="cm"/>
      <inkml:brushProperty name="height" value="0.035" units="cm"/>
    </inkml:brush>
  </inkml:definitions>
  <inkml:trace contextRef="#ctx0" brushRef="#br0">50 74 4620,'-1'0'61,"-35"-9"7977,23 5-5884,21 5 2249,-1-1-4133,1 0 0,-1 0 1,1-1-1,-1 0 0,1 0 0,7-3 1,12-1 241,315-36 725,-235 33-1143,132 8 1,-152 5-41,149 30 0,-207-28-2162,-22-4 727,1-1 1,-1 0-1,1-1 0,0 0 0,0 0 0,-1 0 0,12-2 1,-4-1-2939</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8:37.923"/>
    </inkml:context>
    <inkml:brush xml:id="br0">
      <inkml:brushProperty name="width" value="0.035" units="cm"/>
      <inkml:brushProperty name="height" value="0.035" units="cm"/>
    </inkml:brush>
  </inkml:definitions>
  <inkml:trace contextRef="#ctx0" brushRef="#br0">155 1 5629,'-4'0'9177,"4"0"-9036,3 11 3131,7 14-2515,12 7-334,2-1 1,1-2 0,1 0 0,43 36-1,128 84-403,-96-77 141,-90-64-148,0 0-10,0 1 0,17 16 0,-26-23 7,0-1-1,-1 1 1,1 0 0,-1 0-1,1 0 1,-1 0 0,0 0-1,1 1 1,-1-1 0,0 0 0,-1 0-1,1 1 1,0-1 0,-1 1-1,1-1 1,-1 1 0,0-1-1,1 1 1,-1-1 0,-1 1-1,1 3 1,-8 15 222,1-1 1,-2 0-1,-1-1 1,-1 0-1,-15 22 0,-72 83 356,-169 168-83,79-91-58,168-179-393,8-11-51,2 1-1,-1 0 1,1 1-1,-11 20 1,25-60-3383,-5 23 2795,1 0 1,0 0-1,1 0 0,-1 0 1,1 0-1,0 1 0,2-8 1,15-24-5276,10-12-2898</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5:10.891"/>
    </inkml:context>
    <inkml:brush xml:id="br0">
      <inkml:brushProperty name="width" value="0.035" units="cm"/>
      <inkml:brushProperty name="height" value="0.035" units="cm"/>
    </inkml:brush>
  </inkml:definitions>
  <inkml:trace contextRef="#ctx0" brushRef="#br0">1 12 3768,'2'-9'8300,"7"7"-6014,18 6-3899,-17-2 2427,275 50-362,196 27-602,-338-56 181,-84-13-1667,8 1-4064,-40-8 576</inkml:trace>
  <inkml:trace contextRef="#ctx0" brushRef="#br0" timeOffset="1">259 86 8177,'13'8'3469,"13"1"-3435,-10-4 359,77 25-7,0-5 0,119 17-1,-159-33-326,117 27-477,-54-3-6136,-99-28 1185</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8:42.143"/>
    </inkml:context>
    <inkml:brush xml:id="br0">
      <inkml:brushProperty name="width" value="0.035" units="cm"/>
      <inkml:brushProperty name="height" value="0.035" units="cm"/>
    </inkml:brush>
  </inkml:definitions>
  <inkml:trace contextRef="#ctx0" brushRef="#br0">2480 28 7785,'-1'-21'3176,"1"21"-3110,0 0 1,0-1 0,0 1-1,0-1 1,-1 1-1,1 0 1,0-1 0,0 1-1,0 0 1,-1 0-1,1-1 1,0 1-1,-1 0 1,1-1 0,0 1-1,-1 0 1,1 0-1,0 0 1,-1-1 0,1 1-1,0 0 1,-1 0-1,1 0 1,0 0-1,-1 0 1,1 0 0,-1 0-1,-3 0 14,0 1 1,0 0-1,1 1 0,-1-1 0,0 1 1,1-1-1,0 1 0,-4 2 0,-115 73 1306,-20 24-578,-67 55-23,-462 397 769,-140 202-1184,465-442 1716,316-287-1891,13-11-104,-1-1 1,0 0 0,-32 18 0,53-34-754,0 0 0,0-1-1,-1 1 1,1-1 0,-1 0 0,1 1 0,-1-1-1,0 0 1,0 0 0,0-1 0,2-4 0,1 0-1293,17-30-5902</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8:42.954"/>
    </inkml:context>
    <inkml:brush xml:id="br0">
      <inkml:brushProperty name="width" value="0.035" units="cm"/>
      <inkml:brushProperty name="height" value="0.035" units="cm"/>
    </inkml:brush>
  </inkml:definitions>
  <inkml:trace contextRef="#ctx0" brushRef="#br0">108 124 8065,'6'5'2910,"6"18"-2980,-11-21 262,3 12-81,0-1 0,-1 1 0,-1 0 0,0 0 0,-1 0 0,0 1 0,-1-1 0,-1 0 0,0 0 0,-6 27 0,-4 2 20,-1 0 0,-20 48 0,26-77-77,0 4 52,0-1 0,-2 0 0,0-1 0,-1 0 0,0 0 0,-18 22 0,35-66 2753,-7 20-2687,7-24-136,2 1-1,1-1 1,2 2-1,1 0 1,1 0-1,21-30 1,12-10-366,66-75 0,-110 140 202,21-24-445,46-43-1,-61 64-127,1 0 0,0 0 1,13-6-1,-16 10-479,0 0-1,0 1 1,0 0 0,1 0-1,13-2 1,-6 3-2367</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8:43.375"/>
    </inkml:context>
    <inkml:brush xml:id="br0">
      <inkml:brushProperty name="width" value="0.035" units="cm"/>
      <inkml:brushProperty name="height" value="0.035" units="cm"/>
    </inkml:brush>
  </inkml:definitions>
  <inkml:trace contextRef="#ctx0" brushRef="#br0">53 1 1680,'-10'20'3598,"-11"37"0,15-38-2835,2 0 1,-5 32 0,8-42-672,0 0 1,0 0 0,1 1-1,1-1 1,-1 0-1,1 0 1,1 0 0,0 0-1,0 0 1,1 0-1,0 0 1,0 0 0,1-1-1,0 0 1,1 0 0,8 13-1,-9-18 33,-1 1 0,0-1-1,1 0 1,0 0 0,0 0-1,0 0 1,0-1 0,0 0-1,0 0 1,1 0 0,-1 0-1,1 0 1,0-1 0,-1 0 0,9 1-1,-5-1-14,0-1 0,1-1 0,-1 1 0,1-1 0,-1 0 0,0-1 1,0 0-1,11-4 0,-1-2-59,0 0 0,0-1 0,-1-1 0,-1 0 0,0-1 0,0-1 0,14-14 0,-18 13-356,1 0-1,-2 0 0,0-1 0,17-28 0,-23 34-230,-1-1-1,0 0 1,-1 0 0,1 0-1,-2-1 1,1 1 0,-2-1 0,1 1-1,-1-1 1,0-13 0,-4-12-3503</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8:43.794"/>
    </inkml:context>
    <inkml:brush xml:id="br0">
      <inkml:brushProperty name="width" value="0.035" units="cm"/>
      <inkml:brushProperty name="height" value="0.035" units="cm"/>
    </inkml:brush>
  </inkml:definitions>
  <inkml:trace contextRef="#ctx0" brushRef="#br0">85 74 3880,'18'40'5138,"-14"-30"-4543,-1 0 0,0 0 0,0 0 1,1 18-1,-3-24-508,-1-1 0,0 1 0,0 0 0,0 0 0,-1 0 1,1 0-1,-1-1 0,0 1 0,0 0 0,0-1 0,0 1 0,-1 0 0,1-1 1,-1 1-1,0-1 0,0 0 0,0 0 0,0 0 0,-1 0 0,0 0 0,1 0 1,-1-1-1,0 1 0,0-1 0,0 0 0,-1 0 0,-4 3 0,3-2-36,0-1 0,0 0 0,0 0-1,0 0 1,0-1 0,0 1 0,-9 0-1,13-2-60,0 0 0,0 0 0,0 0 1,1 0-1,-1 0 0,0-1 0,0 1 0,0 0 0,1 0 0,-1-1 0,0 1 0,1 0 0,-1-1 0,0 1 0,1-1 0,-1 1 0,0-1 0,1 1 0,-1-1 0,1 1 0,-1-1 0,0 0 0,0-1-22,1 0 0,-1 1 1,1-1-1,-1 0 0,1 0 0,0 1 1,0-1-1,0 0 0,0 0 0,0 0 1,0 1-1,0-1 0,1-3 0,2-9-95,1 1-1,1-1 0,0 1 1,1 1-1,0-1 0,1 1 0,0 0 1,1 0-1,11-12 0,-7 9 88,1 1-1,0 1 1,1 0 0,0 1-1,1 0 1,21-12-1,-33 22 65,0 1 1,0-1-1,0 1 0,0 0 1,0-1-1,0 1 1,0 1-1,0-1 0,0 0 1,0 1-1,0 0 0,1 0 1,-1-1-1,0 2 0,0-1 1,0 0-1,1 1 0,-1 0 1,0-1-1,0 1 0,0 0 1,4 2-1,-4 0-5,0-1 0,0 0-1,0 1 1,0 0 0,0 0 0,-1 0 0,1 0-1,-1 0 1,0 0 0,0 0 0,0 1 0,0-1 0,-1 1-1,0 0 1,1-1 0,-1 1 0,0 0 0,0 5 0,0 5 18,0 0 1,-1 0 0,0-1 0,-1 1 0,-1 0-1,0 0 1,-1-1 0,-1 1 0,0-1-1,-8 19 1,-2-1-1001,-1-1 1,-2 0-1,-21 29 0,24-41-1487,2-5-1127</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8:44.263"/>
    </inkml:context>
    <inkml:brush xml:id="br0">
      <inkml:brushProperty name="width" value="0.035" units="cm"/>
      <inkml:brushProperty name="height" value="0.035" units="cm"/>
    </inkml:brush>
  </inkml:definitions>
  <inkml:trace contextRef="#ctx0" brushRef="#br0">52 265 8333,'4'52'2645,"-2"-39"-2494,-1 0 0,0 0-1,-2 18 1,1-21 23,-1-1 1,0 1-1,-1-1 1,0 1-1,-1-1 1,0 0-1,0 0 0,-1 0 1,0 0-1,0-1 1,-1 1-1,0-1 0,-1 0 1,-9 10-1,16-21-96,1 0 0,-1 0 0,1-1 0,-1 1-1,0-1 1,-1 1 0,1-1 0,0-7 0,2-4-181,2-4-16,1 0 0,1 0-1,1 1 1,1-1 0,21-32-1,-13 26 102,1 1 0,2 0 0,27-26 0,-45 47 43,1 1 1,-1-1 0,1 1 0,0 0 0,0-1-1,0 1 1,0 1 0,0-1 0,1 0-1,-1 1 1,0 0 0,1-1 0,4 0 0,-6 3-31,-1-1 0,1 0 0,0 1 1,0-1-1,0 1 0,0-1 0,-1 1 1,1 0-1,0 0 0,-1 0 0,1 0 1,-1 0-1,1 0 0,-1 0 0,1 1 1,-1-1-1,0 0 0,0 1 0,1-1 1,-1 1-1,0-1 0,0 1 0,-1 0 1,1 0-1,0-1 0,0 3 0,5 11 88,0 0 1,-1 0-1,-1 1 0,-1-1 0,0 1 0,-1 0 0,0 0 1,-2-1-1,0 1 0,0 0 0,-4 20 0,-1-9-939,-14 51 0,9-45-3060,-16 30 0,23-57-721</inkml:trace>
  <inkml:trace contextRef="#ctx0" brushRef="#br0" timeOffset="1">622 359 9789,'0'0'4236,"-2"0"-4236,1 3-636,-1-1 168,0 3 384,-3 5 84,0 3 48,-1 7 0,-6 3 36,-1 3-84,-4 3-588,-3-1-636,2-4-672,-1-5-2053</inkml:trace>
  <inkml:trace contextRef="#ctx0" brushRef="#br0" timeOffset="2">864 5 8177,'3'-3'2064,"-1"1"-1344,-1 2-720,6 0-48,0 5-648,1 4 408,4 2 48,3 7-108,0 7-240,0 2-612,0 4-648,2-1-457</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8:44.885"/>
    </inkml:context>
    <inkml:brush xml:id="br0">
      <inkml:brushProperty name="width" value="0.035" units="cm"/>
      <inkml:brushProperty name="height" value="0.035" units="cm"/>
    </inkml:brush>
  </inkml:definitions>
  <inkml:trace contextRef="#ctx0" brushRef="#br0">552 15 2436,'16'-10'7634,"-7"6"-5099,-6 19-1789,0 49-197,-2-44-436,0 1 0,-1-1-1,-4 40 1,2-51-237,1-7 186,1 0 0,-1 0 0,1 0 0,-1 0 0,1 1 0,0-1 1,0 0-1,0 0 0,0 0 0,0 1 0,1 1 0,8-2 727,10-11-66,62-42-416,-48 29-419,61-31 1,-91 52 76,0-1 0,0 1 0,-1 0 0,1 0 0,0 0 0,0 0 0,0 0 0,0 1 0,0-1 0,1 1 0,-1 0 0,0 0 0,0 0 0,0 0 0,0 1 0,0-1 0,0 1 1,0 0-1,0 0 0,0 0 0,0 0 0,0 0 0,0 1 0,-1-1 0,1 1 0,-1 0 0,1 0 0,-1 0 0,1 0 0,-1 0 0,0 0 0,0 1 0,0-1 0,0 1 0,-1-1 1,1 1-1,1 3 0,2 6 63,0 0 1,-1 1-1,0-1 1,-1 1-1,0 0 0,-1 0 1,1 21-1,-3-3 41,-1 0-1,-1-1 0,-2 1 0,-1-1 0,-1 0 0,-2-1 0,-11 30 0,-3-3-14,-3-1 0,-46 77-1,-225 290 246,279-400-293,-93 113-2,95-117-5,-75 77-3,79-85 11,0-1 0,0 0 1,-1 0-1,-1-1 0,1 0 0,-21 8 1,29-14 13,0-1 0,0 1 0,0-1 0,0 0 0,0 0 0,-1 0 0,1-1 0,0 1 1,0-1-1,-1 0 0,1 0 0,0-1 0,-1 1 0,1-1 0,0 0 0,0 0 0,0 0 1,0-1-1,0 1 0,0-1 0,0 0 0,0 0 0,1-1 0,-1 1 0,1-1 0,-4-3 1,2 1 2,1 0 0,1-1 0,-1 1 0,1-1 1,0 0-1,0 0 0,0 0 0,1 0 1,0-1-1,0 1 0,1-1 0,0 1 1,0-1-1,0 1 0,1-1 0,0-9 1,3-11-40,1 1 1,1-1 0,2 0-1,0 1 1,2 0 0,0 1-1,2 0 1,19-32 0,9-8-88,75-95 1,-57 88-32,4 2 0,4 2 0,1 4 0,103-76 0,-120 104 50,2 3 1,0 2-1,3 3 1,0 2 0,2 2-1,0 3 1,92-22-1,-103 33 59,0 2 0,0 3 0,1 1 0,-1 2 0,86 8 0,-99-2 364,-21-4-145,0 1 0,1 1 1,-1 0-1,0 1 0,0 0 0,16 7 1,-30-9-33,0 0 1,-1 0-1,1 1 1,0-1-1,0 1 1,0-1 0,0 1-1,-3 3 1,4-2-428,0 1 1,1 0-1,-1 0 1,1 0-1,0 0 1,0 0-1,0 0 1,1 0-1,-1 0 0,1 0 1,0 0-1,0 0 1,1 5-1,-2 18-6274,-1-19 734</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8:52.664"/>
    </inkml:context>
    <inkml:brush xml:id="br0">
      <inkml:brushProperty name="width" value="0.035" units="cm"/>
      <inkml:brushProperty name="height" value="0.035" units="cm"/>
    </inkml:brush>
  </inkml:definitions>
  <inkml:trace contextRef="#ctx0" brushRef="#br0">6759 77 5601,'7'-6'416,"8"-3"1135,-1-1 0,-1-1-1,0 0 1,14-15 0,-27 26-1536,0 0-1,0 0 0,0 0 1,-1 0-1,1 0 0,0 0 1,0 0-1,0 0 1,0 0-1,0 0 0,0 0 1,-1 0-1,1 0 0,0 0 1,0 0-1,0 0 1,0 0-1,0 0 0,0 0 1,-1 0-1,1 0 0,0 0 1,0 0-1,0 0 1,0 0-1,0-1 0,0 1 1,0 0-1,0 0 0,-1 0 1,1 0-1,0 0 1,0 0-1,0 0 0,0 0 1,0-1-1,0 1 0,0 0 1,0 0-1,0 0 1,0 0-1,0 0 0,0 0 1,0-1-1,0 1 0,0 0 1,0 0-1,0 0 0,0 0 1,0 0-1,0 0 1,0-1-1,0 1 0,-17 6 196,0 0 1,-16 9-1,-26 11 247,-182 76 790,-233 89 231,-174 84-18,250-85-407,-391 252 0,-1029 783 441,1289-813-1378,53-35-32,68-40-66,88-55-36,80-78-54,124-103 57,-31 24 113,126-110 470,-1 0-1,-24 12 0,21-13-530,95-70-4039,141-63-4566,-30 8 1140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8:46.452"/>
    </inkml:context>
    <inkml:brush xml:id="br0">
      <inkml:brushProperty name="width" value="0.035" units="cm"/>
      <inkml:brushProperty name="height" value="0.035" units="cm"/>
    </inkml:brush>
  </inkml:definitions>
  <inkml:trace contextRef="#ctx0" brushRef="#br0">134 140 1752,'-4'-1'686,"0"0"0,-1 0 0,1 0 0,0 0 1,0 0-1,0-1 0,-5-2 0,-22-7 1316,-12 7 1034,21 3 1291,49 0-2635,451-24 574,-348 15-2020,1054-47 782,-975 49-2026,-219 4-1452,-13 0 782,-157 8-5606,8 1 3161,9-16-146</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8:46.890"/>
    </inkml:context>
    <inkml:brush xml:id="br0">
      <inkml:brushProperty name="width" value="0.035" units="cm"/>
      <inkml:brushProperty name="height" value="0.035" units="cm"/>
    </inkml:brush>
  </inkml:definitions>
  <inkml:trace contextRef="#ctx0" brushRef="#br0">154 19 7997,'-9'-18'4247,"9"18"-4219,0 0 0,-1 0 0,1 0 0,0 0 0,0 0-1,0 0 1,0 0 0,0-1 0,-1 1 0,1 0 0,0 0 0,0 0 0,0 0-1,0 0 1,-1 0 0,1 0 0,0 0 0,0 0 0,0 0 0,-1 0 0,1 0 0,0 0-1,0 0 1,0 0 0,0 0 0,-1 0 0,1 0 0,0 0 0,0 1 0,0-1 0,0 0-1,-1 0 1,1 0 0,0 0 0,0 0 0,0 0 0,0 0 0,0 1 0,0-1 0,-1 0-1,1 0 1,0 0 0,0 0 0,0 1 0,-10 31-1003,5-13 1616,-28 93-397,5 1-1,5 2 1,5 0 0,-3 128-1,23-227-1450,4-38-455,-4 12 1129,4-20-1775,-1 0 1,2-36-1,-7 10-682</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8:47.311"/>
    </inkml:context>
    <inkml:brush xml:id="br0">
      <inkml:brushProperty name="width" value="0.035" units="cm"/>
      <inkml:brushProperty name="height" value="0.035" units="cm"/>
    </inkml:brush>
  </inkml:definitions>
  <inkml:trace contextRef="#ctx0" brushRef="#br0">26 439 2292,'-4'-11'1807,"-1"-2"-395,1-1 0,0 1 0,1-1 0,-2-24 0,4 35-1327,1-1-1,0 1 1,0 0-1,1 0 1,-1 0-1,1-1 1,0 1-1,-1 0 1,1 0-1,1 0 1,-1 0-1,0 0 1,1 0-1,-1 1 1,1-1-1,0 0 1,0 1 0,0-1-1,0 1 1,1 0-1,-1-1 1,0 1-1,1 0 1,0 1-1,-1-1 1,6-2-1,12-5-59,1 2 0,0 0 0,0 1-1,0 1 1,1 1 0,25-1 0,-19 1-3,550-34 135,-402 31-142,911-67 102,50-2-147,-977 67 19,56-1 475,-213 10-454,-1 1-1,0-1 0,1 0 1,-1 1-1,0-1 0,0 1 1,0 0-1,1 0 0,-1 0 1,0 0-1,0 0 0,0 0 0,0 1 1,-1-1-1,1 1 0,0-1 1,0 1-1,-1 0 0,1-1 1,-1 1-1,0 0 0,1 0 1,-1 0-1,0 0 0,0 0 1,0 1-1,1 3 0,1 7 21,1 0 0,-2 1 1,3 23-1,-3-15 48,0-7-9,15 112 348,65 243 0,-34-239-399,-29-87-16,-3 1 0,-1 0-1,14 81 1,-29-120 1,1 0 0,-1 1 1,0-1-1,-1 0 0,1 1 1,-1-1-1,0 0 0,-1 0 1,0 0-1,0 0 0,0 0 1,0 0-1,-1 0 0,0-1 1,-1 1-1,1-1 0,-1 0 1,0 0-1,0 0 0,0 0 1,-1-1-1,0 0 0,-8 7 1,-7 1 41,0 0 1,-1-1-1,0-1 1,-1-2-1,-32 10 0,-64 12 110,-236 29 0,-130-26-201,197-18-258,-26 23-634,239-24-174,2 3 0,-85 33 0,54-9-1736,2-3-1903</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5:11.313"/>
    </inkml:context>
    <inkml:brush xml:id="br0">
      <inkml:brushProperty name="width" value="0.035" units="cm"/>
      <inkml:brushProperty name="height" value="0.035" units="cm"/>
    </inkml:brush>
  </inkml:definitions>
  <inkml:trace contextRef="#ctx0" brushRef="#br0">0 1 7309,'0'0'2664,"2"0"-1356,-1 0-744,4 0-528,5 1 24,4 3-60,14 4 396,14 2-156,13 0-84,10 5-152,7-2 68,6 2-36,4 0-36,-1 0-84,-2-1-120,-14 5-612,-15-5-708,-17-2-2200</inkml:trace>
  <inkml:trace contextRef="#ctx0" brushRef="#br0" timeOffset="1">174 154 1944,'0'0'269,"2"-3"4295,-2 2-4295,0 1-1,1 0 1,-1 0-1,0 0 1,0 0-1,1 0 1,-1 0-1,0 0 1,0 0-1,1-1 1,-1 1-1,0 0 1,0 0-1,1 0 1,-1 0-1,1 1 1,16 0 2116,26 11-3828,-33-9 2386,284 66-586,-71-18-558,-214-49 135,6 1-318,1 1 1,-1 1-1,-1 0 1,1 0-1,-1 2 1,0 0-1,16 10 1,-15-1-2700,-13-5-2087</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8:49.290"/>
    </inkml:context>
    <inkml:brush xml:id="br0">
      <inkml:brushProperty name="width" value="0.035" units="cm"/>
      <inkml:brushProperty name="height" value="0.035" units="cm"/>
    </inkml:brush>
  </inkml:definitions>
  <inkml:trace contextRef="#ctx0" brushRef="#br0">94 141 1572,'2'-42'8881,"-2"-22"-5933,-1 30 777,1 34-3707,0 1 0,0-1 1,0 1-1,-1-1 1,1 1-1,0-1 1,-1 1-1,1-1 0,0 1 1,-1-1-1,1 1 1,-1-1-1,1 1 1,0-1-1,-1 0 1,1 1-1,-1-1 0,1 0 1,-1 1-1,1-1 1,-1 0-1,0 0 1,1 0-1,-1 0 0,1 1 1,-1-1-1,1 0 1,-1 0-1,0 0 1,1 0-1,-1 0 0,1 0 1,-1 0-1,0 0 1,1-1-1,-1 1 1,1 0-1,-2-1 1,-1 1-18,0 0 6,-4 13-5887,-19 17 3484,12-14 181,-9 9-1367</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8:49.821"/>
    </inkml:context>
    <inkml:brush xml:id="br0">
      <inkml:brushProperty name="width" value="0.035" units="cm"/>
      <inkml:brushProperty name="height" value="0.035" units="cm"/>
    </inkml:brush>
  </inkml:definitions>
  <inkml:trace contextRef="#ctx0" brushRef="#br0">0 179 2004,'20'-36'7436,"-17"28"-6915,0 1 0,1 0 0,0 0-1,1 1 1,8-12 0,-13 18-511,1 0 0,0 0 0,-1 0 0,1 0 0,-1 0 0,1 0 0,0 0 0,-1 0 0,1 0 0,-1 0 0,1 0 0,-1 0 0,1 0 0,0 0 0,-1 1 0,1-1 0,-1 0 0,1 0 0,-1 1 0,1-1 0,-1 0 0,1 1 0,-1-1 0,0 1 0,1-1 0,-1 0 0,1 1 0,-1-1 0,0 1 1,1 0-1,16 20-211,-14-16 247,5 7-40,0 0 1,-1 0-1,0 1 1,-1 1 0,-1-1-1,0 1 1,-1-1 0,-1 1-1,0 1 1,0-1 0,0 16-1,-2-2 35,-1-1-1,-1 1 1,-1-1-1,-12 54 1,14-81-4,0 0 0,0 0 0,0 0 0,0 0 0,0 0 0,0 0 1,-1 0-1,1 0 0,0-1 0,0 1 0,0 0 0,0 0 1,0 0-1,0 0 0,0 0 0,-1 0 0,1 0 0,0 0 1,0 0-1,0 0 0,0 0 0,0 0 0,0 0 0,-1 0 1,1 0-1,0 0 0,0 0 0,0 0 0,0 0 0,0 0 0,0 0 1,0 0-1,-1 0 0,1 1 0,0-1 0,0 0 0,0 0 1,0 0-1,0 0 0,0 0 0,0 0 0,0 0 0,-1 0 1,1 0-1,0 1 0,0-1 0,0 0 0,0 0 0,0 0 0,0 0 1,0 0-1,0 0 0,0 0 0,0 1 0,0-1 0,0 0 1,0 0-1,0 0 0,0 0 0,0 0 0,0 0 0,0 1 1,0-1-1,-6-17 945,-2-25-593,7 25-371,2 1 0,0 0 1,1 0-1,0-1 0,1 1 1,1 0-1,1 1 0,0-1 1,1 1-1,1 0 0,0 0 1,1 1-1,10-14 0,-5 10-327,0-1 0,2 2-1,0 0 1,1 1-1,0 1 1,1 0-1,1 1 1,37-21-1,-44 29-179,0 0 0,1 1-1,0 1 1,0 0 0,0 1-1,13-2 1,-19 4 63,0 0-1,0 1 1,-1-1-1,1 2 1,0-1-1,0 0 1,-1 1 0,1 0-1,0 1 1,-1-1-1,1 1 1,-1 0-1,1 0 1,-1 1-1,6 3 1,4 10-2973</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8:50.256"/>
    </inkml:context>
    <inkml:brush xml:id="br0">
      <inkml:brushProperty name="width" value="0.035" units="cm"/>
      <inkml:brushProperty name="height" value="0.035" units="cm"/>
    </inkml:brush>
  </inkml:definitions>
  <inkml:trace contextRef="#ctx0" brushRef="#br0">262 219 1020,'8'-39'5885,"10"-16"-4001,5-23-1500,-23 77-379,1-1 1,-1 1 0,0-1-1,1 1 1,-1-1-1,0 1 1,0-1 0,0 1-1,0-1 1,0 1-1,0-1 1,-1 1 0,1-1-1,0 1 1,-1 0 0,1-1-1,-1 1 1,0-1-1,1 1 1,-1 0 0,0 0-1,0-1 1,0 1-1,0 0 1,-2-2 0,1 2 1,0 0 1,-1 0 0,1 0 0,0 0 0,-1 0 0,1 0 0,-1 1-1,1 0 1,-1-1 0,0 1 0,1 0 0,-1 0 0,-4 1 0,-5 0 10,0 2 1,-1 0 0,1 0-1,-23 10 1,21-6 9,0 0 0,0 1 0,1 0 0,0 1 0,0 1 0,1 0 0,1 1 0,-1 0 1,2 1-1,-15 20 0,21-27-16,1 0 0,0 0 1,0 0-1,1 1 1,0-1-1,0 1 1,0-1-1,0 1 1,1 0-1,0-1 1,0 1-1,1 0 0,-1 0 1,1 0-1,1 0 1,-1-1-1,1 1 1,0 0-1,0 0 1,1 0-1,-1-1 0,1 1 1,1-1-1,-1 0 1,1 1-1,0-1 1,0 0-1,0 0 1,1-1-1,-1 1 0,7 4 1,3 4 49,1-2 0,0 0 0,0 0 1,1-1-1,1-1 0,0-1 0,0 0 0,0-1 0,1 0 1,0-2-1,29 6 0,-28-7-416,0-2 1,0 0 0,1-1-1,-1-1 1,0 0-1,34-6 1,-42 4-163,1-1 1,-1 0-1,-1 0 1,1-1-1,0 0 0,-1-1 1,15-9-1,15-19-2860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8:50.693"/>
    </inkml:context>
    <inkml:brush xml:id="br0">
      <inkml:brushProperty name="width" value="0.035" units="cm"/>
      <inkml:brushProperty name="height" value="0.035" units="cm"/>
    </inkml:brush>
  </inkml:definitions>
  <inkml:trace contextRef="#ctx0" brushRef="#br0">124 57 4468,'0'-4'533,"-1"-1"-1,0 1 0,0 0 1,-1 0-1,1 0 1,-1 0-1,0 1 0,0-1 1,0 0-1,-1 1 0,1-1 1,-6-5-1,8 9-545,-1 0 1,1 0-1,0 0 1,0 0-1,-1 0 0,1 0 1,0 0-1,-1 0 1,1 0-1,0 0 0,0 0 1,-1 0-1,1 0 1,0 0-1,0 0 0,-1 0 1,1 0-1,0 0 1,0 0-1,-1 0 0,1 0 1,0 1-1,0-1 0,-1 0 1,1 0-1,0 0 1,0 0-1,0 1 0,-1-1 1,1 0-1,0 0 1,0 0-1,0 1 0,0-1 1,-1 0-1,1 0 1,0 1-1,0-1 0,0 0 1,0 0-1,0 1 1,0-1-1,-5 16-178,4-14 222,-13 62 116,2 1 1,-6 109-1,15 134 597,4-90-507,-2-154-2154,-2 0 0,-22 119 0,19-165-414</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8:51.096"/>
    </inkml:context>
    <inkml:brush xml:id="br0">
      <inkml:brushProperty name="width" value="0.035" units="cm"/>
      <inkml:brushProperty name="height" value="0.035" units="cm"/>
    </inkml:brush>
  </inkml:definitions>
  <inkml:trace contextRef="#ctx0" brushRef="#br0">0 137 6037,'0'-1'280,"0"-1"0,0 0 0,1 1 1,-1-1-1,0 1 0,1-1 1,-1 1-1,1-1 0,-1 1 1,1-1-1,0 1 0,-1-1 1,1 1-1,0 0 0,0-1 1,2-1-1,-1 1-148,0 1 1,1-1 0,-1 0 0,1 1-1,-1-1 1,1 1 0,-1 0-1,6-2 1,5 0-475,0 0 0,1 1 0,18 0 0,-8 0 848,314-47-685,-118 15 977,-220 34-774,-1 0 0,1 0 0,-1 1 0,1-1 0,-1 0 0,1 0 0,-1 0-1,1 1 1,-1-1 0,1 0 0,-1 0 0,1 1 0,-1-1 0,1 1 0,-1-1 0,1 0 0,0 1 0,-1-1 0,1 1 0,0-1 0,-1 1-1,1-1 1,0 1 0,-1-1 0,1 1 0,0-1 0,0 1 0,0-1 0,0 1 0,0-1 0,-1 1 0,1-1 0,0 1 0,0 0-1,0-1 1,1 1 0,-1-1 0,0 1 0,0-1 0,0 2 0,1-1-51,-1 0 1,1 0-1,-1 0 0,1 0 1,-1 0-1,1 0 0,0 0 1,0 0-1,0 0 0,0 0 1,-1 0-1,1 0 0,0-1 1,0 1-1,0 0 0,1-1 1,-1 1-1,0-1 0,0 1 0,0-1 1,0 1-1,0-1 0,3 1 1,17 0-4,0-1 0,0 0 0,0-1 0,0-2 1,0 0-1,0-1 0,37-13 0,-47 12 111,-3 2 213,-9 6-183,0-2-163,1 0 0,0 0 0,-1 0 0,1-1 0,0 1 0,0 0 0,0 0 0,0 0 0,0 0 0,0 0 0,0 0 1,0-1-1,1 1 0,-1 0 0,0 0 0,0 0 0,1 0 0,-1-1 0,0 1 0,1 0 0,0 1 0,11 18 101,-7-14-49,1 0 0,0-1 0,1 1 0,-1-1 1,1 0-1,0-1 0,0 0 0,0 0 0,1 0 0,0-1 0,-1 0 0,1 0 1,0-1-1,0 0 0,12 1 0,-10-2 25,1 0 1,0 0-1,0-1 0,0 0 1,-1-1-1,1 0 0,0-1 1,-1 0-1,1-1 0,-1 0 1,14-6-1,-22 8 89,0 0 0,-1 0 0,1 0-1,0 0 1,-1-1 0,1 1 0,0 0 0,-1-1 0,0 1-1,1-1 1,-1 0 0,0 1 0,0-1 0,0 0 0,0 0-1,0 1 1,1-5 0,1-32 4851,-3 32-4254,0 6-629,12 18-2048,2 8 148,0 0 0,12 33 0,-3-4-2681</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9:17.173"/>
    </inkml:context>
    <inkml:brush xml:id="br0">
      <inkml:brushProperty name="width" value="0.035" units="cm"/>
      <inkml:brushProperty name="height" value="0.035" units="cm"/>
    </inkml:brush>
  </inkml:definitions>
  <inkml:trace contextRef="#ctx0" brushRef="#br0">161 6 1056,'-101'-1'-220,"41"-3"220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09:18.266"/>
    </inkml:context>
    <inkml:brush xml:id="br0">
      <inkml:brushProperty name="width" value="0.035" units="cm"/>
      <inkml:brushProperty name="height" value="0.035" units="cm"/>
    </inkml:brush>
  </inkml:definitions>
  <inkml:trace contextRef="#ctx0" brushRef="#br0">190 1 360,'-3'3'348,"-2"0"-144,3 9-204,-6 14-60,-2 11-24,-5 2 76,-2-4 8,2-12-12,-2-5 12,7-8 0,-3 0-12,1 3-36,-3 1 48,2-1 12,-2 2-4,3-2-8,4 0-180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2:41.591"/>
    </inkml:context>
    <inkml:brush xml:id="br0">
      <inkml:brushProperty name="width" value="0.035" units="cm"/>
      <inkml:brushProperty name="height" value="0.035" units="cm"/>
    </inkml:brush>
  </inkml:definitions>
  <inkml:trace contextRef="#ctx0" brushRef="#br0">644 60 6065,'0'-3'1098,"-6"-32"3624,6 34-4642,0 0 1,0 0 0,0 0 0,0 0 0,-1 0-1,1 0 1,0 0 0,0 0 0,-1 1 0,1-1-1,-1 0 1,1 0 0,-1 0 0,1 1 0,-1-1-1,0 0 1,1 0 0,-1 1 0,0-1 0,1 1-1,-1-1 1,0 1 0,0-1 0,0 1 0,1-1-1,-1 1 1,0-1 0,0 1 0,0 0 0,-2-1-1,1 3-36,-1-1 0,1 1 0,-1-1 0,1 1 0,-1 0 0,1-1-1,0 1 1,0 1 0,0-1 0,0 0 0,-2 4 0,1-2 11,-75 96 285,6 5 0,-116 220 0,61-52-332,82-170-140,28-66-110,0-1-1844,-18 54 0,35-89 2056,0-2-52,0 1-1,0 0 1,0 0 0,0 0 0,-1-1-1317,0 1 1317,1 0-1,0 0 1,0 0 0,0 0-1,0 0 1,0 0 0,0 0 0,0 0-1,0 0 1,0 0 0,0 1-1,0-1 1,-1 0 0,1 0 0,0 0-1,0 0 70,-4-13-2061</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2:41.996"/>
    </inkml:context>
    <inkml:brush xml:id="br0">
      <inkml:brushProperty name="width" value="0.035" units="cm"/>
      <inkml:brushProperty name="height" value="0.035" units="cm"/>
    </inkml:brush>
  </inkml:definitions>
  <inkml:trace contextRef="#ctx0" brushRef="#br0">0 29 8429,'0'-1'198,"1"0"-1,-1 0 1,0-1 0,0 1-1,1 0 1,-1 0 0,1-1 0,-1 1-1,1 0 1,0 0 0,-1 0 0,1 0-1,0 0 1,0 0 0,0 0-1,0 0 1,0 0 0,0 0 0,0 0-1,0 1 1,0-1 0,1 0 0,1 0-83,-1 0 0,1 0 0,-1 1 0,1-1 1,0 1-1,-1 0 0,1 0 0,0 0 0,-1 0 0,5 1 1,7 1-108,1 2-1,-2 0 1,20 8 0,-25-8 420,360 175 971,-248-116-1318,320 195-2671,-433-254 2453,11 9-725,1-1 1,0-1-1,0-1 1,1 0-1,28 8 1,-6-9-2906</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2:42.415"/>
    </inkml:context>
    <inkml:brush xml:id="br0">
      <inkml:brushProperty name="width" value="0.035" units="cm"/>
      <inkml:brushProperty name="height" value="0.035" units="cm"/>
    </inkml:brush>
  </inkml:definitions>
  <inkml:trace contextRef="#ctx0" brushRef="#br0">409 257 4524,'5'-23'2105,"1"-8"-219,3-43 1,-8 65-1643,-1 0 1,0 0 0,-1 0 0,0 0-1,0 1 1,-1-1 0,0 0 0,-1 0-1,-5-11 1,8 18-206,-1 0-1,0 0 0,-1 0 1,1 1-1,0-1 1,0 1-1,-1-1 1,1 1-1,-1-1 0,1 1 1,-1 0-1,0-1 1,0 1-1,1 0 0,-1 0 1,0 0-1,0 1 1,0-1-1,0 0 1,0 1-1,0-1 0,0 1 1,0 0-1,0 0 1,0 0-1,0 0 0,0 0 1,-1 0-1,1 0 1,0 1-1,0-1 1,0 1-1,0-1 0,0 1 1,1 0-1,-5 1 1,-5 4-39,-1 0 1,1 1 0,1-1-1,-17 15 1,1 1 50,0 2 0,2 1 0,0 1 0,2 1 0,1 1 0,1 0 0,1 2 0,-14 32 0,23-42-75,1 0 1,1 0 0,1 1-1,1 0 1,1 0-1,0 1 1,2-1 0,0 1-1,2 0 1,0 0-1,2 0 1,0 0 0,9 41-1,-8-53-63,1-1 0,1 1 0,-1-1 0,2 0 0,-1-1-1,1 1 1,0-1 0,1 0 0,0 0 0,0 0 0,1-1 0,0 0-1,0-1 1,1 1 0,0-1 0,0-1 0,0 1 0,12 5 0,-7-6-362,1 0 0,-1 0 1,1-1-1,0-1 0,0 0 1,0-1-1,0-1 0,0 0 1,0 0-1,0-2 1,1 0-1,16-3 0,26-9-2848</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5:11.718"/>
    </inkml:context>
    <inkml:brush xml:id="br0">
      <inkml:brushProperty name="width" value="0.035" units="cm"/>
      <inkml:brushProperty name="height" value="0.035" units="cm"/>
    </inkml:brush>
  </inkml:definitions>
  <inkml:trace contextRef="#ctx0" brushRef="#br0">1 716 5909,'54'4'7531,"26"14"-7187,-24-5-60,224 34-308,-92-25-3801,-149-21 197,-9-9-1303</inkml:trace>
  <inkml:trace contextRef="#ctx0" brushRef="#br0" timeOffset="1">116 48 9789,'0'-5'1692,"5"0"-1056,0-1-252,15-3-300,13 1-76,11-2-8,17 7-60,8 1-12,11 4-12,47 4-132,-86-4-132,41 5-576,-12-2-936,-12-4-2357</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2:42.823"/>
    </inkml:context>
    <inkml:brush xml:id="br0">
      <inkml:brushProperty name="width" value="0.035" units="cm"/>
      <inkml:brushProperty name="height" value="0.035" units="cm"/>
    </inkml:brush>
  </inkml:definitions>
  <inkml:trace contextRef="#ctx0" brushRef="#br0">294 156 7001,'-3'-1'323,"0"1"1,1 0-1,-1 0 1,0 0 0,0 0-1,0 0 1,1 1-1,-1-1 1,0 1 0,0-1-1,1 1 1,-6 2-1,-34 18-661,31-15 764,-11 7-163,0 0-1,1 1 1,-36 31-1,50-39-267,0 1 0,0 0 0,0 0-1,1 1 1,0 0 0,0 0 0,1 0-1,0 1 1,1 0 0,0 0 0,0 0-1,-4 19 1,7-25-6,1 0 0,0 0-1,0-1 1,0 1 0,0 0-1,0 0 1,0-1 0,1 1-1,-1 0 1,1-1 0,0 1-1,0 0 1,0-1 0,0 1 0,0-1-1,0 1 1,1-1 0,-1 0-1,3 3 1,-1-2 19,1 0 0,0 0 1,-1 0-1,1 0 0,0 0 0,1-1 0,-1 0 1,0 0-1,1 0 0,5 1 0,4 1 61,0-1 0,0-1 0,0 0 0,1-1-1,-1 0 1,21-3 0,-13-1 20,-1 0 0,0-2 0,0-1 0,0-1 1,0 0-1,-1-2 0,-1 0 0,1-1 0,34-25 0,-44 28-40,1-1 0,-2 0 0,1-1 0,-1 0 0,0 0 0,-1-1 0,0 0 0,-1-1 0,0 0 0,0 0 0,-1 0 0,-1-1 0,0 0 0,0 0 0,-1 0 0,-1 0 0,0-1 0,1-14 0,-3 20-32,-1 0 0,0 0-1,-1 0 1,1 0-1,-1 0 1,0 1-1,-1-1 1,0 0 0,0 1-1,0-1 1,-1 1-1,0 0 1,0 0 0,-1 0-1,1 0 1,-1 0-1,-1 1 1,1 0 0,-1 0-1,-6-5 1,4 4-58,-1 0 0,-1 1 0,1 1 0,-1-1 0,0 2 0,0-1 0,0 1 0,0 0-1,-1 1 1,1 0 0,-1 0 0,1 1 0,-19 1 0,3 0-102,-1 2-1,1 1 0,0 1 0,-43 12 1,55-12-215,0 0 1,0 1-1,0 1 1,0 0-1,1 1 1,0 0 0,1 1-1,-1 0 1,1 1-1,-11 12 1,3 7-2056,13-3-1267</inkml:trace>
  <inkml:trace contextRef="#ctx0" brushRef="#br0" timeOffset="1">759 81 4816,'3'1'5883,"2"13"-4078,3 13-1986,-4 3 639,-1-1 0,-1 1-1,-2 0 1,-6 56 0,-31 121-162,25-150-199,-8 37-117,15-74 2999,17-63-2828,3 1 0,1 1 0,1 0 1,37-59-1,-4 21-702,66-79 0,-102 140 110,0 1 1,2 0 0,24-21-1,-36 35 69,1-1 0,-1 1-1,1 0 1,0 0 0,0 0-1,0 1 1,0 0 0,0 0-1,1 0 1,-1 1 0,0-1-1,1 1 1,0 1 0,-1-1-1,1 1 1,-1 0-1,1 0 1,0 0 0,5 2-1,16 6-3208</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2:43.257"/>
    </inkml:context>
    <inkml:brush xml:id="br0">
      <inkml:brushProperty name="width" value="0.035" units="cm"/>
      <inkml:brushProperty name="height" value="0.035" units="cm"/>
    </inkml:brush>
  </inkml:definitions>
  <inkml:trace contextRef="#ctx0" brushRef="#br0">115 44 4816,'-5'6'6153,"-2"10"-6053,6-12 526,-59 187 3149,27-81-3040,28-97-677,2-3 745,7-20 337,6-11-1574,1 1 0,1 0 0,0 0 0,1 2 1,1-1-1,26-24 0,-18 21-226,2 1 0,0 1 0,2 1 0,32-19 0,-45 31 587,0 1 0,0 0 0,1 0-1,0 2 1,0-1 0,0 2 0,0 0 0,0 1-1,1 0 1,-1 1 0,1 0 0,-1 1 0,1 1-1,-1 1 1,1 0 0,-1 1 0,0 0 0,0 1 0,0 0-1,0 2 1,16 7 0,-26-10 342,0-1-1,0-1 1,0 1 0,0 0-1,1-1 1,-1 0 0,1 0-1,7 0 1,-11-1-223,0 0-1,0 0 1,0-1 0,0 1-1,0 0 1,0-1 0,0 1-1,0-1 1,1 1 0,-1-1-1,-1 1 1,1-1 0,0 0-1,0 0 1,0 1-1,0-1 1,0 0 0,-1 0-1,1 0 1,0 0 0,-1 0-1,1 0 1,-1 0 0,1 0-1,-1 0 1,1 0 0,-1 0-1,0 0 1,0-1 0,1 1-1,-1 0 1,0 0-1,0 0 1,0 0 0,0-1-1,0 1 1,-1 0 0,1-1-1,0-1 1,0 0 0,0 0 0,0 0 0,-1 0 0,1 0-1,-1 0 1,0 0 0,0 0 0,0 0 0,0 0 0,0 0-1,0 1 1,-1-1 0,0 0 0,1 1 0,-1 0 0,0-1-1,0 1 1,0 0 0,-1 0 0,1 0 0,0 0 0,-1 0-1,1 1 1,-1-1 0,0 1 0,0-1 0,1 1 0,-1 0-1,0 0 1,0 0 0,0 1 0,0-1 0,0 1 0,-5-1-1,-3 1-17,0 0 0,0 0-1,0 1 1,0 0-1,0 1 1,0 1-1,0-1 1,-16 7-1,6 1 19,1 0 0,-1 1 0,2 1 0,-1 1 0,2 0 0,0 2 0,-21 21-1,27-24-49,0 1 0,1 1 0,0-1-1,2 2 1,-1-1 0,2 2 0,0-1-1,1 1 1,0 0 0,-5 23 0,10-34-59,1 1 1,0-1 0,1 1 0,-1-1 0,1 1 0,0 0 0,1-1-1,-1 1 1,1-1 0,0 1 0,0-1 0,1 1 0,0-1 0,0 0 0,0 0-1,0 1 1,1-2 0,0 1 0,0 0 0,0-1 0,1 1 0,7 6-1,-5-5-265,2 0-1,-1-1 1,1 0-1,-1 0 1,1-1-1,1 0 0,-1-1 1,0 1-1,1-2 1,0 1-1,0-1 0,0 0 1,13 0-1,35-2-3040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2:43.675"/>
    </inkml:context>
    <inkml:brush xml:id="br0">
      <inkml:brushProperty name="width" value="0.035" units="cm"/>
      <inkml:brushProperty name="height" value="0.035" units="cm"/>
    </inkml:brush>
  </inkml:definitions>
  <inkml:trace contextRef="#ctx0" brushRef="#br0">302 30 6133,'-9'-4'768,"0"-1"0,-1 1 0,0 1 0,0-1 0,0 2 0,0-1 0,-13 0 1,13 2-539,0 1 1,1 0 0,-1 0-1,1 1 1,-1 1 0,1-1-1,-16 6 1,18-5-223,0 1-1,0 0 1,1 0 0,0 1 0,-1-1-1,1 1 1,1 1 0,-1-1 0,0 1 0,1 0-1,0 0 1,0 1 0,1-1 0,0 1-1,0 0 1,0 1 0,0-1 0,1 0-1,0 1 1,1 0 0,-1 0 0,1 0 0,-2 13-1,3-11 20,0 0 1,0 0-1,1 0 0,0 1 0,0-1 0,1 0 1,1 0-1,-1 0 0,1-1 0,1 1 0,0 0 0,0-1 1,0 1-1,1-1 0,6 8 0,-4-6 21,1-1 0,1-1 0,0 1 0,0-1 0,0 0 0,1-1 0,0 0 0,1-1 0,-1 0 0,21 9 0,-13-7-23,1-1-1,0-2 1,0 1-1,1-2 1,-1-1 0,1 0-1,0-1 1,0-1-1,0-1 1,0-1-1,0 0 1,-1-1 0,1-1-1,24-8 1,-13 1-562,52-25 0,-74 31 35,0-1 0,0 0 0,-1 0 1,1 0-1,-1-1 0,0 0 0,-1 0 0,1 0 0,-1-1 0,0 0 1,4-8-1,-5 2-1844,-1-4-1205</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2:44.049"/>
    </inkml:context>
    <inkml:brush xml:id="br0">
      <inkml:brushProperty name="width" value="0.035" units="cm"/>
      <inkml:brushProperty name="height" value="0.035" units="cm"/>
    </inkml:brush>
  </inkml:definitions>
  <inkml:trace contextRef="#ctx0" brushRef="#br0">414 173 4804,'8'-55'5109,"-5"45"-4521,-1 0 0,0-1-1,-1 1 1,0-1-1,-1 1 1,0-1 0,-1 1-1,0-1 1,-3-11-1,1 21 93,-2 9-696,-5 17-294,9-22 415,-64 196 725,-75 399-1,131-506-1102,3 0 0,7 105-1,1-65-2186,-2-127 2261,0 5-639,0 0 0,0 0 0,-1 0 0,0-1 0,-1 1 1,-3 11-1,-3-9-3861</inkml:trace>
  <inkml:trace contextRef="#ctx0" brushRef="#br0" timeOffset="1">7 976 7157,'-7'-13'2340,"7"4"-672,0 3-1080,0-9-120,9 7-468,6-1-96,13 4-144,17 2 36,15 5-24,8 4 156,11 8-408,46 10-1296,7-2-912,11-20-2621</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2:44.685"/>
    </inkml:context>
    <inkml:brush xml:id="br0">
      <inkml:brushProperty name="width" value="0.035" units="cm"/>
      <inkml:brushProperty name="height" value="0.035" units="cm"/>
    </inkml:brush>
  </inkml:definitions>
  <inkml:trace contextRef="#ctx0" brushRef="#br0">6 49 4720,'5'-25'7126,"0"1"-3969,-6 33-2988,0 0 0,1 0 0,0 0 0,1 14 0,1 13 10,-12 534 378,4-473-435,7-93 1223,10-6-1027,-9 1-509,95-21-328,106-10 0,-196 31 180,-1 2-1,1-1 1,-1 1 0,1 0 0,-1 0 0,1 1 0,-1 0 0,0 0 0,8 4 0,-8-3-479,0-1 1,1 1-1,0-2 0,-1 1 0,1 0 1,0-1-1,9 0 0,8-6-4081</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2:45.076"/>
    </inkml:context>
    <inkml:brush xml:id="br0">
      <inkml:brushProperty name="width" value="0.035" units="cm"/>
      <inkml:brushProperty name="height" value="0.035" units="cm"/>
    </inkml:brush>
  </inkml:definitions>
  <inkml:trace contextRef="#ctx0" brushRef="#br0">338 98 8065,'-5'-2'390,"-1"-1"0,1 1 0,-1 0 1,0 1-1,0-1 0,1 1 0,-1 0 1,0 1-1,0-1 0,0 1 0,0 0 1,0 1-1,0-1 0,-11 4 0,9-2-224,0 1-1,1 0 0,-1 1 0,1 0 1,0 0-1,0 0 0,0 1 0,0 0 1,-11 12-1,10-9-172,0 1 0,0 1 0,1-1 0,0 1 0,1 0 0,0 1 0,1 0 0,0 0 0,0 0 0,2 0 0,-1 1 0,1-1 0,1 1 0,0 0 0,0 12 0,2-12-16,1-1 0,1 1 0,0-1 0,1 0 0,0 0 0,1 0 0,0 0-1,0 0 1,1-1 0,1 0 0,-1 0 0,2 0 0,-1-1 0,2 0 0,-1 0-1,1 0 1,0-1 0,17 12 0,-16-13 18,0 0-1,1-1 1,-1-1-1,1 1 1,0-1-1,1-1 1,-1 0 0,1-1-1,0 0 1,0 0-1,0-1 1,0-1-1,0 0 1,0 0 0,0-1-1,0 0 1,1-1-1,-1-1 1,15-3-1,-18 2 67,0-1 0,0 1-1,0-2 1,0 1 0,-1-1 0,0 0-1,0-1 1,0 1 0,-1-1-1,0-1 1,0 1 0,0-1-1,-1 0 1,0 0 0,0-1 0,-1 0-1,0 0 1,-1 0 0,6-16-1,-4 9-45,-1 0 0,0-1 0,-1 1 0,-1-1 0,0 0 0,-2 0 0,1 0 0,-2 0 0,0 0 0,-4-18-1,1 21-39,0 1-1,-1 0 1,0 0-1,-1 0 0,0 0 1,-1 1-1,0 0 1,-1 0-1,0 1 0,-1 0 1,0 1-1,-1 0 0,0 0 1,0 1-1,0 0 1,-1 1-1,-1 0 0,-23-10 1,15 8-176,0 1 1,0 1-1,-1 0 1,0 2-1,-1 1 1,1 0-1,-1 2 1,0 0-1,1 1 1,-40 5-1,51-3-154,-1 1 0,0 1 0,1 0 0,-13 5 0,20-7 192,1-1-1,0 1 1,0 0-1,0 0 1,0 0-1,0 0 1,1 0 0,-1 1-1,0-1 1,0 0-1,1 1 1,-1 0-1,1-1 1,0 1-1,-1 0 1,1 0-1,0-1 1,0 1-1,0 0 1,0 0-1,0 0 1,0 1 0,1-1-1,-1 0 1,1 0-1,-1 4 1,7 17-2538</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2:45.701"/>
    </inkml:context>
    <inkml:brush xml:id="br0">
      <inkml:brushProperty name="width" value="0.035" units="cm"/>
      <inkml:brushProperty name="height" value="0.035" units="cm"/>
    </inkml:brush>
  </inkml:definitions>
  <inkml:trace contextRef="#ctx0" brushRef="#br0">286 2 7057,'0'0'62,"0"0"-1,0 0 1,0 0 0,0 1 0,0-1 0,0 0 0,0 0 0,0 0 0,1 0 0,-1 0 0,0 0-1,0 0 1,0 0 0,0 0 0,0 0 0,0 0 0,0 0 0,0 0 0,0 0 0,0 0 0,1 0-1,-1 0 1,0 0 0,0 0 0,0 0 0,0 0 0,0 0 0,0 0 0,0 0 0,0 0 0,0 0 0,0 0-1,1 0 1,-1 0 0,0 0 0,0 0 0,0 0 0,0-1 0,0 1 0,0 0 0,0 0 0,0 0-1,0 0 1,0 0 0,0 0 0,0 0 0,0 0 0,0 0 0,0 0 0,0 0 0,0 0 0,0-1-1,0 1 1,0 0 0,0 0 0,0 0 0,0 0 0,0 0 0,0 0 0,0 0 0,0 0 0,3 12 423,0 18-814,6 122 2037,-3-33-902,35 201 0,-15-211-619,-12-57-104,-2 1 0,7 81 0,-18-131-79,-1 0 0,0 0 0,0-1 0,0 1-1,0 0 1,0 0 0,-1 0 0,1-1 0,-1 1-1,0 0 1,0 0 0,0-1 0,0 1 0,0-1-1,0 1 1,-1-1 0,0 1 0,1-1 0,-3 2-1,2-2 5,0-1 0,-1 0 0,1 0 0,-1 0-1,1 0 1,-1 0 0,1-1 0,-1 1 0,1-1-1,-1 0 1,0 0 0,1 0 0,-1 0 0,0 0 0,1 0-1,-1-1 1,1 1 0,-1-1 0,1 0 0,-5-1-1,-6-3-99,0 0-1,1 0 0,0-2 0,0 1 0,1-1 0,-17-14 1,-58-59-218,61 54 228,-47-37 1,71 62 60,-1 0 1,1-1 0,0 1 0,-1 1 0,1-1 0,-1 0 0,0 0-1,1 0 1,-1 1 0,1-1 0,-1 1 0,0-1 0,1 1-1,-1 0 1,0 0 0,0 0 0,1 0 0,-1 0 0,0 0-1,0 0 1,-2 1 0,3 0 23,-1 0-1,1-1 1,-1 2 0,1-1-1,0 0 1,-1 0-1,1 0 1,0 0 0,0 1-1,0-1 1,0 1-1,0-1 1,0 1 0,0-1-1,1 1 1,-1-1-1,0 4 1,-1 1 37,1 0-1,0 0 1,0 0-1,0 0 1,1 0 0,0 0-1,0 0 1,1 0-1,-1 0 1,1 0 0,3 7-1,-1-4-7,2-1 0,-1 0 0,1-1 0,0 1 0,1-1 0,0 0 0,0 0 0,0-1 0,1 1 0,0-2 0,0 1 0,1-1 0,-1 0 0,1 0 0,0-1 0,1 0 0,9 3 0,9 2 50,-1 0-1,1-2 0,1-1 0,38 3 0,-18-6 58,0-2 0,-1-2 0,93-15 0,137-49-67,-227 51-125,-1-3 1,65-31-1,-98 40 45,-1 0 0,0-1 0,-1-1 0,0 0 0,0-1 0,-1-1 0,-1 0 0,0-1 0,0 0 0,18-28 0,-28 38 12,0 0-1,0 0 1,-1 0-1,1-1 1,-1 1-1,0 0 1,0 0-1,0-1 1,0 1-1,-1-1 1,0 1-1,1-1 1,-1 1-1,0-1 1,0 1-1,-1 0 1,1-1-1,-1 1 1,0-1-1,0 1 1,-1-4-1,0 3-30,-1 0 0,0 1 1,1-1-1,-1 1 0,0 0 0,-1-1 1,1 1-1,0 1 0,-1-1 0,0 0 0,1 1 1,-1 0-1,0 0 0,0 0 0,-9-2 0,-1 0 10,0 1 0,1 0-1,-2 1 1,1 1 0,0 0-1,0 1 1,0 0 0,-23 4-1,7 2 125,0 0 0,-56 20-1,70-20-66,2 0-1,-1 1 1,1 1-1,0 0 0,0 0 1,1 2-1,0 0 1,1 0-1,-18 20 1,26-25-36,-1 0 0,1 1 0,1 0 0,-1-1 0,1 1 0,0 1 1,0-1-1,1 0 0,0 1 0,0-1 0,1 1 0,-1 0 1,1 0-1,1-1 0,0 1 0,-1 0 0,2 0 0,-1 0 0,1 0 1,0-1-1,1 1 0,-1 0 0,1-1 0,1 1 0,2 6 0,2-1 2,0-1 0,0 1-1,1-1 1,0-1 0,1 1-1,0-1 1,1-1-1,0 0 1,0 0 0,1-1-1,0 0 1,23 11-1,11 3-825,2-1 0,50 14 0,-68-25-45,-10-4-1386,-10-9-1434</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2:46.637"/>
    </inkml:context>
    <inkml:brush xml:id="br0">
      <inkml:brushProperty name="width" value="0.035" units="cm"/>
      <inkml:brushProperty name="height" value="0.035" units="cm"/>
    </inkml:brush>
  </inkml:definitions>
  <inkml:trace contextRef="#ctx0" brushRef="#br0">68 228 912,'-1'0'152,"0"1"-1,0-1 1,0 1-1,0-1 1,0 0-1,-1 0 0,1 1 1,0-1-1,0 0 1,0 0-1,0 0 1,-1 0-1,1 0 1,0 0-1,0-1 1,0 1-1,0 0 1,-1-1-1,1 1 1,0 0-1,0-1 1,0 1-1,0-1 1,0 0-1,0 1 1,0-1-1,0 0 1,1 0-1,-1 0 1,-1-1-1,-26-27 1844,27 27-1895,0-1 1,0 0 0,0 1 0,1-1-1,-1 0 1,1 0 0,-1 0 0,1 0-1,0 0 1,0 1 0,0-1 0,1 0-1,-1 0 1,1 0 0,-1 0 0,1 1-1,0-1 1,0 0 0,0 0 0,0 1-1,1-1 1,-1 1 0,3-3 0,1-4 272,1 0 0,1 0 0,0 1 1,14-14-1,-14 16-319,1 0 0,0 1 0,0 0 0,0 1-1,0 0 1,1 0 0,0 1 0,0 0 0,15-3 0,11-1-66,41-1-1,-54 6 40,50-1 191,-74 5-336,-1 0 0,1 0 0,0 0-1,0 0 1,0 0 0,0 0-1,1 1 1,-3 3 0,-15 17-1737,1-11-1055,-1-8-2919</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1:20.143"/>
    </inkml:context>
    <inkml:brush xml:id="br0">
      <inkml:brushProperty name="width" value="0.035" units="cm"/>
      <inkml:brushProperty name="height" value="0.035" units="cm"/>
    </inkml:brush>
  </inkml:definitions>
  <inkml:trace contextRef="#ctx0" brushRef="#br0">240 209 5757,'1'-2'97,"-1"1"1,1 0-1,0 0 1,0 1-1,0-1 1,0 0 0,-1 0-1,1 0 1,0 0-1,1 1 1,-1-1 0,0 0-1,0 1 1,0-1-1,0 1 1,0 0 0,1-1-1,-1 1 1,2-1-1,31-3-1904,-23 2 1775,17-2-52,0-2 1,0-1 0,-1-2 0,0 0 0,29-16 0,-34 14 996,-1-1-1,-1-1 0,0 0 1,0-2-1,-1 0 1,22-24-1,-41 39-879,0-1 0,1 1 1,-1 0-1,0 0 0,0 0 0,0 0 0,1 0 0,-1-1 0,0 1 1,0 0-1,0 0 0,0 0 0,1-1 0,-1 1 0,0 0 0,0 0 1,0 0-1,0-1 0,0 1 0,0 0 0,0 0 0,0-1 0,1 1 1,-1 0-1,0 0 0,0-1 0,0 1 0,0 0 0,0-1 0,-1 1 1,1 0-1,0 0 0,0-1 0,0 1 0,0 0 0,0-1 1,-11 1 246,-21 8-440,30-7 201,-26 9-17,0 1-1,-32 18 0,-185 113 341,217-126-358,0 2-1,2 1 1,1 1-1,0 1 0,1 1 1,-37 45-1,56-61-40,0 0 1,1 1-1,0 0 0,0 0 0,0 0 0,1 1 0,0-1 0,0 1 0,1 0 1,0-1-1,0 1 0,1 0 0,0 0 0,0 1 0,1-1 0,1 11 1,1-9 17,0-1 1,0 1-1,1-1 1,0 0 0,1 0-1,0 0 1,0-1-1,1 1 1,0-1 0,0 0-1,1 0 1,0-1 0,10 9-1,14 11 19,1-2 1,1-2-1,1-1 0,55 28 1,-46-28 37,-2 3 1,57 43 0,-94-66-34,0 1 1,0-1 0,0 1 0,0 0 0,-1 0 0,1 0-1,-1 0 1,0 1 0,0-1 0,0 0 0,0 1 0,-1 0-1,3 6 1,-4-8 19,0 1 0,0 0-1,0-1 1,0 1 0,-1 0-1,1-1 1,-1 1 0,0 0 0,1-1-1,-1 1 1,0-1 0,-1 1 0,1-1-1,0 0 1,-1 1 0,1-1-1,-1 0 1,0 0 0,0 0 0,-3 3-1,-15 12-62,-2 0 0,0-1 0,0-1 0,-2-1 0,0-2 0,-49 20 0,31-14-1585,-46 27 0,66-30-733,10-2-1421</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1:20.560"/>
    </inkml:context>
    <inkml:brush xml:id="br0">
      <inkml:brushProperty name="width" value="0.035" units="cm"/>
      <inkml:brushProperty name="height" value="0.035" units="cm"/>
    </inkml:brush>
  </inkml:definitions>
  <inkml:trace contextRef="#ctx0" brushRef="#br0">434 320 8557,'17'-29'1348,"35"-62"-578,-47 80-751,0 1 0,-1-1 0,0 0-1,-1 0 1,0 0 0,2-18 0,-5 25 17,1 0 0,-1 0-1,0 1 1,0-1 0,-1 0 0,1 0 0,-1 0-1,0 1 1,0-1 0,0 0 0,0 1 0,-1-1-1,1 1 1,-1-1 0,0 1 0,0 0 0,0 0-1,-1 0 1,1 0 0,-1 0 0,0 0-1,1 1 1,-1-1 0,0 1 0,-1 0 0,1 0-1,0 0 1,-1 0 0,-6-2 0,2 1 23,0 1 1,0 1 0,0-1-1,-1 1 1,1 1-1,-1-1 1,1 1-1,0 1 1,-1 0-1,1 0 1,0 0 0,-15 6-1,3 0 68,0 2 0,1 0 0,0 2 0,0 0 0,1 1 0,1 0 0,0 2 0,1 0 0,0 0-1,-16 22 1,15-16-120,1 1-1,1 0 0,1 1 0,0 1 0,2 0 1,1 1-1,1 0 0,-8 29 0,15-41-8,0 1-1,1-1 1,1 1-1,0 0 0,0 0 1,1 0-1,1 0 1,0-1-1,1 1 0,0 0 1,1-1-1,0 1 1,1-1-1,1 0 0,0 0 1,0 0-1,1-1 1,0 0-1,1 0 0,1-1 1,0 1-1,0-2 1,1 1-1,0-1 0,0 0 1,1-1-1,1 0 1,-1-1-1,1 0 0,0-1 1,1 0-1,-1-1 1,1 0-1,0 0 0,1-1 1,21 3-1,-4-4-477,0-1-1,1-2 1,-1-1-1,0-1 1,0-2-1,0 0 1,0-3-1,-1 0 1,0-2-1,0-1 1,-1-1-1,29-17 1,-16 3-1822,-7-4-1233</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5:12.106"/>
    </inkml:context>
    <inkml:brush xml:id="br0">
      <inkml:brushProperty name="width" value="0.035" units="cm"/>
      <inkml:brushProperty name="height" value="0.035" units="cm"/>
    </inkml:brush>
  </inkml:definitions>
  <inkml:trace contextRef="#ctx0" brushRef="#br0">349 119 6553,'-9'-8'4440,"8"3"-3144,1 2-612,0-4-228,6 4-420,11 1-32,13 2-8,15 2-4,15 5-40,15 2 0,47 11-24,16 2 68,-4-2-56,-99-14-144,-5 1-396,-7-4-624,22 4-2488,-23-7-2325</inkml:trace>
  <inkml:trace contextRef="#ctx0" brushRef="#br0" timeOffset="1">0 4 4984,'0'-4'5673,"5"4"-4461,8 0-1032,16 0-180,14 2 0,19 3 152,15 5-8,59 11-144,29 12-48,11 2-4,-61-13 44,-20-3 8,-60-9-456,-7-1-696,-5-1-1680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1:20.964"/>
    </inkml:context>
    <inkml:brush xml:id="br0">
      <inkml:brushProperty name="width" value="0.035" units="cm"/>
      <inkml:brushProperty name="height" value="0.035" units="cm"/>
    </inkml:brush>
  </inkml:definitions>
  <inkml:trace contextRef="#ctx0" brushRef="#br0">163 19 9157,'2'-19'5862,"3"29"-4271,3 34-1583,-3 30 225,-11 147 0,-27 51 107,20-201-654,-3 0-1,-43 119 1,58-187 305,-52 130-4222,51-124 3177,2-9 977,0 0 0,0 0 0,0 0 1,0 0-1,1 0 0,-1 0 0,0 0 0,0 0 1,0 0-1,0 0 0,0 0 0,0 0 1,0 0-1,0 0 0,0 0 0,0 0 0,0 0 1,0 1-1,1 1-2688,5-12-2178</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1:21.419"/>
    </inkml:context>
    <inkml:brush xml:id="br0">
      <inkml:brushProperty name="width" value="0.035" units="cm"/>
      <inkml:brushProperty name="height" value="0.035" units="cm"/>
    </inkml:brush>
  </inkml:definitions>
  <inkml:trace contextRef="#ctx0" brushRef="#br0">358 743 6357,'63'-46'4900,"-28"23"-4152,-1-2-1,-1-2 1,-1-1 0,41-47-1,-46 40-512,-2-1 0,-1-1 0,21-46 0,-33 57-161,-1-1 1,-1 0-1,-1 0 1,-2-1-1,8-52 1,-14 74-12,-1 0 1,1-1-1,-1 1 1,0-1 0,-1 1-1,1-1 1,-1 1 0,-1-1-1,1 1 1,-1 0-1,0 0 1,-1 0 0,1 0-1,-1 0 1,-4-6 0,7 12-65,-1-1 0,1 1-1,-1-1 1,0 0 0,1 1 0,-1 0 0,0-1 0,1 1 0,-1-1 0,0 1 0,1 0 0,-1-1 0,0 1 0,0 0 0,1 0 0,-1-1 0,0 1 0,0 0 0,0 0 0,1 0 0,-1 0 0,0 0 0,0 0-1,1 0 1,-1 1 0,0-1 0,0 0 0,0 0 0,1 1 0,-1-1 0,0 0 0,1 1 0,-1-1 0,0 0 0,1 1 0,-1-1 0,0 1 0,0 0 0,-23 26-193,21-23 171,-18 26 69,-32 62 0,-15 53 154,-84 267 0,101-253-207,-52 293 0,94-362-390,5 0 0,10 129 0,-4-176-435,-2-30 265,0-7-100,0-1-1,0 1 1,1-1 0,-1 1-1,1-1 1,1 1 0,2 6 0</inkml:trace>
  <inkml:trace contextRef="#ctx0" brushRef="#br0" timeOffset="1">1 1278 9549,'0'-13'4132,"3"5"-3256,5-2-876,17-12-156,19 3-240,11-5 144,16-2 60,60-12-192,37-3-228,29-7-60,-54 13-156,6-8-852,1-5-816,-10-25-1525</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1:21.839"/>
    </inkml:context>
    <inkml:brush xml:id="br0">
      <inkml:brushProperty name="width" value="0.035" units="cm"/>
      <inkml:brushProperty name="height" value="0.035" units="cm"/>
    </inkml:brush>
  </inkml:definitions>
  <inkml:trace contextRef="#ctx0" brushRef="#br0">194 0 8345,'-13'4'5775,"3"9"-4147,-4 26-2775,10-27 1811,-33 107-540,5 2-1,5 1 0,5 2 0,-9 246 0,29-332-680,1-12-318,1 1 0,0 0 1,8 44-1,-7-69 651,-1 0-1,0 0 1,0 0-1,1 0 0,-1 0 1,1 0-1,-1-1 1,1 1-1,0 0 1,0 0-1,0 0 1,0-1-1,0 1 1,0-1-1,1 1 1,-1-1-1,0 1 1,1-1-1,2 3 1,11-5-3739</inkml:trace>
  <inkml:trace contextRef="#ctx0" brushRef="#br0" timeOffset="1">616 393 9269,'-8'7'381,"1"1"0,-1-1 0,2 1 1,-1 0-1,1 1 0,0-1 0,1 1 0,-8 18 0,7-14-335,1 0-1,0 0 0,1 0 0,1 1 0,0-1 0,-1 18 0,4-23-28,0-1 0,1 1-1,-1 0 1,1 0-1,1 0 1,0-1 0,0 1-1,0-1 1,1 1 0,0-1-1,1 0 1,-1 0 0,8 10-1,-3-8 0,-1 0-1,1 0 1,1-1 0,-1 0-1,1-1 1,1 0-1,-1 0 1,17 8-1,-10-7 29,0-1-1,0-1 1,0 0-1,1-1 1,0-1-1,0 0 1,0-1-1,0-1 0,1-1 1,-1-1-1,1 0 1,23-4-1,-30 1 22,1 0-1,-1-1 0,0-1 1,0 0-1,-1 0 1,1-1-1,-1 0 0,0-1 1,-1 0-1,0-1 0,0 0 1,0 0-1,-1-1 1,0 0-1,-1 0 0,0-1 1,-1 0-1,0 0 0,0-1 1,-1 0-1,0 0 1,-1 0-1,-1 0 0,1-1 1,-2 1-1,3-21 0,-5 26-77,1 0-1,-1 1 1,-1-1-1,1 1 0,-1-1 1,0 1-1,0-1 0,-1 1 1,0-1-1,0 1 1,0 0-1,0 0 0,-1 0 1,0 0-1,0 0 0,0 1 1,-1 0-1,1-1 0,-1 1 1,0 0-1,0 1 1,-1-1-1,1 1 0,-1-1 1,1 1-1,-1 1 0,0-1 1,0 1-1,-1 0 1,1 0-1,0 0 0,-1 1 1,-7-1-1,-1-1-84,1 1 1,-1 1-1,0 1 1,0 0-1,0 0 0,0 2 1,0-1-1,1 2 1,-1 0-1,1 1 0,-1 0 1,-17 8-1,23-8-89,1 1 0,-1-1-1,1 1 1,0 0-1,1 1 1,-1 0 0,-5 7-1,10-12 37,1 1-1,-1-1 1,1 1-1,0 0 1,-1 0-1,1-1 1,0 1-1,0 0 1,0 0-1,1 0 1,-1 0-1,0 1 1,1-1-1,0 0 1,-1 0-1,1 0 1,0 0-1,0 0 1,0 1-1,0-1 1,0 0-1,1 0 1,-1 0-1,1 0 1,-1 0-1,1 0 1,0 0-1,0 0 1,0 0-1,0 0 1,0 0-1,0 0 1,2 2-1,19 15-3333</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1:22.294"/>
    </inkml:context>
    <inkml:brush xml:id="br0">
      <inkml:brushProperty name="width" value="0.035" units="cm"/>
      <inkml:brushProperty name="height" value="0.035" units="cm"/>
    </inkml:brush>
  </inkml:definitions>
  <inkml:trace contextRef="#ctx0" brushRef="#br0">370 11 9017,'-1'-1'283,"-1"0"1,0 0 0,0 0-1,0 0 1,1 0 0,-1 0-1,0 0 1,0 1 0,0-1-1,0 1 1,-1-1 0,1 1-1,0 0 1,0 0-1,0 0 1,0 0 0,0 0-1,-3 1 1,-42 10-658,33-7 879,-9 3-313,-1 1-1,1 1 1,0 1 0,1 0-1,-36 25 1,48-28-196,1 0-1,0 1 1,1-1 0,0 2 0,0-1 0,-8 14-1,12-17-12,0 1-1,1 0 1,0 0-1,1 0 1,-1 1-1,1-1 1,0 0-1,1 1 1,-1 0-1,1-1 1,0 12-1,1-12-3,0-1 0,1 0-1,0 0 1,0 1 0,0-1-1,0 0 1,1 0 0,-1 0 0,2 0-1,-1-1 1,0 1 0,1 0-1,0-1 1,6 8 0,-3-6-17,0 0 1,0-1 0,1 0-1,-1 0 1,1 0 0,0-1 0,0 0-1,15 5 1,-3-2 39,1-2-1,0 0 1,1-1 0,-1-1-1,1-1 1,36 0-1,-41-3 110,0 0 0,0-1-1,-1-1 1,1 0 0,0-1-1,-1-1 1,0 0-1,0-1 1,-1-1 0,16-8-1,-22 9 37,1 0 0,-1 0 0,0-1 0,-1 0 0,1 0 0,-1-1 0,-1 1 1,0-2-1,0 1 0,0-1 0,-1 0 0,0 0 0,-1 0 0,0-1 0,0 1 0,3-19 0,-6 25-156,0 0 1,0-1 0,-1 1 0,1-1 0,-1 1-1,0-1 1,0 1 0,0-1 0,0 1-1,-1-1 1,1 1 0,-1-1 0,0 1-1,0 0 1,0-1 0,0 1 0,-1 0 0,0 0-1,1 0 1,-1 0 0,0 0 0,0 0-1,-1 0 1,1 1 0,0-1 0,-1 1-1,0 0 1,0-1 0,1 1 0,-1 0-1,0 1 1,-1-1 0,1 1 0,0-1 0,-6-1-1,0 1-92,0 0 0,-1 0 0,1 1-1,-1 1 1,1-1 0,-1 1 0,0 1 0,1 0-1,-1 0 1,1 1 0,0 0 0,-11 4 0,6-1-303,-1 2 0,1-1 0,0 2 1,-14 9-1,24-15 81,0 0-1,1 1 1,0 0 0,-1-1 0,1 1-1,0 1 1,0-1 0,1 0 0,-1 1-1,1-1 1,-1 1 0,1 0-1,0-1 1,1 1 0,-1 0 0,0 0-1,1 0 1,0 1 0,-1 6-1,6 11-3519</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1:22.668"/>
    </inkml:context>
    <inkml:brush xml:id="br0">
      <inkml:brushProperty name="width" value="0.035" units="cm"/>
      <inkml:brushProperty name="height" value="0.035" units="cm"/>
    </inkml:brush>
  </inkml:definitions>
  <inkml:trace contextRef="#ctx0" brushRef="#br0">23 79 2760,'12'-26'10228,"-8"20"-9417,-1-1-1,1 1 1,1-1-1,-1 1 1,1 0-1,9-8 1,-15 18-739,0 1 0,0 0 0,0 0 0,0 0 0,1 0 0,-1 0 0,1 0 1,2 10-1,-2 2 65,-22 624 87,-23-154-2658,44-477 2108,0 47-1508,1-54 1471,0 0 1,0 1-1,1-1 0,-1 0 1,1 0-1,0 0 1,0 0-1,0-1 0,0 1 1,0 0-1,1 0 1,0-1-1,-1 1 0,5 4 1,-6-7 259,0 0 0,0 0 0,0 1 0,1-1 0,-1 0 0,0 0 0,1 0 0,-1 1 0,0-1 0,0 0 0,1 0 0,-1 0 0,0 0 0,1 0 0,-1 0 0,0 0 0,0 0 0,1 0 0,-1 0 0,0 0 0,1 0 0,-1 0 0,0 0 0,1 0 0,-1 0 0,0 0 0,0 0 0,1 0 0,-1 0 0,0-1 0,1 1 0,-1 0 0,9-12-5249</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1:23.121"/>
    </inkml:context>
    <inkml:brush xml:id="br0">
      <inkml:brushProperty name="width" value="0.035" units="cm"/>
      <inkml:brushProperty name="height" value="0.035" units="cm"/>
    </inkml:brush>
  </inkml:definitions>
  <inkml:trace contextRef="#ctx0" brushRef="#br0">522 409 7953,'4'-30'1857,"2"-1"0,10-34 1,-10 45-1324,1 0 1,1 1 0,20-34-1,-20 40-476,0 1-1,1 0 0,1 0 0,0 1 0,0 1 1,1-1-1,1 2 0,-1 0 0,2 0 0,-1 1 1,1 0-1,0 1 0,1 1 0,22-8 1,-18 9-23,1 0 1,-1 2 0,1 0 0,-1 1 0,1 1 0,0 1 0,-1 0 0,1 2 0,0 0 0,-1 1 0,0 1 0,0 0 0,0 2 0,20 8 0,-22-8-20,-1 2-1,0 0 1,0 0-1,-1 2 1,0 0-1,0 0 1,-1 1-1,-1 1 1,0 0-1,0 1 1,-1 0-1,-1 1 1,0 0 0,-1 0-1,11 25 1,-17-33-12,-1 1 1,0-1 0,0 0 0,0 1 0,-1-1 0,0 1 0,0-1 0,-1 1 0,0 0 0,0-1-1,0 1 1,-1-1 0,0 1 0,-4 12 0,2-11 14,-1 1 0,0 0 0,0-1 0,-1 0 1,0 0-1,-1-1 0,0 1 0,0-1 0,-10 9 0,-12 7 34,-1-2-1,-1-1 1,-1-1-1,-44 20 1,60-32-62,-269 122-109,23-12-1285,197-86 705,5-1-1760,-1-1-1,-117 35 1,47-39-4192</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1:23.665"/>
    </inkml:context>
    <inkml:brush xml:id="br0">
      <inkml:brushProperty name="width" value="0.035" units="cm"/>
      <inkml:brushProperty name="height" value="0.035" units="cm"/>
    </inkml:brush>
  </inkml:definitions>
  <inkml:trace contextRef="#ctx0" brushRef="#br0">63 1247 4032,'-51'-3'10316,"40"3"-8780,37 1-985,22 0 43,69-7 1,102-23-19,621-156 724,-714 155-1158,-5 1-20,970-241 436,-95 2-551,-194 73-69,-6 70 61,-42 85 170,-13 50 368,-684-9-477,665-6 416,-681 2-346,0-2 0,57-15 0,-65 12 4,-19 5-97,0-1-1,-1 0 1,20-9-1,-37 10-467,-10 0-96,-15-1-219,-1 1 0,1 2 0,-32 2 1,47-1 526,-207 10-2547,-67 0-1590,46-14-1536</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1:24.085"/>
    </inkml:context>
    <inkml:brush xml:id="br0">
      <inkml:brushProperty name="width" value="0.035" units="cm"/>
      <inkml:brushProperty name="height" value="0.035" units="cm"/>
    </inkml:brush>
  </inkml:definitions>
  <inkml:trace contextRef="#ctx0" brushRef="#br0">287 906 5461,'-35'-6'1454,"0"2"0,0 1 1,-1 2-1,1 1 1,-50 7-1,60 0 213,25-7-1639,0 1-1,0-1 1,0 0 0,0 1 0,0-1 0,0 0 0,0 1 0,0-1 0,1 0 0,-1 0 0,0 1-1,0-1 1,0 0 0,1 1 0,-1-1 0,0 0 0,0 0 0,1 0 0,-1 1 0,0-1-1,0 0 1,1 0 0,-1 0 0,0 0 0,1 1 0,-1-1 0,0 0 0,0 0 0,1 0 0,-1 0-1,0 0 1,1 0 0,-1 0 0,0 0 0,1 0 0,0 0 0,53 9 850,0-5-325,0-2 0,96-11 1,151-31-20,865-210 854,-718 142-1054,-83 18-127,914-202 29,-923 233-251,2 15 0,1 15-1,433 23 1,-299 53 191,-71 22 14,-82-12-2,99-13 508,-374-43-195,1-3 1,-1-3-1,-1-2 0,107-27 0,-161 32-416,7-2 65,-17 4-152,0 0 1,0 0-1,0 0 1,-1 0-1,1-1 1,0 1-1,0 0 1,0 0-1,0 0 1,0 0-1,0 0 1,-1 0-1,1 0 1,0 0 0,0 0-1,0 0 1,0 0-1,0 0 1,0 0-1,0-1 1,0 1-1,0 0 1,-1 0-1,1 0 1,0 0-1,0 0 1,0 0 0,0-1-1,0 1 1,0 0-1,0 0 1,0 0-1,0 0 1,0 0-1,0 0 1,0-1-1,0 1 1,0 0-1,0 0 1,0 0-1,0 0 1,0 0 0,0-1-1,0 1 1,0 0-1,0 0 1,0 0-1,0 0 1,1 0-1,-1 0 1,0 0-1,0-1 1,0 1-1,0 0 1,0 0 0,0 0-1,0 0 1,0 0-1,1 0 1,-1 0-1,0 0 1,0 0-1,0 0 1,0 0-1,0-1 1,1 1-1,-4-2-2935,9 1-193,1 0 173,16-8-6204</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1:25.160"/>
    </inkml:context>
    <inkml:brush xml:id="br0">
      <inkml:brushProperty name="width" value="0.035" units="cm"/>
      <inkml:brushProperty name="height" value="0.035" units="cm"/>
    </inkml:brush>
  </inkml:definitions>
  <inkml:trace contextRef="#ctx0" brushRef="#br0">23 223 1464,'0'-1'212,"-1"1"0,1-1 0,-1 1 0,1 0 0,-1 0 1,0-1-1,1 1 0,-1 0 0,1 0 0,-1-1 0,0 1 0,1 0 0,-1 0 0,1 0 0,-1 0 0,0 0 0,1 0 0,-1 0 0,0 0 0,1 0 0,-1 1 0,0-1 1,1 0-1,-1 0 0,1 0 0,-1 1 0,1-1 0,-1 0 0,0 1 0,1-1 0,-1 0 0,1 1 0,0-1 0,-1 1 0,1-1 0,-1 1 0,1-1 0,-1 2 1,1-1-62,-1 0 0,1 0 0,0 0 0,0 0 0,0 0 0,0 0 0,0 0 0,0 0 0,0 0 0,1 0 0,-1 0 0,0 0 0,0 0 0,1 0 1,-1 0-1,1 0 0,-1 0 0,1 0 0,-1 0 0,1 0 0,0 0 0,-1-1 0,1 1 0,1 1 0,4 1 111,0 1-1,0-1 1,0-1-1,0 1 0,1-1 1,-1 0-1,1 0 1,0-1-1,0 0 1,-1 0-1,12-1 1,-16 0-223,31 2 367,0-2 1,0-1 0,38-6 0,-37 3-232,440-59 859,-235 30-806,487-63-12,-338 51-157,2 17 1,623 34-1,-820 10-119,213 7-192,-388-25-121,-26-1-552,-28-1-495,-28 2-363,0 2 0,-93 13 0,78-5 703,-16 3-162,-96 6-2855,63-16-511</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1:25.563"/>
    </inkml:context>
    <inkml:brush xml:id="br0">
      <inkml:brushProperty name="width" value="0.035" units="cm"/>
      <inkml:brushProperty name="height" value="0.035" units="cm"/>
    </inkml:brush>
  </inkml:definitions>
  <inkml:trace contextRef="#ctx0" brushRef="#br0">72 346 8233,'-71'-12'7924,"258"-40"-7175,35 0-363,604-73 1134,81 36-545,1 85-432,-376 39 421,-218-38-324,-295 2-649,-18 1-17,0 1 1,0-1 0,0 0-1,-1 0 1,1 0-1,0 0 1,0 0 0,0 0-1,-1-1 1,1 1 0,0 0-1,0 0 1,-1 0-1,1-1 1,0 1 0,0-1-1,-1 1 1,1 0 0,0-1-1,0 0 1,-9-9-3755,-3-1-1508,-1-6-2388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6T18:47:29.613"/>
    </inkml:context>
    <inkml:brush xml:id="br0">
      <inkml:brushProperty name="width" value="0.035" units="cm"/>
      <inkml:brushProperty name="height" value="0.035" units="cm"/>
    </inkml:brush>
  </inkml:definitions>
  <inkml:trace contextRef="#ctx0" brushRef="#br0">63 4 9145,'0'0'61,"0"0"0,0 0 1,0 0-1,0-1 0,0 1 0,0 0 1,0 0-1,0 0 0,0 0 0,0 0 1,0-1-1,0 1 0,0 0 0,0 0 1,0 0-1,0 0 0,0 0 0,0 0 1,-1-1-1,1 1 0,0 0 0,0 0 1,0 0-1,0 0 0,0 0 0,0 0 1,0 0-1,-1 0 0,1 0 0,0 0 0,0-1 1,0 1-1,0 0 0,0 0 0,-1 0 1,1 0-1,0 0 0,0 0 0,0 0 1,0 0-1,0 0 0,-1 0 0,1 0 1,0 0-1,0 0 0,0 1 0,0-1 1,0 0-1,-1 0 0,1 0 0,0 0 1,0 0-1,0 0 0,0 0 0,0 0 1,0 0-1,0 0 0,-1 1 0,1-1 1,0 0-1,0 0 0,0 0 0,-5 15 565,1 22-778,-3 227 1277,7-147-1152,-25 195 1,16-270-1377,5-36-1472,1-29-867,3-6-1411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5:12.525"/>
    </inkml:context>
    <inkml:brush xml:id="br0">
      <inkml:brushProperty name="width" value="0.035" units="cm"/>
      <inkml:brushProperty name="height" value="0.035" units="cm"/>
    </inkml:brush>
  </inkml:definitions>
  <inkml:trace contextRef="#ctx0" brushRef="#br0">1 17 2316,'3'0'7941,"1"-3"-6609,6 1-1008,11-3-312,21 0 144,15 3 96,11 2-84,10 2-156,54 6-12,-90-3-48,41 5-48,-9 0-432,-14 3-984,-19-3-2228</inkml:trace>
  <inkml:trace contextRef="#ctx0" brushRef="#br0" timeOffset="1">199 162 6245,'2'-5'3656,"0"5"-2252,-2-1-888,5-3-336,5 4-132,6 2-48,14 1 96,15 6-24,14 2-72,7 2-4,11 6-68,-3-3 64,-6 7-328,-11-3-780,-21 0-2468,-11-8-2437</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1:39.485"/>
    </inkml:context>
    <inkml:brush xml:id="br0">
      <inkml:brushProperty name="width" value="0.035" units="cm"/>
      <inkml:brushProperty name="height" value="0.035" units="cm"/>
    </inkml:brush>
  </inkml:definitions>
  <inkml:trace contextRef="#ctx0" brushRef="#br0">32 69 2064,'-25'-63'8137,"20"57"-7497,3 9-597,2 8-324,0-11 293,7 317 2195,-7-163-1610,21 800 1123,-21-941-1695,65 1064 738,-59-994-702,5 43-360,-11-123 211,0-1 0,0 0-1,1 0 1,-1 0 0,1 0-1,-1 0 1,1 0 0,0 0-1,0 0 1,0 0 0,1 2-1,-1-4 45,-1 0 0,0 1 0,0-1 0,1 0 0,-1 0 0,0 0 0,1 0-1,-1 0 1,0 0 0,1 0 0,-1 0 0,0 0 0,1 0 0,-1 0 0,0 0 0,1 0-1,-1 0 1,0 0 0,1 0 0,-1-1 0,0 1 0,0 0 0,1 0 0,-1 0 0,0 0-1,0-1 1,1 1 0,-1 0 0,0 0 0,0 0 0,1-1 0,-1 1 0,0 0 0,0-1-1,0 1 1,0 0 0,1 0 0,-1-1 0,0 0 0,4-6-531,-1-1 0,1 1 0,-1-1 0,2-12 0,9-42-2830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1:40.347"/>
    </inkml:context>
    <inkml:brush xml:id="br0">
      <inkml:brushProperty name="width" value="0.035" units="cm"/>
      <inkml:brushProperty name="height" value="0.035" units="cm"/>
    </inkml:brush>
  </inkml:definitions>
  <inkml:trace contextRef="#ctx0" brushRef="#br0">0 424 5925,'1'-2'203,"1"0"1,-1 0 0,0-1 0,1 1-1,-1 0 1,1 0 0,0 0 0,0 1 0,0-1-1,0 0 1,0 1 0,0-1 0,0 1 0,5-3-1,35-13-169,11 4 252,0 3 0,78-6 0,-99 13-142,392-41 764,1028-59 232,-988 79-948,939-39 943,-252 13-640,712 11 227,-1395 36-720,1240-4 177,-1031 5-129,1068 45 34,-1335-28 20,89 4-56,922 18 185,-725-41-216,607 0-7,-5 31-9,-145 46-32,-378 7 48,272 17 111,-1025-96-123,394 29 32,-347-21-119,-1 3 0,0 3-1,-1 3 1,67 28-1,-120-41 13,-1 1 0,0 1-1,0 0 1,0 1 0,19 16-1,-27-20 44,-1 0 0,0 0 1,0 0-1,-1 1 0,1 0 0,-1 0 0,0 0 0,0 0 0,-1 0 0,1 1 0,-1-1 1,0 1-1,-1-1 0,1 1 0,-1 0 0,0-1 0,0 8 0,-2 3 54,0 0 0,-1-1 0,0 0-1,-1 1 1,-1-1 0,0 0 0,-7 14-1,-98 224 410,70-173-263,4 2 1,-35 120-1,50-115-60,3 0 1,5 2-1,-3 142 0,18-68 140,25 169 0,-18-255-203,-1-10 24,2 117 0,-12-170-129,0 1 0,0-1 0,-2 0 0,0 0 0,0-1 0,-1 1 0,-1-1 0,0 1 0,-1-2 0,-11 20 0,13-27-73,0 1 0,0-1-1,0 0 1,-1 0-1,1 0 1,-1-1-1,0 0 1,-8 6-1,-8 0-597,-40 16-1,55-23 634,-30 11-562,-1-2 0,0-1 0,0-2 0,-45 5 0,-5-10-2561,-155-11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1:41.597"/>
    </inkml:context>
    <inkml:brush xml:id="br0">
      <inkml:brushProperty name="width" value="0.035" units="cm"/>
      <inkml:brushProperty name="height" value="0.035" units="cm"/>
    </inkml:brush>
  </inkml:definitions>
  <inkml:trace contextRef="#ctx0" brushRef="#br0">405 83 828,'-55'3'908,"0"2"0,1 3 0,0 2 0,0 2 0,-76 29 1,127-39 875,8-1-626,20 0-139,37-1-146,80-9-117,585-7-410,-636 17-303,377-12 85,356-35 193,-281 11-121,1069-13 142,-36 46 154,-365 11 330,306 19-351,-2-30-196,-340 16 190,-957-5-453,227 13-31,1221 32 169,-828-52 369,290 43 525,-1027-39-1041,431 35 4,446 63-65,-412-42 96,-100-22 64,-129-13-10,652 20 40,-582-83 126,-4-32 990,-386 66-1153,-12 1-75,1 1 1,-1-1 0,0 0 0,-1 0 0,1 0 0,0 0 0,7-4 0,2 1-503,-1 0-1,1 1 1,29-3 0,-12 1-1110,16-5-2219,7-6-2314</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1:44.094"/>
    </inkml:context>
    <inkml:brush xml:id="br0">
      <inkml:brushProperty name="width" value="0.035" units="cm"/>
      <inkml:brushProperty name="height" value="0.035" units="cm"/>
    </inkml:brush>
  </inkml:definitions>
  <inkml:trace contextRef="#ctx0" brushRef="#br0">12 27 3684,'-10'-22'5802,"9"18"-3612,6 14-1809,209 402 3446,28-19-3553,-38-64 132,-156-249-116,-13-26-81,-4 1 0,34 80 1,-64-124-56,-2-14-2198,4-5-5257,1 1 226</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1:44.560"/>
    </inkml:context>
    <inkml:brush xml:id="br0">
      <inkml:brushProperty name="width" value="0.035" units="cm"/>
      <inkml:brushProperty name="height" value="0.035" units="cm"/>
    </inkml:brush>
  </inkml:definitions>
  <inkml:trace contextRef="#ctx0" brushRef="#br0">960 25 3880,'2'-24'5452,"2"23"-4453,4 14-723,28 66 1135,38 115 1,9 89-756,-77-261-609,26 88 35,39 159 238,-69-260-300,0 4 9,1 0 0,0 22 0,-3-32-6,0-1-1,1 0 1,-2 0 0,1 1-1,0-1 1,0 0-1,-1 1 1,1-1-1,-1 0 1,0 0 0,1 1-1,-1-1 1,0 0-1,-1 0 1,1 0-1,0 0 1,0 0 0,-1-1-1,1 1 1,-1 0-1,0-1 1,-3 4-1,-9 1 214,-1-1 0,0 0 0,0 0 0,0-2 1,0 0-1,-31 2 0,45-5-230,-111 9 437,-226-10 0,-132-43 2147,287 16-1581,165 25-999,12 1-960,12 3-943,52 7-6027,-15-10 2524</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1:46.491"/>
    </inkml:context>
    <inkml:brush xml:id="br0">
      <inkml:brushProperty name="width" value="0.035" units="cm"/>
      <inkml:brushProperty name="height" value="0.035" units="cm"/>
    </inkml:brush>
  </inkml:definitions>
  <inkml:trace contextRef="#ctx0" brushRef="#br0">382 477 7141,'2'-64'5053,"0"48"-4924,-1 1-1,-1-1 1,0 0-1,-1 0 1,-1 1-1,0-1 1,-1 1-1,-1-1 1,-10-25-1,4 20 13,0 0-1,-2 1 0,-1 0 0,-27-33 1,32 43-1,-1 1-1,-1 0 1,0 0 0,0 1 0,0 0 0,-1 1 0,0 0 0,-1 0 0,0 2 0,-13-6-1,22 10-114,0 0-1,-1 0 0,1 0 0,0 1 0,-1-1 0,1 1 0,-1 0 0,1 0 0,0 0 0,-1 0 0,1 0 1,-1 1-1,1 0 0,0-1 0,-1 1 0,1 1 0,-5 1 0,4 0-32,0-1 1,1 1-1,-1 0 1,1 0-1,0 1 0,0-1 1,0 1-1,0-1 1,1 1-1,-1 0 0,-3 8 1,-1 6 8,1 1 0,0 1 1,1-1-1,1 1 0,-1 25 0,-1 35 91,3 1 0,4 1 0,16 111 0,6-45-88,44 147 0,8-68 147,-18-62-1730,-27-51-3207,-25-82 1761,-6-15-1925</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1:46.989"/>
    </inkml:context>
    <inkml:brush xml:id="br0">
      <inkml:brushProperty name="width" value="0.035" units="cm"/>
      <inkml:brushProperty name="height" value="0.035" units="cm"/>
    </inkml:brush>
  </inkml:definitions>
  <inkml:trace contextRef="#ctx0" brushRef="#br0">3 452 12377,'0'-1'83,"-1"1"-1,1-1 1,0 1-1,0-1 1,-1 1-1,1-1 1,0 0-1,0 1 1,0-1 0,0 0-1,0 1 1,0-1-1,0 0 1,0 1-1,0-1 1,0 0-1,0 1 1,0-1-1,1 1 1,-1-1 0,0 0-1,0 1 1,1-1-1,-1 1 1,0-1-1,1 0 1,-1 1-1,0-1 1,1 1-1,-1-1 1,1 1 0,-1 0-1,1-1 1,-1 1-1,1-1 1,-1 1-1,1 0 1,0-1-1,27-12-1073,-27 13 1091,188-69 239,204-81-234,-306 111-65,291-112 490,-374 150-526,0-1 68,-1 1-1,0 0 0,0 0 1,1 1-1,-1-1 0,1 1 1,-1-1-1,6 1 0,-8 1-45,0-1 0,0 1 0,0-1 0,0 1 0,-1 0 0,1-1 0,0 1 0,-1 0 0,1 0 0,0-1 0,-1 1 0,1 0 0,-1 0 0,1 0 0,-1 0-1,1 0 1,-1 0 0,0 0 0,0 0 0,1 0 0,-1 0 0,0 0 0,0 0 0,0 0 0,0 0 0,0 0 0,0 0 0,0 0 0,-1 0 0,1 0 0,0 0 0,-1 1 0,-12 75 615,6-47-511,-3 47 1,10-69-171,0 0 0,0 0 1,0 0-1,1 0 0,0 0 1,1-1-1,0 1 1,0 0-1,1-1 0,5 14 1,-5-17 23,0 1 0,0-1 1,0 0-1,0 0 0,0 0 1,1 0-1,0-1 1,0 1-1,0-1 0,0 0 1,0 0-1,1-1 1,-1 1-1,1-1 0,0 0 1,0 0-1,-1-1 0,1 1 1,0-1-1,1 0 1,-1 0-1,0-1 0,0 0 1,0 0-1,0 0 0,0 0 1,1-1-1,-1 0 1,0 0-1,6-2 0,1 0 41,-1-1 0,1-1 0,-1 0 0,0 0 0,0-1 0,0-1 0,-1 0 0,0 0 1,0-1-1,-1 0 0,14-16 0,4-12 198,-3-1 0,-1-1 0,28-62 0,-24 46 963,-27 54-1183,0 0 0,0-1 0,0 1 0,0 0 0,0-1 0,0 1 0,0 0 0,0 0 0,1-1 0,-1 1 0,0 0 0,0 0 0,0-1 0,0 1 0,1 0 0,-1 0 0,0 0 0,0-1 0,1 1 0,-1 0 0,0 0 0,0 0 0,1 0 0,-1 0 0,0-1 0,0 1 0,1 0 0,-1 0 0,0 0 0,1 0 0,-1 0 0,0 0 0,1 0 0,-1 0 0,0 0 0,0 0 0,1 0 0,-1 0 0,0 0 0,1 0 0,-1 0 0,0 1 0,0-1 0,1 0 0,-1 0 0,0 0 0,0 0 0,1 0 0,-1 1 0,0-1 0,0 0 0,1 0 0,-1 1 0,0-1 0,0 0 0,0 0 0,0 0 0,1 1 0,-1-1 0,0 0 0,0 1 1,0-1-1,0 1 0,10 21-230,-9-17 286,30 84-672,11 30-1279,-35-102 659,1-1 1,1 1-1,0-2 1,19 25-1,-9-21-1789,-2-7-1199</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1:47.391"/>
    </inkml:context>
    <inkml:brush xml:id="br0">
      <inkml:brushProperty name="width" value="0.035" units="cm"/>
      <inkml:brushProperty name="height" value="0.035" units="cm"/>
    </inkml:brush>
  </inkml:definitions>
  <inkml:trace contextRef="#ctx0" brushRef="#br0">3 63 4328,'-1'-20'7231,"0"15"-6664,1 0 1,0 0-1,0 0 0,0 1 0,0-1 0,2-8 0,-1 13-538,0 0-1,-1 0 1,1-1-1,0 1 1,-1 0-1,1 0 0,0 0 1,-1 0-1,1 1 1,0-1-1,0 0 1,-1 0-1,1 0 1,0 0-1,-1 1 0,1-1 1,-1 0-1,1 1 1,0-1-1,-1 1 1,1-1-1,-1 0 1,1 1-1,-1-1 0,1 1 1,-1 0-1,19 14 177,0 3 16,0 2 0,-2 0 0,29 42 1,33 75 116,-4-6-483,-74-130 146,-1-1 1,0 1-1,0-1 0,1 1 1,-1-1-1,0 0 1,0 1-1,1-1 1,-1 1-1,1-1 1,-1 0-1,0 1 1,1-1-1,-1 0 0,1 0 1,-1 1-1,1-1 1,-1 0-1,1 0 1,-1 0-1,1 1 1,-1-1-1,1 0 1,-1 0-1,1 0 1,-1 0-1,1 0 0,-1 0 1,1 0-1,0 0 1,13-13 332,7-31 259,-19 38-615,96-232 708,-97 236-661,-1 0 0,1 1 0,0-1 0,-1 1 0,1-1 0,0 1 0,0 0 0,0-1 0,0 1 0,1 0 0,-1 0 0,0 0 1,2-2-1,-2 3-36,-1 0 1,1 0 0,0-1-1,-1 1 1,1 0 0,0 0-1,0 0 1,-1 0 0,1 0-1,0 0 1,-1 0 0,1 0-1,0 0 1,0 0 0,-1 0-1,1 0 1,0 0 0,-1 1-1,1-1 1,0 0 0,0 1-1,4 2-31,-1 1 0,0-1 0,0 1 1,0 0-1,-1 0 0,6 9 0,26 34-306,44 58-1475,-68-93 1005,-1-1 0,2 0-1,-1-1 1,1 0 0,1-1-1,15 9 1,3-6-1836,2-9-1107</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1:47.842"/>
    </inkml:context>
    <inkml:brush xml:id="br0">
      <inkml:brushProperty name="width" value="0.035" units="cm"/>
      <inkml:brushProperty name="height" value="0.035" units="cm"/>
    </inkml:brush>
  </inkml:definitions>
  <inkml:trace contextRef="#ctx0" brushRef="#br0">179 959 2892,'11'-29'5573,"-8"22"-5107,-1 0 0,0-1 0,0 1 0,-1 0 0,0-1 0,0 1 0,-1-14 0,0 20-375,0-1-1,-1 1 1,1 0 0,-1 0-1,1 0 1,0-1 0,-1 1-1,0 0 1,1 0 0,-1 0-1,0 0 1,0 0 0,1 0-1,-1 0 1,0 0 0,0 0-1,0 1 1,0-1-1,0 0 1,0 1 0,0-1-1,-1 0 1,1 1 0,0-1-1,0 1 1,0 0 0,-1-1-1,1 1 1,0 0 0,0 0-1,-1 0 1,1 0 0,0 0-1,0 0 1,-1 0 0,1 0-1,0 0 1,0 1-1,0-1 1,-1 1 0,1-1-1,-1 1 1,-5 1-3,1 0 1,0 0-1,0 1 0,1 0 1,-1 0-1,-9 7 1,5-1-39,0 0 0,1 0 0,0 1 0,1 0 0,0 1 1,1-1-1,0 2 0,1-1 0,0 1 0,1 0 1,0 0-1,1 0 0,0 1 0,-3 20 0,5-23-50,1 1 0,1-1 1,0 0-1,0 0 0,1 0 0,0 0 0,1 0 0,0 0 0,0 0 0,1 0 0,1-1 0,-1 1 0,2-1 0,-1 0 0,1 0 0,1-1 0,-1 1 0,1-1 1,12 12-1,-6-9-76,1 0-1,0-1 1,1-1 0,0 0 0,0 0 0,1-2 0,0 0 0,0 0 0,1-1 0,0-1 0,0-1 0,0 0 0,1-1-1,-1-1 1,1-1 0,-1 0 0,1-1 0,0-1 0,-1 0 0,28-6 0,-22 2-578,1 0-1,-1-2 1,0-1-1,0 0 1,-1-1 0,0-2-1,-1 0 1,0-1 0,-1-1-1,0-1 1,-1 0 0,-1-2-1,0 0 1,19-24 0,9-27-4281</inkml:trace>
  <inkml:trace contextRef="#ctx0" brushRef="#br0" timeOffset="1">699 5 10865,'-3'-1'485,"-1"0"0,1 0 1,-1 1-1,1-1 0,-1 1 0,0 0 0,1 0 0,-6 0 1,8 1-480,0-1 1,-1 1 0,1 0-1,0-1 1,-1 1 0,1 0 0,0 0-1,0 0 1,0 0 0,0 0-1,0 0 1,0 0 0,0 0 0,0 0-1,0 0 1,0 1 0,1-1-1,-1 0 1,0 0 0,1 1 0,-1-1-1,1 1 1,0-1 0,-1 2-1,-3 15 138,0 0 1,1 1-1,1-1 0,1 1 0,1 19 0,13 101 442,-10-115-508,13 90-226,5-1 0,4-2 0,6 0 0,4-2-1,79 167 1,-98-241-428,31 61-1813,-14-34-2451,-21-41 290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1:48.295"/>
    </inkml:context>
    <inkml:brush xml:id="br0">
      <inkml:brushProperty name="width" value="0.035" units="cm"/>
      <inkml:brushProperty name="height" value="0.035" units="cm"/>
    </inkml:brush>
  </inkml:definitions>
  <inkml:trace contextRef="#ctx0" brushRef="#br0">8 680 1608,'-2'-5'870,"1"0"-1,-1-1 1,1 1-1,0 0 1,1 0 0,-1-1-1,1 1 1,0 0-1,1-1 1,-1 1-1,1 0 1,0 0-1,3-10 1,0 6-623,0 0 0,1 0 0,-1 0 1,1 1-1,1-1 0,12-13 0,1 2-386,1 2 1,0 0-1,2 1 1,34-21-1,-24 18 219,0 2 0,1 1-1,1 2 1,1 2 0,0 0-1,0 3 1,45-8-1,-63 15 2,1 2-1,0 0 0,-1 1 1,1 1-1,0 0 0,-1 1 1,24 6-1,-28-4-43,-1 1 0,1 0 0,-1 0 1,1 1-1,-1 1 0,-1 0 0,0 1 0,0 0 0,0 0 0,14 16 1,-12-10-19,-1 0 0,-1 1 0,0 1 0,-1 0 0,-1 0 0,9 21 0,-14-28-209,0 0 0,-1 0-1,0 1 1,-1-1 0,0 1-1,-1-1 1,1 1 0,-2-1 0,1 1-1,-2 0 1,1-1 0,-1 1 0,-4 16-1,-8 1-2517,-4-15-2643,6-11 257</inkml:trace>
  <inkml:trace contextRef="#ctx0" brushRef="#br0" timeOffset="1">815 45 7297,'-7'-11'4900,"5"1"-3928,-1 5-648,-2-8-324,2 8-60,1 5-348,4 5-396,-4 9 204,2 11-216,0 12-1128,2 2-1080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5:12.932"/>
    </inkml:context>
    <inkml:brush xml:id="br0">
      <inkml:brushProperty name="width" value="0.035" units="cm"/>
      <inkml:brushProperty name="height" value="0.035" units="cm"/>
    </inkml:brush>
  </inkml:definitions>
  <inkml:trace contextRef="#ctx0" brushRef="#br0">10 3 2844,'-2'0'6469,"4"0"-5089,0-3-804,1 3-552,9 3-16,3-1-8,8 3 156,12 3-72,8 2-84,6 2 8,2 1-8,6-3 60,2 1-56,-3 3-4,-1-4-120,-10 3-636,-13-2-1500,-12-2-1709</inkml:trace>
  <inkml:trace contextRef="#ctx0" brushRef="#br0" timeOffset="1">0 159 4592,'0'0'5405,"0"-2"-3965,2 0-960,1 2-432,5 2-36,9 1 132,8 1 60,12 2-84,8 4-116,6 2-4,6 1 0,8 0-4,0 2-4,4 0-64,-3 0-132,-6 3-636,-10-1-996,-15-4-1764</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1:48.826"/>
    </inkml:context>
    <inkml:brush xml:id="br0">
      <inkml:brushProperty name="width" value="0.035" units="cm"/>
      <inkml:brushProperty name="height" value="0.035" units="cm"/>
    </inkml:brush>
  </inkml:definitions>
  <inkml:trace contextRef="#ctx0" brushRef="#br0">221 108 7297,'-7'-4'1033,"1"0"0,-1 0 1,1 0-1,-1 1 0,0 0 1,-13-3-1,13 4-783,0 1 0,0 0 1,0 0-1,0 0 0,0 1 0,0 0 1,-9 2-1,11-2-253,1 1 1,-1 0-1,1 0 0,0 1 0,-1-1 1,1 1-1,0 0 0,0 0 1,0 0-1,1 1 0,-1-1 1,0 1-1,1 0 0,0 0 0,0 0 1,0 0-1,0 1 0,0-1 1,0 1-1,1 0 0,0 0 0,0 0 1,0 0-1,0 0 0,1 0 1,-1 1-1,0 4 0,0 6-8,0-1-1,1 1 1,1 0-1,0 0 1,1-1-1,1 1 1,0 0-1,1-1 0,1 1 1,0-1-1,1 0 1,0 0-1,1-1 1,1 0-1,0 0 1,13 18-1,-4-9-58,1 1 0,1-2 0,1-1 0,1 0-1,1-1 1,0-1 0,44 27 0,-45-37 255,-20-8-169,0 0 1,0-1 0,1 1 0,-1 0-1,0 0 1,1 0 0,-1 0 0,0 0-1,0 0 1,1 0 0,-1 0-1,0 0 1,1-1 0,-1 1 0,0 0-1,0 0 1,1 0 0,-1-1 0,0 1-1,0 0 1,0 0 0,0-1-1,1 1 1,-1 0 0,0 0 0,0-1-1,0 1 1,0 0 0,0 0 0,0-1-1,1 1 1,-1-1 0,0-3 48,-1 0 1,1 0 0,0 0 0,-1 0-1,0 0 1,-2-5 0,2 5-179,-22-73 106,13 49-13,2 0-1,0 0 1,2 0-1,2-1 1,-2-35 0,6 40-60,1 0 0,7-37 1,-6 51 28,1-1 0,0 0 0,1 1 0,0-1 0,0 1 0,1 0 0,11-17 0,-14 25 24,0-1 0,0 1 0,1 0 0,-1 0 0,0 0 0,1 0 0,-1 0-1,1 0 1,0 1 0,-1-1 0,1 1 0,0 0 0,0-1 0,0 2 0,0-1-1,5-1 1,-3 2 24,1-1 1,0 1-1,0 0 0,0 1 0,0 0 0,-1-1 0,1 2 0,7 1 0,3 3 49,-1 0 0,-1 1 0,1 1 0,-1 0 0,19 15-1,-4-1 14,-1 2 0,-2 1 0,0 1 0,-1 1 0,-2 1 0,-1 2 0,25 42 0,-47-71-57,16 32 37,-15-32-19,0 1 0,-1 0 1,1-1-1,0 1 0,-1 0 1,1 0-1,-1-1 0,0 1 1,0 0-1,0 0 0,0 0 1,0-1-1,0 1 0,0 0 1,0 0-1,-1-1 0,0 3 1,1-4 7,0 0 1,0 0-1,0 1 0,0-1 1,0 0-1,-1 0 1,1 0-1,0 0 1,0 0-1,0 0 1,0 1-1,0-1 1,-1 0-1,1 0 1,0 0-1,0 0 1,0 0-1,0 0 1,-1 0-1,1 0 1,0 0-1,0 0 1,0 0-1,-1 0 1,1 0-1,0 0 1,0 0-1,0 0 1,-1 0-1,1 0 1,0 0-1,0 0 1,0 0-1,0 0 1,-1-1-1,1 1 1,0 0-1,0 0 1,0 0-1,0 0 1,-1-1-1,-7-9 460,-3-12-272,10 15-250,0-1 0,0 1 0,1-1 0,0 1 0,1-1 1,-1 0-1,1 1 0,1 0 0,-1-1 0,1 1 0,1 0 0,-1 0 1,1 0-1,6-10 0,6-11-130,37-50-1,-48 73 168,8-13 12,2 0 1,0 2 0,0 0 0,2 0 0,0 1 0,35-24-1,-43 34 14,0 1 0,0 0 0,1 0 0,-1 0 0,1 1 0,0 1 0,0-1 0,0 2 0,0-1 1,0 1-1,0 0 0,1 1 0,-1 0 0,0 1 0,0 0 0,1 0 0,-1 1 0,17 5 0,-9 0 23,-1 0 1,0 1-1,-1 1 1,0 0 0,0 1-1,-1 1 1,0 0 0,-1 1-1,0 0 1,-1 1-1,-1 1 1,0 0 0,-1 0-1,0 1 1,-1 0-1,0 1 1,-2 0 0,0 0-1,7 24 1,-13-38-86,-1 0 0,1 0 0,-1 0 0,1 1 0,-1-1 0,0 0 0,1 0 0,-1 0 0,0 1 0,0-1 0,-1 0 0,1 0 0,0 0 0,-1 1 1,0-1-1,1 0 0,-1 0 0,0 0 0,-1 2 0,0-3-316,1 1 1,-1-1 0,0 1 0,0-1-1,0 0 1,0 0 0,1 0 0,-2 0-1,1 0 1,0 0 0,0-1 0,0 1-1,0-1 1,0 1 0,0-1 0,-1 0-1,1 0 1,0 0 0,-3 0 0,-19-2-6614</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1:50.156"/>
    </inkml:context>
    <inkml:brush xml:id="br0">
      <inkml:brushProperty name="width" value="0.035" units="cm"/>
      <inkml:brushProperty name="height" value="0.035" units="cm"/>
    </inkml:brush>
  </inkml:definitions>
  <inkml:trace contextRef="#ctx0" brushRef="#br0">1 70 9633,'6'16'1337,"0"0"0,2 0 0,0-1 0,13 18 0,-9-16-1286,1-1 0,0 0 0,1-1 0,1 0 0,0-1 0,0-1 0,2-1 0,0 0 0,0-1 0,1-1 0,29 12 0,-25-14-18,0-2 1,0-1-1,0-1 1,1 0 0,-1-2-1,1-1 1,32-1-1,-42-1 2,0 0 1,1-1-1,-1-1 0,0 0 0,0-1 0,0 0 0,-1-1 0,1 0 0,-1-1 0,0 0 0,-1-1 0,1-1 1,17-14-1,-26 18-8,1 1 1,-1-1 0,0 0-1,0 1 1,0-1 0,0-1-1,-1 1 1,0 0 0,0-1 0,0 1-1,0-1 1,-1 0 0,1 1-1,-1-1 1,-1 0 0,1 0-1,-1 0 1,1 0 0,-1 0 0,-1 1-1,1-1 1,-1 0 0,0 0-1,0 0 1,0 0 0,-1 1-1,1-1 1,-1 1 0,0-1-1,-1 1 1,-4-8 0,0 1-185,-1 1 1,0 0 0,-1 0-1,0 1 1,0 0 0,-1 0-1,0 1 1,0 1-1,-1 0 1,-21-11 0,-46-11-4073,87 26-3143,-7 3 7089,14 0-3205</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1:50.576"/>
    </inkml:context>
    <inkml:brush xml:id="br0">
      <inkml:brushProperty name="width" value="0.035" units="cm"/>
      <inkml:brushProperty name="height" value="0.035" units="cm"/>
    </inkml:brush>
  </inkml:definitions>
  <inkml:trace contextRef="#ctx0" brushRef="#br0">219 40 1860,'-1'-3'787,"0"1"-1,0-1 0,-1 1 1,1 0-1,-1-1 1,1 1-1,-1 0 0,0 0 1,-2-2-1,2 2-449,-1 1 0,1-1 0,0 1 0,-1 0 0,1-1 0,-1 1 0,1 0 0,-4-1 0,3 2-330,1-1 1,-1 1 0,1-1-1,-1 1 1,1 0 0,-1 0-1,1 0 1,-1 1 0,1-1-1,-1 0 1,1 1 0,-1 0-1,1-1 1,0 1 0,-1 0-1,1 0 1,0 1-1,0-1 1,-1 0 0,1 1-1,0-1 1,0 1 0,1 0-1,-1-1 1,0 1 0,1 0-1,-1 0 1,1 0 0,-1 0-1,1 1 1,0-1 0,-1 3-1,0 2-40,0 0-1,1 0 1,0 0 0,0 1-1,1-1 1,0 0-1,0 1 1,1-1 0,0 0-1,0 1 1,1-1-1,-1 0 1,2 0 0,-1 0-1,1 0 1,0-1-1,7 12 1,7 10 1,1-2 1,35 41-1,-52-66 29,59 64-8,-41-47 5,-1 1 0,0 1 0,-2 1 0,20 31-1,-36-51 33,1 0-1,-1 0 0,0 0 0,1 0 0,-1 0 1,0 0-1,0 0 0,0 0 0,0 0 0,1 0 1,-2 0-1,1 0 0,0 0 0,0 0 0,0 0 1,0 0-1,0 0 0,-1 0 0,1 0 0,0 0 1,-1-1-1,1 1 0,-1 0 0,1 0 0,-1 0 1,0 0-1,1-1 0,-1 1 0,0 0 0,1-1 1,-1 1-1,0 0 0,0-1 0,0 1 0,1-1 0,-1 1 1,0-1-1,0 1 0,0-1 0,0 0 0,0 0 1,-1 1-1,-7 2 170,-1 0-1,1-1 1,-15 2 0,12-2-157,-67 11 259,-31 7-357,96-17-113,0 1 0,1 1 0,0 0 1,0 1-1,-19 10 0,31-15 81,0-1 1,1 1-1,-1-1 0,0 1 0,0 0 1,0-1-1,1 1 0,-1 0 0,0-1 1,1 1-1,-1 0 0,0 0 0,1 0 1,-1 0-1,1 0 0,-1-1 0,1 1 0,0 0 1,-1 0-1,1 0 0,0 0 0,0 2 1,0-2-39,0-1 0,1 1 1,-1-1-1,0 1 0,1 0 0,-1-1 1,1 1-1,-1-1 0,1 1 1,-1-1-1,1 1 0,-1-1 1,1 0-1,0 1 0,-1-1 1,1 0-1,0 1 0,-1-1 1,1 0-1,0 0 0,-1 1 1,1-1-1,0 0 0,-1 0 0,1 0 1,0 0-1,0 0 0,-1 0 1,1 0-1,0 0 0,1-1 1,21-2-3660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1:50.969"/>
    </inkml:context>
    <inkml:brush xml:id="br0">
      <inkml:brushProperty name="width" value="0.035" units="cm"/>
      <inkml:brushProperty name="height" value="0.035" units="cm"/>
    </inkml:brush>
  </inkml:definitions>
  <inkml:trace contextRef="#ctx0" brushRef="#br0">208 430 8905,'0'2'6473,"3"14"-6802,6 41 202,-3 1-1,-3 0 0,-5 80 0,1-93-817,1-27 182,0 19-1453,-5-19-2615,-2-15-180</inkml:trace>
  <inkml:trace contextRef="#ctx0" brushRef="#br0" timeOffset="1">3 19 9789,'-2'-9'1920,"2"4"-1188,0 4-732,2-3-460,4 9-476,9 9 576,4 4-48,7 8-288,4 7-660,5 5-900,2 0-2437</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1:51.361"/>
    </inkml:context>
    <inkml:brush xml:id="br0">
      <inkml:brushProperty name="width" value="0.035" units="cm"/>
      <inkml:brushProperty name="height" value="0.035" units="cm"/>
    </inkml:brush>
  </inkml:definitions>
  <inkml:trace contextRef="#ctx0" brushRef="#br0">80 117 7981,'8'34'2974,"-6"-27"-2841,-1-1 0,1 1 0,-1-1-1,0 1 1,-1 0 0,1 0 0,-1-1 0,-1 1 0,1 0 0,-1 0 0,0-1-1,-1 1 1,-4 12 0,-1-4-8,-1-1 0,-1 0 0,0-1 0,0 1 0,-2-2-1,-20 21 1,35-38-129,0 0-1,0-1 1,-1 0-1,0 0 1,0 1 0,0-2-1,-1 1 1,2-7-1,6-13-43,-6 16-15,10-24 312,2 0-1,1 2 0,36-54 0,-48 79-175,0 0 0,1 0 0,0 0 1,0 1-1,1 0 0,0 0 0,0 1 0,0 0 0,1 0 0,-1 1 0,1-1 0,0 2 0,1-1 1,-1 1-1,0 1 0,1-1 0,0 1 0,-1 1 0,1-1 0,0 2 0,12-1 0,-16 2-52,-1-1-1,1 1 0,-1 0 0,1 0 0,-1 0 1,1 1-1,-1-1 0,0 1 0,0 0 0,0 1 1,0-1-1,0 1 0,0-1 0,-1 1 0,6 5 0,-4-2-22,0 1 0,-1-1-1,1 1 1,-1 0 0,-1 0-1,1 0 1,-1 0-1,3 11 1,0 8-546,0 1-1,-2 1 1,-1-1 0,-1 30-1,4-8-2226,-6-46 2168,1 0 0,0-1 0,0 1 0,0 0 0,0 0 0,0 0 1,4 4-1,3-2-3170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1:51.780"/>
    </inkml:context>
    <inkml:brush xml:id="br0">
      <inkml:brushProperty name="width" value="0.035" units="cm"/>
      <inkml:brushProperty name="height" value="0.035" units="cm"/>
    </inkml:brush>
  </inkml:definitions>
  <inkml:trace contextRef="#ctx0" brushRef="#br0">323 153 1764,'51'-57'6204,"-37"42"-5002,1 0 0,-2-1-1,16-25 1,-28 41-1140,-1 0-1,0 0 1,0 0-1,0 0 1,0 0 0,1-1-1,-1 1 1,0 0-1,0 0 1,0 0-1,0 0 1,0-1-1,0 1 1,0 0 0,1 0-1,-1 0 1,0-1-1,0 1 1,0 0-1,0 0 1,0 0-1,0-1 1,0 1 0,0 0-1,0 0 1,0 0-1,0-1 1,0 1-1,0 0 1,0 0 0,0 0-1,-1-1 1,1 1-1,0 0 1,0 0-1,0 0 1,0-1-1,0 1 1,0 0 0,0 0-1,-1 0 1,1 0-1,0-1 1,0 1-1,0 0 1,0 0-1,-1 0 1,-13 2 828,-17 12-826,-7 5-35,1 2 1,1 2 0,1 1-1,1 1 1,2 2 0,-46 49 0,76-75-72,1 1 0,-1 0 1,1-1-1,0 1 1,-1 0-1,1 0 1,0 0-1,0 0 1,0 0-1,0 0 1,1 1-1,-1-1 1,0 0-1,1 0 1,-1 4-1,2-4 1,-1 0 0,1 0 0,-1 0 0,1 0 0,0-1 0,0 1 0,0 0 0,0 0 0,0-1 0,0 1 0,0-1 0,0 1 0,1-1 0,-1 1 0,0-1 0,1 0 0,-1 0 0,1 0 0,2 2 0,62 39-25,-42-29 74,-2 1-1,0 1 1,-1 1-1,0 0 1,-2 2-1,0 1 1,18 22-1,-24-23 16,-1 1 0,0 0-1,-2 1 1,0 0 0,-1 1-1,-2 0 1,0 1 0,-1-1-1,-1 1 1,-1 0 0,-1 1-1,0-1 1,-2 1 0,-3 29-1,2-47 28,-1-1-1,0 1 1,0-1-1,0 0 0,0 1 1,-1-1-1,0 0 1,0 0-1,0 0 0,0 0 1,-1 0-1,0 0 1,1-1-1,-1 1 0,-1-1 1,-5 5-1,4-4 13,-1-1 0,0 1 0,0-1 0,-1 0-1,1-1 1,0 1 0,-1-1 0,0-1 0,1 1 0,-9 0 0,-4-1 116,-1-1 1,0 0 0,0-1 0,1-1 0,-1-1 0,-32-10 0,41 10-88,-1-1-1,1 0 1,0-1 0,1 0 0,-1-1 0,1 0 0,0 0-1,1-1 1,0-1 0,0 1 0,0-2 0,1 1 0,-12-16 0,16 17-123,0 1 1,0-1-1,1 0 1,0 0-1,0-1 1,1 1-1,0 0 1,0-1 0,0 0-1,1 1 1,0-1-1,1 0 1,0 1-1,0-1 1,1 0-1,0 0 1,0 1 0,0-1-1,1 1 1,0-1-1,7-13 1,-1 4-197,2 1 0,0-1 0,1 1 0,0 1 0,1 0 0,1 1 0,1 0 0,0 1 0,0 0 0,30-18 1,4 0-1930,2 2 0,68-28 1,-43 24-1660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1:52.198"/>
    </inkml:context>
    <inkml:brush xml:id="br0">
      <inkml:brushProperty name="width" value="0.035" units="cm"/>
      <inkml:brushProperty name="height" value="0.035" units="cm"/>
    </inkml:brush>
  </inkml:definitions>
  <inkml:trace contextRef="#ctx0" brushRef="#br0">1 234 708,'117'-17'7063,"1"7"-4622,57-6-2185,-144 11 41,1-1 1,-2-2-1,47-17 0,-69 21-177,0 1 0,-1-1 0,1 0 0,-1-1-1,0 0 1,0 0 0,0 0 0,6-8 0,-11 11-61,-1 1 1,0-1-1,0 1 1,0-1-1,0 1 1,0-1-1,0 0 0,-1 1 1,1-1-1,0 0 1,-1 0-1,1 0 1,-1 1-1,0-1 0,0 0 1,0 0-1,0-2 1,0 2 10,-1-1 1,0 1-1,0 0 0,0 0 1,0 0-1,0 0 1,0 0-1,-1 0 1,1 0-1,0 0 0,-1 0 1,0 1-1,1-1 1,-1 1-1,0-1 1,0 1-1,-3-2 0,-3-2 44,-1 1-1,0 0 1,0 0-1,0 1 0,0 0 1,0 1-1,-1 0 1,0 0-1,1 1 1,-1 0-1,-18 1 0,1 2 125,0 1 0,0 1 0,-27 8 0,27-5-81,-1 2 0,1 1 1,1 1-1,-42 23 0,57-27-174,-1 0-1,2 0 1,-1 1-1,1 1 0,0 0 1,1 0-1,0 1 1,0 0-1,1 1 0,1-1 1,0 2-1,-8 15 1,12-20-20,1-1 0,0 1 1,0 0-1,0 0 0,1 0 0,0 0 1,1 0-1,0 0 0,0 0 1,0 0-1,1 0 0,0 0 1,2 10-1,0-8-20,1 1-1,0 0 1,0-1 0,1 0-1,0 0 1,1 0 0,0 0-1,10 10 1,-2-4-239,1 0 0,1-2 0,0 0 1,1 0-1,0-2 0,1 0 0,0-1 0,31 12 0,-28-14-500,0-2 0,0-1 1,1-1-1,-1 0 0,1-2 0,0 0 0,32-3 0,15-7-3300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1:52.635"/>
    </inkml:context>
    <inkml:brush xml:id="br0">
      <inkml:brushProperty name="width" value="0.035" units="cm"/>
      <inkml:brushProperty name="height" value="0.035" units="cm"/>
    </inkml:brush>
  </inkml:definitions>
  <inkml:trace contextRef="#ctx0" brushRef="#br0">544 13 2712,'-4'-2'1025,"0"0"1,1 1-1,-1-1 0,0 1 0,0 0 0,0 0 1,0 0-1,0 0 0,-7 1 0,2 0-549,1 0 0,-1 1 0,1 0-1,-10 3 1,-7 3-369,-46 21 0,66-26 299,-154 77 1039,138-66-1362,0 0-1,1 2 1,0 0-1,1 2 1,-18 19 0,32-28-142,-1-1 0,1 1 1,0-1-1,1 1 0,0 1 1,0-1-1,1 0 0,0 1 1,-2 10-1,4-17 38,1 0 0,-1 0-1,1 1 1,-1-1 0,1 0 0,0 0 0,0 1 0,0-1-1,0 0 1,0 0 0,1 1 0,-1-1 0,1 0 0,-1 0-1,1 0 1,0 0 0,0 0 0,0 0 0,0 0-1,0 0 1,0 0 0,1 0 0,-1 0 0,0-1 0,1 1-1,0 0 1,-1-1 0,1 1 0,0-1 0,0 0-1,0 0 1,0 0 0,0 0 0,0 0 0,0 0 0,0 0-1,0-1 1,0 1 0,1-1 0,-1 1 0,3-1-1,1 1 58,0-1-1,1 0 1,-1-1-1,0 0 0,0 0 1,0 0-1,0 0 0,0-1 1,0 0-1,8-4 0,57-34 299,-38 20-292,-14 8-57,1 1 0,1 1-1,0 1 1,0 1 0,25-6-1,-38 12-5,1 1-1,-1 0 1,1 0-1,-1 1 1,1 0-1,-1 1 1,0-1-1,1 2 1,-1-1-1,0 1 1,1 0-1,-1 1 1,0 0-1,-1 0 1,1 1-1,-1 0 1,8 5 0,10 10-399,0 1 1,31 34 0,16 14-3920,-53-55 1107,-1-8-2005</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1:53.038"/>
    </inkml:context>
    <inkml:brush xml:id="br0">
      <inkml:brushProperty name="width" value="0.035" units="cm"/>
      <inkml:brushProperty name="height" value="0.035" units="cm"/>
    </inkml:brush>
  </inkml:definitions>
  <inkml:trace contextRef="#ctx0" brushRef="#br0">6 145 8865,'-5'-52'6106,"5"41"-5316,0 0 0,0-1 1,0 1-1,5-21 0,-5 31-720,0 1-1,1-1 1,-1 0 0,0 1 0,0-1 0,0 0-1,0 1 1,1-1 0,-1 0 0,0 1 0,1-1-1,-1 1 1,0-1 0,1 0 0,-1 1 0,1-1-1,-1 1 1,1-1 0,-1 1 0,1 0 0,0-1-1,-1 1 1,1-1 0,-1 1 0,1 0 0,0 0-1,-1-1 1,2 1 0,-1 0-33,1 0 0,-1 1 0,0-1 0,0 0 0,0 1 0,0-1 0,1 1 0,-1-1 0,0 1 0,0 0 0,0 0 0,0-1 0,0 1 0,1 2 0,31 41-184,-29-38 341,26 42-67,-2 1 0,23 57 0,35 121 12,35 190-971,-81-232-6824,-37-193 261</inkml:trace>
  <inkml:trace contextRef="#ctx0" brushRef="#br0" timeOffset="1">580 59 10137,'2'-11'5044,"3"17"-3418,8 28-2357,-9-21 1403,79 214 240,17 48-908,-76-215-394,82 187-4345,-104-242 4407,0 0-318,0-1 1,1 1-1,-1-1 0,1 1 1,0-1-1,1 0 1,-1 0-1,5 4 1,8 0-4760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1:53.429"/>
    </inkml:context>
    <inkml:brush xml:id="br0">
      <inkml:brushProperty name="width" value="0.035" units="cm"/>
      <inkml:brushProperty name="height" value="0.035" units="cm"/>
    </inkml:brush>
  </inkml:definitions>
  <inkml:trace contextRef="#ctx0" brushRef="#br0">647 15 9129,'-6'-3'688,"0"1"1,0 0-1,0 0 1,0 1-1,0-1 1,0 1-1,-8 0 1,3 1-217,0 0 0,0 1-1,-17 3 1,-4 3-244,-55 22-1,64-21 438,-11 5-388,-45 22-1,67-29-284,2 1 0,-1-1-1,1 2 1,0-1-1,0 1 1,1 1-1,-16 18 1,23-25-27,0 1 1,0 0-1,0 0 1,1 0 0,-1 0-1,1 0 1,-1 1-1,1-1 1,0 0-1,1 1 1,-1-1-1,0 1 1,1-1 0,0 1-1,0-1 1,0 1-1,0-1 1,1 0-1,-1 1 1,1-1 0,0 1-1,0-1 1,0 0-1,0 1 1,1-1-1,-1 0 1,1 0 0,0 0-1,0 0 1,0-1-1,0 1 1,0 0-1,5 3 1,8 8-112,1 0 0,0-2 1,1 1-1,29 14 0,-20-11 70,-6-4 54,14 9-46,45 36 0,-71-50 77,0 0-1,-1 0 0,1 1 0,-1 0 1,-1 0-1,1 1 0,-2 0 1,1 0-1,-1 0 0,6 16 0,-10-22 106,0 1-1,-1-1 0,1 0 0,-1 1 1,0-1-1,0 1 0,0-1 0,0 0 0,0 1 1,-1-1-1,1 0 0,-1 1 0,0-1 1,0 0-1,0 0 0,-1 0 0,1 0 1,-1 0-1,0 0 0,0 0 0,0 0 0,0 0 1,0-1-1,0 1 0,-1-1 0,1 0 1,-1 0-1,0 0 0,0 0 0,0 0 0,-3 1 1,-11 6 353,0 0 1,-1-2-1,0 0 1,-22 5 0,35-11-503,-56 14 337,-93 9 0,11-2-4148,124-17-1925</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5:13.334"/>
    </inkml:context>
    <inkml:brush xml:id="br0">
      <inkml:brushProperty name="width" value="0.035" units="cm"/>
      <inkml:brushProperty name="height" value="0.035" units="cm"/>
    </inkml:brush>
  </inkml:definitions>
  <inkml:trace contextRef="#ctx0" brushRef="#br0">7 12 2736,'-4'-5'7001,"3"4"-5405,1-1-564,-2-1 36,4 3-352,1 0-716,4 3-432,9 0 108,8 4 316,14 3 8,7 5 12,9-2-12,4 2-216,2 0-396,0 0-288,-8 3-816,-12-5-1188,-14-5-2601</inkml:trace>
  <inkml:trace contextRef="#ctx0" brushRef="#br0" timeOffset="1">35 168 5953,'-7'-4'3808,"2"3"-2476,5-1-528,-1 1-84,2 1-444,4 0-276,4 4-516,6 5 336,13 2 168,12 6-96,5-1-744,7 4-960,-4-7-3161</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2:05.615"/>
    </inkml:context>
    <inkml:brush xml:id="br0">
      <inkml:brushProperty name="width" value="0.035" units="cm"/>
      <inkml:brushProperty name="height" value="0.035" units="cm"/>
    </inkml:brush>
  </inkml:definitions>
  <inkml:trace contextRef="#ctx0" brushRef="#br0">468 156 840,'-147'-142'6569,"146"141"-6515,0 0 1,0 0 0,0 0-1,0 0 1,0 0 0,0 0-1,-1 0 1,1 0 0,0 0-1,0 1 1,-1-1-1,1 0 1,0 1 0,-1-1-1,1 1 1,-3-1 0,3 2-47,0 0-1,0 0 1,0 0 0,0 0 0,0 0 0,0 0 0,0 0-1,0 0 1,0 1 0,0-1 0,1 0 0,-1 0 0,1 1 0,-1-1-1,1 0 1,-1 1 0,1-1 0,0 2 0,-31 107 896,-61 385 1434,18 270-764,46-12-1039,19-450-282,4-50-114,-11 204 152,-5-265-150,18-170-124,-2-100-4523,6-24 1998</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2:06.456"/>
    </inkml:context>
    <inkml:brush xml:id="br0">
      <inkml:brushProperty name="width" value="0.035" units="cm"/>
      <inkml:brushProperty name="height" value="0.035" units="cm"/>
    </inkml:brush>
  </inkml:definitions>
  <inkml:trace contextRef="#ctx0" brushRef="#br0">1 365 6905,'0'-1'100,"0"0"0,0 1 1,0-1-1,0 1 0,0-1 1,1 0-1,-1 1 1,0-1-1,0 1 0,1-1 1,-1 1-1,0-1 0,1 1 1,-1-1-1,0 1 1,1-1-1,-1 1 0,1 0 1,-1-1-1,0 1 0,1-1 1,-1 1-1,1 0 0,-1 0 1,1-1-1,0 1 1,-1 0-1,1 0 0,-1 0 1,1-1-1,-1 1 0,1 0 1,0 0-1,-1 0 1,2 0-1,33-5-452,-21 3 851,164-27 697,-105 16-934,475-73 676,369 9-292,9 45-585,-601 23-50,-240 7-8,1027-25 76,0 36-26,-691 8-54,268 9-31,-580-24 90,154-15 0,-238 10 28,-1-2 0,1 0 0,40-15-1,-52 14 138,1 0-1,-1-1 0,0 0 0,-1-1 1,0-1-1,0 0 0,15-14 0,-27 22-251,1 1 1,0 0-1,0 0 0,-1 0 1,1 0-1,0 0 0,-1 0 0,1 0 1,0 0-1,0 0 0,-1 0 1,1 1-1,0-1 0,-1 0 1,1 0-1,0 1 0,-1-1 0,1 0 1,-1 1-1,1-1 0,0 1 1,-1-1-1,1 1 0,-1-1 0,1 1 1,-1-1-1,1 1 0,-1-1 1,0 1-1,1-1 0,-1 1 1,0 0-1,1-1 0,-1 1 0,0 1 1,5 3 39,7 11-25,0 0 1,-1 1-1,-1 0 0,0 0 1,13 33-1,-1 9 39,-2 1-1,18 94 1,7 122 117,-41-242-125,47 363 478,40 257 65,20-78-419,51-5-60,246 413 201,-213-536-116,-187-429-166,51 139 56,-54-141-33,-1 0 0,0 0 0,-2 1 0,0 0 0,-1-1 0,-1 1 0,-2 25 0,1-35-1,-1 1 1,0-1 0,0 0-1,-1 0 1,0 0 0,0 0-1,-1-1 1,0 1 0,-8 11-1,3-8 33,0-1-1,-1 1 0,-1-2 0,1 1 0,-23 14 1,4-6 43,-1-1 0,-58 25 0,34-22-38,-2-2 1,-80 15 0,13-14 58,-216 6 1,-150-37 59,-338-81-58,1-45 28,395 63-103,-2079-294 1896,2264 340-1323,-287 6 0,468 24-626,-268 1-136,0-28 26,151-8 247,86 16-969,86 18-704,15 4-890,20 8-1894,16 2-563</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2:08.406"/>
    </inkml:context>
    <inkml:brush xml:id="br0">
      <inkml:brushProperty name="width" value="0.035" units="cm"/>
      <inkml:brushProperty name="height" value="0.035" units="cm"/>
    </inkml:brush>
  </inkml:definitions>
  <inkml:trace contextRef="#ctx0" brushRef="#br0">66 8 816,'-5'-5'2928,"0"2"-2088,0 3-780,-7 0-60,4 3-300,0 2 120,-1 0 60,4 2 108,2-1-72,1-1 80,1 2-140,-1 0-48,4 1-300,1-1-540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2:14.175"/>
    </inkml:context>
    <inkml:brush xml:id="br0">
      <inkml:brushProperty name="width" value="0.035" units="cm"/>
      <inkml:brushProperty name="height" value="0.035" units="cm"/>
    </inkml:brush>
  </inkml:definitions>
  <inkml:trace contextRef="#ctx0" brushRef="#br0">7 73 1992,'-6'-5'10711,"6"8"-8467,2-4-2006,0 0 0,1 0 0,-1 1 0,0-1 0,1 1 0,-1-1 0,0 1 0,6 0 0,-5 0-21,157-26 800,-64 9-904,123-5 0,-137 22-169,92 13 0,-166-11 119,-11-3-193,3 1-172,-16 9-12544,4-3 10392</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2:14.797"/>
    </inkml:context>
    <inkml:brush xml:id="br0">
      <inkml:brushProperty name="width" value="0.035" units="cm"/>
      <inkml:brushProperty name="height" value="0.035" units="cm"/>
    </inkml:brush>
  </inkml:definitions>
  <inkml:trace contextRef="#ctx0" brushRef="#br0">57 89 2304,'-10'-5'5671,"-8"1"-2495,-10-5 334,61 2-942,-13 3-2431,86-15 276,0 4-1,212 0 1,-214 19-462,130 22 0,-225-24 318,-14-1 566,5-1-738,0 0-48,-1-1-39,1 0-6,16-25-9744,-2 11 4774</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2:10.348"/>
    </inkml:context>
    <inkml:brush xml:id="br0">
      <inkml:brushProperty name="width" value="0.035" units="cm"/>
      <inkml:brushProperty name="height" value="0.035" units="cm"/>
    </inkml:brush>
  </inkml:definitions>
  <inkml:trace contextRef="#ctx0" brushRef="#br0">24 78 804,'-1'1'226,"1"-1"1,-1 0-1,0 0 0,1 0 0,-1 0 1,1 0-1,-1 0 0,0 0 1,1 0-1,-1 0 0,1 0 0,-1-1 1,1 1-1,-1 0 0,0 0 1,1 0-1,-1-1 0,1 1 0,-1 0 1,1-1-1,-1 1 0,1 0 0,0-1 1,-1 1-1,1-1 0,-1 1 1,1-1-1,0 1 0,-1-1 0,1 1 1,0-1-1,-1 1 0,1-1 0,0 1 1,0-1-1,0 0 0,0 1 1,-1-1-1,1 1 0,0-1 0,0 0 1,0 0-1,-6-14 4185,43 14-2954,99-11-690,444-23-203,-356 41-555,-232-5-509,-23 7-8074,17-3 8681,-13 6-1963,-6 1-579</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2:10.753"/>
    </inkml:context>
    <inkml:brush xml:id="br0">
      <inkml:brushProperty name="width" value="0.035" units="cm"/>
      <inkml:brushProperty name="height" value="0.035" units="cm"/>
    </inkml:brush>
  </inkml:definitions>
  <inkml:trace contextRef="#ctx0" brushRef="#br0">30 35 4104,'-7'2'2247,"-16"6"7514,23-8-9704,17 0 1362,112-16-159,98-4-280,345 12 0,-488 16-655,21 0-108,-117-12 446,7 1-2805</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2:12.582"/>
    </inkml:context>
    <inkml:brush xml:id="br0">
      <inkml:brushProperty name="width" value="0.035" units="cm"/>
      <inkml:brushProperty name="height" value="0.035" units="cm"/>
    </inkml:brush>
  </inkml:definitions>
  <inkml:trace contextRef="#ctx0" brushRef="#br0">0 2 4112,'4'0'577,"-1"1"0,0-1 1,1 1-1,-1-1 0,0 0 0,0 0 0,1 0 0,3-2 0,-3 2-433,0-1-1,0 1 1,0 0 0,0 0 0,0 0 0,0 1-1,7 1 1,-10-2-227,-1 0-1,1 0 0,-1 1 1,1-1-1,-1 0 0,1 1 1,-1-1-1,1 0 0,-1 1 1,1-1-1,-1 1 0,0-1 1,1 1-1,-1-1 0,0 1 1,1-1-1,-1 1 0,0-1 1,0 1-1,1-1 0,-1 1 1,0 0-1,0 1-252,0 0 0,0 0 0,0-1 0,0 1 0,0 0 0,-1 0-1,1 0 1,-1-1 0,1 1 0,-1 0 0,-1 1 0,0 1-3303</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2:13.007"/>
    </inkml:context>
    <inkml:brush xml:id="br0">
      <inkml:brushProperty name="width" value="0.035" units="cm"/>
      <inkml:brushProperty name="height" value="0.035" units="cm"/>
    </inkml:brush>
  </inkml:definitions>
  <inkml:trace contextRef="#ctx0" brushRef="#br0">28 19 2952,'-6'-5'2256,"2"0"-1283,3 3-421,-3-3-132,3 4-72,2 1-276,-1 1 396,2-1-392,-4 0-76,4 0-120,-2 2-120,-2 0-108,-1 4-132,0 3-456,-4 1-1297</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2:15.891"/>
    </inkml:context>
    <inkml:brush xml:id="br0">
      <inkml:brushProperty name="width" value="0.035" units="cm"/>
      <inkml:brushProperty name="height" value="0.035" units="cm"/>
    </inkml:brush>
  </inkml:definitions>
  <inkml:trace contextRef="#ctx0" brushRef="#br0">0 1 3864,'3'-1'11775,"-3"4"-12445,3 28-5023,1-13 609</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4:56.968"/>
    </inkml:context>
    <inkml:brush xml:id="br0">
      <inkml:brushProperty name="width" value="0.035" units="cm"/>
      <inkml:brushProperty name="height" value="0.035" units="cm"/>
    </inkml:brush>
  </inkml:definitions>
  <inkml:trace contextRef="#ctx0" brushRef="#br0">241 30 4300,'10'-11'3701,"-9"10"-3619,0-1-1,0 0 0,0 1 1,0-1-1,1 1 0,-1 0 1,1-1-1,-1 1 0,1 0 1,-1 0-1,1 0 0,2-1 1,-4 2 86,-24 27 2083,-84 195-258,-21 39-2719,129-261 686,0 0 1,0 0-1,0 1 0,0-1 0,0 0 1,0 0-1,0 0 0,0 0 0,0 0 1,0 0-1,0 1 0,0-1 0,0 0 0,0 0 1,-1 0-1,1 0 0,0 0 0,0 1 1,0-1-1,0 0 0,0 0 0,0 0 1,0 0-1,0 0 0,0 0 0,0 0 0,0 0 1,-1 0-1,1 1 0,0-1 0,0 0 1,0 0-1,0 0 0,0 0 0,0 0 1,-1 0-1,1 0 0,0 0 0,0 0 1,0 0-1,0 0 0,0 0 0,0 0 0,-1 0 1,1 0-1,0 0 0,0 0 0,0 0 1,0 0-1,0 0 0,0 0 0,-1 0 1,1 0-1,0 0 0,0 0 0,0 0 1,0-1-1,0 1 0,0 0 0,-1 0 0,1 0 1,0 0-1,0 0 0,0 0 0,0 0 1,0 0-1,0-1 0,-2-10-2719,2 9 2072,-1-13-3004</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2:23.589"/>
    </inkml:context>
    <inkml:brush xml:id="br0">
      <inkml:brushProperty name="width" value="0.035" units="cm"/>
      <inkml:brushProperty name="height" value="0.035" units="cm"/>
    </inkml:brush>
  </inkml:definitions>
  <inkml:trace contextRef="#ctx0" brushRef="#br0">231 53 672,'-3'-1'60,"0"-1"0,-1 1 1,1-1-1,-1 1 0,1 0 0,-1 0 1,1 0-1,-1 1 0,0-1 0,1 1 0,-8 0 1,-15-2 1334,-28-15-290,42 12-746,0 1 0,0 0 0,0 1 0,-1 1 0,1 0 0,-16 0 1,56 5 7844,37 11-7893,-33-7 90,285 71-187,-235-64 259,0-4 0,84 0 0,14 1-271,-130-5-262,-50-6 9,0 1 0,0-1 0,0 0-1,-1 0 1,1 0 0,0 0 0,0 0-1,0 0 1,0 0 0,-1 0 0,1 0 0,0 0-1,0 0 1,0 0 0,0 0 0,0 0-1,-1 0 1,1 0 0,0 0 0,0 0 0,0 0-1,0 0 1,-1 0 0,1 0 0,0 0-1,0 0 1,0 0 0,0 0 0,-1 0 0,1 0-1,0 0 1,0 0 0,0-1 0,0 1-1,0 0 1,0 0 0,-1 0 0,1 0 0,0 0-1,0 0 1,0-1 0,0 1 0,0 0-1,0 0 1,0 0 0,0 0 0,0-1 0,0 1-1,0 0 1,0 0 0,0 0 0,0 0-1,0-1 1,8-4-7743,-5 3 4146</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2:24.825"/>
    </inkml:context>
    <inkml:brush xml:id="br0">
      <inkml:brushProperty name="width" value="0.035" units="cm"/>
      <inkml:brushProperty name="height" value="0.035" units="cm"/>
    </inkml:brush>
  </inkml:definitions>
  <inkml:trace contextRef="#ctx0" brushRef="#br0">33 5 1032,'-4'-4'9326,"6"19"-7942,10 24-1951,7-8 695,2-1 0,1 0 0,42 42-1,8 12-64,-52-56 13,-1 1 1,26 57-1,-32-61-61,2 11-51,-14-33 49,0 0 1,0 0-1,0 1 1,-1-1-1,0 1 0,0-1 1,0 0-1,0 1 0,0-1 1,0 1-1,-1-1 1,0 0-1,0 1 0,0-1 1,0 0-1,0 0 0,-1 0 1,-3 6-1,-5 9 306,-24 31-1,26-39-221,-30 40 410,-2-1 0,-3-2 0,-1-3 0,-82 65-1,126-108 915,4 0-1730,9 19-10045</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2:25.905"/>
    </inkml:context>
    <inkml:brush xml:id="br0">
      <inkml:brushProperty name="width" value="0.035" units="cm"/>
      <inkml:brushProperty name="height" value="0.035" units="cm"/>
    </inkml:brush>
  </inkml:definitions>
  <inkml:trace contextRef="#ctx0" brushRef="#br0">40 53 2940,'-40'-35'8217,"56"35"-4351,29-6-3082,-21 2-530,57-2-125,132 5 0,-91 8 99,166 31 1,-249-32 199,-38-6-597,0 0 0,-1 1 0,1-1-1,0 0 1,0 0 0,0 0 0,0 0 0,-1 0-1,1 0 1,0 0 0,0 0 0,0 0 0,-1 0-1,1 0 1,0-1 0,0 1 0,0 0 0,-1-1 0,1 1-1,0 0 1,0-1 0,-1 1 0,1-1 0,0 1-1,0-2 1,4-7-4883,-1 5 3049,1-3-1743</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2:26.774"/>
    </inkml:context>
    <inkml:brush xml:id="br0">
      <inkml:brushProperty name="width" value="0.035" units="cm"/>
      <inkml:brushProperty name="height" value="0.035" units="cm"/>
    </inkml:brush>
  </inkml:definitions>
  <inkml:trace contextRef="#ctx0" brushRef="#br0">156 42 2268,'-13'-16'8885,"11"14"-8613,0-1-1,0 1 1,0 0-1,0 0 1,-1 1-1,1-1 1,0 0-1,-1 1 1,1-1-1,-1 1 1,1 0-1,-1 0 1,0 0-1,1 0 1,-6-1-1,7 2-262,29 14-1708,36 18 1850,2-3-1,130 38 0,-178-62-150,17 5-40,1 1 0,62 30 1,-96-40 19,0 0 0,0 1 0,0-1 0,0 1 0,-1-1 0,1 1 0,0-1 0,-1 1 0,0 0 0,1 0 0,-1 0 0,0 0 0,0 0 0,0 0 0,1 2 0,1 4 32,-2-6 5,-1 0 1,0 0 0,0 0 0,0 0-1,0 0 1,0 0 0,0 0 0,-1 0-1,1 0 1,-1 0 0,1 0 0,-1 0 0,0 0-1,0-1 1,0 1 0,0 0 0,0 0-1,-2 2 1,-29 38 209,31-40-237,-317 341 778,218-240-572,97-100-181,-201 227 2440,210-235-4940,3 2-3394,4 5 2069</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2:29.232"/>
    </inkml:context>
    <inkml:brush xml:id="br0">
      <inkml:brushProperty name="width" value="0.035" units="cm"/>
      <inkml:brushProperty name="height" value="0.035" units="cm"/>
    </inkml:brush>
  </inkml:definitions>
  <inkml:trace contextRef="#ctx0" brushRef="#br0">5 16 900,'-4'-10'5998,"4"7"-2289,0 3-3473,6 0-4704,1 1 3379,4-4-2957</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2:31.571"/>
    </inkml:context>
    <inkml:brush xml:id="br0">
      <inkml:brushProperty name="width" value="0.035" units="cm"/>
      <inkml:brushProperty name="height" value="0.035" units="cm"/>
    </inkml:brush>
  </inkml:definitions>
  <inkml:trace contextRef="#ctx0" brushRef="#br0">2518 2207 2424,'-3'26'8588,"-5"11"-6058,6-31-2357,0 0 1,0 0 0,-1 0-1,1 0 1,-1 0-1,0 0 1,-1-1 0,0 0-1,0 1 1,-5 4-1,-6 2 0,0-1 0,-1-1 0,0-1-1,0 0 1,-1-1 0,-20 7 0,-5-1 19,-63 12 1,46-15-50,-1-4 1,1-2 0,-1-3-1,-97-8 1,74-3-67,2-4-1,-144-42 1,102 11 47,-148-76 1,204 88-132,11 4 24,1-3 1,2-3-1,1-1 1,2-3-1,2-2 1,-73-78-1,50 38-21,4-4 0,3-2 0,-56-102 0,95 145-22,2-1 0,2-1 0,2-1 0,2-1 0,2 0 0,2-1 0,3 0 0,-7-60 0,10 35-108,-14-236 4,22 292 43,0 1 1,1-1-1,0 1 0,2-1 0,0 1 0,1 0 0,0 1 0,1-1 0,1 1 0,1 0 0,16-24 1,24-16 19,-5 9 164,-37 37-133,0 1 0,0 0 0,1 1 0,0 0 0,0 0 0,1 0 0,0 1 0,0 0 0,0 1 0,1-1 0,0 2 0,0-1 0,0 1 0,0 1 0,14-4 0,42-12 265,73-33-1,-90 32-89,1 2 0,1 1 0,67-11 1,-62 22-76,102 3-1,-95 4-156,-42-2-105,27 2 710,-35 2-4785,-12 4 1796,-3 3-2129</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2:32.286"/>
    </inkml:context>
    <inkml:brush xml:id="br0">
      <inkml:brushProperty name="width" value="0.035" units="cm"/>
      <inkml:brushProperty name="height" value="0.035" units="cm"/>
    </inkml:brush>
  </inkml:definitions>
  <inkml:trace contextRef="#ctx0" brushRef="#br0">23 6 804,'-23'-5'8865,"39"18"-6841,34 19 0,0 0-2048,116 94 82,-46-33 42,-106-83-35,2-2 1,-1 0-1,1 0 0,0-2 0,1 0 0,-1-1 0,1 0 0,0-1 0,1-1 1,-1-1-1,0-1 0,23 0 0,-44 8-32,-1 0 0,0 0 0,0-1 0,-1 1 0,-6 7 0,11-15-20,-493 606 1752,480-592-1672,8-10-19,1 1-1,-1 0 1,1 1 0,0-1 0,0 1 0,1 0 0,-5 11 0,9-18-123,1 0 1,-1 0 0,0-1 0,1 1 0,-1 0-1,1 0 1,-1 0 0,1 0 0,-1 0 0,1 0-1,-1 0 1,1-1 0,-1 1 0,1 1 0,-1-1-1,1 0 1,-1 0 0,1 0 0,-1 0 0,1 0-1,-1 0 1,1 0 0,-1 1 0,0-1-1,1 0 1,-1 0 0,1 1 0,0-1 0,17 10-1756,-17-9 1771,24 12-2509,8 2-1762</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2:34.098"/>
    </inkml:context>
    <inkml:brush xml:id="br0">
      <inkml:brushProperty name="width" value="0.035" units="cm"/>
      <inkml:brushProperty name="height" value="0.035" units="cm"/>
    </inkml:brush>
  </inkml:definitions>
  <inkml:trace contextRef="#ctx0" brushRef="#br0">166 24 1176,'3'-17'9483,"-2"10"-7635,-3 10-1659,-4 14-678,-30 218 1620,13-105-770,-19 233 339,1-4 140,38-343-763,-4 28 259,-2 67 1,12-110 862,5-7-1917,-4 3-81,-1 0 0,0 1 0,0 0 0,1-1 0,-1 1-1,1 0 1,0 1 0,0-1 0,5-1 0,7 1-3816</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2:35.174"/>
    </inkml:context>
    <inkml:brush xml:id="br0">
      <inkml:brushProperty name="width" value="0.035" units="cm"/>
      <inkml:brushProperty name="height" value="0.035" units="cm"/>
    </inkml:brush>
  </inkml:definitions>
  <inkml:trace contextRef="#ctx0" brushRef="#br0">439 39 1560,'-1'-5'729,"-10"-25"4352,11 30-5026,0-1-1,0 1 0,-1 0 1,1 0-1,0-1 0,0 1 1,0 0-1,0 0 0,-1 0 1,1 0-1,0-1 1,0 1-1,-1 0 0,1 0 1,0 0-1,0 0 0,-1 0 1,1 0-1,0 0 0,0 0 1,-1 0-1,1 0 1,0 0-1,-1 0 0,1 0 1,0 0-1,0 0 0,-1 0 1,1 0-1,0 0 0,-1 0 1,-10 13 376,-32 74 386,4 2 1,-28 96-1,-29 109-517,16 18 243,69-260-282,-12 113 491,8-41 262,13-117 3063,-3-28-3069,4 18-790,-6-7-2210,7 9 1831,-1 1 1,1 0 0,0 0 0,-1 0 0,1 0 0,0 0-1,-1 0 1,1 0 0,0 0 0,-1 0 0,1 0-1,0 0 1,0 0 0,-1 0 0,1 0 0,0 0 0,-1 0-1,1 0 1,0 0 0,-1 1 0,1-1 0,0 0 0,0 0-1,-1 0 1,1 0 0,0 1 0,0-1 0,-1 0 0,1 0-1,0 1 1,0-1 0,-1 0 0,1 0 0,0 1-1,0-1 1,0 0 0,0 1 0,0-1 0,-1 0 0,1 1-1,-8 14-6289</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3:32.146"/>
    </inkml:context>
    <inkml:brush xml:id="br0">
      <inkml:brushProperty name="width" value="0.035" units="cm"/>
      <inkml:brushProperty name="height" value="0.035" units="cm"/>
    </inkml:brush>
  </inkml:definitions>
  <inkml:trace contextRef="#ctx0" brushRef="#br0">1510 35 6121,'-15'-5'502,"1"1"1,-1 0-1,0 1 1,1 1 0,-27-2-1,17 2-343,-194-9 625,-349 27-1,162 44-856,383-55-299,1 1 0,0 0 0,0 2 0,-38 19 0,56-25 178,0-1 0,0 1-1,0 0 1,1 0 0,-1 0 0,0 0 0,1 1 0,0-1 0,-1 1-1,1-1 1,0 1 0,0 0 0,-2 4 0,4-5 98,0-1 0,-1 0 0,1 0 0,0 1 0,0-1 0,0 0 0,0 0 0,0 1 0,0-1 0,1 0 0,-1 0 0,0 1 0,1-1 0,-1 0 0,0 0 0,1 0 0,0 0 0,-1 1 1,1-1-1,0 0 0,-1 0 0,1 0 0,0 0 0,0-1 0,0 1 0,0 0 0,0 0 0,0 0 0,0-1 0,0 1 0,0 0 0,0-1 0,0 1 0,1-1 0,-1 0 0,0 1 0,2-1 0,36 11-936</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4:57.371"/>
    </inkml:context>
    <inkml:brush xml:id="br0">
      <inkml:brushProperty name="width" value="0.035" units="cm"/>
      <inkml:brushProperty name="height" value="0.035" units="cm"/>
    </inkml:brush>
  </inkml:definitions>
  <inkml:trace contextRef="#ctx0" brushRef="#br0">1 1 3048,'3'0'361,"0"1"0,0-1 0,0 1 0,0 0 0,0 0 0,0 0 0,0 1 0,0-1 0,0 1 0,-1-1 0,1 1 0,4 4 0,28 28 132,-31-30-220,128 131 1718,106 121-190,-222-237-2152,-1 0 0,-1 1 0,-1 1 0,-1 0 0,17 39 0,-37-113-6852,5 30 5013</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3:32.552"/>
    </inkml:context>
    <inkml:brush xml:id="br0">
      <inkml:brushProperty name="width" value="0.035" units="cm"/>
      <inkml:brushProperty name="height" value="0.035" units="cm"/>
    </inkml:brush>
  </inkml:definitions>
  <inkml:trace contextRef="#ctx0" brushRef="#br0">1414 7 5477,'-1'-1'150,"-1"0"0,0 0 0,0 1 1,0-1-1,0 0 0,0 1 1,0 0-1,0-1 0,0 1 1,-1 0-1,1 0 0,0 0 0,0 0 1,0 0-1,0 0 0,-3 1 1,-2 0-2,-358 57 1530,262-38-1552,-150 24 42,-86 15 12,288-49-823,0 2 1,1 2-1,-78 34 1,125-47 415,0 0 1,1 1 0,-1-1 0,1 1-1,-1 0 1,1-1 0,0 1 0,-1 0 0,-3 5-1,6-7 170,0 0-1,0 1 1,0-1 0,0 0-1,0 0 1,0 1-1,0-1 1,-1 0 0,1 1-1,0-1 1,0 0-1,0 0 1,0 1 0,0-1-1,0 0 1,0 1-1,0-1 1,0 0 0,1 0-1,-1 1 1,0-1-1,0 0 1,0 0 0,0 1-1,0-1 1,0 0-1,1 0 1,-1 1 0,0-1-1,0 0 1,0 0-1,1 1 1,-1-1 0,0 0-1,21 5-1223,20-5 492</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3:32.941"/>
    </inkml:context>
    <inkml:brush xml:id="br0">
      <inkml:brushProperty name="width" value="0.035" units="cm"/>
      <inkml:brushProperty name="height" value="0.035" units="cm"/>
    </inkml:brush>
  </inkml:definitions>
  <inkml:trace contextRef="#ctx0" brushRef="#br0">1495 70 1152,'-1'-2'494,"1"1"0,-1 0 0,0 0-1,0-1 1,0 1 0,0 0 0,0 0 0,0 0 0,0 0 0,-1 1-1,1-1 1,-2-1 0,-21-5 1425,-30 4-2671,34 2 1558,-335-9 519,-153-10-800,490 19-521,-336-11 887,340 12-941,0 1-1,0 0 1,1 1-1,-21 6 0,31-7-66,0 0-1,-1 0 0,1 0 1,1 0-1,-1 1 1,0-1-1,0 1 0,0 0 1,1 0-1,-1 0 1,1 0-1,0 0 0,-1 1 1,1-1-1,0 1 0,0-1 1,1 1-1,-1 0 1,0 0-1,1 0 0,0 0 1,0 0-1,0 0 0,-1 5 1,1-8 4,1 1 0,0-1 0,0 1 0,0-1 0,0 1 0,0-1 0,0 1 0,-1-1 1,1 1-1,0-1 0,0 1 0,0-1 0,0 1 0,1-1 0,-1 0 0,0 1 0,0-1 0,0 1 0,0-1 0,0 1 0,1-1 0,-1 1 1,0-1-1,0 0 0,1 1 0,-1-1 0,0 1 0,1-1 0,-1 0 0,1 1 0,15-5-2703,6-7 860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3:33.331"/>
    </inkml:context>
    <inkml:brush xml:id="br0">
      <inkml:brushProperty name="width" value="0.035" units="cm"/>
      <inkml:brushProperty name="height" value="0.035" units="cm"/>
    </inkml:brush>
  </inkml:definitions>
  <inkml:trace contextRef="#ctx0" brushRef="#br0">1207 89 5348,'1'-18'1960,"-1"14"-1622,1-1 1,-1 0-1,0 0 0,0 0 1,0 0-1,0 1 1,-1-1-1,0 0 0,0 0 1,-1 1-1,1-1 1,-4-7-1,4 12-367,1 0-1,-1-1 1,0 1 0,0 0 0,0 0-1,1-1 1,-1 1 0,0 0-1,0 0 1,0 0 0,0 0 0,1 0-1,-1 0 1,0 0 0,0 0-1,0 1 1,0-1 0,1 0 0,-1 0-1,0 1 1,0-1 0,-1 1-1,-25 12-443,17-7 436,-152 78-233,-214 151 1,268-164 160,44-28 384,1 2 0,2 2-1,3 4 1,-79 86 0,122-119-271,0 0 0,1 1 0,2 1 0,0 0 0,-13 30 0,21-40-3,1-1 1,0 1-1,1-1 1,0 1-1,0 0 1,1 0-1,0 0 1,1-1-1,0 1 1,1 0-1,0 0 1,0 0-1,1 0 1,0-1 0,5 13-1,2-2 58,0-1 0,1 0-1,2 0 1,0-1 0,0-1 0,2 0 0,0-1 0,1 0-1,0-1 1,2-1 0,-1-1 0,2 0 0,35 20-1,17 3 171,1-3 0,110 34 0,-113-43-217,-45-16-51,4 3 182,34 7-1,-54-16-242,0-1 0,-1 0 0,1 0 0,0-1-1,0 0 1,0 0 0,0 0 0,0-1 0,0 0-1,10-3 1,-15 3-60,-1 1 0,1-1 0,-1 0 1,1 0-1,-1 0 0,1 0 0,-1 0 0,0 0 0,1 0 0,-1-1 1,0 1-1,0 0 0,0-1 0,0 1 0,0-1 0,0 1 0,0-1 0,0 0 1,-1 1-1,1-1 0,-1 0 0,1 1 0,-1-1 0,0 0 0,1 0 0,-1 1 1,0-4-1,-5-16-2719</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3:33.732"/>
    </inkml:context>
    <inkml:brush xml:id="br0">
      <inkml:brushProperty name="width" value="0.035" units="cm"/>
      <inkml:brushProperty name="height" value="0.035" units="cm"/>
    </inkml:brush>
  </inkml:definitions>
  <inkml:trace contextRef="#ctx0" brushRef="#br0">1584 89 5825,'1'-9'474,"-1"0"0,1 1 0,-1-1 1,-1 1-1,1-1 0,-2 1 1,-2-14-1,4 22-465,0-1 0,-1 1 0,1 0 0,0-1 0,-1 1 0,1-1-1,0 1 1,-1 0 0,1-1 0,0 1 0,-1 0 0,1-1 0,-1 1 0,1 0 0,0 0 0,-1-1 0,1 1 0,-1 0 0,1 0 0,-1 0 0,1 0 0,-1-1 0,1 1-1,-1 0 1,1 0 0,-1 0 0,1 0 0,-1 0 0,1 0 0,-1 0 0,0 1 0,-20 5-532,15-3 414,-167 67-159,-241 103 726,78-7-348,239-115-115,-13 7 199,-116 83-1,195-119-72,-41 37 0,63-51-132,1 1 1,1-1-1,-1 1 0,1 1 0,1-1 0,0 1 0,0 0 0,1 0 0,-5 12 0,9-17 8,-1 1-1,1-1 0,0 0 0,0 0 1,1 1-1,0-1 0,0 1 1,0-1-1,0 0 0,1 1 0,0-1 1,0 0-1,0 0 0,3 6 0,-1-3 23,1 0-1,1 0 1,-1-1-1,1 0 0,0 1 1,1-2-1,12 13 1,4 0 56,1-1 0,1-1 0,1-1 0,31 15 0,16 3 34,2-3-1,96 26 1,-49-22 394,131 19 0,-244-52-324,1 0-1,0-1 1,0 0-1,0 0 1,0-1-1,0 0 1,0-1 0,0 0-1,0 0 1,15-5-1,-23 5-139,1 0 0,0 0-1,-1 0 1,1-1 0,-1 1 0,1 0-1,-1-1 1,0 1 0,1-1-1,-1 1 1,0-1 0,0 0-1,0 0 1,0 1 0,-1-1 0,1 0-1,0 0 1,-1 0 0,1 0-1,-1 0 1,0 0 0,1 0 0,-1 0-1,0 0 1,0 0 0,0 0-1,-1 0 1,1 0 0,0 0 0,-1 1-1,0-1 1,1 0 0,-2-2-1,2 8-848,0 0 0,0 0-1,1 0 1,-1 0 0,1-1-1,2 8 1,15 13-1676,12 3-1019</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6:29.384"/>
    </inkml:context>
    <inkml:brush xml:id="br0">
      <inkml:brushProperty name="width" value="0.035" units="cm"/>
      <inkml:brushProperty name="height" value="0.035" units="cm"/>
    </inkml:brush>
  </inkml:definitions>
  <inkml:trace contextRef="#ctx0" brushRef="#br0">229 109 1452,'-4'0'601,"0"1"0,0-2 0,0 1 0,1 0 0,-1-1 0,0 1-1,0-1 1,0 0 0,0 0 0,1-1 0,-1 1 0,1-1 0,-1 0 0,1 0 0,-1 0-1,1 0 1,0-1 0,-5-4 0,9 6-532,0 0-1,0 0 1,0 1-1,1-1 1,-1 1-1,0-1 1,0 1-1,1-1 1,-1 1-1,0 0 1,1-1-1,-1 1 1,0 0-1,1 0 1,-1 0-1,3 1 1,-2-1 58,65-7 733,101-21 1,-42 4-747,-96 19-127,-9 1-33,-1 1-1,1 0 0,0 2 0,39 2 0,-59-1 41,-1 0-1,0 0 0,1 0 1,-1 0-1,0 0 0,0 0 0,1 0 1,-1 0-1,0 0 0,1 0 0,-1 0 1,0 0-1,1 0 0,-1 0 1,0 1-1,1-1 0,-1 0 0,0 0 1,0 0-1,1 0 0,-1 1 0,0-1 1,0 0-1,1 0 0,-1 1 0,0-1 1,0 0-1,0 0 0,0 1 1,1-1-1,-1 0 0,0 1 0,-8 7-19,-26 8 174,26-12-148,-299 114 340,247-102 384,0-4-1,-114 10 0,125-17-230,31-5-163,13-1-260,11 0-418,56 5-546,66-11-537,148-27-5149,-211 20 921</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6:30.478"/>
    </inkml:context>
    <inkml:brush xml:id="br0">
      <inkml:brushProperty name="width" value="0.035" units="cm"/>
      <inkml:brushProperty name="height" value="0.035" units="cm"/>
    </inkml:brush>
  </inkml:definitions>
  <inkml:trace contextRef="#ctx0" brushRef="#br0">673 124 2184,'6'-11'3274,"0"3"-3305,-1 0-1,2 0 1,-1 1 0,1 0 0,0 0 0,1 1-1,-1 0 1,1 0 0,1 1 0,-1 0 0,1 0-1,0 1 1,0 0 0,0 0 0,11-2-1,-20 6 40,0 0 0,0 0-1,0 1 1,0-1-1,0 0 1,0 0-1,0 0 1,0 0-1,0 0 1,0 0 0,0 0-1,0 0 1,0 0-1,0 0 1,0 0-1,0 0 1,0 0-1,0 1 1,0-1 0,0 0-1,0 0 1,0 0-1,0 0 1,0 0-1,0 0 1,0 0 0,0 0-1,1 0 1,-1 0-1,0 0 1,0 0-1,0 0 1,0 0-1,0 0 1,0 0 0,0 0-1,0 0 1,0 0-1,0 0 1,0 0-1,0 0 1,0 0-1,1 0 1,-1 0 0,0 0-1,0 0 1,0 0-1,0 0 1,-11 7 640,-15 5-10,-119 38 1337,128-46-1531,0 0 0,0-1 0,0-1 0,-1-1-1,1 0 1,-33-4 0,112-19-1903,160-55 1424,-213 76 347,-21 10 52,-30 16 64,37-23-446,-1 2 23,-85 47 976,-1-3-1,-163 58 0,236-100-641,-11 4-879,61-16-603,7-4 1114,-1-2-1,0-1 1,38-21-1,103-61 23,-157 83 32,-21 12-19,1 0-1,-1 0 1,0 0 0,1 0-1,-1 0 1,0 0-1,0-1 1,1 1 0,-1 0-1,0 0 1,0 0-1,1 0 1,-1 0 0,0 0-1,0 0 1,1-1-1,-1 1 1,0 0 0,0 0-1,0 0 1,1-1-1,-1 1 1,0 0 0,0 0-1,0 0 1,0-1-1,1 1 1,-1 0 0,0 0-1,0-1 1,0 1-1,0 0 1,0-1 0,0 1-1,0 0 1,0 0 0,0-1-1,0 1 1,0 0-1,0 0 1,0-1 0,0 1-1,0 0 1,0-1-1,0 1 1,-16-3 456,-29 6 176,-29 11-340,1 3 0,-112 43-1,50-15 38,91-34-113,31-9-151,0 1-1,0 1 1,-20 9-1,60-8-1568,-6-4 1409,0-1-1,0-2 1,0 0-1,0-1 0,35-11 1,102-41-1091,-88 28-501,10 0-2753,-60 21 539</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4:20.925"/>
    </inkml:context>
    <inkml:brush xml:id="br0">
      <inkml:brushProperty name="width" value="0.035" units="cm"/>
      <inkml:brushProperty name="height" value="0.035" units="cm"/>
    </inkml:brush>
  </inkml:definitions>
  <inkml:trace contextRef="#ctx0" brushRef="#br0">76 37 8373,'-19'-25'4966,"11"14"-4222,8 36-928,11 83 569,-5 1-1,-4-1 0,-22 182 1,-9-158-850,11-57-3674,17-75 3900,2 0 159,-1 0 0,0 0 0,0 0 0,0 0 1,0 0-1,0 0 0,0 0 0,0 0 0,0 0 0,0 1 1,0-1-1,1 0 0,-1 0 0,0 0-239,0 0 239,0 0 0,0 0 0,0 0 0,0 0 1,0 0-1,0 0 0,0 1 0,0-1 0,0 0 0,0 0 1,0 0-1,0 0 0,0 0 0,0 0 0,0 0 0,0 0 1,0 0-1,0 1 0,0-1 0,0 0 0,0 0 0,0 0 1,0 0-1,0 0 0,0 0 0,0 0 0,0 0 0,0 0 1,0 0-1,0 0 0,0 1 0,-1-1-239,1 0 239,0 0 0,0 0 0,5-8-3827</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4:21.312"/>
    </inkml:context>
    <inkml:brush xml:id="br0">
      <inkml:brushProperty name="width" value="0.035" units="cm"/>
      <inkml:brushProperty name="height" value="0.035" units="cm"/>
    </inkml:brush>
  </inkml:definitions>
  <inkml:trace contextRef="#ctx0" brushRef="#br0">195 190 6721,'-1'-1'213,"-1"0"0,1 0 0,0 0 0,-1 1 1,1-1-1,0 0 0,-1 1 0,1-1 0,-1 1 0,1-1 1,-1 1-1,0-1 0,1 1 0,-1 0 0,1 0 1,-1 0-1,1 0 0,-1 0 0,0 0 0,1 1 1,-1-1-1,1 0 0,-1 1 0,-1 0 0,0 1-184,0-1-1,1 1 0,-1 0 0,1 0 1,-1 1-1,1-1 0,0 0 0,0 1 1,0 0-1,0-1 0,-2 4 1,-1 5-214,-1-1 0,2 1 0,0 0 1,0 0-1,-3 19 0,5-24 143,2 0-1,-1 0 1,1 0-1,-1 0 1,2 0 0,-1 0-1,1 0 1,0 0-1,0-1 1,0 1-1,1 0 1,0 0 0,0-1-1,1 1 1,-1-1-1,1 1 1,7 8 0,-5-8 28,1 0 0,0 0 1,1-1-1,-1 0 1,1 0-1,0 0 0,1-1 1,-1 0-1,0 0 0,1-1 1,14 4-1,-7-3 60,0 0-1,1-1 0,0-1 1,-1-1-1,1 0 0,0-1 1,0 0-1,0-2 0,-1 0 1,1 0-1,-1-1 0,1-1 1,18-8-1,-28 8 96,0 1 0,0-1 1,-1-1-1,1 1 0,-1-1 0,0 0 0,0 0 0,0-1 1,-1 1-1,0-1 0,0 0 0,0 0 0,-1 0 0,0-1 1,0 1-1,0-1 0,-1 0 0,0 0 0,-1 0 1,1 0-1,-1 0 0,0-10 0,0 1 111,-1 1 1,0-1-1,-1 1 0,-1-1 1,0 1-1,-1 0 1,-1 0-1,0 0 0,-10-22 1,10 28-246,-1 0 0,0 0 1,0 0-1,-1 0 0,0 1 1,-1 0-1,0 0 1,0 1-1,0 0 0,-1 0 1,0 1-1,-1 0 0,1 0 1,-1 1-1,0 0 1,0 1-1,-1-1 0,1 2 1,-1 0-1,0 0 0,0 0 1,0 1-1,0 1 1,-1 0-1,1 0 0,0 1 1,-1 0-1,1 1 0,0 0 1,0 1-1,-15 4 1,10-1-261,-1 1 1,1 1-1,0 0 1,0 1-1,1 1 1,0 0 0,1 1-1,0 0 1,0 1-1,1 1 1,1 0-1,0 0 1,0 1 0,-16 27-1,25-36 12,1 0 0,-1 0 0,1 0 0,0 0 0,0 0 0,0 0 0,0 0 0,1 0 0,0 1 0,0 6 0,0-9 36,1 1 0,-1-1 0,0 0 0,1 1 0,0-1 0,0 0 0,0 0 0,0 0 0,0 1 0,0-1 0,0 0 0,0-1 0,1 1 0,-1 0 0,1 0 0,0 0 0,-1-1 0,1 1 0,0-1 0,4 3 0,23 7-2292</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4:21.718"/>
    </inkml:context>
    <inkml:brush xml:id="br0">
      <inkml:brushProperty name="width" value="0.035" units="cm"/>
      <inkml:brushProperty name="height" value="0.035" units="cm"/>
    </inkml:brush>
  </inkml:definitions>
  <inkml:trace contextRef="#ctx0" brushRef="#br0">7 46 1668,'1'-14'6604,"-2"-18"-1505,-5 54-3763,7 122-694,26 185 0,-17-265-1070,2 0 1,4 0-1,2-1 0,3-1 1,35 73-1,-49-122-500,0 0-1,0 0 1,1 0-1,1-1 1,0 0-1,12 12 1,-2-9-3694</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4:22.107"/>
    </inkml:context>
    <inkml:brush xml:id="br0">
      <inkml:brushProperty name="width" value="0.035" units="cm"/>
      <inkml:brushProperty name="height" value="0.035" units="cm"/>
    </inkml:brush>
  </inkml:definitions>
  <inkml:trace contextRef="#ctx0" brushRef="#br0">12 662 10517,'-1'-1'109,"0"0"0,0 0 0,0 0 0,0 0 0,0 0-1,0 0 1,1 0 0,-1-1 0,0 1 0,1 0 0,-1 0 0,1-1 0,-1 1 0,1 0 0,0-1 0,0 1-1,-1-1 1,1 1 0,0 0 0,0-1 0,0 1 0,1-3 0,0 2-102,-1 0 0,1 0 0,0-1 0,1 1 0,-1 0 0,0 0 0,1 0 0,-1 0 0,1 0 0,-1 1 0,1-1 0,2-1 0,8-6-383,1 1-1,-1 0 1,23-9 0,-20 9 731,80-41-583,2 5 0,195-61 0,-274 99 277,0 2 0,1 0 0,-1 2-1,1 0 1,-1 1 0,34 2 0,-46-1 23,-1 1 0,1 0 0,-1 0 0,0 1 0,1-1 1,-1 1-1,0 0 0,0 1 0,0-1 0,-1 1 0,1 0 0,-1 0 0,1 1 0,-1-1 0,0 1 0,0 0 0,-1 0 1,1 0-1,-1 1 0,0-1 0,0 1 0,0 0 0,-1 0 0,1 0 0,-1 0 0,3 11 0,-1 6-8,0 0 0,-1 1 0,-1-1 0,-1 1 0,-1-1 0,-3 26 0,0-24-1328,-1 0-1,-13 45 1,7-40-2229</inkml:trace>
  <inkml:trace contextRef="#ctx0" brushRef="#br0" timeOffset="1">704 72 5993,'-13'-18'5112,"1"6"-3876,5 2-1104,-11-8-132,10 10-156,-1 3-24,3 5-192,2 5-456,1 6-204,1 4-108,6 0-600,4 0-1917</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4:57.949"/>
    </inkml:context>
    <inkml:brush xml:id="br0">
      <inkml:brushProperty name="width" value="0.035" units="cm"/>
      <inkml:brushProperty name="height" value="0.035" units="cm"/>
    </inkml:brush>
  </inkml:definitions>
  <inkml:trace contextRef="#ctx0" brushRef="#br0">178 8 864,'5'-8'7178,"-5"17"-7209,-3 15 596,0-1-1,-2 0 1,0 0 0,-2 0 0,0-1 0,-14 29 0,-6 20-150,-17 42-255,23-65-1150,-18 68 1,39-116 898,0 1 1,0-1-1,0 1 0,0-1 1,-1 1-1,1-1 0,0 1 1,0-1-1,0 0 0,0 1 1,0-1-1,0 1 0,0-1 1,0 1-1,0-1 0,1 1 1,-1-1-1,0 0 0,0 1 1,0-1-1,0 1 0,1-1 1,-1 1-1,0-1 0,0 0 1,1 1-1,-1-1 1,1 1-1,14-4-2889,1-6 556</inkml:trace>
  <inkml:trace contextRef="#ctx0" brushRef="#br0" timeOffset="1">380 295 3452,'-56'47'5250,"37"-32"-4595,-32 31 1,46-41-633,0 1 1,1-1-1,0 1 0,0 0 0,1 0 1,-1 0-1,1 0 0,1 1 0,-1-1 1,-2 13-1,4-17-25,1 0 0,-1 1 0,1-1 0,0 0 0,0 0 0,0 0 0,0 0 0,0 1 0,0-1 0,1 0 0,-1 0 0,1 0 0,-1 0 0,1 0 0,0 0 0,0 0 0,0 0 0,0 0 0,0 0 0,0-1 0,2 3 0,0-2 22,-1 0-1,1 0 1,-1-1 0,1 1 0,0-1 0,-1 1-1,1-1 1,0 0 0,0 0 0,0-1 0,0 1-1,0 0 1,4-1 0,3 1 39,0-1 0,0-1 1,0 0-1,-1 0 0,1-1 0,0 0 1,-1 0-1,12-6 0,-11 4 24,-1-1 0,0 0 0,0-1 0,-1 0 0,1-1 0,-1 0 0,-1 0 0,1 0 0,-1-1 0,-1 0 0,1-1 0,-1 1 0,9-20 0,-13 24-33,0 0-1,0-1 1,0 1 0,-1 0-1,0-1 1,0 0 0,0 1-1,-1-1 1,1 0-1,-1 1 1,0-1 0,0 0-1,-1 1 1,1-1 0,-1 0-1,0 1 1,-1-1 0,1 1-1,-1-1 1,0 1 0,0 0-1,0 0 1,0 0-1,-1 0 1,0 0 0,1 0-1,-1 0 1,-1 1 0,1 0-1,-1 0 1,1 0 0,-8-5-1,5 5-119,0 0 0,0 0 0,0 0 0,0 1 0,-1 0 0,1 1 0,-1-1 0,1 1 0,-1 0 0,0 1 0,1-1 0,-13 2 0,7 0-331,0 1-1,1 0 0,-1 0 0,1 1 1,-1 1-1,-14 6 0,26-10 332,-2 1-210,1-1-1,0 1 1,-1-1 0,1 1-1,0 0 1,0-1 0,-1 1-1,1 0 1,0 0 0,0 0-1,0 0 1,0 0 0,0 0-1,1 0 1,-1 0-1,-1 2 1,1 4-3865</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4:22.572"/>
    </inkml:context>
    <inkml:brush xml:id="br0">
      <inkml:brushProperty name="width" value="0.035" units="cm"/>
      <inkml:brushProperty name="height" value="0.035" units="cm"/>
    </inkml:brush>
  </inkml:definitions>
  <inkml:trace contextRef="#ctx0" brushRef="#br0">57 43 4088,'0'0'6879,"16"5"-4983,-13-3-1823,0 0 1,0-1-1,-1 1 0,1 1 1,-1-1-1,1 0 0,-1 1 0,0-1 1,0 1-1,0-1 0,0 1 0,0 0 1,-1 0-1,1 0 0,-1 0 1,0 0-1,0 0 0,0 1 0,0-1 1,0 0-1,-1 0 0,0 1 1,1-1-1,-1 0 0,0 1 0,-1-1 1,1 0-1,-2 6 0,1-5-3,0 0 0,0-1 0,0 1 0,-1-1 0,0 1 0,1-1 1,-1 0-1,0 1 0,-1-1 0,1 0 0,0-1 0,-1 1 0,0 0 0,0-1 0,0 1 0,0-1 0,0 0 0,0 0 0,0 0 0,-1 0 0,1-1 0,-1 1 0,1-1 0,-1 0 0,-5 1 1,7-2-79,1 1 1,0-1 0,0 0-1,-1 0 1,1 0 0,0 0 0,-1 0-1,1 0 1,0 0 0,-1 0 0,1-1-1,0 1 1,-1 0 0,1-1 0,0 1-1,0-1 1,0 0 0,-1 1-1,1-1 1,0 0 0,0 0 0,0 1-1,0-1 1,0 0 0,0 0 0,0 0-1,1 0 1,-1 0 0,0 0 0,0-1-1,1 1 1,-1 0 0,1 0 0,-1-1-1,1 1 1,0 0 0,-1 0-1,1-1 1,0 1 0,0-3 0,-1 0-204,1 0 1,1-1 0,-1 1 0,0-1 0,1 1-1,0 0 1,0 0 0,0 0 0,1-1 0,0 1-1,2-5 1,3-1-583,0 0 0,1 1 0,0 0-1,0 0 1,1 1 0,1 0 0,-1 0-1,1 1 1,0 0 0,20-9 0,4 0-3187</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4:23.058"/>
    </inkml:context>
    <inkml:brush xml:id="br0">
      <inkml:brushProperty name="width" value="0.035" units="cm"/>
      <inkml:brushProperty name="height" value="0.035" units="cm"/>
    </inkml:brush>
  </inkml:definitions>
  <inkml:trace contextRef="#ctx0" brushRef="#br0">97 274 2412,'1'1'321,"-1"0"0,0 0 1,1 1-1,-1-1 0,0 0 0,0 0 0,0 1 0,0-1 0,0 0 0,0 0 0,0 1 1,-1-1-1,1 0 0,0 0 0,-1 1 0,1-1 0,0 0 0,-2 2 0,-10 23 1323,9-20-1405,-1 0 1,0 1-1,0-2 1,-1 1-1,0 0 1,0-1-1,0 0 1,0 0-1,-1 0 0,0-1 1,0 0-1,0 0 1,-7 3-1,13-7-234,0 0 0,0 0 1,-1 0-1,1 0 0,0 0 0,0 0 0,0 0 0,0 0 0,-1 0 0,1 0 1,0 0-1,0 0 0,0 0 0,0 0 0,-1 0 0,1 0 0,0 0 0,0 0 1,0 0-1,0 0 0,-1-1 0,1 1 0,0 0 0,0 0 0,0 0 0,0 0 0,0 0 1,-1 0-1,1 0 0,0-1 0,0 1 0,0 0 0,0 0 0,0 0 0,0 0 1,0 0-1,0-1 0,0 1 0,-1 0 0,1 0 0,0 0 0,0-1 0,0 1 1,0 0-1,0 0 0,0 0 0,0 0 0,0-1 0,0-16-134,7-18-293,3 0 302,2 0 0,1 1-1,2 1 1,2 0-1,26-40 1,-41 70 123,0 1 1,-1-1-1,1 1 0,0-1 1,0 1-1,0 0 0,1 0 1,-1 0-1,1 0 0,-1 0 1,1 1-1,-1-1 0,1 1 1,0 0-1,0-1 0,0 1 1,0 0-1,0 1 0,0-1 1,4 0-1,-2 1 9,-1 1 1,0 0-1,1 0 1,-1 0-1,0 0 1,1 1-1,-1-1 0,0 1 1,0 0-1,0 1 1,-1-1-1,1 1 1,5 4-1,0 0 71,-1 1 1,0 0-1,-1 1 0,0 0 0,0 0 1,-1 0-1,0 1 0,6 13 0,-10-19-32,0 0 0,0 0 0,0 0 0,-1 0 0,0 0-1,0 0 1,0 1 0,0-1 0,-1 0 0,1 1 0,-1-1-1,0 0 1,-1 1 0,1-1 0,-1 1 0,0-1 0,0 0-1,0 0 1,0 1 0,-1-1 0,0 0 0,1 0 0,-2 0 0,-2 4-1,5-8-33,0 0-1,0 1 1,0-1-1,0 0 1,0 0-1,0 0 1,-1 0-1,1 0 1,0 1-1,0-1 1,0 0-1,0 0 1,0 0-1,0 0 1,-1 0-1,1 0 1,0 1-1,0-1 1,0 0-1,0 0 1,0 0-1,-1 0 1,1 0-1,0 0 1,0 0-1,0 0 1,-1 0-1,1 0 1,0 0-1,0 0 1,0 0-1,0 0 1,-1 0-1,1 0 0,0 0 1,0 0-1,0 0 1,0 0-1,-1 0 1,1 0-1,0 0 1,0 0-1,0 0 1,0-1-1,-1 1 1,1 0-1,0 0 1,0 0-1,0 0 1,0 0-1,0 0 1,0-1-1,-1 1 1,1 0-1,0 0 1,0 0-1,0 0 1,0-1-1,-3-16-100,6-23-583,4 18 581,0 1 0,1 0 0,2 0-1,0 1 1,1 0 0,0 1 0,2 0 0,22-26-1,-32 43 97,-1-1-1,1 1 0,-1 0 1,1 0-1,0 0 0,0 0 1,0 0-1,0 1 1,0-1-1,0 1 0,0 0 1,0 0-1,0 0 0,1 0 1,-1 1-1,0-1 0,1 1 1,-1 0-1,4 0 1,-2 1-9,0 0 1,0 0 0,0 1 0,0 0 0,-1 0 0,1 0 0,-1 0 0,0 1 0,1 0 0,-1-1 0,0 2-1,4 3 1,0 2-17,0-1-1,0 1 0,-1 1 1,-1-1-1,1 1 1,-2 1-1,1-1 0,-2 1 1,1-1-1,5 23 1,-8-23-810,0-1 0,0 0 0,-1 1 0,-1-1 0,1 1 0,-1-1 0,-1 1 0,-2 11 0,-1-9-3928</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4:23.528"/>
    </inkml:context>
    <inkml:brush xml:id="br0">
      <inkml:brushProperty name="width" value="0.035" units="cm"/>
      <inkml:brushProperty name="height" value="0.035" units="cm"/>
    </inkml:brush>
  </inkml:definitions>
  <inkml:trace contextRef="#ctx0" brushRef="#br0">1 533 2280,'22'-8'7217,"12"-20"-6732,-22 18 126,26-19-294,-18 15-238,0-1 0,-2-1 0,23-24 0,-36 36-42,-2-1 0,1 0 0,-1 0 0,1 0 0,-1 0 0,-1 0 0,1-1-1,-1 1 1,0-1 0,0 0 0,0 0 0,-1 0 0,0 1 0,0-1 0,-1 0-1,1 0 1,-1 0 0,-2-11 0,1 12 17,0 0-1,-1 0 1,1 1 0,-1-1-1,0 1 1,0-1 0,-1 1-1,0 0 1,1 0 0,-1 0 0,-1 0-1,1 0 1,0 1 0,-1-1-1,0 1 1,0 0 0,0 0-1,0 1 1,0-1 0,-1 1-1,1 0 1,-1 0 0,1 0-1,-1 1 1,0-1 0,0 1-1,0 0 1,1 1 0,-7-1-1,6 1-22,1 0-1,0 0 1,0 0-1,-1 0 0,1 1 1,0 0-1,0 0 1,0 0-1,0 0 0,-1 0 1,2 1-1,-1 0 1,0 0-1,0 0 1,1 1-1,-1-1 0,1 1 1,-1-1-1,1 1 1,0 0-1,0 1 0,1-1 1,-1 0-1,1 1 1,-1-1-1,1 1 0,0 0 1,1 0-1,-1 0 1,1 0-1,-1 0 1,1 0-1,-1 8 0,1 1-29,1-1-1,0 1 1,0-1-1,2 1 1,-1-1-1,2 0 0,-1 0 1,2 1-1,0-2 1,0 1-1,1 0 1,0-1-1,1 0 1,0 0-1,9 10 1,-3-5-8,0 0-1,2-1 1,0 0 0,1-1 0,0 0 0,1-1 0,1-1 0,27 15 0,-40-25-204,0 0 1,0-1-1,0 0 0,0 0 0,0 0 0,0 0 0,0-1 0,1 1 1,-1-1-1,0 0 0,0 0 0,1-1 0,-1 1 0,0-1 0,0 0 1,0 0-1,1-1 0,-1 1 0,-1-1 0,1 0 0,0 0 0,0 0 1,-1 0-1,1-1 0,-1 1 0,0-1 0,4-3 0,9-10-1343,-1 0-1,0-1 0,23-35 0,-13 15-209</inkml:trace>
  <inkml:trace contextRef="#ctx0" brushRef="#br0" timeOffset="1.2">743 19 1476,'-20'-9'6688,"4"3"-3908,12 5-2693,1 0 1,-1 1-1,0-1 0,1 1 1,-1 0-1,1 0 0,-1 0 1,0 0-1,1 1 1,-1-1-1,1 1 0,-1 0 1,-3 2-1,-2 0-66,2 0 1,-1 1-1,0 0 1,1 1-1,-1-1 0,1 1 1,0 1-1,1-1 1,0 1-1,0 0 0,0 1 1,0 0-1,-5 8 0,8-11-40,0 1-1,1 0 0,-1 0 0,1 1 0,0-1 0,0 0 0,1 1 0,0-1 1,-1 1-1,2-1 0,-1 1 0,1-1 0,0 1 0,0 0 0,0-1 0,1 1 0,0 0 1,0-1-1,0 1 0,1-1 0,2 6 0,2 1 27,1 0-1,0 0 1,1-1-1,0 1 1,0-2-1,11 11 1,64 53 875,-58-53-203,-1 0 1,27 32-1,-49-52-625,-1 1 1,1-1-1,-1 1 0,0 0 0,0 0 0,0 0 0,0-1 0,0 1 0,0 0 0,0 0 0,-1 0 0,1 0 0,-1 1 0,1-1 0,-1 0 0,0 0 1,0 0-1,0 0 0,0 0 0,0 0 0,0 0 0,-1 1 0,1-1 0,-1 0 0,1 0 0,-1 0 0,0 0 0,0 0 0,0-1 0,0 1 1,0 0-1,0 0 0,-1-1 0,-1 3 0,-5 4 126,0-1-1,0 0 1,-1-1 0,0 1 0,-14 6 0,14-8-223,-183 104-876,61-44-5417,78-43-1817</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4:37.853"/>
    </inkml:context>
    <inkml:brush xml:id="br0">
      <inkml:brushProperty name="width" value="0.035" units="cm"/>
      <inkml:brushProperty name="height" value="0.035" units="cm"/>
    </inkml:brush>
  </inkml:definitions>
  <inkml:trace contextRef="#ctx0" brushRef="#br0">179 583 1104,'-36'-29'4276,"12"14"-2513,-48-21 0,30 16 2848,42 20-4582,-1 0-1,1 0 0,0-1 1,-1 1-1,1 0 0,0-1 1,-1 1-1,1-1 0,0 1 1,0 0-1,-1-1 1,1 1-1,0-1 0,0 1 1,0-1-1,0 1 0,-1 0 1,1-1-1,0 1 0,0-1 1,0 1-1,0-1 1,0 1-1,0-1 0,0 1 1,0-1-1,0 1 0,1-1 1,-1 1-1,0-1 0,0 1 1,0-1-1,0 1 0,1 0 1,-1-1-1,0 1 1,0-1-1,1 1 0,-1 0 1,1-1-1,18-22-545,-12 14 619,42-45-73,2 1-1,3 3 1,1 2 0,3 3-1,85-52 1,-99 71-22,59-27 1,-83 46-6,-20 7-6,0 0 0,1 0 0,-1 0 0,0 0-1,0 0 1,1 0 0,-1 0 0,0 0 0,0 0 0,1 0-1,-1 0 1,0 0 0,0 0 0,1 0 0,-1 0 0,0 0 0,0 0-1,1 0 1,-1 0 0,0 0 0,0 0 0,1 0 0,-1 1-1,0-1 1,0 0 0,0 0 0,1 0 0,-1 0 0,0 1 0,0-1-1,0 0 1,0 0 0,1 0 0,-1 1 0,0-1 0,0 0-1,0 0 1,0 0 0,0 1 0,0-1 0,0 0 0,0 0-1,1 1 1,8 19-9135,-10-15 6503</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4:38.259"/>
    </inkml:context>
    <inkml:brush xml:id="br0">
      <inkml:brushProperty name="width" value="0.035" units="cm"/>
      <inkml:brushProperty name="height" value="0.035" units="cm"/>
    </inkml:brush>
  </inkml:definitions>
  <inkml:trace contextRef="#ctx0" brushRef="#br0">45 498 1932,'-18'16'4538,"15"-12"-4216,0 0 1,0 0-1,0 0 1,1 0-1,0 1 1,-1-1-1,1 1 1,1 0-1,-1-1 0,-1 9 1,5-15-7,0 0-1,0 0 1,0 1-1,0-1 1,1 1-1,-1 0 1,0-1 0,1 1-1,-1 0 1,5-1-1,1-1 180,137-80 1141,26-27-1115,123-75 173,-206 135-528,138-56 0,-198 95-355,-18 8 760,-15 6 2303,-5-5-3407,1 0-4665</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5:15.477"/>
    </inkml:context>
    <inkml:brush xml:id="br0">
      <inkml:brushProperty name="width" value="0.035" units="cm"/>
      <inkml:brushProperty name="height" value="0.035" units="cm"/>
    </inkml:brush>
  </inkml:definitions>
  <inkml:trace contextRef="#ctx0" brushRef="#br0">541 1453 2940,'0'3'707,"1"-1"-1,-1 1 0,1-1 1,-1 1-1,1-1 1,0 1-1,0-1 0,0 0 1,0 0-1,0 1 1,2 2-1,23 24 2125,-13-19-2475,0-1 1,23 14-1,-14-13-144,0-1 0,1 0 0,-1-2 0,1 0 0,1-2 0,-1-1 0,1 0 0,42 0 0,-5-5 29,0-2 1,77-15 0,-97 11 4,-1-2 0,0-2 0,0-2 1,-2-1-1,50-26 0,-63 27-102,-1-1-1,0-2 0,-1 0 1,0-2-1,-2 0 1,0-2-1,-1 0 0,28-38 1,-23 21-76,-2-2 0,-1 0 0,-3-1-1,-1-1 1,-2-1 0,-1-1 0,-3 0 0,-1-1 0,-3 0 0,5-58 0,-12 72-106,-1 0-1,-2 0 1,0 0 0,-2 1 0,-2-1 0,0 1 0,-2 0 0,-1 0 0,-2 1 0,0 0-1,-2 1 1,-1 1 0,-1 0 0,-1 1 0,-1 0 0,-2 1 0,0 1 0,-1 1 0,-2 1-1,0 1 1,-1 1 0,-1 1 0,0 0 0,-52-25 0,48 29-46,0 1 1,0 1-1,-2 1 1,1 2-1,-1 1 1,0 1-1,-1 2 1,1 1-1,-1 2 1,0 0-1,0 2 1,0 2-1,0 1 1,0 1-1,-35 9 1,-5 8 11,0 3 1,1 3-1,2 4 1,1 2-1,1 3 1,2 2-1,-84 69 1,120-85 36,1 3 1,1 0 0,2 1 0,0 2-1,2 0 1,1 2 0,1 0-1,2 1 1,1 1 0,1 1 0,2 0-1,1 1 1,2 0 0,1 1 0,2 0-1,-4 39 1,6-24 36,1 0 0,3 1 0,2-1 0,10 80 0,-6-104 21,2-1 0,0 0 0,1 0 0,2 0 0,0-1 0,2 0-1,1-1 1,0 0 0,2-1 0,28 36 0,-23-37 51,1 0 0,1-1 0,1-1 0,0-1 0,2-1 0,0-1 0,0-1 0,2-1-1,0-1 1,0-1 0,1-2 0,1-1 0,-1-1 0,1-1 0,1-1 0,-1-2 0,1-1 0,0-1 0,45-3 0,-6-4 55,0-4-1,0-2 1,-2-3 0,1-3 0,-2-4 0,0-1-1,-2-4 1,-1-2 0,74-46 0,-113 59-59,-1 0 0,0-1 0,0-1-1,-2-1 1,0-1 0,-2-1 0,0-1 0,-1 0 0,-1-1 0,-1-1 0,-1-1-1,-1 0 1,-1 0 0,16-47 0,-13 12-45,-3-1 0,-3 0 0,-2 0 0,-2-1 0,-3 0 0,-3 0 0,-3 0-1,-2 1 1,-3 0 0,-3 0 0,-2 0 0,-33-86 0,35 111-72,-1 1-1,-3 0 1,0 1 0,-2 1 0,-30-40-1,40 62-103,-1 0 0,0 1 0,0 0 1,-1 0-1,0 1 0,0 0 0,-1 0 0,0 2 0,-1-1 0,0 1 0,0 1 0,0 0 0,0 1 0,-1 0 0,1 1 0,-1 0 1,0 1-1,0 1 0,-16-1 0,-13 5-1240,0 1 0,1 2 0,0 2 1,-71 23-1,-49 23-6123</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6:38.656"/>
    </inkml:context>
    <inkml:brush xml:id="br0">
      <inkml:brushProperty name="width" value="0.035" units="cm"/>
      <inkml:brushProperty name="height" value="0.035" units="cm"/>
    </inkml:brush>
  </inkml:definitions>
  <inkml:trace contextRef="#ctx0" brushRef="#br0">2 1 2412,'0'3'6221,"0"0"-6221,2-1-324,-1-2-72,-1 2-48,0-1 156,0 1 84,-1 0-132,-1-1-420,0 3 131,2 1-203,2 0-672</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4:03.112"/>
    </inkml:context>
    <inkml:brush xml:id="br0">
      <inkml:brushProperty name="width" value="0.035" units="cm"/>
      <inkml:brushProperty name="height" value="0.035" units="cm"/>
    </inkml:brush>
  </inkml:definitions>
  <inkml:trace contextRef="#ctx0" brushRef="#br0">111 46 564,'-9'0'672,"-1"0"-240,4 0-192,-8 0 540,-1-3 96,4 1-276,-1-3-276,0 1 36,7 2-48,-1-1 109,2-2-85,3 1-96,-3 1-152,4 0-88,-1-1-48,1 1-36,0 1-649,1-1-1151</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4:03.705"/>
    </inkml:context>
    <inkml:brush xml:id="br0">
      <inkml:brushProperty name="width" value="0.035" units="cm"/>
      <inkml:brushProperty name="height" value="0.035" units="cm"/>
    </inkml:brush>
  </inkml:definitions>
  <inkml:trace contextRef="#ctx0" brushRef="#br0">98 123 612,'-24'1'1039,"-23"0"-677,20-8 4540,47 10 1779,8-6-4026,36-12-2976,-28 6 1015,342-65 166,-338 67-919,-1 1 1,2 2 0,-1 2-1,0 1 1,76 10 0,-227 28-6413,-20 0 820,81-27 2883</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4:04.157"/>
    </inkml:context>
    <inkml:brush xml:id="br0">
      <inkml:brushProperty name="width" value="0.035" units="cm"/>
      <inkml:brushProperty name="height" value="0.035" units="cm"/>
    </inkml:brush>
  </inkml:definitions>
  <inkml:trace contextRef="#ctx0" brushRef="#br0">25 78 1800,'-12'-4'4063,"0"-1"1003,25 1-3800,500-45 490,-479 48-1897,66 9 0,-115-10-1392,6 2 603,0 0 0,1-1 0,-1-1 0,0 1 0,1-2 0,-12-3 1,9-2-1126</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4:58.371"/>
    </inkml:context>
    <inkml:brush xml:id="br0">
      <inkml:brushProperty name="width" value="0.035" units="cm"/>
      <inkml:brushProperty name="height" value="0.035" units="cm"/>
    </inkml:brush>
  </inkml:definitions>
  <inkml:trace contextRef="#ctx0" brushRef="#br0">88 1 4440,'1'0'343,"0"0"-1,0 0 0,1 1 0,-1-1 0,0 0 0,0 1 1,0-1-1,0 1 0,1-1 0,-1 1 0,0 0 0,0-1 1,0 1-1,0 0 0,-1 0 0,1 0 0,1 0 0,14 24 1447,1 26-1136,-14-39-568,-1 1 0,0 0-1,-2 0 1,1 0 0,-1 0 0,-1 1-1,0-1 1,-1-1 0,-4 15 0,4-21-65,1-1 0,-1 0 1,0 0-1,-1 0 0,1 0 1,-1 0-1,0 0 0,-1-1 1,1 1-1,-7 5 0,8-8 20,-1 1-1,-1-1 0,1 0 1,0 0-1,0 0 0,-1-1 1,1 1-1,-1-1 1,1 0-1,-1 0 0,0 0 1,1 0-1,-1-1 0,0 1 1,0-1-1,-7-1 0,10 1-43,-1 0 0,1 0 0,-1 0 0,1 0 0,-1 0 0,1 0 0,-1-1 0,1 1 0,-1-1 0,1 1 0,-1-1 0,1 0 0,0 1 0,-1-1 0,1 0 0,0 0 0,0 0 0,-1 0 0,1 0 0,0 0 0,0 0-1,0-1 1,0 1 0,1 0 0,-1-1 0,0 1 0,0 0 0,1-1 0,-1 1 0,1-1 0,-1 1 0,1-1 0,0 1 0,-1-1 0,1 1 0,0-1 0,0 1 0,0-1 0,0 1 0,1-1 0,-1 1 0,0-1 0,1-1 0,1-5-161,0 1 0,0 0 0,1-1 0,0 1 1,0 0-1,1 0 0,6-8 0,0 1-126,1 0 0,0 1 0,27-23 1,-34 32 260,1 0 1,0 0 0,0 0-1,0 1 1,0 0 0,1 0 0,0 0-1,-1 1 1,1 0 0,0 0 0,0 0-1,0 1 1,0 0 0,11-1-1,-13 3 67,0 0 0,-1 0-1,1 0 1,0 1-1,-1-1 1,0 1-1,1 0 1,-1 0 0,0 0-1,0 0 1,0 1-1,0-1 1,0 1-1,-1 0 1,1 0 0,-1 0-1,1 0 1,-1 0-1,3 7 1,1 1 76,0 1 0,-1 0 0,0 0 0,4 19 0,-6-20-395,0 0 0,-1 0 0,0 0 0,-1 0 0,-1 0 0,0 1 0,0-1 0,-1 0 0,-3 15 0,2-13-2114,2-2-1175</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4:04.580"/>
    </inkml:context>
    <inkml:brush xml:id="br0">
      <inkml:brushProperty name="width" value="0.035" units="cm"/>
      <inkml:brushProperty name="height" value="0.035" units="cm"/>
    </inkml:brush>
  </inkml:definitions>
  <inkml:trace contextRef="#ctx0" brushRef="#br0">2 22 3696,'0'-1'189,"0"0"0,-1 1 0,1-1 0,0 0 0,0 1 0,0-1 0,0 0-1,0 1 1,0-1 0,0 0 0,0 1 0,0-1 0,0 0 0,0 1 0,1-1 0,-1 1-1,0-1 1,0 0 0,1 1 0,-1-1 0,0 1 0,1-1 0,-1 0 0,1 1-1,-1-1 1,1 1 0,-1 0 0,1-1 0,-1 1 0,1-1 0,-1 1 0,1 0 0,0-1-1,1 1-116,0-1 0,0 1 0,0 0 0,0 0-1,0 0 1,0 0 0,0 0 0,0 0 0,0 1 0,0-1-1,2 2 1,9 2-283,-2 1 0,22 11 0,-22-9 216,0 2 0,0-1 0,-1 2 0,0-1 0,0 1 0,-1 1 0,0 0 0,-1 0 0,-1 1 0,1-1 0,-2 2 0,0-1 0,0 1 0,5 20 0,1 6 112,-2 1-1,-2 0 1,6 68 0,-11-75 94,-1 0-1,-2 0 1,-1 1 0,-2-1 0,-10 53-1,10-76-42,0 0-1,-1 0 1,0 0-1,0 0 1,-1-1-1,-1 1 1,1-1-1,-1 0 0,-10 10 1,11-14-2,-1 0 0,0 0 0,0 0 0,-1 0 0,1-1 0,-1 0 0,0-1 0,0 0 0,0 0 0,0 0 0,-1-1 0,1 0 0,-1 0 0,-9 1-1,-12-3 242,-5 0-1533,34 0 1084,1 0 0,-1 0-1,0 0 1,0 0 0,0 1-1,0-1 1,0 0 0,0 0 0,0 0-1,0 0 1,0 0 0,0 0-1,0 0 1,0 0 0,0 0-1,0 0 1,0 0 0,0 0-1,0 0 1,0 0 0,0 1 0,0-1-1,0 0 1,0 0 0,0 0-1,0 0 1,0 0 0,0 0-1,0 0 1,0 0 0,0 0-1,0 0 1,0 0 0,0 0-1,0 1 1,0-1 0,0 0 0,0 0-1,0 0 1,0 0 0,0 0-1,0 0 1,0 0 0,0 0-1,0 0 1,0 0 0,-1 0-1,1 0 1,0 0 0,0 0 0,0 0-1,0 0 1,0 0 0,0 0-1,0 0 1,0 0 0,0 0-1,0 0 1,0 0 0,18 7-4566,1-2 1236</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4:17.408"/>
    </inkml:context>
    <inkml:brush xml:id="br0">
      <inkml:brushProperty name="width" value="0.035" units="cm"/>
      <inkml:brushProperty name="height" value="0.035" units="cm"/>
    </inkml:brush>
  </inkml:definitions>
  <inkml:trace contextRef="#ctx0" brushRef="#br0">2937 3189 4944,'-8'-13'6193,"3"7"-3605,-8 10-2225,5-1-316,0 0 1,0 0-1,0-1 0,-1 0 0,1 0 1,-1-1-1,1 0 0,-1-1 0,1 0 1,-1 0-1,-12-3 0,20 3-21,0 0 0,1 0 0,-1 0-1,1 0 1,-1 0 0,0-1-1,1 1 1,-1 0 0,1 0 0,-1-1-1,1 1 1,-1 0 0,1 0 0,-1-1-1,1 1 1,-1-1 0,1 1-1,-1-1 1,1 1 0,-1 0 0,1-1-1,0 0 1,-1 1 0,1-1 0,0 1-1,0-1 1,-1 1 0,1-1 0,0 1-1,0-1 1,0 0 0,0 0-1,0-1-15,0 0-1,1 0 0,-1 0 0,1 0 0,-1 0 0,1 0 0,0 0 0,0 1 0,0-1 0,2-2 1,29-33-522,-27 33 435,1 1 0,-1-1 0,1 1 0,0 1 0,0-1 0,9-2 0,-12 4 28,-1 0 0,1 0 0,0 1 0,0-1 0,0 1 0,0-1 0,0 1 0,0 0 0,0 0 0,0 1 0,0-1 0,0 1-1,0-1 1,0 1 0,4 1 0,-7-1 53,0-1-1,0 1 0,0-1 1,0 1-1,0-1 1,0 0-1,0 1 0,0-1 1,-1 1-1,1-1 1,0 1-1,0-1 0,0 0 1,0 1-1,-1-1 0,1 1 1,0-1-1,0 0 1,-1 1-1,1-1 0,0 0 1,-1 0-1,1 1 1,0-1-1,-1 0 0,1 1 1,0-1-1,-1 0 1,1 0-1,0 0 0,-1 0 1,1 1-1,-1-1 0,1 0 1,-1 0-1,-20 12 1001,19-10-866,-6 2 76,0 0-1,0 0 1,0-1-1,0 0 0,-1 0 1,1-1-1,-1 0 1,0-1-1,-10 1 1,26-8-856,-8 7 669,0 1 185,2-4-20,-1 1 145,-2 3-195,-6-1-111,0 1 1,0-1-1,0 0 0,0-1 1,0 0-1,0 0 1,0-1-1,0 0 1,-14-4-1,-5 2-7,-42-9 214,1-3 1,-107-37-1,35 8-185,-118-37 27,163 50 40,-15-8 74,2-5-1,2-4 1,1-5 0,4-5 0,-120-89-1,-103-107 122,258 194-237,2-3 1,-89-113-1,97 97-93,3-3 0,-51-108 1,-60-186-114,135 300 60,3-1 1,3-1-1,4 0 1,3-2-1,4 0 1,3-1-1,2-121 1,8 191 3,0 0 0,1 0 1,0 0-1,0 0 0,1 0 1,1 1-1,0 0 0,0-1 0,1 1 1,11-16-1,-6 12-15,1 0 0,1 1-1,0 0 1,0 1 0,2 0 0,17-12-1,1 4-28,0 1-1,2 1 0,0 2 0,1 2 0,62-18 1,336-50-45,-266 57 147,-118 17-181,82-2 1,-112 43-3591,-19-33 3642,0 1 0,0 0-1,1-1 1,-1 1 0,0-1 0,1 1-1,-1 0 1,0-1 0,1 1 0,-1-1-1,1 1 1,-1-1 0,1 1 0,-1-1-1,1 0 1,-1 1 0,1-1 0,-1 0-1,1 1 1,0-1 0,-1 0 0,1 0-1,0 1 1,-1-1 0,1 0 0,0 0-1,-1 0 1,1 0 0,0 0 0,-1 0-1,1 0 1,0 0 0,-1 0 0,1 0-1,-1 0 1,1-1 0,0 1 0,-1 0-1,1 0 1,0-1 0,0 1 0,9-9-3382</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4:18.088"/>
    </inkml:context>
    <inkml:brush xml:id="br0">
      <inkml:brushProperty name="width" value="0.035" units="cm"/>
      <inkml:brushProperty name="height" value="0.035" units="cm"/>
    </inkml:brush>
  </inkml:definitions>
  <inkml:trace contextRef="#ctx0" brushRef="#br0">22 9 780,'-15'-5'6872,"8"3"-5656,11 7 66,38-2 1237,87 0-1896,155-15 0,-283 12-636,0 1-1,0 0 0,0 0 0,0 0 1,0 0-1,0 0 0,0 0 0,-1 0 1,1 0-1,0 0 0,-1 0 1,1 0-1,-1 0 0,1 1 0,-1-1 1,1 0-1,-1 0 0,0 1 1,0-1-1,0 0 0,0 1 0,0-1 1,0 0-1,0 0 0,0 2 0,2 50 226,-3-47-205,-19 237 508,14-194-456,0 3 103,-7 74 355,-5-1 1,-35 122-1,52-242 135,2-8 1967,3 0-3399</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6:43.493"/>
    </inkml:context>
    <inkml:brush xml:id="br0">
      <inkml:brushProperty name="width" value="0.035" units="cm"/>
      <inkml:brushProperty name="height" value="0.035" units="cm"/>
    </inkml:brush>
  </inkml:definitions>
  <inkml:trace contextRef="#ctx0" brushRef="#br0">162 228 828,'-18'-5'963,"0"0"1,0-1-1,0-1 0,1-1 1,1 0-1,-1-2 0,-22-16 1,39 20 1529,10 0-1960,22-6-1635,-19 8 1446,-2-1-346,58-23-1,2 2 0,0 4 1,86-17-1,-150 38-336,0 0-1,0 0 1,1 0-1,-1 1 1,0-1-1,0 2 1,1-1 0,-1 1-1,0 0 1,0 1-1,13 4 1,-19-6 220,0 1 1,-1-1 0,1 0 0,0 1-1,-1-1 1,1 1 0,0-1 0,-1 0-1,1 1 1,-1-1 0,1 1 0,-1-1-1,1 1 1,-1 0 0,0-1 0,1 1-1,-1-1 1,0 1 0,1 0 0,-1-1-1,0 1 1,0 0 0,0-1 0,1 1-1,-1 0 1,0 0 0,0-1 0,0 1-1,0 0 1,0-1 0,0 1 0,-1 1-1,-5 11-1727</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6:43.898"/>
    </inkml:context>
    <inkml:brush xml:id="br0">
      <inkml:brushProperty name="width" value="0.035" units="cm"/>
      <inkml:brushProperty name="height" value="0.035" units="cm"/>
    </inkml:brush>
  </inkml:definitions>
  <inkml:trace contextRef="#ctx0" brushRef="#br0">6 118 1896,'-5'3'4525,"7"-1"-3325,-2 1-1200,5-3-204,6 2-180,6 1 384,11-1 384,16 1-180,12-8 12,18-3-12,58-15 48,23-7-252,-7-9-912,-58 19-864,-60 10-2133</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7:11.360"/>
    </inkml:context>
    <inkml:brush xml:id="br0">
      <inkml:brushProperty name="width" value="0.035" units="cm"/>
      <inkml:brushProperty name="height" value="0.035" units="cm"/>
    </inkml:brush>
  </inkml:definitions>
  <inkml:trace contextRef="#ctx0" brushRef="#br0">1190 71 1296,'0'0'131,"0"-1"1,0 1-1,0-1 0,0 1 0,0-1 0,0 1 1,0-1-1,0 1 0,0-1 0,0 1 1,-1-1-1,1 1 0,0-1 0,0 1 0,0-1 1,-1 1-1,1-1 0,0 1 0,-1-1 0,1 1 1,0 0-1,-1-1 0,1 1 0,0-1 1,-1 1-1,1 0 0,-1-1 0,1 1 0,-1 0 1,1 0-1,-1-1 0,1 1 0,-1 0 0,1 0 1,-1 0-1,1 0 0,-1 0 0,1 0 1,-1 0-1,1 0 0,-1 0 0,1 0 0,-1 0 1,1 0-1,-1 0 0,1 0 0,-1 0 1,1 0-1,-2 1 0,-41 7-835,22-4 1312,-298 54 1116,188-37-583,-264 6 0,427-28-1259,0-2-1,33-7 0,-16 2 119,164-23 52,198-31 25,-326 48-72,230-32 34,-417 68-154,80-17 184,-311 54 490,-19-18-97,203-37 306,-235-25 0,473 30-1508,89-12 1007,336-49 0,-443 43-253,-46 8 16,-1-2 0,1-1 0,39-12 0,-106 15 170,-170 12-525,-115 3 362,228-15 225,-138-19 0,193 13-160,22 3-139,0 1 0,-24 0-1,73 21-1174,-9-12 1333,0-1-1,0-1 1,37 5-1,47-1 81,159-6 0,113-28-24,-364 26-169,48-4 109,-51 3 98,-40 3-192,-349 28-420,0 1 672,331-30-144,33-1-123,-1 0 0,0 1 0,0 1 1,1 1-1,-32 8 0,49-11-23,0 0-1,0 1 0,0-1 0,1 0 0,-1 0 0,0 1 0,0-1 1,0 0-1,1 1 0,-1-1 0,0 1 0,0-1 0,1 1 1,-1-1-1,0 1 0,1 0 0,-1-1 0,1 1 0,-1 0 0,1 0 1,-1-1-1,1 1 0,-1 0 0,1 0 0,0-1 0,0 1 0,-1 0 1,1 0-1,0 0 0,0 0 0,0 0 0,0 0 0,0-1 1,0 1-1,0 0 0,0 0 0,0 0 0,0 0 0,0 0 0,1-1 1,-1 1-1,0 0 0,1 0 0,-1 0 0,0-1 0,1 1 1,-1 0-1,1 0 0,-1-1 0,2 2 0,2 2 12,0 1 1,0-2-1,0 1 0,1 0 1,-1-1-1,10 6 0,5 0 62,-1-1 0,2-1 0,-1-1 0,1-1 0,0 0 0,39 3 0,-56-7-54,101 8 171,144-4 0,268-52 88,-447 38-250,-28 5 91,-1-2 0,0-2 0,61-20 0,-101 28-95,0 0 0,0 0 0,0 0 0,0 0 0,1 0 0,-1-1 0,0 1 0,0 0 0,0 0 0,0 0 0,1 0 0,-1 0 0,0 0 0,0 0 0,0 0 0,0 0 0,0-1 0,0 1 0,1 0 0,-1 0 0,0 0 0,0 0 0,0 0 0,0-1 0,0 1 0,0 0 0,0 0 0,0 0 0,0 0 0,0-1 0,0 1 0,0 0 0,0 0 0,0 0 0,0 0 0,0-1 0,0 1 0,0 0 0,0 0 0,0 0 0,0-1 0,0 1 0,0 0 0,0 0 0,0 0 0,0 0 0,0 0 0,0-1 0,0 1 0,-1 0 0,1 0 0,0 0 0,0 0 0,0 0 0,0 0 0,0-1 0,-1 1 0,1 0 0,0 0 0,0 0 0,0 0 0,0 0 0,0 0 0,-1 0 0,1 0 0,0 0 0,-22-10-291,-31-4-235,-79 0 305,-227 5 0,354 9 142,1 0-1,-1 1 0,1-1 1,-1 1-1,0 0 1,1 1-1,0-1 0,-1 1 1,-5 2-1,9-3 56,0 0 0,0-1 0,0 1 1,0 0-1,0 0 0,1 0 0,-1 0 0,0-1 0,0 1 0,1 0 0,-1 1 0,1-1 0,-1 0 1,1 0-1,-1 0 0,1 0 0,0 0 0,-1 0 0,1 1 0,0-1 0,0 0 0,0 0 0,0 0 1,0 1-1,0-1 0,0 0 0,0 0 0,1 0 0,-1 1 0,0-1 0,1 0 0,-1 0 1,1 0-1,-1 0 0,1 0 0,-1 0 0,1 0 0,0 0 0,1 2 0,1 0 35,-1 0 1,1 0-1,0 0 0,0 0 0,0 0 0,0-1 0,1 0 0,-1 1 0,1-1 1,-1 0-1,1-1 0,0 1 0,4 1 0,56 12 280,-54-14-274,42 7 103,0-4-1,0-1 0,0-2 0,0-3 1,0-3-1,0-1 0,87-23 0,-116 17 360,-20 8-761,-15 6-2347,-4 4-965,-7 0-498</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7:20.137"/>
    </inkml:context>
    <inkml:brush xml:id="br0">
      <inkml:brushProperty name="width" value="0.035" units="cm"/>
      <inkml:brushProperty name="height" value="0.035" units="cm"/>
    </inkml:brush>
  </inkml:definitions>
  <inkml:trace contextRef="#ctx0" brushRef="#br0">631 233 540,'0'-3'81,"0"0"0,0-1-1,1 1 1,0-1 0,-1 1 0,1 0 0,0 0-1,0-1 1,1 1 0,-1 0 0,1 0 0,-1 0-1,1 0 1,0 0 0,3-2 0,1-5 232,-5 8-222,16-26 1174,-16 27-1138,-1 0 0,1 0-1,-1 0 1,0 0 0,1 0-1,-1 0 1,0 0-1,1 0 1,-1 0 0,0-1-1,0 1 1,0 0 0,0 0-1,0 0 1,0 0 0,0 0-1,0 0 1,-1 0 0,1-1-1,0 1 1,-1 0 0,1 0-1,-1 0 1,0-2 0,-23 12-143,-80 31 726,-112 60 0,194-88-612,18-10 230,17-9 570,115-58-469,-47 26-301,143-95 0,-202 112 175,-20 16-278,-17 10-740,-443 172 533,448-173 320,0-1 1,0 0-1,0 0 1,-17 0-1,30-3-67,0 0-1,1-1 1,-1 1 0,0-1-1,0 1 1,0-1 0,4-4-1,8-4-193,201-93-221,-112 58 246,-77 31-209,-43 23-460,-80 41 1155,-200 74 1,284-120-368,-93 27 181,4-3 436,334-106 165,31-11-857,-153 47-895,-223 93 1239,-2-4 0,-186 49 0,258-86-468,38-7-227,28-6 279,105-19 651,129-41-1,-19-22-355,-227 80-138,-72 31-1063,-69 25 1956,-176 35-151,229-66-708,70-18-90,-33 11-526,39-13 539,-1 0-1,1 0 1,-1 1-1,1-1 1,-1 0-1,1 1 1,-1-1-1,1 0 1,-1 1-1,1-1 1,0 0-1,-1 1 0,1-1 1,0 1-1,-1-1 1,1 1-1,0-1 1,0 1-1,-1-1 1,1 1-1,0-1 1,0 2-1,0-1 8,0-1 1,1 1-1,-1 0 0,1 0 0,-1-1 0,0 1 1,1 0-1,-1-1 0,1 1 0,0-1 1,-1 1-1,1 0 0,0-1 0,-1 1 1,1-1-1,0 0 0,-1 1 0,1-1 1,0 1-1,1-1 0,8 4 72,1 0 0,0-1 0,0-1-1,0 0 1,0 0 0,0-1 0,0 0 0,0-1 0,18-2-1,-11 2-30,97-6 193,192-36 0,-279 37-141,-1-2 0,-1-1 0,1-1 0,-1-1 0,30-17 0,-55 27-67,-1 0 0,1 0 1,-1 0-1,1 0 0,-1 0 0,1-1 0,0 1 0,-1 0 0,1 0 0,-1-1 0,1 1 1,-1 0-1,0-1 0,1 1 0,-1-1 0,1 1 0,-1 0 0,0-1 0,1 1 1,-1-1-1,0 1 0,1-1 0,-1 1 0,0-1 0,0 0 0,1 1 0,-1-1 0,0 1 1,0-2-1,-15-4 47,-36 2-334,47 4 289,-90 3 83,-1 4 1,-138 28-1,224-34-157,0 1 0,0 0 0,1 1 0,-15 6 0,22-9 34,-1 1-1,1-1 1,0 1 0,0 0 0,0-1 0,-1 1-1,1 0 1,0 0 0,0 0 0,0 0 0,0 0-1,0 0 1,1 0 0,-1 0 0,0 0 0,0 0 0,1 0-1,-1 1 1,1-1 0,-1 0 0,1 0 0,-1 1-1,1-1 1,0 0 0,0 1 0,0-1 0,0 0 0,0 1-1,0-1 1,0 0 0,0 1 0,0-1 0,0 0-1,1 1 1,-1-1 0,1 0 0,-1 1 0,1-1 0,-1 0-1,2 2 1,1 2-813,-1 0 0,1-1-1,0 1 1,1-1 0,-1 1-1,1-1 1,0 0 0,7 6 0,-5-5-1627</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5:18.628"/>
    </inkml:context>
    <inkml:brush xml:id="br0">
      <inkml:brushProperty name="width" value="0.035" units="cm"/>
      <inkml:brushProperty name="height" value="0.035" units="cm"/>
    </inkml:brush>
  </inkml:definitions>
  <inkml:trace contextRef="#ctx0" brushRef="#br0">1449 110 7141,'2'-22'1296,"-1"10"-621,1-1-1,0 1 0,0 0 0,1 0 1,6-14-1,2 46-1260,-7-2 637,0 1-1,3 33 1,-6-48-41,4 64 223,-2 0 0,-10 101 0,-32 125 226,-91 414 214,-18 117-488,-23 666 837,41-297-20,-179 635-657,57-900 127,179-712-169,-117 240 0,178-434-440,1 1 1,2 1-1,-13 49 1,22-74 122,0 0 1,0 0 0,0 1 0,-1-1 0,1 0-1,0 0 1,0 0 0,0 1 0,0-1-1,0 0 1,0 0 0,0 1 0,0-1 0,0 0-1,-1 0 1,1 1 0,0-1 0,0 0 0,0 0-1,1 1 1,-1-1 0,0 0 0,0 0 0,0 1-1,0-1 1,0 0 0,0 0 0,0 1-1,0-1 1,0 0 0,1 0 0,-1 0 0,0 1-1,0-1 1,0 0 0,0 0 0,1 0 0,-1 1-1,0-1 1,0 0 0,0 0 0,1 0 0,-1 0-1,0 0 1,1 1 0,11-14-360,3-9-46,-1 0-1,16-36 0,1-3-605,86-179-3929,27-93-2447</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5:19.488"/>
    </inkml:context>
    <inkml:brush xml:id="br0">
      <inkml:brushProperty name="width" value="0.035" units="cm"/>
      <inkml:brushProperty name="height" value="0.035" units="cm"/>
    </inkml:brush>
  </inkml:definitions>
  <inkml:trace contextRef="#ctx0" brushRef="#br0">16 612 7773,'-5'-11'1683,"-6"-16"1292,11 26-2958,0 0 0,0 0 0,1 1 0,-1-1 0,0 0 0,0 0 0,0 0 0,1 0 0,-1 1 0,0-1 0,1 0 0,-1 0 0,1 1 0,-1-1 0,1 0 0,-1 1 0,1-1 0,-1 0 0,1 1 0,0-1 0,-1 1 0,1-1-1,0 1 1,0-1 0,-1 1 0,1 0 0,0-1 0,0 1 0,-1 0 0,1 0 0,0-1 0,1 1 0,39-11 91,67-8 0,-106 19-98,596-58 1838,-544 55-1776,1309-34 723,-565 27-890,610-62-187,-5-84 9,-962 57 537,-156 28-97,-263 65-131,0 2 0,0 1 0,44-1-1,-57 4-54,-1 1 0,0 0-1,0 1 1,0 0 0,0 0 0,0 1-1,-1 0 1,1 0 0,-1 1 0,0 0-1,0 0 1,0 0 0,0 1 0,6 6-1,0 1-23,-1 1 0,0 0 0,-1 1 0,0 0-1,-1 0 1,-1 1 0,-1 1 0,0-1-1,9 26 1,-7-12 25,-2 1 0,-2-1 0,0 1 1,2 57-1,-8 0 60,-4-1-1,-26 144 1,-168 638 210,-298 1233 112,296-828-112,75-292 240,-48 316 99,96-799-435,-31 188 434,-35-10 360,120-581-917,-23 77 210,33-127-197,2-7-67,-2 1 1,-29 61-1,41-99-26,0 1 0,1-1 0,-1 0 0,0 1 0,0-1 0,0 0 0,0 0 1,0 0-1,0 0 0,0 0 0,0 0 0,0 0 0,0 0 0,-1-1 0,1 1 0,0 0 0,0-1 1,-1 1-1,1-1 0,-1 1 0,1-1 0,0 1 0,-1-1 0,1 0 0,-1 0 0,1 0 1,-1 0-1,-1 0 0,-3-1-321,0-1 1,0 0 0,0 0 0,0 0-1,-9-6 1,13 7 258,-54-29-4139</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5:20.049"/>
    </inkml:context>
    <inkml:brush xml:id="br0">
      <inkml:brushProperty name="width" value="0.035" units="cm"/>
      <inkml:brushProperty name="height" value="0.035" units="cm"/>
    </inkml:brush>
  </inkml:definitions>
  <inkml:trace contextRef="#ctx0" brushRef="#br0">251 539 1332,'-60'-9'6650,"-28"1"-3411,-15-1 1103,180 7-2465,42-2-1740,151-24 0,506-114 440,-518 91-424,1078-173 161,-630 163-307,17 77-254,142 113 76,-11 57 31,-684-147 113,285 83 1063,-423-114-480,-46-9-1953,-14-1-5490,-12-5-2161</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4:58.821"/>
    </inkml:context>
    <inkml:brush xml:id="br0">
      <inkml:brushProperty name="width" value="0.035" units="cm"/>
      <inkml:brushProperty name="height" value="0.035" units="cm"/>
    </inkml:brush>
  </inkml:definitions>
  <inkml:trace contextRef="#ctx0" brushRef="#br0">114 330 2700,'1'-3'618,"0"0"0,1 1 0,-1 0 0,1-1 0,-1 1 0,1 0 0,0 0 0,3-4 0,36-25 616,-29 23-953,34-21-190,-24 16-409,-1-1 0,27-23 0,-44 33 281,1 0 0,-1 0 1,0-1-1,0 1 0,-1-1 0,0 0 0,1 0 0,-1 0 1,-1 0-1,1 0 0,-1-1 0,0 1 0,0-1 0,-1 0 1,2-8-1,-3 11 85,0 0-1,0 0 1,0-1 0,0 1 0,0 0-1,-1 0 1,0 0 0,1 0 0,-1 0-1,0 0 1,0 0 0,-1 0 0,1 1-1,-1-1 1,1 0 0,-1 1 0,0-1-1,0 1 1,0-1 0,0 1 0,0 0-1,-1 0 1,1 0 0,-1 0 0,1 0-1,-1 1 1,0-1 0,0 1 0,0 0-1,1 0 1,-1 0 0,-6-1 0,1 0 9,0 0 0,0 1 0,0 1 0,0-1 0,-1 1 0,1 1 0,0-1 0,0 1 0,0 1 0,0 0 0,-12 4 0,6 0 63,1 0 0,-1 2 0,1-1 0,1 2 0,-1 0 0,1 0 0,1 1 1,0 0-1,0 1 0,1 1 0,1-1 0,0 2 0,-13 21 0,18-27-87,0 1 1,1 0 0,-1-1-1,1 1 1,1 0-1,0 0 1,0 1 0,0-1-1,1 0 1,1 1-1,-1-1 1,1 0 0,1 1-1,-1-1 1,1 1-1,1-1 1,0 0-1,0 0 1,0 0 0,1 0-1,0 0 1,1 0-1,0-1 1,0 0 0,10 13-1,-5-10-87,0 0-1,0-1 0,1 0 1,0-1-1,1 0 1,0-1-1,19 10 1,-19-12-994,0 0 0,0 0 0,1-2 1,21 6-1,-3-8-5244</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4:06.491"/>
    </inkml:context>
    <inkml:brush xml:id="br0">
      <inkml:brushProperty name="width" value="0.035" units="cm"/>
      <inkml:brushProperty name="height" value="0.035" units="cm"/>
    </inkml:brush>
  </inkml:definitions>
  <inkml:trace contextRef="#ctx0" brushRef="#br0">23 83 2424,'-1'-1'563,"0"0"0,-1 0 1,1 0-1,-1 0 0,1 0 0,-1 0 0,1 0 0,-1 0 0,0 0 0,1 1 1,-6-3 6994,26 2-6970,1-2-1,-1 0 1,-1-1-1,30-11 1,28-5-575,-29 11-164,0 2 0,0 2 0,0 3 0,0 1 0,71 8 0,-117-6 47,1-1 0,0 0 0,-1 0 0,1 1 0,-1-1 0,1 1 0,-1 0 0,1-1 0,-1 1 1,1 0-1,-1 0 0,0 0 0,2 1 0,-2-2-17,-1 1 0,0-1 0,1 1 0,-1 0 0,0-1 0,1 1 0,-1-1-1,0 1 1,1 0 0,-1-1 0,0 1 0,0 0 0,0-1 0,0 1 0,0 0 0,0-1 0,0 1 0,0 0 0,0 0 0,0-1 0,0 2 0,-2 1-120,1-1 0,0 1 0,0-1 0,-1 0 0,1 1 0,-1-1 0,0 0 0,0 0 1,0 0-1,0 0 0,0 0 0,0-1 0,-4 3 0,-70 35-3276,24-17 103</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4:06.883"/>
    </inkml:context>
    <inkml:brush xml:id="br0">
      <inkml:brushProperty name="width" value="0.035" units="cm"/>
      <inkml:brushProperty name="height" value="0.035" units="cm"/>
    </inkml:brush>
  </inkml:definitions>
  <inkml:trace contextRef="#ctx0" brushRef="#br0">1 121 1272,'10'-3'12946,"19"-4"-9677,12-4-3370,254-59 2066,-223 58-1713,2 3 0,80 1 1,-143 8-323,35 1 67,-44-1-67,1 0-1,0 1 0,-1-1 0,1 1 1,0 0-1,-1-1 0,1 1 0,-1 0 1,1 1-1,-1-1 0,1 0 0,2 3 1,-4-3-73,-1 1 0,1-1 0,-1 0 0,1 1 0,-1-1 0,1 0 0,-1 1-1,0-1 1,0 1 0,0-1 0,0 1 0,0-1 0,0 1 0,0-1 0,0 0 0,0 1 0,-1-1 0,1 1 0,-1-1 0,1 0 0,-1 1 0,1-1 0,-1 0 0,0 0 0,0 1 0,1-1 0,-3 2 0,-24 31-3936,3-12-388</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4:12.217"/>
    </inkml:context>
    <inkml:brush xml:id="br0">
      <inkml:brushProperty name="width" value="0.035" units="cm"/>
      <inkml:brushProperty name="height" value="0.035" units="cm"/>
    </inkml:brush>
  </inkml:definitions>
  <inkml:trace contextRef="#ctx0" brushRef="#br0">172 158 684,'2'-3'234,"0"0"1,-1-1-1,1 1 1,-1 0-1,1-1 0,-1 0 1,1-5-1,-1-10 865,-1 18-998,0 1-1,0-1 1,0 1 0,0 0 0,-1-1-1,1 1 1,0 0 0,0-1 0,0 1-1,0 0 1,-1-1 0,1 1 0,0 0-1,0-1 1,0 1 0,-1 0 0,1-1-1,0 1 1,-1 0 0,1 0 0,0-1-1,-1 1 1,1 0 0,0 0 0,-1 0-1,1 0 1,0 0 0,-1-1 0,1 1-1,0 0 1,-1 0 0,0 0 878,1-1-771,1 0 1,0 1-1,-1-1 0,1 0 1,0 0-1,-1 0 1,1 1-1,0-1 0,0 0 1,-1 1-1,1-1 1,0 1-1,0-1 0,0 1 1,0 0-1,0-1 1,0 1-1,0 0 0,1-1 1,6 3-188,-12 13 130,1-10-32,-1-1 0,1 0-1,-1-1 1,0 1 0,0-1 0,0 0-1,0 1 1,-1-2 0,1 1 0,-1-1-1,0 1 1,0-1 0,0 0 0,0-1 0,0 1-1,-6 0 1,-1 0 7,0 0 0,-1 0 0,0-1 0,1-1-1,-21-1 1,32 1-106,0 0 0,0 0-1,0 0 1,0-1-1,0 1 1,0 0 0,0 0-1,0 0 1,0-1 0,0 1-1,0-1 1,0 1-1,0 0 1,0-1 0,1 0-1,-1 1 1,0-1-1,0 1 1,0-1 0,1 0-1,-1 0 1,0 1 0,1-1-1,-2-2 1,2 2-31,0 0 1,0 0 0,0 0-1,0-1 1,0 1-1,1 0 1,-1 0 0,0 0-1,1 0 1,-1 0-1,0 0 1,1 0-1,-1 0 1,1 0 0,0 0-1,-1 0 1,2-2-1,4-3-142,0 0-1,0 0 0,0 0 0,12-7 0,1 0 38,2 1 0,-1 1 0,2 1 0,-1 1 0,36-10-1,-47 16 89,0 0 0,1 1 0,-1 1 0,0-1 0,1 2 0,-1-1 0,0 1 0,1 1 0,-1 0 0,0 0 0,1 1-1,-1 1 1,0 0 0,18 7 0,-26-9 29,0 0 1,0 0-1,0 0 0,-1 0 0,1 0 0,0 0 1,0 1-1,-1-1 0,1 0 0,-1 1 0,1 0 1,-1-1-1,0 1 0,0 0 0,0 0 0,0-1 1,0 1-1,0 0 0,0 0 0,0 0 0,-1 0 1,1 0-1,-1 1 0,1-1 0,-1 0 1,0 0-1,0 4 0,-1-3 50,0-1 0,0 1 0,0 0 0,-1 0 1,1 0-1,-1-1 0,1 1 0,-1-1 0,0 1 0,0-1 0,0 0 0,-1 0 0,1 0 1,0 0-1,-1 0 0,1 0 0,-1-1 0,0 1 0,-2 0 0,-18 8 101,1-1-1,-1-1 0,-1-1 0,1-2 0,-1 0 0,0-1 1,-1-2-1,1 0 0,0-2 0,-1 0 0,-32-6 0,57 6-147,0 0-1,0 0 1,0 0-1,0 0 0,0 0 1,1-1-1,-1 1 0,0 0 1,0 0-1,0 0 1,0 0-1,0 0 0,1 0 1,-1 0-1,0-1 0,0 1 1,0 0-1,0 0 1,0 0-1,0 0 0,0 0 1,0-1-1,0 1 0,1 0 1,-1 0-1,0 0 1,0 0-1,0-1 0,0 1 1,0 0-1,0 0 0,0 0 1,0 0-1,0-1 1,0 1-1,0 0 0,-1 0 1,1 0-1,0 0 0,0-1 1,0 1-1,0 0 0,0 0 1,0 0-1,0 0 1,0 0-1,0-1 0,-1 1 1,1 0-1,0 0 0,0 0 1,0 0-1,0 0 1,0 0-1,0 0 0,-1-1 1,1 1-1,0 0 0,0 0 1,0 0-1,0 0 1,-1 0-1,1 0 0,0 0 1,0 0-1,0 0 0,0 0 1,-1 0-1,24-14-464,32-10-243,-29 14 608,1 1 0,1 1 0,-1 1 0,1 1 0,0 2 0,0 1 0,31 1 0,-58 2 66,1 0 0,0 0 0,0 0 0,-1 0 0,1 1 0,0-1 0,-1 0 0,1 1-1,0 0 1,-1-1 0,1 1 0,-1 0 0,1 0 0,1 1 0,-2-1 31,-1-1 0,1 1 0,-1 0 1,1-1-1,-1 1 0,0 0 0,1-1 0,-1 1 0,0 0 1,1 0-1,-1-1 0,0 1 0,0 0 0,0 0 0,0 0 1,0-1-1,0 1 0,0 0 0,0 0 0,0 0 0,0-1 1,0 2-1,-1 1 56,-1 0 0,1-1 0,0 1 0,-1 0 0,1-1 0,-1 1 0,0-1 0,1 0 0,-1 0 0,-1 1-1,1-1 1,0 0 0,0-1 0,-5 4 0,-5 1 60,1 0-1,-1-1 1,0-1-1,0 0 0,-1 0 1,1-1-1,-19 1 1,11-2-14,-1 0 0,1-2 0,-41-4 0,39-1 591,21 2-3,14 1-643,104-15-276,583-21 416,21 72 942,-707-32-163,-35-1 108,17 0-1156,1-1 0,0 1 0,0 0 0,0 0-1,0 0 1,0 0 0,0 1 0,1-1 0,-1 1 0,0-1 0,1 1 0,-1 0 0,1 0 0,0 0 0,-1 1-1,1-1 1,0 1 0,0-1 0,1 1 0,-1-1 0,0 1 0,1 0 0,-2 6 0,2-8-47,-4 11 42,3-7 148,4-5 69,-2 0-40,4-1-4256,15 12 4,-8 2 624</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4:13.792"/>
    </inkml:context>
    <inkml:brush xml:id="br0">
      <inkml:brushProperty name="width" value="0.035" units="cm"/>
      <inkml:brushProperty name="height" value="0.035" units="cm"/>
    </inkml:brush>
  </inkml:definitions>
  <inkml:trace contextRef="#ctx0" brushRef="#br0">138 197 5853,'2'-7'922,"0"-1"0,0 1 1,1 1-1,0-1 0,4-6 1,-4 9-873,0 0 0,0 0 0,0 1 0,0-1 0,0 1 0,1 0 0,-1 0 0,1 0 0,0 0 0,0 1 0,0 0 0,0-1 0,1 1 0,-1 1 0,0-1 0,1 1 0,0 0 0,-1 0 0,1 0 0,-1 0 0,1 1 0,6 0 0,4 0 17,1 0 1,-1 2-1,1-1 0,18 6 0,-27-5-56,0 0 0,-1 0 0,0 0 0,1 1-1,-1 0 1,0 0 0,-1 0 0,1 1 0,0 0-1,-1 0 1,0 0 0,6 7 0,-10-10 2,0 0 0,0 0 1,-1 0-1,1 0 0,-1-1 0,1 1 1,-1 0-1,1 0 0,-1 0 1,0 0-1,1 0 0,-1 0 0,0 0 1,0 0-1,0 1 0,0-1 0,0 0 1,0 0-1,0 0 0,0 0 0,0 0 1,0 0-1,-1 0 0,1 0 0,0 0 1,-1 0-1,1 0 0,-1 0 1,1 0-1,-1 0 0,1 0 0,-1-1 1,0 1-1,1 0 0,-1 0 0,0-1 1,0 1-1,1 0 0,-1-1 0,0 1 1,0 0-1,0-1 0,0 1 0,0-1 1,0 0-1,0 1 0,-1-1 1,-5 3 198,-1 0 1,0 0-1,1-1 1,-15 2-1,0-1 22,0-2 0,0 0 0,0-1 0,-38-6 0,50 5-115,0-1-1,1 0 1,-1-1 0,0 0 0,1 0 0,-1-1 0,1 0-1,0-1 1,0 0 0,1-1 0,0 1 0,-12-11 0,19 14-117,-1 1 0,0-1 0,1 0 0,0 0 0,-1 0 0,1 1 1,0-1-1,0 0 0,0 0 0,0-1 0,0 1 0,1 0 0,-1 0 0,0 0 1,1 0-1,0-1 0,-1 1 0,1 0 0,0 0 0,0-1 0,1-2 0,0 2-43,0 0-1,0 0 0,1 0 1,-1 0-1,1 0 0,0 0 1,-1 1-1,1-1 0,1 0 0,-1 1 1,0-1-1,5-3 0,3-1-79,0 0 1,0 1-1,0 0 0,0 1 0,1 0 0,0 1 0,12-4 0,-7 4 47,1 0 0,0 2-1,27-2 1,-36 4 39,1 0 0,0 0 0,0 1 0,-1 1 0,1-1 0,-1 1 0,1 1 0,13 5 0,-21-8 29,0 1-1,0-1 0,-1 0 0,1 0 0,0 1 0,0-1 0,-1 0 0,1 1 0,0-1 0,-1 1 1,1-1-1,-1 1 0,1-1 0,-1 1 0,1 0 0,-1-1 0,1 1 0,-1 0 0,1-1 0,-1 1 1,0 0-1,1-1 0,-1 1 0,0 0 0,0 0 0,0 0 0,1-1 0,-1 1 0,0 0 0,0 0 1,0 1-1,-1 0 38,0-1 0,0 1 1,0-1-1,0 1 0,0-1 1,0 1-1,-1-1 0,1 0 1,0 1-1,-1-1 1,1 0-1,-1 0 0,-1 1 1,-10 5 271,0 0 1,-22 7-1,33-12-317,-149 42 238,152-44-245,-1 0 0,0 0 1,0 0-1,0 0 0,0 0 1,0 1-1,0-1 0,0 0 1,0 0-1,0 0 1,0 0-1,0 0 0,0 0 1,1 0-1,-1 0 0,0 0 1,0 0-1,0 0 0,0 0 1,0 0-1,0 0 0,0 0 1,0 0-1,0 0 1,0 0-1,0 0 0,0 0 1,0 1-1,0-1 0,0 0 1,0 0-1,0 0 0,0 0 1,0 0-1,0 0 1,0 0-1,0 0 0,0 0 1,0 0-1,0 0 0,0 0 1,0 1-1,0-1 0,0 0 1,0 0-1,0 0 1,0 0-1,0 0 0,0 0 1,0 0-1,0 0 0,0 0 1,0 0-1,0 0 0,0 0 1,0 0-1,0 0 1,0 1-1,-1-1 0,14 3-299,14 7 638,-65-3 599,-127 7 1143,378-34-2099,478-34 124,17 48 377,-307 25 1002,-398-19-1416,-6 1 239,-20 1 694,-33 0 460,17 30-13244,6-11 7630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5:33.641"/>
    </inkml:context>
    <inkml:brush xml:id="br0">
      <inkml:brushProperty name="width" value="0.035" units="cm"/>
      <inkml:brushProperty name="height" value="0.035" units="cm"/>
    </inkml:brush>
  </inkml:definitions>
  <inkml:trace contextRef="#ctx0" brushRef="#br0">29 40 1500,'-5'-3'2088,"2"1"-1464,1 1-468,-1-3-152,1 1 8,-1 1-4,3 1-8,-2-3-56,2 3-268,0-1-120,2 0 12,-4-1 0,2 1 180,0-1 60,-5 2-204,2-4-252</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5:34.484"/>
    </inkml:context>
    <inkml:brush xml:id="br0">
      <inkml:brushProperty name="width" value="0.035" units="cm"/>
      <inkml:brushProperty name="height" value="0.035" units="cm"/>
    </inkml:brush>
  </inkml:definitions>
  <inkml:trace contextRef="#ctx0" brushRef="#br0">113 43 8737,'-7'-5'586,"-1"0"0,-1 0 1,1 0-1,-1 1 0,1 0 0,-1 1 0,0 0 1,-1 1-1,1-1 0,-18-1 0,34 5-761,0 1 0,0-1-1,0 1 1,-1 0 0,9 4 0,19 5 266,119 27-291,-23-7 150,176 66 1,-266-80 269,-38 15 579,18 95 167,40 139 0,-44-203-753,57 209 122,143 350 0,-194-571-276,52 118 122,-55-131-163,2-2 0,32 43 0,-40-65-63,-4-4 22,-9-10 51,0 0 0,0 0 1,0 0-1,0 0 0,0 0 0,1 0 0,-1 0 0,0 0 0,0 1 1,0-1-1,0 0 0,0 0 0,0 0 0,0 0 0,0 0 1,0 0-1,0 0 0,0 1 0,0-1 0,0 0 0,0 0 0,0 0 1,0 0-1,0 0 0,0 0 0,0 0 0,0 0 0,-1 1 0,1-1 1,0 0-1,0 0 0,0 0 0,0 0 0,0 0 0,0 0 0,0 0 1,0 0-1,0 0 0,0 0 0,0 0 0,-1 0 0,1 1 0,0-1 1,0 0-1,0 0 0,0 0 0,0 0 0,0 0 0,0 0 0,0 0 1,-1 0-1,1 0 0,0 0 0,0 0 0,0 0 0,0 0 0,0 0 1,0 0-1,0 0 0,0 0 0,-1 0 0,1 0 0,0 0 0,0-1 1,0 1-1,-157 8 751,-192 34 0,230-25-583,6-1 172,-177 20 572,284-36-831,-12 1-1475,18-2 1225,0 1-1,-1 0 0,1 0 0,0-1 0,-1 1 0,1 0 0,0-1 0,0 1 0,-1 0 0,1 0 1,0-1-1,0 1 0,0-1 0,0 1 0,-1 0 0,1-1 0,0 1 0,0 0 0,0-1 0,0 1 1,0-1-1,0 1 0,0 0 0,0-1 0,0 1 0,0-1 0,0 1 0,0 0 0,0-1 0,0 1 1,1 0-1,-1-1 0,0 1 0,0 0 0,0-1 0,1 1 0,-1 0 0,0-1 0,0 1 0,1-1 0,6-13-3753,5-11-804</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5:34.904"/>
    </inkml:context>
    <inkml:brush xml:id="br0">
      <inkml:brushProperty name="width" value="0.035" units="cm"/>
      <inkml:brushProperty name="height" value="0.035" units="cm"/>
    </inkml:brush>
  </inkml:definitions>
  <inkml:trace contextRef="#ctx0" brushRef="#br0">2111 14 9229,'-10'-3'513,"1"0"0,-1 1 0,0 0 0,0 0 0,0 1 0,0 1 0,-11 0 0,-75 10-348,56-5 360,-785 57 3239,530-44-2953,-272 5 838,403-18-1473,153-5-216,-8 1-909,19-1 774,0 1 0,0-1 0,-1 0 0,1 0 0,0 0 0,0 0-1,0 0 1,-1 0 0,1 1 0,0-1 0,0 0 0,0 0 0,-1 0 0,1 0 0,0 1 0,0-1 0,0 0 0,0 0 0,0 0 0,0 1 0,-1-1 0,1 0 0,0 0 0,0 1-1,0-1 1,0 0 0,0 0 0,0 1 0,0-1 0,0 0 0,0 0 0,0 1 0,0-1 0,0 0 0,0 0 0,0 1 0,0-1 0,1 0 0,-1 0 0,0 1 0,0-1 0,0 0 0,0 0-1,0 0 1,0 1 0,1-1 0,-1 0 0,0 0 0,0 0 0,0 0 0,1 1 0,-1-1 0,0 0 0,4 3-2655,4-3-885</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5:35.403"/>
    </inkml:context>
    <inkml:brush xml:id="br0">
      <inkml:brushProperty name="width" value="0.035" units="cm"/>
      <inkml:brushProperty name="height" value="0.035" units="cm"/>
    </inkml:brush>
  </inkml:definitions>
  <inkml:trace contextRef="#ctx0" brushRef="#br0">479 47 6329,'7'-11'3766,"3"-10"-2917,-6 7 3248,-4 14-4007,-9 8 323,-1 0-1,0-1 0,-19 10 0,-19 14-504,-19 24 338,3 2 1,3 3-1,2 3 1,-56 77-1,112-136-291,0 1-1,0-1 1,0 1-1,1-1 1,0 1-1,-1 0 0,2 0 1,-1 0-1,1 0 1,-1 1-1,1-1 1,1 0-1,-1 0 1,1 8-1,1-7-13,0 0 0,0 1 0,1-1 0,0 0 0,0 0 0,0 0 0,1 0 0,0 0 0,0 0 0,1-1 0,4 7 1,8 8-18,1-1 0,0-1 1,35 29-1,68 41 171,14 13 179,-116-88-118,7 9 418,-25-21 102,0-2-661,0 1 0,0 0 0,-1 0 0,1 0 0,0 0 0,0-1 0,-1 1 1,1 0-1,0 0 0,0 0 0,0-1 0,0 1 0,0 0 0,-1 0 0,1-1 0,0 1 1,0 0-1,0 0 0,0-1 0,0 1 0,0 0 0,0-1 0,0 1 0,0 0 0,0 0 1,0-1-1,0 1 0,0 0 0,0-1 0,0 1 0,0 0 0,0 0 0,0-1 0,1 1 1,-1 0-1,0 0 0,0-1 0,0 1 0,1 0 0,5-17-2782,-5 15 2301,9-19-2548,3-7-1596</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5:36.836"/>
    </inkml:context>
    <inkml:brush xml:id="br0">
      <inkml:brushProperty name="width" value="0.035" units="cm"/>
      <inkml:brushProperty name="height" value="0.035" units="cm"/>
    </inkml:brush>
  </inkml:definitions>
  <inkml:trace contextRef="#ctx0" brushRef="#br0">497 117 6401,'2'-6'581,"0"0"1,0 0 0,0 1 0,1-1 0,4-7-1,8-21 1033,-15 33-1554,1 0-1,-1 0 1,0-1-1,0 1 0,0 0 1,-1 0-1,1 0 1,0 0-1,0-1 1,-1 1-1,1 0 1,0 0-1,-1 0 1,1 0-1,-1 0 1,0 0-1,1 0 1,-1 0-1,0 0 1,0 0-1,1 0 1,-1 0-1,0 1 1,0-1-1,0 0 1,0 1-1,0-1 1,0 0-1,0 1 1,0-1-1,0 1 1,-1 0-1,1-1 0,-2 1 1,-4-3-60,0 1 0,0 1 0,-1-1 0,-9 0 0,-4 2-60,0 1 1,1 0-1,-1 2 0,0 0 0,0 2 0,1 0 0,0 1 0,0 1 0,1 1 1,0 1-1,0 0 0,1 1 0,0 1 0,-21 17 0,31-18 38,-1-1-1,2 1 1,-1 0-1,1 1 1,1-1-1,0 1 1,0 1-1,1-1 1,1 1 0,0 0-1,0 0 1,1 0-1,1 0 1,0 1-1,0 17 1,0 22 211,3-1 1,10 73-1,-6-81-92,-3-24-70,32 465 766,-36-360-349,-5-1-1,-5 0 1,-46 193-1,48-279-234,-8 36 172,16-66-390,1 1-1,0-1 1,1 0-1,0 0 1,0 0-1,1 1 1,2 10-1,-2-15 2,0 0 0,0 0-1,1 0 1,0 0-1,0 0 1,0 0-1,0 0 1,0-1-1,0 1 1,1-1 0,-1 0-1,1 0 1,0 0-1,-1 0 1,1 0-1,0 0 1,0-1-1,0 1 1,0-1-1,5 2 1,7 1 47,0 0 0,0-1 0,17 1-1,20 1 135,1-2 0,96-8-1,105-28 97,-196 24-315,-53 8 51,-1 1-56,-1-1-1,0 1 0,0-1 0,0 1 1,0-1-1,0 0 0,0-1 0,3 0 1,-5 1-41,1-1 1,-1 1-1,0 0 1,-1 0 0,1 0-1,0-1 1,0 1 0,0-1-1,-1 1 1,1 0-1,-1-1 1,1 1 0,-1-1-1,1 1 1,-1-1-1,0 0 1,0 1 0,0-3-1,2-22-1976,-2 1 0,-1-1 0,-4-27 0,-1 7-2669</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5:37.588"/>
    </inkml:context>
    <inkml:brush xml:id="br0">
      <inkml:brushProperty name="width" value="0.035" units="cm"/>
      <inkml:brushProperty name="height" value="0.035" units="cm"/>
    </inkml:brush>
  </inkml:definitions>
  <inkml:trace contextRef="#ctx0" brushRef="#br0">115 128 7521,'-63'-13'6010,"12"3"-4140,100 12-1672,69 7 172,230-16 213,11-29-57,-54 5-46,832-3 170,-402 62-368,-124-26 646,-536-8-637,-58 4-298,0 1 1,0 0-1,0 2 0,23 2 1,-58-5 212,-2 1 0,-21 2 0,15 0-1452,-45-5 1,61 3-342,1-1-1,0 0 1,0 0-1,-17-8 1,10 1-2798</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5:15.949"/>
    </inkml:context>
    <inkml:brush xml:id="br0">
      <inkml:brushProperty name="width" value="0.035" units="cm"/>
      <inkml:brushProperty name="height" value="0.035" units="cm"/>
    </inkml:brush>
  </inkml:definitions>
  <inkml:trace contextRef="#ctx0" brushRef="#br0">696 20 4104,'6'-11'3256,"-2"3"-1346,-7 8 121,-94 102 3147,-18 19-4669,-35 26-264,-100 93-256,236-227-312,-1-1 0,-16 11 0,3-9-4599,26-15 2186</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5:38.084"/>
    </inkml:context>
    <inkml:brush xml:id="br0">
      <inkml:brushProperty name="width" value="0.035" units="cm"/>
      <inkml:brushProperty name="height" value="0.035" units="cm"/>
    </inkml:brush>
  </inkml:definitions>
  <inkml:trace contextRef="#ctx0" brushRef="#br0">1 0 9045,'6'2'4586,"30"12"-4460,11 4 110,1-2 0,99 20 0,-106-27-172,297 58 441,-139-29-402,115 36-23,-291-68-109,-1 2 0,0 1 0,-1 0 0,0 2 0,37 24 0,-53-32 55,1 1 0,-1-1-1,0 1 1,0 0 0,-1 0-1,1 0 1,-1 1 0,0 0-1,0 0 1,0 0 0,-1 0-1,0 0 1,0 1 0,0 0-1,-1-1 1,0 1 0,0 0-1,0 0 1,-1 0 0,1 0-1,-2 1 1,1-1-1,-1 0 1,0 0 0,0 1-1,0-1 1,-1 0 0,-1 7-1,-4 12 182,-1 1 0,-2-1 0,0-1 0,-1 1-1,-2-2 1,-14 24 0,19-34-140,-243 367 1135,21-76-282,107-166 53,78-92-651,3 3-1,-42 60 1,76-99-183,4-10-970,4-19-3361,0 11 2323,4-12-4579</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5:47.172"/>
    </inkml:context>
    <inkml:brush xml:id="br0">
      <inkml:brushProperty name="width" value="0.035" units="cm"/>
      <inkml:brushProperty name="height" value="0.035" units="cm"/>
    </inkml:brush>
  </inkml:definitions>
  <inkml:trace contextRef="#ctx0" brushRef="#br0">0 343 12013,'2'0'203,"0"1"-1,-1-1 1,1 1 0,0-1 0,-1 1-1,1 0 1,-1 0 0,1 0-1,-1 0 1,0 0 0,1 0-1,-1 1 1,0-1 0,0 0-1,1 1 1,-1-1 0,0 0 0,1 4-1,16 29-315,-12-14 203,0-1 0,-1 1 0,-1 0 0,3 37 1,-4 87 170,-3-100-46,2-41 1669,3-10-724,7-25-346,-5 16-844,28-60-575,3 2 0,4 1 1,2 3-1,4 1 0,93-103 1,-122 152-410,0 1 0,28-20 1,-34 29-609,1 1 1,23-11 0,10 1-3576</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5:47.578"/>
    </inkml:context>
    <inkml:brush xml:id="br0">
      <inkml:brushProperty name="width" value="0.035" units="cm"/>
      <inkml:brushProperty name="height" value="0.035" units="cm"/>
    </inkml:brush>
  </inkml:definitions>
  <inkml:trace contextRef="#ctx0" brushRef="#br0">170 482 2388,'1'-6'1531,"1"-1"0,-1 0 0,1 1 0,1 0 0,3-10 0,22-28 726,-6 17-3142,30-26 0,-26 27 1795,50-47-677,-46 46-1,-1-1 0,-2-1-1,25-33 1,-50 60-190,-1 0 1,0 1-1,0-1 0,0 0 0,0 0 0,0 0 1,0 0-1,0-1 0,-1 1 0,1 0 0,-1 0 1,1 0-1,-1-1 0,0-2 0,0 4-17,0-1 0,-1 1-1,1 0 1,0 0 0,-1 0 0,1 0 0,-1 0-1,0 0 1,1 0 0,-1 0 0,0 0 0,1 0-1,-1 0 1,0 0 0,0 0 0,0 1-1,0-1 1,0 0 0,0 1 0,-1-2 0,-2 1-15,-1-1 0,0 0 0,1 1 0,-1 0 0,0 0 0,0 1 0,1-1 0,-1 1 0,0 0 0,0 0 0,-9 2 0,-8 3-13,-1 0-1,2 2 1,-1 0-1,1 2 0,0 0 1,1 2-1,0 0 1,-25 18-1,19-9 29,1 0 0,1 1 0,0 2 0,2 0 0,-26 36 0,38-45-54,1 1 1,0-1-1,2 2 0,0-1 0,0 1 0,2 0 0,0 0 0,0 1 0,2-1 0,0 1 0,1 0 0,0 0 0,3 31 0,-1-38-50,1 1 0,1-1-1,0 0 1,0 0 0,1 0 0,1 0-1,0 0 1,0-1 0,0 1-1,1-1 1,1 0 0,0 0-1,0-1 1,0 0 0,1 0 0,0-1-1,1 1 1,0-1 0,0-1-1,0 0 1,1 0 0,0 0-1,15 6 1,-14-8-420,0 0 1,1-1-1,0 0 0,-1-1 0,1 0 1,0 0-1,0-1 0,0-1 0,0 0 0,22-2 1,80-18-5215</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5:48.291"/>
    </inkml:context>
    <inkml:brush xml:id="br0">
      <inkml:brushProperty name="width" value="0.035" units="cm"/>
      <inkml:brushProperty name="height" value="0.035" units="cm"/>
    </inkml:brush>
  </inkml:definitions>
  <inkml:trace contextRef="#ctx0" brushRef="#br0">422 140 9073,'-6'1'290,"-1"0"1,0 0-1,1 1 1,-1-1-1,1 1 0,-1 1 1,1-1-1,0 1 1,0 0-1,0 1 1,0-1-1,1 1 0,-1 0 1,1 1-1,0-1 1,1 1-1,-7 7 1,9-9-295,0-1 1,0 1 0,0 0-1,0 0 1,0 0-1,0 0 1,1 0 0,0 0-1,-1 0 1,1 0 0,1 1-1,-1-1 1,0 0-1,1 1 1,-1-1 0,1 0-1,0 1 1,0-1 0,1 1-1,-1-1 1,1 0-1,-1 1 1,1-1 0,0 0-1,0 0 1,1 1 0,-1-1-1,1 0 1,-1 0 0,1 0-1,0-1 1,0 1-1,0 0 1,1-1 0,3 4-1,-5-5 46,1 1 0,0-1 0,-1 0-1,1 0 1,0 0 0,0 0 0,-1 0-1,1 0 1,0-1 0,0 1 0,0 0-1,0-1 1,0 0 0,0 1 0,0-1-1,0 0 1,0 0 0,4-1 0,-2 1 29,1-2 0,-1 1 1,0 0-1,0-1 1,0 0-1,0 0 1,0 0-1,5-3 0,4-5 45,-1 0 0,0-1 0,19-22 0,-19 18-95,0 0-1,-1-1 0,13-26 1,-19 33-19,-1 0 0,-1 0 0,1 0 1,-2 0-1,1 0 0,-1-1 0,0 1 1,0-19-1,-2 25-16,0 1 1,0 0-1,0 0 1,-1-1-1,1 1 1,0 0-1,-1 0 1,0-1-1,1 1 1,-1 0-1,0 0 0,0 0 1,0 0-1,-1 0 1,1 0-1,0 0 1,-1 1-1,1-1 1,-1 0-1,1 1 1,-4-2-1,3 1-13,-1 1-1,-1-1 1,1 1-1,0 0 1,0 1-1,0-1 1,-1 0-1,1 1 1,0 0-1,0-1 1,-1 1-1,1 1 1,-4-1-1,-8 3-62,-1 0 1,1 1-1,0 1 0,-28 12 0,13-2 45,1 0-1,0 2 1,0 2-1,2 0 1,1 2-1,-43 42 0,54-48 26,2 1 0,-1 0-1,2 1 1,0 0-1,2 1 1,0 0 0,0 1-1,2 0 1,0 0-1,2 1 1,0 0 0,-4 25-1,8-36 30,1 0-1,1 1 0,-1-1 1,1 1-1,1-1 0,0 1 1,0-1-1,1 0 1,0 1-1,1-1 0,0 0 1,0 0-1,1-1 0,0 1 1,0-1-1,1 0 0,0 0 1,1 0-1,0-1 0,0 1 1,0-1-1,1-1 0,0 0 1,0 0-1,1 0 1,0 0-1,0-1 0,0-1 1,1 0-1,-1 0 0,1 0 1,0-1-1,18 4 0,-9-5 48,1 0-1,-1-1 1,1-1-1,-1-1 1,0-1-1,1 0 1,-1-2 0,0 0-1,0-1 1,17-6-1,15-10-6,-1-2 1,54-32-1,239-168-88,-309 199 54,-2-2 0,0-1 0,-1-1-1,49-63 1,-72 83 7,36-51 245,-40 55-248,0-1 0,-1 1 0,0-1 0,0 0 0,0 0 0,0 1 0,-1-1 0,0 0 0,0 0 0,0 0-1,-1-8 1,0 13-21,0-1-1,0 0 0,0 0 1,0 0-1,-1 0 0,1 0 0,0 0 1,-1 0-1,1 1 0,-1-1 0,1 0 1,-1 0-1,1 0 0,-1 1 0,0-1 1,1 0-1,-1 1 0,0-1 0,1 1 1,-1-1-1,0 1 0,0-1 1,0 1-1,0-1 0,1 1 0,-1 0 1,0-1-1,0 1 0,0 0 0,0 0 1,0 0-1,0 0 0,0 0 0,0 0 1,0 0-1,0 0 0,1 0 0,-1 0 1,0 0-1,0 1 0,0-1 1,-1 1-1,-41 14-406,20-4 384,2 2-1,-1 0 0,2 2 0,0 0 0,0 1 0,2 1 0,0 1 0,1 1 1,1 0-1,0 1 0,2 0 0,0 2 0,2-1 0,-18 42 0,27-53 16,0-1 1,1 1-1,0 0 0,0 0 0,1 0 0,1 0 0,0 0 0,0 0 0,1 1 0,0-1 0,0 0 0,1-1 1,4 13-1,-4-17 32,1 1 1,-1-1-1,1 1 1,0-1 0,0 0-1,1 0 1,-1-1 0,1 1-1,0-1 1,0 1-1,1-1 1,-1 0 0,1-1-1,0 1 1,0-1 0,0 0-1,0 0 1,1-1-1,-1 0 1,1 1 0,0-2-1,0 1 1,8 1-1,2-2 62,1 0 0,-1-1-1,1 0 1,0-1-1,-1-1 1,1-1 0,-1 0-1,0-1 1,0-1-1,19-8 1,13-9 51,86-51 1,-81 40-147,-2-3 1,49-42 0,-74 55 58,-1-1 0,-1-2 0,-2 0 0,0-1 0,21-37 1,-41 61-20,1 0 1,-1-1 0,0 0 1,1 1-1,-1-1 1,-1 0-1,1 0 1,0 0-1,-1 0 1,0 0-1,0-1 0,0 1 1,-1 0-1,1-1 1,-1 1-1,0-7 1,0 11-34,0 0 0,0 0 1,-1 0-1,1 0 1,0 0-1,0 0 1,0-1-1,0 1 0,0 0 1,0 0-1,0 0 1,0 0-1,0 0 1,0 0-1,0 0 1,0-1-1,-1 1 0,1 0 1,0 0-1,0 0 1,0 0-1,0 0 1,0 0-1,0 0 0,0 0 1,-1 0-1,1 0 1,0 0-1,0 0 1,0 0-1,0 0 0,0 0 1,-1 0-1,1 0 1,0 0-1,0 0 1,0 0-1,0 0 0,0 0 1,-1 0-1,1 0 1,0 0-1,0 0 1,0 0-1,0 0 0,0 0 1,0 0-1,-1 0 1,-6 9-603,-7 13-22,14-21 713,-10 17-128,0 1-1,2 0 1,0 0-1,2 1 0,0 0 1,1 0-1,-3 28 1,7-38 44,0 0 0,1 0 1,1 0-1,-1 0 0,2-1 1,-1 1-1,1 0 0,1 0 1,0-1-1,0 1 0,1-1 1,0 0-1,1 0 0,0-1 1,0 1-1,1-1 0,10 12 0,-10-14-97,0 0-1,0 0 1,0 0-1,1-1 1,10 6-1,-14-10-145,-1 1-1,1-1 0,0 0 1,0 1-1,0-2 1,0 1-1,0 0 0,0 0 1,0-1-1,0 0 1,0 0-1,0 1 0,0-2 1,0 1-1,0 0 0,0-1 1,0 1-1,4-2 1,13-8-3430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5:48.771"/>
    </inkml:context>
    <inkml:brush xml:id="br0">
      <inkml:brushProperty name="width" value="0.035" units="cm"/>
      <inkml:brushProperty name="height" value="0.035" units="cm"/>
    </inkml:brush>
  </inkml:definitions>
  <inkml:trace contextRef="#ctx0" brushRef="#br0">83 179 3724,'-2'2'897,"1"0"0,-1 1 0,1-1 0,0 0 0,-1 1-1,1-1 1,0 1 0,0-1 0,0 4 0,-8 47-329,8-40 66,-11 58-131,-26 87 0,34-145-913,-2 7 2885,16-38 279,12-27-2864,2 2 1,2 1 0,34-44-1,105-110-758,-118 142 302,-39 44 143,-6 7 108,1-1 0,0 1 0,0 0 0,0-1 0,0 1-1,0 1 1,0-1 0,1 0 0,-1 1 0,1-1 0,0 1 0,5-2 0,-8 4 181,-1 0 0,0 0 0,0 0 0,0 0 0,1-1 0,-1 1 0,0 0 0,0 0 0,0 0 0,1 0 0,-1 0 0,0 0 0,0 0 0,1 0 0,-1 0 0,0 1 0,0-1 0,0 0 0,1 0 0,-1 0 0,0 0 0,0 0 0,0 0 0,0 0 0,1 0 0,-1 1 0,0-1 0,0 0 0,0 0 0,0 0 0,1 0 0,-1 1 0,0-1 0,0 0 0,0 0 0,0 0 0,0 0 0,0 1 0,0-1 0,1 5-3615</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5:49.206"/>
    </inkml:context>
    <inkml:brush xml:id="br0">
      <inkml:brushProperty name="width" value="0.035" units="cm"/>
      <inkml:brushProperty name="height" value="0.035" units="cm"/>
    </inkml:brush>
  </inkml:definitions>
  <inkml:trace contextRef="#ctx0" brushRef="#br0">801 19 9201,'-16'-5'555,"1"1"1,-1 1-1,0 0 1,0 1-1,0 1 1,-27 1-1,0 3-541,-49 11 0,68-10 4,0 1 0,0 1 0,1 1 0,0 1 0,-28 14 0,45-19-56,0 1 0,0-1 1,0 1-1,1 0 0,0 0 1,-1 0-1,2 1 0,-1 0 1,0 0-1,1 0 1,0 1-1,0-1 0,1 1 1,0 0-1,0 0 0,0 0 1,0 0-1,1 1 0,0-1 1,1 1-1,-1-1 0,1 1 1,0 12-1,1-8 22,2 0 0,-1 0 0,1 0 1,1 0-1,0-1 0,1 1 0,-1-1 0,2 0 0,0 0 0,0 0 0,8 10 0,11 14-112,47 50 0,-36-45 39,-18-20 55,-12-15 22,0 1 1,-1 0 0,1 0-1,-1 1 1,0-1-1,0 1 1,-1 0 0,1 0-1,3 10 1,-9-14 240,1-1 1,-1 0-1,0 1 1,0-1-1,0 0 1,0 0-1,0 0 0,0-1 1,0 1-1,0 0 1,0-1-1,0 1 0,0-1 1,-4 0-1,0 1 32,-211 60 498,180-48-1125,0 2 0,1 2 1,-57 35-1,88-49 76,-1 1-1,1 0 1,0 0-1,0 0 1,0 1-1,1 0 1,-5 5-1,9-10 199,-1 0 0,1 0 0,0 1 0,0-1 0,-1 0 0,1 1 0,0-1 1,0 0-1,0 1 0,-1-1 0,1 0 0,0 1 0,0-1 0,0 0 0,0 1 0,0-1 0,-1 0 0,1 1 0,0-1 0,0 1 0,0-1 0,0 0 0,0 1 0,0-1 0,0 1 0,1-1 0,-1 0 0,0 1 1,0-1-1,0 0 0,0 1 0,0-1 0,0 0 0,1 1 0,-1-1 0,0 0 0,0 1 0,1-1 0,-1 0 0,0 1 0,0-1 0,1 0 0,-1 0 0,0 0 0,1 1 0,-1-1 0,0 0 0,1 0 1,-1 0-1,0 0 0,1 1 0,-1-1 0,1 0 0,-1 0 0,0 0 0,1 0 0,-1 0 0,0 0 0,1 0 0,-1 0 0,1 0 0,-1 0 0,0 0 0,1-1 0,-1 1 0,1 0 0,-1 0 0,0 0 0,1-1 1,24-4-4672</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5:49.612"/>
    </inkml:context>
    <inkml:brush xml:id="br0">
      <inkml:brushProperty name="width" value="0.035" units="cm"/>
      <inkml:brushProperty name="height" value="0.035" units="cm"/>
    </inkml:brush>
  </inkml:definitions>
  <inkml:trace contextRef="#ctx0" brushRef="#br0">332 320 6553,'-7'1'8509,"-24"24"-8373,-11 23-222,1 1 1,2 3-1,-57 101 0,23-10-5742,70-136 2274,7-8-179</inkml:trace>
  <inkml:trace contextRef="#ctx0" brushRef="#br0" timeOffset="1">588 133 4984,'-1'-2'399,"0"1"-1,1-1 0,-1 1 0,0-1 0,0 1 0,0 0 0,0-1 1,0 1-1,0 0 0,0 0 0,0-1 0,0 1 0,-1 0 0,-1-1 1,0 1-231,0-1 1,0 1 0,0 0 0,0 0 0,-1 0 0,1 0-1,0 1 1,-1-1 0,1 1 0,-7 0 0,1 0-255,-1 1 0,1 1 0,-1 0 0,1 0 0,-14 5 0,14-3 41,1 0-1,0 0 1,0 1-1,0 0 0,0 0 1,-13 13-1,18-16 17,1 1-1,-1-1 0,1 1 1,-1 0-1,1 0 0,0 0 0,0 0 1,0 0-1,1 0 0,-1 1 1,1-1-1,0 1 0,0-1 1,0 1-1,0-1 0,0 1 0,1 0 1,0-1-1,0 1 0,0 5 1,0-8 46,0-1 0,0 1 0,0-1 0,0 1 0,0 0 0,1-1 0,-1 1 0,0-1 0,0 1 0,0-1 0,0 1 0,1-1 0,-1 1 0,0-1 0,1 1 1,-1-1-1,0 1 0,1-1 0,-1 0 0,1 1 0,-1-1 0,0 0 0,1 1 0,-1-1 0,1 0 0,-1 1 0,1-1 0,-1 0 0,1 0 0,0 1 0,17-10 936,14-27 190,-28 32-1278,8-12 210,0-1 0,14-27-1,-22 38-91,-1 0-1,-1 0 1,1-1-1,-1 1 1,0-1-1,-1 1 1,1-1-1,-1 0 1,-1 0-1,1 1 1,-2-11-1,1 15-60,0 1-1,0-1 1,0 1-1,-1-1 1,1 1-1,-1-1 1,1 1-1,-1-1 1,1 1-1,-1 0 1,0-1 0,0 1-1,0 0 1,0 0-1,0-1 1,0 1-1,0 0 1,0 0-1,0 0 1,0 0-1,-1 1 1,1-1-1,0 0 1,-1 0-1,1 1 1,0-1-1,-1 1 1,1-1-1,-1 1 1,1 0-1,-1-1 1,-1 1 0,-4 0-660,0 0 0,0 1 0,0-1 1,0 2-1,-11 2 0,-17 5-3213</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5:50.533"/>
    </inkml:context>
    <inkml:brush xml:id="br0">
      <inkml:brushProperty name="width" value="0.035" units="cm"/>
      <inkml:brushProperty name="height" value="0.035" units="cm"/>
    </inkml:brush>
  </inkml:definitions>
  <inkml:trace contextRef="#ctx0" brushRef="#br0">151 263 5236,'-10'1'9561,"-5"7"-7668,-11 10-2498,16-8 507,0-1 0,1 1 0,0 1 0,0 0 0,1 0 0,1 0 0,0 1 0,-11 25 0,15-30 73,1-1 1,0 1-1,0 0 0,1 0 0,0-1 0,0 1 0,1 0 0,0 13 1,1-15 36,-1-1 0,1 0 0,0 0 1,1 0-1,-1 0 0,1 0 0,0 0 0,0 0 1,0 0-1,0-1 0,1 1 0,-1-1 1,1 1-1,0-1 0,4 4 0,-3-5 56,-1 1-1,1-1 1,0 0-1,0 0 0,0 0 1,0-1-1,0 1 0,0-1 1,0 0-1,1 0 1,-1-1-1,0 1 0,1-1 1,-1 0-1,0 0 0,1 0 1,-1-1-1,0 0 1,1 0-1,-1 0 0,0 0 1,0 0-1,0-1 0,8-4 1,4-1 122,-1-2 0,0 0 0,0-1 0,22-20 0,-28 22-138,0 0 0,-1-1 1,0 0-1,0 0 1,-1-1-1,0 0 1,-1 0-1,0-1 0,-1 0 1,0 0-1,0 0 1,4-22-1,-6 18-60,-1 1 0,-1-1 1,0 0-1,-1 0 0,0 0 0,-2 0 0,0 0 1,0 0-1,-9-27 0,-13-19-11,17 44-12,0 1 0,1-1 1,-4-19-1,10 36 3,0-1 1,0 0-1,0 1 0,0-1 1,0 0-1,0 1 0,0-1 0,0 0 1,0 1-1,0-1 0,0 1 1,0-1-1,0 0 0,1 1 1,-1-1-1,0 1 0,0-1 1,1 0-1,-1 1 0,0-1 0,1 1 1,-1-1-1,1 1 0,-1-1 1,0 1-1,1-1 0,-1 1 1,1 0-1,0-1 0,-1 1 0,1 0 1,-1-1-1,1 1 0,-1 0 1,1 0-1,0 0 0,-1-1 1,1 1-1,0 0 0,-1 0 1,1 0-1,0 0 0,33 2-851,-24 0 839,1-1-45,1 0-1,-1 1 0,1 1 0,-1 0 0,0 0 1,0 1-1,0 1 0,-1 0 0,19 11 0,-22-11 32,-1 1-1,0 0 1,0-1-1,0 2 1,-1-1-1,0 1 1,0 0-1,-1 0 0,1 0 1,-1 0-1,-1 1 1,0 0-1,0 0 1,3 14-1,0 8 159,-1 0 0,-1 0 0,-2 1 0,-1 0 0,-1-1 0,-2 1 0,-1-1 0,-11 46 0,14-76-72,0 0-1,0 0 0,1 0 0,-1 0 0,0 0 0,0 0 0,0-1 0,0 1 0,0 0 0,0 0 1,0 0-1,1 0 0,-1 0 0,0 0 0,0 0 0,0 0 0,0 0 0,0 0 0,0 0 0,0 0 1,1 0-1,-1 1 0,0-1 0,0 0 0,0 0 0,0 0 0,0 0 0,0 0 0,0 0 0,0 0 1,1 0-1,-1 0 0,0 0 0,0 0 0,0 0 0,0 0 0,0 1 0,0-1 0,0 0 0,0 0 1,0 0-1,0 0 0,0 0 0,0 0 0,0 0 0,0 1 0,0-1 0,0 0 0,0 0 0,0 0 1,0 0-1,0 0 0,0 0 0,0 0 0,0 1 0,0-1 0,0 0 0,0 0 0,0 0 0,0 0 1,0 0-1,0 0 0,13-12 530,18-26-719,-30 37 178,44-51-84,3 1 0,3 2 0,1 3 0,92-63 0,-137 104 59,0-1-21,1 0 0,1 1 0,-1-1 0,1 1 0,-1 1 0,2 0 0,-1 0 0,0 1 0,15-4 1,-20 8 16,-1-1 1,0 1-1,1 0 1,-1 0-1,0 0 1,0 0-1,0 0 1,0 1-1,0 0 1,0-1-1,0 1 1,0 0-1,-1 0 1,1 1-1,-1-1 1,0 1 0,1-1-1,2 6 1,7 7 86,18 35 1,-23-39-43,21 43 21,-3 2 1,-2 0-1,29 109 1,-49-155-128,-1 0 0,0-1 0,0 1 0,-1 0 0,-1 0 0,0 0 0,0 0 0,-2 15 0,1-20-75,-1 0 1,1 0-1,-1 0 0,0 0 0,0 0 0,-1-1 1,1 1-1,-1-1 0,0 0 0,0 0 1,0 0-1,-1 0 0,0 0 0,1-1 0,-1 1 1,0-1-1,-1 0 0,-6 3 0,2-1-525,0-1-1,-1 0 1,0 0-1,-18 3 1,-87 13-6551</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5:51.356"/>
    </inkml:context>
    <inkml:brush xml:id="br0">
      <inkml:brushProperty name="width" value="0.035" units="cm"/>
      <inkml:brushProperty name="height" value="0.035" units="cm"/>
    </inkml:brush>
  </inkml:definitions>
  <inkml:trace contextRef="#ctx0" brushRef="#br0">64 793 2436,'-26'0'5451,"-11"5"-3527,79 3 1016,3-6-2252,0-2 0,55-7 0,-66 4-538,598-66 786,-626 68-928,664-83 810,530-63 25,-109 68-339,-466 42-346,1017-137 286,-1002 101 50,167-25 2470,-782 94-2778,6-2-82,-1 2-1,31 0 0,-70-3-2602,-17-1-3300,-5 6-308</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5:55.618"/>
    </inkml:context>
    <inkml:brush xml:id="br0">
      <inkml:brushProperty name="width" value="0.035" units="cm"/>
      <inkml:brushProperty name="height" value="0.035" units="cm"/>
    </inkml:brush>
  </inkml:definitions>
  <inkml:trace contextRef="#ctx0" brushRef="#br0">389 39 4384,'-6'-15'5775,"2"-8"-2405,-6 47-2466,-51 176-39,22-66-636,-29 78 10,-96 324 639,158-513-788,2-5 119,-1 0 1,-14 31-1,17-94-4266,3 36 3030,1 1-1,0-1 0,0 0 0,1 1 1,0 0-1,6-11 0,7-9-3147</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5:16.384"/>
    </inkml:context>
    <inkml:brush xml:id="br0">
      <inkml:brushProperty name="width" value="0.035" units="cm"/>
      <inkml:brushProperty name="height" value="0.035" units="cm"/>
    </inkml:brush>
  </inkml:definitions>
  <inkml:trace contextRef="#ctx0" brushRef="#br0">0 21 1608,'4'-19'11888,"-4"18"-11768,1 1-1,-1 0 0,0 0 0,1 0 0,-1 0 0,0 0 0,0-1 0,1 1 1,-1 0-1,0 0 0,1 0 0,-1 0 0,0 0 0,0 0 0,1 0 1,-1 0-1,0 0 0,1 0 0,-1 0 0,0 0 0,0 0 0,1 0 0,-1 1 1,0-1-1,1 0 0,-1 0 0,0 0 0,0 0 0,1 0 0,-1 1 0,0-1 1,0 0-1,1 1 0,24 30-101,-21-27 204,535 734-763,-418-563-2954,-106-151 2282,16 23-4696</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5:56.055"/>
    </inkml:context>
    <inkml:brush xml:id="br0">
      <inkml:brushProperty name="width" value="0.035" units="cm"/>
      <inkml:brushProperty name="height" value="0.035" units="cm"/>
    </inkml:brush>
  </inkml:definitions>
  <inkml:trace contextRef="#ctx0" brushRef="#br0">307 165 5881,'-1'-3'340,"0"1"1,-1 0-1,1 0 1,-1 0-1,1 0 1,-1 0-1,0 0 1,1 0 0,-1 1-1,0-1 1,0 1-1,-1-1 1,1 1-1,0 0 1,0-1-1,-1 1 1,1 0 0,0 1-1,-4-2 1,0 1-201,1 1 1,0 0-1,0 0 1,0 0 0,0 0-1,-1 1 1,1 0 0,0 0-1,-6 2 1,-3 2-209,0 1 1,0 0-1,0 1 0,1 0 1,-20 15-1,23-13 32,-1-1-1,2 2 1,-1-1 0,2 1 0,-1 0-1,1 1 1,1 0 0,-13 24 0,18-31 24,0 1 1,0-1 0,0 1-1,1-1 1,0 1 0,0 0-1,0-1 1,0 1 0,1 0-1,0 0 1,0 0 0,0-1-1,0 1 1,1 0 0,0 0-1,0-1 1,0 1 0,1 0-1,-1-1 1,1 1 0,0-1-1,0 0 1,1 0 0,-1 0-1,1 0 1,0 0 0,0 0 0,4 3-1,1 0 64,1-1 0,0 0 0,1 0 0,-1-1 0,1 0 0,0 0 0,0-1 0,0-1 0,1 0 0,0 0 0,-1-1 0,1 0 0,0-1 0,0 0 0,0-1-1,0 0 1,0 0 0,-1-2 0,15-2 0,-9 1 45,-1 0 0,0-1 0,0-1 0,0-1 0,0 0 0,-1 0 0,0-2 0,0 0 0,-1 0 0,0-1 0,-1-1 0,22-20 0,-25 19 41,-1 0 0,0-1 0,0 1 0,-1-2 0,0 1 0,-1-1 0,-1 0 0,0 0 0,-1 0 0,0-1 0,-1 0 0,-1 1 0,2-20 0,-4 25-125,0 1-1,0-1 1,-1 0-1,1 1 0,-2-1 1,1 1-1,-1 0 1,0-1-1,-1 1 0,0 0 1,0 0-1,0 0 0,-1 1 1,0-1-1,-1 1 1,1 0-1,-1 0 0,0 0 1,0 1-1,-1-1 1,0 2-1,0-1 0,0 0 1,0 1-1,-14-6 1,13 7-77,0 0 1,-1 1 0,1 0 0,-1 0 0,0 1 0,1 0-1,-1 1 1,0-1 0,0 1 0,1 1 0,-1-1-1,0 1 1,1 1 0,-1 0 0,0 0 0,1 0 0,0 1-1,0 0 1,0 0 0,0 1 0,0 0 0,0 0-1,1 0 1,0 1 0,0 0 0,-10 11 0,10-10-182,0 0 1,0 1-1,0 0 1,1 0-1,0 1 1,0 0-1,1 0 0,0 0 1,1 0-1,-1 0 1,2 1-1,-1-1 1,1 1-1,0 0 1,1 0-1,0 0 1,0 0-1,1 0 1,1 0-1,-1-1 1,1 1-1,1 0 0,2 10 1,-2-12-281,1 0 1,0 0-1,1 0 1,0 0-1,0 0 1,0-1-1,0 0 1,1 0-1,9 8 1,21 13-3132</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5:56.462"/>
    </inkml:context>
    <inkml:brush xml:id="br0">
      <inkml:brushProperty name="width" value="0.035" units="cm"/>
      <inkml:brushProperty name="height" value="0.035" units="cm"/>
    </inkml:brush>
  </inkml:definitions>
  <inkml:trace contextRef="#ctx0" brushRef="#br0">184 131 8037,'-2'-4'620,"0"0"0,0 0 0,0 0 1,-1 0-1,1 1 0,-1-1 0,0 1 1,0 0-1,-5-5 0,5 6-641,0 0 1,0 1-1,0-1 0,0 1 1,-1-1-1,1 1 0,0 0 1,-1 0-1,1 0 0,-1 1 1,1-1-1,-1 1 0,1 0 1,-1 0-1,1 0 0,-1 0 1,1 1-1,-1 0 0,1-1 1,0 1-1,-1 0 1,1 1-1,0-1 0,-1 0 1,1 1-1,0 0 0,0 0 1,1 0-1,-5 3 0,3-2-20,0 0-1,0 1 1,0-1 0,1 0-1,-1 1 1,1 0-1,0 0 1,0 0-1,0 0 1,1 1 0,0-1-1,-1 1 1,2-1-1,-1 1 1,0 0 0,1 0-1,0 0 1,0 0-1,0-1 1,1 1-1,0 0 1,0 1 0,0-1-1,1 0 1,-1-1-1,3 10 1,0-7 39,-1 0 0,1 0 1,0-1-1,1 1 0,0-1 0,0 0 0,0 0 1,0-1-1,1 1 0,0-1 0,0 0 1,1 0-1,-1 0 0,1-1 0,0 0 0,0 0 1,1-1-1,8 4 0,-2-2 59,1 0 0,0-2 0,0 1-1,0-2 1,0 0 0,1 0 0,-1-2 0,1 0 0,-1 0-1,0-1 1,27-6 0,-32 5 52,0 0-1,0-1 1,-1 0-1,1 0 1,-1-1-1,0 0 1,0 0-1,0-1 1,0 0-1,-1 0 1,0-1-1,0 0 1,-1 0-1,1-1 1,-1 0-1,-1 0 1,1 0-1,-1-1 1,7-14-1,-9 15 6,0-1 0,-1 1 0,0-1 1,0 1-1,-1-1 0,0 1 0,0-1 0,0 0 0,-1 0 0,-1 1 0,1-1 0,-1 0 0,0 1 0,-1-1 0,-4-13 0,3 15-114,0 0 0,0 0-1,0 0 1,-1 1 0,0 0 0,0-1 0,0 2 0,-1-1 0,1 0 0,-1 1 0,0 0-1,-1 0 1,1 0 0,-1 1 0,1 0 0,-1 0 0,0 0 0,0 1 0,-9-3 0,7 4-74,1 0 1,-1 0 0,0 1-1,0 0 1,0 1 0,1 0 0,-1 0-1,0 0 1,0 1 0,1 0-1,0 1 1,-1 0 0,1 0-1,0 0 1,0 1 0,0 0 0,1 0-1,-1 1 1,1 0 0,-11 11-1,13-12-122,-1 1 0,1 0 0,0 0 0,0 1-1,1-1 1,0 1 0,0-1 0,0 1-1,0 0 1,1 0 0,-2 10 0,3-11-89,0-1 1,1 0-1,0 0 1,0 1-1,0-1 1,1 0-1,-1 1 1,1-1-1,0 0 1,0 0-1,0 0 1,1 0-1,0 0 1,-1 0-1,2 0 1,-1 0-1,0-1 1,4 6-1,20 17-3285</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5:56.902"/>
    </inkml:context>
    <inkml:brush xml:id="br0">
      <inkml:brushProperty name="width" value="0.035" units="cm"/>
      <inkml:brushProperty name="height" value="0.035" units="cm"/>
    </inkml:brush>
  </inkml:definitions>
  <inkml:trace contextRef="#ctx0" brushRef="#br0">449 15 7169,'-24'80'6773,"0"13"-3882,-46 219-3951,49-215 1935,11-55-855,-22 125 88,22-104-511,-9 86-250,18-132-173,0 0 1,2 1-1,0-1 1,1 0-1,0 0 0,7 22 1,-4-29-2407,2-10-1245</inkml:trace>
  <inkml:trace contextRef="#ctx0" brushRef="#br0" timeOffset="1">328 165 6793,'4'-10'900,"0"-1"0,1 1 1,0 0-1,11-13 0,-10 15-738,0 0-1,1 0 1,0 1-1,0 0 0,1 1 1,0 0-1,0 0 0,10-5 1,-7 5-150,1 1 1,0 0-1,0 1 1,0 1-1,0 0 1,1 0 0,-1 1-1,1 1 1,-1 0-1,1 0 1,23 4-1,-20-1 57,0 0 0,0 2-1,0 0 1,-1 1 0,1 0 0,15 9-1,-24-11-20,0 1-1,0-1 1,-1 2-1,1-1 1,-1 1-1,0 0 1,0 0 0,-1 0-1,0 1 1,0 0-1,0 0 1,0 0-1,-1 1 1,6 12-1,-9-16-7,0 1-1,-1-1 1,1 1-1,0-1 1,-1 1-1,0-1 1,0 1-1,0 0 1,-1-1-1,1 1 1,-1-1-1,0 1 1,0-1-1,0 1 1,0-1-1,0 1 1,-1-1-1,0 0 1,1 0-1,-1 0 1,0 0-1,-5 5 0,-1 1 17,-2 1 0,1-1-1,-1-1 1,0 0 0,-13 8-1,-19 9-311,-1-2 0,-1-1 0,-66 21 0,-136 29-2530,116-45-1016,11-11-1695</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5:57.432"/>
    </inkml:context>
    <inkml:brush xml:id="br0">
      <inkml:brushProperty name="width" value="0.035" units="cm"/>
      <inkml:brushProperty name="height" value="0.035" units="cm"/>
    </inkml:brush>
  </inkml:definitions>
  <inkml:trace contextRef="#ctx0" brushRef="#br0">961 37 7589,'-1'-2'581,"1"0"1,0 0-1,-1-1 0,1 1 1,-1 0-1,0 0 1,0 0-1,0 0 1,0 0-1,0 0 0,-3-3 1,4 4-445,-1 0 0,0 1 1,0-1-1,0 0 0,0 1 0,0-1 1,0 1-1,0-1 0,0 1 0,0-1 1,0 1-1,0 0 0,-1-1 0,1 1 1,0 0-1,0 0 0,-2 0 1,-2 1-97,-1 0 0,1 0 0,0 0 0,-1 1 0,1 0 0,0 0 0,0 0 0,-7 5 0,-31 19 221,2 1 0,1 2 0,-61 57 0,-97 117 424,88-81-606,5 6 1,-89 142 0,174-237-56,3-3-245,12-23-1383,12-37-5869,3 2 3221</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5:57.836"/>
    </inkml:context>
    <inkml:brush xml:id="br0">
      <inkml:brushProperty name="width" value="0.035" units="cm"/>
      <inkml:brushProperty name="height" value="0.035" units="cm"/>
    </inkml:brush>
  </inkml:definitions>
  <inkml:trace contextRef="#ctx0" brushRef="#br0">7 18 9397,'-7'-14'5080,"8"11"-3532,17 17-2738,-6-3 1618,514 446 1725,-257-216-1495,-257-232-646,-6-7 506,-6-5 1706,-1-1-2891,1 1 1,-1-1-1,1 1 0,0-1 0,0 0 1,0 1-1,0-1 0,0 0 1,1 1-1,0-1 0,0 1 1,0-1-1,0 1 0,0 0 1,2-4-1,14-24-7750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5:58.536"/>
    </inkml:context>
    <inkml:brush xml:id="br0">
      <inkml:brushProperty name="width" value="0.035" units="cm"/>
      <inkml:brushProperty name="height" value="0.035" units="cm"/>
    </inkml:brush>
  </inkml:definitions>
  <inkml:trace contextRef="#ctx0" brushRef="#br0">426 30 9537,'0'-9'1813,"-1"-12"1801,-1 22-3045,-4 14-853,-151 483 1209,-30-11-385,176-463-675,-31 78-605,38-89 372,0 1 1,0 0-1,1 0 1,1 1-1,-1 19 0,3-32 194,0-1 0,0 1 0,0 0 0,0-1 0,1 1 0,-1-1 0,0 1 0,1 0 0,-1-1 0,1 1 0,-1-1 0,1 1 0,0-1 0,0 0-1,1 3 1,-1-4 22,0 1 1,-1-1-1,1 1 0,0-1 0,0 0 0,0 1 0,0-1 0,0 0 0,0 0 0,-1 1 0,1-1 0,0 0 0,0 0 0,0 0 0,0 0 0,0 0 0,0-1 0,0 1 0,0 0 0,0 0 1,-1 0-1,1-1 0,0 1 0,0-1 0,0 1 0,0 0 0,-1-1 0,2 0 0,25-18-4122</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5:59.382"/>
    </inkml:context>
    <inkml:brush xml:id="br0">
      <inkml:brushProperty name="width" value="0.035" units="cm"/>
      <inkml:brushProperty name="height" value="0.035" units="cm"/>
    </inkml:brush>
  </inkml:definitions>
  <inkml:trace contextRef="#ctx0" brushRef="#br0">406 43 2820,'-6'-13'6461,"-1"-2"-3022,6 13-3418,0 1 0,0 0 0,0 0 0,0 0-1,0 0 1,0 1 0,0-1 0,0 0 0,0 0 0,0 1-1,0-1 1,-1 0 0,1 1 0,0-1 0,0 1 0,-1 0-1,1-1 1,0 1 0,-1 0 0,1 0 0,0 0 0,-1 0-1,1 0 1,0 0 0,-1 0 0,1 0 0,0 0 0,-1 1-1,-1 0 1,-10 2-23,1 1 1,-1 0-1,1 1 0,-1 0 0,1 1 1,1 1-1,-1 0 0,1 0 0,0 1 1,-17 17-1,4-1 188,0 2 1,-39 54-1,49-61-186,2 0 0,1 1 0,0 1 0,1 0 0,1 0 0,2 1 0,0 0 0,-5 26 0,11-39-9,0 0 1,0 0 0,1 1 0,0-1 0,1 0-1,0 0 1,0 0 0,1 0 0,0 0 0,4 9-1,-3-11 39,0 0-1,1-1 1,0 0 0,0 0-1,0 0 1,1 0-1,0 0 1,0-1-1,0 0 1,1 0-1,-1 0 1,1-1-1,0 0 1,8 4-1,-4-3 49,0-1 1,0 1-1,0-2 0,1 1 0,-1-1 0,1-1 1,0 0-1,0-1 0,19 1 0,-13-3 22,0 0-1,1-2 0,-1 1 1,-1-2-1,29-9 1,-13 0-50,0-2 0,-1-1 1,0-1-1,-2-1 1,45-36-1,-57 40 3,-1 0 1,-1-1-1,0-1 1,-1 0-1,0-1 0,-2-1 1,13-22-1,-21 32-16,0 1-1,-1-1 1,0 0 0,-1 0-1,0 0 1,0 0 0,-1 0 0,0-1-1,0-11 1,-1 13-35,-1 1 0,0 0 0,0 0 0,0 0 0,-1 0 0,0 0 0,0 0 0,-1 0 0,0 1 0,0-1 0,0 1 0,0 0 0,-1 0 0,-5-6 0,7 9-35,1 0 1,-1 0 0,0 0 0,0 0-1,0 0 1,0 1 0,-1-1 0,1 1 0,0-1-1,-1 1 1,1 0 0,-6-2 0,7 3-22,-1 0 1,1 0-1,0 0 1,-1 0-1,1 1 1,-1-1 0,1 0-1,0 1 1,-1-1-1,1 1 1,0 0-1,0-1 1,-1 1-1,1 0 1,0 0-1,0 0 1,0 0-1,0 0 1,0 0 0,0 0-1,0 0 1,1 0-1,-1 0 1,0 1-1,0-1 1,0 2-1,-6 9 27,1 1 0,0 0 0,1 0-1,0 0 1,1 0 0,1 1-1,0 0 1,0-1 0,2 1 0,0 0-1,0 0 1,1 0 0,1 0 0,4 25-1,-3-31 71,0 1 0,1-1 0,0 0 0,0 0-1,1 0 1,0 0 0,0-1 0,0 1 0,1-1-1,1 0 1,-1 0 0,1-1 0,0 0 0,0 0 0,1 0-1,0-1 1,0 0 0,0 0 0,0 0 0,1-1-1,0-1 1,0 1 0,0-1 0,0 0 0,10 1-1,1-1-20,-1-1 0,2 0 0,-1-2 0,0 0 0,0-1 0,0-1 0,0-1 0,-1 0 0,1-1 0,-1-2-1,1 0 1,-2 0 0,32-17 0,-13 3 30,-1-1-1,-1-2 1,0-1-1,-2-2 1,39-40-1,-17 6 192,-50 55-190,0 0 0,-1 0 0,1-1 1,-1 0-1,0 0 0,-1 0 0,1 0 0,-1 0 0,2-12 1,-4 17-29,1 0 0,-1 0 0,0 0 0,0 0 0,0 0 0,0-1 0,0 1 0,0 0 0,0 0 0,0 0 1,-1 0-1,1 0 0,0 0 0,-1 0 0,1 0 0,-1-1 0,0 2-34,1 0-1,0-1 1,-1 1-1,1 0 1,0 0-1,-1 0 1,1 0-1,-1 0 1,1 0-1,0 0 1,-1 0-1,1 0 1,-1 0-1,1 0 1,0 0-1,-1 0 1,1 0-1,0 0 1,-1 0-1,1 0 1,-1 0-1,1 1 1,0-1-1,-1 0 1,1 0-1,0 0 1,0 1-1,-1-1 1,-22 25-943,20-21 895,1 0-1,0 0 1,0 0-1,0 0 1,0 0-1,1 0 1,-1 0-1,1 1 1,0-1-1,1 0 1,-1 7-1,1-8 64,0-1 0,0 0 0,1 0 0,0 0 0,-1 0 0,1 1 0,0-1 0,0 0 0,0 0 0,0 0 0,0-1 0,1 1 0,-1 0 0,0 0 0,1-1 0,-1 1 0,1 0 0,0-1 0,0 0 0,0 1 0,-1-1 0,1 0 0,0 0 0,0 0 0,4 1 0,6 2 52,0 0 0,0-1-1,1-1 1,22 2-1,-20-2-142,0 0 0,0 0 0,18 7 0,-29-8 48,1 1 0,-1 0 0,0 0 0,0 0 0,0 1 0,0-1 0,0 1 0,0 0 0,-1 0 0,0 1 0,1-1 0,-1 1-1,0-1 1,4 8 0,-1 2 19,0 0 0,-1 1-1,0-1 1,-1 1-1,0 0 1,-2 0-1,1 1 1,-2-1-1,1 27 1,-4-5 70,0-1 0,-15 69 0,-1-36 105,-41 108 0,-43 54 253,89-202-311,-1-1 0,-33 47 0,42-67-29,-1 0-1,0 0 0,0-1 1,0 0-1,0 0 0,-1 0 1,0-1-1,0 0 1,-1-1-1,0 1 0,1-1 1,-1-1-1,-13 5 1,14-7 9,0 1 1,-1-1-1,1-1 1,0 1-1,0-1 1,-1 0 0,1-1-1,0 0 1,0 0-1,0 0 1,0-1 0,0 0-1,0 0 1,0-1-1,-10-5 1,9 2-5,-1 0-1,0 0 1,1-1 0,0 0 0,1 0 0,0-1-1,0 0 1,1 0 0,-11-18 0,8 10-107,1 1 1,1-1-1,1 0 1,0-1-1,1 1 1,1-1-1,0 0 1,1 0 0,1-1-1,1 1 1,1-1-1,2-29 1,0 34-202,1 1 1,0 0-1,1 0 1,0 0-1,1 0 0,0 1 1,1 0-1,0 0 1,1 0-1,8-10 1,-2 6-713,1 1 1,0 0 0,1 1-1,1 0 1,26-16 0,17-7-3443</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5:59.895"/>
    </inkml:context>
    <inkml:brush xml:id="br0">
      <inkml:brushProperty name="width" value="0.035" units="cm"/>
      <inkml:brushProperty name="height" value="0.035" units="cm"/>
    </inkml:brush>
  </inkml:definitions>
  <inkml:trace contextRef="#ctx0" brushRef="#br0">169 279 1164,'-35'-16'10405,"1"11"-6261,29 6-4186,0 0-1,1-1 0,-1 1 0,1 1 0,-1-1 1,1 1-1,0 0 0,0 0 0,-1 0 0,1 0 1,1 1-1,-1-1 0,0 1 0,1 0 1,-1 1-1,1-1 0,0 0 0,0 1 0,0 0 1,1-1-1,-1 1 0,1 0 0,0 1 0,0-1 1,0 0-1,1 0 0,-1 1 0,1-1 0,0 1 1,0 0-1,1-1 0,-1 7 0,1-8 34,0 1 0,0-1-1,0 1 1,0-1 0,0 0-1,1 1 1,0-1 0,-1 0-1,1 1 1,1-1 0,-1 0-1,0 0 1,1 0 0,-1 0-1,1 0 1,0 0 0,0 0 0,0-1-1,5 5 1,-5-5 39,1 0 0,-1-1 0,1 0 0,0 1 0,-1-1 0,1 0 0,0 0 0,0 0 0,0-1 0,-1 1 0,1-1 0,0 1 0,0-1 0,0 0 0,0 0 0,0-1 0,0 1 0,0 0 0,0-1 0,-1 0 0,1 0 0,0 0 0,4-2 0,8-3 103,0-2-1,-1 0 1,1-1-1,22-18 0,49-54 636,-77 72-655,-10 12-221,-1 0 0,0-1 1,1 1-1,0 0 0,0 0 1,0 0-1,0 0 1,0 0-1,0 0 0,1 0 1,-1 1-1,1-1 1,0 0-1,0 0 0,1 5 1,7 50 169,-7-53-51,0-1 0,0 0 0,0 0 1,0 0-1,1 0 0,0 0 0,-1 0 0,2 0 0,-1 0 0,0-1 0,1 1 1,-1-1-1,1 0 0,0 0 0,0 0 0,1 0 0,-1 0 0,0 0 1,1-1-1,0 0 0,6 3 0,-4-3 48,0 0 0,1-1 1,-1 0-1,0 0 0,1 0 0,-1-1 1,0 0-1,1 0 0,-1-1 0,0 0 1,1 0-1,-1 0 0,0-1 0,8-3 0,7-3 74,0-2 0,-1 0-1,0-2 1,-1 0-1,0-1 1,-1-1-1,21-19 1,-6 1-14,-2-1-1,44-62 1,-66 83-12,-1 0 0,-1-1 0,0 1 0,-1-1 0,-1-1 0,7-18 0,-11 29-113,-1 0-1,1 0 1,0 0 0,-1 0 0,1 1 0,-1-1 0,0 0 0,0 0 0,0 0-1,0 0 1,-1 0 0,1 0 0,-1 0 0,1 0 0,-1 0 0,0 1-1,0-1 1,-1 0 0,1 1 0,-1-1 0,1 0 0,-1 1 0,0 0 0,0-1-1,0 1 1,0 0 0,0 0 0,0 0 0,0 0 0,-1 1 0,1-1-1,-1 1 1,1-1 0,-1 1 0,0 0 0,0 0 0,-5-1 0,1 0-100,-1 1 1,1 0-1,-1 1 0,1-1 1,-1 1-1,1 1 1,0 0-1,-1 0 1,1 0-1,0 1 1,-1 0-1,1 0 1,0 1-1,0 0 0,1 0 1,-1 1-1,1 0 1,-7 5-1,5-4-264,1 1 0,0 0 0,0 0 0,0 1 0,1-1 0,0 2 0,0-1 0,1 1-1,0-1 1,1 1 0,-1 1 0,1-1 0,1 1 0,-4 10 0,5 12-2738,9-5-1167</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6:00.657"/>
    </inkml:context>
    <inkml:brush xml:id="br0">
      <inkml:brushProperty name="width" value="0.035" units="cm"/>
      <inkml:brushProperty name="height" value="0.035" units="cm"/>
    </inkml:brush>
  </inkml:definitions>
  <inkml:trace contextRef="#ctx0" brushRef="#br0">381 446 2724,'0'-1'527,"0"0"0,0-1 0,0 1 0,0 0 1,0 0-1,-1 0 0,1 0 0,0 0 0,-1 0 0,1 0 0,-1 0 0,1 0 0,-1 0 0,0 0 0,1 0 0,-1 0 0,0 0 0,0 1 0,0-1 0,-1-1 0,-23-8 1232,15 9-1972,-1 0 0,1 0 0,-16 2 0,10 1 231,-1 0 0,1 2 0,0 0 0,0 0 0,0 2 0,1 0 0,-1 1 0,2 0 0,-1 1 0,-21 16 0,28-19-51,1 1 0,0-1-1,0 1 1,1 0 0,0 1-1,0 0 1,0 0 0,1 0-1,0 0 1,1 1 0,-1 0-1,2 0 1,-1 0 0,1 0-1,0 1 1,0-1 0,1 1-1,1 0 1,-1 0 0,1 0-1,1 12 1,0-16 25,0-1-1,1 0 1,0 1-1,0-1 1,0 0 0,0 0-1,0 0 1,1 0 0,0 0-1,0 0 1,0 0-1,0-1 1,1 1 0,-1-1-1,1 1 1,0-1 0,0 0-1,0 0 1,0 0 0,1-1-1,-1 1 1,5 2-1,-3-3 27,0 0-1,0-1 0,1 1 1,-1-1-1,0 0 0,0 0 1,1-1-1,-1 1 0,1-1 1,-1 0-1,0-1 0,1 1 1,-1-1-1,0 0 0,0-1 1,1 1-1,5-4 0,23-11 58,-1-1 0,0-2 0,40-30 0,-36 22-139,63-32 0,-83 51 4,1 0-1,0 1 0,0 0 0,0 2 1,38-7-1,-51 11 40,0 1 0,0-1 0,1 1 0,-1 0 0,0 1 0,0-1 0,0 1 0,0 0 0,0 0 0,0 1 0,0-1 0,0 1 0,0 0 0,-1 1 0,1-1 0,-1 1 0,1 0 0,-1 0 0,0 0 0,0 0 0,-1 1 0,1 0 0,-1 0 0,1 0 0,-1 0 0,0 0 0,2 6 0,1 3 80,0 1-1,-1-1 1,0 1-1,-1 1 1,-1-1-1,0 1 1,-1-1-1,-1 1 1,0 0-1,-1-1 0,0 1 1,-2 0-1,1 0 1,-2-1-1,0 1 1,-5 13-1,0-15 910,5-24 480,5-22-736,3 19-748,0 2 0,1-1 0,0 0 0,1 1 0,0 1 0,1-1 0,11-12 0,71-70-320,-75 80 283,117-105-553,5 6 1,194-122-1,-302 215 521,-5 3 65,1 1 0,0 1 0,1 2 0,42-17-1,-66 29 17,1 0 0,0-1 0,0 2 0,0-1 0,0 0 0,0 1 0,0-1 0,0 1 0,0 0 0,0 0 0,0 0 0,0 0 0,0 1 0,0-1 0,0 1 0,0 0 0,0 0 0,0 0 0,0 0 0,0 0 0,-1 1 0,1-1 0,4 5 0,-4-3 17,0 1 0,-1 0 0,1-1 0,-1 1-1,0 0 1,0 1 0,0-1 0,-1 0 0,0 0 0,0 1 0,0-1 0,0 1 0,0-1 0,-1 1 0,0 6 0,-2 46 71,-3 0 0,-23 105 0,11-68-49,11-58 4,-1 6 311,-1 0 0,-20 61-1,27-103-301,1 0 0,0 0 1,0 0-1,-1 0 0,1 1 0,0-1 0,-1 0 0,1 0 0,0 0 0,-1 0 0,1 0 0,0 0 0,-1 0 0,1 0 0,0 0 0,-1 0 0,1 0 0,0 0 0,0-1 0,-1 1 0,1 0 0,0 0 0,-1 0 1,1 0-1,0 0 0,0-1 0,-1 1 0,1 0 0,0 0 0,0 0 0,-1-1 0,1 1 0,0 0 0,0 0 0,0-1 0,-1 1 0,1 0 0,0-1 0,0 1 0,-16-18 127,10 11-141,-49-57 17,44 49-45,0 1 0,-1 0 1,-1 0-1,0 1 0,-1 1 1,0 0-1,-1 1 0,-27-15 1,32 22-42,0 0 1,-1 0 0,0 1 0,0 0-1,0 0 1,0 2 0,0-1 0,-1 1 0,1 1-1,0 0 1,0 1 0,-20 3 0,25-3 15,0 0 0,1 1 0,-1 0 0,0 0 0,0 1 0,1-1 0,0 1 0,-1 0 1,1 1-1,0-1 0,1 1 0,-1 0 0,0 0 0,1 1 0,0-1 0,0 1 0,1 0 1,-1 0-1,1 0 0,0 1 0,0-1 0,1 1 0,0-1 0,0 1 0,-2 7 0,2-5 25,1-1 0,0 1 0,0 0 0,0 0 0,1 0 0,0 0 0,1 0 0,0-1 0,0 1 0,0 0 0,1 0 0,0-1 0,1 1 0,0-1 0,0 0 0,0 0 0,1 0 0,0 0 0,1 0 0,7 8 0,-5-7-365,1-1 1,-1-1-1,2 1 0,-1-1 0,0-1 0,1 0 0,0 0 0,0 0 0,1-2 0,-1 1 0,1-1 0,0 0 1,0-1-1,0 0 0,16 1 0,20-3-2126,0-7-1107</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6:01.061"/>
    </inkml:context>
    <inkml:brush xml:id="br0">
      <inkml:brushProperty name="width" value="0.035" units="cm"/>
      <inkml:brushProperty name="height" value="0.035" units="cm"/>
    </inkml:brush>
  </inkml:definitions>
  <inkml:trace contextRef="#ctx0" brushRef="#br0">743 48 3780,'0'-1'384,"0"-1"-1,1 0 0,-1 1 0,0-1 1,0 1-1,0-1 0,0 0 1,0 1-1,-1-1 0,1 1 0,0-1 1,-1 1-1,1-1 0,-1 1 1,0-1-1,1 1 0,-1-1 0,0 1 1,0 0-1,-1-2 0,0 1-239,1 1-1,-1 0 1,0-1-1,0 1 1,0 0-1,0 0 1,0 0-1,0 0 1,0 1-1,0-1 1,-1 1-1,-3-1 1,-6 0-230,0 0 1,1 2-1,-1-1 1,-16 4-1,24-3 394,-23 3-284,0 2-1,0 0 0,1 2 1,-44 20-1,60-24-72,0 1-1,0 0 0,1 1 1,0 0-1,0 0 0,1 1 1,-1 0-1,2 1 0,-1 0 1,1 0-1,0 0 0,1 1 1,-1 0-1,-8 20 0,12-22 34,1 0-1,0 1 1,1 0-1,0-1 0,0 1 1,0 0-1,1 0 1,0-1-1,1 1 1,0 0-1,0-1 1,0 1-1,1 0 0,5 12 1,5 8 36,0-1 1,27 41-1,4 9-81,-39-69 85,15 39-189,-18-45 194,0 1 1,-1-1-1,1 1 0,0 0 0,-1-1 1,0 1-1,1 0 0,-1 0 1,0-1-1,0 1 0,-1 0 0,1-1 1,-1 1-1,0 3 0,-1-5 130,1 0 0,-1 0-1,1 0 1,-1 0 0,1 0 0,-1-1 0,0 1-1,0-1 1,1 1 0,-1-1 0,0 0-1,0 1 1,1-1 0,-1 0 0,-3 0-1,-3 0 148,-119 9 484,84-7-1693,-79 12 0,38 2-4265,48-11-2475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6T18:47:30.147"/>
    </inkml:context>
    <inkml:brush xml:id="br0">
      <inkml:brushProperty name="width" value="0.035" units="cm"/>
      <inkml:brushProperty name="height" value="0.035" units="cm"/>
    </inkml:brush>
  </inkml:definitions>
  <inkml:trace contextRef="#ctx0" brushRef="#br0">193 365 7297,'3'-4'264,"0"0"1,1 0 0,-1 0-1,1 1 1,0-1 0,0 1-1,0 0 1,0 0 0,1 1-1,-1-1 1,1 1 0,6-2-1,9-4-751,36-6 1,-30 8 855,562-104 235,-276 60-794,-207 31 352,436-95-1362,-530 161 3210,17 43-1759,3-1-1,5-1 1,69 124-1,-68-147-274,34 63-96,-61-106 102,-1 0 0,-1 0 0,0 0 0,3 24 0,-10-41 26,0-1-1,-1 1 1,1 0 0,-1-1-1,0 1 1,-1 0-1,1-1 1,-1 1 0,0-1-1,0 1 1,0-1-1,-1 1 1,0-1 0,-3 7-1,1-5 34,0 0 0,0-1-1,-1 0 1,1 0 0,-1 0 0,-1 0-1,1-1 1,0 0 0,-8 4-1,-11 5 94,-2-1 0,1-2-1,-2 0 1,-27 6 0,30-9-152,-93 23 157,-1-5-1,-1-5 0,-198 8 1,132-25 793,-319-36 0,98-36 442,316 52-1499,25 8-1305,55 9 445,1 0 0,0 1 0,0-1 0,0 2 0,-11 2 0,-11 5-3933</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5:25.035"/>
    </inkml:context>
    <inkml:brush xml:id="br0">
      <inkml:brushProperty name="width" value="0.035" units="cm"/>
      <inkml:brushProperty name="height" value="0.035" units="cm"/>
    </inkml:brush>
  </inkml:definitions>
  <inkml:trace contextRef="#ctx0" brushRef="#br0">82 5 496,'-11'-2'1708,"10"2"-1689,0-1 0,0 1 0,0 0 0,0-1 1,0 1-1,0 0 0,0 0 0,0-1 0,0 1 0,0 0 0,0 0 1,0 0-1,0 0 0,0 0 0,0 1 0,0-1 0,0 0 0,0 0 1,1 1-1,-1-1 0,0 1 0,0-1 0,0 0 0,0 1 1,0 0-1,0-1 0,1 1 0,-1-1 0,-1 2 0,-28 16 2417,18-14 1381,22-4 2772,10 1-3880,8 1-2086,96-6-186,198 20 0,-305-13-526,-17-3 0,-2 0-326,1 0-1,0 0 1,-1 0 0,1 0 0,0 1 0,-1-1 0,1 0-1,0 0 1,0 1 0,-1-1 0,1 1 0,0-1 0,0 1 0,0 0-1,-1 0 1,-23 21-3480,9-10-143</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6:02.986"/>
    </inkml:context>
    <inkml:brush xml:id="br0">
      <inkml:brushProperty name="width" value="0.035" units="cm"/>
      <inkml:brushProperty name="height" value="0.035" units="cm"/>
    </inkml:brush>
  </inkml:definitions>
  <inkml:trace contextRef="#ctx0" brushRef="#br0">132 150 8177,'-1'-7'2273,"-3"-14"2697,4 21-4933,0 0 0,0-1 1,0 1-1,0 0 0,-1 0 0,1-1 1,0 1-1,0 0 0,0 0 1,0-1-1,0 1 0,-1 0 1,1 0-1,0 0 0,0-1 0,0 1 1,0 0-1,-1 0 0,1 0 1,0 0-1,0-1 0,-1 1 1,1 0-1,0 0 0,0 0 0,-1 0 1,1 0-1,0 0 0,0 0 1,-1 0-1,1 0 0,0 0 1,0 0-1,-1 0 0,1 0 0,0 0 1,0 0-1,-1 0 0,1 0 1,0 0-1,0 0 0,-1 0 0,1 0 1,0 0-1,0 1 0,-1-1 1,1 0-1,0 0 0,0 0 1,0 0-1,-1 1 0,1-1 0,0 0 1,0 0-1,0 0 0,0 1 1,-1-1-1,-4 8-105,-1-1 0,1 1 0,0 0 0,1 1 0,0-1 0,-5 14 0,-1 4 61,-5 6-32,2 0 1,-15 59 0,25-77-8,0 1 0,1-1 0,0 0 0,1 1 0,1-1 0,0 1 0,1 0 0,1-1 0,4 19 1,-5-29 32,0-1 0,0 1 0,1 0 0,-1 0 0,1-1 0,0 1 0,0-1 1,0 1-1,0-1 0,0 0 0,1 0 0,0 0 0,-1 0 0,1 0 0,0 0 1,1-1-1,-1 0 0,0 0 0,1 0 0,-1 0 0,1 0 0,0 0 0,-1-1 1,1 0-1,0 0 0,0 0 0,0 0 0,0-1 0,0 1 0,0-1 1,0 0-1,0 0 0,0 0 0,0-1 0,0 0 0,0 1 0,-1-1 0,1-1 1,0 1-1,0 0 0,-1-1 0,1 0 0,-1 0 0,1 0 0,4-4 0,18-13 135,0-2 0,-1-1-1,-2 0 1,0-2 0,33-45 0,-51 63-58,-3 3 1,1 0 0,-1 0-1,1-1 1,-1 1 0,0-1 0,-1 1-1,1-1 1,0 0 0,1-7 0,-2 14-224,0 0 0,0 0 1,1 0-1,-1 0 0,1-1 0,0 1 1,-1 0-1,1-1 0,0 1 1,1-1-1,-1 0 0,0 1 1,1-1-1,3 2 0,49 36 332,-44-33-310,6 5 207,0-1 0,1-1 0,1 0 0,0-2 1,0 0-1,1-1 0,-1-1 0,1 0 0,23 2 1,-32-7 12,0 0 0,-1-1 1,1 0-1,0-1 0,0 0 0,0 0 1,0-1-1,-1-1 0,1 0 1,-1 0-1,1-1 0,-1 0 1,0-1-1,-1 0 0,1-1 1,-1 0-1,0 0 0,15-14 1,-15 11-190,-1-1 1,0 0-1,0 0 1,-1-1-1,0 0 1,0 0 0,-2-1-1,1 1 1,-2-1-1,1 0 1,-1-1-1,-1 1 1,-1-1 0,1 0-1,-2 1 1,0-1-1,-1 0 1,0 0-1,0 0 1,-2 0 0,1 1-1,-2-1 1,-6-20-1,-26-71-5972,10 46 1575</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6:03.500"/>
    </inkml:context>
    <inkml:brush xml:id="br0">
      <inkml:brushProperty name="width" value="0.035" units="cm"/>
      <inkml:brushProperty name="height" value="0.035" units="cm"/>
    </inkml:brush>
  </inkml:definitions>
  <inkml:trace contextRef="#ctx0" brushRef="#br0">15 0 4312,'9'20'1819,"0"1"0,-2-1 0,6 25 1,-5-13-570,3 49 0,-7 147-170,-9-144-687,-5 0 0,-37 156-1,33-172-504,18-79 106,0 1 1,0 0-1,1 0 0,1 1 1,11-18-1,43-51-510,-51 67 481,29-32-71,-35 40 79,0 0 0,0 0 0,0 1 0,1-1 0,-1 1 0,1 0 0,-1 0 0,1 0 0,0 1 0,7-3 0,-9 4 35,1 0 0,0 1 0,0-1 0,0 1-1,-1-1 1,1 1 0,0 0 0,-1 0 0,1 0-1,-1 0 1,1 1 0,-1-1 0,1 1-1,-1 0 1,0-1 0,0 1 0,0 0 0,0 0-1,0 0 1,0 1 0,2 2 0,3 6 116,1-1-1,-2 1 1,8 15-1,0 7 109,17 69 0,-25-74-293,2-1-1,1 0 1,1 0-1,17 29 0,-25-52-57,0-1-1,0 0 1,0 0-1,0 0 1,1 0-1,-1-1 1,1 1-1,0 0 1,0-1-1,0 0 1,0 0-1,0 0 1,0 0-1,1 0 1,-1-1-1,0 1 1,1-1-1,0 0 1,-1 0-1,1 0 1,-1-1-1,1 1 1,0-1-1,0 0 1,-1 0-1,1 0 1,0-1-1,-1 1 1,1-1-1,0 0 1,5-2-1,7-3-456,-1 0 0,0-1 0,-1-1 0,0-1 0,24-18 0,3-6-491,0-2 0,68-78 0,-3-25 3340,-85 101 1010,-15 22-768,-6 15-2448,0 0 0,0 0 0,0 1 1,-1-1-1,1 0 0,0 0 0,0 0 0,0 0 0,0 0 1,0 0-1,0 0 0,0 0 0,0 0 0,0 0 0,0 0 0,0 0 1,-1-1-1,1 1 0,0 0 0,0 0 0,0 0 0,0 0 0,0 0 1,0 0-1,0 0 0,0 0 201,0 0-200,0 0-1,0 0 0,0 0 0,0 0 0,0 0 0,-1 0 0,1 0 1,0-1-1,0 1 0,0 0 0,0 0 0,0 0 0,0 0 1,-1 3-112,0 1 1,-1 0 0,1-1-1,0 1 1,1 0 0,-1 0-1,1-1 1,0 8 0,-1-1 74,-19 112-537,-1-44-5407,17-66 761</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6:03.918"/>
    </inkml:context>
    <inkml:brush xml:id="br0">
      <inkml:brushProperty name="width" value="0.035" units="cm"/>
      <inkml:brushProperty name="height" value="0.035" units="cm"/>
    </inkml:brush>
  </inkml:definitions>
  <inkml:trace contextRef="#ctx0" brushRef="#br0">37 25 8249,'-14'-12'5081,"-2"1"-3633,9 9-1988,21 18-341,-2-5 1015,1-1 0,1 0 1,-1-1-1,2 0 1,23 10-1,-96-69-2010,54 48 1544,2 0-98,0 1 0,0 0-1,0-1 1,0 1 0,0-1 0,0 0 0,0 0 0,1 1 0,-3-4-1,-1-6-3486</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6:04.335"/>
    </inkml:context>
    <inkml:brush xml:id="br0">
      <inkml:brushProperty name="width" value="0.035" units="cm"/>
      <inkml:brushProperty name="height" value="0.035" units="cm"/>
    </inkml:brush>
  </inkml:definitions>
  <inkml:trace contextRef="#ctx0" brushRef="#br0">177 0 5797,'0'5'8994,"-4"18"-9042,-67 258 2313,-17 79-1813,83-332-490,1 1 0,1 0 0,1-1 1,2 1-1,1 0 0,7 46 1,-6-64 10,0-1 1,0 1-1,1-1 1,0 0 0,1 0-1,0 0 1,1 0 0,0-1-1,9 15 1,-11-20 18,0-1 1,1 1-1,-1 0 0,1-1 1,0 0-1,-1 0 1,1 0-1,1 0 0,-1-1 1,0 0-1,1 1 1,-1-2-1,1 1 1,-1 0-1,1-1 0,0 0 1,0 0-1,0 0 1,0-1-1,0 0 0,-1 0 1,1 0-1,5-1 1,2-1 19,1-1 0,-1 0 1,-1-1-1,1-1 1,-1 0-1,1 0 1,-1-1-1,-1-1 1,19-13-1,6-9 1,40-42 0,20-36 153,-84 92-41,0 0-1,-1-1 0,-1 0 0,0 0 0,11-33 1,-19 48-82,0 0-1,-1-1 1,1 1 0,-1-1 0,1 1 0,-1-1 0,0 1 0,1-1 0,-1 0 0,0 1 0,0-1 0,0 1 0,0-1 0,0 1 0,-1-1 0,1 0-1,0 1 1,-1-1 0,1 1 0,-1-1 0,0 1 0,-1-3 0,1 3-27,0 1 1,0-1-1,-1 1 1,1-1-1,0 1 0,0 0 1,-1-1-1,1 1 0,0 0 1,-1 0-1,1 0 1,0 0-1,-1 0 0,1 0 1,0 0-1,-1 0 1,1 1-1,0-1 0,0 1 1,-3 0-1,-4 2-96,-1 1 0,1 0 0,0 1 0,0-1 1,0 1-1,-8 8 0,4-1-25,1 1 1,1-1-1,0 2 0,1-1 1,1 1-1,0 1 1,1-1-1,0 2 0,-5 18 1,7-18-413,0 1 0,2 0-1,-3 27 1,6-33-432,0 1-1,0-1 0,1 1 1,0-1-1,6 20 1,5 4-3931</inkml:trace>
  <inkml:trace contextRef="#ctx0" brushRef="#br0" timeOffset="1">1136 1273 6049,'0'6'5476,"0"1"-4096,-2 1-732,-1 9 48,-7 6 156,-12 5-156,-8 5-83,-12 2-253,-9-1-132,-8-1-108,-4-1-120,-7-4-68,2 0-496,4-8-181,14-4-119,14-9-480,11-5-1500,13-9-3233</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6:04.737"/>
    </inkml:context>
    <inkml:brush xml:id="br0">
      <inkml:brushProperty name="width" value="0.035" units="cm"/>
      <inkml:brushProperty name="height" value="0.035" units="cm"/>
    </inkml:brush>
  </inkml:definitions>
  <inkml:trace contextRef="#ctx0" brushRef="#br0">229 876 8093,'-2'-4'302,"1"0"0,0-1 1,0 1-1,0-1 1,0 0-1,1 1 0,0-1 1,0 0-1,0 1 1,0-1-1,1 1 0,0-1 1,0 0-1,0 1 0,0-1 1,3-4-1,5-12-587,22-41 1,-21 43 859,111-196-105,54-106-706,-151 276 317,-14 28 264,-1 0 0,-1-1 0,-1 0 0,6-21 0,-13 37-9,-5 9-523,-5 14-134,-298 655 1198,246-547-615,8-12-218,5 2 0,-50 185 0,49-57-4838,44-214 885,1-10-1446</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6:05.266"/>
    </inkml:context>
    <inkml:brush xml:id="br0">
      <inkml:brushProperty name="width" value="0.035" units="cm"/>
      <inkml:brushProperty name="height" value="0.035" units="cm"/>
    </inkml:brush>
  </inkml:definitions>
  <inkml:trace contextRef="#ctx0" brushRef="#br0">5 639 7449,'-1'-3'559,"0"-1"0,0 0 1,0 0-1,1 1 1,-1-1-1,1 0 0,0 0 1,0 0-1,1 0 0,-1 1 1,1-1-1,1-7 0,0 8-472,-1-1 0,1 1-1,0 0 1,0 0 0,0 0-1,0 0 1,0 0 0,1 0-1,-1 1 1,1-1 0,5-3-1,4-1-252,0 1 0,1-1 0,0 2 0,0 0 0,0 1 0,22-5-1,51-6 14,0 4-1,146 0 1,-191 10 127,448-29-1043,-413 20 892,0-4 1,-1-2-1,0-5 1,88-35-1,-160 55 234,29-15 554,-32 16-558,1 0-1,-1 0 1,1-1-1,-1 1 1,1 0 0,-1-1-1,1 1 1,-1 0-1,0-1 1,1 1 0,-1 0-1,0-1 1,1 1-1,-1 0 1,0-1 0,1 1-1,-1-1 1,0 1-1,0-1 1,1 1 0,-1-1-1,0 1 1,0-1-1,0 1 1,0-1 0,0 1-1,0-1 1,0 1-1,0-1 1,0 1 0,0-1-1,0 0 1,0 1-1,0-1 1,0 1 0,0-1-1,0 1 1,-1-1-1,1 1 1,0-1 0,0 1-1,-1 0 1,1-1-1,0 1 1,-1-1 0,1 1-1,0 0 1,-1-1-1,1 1 1,-1 0 0,1-1-1,-1 1 1,1 0-1,0-1 1,-1 1-1,1 0 1,-1 0 0,1 0-1,-1 0 1,0-1-1,-11-3 16,1 0 0,0 1 0,-1 0 0,0 0-1,0 1 1,0 1 0,0 0 0,0 1 0,0 0-1,0 0 1,0 2 0,1-1 0,-15 5 0,2 0-102,0 1 0,1 1 0,0 1 0,0 1 0,-31 19 1,39-20-63,1 1 0,0 0 0,-24 23 0,35-29 48,-1 0-1,1-1 1,0 1-1,1 0 0,-1 1 1,1-1-1,0 0 1,-3 7-1,5-8 2,-1-1 0,1 0 0,-1 1 0,1-1-1,0 0 1,0 1 0,0-1 0,0 0 0,0 1 0,1-1 0,-1 0-1,1 1 1,-1-1 0,1 0 0,0 0 0,0 1 0,0-1 0,2 3-1,-1-3 10,0 1 0,1 0 0,-1-1-1,1 1 1,0-1 0,0 0 0,0 0-1,0 0 1,0 0 0,0 0 0,0-1-1,1 1 1,-1-1 0,0 0 0,1 0-1,5 1 1,7 0-66,0-1 0,23 0-1,-37-1 86,53-2-268,65-12 0,-66 6 236,69-1 0,-116 9 21,1 0 0,-1 1 0,1 0 0,-1 0 0,0 1 0,1 0 0,-1 0 0,0 1 0,0 0 0,0 0 0,-1 1 0,13 8 0,-17-11 43,0 1 1,0 0-1,0 0 1,0 1-1,0-1 0,0 0 1,-1 0-1,1 1 1,-1-1-1,0 1 0,0-1 1,0 1-1,0 0 1,0 0-1,0 3 0,-1-2 39,0-1 0,0 1 0,0-1 0,-1 1 0,1 0 0,-1-1 0,0 0 0,0 1 0,0-1 0,-1 1 0,1-1 0,-1 0 0,1 0 0,-1 0 0,-3 3 0,0 0 35,0-1 0,-1 1 0,1-1 0,-1 0-1,-1 0 1,1-1 0,-1 0 0,1 0 0,-1-1 0,0 1-1,-1-2 1,-13 5 0,15-5-18,0-1 0,0 1-1,0-1 1,0 0 0,0-1 0,0 1-1,0-1 1,0-1 0,0 1 0,0-1-1,0 0 1,0 0 0,0-1 0,0 0-1,0 0 1,1 0 0,-7-4-1,11 5-29,0 0 0,0 0 0,-1-1 0,1 1 0,0 0 0,0-1 0,0 1 0,0-1 0,1 0 0,-1 1 0,0-1 0,1 0 0,-1 1-1,1-1 1,-1 0 0,1 1 0,0-1 0,0 0 0,0 0 0,0 1 0,0-1 0,0 0 0,0 0 0,1 1 0,-1-1 0,1 0-1,-1 0 1,1 1 0,0-1 0,-1 1 0,1-1 0,2-2 0,3-7 80,0 1 0,1-1-1,10-11 1,-17 21-118,19-20 65,1 0 1,43-35 0,60-36-111,142-80 0,-178 120-121,116-51 0,-187 95-134,1 1 1,-1 1 0,1 1 0,1 0 0,-1 1-1,0 1 1,1 1 0,0 0 0,20 1-1,-38 1 217,1 0 0,-1 0 0,0 0 0,1 0-1,-1 0 1,1 0 0,-1 0 0,1 0 0,-1 0-1,1 1 1,-1-1 0,1 0 0,-1 0-1,0 0 1,1 0 0,-1 1 0,1-1 0,-1 0-1,0 0 1,1 1 0,-1-1 0,1 0 0,-1 1-1,0-1 1,0 0 0,1 1 0,-1-1 0,0 0-1,0 1 1,1 0 0,-2 0-124,1 0-1,0-1 1,-1 1 0,0 0 0,1 0-1,-1-1 1,1 1 0,-1-1 0,0 1-1,0 0 1,1-1 0,-1 1-1,0-1 1,0 1 0,0-1 0,1 0-1,-3 1 1,-39 14-5126</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6:05.876"/>
    </inkml:context>
    <inkml:brush xml:id="br0">
      <inkml:brushProperty name="width" value="0.035" units="cm"/>
      <inkml:brushProperty name="height" value="0.035" units="cm"/>
    </inkml:brush>
  </inkml:definitions>
  <inkml:trace contextRef="#ctx0" brushRef="#br0">0 463 7073,'8'8'6216,"1"17"-6643,-7-19 1028,7 24-371,-1 0 0,-1 0 0,-2 0 0,-1 1 0,0 51 0,-18 158 214,24-297 4108,17-37-3152,38-63-1892,113-163 323,-153 283-42,57-65-1,-75 94 159,12-15-366,0 1 0,2 1 0,0 1 0,2 0 0,0 2 0,1 1 0,44-24 0,-61 38 110,0 0 1,0 0 0,0 1 0,0 0 0,0 1-1,0 0 1,0 0 0,13 0 0,-16 1-54,0 0 1,0 1-1,1 0 1,-1 0-1,0 0 1,0 0-1,0 0 1,0 1-1,0 0 1,0 0-1,0 0 1,-1 0-1,1 1 0,-1-1 1,5 5-1,12 17-4145</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6:06.312"/>
    </inkml:context>
    <inkml:brush xml:id="br0">
      <inkml:brushProperty name="width" value="0.035" units="cm"/>
      <inkml:brushProperty name="height" value="0.035" units="cm"/>
    </inkml:brush>
  </inkml:definitions>
  <inkml:trace contextRef="#ctx0" brushRef="#br0">445 19 10825,'-9'-3'551,"0"-1"0,-1 1 1,1 1-1,-1 0 0,0 0 0,0 1 0,1 0 1,-1 0-1,-13 2 0,8 1-392,0 0 0,0 1 0,1 0 0,-1 1 0,-24 11 0,21-7-238,1 1-1,0 1 0,0 0 0,1 2 0,0-1 1,1 2-1,1 0 0,0 1 0,-22 28 1,30-34-2,1 0 0,0 1 0,1 0 0,0 0 1,0 0-1,0 1 0,2-1 0,-1 1 1,1 0-1,-1 14 0,2-21 38,1 0 0,0 1 0,0-1 0,0 0-1,1 1 1,-1-1 0,1 1 0,0-1 0,0 0 0,0 0 0,0 0-1,0 0 1,1 1 0,0-2 0,-1 1 0,1 0 0,0 0 0,0 0 0,1-1-1,-1 1 1,0-1 0,1 0 0,-1 0 0,1 0 0,0 0 0,0 0-1,0-1 1,0 1 0,0-1 0,0 1 0,0-1 0,1 0 0,-1-1-1,4 2 1,3-1-22,1 0 0,-1 0 0,0-1 0,0 0 0,0-1 0,0 0 0,0 0 0,19-6 0,3-4 151,42-20 0,18-6 203,-87 36-278,0 0 0,0 0 0,0 0 0,0 0 0,0 1 0,0 0 0,0 0 0,0 0 0,0 1 0,0 0 0,0-1 0,0 2 0,0-1 0,0 1 0,0 0 0,7 4 0,-9-5-7,-1 1 0,0-1-1,0 1 1,0 0 0,0 0 0,0-1 0,-1 2-1,1-1 1,0 0 0,-1 0 0,0 0 0,1 1-1,-1-1 1,0 1 0,0-1 0,-1 1 0,1-1-1,0 1 1,-1-1 0,1 1 0,-1 0 0,0-1-1,0 1 1,0 0 0,0-1 0,-1 1 0,1-1-1,-1 1 1,1 0 0,-1-1 0,0 1 0,-2 4-1,-2 4-589,-1-1 0,1 1 0,-2-1 0,0 0 0,0-1 0,-1 0-1,0 0 1,-14 12 0,-2-1-3482</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6:06.701"/>
    </inkml:context>
    <inkml:brush xml:id="br0">
      <inkml:brushProperty name="width" value="0.035" units="cm"/>
      <inkml:brushProperty name="height" value="0.035" units="cm"/>
    </inkml:brush>
  </inkml:definitions>
  <inkml:trace contextRef="#ctx0" brushRef="#br0">238 66 8501,'2'6'4710,"-1"19"-4084,-2-13-350,0 0 0,-2-1 0,1 1-1,-1-1 1,-1 1 0,0-1 0,0 0 0,-2-1-1,1 1 1,-1-1 0,0 0 0,-1 0-1,0-1 1,-13 13 0,-13 12-336,-2-1 1,-44 32-1,70-58 27,4-3-657,4-6 219,10-11-11,17-19-6,-3 6 236,42-47 155,3 2 1,110-87-1,-172 153 113,1 1 0,0-1 0,0 1 0,0 0 0,0 1 0,0-1 0,1 2 0,15-5-1,-20 7-34,1-1-1,-1 1 0,1 0 0,-1 0 0,1 1 0,-1-1 0,1 1 0,-1 0 1,1 0-1,-1 0 0,1 0 0,-1 0 0,0 1 0,0 0 0,0-1 0,0 1 1,0 0-1,0 1 0,0-1 0,-1 0 0,1 1 0,3 3 0,-1 1 12,0 0 1,0 0-1,-1 0 0,0 1 0,0 0 0,-1-1 0,0 1 0,0 0 0,-1 1 1,2 11-1,0 10-1221,1 49 0,-2-16-4660,-1-47 1747</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6:07.102"/>
    </inkml:context>
    <inkml:brush xml:id="br0">
      <inkml:brushProperty name="width" value="0.035" units="cm"/>
      <inkml:brushProperty name="height" value="0.035" units="cm"/>
    </inkml:brush>
  </inkml:definitions>
  <inkml:trace contextRef="#ctx0" brushRef="#br0">695 357 636,'46'-37'2654,"-2"-2"1,-2-2-1,39-47 0,-63 69 669,-20 31-1383,-7 18-2637,-14 112 868,-8 223-1,24-239-19,3-60-61,-21 222 288,17-237-261,-1 0 0,-3 0 0,-22 60 1,25-91-39,0 0 0,-2-1 1,0 0-1,-1-1 1,0 0-1,-27 28 1,31-37 3,-1-1 0,0 0 0,0-1 1,0 0-1,-1 0 0,0-1 1,-1 0-1,1-1 0,-1 0 0,0 0 1,-17 4-1,12-6 24,0 0-1,-1-1 1,1-1-1,0 0 1,-1-1 0,1-1-1,-29-4 1,23 0-41,0 0 0,0-2 0,0 0 1,1-1-1,1-2 0,-1 0 0,2-1 0,-1 0 0,1-2 0,1-1 1,1 0-1,-20-20 0,28 24-60,0 0-1,0-1 1,2 0 0,-1-1 0,1 0-1,1 0 1,0 0 0,1-1 0,-6-19-1,8 22-36,2 0-1,-1 0 0,1 0 1,1 0-1,0 0 0,0 0 1,1 0-1,0 0 0,1 0 1,0 0-1,0 0 0,1 1 1,7-17-1,2 3-130,1 0 0,1 1 1,0 1-1,2 1 0,0 0 1,23-21-1,6-1-95,73-52 0,334-185-781,-106 73 8,-281 164 961,-2-3 1,-3-3-1,-1-2 1,-3-3 0,55-66-1,-110 119 66,2-4 115,0 0 0,0 0 0,0 0 1,0 0-1,-1-1 0,1 1 0,1-6 0,-4 9-77,0 0 0,0 0 0,0 0 0,0 0-1,0 0 1,0 0 0,0-1 0,0 1 0,-1 0-1,1 0 1,0 0 0,-1 0 0,1 0-1,-1 0 1,1 0 0,-1 0 0,0 0 0,1 0-1,-1 0 1,0 1 0,1-1 0,-1 0-1,0 0 1,0 1 0,0-1 0,0 0 0,0 1-1,0-1 1,0 1 0,0-1 0,0 1 0,0 0-1,0-1 1,0 1 0,-2 0 0,-9-4-14,-1 0 0,0 1 0,-1 1 1,1 1-1,0-1 0,0 2 0,-1 0 0,1 1 1,-21 3-1,13 0 36,1 0 1,-1 1 0,1 2-1,0 0 1,-24 13 0,37-17-97,0 1 1,1 0 0,-1 0-1,1 1 1,0 0-1,1 0 1,-1 0 0,1 1-1,0 0 1,0 0 0,1 0-1,0 1 1,0-1-1,0 1 1,1 0 0,0 0-1,0 0 1,1 1-1,0-1 1,0 0 0,1 1-1,0 0 1,0 9 0,1-4 8,1 0 1,0 0 0,1-1 0,0 1-1,1 0 1,1-1 0,0 0 0,0 0 0,1 0-1,1 0 1,0-1 0,1 0 0,9 12 0,-5-9 69,1 0 0,0-1 0,1-1 1,0 0-1,1-1 0,1 0 1,0-1-1,0 0 0,1-1 0,0-1 1,23 8-1,-30-13-164,1 0-1,-1 0 1,1-1 0,0 0-1,-1-1 1,1 0 0,0-1-1,0 0 1,0 0 0,0-1-1,-1 0 1,1-1 0,0 0-1,-1 0 1,1-1 0,-1-1-1,0 1 1,0-2 0,0 1-1,-1-1 1,1 0 0,9-9-1,21-24-2639,2-10-2530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5:25.487"/>
    </inkml:context>
    <inkml:brush xml:id="br0">
      <inkml:brushProperty name="width" value="0.035" units="cm"/>
      <inkml:brushProperty name="height" value="0.035" units="cm"/>
    </inkml:brush>
  </inkml:definitions>
  <inkml:trace contextRef="#ctx0" brushRef="#br0">20 20 7309,'-13'-13'4642,"7"6"-983,21 7-2057,136 19 315,121 10-1270,-217-25-474,117 5 458,-168-9-422,-9 1-217,0-1-534,8 1-845,13 13-6139,-5-10 2301</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6:07.540"/>
    </inkml:context>
    <inkml:brush xml:id="br0">
      <inkml:brushProperty name="width" value="0.035" units="cm"/>
      <inkml:brushProperty name="height" value="0.035" units="cm"/>
    </inkml:brush>
  </inkml:definitions>
  <inkml:trace contextRef="#ctx0" brushRef="#br0">364 0 5152,'0'2'5729,"1"1"-4097,1 2-1200,5 10 36,1 2 168,-1 6-108,-4 1-24,-6 5-144,-6 0-96,-12 4-48,-11 4-180,-16 4-36,-12 5-648,-10-1-540,-7 0-1692,5-7-3897</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6:07.976"/>
    </inkml:context>
    <inkml:brush xml:id="br0">
      <inkml:brushProperty name="width" value="0.035" units="cm"/>
      <inkml:brushProperty name="height" value="0.035" units="cm"/>
    </inkml:brush>
  </inkml:definitions>
  <inkml:trace contextRef="#ctx0" brushRef="#br0">271 643 7969,'3'-9'1297,"0"-1"0,1 0 0,8-13 0,38-50-1799,-26 41 882,300-400 486,-289 378 1142,-51 73-2140,2 1 0,-21 36 0,2 1 360,16-31-150,-243 407 398,114-147-306,106-194-355,-31 101 0,21-24-2018,21-61-4077,15-53 708</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6:08.504"/>
    </inkml:context>
    <inkml:brush xml:id="br0">
      <inkml:brushProperty name="width" value="0.035" units="cm"/>
      <inkml:brushProperty name="height" value="0.035" units="cm"/>
    </inkml:brush>
  </inkml:definitions>
  <inkml:trace contextRef="#ctx0" brushRef="#br0">1 531 11537,'1'-7'133,"0"0"0,0 1 0,1-1 0,0 1 1,0-1-1,1 1 0,0 0 0,0 0 0,1 0 0,-1 1 0,1-1 0,0 1 0,1 0 0,-1 0 0,6-5 1,8-5-336,0 1 1,2 0 0,27-14-1,19-8 104,3 4-1,0 2 1,2 4 0,0 2-1,113-20 1,89 7-467,-270 38 2507,-10 2-883,-13 1-465,10-2-575,0 0 0,0 1-1,0 0 1,0 0 0,0 1 0,1 0-1,0 1 1,0 0 0,-10 7-1,17-11-45,0 1-1,0 0 1,0-1 0,-1 1-1,1 0 1,1 0-1,-1 0 1,0 0 0,1 1-1,-1-1 1,1 0-1,-1 1 1,1-1 0,0 1-1,0-1 1,0 1-1,0 0 1,1-1 0,-1 1-1,1 0 1,0 0-1,0-1 1,0 1-1,0 0 1,0 0 0,0-1-1,1 1 1,-1 0-1,1 0 1,0-1 0,0 1-1,0-1 1,0 1-1,0-1 1,0 1 0,1-1-1,0 0 1,2 4-1,1 0 0,-1-2 0,1 1-1,0 0 1,0-1-1,0 0 1,0 0 0,1 0-1,-1-1 1,1 0-1,0 0 1,0 0 0,1-1-1,-1 0 1,8 1-1,-4-1 56,-1 0 0,1-1-1,0-1 1,0 0-1,0 0 1,-1-1-1,1 0 1,0 0-1,13-5 1,-15 4 45,0-1 0,0 0 1,0-1-1,0 0 0,0 0 1,-1-1-1,1 1 0,-1-2 1,-1 1-1,11-10 0,-13 10-3,-1 0-1,1 1 1,-1-1 0,0 0-1,0-1 1,0 1-1,0 0 1,-1-1-1,0 0 1,-1 1-1,1-1 1,-1 0-1,0 0 1,0 0-1,-1 0 1,0-6-1,0 6-91,-1 1-1,0 0 0,-1 0 0,1 0 1,-1 0-1,0 0 0,0 0 0,-1 0 1,0 1-1,1-1 0,-1 1 0,-1 0 1,1 0-1,-1 0 0,1 0 0,-1 0 1,-5-3-1,2 2-348,0 0 1,0 0-1,0 0 0,-1 1 1,0 0-1,0 1 0,0 0 0,0 0 1,-14-3-1,22 7 240,0-1 1,0 0-1,0 0 0,1 0 1,-1 1-1,0-1 0,0 0 1,0 0-1,0 0 0,0 1 1,0-1-1,0 0 0,0 0 1,0 0-1,0 1 0,0-1 1,0 0-1,0 0 0,0 1 1,0-1-1,0 0 0,0 0 1,0 0-1,0 1 0,0-1 1,0 0-1,0 0 0,0 0 1,0 1-1,-1-1 0,1 0 1,0 0-1,0 0 0,0 1 1,0-1-1,0 0 0,-1 0 1,1 0-1,0 0 0,0 0 1,0 1-1,-1-1 0,1 0 1,0 0-1,0 0 0,0 0 1,-1 0-1,1 0 0,0 0 1,0 0-1,0 0 0,-1 0 0,1 0 1,0 0-1,-1 0 0,19 13-2383,87 19 590,-77-25 2710,0 1-1,-1 1 0,46 23 0,-65-28-248,0 0 0,-1 1 0,1 0 0,-1 1 0,0-1 0,-1 1 0,0 1 0,0-1 0,0 1 0,0 0-1,-1 1 1,-1-1 0,1 1 0,-1 0 0,6 16 0,-10-24 314,3-8 2180,-2-17-2822,-1 20-88,1-3-283,0 0-1,1 1 0,0-1 0,0 0 0,1 1 0,0 0 0,0-1 0,1 1 0,-1 0 0,2 1 0,-1-1 0,1 1 0,0 0 0,0 0 0,12-10 0,5-2-1692,0 1 0,1 1-1,29-15 1,8-1-3425</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6:09.160"/>
    </inkml:context>
    <inkml:brush xml:id="br0">
      <inkml:brushProperty name="width" value="0.035" units="cm"/>
      <inkml:brushProperty name="height" value="0.035" units="cm"/>
    </inkml:brush>
  </inkml:definitions>
  <inkml:trace contextRef="#ctx0" brushRef="#br0">171 234 6289,'9'-42'6144,"3"1"-3998,-4 18-1528,-2 0 0,4-28 1,-10 49-563,0 0 0,1-1 0,-1 1 0,0 0 0,0-1 0,-1 1 0,1 0 0,0 0 0,-1-1 1,1 1-1,-1 0 0,0 0 0,1 0 0,-1 0 0,0-1 0,-3-2 0,3 3-46,-1 1 0,1 0 0,0 0-1,-1 0 1,1 0 0,0 0-1,-1 1 1,0-1 0,1 0 0,-1 1-1,1-1 1,-1 1 0,0-1-1,1 1 1,-1 0 0,0 0 0,-2 0-1,-2 0-55,0 1 0,0 0 0,0 0-1,1 1 1,-1-1 0,0 1 0,1 0-1,0 1 1,-1 0 0,1-1 0,-8 7 0,4-1-6,0 0 0,0 1 1,1 0-1,0 0 0,0 1 1,1 0-1,0 0 0,1 1 1,0 0-1,1 0 1,-7 20-1,10-26 7,1 0 0,-1 0-1,1 0 1,1 0 0,-1 0 0,1 0 0,-1 0 0,2 0 0,-1 0-1,0 0 1,1 0 0,0 0 0,0 0 0,1 0 0,-1 0 0,1-1 0,0 1-1,0-1 1,1 1 0,-1-1 0,1 0 0,0 1 0,0-2 0,0 1-1,1 0 1,-1-1 0,1 1 0,0-1 0,0 0 0,0 0 0,7 3-1,1 0-296,0-1 0,1-1 0,0 0 0,0 0 0,0-1 0,0-1 0,0 0 0,1-1 0,-1 0 0,0-1 0,15-2 0,16-3-1578,-1-1 1,45-14-1,-88 20 1912,279-75-4834,-217 55 6793,-1-3 1,80-41 0,-131 59-1708,2-4 5028,-26 2-309,0 2-4752,0 2 0,-1 0 0,0 1 0,1 1 0,-1 0 1,0 0-1,-20 3 0,0 2-196,-65 16 1,86-16-121,-1 0 0,1 1 0,0 1 0,-22 12 0,33-16 46,1-1-1,-1 1 1,1 0-1,0 0 1,-1 0-1,1 0 0,0 1 1,0-1-1,0 0 1,0 1-1,1-1 1,-1 1-1,-1 3 1,3-4 3,-1 0 0,1 0 1,0-1-1,0 1 0,0 0 1,0 0-1,0 0 0,1 0 0,-1-1 1,0 1-1,1 0 0,-1 0 1,1-1-1,0 1 0,-1 0 1,1-1-1,0 1 0,0-1 1,0 1-1,0-1 0,0 1 0,1-1 1,-1 0-1,3 2 0,2 2-150,0 0 0,0-1 0,1 0 0,0 0 0,0-1 1,0 0-1,0 0 0,1 0 0,-1-1 0,1 0 0,-1-1 0,1 1 0,0-2 0,8 1 0,19 0-583,62-8 0,-77 5 754,1 0 70,-11 0 275,1 1 0,-1 1 0,0 0 1,14 1-1,-15 9 2733,9 8-3292,24 11 348,2-2 1,52 24 0,-67-38-1038,0-2-1,42 12 1,-58-22-1672,-12-4-2039</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6:09.954"/>
    </inkml:context>
    <inkml:brush xml:id="br0">
      <inkml:brushProperty name="width" value="0.035" units="cm"/>
      <inkml:brushProperty name="height" value="0.035" units="cm"/>
    </inkml:brush>
  </inkml:definitions>
  <inkml:trace contextRef="#ctx0" brushRef="#br0">72 355 2712,'-9'0'4382,"-18"-3"588,-9-5-2791,79 4-2730,7 3 467,0-2 0,0-3-1,0-1 1,79-24 0,-66 16-70,567-116-5126,-534 116 4452,127-5 6891,-106 11-6085,286-43-1673,-74 23-2870,-173 20 2519,-127 8 2221,21-1 701,-15-6 8894,-34 7-10494,-6 6-5033,0 0 1105</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6:10.342"/>
    </inkml:context>
    <inkml:brush xml:id="br0">
      <inkml:brushProperty name="width" value="0.035" units="cm"/>
      <inkml:brushProperty name="height" value="0.035" units="cm"/>
    </inkml:brush>
  </inkml:definitions>
  <inkml:trace contextRef="#ctx0" brushRef="#br0">0 624 7549,'0'-4'5236,"0"3"-3676,2-2-1560,-1-4-72,19-1-840,15-7 504,24-10-96,68-21 60,38-12-612,11-12-408,-64 19-696,-3 0-1621</inkml:trace>
  <inkml:trace contextRef="#ctx0" brushRef="#br0" timeOffset="1">1111 219 1800,'8'-1'11832,"23"-5"-9773,20-3-3131,386-59-1066,-136-4-2006,-184 41 1403,15 0-1611</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6:10.749"/>
    </inkml:context>
    <inkml:brush xml:id="br0">
      <inkml:brushProperty name="width" value="0.035" units="cm"/>
      <inkml:brushProperty name="height" value="0.035" units="cm"/>
    </inkml:brush>
  </inkml:definitions>
  <inkml:trace contextRef="#ctx0" brushRef="#br0">1246 6 1524,'3'-5'13261,"-5"5"-11568,2 1-469,0 1-348,2-2-88,-2 2-788,0-4-768,3 0-1825,7 1-1131,5 2 1348,5 1-2877</inkml:trace>
  <inkml:trace contextRef="#ctx0" brushRef="#br0" timeOffset="1">20 991 10209,'-2'-2'461,"0"1"1,1-1-1,-1 1 1,1-1-1,-1 0 1,1 0-1,-1 0 1,1 0-1,0 0 1,0 0-1,0 0 1,0 0-1,-1-3 1,2 4-427,0 0 1,0 0 0,0-1-1,0 1 1,0 0 0,0 0-1,1 0 1,-1-1-1,0 1 1,1 0 0,-1 0-1,0 0 1,1 0 0,0 0-1,-1 0 1,1 0-1,-1 0 1,1 0 0,1-1-1,5-4-337,0 0-1,1 1 0,0 0 1,0 0-1,0 1 0,9-4 1,-8 3 739,365-149-843,-308 130 367,573-248-2916,-142 56-37,-478 208 2967,104-38 2311,-44 24 4168,36-16-6562,-21 20-4752,124-7 1,-77 15-1190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6:11.154"/>
    </inkml:context>
    <inkml:brush xml:id="br0">
      <inkml:brushProperty name="width" value="0.035" units="cm"/>
      <inkml:brushProperty name="height" value="0.035" units="cm"/>
    </inkml:brush>
  </inkml:definitions>
  <inkml:trace contextRef="#ctx0" brushRef="#br0">1 282 14197,'1'-4'164,"0"1"1,1-1-1,-1 1 0,1-1 0,0 1 0,0 0 0,0 0 1,0-1-1,0 2 0,1-1 0,-1 0 0,1 0 0,0 1 0,0 0 1,0-1-1,0 1 0,5-2 0,10-6-744,0 2 0,25-8 0,-24 9 819,75-25-980,1 5-1,105-16 0,204-4-2659,-294 45 2640,-26 2 2049,-27-6 2741,-49 5 1976,-12 1-4604,-1-3-4527,8-9-4447,5 0-1563</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6:46.990"/>
    </inkml:context>
    <inkml:brush xml:id="br0">
      <inkml:brushProperty name="width" value="0.035" units="cm"/>
      <inkml:brushProperty name="height" value="0.035" units="cm"/>
    </inkml:brush>
  </inkml:definitions>
  <inkml:trace contextRef="#ctx0" brushRef="#br0">13 50 5236,'-5'-14'4947,"4"12"-4619,0-1 0,0 1 0,0 0 0,0-1 0,0 1 0,1-1 0,-1 1 0,1-1 0,-1 1 0,1-1 0,0 1 0,0-4 0,0 6-283,0 0 0,0 0 0,0 0-1,0 0 1,0 0 0,0 1 0,0-1-1,0 0 1,1 0 0,-1 0 0,0 0-1,0 1 1,0-1 0,0 0 0,0 0 0,0 0-1,0 0 1,0 0 0,0 0 0,0 1-1,1-1 1,-1 0 0,0 0 0,0 0-1,0 0 1,0 0 0,0 0 0,0 0-1,1 0 1,-1 0 0,0 0 0,0 0-1,0 1 1,0-1 0,0 0 0,1 0 0,-1 0-1,0 0 1,0 0 0,0 0 0,0 0-1,1 0 1,-1 0 0,0-1 0,0 1-1,0 0 1,0 0 0,0 0 0,1 0-1,-1 0 1,0 0 0,0 0 0,0 0-1,0 0 1,0 0 0,1 0 0,-1-1 0,0 2-287,1 2-3038,10 17 1129,16 19-2546,-10-20 551</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6:47.396"/>
    </inkml:context>
    <inkml:brush xml:id="br0">
      <inkml:brushProperty name="width" value="0.035" units="cm"/>
      <inkml:brushProperty name="height" value="0.035" units="cm"/>
    </inkml:brush>
  </inkml:definitions>
  <inkml:trace contextRef="#ctx0" brushRef="#br0">33 71 6665,'-6'-8'2952,"1"0"-1188,1 1-1260,-6-6-420,5 6-84,2 4-156,3 1-108,2 2-168,1 0-1512,0-3-84,6-4 504,-1-6-589</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5:27.388"/>
    </inkml:context>
    <inkml:brush xml:id="br0">
      <inkml:brushProperty name="width" value="0.035" units="cm"/>
      <inkml:brushProperty name="height" value="0.035" units="cm"/>
    </inkml:brush>
  </inkml:definitions>
  <inkml:trace contextRef="#ctx0" brushRef="#br0">1 144 528,'0'-1'52,"1"0"-1,-1 0 1,1 0-1,-1 0 1,1 0-1,-1 0 1,1 0-1,0 0 1,-1 0-1,1 1 1,0-1-1,0 0 1,0 0-1,0 1 1,-1-1-1,1 0 1,0 1-1,0-1 1,0 1-1,1-1 1,1 0-1,31-11-152,-19 7 127,4-1-96,-14 4 270,0 1 0,0-1 0,0 0 0,0-1 0,-1 1 0,1-1 0,5-4 0,-9 7-163,-1-1 0,1 1-1,-1-1 1,1 0 0,-1 1 0,1-1-1,-1 0 1,0 0 0,1 1 0,-1-1-1,0 0 1,1 0 0,-1 0 0,0 1-1,0-1 1,0 0 0,0 0 0,0 0-1,0 1 1,0-3 0,0 1-32,-1 0 0,0 1 0,0-1 0,0 0 0,1 0 0,-1 0 0,-1 1 0,1-1 0,0 0 0,0 1-1,-1-1 1,-1-1 0,-1-1-272,-1 0 0,1 0 0,-1 1 0,0-1-1,0 1 1,-1 0 0,1 1 0,0-1 0,-1 1-1,0 0 1,-9-2 0,9 2-19</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6:47.788"/>
    </inkml:context>
    <inkml:brush xml:id="br0">
      <inkml:brushProperty name="width" value="0.035" units="cm"/>
      <inkml:brushProperty name="height" value="0.035" units="cm"/>
    </inkml:brush>
  </inkml:definitions>
  <inkml:trace contextRef="#ctx0" brushRef="#br0">20 42 6541,'-5'-10'1584,"0"2"-420,2 1-768,-2-3-132,3 5-264,2 4-192,0 2-300,2 4-540,1 5 984,2 5-288,-1 7-444,-1 4-492,0 7-781,1 2-659</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6:48.194"/>
    </inkml:context>
    <inkml:brush xml:id="br0">
      <inkml:brushProperty name="width" value="0.035" units="cm"/>
      <inkml:brushProperty name="height" value="0.035" units="cm"/>
    </inkml:brush>
  </inkml:definitions>
  <inkml:trace contextRef="#ctx0" brushRef="#br0">58 1179 4088,'-9'-8'4341,"1"3"-2985,3 0-624,-5-3-216,-2 3-336,7 3 96,0-1-264,2 3-12,3-2-252,7 2-6601,3-15 3085</inkml:trace>
  <inkml:trace contextRef="#ctx0" brushRef="#br0" timeOffset="1">111 110 5533,'-12'-18'2604,"4"3"-1176,0 0-552,-7-8-120,5 3-432,3 10-168,4 5-156,1 2-168,4 6-648,3 4-240,0 6 120,3 10-1248,0 7-2073</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6:48.706"/>
    </inkml:context>
    <inkml:brush xml:id="br0">
      <inkml:brushProperty name="width" value="0.035" units="cm"/>
      <inkml:brushProperty name="height" value="0.035" units="cm"/>
    </inkml:brush>
  </inkml:definitions>
  <inkml:trace contextRef="#ctx0" brushRef="#br0">37 118 7829,'-27'-32'6757,"26"31"-6634,0-1-1,0 0 0,0 0 1,0 1-1,0-1 0,0 0 1,1 0-1,-1 0 0,0-4 0,3 4-391,1 1-1,0 0 0,0 0 0,0 1 1,0-1-1,0 1 0,0-1 1,3 1-1,0-1 114,65-10 59,127-18-2118,-69 16-3337,-88 11 1410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6:49.094"/>
    </inkml:context>
    <inkml:brush xml:id="br0">
      <inkml:brushProperty name="width" value="0.035" units="cm"/>
      <inkml:brushProperty name="height" value="0.035" units="cm"/>
    </inkml:brush>
  </inkml:definitions>
  <inkml:trace contextRef="#ctx0" brushRef="#br0">24 115 8961,'-10'-10'3024,"5"5"-960,3 2-960,-5-4-780,7 4-324,2 3-324,0 0-372,4-2-168,9 0 360,7-1 312,15-3 24,9-1 168,13-3 64,9 0-64,4-3-456,3 1-744,-3 1-1140,-9 1-1317</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5:26.098"/>
    </inkml:context>
    <inkml:brush xml:id="br0">
      <inkml:brushProperty name="width" value="0.035" units="cm"/>
      <inkml:brushProperty name="height" value="0.035" units="cm"/>
    </inkml:brush>
  </inkml:definitions>
  <inkml:trace contextRef="#ctx0" brushRef="#br0">0 30 768,'0'1'392,"0"0"-1,1 0 1,-1-1 0,0 1-1,0 0 1,0 0-1,0-1 1,1 1 0,-1 0-1,0-1 1,1 1-1,-1 0 1,0-1 0,1 1-1,-1 0 1,1-1 0,-1 1-1,1-1 1,-1 1-1,1-1 1,0 1 0,-1-1-1,1 1 1,-1-1 0,1 0-1,0 1 1,0-1-1,-1 0 1,1 0 0,0 1-1,-1-1 1,1 0-1,1 0 1,34 1 3785,-26-2-4799,308-20 1548,-217 13-822,54-2 196,-199 4-14261,27 4 10022</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5:26.584"/>
    </inkml:context>
    <inkml:brush xml:id="br0">
      <inkml:brushProperty name="width" value="0.035" units="cm"/>
      <inkml:brushProperty name="height" value="0.035" units="cm"/>
    </inkml:brush>
  </inkml:definitions>
  <inkml:trace contextRef="#ctx0" brushRef="#br0">3 1 2280,'-1'3'7071,"-1"10"-2339,38 0-1887,-18-6-2303,37 10 0,51 3-106,0-4 0,156 4 0,-250-20-179,-18-2-1390,-15-5-2314,-20-17-4319,26 11 3523</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5:27.081"/>
    </inkml:context>
    <inkml:brush xml:id="br0">
      <inkml:brushProperty name="width" value="0.035" units="cm"/>
      <inkml:brushProperty name="height" value="0.035" units="cm"/>
    </inkml:brush>
  </inkml:definitions>
  <inkml:trace contextRef="#ctx0" brushRef="#br0">0 43 1392,'9'2'9111,"6"-3"-4212,44-10-3182,-10 2-1470,257-7 601,-117 9-612,-131 6-171,-64 2-813,0 0-1,0 1 1,0-1-1,0 1 1,0 0 0,-10 5-1,-32 10-5040,29-15 2862</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5:27.592"/>
    </inkml:context>
    <inkml:brush xml:id="br0">
      <inkml:brushProperty name="width" value="0.035" units="cm"/>
      <inkml:brushProperty name="height" value="0.035" units="cm"/>
    </inkml:brush>
  </inkml:definitions>
  <inkml:trace contextRef="#ctx0" brushRef="#br0">1 4 2376,'2'3'7879,"4"-1"-3776,22 2-3484,-16-3 153,82 14-39,103 1 0,97-11 96,-305-12-336,0-16-7629,5 4-1449</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7:23.990"/>
    </inkml:context>
    <inkml:brush xml:id="br0">
      <inkml:brushProperty name="width" value="0.035" units="cm"/>
      <inkml:brushProperty name="height" value="0.035" units="cm"/>
    </inkml:brush>
  </inkml:definitions>
  <inkml:trace contextRef="#ctx0" brushRef="#br0">336 78 708,'-29'-3'4199,"19"2"-496,19 0 442,30-9-4179,-20 4 2,26-6 19,4-2 34,0 1 1,55-5 0,-104 19-63,0-1-1,-1 0 1,1 0-1,0 0 1,0 0-1,0 0 1,0 0-1,0 0 1,0 0-1,0 0 1,0 0-1,0 1 1,0-1-1,0 0 1,1 0-1,-1 0 1,0 0-1,0 0 1,0 0-1,0 0 1,0 0-1,0 0 1,0 0 0,0 0-1,0 1 1,0-1-1,0 0 1,0 0-1,0 0 1,0 0-1,0 0 1,0 0-1,0 0 1,1 0-1,-1 0 1,0 0-1,0 0 1,0 0-1,0 0 1,0 0-1,0 0 1,0 0-1,0 0 1,0 0-1,0 0 1,1 0-1,-1 0 1,0 0-1,0 0 1,-13 8-815,-21 7 554,-60 14-408,-101 19 1,-61 17 365,236-56 1149,29-7 1321,36-6-592,52-10-1206,28-4-244,161-4 0,-298 23-51,0 1 1,0 0-1,-12 4 0,-16 3 48,-267 24 216,303-32-471,8-1 130,20 2 211,38-1 245,116-11-3,-104 3-796,0 4 1,80 6 0,-149-3 214,38 7-1554,-41-6 1395,0-1 1,1 1 0,-1 0 0,0 0 0,0 0-1,1 0 1,-1 1 0,0-1 0,0 1-1,0-1 1,0 1 0,-1-1 0,1 1-1,2 3 1,1 8-4059</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7:24.862"/>
    </inkml:context>
    <inkml:brush xml:id="br0">
      <inkml:brushProperty name="width" value="0.035" units="cm"/>
      <inkml:brushProperty name="height" value="0.035" units="cm"/>
    </inkml:brush>
  </inkml:definitions>
  <inkml:trace contextRef="#ctx0" brushRef="#br0">267 165 4060,'4'-30'5368,"9"10"-4269,-9 17-1169,0 0 0,0 0 1,0 1-1,1-1 0,-1 1 0,1 0 0,-1 1 1,1-1-1,8-1 0,21-5 24,-1 2 1,1 1-1,45-1 1,-169 2 3560,-121-28-2289,228 34-1497,0-1 1,1-1-1,25-2 1,78-9 706,-61 5-521,-13 1 86,59-3 22,-191 16 587,-141 20-354,151-20 313,-107-3-1,128-5 73,48 0-537,-8 0-33,13 0-191,8 1-161,186 6 503,-137-7-159,2 1-215,84 5-1349,-124-4 1164,-1 0 1,0 2-1,0 0 0,0 1 1,25 12-1,-2 6-2452,-10 2-1188</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5:27.822"/>
    </inkml:context>
    <inkml:brush xml:id="br0">
      <inkml:brushProperty name="width" value="0.035" units="cm"/>
      <inkml:brushProperty name="height" value="0.035" units="cm"/>
    </inkml:brush>
  </inkml:definitions>
  <inkml:trace contextRef="#ctx0" brushRef="#br0">67 1 1548,'-22'2'5070,"20"-2"-4841,-1 1 1,1-1-1,-1 1 1,1 0 0,0 0-1,-1 0 1,1 0-1,0 1 1,-1-1 0,1 1-1,0-1 1,0 1 0,0 0-1,1-1 1,-1 1-1,-3 4 1,5-6-145,0 1-1,-1-1 1,1 0 0,0 1 0,-1-1-1,1 1 1,0-1 0,-1 1-1,1-1 1,0 0 0,0 1 0,-1-1-1,1 1 1,0-1 0,0 1-1,0-1 1,0 1 0,0-1 0,0 1-1,0 0 1,0-1 0,0 1-1,0-1 1,0 1 0,0-1 0,0 1-1,0-1 1,0 1 0,1-1 0,-1 1-1,0-1 1,0 1 0,1-1-1,-1 0 1,0 1 0,0-1 0,1 1-1,-1-1 1,1 0 0,-1 1-1,1-1 1,26 6 4054,-19-6-3993,260 14 748,-240-12-891,481 53 61,-495-53-63,18 4 42,-37-6-714,0-1 0,0 0-1,0 1 1,-1 0 0,1 0 0,0 1-1,0 0 1,0 0 0,-1 0 0,1 0-1,-8 4 1,-11 1-3052,0-1-300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7:28.977"/>
    </inkml:context>
    <inkml:brush xml:id="br0">
      <inkml:brushProperty name="width" value="0.035" units="cm"/>
      <inkml:brushProperty name="height" value="0.035" units="cm"/>
    </inkml:brush>
  </inkml:definitions>
  <inkml:trace contextRef="#ctx0" brushRef="#br0">2937 192 1500,'-2'-7'2888,"-4"-14"1978,5 21-4678,1-1 0,0 1-1,0-1 1,0 1 0,-1-1-1,1 1 1,0 0 0,0-1 0,-1 1-1,1 0 1,0-1 0,-1 1-1,1 0 1,-1-1 0,1 1-1,0 0 1,-1 0 0,1 0-1,-1-1 1,1 1 0,-1 0 0,1 0-1,-1 0 1,1 0 0,0 0-1,-1 0 1,1 0 0,-1 0-1,1 0 1,-1 0 0,1 0-1,-1 0 1,1 0 0,-1 0-1,-8 2-6,1 0 0,0-1-1,-1 0 1,0 0-1,-9-1 1,-22 1-63,-179 31 313,-355 33 399,543-63-789,-858 10 525,764-20-465,0-5 0,-176-43 0,212 33-40,1-4 0,2-4 0,1-3 0,-84-48 0,168 82-178,1-1-1,-1 1 0,1 0 1,-1 0-1,1 0 1,-1 0-1,1 0 0,-1 0 1,1 0-1,-1 0 1,0 0-1,1 0 0,-1 0 1,1 0-1,-1 0 1,1 0-1,-1 1 0,1-1 1,-1 0-1,1 0 1,-1 1-1,1-1 0,-1 0 1,1 1-1,-1-1 1,1 0-1,0 1 0,-1-1 1,1 0-1,0 1 1,-1-1-1,1 1 0,0-1 1,-1 1-1,1-1 1,0 1-1,0-1 0,0 1 1,-1 0-1,-7 26-2411,7-24 2125,-4 34-3761,9 2-2070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7:31.360"/>
    </inkml:context>
    <inkml:brush xml:id="br0">
      <inkml:brushProperty name="width" value="0.035" units="cm"/>
      <inkml:brushProperty name="height" value="0.035" units="cm"/>
    </inkml:brush>
  </inkml:definitions>
  <inkml:trace contextRef="#ctx0" brushRef="#br0">318 154 1164,'8'-34'6672,"-1"-15"-2476,6-21 570,-46 137-5038,10-12-16,-3-1 1,-1-1 0,-3-1 0,-3-1 0,-50 61 0,55-78-1058,-21 23-4318,36-46 1508</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7:31.794"/>
    </inkml:context>
    <inkml:brush xml:id="br0">
      <inkml:brushProperty name="width" value="0.035" units="cm"/>
      <inkml:brushProperty name="height" value="0.035" units="cm"/>
    </inkml:brush>
  </inkml:definitions>
  <inkml:trace contextRef="#ctx0" brushRef="#br0">37 117 4916,'3'-7'1005,"0"-1"-1,1 1 0,-1 0 1,1 1-1,7-10 0,-4 8-705,0 0-1,0 1 1,0 0-1,1 0 0,0 0 1,14-7-1,-21 13-288,0 0 1,0 0-1,0 0 0,0 1 1,0-1-1,1 1 0,-1-1 0,0 1 1,1-1-1,-1 1 0,0 0 1,1 0-1,-1 0 0,0 0 0,1 0 1,-1 0-1,0 0 0,1 0 0,-1 0 1,0 0-1,1 1 0,-1-1 1,0 0-1,3 2 0,-3-1-22,1 1 0,-1-1 0,1 1 0,-1-1 0,0 1 0,0 0 0,0-1 0,0 1 0,0 0 0,0 0 0,0 0 0,0 0 0,-1 0 0,1 3 0,1 2 11,-1-1-1,-1 1 1,1-1-1,-1 1 0,0 0 1,-1 0-1,1-1 0,-1 1 1,-2 7-1,-1-5 81,0-1 0,0 0-1,-1 0 1,1 0 0,-2 0 0,1-1 0,-1 0 0,0 0-1,-12 10 1,15-14 1,0 0-1,-1-1 1,0 1-1,1-1 1,-1 0-1,0 0 1,0 0-1,-1 0 1,1-1-1,0 1 1,0-1-1,-1 0 1,1-1-1,0 1 1,-1-1-1,1 0 1,-1 0-1,1 0 1,-1 0-1,1-1 1,-8-2-1,11 3-67,-1-1-1,1 1 0,0-1 0,0 0 0,0 0 0,0 0 0,0 0 0,0 1 0,0-1 0,0 0 1,0-1-1,0 1 0,0 0 0,1 0 0,-1 0 0,0 0 0,1-1 0,-1 1 0,1 0 0,-1-1 1,1 1-1,0 0 0,0-1 0,0 1 0,-1 0 0,1-1 0,0 1 0,1-1 0,-1 1 0,0 0 1,0-1-1,0 1 0,1 0 0,-1-1 0,1 1 0,-1 0 0,1-1 0,0 1 0,0-1 0,1-3-255,1 0-1,-1 0 0,1 0 0,0 0 0,0 1 0,1-1 0,-1 1 0,7-6 0,-5 7-243,-1 0-1,0 0 1,1 1-1,-1-1 0,1 1 1,0 0-1,0 1 1,0-1-1,0 1 0,0 0 1,0 0-1,0 1 1,0-1-1,0 1 0,6 1 1,11 3-3636</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7:32.242"/>
    </inkml:context>
    <inkml:brush xml:id="br0">
      <inkml:brushProperty name="width" value="0.035" units="cm"/>
      <inkml:brushProperty name="height" value="0.035" units="cm"/>
    </inkml:brush>
  </inkml:definitions>
  <inkml:trace contextRef="#ctx0" brushRef="#br0">375 20 7129,'0'-19'1746,"-9"23"465,-14 29 492,-50 102-2572,-30 48-122,28-74-1974,11-15-2932,36-52-66</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7:32.662"/>
    </inkml:context>
    <inkml:brush xml:id="br0">
      <inkml:brushProperty name="width" value="0.035" units="cm"/>
      <inkml:brushProperty name="height" value="0.035" units="cm"/>
    </inkml:brush>
  </inkml:definitions>
  <inkml:trace contextRef="#ctx0" brushRef="#br0">235 1 8389,'0'0'148,"-1"0"1,1 0-1,0 0 1,-1 0-1,1 0 1,0 0-1,-1 0 1,1 0-1,0 0 0,-1 0 1,1 0-1,0 0 1,-1 1-1,1-1 1,0 0-1,-1 0 1,1 0-1,0 0 1,-1 1-1,1-1 1,0 0-1,0 0 1,-1 1-1,1-1 1,0 0-1,0 0 0,-1 1 1,1-1-1,0 0 1,0 1-1,0-1 1,0 0-1,-1 1 1,1-1-1,0 0 1,0 1-1,-6 19-1642,3-10 2057,2-9-547,-18 56 472,-36 71 0,46-111-390,-1-1 0,0 0 0,-1 0-1,-1-1 1,0 0 0,-1-1 0,0 0 0,-22 16-1,20-22 796,20-20 797,3-4-1726,4-11 17,1 0 0,1 1 0,1 0 1,2 1-1,0 1 0,2 1 1,0 0-1,1 2 0,2 0 0,0 1 1,1 1-1,1 2 0,37-22 1,-57 36 41,1 1 0,-1 0 0,1 0 0,0 0 0,0 1 0,0-1 0,7 0 0,-10 2-29,-1 0 0,1 0 0,-1 1 0,1-1 0,-1 0 0,1 1 0,-1-1 0,1 1 0,-1 0 0,0-1 1,1 1-1,-1 0 0,0 0 0,0 0 0,0 0 0,1 0 0,-1 0 0,0 0 0,0 0 0,-1 1 0,1-1 0,0 0 0,0 1 0,-1-1 0,1 0 0,0 1 0,-1-1 0,1 2 0,3 9-15,0 1 1,-1-1 0,0 0-1,-1 1 1,0 0-1,-1 0 1,0-1-1,-1 1 1,-1 0 0,0 0-1,-1-1 1,0 1-1,-5 13 1,-3 7-968,-2-1 1,-1-1 0,-28 50-1,39-77 688,-1 0-244,1 0 0,0 0 0,0 0 0,0 0 0,0 1-1,0-1 1,1 1 0,0-1 0,0 1 0,0 6 0,4-2-2966</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7:33.051"/>
    </inkml:context>
    <inkml:brush xml:id="br0">
      <inkml:brushProperty name="width" value="0.035" units="cm"/>
      <inkml:brushProperty name="height" value="0.035" units="cm"/>
    </inkml:brush>
  </inkml:definitions>
  <inkml:trace contextRef="#ctx0" brushRef="#br0">301 206 2448,'1'-2'608,"-1"0"-1,1 0 1,-1 0-1,1 1 1,0-1-1,0 0 1,-1 0-1,1 0 1,1 1-1,-1-1 1,0 0-1,0 1 1,2-2-1,0 1-404,0 0 1,0 0-1,0 1 1,0-1-1,0 1 1,0 0-1,0 0 1,0 0-1,6-1 1,-5 2-180,0-1 0,0 0 0,-1 0 0,1 0 0,0 0 0,-1-1 0,1 0-1,-1 1 1,0-1 0,0 0 0,1-1 0,-1 1 0,3-4 0,0-1 80,-1 1-1,0-1 1,-1 0-1,0-1 1,0 1-1,5-12 1,-8 16-48,0 0 0,0 0 0,0-1 0,-1 1-1,1 0 1,-1 0 0,1 0 0,-1-1 0,0 1 0,-1 0 0,1 0 0,0-1-1,-1 1 1,0 0 0,1 0 0,-1 0 0,-1 0 0,1 0 0,0 0 0,-3-3-1,4 5-73,-1 0-1,0 0 0,0 1 0,0-1 0,0 0 0,0 0 1,0 1-1,-1-1 0,1 1 0,0-1 0,0 1 1,0-1-1,-1 1 0,1 0 0,0 0 0,0-1 1,-1 1-1,1 0 0,0 0 0,0 0 0,-1 0 0,1 1 1,0-1-1,0 0 0,-1 0 0,0 1 0,-37 14-667,32-11 700,-25 11 2,1 2 0,1 1 1,1 1-1,0 2 0,-42 39 0,58-47-43,0 0 0,1 0 1,0 2-1,1-1 0,1 1 0,1 1 1,0 0-1,0 0 0,2 1 0,0-1 0,1 2 1,-7 31-1,13-45-97,-1 0 0,0 1-1,1-1 1,0 0 0,0 1 0,0-1 0,1 0-1,-1 0 1,1 1 0,0-1 0,0 0 0,1 0-1,-1 0 1,1 0 0,0 0 0,0 0 0,4 5-1,-3-6-156,0-1 0,0 1 0,0-1 1,0 1-1,1-1 0,-1 0 0,1 0 0,-1 0 0,1-1 0,0 0 0,0 1 0,-1-1 0,1 0 0,0-1 0,0 1 0,0-1 0,0 0 0,8 0 0,30-5-4055</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7:34.464"/>
    </inkml:context>
    <inkml:brush xml:id="br0">
      <inkml:brushProperty name="width" value="0.035" units="cm"/>
      <inkml:brushProperty name="height" value="0.035" units="cm"/>
    </inkml:brush>
  </inkml:definitions>
  <inkml:trace contextRef="#ctx0" brushRef="#br0">262 243 4804,'-5'-17'6313,"5"17"-6272,0 0 1,0 0-1,0 0 1,0 0 0,0 0-1,0 0 1,0 0-1,0-1 1,0 1-1,0 0 1,0 0 0,0 0-1,-1 0 1,1 0-1,0 0 1,0 0-1,0 0 1,0 0 0,0 0-1,0 0 1,0 0-1,-1 0 1,1 0-1,0 0 1,0 0 0,0 0-1,0 0 1,0 0-1,0 0 1,0 0-1,-1 0 1,1 0 0,0 0-1,0 0 1,0 0-1,0 0 1,0 0-1,0 0 1,-1 0 0,1 0-1,0 0 1,0 0-1,0 0 1,0 0-1,0 0 1,0 0 0,0 0-1,0 1 1,0-1-1,-1 0 1,1 0-1,-11 27-968,6-11 1477,-6 13-385,-1-1 0,-2 0 0,0-1 0,-2 0 0,-1-1 0,-1-1 0,-1-1-1,-42 42 1,36-48 93,25-17-201,-1-1 0,0 1 1,0 0-1,0-1 0,0 1 0,0 0 0,0-1 0,0 1 0,0-1 1,0 0-1,0 1 0,0-1 0,0 0 0,-1 0 0,1 0 0,0 0 1,0 0-1,0 0 0,0 0 0,0 0 0,0 0 0,-2-1 0,2-1-33,0-1-1,1 0 0,-1 1 0,1-1 0,0 0 0,0 0 0,0 1 0,0-1 0,0 0 1,0 0-1,1 1 0,-1-1 0,1 0 0,0 1 0,0-1 0,0 1 0,1-4 0,6-12-226,1 1-1,1-1 0,1 2 0,0-1 0,1 1 1,24-25-1,-10 16 23,1 0 1,55-37-1,-68 53 98,1 2 0,0 0 0,1 1 0,-1 1 0,1 0 0,0 1 0,0 0 0,0 2 0,29-2 0,14-3 295,-19-3 14,-38 10-199,-1 0-1,1-1 1,-1 1-1,0 0 1,1-1-1,-1 0 1,0 1-1,0-1 0,1 0 1,-1 0-1,0 0 1,0 0-1,0 0 1,0 0-1,0 0 1,0 0-1,0 0 1,0 0-1,-1 0 1,1-1-1,0 1 1,-1 0-1,1 0 0,-1-1 1,1-1-1,-1 3-31,0-1 0,0 1-1,0 0 1,0-1 0,0 1-1,-1-1 1,1 1 0,0-1 0,0 1-1,0 0 1,-1-1 0,1 1-1,0-1 1,0 1 0,-1 0-1,1-1 1,0 1 0,-1 0-1,1 0 1,0-1 0,-1 1-1,1 0 1,-1 0 0,1-1 0,0 1-1,-1 0 1,1 0 0,-1 0-1,1 0 1,-1 0 0,1 0-1,-1-1 1,1 1 0,0 0-1,-1 0 1,1 1 0,-1-1-1,1 0 1,-1 0 0,1 0 0,-1 0-1,1 0 1,0 0 0,-1 1-1,1-1 1,-1 0 0,1 0-1,0 0 1,-1 1 0,1-1-1,-1 1 1,-24 12-1077,7 0 1065,0 1-1,0 1 0,2 0 1,-1 1-1,2 1 0,0 0 0,-12 21 1,19-26-5,1 0 0,0 1 0,1 0 0,0 0 0,1 0 0,1 1 1,0 0-1,1 0 0,0 0 0,1 0 0,1 0 0,0 20 0,1-32-39,0-1 1,0 1-1,0 0 0,0 0 0,0 0 0,1 0 0,-1-1 1,1 1-1,-1 0 0,1 0 0,0-1 0,0 1 0,0-1 1,0 1-1,0 0 0,0-1 0,2 3 0,-2-3 6,1-1 1,-1 1-1,0 0 0,0-1 0,1 1 0,-1-1 0,0 0 1,1 1-1,-1-1 0,0 0 0,1 0 0,-1 0 0,0 0 1,1 0-1,-1 0 0,0 0 0,1-1 0,2 0 1,6-3-254,-1 0 1,1-1-1,0 0 1,-1 0-1,9-8 1,-3 3-156,59-37-660,-24 13 1305,1 3 1,1 3 0,59-24 0,-110 53-65,-1 0-1,1 0 1,-1 1 0,1-1 0,-1 0-1,1 1 1,-1-1 0,0 0 0,0 1 0,0-1-1,0 1 1,0-1 0,0 0 0,0 1-1,-1-1 1,1 1 0,0-1 0,-1 2-1,-7 37 636,4-29-501,-1 0 0,1 0 0,-2-1 0,1 0 0,-2 0 0,1 0 0,-1-1 0,-1 0 0,1 0 0,-1-1 0,-15 11 0,60-50 1433,-5 4-2199,44-30-1,-40 35 339,0 1 0,1 2 0,58-21 0,-107 91-159,12-50 342,-11 43 111,10-41-121,1 0-1,-1-1 1,1 1 0,0 0-1,0-1 1,0 1-1,0 0 1,0 0-1,1-1 1,-1 1 0,1 0-1,-1-1 1,3 4-1,-2-4 31,1-1-1,-1 1 1,1-1 0,-1 0-1,1 0 1,0 0-1,0 0 1,0 0 0,0 0-1,-1-1 1,1 1-1,0-1 1,0 1 0,0-1-1,0 0 1,0 1-1,3-1 1,39-1 426,-36 0-443,15-1-10,0-1 0,0-1 0,0-1 0,-1-1 0,0-1 0,0-1 0,-1-1 0,0-1 0,24-15 0,-43 24 14,0 0 1,-1 0 0,1-1 0,0 1-1,-1-1 1,1 1 0,0-1-1,-1 1 1,0-1 0,1 0 0,-1 0-1,0 0 1,0 0 0,1-3-1,-2 4-16,1 0 0,-1 0 0,0 0 0,0 0 0,0-1 0,0 1 0,0 0 0,0 0 0,-1 0 0,1 0 0,0 0 0,0 0 0,-1 0 0,1 0 0,-1 0 0,1 0 0,-1 0 0,1 0 0,-1 0 0,1 0 0,-2-1 0,0 0-46,-1 0-1,1 0 0,-1 1 1,1-1-1,-1 1 1,0-1-1,1 1 0,-1 0 1,0 0-1,0 0 1,0 0-1,0 0 0,0 1 1,0-1-1,0 1 1,0 0-1,0 0 0,0 0 1,-4 1-1,-8 2 58,1 0-1,0 1 0,-1 0 1,2 1-1,-1 1 0,0 0 1,1 1-1,-22 16 0,28-19-32,1 1 0,0 0 0,0 0 0,1 0 0,-1 1 0,1 0 0,0 0 0,1 0 0,-1 0 0,1 1 0,1 0 0,-1 0 0,1 0 0,0 0 0,1 0 0,0 1 0,0-1 0,-2 13 0,5-14 59,-1 0 0,1 0-1,0 0 1,0 0 0,0 0 0,1 0 0,0 0 0,0-1 0,1 1-1,-1-1 1,1 0 0,0 1 0,1-1 0,-1-1 0,1 1-1,0 0 1,0-1 0,1 0 0,-1 0 0,1 0 0,0-1 0,0 1-1,7 3 1,1 0 78,0-1 0,0 0 0,0-1-1,1-1 1,0 0 0,0 0 0,0-1 0,24 1-1,-16-4-19,0-1-1,-1-1 1,1 0-1,-1-2 0,27-8 1,0-3 39,53-25-1,-76 28-111,-1-1-1,1-2 1,-2 0-1,0-2 0,-2 0 1,1-1-1,-2-2 1,-1 0-1,0-1 0,20-29 1,-21 22-9,0 0 1,-2-1-1,-1 0 0,-1-1 1,-2-1-1,-1 0 1,-2-1-1,8-44 1,-14 39 114,-3 36-136,0 1 0,0 0 1,0-1-1,-1 1 0,1-1 0,0 1 0,0 0 1,0-1-1,0 1 0,0 0 0,-1-1 0,1 1 1,0 0-1,0-1 0,0 1 0,-1 0 0,1-1 1,0 1-1,-1 0 0,1 0 0,0-1 0,0 1 1,-1 0-1,1 0 0,-1 0 0,1 0 0,0-1 1,-1 1-1,0 0 0,0 0-50,0 1 1,0-1-1,-1 0 0,1 1 1,0-1-1,0 1 0,0-1 1,-1 1-1,1 0 1,0-1-1,0 1 0,0 0 1,0 0-1,-1 1 0,-33 32 226,0 2-1,3 1 0,1 1 0,-26 44 0,-91 179 154,10 50-2192,120-257 170,17-52 1335,1 1-1,-1 0 1,1 0 0,-1 0 0,1 0 0,0 0 0,0 0 0,0 0-1,1 0 1,-1 0 0,1 0 0,-1 0 0,1-1 0,0 1-1,2 5 1,7 0-4647</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7:34.899"/>
    </inkml:context>
    <inkml:brush xml:id="br0">
      <inkml:brushProperty name="width" value="0.035" units="cm"/>
      <inkml:brushProperty name="height" value="0.035" units="cm"/>
    </inkml:brush>
  </inkml:definitions>
  <inkml:trace contextRef="#ctx0" brushRef="#br0">1 126 2976,'1'-5'816,"1"-1"1,-1 1-1,1-1 0,1 1 0,-1 0 0,1 0 0,0 0 0,0 0 0,1 0 0,-1 1 1,1-1-1,0 1 0,8-7 0,-4 6-545,0 0-1,0 0 1,0 1-1,0 0 1,1 0-1,-1 1 1,19-4-1,6 1-620,1 2-1,0 2 1,59 2 0,-77 0 920,95 7-406,114 21 0,67 38 53,-248-55-184,103 32 197,7 1 25,-152-44-180,-1 1 0,0-1 1,1 0-1,-1 1 0,1-1 1,-1 0-1,1 0 1,-1 0-1,1 0 0,-1-1 1,1 1-1,-1 0 1,0-1-1,1 1 0,-1 0 1,3-2-1,-4 1-37,1 1-1,-1-1 0,1 1 0,0-1 1,-1 1-1,1-1 0,-1 0 1,0 1-1,1-1 0,-1 0 1,1 0-1,-1 1 0,0-1 1,0 0-1,1 0 0,-1 1 1,0-1-1,0 0 0,0 0 0,0 0 1,0-1-1,0-1-229,-1 1 0,0-1-1,1 0 1,-1 1 0,0-1-1,0 0 1,0 1 0,-1 0 0,1-1-1,0 1 1,-1 0 0,0-1 0,0 1-1,1 0 1,-1 0 0,-4-2-1,0 0-854,-1 0 0,0 0 0,0 1 0,-1 0 0,-7-2-1,13 4 788,-40-13-4944</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7:35.304"/>
    </inkml:context>
    <inkml:brush xml:id="br0">
      <inkml:brushProperty name="width" value="0.035" units="cm"/>
      <inkml:brushProperty name="height" value="0.035" units="cm"/>
    </inkml:brush>
  </inkml:definitions>
  <inkml:trace contextRef="#ctx0" brushRef="#br0">8 62 5769,'-5'-16'684,"2"4"-120,3 4-564,0-7-48,3 8-300,7 4-360,10 5 83,7-1 97,6 6-288,9 1-420,1-1-432</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7:35.924"/>
    </inkml:context>
    <inkml:brush xml:id="br0">
      <inkml:brushProperty name="width" value="0.035" units="cm"/>
      <inkml:brushProperty name="height" value="0.035" units="cm"/>
    </inkml:brush>
  </inkml:definitions>
  <inkml:trace contextRef="#ctx0" brushRef="#br0">7 62 6821,'-6'-10'6986,"15"10"-4660,5 0-2427,176-14 161,-82 9 151,129-25-1,-236 29-448,0 1 0,-1 0 0,1-1 0,0 1 0,0 0 0,0 0 0,0-1 0,0 1 0,0 0 1,0 0-1,0 0 0,0 0 0,0 0 0,0 0 0,0 0 0,0 1 0,-1-1 0,1 0 0,2 1 0,-18 10-3111,-35 11 623,14-11 775,-6-4-133</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5:28.726"/>
    </inkml:context>
    <inkml:brush xml:id="br0">
      <inkml:brushProperty name="width" value="0.035" units="cm"/>
      <inkml:brushProperty name="height" value="0.035" units="cm"/>
    </inkml:brush>
  </inkml:definitions>
  <inkml:trace contextRef="#ctx0" brushRef="#br0">70 19 2184,'-12'-5'3820,"8"3"-3497,1 0 1,-1 0-1,0 1 0,1 0 0,-1-1 0,0 1 1,0 0-1,0 1 0,0-1 0,0 1 0,0 0 1,1 0-1,-6 0 0,26 0 4985,19 6-4317,-6 0-571,10-1-255,866 130 826,-891-133-1008,27 5 132,-34-4-149,-23-2-172,-18 14 944,29-15-865,0 1-1,0-1 1,-1 1 0,1 0 0,0 0 0,-6 2 0,-43 25-5911,9-2 1953,5-9-374</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7:36.331"/>
    </inkml:context>
    <inkml:brush xml:id="br0">
      <inkml:brushProperty name="width" value="0.035" units="cm"/>
      <inkml:brushProperty name="height" value="0.035" units="cm"/>
    </inkml:brush>
  </inkml:definitions>
  <inkml:trace contextRef="#ctx0" brushRef="#br0">131 1 444,'-35'12'1417,"16"-5"460,-1 0 1,-37 7-1,217-26 5734,101 10-8481,-168 2 1283,-96 0-924,1 1 0,-1-1-1,1 0 1,-1 1 0,0 0-1,1 0 1,0 0 0,-1 0-1,1 0 1,0 0 0,-4 2-1,0 1-56,-16 8-1874</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7:37.281"/>
    </inkml:context>
    <inkml:brush xml:id="br0">
      <inkml:brushProperty name="width" value="0.035" units="cm"/>
      <inkml:brushProperty name="height" value="0.035" units="cm"/>
    </inkml:brush>
  </inkml:definitions>
  <inkml:trace contextRef="#ctx0" brushRef="#br0">0 30 396,'0'0'288,"2"-4"0,-2 3-132,0-3 348,1 0-356,-1 2-148,2-3-12,0 3-60,-1 1-144,1-1-72,0 0 36,1 1 24,-1-1-24</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7:39.417"/>
    </inkml:context>
    <inkml:brush xml:id="br0">
      <inkml:brushProperty name="width" value="0.035" units="cm"/>
      <inkml:brushProperty name="height" value="0.035" units="cm"/>
    </inkml:brush>
  </inkml:definitions>
  <inkml:trace contextRef="#ctx0" brushRef="#br0">3712 4740 696,'0'-1'335,"-1"1"0,1-1 1,0 0-1,0 0 0,-1 0 0,1 1 1,0-1-1,-1 0 0,1 0 0,-1 1 0,1-1 1,-1 0-1,0 1 0,1-1 0,-1 1 0,1-1 1,-1 1-1,0-1 0,0 1 0,1-1 0,-1 1 1,0-1-1,0 1 0,1 0 0,-1 0 1,0-1-1,0 1 0,0 0 0,0 0 0,0 0 1,1 0-1,-1 0 0,0 0 0,0 0 0,0 0 1,0 0-1,1 1 0,-3-1 0,-14 6 3541,-32-1-3431,3 0-279,-481 116 1188,486-108-1271,0-1 0,-1-3 1,-1-1-1,1-3 1,-54 2-1,-67-4-33,-139-5 226,-13-34-61,-274-78-76,421 72 55,-207-81 0,324 103-181,-196-88 114,208 88-98,1-2 0,1-2 1,1-1-1,-38-34 0,43 31 48,2-1 1,2-2-1,-43-58 0,57 68-96,0-1-1,2 0 1,0-1 0,1 0-1,1-1 1,2 0-1,-7-36 1,-12-90-210,7 0 1,7-2-1,7-163 1,9 261 91,3 1 1,19-76-1,42-104-27,-43 150 213,20-60-179,65-139 1,-86 235 33,3 0 0,1 2 0,2 1 0,54-60 0,-29 47-64,100-79 0,-94 86 122,91-95-1,-68 51 171,69-81-62,57-86-157,-162 207-56,2 2 0,104-83 0,-90 82 394,21-22-196,-17 15-193,85-59-1,84-22 1,43-20 354,-251 143-77,-3 2-46,0-2 0,40-35 0,-63 46-791,-12 1-4644,-24 2-4714,16 2 10418,0-3-1938</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7:40.441"/>
    </inkml:context>
    <inkml:brush xml:id="br0">
      <inkml:brushProperty name="width" value="0.035" units="cm"/>
      <inkml:brushProperty name="height" value="0.035" units="cm"/>
    </inkml:brush>
  </inkml:definitions>
  <inkml:trace contextRef="#ctx0" brushRef="#br0">9 11 672,'-9'-11'3336,"12"17"-95,1-5-2738,1-1-1,-1 1 1,1-1 0,-1 0 0,1 0 0,7-1 0,-9 0-263,234 8 374,-149-2-559,-47-1-29,0 3-1,42 11 0,-14-3 204,-77-23 3309,-5-8-2671,13 16-807,-9 34-3525,-161 601 3823,140-548 220,43-97 3950,-1-2-7453,-1-2-1160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7:44.570"/>
    </inkml:context>
    <inkml:brush xml:id="br0">
      <inkml:brushProperty name="width" value="0.035" units="cm"/>
      <inkml:brushProperty name="height" value="0.035" units="cm"/>
    </inkml:brush>
  </inkml:definitions>
  <inkml:trace contextRef="#ctx0" brushRef="#br0">1096 27 660,'15'-26'12093,"-17"30"-12119,0 0-1,1 0 1,-1 0 0,1 0-1,0 1 1,0-1 0,0 1-1,1-1 1,-1 0 0,2 9-1,-2 0 69,-7 99 35,-6-1 1,-33 135-1,-3-95 553,-3 10-394,35-106-39,-2-1 0,-3-1-1,-57 95 1,-29 67-132,43-76-42,4-10-198,-39 74 259,-9 26-142,4 60 184,-10-51-16,59-129-34,-2-7 302,59-102-285,0 0 0,1 0-1,-1 0 1,0 0-1,0 0 1,0 0 0,0 0-1,0 1 1,0-1-1,0 0 1,0 0 0,0 0-1,1 0 1,-1 0 0,0 0-1,0 0 1,0 0-1,0 0 1,0 0 0,0 0-217,0-1 1,0 0-1,0 1 1,0-1-1,0 0 1,1 0-1,-1 1 1,0-1-1,0 0 1,0 1-1,1-1 1,-1 0-1,0 1 1,1-1-1,-1 1 1,1-1-1,-1 0 1,1 1-1,-1-1 1,1 1-1,-1-1 1,1 1-1,-1 0 1,1-1-1,-1 1 1,1 0-1,0-1 1,-1 1-1,1 0 1,0-1-1,-1 1 1,1 0-1,0 0 1,0 0-1,-1 0 1,1 0-1,0 0 1,-1 0-1,1 0 1,0 0-1,0 0 1,-1 0-1,1 0 1,1 1-1,15-1 71,-3-1-581,-1-1 0,0-1 1,0 0-1,0-1 0,0 0 0,20-10 1,13-11-2240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7:45.401"/>
    </inkml:context>
    <inkml:brush xml:id="br0">
      <inkml:brushProperty name="width" value="0.035" units="cm"/>
      <inkml:brushProperty name="height" value="0.035" units="cm"/>
    </inkml:brush>
  </inkml:definitions>
  <inkml:trace contextRef="#ctx0" brushRef="#br0">3 99 1668,'-2'-11'8797,"13"8"-6604,3 0-2462,65-10 794,144-7 0,85 19 352,-148 3-680,-153-4 171,-10-2-1096,-4-9-1674,6 12 2235,1-1-1,-1 1 1,0-1 0,0 1-1,0 0 1,0 0-1,0-1 1,0 1 0,0 0-1,0 0 1,0 0-1,0 0 1,0 0 0,-1 1-1,1-1 1,0 0-1,-1 0 1,1 1 0,-1-1-1,1 1 1,-1 0 0,-1-1-1,-38-5-2239,34 5 2181,-79 0-2664,35 0 1472</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7:45.791"/>
    </inkml:context>
    <inkml:brush xml:id="br0">
      <inkml:brushProperty name="width" value="0.035" units="cm"/>
      <inkml:brushProperty name="height" value="0.035" units="cm"/>
    </inkml:brush>
  </inkml:definitions>
  <inkml:trace contextRef="#ctx0" brushRef="#br0">103 0 864,'-11'1'786,"-1"-1"1,0 1-1,1 1 0,-1 0 1,1 1-1,0 0 0,-12 5 1,24-8-735,-1 0 1,0 0-1,0 0 0,0 0 1,0 1-1,0-1 1,0 0-1,0 0 1,0 0-1,0 0 0,0 0 1,0 0-1,0 0 1,0 0-1,0 0 1,0 0-1,0 0 0,1 0 1,-1 0-1,0 0 1,0 0-1,0 0 1,0 0-1,0 0 1,0 0-1,0 1 0,0-1 1,0 0-1,0 0 1,0 0-1,0 0 1,0 0-1,0 0 0,0 0 1,0 0-1,0 0 1,0 0-1,0 0 1,0 0-1,0 0 0,0 1 1,0-1-1,0 0 1,0 0-1,0 0 1,-1 0-1,1 0 1,0 0-1,0 0 0,0 0 1,0 0-1,0 0 1,0 0-1,0 0 1,0 0-1,0 0 0,0 0 1,0 0-1,0 0 1,0 0-1,0 0 1,11 2 1105,14-2-561,159-16 397,301 12-1,-477 5-1032,-4-2-26,0 1 0,0 0 0,0 0 0,0 1 0,0-1 0,0 1 0,-1 0 0,1 0 0,7 3 0,-11-3-31,1 1 0,-1-1 0,0 0 0,0 1 0,0-1 0,0 0 0,0 1 0,0-1 0,0 0 0,0 1 0,-1-1 0,1 0 0,0 1 0,-1-1 0,1 0 0,-1 0 0,0 1 0,1-1 0,-1 0 0,0 0 0,0 0 0,1 0 0,-1 0 0,0 0 0,0 0 0,-2 1 0,-28 21-1212,9-12-203,0-1 0,-39 11 0,13-7-895</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7:46.229"/>
    </inkml:context>
    <inkml:brush xml:id="br0">
      <inkml:brushProperty name="width" value="0.035" units="cm"/>
      <inkml:brushProperty name="height" value="0.035" units="cm"/>
    </inkml:brush>
  </inkml:definitions>
  <inkml:trace contextRef="#ctx0" brushRef="#br0">0 47 1104,'0'0'1648,"6"1"4541,11 0-5201,64-17 261,148-9 1,85 18 77,-315 9-2381,6 4 172,-3-5 473,0 1 1,0 0-1,0 0 0,0 0 0,-1 1 0,1-1 1,-1 0-1,1 1 0,-1-1 0,1 4 1,0 3-2219</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7:49.376"/>
    </inkml:context>
    <inkml:brush xml:id="br0">
      <inkml:brushProperty name="width" value="0.035" units="cm"/>
      <inkml:brushProperty name="height" value="0.035" units="cm"/>
    </inkml:brush>
  </inkml:definitions>
  <inkml:trace contextRef="#ctx0" brushRef="#br0">18 265 1116,'1'-15'2738,"0"13"-2444,-1 0 0,0 0 0,0 0 0,1 0-1,-1 1 1,0-1 0,-1 0 0,1 0 0,0 0 0,0 0 0,-1 1-1,1-1 1,-1 0 0,1 0 0,-1 1 0,0-1 0,0 0 0,0 1-1,0-1 1,0 1 0,-2-3 0,2 3-150,0 1 0,1-1 1,-1 1-1,1-1 0,-1 1 0,1-1 1,-1 1-1,1-1 0,-1 0 0,1 1 1,0-1-1,-1 1 0,1-1 0,0 0 1,-1 0-1,1 1 0,0-1 0,0 0 1,0 1-1,0-1 0,0 0 0,0 0 1,0 1-1,0-1 0,0 0 0,0 0 1,0 1-1,1-2 0,-1 0-45,2 0 1,-1 0-1,0 0 1,0 0-1,0 0 0,1 1 1,-1-1-1,1 1 0,0-1 1,1-1-1,5-3-89,1 1 0,0-1 0,15-6 0,29-8-29,0 2 0,58-11 0,118-14-267,-145 28-185,-64 12 165,-1-1-557,1 1-1,20-1 1,-50 7-3341,-8 5 2447,-1 0 895,-17 5-1032</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7:49.798"/>
    </inkml:context>
    <inkml:brush xml:id="br0">
      <inkml:brushProperty name="width" value="0.035" units="cm"/>
      <inkml:brushProperty name="height" value="0.035" units="cm"/>
    </inkml:brush>
  </inkml:definitions>
  <inkml:trace contextRef="#ctx0" brushRef="#br0">26 86 1572,'-8'0'1677,"-10"0"4266,32-4-1476,176-32-4186,199 7-198,-252 22-211,-111 4-365,-24 2-380,-16 2-289,-216 40-1004,67-10 1864,120-24 383,9 0 94,-1-2 1,0-1-1,-1-2 0,-43-3 1,93-2 4095,18-9-3502,1 0-983,46-10 71,0 5 0,1 2 0,1 4 0,0 4 0,121 4 0,-130 10-1337,-66-6 866,-1 0 0,1 1 0,0 0 0,0 0 0,-1 0 0,1 1 0,-1 0 0,0 0 0,8 6 0,2 7-3491</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5:36.568"/>
    </inkml:context>
    <inkml:brush xml:id="br0">
      <inkml:brushProperty name="width" value="0.035" units="cm"/>
      <inkml:brushProperty name="height" value="0.035" units="cm"/>
    </inkml:brush>
  </inkml:definitions>
  <inkml:trace contextRef="#ctx0" brushRef="#br0">33 47 2952,'-9'-6'4105,"-6"-3"-2507,15 9-1485,-1 0 0,1 0 0,0-1 0,0 1-1,0 0 1,0 0 0,0 0 0,-1 0 0,1 0 0,0 0 0,0 0 0,0 0 0,-1 0 0,1 0-1,0-1 1,0 1 0,0 0 0,0 0 0,-1 0 0,1 0 0,0 0 0,0 0 0,0 0 0,-1 1-1,1-1 1,0 0 0,0 0 0,0 0 0,-1 0 0,1 0 0,0 0 0,0 0 0,0 0 0,0 0-1,-1 0 1,1 1 0,0-1 0,0 0 0,0 0 0,0 0 0,0 0 0,0 0 0,-1 1 0,1-1-1,0 0 1,0 0 0,0 0 0,0 1 0,0-1 0,0 0 0,0 0 0,0 0 0,0 0 0,0 1-1,0-1 1,31 0 4010,236-25-3567,383 15-4,-556 14-459,173 12 84,-55-1-323,-239-11-5220,-11 11 2462,0-1-385,1-4-848</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7:50.294"/>
    </inkml:context>
    <inkml:brush xml:id="br0">
      <inkml:brushProperty name="width" value="0.035" units="cm"/>
      <inkml:brushProperty name="height" value="0.035" units="cm"/>
    </inkml:brush>
  </inkml:definitions>
  <inkml:trace contextRef="#ctx0" brushRef="#br0">1 116 1800,'3'-2'8650,"5"-1"-4455,44-19-3694,27 3-518,0 3-1,92-5 1,-28 3-418,-111 13 99,-11 1-1214,36-1 0,-52 6-484,-17 0-6107</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7:50.742"/>
    </inkml:context>
    <inkml:brush xml:id="br0">
      <inkml:brushProperty name="width" value="0.035" units="cm"/>
      <inkml:brushProperty name="height" value="0.035" units="cm"/>
    </inkml:brush>
  </inkml:definitions>
  <inkml:trace contextRef="#ctx0" brushRef="#br0">18 171 2424,'-14'-36'10608,"13"31"-10047,0 0-1,0-1 0,1 1 1,0 0-1,0-9 0,1 11-524,-1 0 0,0 1 0,1-1 0,0 0 0,0 1 0,-1-1 0,1 0 0,1 1 0,-1-1 0,0 1 0,1 0 0,-1-1 0,1 1 0,0 0 0,0 0 0,-1 0 0,2 0 0,-1 0 0,0 1 0,0-1 0,0 0 0,1 1 0,-1 0 0,1 0 0,-1-1 0,5 0 0,24-5-206,1 2 1,1 1 0,-1 1-1,1 2 1,53 4 0,53-2-336,-132-1 753,1-2-1411,-10-3-3446,-3-2 195,1 1 907</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7:51.660"/>
    </inkml:context>
    <inkml:brush xml:id="br0">
      <inkml:brushProperty name="width" value="0.035" units="cm"/>
      <inkml:brushProperty name="height" value="0.035" units="cm"/>
    </inkml:brush>
  </inkml:definitions>
  <inkml:trace contextRef="#ctx0" brushRef="#br0">70 0 624,'0'3'9305,"-1"7"-3611,0-10-5767,1 0 0,-1 0-1,1-1 1,-1 1-1,0 0 1,1 0 0,-1 0-1,1-1 1,-1 1-1,0 0 1,1 0 0,-1 0-1,1 0 1,-1 0-1,0 0 1,1 0 0,-1 1-1,1-1 1,-1 0-1,0 0 1,1 0 0,-2 1-1,-14 15-2858,-9 17-2178,12-15 517</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7:54.261"/>
    </inkml:context>
    <inkml:brush xml:id="br0">
      <inkml:brushProperty name="width" value="0.035" units="cm"/>
      <inkml:brushProperty name="height" value="0.035" units="cm"/>
    </inkml:brush>
  </inkml:definitions>
  <inkml:trace contextRef="#ctx0" brushRef="#br0">3954 4786 2964,'-2'-9'3030,"-7"-21"2834,8 26-5561,-1 0 0,1 0 0,-1 0 0,0 1 0,-1-1 0,1 0 0,-1 1 0,-4-6 0,0 2-193,0 1 0,-1 0-1,1 0 1,-1 1 0,0 0-1,0 0 1,-14-5-1,5 5 82,1 0 0,-1 0 0,-23-1-1,-234-10-127,193 14-54,-203 16-44,3 0 326,-118-22-126,203 4 177,1-8 0,-326-63 0,248 24 44,-3 3-284,180 32-83,65 13 47,0-2-1,0-1 0,1-2 0,-54-20 1,-14-15 38,53 24-52,1-1 0,1-2-1,1-1 1,-42-33 0,37 18 11,1-2 0,3-3 0,-67-83 0,101 113-77,1-1 0,0 1 0,1-1 0,0-1 0,2 1 1,-1-1-1,2 0 0,0-1 0,0 1 0,2-1 0,-2-20 0,3-18-73,2 1 0,8-55 0,1-10 20,-7 91 25,2 0 0,0 1 1,2 0-1,1 1 0,21-46 1,4-14 110,-23 54-71,92-239-227,-76 220 109,3 1 0,48-62 1,-41 61 242,50-90 0,-41 61-306,101-134 1,-86 131 209,53-94 0,-110 170-21,24-44-71,2 1-1,52-67 1,75-93-50,-82 106 76,34-43-41,191-198 1,32-21 223,-306 338-239,0 2 0,2 1 0,1 1 0,48-31 0,27-12-70,59-39 496,-162 105-332,34-24 11,-1-1 1,-1-2-1,49-51 0,-70 68-41,-3 4-71,-15 3-475,7 3 561,-1 0-15,1 0-49,0 0-1,0 0 1,-1 0 0,1 0 0,0 0-1,0 0 1,0 0 0,-1 0 0,1-1-1,0 1 1,0 0 0,-1 0-1,1 0 1,0 1 0,0-1 0,-1 0-1,1 0 1,0 0 0,0 0 0,0 0-1,-1 0 1,1 0 0,0 0 0,0 0-1,-1 0 1,1 1 0,0-1 0,0 0-1,0 0 1,0 0 0,-1 0 0,1 1-1,0-1 1,0 0 0,0 0 0,0 0-1,0 1 1,0-1 0,-1 0 0,1 0-1,0 1 1,0-1 0,0 0 0,0 0-1,0 0 1,0 1 0,0-1-1,0 0 1,0 0 0,0 1 0,0-1-1,0 0 1,0 0 0,0 1 0,0-1-1,1 0 1,-1 0 0,0 1 0,0-1-1,0 0 1,0 0 0,0 0 0,0 0-1,1 1 1,-1-1 0,0 0 0,0 0-1,1 0 1,15 11-5048,-1-8 1305</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7:54.701"/>
    </inkml:context>
    <inkml:brush xml:id="br0">
      <inkml:brushProperty name="width" value="0.035" units="cm"/>
      <inkml:brushProperty name="height" value="0.035" units="cm"/>
    </inkml:brush>
  </inkml:definitions>
  <inkml:trace contextRef="#ctx0" brushRef="#br0">35 107 3668,'-12'-25'3068,"9"20"-2839,0 1-1,0-1 0,1 0 0,0 1 0,0-1 0,0 0 1,0 0-1,1 0 0,0-1 0,0 1 0,1 0 1,-1 0-1,1-6 0,1 10-260,0 0 1,0 1-1,1-1 1,-1 0-1,0 1 1,0-1-1,1 1 1,-1 0-1,0-1 1,0 1-1,1 0 1,-1 0-1,0 0 1,1 0-1,-1 0 1,0 0-1,1 0 1,-1 0-1,0 1 1,0-1-1,1 1 0,-1-1 1,2 1-1,6 1 45,71 6 103,0-3 0,133-10 0,-212 4-128,0 1 1,-1 0-1,1 0 0,0-1 1,0 1-1,0 0 1,0 0-1,0 0 1,0 0-1,0 0 0,0 1 1,-1-1-1,1 0 1,0 0-1,0 0 0,0 1 1,0-1-1,0 1 1,-1-1-1,1 0 0,0 1 1,0-1-1,-1 1 1,1 0-1,1 0 0,-2 2-12,1-1-1,-1 0 0,0 1 1,0-1-1,0 0 1,0 1-1,0-1 0,0 0 1,-1 4-1,1-6 28,-45 230 834,0-1-449,42-209-322,-3 26 416,0 47 0,16-45-3214,-5-35-721</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7:59.313"/>
    </inkml:context>
    <inkml:brush xml:id="br0">
      <inkml:brushProperty name="width" value="0.035" units="cm"/>
      <inkml:brushProperty name="height" value="0.035" units="cm"/>
    </inkml:brush>
  </inkml:definitions>
  <inkml:trace contextRef="#ctx0" brushRef="#br0">495 65 5757,'7'-24'2966,"-5"18"-2381,0 1-1,-1-1 0,1 0 1,0-12-1,-23 50-2252,-120 261 3010,60-138-892,36-65-195,-139 298 346,177-372-769,0 1-1,2-1 0,0 1 1,1 0-1,0 1 1,-1 32-1,4-50 119,1 1-1,0-1 1,0 1 0,0-1-1,0 1 1,0-1-1,0 1 1,0-1 0,0 1-1,0-1 1,0 1 0,0-1-1,0 0 1,1 1 0,-1-1-1,0 1 1,0-1-1,0 1 1,1-1 0,-1 1-1,0-1 1,0 0 0,1 1-1,-1-1 1,0 0 0,1 1-1,-1-1 1,0 0-1,1 1 1,-1-1 0,1 0-1,-1 0 1,1 1 0,0-1-1,0 0-108,0-1 1,0 1-1,0 0 0,0-1 0,0 1 0,0-1 0,0 0 0,0 1 1,0-1-1,0 0 0,0 1 0,0-1 0,0 0 0,0 0 0,1-1 1,15-19-2451</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8:00.372"/>
    </inkml:context>
    <inkml:brush xml:id="br0">
      <inkml:brushProperty name="width" value="0.035" units="cm"/>
      <inkml:brushProperty name="height" value="0.035" units="cm"/>
    </inkml:brush>
  </inkml:definitions>
  <inkml:trace contextRef="#ctx0" brushRef="#br0">604 192 6133,'0'-4'351,"1"1"0,0-1 0,0 1 1,0-1-1,1 1 0,-1-1 0,1 1 1,0 0-1,0 0 0,0 0 1,0 0-1,3-3 0,0 1-198,0 1 0,0 0 1,0 0-1,0 0 0,1 1 0,7-4 0,6-1-206,1 0-1,1 2 0,23-5 0,-42 10 131,96-16 119,0 4 0,103 1 0,336-5 69,-176 7-12,438 2 773,-188 4-728,574 62-290,-998-32-73,-150-19 1,0 2-1,69 27 1,-104-35 17,1 0-1,-1 1 0,0-1 1,0 1-1,-1 0 0,1 0 1,0 0-1,-1 0 0,1 0 1,-1 0-1,1 0 0,-1 0 1,0 1-1,0-1 0,0 0 0,1 5 1,10 46-120,-7-30 124,9 29 115,2-1 1,3-1 0,2-1-1,2 0 1,36 55 0,-28-53-70,76 130-3,-84-138-75,-2 1-1,19 60 0,-37-95 60,0 0 0,-1 1-1,-1-1 1,1 0 0,-1 1 0,-1-1 0,0 1-1,0-1 1,-2 12 0,1-17 51,0 1 0,0-1 0,-1 0 0,1 0 0,-1 0 0,0-1 0,0 1 0,0 0 0,0-1 0,-1 1 0,1-1 1,-1 0-1,0 0 0,0 0 0,0 0 0,-1 0 0,1-1 0,-1 1 0,1-1 0,-1 0 0,0 0 0,-7 2 0,-19 6 213,0-2 0,0-1 0,-54 4 0,-101-2-78,141-8-74,-286 5 86,26-5 91,-516-65 0,714 49-241,-624-84 55,-2 33-60,454 53-37,-335-24 196,420 24-252,-2 7 1,1 10 0,-214 30-1,402-33-3,-48 5 256,52-5-251,0-1 0,0 1 1,0-1-1,0 0 0,0 0 0,0 0 0,0 0 0,0 0 1,0-1-1,0 1 0,0 0 0,0-1 0,-2 0 0,9 5-6194,-1 2 3678</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8:10.744"/>
    </inkml:context>
    <inkml:brush xml:id="br0">
      <inkml:brushProperty name="width" value="0.035" units="cm"/>
      <inkml:brushProperty name="height" value="0.035" units="cm"/>
    </inkml:brush>
  </inkml:definitions>
  <inkml:trace contextRef="#ctx0" brushRef="#br0">2 39 900,'-1'-17'2547,"2"4"4687,19 8-3136,63 1-3578,134 10 0,84 28-488,-206-22 6,-57-8-34,-21-3 20,-1 0 0,1 2-1,20 5 1,-37-8-85,0 0-1,0 0 0,0 0 1,0 1-1,0-1 0,0 0 1,1 0-1,-1 0 1,0 0-1,0 0 0,0 1 1,0-1-1,0 0 0,0 0 1,0 0-1,0 0 1,0 1-1,0-1 0,0 0 1,0 0-1,0 0 0,0 0 1,0 0-1,0 1 1,0-1-1,0 0 0,0 0 1,0 0-1,0 0 0,-1 0 1,1 1-1,0-1 1,0 0-1,0 0 0,0 0 1,0 0-1,0 0 0,0 0 1,0 1-1,-1-1 1,1 0-1,0 0 0,0 0 1,0 0-1,0 0 1,0 0-1,-1 0 0,1 0 1,0 0-1,0 0 0,0 0 1,0 0-1,-1 0 1,-16 11-1507,-25 8-330,12-10 194,0-2 1,-40 3-1,17-4-452</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8:11.196"/>
    </inkml:context>
    <inkml:brush xml:id="br0">
      <inkml:brushProperty name="width" value="0.035" units="cm"/>
      <inkml:brushProperty name="height" value="0.035" units="cm"/>
    </inkml:brush>
  </inkml:definitions>
  <inkml:trace contextRef="#ctx0" brushRef="#br0">53 5 900,'-53'-5'6307,"123"14"1388,42-2-5713,36 3-2102,-127-8 144,382 57-14,-398-57-114,-6-1 142,-8 0 260,7 0-152,4-1-44,-11 0-7533,-15 7 4849,8 0 65</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8:17.604"/>
    </inkml:context>
    <inkml:brush xml:id="br0">
      <inkml:brushProperty name="width" value="0.035" units="cm"/>
      <inkml:brushProperty name="height" value="0.035" units="cm"/>
    </inkml:brush>
  </inkml:definitions>
  <inkml:trace contextRef="#ctx0" brushRef="#br0">37 1 528,'-1'1'7111,"-1"1"-6919,-8 11 999,7 1 5276,2 3-8503,0 0 0,-7 33 1,-2-19-2739</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5:37.301"/>
    </inkml:context>
    <inkml:brush xml:id="br0">
      <inkml:brushProperty name="width" value="0.035" units="cm"/>
      <inkml:brushProperty name="height" value="0.035" units="cm"/>
    </inkml:brush>
  </inkml:definitions>
  <inkml:trace contextRef="#ctx0" brushRef="#br0">47 17 2604,'-16'0'5549,"14"0"-5260,0 0 1,0 0-1,0 0 0,0 0 1,0 0-1,0 0 0,0 1 1,0-1-1,0 0 0,0 1 1,1 0-1,-1-1 0,0 1 1,-2 1 755,9-1-455,0 0 0,-1 0 0,1 0 0,0-1 0,0 0 1,7-1-1,713-24 1536,-167 63-1701,-493-31-404,126 11 407,-188-17-440,-4 0 38,-8 0 59,6-1-66,5 0-46,-7-1-1608,5 0 1452,-1 1-1,1 0 1,0 0-1,-1 0 1,1 0 0,0 0-1,-1-1 1,1 1-1,-1 0 1,1 0-1,0 0 1,-1 0-1,1 0 1,0 0-1,-1 0 1,1 0-1,-1 0 1,1 1 0,0-1-1,-1 0 1,1 0-1,0 0 1,-1 0-1,1 0 1,0 1-1,-1-1 1,1 0-1,0 0 1,-1 1-1,1-1 1,0 0 0,0 0-1,-1 1 1,1 0-1,-11 6-2225,0 0-1480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8:18.599"/>
    </inkml:context>
    <inkml:brush xml:id="br0">
      <inkml:brushProperty name="width" value="0.035" units="cm"/>
      <inkml:brushProperty name="height" value="0.035" units="cm"/>
    </inkml:brush>
  </inkml:definitions>
  <inkml:trace contextRef="#ctx0" brushRef="#br0">0 0 5533,'14'8'9477,"-6"-4"-9419,1-1 1,0 0 0,1 0-1,-1-1 1,15 2-1,115 16 192,48 12-1978,-182-32 1596,0 1-185,0-1-1,-1 1 0,1 0 0,0 0 0,0 0 0,-1 1 0,1-1 1,-1 1-1,6 3 0,-7 1-2278,-7 0-1161</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8:19.018"/>
    </inkml:context>
    <inkml:brush xml:id="br0">
      <inkml:brushProperty name="width" value="0.035" units="cm"/>
      <inkml:brushProperty name="height" value="0.035" units="cm"/>
    </inkml:brush>
  </inkml:definitions>
  <inkml:trace contextRef="#ctx0" brushRef="#br0">0 11 3992,'0'-10'7347,"9"15"-6734,8 5-640,15 1 426,1-1-1,0-1 0,65 7 1,105-6-859,-180-5-3230,-16-2-945</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8:19.421"/>
    </inkml:context>
    <inkml:brush xml:id="br0">
      <inkml:brushProperty name="width" value="0.035" units="cm"/>
      <inkml:brushProperty name="height" value="0.035" units="cm"/>
    </inkml:brush>
  </inkml:definitions>
  <inkml:trace contextRef="#ctx0" brushRef="#br0">4 3 1992,'-4'-2'9164,"17"7"-8839,171 25 1544,-66-14-1470,-91-11-292,-9-1-44,0-1 0,24 1 0,-43-2-1042,-10 15-6681,0-10 5522</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8:20.138"/>
    </inkml:context>
    <inkml:brush xml:id="br0">
      <inkml:brushProperty name="width" value="0.035" units="cm"/>
      <inkml:brushProperty name="height" value="0.035" units="cm"/>
    </inkml:brush>
  </inkml:definitions>
  <inkml:trace contextRef="#ctx0" brushRef="#br0">1 49 8569,'2'-18'5447,"7"9"-4363,-6 8-1203,1 1 0,-1-1 0,1 1 0,-1 0 1,0 0-1,1 0 0,6 1 0,-8-1 217,267 43-419,-183-23 347,0 4 1,-2 3-1,115 55 1,-187-76 7,-3-3 65,-1 1 1,0 0 0,1 0-1,-2 1 1,14 9-1,-29-29 4692,-5-23-4484,4 10-202,-23-49-177,2 26-642,28 49 478,1 0 0,-1 0 0,0 0 0,0 0 0,1 0 0,-1 0 1,-1 0-1,1 0 0,0 1 0,0-1 0,-1 1 0,1 0 0,0 0 0,-5-2 1,-36-11-6011,43 14 6166,-25-6-4536</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0:10.360"/>
    </inkml:context>
    <inkml:brush xml:id="br0">
      <inkml:brushProperty name="width" value="0.035" units="cm"/>
      <inkml:brushProperty name="height" value="0.035" units="cm"/>
    </inkml:brush>
  </inkml:definitions>
  <inkml:trace contextRef="#ctx0" brushRef="#br0">25 93 1476,'-3'-10'192,"1"2"300,1-4 816,-6-6-960,0 3-204,4 4-60,1 3-24,2 3 12,2 1-72,0 3-120,4 2-180,8 4 132,9 4 36,9 4 12,6 8-792,4 1-744</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0:10.752"/>
    </inkml:context>
    <inkml:brush xml:id="br0">
      <inkml:brushProperty name="width" value="0.035" units="cm"/>
      <inkml:brushProperty name="height" value="0.035" units="cm"/>
    </inkml:brush>
  </inkml:definitions>
  <inkml:trace contextRef="#ctx0" brushRef="#br0">24 92 3592,'-2'-18'768,"0"6"-768,-1-1 444,-2-12 84,-2 12-476,6 3-52,-1 10-432,0 5-72,2 7 96,2 4-60,6 4-300,2 5-624</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0:19.616"/>
    </inkml:context>
    <inkml:brush xml:id="br0">
      <inkml:brushProperty name="width" value="0.035" units="cm"/>
      <inkml:brushProperty name="height" value="0.035" units="cm"/>
    </inkml:brush>
  </inkml:definitions>
  <inkml:trace contextRef="#ctx0" brushRef="#br0">560 65 2736,'-3'-18'4225,"4"-8"-2699,-1 5-28,-34 68-214,-329 530 1005,355-562-2236,-40 61 22,29-48-206,1 1-1,1 1 0,2 0 0,-19 52 0,34-81 70,-1 0 0,1-1 0,0 1 0,0 0 0,-1-1-1,1 1 1,0 0 0,0 0 0,0-1 0,0 1 0,0 0 0,0 0 0,0-1 0,0 1-1,0 0 1,1 0 0,-1-1 0,0 1 0,0 0 0,1 0 0,-1-1 0,0 1 0,1 0-1,-1-1 1,0 1 0,1-1 0,0 2 0,0-2-30,0 1-1,0-1 1,0 0 0,1 1 0,-1-1-1,0 0 1,0 0 0,0 1 0,0-1-1,1 0 1,-1 0 0,0 0 0,0-1-1,0 1 1,2 0 0,42-17-1517,72-46-2976,-71 38 2459</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0:20.287"/>
    </inkml:context>
    <inkml:brush xml:id="br0">
      <inkml:brushProperty name="width" value="0.035" units="cm"/>
      <inkml:brushProperty name="height" value="0.035" units="cm"/>
    </inkml:brush>
  </inkml:definitions>
  <inkml:trace contextRef="#ctx0" brushRef="#br0">657 153 852,'2'-2'290,"0"-1"-1,0 0 1,0 0 0,-1 0-1,0-1 1,1 1 0,-1 0-1,0 0 1,-1-1 0,1 1-1,-1-1 1,1 1-1,-1 0 1,0-1 0,0 1-1,-1-1 1,1 1 0,-1-1-1,0-3 1,0 5-233,0 0 0,0 0 0,-1 0 0,1 0 0,0 0 0,-1 0 0,1 0 0,-1 1 0,1-1 0,-1 0 0,0 1-1,0 0 1,0-1 0,0 1 0,0 0 0,0 0 0,0 0 0,0 0 0,-1 0 0,1 1 0,0-1 0,0 0 0,-1 1 0,1 0 0,0 0 0,-1 0 0,1 0 0,-4 0 0,-13 2 90,0 1 1,1 1-1,-1 0 0,1 2 1,0 0-1,0 1 0,1 0 1,0 2-1,-31 19 1,13-3 51,2 0 0,0 2 0,-40 44 1,49-45-178,1 1 0,0 1 1,3 1-1,0 1 0,2 0 1,1 2-1,1 0 1,2 1-1,1 0 0,2 1 1,1 0-1,-5 41 0,14-69-8,0 0 0,1-1 0,0 1-1,0 0 1,0 0 0,1 0 0,0-1-1,0 1 1,0 0 0,1-1 0,0 1-1,0-1 1,0 0 0,1 1 0,0-1-1,0 0 1,6 7 0,-4-6 89,1-1 1,-1 0-1,1 0 1,1-1-1,-1 0 1,1 0 0,-1 0-1,1-1 1,0 0-1,0 0 1,0-1-1,1 0 1,7 1-1,13 2 65,0-2 0,1-1 1,-1-2-1,1 0 0,-1-2 0,0-1 0,0-1 0,0-2 0,0-1 1,-1-1-1,0-1 0,0-1 0,-1-1 0,-1-2 0,26-17 0,-34 18-72,-2 0-1,0-1 1,0-1-1,-2 0 1,0-1-1,0-1 1,-1 0-1,-1-1 1,-1 0-1,0 0 1,-1-1-1,-1 0 1,-1-1-1,-1 0 0,7-32 1,-5 12-22,-3 0-1,-1-1 1,-2 1-1,-1-1 1,-2 1 0,-13-79-1,11 104-89,0 0 0,0 0 0,-1 0-1,-9-17 1,12 27-24,-1 1 0,1-1 0,-1 1 0,0 0 0,0 0 0,-1 0 0,1 0 0,-1 0 0,1 0 0,-1 1 0,0-1 0,0 1 0,0 0 0,0 0 0,-1 0 0,1 0 0,-1 1 0,1-1 0,-1 1 0,1 0 0,-1 0 0,-4-1 0,0 2-154,1 0-1,-1 0 0,1 1 1,0 0-1,-15 5 0,-32 11-974,1 2-1,-78 41 1,56-24-52,-171 72-3568</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0:23.884"/>
    </inkml:context>
    <inkml:brush xml:id="br0">
      <inkml:brushProperty name="width" value="0.035" units="cm"/>
      <inkml:brushProperty name="height" value="0.035" units="cm"/>
    </inkml:brush>
  </inkml:definitions>
  <inkml:trace contextRef="#ctx0" brushRef="#br0">317 390 5769,'-6'-8'841,"0"-1"0,0 1 0,0 1 1,-8-8-1,15 15-900,1 0 1,0 0-1,-1 0 1,1 0-1,0 0 0,-1-1 1,1 1-1,0 0 1,-1-1-1,1 1 1,-1-1-1,1 0 0,-1 0 1,1 0-1,-1 1 1,1-1-1,-1 0 1,0-1-1,0 1 0,1 0 1,0-2-1,9-8 1244,-21 15 42,1 1-1545,14-8 485,21-20 238,-15 10-340,-1-1 0,-1 0 1,-1-1-1,0 1 0,11-32 1,-21 43-12,-6 7-607,-7 9-17,-16 22 598,21-25-35,1-1 1,0 2-1,1-1 1,0 1 0,-9 19-1,16-30-4,1 0 1,0 1-1,-1-1 0,1 1 0,0-1 0,0 1 0,-1-1 0,1 1 0,0-1 0,0 0 1,0 1-1,0-1 0,0 1 0,0-1 0,0 1 0,0 0 0,0-1 0,0 1 0,0-1 1,0 1-1,0-1 0,0 1 0,0-1 0,0 0 0,0 1 0,1-1 0,-1 1 0,0-1 1,0 1-1,1-1 0,-1 1 0,0-1 0,1 0 0,-1 1 0,19-3 196,21-18 356,-10 0-353,29-25 0,-50 37-115,0 0 0,-1 0 0,0-1 0,0 0 0,-1 0 0,0-1 0,7-14 0,-14 24-71,0 0 0,0 0 0,0 0 0,0 0-1,0 0 1,0 0 0,-1 0 0,1 0 0,0 0 0,0 0 0,0 0 0,0 0-1,0 0 1,0 0 0,-1 0 0,1 0 0,0 0 0,0-1 0,0 1 0,0 0-1,0 0 1,0 0 0,0 0 0,0 0 0,0 0 0,0 0 0,-1 0 0,1 0-1,0-1 1,0 1 0,0 0 0,0 0 0,0 0 0,0 0 0,0 0 0,0 0-1,0-1 1,0 1 0,0 0 0,0 0 0,0 0 0,0 0 0,0 0 0,0 0-1,0 0 1,0-1 0,0 1 0,0 0 0,0 0 0,0 0 0,1 0-1,-1 0 1,0 0 0,0-1 0,-16 13-304,-19 20 55,12-9 185,10-13 34,1 2-1,1 0 0,0 0 1,0 1-1,2 0 1,-13 20-1,22-32 22,0-1 1,0 0-1,0 1 0,-1-1 1,1 0-1,0 1 1,0-1-1,0 0 0,0 0 1,0 1-1,0-1 0,0 0 1,0 1-1,0-1 1,0 0-1,0 1 0,0-1 1,0 0-1,0 1 0,0-1 1,0 0-1,0 1 0,0-1 1,0 0-1,0 1 1,0-1-1,1 0 0,-1 1 1,0-1-1,0 0 0,0 0 1,1 1-1,-1-1 0,0 0 1,0 0-1,1 1 1,-1-1-1,0 0 0,0 0 1,1 0-1,-1 0 0,0 1 1,1-1-1,-1 0 1,0 0-1,1 0 0,-1 0 1,0 0-1,1 0 0,-1 0 1,0 0-1,1 0 0,-1 0 1,0 0-1,1 0 1,-1 0-1,0 0 0,1 0 1,-1 0-1,0-1 0,1 1 1,-1 0-1,1 0 0,22-7 312,3-6-149,-2 0 0,0-2 0,-1 0 0,0-2 0,-1-1 0,30-32 0,-44 40 41,-19 14-684,-19 16-48,-129 128 602,174-165 24,-1-1 0,0 0 0,-1-1 0,-1-1-1,-1 0 1,9-24 0,-12 27-8,-1 0 0,9-33 0,-15 44-72,1-1 0,-1 1 1,0-1-1,-1 1 0,1 0 0,-1-1 0,-1 1 0,1-1 0,-1 1 0,0-1 0,-4-9 0,5 14-29,-1 1 0,1 0 0,-1-1 0,0 1 0,0 0 0,0 0 0,0-1 0,0 1 0,0 0 0,0 0 0,0 0 0,0 0 0,0 0 0,0 0 0,-1 1 0,1-1 0,0 0 0,-1 1 1,1-1-1,0 0 0,-1 1 0,1 0 0,-1-1 0,1 1 0,-1 0 0,1 0 0,-1 0 0,1 0 0,-1 0 0,1 0 0,-1 0 0,1 0 0,-1 1 0,1-1 0,-1 1 0,1-1 0,-2 1 0,-6 3-125,0 0 0,0 1 0,1-1-1,-12 10 1,19-14 144,-28 22-64,2 0 0,0 2-1,1 2 1,-32 39 0,20-16 356,-54 92 0,91-138-288,-22 36 225,-31 73-1,50-101-214,0 0-1,1 0 1,0 0-1,0 0 0,1 0 1,1 0-1,0 1 0,0-1 1,1 1-1,1-1 1,0 1-1,4 16 0,-4-23-6,0-1 0,1 1 0,0-1-1,0 0 1,0 1 0,0-1-1,1 0 1,-1 0 0,1-1 0,0 1-1,0 0 1,1-1 0,-1 0-1,1 0 1,0 0 0,6 4 0,-4-4 40,0 0 0,1-1 0,-1 0 1,0 0-1,1-1 0,-1 0 0,1 0 1,-1 0-1,1-1 0,11 0 1,6-3-96,-1-1 0,0-1 0,1-2 0,-2 0 0,34-15 0,-7 1-1160,45-29 1,-67 34-1290,34-28 1,-25 12-1782</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0:24.382"/>
    </inkml:context>
    <inkml:brush xml:id="br0">
      <inkml:brushProperty name="width" value="0.035" units="cm"/>
      <inkml:brushProperty name="height" value="0.035" units="cm"/>
    </inkml:brush>
  </inkml:definitions>
  <inkml:trace contextRef="#ctx0" brushRef="#br0">23 105 4580,'-3'-3'2015,"-16"-20"3421,19 20-5416,31 6 318,13-6-28,1-3 0,-1-1 0,-1-2 0,61-21 0,-81 24-496,-6-1-449,-14 5 325,0 1 1,0 0-1,1-1 1,-1 1-1,0 0 1,1 0-1,-1 1 1,1-1 0,-1 1-1,1 0 1,-1 0-1,7 0 1,-10 0 229,0 0 1,0 0 0,0 0-1,1 1 1,-1-1 0,0 0-1,0 0 1,0 0-1,0 0 1,1 0 0,-1 0-1,0 0 1,0 1 0,0-1-1,0 0 1,0 0 0,0 0-1,1 0 1,-1 1-1,0-1 1,0 0 0,0 0-1,0 0 1,0 1 0,0-1-1,0 0 1,0 0-1,0 0 1,0 1 0,0-1-1,0 0 1,0 0 0,0 0-1,0 1 1,0-1-1,0 0 1,0 0 0,0 0-1,0 1 1,0-1 0,0 0-1,0 0 1,-1 0 0,-3 8-1916</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5:45.166"/>
    </inkml:context>
    <inkml:brush xml:id="br0">
      <inkml:brushProperty name="width" value="0.035" units="cm"/>
      <inkml:brushProperty name="height" value="0.035" units="cm"/>
    </inkml:brush>
  </inkml:definitions>
  <inkml:trace contextRef="#ctx0" brushRef="#br0">1 102 7617,'4'-17'6447,"-3"16"-6440,0 0 1,0 0-1,1 0 0,-1 0 0,1 0 1,-1 0-1,1 1 0,-1-1 0,1 0 0,-1 1 1,1-1-1,2 0 0,4-1 426,53-17-308,1 3-1,83-11 0,-104 22-431,0 2-1,-1 1 0,1 3 0,70 9 0,-98-8-289,0 1 0,0 0 0,-1 1 1,1 1-1,-1 0 0,14 7 0,5 12-3362</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0:24.805"/>
    </inkml:context>
    <inkml:brush xml:id="br0">
      <inkml:brushProperty name="width" value="0.035" units="cm"/>
      <inkml:brushProperty name="height" value="0.035" units="cm"/>
    </inkml:brush>
  </inkml:definitions>
  <inkml:trace contextRef="#ctx0" brushRef="#br0">15 139 4804,'-6'-6'2761,"-3"-8"1322,9 14-4082,0 0 1,1-1-1,-1 1 0,0-1 1,0 1-1,0-1 1,0 1-1,1 0 0,-1-1 1,0 1-1,0 0 1,1-1-1,-1 1 0,0 0 1,0-1-1,1 1 0,-1 0 1,1-1-1,-1 1 1,0 0-1,1 0 0,-1 0 1,0-1-1,1 1 0,-1 0 1,1 0-1,-1 0 1,1 0-1,-1 0 0,0 0 1,1 0-1,-1 0 1,1 0-1,-1 0 0,1 0 1,0 0-1,176-41 1902,-71 14-1510,-44 11-394,-39 9-34,0 1 0,0 1 0,1 1 0,28-1 0,-52 5-115,0 1 0,-1-1 0,1 0-1,0 0 1,0 1 0,-1-1 0,1 0 0,0 0-1,0 1 1,0-1 0,0 0 0,-1 1 0,1-1-1,0 0 1,0 1 0,0-1 0,0 0 0,0 1-1,0-1 1,0 0 0,0 1 0,0-1 0,0 0-1,0 1 1,0-1 0,0 0 0,0 1 0,0-1-1,0 0 1,0 1 0,0-1 0,1 0 0,-1 0-1,0 1 1,0-1 0,0 0 0,1 1 0,-1-1-1,0 0 1,0 0 0,1 1 0,-1-1 0,4 4-2571</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0:25.336"/>
    </inkml:context>
    <inkml:brush xml:id="br0">
      <inkml:brushProperty name="width" value="0.035" units="cm"/>
      <inkml:brushProperty name="height" value="0.035" units="cm"/>
    </inkml:brush>
  </inkml:definitions>
  <inkml:trace contextRef="#ctx0" brushRef="#br0">414 13 5068,'0'-11'5839,"1"10"-4785,-3 10-1306,-100 254 2729,37-105-2002,5 6-344,26-63 253,-5-2 0,-70 130-1,106-219-165,11-13-2083,17-17-2981,-24 19 4619,29-29-5660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0:29.798"/>
    </inkml:context>
    <inkml:brush xml:id="br0">
      <inkml:brushProperty name="width" value="0.035" units="cm"/>
      <inkml:brushProperty name="height" value="0.035" units="cm"/>
    </inkml:brush>
  </inkml:definitions>
  <inkml:trace contextRef="#ctx0" brushRef="#br0">662 48 1860,'0'-3'563,"0"0"0,0 0 1,0 0-1,0 0 0,0 0 0,1 0 0,-1 0 0,1 0 0,0 0 0,0 0 0,0 1 1,0-1-1,1 0 0,2-4 0,-12 33 1687,-6 5-1811,-3-1 0,0 0 0,-31 40-1,17-26-261,-179 234 478,165-228-500,-2-1 1,-3-3 0,-61 45 0,97-81-213,-47 39-3092,68-61-2495,5-10 1035</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0:32.088"/>
    </inkml:context>
    <inkml:brush xml:id="br0">
      <inkml:brushProperty name="width" value="0.035" units="cm"/>
      <inkml:brushProperty name="height" value="0.035" units="cm"/>
    </inkml:brush>
  </inkml:definitions>
  <inkml:trace contextRef="#ctx0" brushRef="#br0">239 321 936,'0'-4'5399,"-2"-8"-1309,-6 3-2758,5 7-1287,0 0 1,0 0-1,0 0 0,1 0 1,-1 0-1,1-1 0,-1 1 1,1-1-1,0 0 1,0 1-1,0-1 0,0 0 1,0 0-1,1-1 0,0 1 1,-1 0-1,1 0 0,0-1 1,0 1-1,1 0 0,-1-1 1,1 1-1,0-1 0,0 1 1,0-1-1,0 1 0,1-1 1,-1 1-1,1-1 0,0 1 1,1-5-1,2-1-53,0 1 0,1-1-1,0 1 1,0 0 0,1 0 0,0 0-1,1 1 1,-1 0 0,1 0-1,10-7 1,-1 2-45,0 0 0,1 0 0,1 2 0,0 0 0,0 1 0,1 1 0,0 1 0,0 0 0,35-6 0,-51 12 30,0 0-1,0 1 0,0-1 1,0 1-1,0 0 1,0 0-1,0 0 1,0 1-1,0-1 0,0 1 1,-1-1-1,1 1 1,0 0-1,0 0 1,0 0-1,-1 0 0,1 1 1,0-1-1,-1 1 1,1 0-1,-1 0 1,0 0-1,1 0 0,-1 0 1,0 0-1,0 0 1,-1 1-1,1-1 1,0 1-1,1 2 0,-1 1 45,0 1-1,0-1 0,-1 1 0,0 0 0,0-1 1,0 1-1,-1 0 0,0 0 0,0 0 1,-1-1-1,0 1 0,-2 10 0,-1-5 49,1-1-1,-2 1 1,1-1 0,-2 0-1,1 0 1,-14 18-1,-52 58 195,28-37-308,-118 120 464,109-119-374,25-25-36,-3 2 16,2 1 0,0 2-1,-31 46 1,53-67 84,-4 5 279,10-15-384,0 0 1,-1 0 0,1 0-1,0 0 1,0 0-1,0 0 1,0 1 0,0-1-1,0 0 1,0 0-1,-1 0 1,1 0 0,0 0-1,0 1 1,0-1-1,0 0 1,0 0 0,0 0-1,0 0 1,0 1-1,0-1 1,0 0 0,0 0-1,0 0 1,0 0-1,0 0 1,0 1 0,0-1-1,0 0 1,0 0-1,0 0 1,0 0 0,0 1-1,0-1 1,1 0-1,-1 0 1,0 0 0,0 0-1,0 0 1,0 1-1,0-1 1,0 0 0,0 0-1,1 0 1,-1 0-1,0 0 1,0 0 0,0 0-1,0 0 1,0 0-1,1 0 1,-1 1 0,0-1-1,0 0 1,0 0-1,1 0 1,48-4 332,1-2 1,-1-3-1,80-23 0,-50 12-265,206-43 120,-214 51-66,1 4-1,75 0 0,-133 6-78,-7 1 106,-7 3 820,-28 1-3426,-10 3-692,-20-1-2666</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0:33.849"/>
    </inkml:context>
    <inkml:brush xml:id="br0">
      <inkml:brushProperty name="width" value="0.035" units="cm"/>
      <inkml:brushProperty name="height" value="0.035" units="cm"/>
    </inkml:brush>
  </inkml:definitions>
  <inkml:trace contextRef="#ctx0" brushRef="#br0">584 29 2268,'13'-29'9360,"-13"29"-9291,-10 19 993,-5 9-516,-1-1-1,-1 0 1,-33 38-1,-70 67 21,120-132-564,-39 37 38,-2-1 1,-81 53-1,9-9-2433,74-46-1306,25-20 6</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3:06.503"/>
    </inkml:context>
    <inkml:brush xml:id="br0">
      <inkml:brushProperty name="width" value="0.035" units="cm"/>
      <inkml:brushProperty name="height" value="0.035" units="cm"/>
    </inkml:brush>
  </inkml:definitions>
  <inkml:trace contextRef="#ctx0" brushRef="#br0">20 27 4844,'-9'-25'5894,"9"25"-5873,0 0 1,0 0-1,0 0 1,0 0 0,0-1-1,0 1 1,0 0-1,-1 0 1,1 0-1,0 0 1,0 0-1,0 0 1,0 0 0,0 0-1,0 0 1,0 0-1,-1 0 1,1-1-1,0 1 1,0 0-1,0 0 1,0 0 0,0 0-1,0 0 1,-1 0-1,1 0 1,0 0-1,0 0 1,0 0-1,0 0 1,0 0 0,-1 0-1,1 0 1,0 1-1,0-1 1,0 0-1,0 0 1,0 0-1,0 0 1,0 0 0,-1 0-1,1 0 1,0 0-1,0 0 1,0 0-1,0 0 1,0 1-1,0-1 1,0 0 0,0 0-1,0 0 1,0 0-1,-1 0 1,1 0-1,0 0 1,0 1-1,0-1 1,0 0 0,0 0-1,0 0 1,0 0-1,0 0 1,0 1-1,0-1 1,0 0-1,0 0 1,0 0 0,-4 51-405,4 184 901,17 502 738,5-135-21,36 1-350,44 340-429,-101-930-450,2 33-160,-1 1 0,-3 0 0,-1 0 0,-11 52 0,14-94-2300,5-12 1231,5-17-992,8-24-2840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3:07.532"/>
    </inkml:context>
    <inkml:brush xml:id="br0">
      <inkml:brushProperty name="width" value="0.035" units="cm"/>
      <inkml:brushProperty name="height" value="0.035" units="cm"/>
    </inkml:brush>
  </inkml:definitions>
  <inkml:trace contextRef="#ctx0" brushRef="#br0">159 432 1260,'-44'-24'5021,"31"19"-4740,1 1 0,-1 1 0,0 0-1,-1 1 1,1 0 0,-24 0 0,259-17 2685,-75 4-2852,1051-99 672,-404 36 230,344 3-732,6 37 114,-331 35-85,98-4-184,672-31 258,-450 50-340,-279-2-48,-109-8 2,726 57 49,-1150-39 3,1297 122 492,-981-87-345,-180-19-95,486 4-10,-721-46-65,151 1-72,-279 9 183,181 30 0,-249-29-111,-1 1 0,44 16-1,-61-19-43,-1 1 0,0-1 0,0 1 0,-1 0 0,1 1 0,-1 0 0,0 0 0,0 0 0,0 1 0,-1 0 0,0 0 0,0 0 0,8 13 0,-2 5 30,0 1 0,13 42-1,7 53 98,-6 0-1,11 139 1,18 630 210,-34-407-91,128 1034 1010,-144-1484-1200,2 21 2,9 95 76,-15-132-144,0 1 1,-1 0-1,-1-1 0,0 1 0,-1-1 0,-8 25 1,9-36-17,0 0 0,0-1 0,-1 1 0,1-1 1,-1 0-1,0 0 0,0 0 0,0 0 0,0 0 1,-1 0-1,0-1 0,1 0 0,-1 0 0,0 0 1,-1 0-1,1-1 0,0 1 0,-1-1 0,-9 3 1,-8 3-314,-1-1 1,-1 0-1,-40 5 0,13-6-455,0-2 0,-1-2 0,-63-6 0,-265-54-6052</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3:09.401"/>
    </inkml:context>
    <inkml:brush xml:id="br0">
      <inkml:brushProperty name="width" value="0.035" units="cm"/>
      <inkml:brushProperty name="height" value="0.035" units="cm"/>
    </inkml:brush>
  </inkml:definitions>
  <inkml:trace contextRef="#ctx0" brushRef="#br0">8 1 7897,'-1'0'106,"1"1"1,-1-1 0,1 0 0,-1 1-1,1-1 1,0 0 0,-1 1 0,1-1-1,-1 1 1,1-1 0,0 1-1,-1-1 1,1 1 0,0-1 0,0 1-1,-1-1 1,1 1 0,0-1 0,0 1-1,0 0 1,0-1 0,0 1 0,-1-1-1,1 1 1,0 0 0,0-1-1,1 1 1,-1 0 0,0 27-463,0-18 827,30 472 664,-28-456-1111,0-4 17,-1-2-50,1 0 0,1 1 0,1-1 1,9 30-1,-11-45 8,0 0 1,0 0-1,1-1 1,-1 1-1,1 0 0,0-1 1,0 0-1,1 0 1,-1 0-1,1 0 0,0 0 1,0-1-1,0 0 1,1 0-1,-1 0 0,1 0 1,0-1-1,-1 0 1,1 0-1,0 0 0,0 0 1,8 1-1,22 1 82,1-2 1,-1-2-1,0-1 0,0-1 0,38-8 0,-36 5-90,56-6 21,379-53 134,787-102 26,-929 130-121,539-38 662,-324 41-439,-47 3-260,206 20-54,323-20 834,-236-2-269,-160 19-336,-269 26-133,-167-4 40,453 19 55,290 8 192,-220-10-35,133 32-261,-729-48 0,0-5 1,1-6-1,229-30 0,-248 18 5,-1 5 0,198 11 0,205 57 103,-227-24-117,195 36 660,387 78 579,-695-130-1090,274-2 0,-239-19 452,230 27-1,-368-22-321,1-3 1,-1-3-1,69-10 0,28-2-146,-134 14-774,1 2 0,0 0-1,31 7 1,17 3-2465,49 1-3212</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3:25.009"/>
    </inkml:context>
    <inkml:brush xml:id="br0">
      <inkml:brushProperty name="width" value="0.035" units="cm"/>
      <inkml:brushProperty name="height" value="0.035" units="cm"/>
    </inkml:brush>
  </inkml:definitions>
  <inkml:trace contextRef="#ctx0" brushRef="#br0">0 361 1140,'34'0'1850,"-33"-1"-1820,-1 0 1,1 1-1,0-1 0,0 0 0,0 1 0,0-1 1,0 1-1,0-1 0,0 1 0,0-1 0,0 1 1,0 0-1,0-1 0,1 1 0,-1 0 0,0 0 1,0 0-1,2 0 0,23-2 3125,-24 2-3001,-1 1 0,1 0 1,0-1-1,-1 1 0,1 0 1,-1 0-1,1 0 0,-1 0 1,1 0-1,-1 0 0,0 1 1,1-1-1,-1 0 0,2 3 1,21 28-255,-12-17 345,21 27 54,53 84 1,-72-100-251,0 1 0,-2 1 0,0 0 0,12 52 1,-18-53-89,0-5 78,-1 0-1,-1 0 0,1 34 0,-3-62 189,0 1-1,1 0 0,-1-1 1,1 1-1,0 0 1,1 1-1,-1-1 0,1 1 1,0-1-1,6-4 1,53-52-528,-17 18 300,-27 24-44,0 1 1,1 1-1,1 1 1,1 0-1,0 2 1,30-15-1,-10 8 145,-1-3 0,55-40 1,-63 40-126,34-19-52,2 3 0,1 3 0,120-44 0,260-94 351,-429 167-139,-11 6 12,-2-1 0,1-1 0,0 1 0,-1-2 0,1 1 0,-1-1 0,-1 0 0,12-10 0,-6-16 2142,-13 29-2260,1 1-1,-1-1 0,0 0 0,1 0 1,-1 1-1,0-1 0,0 0 1,0 1-1,0-1 0,0 0 0,-1 0 1,1 1-1,0-1 0,-1 0 0,0 1 1,1-1-1,-1 0 0,-1-1 1,-15 11-2676,-68 33-2154,-21-3 503</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3:27.417"/>
    </inkml:context>
    <inkml:brush xml:id="br0">
      <inkml:brushProperty name="width" value="0.035" units="cm"/>
      <inkml:brushProperty name="height" value="0.035" units="cm"/>
    </inkml:brush>
  </inkml:definitions>
  <inkml:trace contextRef="#ctx0" brushRef="#br0">0 1 528,'2'0'0,"0"3"-48,3-1 48,1 5 0,6-1-72</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5:45.585"/>
    </inkml:context>
    <inkml:brush xml:id="br0">
      <inkml:brushProperty name="width" value="0.035" units="cm"/>
      <inkml:brushProperty name="height" value="0.035" units="cm"/>
    </inkml:brush>
  </inkml:definitions>
  <inkml:trace contextRef="#ctx0" brushRef="#br0">22 129 5420,'-8'-13'5993,"3"7"-4085,1 1-1056,-1-5-276,7 6-576,1 1 108,7-2-84,12-1 108,13-9-80,23 0-52,59-12-8,40 11-244,25 13 168,-56 4-216,9 9-792,-5 12-1104,-19-14-2384</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4:57.439"/>
    </inkml:context>
    <inkml:brush xml:id="br0">
      <inkml:brushProperty name="width" value="0.035" units="cm"/>
      <inkml:brushProperty name="height" value="0.035" units="cm"/>
    </inkml:brush>
  </inkml:definitions>
  <inkml:trace contextRef="#ctx0" brushRef="#br0">13 81 6317,'1'-22'2394,"5"-23"948,1 89-3956,-4 18 1129,-3-1 1,-14 116-1,-2 37 123,16-203-516,0 1 0,1-1 0,0 0 1,1 0-1,0 0 0,6 16 0,-7-24-39,0 0 0,1 0 0,0 0 0,-1 0 0,1 0 0,0 0 0,0 0 0,0-1 0,1 1 0,-1 0 0,1-1 0,-1 0 0,1 0 0,0 0 0,0 0 0,0 0 0,0-1 0,0 1 0,0-1 0,1 0 0,-1 0 0,0 0 0,1 0 0,5 0 1,10 0 175,-1-1 0,0-1 1,0-1-1,1 0 0,-1-1 1,21-7-1,-16 4-182,124-33 57,-3-7 1,-1-6 0,185-95-1,-211 86-124,134-93 0,-242 149 12,25-19 73,34-30 0,-60 47-85,0 0 0,0-1-1,-1 0 1,-1-1 0,1 1 0,-1-1 0,-1-1-1,1 1 1,5-16 0,-10 14 200,-5 9-1286,3 2 888,0 1 0,0-1 0,0 1 0,0-1 0,0 1 0,0 0 0,1 0 0,-1-1 0,0 1 0,0 0 0,0 0 0,1 0-1,-1 0 1,0 1 0,-4 7-1017,1-1-1,1 1 0,-1 0 0,1 0 0,1 0 0,-3 13 1,3 4-4606</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4:58.199"/>
    </inkml:context>
    <inkml:brush xml:id="br0">
      <inkml:brushProperty name="width" value="0.035" units="cm"/>
      <inkml:brushProperty name="height" value="0.035" units="cm"/>
    </inkml:brush>
  </inkml:definitions>
  <inkml:trace contextRef="#ctx0" brushRef="#br0">25 76 516,'-5'-3'2875,"-15"-13"3904,23 10-5895,14 2-169,329-43-240,-346 51-3321,-7 4 988,-10 6-1204,-3-4-772</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4:58.607"/>
    </inkml:context>
    <inkml:brush xml:id="br0">
      <inkml:brushProperty name="width" value="0.035" units="cm"/>
      <inkml:brushProperty name="height" value="0.035" units="cm"/>
    </inkml:brush>
  </inkml:definitions>
  <inkml:trace contextRef="#ctx0" brushRef="#br0">11 72 7353,'-2'-2'497,"1"0"0,0 0 0,0-1 1,0 1-1,0-1 0,0 1 1,0 0-1,1-1 0,-1 0 0,1 1 1,0-6-1,0 7-446,1 0-1,0 0 1,-1-1 0,1 1-1,0 0 1,0 0 0,0 0-1,0 0 1,0 0 0,0 0 0,0 0-1,0 1 1,0-1 0,0 0-1,1 0 1,-1 1 0,0-1-1,0 1 1,1-1 0,-1 1 0,0 0-1,1 0 1,-1-1 0,3 1-1,38-8-40,0 3-1,1 1 1,69 2-1,129 24-1223,-155-5-3908,-74-16 2221,-4-7-1315</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5:10.319"/>
    </inkml:context>
    <inkml:brush xml:id="br0">
      <inkml:brushProperty name="width" value="0.035" units="cm"/>
      <inkml:brushProperty name="height" value="0.035" units="cm"/>
    </inkml:brush>
  </inkml:definitions>
  <inkml:trace contextRef="#ctx0" brushRef="#br0">1639 1 480,'-27'8'4526,"-117"12"-86,-75-15-2883,89-4-1011,-154 2 266,-255 9-20,503-10-785,0 2 0,0 1 0,0 1 0,1 3 0,-44 15 0,76-23-54,1-1 0,0 1 0,0 0 0,0 0 0,1 0 0,-1 0 0,0 0 0,0 0 0,0 1 0,1-1 0,-1 1 0,1-1 0,-1 1 0,1-1 0,0 1 0,-1 0 0,1 0 0,0 0 0,0 0 0,0 0 0,0 0 0,1 0 0,-1 0 0,1 0 0,-1 3 0,1-2-49,1-1 0,-1 0 0,1 1 0,0-1-1,0 0 1,0 0 0,0 0 0,0 0 0,1 0 0,-1 0 0,1 0 0,-1 0 0,1 0 0,0-1 0,-1 1 0,1 0-1,0-1 1,0 0 0,0 1 0,0-1 0,1 0 0,-1 0 0,3 1 0,13 5-532,1-1 1,-1 0-1,23 3 1,28 4-1914</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5:10.707"/>
    </inkml:context>
    <inkml:brush xml:id="br0">
      <inkml:brushProperty name="width" value="0.035" units="cm"/>
      <inkml:brushProperty name="height" value="0.035" units="cm"/>
    </inkml:brush>
  </inkml:definitions>
  <inkml:trace contextRef="#ctx0" brushRef="#br0">1811 49 2796,'10'-4'1217,"0"-1"0,-1 0 0,1-1-1,-1 0 1,9-8 0,-18 14-1203,0 0 1,1 0-1,-1 0 1,0 0-1,0 0 1,0-1-1,0 1 1,0 0-1,1 0 1,-1 0-1,0-1 0,0 1 1,0 0-1,0 0 1,0 0-1,0-1 1,0 1-1,0 0 1,0 0-1,0 0 1,0-1-1,0 1 0,0 0 1,0 0-1,0 0 1,0-1-1,0 1 1,0 0-1,0 0 1,0 0-1,0-1 1,0 1-1,-1 0 1,1 0-1,0 0 0,0-1 1,0 1-1,0 0 1,0 0-1,0 0 1,-1 0-1,1 0 1,0-1-1,0 1 1,0 0-1,-1 0 0,1 0 1,0 0-1,0 0 1,0 0-1,-1 0 1,1 0-1,0 0 1,0 0-1,0 0 1,-1 0-1,1 0 1,0 0-1,0 0 0,0 0 1,-1 0-1,1 0 1,0 0-1,0 0 1,0 0-1,-1 0 1,1 0-1,0 0 1,-20 1-203,-1148 145 2586,703-77-1700,456-68-959,-26 3 661,-39 9-1,23 4-1485,44-13 12,0 0 1,0 0-1,1 0 0,-11 9 1,11-9-3858</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0:35.125"/>
    </inkml:context>
    <inkml:brush xml:id="br0">
      <inkml:brushProperty name="width" value="0.035" units="cm"/>
      <inkml:brushProperty name="height" value="0.035" units="cm"/>
    </inkml:brush>
  </inkml:definitions>
  <inkml:trace contextRef="#ctx0" brushRef="#br0">1 155 2052,'0'-2'198,"0"1"1,0-1-1,0 1 0,1-1 0,-1 0 1,0 1-1,1-1 0,0 1 0,-1-1 0,1 1 1,0-1-1,0 1 0,0-1 0,0 1 1,0 0-1,0 0 0,0-1 0,0 1 0,0 0 1,1 0-1,1-1 0,38-16-729,-11 6 1286,11-6-553,2 2 1,-1 1 0,2 3-1,68-11 1,-107 22-202,48-6 36,-50 7-57,0-1-1,0 1 1,0 0 0,-1 0-1,1 0 1,0 1 0,0-1-1,-1 1 1,1 0 0,0-1-1,0 1 1,-1 0 0,1 1-1,-1-1 1,4 3 0,-5-3 46,0 0 0,-1 0 1,1 1-1,-1-1 1,1 1-1,-1-1 0,0 0 1,0 1-1,1-1 1,-1 1-1,0-1 0,0 0 1,0 1-1,0-1 1,-1 1-1,1-1 0,0 1 1,-1-1-1,0 3 1,-12 32 476,9-27-374,0 0 13,0 0 1,-1-1 0,0 0-1,0 0 1,-1 0 0,0-1-1,0 1 1,-1-1 0,0-1-1,-8 7 1,-16 10 77,-39 22 0,33-22-93,-119 67 303,197-104-430,1 1-1,0 2 1,1 2 0,0 2-1,68-2 1,-105 8-25,0 2 0,0-1 1,0 1-1,0 0 0,0 0 0,0 0 1,-1 1-1,1 0 0,0 0 0,-1 1 1,1-1-1,-1 1 0,0 0 0,0 1 1,0-1-1,0 1 0,-1 0 0,0 0 1,1 1-1,-2-1 0,1 1 0,0 0 1,-1 0-1,0 0 0,0 0 0,3 9 0,-3-7 73,-1 1-1,0 0 0,0-1 0,-1 1 1,0 0-1,0 0 0,-1 0 0,0 0 1,0 0-1,-1 0 0,0 0 0,-1 0 0,1-1 1,-1 1-1,-1 0 0,0-1 0,0 0 1,0 1-1,-7 9 0,-2 0 114,-2-1-1,1 0 1,-2-1-1,0-1 1,-1 0-1,0-1 1,-1-1-1,0 0 1,-1-1-1,0-1 1,-1-1-1,0-1 1,-1 0-1,0-2 1,-29 7-1,44-12-120,-1-1 0,0 1 0,1-1 0,-1 0 0,0 0 0,1-1 0,-1 0 0,1 0 0,-1 0 0,1 0-1,-1-1 1,1 0 0,0 0 0,0-1 0,0 1 0,0-1 0,0 0 0,0-1 0,1 1 0,0-1 0,-1 0 0,1 0 0,1 0 0,-1 0-1,-3-7 1,5 8-1273</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0:35.903"/>
    </inkml:context>
    <inkml:brush xml:id="br0">
      <inkml:brushProperty name="width" value="0.035" units="cm"/>
      <inkml:brushProperty name="height" value="0.035" units="cm"/>
    </inkml:brush>
  </inkml:definitions>
  <inkml:trace contextRef="#ctx0" brushRef="#br0">501 31 2460,'8'-19'5955,"-8"18"-5833,0 1 0,1-1 0,-1 0 0,0 1 0,0-1 0,1 1 0,-1-1 0,1 0 0,-1 1 0,0-1 0,1 1 0,-1-1 0,1 1 0,-1 0 0,1-1 0,0 1 0,-1-1 0,1 1 0,-1 0 0,1-1 0,0 1 0,-1 0 0,1 0 0,-1 0 0,1-1 0,1 1 0,-2 4 19,1 1 0,0-1 0,-1 0-1,0 0 1,0 0 0,0 1 0,0-1 0,-2 7-1,2-10-115,-3 15 204,-1 0 0,-1 0 1,0 0-1,0 0 0,-2-1 0,0 0 0,-1 0 0,0-1 0,-1 0 0,-1 0 0,0-1 0,-1 0 1,-21 19-1,19-20-155,-1-1 1,0 0-1,-1-1 0,0-1 1,0 0-1,-1-1 1,0-1-1,-1 0 1,0-1-1,0-1 0,0 0 1,-30 3-1,33-7-195,-5 1 201,1 0 1,-30-2-1,45 0-241,0-1-1,-1 1 1,1 0 0,0-1 0,-1 0 0,1 1-1,0-1 1,0-1 0,0 1 0,0 0-1,0-1 1,0 1 0,0-1 0,0 0 0,1 0-1,-1 0 1,1 0 0,-1-1 0,1 1 0,0-1-1,-3-3 1,5 6 41,0-1 0,0 1-1,0-1 1,0 1-1,0-1 1,0 1 0,0-1-1,0 1 1,0-1 0,0 1-1,0-1 1,0 1-1,0-1 1,0 1 0,0-1-1,0 1 1,1-1 0,-1 1-1,0 0 1,0-1 0,1 1-1,-1-1 1,0 1-1,0 0 1,1-1 0,-1 1-1,0-1 1,1 1 0,-1 0-1,1 0 1,0-1 0,1-2-810,17-15-4590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0:36.463"/>
    </inkml:context>
    <inkml:brush xml:id="br0">
      <inkml:brushProperty name="width" value="0.035" units="cm"/>
      <inkml:brushProperty name="height" value="0.035" units="cm"/>
    </inkml:brush>
  </inkml:definitions>
  <inkml:trace contextRef="#ctx0" brushRef="#br0">10 15 2232,'-3'-5'3641,"1"0"-2957,1 3-228,-3-1-444,6 8-1056,0 0 588,1 3-613,4-1-323</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0:47.599"/>
    </inkml:context>
    <inkml:brush xml:id="br0">
      <inkml:brushProperty name="width" value="0.035" units="cm"/>
      <inkml:brushProperty name="height" value="0.035" units="cm"/>
    </inkml:brush>
  </inkml:definitions>
  <inkml:trace contextRef="#ctx0" brushRef="#br0">15 19 2868,'-5'-7'4497,"2"4"-3621,-1 2-636,3-4-204,-1 3-36,4 2-564,3 0-156,3 3 324,2 2 132,7 2-540,1-1-1261</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0:48.021"/>
    </inkml:context>
    <inkml:brush xml:id="br0">
      <inkml:brushProperty name="width" value="0.035" units="cm"/>
      <inkml:brushProperty name="height" value="0.035" units="cm"/>
    </inkml:brush>
  </inkml:definitions>
  <inkml:trace contextRef="#ctx0" brushRef="#br0">2 69 5404,'-2'-7'2833,"2"5"-2833,2 2-360,-2 4-204,2-3 252,1 8 216,0 1 88,4 1-4,0 2-216,1-1-360,2-1 0,10-2-493,3-6-1091</inkml:trace>
  <inkml:trace contextRef="#ctx0" brushRef="#br0" timeOffset="1">737 12 4964,'-1'-3'1741,"1"2"-949,0-1-336,-2-1-120,2 1-336,2 2-180,-1 2-420,1 3 108,1 3 396,4-2 88,3 4-304,0 0-228,7 0-469,1-5-1163</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5:46.118"/>
    </inkml:context>
    <inkml:brush xml:id="br0">
      <inkml:brushProperty name="width" value="0.035" units="cm"/>
      <inkml:brushProperty name="height" value="0.035" units="cm"/>
    </inkml:brush>
  </inkml:definitions>
  <inkml:trace contextRef="#ctx0" brushRef="#br0">7 203 5084,'-7'-19'7442,"13"5"-3911,-4 12-3422,2-1 0,-1 1 0,0 0 0,0 0 0,1 0 0,-1 0 0,5-1 0,6-3-130,27-13-4,0 3 0,73-19 0,92-9-175,-201 43 191,27-5-48,5-2-544,0 1 0,0 2 1,1 1-1,60 3 0,-96 1 331,1 0 1,0 1-1,-1-1 0,1 0 0,-1 1 0,1 0 0,-1-1 0,0 1 1,1 0-1,-1 0 0,0 1 0,1-1 0,-1 0 0,0 1 0,3 2 1,0 8-3589</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0:48.415"/>
    </inkml:context>
    <inkml:brush xml:id="br0">
      <inkml:brushProperty name="width" value="0.035" units="cm"/>
      <inkml:brushProperty name="height" value="0.035" units="cm"/>
    </inkml:brush>
  </inkml:definitions>
  <inkml:trace contextRef="#ctx0" brushRef="#br0">26 47 1992,'-7'-10'5057,"4"3"-3389,-1 2-708,-1-4-132,2 4-408,1 3-264,1 2-156,1 2-304,1 1-500,1 5 324,0 4 264,1-1-312,0 3-420,4 0-324,3-2-349,5-2-659</inkml:trace>
  <inkml:trace contextRef="#ctx0" brushRef="#br0" timeOffset="1">441 29 6093,'-5'-5'1728,"2"0"-456,-2 2-348,-5-4-480,3 4-204,2-1-240,3 3-72,1 6-576,2 0 156,1 6 144,5 2-540,4 1-288,8-4-408,6-5-2101</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0:48.823"/>
    </inkml:context>
    <inkml:brush xml:id="br0">
      <inkml:brushProperty name="width" value="0.035" units="cm"/>
      <inkml:brushProperty name="height" value="0.035" units="cm"/>
    </inkml:brush>
  </inkml:definitions>
  <inkml:trace contextRef="#ctx0" brushRef="#br0">40 52 5140,'-8'-10'3809,"5"3"-2249,-1 1-276,-4-6-360,3 6-276,0-1-228,0 5-420,3 1-84,4 4-636,-2 5 324,5 7-228,0 2-720,0 1-1380,5-8-3481</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0:50.426"/>
    </inkml:context>
    <inkml:brush xml:id="br0">
      <inkml:brushProperty name="width" value="0.035" units="cm"/>
      <inkml:brushProperty name="height" value="0.035" units="cm"/>
    </inkml:brush>
  </inkml:definitions>
  <inkml:trace contextRef="#ctx0" brushRef="#br0">467 54 1236,'24'-38'7112,"-10"22"-1839,-30 57-4405,-3-1 1,-29 49 0,29-56-660,-153 263 969,111-202-960,-77 92 0,134-182-259,2-1-23,0 0 1,0 0-1,-1-1 0,1 1 0,-1-1 1,1 0-1,-1 1 0,-6 2 1,36-31-7893,-5 6 2960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0:51.079"/>
    </inkml:context>
    <inkml:brush xml:id="br0">
      <inkml:brushProperty name="width" value="0.035" units="cm"/>
      <inkml:brushProperty name="height" value="0.035" units="cm"/>
    </inkml:brush>
  </inkml:definitions>
  <inkml:trace contextRef="#ctx0" brushRef="#br0">471 146 1380,'11'-31'5448,"-6"20"-4481,-1 0 0,0 0 0,2-16 0,-5 25-878,-1 0-1,0 0 1,0 0-1,0 0 1,1 0-1,-2 0 1,1-1-1,0 1 1,0 0-1,-1 0 1,1 0-1,-1 0 1,0 0-1,1 0 1,-1 1-1,0-1 1,0 0 0,0 0-1,0 0 1,-1 1-1,1-1 1,0 1-1,-1-1 1,-2-1-1,2 2-53,0 0 0,-1 0 0,1 1-1,0-1 1,-1 0 0,1 1 0,-1 0 0,1 0 0,-1 0-1,1 0 1,-1 0 0,1 0 0,-1 1 0,1-1-1,-1 1 1,1-1 0,0 1 0,-5 2 0,-44 22 281,45-22-270,-25 15 142,1 1 0,1 2 0,1 1-1,1 1 1,0 1 0,-43 53-1,54-56-133,0 1-1,1 0 1,2 1-1,0 0 0,2 1 1,0 0-1,2 1 1,0 0-1,2 1 0,-4 28 1,9-48-51,2 1 1,-1 0 0,1 0-1,0 0 1,0 0-1,1 0 1,0 0-1,0 0 1,1 0 0,-1 0-1,2-1 1,-1 1-1,1-1 1,5 10-1,-5-11 46,1-1-1,0 1 1,0-1-1,0 0 1,0 0-1,1 0 1,0-1-1,-1 0 1,1 0-1,0 0 1,1 0-1,-1-1 1,0 0-1,1 0 1,-1 0-1,1-1 1,0 0-1,5 1 1,11 0 34,0-1 0,-1-1 0,1 0 0,-1-2 0,1-1 0,-1 0 0,1-2 0,-1 0 1,-1-2-1,1 0 0,-1-1 0,0-1 0,-1-1 0,0 0 0,-1-2 0,0 0 1,27-25-1,-34 26 19,-1 0 0,-1-1 0,1 0 0,-2-1 0,0 0 0,0-1 0,-2 1 1,11-30-1,-7 14 39,-2-2 0,-1 1 1,5-44-1,-12 62-81,1-1 1,-2 0-1,1 0 1,-2 0-1,0 0 0,0 1 1,-1-1-1,-1 1 1,0 0-1,-1-1 1,-11-20-1,14 29-157,-1-1 0,1 1 0,-1 0-1,0 0 1,0 1 0,0-1 0,-1 1 0,1-1 0,-1 1-1,0 0 1,0 0 0,0 1 0,0-1 0,-1 1 0,1 0-1,-1 0 1,1 0 0,-1 1 0,0-1 0,1 1 0,-1 0-1,0 1 1,0-1 0,0 1 0,0 0 0,1 0 0,-1 1 0,0-1-1,0 1 1,0 0 0,1 0 0,-1 1 0,-8 3 0,1 1-1167,1 0 0,-1 1 1,-17 14-1,20-14 91,-26 18-4899</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0:58.196"/>
    </inkml:context>
    <inkml:brush xml:id="br0">
      <inkml:brushProperty name="width" value="0.035" units="cm"/>
      <inkml:brushProperty name="height" value="0.035" units="cm"/>
    </inkml:brush>
  </inkml:definitions>
  <inkml:trace contextRef="#ctx0" brushRef="#br0">642 64 5180,'10'-22'4030,"-9"17"-3409,1 1 0,0-1 1,0 0-1,0 1 0,1 0 0,0-1 0,4-5 0,-6 11-536,0 0 0,-1 0 0,0-1-1,1 1 1,-1 0 0,1 0 0,-1 0-1,0 0 1,0 0 0,1 0 0,-1 0-1,0 0 1,0 0 0,0 0 0,0 0-1,0 0 1,0 0 0,-1 0 0,1 1 0,-2 30 215,-1-21-198,0 0 0,0-1 0,-1 1-1,-1-1 1,0 0 0,0 0 0,0 0-1,-2-1 1,-11 15 0,6-12-18,0 0 0,0-1 1,-1 0-1,-1-1 0,-26 15 1,-8-2-443,0-1 0,-2-4 0,-58 15 0,69-21-282,-131 45-5990,118-43 1477</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0:59.466"/>
    </inkml:context>
    <inkml:brush xml:id="br0">
      <inkml:brushProperty name="width" value="0.035" units="cm"/>
      <inkml:brushProperty name="height" value="0.035" units="cm"/>
    </inkml:brush>
  </inkml:definitions>
  <inkml:trace contextRef="#ctx0" brushRef="#br0">361 59 1500,'0'-2'241,"0"0"-1,0 0 1,0 1 0,0-1-1,0 0 1,0 0 0,1 1 0,-1-1-1,1 0 1,-1 1 0,1-1-1,0 1 1,0-1 0,-1 1-1,1-1 1,0 1 0,0-1-1,1 1 1,-1 0 0,0-1-1,0 1 1,1 0 0,2-2-1,-2 1 105,1 0-1,0 0 1,-1 0 0,1 0-1,0 1 1,0-1-1,0 1 1,0 0-1,1 0 1,-1 0-1,6-1 449,-15 14-57,-13 37-127,-3-2-1,-2-1 1,-41 59-1,10-14-342,23-37-113,-2-1 0,-3-1 0,-74 81 0,96-123-361,14-12-581,9-6-96,57-53-8336,-37 37 5041</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1:00.521"/>
    </inkml:context>
    <inkml:brush xml:id="br0">
      <inkml:brushProperty name="width" value="0.035" units="cm"/>
      <inkml:brushProperty name="height" value="0.035" units="cm"/>
    </inkml:brush>
  </inkml:definitions>
  <inkml:trace contextRef="#ctx0" brushRef="#br0">520 134 804,'3'-3'492,"-1"-1"0,1 0 0,-1 1-1,0-1 1,0 0 0,0 0 0,-1-1 0,1 1 0,1-6 0,-2 5-56,1 0 131,0-1 1,0 1 0,-1-1 0,0 0-1,0 0 1,0 0 0,-1 0 0,0 0-1,0 0 1,0 0 0,-1 1-1,-1-10 1,-28 43-264,-15 23-1,2 1-1,2 2 0,-33 59 0,-91 185 286,63-106-401,89-168-169,7-11 42,-1-1 0,0 0 0,-10 11 0,31-47 246,-2-1-1,17-46 1,-29 70-475,1-1 0,0 1 0,0-1 0,0 1 0,0 0 0,0-1 1,0 1-1,0 0 0,0-1 0,0 1 0,0 0 0,1 0 0,2-1 0,11-6-5255,-13 6 3792,5-3-4041</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1:01.211"/>
    </inkml:context>
    <inkml:brush xml:id="br0">
      <inkml:brushProperty name="width" value="0.035" units="cm"/>
      <inkml:brushProperty name="height" value="0.035" units="cm"/>
    </inkml:brush>
  </inkml:definitions>
  <inkml:trace contextRef="#ctx0" brushRef="#br0">15 77 1212,'-14'-16'9260,"14"16"-9146,-1 0 0,1-1 0,0 1 0,0-1 0,0 1 0,0 0 0,0-1-1,0 1 1,0-1 0,0 1 0,0 0 0,0-1 0,1 1 0,-1-1 0,0 1 0,0 0 0,0-1 0,0 1 0,1 0 0,-1-1 0,0 1 0,0 0-1,0-1 1,1 1 0,-1 0 0,0-1 0,1 1 0,-1 0 0,5-3-18,-1 1 0,0 0 0,1 1 0,-1-1 0,1 1-1,7-2 1,55-10 448,1 3 0,132-3 0,143 23-419,-277-6-65,-42-4-46,-16 0 41,1 0 1,-1 0 0,0 1-1,0 0 1,1 0-1,9 3 1,-20-4-452,0 0 0,0 0 1,1 0-1,-1 0 0,0 0 0,0 0 1,1 1-1,-1-1 0,0 1 0,0-1 1,1 1-1,-1 0 0,0-1 0,1 1 1,-1 0-1,1 0 0,-1 0 0,1 0 1,-3 3-1,-11 5-1477,-8 1-710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1:01.662"/>
    </inkml:context>
    <inkml:brush xml:id="br0">
      <inkml:brushProperty name="width" value="0.035" units="cm"/>
      <inkml:brushProperty name="height" value="0.035" units="cm"/>
    </inkml:brush>
  </inkml:definitions>
  <inkml:trace contextRef="#ctx0" brushRef="#br0">207 58 1248,'-123'-6'8233,"55"4"-5319,52 2-1761,18 1 93,29-2-257,512-47 324,9 47-1195,-263 6 401,-294-4-902,0 0 1,0 1-1,0 0 0,0 0 0,1 0 1,-1 1-1,1-1 0,-1 1 1,1 0-1,0 1 0,-4 3 1,-9 6-922,-16 9-1748,-3-2-1797</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1:09.111"/>
    </inkml:context>
    <inkml:brush xml:id="br0">
      <inkml:brushProperty name="width" value="0.035" units="cm"/>
      <inkml:brushProperty name="height" value="0.035" units="cm"/>
    </inkml:brush>
  </inkml:definitions>
  <inkml:trace contextRef="#ctx0" brushRef="#br0">60 184 1764,'-14'-14'4305,"11"9"-3728,-1 1 1,1 0 0,-1 0-1,0 1 1,-1-1-1,1 1 1,-1 0-1,-9-5 1,14 5 689,10-2-982,13-3-33,142-47 354,-17 5-612,-104 40 208,-41 12-852,0-1-1,0 1 1,0 0 0,0 1-1,-1-1 1,1 0 0,-1 1-1,1-1 1,-1 1-1,0 0 1,2 4 0,0 4-1395,-4 4-59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6T18:47:30.756"/>
    </inkml:context>
    <inkml:brush xml:id="br0">
      <inkml:brushProperty name="width" value="0.035" units="cm"/>
      <inkml:brushProperty name="height" value="0.035" units="cm"/>
    </inkml:brush>
  </inkml:definitions>
  <inkml:trace contextRef="#ctx0" brushRef="#br0">139 1 4536,'-6'8'8041,"1"18"-8440,4-20 1256,-35 356 1103,14-101-2039,12-187-1119,-28 109-1,36-174 502,1-6 252,1 0-1,0 0 1,-1 0 0,0 0 0,0 0 0,0-1 0,0 1-1,0 0 1,0 0 0,-1-1 0,1 1 0,-3 2 0,0-8-2246</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5:46.535"/>
    </inkml:context>
    <inkml:brush xml:id="br0">
      <inkml:brushProperty name="width" value="0.035" units="cm"/>
      <inkml:brushProperty name="height" value="0.035" units="cm"/>
    </inkml:brush>
  </inkml:definitions>
  <inkml:trace contextRef="#ctx0" brushRef="#br0">4 170 10041,'-1'0'175,"1"-1"0,-1 0-1,1 0 1,0 0 0,-1 0 0,1 0 0,0 0 0,0 1 0,0-1-1,0 0 1,-1 0 0,1 0 0,1 0 0,-1 0 0,0 0 0,0 0-1,0 0 1,0 0 0,1 0 0,-1 1 0,0-1 0,1 0 0,-1 0-1,1 0 1,-1 0 0,1 1 0,-1-1 0,1 0 0,-1 0 0,1 1-1,0-1 1,-1 1 0,1-1 0,0 1 0,0-1 0,0 0 0,39-15-724,-27 12 902,83-26-418,2 5 0,0 4 0,2 4 0,142-6-1,-225 22-65,-13 0 10,0 0 0,0 1 1,0 0-1,0 0 0,1 0 0,-1 0 0,0 1 0,0 0 0,6 1 0,-32 12-5449,6-7 2538,-5-1-1635</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1:09.781"/>
    </inkml:context>
    <inkml:brush xml:id="br0">
      <inkml:brushProperty name="width" value="0.035" units="cm"/>
      <inkml:brushProperty name="height" value="0.035" units="cm"/>
    </inkml:brush>
  </inkml:definitions>
  <inkml:trace contextRef="#ctx0" brushRef="#br0">64 143 1464,'-64'-2'9207,"86"0"-8731,0 0 0,-1-2 0,22-7 0,1 1-176,107-26 118,-76 17-356,0 2 1,129-10 0,-180 30 52,-22-1 591,-13-1 522,-137 0-644,122-2-404,-44-8 0,-2 0-277,-65 9-171,133 0 181,1 0 0,0 1 0,-1-1 0,1 1 0,-1 0 0,1 0-1,0 0 1,-1 0 0,1 1 0,0-1 0,0 1 0,0 0-1,0 0 1,1 0 0,-1 0 0,0 0 0,1 1 0,-1-1-1,1 1 1,0 0 0,0 0 0,0 0 0,0 0 0,1 0 0,-1 0-1,1 0 1,0 0 0,-1 1 0,2-1 0,-1 0 0,-1 6-1,2-5-226,-1 0-1,0 1 1,1-1-1,0 0 0,0 1 1,1-1-1,-1 0 1,1 0-1,-1 0 1,2 1-1,-1-1 0,0 0 1,1 0-1,-1 0 1,1-1-1,0 1 0,1 0 1,-1-1-1,0 1 1,1-1-1,0 0 0,0 0 1,0 0-1,0 0 1,5 3-1,18 3-4122</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1:13.708"/>
    </inkml:context>
    <inkml:brush xml:id="br0">
      <inkml:brushProperty name="width" value="0.035" units="cm"/>
      <inkml:brushProperty name="height" value="0.035" units="cm"/>
    </inkml:brush>
  </inkml:definitions>
  <inkml:trace contextRef="#ctx0" brushRef="#br0">12 295 4172,'-1'-1'153,"1"1"-1,-1-1 1,0 1-1,0-1 1,1 0-1,-1 1 1,0-1-1,1 0 1,-1 0-1,0 0 1,1 1-1,-1-1 1,1 0-1,0 0 1,-1 0-1,1 0 1,0 0-1,-1 0 1,1 0-1,0 0 1,0 0-1,0 0 1,0 0 0,0 0-1,0 0 1,0 0-1,0 0 1,1 0-1,-1 0 1,0 0-1,0 0 1,1 0-1,-1 0 1,1 1-1,-1-1 1,1 0-1,-1 0 1,1 0-1,-1 0 1,1 1-1,0-1 1,-1 0-1,3 0 1,3-4-192,1 1 0,-1 1 1,1-1-1,0 1 1,8-2-1,7-4 551,98-53-69,-33 16 319,130-49-1,-206 91-898,-2 0-335,-1 1 0,1 1 0,0-1 0,0 1 1,11-1-1,-18 3 373,-1 0 0,0 0 1,0 0-1,1 0 0,-1 1 0,0-1 1,1 0-1,-1 0 0,0 1 1,0-1-1,0 1 0,1-1 0,-1 1 1,0 0-1,0-1 0,0 1 0,0 0 1,1 1-1,-1-1 16,0 1 1,0-1-1,-1 1 0,1-1 1,0 1-1,-1 0 0,1-1 0,-1 1 1,0-1-1,0 1 0,1 0 1,-1 0-1,0-1 0,0 1 1,0 0-1,-1-1 0,0 4 1,-4 13-2599</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1:14.101"/>
    </inkml:context>
    <inkml:brush xml:id="br0">
      <inkml:brushProperty name="width" value="0.035" units="cm"/>
      <inkml:brushProperty name="height" value="0.035" units="cm"/>
    </inkml:brush>
  </inkml:definitions>
  <inkml:trace contextRef="#ctx0" brushRef="#br0">41 270 948,'-14'-13'6609,"8"3"-4713,1 2-768,-7-9-444,9 4-60,8-2 24,11-5-348,13 0-300,14-4-132,12-3 48,10 4-12,3 3 96,-3 4 0,0 2-472,-1 8-836,-8-4-2432,-9-3-2253</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1:19.448"/>
    </inkml:context>
    <inkml:brush xml:id="br0">
      <inkml:brushProperty name="width" value="0.035" units="cm"/>
      <inkml:brushProperty name="height" value="0.035" units="cm"/>
    </inkml:brush>
  </inkml:definitions>
  <inkml:trace contextRef="#ctx0" brushRef="#br0">37 94 4104,'-16'-19'4768,"14"17"-4449,0 1-1,1-1 0,-1 0 1,0 1-1,1-1 0,-1 0 1,1 0-1,0 0 0,0 0 1,0 0-1,0 0 0,0 0 1,0-1-1,-1-2 0,4 5-183,-1 1 0,1-1-1,-1 1 1,1-1 0,0 1 0,-1-1-1,1 0 1,0 0 0,-1 0-1,1 0 1,-1 0 0,1 0-1,0 0 1,1-1 0,34-3 483,-34 4-538,391-39 288,-386 38-547,0 1 0,-1 0 0,1 0 1,-1 1-1,1 0 0,11 3 1,-18-4-4,1 1 0,-1-1 0,0 0 0,0 1 0,1-1 0,-1 1 1,0 0-1,0-1 0,0 1 0,0 0 0,0 0 0,0 0 0,0 0 1,0 0-1,0 0 0,0 0 0,0 0 0,-1 0 0,1 0 0,0 0 1,-1 0-1,1 1 0,-1-1 0,1 0 0,-1 0 0,0 1 0,1-1 0,-1 0 1,0 1-1,0-1 0,0 0 0,0 1 0,0-1 0,0 0 0,0 1 1,-1-1-1,1 0 0,0 1 0,-1-1 0,1 0 0,-1 0 0,1 1 1,-2 1-1,-9 15-2029,-7 1-331</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1:20.974"/>
    </inkml:context>
    <inkml:brush xml:id="br0">
      <inkml:brushProperty name="width" value="0.035" units="cm"/>
      <inkml:brushProperty name="height" value="0.035" units="cm"/>
    </inkml:brush>
  </inkml:definitions>
  <inkml:trace contextRef="#ctx0" brushRef="#br0">20 123 1944,'-16'-12'8891,"13"5"-4750,4 6-4031,0 0 0,1 0 0,-1 0 0,0 0 1,1 0-1,-1 1 0,1-1 0,-1 1 0,1-1 0,0 1 1,-1 0-1,1-1 0,1 1 0,13-4 18,43-11 90,1 3 1,0 2 0,89-2-1,-168 15-150,17-3-60,1 1-1,-1-1 1,0 0 0,1 1 0,-1-1 0,0 0 0,1 0 0,-1 0-1,0 0 1,0-1 0,1 1 0,-1 0 0,0-1 0,-1 0 0,1 0-112,-1 0 1,1 1-1,0-1 1,-1 1-1,1-1 1,-1 1-1,1 0 1,-1 0 0,1 0-1,-1 0 1,0 0-1,1 0 1,0 1-1,-1 0 1,1-1-1,-1 1 1,-4 2 0,5-2 97,-1-1-3,2-1-25,1 2 27,0-1 14,6-3-1028,1 0 1,-1 0 1,1-1 0,8-6 0,17-10-5562,-31 18 5177,0 1-72</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1:21.677"/>
    </inkml:context>
    <inkml:brush xml:id="br0">
      <inkml:brushProperty name="width" value="0.035" units="cm"/>
      <inkml:brushProperty name="height" value="0.035" units="cm"/>
    </inkml:brush>
  </inkml:definitions>
  <inkml:trace contextRef="#ctx0" brushRef="#br0">16 57 384,'-1'-9'8812,"-2"-3"-4933,-8-24-883,16 50-6896,-3-10 3401,-1 1-1,1-1 1,0 1 0,1-1-1,-1 0 1,1 0-1,0 0 1,3 4 0,16 12-2130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1:22.085"/>
    </inkml:context>
    <inkml:brush xml:id="br0">
      <inkml:brushProperty name="width" value="0.035" units="cm"/>
      <inkml:brushProperty name="height" value="0.035" units="cm"/>
    </inkml:brush>
  </inkml:definitions>
  <inkml:trace contextRef="#ctx0" brushRef="#br0">57 64 5208,'-8'-14'2461,"-1"6"-1081,3 1-264,-8-7-612,3 4-108,6 5-360,1 1-36,4 3-372,2 4-600,5 4-240,4 3 276,8-1-312,7 1-1237</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1:23.285"/>
    </inkml:context>
    <inkml:brush xml:id="br0">
      <inkml:brushProperty name="width" value="0.035" units="cm"/>
      <inkml:brushProperty name="height" value="0.035" units="cm"/>
    </inkml:brush>
  </inkml:definitions>
  <inkml:trace contextRef="#ctx0" brushRef="#br0">66 66 8361,'-7'-15'1872,"1"5"-996,-1 2-552,-3-10-192,3 8-132,4 5-36,1 8-444,-3 6-1008,-3 9-192,-2 3-2061</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1:22.473"/>
    </inkml:context>
    <inkml:brush xml:id="br0">
      <inkml:brushProperty name="width" value="0.035" units="cm"/>
      <inkml:brushProperty name="height" value="0.035" units="cm"/>
    </inkml:brush>
  </inkml:definitions>
  <inkml:trace contextRef="#ctx0" brushRef="#br0">50 185 4144,'-10'-13'2701,"4"8"-1153,1 0-864,-7-3-300,4 5-384,3 1-24,1 5-444,4 1-24,0 4 216,0 8 24,4 4-600,2 0-48,8-2-529,4-6-1247</inkml:trace>
  <inkml:trace contextRef="#ctx0" brushRef="#br0" timeOffset="1">971 45 6329,'-8'-13'1680,"-1"4"-432,1 3-816,-6-4-432,6 3-156,1 7-228,4 4-288,3 7 12,0 6-324,5 2-565,10 0-959</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1:22.896"/>
    </inkml:context>
    <inkml:brush xml:id="br0">
      <inkml:brushProperty name="width" value="0.035" units="cm"/>
      <inkml:brushProperty name="height" value="0.035" units="cm"/>
    </inkml:brush>
  </inkml:definitions>
  <inkml:trace contextRef="#ctx0" brushRef="#br0">48 113 6989,'-12'-18'984,"2"8"-180,3 3-780,-6-6-24,8 8-228,7 10-816,9 5 288,8 5-240,12-4-1741</inkml:trace>
  <inkml:trace contextRef="#ctx0" brushRef="#br0" timeOffset="1">1138 25 7813,'-8'-10'1680,"3"5"-1344,1 2-336,-4-4-180,6 7-552,6 5-612,6 4 576,8 4-384,15 0-1237</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5:59.156"/>
    </inkml:context>
    <inkml:brush xml:id="br0">
      <inkml:brushProperty name="width" value="0.035" units="cm"/>
      <inkml:brushProperty name="height" value="0.035" units="cm"/>
    </inkml:brush>
  </inkml:definitions>
  <inkml:trace contextRef="#ctx0" brushRef="#br0">71 0 508,'-4'1'67,"1"-1"1,0 0-1,0 1 0,1 0 1,-1 0-1,0-1 0,0 2 1,-5 1-1,6-1 417,0-1 0,-1 0 0,1 0 1,0 0-1,0-1 0,-1 1 0,1 0 0,-1-1 1,1 0-1,0 1 0,-1-1 0,1 0 0,-1 0 1,-2-1-1,38 3 4681,59 6-4708,150 6-257,-103-8-128,505-1 628,-213-12-178,-250 15-499,203 35 0,-292-31 11,417 16 126,-433-27-134,600-13 383,-333 2-264,-187 9 1078,-129 5 1053,-27-4-2119,-14 5-1202,15 0 438,-1 0 0,1 0 0,0 0 0,0 0 0,0 0 0,2 5 0,8 14-3855</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1:28.668"/>
    </inkml:context>
    <inkml:brush xml:id="br0">
      <inkml:brushProperty name="width" value="0.035" units="cm"/>
      <inkml:brushProperty name="height" value="0.035" units="cm"/>
    </inkml:brush>
  </inkml:definitions>
  <inkml:trace contextRef="#ctx0" brushRef="#br0">10 18 1788,'-10'-1'10720,"24"0"-8248,-9 0-2461,0 0 0,0 1 0,1-1-1,-1 1 1,0 0 0,9 2 0,8-1 70,305 4 325,-289-13 150,-31 5-595,1 1-1,-1 0 1,0 1-1,13-1 0,93 0 8,-110 2 455,-15 2-13447</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1:29.870"/>
    </inkml:context>
    <inkml:brush xml:id="br0">
      <inkml:brushProperty name="width" value="0.035" units="cm"/>
      <inkml:brushProperty name="height" value="0.035" units="cm"/>
    </inkml:brush>
  </inkml:definitions>
  <inkml:trace contextRef="#ctx0" brushRef="#br0">6 61 3824,'-5'-2'9092,"8"2"-7768,5 0-1305,261-20 1622,-44 0-1603,40 19 14,-146 1 45,-105-2-98,-14 2 25,0 0 0,0 1 0,0-1 0,0 0 0,0 0 0,0 0 0,0 0 0,0 0 0,0 0 1,0 0-1,1 0 0,-1 1 0,0-1 0,0 0 0,0 0 0,0 0 0,0 0 0,0 0 0,0 0 0,0 0 0,0 0 0,0 0 0,0 0 0,0 0 0,0 0 0,1 0 0,-1 1 0,0-1 0,0 0 0,0 0 0,0 0 0,0 0 0,0 0 0,0 0 0,1 0 0,-4-2 1477,2 2-1508,-1-1 0,1 1 0,0 0-1,0-1 1,0 1 0,0-1 0,0 1-1,-1-1 1,1 0 0,0 1-1,0-1 1,0 0 0,1 0 0,-1 0-1,0 0 1,0 0 0,0 0 0,1 0-1,-2-1 1,2 1-192,-40 2-459,19 0 71,11 0-10541,-2 0 6209</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1:32.240"/>
    </inkml:context>
    <inkml:brush xml:id="br0">
      <inkml:brushProperty name="width" value="0.035" units="cm"/>
      <inkml:brushProperty name="height" value="0.035" units="cm"/>
    </inkml:brush>
  </inkml:definitions>
  <inkml:trace contextRef="#ctx0" brushRef="#br0">12 27 4956,'-5'-7'4021,"3"2"-3277,0 2-672,-1-5-72,3 6-48,3 1-516,2 2-276,4 2 480,9 4 60,7-2-1056,10 0-1561</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1:32.658"/>
    </inkml:context>
    <inkml:brush xml:id="br0">
      <inkml:brushProperty name="width" value="0.035" units="cm"/>
      <inkml:brushProperty name="height" value="0.035" units="cm"/>
    </inkml:brush>
  </inkml:definitions>
  <inkml:trace contextRef="#ctx0" brushRef="#br0">11 63 6637,'-4'-5'2244,"1"0"-1356,1 2-796,1-1-92,1 3-456,1 4-528,6 4 552,3 1 384,8 5-552,6-3-1909</inkml:trace>
  <inkml:trace contextRef="#ctx0" brushRef="#br0" timeOffset="1">763 26 5028,'-5'-8'2461,"1"3"-1477,3 0-816,-4-1-168,3 4-120,9 2-828,4 8 648,11-1 168,10 3-1176,8-2-2529</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1:33.065"/>
    </inkml:context>
    <inkml:brush xml:id="br0">
      <inkml:brushProperty name="width" value="0.035" units="cm"/>
      <inkml:brushProperty name="height" value="0.035" units="cm"/>
    </inkml:brush>
  </inkml:definitions>
  <inkml:trace contextRef="#ctx0" brushRef="#br0">41 50 5168,'-5'-13'2005,"-4"6"-1009,3-1-696,-6-3-296,5 6-4,6 3-96,4 5-768,12 6 432,7 2-768,14-1-2485</inkml:trace>
  <inkml:trace contextRef="#ctx0" brushRef="#br0" timeOffset="1">831 118 7617,'-8'-18'2112,"-2"3"-1368,1 0-372,-7-10 144,1 5-96,8 6-72,2 5-348,5 8-264,3 7-960,2 4 756,7 10-552,8 0-1356,7-4-1741</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1:33.546"/>
    </inkml:context>
    <inkml:brush xml:id="br0">
      <inkml:brushProperty name="width" value="0.035" units="cm"/>
      <inkml:brushProperty name="height" value="0.035" units="cm"/>
    </inkml:brush>
  </inkml:definitions>
  <inkml:trace contextRef="#ctx0" brushRef="#br0">692 43 5348,'-10'-43'7987,"9"48"-8035,0-1 0,0 1 0,0-1 0,-1 1 0,0-1 0,0 0 1,0 0-1,-1 0 0,1 0 0,-5 5 0,-40 47 717,32-39-611,-145 155 784,-18 24-507,-79 93 302,273-331-6954,1 11-751</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1:34.541"/>
    </inkml:context>
    <inkml:brush xml:id="br0">
      <inkml:brushProperty name="width" value="0.035" units="cm"/>
      <inkml:brushProperty name="height" value="0.035" units="cm"/>
    </inkml:brush>
  </inkml:definitions>
  <inkml:trace contextRef="#ctx0" brushRef="#br0">356 109 2280,'-9'-20'3367,"9"18"-3282,0 1 1,-1-1-1,1 0 1,-1 1-1,1-1 1,-1 0-1,0 1 1,0-1-1,0 1 1,0 0-1,0-1 1,0 1-1,0 0 1,0-1-1,0 1 1,-1 0-1,1 0 1,0 0-1,-1 0 1,1 0-1,-1 0 1,1 1-1,-1-1 0,0 1 1,1-1-1,-1 1 1,0-1-1,1 1 1,-1 0-1,0-1 1,1 1-1,-1 0 1,0 0-1,-1 1 1,-12 0-22,1 0 0,0 1 0,0 1 0,0 0 0,1 1 0,-1 1 0,1 0 1,0 1-1,0 0 0,1 1 0,0 0 0,0 1 0,0 0 0,1 1 0,0 0 0,1 1 0,0 0 0,1 1 1,0 0-1,1 1 0,0-1 0,-10 20 0,14-23 13,1 1-1,-1 0 1,1 0-1,1 0 1,-1 0 0,2 0-1,-1 0 1,1 1 0,1-1-1,0 0 1,0 1 0,0-1-1,2 1 1,-1-1 0,1 0-1,0 0 1,1 0-1,0 0 1,0 0 0,1 0-1,0-1 1,1 0 0,0 0-1,0 0 1,1 0 0,0-1-1,0 0 1,1 0-1,-1-1 1,2 0 0,-1 0-1,1 0 1,-1-1 0,1 0-1,1-1 1,-1 1 0,12 2-1,-2 0 72,0-2 0,1 0 1,-1-2-1,1 0 0,0-1 0,0 0 0,0-2 0,1 0 0,-1-1 0,0-1 0,-1-1 1,1-1-1,0 0 0,-1-2 0,0 0 0,0 0 0,0-2 0,-1 0 0,17-12 0,-28 15-73,-1 1 0,1-2-1,-1 1 1,0 0-1,0-1 1,-1 0 0,1 0-1,-1-1 1,-1 1-1,1-1 1,-1 0 0,0 0-1,-1 0 1,1 0-1,-1 0 1,-1-1 0,0 1-1,0 0 1,0-1-1,-1 1 1,-1-15 0,0 2-41,-2 0 0,-1 1 0,0-1 0,-1 1 0,-1 0 1,-17-37-1,14 39-57,0 1 0,-1 0 0,-23-27 0,26 34-34,-1 1 1,0 0-1,0 1 0,-1 0 0,0 0 0,0 1 0,-18-10 1,22 14-70,1 1 0,-1 0 0,1 0 0,-1 0 0,1 1 0,-1-1 0,1 1 0,-1 0 0,0 1 0,1-1 0,-1 1 0,1 0 0,-1 0 1,-5 2-1,-8 3-1299,0 2 1,-18 10 0,15-7-1287,-11 3-3386</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1:37.870"/>
    </inkml:context>
    <inkml:brush xml:id="br0">
      <inkml:brushProperty name="width" value="0.035" units="cm"/>
      <inkml:brushProperty name="height" value="0.035" units="cm"/>
    </inkml:brush>
  </inkml:definitions>
  <inkml:trace contextRef="#ctx0" brushRef="#br0">650 44 1860,'9'-20'5132,"1"-3"1821,-14 24-6780,1 0 0,-1 1 1,1-1-1,-1 1 0,1-1 0,0 1 0,-1 1 0,1-1 0,-3 3 0,-8 5 8,-62 30-89,-2-3 0,-108 36 0,58-26-1454,53-17-788,0 2-1730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1:38.649"/>
    </inkml:context>
    <inkml:brush xml:id="br0">
      <inkml:brushProperty name="width" value="0.035" units="cm"/>
      <inkml:brushProperty name="height" value="0.035" units="cm"/>
    </inkml:brush>
  </inkml:definitions>
  <inkml:trace contextRef="#ctx0" brushRef="#br0">600 42 6329,'0'-14'4301,"0"13"-4087,0 0-1,0 0 0,0-1 0,0 1 0,0 0 0,0-1 0,0 1 0,0 0 0,0 0 0,-1-1 0,1 1 0,0 0 0,-1 0 0,1-1 0,-1 1 0,1 0 0,-1 0 0,0 0 0,0 0 0,1 0 0,-2-1 0,0 3-203,1-1 0,0 1 0,-1 0 0,1 0 0,-1 0-1,1 0 1,0 0 0,0 0 0,0 0 0,-1 0 0,1 1 0,-1 1-1,-1 1 27,-218 211 605,144-134-470,-3-4 1,-97 72 0,162-135-1290,36-22-5083,2-4 783</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1:40.471"/>
    </inkml:context>
    <inkml:brush xml:id="br0">
      <inkml:brushProperty name="width" value="0.035" units="cm"/>
      <inkml:brushProperty name="height" value="0.035" units="cm"/>
    </inkml:brush>
  </inkml:definitions>
  <inkml:trace contextRef="#ctx0" brushRef="#br0">786 77 1476,'11'-33'6033,"-9"29"-5472,0-1 0,0 1 0,-1-1 0,1 1-1,-1-1 1,1-7 0,-3 11-517,1 1 0,-1-1-1,1 1 1,-1 0 0,1-1 0,-1 1-1,1 0 1,-1 0 0,1-1 0,-1 1-1,0 0 1,1 0 0,-1 0-1,1 0 1,-1-1 0,0 1 0,1 0-1,-1 0 1,1 0 0,-1 1 0,0-1-1,1 0 1,-1 0 0,1 0 0,-1 0-1,0 0 1,1 1 0,-1-1 0,1 0-1,-1 1 1,1-1 0,-2 1 0,-22 9 137,24-10-172,-79 41 967,-134 94 0,156-95-846,-27 20 20,3 3-1,-98 98 0,107-99 473,79-65 53,10-5-10723,-9-4 4252</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6:20.962"/>
    </inkml:context>
    <inkml:brush xml:id="br0">
      <inkml:brushProperty name="width" value="0.035" units="cm"/>
      <inkml:brushProperty name="height" value="0.035" units="cm"/>
    </inkml:brush>
  </inkml:definitions>
  <inkml:trace contextRef="#ctx0" brushRef="#br0">152 100 556,'0'0'282,"8"-16"4080,-8 14-4273,0 0-1,0 1 0,-1-1 0,1 0 0,-1 1 1,1-1-1,-1 1 0,0-1 0,1 1 0,-1-1 0,0 1 1,0-1-1,0 1 0,0 0 0,0-1 0,-1 1 0,1 0 1,0 0-1,0 0 0,-1 0 0,1 0 0,-3-1 0,2 1 84,0 0 0,0-1-1,0 0 1,0 1 0,0-1-1,1 0 1,-1 0 0,0 0-1,-1-3 1,3 4-93,1 0 1,-1 0 0,1 0-1,0-1 1,-1 1 0,1 0-1,0 1 1,-1-1 0,1 0-1,0 0 1,0 0 0,0 0-1,0 1 1,0-1 0,0 0-1,0 1 1,0-1 0,0 1-1,0-1 1,0 1 0,0-1-1,1 1 1,-1 0 0,0-1-1,2 1 1,38-11-471,-38 11 370,0-1 1,0 1-1,0 0 0,-1 0 1,1 0-1,0 0 0,0 1 1,0-1-1,0 1 0,0 0 1,0 0-1,-1 0 0,1 0 1,0 0-1,-1 1 0,1-1 1,-1 1-1,1-1 0,2 3 1,-4-2 22,0 0 1,1-1-1,-1 1 1,0 0 0,0 0-1,0 0 1,0 0 0,0 0-1,-1 0 1,1 0 0,-1 0-1,1 0 1,-1 1 0,0-1-1,0 0 1,0 0-1,0 0 1,0 0 0,0 1-1,0-1 1,-1 0 0,1 0-1,-1 0 1,0 0 0,1 0-1,-3 4 1,-5 10 52,0-1 1,0 1-1,-2-1 1,0-1-1,-12 14 1,16-21-12,0-1 0,-1 0 0,0 0 1,0 0-1,0-1 0,0 0 0,-1 0 0,0-1 1,0 0-1,0-1 0,-15 5 0,20-7-16,1-1 0,-1 0 0,0 0 0,1 0 0,-1 0 0,0-1 0,1 1 0,-1-1 0,1 0 0,-1 1 0,1-1 0,-1 0 0,1 0 0,-1-1 0,1 1 0,0 0 0,0-1 0,0 0 0,0 1 0,0-1 0,0 0 0,0 0 0,0 0 0,1 0 0,-1 0 0,1-1 0,0 1 0,-2-3 0,1 2-44,0-1-1,0 1 1,1-1-1,-1 0 1,1 0 0,0 0-1,0 1 1,0-1 0,0 0-1,1 0 1,0 0 0,0 0-1,0 0 1,0 0 0,0-1-1,1 2 1,0-1-1,1-4 1,0 3-19,1 0 0,0 1 0,0 0 0,1 0 0,-1 0 0,1 0 0,0 1 0,0-1 0,0 1 0,0 0 0,0 0 0,1 1 0,-1-1 0,1 1 0,0 0-1,0 0 1,7-2 0,11-2-7,1 1 0,36-3 0,-31 4 72,-27 4-48,-1-1-1,0 1 1,1 0-1,-1 0 1,0-1-1,1 1 0,-1 0 1,0 0-1,1 1 1,-1-1-1,0 0 1,1 0-1,-1 1 0,0-1 1,0 1-1,1-1 1,-1 1-1,0-1 1,0 1-1,0 0 0,0-1 1,1 1-1,-1 0 1,0 0-1,0 0 1,0 1-1,0 0 24,0 0 1,-1 0-1,1 0 1,-1 0-1,1 0 0,-1 0 1,0 0-1,0 0 0,0 0 1,0 0-1,0 0 1,0 0-1,-1 0 0,1 0 1,-2 2-1,-1 7 93,-1 1 0,-1-2 0,0 1 0,-11 16 0,13-21-53,-1 0 0,0-1 0,0 0-1,-1 0 1,0 0 0,1-1 0,-2 1 0,1-1 0,0-1 0,-1 1-1,0-1 1,0 1 0,0-2 0,0 1 0,0-1 0,0 0 0,-1 0-1,1 0 1,-1-1 0,0 0 0,1-1 0,-1 0 0,0 1 0,1-2-1,-1 1 1,0-1 0,1 0 0,-10-3 0,15 3-36,-1 1 0,1-1 0,0 1 0,0-1 0,0 1 0,0-1 0,0 0 0,-1 1 0,1-1 0,1 0 0,-1 0 0,0 0 0,0 0 0,0 0 0,0 0 0,1 0 0,-1 0 0,0 0 0,1 0 0,-1-1 0,1 1 0,-1 0 0,1 0 0,0 0 0,-1-1 0,1 1 0,0 0 0,0-1 0,0 1 0,0 0 0,0 0 0,0-1 0,0 1 0,1 0 0,-1-1 0,0 1 0,1 0 0,-1 0 0,1 0 0,-1-1 0,1 1 0,0-1 0,2-2-37,-1 0 0,0 0 0,1 0 0,0 1 0,0-1 0,0 1 0,0 0 0,1 0 0,-1 0 0,1 0 0,4-2 0,-3 2-7,69-31-171,-68 32 165,0 0 0,1 0 0,-1 0 0,0 1 0,1 0 0,-1 1 0,1-1 0,0 1 0,-1 0 0,8 2 0,-14-2 38,0 0 0,1 0 0,-1 0 0,0 0 0,0 1 0,0-1 0,1 0 0,-1 0 0,0 1 0,0-1 0,0 0 0,1 0 0,-1 0 0,0 1 0,0-1 0,0 0 0,0 1 0,0-1 0,0 0 0,0 0 0,0 1 0,0-1 0,0 0 0,0 1 0,0-1 0,0 0 0,0 0 0,0 1 0,0-1 0,0 0 0,0 1 0,0-1 0,0 0 1,0 0-1,0 1 0,0-1 0,-1 0 0,1 0 0,0 1 0,0-1 0,0 0 0,0 0 0,-1 1 0,1-1 0,0 0 0,0 0 0,-1 0 0,1 0 0,0 1 0,0-1 0,-1 0 0,1 0 0,-16 16 328,14-14-302,-10 8 53,1 0 0,-2 0 0,1-1 0,-1 0-1,0-1 1,-1-1 0,0 0 0,-24 8 0,38-15-61,-1 0-1,1 0 1,0 0 0,0 0 0,0 0 0,0 0 0,0 0-1,-1 0 1,1 0 0,0 0 0,0 0 0,0 0 0,0-1-1,-1 1 1,1 0 0,0 0 0,0 0 0,0 0 0,0 0-1,0 0 1,0 0 0,-1 0 0,1 0 0,0 0 0,0-1-1,0 1 1,0 0 0,0 0 0,0 0 0,0 0 0,0 0-1,-1-1 1,1 1 0,0 0 0,0 0 0,0 0 0,0 0-1,0 0 1,0-1 0,0 1 0,0 0 0,0 0 0,0 0-1,0 0 1,0-1 0,0 1 0,0 0 0,0 0 0,0 0-1,0 0 1,1 0 0,-1-1 0,0 1 0,0 0 0,0 0-1,0 0 1,0 0 0,0 0 0,0-1 0,8-17 572,13-17-94,-20 33-551,-1 0 0,1 1 0,0 0 1,0-1-1,0 1 0,0-1 0,0 1 0,0 0 0,1 0 1,-1 0-1,0 0 0,1 0 0,-1 0 0,1 0 0,-1 0 1,1 0-1,-1 1 0,1-1 0,-1 0 0,1 1 0,0 0 1,-1-1-1,1 1 0,0 0 0,-1 0 0,1 0 0,0 0 1,-1 0-1,1 0 0,0 0 0,-1 1 0,1-1 0,0 1 1,-1-1-1,1 1 0,0 0 0,-1-1 0,1 1 0,-1 0 1,0 0-1,1 0 0,1 2 0,9 4-2412</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3:14.331"/>
    </inkml:context>
    <inkml:brush xml:id="br0">
      <inkml:brushProperty name="width" value="0.035" units="cm"/>
      <inkml:brushProperty name="height" value="0.035" units="cm"/>
      <inkml:brushProperty name="color" value="#E71224"/>
    </inkml:brush>
  </inkml:definitions>
  <inkml:trace contextRef="#ctx0" brushRef="#br0">869 645 1428,'-2'-2'1549,"-14"-10"1098,15 12-2630,1 0 1,0 0-1,0 0 0,-1 0 0,1 0 1,0 0-1,0-1 0,-1 1 0,1 0 1,0 0-1,0 0 0,-1-1 0,1 1 1,0 0-1,0 0 0,0 0 0,-1-1 1,1 1-1,0 0 0,0 0 0,0-1 1,0 1-1,0 0 0,0-1 0,-1 1 1,1 0-1,0 0 0,0-1 0,0 1 0,0 0 1,0-1-1,0 1 0,0 0 0,0 0 1,0-1-1,1 1 0,-1 0 0,0-1 1,0 1-1,0 0 0,0 0 0,0-1 1,0 1-1,1 0 0,-1 0 0,0-1 1,1 1 66,-33-49 719,29 45-815,0 1 1,0-1-1,0 1 1,0-1-1,-1 1 1,0 0-1,1 0 1,-1 0-1,0 1 1,0 0-1,-1-1 1,1 1-1,-1 1 1,1-1-1,-1 1 1,1 0-1,-7-1 1,-42-7-5744,-1-2 5695,30 7 1123,1-1 0,-26-8-1,-37-15 3065,94 29-4023,-1-1 0,1 0 0,0 0 0,0-1 1,0 0-1,0 0 0,-1-1 0,1 0 0,-1 0 0,1-1 1,-1 0-1,0 0 0,0 0 0,11-8 0,-13 8-49,1-1 0,0 1 0,-1-1 0,0 0-1,0-1 1,0 1 0,-1-1 0,1 0 0,-1 0 0,0 0-1,-1-1 1,1 1 0,-1-1 0,0 0 0,0 0 0,-1 0-1,0-1 1,3-12 0,-5 18-33,0-1 0,0 1-1,0 0 1,0-1 0,0 1 0,-1 0 0,1-1-1,0 1 1,-1-1 0,1 1 0,-1 0 0,1 0-1,-1-1 1,0 1 0,1 0 0,-1 0 0,0 0-1,0 0 1,0 0 0,0 0 0,0 0 0,0 0-1,0 0 1,0 0 0,0 0 0,-1 1 0,1-1-1,0 0 1,0 1 0,-1-1 0,1 1 0,0 0-1,-1-1 1,1 1 0,-1 0 0,1 0-1,0 0 1,-1 0 0,1 0 0,-1 0 0,1 0-1,-2 1 1,-3-1-6,0 1-1,1 0 0,-1 0 0,0 1 1,1-1-1,0 1 0,-1 0 1,1 1-1,-8 3 0,-10 15-97,23-20 64,0-1 1,-1 1-1,1-1 0,0 1 0,0-1 0,0 1 1,0-1-1,-1 1 0,1 0 0,0-1 1,0 1-1,0-1 0,0 1 0,0-1 1,0 1-1,0-1 0,0 1 0,1-1 0,-1 1 1,0 0-1,0-1 0,0 1 0,1-1 1,-1 1-1,0-1 0,0 0 0,1 1 1,-1-1-1,0 1 0,1-1 0,-1 1 0,1-1 1,-1 0-1,0 1 0,1-1 0,-1 0 1,1 1-1,-1-1 0,1 0 0,-1 0 0,1 0 1,-1 1-1,1-1 0,-1 0 0,1 0 1,-1 0-1,1 0 0,0 0 0,-1 0 1,1 0-1,0 0 0,2 0 54,1 0-1,-1 0 1,0 0 0,1 0-1,-1-1 1,0 1 0,0-1 0,0 0-1,1 0 1,-1 0 0,0 0-1,0-1 1,0 1 0,-1-1-1,5-2 1,39-33 587,-16-1-209,-28 36-370,-1-1-1,1 0 1,-1 1-1,0-1 1,1 0-1,-1 1 1,-1-1-1,1 0 0,0 0 1,-1 0-1,1 0 1,-1 0-1,0 0 1,0-4-1,-1 6-33,1 1 0,0-1-1,0 0 1,-1 0 0,1 0-1,0 1 1,-1-1 0,1 0 0,-1 1-1,1-1 1,-1 0 0,1 1-1,-1-1 1,0 1 0,1-1 0,-1 1-1,0-1 1,1 1 0,-1-1-1,0 1 1,1 0 0,-1-1-1,0 1 1,0 0 0,0 0 0,1-1-1,-1 1 1,0 0 0,0 0-1,0 0 1,1 0 0,-1 0 0,0 0-1,0 0 1,0 1 0,0-1-1,1 0 1,-1 0 0,0 1-1,-1 0 1,-1 0-49,0 0 0,0 0-1,0 0 1,0 1 0,0-1 0,0 1-1,0 0 1,-3 4 0,-3 2 6,2 1 0,0 1 0,-9 14 0,14-21 0,0-1 0,1 1-1,-1 0 1,1 0-1,0 0 1,0 0-1,0 0 1,0 0 0,1 1-1,-1-1 1,1 0-1,0 0 1,0 1-1,0-1 1,0 0-1,0 0 1,1 0 0,0 4-1,0-6 32,-1 0 0,0 0-1,0 0 1,1-1 0,-1 1 0,1 0 0,-1 0-1,1 0 1,-1-1 0,1 1 0,-1 0-1,1 0 1,0-1 0,-1 1 0,1-1 0,0 1-1,0 0 1,-1-1 0,1 0 0,0 1-1,0-1 1,0 1 0,0-1 0,-1 0 0,1 0-1,2 1 1,-2-1 42,1-1 1,-1 1-1,1 0 0,-1-1 0,1 1 0,-1-1 1,1 0-1,-1 1 0,0-1 0,1 0 1,-1 0-1,0 0 0,0 0 0,2-2 0,2-2 106,-1 0 0,0 0 0,1-1 0,-2 1 0,1-1-1,3-7 1,-4 3-102,1 1 0,-2-1-1,0 1 1,0-1-1,0 0 1,-1 0 0,-1 0-1,0 0 1,0 1-1,-1-1 1,0 0 0,0 0-1,-1 0 1,-1 1-1,0-1 1,0 1 0,-7-14-1,7 17-59,-1-1 0,0 1 0,0 0-1,0 0 1,-1 0 0,0 1 0,0 0 0,-1 0-1,1 0 1,-1 0 0,0 1 0,0 0 0,-1 0-1,1 1 1,-1 0 0,0 0 0,0 0 0,0 1-1,0 0 1,0 0 0,0 1 0,-1 0 0,-13 0-1,4 2-39,0 1-1,0 0 0,0 2 0,0 0 0,1 0 0,0 2 1,0 0-1,0 1 0,1 1 0,0 0 0,1 1 1,-18 13-1,7-3 59,1 2 1,1 0 0,1 2-1,0 0 1,-31 46 0,41-50-2,0 1 0,1 0 0,1 0 0,1 1 0,1 0 0,1 1 0,1 0 0,0 0 1,2 0-1,1 1 0,-1 27 0,4-35 4,0 0-1,2-1 1,-1 1 0,2 0 0,0-1 0,1 0-1,0 1 1,1-1 0,0-1 0,2 1-1,-1-1 1,1 0 0,1-1 0,1 0 0,0 0-1,0 0 1,1-1 0,14 12 0,-4-8 61,0 0 0,2-1-1,-1-1 1,2-1 0,0-1 0,0-1 0,1-1 0,0-1 0,0-1 0,47 6 0,-32-8 12,0-2 0,-1-1 1,1-2-1,0-2 0,-1-2 0,54-11 0,-55 6 85,59-21 0,-85 26-65,-1-1 0,1 0 0,-1 0 0,0-1 0,0-1 0,-1 1 0,0-2 0,0 1 0,13-16 1,-21 23-115,-1-1 1,1 1 0,-1 0 0,1-1 0,-1 1 0,0 0 0,1-1 0,-1 1 0,0-1 0,1 1 0,-1-1 0,0 1-1,1-1 1,-1 1 0,0-1 0,0 1 0,0-1 0,1 1 0,-1-1 0,0 0 0,0 1 0,0-1 0,0 1 0,0-1-1,0 1 1,0-1 0,0 0 0,0 1 0,-1-1 0,1 1 0,0-1 0,0 1 0,0-1 0,-1 1 0,1-1 0,-1 0-1,16-2-14011</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3:15.785"/>
    </inkml:context>
    <inkml:brush xml:id="br0">
      <inkml:brushProperty name="width" value="0.035" units="cm"/>
      <inkml:brushProperty name="height" value="0.035" units="cm"/>
      <inkml:brushProperty name="color" value="#E71224"/>
    </inkml:brush>
  </inkml:definitions>
  <inkml:trace contextRef="#ctx0" brushRef="#br0">739 96 852,'-1'0'92,"1"0"1,-1 0-1,1 0 1,0 0-1,-1 0 1,1-1-1,-1 1 0,1 0 1,0 0-1,-1 0 1,1-1-1,0 1 1,-1 0-1,1-1 0,0 1 1,-1 0-1,1 0 1,0-1-1,0 1 1,0-1-1,-1 1 0,1 0 1,0-1-1,0 1 1,0 0-1,0-1 0,-1 1 1,1-1-1,0 1 1,0-1-1,11 0-141,1 1-90,-12 0 168,0 0 1,0-1-1,0 1 1,0 0-1,0 0 1,0 0 0,1 0-1,-1 0 1,0 0-1,0 0 1,0 0-1,0 0 1,0 0 0,0-1-1,0 1 1,0 0-1,0 0 1,0 0-1,0 0 1,1 0 0,-1 0-1,0-1 1,0 1-1,0 0 1,0 0-1,0 0 1,0 0 0,0 0-1,0 0 1,0-1-1,0 1 1,0 0-1,0 0 1,0 0 0,0 0-1,0 0 1,-1-1-1,1 1 1,0 0-1,0 0 1,0 0 0,0 0-1,0 0 1,0 0-1,0 0 1,0-1-1,0 1 1,0 0 0,-1 0-1,1 0 1,0 0-1,0 0 1,0 0-1,0 0 1,0 0 0,0 0-1,0 0 1,-1 0-1,1 0 1,0 0-1,-2-3 329,1 0 0,0 0 0,0 0 0,0 0 0,0-1 0,0 1 0,0 0 0,1 0 0,0-1 0,0 1 0,-1 0 0,2-7 0,-2-13 155,1 22-452,0 1 0,0 0 0,0-1 0,0 1 0,0 0 1,0 0-1,0-1 0,0 1 0,0 0 0,0-1 0,0 1 0,0 0 0,0 0 0,-1-1 0,1 1 1,0 0-1,0 0 0,0-1 0,0 1 0,-1 0 0,1 0 0,0 0 0,0-1 0,0 1 0,-1 0 1,1 0-1,0 0 0,0 0 0,-1-1 0,1 1 0,0 0 0,-1 0 0,1 0 0,0 0 0,0 0 1,-1 0-1,1 0 0,0 0 0,-1 0 0,1 0 0,-1 0 0,-13 10 1093,-20 32-637,22-27 4,-588 805 3230,534-728-3291,60-85-260,5-13-669,6-15-1284,-3 15 1038,1-1 0,1 2 1,-1-1-1,1 0 0,5-6 1,-2 3-412,25-34-3945</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3:17.449"/>
    </inkml:context>
    <inkml:brush xml:id="br0">
      <inkml:brushProperty name="width" value="0.035" units="cm"/>
      <inkml:brushProperty name="height" value="0.035" units="cm"/>
      <inkml:brushProperty name="color" value="#E71224"/>
    </inkml:brush>
  </inkml:definitions>
  <inkml:trace contextRef="#ctx0" brushRef="#br0">440 119 2100,'-7'-5'2217,"1"0"-901,-1 0 0,1 1 0,-1-1 0,-12-4 1,16 8-1252,0 0 0,-1 0 0,1 1 0,-1-1-1,1 1 1,-1 0 0,1 0 0,-1 0 0,1 0 0,-1 0 0,1 1 0,0 0 0,-6 1 0,0 2-7,0 0-1,1 0 1,-1 0-1,1 1 1,0 1-1,1-1 1,-1 1-1,1 1 1,0-1 0,1 1-1,0 0 1,0 1-1,0-1 1,1 1-1,-8 16 1,-4 10 300,2 2 0,-16 56 0,27-80-255,1-2-61,-32 119 319,33-118-338,0 1 0,1-1 0,0 1 0,0 0-1,2-1 1,-1 1 0,2 0 0,-1-1 0,5 14 0,-5-22 5,0-1 1,0 0 0,0 0 0,0 0 0,0 0 0,1 0-1,-1 0 1,1 0 0,0-1 0,-1 1 0,1 0 0,0-1-1,0 0 1,0 1 0,0-1 0,0 0 0,0 0 0,0 0-1,1 0 1,-1 0 0,0 0 0,0-1 0,1 1-1,-1-1 1,1 0 0,-1 0 0,0 0 0,1 0 0,-1 0-1,0 0 1,1 0 0,3-2 0,8-1 119,0 0 0,0-1 1,0-1-1,13-6 0,-21 9-164,11-6 68,0-1 0,0-1 0,-1 0-1,0-1 1,0 0 0,-1-2 0,-1 0-1,0 0 1,-1-1 0,20-28 0,-24 29-40,0 0 1,-2-1 0,1 0 0,-2 0 0,0-1 0,0 0-1,-2 0 1,0 0 0,0 0 0,-1 0 0,-1-1 0,-1 0-1,-1-26 1,-1 33-30,0 0 0,-1 0 0,0 1-1,-1-1 1,0 1 0,0-1 0,-1 1 0,0 0-1,0 0 1,-1 1 0,0-1 0,0 1-1,0 0 1,-1 0 0,-1 1 0,1 0 0,-1 0-1,0 0 1,0 1 0,-1 0 0,1 1 0,-1-1-1,-15-5 1,14 6-21,-1 1 0,1 0 0,-1 1-1,0 0 1,0 0 0,1 1 0,-1 0 0,0 1 0,0 0-1,0 0 1,0 1 0,0 1 0,0 0 0,0 0 0,1 1-1,-1 0 1,1 0 0,0 1 0,0 0 0,0 1 0,-8 6-1,2 1 42,1 0-1,0 1 1,1 1-1,1 0 1,0 1-1,1 0 1,1 1-1,0 0 1,1 0-1,0 1 1,-9 29-1,13-30 5,0 0 0,1 1 0,0-1 0,1 1 0,1 0 0,1 1 0,0-1 0,1 0 0,1 0 0,1 0 0,0 0 0,10 32-1,-9-41 24,0 0-1,1 0 0,0 0 0,0 0 0,1 0 0,0-1 0,0 0 1,1 0-1,-1 0 0,2-1 0,-1 0 0,1 0 0,10 7 0,-11-9-4,0-1 0,0 0-1,0 0 1,0-1 0,0 1-1,1-1 1,0-1 0,-1 1-1,1-1 1,0 0-1,-1-1 1,1 0 0,0 0-1,0 0 1,-1-1 0,1 0-1,0 0 1,6-3 0,11-4 58,0-1 1,-1-1 0,0-2 0,-1 0 0,0-1 0,-1-1 0,0-1-1,-2-1 1,0-1 0,0-1 0,-2 0 0,25-34 0,-33 38-76,-1-2 1,0 1 0,-1-1 0,0 0-1,-2-1 1,0 0 0,0 0 0,-2 0-1,0 0 1,-1 0 0,-1-1 0,0 1-1,-4-33 1,2 40-27,-1 0 0,0 0-1,0 1 1,-1-1 0,0 1 0,0 0-1,-1-1 1,-1 1 0,1 1 0,-1-1-1,-1 1 1,0 0 0,0 0 0,0 1-1,-1-1 1,0 1 0,-1 1 0,0 0-1,0 0 1,0 0 0,0 1 0,-1 0-1,0 1 1,0 0 0,-14-5 0,12 6-22,-1 0 1,1 1-1,-1 1 1,1-1 0,-1 2-1,1-1 1,-1 2 0,1 0-1,-1 0 1,1 1 0,-1 0-1,1 1 1,0 0-1,0 1 1,0 0 0,1 1-1,-1 0 1,1 1 0,0 0-1,-11 9 1,8-4 1,1 0 0,0 1 0,1 0 1,0 1-1,1 0 0,0 1 0,1 0 0,1 0 1,0 1-1,1 0 0,0 1 0,1-1 0,-5 27 0,7-20 53,0 0-1,2 0 1,1 0-1,1 0 1,1 0-1,0 1 1,2-1-1,1 0 1,0-1-1,2 1 1,14 35-1,-15-44 9,2 0 1,-1-1-1,2 1 1,0-1-1,0-1 0,1 0 1,0 0-1,17 15 1,-18-20 10,0 0 0,1 0 0,0 0 0,0-1 0,0 0 1,1-1-1,-1 0 0,1-1 0,0 0 0,0 0 0,1-1 0,16 2 1,-16-4 9,1 0 1,0-1 0,0-1-1,-1 1 1,1-2 0,-1 0-1,0 0 1,1-1 0,-1 0 0,-1-1-1,1 0 1,-1-1 0,0 0-1,0-1 1,-1 0 0,1 0-1,-2-1 1,1 0 0,-1 0-1,8-12 1,-3 4-30,0-2 1,-1 1-1,-1-2 0,-1 1 0,-1-2 0,0 1 0,-2-1 0,0 0 1,-1-1-1,4-27 0,-7 30-50,-2 0 1,0 0-1,-1-1 1,0 1-1,-2 0 1,0 0-1,-2 0 1,1 0-1,-2 0 1,-13-32-1,15 42 14,-1 1 0,0 0 0,0 0-1,0 1 1,-1-1 0,0 1-1,0 0 1,-1 0 0,1 1 0,-1-1-1,-1 1 1,1 1 0,-1-1-1,0 1 1,0 0 0,0 1 0,0-1-1,0 2 1,-1-1 0,0 1-1,1 0 1,-1 0 0,0 1 0,0 0-1,0 1 1,0-1 0,-9 2 0,4 1-3,1 0 1,0 0-1,1 1 1,-1 1-1,0 0 1,1 0-1,0 1 1,0 1-1,0 0 1,1 0-1,0 1 1,0 0-1,0 1 1,1 0-1,0 1 1,1 0-1,0 0 1,0 1-1,1-1 1,1 2-1,-1-1 1,-4 12-1,3-6 23,1 0 0,1 0 0,0 1 0,1 0 0,1 0 0,0 0-1,1 0 1,1 1 0,1-1 0,1 1 0,0 0 0,1-1 0,1 1 0,7 30 0,-5-34 16,1 0 0,1 0 0,0-1 0,1 0 0,1 0 0,0 0 0,1-1 0,0 0 0,0-1 0,1 0 0,20 17 0,-24-24 17,-1 0 0,1 0 0,-1 0 0,1 0 0,0-1 0,1 0 0,-1-1 0,0 1 0,1-1 0,0 0 0,-1-1 0,1 0 0,0 0 0,0 0 0,-1-1 0,1 0 0,0 0 0,0-1 0,0 1 0,-1-2 0,1 1 0,0-1 1,-1 0-1,1 0 0,-1-1 0,0 0 0,9-5 0,-2-1 2,0-1 1,-1 0 0,-1-1-1,1-1 1,-2 1 0,0-2-1,0 1 1,-1-2-1,-1 1 1,0-1 0,-1 0-1,0-1 1,-1 1 0,7-30-1,-9 30-36,-1 0-1,0-1 0,-1 1 0,0 0 0,-1-1 1,-1 0-1,0 1 0,-1-1 0,-1 1 0,0-1 0,-1 1 1,-1 0-1,0 0 0,0 0 0,-2 1 0,-8-18 1,7 22-6,0 0 0,-1 1 0,1-1 0,-2 1 0,1 1 0,-1 0 0,0 0 0,-1 0-1,1 1 1,-1 1 0,0 0 0,-1 0 0,1 1 0,-1 0 0,0 1 0,0 0 0,0 1 0,-16-1 0,18 2 21,0 0 0,1 2 0,-1-1 0,0 1 0,1 0 0,-1 0 0,1 1 0,-1 1 0,1-1 0,-15 8 0,17-7-6,0 1 1,0 0-1,1 0 0,-1 0 1,1 0-1,0 1 0,1 0 1,-1 0-1,1 0 1,0 1-1,0 0 0,1-1 1,-1 1-1,1 1 0,-2 6 1,2-6-18,1 1-1,-1-1 1,2 1 0,-1 0 0,1 0 0,0-1 0,1 1 0,0 0 0,0 0 0,0 0 0,1 0 0,1-1 0,-1 1 0,5 13-1,-1-11 2,0 1 0,0-1-1,1-1 1,0 1-1,0-1 1,1 0 0,1 0-1,-1-1 1,13 10-1,3 0-415,1-1-1,0-1 1,2-1-1,0-1 0,0-1 1,57 18-1,-77-29 221,14 5-1463,1-1 0,0-1 1,23 3-1,12-8-5265</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3:20.158"/>
    </inkml:context>
    <inkml:brush xml:id="br0">
      <inkml:brushProperty name="width" value="0.035" units="cm"/>
      <inkml:brushProperty name="height" value="0.035" units="cm"/>
      <inkml:brushProperty name="color" value="#E71224"/>
    </inkml:brush>
  </inkml:definitions>
  <inkml:trace contextRef="#ctx0" brushRef="#br0">542 115 804,'3'-3'583,"0"0"-1,-1-1 1,1 1-1,-1-1 1,0 0 0,0 1-1,0-1 1,0 0-1,-1 0 1,0 0-1,1 0 1,-2-1 0,1 1-1,0 0 1,-1 0-1,0-1 1,0 1 0,0-5-1,-21 23 1174,-73 62-797,-119 124 0,119-107-837,71-72 18,-1 0-1,0-1 1,-49 28-1,71-48 555,4-5-284,14-16-191,26-27-429,215-181-310,-51 49 382,-165 134 285,-77 67-526,-205 163 712,202-148-417,0 1 1,3 2 0,-55 75 0,63-69-995,27-42 743,0 0-1,-1 0 1,1 0-1,0 0 1,0 0-1,1 0 1,-1 0-1,1 0 1,0 1-1,-1-1 1,1 0-1,1 0 1,-1 0-1,1 4 1,5 5-3820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3:21.249"/>
    </inkml:context>
    <inkml:brush xml:id="br0">
      <inkml:brushProperty name="width" value="0.035" units="cm"/>
      <inkml:brushProperty name="height" value="0.035" units="cm"/>
      <inkml:brushProperty name="color" value="#E71224"/>
    </inkml:brush>
  </inkml:definitions>
  <inkml:trace contextRef="#ctx0" brushRef="#br0">939 132 1764,'0'-2'349,"-1"0"0,1 1-1,-1-1 1,1 1 0,-1-1 0,0 1-1,1-1 1,-1 1 0,0-1 0,0 1-1,0 0 1,0-1 0,-1 1 0,1 0-1,0 0 1,0 0 0,-1 0 0,1 0-1,-2-1 1,0 1-209,1 1 0,-1-1-1,1 0 1,-1 1 0,1-1-1,-1 1 1,0 0 0,1 0 0,-1 0-1,1 0 1,-4 1 0,-6 2-181,1 0 0,0 0 1,0 1-1,-14 8 1,24-12 112,-461 255 2032,124-60-1624,324-189-342,22-11 690,19-12-126,68-47-791,2 4 0,123-56 1,-163 87 74,-29 15-21,27-15-194,86-31 1,-148 63 274,0 1 0,0 0 0,0 0 0,1 0 0,-10 10 1,-8 3 104,-323 197 314,140-90-436,194-115-15,18-12 423,21-12 240,108-67-732,239-166 66,-354 234 24,-1-1 0,-1-1 0,22-25 0,-39 41-33,0 0-1,0 0 0,0 0 1,0 0-1,0 0 0,0 0 1,0 0-1,0 0 0,0 0 0,0 0 1,0 0-1,0 0 0,-1 1 1,1-1-1,0 0 0,0 0 0,0 0 1,0 0-1,0 0 0,0 0 1,0 0-1,0 0 0,0 0 1,0 0-1,-1 0 0,1 0 0,0 0 1,0 0-1,0 0 0,0 0 1,0 0-1,0-1 0,0 1 0,0 0 1,0 0-1,0 0 0,0 0 1,0 0-1,-1 0 0,1 0 1,0 0-1,0 0 0,0 0 0,0 0 1,0 0-1,0 0 0,0 0 1,0 0-1,0-1 0,0 1 0,0 0 1,0 0-1,0 0 0,0 0 1,0 0-1,0 0 0,0 0 1,0 0-1,0 0 0,0 0 0,0 0 1,0-1-1,0 1 0,0 0 1,0 0-1,0 0 0,0 0 1,0 0-1,-14 3-150,-16 8-158,-525 256 1060,519-247-609,125-55 474,40-23-579,-1-6 0,-4-5 1,142-105-1,-258 169-15,-5 3 11,1-1 0,-1 1 0,0 0 0,0-1 0,0 0-1,0 0 1,0 0 0,-1 0 0,1 0 0,-1 0 0,2-5 0,-4 8-24,0-1 0,0 1 1,0 0-1,0 0 1,0-1-1,0 1 0,0 0 1,0 0-1,0 0 1,0-1-1,0 1 0,0 0 1,-1 0-1,1-1 1,0 1-1,0 0 0,0 0 1,0 0-1,-1-1 1,1 1-1,0 0 1,0 0-1,0 0 0,-1 0 1,1 0-1,0-1 1,0 1-1,-1 0 0,1 0 1,0 0-1,0 0 1,-1 0-1,1 0 0,0 0 1,0 0-1,-1 0 1,1 0-1,0 0 0,0 0 1,-1 0-1,1 0 1,0 0-1,0 0 0,-1 0 1,1 0-1,0 0 1,0 1-1,-1-1 0,-17 4-80,14-4 36,-17 5-32,0 1 1,1 1 0,-1 1-1,1 0 1,1 2-1,-36 22 1,42-23-367,1 1 0,0 0 0,0 0 0,1 1 0,1 1 0,0 0 0,0 0 0,1 1 0,1 0 0,-10 20 1,3 6-4630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3:22.168"/>
    </inkml:context>
    <inkml:brush xml:id="br0">
      <inkml:brushProperty name="width" value="0.035" units="cm"/>
      <inkml:brushProperty name="height" value="0.035" units="cm"/>
      <inkml:brushProperty name="color" value="#E71224"/>
    </inkml:brush>
  </inkml:definitions>
  <inkml:trace contextRef="#ctx0" brushRef="#br0">13 42 6681,'-1'-1'370,"0"1"0,0-1-1,0 0 1,0 0 0,0 0 0,0 0 0,0 0 0,1 0 0,-1-1 0,0 1 0,1 0 0,-1 0 0,1 0 0,-1-1 0,1 1 0,0 0 0,0-1 0,-1-1 0,1 2-250,1 0 0,-1 0 0,0 1 1,1-1-1,-1 0 0,1 1 1,-1-1-1,1 0 0,-1 1 0,1-1 1,-1 1-1,1-1 0,-1 1 1,1-1-1,0 1 0,-1-1 0,1 1 1,0-1-1,-1 1 0,1 0 1,0-1-1,1 1 0,4-2-47,-1 1 1,1 0-1,0 0 1,0 1-1,0 0 0,10 0 1,47 7 23,1 3 1,64 19 0,122 49-9,-231-67-1560,-34-13-7170,6-2 3913</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3:22.560"/>
    </inkml:context>
    <inkml:brush xml:id="br0">
      <inkml:brushProperty name="width" value="0.035" units="cm"/>
      <inkml:brushProperty name="height" value="0.035" units="cm"/>
      <inkml:brushProperty name="color" value="#E71224"/>
    </inkml:brush>
  </inkml:definitions>
  <inkml:trace contextRef="#ctx0" brushRef="#br0">348 0 1068,'0'3'9989,"3"10"-9659,2 0-155,-1 0 0,0 0 1,-1 0-1,0 1 0,-1-1 0,-1 1 0,0 0 1,-1-1-1,0 1 0,-3 20 0,-1-14-18,0 0 0,-1 0 0,0 0 0,-2-1 0,0 0 0,-15 25 0,17-35-68,-1 0-1,0 0 0,-1-1 1,0 0-1,0-1 0,0 0 1,-1 0-1,0 0 1,-1-1-1,1 0 0,-20 9 1,-3-1-310,0-2 0,-46 11 0,13-4-2531,57-17-45</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3:22.979"/>
    </inkml:context>
    <inkml:brush xml:id="br0">
      <inkml:brushProperty name="width" value="0.035" units="cm"/>
      <inkml:brushProperty name="height" value="0.035" units="cm"/>
      <inkml:brushProperty name="color" value="#E71224"/>
    </inkml:brush>
  </inkml:definitions>
  <inkml:trace contextRef="#ctx0" brushRef="#br0">419 21 6065,'-3'-19'6268,"3"19"-6226,0 0 1,0-1 0,0 1-1,0 0 1,0 0 0,-1 0-1,1 0 1,0 0-1,0 0 1,0 0 0,0 0-1,0 0 1,0 0-1,-1-1 1,1 1 0,0 0-1,0 0 1,0 0-1,0 0 1,-1 0 0,1 0-1,0 0 1,0 0 0,0 0-1,0 0 1,0 0-1,-1 0 1,1 1 0,0-1-1,0 0 1,0 0-1,0 0 1,0 0 0,-1 0-1,1 0 1,0 0-1,0 0 1,0 0 0,0 0-1,0 1 1,0-1 0,0 0-1,-1 0 1,1 0-1,0 0 1,0 0 0,0 0-1,0 1 1,0-1-1,0 0 1,-16 31-301,13-24 553,-12 25 82,-174 355 1124,166-348-1447,-56 69 0,2-19-3480,70-84 1507,11-12-7481</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3:23.773"/>
    </inkml:context>
    <inkml:brush xml:id="br0">
      <inkml:brushProperty name="width" value="0.035" units="cm"/>
      <inkml:brushProperty name="height" value="0.035" units="cm"/>
      <inkml:brushProperty name="color" value="#E71224"/>
    </inkml:brush>
  </inkml:definitions>
  <inkml:trace contextRef="#ctx0" brushRef="#br0">418 258 4244,'-6'0'7522,"-2"8"-5199,-5 14-3370,11-18 1774,-1 2-656,-2 2 41,0 0-1,0 0 1,-1 0-1,0-1 1,-10 10-1,15-19-47,1 0 0,-1-1-1,0 1 1,1 0 0,0-1 0,-1 1-1,1 0 1,0-1 0,0 1-1,0 0 1,1-1 0,0-2-1,1-3-102,0 0 0,1-1-1,0 1 1,1 0 0,0 0 0,0 1-1,1-1 1,0 1 0,6-7-1,3-7-125,-34 65 71,17-36 201,0 0 1,-1 1-1,1-2 0,-11 15 0,10-16-40,0 0 18,1-1 0,-1-1 1,0 1-1,0 0 0,-1-1 0,1 0 1,-1 0-1,0 0 0,0-1 0,-9 5 0,13-8-31,0 0 0,1-1 0,-1 1-1,0 0 1,0-1 0,0 1 0,1-1-1,-1 1 1,0-1 0,1 1-1,-1-1 1,0 0 0,1 1 0,-1-1-1,1 0 1,-1 1 0,1-1 0,-1 0-1,1 0 1,0 1 0,-1-1 0,1 0-1,0 0 1,0 0 0,0 0-1,-1 0 1,1 0 0,-6-28 10,7 17-122,0 0 0,1 0 0,1 1 0,0-1 0,0 0 0,1 1 0,0 0 0,1 0 0,12-19 0,-1 4-57,1 1-1,36-39 1,-46 57 44,1-1 0,0 2 0,0-1 0,1 1 0,-1 1 1,1-1-1,1 1 0,-1 1 0,1 0 0,-1 0 0,1 1 1,0 0-1,20-2 0,-26 4 47,0 1 0,1 0 0,-1 0 0,1 0 0,-1 0 1,0 1-1,1-1 0,-1 1 0,0 0 0,0 1 0,0-1 0,0 1 0,0 0 0,0 0 0,0 0 0,0 0 1,-1 1-1,1-1 0,-1 1 0,0 0 0,1 0 0,-1 0 0,-1 1 0,1-1 0,0 1 0,-1-1 1,0 1-1,0 0 0,0 0 0,0 0 0,-1 0 0,1 0 0,-1 1 0,0-1 0,0 5 0,1 4 79,0 1-1,-2-1 1,0 1-1,0 0 1,-1-1-1,-1 1 1,0-1-1,-1 1 1,0-1-1,-1 0 1,-1 0-1,0-1 1,0 1-1,-9 12 1,-7 11 69,-2-2 1,-1 0 0,-41 42-1,24-35 30,-1-1 0,-2-2-1,-2-2 1,-1-3-1,-2-1 1,-1-2-1,-2-3 1,-62 24 0,162-62 49,4 2-254,173-37-23,-148 34-71,101-3-1,-94 10 111,182-12 379,-264 17 284,-10 1-1466,-18 3-2701,-5 2-1289</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3:25.100"/>
    </inkml:context>
    <inkml:brush xml:id="br0">
      <inkml:brushProperty name="width" value="0.035" units="cm"/>
      <inkml:brushProperty name="height" value="0.035" units="cm"/>
      <inkml:brushProperty name="color" value="#E71224"/>
    </inkml:brush>
  </inkml:definitions>
  <inkml:trace contextRef="#ctx0" brushRef="#br0">459 1 4620,'-4'0'1357,"-1"3"-1249,-3 5-108,-14 7 0,-8 7 12,-8 2 324,-9 1 72,1 2 12,-3-3-168,4-1-96,7-1-12,3-6-88,11-2-56,6-1 0,3-3-4,3-4-48,1-1-1640,-1-6-2553</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7:25.770"/>
    </inkml:context>
    <inkml:brush xml:id="br0">
      <inkml:brushProperty name="width" value="0.035" units="cm"/>
      <inkml:brushProperty name="height" value="0.035" units="cm"/>
    </inkml:brush>
  </inkml:definitions>
  <inkml:trace contextRef="#ctx0" brushRef="#br0">1 0 1980,'3'3'6254,"4"3"-3460,3 2-4026,1-1-1,22 12 1,-5-12-1535</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3:26.043"/>
    </inkml:context>
    <inkml:brush xml:id="br0">
      <inkml:brushProperty name="width" value="0.035" units="cm"/>
      <inkml:brushProperty name="height" value="0.035" units="cm"/>
      <inkml:brushProperty name="color" value="#E71224"/>
    </inkml:brush>
  </inkml:definitions>
  <inkml:trace contextRef="#ctx0" brushRef="#br0">751 129 1068,'5'-16'1967,"1"0"0,13-22 0,8-21 3733,-71 136-3922,-41 68-920,-361 538 538,429-658-1337,-129 219 507,102-166-382,35-57-149,-7 10 37,23-71-3445,6 4-251,7-14-1119</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3:26.847"/>
    </inkml:context>
    <inkml:brush xml:id="br0">
      <inkml:brushProperty name="width" value="0.035" units="cm"/>
      <inkml:brushProperty name="height" value="0.035" units="cm"/>
      <inkml:brushProperty name="color" value="#E71224"/>
    </inkml:brush>
  </inkml:definitions>
  <inkml:trace contextRef="#ctx0" brushRef="#br0">6 67 4244,'-1'-3'614,"0"0"-1,0-1 0,0 1 1,1-1-1,-1 1 1,1-1-1,0 1 0,0-1 1,0 1-1,0-1 0,2-3 1,-2 5-575,1 1 1,0-1-1,0 1 1,-1 0-1,1 0 1,0 0 0,0-1-1,0 1 1,0 0-1,0 0 1,1 0-1,-1 0 1,0 1-1,0-1 1,1 0-1,-1 0 1,0 1-1,1-1 1,-1 1-1,1-1 1,-1 1-1,1 0 1,-1-1 0,1 1-1,-1 0 1,1 0-1,-1 0 1,2 0-1,55 2-33,1 3 0,-2 2 0,58 15 0,-36-7 42,524 102-14,-263-35-56,173 34-20,-430-109 108,-16-3-40,-17 5-42,-49-9-20,-3-3 842,-4-8-450,6 11-365,0 1 0,1-1 0,-1 0 0,0 0 0,0 0 0,0 0 0,0 0 0,0 1-1,0-1 1,0 0 0,0 0 0,0 0 0,0 0 0,0 0 0,0 0 0,0 1 0,0-1 0,0 0 0,0 0 0,0 0 0,0 0 0,0 0 0,0 1 0,0-1 0,-1 0 0,1 0-1,0 0 1,0 0 0,0 0 0,0 0 0,0 0 0,0 0 0,0 1 0,0-1 0,0 0 0,-1 0 0,1 0 0,0 0 0,0 0 0,0 0 0,0 0 0,0 0 0,0 0 0,-1 0-1,1 0 1,0 0 0,0 0 0,0 0 0,0 0 0,0 0 0,-1 0 0,1 0 0,0 0 0,0 0 0,0 0 0,0 0 0,0 0 0,0 0 0,-1 0 0,1 0 0,0 0 0,0 0-1,0 0 1,0 0 0,0 0 0,0-1 0,-1 1 0,-5 27 287,-2-1-1,-1 0 0,-1-1 1,-15 28-1,-2 4 60,-288 771 986,301-781-1234,-22 71 157,-70 155-1,102-265-155,-11 24-103,14-30 95,1-1 0,-1 0 0,0 0 0,1 1 0,-1-1 0,0 0 0,0 0 0,0 0 0,0 0 0,0 0 1,0 0-1,0 0 0,0-1 0,0 1 0,0 0 0,0-1 0,-1 1 0,0 0 0,-23-24-1314,-15-14-2767,13 13-883</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3:27.781"/>
    </inkml:context>
    <inkml:brush xml:id="br0">
      <inkml:brushProperty name="width" value="0.035" units="cm"/>
      <inkml:brushProperty name="height" value="0.035" units="cm"/>
      <inkml:brushProperty name="color" value="#E71224"/>
    </inkml:brush>
  </inkml:definitions>
  <inkml:trace contextRef="#ctx0" brushRef="#br0">54 95 1020,'-15'-12'5990,"12"10"-5680,0-1 0,-1 1-1,1-1 1,0 1-1,0-1 1,1 0 0,-1 0-1,1 0 1,-1-1 0,1 1-1,0 0 1,0-1-1,-2-4 1,19 1 4024,23-1-4963,-34 7 942,64-8-376,125-2 0,73 18 47,-201-4 44,609 42 677,-455-28-598,265 37 228,-349-30-44,-1 5 0,137 51 1,-259-76-102,10 4 490,0-2 0,0 0 0,43 5 0,-66-11-541,-39-14-6071,0 2 598</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3:28.950"/>
    </inkml:context>
    <inkml:brush xml:id="br0">
      <inkml:brushProperty name="width" value="0.035" units="cm"/>
      <inkml:brushProperty name="height" value="0.035" units="cm"/>
      <inkml:brushProperty name="color" value="#E71224"/>
    </inkml:brush>
  </inkml:definitions>
  <inkml:trace contextRef="#ctx0" brushRef="#br0">948 187 372,'18'-30'193,"-13"24"96,-1 1-1,-1-1 1,1 0-1,-1 0 1,4-13 0,-6 17-77,-1 0 1,0-1 0,1 1 0,-1 0-1,0-1 1,0 1 0,-1-1-1,1 1 1,0 0 0,-1-1 0,1 1-1,-1 0 1,0 0 0,0-1 0,0 1-1,0 0 1,0 0 0,0 0-1,-1 0 1,1 0 0,-3-3 0,-2 0-6,1 0 0,-1 0 0,0 0 0,-12-7 1,-16-13-274,33 28 126,1 0 0,-1 0 1,1 0-1,-1 0 0,0 0 1,0 0-1,0 0 0,0-1 1,-1 1-1,-3 4 0,1 1 113,-157 352 4509,-5 9-3414,125-283-1118,-93 184 248,87-185 77,-63 86 0,27-66-39,44-57-216,-47 75 1,85-122-208,1 0 0,0-1 1,0 1-1,0 0 0,-1-1 1,1 1-1,0-1 0,-1 1 1,1-1-1,0 1 1,-1-1-1,1 1 0,-1-1 1,1 1-1,-1-1 0,1 1 1,-1-1-1,1 0 0,-1 1 1,1-1-1,-1 0 0,0 1 1,-5-21-1838,5 16 1364,1 1-1,-1-1 0,1 0 1,0 0-1,0 1 0,1-1 0,-1 0 1,1 1-1,1-6 0,10-22-4006</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3:31.571"/>
    </inkml:context>
    <inkml:brush xml:id="br0">
      <inkml:brushProperty name="width" value="0.035" units="cm"/>
      <inkml:brushProperty name="height" value="0.035" units="cm"/>
      <inkml:brushProperty name="color" value="#E71224"/>
    </inkml:brush>
  </inkml:definitions>
  <inkml:trace contextRef="#ctx0" brushRef="#br0">554 8 480,'4'0'568,"-1"1"0,1-1 0,-1 0 0,1 0 0,-1 0 0,1-1 0,-1 1 0,1-1 0,4-1 0,16-2 99,45 7-77,72 12 1,45 4 276,239-9 1310,-351-5-1811,91 21 0,-50-7-286,-53-13 31,71-1 0,-73-5-78,82 11 0,-111-5-22,30 3-77,-61-9 150,-15 25 604,-9 45-486,12-39-104,-9 41 0,-19 126 138,-53 209 530,58-274-449,-30 235 0,48-61 79,17-307-373,0 0-1,0 1 0,-1-1 1,1 1-1,0-1 0,0 1 1,0-1-1,0 1 0,0-1 0,0 0 1,0 1-1,1-1 0,-1 1 1,0-1-1,0 1 0,0-1 1,0 0-1,0 1 0,1-1 0,-1 1 1,0-1-1,0 0 0,1 1 1,-1-1-1,0 0 0,1 1 1,-1-1-1,0 0 0,1 0 0,-1 1 1,0-1-1,1 0 0,-1 0 1,0 0-1,1 1 0,-1-1 1,1 0-1,-1 0 0,1 0 0,-1 0 1,0 0-1,1 0 0,-1 0 1,1 0-1,-1 0 0,1 0 1,-1 0-1,0 0 0,1 0 1,-1 0-1,1 0 0,-1 0 0,1-1 1,-1 1-1,0 0 0,1 0 1,-1-1-1,0 1 0,1-1 1,-5 1 55,0-1 1,0 0 0,-1 0 0,1 0 0,0 0 0,-7-5 0,-20-5-357,-137-22 33,-40-11 398,-520-114-210,399 95 133,221 39-39,19 4-134,-109-11 0,167 32 62,25 0 44,0-1 0,0 0 0,0 0-1,0 0 1,0-1 0,-7-1 0,22 1-1568,29-3-5204,-12-6 1288</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3:34.337"/>
    </inkml:context>
    <inkml:brush xml:id="br0">
      <inkml:brushProperty name="width" value="0.035" units="cm"/>
      <inkml:brushProperty name="height" value="0.035" units="cm"/>
      <inkml:brushProperty name="color" value="#E71224"/>
    </inkml:brush>
  </inkml:definitions>
  <inkml:trace contextRef="#ctx0" brushRef="#br0">1 32 648,'6'-11'3943,"6"-9"-3144,-12 20-833,5 1-1742,-2-1 552</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3:36.597"/>
    </inkml:context>
    <inkml:brush xml:id="br0">
      <inkml:brushProperty name="width" value="0.035" units="cm"/>
      <inkml:brushProperty name="height" value="0.035" units="cm"/>
      <inkml:brushProperty name="color" value="#E71224"/>
    </inkml:brush>
  </inkml:definitions>
  <inkml:trace contextRef="#ctx0" brushRef="#br0">1 1 1704,'0'5'4118,"0"-5"-4009,0 1 0,0-1 1,0 0-1,0 1 0,0-1 0,-1 0 0,1 0 0,0 1 0,0-1 0,0 0 0,0 1 0,0-1 0,0 0 0,1 0 0,-1 1 0,0-1 0,0 0 0,0 1 0,0-1 0,0 0 0,0 0 0,0 1 1,0-1-1,1 0 0,-1 0 0,0 1 0,0-1 0,0 0 0,1 0 0,-1 0 0,0 1 0,0-1 0,1 0 0,-1 0 0,0 0 0,0 0 0,1 1 0,-1-1 0,0 0 0,0 0 0,1 0 1,-1 0-1,0 0 0,1 0 0,-1 0 0,0 0 0,1 0 0,-1 0 0,0 0 0,0 0 0,1 0 0,-1 0-127,-1 1-1,0 0 1,1-1 0,-1 1 0,1 0-1,-1 0 1,1-1 0,-1 1-1,1 0 1,0 0 0,-1 0 0,1 0-1,0 0 1,0-1 0,-1 1-1,1 0 1,0 1 0,0-1-338,0 0 0,-1 0 0,1 1 0,0-1 0,0 0 1,0 0-1,0 0 0,0 0 0,0 0 0,0 1 0,0-1 0,1 0 1,-1 0-1,1 2 0,7-1-3770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3:37.001"/>
    </inkml:context>
    <inkml:brush xml:id="br0">
      <inkml:brushProperty name="width" value="0.035" units="cm"/>
      <inkml:brushProperty name="height" value="0.035" units="cm"/>
      <inkml:brushProperty name="color" value="#E71224"/>
    </inkml:brush>
  </inkml:definitions>
  <inkml:trace contextRef="#ctx0" brushRef="#br0">25 10 888,'-8'-9'8465,"0"10"-6745,-1 3-2872</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3:37.407"/>
    </inkml:context>
    <inkml:brush xml:id="br0">
      <inkml:brushProperty name="width" value="0.035" units="cm"/>
      <inkml:brushProperty name="height" value="0.035" units="cm"/>
      <inkml:brushProperty name="color" value="#E71224"/>
    </inkml:brush>
  </inkml:definitions>
  <inkml:trace contextRef="#ctx0" brushRef="#br0">32 2 792,'-11'-2'10211,"6"9"-9681,4-5-1049,1-1 0,-1 1-1,0-1 1,1 0 0,-1 0 0,0 1 0,0-1 0,0 0 0,0 0 0,0 0 0,0 0 0,-2 1-1,0-3-2328</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3:37.801"/>
    </inkml:context>
    <inkml:brush xml:id="br0">
      <inkml:brushProperty name="width" value="0.035" units="cm"/>
      <inkml:brushProperty name="height" value="0.035" units="cm"/>
      <inkml:brushProperty name="color" value="#E71224"/>
    </inkml:brush>
  </inkml:definitions>
  <inkml:trace contextRef="#ctx0" brushRef="#br0">33 35 696,'0'0'1192,"-11"-4"7741,10 4-9012,1 1 0,0-1 0,0 0 0,0 0 1,0 1-1,0-1 0,-1 0 0,1 1 1,0-1-1,0 0 0,0 1 0,0-1 0,0 0 1,0 0-1,0 1 0,0-1 0,0 0 1,0 1-1,0-1 0,0 0 0,1 1 1,-1-1-1,0 0 0,0 1 0,0-1 0,0 0 1,0 0-1,1 1 0,-1-1 0,0 0 1,0 0-1,0 1 0,1-1 0,-1 0 0,0 1 1,3 0-2052,1 0-385</inkml:trace>
  <inkml:trace contextRef="#ctx0" brushRef="#br0" timeOffset="1">15 16 2940,'-8'-13'7247,"4"11"-5330,1 26-6950,3-21 2688</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6:06.591"/>
    </inkml:context>
    <inkml:brush xml:id="br0">
      <inkml:brushProperty name="width" value="0.035" units="cm"/>
      <inkml:brushProperty name="height" value="0.035" units="cm"/>
    </inkml:brush>
  </inkml:definitions>
  <inkml:trace contextRef="#ctx0" brushRef="#br0">8 127 696,'-3'-18'6063,"2"16"-5645,0 0 0,0 0-1,1-1 1,-1 1 0,1 0 0,0-1 0,-1 1 0,1 0 0,0-1 0,1 1-1,-1 0 1,1-5 0,18 1 3082,0 1-3431,21-8-61,0 2 0,78-11 0,87 6-95,-180 15 60,1 0-1,-1 3 1,1 0-1,27 6 0,-42-2 129,-16-9-1124,3 9-566,0 0-1,0-1 0,-1 1 0,-6 9 1,-2-2-976</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3:38.191"/>
    </inkml:context>
    <inkml:brush xml:id="br0">
      <inkml:brushProperty name="width" value="0.035" units="cm"/>
      <inkml:brushProperty name="height" value="0.035" units="cm"/>
      <inkml:brushProperty name="color" value="#E71224"/>
    </inkml:brush>
  </inkml:definitions>
  <inkml:trace contextRef="#ctx0" brushRef="#br0">20 27 3808,'-6'-10'4805,"-5"-6"-1472,8 17-4199,3 11-1645,2-5-21</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3:38.582"/>
    </inkml:context>
    <inkml:brush xml:id="br0">
      <inkml:brushProperty name="width" value="0.035" units="cm"/>
      <inkml:brushProperty name="height" value="0.035" units="cm"/>
      <inkml:brushProperty name="color" value="#E71224"/>
    </inkml:brush>
  </inkml:definitions>
  <inkml:trace contextRef="#ctx0" brushRef="#br0">18 0 1644,'-1'2'9132,"-2"7"-5042,-3 10-4087,4-12-1309,0 0 0,1 0-1,0 1 1,0 12-1,4-5-3566</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3:40.576"/>
    </inkml:context>
    <inkml:brush xml:id="br0">
      <inkml:brushProperty name="width" value="0.035" units="cm"/>
      <inkml:brushProperty name="height" value="0.035" units="cm"/>
      <inkml:brushProperty name="color" value="#E71224"/>
    </inkml:brush>
  </inkml:definitions>
  <inkml:trace contextRef="#ctx0" brushRef="#br0">29 39 648,'1'-13'7125,"-2"-8"435,-3 16-6924,-2 17-2266,-6 20-3125,5-11 603</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3:40.978"/>
    </inkml:context>
    <inkml:brush xml:id="br0">
      <inkml:brushProperty name="width" value="0.035" units="cm"/>
      <inkml:brushProperty name="height" value="0.035" units="cm"/>
      <inkml:brushProperty name="color" value="#E71224"/>
    </inkml:brush>
  </inkml:definitions>
  <inkml:trace contextRef="#ctx0" brushRef="#br0">13 27 4776,'-5'-10'2785,"2"5"-1225,1 1-792,-1-2-468,3 4-300,2 2-264,-2 2-516,0 3 264,3 0 408,0 3-72,1-1-396,-1 1-600,-1-3-709</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3:41.415"/>
    </inkml:context>
    <inkml:brush xml:id="br0">
      <inkml:brushProperty name="width" value="0.035" units="cm"/>
      <inkml:brushProperty name="height" value="0.035" units="cm"/>
      <inkml:brushProperty name="color" value="#E71224"/>
    </inkml:brush>
  </inkml:definitions>
  <inkml:trace contextRef="#ctx0" brushRef="#br0">18 39 360,'-7'-15'6894,"0"-1"-4237,4 9-2709,10 24-1742,5 3-2139,-4-12 1069</inkml:trace>
  <inkml:trace contextRef="#ctx0" brushRef="#br0" timeOffset="1">23 62 1632,'-3'-3'2400,"1"3"-1140,2-3-347,-1-1 611,1 3-216,0 2-1308,1 1-372,-1 0-192,4 3 120,1-2-120,1 4-1225,4-2-1963</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3:42.162"/>
    </inkml:context>
    <inkml:brush xml:id="br0">
      <inkml:brushProperty name="width" value="0.035" units="cm"/>
      <inkml:brushProperty name="height" value="0.035" units="cm"/>
      <inkml:brushProperty name="color" value="#E71224"/>
    </inkml:brush>
  </inkml:definitions>
  <inkml:trace contextRef="#ctx0" brushRef="#br0">83 105 6721,'-15'-60'10833,"5"55"-10803,-1-1 0,1 0 1,0-1-1,-15-13 1,24 27-6522,0 1 4341,1 7-1531</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9:08.283"/>
    </inkml:context>
    <inkml:brush xml:id="br0">
      <inkml:brushProperty name="width" value="0.035" units="cm"/>
      <inkml:brushProperty name="height" value="0.035" units="cm"/>
    </inkml:brush>
  </inkml:definitions>
  <inkml:trace contextRef="#ctx0" brushRef="#br0">0 182 2928,'7'-2'10529,"9"0"-8246,17-4-2720,380-93 1427,-184 50-915,-197 43-55,-22 4 30,0 0 0,0 0 1,0-1-1,14-6 1,-31 12-1620,-6 5-3851,3 5 4708,6-9 336,0 0 0,0 0 1,0 0-1,-1 0 0,1-1 0,-1 1 1,0-1-1,0-1 0,0 1 1,-1-1-1,-9 4 0,10-4 70,-31 12-1510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9:08.800"/>
    </inkml:context>
    <inkml:brush xml:id="br0">
      <inkml:brushProperty name="width" value="0.035" units="cm"/>
      <inkml:brushProperty name="height" value="0.035" units="cm"/>
    </inkml:brush>
  </inkml:definitions>
  <inkml:trace contextRef="#ctx0" brushRef="#br0">7 88 1248,'-7'6'7562,"20"-5"-3891,25-6-2386,-35 4-1252,453-48 897,-368 39-816,-55 5-29,38 0 0,-72 5-14,-2-1-1037,1 1-1,-1-1 1,0 0 0,1 0-1,-1 0 1,1 0-1,-1-1 1,-3-2 0,-2-4-2665</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9:09.598"/>
    </inkml:context>
    <inkml:brush xml:id="br0">
      <inkml:brushProperty name="width" value="0.035" units="cm"/>
      <inkml:brushProperty name="height" value="0.035" units="cm"/>
    </inkml:brush>
  </inkml:definitions>
  <inkml:trace contextRef="#ctx0" brushRef="#br0">35 40 4384,'-2'-4'1284,"-1"0"-699,1 0 0,-1 1 0,1-1 0,-1 1 0,0-1 0,-1 1 0,1 0-1,-7-5 1,28 54-2864,-7-30 2427,0 0 0,1-1 0,1 0 0,0-1 1,1 0-1,0-1 0,31 20 0,-8-9 107,1-2 0,58 25 0,47 11 250,261 66 0,-372-116-354,0-1 0,1-1 0,51 2 0,-87-8-148,1 1 0,0-1 0,0 1-1,0 0 1,-1-1 0,1 1 0,0 0 0,0 1 0,0-1-1,0 0 1,1 0 0,-1 1 0,0-1 0,-2 3 0,-28 32-1018,20-22 1129,-105 118-200,79-90 185,-400 481 870,342-376-675,-15 18 290,92-145-361,13-14 624,11-12 1828,-6 7-2131,16-16-9773,-7 7 4166</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9:29.234"/>
    </inkml:context>
    <inkml:brush xml:id="br0">
      <inkml:brushProperty name="width" value="0.035" units="cm"/>
      <inkml:brushProperty name="height" value="0.035" units="cm"/>
    </inkml:brush>
  </inkml:definitions>
  <inkml:trace contextRef="#ctx0" brushRef="#br0">29 1 356,'-8'0'52,"0"1"-52,-4 1-48</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6:06.995"/>
    </inkml:context>
    <inkml:brush xml:id="br0">
      <inkml:brushProperty name="width" value="0.035" units="cm"/>
      <inkml:brushProperty name="height" value="0.035" units="cm"/>
    </inkml:brush>
  </inkml:definitions>
  <inkml:trace contextRef="#ctx0" brushRef="#br0">25 29 4424,'-9'-7'2323,"-7"-7"1345,20 9-3037,11 3-674,478 11 1370,-488-9-1312,1 1-199,4 0 524,-13 0 547,-9 6-1026,-2 13-4985,10-13 1119</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9:29.655"/>
    </inkml:context>
    <inkml:brush xml:id="br0">
      <inkml:brushProperty name="width" value="0.035" units="cm"/>
      <inkml:brushProperty name="height" value="0.035" units="cm"/>
    </inkml:brush>
  </inkml:definitions>
  <inkml:trace contextRef="#ctx0" brushRef="#br0">1 0 1272,'1'0'10115,"6"1"-4331,19 0-5065,734 2 63,-715-4-871,33 2-248,-73 0-101,0 0 0,0 0 0,1 0 0,-1 1 0,0-1 0,8 5-1,-13-6 314,1 1 0,-1-1 0,0 0 0,1 0-1,-1 0 1,0 0 0,0 1 0,1-1 0,-1 0 0,0 0-1,0 1 1,1-1 0,-1 0 0,0 0 0,0 1 0,0-1-1,1 0 1,-1 1 0,0-1 0,0 0 0,0 1-1,0-1 1,0 0 0,0 1 0,0-1 0,1 0 0,-1 1-1,0-1 1,0 0 0,0 1 0,-1-1 0,1 0-1,0 1 1,0-1 0,0 1 0,-11 10-2519,-18 4-11,-10 0 637</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9:30.045"/>
    </inkml:context>
    <inkml:brush xml:id="br0">
      <inkml:brushProperty name="width" value="0.035" units="cm"/>
      <inkml:brushProperty name="height" value="0.035" units="cm"/>
    </inkml:brush>
  </inkml:definitions>
  <inkml:trace contextRef="#ctx0" brushRef="#br0">0 6 2592,'1'0'152,"-1"0"0,0 0-1,0 0 1,1 0 0,-1 0-1,0 0 1,1 0 0,-1 0-1,0 0 1,0 0 0,1 0-1,-1 0 1,0 0 0,0 0-1,1 0 1,-1 1 0,0-1-1,0 0 1,1 0 0,-1 0-1,0 1 1,0-1 0,0 0-1,0 0 1,1 0 0,-1 1-1,0-1 1,0 0 0,0 0-1,0 1 1,0-1 0,0 0-1,1 0 1,-1 1 0,0-1-1,0 0 1,0 1 0,0-1-1,0 0 1,0 0 0,0 1-1,0-1 1,0 0 0,0 1-1,-1-1 1,1 0 0,0 0 0,0 1-1,0-1 1,0 0 0,0 0-1,0 1 1,-1-1 0,1 0-1,0 0 1,0 0 0,0 1-1,-1-1 1,1 0 0,0 0-1,0 0 1,0 1 0,-1-1-1,1 0 1,0 0 0,0 0-1,-1 0 1,1 0 0,29-1 1883,-20 0-1919,750-15 1818,-758 16-1932,168 2 151,-175-3 353,5 1-1046,0 0-1,0 0 0,0 0 1,0 0-1,0 0 1,0 0-1,0 0 1,0 0-1,0 0 1,0 0-1,1 1 1,-1-1-1,0 0 0,0 1 1,0-1-1,-1 1 1,-6 3-2036,-4-3-1099</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9:30.448"/>
    </inkml:context>
    <inkml:brush xml:id="br0">
      <inkml:brushProperty name="width" value="0.035" units="cm"/>
      <inkml:brushProperty name="height" value="0.035" units="cm"/>
    </inkml:brush>
  </inkml:definitions>
  <inkml:trace contextRef="#ctx0" brushRef="#br0">1 44 7393,'0'-2'271,"0"0"0,0-1 0,0 1 0,0 0 1,0 0-1,0 0 0,0 0 0,1-1 0,-1 1 0,1 0 1,0 0-1,0 0 0,-1 0 0,1 0 0,0 0 0,3-3 1,-2 4-295,0 0 0,0 1 0,0-1 0,0 1 0,0-1 0,0 1 0,0 0 0,0-1 0,0 1 0,0 0 0,0 1 1,1-1-1,-1 0 0,0 1 0,0-1 0,0 1 0,0-1 0,3 2 0,110 37-71,-12 0 83,-1 4 0,166 98 0,-230-117-27,0 2-1,-2 2 1,-1 1 0,40 44 0,-66-64 29,-1 1 1,0 0-1,-1 1 0,0 0 1,0 0-1,-1 0 0,-1 1 1,0-1-1,0 1 0,-1 1 1,4 21-1,-7-23 77,0 1 0,-1-1 0,0 1 0,0-1 0,-1 1 0,-1-1 0,0 0 0,-1 1 0,0-1 0,-1 0 0,0 0 0,0-1 0,-8 13 0,-3 2 322,-1 0 0,-2-1 0,0-2-1,-36 36 1,-96 73 568,107-96-869,-240 192 1540,243-184-1479,29-30-7937,-6 11 4689,-5 2-2045</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9:35.570"/>
    </inkml:context>
    <inkml:brush xml:id="br0">
      <inkml:brushProperty name="width" value="0.035" units="cm"/>
      <inkml:brushProperty name="height" value="0.035" units="cm"/>
    </inkml:brush>
  </inkml:definitions>
  <inkml:trace contextRef="#ctx0" brushRef="#br0">191 416 404,'-5'-1'165,"1"0"-1,-1-1 1,0 0 0,1 0-1,0 0 1,0 0 0,-1 0-1,1-1 1,-5-5-1,-18-8-226,-67-28 2284,74 39 2650,34 4-381,312-25-3212,-88 8-1194,793-103 850,-608 68-708,-212 26-51,378-40 741,-546 64-845,-15 2-41,35-7 0,-579 79-9938,298-46 6490,120-15 1115</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19:36.719"/>
    </inkml:context>
    <inkml:brush xml:id="br0">
      <inkml:brushProperty name="width" value="0.035" units="cm"/>
      <inkml:brushProperty name="height" value="0.035" units="cm"/>
    </inkml:brush>
  </inkml:definitions>
  <inkml:trace contextRef="#ctx0" brushRef="#br0">496 148 576,'-103'15'3429,"-36"6"-1515,-91 40 4218,218-58-5992,0 1 1975,29-1-586,-4-2-1103,0-1-1,0-1 0,21-3 0,3 0-75,381-49 799,-186 22-980,1070-97 401,-435 106-118,-869 22-418,-1 0 0,1 0-1,0-1 1,0 1 0,0 0 0,0-1 0,0 1 0,0-1 0,0 0 0,0 0 0,0 0-1,0 0 1,0 0 0,0 0 0,-2-2 0,4 3-43,-2-1 1766,6 17-16218,-8-4 12369,-6-4-99</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1:58.846"/>
    </inkml:context>
    <inkml:brush xml:id="br0">
      <inkml:brushProperty name="width" value="0.035" units="cm"/>
      <inkml:brushProperty name="height" value="0.035" units="cm"/>
    </inkml:brush>
  </inkml:definitions>
  <inkml:trace contextRef="#ctx0" brushRef="#br0">11 13 2820,'14'-6'5619,"31"6"-4571,-39 0-1025,0 1 0,0 1-1,0-1 1,0 1 0,-1 0 0,1 0 0,0 1 0,-1-1 0,0 1 0,1 0-1,-1 1 1,-1-1 0,1 1 0,0 0 0,-1 0 0,0 1 0,0-1-1,0 1 1,0 0 0,-1 0 0,0 0 0,0 1 0,0-1 0,-1 1-1,0-1 1,0 1 0,0 0 0,-1 0 0,0 0 0,0 0 0,0 0 0,-1 0-1,0 7 1,0-11 19,0 1 0,-1 0-1,1-1 1,-1 1-1,0-1 1,0 0 0,0 1-1,0-1 1,0 0-1,-1 1 1,1-1 0,-1 0-1,1 0 1,-1 0 0,0 0-1,0 0 1,0-1-1,0 1 1,0 0 0,0-1-1,0 0 1,0 1 0,-1-1-1,1 0 1,-1 0-1,1 0 1,-1-1 0,1 1-1,-1-1 1,1 1 0,-1-1-1,1 0 1,-1 0-1,-4 0 1,2 0 53,-1 0-1,1-1 1,-1 1 0,1-1-1,-1 0 1,1-1-1,0 0 1,0 1 0,-1-2-1,1 1 1,1 0 0,-1-1-1,0 0 1,1 0 0,-8-7-1,8 5-45,0 0 0,0 0 0,0-1 0,0 1-1,1-1 1,0 0 0,0 0 0,1-1 0,0 1 0,0 0 0,0-1-1,1 1 1,-1-10 0,1 13-108,1 0 0,0 0-1,1 0 1,-1 0 0,0 0 0,1 0-1,0 0 1,0 0 0,0 1 0,0-1-1,0 0 1,0 0 0,1 1 0,-1-1-1,1 1 1,0-1 0,0 1 0,0 0-1,0 0 1,0 0 0,0 0 0,1 0-1,-1 0 1,1 0 0,-1 1 0,1 0-1,0-1 1,-1 1 0,1 0 0,0 0-1,5-1 1,5 0-627,0 0-1,0 0 1,1 1-1,-1 1 1,0 0-1,1 1 1,19 4-1,18 4-3248</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1:59.316"/>
    </inkml:context>
    <inkml:brush xml:id="br0">
      <inkml:brushProperty name="width" value="0.035" units="cm"/>
      <inkml:brushProperty name="height" value="0.035" units="cm"/>
    </inkml:brush>
  </inkml:definitions>
  <inkml:trace contextRef="#ctx0" brushRef="#br0">274 85 5124,'-14'-31'5109,"13"33"-5178,1 0 0,0 1 0,-1-1 0,0 0 0,1 0 0,-1 0 0,0 0 0,0 0 0,0 0 0,0 0 0,-1 0 0,1 0 0,-1 0 0,-2 2 0,-27 27 826,22-25-646,-1-1 0,0 0 0,0-1-1,-1 0 1,1 0 0,-1-1 0,0 0 0,-19 1 0,25-3-44,0-1-1,-1 0 1,1 0 0,0-1 0,0 1 0,-1-1 0,1 0 0,0-1 0,-6-1-1,8 1 12,0 1-1,1-1 0,-1 1 1,1-1-1,-1 0 0,1 0 0,-1 0 1,1 0-1,0 0 0,0 0 0,0-1 1,0 1-1,1-1 0,-1 1 1,1-1-1,-3-5 0,4 5-99,-1 1-1,1 0 0,-1-1 1,1 1-1,0 0 0,0-1 1,0 1-1,0 0 1,0-1-1,1 1 0,-1 0 1,1-1-1,-1 1 0,1 0 1,0-1-1,0 1 1,0 0-1,0 0 0,0 0 1,0 0-1,1 0 1,-1 0-1,1 1 0,0-1 1,-1 0-1,1 1 0,0-1 1,0 1-1,0-1 1,0 1-1,0 0 0,2-1 1,7-4-98,-1 1 1,1 0 0,0 1 0,0 0-1,13-2 1,-7 2-82,-1 2 1,1-1-1,-1 2 1,1 0-1,0 1 1,0 1-1,-1 0 1,1 1-1,-1 1 0,22 7 1,9 8-2214</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2:18.439"/>
    </inkml:context>
    <inkml:brush xml:id="br0">
      <inkml:brushProperty name="width" value="0.035" units="cm"/>
      <inkml:brushProperty name="height" value="0.035" units="cm"/>
    </inkml:brush>
  </inkml:definitions>
  <inkml:trace contextRef="#ctx0" brushRef="#br0">1 7 4860,'7'-5'564,"3"3"-564,1 4-1248,16 0-1212</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2:20.411"/>
    </inkml:context>
    <inkml:brush xml:id="br0">
      <inkml:brushProperty name="width" value="0.035" units="cm"/>
      <inkml:brushProperty name="height" value="0.035" units="cm"/>
    </inkml:brush>
  </inkml:definitions>
  <inkml:trace contextRef="#ctx0" brushRef="#br0">335 114 396,'3'-2'670,"-1"-1"1,0 1-1,-1-1 0,1 1 0,0-1 1,-1 0-1,1 0 0,-1 0 0,0 1 0,1-5 1,-1 4-313,-1 0 0,1-1 0,-1 1 1,0 0-1,1-1 0,-2 1 0,1-1 0,0 1 1,-1-4-1,0 5-295,1-1 0,-1 1 1,0 0-1,0 0 0,0-1 0,0 1 1,0 0-1,0 0 0,-1 0 0,1 0 0,-1 1 1,1-1-1,-1 0 0,0 1 0,0-1 1,1 1-1,-1-1 0,0 1 0,0 0 1,-1 0-1,1 0 0,0 0 0,0 0 1,0 0-1,-1 1 0,1-1 0,0 1 1,-1-1-1,1 1 0,-5 0 0,-4 1-80,0 0 0,0 1-1,0 0 1,1 1 0,-1 0-1,1 0 1,0 1 0,-1 1-1,2 0 1,-1 0 0,1 1-1,0 0 1,-16 14 0,11-8-3,2 0-1,-1 1 1,2 1 0,0 0 0,0 0 0,1 1-1,-14 30 1,17-30 12,2 0 0,0 0-1,0 1 1,1 0 0,1 0-1,1 0 1,0 0 0,1 0-1,1 0 1,3 31 0,-2-41 102,0 1 0,1-1 0,-1 1 1,1-1-1,0 0 0,1 0 0,-1 0 0,1 0 1,1-1-1,-1 1 0,1-1 0,0 1 0,0-1 0,0 0 1,1-1-1,0 1 0,0-1 0,0 0 0,0 0 1,0-1-1,1 1 0,0-1 0,0 0 0,0-1 1,0 0-1,0 0 0,0 0 0,1 0 0,8 0 0,-6-1 1,0-1-1,0 0 0,1-1 0,-1 0 1,0 0-1,0-1 0,0 0 0,0-1 1,-1 0-1,1 0 0,0-1 0,-1 0 0,0 0 1,0-1-1,-1 0 0,1 0 0,-1-1 1,8-7-1,-6 4-21,1-1-1,-2 0 1,1 0 0,-1 0-1,-1-1 1,0 0 0,0-1 0,-1 0-1,-1 0 1,0 0 0,6-25-1,-9 28-57,-1 0 0,0 0 0,-1 1 0,0-1-1,-1 0 1,0 0 0,-3-15 0,3 20-67,0 0 0,0 1 0,0-1 0,-1 0 0,1 0 0,-1 1 0,0-1 0,0 1 0,0-1 0,-1 1 0,1 0 0,-1 0 0,0 0 0,1 0 0,-1 1 0,-1-1 0,1 1 1,0-1-1,-5-1 0,5 3-158,0 1 0,0-1-1,0 1 1,0-1 0,0 1 0,0 0 0,0 1 0,0-1 0,0 0 0,1 1 0,-1 0 0,0-1 0,0 1 0,0 0 0,0 1 0,1-1 0,-1 0 0,-2 3 0,-44 31-3708,19-8 430,3-2-579</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2:21.466"/>
    </inkml:context>
    <inkml:brush xml:id="br0">
      <inkml:brushProperty name="width" value="0.035" units="cm"/>
      <inkml:brushProperty name="height" value="0.035" units="cm"/>
    </inkml:brush>
  </inkml:definitions>
  <inkml:trace contextRef="#ctx0" brushRef="#br0">583 0 756,'-17'7'9954,"-6"9"-7845,-26 24-3543,44-35 2112,-45 40-378,3 2-1,2 1 1,-70 99-1,91-113-242,-148 208 364,162-229-408,8-9-10,0 0 0,-1-1 0,0 0 1,0 1-1,0-1 0,0 0 0,-4 3 0,23-20-6017,-5 4 3796</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6:31.823"/>
    </inkml:context>
    <inkml:brush xml:id="br0">
      <inkml:brushProperty name="width" value="0.035" units="cm"/>
      <inkml:brushProperty name="height" value="0.035" units="cm"/>
    </inkml:brush>
  </inkml:definitions>
  <inkml:trace contextRef="#ctx0" brushRef="#br0">70 24 1416,'-13'-9'3561,"8"6"-3204,1 1 1,-1 0-1,0 0 0,0 1 1,0-1-1,-7-1 1,11 4-377,1-1-1,-1 0 1,0 0 0,0 1 0,1-1 0,-1 0 0,0 1 0,0-1 0,1 1-1,-1-1 1,0 1 0,1-1 0,-1 1 0,1 0 0,-1-1 0,1 1-1,-1-1 1,1 1 0,-1 0 0,1 0 0,0-1 0,-1 1 0,1 0 0,0 0-1,0-1 1,-1 1 0,1 0 0,0 1 0,0-1-44,0-1 0,0 1 0,0-1 0,-1 0 0,1 1 0,0-1 1,0 0-1,0 1 0,0-1 0,0 1 0,0-1 0,0 0 0,0 1 0,0-1 0,0 0 0,1 1 1,-1-1-1,0 1 0,0-1 0,0 0 0,0 1 0,0-1 0,1 0 0,-1 1 0,0-1 0,0 0 0,1 0 1,-1 1-1,0-1 0,1 0 0,-1 1 0,0-1 0,0 0 0,1 0 0,-1 0 0,1 0 0,-1 1 1,0-1-1,1 0 0,-1 0 0,0 0 0,1 0 0,-1 0 0,1 0 0,-1 0 0,0 0 0,1 0 0,-1 0 1,0 0-1,1 0 0,-1 0 0,1 0 0,-1 0 0,0 0 0,1-1 0,0 1 0,6-3-1215</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2:22.013"/>
    </inkml:context>
    <inkml:brush xml:id="br0">
      <inkml:brushProperty name="width" value="0.035" units="cm"/>
      <inkml:brushProperty name="height" value="0.035" units="cm"/>
    </inkml:brush>
  </inkml:definitions>
  <inkml:trace contextRef="#ctx0" brushRef="#br0">1 16 1152,'1'-15'8005,"3"26"-6268,3 8-1524,16 31 522,3 0 1,2-2-1,46 63 1,-13-35-16,76 76 0,-75-88-646,-3 2 0,60 88 0,-119-154-96,0 0 0,0 1 0,0-1 0,0 0 0,0 0 0,0 0 0,1 0 0,-1 0 0,0 1 0,0-1 0,0 0 0,0 0 0,0 0 0,0 0 0,1 0 0,-1 0 0,0 0 0,0 0 0,0 0 0,0 0 0,1 1 0,-1-1 0,0 0 0,0 0 0,0 0 0,0 0 0,1 0 0,-1 0-1,0 0 1,0 0 0,0 0 0,0 0 0,1 0 0,-1 0 0,0-1 0,0 1 0,0 0 0,0 0 0,0 0 0,1 0 0,-1 0 0,0 0 0,0 0 0,0 0 0,0 0 0,0-1 0,0 1 0,1 0 0,-1 0 0,0 0 0,0 0 0,0 0 0,0 0 0,0-1 0,0 1 0,0 0 0,0 0-1,0 0 1,0 0 0,0-1 0,0 1 0,0 0 0,0 0 0,0 0 0,0-1 0,7-20-2391,1-8-842,7-11-1270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2:23.638"/>
    </inkml:context>
    <inkml:brush xml:id="br0">
      <inkml:brushProperty name="width" value="0.035" units="cm"/>
      <inkml:brushProperty name="height" value="0.035" units="cm"/>
    </inkml:brush>
  </inkml:definitions>
  <inkml:trace contextRef="#ctx0" brushRef="#br0">477 50 1860,'1'-4'1221,"0"-1"-1,0 0 0,-1 1 1,1-1-1,-2-8 0,1 12-1169,0 1 1,0-1-1,0 0 0,-1 1 1,1-1-1,0 0 0,0 1 1,-1-1-1,1 1 0,0-1 0,-1 1 1,1-1-1,-1 1 0,1-1 1,-1 1-1,1-1 0,-1 1 1,1 0-1,-1-1 0,1 1 0,-1 0 1,0-1-1,1 1 0,-1 0 1,1 0-1,-1-1 0,0 1 1,1 0-1,-1 0 0,0 0 0,1 0 1,-1 0-1,0 0 0,1 0 1,-1 0-1,0 0 0,1 0 0,-1 1 1,1-1-1,-1 0 0,0 0 1,1 0-1,-1 1 0,1-1 1,-1 0-1,0 1 0,1-1 0,-1 1 1,0 0-1,-23 12 47,1 0 0,0 2 0,1 1 0,0 1 0,1 0 1,1 2-1,1 0 0,-21 28 0,-3 10 115,-69 121 1,96-151-202,2 1-1,0 0 0,2 1 1,-9 35-1,19-54-22,0 0 0,0 1-1,1-1 1,0 0 0,1 1-1,0-1 1,3 13 0,-2-17 32,0 0 0,1 0 0,-1 0 0,2-1 0,-1 1 0,0-1-1,1 1 1,0-1 0,1 0 0,-1 0 0,1-1 0,0 1 0,6 6 0,-4-7 91,0 0 1,1 0-1,-1 0 0,1-1 0,-1 0 0,1 0 1,0 0-1,0-1 0,1-1 0,-1 1 0,0-1 0,0 0 1,1 0-1,12-1 0,9-2 33,0 0-1,36-9 1,-43 7-68,-1-1 1,1 0-1,-1-2 1,-1-1-1,1 0 0,-1-1 1,31-20-1,-42 22-43,0 0 0,0 0 0,-1-1-1,0 0 1,0-1 0,-1 0 0,0 0 0,0 0 0,-1-1-1,-1 0 1,1 0 0,-1 0 0,-1-1 0,0 0 0,-1 1-1,3-17 1,-5 24-46,0-1-1,-1 1 1,1-1-1,-1 1 0,0-1 1,0 1-1,0-1 1,0 1-1,-1-1 1,0 1-1,1-1 1,-1 1-1,-1 0 0,1-1 1,0 1-1,-1 0 1,-2-4-1,2 4-22,-1 0-1,0 0 0,0 0 1,-1 1-1,1-1 0,-1 1 1,1 0-1,-1 0 0,1 0 1,-1 1-1,0-1 0,0 1 1,0 0-1,-6-1 0,-7-1-9,0 1-1,0 0 1,1 2-1,-1 0 0,0 1 1,0 0-1,0 2 1,1 0-1,-1 1 0,1 0 1,0 1-1,0 1 1,-21 12-1,-10 7 125,2 2 0,-81 64-1,109-74-50,7-6 177,10-11-143,0 0 0,0 0 0,0 0-1,0 1 1,0-1 0,0 0 0,0 0-1,0 0 1,0 0 0,-1 0-1,1 0 1,0 0 0,0 1 0,0-1-1,0 0 1,0 0 0,-1 0-1,1 0 1,0 0 0,0 0 0,0 0-1,0 0 1,0 0 0,-1 0 0,1 0-1,0 0 1,0 0 0,0 0-1,0 0 1,-1 0 0,1 0 0,0 0-1,0 0 1,0 0 0,0 0-1,0 0 1,-1 0 0,1 0 0,0 0-1,0-1 1,0 1 0,0 0-1,0 0 1,0 0 0,-1 0 0,1 0-110,0 0 0,0 0 0,-1 0 0,1 0 1,0 0-1,0 0 0,-1 0 0,1 0 0,0 0 1,0 0-1,-1 0 0,1 0 0,0 0 0,0 1 1,-1-1-1,1 0 0,0 0 0,0 0 0,0 0 1,-1 1-1,1-1 0,0 0 0,0 0 0,0 0 1,0 1-1,0-1 0,0 0 0,-1 0 0,1 0 1,0 1-1,0-1 0,0 0 0,0 1 0,-10 30-9092,9-18 3868</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2:27.291"/>
    </inkml:context>
    <inkml:brush xml:id="br0">
      <inkml:brushProperty name="width" value="0.035" units="cm"/>
      <inkml:brushProperty name="height" value="0.035" units="cm"/>
    </inkml:brush>
  </inkml:definitions>
  <inkml:trace contextRef="#ctx0" brushRef="#br0">208 238 684,'5'-1'-21,"-1"0"1,1 0-1,0 0 0,-1-1 0,1 0 1,-1 0-1,7-4 0,-7 4 105,4-2-60,-4 3 143,-1-1 0,1 0 1,-1 0-1,1 0 0,-1 0 0,0 0 0,4-4 0,-7 5-85,1 0-1,-1 0 0,1 0 0,-1 0 0,1 1 1,-1-1-1,1 0 0,-1 0 0,0 0 1,0 0-1,0 0 0,1 0 0,-1 0 1,0-1-1,0 1 0,0 0 0,-1 0 0,1 0 1,0 0-1,0 0 0,0 0 0,-1 0 1,1 0-1,-1 1 0,1-1 0,0 0 1,-1 0-1,0 0 0,1 0 0,-1 0 1,0 1-1,1-1 0,-1 0 0,-1 0 0,-4-7 786,4 5-595,0 0 1,0 1 0,0-1 0,0 0 0,-1 1 0,1-1 0,-1 1 0,0-1 0,0 1 0,0 0-1,0 1 1,0-1 0,0 0 0,0 1 0,0 0 0,-1-1 0,1 1 0,-1 1 0,1-1-1,-1 0 1,1 1 0,-6 0 0,-3 0-244,1 0-1,-1 1 1,1 1-1,-1 0 0,1 1 1,0 0-1,0 0 1,0 1-1,0 1 1,-18 10-1,24-11-45,0-1 0,0 1 0,0 0-1,1 0 1,0 0 0,-1 1 0,1-1 0,1 1-1,-1 0 1,1 0 0,0 1 0,0-1 0,0 1-1,1-1 1,0 1 0,0 0 0,0 0 0,1 0-1,0 0 1,0 0 0,0 11 0,1-11 39,0 0 1,1 0 0,-1 0 0,1-1-1,0 1 1,1 0 0,-1-1-1,1 1 1,1 0 0,-1-1-1,1 0 1,-1 0 0,2 0 0,-1 0-1,7 8 1,-4-8 40,-1 0 0,1 0 0,0-1 0,0 0-1,1 0 1,-1 0 0,1-1 0,0 0 0,0 0 0,0-1 0,9 2 0,-1-1 64,0-1 0,0 0 0,0-2 0,0 1 1,0-2-1,0 0 0,-1-1 0,1 0 0,0-1 0,-1-1 0,29-11 0,-31 9-51,0-1 0,0 0 0,0 0 0,-1-1 0,0-1 1,-1 0-1,0 0 0,0-1 0,-1 0 0,0-1 0,-1 0 0,13-23 0,-17 27-39,0 0 0,-1 0 0,0-1 1,-1 1-1,1-1 0,-2 0 0,1 0 1,-1 0-1,0 0 0,0 0 0,-1 0 1,-1 0-1,1 0 0,-1 0 0,0 0 1,-1 1-1,0-1 0,0 0 0,-1 1 1,1-1-1,-2 1 0,1 0 0,-7-9 1,7 10-67,-1 1 1,0 0-1,0 0 1,-1 1-1,1-1 1,-1 1 0,0 0-1,0 0 1,-1 0-1,1 1 1,-1 0 0,0 0-1,1 0 1,-1 1-1,-12-3 1,14 4-164,0 1 0,0-1-1,0 1 1,0 0 0,0 0 0,0 0-1,0 1 1,0 0 0,0 0 0,0 0 0,0 0-1,1 0 1,-1 1 0,0-1 0,1 1-1,-1 0 1,1 1 0,-1-1 0,1 0 0,0 1-1,0 0 1,0 0 0,0 0 0,1 0-1,-1 0 1,-1 4 0,-11 21-3398,5 0-877</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2:28.344"/>
    </inkml:context>
    <inkml:brush xml:id="br0">
      <inkml:brushProperty name="width" value="0.035" units="cm"/>
      <inkml:brushProperty name="height" value="0.035" units="cm"/>
    </inkml:brush>
  </inkml:definitions>
  <inkml:trace contextRef="#ctx0" brushRef="#br0">276 47 2544,'-2'-2'305,"-1"0"-1,1 0 0,0 0 1,0 1-1,-1-1 1,1 1-1,-1-1 0,0 1 1,1 0-1,-1 0 0,0 0 1,0 0-1,1 0 1,-1 1-1,0 0 0,0-1 1,0 1-1,-5 0 0,3 1-146,-1 0 0,1 0 0,0 1 0,0 0 0,0 0 0,0 0 0,1 0 0,-1 1 0,-7 5 0,-1 2-89,0 1 0,1 1 0,0 0 0,0 1 0,-12 19 0,10-12 79,1 1 0,-18 42 0,27-56-118,1 0-1,0 1 1,1-1-1,0 1 1,0-1 0,1 1-1,0 0 1,0 0-1,1 0 1,0 0 0,0-1-1,3 15 1,-2-19 37,0 1 0,1-1 0,0 0 0,0 0 0,-1 0 0,2 0 0,-1 0 0,0-1 0,1 1 0,-1-1 1,1 1-1,0-1 0,-1 0 0,1 0 0,0 0 0,1 0 0,-1-1 0,0 1 0,0-1 0,1 0 0,-1 0 0,1 0 0,-1 0 0,1 0 1,-1-1-1,1 0 0,-1 0 0,6 0 0,1 0 89,1-1 0,-1 1 0,0-2 0,0 0 0,0 0 0,0-1 0,0 0 0,16-8 0,95-56 533,-102 54-589,-1 0 0,0 0 0,-1-2 0,18-19-1,-31 29-55,1 0-1,-1 0 1,0-1-1,-1 1 1,1-1-1,-1 0 1,0 0-1,-1 0 1,0-1-1,0 1 1,0-1-1,0 1 1,-1-1-1,0 0 1,-1 1-1,0-1 0,0-7 1,-1 9-40,0-1 0,0 1 0,0 0 1,-1 0-1,0 0 0,0 0 0,0 0 0,-1 0 0,1 1 1,-1-1-1,0 1 0,-1-1 0,1 1 0,-1 0 0,0 1 1,1-1-1,-2 1 0,1-1 0,0 1 0,-1 1 0,-8-5 1,7 4-132,-1 0 1,0 1 0,1 0-1,-1 0 1,0 1 0,0-1 0,0 2-1,0-1 1,0 1 0,0 0 0,0 0-1,0 1 1,-12 2 0,3 1-876,1 1 1,0 1-1,0 0 0,-26 16 1,-3 4-3032</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2:30.353"/>
    </inkml:context>
    <inkml:brush xml:id="br0">
      <inkml:brushProperty name="width" value="0.035" units="cm"/>
      <inkml:brushProperty name="height" value="0.035" units="cm"/>
    </inkml:brush>
  </inkml:definitions>
  <inkml:trace contextRef="#ctx0" brushRef="#br0">1 121 1404,'0'-7'4312,"5"-19"-1235,2 19-3030,0-1 1,1 1 0,1 1-1,-1-1 1,1 1 0,0 1 0,0 0-1,1 0 1,-1 1 0,1 0-1,17-4 1,-9 3-65,1 1 1,-1 2 0,1 0-1,0 0 1,0 2 0,0 0-1,0 2 1,25 4 0,-13 4-101,-30-10 122,0 0 1,0 0-1,-1 1 1,1-1-1,0 0 1,0 0 0,-1 1-1,1-1 1,0 1-1,-1-1 1,1 1-1,0-1 1,-1 1-1,1-1 1,0 1 0,-1-1-1,1 1 1,-1 0-1,0-1 1,1 1-1,-1 0 1,1-1-1,-1 1 1,0 0 0,0 0-1,1 0 1,-1-1-1,0 1 1,0 0-1,0 0 1,0 0-1,0-1 1,0 1 0,0 0-1,0 0 1,0 1-1,-8 9 216,0 0-1,-1-1 0,0 0 1,0 0-1,-1-1 1,0 0-1,-1-1 0,-18 12 1,-7 6-246,-9 3 285,34-23-201,0 0 0,0 1 1,-17 16-1,29-21 541,9-4-875,23-3 99,-25 4 168,112-1-53,-106 2-12,-1 1 1,1 1-1,0 0 1,0 1 0,-1 1-1,20 7 1,-32-10 63,0-1 1,1 1-1,-1 0 0,0 0 1,0 0-1,0-1 0,1 1 1,-1 0-1,0 0 0,0 1 1,0-1-1,0 0 0,-1 0 1,1 0-1,0 1 0,0-1 1,-1 0-1,1 1 0,-1-1 1,1 1-1,-1 1 0,1 0 48,-1 0 1,0 0-1,0 0 0,0 0 0,0 0 0,-1 0 0,1 0 0,-1 0 0,-2 5 0,-1 3 144,-1 0-1,0-1 1,-1 0 0,-9 13-1,6-12-71,0 0 0,0 0 0,-1-1 0,0 0 0,-1 0 0,0-2 0,-1 1 0,0-1 0,0-1 0,-1 0 0,1-1 0,-2 0 0,1-1 0,0 0 0,-1-1 0,0-1 0,0 0 0,0-1 0,0 0-1,-1-2 1,-22 0 0,5-6 251,30 6-367,1-1-1,-1 1 1,1-1-1,-1 1 0,1-1 1,-1 1-1,1-1 1,-1 0-1,1 0 1,-1 0-1,1 1 1,0-2-1,0 1 0,0 0 1,-1 0-1,0-2 1,2 2-128,0 1-1,0 0 1,0-1 0,1 1 0,-1 0 0,0 0-1,0-1 1,1 1 0,-1 0 0,0 0 0,0-1 0,1 1-1,-1 0 1,0 0 0,1 0 0,-1 0 0,0-1-1,1 1 1,-1 0 0,0 0 0,1 0 0,-1 0-1,0 0 1,1 0 0,-1 0 0,1 0 0,-1 0 0,0 0-1,1 0 1,-1 0 0,0 0 0,1 0 0,-1 0-1,0 1 1,1-1 0,-1 0 0,0 0 0,1 0 0,0 1-1,6 0-2410,12-2-741</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2:32.026"/>
    </inkml:context>
    <inkml:brush xml:id="br0">
      <inkml:brushProperty name="width" value="0.035" units="cm"/>
      <inkml:brushProperty name="height" value="0.035" units="cm"/>
    </inkml:brush>
  </inkml:definitions>
  <inkml:trace contextRef="#ctx0" brushRef="#br0">36 59 4720,'-16'-27'5422,"15"26"-5318,0 0 0,0-1 0,0 1 0,1 0 0,-1-1 0,1 1 0,-1-1 1,1 1-1,0-1 0,-1 1 0,1-1 0,0 1 0,0 0 0,0-1 0,0 1 0,0-1 0,1-2 0,1 3-181,0 1 0,1-1 0,-1 1 0,0-1 0,1 1 0,-1 0 1,1 0-1,-1 0 0,0 0 0,1 0 0,2 1 0,3 0 106,12-2-29,35 1 19,99 12 1,-144-7-66,-16 2-34,-5 5 667,3 1-414,-2 0-1,0 0 1,0-1 0,-1 0-1,-1-1 1,-23 18 0,14-14 70,0-1 1,-1-1-1,-37 16 0,53-27-182,0 1 0,-1-2 0,1 1 0,0-1 0,-1 1 0,-10-1 0,17-1-70,43 8-557,7 2 819,71 5-1,20 4-407,-138-18 164,1 1-1,-1 0 0,1 0 1,-1 0-1,0 0 0,1 0 1,-1 1-1,0-1 1,-1 1-1,1 0 0,0 0 1,-1 0-1,0 0 0,1 0 1,-1 1-1,-1-1 0,1 1 1,0-1-1,-1 1 1,0 0-1,0-1 0,0 1 1,0 0-1,0 0 0,-1 0 1,0 0-1,0 0 0,0 0 1,0 0-1,-1 0 1,1-1-1,-3 7 0,2-7 61,-2 1-1,1-1 1,0 0-1,-1 0 1,1 0-1,-1 0 1,0 0 0,0 0-1,0-1 1,0 0-1,-1 1 1,1-1-1,-1 0 1,1-1-1,-1 1 1,1-1-1,-9 3 1,-6 0 285,-1 0 1,-28 2 0,22-3-214,-36-3 673,62-1 887,-6-3-1003,3 4-691,1-1 0,-1 0-1,1 0 1,0 0 0,0 1 0,0-1 0,-1 0 0,1 0 0,0-1 0,0 1 0,0 0-1,0 0 1,1 0 0,-1-1 0,0 1 0,0-2 0,0 3-168,1 0 0,0 0 1,0 0-1,0-1 0,0 1 1,-1 0-1,1 0 0,0 0 0,0 0 1,0 0-1,-1 0 0,1 0 0,0 0 1,0 0-1,0 0 0,-1 0 1,1 0-1,0 0 0,0 0 0,0 1 1,-1-1-1,1 0 0,0 0 1,0 0-1,0 0 0,0 0 0,-1 0 1,1 0-1,0 0 0,0 1 0,0-1 1,0 0-1,0 0 0,0 0 1,-1 0-1,1 1 0,0-1 0,0 0 1,0 0-1,0 0 0,0 0 1,0 1-1,0-1 0,0 0 0,0 0 1,0 0-1,0 1 0,-10 11-3023,9-10 2176,-6 4-5099</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2:35.569"/>
    </inkml:context>
    <inkml:brush xml:id="br0">
      <inkml:brushProperty name="width" value="0.035" units="cm"/>
      <inkml:brushProperty name="height" value="0.035" units="cm"/>
    </inkml:brush>
  </inkml:definitions>
  <inkml:trace contextRef="#ctx0" brushRef="#br0">1 17 744,'0'0'408,"2"-1"-408,1-1 60,2-1-60,2-1-168,3 3-36,0-1-12,0 0 36,0 1 72</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2:36.226"/>
    </inkml:context>
    <inkml:brush xml:id="br0">
      <inkml:brushProperty name="width" value="0.035" units="cm"/>
      <inkml:brushProperty name="height" value="0.035" units="cm"/>
    </inkml:brush>
  </inkml:definitions>
  <inkml:trace contextRef="#ctx0" brushRef="#br0">581 29 1524,'-1'-1'461,"1"-1"0,0 0 0,0 1 0,0-1-1,0 1 1,0-1 0,1 0 0,-1 1 0,0-1 0,1 0-1,-1 1 1,2-3 0,0-1 4352,-108 119-3048,-212 248 170,218-253-1630,42-43 256,57-73 1011,-1-8-3769,2 12 1993,0 2 98,0 1-1,0 0 0,0-1 1,0 1-1,0 0 0,0 0 1,0-1-1,0 1 0,0 0 0,0 0 1,0-1-1,0 1 0,0 0 1,0 0-1,1 0 0,-1-1 1,0 1-1,0 0 0,0 0 0,0 0 1,1-1-1,-1 1 0,0 0 1,0 0-1,0 0 0,1 0 1,-1-1-1,0 1 0,0 0 1,1 0-1,-1 0 0,0 0 0,0 0 1,1 0-1,1-1-738,9-4-4044</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2:38.412"/>
    </inkml:context>
    <inkml:brush xml:id="br0">
      <inkml:brushProperty name="width" value="0.035" units="cm"/>
      <inkml:brushProperty name="height" value="0.035" units="cm"/>
    </inkml:brush>
  </inkml:definitions>
  <inkml:trace contextRef="#ctx0" brushRef="#br0">399 209 792,'0'-10'743,"0"1"0,-1 0 0,0-1-1,0 1 1,-1 0 0,0 0 0,-1 0 0,-7-17 0,7 21-461,1 1 0,-1 0 0,0 0 0,-1 0 0,1 0 0,0 0 0,-1 0 0,0 1 0,0 0 0,0 0 1,0 0-1,-1 0 0,1 1 0,-1 0 0,0 0 0,1 0 0,-1 0 0,-6-1 0,3 2-284,1-1-1,-1 1 0,0 1 1,0-1-1,1 1 0,-1 1 1,0-1-1,0 1 0,1 1 1,-1-1-1,0 1 0,1 1 1,-12 5-1,8-3-6,0 1 0,1 0 1,0 1-1,0 1 0,1-1 0,0 1 0,1 1 0,-12 13 1,10-10 2,1 0 0,1 1 0,0 0 0,1 1 0,0 0 0,1 0 0,0 0 0,2 0 0,-1 1 0,2 0 0,0 0 0,1 0 0,0 0 0,1 24 0,1-34 38,1 0-1,0-1 0,0 1 1,0 0-1,0-1 0,1 1 1,-1-1-1,1 0 0,0 0 1,1 1-1,-1-1 0,1-1 1,0 1-1,0 0 0,0-1 1,6 6-1,-4-5 77,1 0 0,-1-1 0,1 1 1,0-1-1,1-1 0,-1 1 0,0-1 0,1 0 0,-1 0 0,12 1 1,-7-2 35,0 0 1,0 0 0,0-1-1,-1-1 1,1 0 0,0-1-1,0 0 1,-1 0 0,1-1-1,-1 0 1,0-1 0,0 0-1,0-1 1,12-8 0,-1-2 139,0 0 1,-2-2-1,0-1 1,22-26 0,-34 36-207,-1-1 1,0 0 0,-1 0 0,0 0 0,-1 0 0,0-1 0,0 0 0,-1 1 0,0-1 0,-1-1-1,0 1 1,0 0 0,-1-18 0,-1 19-86,0 0 1,-1 0-1,0 0 0,-1 0 0,0 0 1,0 0-1,-1 1 0,0-1 0,-1 1 1,1-1-1,-2 1 0,1 1 0,-10-14 1,10 17-134,-1-1 1,1 1-1,-1 0 1,0 0-1,0 0 1,0 0-1,0 1 1,-1 0-1,1 0 1,-1 1-1,0-1 1,0 1-1,0 0 1,0 1-1,0-1 1,0 1-1,0 1 1,0-1-1,-1 1 1,-11 1-1,-3 2-1066,1 1-1,-1 1 1,1 1-1,-33 15 0,-23 12-4015</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2:39.519"/>
    </inkml:context>
    <inkml:brush xml:id="br0">
      <inkml:brushProperty name="width" value="0.035" units="cm"/>
      <inkml:brushProperty name="height" value="0.035" units="cm"/>
    </inkml:brush>
  </inkml:definitions>
  <inkml:trace contextRef="#ctx0" brushRef="#br0">13 51 2256,'-4'-12'3328,"2"8"-2156,1-1-1,-1 1 0,1-1 0,0 1 1,0-1-1,0-6 0,3 27-1005,1 0 0,0 0 0,7 17 0,4 23 28,27 136 365,34 176 300,-48-241-283,64 181-1,-89-302-526,2 4-92,-4-8 258,0-3 334,-1-1-724,1 1 0,-1-1 0,1 0 0,0 1 0,0-1 1,0 1-1,0-1 0,0 1 0,0-1 0,0 0 0,0 1 0,1-1 1,-1 1-1,1-1 0,-1 1 0,1-1 0,-1 1 0,1 0 1,0-1-1,1-1 0,23-26-7502,-12 17 2522</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6:32.505"/>
    </inkml:context>
    <inkml:brush xml:id="br0">
      <inkml:brushProperty name="width" value="0.035" units="cm"/>
      <inkml:brushProperty name="height" value="0.035" units="cm"/>
    </inkml:brush>
  </inkml:definitions>
  <inkml:trace contextRef="#ctx0" brushRef="#br0">65 19 2292,'-4'-2'593,"0"0"1,0 1-1,0-1 0,-1 1 1,1 0-1,0 0 0,-6 0 0,-15-4 1172,36 8-951,1 0-1,-1-1 1,18 1 0,79-2-369,-61-2-47,274-6 482,139 2-628,-381 4-243,-48 0-2,1 1 0,40 6 0,-72-6-79,1 1 0,0-1 0,-1 1 0,1-1 0,0 1 0,-1-1 0,1 1 0,-1 0 1,1-1-1,-1 1 0,0-1 0,1 1 0,-1 0 0,0 0 0,1-1 0,-1 1 0,0 0 0,0 0 0,1-1 0,-1 1 0,0 0 0,0 0 0,0-1 0,0 1 0,0 1 0,-4 27-5137,1-25 1594</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2:40.334"/>
    </inkml:context>
    <inkml:brush xml:id="br0">
      <inkml:brushProperty name="width" value="0.035" units="cm"/>
      <inkml:brushProperty name="height" value="0.035" units="cm"/>
    </inkml:brush>
  </inkml:definitions>
  <inkml:trace contextRef="#ctx0" brushRef="#br0">196 115 1644,'1'-4'4414,"5"-13"-3007,14-5 1791,-19 19-3119,1 0 1,0 0 0,0 1 0,0-1-1,0 1 1,1 0 0,-1 0 0,0-1-1,1 2 1,0-1 0,0 0 0,-1 0-1,5-1 1,-3 2-94,-1 0 0,0 0 0,0 1 0,0-1 0,0 1 0,1-1 0,-1 1 0,0 0 0,0 1 0,1-1 0,-1 0 0,0 1 0,0 0 1,0 0-1,1 0 0,-1 0 0,0 0 0,-1 0 0,1 1 0,0 0 0,0-1 0,0 1 0,-1 0 0,1 0 0,-1 1 0,0-1 0,0 0 0,0 1 0,0 0 0,0-1 0,0 1 0,0 0 0,1 5 0,2 1 60,-2 0-1,1 0 1,-1 0-1,-1 0 1,1 0-1,-1 1 1,-1-1-1,0 1 1,0 0 0,-2 12-1,-2 0 135,-1-1 1,0 0-1,-2 0 0,-1 0 0,0-1 1,-2 0-1,0-1 0,-23 36 0,27-47-58,-1 0 1,0 0-1,0-1 0,-1 0 0,0 0 1,-1-1-1,1 1 0,-1-2 0,-11 7 1,15-10-51,0 0 0,0 0 0,0-1 0,-1 1 0,1-1 0,0 0 0,-1 0 0,1-1 0,-1 1 0,1-1 0,-1 0 0,0 0 0,1-1 0,-1 1 0,1-1 0,0 0 0,-1 0 0,1-1 0,0 1 0,-1-1-1,-6-4 1,3 2-50,0-1 0,1 0-1,-1-1 1,1 1-1,0-2 1,1 1-1,0-1 1,0 0-1,0 0 1,1 0-1,0-1 1,-7-14-1,7 9 4,0 0 1,2 0-1,-1 0 0,2 0 0,-1-1 0,2 0 1,0-25-1,1 27-32,0-1-1,1 0 1,1 0-1,0 1 1,1-1 0,1 1-1,-1 0 1,12-23 0,-11 28-3,0 0 1,0 0-1,1 1 0,-1 0 1,2 0-1,-1 0 1,1 0-1,0 1 1,0 0-1,0 0 0,1 1 1,-1 0-1,1 0 1,0 0-1,12-4 1,7-1-375,0 1 0,0 2 1,53-8-1,-74 14-86,-1 0-1,1 1 0,0-1 1,-1 1-1,1 0 1,-1 0-1,8 3 0,8 4-3412</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2:42.670"/>
    </inkml:context>
    <inkml:brush xml:id="br0">
      <inkml:brushProperty name="width" value="0.035" units="cm"/>
      <inkml:brushProperty name="height" value="0.035" units="cm"/>
    </inkml:brush>
  </inkml:definitions>
  <inkml:trace contextRef="#ctx0" brushRef="#br0">57 127 8261,'-7'5'3948,"-6"20"-4579,11-21 1022,-3 7-407,1 0 0,0 1 1,0 0-1,1-1 0,-1 16 0,-7 24 191,23-79 1337,-9 10-1560,2 0-1,0 0 1,1 1 0,8-18-1,-14 40 69,0 0 0,0 0 0,0 0 0,1 0 0,0-1-1,0 1 1,2 6 0,2-2 2095,-7-36-2083,0 18-83,1-1 0,0 1 0,1-1 0,0 1 0,1-1 0,0 1-1,0 0 1,1-1 0,0 1 0,1 0 0,0 0 0,1 0 0,7-15-1,-8 22-38,-1 0-1,0-1 1,1 1-1,0 1 0,0-1 1,-1 0-1,1 0 0,0 1 1,0 0-1,0 0 1,7-2-1,42-7-186,-31 6 251,30-3-43,-48 7 12,0 0 0,1 0-1,-1 0 1,1 0 0,-1 0 0,0 1 0,1 0 0,-1 0 0,0 0 0,1 0-1,-1 0 1,5 3 0,-7-3 50,1 1 0,-1 0 0,0-1 0,0 1-1,1 0 1,-1 0 0,0-1 0,0 1 0,-1 0 0,1 0 0,0 0-1,-1 0 1,1 0 0,-1 0 0,0 0 0,0 0 0,1 5 0,-5 38 282,3-32-120,-2 11-46,-2 0 0,0 0 1,-2 0-1,0-1 0,-1 0 0,-19 35 0,20-47 17,-1 0 0,0-1 0,-1 0 0,-1 0 0,1-1 0,-1 0 0,-18 12 0,11-8-148,9-6 8,1 1 0,0 0 0,-10 13 0,-19 21 270,30-37-219,-7 7-16,13-12-1,0 0 0,1-1 0,-1 1-1,0 0 1,0 0 0,0 0 0,0 0 0,0 0-1,0 0 1,1 0 0,-1 0 0,0 0-1,0 0 1,0 0 0,0 0 0,0 0-1,0 0 1,1 0 0,-1 0 0,0 0 0,0 0-1,0 0 1,0 1 0,0-1 0,0 0-1,1 0 1,-1 0 0,0 0 0,0 0-1,0 0 1,0 0 0,0 0 0,0 0 0,0 0-1,0 1 1,0-1 0,0 0 0,1 0-1,-1 0 1,0 0 0,0 0 0,0 0 0,0 1-1,0-1 1,0 0 0,0 0 0,0 0-1,0 0 1,0 0 0,0 0 0,0 1-1,0-1 1,0 0 0,0 0 0,0 0 0,0 0-1,0 0 1,0 0 0,-1 1 0,1-1-1,0 0 1,0 0 0,0 0 0,0 0-1,0 0 1,0 0 0,0 0 0,0 1 0,0-1 124,3-2-40,1 0 0,0 1 1,0 0-1,0 0 1,-1 0-1,1 0 1,8 0-1,2-1 341,31-6-367,1 1 1,78 1 0,-115 5-28,1 0 0,-1-1 0,0 0 0,16-5 0,-17 4-1,2 0 0,-1 1-1,0 1 1,15-2 0,-17 3 82,-9 0 162,-2 0 5,7-2-150,-3 2-79,9-21-2728,-6 17 1930,1-1 1,0 0-1,0 1 1,9-8 0,-2 3-758,16-17-3004</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2:44.775"/>
    </inkml:context>
    <inkml:brush xml:id="br0">
      <inkml:brushProperty name="width" value="0.035" units="cm"/>
      <inkml:brushProperty name="height" value="0.035" units="cm"/>
    </inkml:brush>
  </inkml:definitions>
  <inkml:trace contextRef="#ctx0" brushRef="#br0">6 347 4020,'-2'-7'1931,"-1"-8"1121,3 15-3025,0 0-1,0 0 0,0-1 0,0 1 1,0 0-1,0 0 0,0 0 1,0-1-1,0 1 0,0 0 0,0 0 1,0-1-1,0 1 0,0 0 1,0 0-1,0 0 0,0-1 1,0 1-1,1 0 0,-1 0 0,0 0 1,0-1-1,0 1 0,0 0 1,0 0-1,1 0 0,-1 0 0,0-1 1,0 1-1,0 0 0,0 0 1,1 0-1,-1 0 0,0 0 1,0 0-1,0 0 0,1 0 0,-1 0 1,0-1-1,0 1 0,1 0 1,5-5 228,0-1 1,0-1 0,-1 1 0,0-1 0,0 0 0,5-11-1,7-12-7,-2-1 0,24-63 0,-29 65-233,-6 21 5,0-1 1,-1 0-1,0 0 0,-1 0 1,0 0-1,1-15 0,2 95 473,5 97 464,-11 132-155,2-287-570,-1-13-248,0 0 1,0 0 0,0-1 0,0 1-1,0 0 1,0 0 0,0 0-1,0 0 1,0 0 0,0 0 0,0 0-1,0 0 1,0-1 0,0 1 0,0 0-1,0 0 1,0 0 0,0 0-1,0 0 1,0 0 0,0 0 0,0 0-1,0 0 1,0 0 0,1 0-1,-1 0 1,0 0 0,0-1 0,0 1-1,0 0 1,0 0 0,0 0-1,0 0 1,0 0 0,0 0 0,1 0-1,-1 0 1,0 0 0,0 0-1,0 0 1,0 0 0,0 0 0,0 0-1,0 0 1,0 0 0,0 0-1,1 0 1,-1 0 0,0 0 0,0 0-1,0 0 1,0 0 0,0 1-1,0-1 1,0 0 0,0 0 0,0 0-1,0 0 1,0 0 0,1 0-1,-1 0 1,0 0 0,0 0 0,0 0-1,2 0-398,0-1-1,0 1 0,0 0 0,0 0 1,0 0-1,0 0 0,0 0 0,0 0 1,0 0-1,0 1 0,0-1 0,-1 0 1,1 1-1,2 1 0,2-1-2645,-2 0-752</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2:45.541"/>
    </inkml:context>
    <inkml:brush xml:id="br0">
      <inkml:brushProperty name="width" value="0.035" units="cm"/>
      <inkml:brushProperty name="height" value="0.035" units="cm"/>
    </inkml:brush>
  </inkml:definitions>
  <inkml:trace contextRef="#ctx0" brushRef="#br0">1 86 1188,'1'0'12143,"6"-1"-11565,29-1-203,0-1-1,38-9 0,20-3-5,-19 10-170,-52 6-32,0-2 0,-1-1 0,1-1 0,-1-1 0,0-1 0,0-1 0,30-12 0,-27 12 539,-11 4-333,-18 0 1691,4 2-2119,-2 12-7248,1-5 5825,4 7-3696</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4:30.504"/>
    </inkml:context>
    <inkml:brush xml:id="br0">
      <inkml:brushProperty name="width" value="0.035" units="cm"/>
      <inkml:brushProperty name="height" value="0.035" units="cm"/>
      <inkml:brushProperty name="color" value="#E71224"/>
    </inkml:brush>
  </inkml:definitions>
  <inkml:trace contextRef="#ctx0" brushRef="#br0">100 45 768,'-2'-1'660,"0"0"0,0 0 0,0-1-1,0 1 1,0-1 0,1 1 0,-1-1 0,0 0 0,1 0 0,-1 1-1,0-3 1,1 2-262,0 1 0,1 0-1,-1 0 1,0 0 0,0-1-1,0 1 1,0 0 0,0 0-1,0 1 1,0-1 0,-1 0-1,1 0 1,0 0 0,-2 0-1,-2-1-312,3 1-108,0 0 0,0 0 0,1 1 0,-1-1 0,0 0 0,0 1 0,0 0 0,0-1 0,0 1 0,0 0 0,0 0 1,0 0-1,0 0 0,0 0 0,0 0 0,-2 1 0,-16 18-452,79 4-4889,-13-10 2650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4:33.429"/>
    </inkml:context>
    <inkml:brush xml:id="br0">
      <inkml:brushProperty name="width" value="0.035" units="cm"/>
      <inkml:brushProperty name="height" value="0.035" units="cm"/>
      <inkml:brushProperty name="color" value="#E71224"/>
    </inkml:brush>
  </inkml:definitions>
  <inkml:trace contextRef="#ctx0" brushRef="#br0">4 10 468,'0'-5'288,"0"4"-284,0-2 92,1 3 12,-2 0 48,-1 0-156,0 0-132,2 1-228</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4:37.610"/>
    </inkml:context>
    <inkml:brush xml:id="br0">
      <inkml:brushProperty name="width" value="0.035" units="cm"/>
      <inkml:brushProperty name="height" value="0.035" units="cm"/>
      <inkml:brushProperty name="color" value="#E71224"/>
    </inkml:brush>
  </inkml:definitions>
  <inkml:trace contextRef="#ctx0" brushRef="#br0">25 28 1380,'-9'-2'2289,"-6"-3"246,15 5-2460,0 0-1,0 0 0,0 0 1,0 0-1,0 0 1,1 0-1,-1 0 0,0 0 1,0 0-1,0 0 1,0 0-1,0 0 1,0 0-1,0 0 0,1 0 1,-1 0-1,0 0 1,0 0-1,0 0 0,0-1 1,0 1-1,0 0 1,0 0-1,0 0 0,0 0 1,1 0-1,-1 0 1,0 0-1,0 0 0,0-1 1,0 1-1,0 0 1,0 0-1,0 0 0,0 0 1,0 0-1,0 0 1,0-1-1,0 1 0,0 0 1,0 0-1,0 0 1,0 0-1,0 0 0,0 0 1,0-1-1,0 1 1,0 0-1,0 0 1,0 0-1,0 0 0,0 0 1,0 0-1,-1 0 1,1-1-1,32-4 503,0 1 0,0 2 0,46 2 1,-27 0-413,153-4-122,401 9 186,-44 4-249,420-6 235,-410 13-117,226 21 163,-615-14-192,304 32 106,-320-48-125,238-20-1,-44-1-154,-179 16 107,-2 0 97,227-24 1,20-5-147,349 20 187,-680 8-124,94-2 101,202 2-182,-256 3 51,-39-6 47,130-19 0,-134 10-35,305-9-126,-336 19 108,405-12-20,-41 22-70,-395-8 170,0-1 0,0-2 0,37-7 0,-65 9-257,15-4 1223,-31 3 7,15 1-1251,-5 0 1017,3 0-867,1 0 0,0 0 0,0 0 0,0 0 0,0 0 0,-1 0 0,1 0-1,0 0 1,0 0 0,0 0 0,-1 0 0,1 0 0,0 0 0,0 0-1,0 0 1,0 0 0,-1 0 0,1 0 0,0 0 0,0 0 0,0 0-1,0 0 1,-1 0 0,1 0 0,0 0 0,0 1 0,0-1 0,0 0-1,0 0 1,-1 0 0,1 0 0,0 0 0,0 0 0,0 1 0,0-1 0,0 0-1,0 0 1,0 0 0,0 0 0,-1 1 0,1-1 0,0 0 0,0 0-1,0 0 1,0 0 0,0 1 0,0-1 0,0 0 0,0 0 0,0 0-1,0 1 1,0-1 0,1 1-8,2 2-563,-1 0 0,0 0 0,1 1-1,-1-1 1,0 1 0,2 5 0,-2 4-3310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4:39.146"/>
    </inkml:context>
    <inkml:brush xml:id="br0">
      <inkml:brushProperty name="width" value="0.035" units="cm"/>
      <inkml:brushProperty name="height" value="0.035" units="cm"/>
      <inkml:brushProperty name="color" value="#E71224"/>
    </inkml:brush>
  </inkml:definitions>
  <inkml:trace contextRef="#ctx0" brushRef="#br0">92 47 396,'-7'-14'5772,"-6"-19"-2061,25 52-4577,-5 7 1105,0 1 1,-2 0-1,4 52 0,-7 86 772,-3-135-875,-49 557 2055,1-355-2240,40-197-845,8-27 303,-1-4-1680,1-14 647,0-7-1491</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4:40.682"/>
    </inkml:context>
    <inkml:brush xml:id="br0">
      <inkml:brushProperty name="width" value="0.035" units="cm"/>
      <inkml:brushProperty name="height" value="0.035" units="cm"/>
      <inkml:brushProperty name="color" value="#E71224"/>
    </inkml:brush>
  </inkml:definitions>
  <inkml:trace contextRef="#ctx0" brushRef="#br0">0 112 1596,'0'-3'100,"1"1"1,-1 0-1,0 0 0,0 0 1,1 0-1,-1 0 0,1 0 1,0 0-1,0 0 0,0 0 1,0 0-1,0 0 0,0 0 1,0 1-1,0-1 0,1 0 1,-1 1-1,1-1 0,-1 1 1,1-1-1,0 1 0,0 0 1,-1 0-1,1 0 0,0 0 1,0 0-1,0 0 0,0 0 1,4 0-1,5-2-145,1 1 1,0 0-1,0 1 1,15 0-1,-5 0 502,594-8 2005,-210 10-1739,92 1 83,-160 2-559,-325-4-252,1116-11 2067,-139-9-730,-225 22-646,-284 1-280,-249-9-208,-2-2-39,145-2 267,532 11 263,-183 12-387,-631-6-333,148 28 0,-117-13 63,-92-15-69,1 1-1,-1 2 1,45 20-1,-14-5 104,-47-20-8,2-1-1,-1 0 0,18 0 0,17 4-114,141 25 106,367 14-1,-480-47 26,0-4 0,80-13 0,154-41-34,-312 58-41,217-38-587,429-17 0,-578 53 394,0 4 0,-1 3 0,0 3-1,0 3 1,124 36 0,-189-45 133,1 0-1,-1 0 1,0 1 0,0-1-1,0 1 1,0 0 0,0 0-1,0 1 1,-1-1 0,0 1-1,0 0 1,4 6 0,30 57-207,-28-49 269,12 22-21,1-1 0,2 0 1,38 46-1,-56-78 12,-1 0-1,0 1 0,-1 0 1,1 0-1,-2 0 0,1 0 1,-1 1-1,0-1 1,-1 1-1,3 15 0,-2 7-75,-2 57-1,-1-55 49,3 35-1,25 103 77,-28-166-35,1-1 1,-1 1 0,0-1-1,0 1 1,0-1-1,-1 1 1,1 0 0,-1-1-1,0 1 1,-1-1-1,1 0 1,-1 1 0,0-1-1,0 0 1,0 0-1,-1 0 1,1 0 0,-1-1-1,-4 6 1,1-4-230,0-1-1,0 1 1,-1-1 0,0 0 0,0 0-1,0-1 1,0 0 0,0 0 0,-1 0 0,1-1-1,-1-1 1,-9 2 0,-111 11-4417</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4:42.095"/>
    </inkml:context>
    <inkml:brush xml:id="br0">
      <inkml:brushProperty name="width" value="0.035" units="cm"/>
      <inkml:brushProperty name="height" value="0.035" units="cm"/>
      <inkml:brushProperty name="color" value="#E71224"/>
    </inkml:brush>
  </inkml:definitions>
  <inkml:trace contextRef="#ctx0" brushRef="#br0">1 50 912,'3'-2'304,"0"1"-1,1 0 1,-1-1-1,1 1 0,-1 1 1,1-1-1,-1 0 1,1 1-1,-1 0 1,8 0-1,1-1-97,302-13 1294,-195 13-1255,1039-2 2185,-564 1-1644,-25-2 166,-257 11-307,444 14 424,779-1 133,-1076-36-634,336 0 316,-66 50-100,-404-17-546,35 4 23,291 11 407,917 36 698,-1443-58-1359,264 9 182,-353-22-162,-1-2 0,1-2 0,52-16 0,6-2-57,-71 19 57,-1-2 1,-1 0-1,1-2 1,36-22-1,-58 32-27,3-1-14,-1-1 1,1 0-1,0 0 1,-1 0-1,0 0 1,1 0-1,-1 0 1,0-1-1,0 1 1,0-1-1,-1 1 0,1-1 1,-1 0-1,1 0 1,-1 1-1,0-1 1,0 0-1,1-6 1,2-8-5992,-3 14 5238,11-32-4676</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6:33.420"/>
    </inkml:context>
    <inkml:brush xml:id="br0">
      <inkml:brushProperty name="width" value="0.035" units="cm"/>
      <inkml:brushProperty name="height" value="0.035" units="cm"/>
    </inkml:brush>
  </inkml:definitions>
  <inkml:trace contextRef="#ctx0" brushRef="#br0">7 5 768,'-6'-5'7963,"13"14"-7029,80 54-230,3-5 0,145 72 0,-232-128-701,4 2 78,1-1 0,-1 0 0,1 0 0,-1 0 0,1-1 0,0 0 0,0 0 0,12 0 0,-31-22 1923,9 16-2054,1 0 1,-1 0-1,0 0 1,0 1 0,0-1-1,0 1 1,0-1-1,-1 1 1,0 0 0,-3-4-1,4 7-45,1 0 0,-1 0 0,1 0 0,0 0 0,-1 0 0,1 0 0,-1 0-1,1 1 1,-1-1 0,1 1 0,0-1 0,-1 1 0,1-1 0,0 1 0,-1 0 0,1-1-1,0 1 1,-1 1 0,-31 22 244,19-13-181,-32 21 309,3 3 1,0 1-1,3 2 1,1 2-1,-61 81 0,60-65 659,48-61 1761,3 4-5567,6 0-1567,5-8-884</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4:54.394"/>
    </inkml:context>
    <inkml:brush xml:id="br0">
      <inkml:brushProperty name="width" value="0.035" units="cm"/>
      <inkml:brushProperty name="height" value="0.035" units="cm"/>
      <inkml:brushProperty name="color" value="#E71224"/>
    </inkml:brush>
  </inkml:definitions>
  <inkml:trace contextRef="#ctx0" brushRef="#br0">233 118 3600,'-2'-12'2290,"0"6"-1752,1 0 0,-1-1 0,2 1 0,-1-1 0,1 1 0,-1 0 0,2-1 0,-1 1 0,1-1-1,0 1 1,0 0 0,4-11 0,-4 16-511,0 0 1,0 0-1,0 0 0,-1 0 0,1 0 0,0 1 0,0-1 1,0 0-1,1 1 0,-1-1 0,0 0 0,0 1 0,0 0 1,0-1-1,1 1 0,-1 0 0,0-1 0,0 1 0,1 0 1,-1 0-1,0 0 0,0 0 0,1 0 0,-1 0 1,0 0-1,0 1 0,0-1 0,1 0 0,-1 1 0,0-1 1,0 1-1,0-1 0,0 1 0,0 0 0,1-1 0,-1 1 1,1 1-1,2 1-45,0-1 0,-1 1 0,1 0 0,-1 0 1,0 0-1,1 0 0,-1 1 0,-1-1 0,5 7 0,-5-7 17,-1 1-1,0-1 1,0 0-1,0 0 1,0 1 0,-1-1-1,1 1 1,-1-1-1,0 1 1,0-1-1,0 0 1,0 1-1,-1-1 1,0 1-1,1-1 1,-3 6 0,1-4 31,-1 0 1,0 0-1,0 0 1,0 0 0,0 0-1,-1 0 1,0-1 0,0 0-1,-5 4 1,-3 2 91,-1 0 0,0-2 0,0 0 0,-1 0 0,0-1 0,-21 7 0,19-9 44,-1 0 1,-24 4-1,35-8-96,0 0 0,1-1 1,-1 1-1,0-1 0,0-1 1,1 1-1,-1-1 0,0 0 1,1 0-1,-1-1 0,-7-3 0,12 5-52,0 0-1,0-1 0,1 1 1,-1-1-1,0 1 0,0-1 1,0 1-1,1-1 0,-1 0 1,0 1-1,1-1 0,-1 0 1,0 0-1,1 1 0,-1-1 1,1 0-1,-1 0 0,1 0 0,0 0 1,-1 0-1,1 0 0,0 0 1,0 0-1,-1 1 0,1-1 1,0 0-1,0-1 0,1-1-11,-1 1-1,1 0 1,-1 0-1,1 0 1,0-1-1,0 1 1,0 0-1,0 0 1,0 0-1,1 1 1,1-3-1,3-3-54,1 0 0,-1 1-1,1-1 1,15-9 0,-8 8-33,1 0 1,0 0 0,0 2-1,0 0 1,1 0 0,0 2 0,0 0-1,0 1 1,1 0 0,-1 1 0,0 1-1,24 1 1,-28 2-735,1 0 1,-1 0-1,1 1 0,-1 0 0,0 1 0,12 6 0,10 6-5848</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4:57.937"/>
    </inkml:context>
    <inkml:brush xml:id="br0">
      <inkml:brushProperty name="width" value="0.035" units="cm"/>
      <inkml:brushProperty name="height" value="0.035" units="cm"/>
      <inkml:brushProperty name="color" value="#E71224"/>
    </inkml:brush>
  </inkml:definitions>
  <inkml:trace contextRef="#ctx0" brushRef="#br0">33 1 600,'-1'0'504,"-1"0"-408,0 1 204,-1-1 876,1 2 456,1-4-852,-1 1-676,0 2-104,-1-1-252,3 2-108,-2 0-12,1-1 108,-3 3 36,3 1 60,-1 0 24,-1 3-156,1-2-768</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5:03.004"/>
    </inkml:context>
    <inkml:brush xml:id="br0">
      <inkml:brushProperty name="width" value="0.035" units="cm"/>
      <inkml:brushProperty name="height" value="0.035" units="cm"/>
      <inkml:brushProperty name="color" value="#E71224"/>
    </inkml:brush>
  </inkml:definitions>
  <inkml:trace contextRef="#ctx0" brushRef="#br0">112 85 2388,'-3'-3'1392,"2"1"-1039,-1 1-1,1-1 1,-1 0 0,1 0-1,0 0 1,0 0-1,0 0 1,0 0 0,0 0-1,0 0 1,1 0-1,-1-1 1,1 1 0,-1 0-1,1 0 1,0-1-1,0-1 1,1 3-364,1 1 1,-1-1-1,1 1 0,-1-1 1,1 1-1,-1 0 1,1 0-1,-1-1 0,1 1 1,-1 0-1,1 1 1,2-1-1,4 0-61,178-16 162,5-2 4,-158 16-123,67-1 93,-90 3-121,0 1 1,-1 0 0,1 0-1,0 1 1,-1 1 0,0-1-1,18 9 1,-25-8-152,-9 0 176,-13 0 108,18-3-88,-152 13 79,-170-7 0,278-7 792,0-2 0,-67-14-1,95 14-562,51 10-598,-5-1 443,0-1-1,33 2 1,324-10-164,-267 0-188,135 1-1254,69-3-3734,-203-7 1130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5:03.750"/>
    </inkml:context>
    <inkml:brush xml:id="br0">
      <inkml:brushProperty name="width" value="0.035" units="cm"/>
      <inkml:brushProperty name="height" value="0.035" units="cm"/>
      <inkml:brushProperty name="color" value="#E71224"/>
    </inkml:brush>
  </inkml:definitions>
  <inkml:trace contextRef="#ctx0" brushRef="#br0">34 33 1872,'-4'-2'852,"0"-1"0,1 1 0,-1-1 0,1 0 0,0 0 0,0-1 0,0 1 0,-4-7 0,7 10-898,8 3-1316,1 0 176,-1-1 1,1 0 0,14 1-1,0-4-880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5:04.173"/>
    </inkml:context>
    <inkml:brush xml:id="br0">
      <inkml:brushProperty name="width" value="0.035" units="cm"/>
      <inkml:brushProperty name="height" value="0.035" units="cm"/>
      <inkml:brushProperty name="color" value="#E71224"/>
    </inkml:brush>
  </inkml:definitions>
  <inkml:trace contextRef="#ctx0" brushRef="#br0">47 41 1944,'-10'-6'2568,"2"3"-1836,1-1-732,-8-1-92,9 2 88,6 5-220,6-1-136,9 8-228,7-3-180,11 1-984</inkml:trace>
  <inkml:trace contextRef="#ctx0" brushRef="#br0" timeOffset="1">786 25 2112,'-11'-7'2208,"0"2"-1560,5 2-648,-13-2 0,6 2 0,1 1 0,6 4-108,4 1-156,5 4 156,11 1-636,11 0-720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5:04.561"/>
    </inkml:context>
    <inkml:brush xml:id="br0">
      <inkml:brushProperty name="width" value="0.035" units="cm"/>
      <inkml:brushProperty name="height" value="0.035" units="cm"/>
      <inkml:brushProperty name="color" value="#E71224"/>
    </inkml:brush>
  </inkml:definitions>
  <inkml:trace contextRef="#ctx0" brushRef="#br0">42 104 1968,'-9'-5'2292,"4"0"-1440,-1 4-443,-4-4-157,1 0 84,6 3-336,3 4-272,0 1-88,3 4 227,12 3-779,9 0-276,16-5-708</inkml:trace>
  <inkml:trace contextRef="#ctx0" brushRef="#br0" timeOffset="1">680 27 3976,'-3'-7'2185,"0"2"-1249,-1 0-636,-1-2-88,0 6-212,4-1-96,-1 4-204,2 1-144,0 2 252,7 5-96,6 3-625,10 0-203,12-3-384</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5:04.978"/>
    </inkml:context>
    <inkml:brush xml:id="br0">
      <inkml:brushProperty name="width" value="0.035" units="cm"/>
      <inkml:brushProperty name="height" value="0.035" units="cm"/>
      <inkml:brushProperty name="color" value="#E71224"/>
    </inkml:brush>
  </inkml:definitions>
  <inkml:trace contextRef="#ctx0" brushRef="#br0">64 106 3752,'-3'-5'2149,"-1"0"-1213,1 2-636,-5-2-84,-2 0-156,1 0-60,3 5-180,-4 0-12,5 5 108,0 0-60,5 5-108,8 1-1021,10 1-371,11-2-744</inkml:trace>
  <inkml:trace contextRef="#ctx0" brushRef="#br0" timeOffset="1">624 103 2532,'-11'-7'3629,"1"0"-3029,1 1-252,-7-6-180,2 4 144,8 3-120,2 3-192,1 6-408,6 4 72,6 5-192,4 2-613,14 0-299,9-3-828</inkml:trace>
  <inkml:trace contextRef="#ctx0" brushRef="#br0" timeOffset="2">1100 23 3948,'-12'-5'1693,"0"2"-1285,4-2-288,-10 0 144,6 2-12,5 1-24,2 4-228,5 5-336,2-1 336,1 7-8,12 2-316,9 0-697,7 0 181,11-5-984</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5:05.381"/>
    </inkml:context>
    <inkml:brush xml:id="br0">
      <inkml:brushProperty name="width" value="0.035" units="cm"/>
      <inkml:brushProperty name="height" value="0.035" units="cm"/>
      <inkml:brushProperty name="color" value="#E71224"/>
    </inkml:brush>
  </inkml:definitions>
  <inkml:trace contextRef="#ctx0" brushRef="#br0">66 18 2268,'-9'-3'1956,"6"0"-972,-4 1-623,-4-3-121,1 5 48,0-3 180,3 1-96,2 2-372,2 0-120,3 7 108,0 1-96,5 2 84,3 1-396,9 3-372,8-1-73,10 0-587,10-6-552</inkml:trace>
  <inkml:trace contextRef="#ctx0" brushRef="#br0" timeOffset="1">527 106 1008,'-8'-4'1824,"3"1"-408,-2 3-768,-8-3-120,0 1-95,0 1-1,4-1-84,2 0-144,1 4-204,6 3-84,1 0 36,4 5 24,4 5-348,9-2-493,11 2 37,13 0-504,8-6-792</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5:05.787"/>
    </inkml:context>
    <inkml:brush xml:id="br0">
      <inkml:brushProperty name="width" value="0.035" units="cm"/>
      <inkml:brushProperty name="height" value="0.035" units="cm"/>
      <inkml:brushProperty name="color" value="#E71224"/>
    </inkml:brush>
  </inkml:definitions>
  <inkml:trace contextRef="#ctx0" brushRef="#br0">180 53 984,'-15'-7'1104,"-5"1"660,2-1-1104,-17-3-84,0 2-155,10 1 251,8 4-72,6-2-252,7 7-348,6 3-372,5 5 360,6 3-240,10 5-156,11 0-829,16-3-515</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5:06.240"/>
    </inkml:context>
    <inkml:brush xml:id="br0">
      <inkml:brushProperty name="width" value="0.035" units="cm"/>
      <inkml:brushProperty name="height" value="0.035" units="cm"/>
      <inkml:brushProperty name="color" value="#E71224"/>
    </inkml:brush>
  </inkml:definitions>
  <inkml:trace contextRef="#ctx0" brushRef="#br0">227 14 2784,'-1'-2'310,"0"1"0,1 0 0,-1 0 0,-1 0-1,1 0 1,0 1 0,0-1 0,0 0 0,0 0 0,-1 1-1,1-1 1,0 0 0,-1 1 0,1 0 0,0-1 0,-1 1-1,1 0 1,0-1 0,-1 1 0,-1 0 0,-1 1-30,0-1 1,0 1-1,0 0 0,0 0 1,0 1-1,0-1 0,0 1 1,-3 2-1,3-2-54,0 0 0,0 0 0,0 0-1,0-1 1,0 0 0,0 1 0,0-2 0,-6 2 0,10-2-80,-1 0-182,-1 0-81,2 0 84,-2 1-154,0-1 0,0 1 0,1 0 1,-1 0-1,1 1 0,-1-1 1,1 0-1,-1 0 0,1 1 0,0-1 1,-1 1-1,1-1 0,0 1 1,0 0-1,0-1 0,-1 5 1,-28 51-2332,1-4-442,-3-11-1291</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6:37.868"/>
    </inkml:context>
    <inkml:brush xml:id="br0">
      <inkml:brushProperty name="width" value="0.035" units="cm"/>
      <inkml:brushProperty name="height" value="0.035" units="cm"/>
    </inkml:brush>
  </inkml:definitions>
  <inkml:trace contextRef="#ctx0" brushRef="#br0">56 16 660,'0'0'274,"-3"-15"4743,1 15-5096,-1 0 0,1 0 0,0 0 0,-1 0 0,1 1 0,0-1 0,0 1 0,-1 0 0,1-1 0,0 1 0,0 0 0,0 0 1,0 0-1,0 1 0,-3 1 0,-4 3-1587,4-4-132</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5:07.526"/>
    </inkml:context>
    <inkml:brush xml:id="br0">
      <inkml:brushProperty name="width" value="0.035" units="cm"/>
      <inkml:brushProperty name="height" value="0.035" units="cm"/>
      <inkml:brushProperty name="color" value="#E71224"/>
    </inkml:brush>
  </inkml:definitions>
  <inkml:trace contextRef="#ctx0" brushRef="#br0">46 247 1068,'-14'-3'-667,"-3"7"3737,3-3 2789,28-17-2494,0 7-3210,-1 0-1,2 0 1,-1 2-1,1 0 1,0 0 0,1 2-1,31-8 1,-14 3 12,132-35 184,182-23 0,-205 47-270,1 6 0,1 7 0,162 11 0,-303-2-84,29 0-96,0 1 0,0 2 0,0 1 0,0 2 1,39 13-1,-70-19 17,0-1-1,0 0 1,0 1 0,0-1 0,0 0 0,0 1 0,-1-1 0,1 1 0,0 0-1,0-1 1,0 1 0,0 0 0,-1-1 0,1 1 0,0 0 0,-1 0 0,1 0-1,0 0 1,0 1 0,-1-1 23,0 0-1,0-1 1,-1 1 0,1-1-1,0 1 1,0 0-1,-1-1 1,1 1 0,0-1-1,-1 1 1,1-1 0,0 1-1,-1-1 1,1 1-1,-1-1 1,1 0 0,-1 1-1,1-1 1,-1 0 0,1 1-1,-1-1 1,0 0-1,0 1 1,-51 15-2187,43-14 1826,-66 13-2444,-46 4-1367</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5:07.964"/>
    </inkml:context>
    <inkml:brush xml:id="br0">
      <inkml:brushProperty name="width" value="0.035" units="cm"/>
      <inkml:brushProperty name="height" value="0.035" units="cm"/>
      <inkml:brushProperty name="color" value="#E71224"/>
    </inkml:brush>
  </inkml:definitions>
  <inkml:trace contextRef="#ctx0" brushRef="#br0">0 201 4244,'1'0'86,"-1"0"-1,0 0 1,0 0-1,0 0 1,0 0-1,0 0 0,1 0 1,-1 0-1,0 0 1,0-1-1,0 1 1,0 0-1,0 0 0,0 0 1,1 0-1,-1 0 1,0 0-1,0 0 1,0 0-1,0 0 1,0 0-1,0-1 0,0 1 1,0 0-1,0 0 1,1 0-1,-1 0 1,0 0-1,0 0 0,0-1 1,0 1-1,0 0 1,0 0-1,0 0 1,0 0-1,0 0 1,0-1-1,0 1 0,0 0 1,0 0-1,0 0 1,0 0-1,0 0 1,0 0-1,0-1 0,0 1 1,-1 0-1,1 0 1,0 0-1,0 0 1,0 0-1,0 0 1,0-1-1,0 1 0,0 0 1,0 0-1,0 0 1,-1 0-1,1 0 1,0 0-1,0 0 0,0 0 1,0 0-1,0 0 1,-1 0-1,17-4 910,-13 3-984,1059-147 2683,-644 111-2448,-283 32-176,135 12 0,-254-6-322,-1 1-1,1 1 1,-1 0 0,26 10-1,-41-13 201,1 0-1,0 0 1,0 0-1,0 1 1,0-1-1,0 0 1,-1 1 0,1-1-1,0 1 1,0-1-1,-1 1 1,1-1-1,0 1 1,-1 0-1,1-1 1,-1 1 0,1 0-1,0 1 1,-1-2 16,0 0 0,0 1 0,0-1 0,0 1 0,0-1 1,0 1-1,0-1 0,0 1 0,-1-1 0,1 0 1,0 1-1,0-1 0,0 1 0,-1-1 0,1 0 0,0 1 1,-1-1-1,1 0 0,0 1 0,-1-1 0,1 0 0,0 0 1,-1 1-1,1-1 0,-1 0 0,-34 16-1153,34-16 1178,-36 11-2110,-48 9 0,-30 1-1428</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5:08.399"/>
    </inkml:context>
    <inkml:brush xml:id="br0">
      <inkml:brushProperty name="width" value="0.035" units="cm"/>
      <inkml:brushProperty name="height" value="0.035" units="cm"/>
      <inkml:brushProperty name="color" value="#E71224"/>
    </inkml:brush>
  </inkml:definitions>
  <inkml:trace contextRef="#ctx0" brushRef="#br0">1 354 4384,'0'-3'308,"1"0"-1,0 1 0,0-1 1,0 0-1,1 1 1,-1-1-1,1 1 0,-1-1 1,1 1-1,0 0 0,0 0 1,0 0-1,0 0 0,0 0 1,5-3-1,1-1-154,1 1 1,0 1-1,14-6 0,24-7 104,2 2 0,0 3 0,63-9 1,146-5 76,-232 24-275,481-19 392,-400 24-410,0 4-1,170 36 0,-248-38-500,-11-1-516,1 0-1,-1 1 0,19 8 1,-31-8-1847</inkml:trace>
  <inkml:trace contextRef="#ctx0" brushRef="#br0" timeOffset="1">112 129 2676,'1'-1'366,"-1"-1"0,1 1-1,0-1 1,-1 0 0,1 1 0,0 0-1,0-1 1,0 1 0,0 0-1,0-1 1,1 1 0,-1 0 0,2-1-1,2-1-181,-1 0-1,1 1 0,0-1 1,0 1-1,8-2 0,-4 2 54,49-14 153,1 2 1,0 4-1,67-5 1,-88 12-285,213-20 187,375 14 0,-611 10-390,152 15 492,-150-13-704,-1 0 1,1 1 0,-1 1 0,-1 0 0,1 2-1,-1-1 1,26 17 0,-40-22 177,0-1 0,0 1 1,1 0-1,-1 0 0,0 0 0,0 0 1,0 1-1,0-1 0,-1 0 0,1 0 1,0 0-1,1 3 0,-2-3 34,0 0 1,0-1-1,0 1 1,0 0-1,0-1 0,0 1 1,0 0-1,0-1 0,0 1 1,0 0-1,0-1 1,-1 1-1,1-1 0,0 1 1,0 0-1,-1-1 0,1 1 1,0-1-1,-1 1 1,1-1-1,-1 1 0,1-1 1,-1 1-1,1-1 1,-1 1-1,1-1 0,-1 0 1,1 1-1,-1-1 0,-29 12-3527</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5:08.818"/>
    </inkml:context>
    <inkml:brush xml:id="br0">
      <inkml:brushProperty name="width" value="0.035" units="cm"/>
      <inkml:brushProperty name="height" value="0.035" units="cm"/>
      <inkml:brushProperty name="color" value="#E71224"/>
    </inkml:brush>
  </inkml:definitions>
  <inkml:trace contextRef="#ctx0" brushRef="#br0">15 145 3656,'-1'0'208,"0"-1"1,0 1-1,0 0 0,0-1 0,0 0 0,0 1 0,1-1 0,-1 0 0,0 1 0,0-1 0,1 0 0,-1 0 0,0 0 1,1 1-1,-1-1 0,1 0 0,-1 0 0,1 0 0,-1-2 0,1 2-115,0 1 0,0-1 0,0 0 0,1 1 0,-1-1 0,0 0 0,0 0 0,1 1 0,-1-1 0,0 0 0,1 1 0,-1-1 0,0 1 0,1-1 0,-1 0 0,1 1 0,-1-1 0,1 1 0,0-1 0,0 0 0,4-2 33,0 1 1,0-1 0,0 1-1,0 0 1,0 0-1,8-2 1,142-25 762,226-14-1,-271 34-753,-29 0 30,0 4-1,0 4 1,113 12-1,-169-7-126,40 12 1,-56-14-99,0 2 0,0-1 0,-1 1 0,1 0 1,-1 1-1,0 0 0,11 9 0,-18-13 9,1 0 0,-1 0 0,1 0 0,-1 0 0,0 0 0,0 1 0,1-1 0,-1 0 0,0 1 0,0-1 0,0 1 0,0 0 0,0-1 0,-1 1 0,1 0 0,0-1 0,-1 1 0,1 0-1,-1 0 1,0-1 0,0 1 0,1 0 0,-1 0 0,0 0 0,-1 0 0,1-1 0,0 1 0,0 0 0,-1 0 0,-1 3 0,0-2-16,0 0 0,-1 0 0,1-1 0,-1 1 0,0-1 0,0 1 0,0-1 1,0 0-1,0 0 0,-1 0 0,1-1 0,-1 1 0,1-1 0,-5 2 0,-59 15-1916,20-12-2933,37-7 2784</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5:17.201"/>
    </inkml:context>
    <inkml:brush xml:id="br0">
      <inkml:brushProperty name="width" value="0.035" units="cm"/>
      <inkml:brushProperty name="height" value="0.035" units="cm"/>
      <inkml:brushProperty name="color" value="#E71224"/>
    </inkml:brush>
  </inkml:definitions>
  <inkml:trace contextRef="#ctx0" brushRef="#br0">270 101 1452,'-10'-22'2646,"0"0"1,-8-34-1,29 115-2974,-3 2-1,1 116 1,-21 129 1412,5-195-635,-12 107 1132,14-187-1502,-2-1 0,-1 0-1,-1 0 1,-22 46-1,18-50-18,-2-1 0,-1-1 0,-1-1 0,-1 0 0,0-1 0,-2-1 0,-25 20 0,74-84-5280,-2-1 363</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5:17.651"/>
    </inkml:context>
    <inkml:brush xml:id="br0">
      <inkml:brushProperty name="width" value="0.035" units="cm"/>
      <inkml:brushProperty name="height" value="0.035" units="cm"/>
      <inkml:brushProperty name="color" value="#E71224"/>
    </inkml:brush>
  </inkml:definitions>
  <inkml:trace contextRef="#ctx0" brushRef="#br0">5 497 2748,'-4'-34'3350,"4"33"-3336,0 0-1,0-1 1,1 1 0,-1-1-1,1 1 1,0 0 0,-1-1-1,1 1 1,0 0 0,-1 0-1,1 0 1,0 0 0,0 0-1,0-1 1,0 1 0,0 1-1,1-1 1,-1 0 0,0 0-1,0 0 1,3 0 0,26-12-26,0 3-1,0 0 1,1 2 0,63-8 0,-37 6 87,528-113 483,-125 23-157,-36 0-175,-352 77-145,-59 18-69,0 1-1,0 0 1,1 1 0,-1 0-1,1 1 1,14-1 0,-29 41-714,0-31 801,-40 386 1358,42-114-985,1-253-277,2-1 0,0 0 0,2 1 0,10 30 0,-2-14-66,96 285 1157,-110-325-1288,1-1-1,-1 0 0,1 0 1,-1 1-1,1-1 1,-1 0-1,0 0 1,0 1-1,0-1 1,1 0-1,-1 1 0,0-1 1,-1 0-1,1 1 1,0-1-1,0 0 1,0 1-1,-1-1 1,1 0-1,-1 0 0,1 0 1,-1 1-1,0-1 1,1 0-1,-1 0 1,0 0-1,0 0 1,1 0-1,-1 0 1,0 0-1,0 0 0,0 0 1,0 0-1,-1-1 1,0 2-1,-4 0-392,-1 1 0,0-1 0,1 0 1,-1 0-1,-12 0 0,5 1-535,-32 2-3029,-11-5 816</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5:18.074"/>
    </inkml:context>
    <inkml:brush xml:id="br0">
      <inkml:brushProperty name="width" value="0.035" units="cm"/>
      <inkml:brushProperty name="height" value="0.035" units="cm"/>
      <inkml:brushProperty name="color" value="#E71224"/>
    </inkml:brush>
  </inkml:definitions>
  <inkml:trace contextRef="#ctx0" brushRef="#br0">0 564 4076,'1'-1'225,"0"-1"0,0 1 0,-1 0 0,1 0-1,0 0 1,0 1 0,0-1 0,0 0 0,0 0 0,0 0-1,0 1 1,0-1 0,0 0 0,1 1 0,-1-1-1,0 1 1,0 0 0,0-1 0,1 1 0,-1 0 0,0 0-1,3-1 1,4-1 113,616-143 250,-372 92-424,699-189 1852,-908 229-1803,-22 7-90,0-1 0,0 0-1,0-2 1,20-11-1,-40 19-77,-1 1 0,1 0 1,-1-1-1,1 1 0,-1-1 0,1 0 0,-1 1 0,1-1 0,-1 1 1,0-1-1,0 0 0,1 1 0,-1-1 0,0 0 0,0 1 0,1-1 1,-1 0-1,0 1 0,0-1 0,0 0 0,0 1 0,0-1 0,0 0 1,0 1-1,-1-1 0,1 0 0,0 0 0,0 1 0,0-1 0,-1 1 0,1-1 1,0 0-1,-1 1 0,1-1 0,0 0 0,-1 1 0,1-1 0,-1 1 1,1-1-1,-1 1 0,1-1 0,-1 1 0,1 0 0,-1-1 0,-1 0 1,0-1-114,0 1 0,0-1 1,0 0-1,0 1 0,-1 0 1,1-1-1,0 1 0,-1 0 1,1 0-1,-5-1 0,5 3-30,0 0-1,0 0 1,0 0-1,0 0 1,0 0-1,1 0 1,-1 1-1,0-1 1,1 1-1,-1-1 0,1 1 1,-1-1-1,1 1 1,0 0-1,0 0 1,0 0-1,0 0 1,0 0-1,0 0 1,-1 2-1,1-2-213,0 0-1,0 0 1,1 0-1,-1 0 1,0 0 0,1 0-1,-1 0 1,1 0-1,-1 0 1,1 0-1,0 0 1,0 0 0,0 1-1,0-1 1,1 0-1,-1 0 1,0 0-1,1 0 1,0 0 0,1 4-1,5-4-4296</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5:19.935"/>
    </inkml:context>
    <inkml:brush xml:id="br0">
      <inkml:brushProperty name="width" value="0.035" units="cm"/>
      <inkml:brushProperty name="height" value="0.035" units="cm"/>
      <inkml:brushProperty name="color" value="#E71224"/>
    </inkml:brush>
  </inkml:definitions>
  <inkml:trace contextRef="#ctx0" brushRef="#br0">30 302 348,'-2'-2'354,"-1"-1"0,0 1-1,1-1 1,0 1 0,-1-1 0,1 0 0,0 0-1,1 0 1,-1 0 0,0 0 0,1 0 0,0-1-1,0 1 1,-1-5 0,2 5-343,0 1 0,1 0 0,0-1 0,-1 1 1,1 0-1,0 0 0,0-1 0,1 1 0,-1 0 0,0 0 0,1 0 0,-1 0 0,1 1 1,-1-1-1,1 0 0,0 0 0,0 1 0,0 0 0,0-1 0,0 1 0,0 0 0,4-2 1,25-14-54,1 2 1,0 0 0,61-17 0,111-16 63,-175 42-33,209-41 59,-161 35-15,84-3-1,-154 14-213,1 1 0,0 0 0,0 0 0,0 0 0,-1 1 1,1 1-1,0-1 0,-1 1 0,1 0 0,-1 1 0,0-1 0,13 8 0,-8 7-2077</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5:20.604"/>
    </inkml:context>
    <inkml:brush xml:id="br0">
      <inkml:brushProperty name="width" value="0.035" units="cm"/>
      <inkml:brushProperty name="height" value="0.035" units="cm"/>
      <inkml:brushProperty name="color" value="#E71224"/>
    </inkml:brush>
  </inkml:definitions>
  <inkml:trace contextRef="#ctx0" brushRef="#br0">311 220 864,'-13'-7'2099,"6"4"-1479,1 0-1,-1-1 0,1 1 1,0-2-1,0 1 0,-10-10 1,16 14-633,0-1 1,0 1-1,0-1 1,1 1-1,-1-1 1,0 1-1,0 0 1,0-1 0,1 1-1,-1-1 1,0 1-1,0 0 1,1-1-1,-1 1 1,0 0-1,1-1 1,-1 1-1,1 0 1,-1 0 0,0-1-1,1 1 1,-1 0-1,1 0 1,-1 0-1,0-1 1,1 1-1,-1 0 1,1 0-1,-1 0 1,1 0 0,-1 0-1,1 0 1,0 0-1,23-6-593,-19 5 500,614-117-353,-531 104 462,-21 2 43,122-5 0,-183 17-63,0 0 0,0 1 0,-1 0 0,1-1 0,0 2 0,-1-1 0,1 1 0,7 3 1,-12-5 9,-1 0-1,0 0 1,1 1 0,-1-1 0,0 0 0,0 1 0,1-1 0,-1 0 0,0 1 0,0-1 0,0 0 0,1 1 0,-1-1 0,0 1 0,0-1 0,0 0 0,0 1 0,0-1 0,0 1 0,0-1 0,0 0 0,0 1 0,0-1 0,0 1 0,0-1 0,0 0 0,0 1 0,0-1 0,0 1 0,0-1 0,0 0 0,-1 1 0,1-1 0,0 0 0,0 1 0,0-1 0,-1 0 0,1 1 0,0-1 0,-1 0 0,1 1 0,0-1 0,0 0 0,-1 0 0,0 1 0,-16 12-109,-6-1 19,0-1-1,-41 13 0,14-6 11,-428 154-314,377-136 418,-134 43-200,196-69 364,1-1 1,-1-2-1,-1-2 1,-43 1-1,13-11 1910,70 5-2089,0 0 1,0 0 0,0 0 0,0 0 0,0 0-1,-1 0 1,1 0 0,0 0 0,0 0-1,0 0 1,0 1 0,0-1 0,-1 0 0,1 0-1,0 0 1,0 0 0,0 0 0,0-1-1,0 1 1,-1 0 0,1 0 0,0 0 0,0 0-1,0 0 1,0 0 0,0 0 0,-1 0-1,1 0 1,0 0 0,0 0 0,0 0 0,0 0-1,0-1 1,0 1 0,0 0 0,0 0-1,-1 0 1,1 0 0,0 0 0,0 0 0,0-1-1,0 1 1,0 0 0,0 0 0,0 0-1,0 0 1,0 0 0,0-1 0,0 1 0,0 0-1,0 0 1,0 0 0,0 0 0,0 0-1,0-1 1,0 1 0,11-6-198,29-7-342,1108-300 321,-1122 305 68,0 1 1,0 2-1,27-3 1,-52 8 126,-1 0 0,1 0 0,-1 0 0,1 0 0,0 0 0,-1 0 0,1 0 1,-1 0-1,1 0 0,0 0 0,-1 0 0,1 0 0,-1 0 0,1 1 1,-1-1-1,1 0 0,-1 0 0,1 1 0,-1-1 0,1 0 0,-1 0 0,1 1 1,0 0-1,-6 9-265,-25 11 186,-137 68 406,139-76-256,-362 150 387,285-126-138,-2-4 0,-194 34 1,269-64-30,22-3-171,11-1-240,155-28-1071,99-29 1123,141-31 167,-389 88-76,438-80 77,-435 79-109,0 1 1,0-1-1,0 2 1,-1-1-1,1 1 1,0 1-1,0 0 1,0 0-1,0 1 1,0 0-1,11 5 0,-20-7 27,-1 0-1,1 1 0,-1-1 0,1 0 0,-1 0 0,1 0 0,-1 0 0,0 1 0,1-1 1,-1 0-1,0 0 0,1 1 0,-1-1 0,0 0 0,1 1 0,-1-1 0,0 0 0,1 1 0,-1-1 1,0 1-1,0-1 0,1 1 0,-1-1 0,0 0 0,0 1 0,0-1 0,0 1 0,0-1 1,0 1-1,0-1 0,0 1 0,0-1 0,0 0 0,0 1 0,0-1 0,0 1 0,0-1 0,0 1 1,0-1-1,0 1 0,-1-1 0,1 1 0,-18 15-90,-4-4 281,0-1 0,0-1-1,-47 15 1,30-12 28,-84 25 0,-2-7 1,-1-4-1,-139 10 1,254-36-193,-17 3 69,-1-2-1,0-1 0,-45-5 0,63 1 0,17-1-335,40-6-567,508-100 169,-481 95 610,372-74 92,-439 87-82,1 1 0,0-1 1,0 1-1,0 0 1,0 1-1,1 0 1,-1 0-1,9 2 1,-41 12 23,-284 124 1222,292-129-1178,0 1-1,1 0 1,-17 14 0,6-4-652,-42 30-2878</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5:26.382"/>
    </inkml:context>
    <inkml:brush xml:id="br0">
      <inkml:brushProperty name="width" value="0.035" units="cm"/>
      <inkml:brushProperty name="height" value="0.035" units="cm"/>
      <inkml:brushProperty name="color" value="#E71224"/>
    </inkml:brush>
  </inkml:definitions>
  <inkml:trace contextRef="#ctx0" brushRef="#br0">366 184 540,'-4'-4'259,"-1"1"0,1-1 1,0 0-1,1-1 0,-1 1 0,1-1 0,-1 0 1,2 1-1,-1-1 0,0-1 0,1 1 0,0 0 0,0-1 1,1 1-1,-1-1 0,1 1 0,0-1 0,1 0 1,-1 1-1,1-1 0,1 0 0,-1 1 0,1-1 0,-1 0 1,2 1-1,-1-1 0,1 1 0,-1-1 0,2 1 1,2-6-1,-4 10-278,-1-1 0,1 1 1,0 0-1,0 0 0,-1 0 1,1 0-1,0 0 0,0 0 1,0 0-1,0 0 0,1 0 1,-1 1-1,0-1 0,0 0 1,0 1-1,1-1 0,-1 0 1,0 1-1,1 0 0,-1-1 1,0 1-1,1 0 0,-1 0 1,0 0-1,1 0 0,-1 0 1,0 0-1,1 0 0,-1 0 1,1 0-1,-1 1 0,0-1 1,1 1-1,-1-1 0,0 1 1,0-1-1,1 1 0,-1 0 1,0-1-1,0 1 0,0 0 1,2 2-1,1 0 22,1 1 0,-1-1 0,0 1 0,0 0 0,0 1 0,0-1 0,-1 1 1,1-1-1,3 9 0,-4-7 62,-1 1 1,0-1-1,0 1 1,0 0 0,0 0-1,-1 0 1,-1 0-1,1 1 1,-1-1 0,0 0-1,-1 0 1,1 0-1,-2 0 1,1 0 0,-1 0-1,0 0 1,0 0-1,-1-1 1,0 1 0,0-1-1,0 1 1,-5 5-1,2-4 20,-1 1 0,-1-1 0,1 0-1,-1-1 1,-1 0 0,1 0 0,-1 0 0,0-1-1,-1-1 1,1 0 0,-1 0 0,0-1 0,-20 6-1,12-5-28,-1-1-1,1-1 0,-1-1 1,-28 0-1,37-2-26,1 0 0,-1-1-1,1 0 1,0-1 0,-1 0 0,1 0 0,0-1 0,0-1 0,1 1-1,-17-10 1,22 11-23,1 1 0,0-1 0,0 1 0,0-1-1,0 0 1,0 0 0,0 0 0,0 0 0,1 0-1,-1 0 1,1-1 0,-1 1 0,1 0-1,0-1 1,0 1 0,0-1 0,0 0 0,0 1-1,1-1 1,-1 0 0,1-2 0,0 1-15,1-1 1,-1 1-1,1 0 1,0 0-1,0 0 1,1 0-1,-1 0 1,1 0-1,0 0 1,0 0-1,0 0 1,4-3-1,3-5-71,0 1-1,1 0 1,1 1 0,0 0 0,0 1-1,23-14 1,-20 15 34,1 0 0,0 1 1,1 1-1,-1 1 0,25-6 1,-36 10 26,0 0 0,0 1 0,0-1 0,0 1 0,0 0 0,0 1 0,1-1 0,-1 1 0,0-1 1,0 1-1,0 0 0,4 2 0,-6-1 12,0-1-1,0 0 1,0 1 0,0-1 0,0 1 0,0 0-1,-1 0 1,1-1 0,-1 1 0,1 0-1,-1 0 1,0 0 0,0 1 0,0-1 0,0 0-1,0 0 1,0 1 0,0-1 0,-1 0 0,1 1-1,-1-1 1,0 5 0,0-4 66,0 1 1,0-1 0,0 0-1,0 1 1,-1-1-1,0 1 1,0-1-1,0 0 1,0 1 0,0-1-1,0 0 1,-1 0-1,0 0 1,-2 4-1,-37 37 802,35-38-1035,-1 0 1,1 1 0,0-1-1,0 1 1,1 0-1,-6 10 1,4 5-2363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6T18:47:31.611"/>
    </inkml:context>
    <inkml:brush xml:id="br0">
      <inkml:brushProperty name="width" value="0.035" units="cm"/>
      <inkml:brushProperty name="height" value="0.035" units="cm"/>
    </inkml:brush>
  </inkml:definitions>
  <inkml:trace contextRef="#ctx0" brushRef="#br0">1 211 8709,'2'-4'1440,"-2"3"-1481,1 0 0,-1 0 0,0 0 0,1 0 0,-1 0-1,1 1 1,0-1 0,-1 0 0,1 0 0,0 0-1,-1 1 1,1-1 0,0 0 0,0 1 0,0-1 0,0 1-1,-1-1 1,1 1 0,0-1 0,0 1 0,0 0 0,0 0-1,0-1 1,0 1 0,1 0 0,20-4-1253,28-7-1047,-48 10 2112,0 0 0,0 1 1,0-1-1,0 0 0,0 0 0,0 0 1,0 0-1,0 0 0,-1 0 1,1 0-1,-1-1 0,1 1 0,-1-1 1,1 1-1,-1-1 0,0 0 1,1 1-1,0-4 0,-2 4 262,0 0 0,1 0-1,-1-1 1,0 1 0,0 0 0,0-1 0,0 1-1,0 0 1,-1 0 0,1-1 0,0 1-1,-1 0 1,1 0 0,-1-1 0,1 1 0,-1 0-1,1 0 1,-1 0 0,0 0 0,0 0-1,1 0 1,-1 0 0,0 0 0,0 0 0,0 0-1,0 0 1,-1 0 0,-28-16 3829,25 15-2315,7 1 32,51 7-1180,0-2 0,95-6-1,103-24-353,-156 14 24,725-40 1073,-610 43-1112,-177 8-24,-15-1-119,0 1-1,0 1 1,0 1-1,0 0 1,20 5-1,-46-5 2868,-10-6-1787,8 2-2205,9 3 1242,1 0 0,0 0-1,-1 0 1,1 0 0,0 0-1,-1 0 1,1 0-1,0 0 1,-1 0 0,1 0-1,0 0 1,-1 0 0,1 0-1,0 0 1,0 0-1,-1 0 1,1 0 0,0 0-1,-1 0 1,1 0 0,0 1-1,-1-1 1,1 0-1,0 0 1,0 0 0,-1 1-1,1-1 1,0 0 0,0 0-1,0 0 1,-1 1-1,1-1 1,0 0 0,0 1-1,0-1 1,0 0 0,-1 0-1,1 1 1,0 0 11,-12-8-6723,-1 5 1729</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6:38.289"/>
    </inkml:context>
    <inkml:brush xml:id="br0">
      <inkml:brushProperty name="width" value="0.035" units="cm"/>
      <inkml:brushProperty name="height" value="0.035" units="cm"/>
    </inkml:brush>
  </inkml:definitions>
  <inkml:trace contextRef="#ctx0" brushRef="#br0">9 35 2076,'-5'-3'888,"3"1"476,0 0-1364,2 6-672,0 1 616,2-2 52,1 3-220,6-1-964,-3-1-408</inkml:trace>
  <inkml:trace contextRef="#ctx0" brushRef="#br0" timeOffset="1">45 0 1032,'-1'2'876,"-1"-2"-192,0 0 504,-4 0-1056,1 0-132,1 1 0,3-1-72,1 4-120,3 1 36,0 0 156,6 0 0,2 0-684</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2:54.221"/>
    </inkml:context>
    <inkml:brush xml:id="br0">
      <inkml:brushProperty name="width" value="0.035" units="cm"/>
      <inkml:brushProperty name="height" value="0.035" units="cm"/>
      <inkml:brushProperty name="color" value="#E71224"/>
    </inkml:brush>
  </inkml:definitions>
  <inkml:trace contextRef="#ctx0" brushRef="#br0">185 13 5096,'-5'-5'4721,"4"2"-3521,-1 1-684,-3-1-132,3 3-384,-3 2-48,0 1-240,-1 5 0,-4 4-36,-5 1 192,1 9-12,-4 1 144,-1 5-348,-1 2-324,0-2-480,0 0-660,2-7-1045</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2:54.659"/>
    </inkml:context>
    <inkml:brush xml:id="br0">
      <inkml:brushProperty name="width" value="0.035" units="cm"/>
      <inkml:brushProperty name="height" value="0.035" units="cm"/>
      <inkml:brushProperty name="color" value="#E71224"/>
    </inkml:brush>
  </inkml:definitions>
  <inkml:trace contextRef="#ctx0" brushRef="#br0">0 7 2532,'0'-3'5517,"3"1"-2745,1 1-2772,-1 2-84,5 1-660,6 6 540,6 4 156,6 4 36,8 4 12,7 5 156,1 1-60,5 3-96,0-3-684,-4 0-1368,-1-4-3425</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2:52.177"/>
    </inkml:context>
    <inkml:brush xml:id="br0">
      <inkml:brushProperty name="width" value="0.035" units="cm"/>
      <inkml:brushProperty name="height" value="0.035" units="cm"/>
      <inkml:brushProperty name="color" value="#E71224"/>
    </inkml:brush>
  </inkml:definitions>
  <inkml:trace contextRef="#ctx0" brushRef="#br0">7 8 2172,'-4'-7'4867,"4"10"-5147,-1 16-4567,-1-15 3783</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2:52.595"/>
    </inkml:context>
    <inkml:brush xml:id="br0">
      <inkml:brushProperty name="width" value="0.035" units="cm"/>
      <inkml:brushProperty name="height" value="0.035" units="cm"/>
      <inkml:brushProperty name="color" value="#E71224"/>
    </inkml:brush>
  </inkml:definitions>
  <inkml:trace contextRef="#ctx0" brushRef="#br0">217 1 456,'-2'5'264,"-1"-3"-12,1 1-36,1 2 60,1 0-84,-2-4-96,0 1-84,2 0 120,-1 3-48,-1-4-12,0 3-24,1 1 0,-1 0 0,0 1-40,1 2-8,1-3-324,0 2-708</inkml:trace>
  <inkml:trace contextRef="#ctx0" brushRef="#br0" timeOffset="1">109 158 780,'-5'3'312,"0"1"-192,3-1-60,-1 0 1416,-2 1-708,0-1-684,1 2-84,-1 1-4,0 1-44,4 3-144,2-2-348,3 2-552</inkml:trace>
  <inkml:trace contextRef="#ctx0" brushRef="#br0" timeOffset="2">47 305 828,'-7'3'492,"4"-1"-324,1 0 1128,-4 3-192,1-2-516,0 2-192,-4 0-228,4-2-132,2 0-36,1 2-60,2 0-72,0-1 0,4-1-360,2-1-840,4-9-504</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2:53.002"/>
    </inkml:context>
    <inkml:brush xml:id="br0">
      <inkml:brushProperty name="width" value="0.035" units="cm"/>
      <inkml:brushProperty name="height" value="0.035" units="cm"/>
      <inkml:brushProperty name="color" value="#E71224"/>
    </inkml:brush>
  </inkml:definitions>
  <inkml:trace contextRef="#ctx0" brushRef="#br0">0 0 516,'2'0'3780,"-2"2"-1871,1-1-1909,-1 1-516,2 1 203,0 2 313,3 0 0,0 5 48,3 0 157,0 0-205,4 3-217,-2-1-731,-2 1-240,2-1-96,-3 1-144</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2:53.413"/>
    </inkml:context>
    <inkml:brush xml:id="br0">
      <inkml:brushProperty name="width" value="0.035" units="cm"/>
      <inkml:brushProperty name="height" value="0.035" units="cm"/>
      <inkml:brushProperty name="color" value="#E71224"/>
    </inkml:brush>
  </inkml:definitions>
  <inkml:trace contextRef="#ctx0" brushRef="#br0">0 0 612,'0'4'552,"0"1"-360,0 0-12,2 4-168,-1 0 516,1-3-312,0 1-144,3 0-12,2-1 24,-1 2-36,3-3 12,2 0 12,1 2-72,0-2-44,4-2-988</inkml:trace>
  <inkml:trace contextRef="#ctx0" brushRef="#br0" timeOffset="1">152 129 516,'-2'5'624,"1"0"-216,-1 0-312,0 2-96,2-1 480,0-1-324,2 0-144,3 0 60,2 2-24,-1 1 96,4-1-120,2 1-24,1-3-1212</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2:53.815"/>
    </inkml:context>
    <inkml:brush xml:id="br0">
      <inkml:brushProperty name="width" value="0.035" units="cm"/>
      <inkml:brushProperty name="height" value="0.035" units="cm"/>
      <inkml:brushProperty name="color" value="#E71224"/>
    </inkml:brush>
  </inkml:definitions>
  <inkml:trace contextRef="#ctx0" brushRef="#br0">0 1 1452,'5'7'4748,"15"22"-4317,-3-17-1561,-12-12-1411</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2:55.422"/>
    </inkml:context>
    <inkml:brush xml:id="br0">
      <inkml:brushProperty name="width" value="0.035" units="cm"/>
      <inkml:brushProperty name="height" value="0.035" units="cm"/>
      <inkml:brushProperty name="color" value="#E71224"/>
    </inkml:brush>
  </inkml:definitions>
  <inkml:trace contextRef="#ctx0" brushRef="#br0">275 53 1104,'-6'-14'2212,"6"12"-2018,-1-1-1,0 0 0,0 1 1,0-1-1,0 1 1,0-1-1,-1 1 0,1 0 1,-1-1-1,1 1 1,-1 0-1,0 0 0,0 0 1,0 0-1,-3-1 1,-6 45 474,-44 231 2873,22-103-2738,-68 349 775,89-462-1425,-20 125 240,33-180-51,1-5-461,5-13-1149,11-32-2933,-12 33 2933,8-25-2881</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2:57.603"/>
    </inkml:context>
    <inkml:brush xml:id="br0">
      <inkml:brushProperty name="width" value="0.035" units="cm"/>
      <inkml:brushProperty name="height" value="0.035" units="cm"/>
      <inkml:brushProperty name="color" value="#E71224"/>
    </inkml:brush>
  </inkml:definitions>
  <inkml:trace contextRef="#ctx0" brushRef="#br0">243 79 480,'6'-7'5329,"7"3"-3967,21 3-2338,-25 1 1470,176-8 251,417 1 979,-33-2-979,-504 5-592,25 0-165,108-10 260,-157 8-223,2 0-189,59-2 0,-100 9 156,-1-1 1,0 1 0,0 0-1,0 0 1,0 0-1,0 0 1,0 0-1,0 0 1,0 0-1,0 0 1,0 0-1,0 0 1,-1 0-1,1 1 1,-1-1-1,1 0 1,0 3-1,10 23 81,-2 9 95,-2 0 0,-1 0-1,2 54 1,-8 114 403,-1-153-503,-8 138 155,3-88 134,10 172 0,4-155-44,-13-117-138,-1 0-1,1 0 0,-1 0 1,1-1-1,-1 0 1,-8-1-1,7 1-127,-58-3-39,-89-16 0,89 10-206,-89-3 0,26 10 42,-118 3-182,-19 17 150,-39-10 277,271-8-124,0 2 1,-42 8-1,51-7 71,1-2 0,-1 0 0,-24-3 0,-8 0 15,19 2-100,-56 1 57,70 0 122,0-1 0,0-2 0,-37-6 0,14 1 183,-22-6 407,-44 0 1303,100 13-2062,7 0 119,5-2 1747</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3:46.115"/>
    </inkml:context>
    <inkml:brush xml:id="br0">
      <inkml:brushProperty name="width" value="0.035" units="cm"/>
      <inkml:brushProperty name="height" value="0.035" units="cm"/>
      <inkml:brushProperty name="color" value="#E71224"/>
    </inkml:brush>
  </inkml:definitions>
  <inkml:trace contextRef="#ctx0" brushRef="#br0">378 28 648,'-11'-20'5194,"6"13"-4309,2 10 107,2 2-1094,1 0 1,-1-1 0,-1 1-1,1 0 1,-1 0 0,-3 8-1,-3 7 488,-114 329 2927,-20 62-2292,122-335-873,14-50-5,0-1 0,-2-1 0,-1 1 0,-12 23 0,17-40 5,9-10-1087,10-28-4075,0 2 467</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6:38.724"/>
    </inkml:context>
    <inkml:brush xml:id="br0">
      <inkml:brushProperty name="width" value="0.035" units="cm"/>
      <inkml:brushProperty name="height" value="0.035" units="cm"/>
    </inkml:brush>
  </inkml:definitions>
  <inkml:trace contextRef="#ctx0" brushRef="#br0">55 4 744,'-3'-4'720,"0"4"768,-1 2-516,-2-4-756,-1 4-168,2-2 48,-2 0-96,1 3-8,2 0-124,-1 6 84,2-3-24,3 3-228,7-1-648</inkml:trace>
  <inkml:trace contextRef="#ctx0" brushRef="#br0" timeOffset="1">12 32 492,'-3'0'1980,"1"0"-768,0 0-636,-1-2-240,1 2 84,2-2 73,0 4-493,2 1-769,1 1 697,2 4-168,2-3-864,-2 0-756</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3:46.910"/>
    </inkml:context>
    <inkml:brush xml:id="br0">
      <inkml:brushProperty name="width" value="0.035" units="cm"/>
      <inkml:brushProperty name="height" value="0.035" units="cm"/>
      <inkml:brushProperty name="color" value="#E71224"/>
    </inkml:brush>
  </inkml:definitions>
  <inkml:trace contextRef="#ctx0" brushRef="#br0">1 303 792,'15'-11'6709,"20"-1"-7202,-24 9 931,80-23 170,146-22 0,101 7 228,-145 20-661,692-97 494,-752 95-410,-131 23-107,1 1-137,5 11-176,3 1 172,0 0 0,-2 0 1,1 1-1,-2 0 0,0 1 0,-1 0 0,0 0 1,-1 1-1,-1 0 0,0 0 0,-1 0 1,3 33-1,-4 4 114,-3-1 0,-11 94 0,-1 38 35,17-125 64,2-1 0,2 1 0,3-2 0,22 64 0,-19-67 74,-15-54-295,0 0 0,-1 1 0,1-1 0,0 0 0,0 1 1,0-1-1,0 1 0,0-1 0,0 0 0,-1 1 0,1-1 0,0 0 1,0 0-1,-1 1 0,1-1 0,0 0 0,0 1 0,-1-1 0,1 0 0,0 0 1,-1 0-1,1 1 0,0-1 0,-1 0 0,1 0 0,0 0 0,-1 0 1,1 1-1,0-1 0,-1 0 0,1 0 0,0 0 0,-1 0 0,1 0 0,-1 0 1,1 0-1,0 0 0,-1 0 0,1 0 0,0-1 0,-1 1 0,1 0 1,-1 0-1,-28-4-1166,18 3 661,-88-11-4473,31 1 431</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3:47.642"/>
    </inkml:context>
    <inkml:brush xml:id="br0">
      <inkml:brushProperty name="width" value="0.035" units="cm"/>
      <inkml:brushProperty name="height" value="0.035" units="cm"/>
      <inkml:brushProperty name="color" value="#E71224"/>
    </inkml:brush>
  </inkml:definitions>
  <inkml:trace contextRef="#ctx0" brushRef="#br0">1 210 2388,'7'-7'6829,"21"-2"-4723,23-1-2748,225-29 1306,400-33 232,-104 35-814,-416 26 71,220 12 0,-329 1 1647,-51-6-1484,-19-13-5475,13 10 833</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3:54.467"/>
    </inkml:context>
    <inkml:brush xml:id="br0">
      <inkml:brushProperty name="width" value="0.035" units="cm"/>
      <inkml:brushProperty name="height" value="0.035" units="cm"/>
      <inkml:brushProperty name="color" value="#E71224"/>
    </inkml:brush>
  </inkml:definitions>
  <inkml:trace contextRef="#ctx0" brushRef="#br0">22 103 1200,'-9'-16'5561,"7"14"-5163,1 0-1,0 0 1,-1 0 0,1 0 0,0 0-1,0 0 1,1 0 0,-1 0-1,0 0 1,1-1 0,-1 1 0,1 0-1,-1-3 1,36-5 704,2 1-1207,0 2 1,0 1-1,60-1 0,-63 5 92,860-11-62,-259 65 439,-509-34-175,-122-2-122,0-1 1,-1 1-1,-1 0 0,0 17 0,-4 12-146,-3 1-1,-15 61 0,-32 90 445,-2 5-201,45-163-91,2 1-1,2 0 0,1 1 0,2-1 1,2 0-1,1 1 0,9 47 0,-4-70 160,0 0 0,9 18 0,-7-18-6198,-25-19 3422,-13-4-2135</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3:55.635"/>
    </inkml:context>
    <inkml:brush xml:id="br0">
      <inkml:brushProperty name="width" value="0.035" units="cm"/>
      <inkml:brushProperty name="height" value="0.035" units="cm"/>
      <inkml:brushProperty name="color" value="#E71224"/>
    </inkml:brush>
  </inkml:definitions>
  <inkml:trace contextRef="#ctx0" brushRef="#br0">0 10 2952,'6'-1'9261,"21"1"-6041,13-1-3068,89-1 410,432-3-45,142 20-101,-451-8-359,162 12-170,145 2 2573,-576-19-1161,10-2-498,4-14-500,2 11-301,1 1-66,0 0 0,-1 0 1,1 1-1,-1-1 0,1 0 0,-1 1 0,1-1 0,-1 0 0,0 1 0,0-1 0,0 0 0,0 1 0,0 0 0,0-1 0,0 1 0,-1-1 0,1 1 0,0 0 0,-1 0 1,-1-1-1,-39 12-767,36-10-7054,-34 3 4249,1 2 99</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4:04.155"/>
    </inkml:context>
    <inkml:brush xml:id="br0">
      <inkml:brushProperty name="width" value="0.035" units="cm"/>
      <inkml:brushProperty name="height" value="0.035" units="cm"/>
      <inkml:brushProperty name="color" value="#E71224"/>
    </inkml:brush>
  </inkml:definitions>
  <inkml:trace contextRef="#ctx0" brushRef="#br0">1194 58 408,'58'7'3180,"-52"-12"3144,2 2-6125,-1 0 0,0-1 1,0 0-1,0 0 0,0-1 1,-1 1-1,1-2 0,-2 1 1,8-8-1,-13 13-166,0 0 0,1-1 0,-1 1 1,0 0-1,0 0 0,0 0 0,0 0 0,0 0 0,1 0 0,-1-1 0,0 1 0,0 0 1,0 0-1,0 0 0,0 0 0,0-1 0,0 1 0,0 0 0,0 0 0,0 0 0,0-1 0,0 1 1,0 0-1,0 0 0,0 0 0,0-1 0,0 1 0,0 0 0,0 0 0,0 0 0,0 0 1,0-1-1,0 1 0,0 0 0,0 0 0,0 0 0,0-1 0,-1 1 0,1 0 0,0 0 1,0 0-1,0 0 0,0 0 0,0 0 0,-1-1 0,1 1 0,0 0 0,0 0 0,0 0 1,0 0-1,-1 0 0,1 0 0,0 0 0,0 0 0,0 0 0,0 0 0,-1 0 0,1 0 0,0 0 1,0 0-1,0 0 0,-1 0 0,1 0 0,0 0 0,0 0 0,0 0 0,-1 0 0,-15 3 482,-7 7-329,-1 1 0,-26 17 1,17-9 2,-70 45 284,4 5 0,-98 87 0,79-52-5,4 6 0,-112 141 0,104-96-61,-78 90 720,198-242-1473,6-6-213,18-16-962,40-35-1700,82-41-2564,-104 70 4088,31-19-2022</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4:05.467"/>
    </inkml:context>
    <inkml:brush xml:id="br0">
      <inkml:brushProperty name="width" value="0.035" units="cm"/>
      <inkml:brushProperty name="height" value="0.035" units="cm"/>
      <inkml:brushProperty name="color" value="#E71224"/>
    </inkml:brush>
  </inkml:definitions>
  <inkml:trace contextRef="#ctx0" brushRef="#br0">36 49 1968,'-27'-49'9359,"27"53"-9018,0 0 1,0 0-1,0 0 0,-1 0 1,1 0-1,-3 6 0,1 3-48,0 12-72,1-1 0,1 1 0,2-1 0,0 1 0,2-1 1,11 42-1,2-10 94,41 91 0,15-4-24,104 154-1,-49-89-198,-49-73 126,-73-137 2136,-4 2-2578,-7-2-1123,4 2 1358,0 0 1,1 0-1,-1 0 0,1-1 1,-1 1-1,0 0 0,1 0 1,-1-1-1,1 1 1,-1 0-1,1-1 0,-1 1 1,1 0-1,-1-1 0,1 1 1,-1-1-1,1 1 0,-1-1 1,1 1-1,0-1 0,-1 1 1,1-1-1,0 1 0,0-1 1,-1 1-1,1-1 1,0 0-1,0 1 0,0-1 1,0 0-1,0 1 0,-1-2 1,-7-22-132</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4:10.091"/>
    </inkml:context>
    <inkml:brush xml:id="br0">
      <inkml:brushProperty name="width" value="0.035" units="cm"/>
      <inkml:brushProperty name="height" value="0.035" units="cm"/>
      <inkml:brushProperty name="color" value="#E71224"/>
    </inkml:brush>
  </inkml:definitions>
  <inkml:trace contextRef="#ctx0" brushRef="#br0">559 97 2364,'8'-23'3396,"-4"12"-2237,-1 0 0,0 0 0,0 0 0,1-19 0,-16 54-1187,-122 288 2027,-22 60-1164,29-56 565,92-218-1118,-38 94 183,27-107 197,97-208-10574,-26 72 4750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4:12.882"/>
    </inkml:context>
    <inkml:brush xml:id="br0">
      <inkml:brushProperty name="width" value="0.035" units="cm"/>
      <inkml:brushProperty name="height" value="0.035" units="cm"/>
      <inkml:brushProperty name="color" value="#E71224"/>
    </inkml:brush>
  </inkml:definitions>
  <inkml:trace contextRef="#ctx0" brushRef="#br0">503 197 2460,'-1'-2'617,"-2"-3"318,1 0 1,-1 0-1,1 0 1,1 0-1,-1 0 1,-1-8-1,3 12-894,0 0-1,0 0 1,0 0-1,0-1 1,1 1 0,-1 0-1,0 0 1,0 0-1,1 0 1,-1 0-1,1-1 1,-1 1-1,1 0 1,-1 0-1,1 0 1,0 0 0,-1 0-1,1 1 1,0-1-1,0 0 1,0 0-1,0 0 1,0 1-1,0-1 1,0 0 0,0 1-1,0-1 1,0 1-1,0-1 1,0 1-1,0 0 1,0-1-1,1 1 1,-1 0-1,2 0 1,54-11-29,112-6 1,65 14 77,-66 2-54,643-38 240,-509 5 51,-176 17 225,-123 17-554,0-1 0,1 1 0,-1 0 0,0 0 0,1 1 0,-1-1 0,1 1 0,-1-1 0,0 1 0,0 0 0,1 1 0,-1-1 0,0 0 0,0 1 0,0 0 0,0-1 0,-1 1 0,1 0 0,0 1 0,-1-1 0,1 0 0,-1 1 0,0 0 0,0-1 0,2 4 0,3 7 77,0 0 1,-1 0 0,-1 1 0,7 22 0,-6-17-17,20 72 60,27 170 1,-13 100 169,-32-281-193,-7-73-90,2 19 40,0 0 0,-2 0 0,0 0 0,-2 0 0,-1 0 0,-10 47 0,10-67 37,0-1-1,0 0 1,-1 1-1,0-1 1,0 0-1,0 0 1,-1-1-1,1 1 1,-1-1-1,0 0 1,0 0-1,-10 7 1,-5 2 157,-1-1 0,-27 13-1,-79 30 76,-250 74 0,209-85-198,-1-8 0,-281 23 0,64-11-118,298-30 7,-127 20 199,210-38-166,0 0 0,-1 1 0,1-2 1,0 1-1,0 0 0,-1-1 0,1 0 0,0 0 1,0 0-1,0 0 0,0-1 0,0 0 1,0 1-1,0-1 0,-4-3 0,3 0-11,-1 1 0,1-1-1,0 0 1,1 0 0,-1-1-1,1 1 1,0-1-1,-5-10 1,0-3-14,1-1 0,1 0 0,1 0 0,1 0 0,-4-28 0,-21-188-69,-9-53-105,28 229 72,-4 0-1,-38-102 1,4 53-21,-86-137 0,120 216 155,14 29-47,1 1 0,-1-1 0,1 0 0,-1 0 0,1 0 0,0 0 0,-1 0 1,1 0-1,0 1 0,0-1 0,0 0 0,0 0 0,-1 0 0,1 0 0,0 0 0,1 0 0,-1 0 0,0 0 0,0 0 0,0 0 1,1 0-1,-1 0 0,0 0 0,1 1 0,-1-1 0,1 0 0,-1 0 0,1 0 0,0-1 0,5 0-68,0 0 0,0 0 0,0 1-1,0 0 1,7-1 0,15-3 20,47-11 1,1 3 0,105-3 0,-52 5 61,261-32-344,316-28-76,-430 58 358,-19 15-110,-82 2-49,-104-10 238,-72 6-134,0 1 14,1 0 1,-1 0 0,0 0-1,0 0 1,1 0-1,-1 0 1,1 1 0,-1-1-1,1 0 1,-1 0-1,1 1 1,0 1 0,7 58-89,-1 91 0,0 1 114,19 77 222,5 55-14,-27-245-94,-2-5 41,2 0 1,2-1-1,15 60 1,-11-79 100,-8-14-181,0 0 0,0 0 0,0 1 1,0-1-1,0 0 0,0 1 0,-1-1 0,1 0 0,0 1 1,-1-1-1,1 1 0,-1-1 0,1 4 0,-42-8 107,-673 18-198,677-13 76,-139 8-56,0 8 0,-241 57 0,375-61 65,0 1-1,1 1 0,1 3 1,-43 26-1,-64 30 76,124-64-29,17-7 33,-1-1 1,1 0 0,-1 0-1,0 0 1,0-1 0,0 0-1,0-1 1,-9 2-1,10-32 601,17-361-1014,0 80 82,-13 229 164,-3 0 0,-27-132 0,26 187 33,4 20 75,1 1 0,0-1-1,0 0 1,0 0 0,0 0 0,1 0 0,0-6 0,1 10-29,-1 0 1,1 0 0,-1 0 0,1 0 0,0 0-1,0 0 1,0 1 0,0-1 0,0 0 0,1 0-1,-1 1 1,0-1 0,1 1 0,-1-1 0,1 1-1,0 0 1,-1 0 0,1-1 0,0 1-1,0 0 1,0 0 0,0 1 0,0-1 0,3-1-1,26-7-71,0 1 0,0 2-1,1 0 1,35 0-1,136 2 60,-127 5-13,418 6 2,-479-6 26,599 17-516,-547-15 543,-28-1 58,0-1-1,0-1 0,60-10 0,-95 9-52,1 0-1,-1 0 0,0-1 0,0 0 0,0 0 0,0 0 0,0 0 1,5-4-1,-7 5-41,-1 0 0,1-1 0,0 1 0,-1-1 1,0 1-1,1-1 0,-1 1 0,0-1 0,0 0 1,0 0-1,0 0 0,0 1 0,0-1 0,0 0 1,-1 0-1,1 0 0,-1 0 0,0 0 0,1-3 1,22 73-1664,-3 45 1672,6 157 1,-1-2 350,-21-242-287,2 20 284,16 55 0,-25-111 366,1 1-1,1-1 1,0 1-1,0-13 1,2 7-1227,0 1 1,0-1 0,2 0 0,0 0 0,6-17-1,-9 29 290,3-9-1864,-11 9-2264,-9 6 873</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4:15.360"/>
    </inkml:context>
    <inkml:brush xml:id="br0">
      <inkml:brushProperty name="width" value="0.035" units="cm"/>
      <inkml:brushProperty name="height" value="0.035" units="cm"/>
      <inkml:brushProperty name="color" value="#E71224"/>
    </inkml:brush>
  </inkml:definitions>
  <inkml:trace contextRef="#ctx0" brushRef="#br0">1199 14 2088,'-1'-1'337,"1"0"0,-1 0 0,1 1 0,-1-1 0,1 0 0,-1 0-1,0 0 1,0 1 0,1-1 0,-1 0 0,0 1 0,0-1 0,0 0 0,0 1 0,0-1-1,0 1 1,0 0 0,0-1 0,0 1 0,0 0 0,-1-1 0,-1 1-180,1 0 0,-1 0-1,1 0 1,-1 1 0,1-1 0,-1 0 0,1 1 0,-5 1 0,-5 4-811,0-1 1,-21 15 0,20-12 1514,-123 84-201,-17 23-141,-219 211 1,117-32-239,185-207-137,-26 19 702,126-132-1642,1 2 0,39-24 0,-36 26-578,22-15-1343,4-2-947</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4:15.748"/>
    </inkml:context>
    <inkml:brush xml:id="br0">
      <inkml:brushProperty name="width" value="0.035" units="cm"/>
      <inkml:brushProperty name="height" value="0.035" units="cm"/>
      <inkml:brushProperty name="color" value="#E71224"/>
    </inkml:brush>
  </inkml:definitions>
  <inkml:trace contextRef="#ctx0" brushRef="#br0">1463 4 2508,'-1'0'365,"-1"-1"-1,1 1 0,0-1 1,0 1-1,0-1 1,0 1-1,-1 0 0,1 0 1,0-1-1,0 1 1,-1 0-1,1 0 0,0 0 1,-2 1-1,-31 10-992,23-7 997,-17 8-227,0 0 0,1 2 1,-33 23-1,-82 69 735,-259 263 217,285-254-680,-9 15 134,-327 347 1814,443-469-2211,-1 1-708,20-15-597,75-52-5436,-35 24 2417</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6:43.328"/>
    </inkml:context>
    <inkml:brush xml:id="br0">
      <inkml:brushProperty name="width" value="0.035" units="cm"/>
      <inkml:brushProperty name="height" value="0.035" units="cm"/>
    </inkml:brush>
  </inkml:definitions>
  <inkml:trace contextRef="#ctx0" brushRef="#br0">606 49 612,'2'-7'898,"0"0"1,0 0-1,1-1 1,0 2-1,3-8 1,-21 26 615,-122 169 572,-40 90-1129,128-184-657,-53 126 1,64-121 514,-65 113 0,101-197 275,12-18-4955,-6 6 1167,9-12-2968</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4:16.158"/>
    </inkml:context>
    <inkml:brush xml:id="br0">
      <inkml:brushProperty name="width" value="0.035" units="cm"/>
      <inkml:brushProperty name="height" value="0.035" units="cm"/>
      <inkml:brushProperty name="color" value="#E71224"/>
    </inkml:brush>
  </inkml:definitions>
  <inkml:trace contextRef="#ctx0" brushRef="#br0">1312 12 4580,'-1'-1'176,"0"0"-1,0 0 1,0 0-1,0 1 1,0-1-1,0 0 1,0 0 0,-1 0-1,1 1 1,0-1-1,-1 1 1,1-1-1,0 1 1,-1-1-1,1 1 1,0 0-1,-1 0 1,1 0-1,-1 0 1,1 0-1,-1 0 1,1 0-1,0 0 1,-1 0-1,1 1 1,-1-1-1,1 0 1,-3 2-1,-4 2-475,-1-1-1,1 2 0,-12 7 1,6-3 805,-93 61 316,3 5-1,-166 154 1,69-33 477,-28 26-788,177-177-251,-2-2-1,-93 56 1,99-75-829,78-62-3218,5 7 1294,14-10-1269</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4:16.548"/>
    </inkml:context>
    <inkml:brush xml:id="br0">
      <inkml:brushProperty name="width" value="0.035" units="cm"/>
      <inkml:brushProperty name="height" value="0.035" units="cm"/>
      <inkml:brushProperty name="color" value="#E71224"/>
    </inkml:brush>
  </inkml:definitions>
  <inkml:trace contextRef="#ctx0" brushRef="#br0">1337 22 2700,'0'-1'379,"0"0"-1,0 0 1,0 0-1,0 0 1,0 0 0,0 0-1,-1 0 1,1 0-1,0 0 1,-1 0-1,1 0 1,0 0 0,-1 1-1,1-1 1,-1 0-1,-1-1 1,-11-2 1399,-25 16-2656,30-8 1323,-55 25-22,2 4 1,-86 58-1,-96 92 326,109-78-196,-65 53 659,96-73-871,-117 72 0,202-145-382,-7 3-381,-34 27-1,160-112-6201,-44 31 3219</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4:16.966"/>
    </inkml:context>
    <inkml:brush xml:id="br0">
      <inkml:brushProperty name="width" value="0.035" units="cm"/>
      <inkml:brushProperty name="height" value="0.035" units="cm"/>
      <inkml:brushProperty name="color" value="#E71224"/>
    </inkml:brush>
  </inkml:definitions>
  <inkml:trace contextRef="#ctx0" brushRef="#br0">1026 14 1836,'2'-7'3554,"-2"1"438,-15 12-3695,-6 4-103,0 2 0,-35 27 1,10-7 438,-324 240 2483,16 25-2489,217-180-1014,130-107-1986,20-12 1373,33-15 88,-37 13 237,48-20-1955,14-7-1007</inkml:trace>
  <inkml:trace contextRef="#ctx0" brushRef="#br0" timeOffset="1">1064 338 1452,'-2'0'6605,"-12"4"-5685,-27 14 208,-70 43 0,64-34-504,-292 188 2489,288-177-2941,1 2-1,3 2 0,1 3 1,-53 67-1,73-67-1570,9-14-3448,12-26 1307</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4:19.103"/>
    </inkml:context>
    <inkml:brush xml:id="br0">
      <inkml:brushProperty name="width" value="0.035" units="cm"/>
      <inkml:brushProperty name="height" value="0.035" units="cm"/>
      <inkml:brushProperty name="color" value="#E71224"/>
    </inkml:brush>
  </inkml:definitions>
  <inkml:trace contextRef="#ctx0" brushRef="#br0">4 6 1188,'-2'0'1404,"0"-2"-1404,2-1-1224</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4:19.509"/>
    </inkml:context>
    <inkml:brush xml:id="br0">
      <inkml:brushProperty name="width" value="0.035" units="cm"/>
      <inkml:brushProperty name="height" value="0.035" units="cm"/>
      <inkml:brushProperty name="color" value="#E71224"/>
    </inkml:brush>
  </inkml:definitions>
  <inkml:trace contextRef="#ctx0" brushRef="#br0">0 20 1752,'0'-2'2172,"0"4"-2172,0 1-444,2 4-564</inkml:trace>
  <inkml:trace contextRef="#ctx0" brushRef="#br0" timeOffset="1">12 5 2532,'-2'-2'2088,"1"1"-1416,-1-1-419,5 5-982,4 4 609,5 0-1188</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4:19.930"/>
    </inkml:context>
    <inkml:brush xml:id="br0">
      <inkml:brushProperty name="width" value="0.035" units="cm"/>
      <inkml:brushProperty name="height" value="0.035" units="cm"/>
      <inkml:brushProperty name="color" value="#E71224"/>
    </inkml:brush>
  </inkml:definitions>
  <inkml:trace contextRef="#ctx0" brushRef="#br0">32 15 2220,'-6'-5'2640,"1"2"-1895,0 1-73,-4-1-324,6 1-348,0 2-84,3 3-508,3 4 592,0 8 0,6-2-1453</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4:20.832"/>
    </inkml:context>
    <inkml:brush xml:id="br0">
      <inkml:brushProperty name="width" value="0.035" units="cm"/>
      <inkml:brushProperty name="height" value="0.035" units="cm"/>
      <inkml:brushProperty name="color" value="#E71224"/>
    </inkml:brush>
  </inkml:definitions>
  <inkml:trace contextRef="#ctx0" brushRef="#br0">21 19 1512,'-16'-15'7115,"12"12"-6590,10 9-206,1-2 954,-3 0-362,2 7-1191,-3-1 2134,-7-6-6598,-11 4 1415</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4:23.139"/>
    </inkml:context>
    <inkml:brush xml:id="br0">
      <inkml:brushProperty name="width" value="0.035" units="cm"/>
      <inkml:brushProperty name="height" value="0.035" units="cm"/>
      <inkml:brushProperty name="color" value="#E71224"/>
    </inkml:brush>
  </inkml:definitions>
  <inkml:trace contextRef="#ctx0" brushRef="#br0">1906 165 912,'0'0'94,"0"0"-1,0 0 0,1 0 1,-1 0-1,0 1 1,0-1-1,1 0 1,-1 0-1,0 0 0,0 0 1,1 0-1,-1 0 1,0 0-1,1 0 1,-1 0-1,0 0 0,1 0 1,-1 0-1,0 0 1,0 0-1,1 0 1,-1 0-1,0 0 0,1 0 1,-1 0-1,0 0 1,0 0-1,1 0 1,-1-1-1,0 1 0,0 0 1,1 0-1,-1 0 1,0 0-1,0-1 1,1 1-1,-1 0 0,0 0 1,0-1-1,0 1 1,0 0-1,0 0 1,1-1-1,-1 1 1,0 0-1,0-1 0,0 1 1,0 0-1,0 0 1,0-1-1,1-6 1408,-4 7-904,2-2-375,0 0 0,-1 1 0,1-1 0,0 0 0,0 0 0,0 0-1,0 0 1,0 0 0,1 0 0,-1 0 0,1-1 0,-1 1-1,1 0 1,0 0 0,0-4 0,13-69 1590,-9 63-1616,3-17 832,-7 29-914,-3 1-180,0 0-1,-1 0 1,1 0-1,0 1 1,0-1-1,0 1 1,-4 2-1,-9 5 81,-297 172 868,22 21-246,189-130-424,-539 401 715,419-285-648,0-1 384,190-165-437,-20 19 160,45-33-358,8-5 232,10-4 474,-7 0-492,0-2-1095,1 1 0,-1 0 0,1 0 0,0 0 0,-1 1 0,11-3 0,52-15-5679,-21 1 1147</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4:24.123"/>
    </inkml:context>
    <inkml:brush xml:id="br0">
      <inkml:brushProperty name="width" value="0.035" units="cm"/>
      <inkml:brushProperty name="height" value="0.035" units="cm"/>
      <inkml:brushProperty name="color" value="#E71224"/>
    </inkml:brush>
  </inkml:definitions>
  <inkml:trace contextRef="#ctx0" brushRef="#br0">24 103 948,'-3'-7'1071,"-1"-5"474,0 0 0,0-1 0,1 1 0,1-1 0,-2-20 0,6 77-1106,2 1 0,2-1-1,13 48 1,44 137 580,-35-132-919,87 277 500,-81-269-297,-4-20-186,-11-33 107,21 89-1,-38-132-844,-1-5 3215,-3-4-4636,-30-16-11155</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4:24.917"/>
    </inkml:context>
    <inkml:brush xml:id="br0">
      <inkml:brushProperty name="width" value="0.035" units="cm"/>
      <inkml:brushProperty name="height" value="0.035" units="cm"/>
      <inkml:brushProperty name="color" value="#E71224"/>
    </inkml:brush>
  </inkml:definitions>
  <inkml:trace contextRef="#ctx0" brushRef="#br0">1 386 2184,'3'-9'7375,"5"-3"-4120,28-25-4060,-27 28 1510,62-57-695,36-39 65,-93 90-67,0-2 1,-2 1-1,0-2 1,-1 0-1,10-22 0,-17 20-316,-6 17 2,-4 12-30,-1 9 317,1 1 0,1-1 0,1 1 0,-1 18-1,-1 0 258,-4 35 286,4 1 0,5 123 1,0 4-168,1-189-366,0 2-200,0-1 1,-1 0 0,-1 0 0,0 1-1,0-1 1,-1 0 0,0-1 0,-1 1-1,-7 14 1,9-24 170,0 0 0,-1 0 0,1-1 0,0 1-1,-1 0 1,1-1 0,0 0 0,-1 1 0,0-1 0,1 0 0,-1 0-1,0-1 1,0 1 0,1 0 0,-1-1 0,0 0 0,0 0 0,0 0-1,0 0 1,1 0 0,-1 0 0,0-1 0,-5-1 0,3 2 73,0-2-1,0 1 1,0 0 0,0-1 0,0 0 0,0 0 0,0 0 0,1-1 0,-1 0-1,1 0 1,-1 0 0,-3-4 0,7 6-8,1 1 0,-1-1 0,1 1 0,-1-1 0,1 1 0,0-1 0,-1 0 1,1 1-1,0-1 0,-1 1 0,1-1 0,0 0 0,0 1 0,-1-1 0,1 0 0,0 1 0,0-1 0,0 0 0,0 0 0,0 1 0,0-1 0,0 0 1,0 1-1,0-1 0,1 0 0,-1 1 0,0-1 0,0 0 0,1 1 0,-1-2 0,1 1-31,1 0-1,-1 0 1,0 0-1,1-1 1,-1 1 0,0 0-1,1 1 1,0-1 0,-1 0-1,1 0 1,2 0-1,5-2-144,1 1 0,-1 0 0,15-1 0,18 3-224,-1 2 0,1 1 0,42 9 0,-33-4-877,77 9-1518</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6:48.934"/>
    </inkml:context>
    <inkml:brush xml:id="br0">
      <inkml:brushProperty name="width" value="0.035" units="cm"/>
      <inkml:brushProperty name="height" value="0.035" units="cm"/>
    </inkml:brush>
  </inkml:definitions>
  <inkml:trace contextRef="#ctx0" brushRef="#br0">0 164 420,'29'-31'4606,"-26"24"-4046,0 0-1,0 1 0,-1-1 0,0-1 0,0 1 0,0 0 0,-1 0 0,0-1 0,-1-12 0,-21 148 479,7 271 1108,14-381-2071,4-5 18,-4-13-69,0 0 0,0 0 0,0 0-1,0 0 1,0 0 0,0 0 0,0 0 0,0 0 0,1 0 0,-1 0 0,0 0 0,0 0 0,0 0 0,0 0-1,0 0 1,0 0 0,0 0 0,0 0 0,0 0 0,1 0 0,-1 0 0,0 0 0,0 0 0,0 0-1,0 0 1,0 0 0,0 0 0,0 0 0,0 0 0,1 0 0,-1 0 0,0 0 0,0 0 0,0 0-1,0 0 1,0 0 129,3-2 602,37-28-773,2 2 0,90-44 1,101-28-35,-134 60 67,32-16 15,69-30-148,229-65-1,-404 144 101,23-6-124,52-8 1,-110 32 96,1 1 0,-12 19 0,10-15 189,-7 8 29,14-20-181,0 0-1,1 0 1,-1 1 0,1-1-1,1 1 1,-1 0-1,1 0 1,-1 0 0,-2 9-1,4-6-559,-2 0-1,1 0 1,-1 0 0,0-1-1,-1 1 1,1-1-1,-6 8 1,-9 1-4073</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4:25.855"/>
    </inkml:context>
    <inkml:brush xml:id="br0">
      <inkml:brushProperty name="width" value="0.035" units="cm"/>
      <inkml:brushProperty name="height" value="0.035" units="cm"/>
      <inkml:brushProperty name="color" value="#E71224"/>
    </inkml:brush>
  </inkml:definitions>
  <inkml:trace contextRef="#ctx0" brushRef="#br0">46 480 2604,'-1'-2'807,"1"0"-1,-1 0 0,1 0 0,0-1 1,0 1-1,0 0 0,0 0 1,1-1-1,-1 1 0,2-4 0,17-42-413,-11 32 43,31-81-338,-11 26 184,3 0 0,47-77-1,-79 212-1494,3-24 1450,-10 148 413,1 10-279,7-154-142,3 1 0,12 63 0,-15-107-208,0-1-1,-1 1 0,1-1 0,0 1 1,-1-1-1,1 1 0,0-1 0,-1 0 1,1 1-1,0-1 0,-1 1 0,1-1 1,-1 0-1,1 1 0,-1-1 0,1 0 1,-1 1-1,1-1 0,-1 0 1,1 0-1,-1 0 0,1 1 0,-1-1 1,0 0-1,1 0 0,-1 0 0,1 0 1,-1 0-1,1 0 0,-1 0 0,0 0 1,0-1-1,-30 2 85,23-1-69,-15 0 21,1 1-1,1-1 0,-1-1 0,1-1 1,-1-1-1,1 0 0,-25-9 0,45 10 247,10 1-238,19-1-223,-19 2 141,134-4-66,35-2 201,-172 6-1148,-1 0 3703,-5 1-4103,-2 20-10968</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5:32.943"/>
    </inkml:context>
    <inkml:brush xml:id="br0">
      <inkml:brushProperty name="width" value="0.035" units="cm"/>
      <inkml:brushProperty name="height" value="0.035" units="cm"/>
      <inkml:brushProperty name="color" value="#E71224"/>
    </inkml:brush>
  </inkml:definitions>
  <inkml:trace contextRef="#ctx0" brushRef="#br0">36 27 324,'-18'-15'0,"1"3"0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5:33.349"/>
    </inkml:context>
    <inkml:brush xml:id="br0">
      <inkml:brushProperty name="width" value="0.035" units="cm"/>
      <inkml:brushProperty name="height" value="0.035" units="cm"/>
      <inkml:brushProperty name="color" value="#E71224"/>
    </inkml:brush>
  </inkml:definitions>
  <inkml:trace contextRef="#ctx0" brushRef="#br0">34 33 492,'-2'-3'144,"1"1"-144,-1-1 0,-1-2 8,1 0-8,-1 0-32,-1 2 32,-1 0 0,0 1 0,-1 0-60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5:35.457"/>
    </inkml:context>
    <inkml:brush xml:id="br0">
      <inkml:brushProperty name="width" value="0.035" units="cm"/>
      <inkml:brushProperty name="height" value="0.035" units="cm"/>
      <inkml:brushProperty name="color" value="#E71224"/>
    </inkml:brush>
  </inkml:definitions>
  <inkml:trace contextRef="#ctx0" brushRef="#br0">531 457 1164,'11'-36'607,"2"1"1,1 0-1,2 1 1,1 0-1,28-40 0,-34 58-651,0 1 0,1 1 0,1 0 0,0 1 0,1 1-1,0 0 1,1 0 0,0 2 0,1 0 0,0 0 0,1 2 0,30-13-1,-9 11-21,1 1 0,0 2-1,55-4 1,121 7-55,90 19 94,-301-15 26,13 1-9,47 3-129,-1 2-1,120 27 1,-176-31 126,-1 0-1,0 0 0,0 0 0,0 1 0,0 0 0,0 0 1,-1 0-1,9 7 0,-12-8 32,1 1 0,-1 0-1,0 0 1,0 0 0,0 0 0,0 0 0,-1 0-1,1 0 1,-1 0 0,0 1 0,0-1 0,0 0-1,0 1 1,-1-1 0,1 1 0,-1-1 0,0 4-1,-4 224 569,-2-55-198,15 64 391,-4-189-560,2-2-1,25 89 1,10-24-123,-26-77-21,-3 1-1,0 1 1,6 41-1,-18-76-54,0 0-1,-1 0 1,1 0-1,-1 0 1,0 0-1,0 0 0,-1 0 1,1 0-1,-1 0 1,0 1-1,0-1 1,0-1-1,-1 1 1,1 0-1,-1 0 1,0 0-1,0-1 1,-3 5-1,0-3 64,-1 0-1,0 0 1,1-1 0,-2 0 0,1 0-1,0 0 1,-1-1 0,0 0-1,0 0 1,-13 3 0,-47 13 225,-2-3 0,-74 7 0,-132 2-143,241-22-132,-102 5 168,-206-14 1,260-2-38,1-3 0,1-4 1,-126-40-1,162 40 21,2-3 0,0-1 0,1-2 0,0-2 0,2-2 0,1-1 0,-34-32 0,61 48-114,0-1 0,1-1 0,-15-21 0,14 17-43,-4-3-15,1-1 0,1-1 0,0 0 0,2-1 0,0 0 0,2 0 0,-9-33 0,14 31-82,1 1-1,1-1 1,1 0-1,1 1 1,2-1-1,0 1 1,1-1 0,2 1-1,0 0 1,1 0-1,2 0 1,0 1-1,20-37 1,-24 51 29,1-1-1,0 1 1,1 0 0,0 1 0,13-14-1,-3 8-33,1 1-1,18-10 0,-28 18 50,42-24-59,1 1 1,1 3-1,1 3 1,62-18-1,96-7-1496,-45 22-1123</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5:35.986"/>
    </inkml:context>
    <inkml:brush xml:id="br0">
      <inkml:brushProperty name="width" value="0.035" units="cm"/>
      <inkml:brushProperty name="height" value="0.035" units="cm"/>
      <inkml:brushProperty name="color" value="#E71224"/>
    </inkml:brush>
  </inkml:definitions>
  <inkml:trace contextRef="#ctx0" brushRef="#br0">372 194 444,'11'-24'1085,"-1"4"12,0-1-1,-2-1 0,0 0 0,9-43 1,-17 64-1085,0 0 1,0 0-1,1 0 1,-1 1 0,0-1-1,0 0 1,0 0-1,0 0 1,0 0 0,0 0-1,-1 1 1,1-1-1,0 0 1,0 0 0,-1 0-1,1 1 1,0-1-1,-1 0 1,1 0 0,-1 0-1,0 1-19,1-1 0,-1 1 0,1 0 0,-1 0 0,1 0 1,-1 0-1,1 0 0,-1 0 0,1 0 0,-1 0 0,1 0 0,-1 0 0,0 0 0,1 0 0,-1 0 0,1 0 0,-1 0 0,1 0 0,-1 1 0,1-1 0,-1 0 0,1 0 0,-1 1 0,-34 26-511,27-20 579,-32 29-198,1 2 0,2 1 1,1 2-1,3 2 1,1 1-1,-31 58 1,46-70 137,3 0 1,0 2-1,3-1 1,0 1-1,2 1 1,2 0-1,1 0 1,2 1-1,1-1 1,2 1-1,2 0 1,8 60 0,-5-57 247,2-1 1,2 0-1,2-1 1,14 38 0,-20-66-873,0 0 1,0-1-1,1 0 1,12 15-1,-3-7-2183</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5:36.389"/>
    </inkml:context>
    <inkml:brush xml:id="br0">
      <inkml:brushProperty name="width" value="0.035" units="cm"/>
      <inkml:brushProperty name="height" value="0.035" units="cm"/>
      <inkml:brushProperty name="color" value="#E71224"/>
    </inkml:brush>
  </inkml:definitions>
  <inkml:trace contextRef="#ctx0" brushRef="#br0">0 574 3612,'8'-21'77,"0"0"0,2 1-1,0 0 1,1 0 0,1 1-1,1 1 1,1 0 0,0 0 0,1 2-1,1 0 1,1 1 0,0 0-1,26-16 1,3 1-83,2 3 0,2 1 1,0 3-1,67-22 0,8 6 25,2 6 1,1 5-1,1 6 0,1 6 0,135 0 0,-165 18-95,0 4-1,0 5 1,183 45-1,-253-49 45,-1 1 0,0 2 0,-1 1 0,1 1 0,42 26 0,-57-28-32,-1 0-1,0 1 0,-1 1 1,0 0-1,-1 1 0,0 0 1,-1 1-1,-1 0 0,0 0 1,-1 1-1,7 16 0,-6-6 79,-1 0 0,-1 0 0,-2 1 0,0-1 0,-2 1 0,0 0 0,-3 45 0,-3-25 227,-1 0 0,-3-1 0,-16 58 0,15-76 138,-1 0 0,-2-1 0,0 0-1,-2 0 1,0-1 0,-2-1-1,-1 0 1,-1-1 0,-1-1 0,-22 21-1,15-19-258,-1-2 0,-1-1-1,-1-1 1,-1-1-1,0-1 1,-2-2-1,-56 22 1,33-20-25,0-2 0,-87 14 0,-125 1 202,56-19-1406,-250-16 0,292-10-705,16-13-713</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5:36.795"/>
    </inkml:context>
    <inkml:brush xml:id="br0">
      <inkml:brushProperty name="width" value="0.035" units="cm"/>
      <inkml:brushProperty name="height" value="0.035" units="cm"/>
      <inkml:brushProperty name="color" value="#E71224"/>
    </inkml:brush>
  </inkml:definitions>
  <inkml:trace contextRef="#ctx0" brushRef="#br0">9 59 792,'2'-10'0,"-4"0"-84,0 1 72,1-4-108,-1 3 72,0 4 0,1 6-72</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5:37.200"/>
    </inkml:context>
    <inkml:brush xml:id="br0">
      <inkml:brushProperty name="width" value="0.035" units="cm"/>
      <inkml:brushProperty name="height" value="0.035" units="cm"/>
      <inkml:brushProperty name="color" value="#E71224"/>
    </inkml:brush>
  </inkml:definitions>
  <inkml:trace contextRef="#ctx0" brushRef="#br0">260 0 1608,'-15'52'588,"-30"88"-408,34-100 972,1-1-312,0-2-108,-10 37-143,0-5-133,3-6 12,-3-8-468,0-6-976,-2-4-69,1-7-383,-8-5-600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5:37.621"/>
    </inkml:context>
    <inkml:brush xml:id="br0">
      <inkml:brushProperty name="width" value="0.035" units="cm"/>
      <inkml:brushProperty name="height" value="0.035" units="cm"/>
      <inkml:brushProperty name="color" value="#E71224"/>
    </inkml:brush>
  </inkml:definitions>
  <inkml:trace contextRef="#ctx0" brushRef="#br0">567 108 528,'58'-31'830,"-25"17"-687,0 1 1,1 1-1,0 2 1,1 1-1,38-4 0,-13 9-132,1 2-1,-1 3 0,0 3 1,68 12-1,-27 4-58,160 53 0,-197-51 6,-1 3 1,-1 3 0,72 44 0,-106-55 28,-1 1-1,-1 2 1,0 1-1,-2 0 1,0 2-1,-2 1 1,0 1 0,32 49-1,-45-57-12,0-1-1,-1 1 1,-1 1 0,0-1-1,-2 1 1,0 1 0,-1-1-1,-1 1 1,0-1-1,-1 25 1,-2-18 87,-2-1 0,-1 1 0,-1-1 0,-1 0 0,0 0 0,-2-1 0,-13 30 0,4-19 227,-1 0-1,-2-1 1,-2-1 0,0-1-1,-2 0 1,-2-2 0,0-1-1,-2-1 1,-1-2 0,-36 27-1,38-34-90,-2-1-1,0-2 0,0 0 0,-2-2 0,1-1 0,-2-1 0,1-2 1,-51 9-1,36-12-72,-1-2 1,1-2-1,-1-1 1,1-3-1,-65-11 1,8-5 203,1-4 1,-187-67-1,215 59-209,2-2 1,1-4-1,2-3 0,-95-71 1,137 90-102,-80-68 118,84 67-103,1-1 1,1-1 0,1-1-1,1 0 1,1-2-1,1 0 1,-22-52 0,35 71-67,0-1 1,0 1 0,1-1-1,0 0 1,1 0 0,0 0-1,0 0 1,0 0 0,1 0 0,0-1-1,1 1 1,0 0 0,0 0-1,1 0 1,0 0 0,0 1-1,1-1 1,0 0 0,0 1-1,1 0 1,0 0 0,0 0 0,1 0-1,0 0 1,0 1 0,0 0-1,1 0 1,0 1 0,0-1-1,12-7 1,6-2-20,2 1 1,-1 1-1,1 1 0,1 2 1,0 0-1,1 2 0,36-6 0,-15 6-190,0 2-1,0 2 0,56 3 0,-56 3-179,-1 3 1,0 1 0,0 3-1,0 2 1,-1 2-1,-1 2 1,-1 2 0,59 30-1,-45-15-1190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5:38.312"/>
    </inkml:context>
    <inkml:brush xml:id="br0">
      <inkml:brushProperty name="width" value="0.035" units="cm"/>
      <inkml:brushProperty name="height" value="0.035" units="cm"/>
      <inkml:brushProperty name="color" value="#E71224"/>
    </inkml:brush>
  </inkml:definitions>
  <inkml:trace contextRef="#ctx0" brushRef="#br0">495 721 612,'48'-65'1722,"1"2"-1051,2 2-1,3 3 1,89-77-1,-85 91-319,2 2 0,2 3 0,1 2 0,114-46 0,-123 63-235,1 2 1,1 3-1,0 2 1,0 2 0,1 3-1,87-1 1,-76 9-72,0 3 0,0 3 0,-1 3 0,0 3 0,-1 2 0,104 38 0,-141-40 11,-1 2 1,0 1-1,-1 1 1,-1 1-1,-1 1 0,0 1 1,-1 2-1,30 33 0,-35-34-10,-2 2 0,0 1 0,-1 0 0,-2 1 0,0 0 0,-2 1 0,0 1 0,-2 0 0,12 46 0,-14-26-11,-1 0 1,-2 0-1,-3 1 1,-1 0-1,-3-1 1,-2 1-1,-1-1 0,-3 0 1,-1 0-1,-17 45 1,11-46 82,-2 0-1,-2 0 1,-2-2 0,-2-1 0,-2 0 0,-1-2 0,-2-1-1,-2-1 1,-53 51 0,73-80-30,-1 0 0,-1 0 0,0-1 0,-13 7 0,-12 6 105,0-2 0,0-2 1,-2-1-1,-65 18 0,31-20-22,-1-3 1,-1-3-1,0-4 1,0-3-1,0-3 0,0-3 1,-101-21-1,36-4-11,0-7 0,-253-103 1,319 108-106,0-4 0,-107-71 0,137 77-6,2-2-1,2-2 0,0-1 1,-66-81-1,92 99 2,1-1-1,0-1 1,2 0-1,0-1 1,1 0-1,2-1 1,0 0-1,1 0 1,0-1 0,-5-40-1,11 43-29,0 0 1,1-1-1,1 1 0,1 0 1,0 0-1,2 0 0,0 0 1,1 0-1,1 1 0,0-1 1,2 2-1,17-32 0,-6 19-38,1 0 0,1 1 0,2 1 0,1 1-1,1 1 1,1 2 0,30-24 0,-16 20-95,1 1 0,1 3-1,0 0 1,80-28 0,-50 27-74,2 4 0,0 3 0,1 4 0,1 3 0,0 3 0,120 2 0,-118 9 57,0 4-1,-1 3 1,-1 3-1,0 3 1,82 30-1,-104-27 49,-2 3-1,0 2 0,-2 2 1,0 2-1,-2 3 0,-1 1 1,69 63-1,-96-76 5,-2 0 1,0 1-1,-1 1 0,-1 0 1,-1 1-1,0 1 1,12 29-1,-21-37 58,0 1 0,-1 0 0,0 0 0,-2 0 0,0 1 0,0-1 0,-2 1 1,0 0-1,-1-1 0,0 1 0,-2 0 0,-5 28 0,2-26 56,-1 1-1,-1-1 1,-1 0 0,-1 0 0,0-1-1,-1 0 1,-1-1 0,-1 0 0,0-1-1,-2 0 1,1-1 0,-2 0-1,0-1 1,-31 22 0,12-14 101,-1 0-1,-1-3 1,0-1-1,-2-1 1,0-2 0,-60 15-1,11-10 36,-1-4 0,0-4 0,-1-3 0,-160-6 0,123-12-20,1-6 0,-217-52 0,277 49-55,2-2 1,-63-28-1,96 34 100,0-2 1,1 0-1,1-2 0,0-1 1,-46-42-1,64 51-150,1 0-1,0 0 0,0-1 0,1 0 0,1-1 0,0 1 0,0-1 0,1-1 1,1 1-1,0-1 0,1 0 0,0 0 0,1-1 0,-3-25 0,6 30-54,1-1 0,0 1 0,1 0-1,0-1 1,0 1 0,1 0 0,0 0-1,0 0 1,1 1 0,0-1 0,1 1-1,0 0 1,0 0 0,1 0 0,7-7-1,9-11-51,1 2 0,1 0 0,1 2-1,1 1 1,1 0 0,1 2 0,39-19 0,-9 8-215,2 4 0,102-32 0,-124 47-58,0 1-1,1 3 0,0 1 0,0 1 0,0 3 1,1 1-1,48 5 0,60 13-2464,-37-7-2167</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6:14.991"/>
    </inkml:context>
    <inkml:brush xml:id="br0">
      <inkml:brushProperty name="width" value="0.035" units="cm"/>
      <inkml:brushProperty name="height" value="0.035" units="cm"/>
    </inkml:brush>
  </inkml:definitions>
  <inkml:trace contextRef="#ctx0" brushRef="#br0">0 45 792,'1'0'23,"-1"0"-1,1-1 1,0 1-1,-1-1 0,1 1 1,-1 0-1,1-1 1,-1 1-1,1-1 1,-1 1-1,1-1 1,-1 0-1,1 1 1,-1-1-1,0 1 1,0-1-1,1 0 1,-1 1-1,0-1 1,0 0-1,1 1 1,-1-1-1,0 0 1,0 1-1,0-2 1,0 1-24,0 0-1,0 1 1,0-1 0,0 0 0,0 1 0,1-1 0,-1 0 0,0 0 0,0 1 0,1-1 0,-1 0 0,0 1-1,1-1 1,-1 1 0,1-1 0,-1 0 0,0 1 0,1-1 0,0 1 0,-1-1 0,1 1 0,-1 0-1,1-1 1,0 1 0,0-1 0,16-11-415,-15 10 220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5:43.198"/>
    </inkml:context>
    <inkml:brush xml:id="br0">
      <inkml:brushProperty name="width" value="0.05" units="cm"/>
      <inkml:brushProperty name="height" value="0.05"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727 679 612,'0'0'0,"-1"0"8,0 0 397,0-1-310,0 1 883,-1-2-164,0 0-334,-2-1-120,-1-1-58,-1-2 110,0-2 192,-2-2 49,0-3-177,-1-4 94,0-4 78,-1-5-224,1-5 2,3-6 132,2-4-148,6-3 104,5-3-114,10-1-304,10 0 140,-15 34-228,-1 2-1,15-14 1,-5 11 0,39-24 1,-23 23-8,45-17 1,60-9-10,16 11-88,7 14 123,-1 13 1,-5 15-26,-11 15 98,-104-14-57,46 18 0,-56-17-52,42 23 0,-54-21-28,-1-2 1,34 31-1,-39-28 32,0 1 0,-1 0 0,14 21 0,-17-20 4,0 1 1,-1 1-1,9 24 1,-12-23 16,0 2 0,8 44 0,-13-42-21,0 0-1,-2 43 1,-3-41 40,0 0 1,-10 39-1,4-36 112,-22 57 0,17-56-67,-30 48 0,-18 15 80,37-66-36,-37 34 0,32-36-9,-38 26 0,-42 15-31,-12-13 242,-14-13-190,-13-11 60,-11-13-212,-10-12 238,-5-12-80,-2-13-86,2-14 32,12-11-44,14-12 106,28 0-130,28 2 378,74 44-289,-29-29 0,37 30-118,1 0 0,0 0 0,-9-15 0,11 13-4,2 1 0,0 1 0,1-1-1,-5-14 1,8 11 19,-1 1-1,1 0 1,0 0-1,2-20 1,4 16-32,-1 0 1,0 0 0,1 0-1,10-20 1,-3 13-21,2-1 1,28-38-1,-15 29-64,49-49 0,60-32-5,24 7 121,15 10-191,5 14 147,0 16-18,-4 16-66,-8 16-102,-9 14 152,-11 13-12,-9 13-92,-11 12-50,-12 12 10,-20 6-26,-75-25 214,32 19 0,-41-21 24,0 1 0,18 17 0,-21-14 32,-1-3 0,-1 1 0,-1 0 0,8 13 0,-9-7-23,0-2 0,-1 0 1,0 0-1,3 16 0,-7-8 10,1-1-1,0 0 1,-4 27-1,-1-20 59,-1 2-1,-11 34 1,4-27 18,-24 51 0,17-48-25,-30 44 0,24-47 25,-36 40 0,29-41 33,-39 33 0,-43 21 188,-11-13-292,-3-14 190,-5-15-54,-3-13 38,-2-13-104,-2-13 200,2-14-34,5-12-26,8-15-54,20-6 98,78 28-98,-30-20 0,40 21-150,-29-24 0,34 24 47,2 0 0,-17-22-1,18 18-81,2 2-1,-1-1 1,-6-18-1,9 13-8,0 0-1,-6-36 0,10 30-24,0 0 0,3-35-1,0 29 18,12-51 0,13-19-98,6 16-104,2 17 44,6 12-358,6 10-602,7 10-940,-39 28 1194,-1 2 0,27-8 0,-20 10-899,0-1 1,25 1-1,33 0-730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5:44.155"/>
    </inkml:context>
    <inkml:brush xml:id="br0">
      <inkml:brushProperty name="width" value="0.05" units="cm"/>
      <inkml:brushProperty name="height" value="0.05" units="cm"/>
      <inkml:brushProperty name="color" value="#AE198D"/>
      <inkml:brushProperty name="inkEffects" value="galaxy"/>
      <inkml:brushProperty name="anchorX" value="-1140.57642"/>
      <inkml:brushProperty name="anchorY" value="-625.87396"/>
      <inkml:brushProperty name="scaleFactor" value="0.5"/>
    </inkml:brush>
  </inkml:definitions>
  <inkml:trace contextRef="#ctx0" brushRef="#br0">820 659 3024,'0'0'0,"-4"-7"2124,-5-11-797,-1-6 101,-5-15-638,2-11-334,6-7 14,11-4-173,-1 49-305,0 0-1,1 0 0,5-14 1,-1 15-58,-2 1 1,1-1 0,0 1-1,11-11 1,-2 8 60,-1 1 1,0 0-1,20-12 1,-4 9-61,58-24 0,49-4-47,9 14 123,6 14-27,0 12 113,-1 8-111,-5 10 24,-11 7-106,-24 4-86,-23 2-304,-23 2 608,-53-22-6,-3-1 0,0 0 1,10 9-1,-11-6-84,-1-1-1,-1 0 0,13 20 1,-15-15-9,1 0 1,-1-1 0,6 28 0,-11-19 49,1-2 0,-1 1 0,-3 32 0,-3-24 78,0 3-1,-15 41 1,6-35 40,-36 69 0,23-59 98,-40 53 0,-49 43 101,-10-13-50,-5-19-310,-1-19 286,-6-21-92,94-54-43,-55 16 0,-53 0 25,-9-17 108,-11-14-62,-4-15-278,1-14 262,10-12-66,27-6 158,30-1-232,86 34 60,-34-23 0,44 25-95,1 0 0,1 0 0,-13-14 0,17 14-69,0 1-1,0-1 0,1 0 0,-7-14 0,8 13 7,1 0 0,0 0-1,1 0 1,-3-15-1,5 10-44,0 3 0,1-1 0,0 0 0,3-18-1,4 10 50,-1 2 0,0-1 0,12-24 0,1 15-106,-1 1-1,30-38 0,-12 25 17,49-45 0,67-38-50,25 7 38,16 13-256,11 12 220,-2 16-146,-8 16 26,-12 19-146,-12 15-102,-12 16 426,-12 14-248,-15 15 118,-97-12 36,39 14 0,-49-13 18,37 19 0,-48-21 172,0 2 0,23 17 0,-24-14 45,-3-2 1,0 1 0,15 21-1,-16-15 3,0-1-1,-1 1 1,9 26-1,-12-19-12,0 1-1,-1-1 1,1 27-1,-5-20-14,-1 1 0,-7 43 0,2-43 59,-2 3 1,-14 38-1,10-41 8,-2 2-1,-20 32 1,17-38-38,-2 1-1,-29 33 1,26-38 28,-1 1 1,-38 26-1,34-29 33,-3-1 0,-36 17 0,28-18 56,-67 21 0,-52 1-110,-13-18 188,-8-15-100,-7-16 22,-1-15-144,2-15 194,10-12-54,18-13-210,31-2 463,101 47-308,1 2 1,-32-32-1,41 34-60,0-2-1,1-1 1,-17-24-1,22 27-69,0-1-1,2 0 1,-1-1-1,-5-19 1,9 21 0,0 0 1,1-1 0,1 1 0,-1-30-1,3 28-35,1 0-1,1-1 0,0 1 0,7-22 0,-3 17 13,1 0-1,2 1 1,13-25-1,-7 18-96,39-51 0,35-24-5,15 7-136,6 14-226,-74 59 32,41-19 0,-50 30-32,1 1 0,31-8 0,-35 13-143,0 0 1,43-1-1,-41 5-385,0 2 0,40 7 0,56 15-4324,-22 4 4491</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5:45.146"/>
    </inkml:context>
    <inkml:brush xml:id="br0">
      <inkml:brushProperty name="width" value="0.05" units="cm"/>
      <inkml:brushProperty name="height" value="0.05" units="cm"/>
      <inkml:brushProperty name="color" value="#AE198D"/>
      <inkml:brushProperty name="inkEffects" value="galaxy"/>
      <inkml:brushProperty name="anchorX" value="-2618.74194"/>
      <inkml:brushProperty name="anchorY" value="-1041.91931"/>
      <inkml:brushProperty name="scaleFactor" value="0.5"/>
    </inkml:brush>
  </inkml:definitions>
  <inkml:trace contextRef="#ctx0" brushRef="#br0">720 622 4676,'0'0'0,"1"-7"1501,2-11-701,4-6 606,5-13-720,9-10-344,11-7-238,12-5-70,25-4-22,28-2-26,31 6-304,11 11 296,1 15-202,-6 15 100,-22 12-138,-21 10-18,-21 9-84,-57-9 256,-1-1 0,-1 2 0,12 5 0,-13-4 87,0 0 0,-1 0 0,12 10 0,-11-5 15,-1-1 0,0 0 0,9 14 0,-10-6 245,1-1 0,10 32 1,-14-23-68,1-1 0,2 39 0,-7-29-97,-5 64 0,-2-59 95,-14 63 0,7-59 56,-23 55 0,17-55-171,-29 47 0,-32 31 195,-9-16-78,62-79 18,-40 31 0,40-37-9,-46 25 0,46-32 78,-53 20 0,48-22-24,-49 8 0,42-13-170,-44 2 0,-48-6 195,-8-14-74,-4-13 13,-2-12-223,2-13 171,9-10-166,23-1 130,23 2-39,71 42 12,2 1 0,-25-28 0,31 28-82,0 1-1,1 0 1,0-1 0,-6-18-1,8 18 4,1-2-1,1 0 1,-5-33-1,8 32-29,0 0-1,1 0 1,5-33-1,-1 31 31,1 1-1,0-1 1,14-29-1,-9 27-45,2-1 0,28-39-1,-19 35-104,48-49 0,44-22 110,20 6 8,15 12-40,12 12-142,4 14 126,1 16 83,-4 15-311,-5 16 269,-8 12-33,-10 14 8,-11 11-286,-11 14 294,-20 5-298,-73-36 250,30 25 0,-34-20-35,-3-3 1,19 24-1,-20-15 173,0-2 0,15 31 0,-16-22 65,17 53 1,-20-47-49,8 52 0,-14-50 74,1 51-1,-6-53 52,-5 49 0,2-55-21,-11 42 0,9-52-114,-15 41 0,15-49 165,-1 1 0,-15 22 0,14-25-127,0-2-1,0-1 1,-14 15-1,8-13 13,2-1 0,-1-1 0,-15 8 0,4-6 22,-43 15 0,26-15 28,-42 6 0,-57-4 167,-14-15-208,-1-14 120,5-14-16,9-14 70,25-4-324,23-3 448,74 41-269,-31-28 0,36 27-62,2 1 0,-17-23-1,20 22-16,0-1-1,-12-25 0,14 24-33,1 1-1,1-1 1,-3-15-1,5 14-9,1 1-1,0-1 1,1-17-1,1 17-58,1-1-1,1 1 1,5-17-1,0 14 19,-1 1 0,1 0 0,13-19 0,-5 17-30,-1-1 0,33-31-1,-23 31 22,2 0-1,34-22 0,-28 22-152,59-26 0,-58 32 143,59-16 0,-63 21-89,52-6 0,-58 11-155,45 0 0,-54 4 52,-1 1-1,1 0 1,14 4-1,-18-3-52,-2 1 0,1 0-1,-1 0 1,13 7 0,-13-5-92,-2 0 0,1 0 0,-1 0 1,12 13-1,-11-8-527,0-1 1,-2 0 0,1 1-1,6 13 1,16 34-3356</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5:46.323"/>
    </inkml:context>
    <inkml:brush xml:id="br0">
      <inkml:brushProperty name="width" value="0.05" units="cm"/>
      <inkml:brushProperty name="height" value="0.05" units="cm"/>
      <inkml:brushProperty name="color" value="#AE198D"/>
      <inkml:brushProperty name="inkEffects" value="galaxy"/>
      <inkml:brushProperty name="anchorX" value="-4665.76953"/>
      <inkml:brushProperty name="anchorY" value="-1906.44336"/>
      <inkml:brushProperty name="scaleFactor" value="0.5"/>
    </inkml:brush>
  </inkml:definitions>
  <inkml:trace contextRef="#ctx0" brushRef="#br0">337 493 4832,'0'0'0,"2"-6"781,3-9 125,3-5-652,8-11 404,7-11-204,8-7-248,11-4 34,19-7-264,26 0 57,-48 41-166,39-18 1,56-8 82,11 13-92,6 14 80,-1 13-60,-7 14 146,-11 15 224,-23 8 236,-85-24-433,38 21 0,-46-17-46,-3-3 0,0 1 0,20 20 0,-22-15 2,0-1-1,-1 0 0,-1 1 0,10 19 0,-11-15-51,0 2-1,-1 1 1,7 28 0,-10-22 62,0 1 0,1 45 1,-7-42 10,0 2 1,-9 42 0,3-34 13,-23 63 0,-30 42-50,-13-6 111,-10-12 83,-5-17 47,-3-17 95,-1-19 318,66-58-287,-42 21 0,41-26-131,-46 15 0,43-18 126,-45 6 0,-35-2-64,-4-13 34,-3-10-220,-4-12 184,1-10-110,2-11 32,17-2-104,18-2 196,18 0-62,10-7-172,11-7 140,36 42-193,0 0 0,-8-22-1,13 20-12,-1 0-1,-4-34 0,11 34-75,-2 0 0,1 0 0,6-28 0,-2 25 24,2-2 0,16-40 0,-11 39-2,2-1-1,20-31 0,-13 28-50,42-46 0,38-22-111,11 10 254,10 12-85,3 13-232,3 15 131,2 15-40,1 15 60,2 15-182,1 16 182,-2 16-4,-3 14-124,-6 17 30,-7 15 126,-10 14-70,-11 13-112,-12 10 218,-15 5-58,-16 1 134,-39-82-99,8 41 0,-14-47 107,4 37 0,-9-47 60,-1 39 1,-1-47-37,-1-1 0,0 1 0,-5 14 0,4-17 38,-1-1 1,0 0-1,0-1 0,-8 13 0,4-11 48,1-1-1,-1-1 1,1-1 0,-15 12-1,4-8 34,1 0-1,-32 13 1,13-10-77,-50 10 0,-57 2 212,-16-13-92,-6-13 54,0-14-226,4-12 262,7-14-100,9-11-52,14-11-6,12-10 94,18-7 52,23 5-178,60 56 32,-21-31 0,29 37-70,1-1 0,-10-21 0,13 23-79,1 1 0,1 0 0,-4-17 0,5 15 15,1 1 0,0 0 0,1-17 0,2 14-28,0 1 0,7-27 0,-2 22-65,0 1 0,9-19-1,0 11 39,25-34 0,44-32-307,25 1 338,8 12-10,2 18-321,-16 18 234,-16 19-167,-72 20 76,-1 2 0,24-1 0,-28 3-110,0 0 0,-1 1 0,19 4 0,-19-3 92,-1 1 0,1 0 0,16 9 0,-16-6-213,0 0 0,-1 0 0,13 12 0,-10-6-911,-1 0 1,16 23-1,11 21-4367</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6:07.093"/>
    </inkml:context>
    <inkml:brush xml:id="br0">
      <inkml:brushProperty name="width" value="0.05" units="cm"/>
      <inkml:brushProperty name="height" value="0.05" units="cm"/>
      <inkml:brushProperty name="color" value="#AE198D"/>
      <inkml:brushProperty name="inkEffects" value="galaxy"/>
      <inkml:brushProperty name="anchorX" value="-6758.01172"/>
      <inkml:brushProperty name="anchorY" value="-2855.60547"/>
      <inkml:brushProperty name="scaleFactor" value="0.5"/>
    </inkml:brush>
  </inkml:definitions>
  <inkml:trace contextRef="#ctx0" brushRef="#br0">57 102 336,'0'0'0,"0"-2"180,-2-2-84,-1-2 24,0-3 254,-2-2-370,1-1 29,-1-1-21,0 1-109,1 1 55,0 3-8,-1 2 42,0 2-206,-1 1 76,0 2-540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6:13.206"/>
    </inkml:context>
    <inkml:brush xml:id="br0">
      <inkml:brushProperty name="width" value="0.05" units="cm"/>
      <inkml:brushProperty name="height" value="0.05" units="cm"/>
      <inkml:brushProperty name="color" value="#AE198D"/>
      <inkml:brushProperty name="inkEffects" value="galaxy"/>
      <inkml:brushProperty name="anchorX" value="-5685.04834"/>
      <inkml:brushProperty name="anchorY" value="-1738.1969"/>
      <inkml:brushProperty name="scaleFactor" value="0.5"/>
    </inkml:brush>
  </inkml:definitions>
  <inkml:trace contextRef="#ctx0" brushRef="#br0">356 50 4748,'0'-2'4553,"0"-2"-3688,2-1 718,0-3-1117,2 0-118,2 0-92,2 1-144,2 2-100,2 2 4,0 5-196,2 3 111,0 5 77,-1 7 87,-2 4-1,-5 7 166,-4 6 112,-8 4 90,-9 3-304,-9 0 212,-9-3-32,-9-4 32,-7-6-212,-3-7 162,-2-9 26,3-8-51,4-8 51,9-6 56,8-5-44,10-5-318,10-4-6,11-4-286,12-5 76,11-2-168,9 0 206,9 1-38,4 6 15,3 6-23,-2 10 204,-2 8-130,-6 8-64,-6 7 50,-8 5 140,-7 2-39,-7-1 204,-7-1 384,-3-3 167,-5-3 98,-3-3-162,-3-2-328,-4-2-346,-3-1-198,-1 1-854,-1 0-617,1 4-2664,3 0-6073,3-1 10338</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6:32.238"/>
    </inkml:context>
    <inkml:brush xml:id="br0">
      <inkml:brushProperty name="width" value="0.05" units="cm"/>
      <inkml:brushProperty name="height" value="0.05" units="cm"/>
      <inkml:brushProperty name="color" value="#AE198D"/>
      <inkml:brushProperty name="inkEffects" value="galaxy"/>
      <inkml:brushProperty name="anchorX" value="-4611.8042"/>
      <inkml:brushProperty name="anchorY" value="-889.84564"/>
      <inkml:brushProperty name="scaleFactor" value="0.5"/>
    </inkml:brush>
  </inkml:definitions>
  <inkml:trace contextRef="#ctx0" brushRef="#br0">914 105 5489,'0'0'0,"-1"-3"960,-4-5-420,-3-2-188,-6-4 42,-8-2-450,-5-1 239,-4 2-8,-2 4-217,0 3-26,2 6-240,1 7 26,4 7 282,3 11-218,2 10 262,4 12 144,1 23-53,4 32-20,2 36 97,4 22-32,1 18-156,2 11 258,1 9-238,1 7 172,2 6-176,0 8 162,1 6-64,0-1-111,2-6-11,0-6 140,-1-10-44,-2-13-130,-2-17 43,-3-16 26,-4-18-9,-1-26 75,-2-25-5,-1-21 202,-2-13-194,-4-8 152,-5-10 208,-6-8 52,-7-9-276,-7-12 110,-7-11-142,-5-13 86,-1-13-170,3-14 6,5-11-120,38 40-22,1 1-1,-11-25 0,15 22-19,-1 0-1,-5-35 0,8 33-73,-1-47 0,3 47 44,6-39 0,-1 42 50,-1 0 0,9-20 0,-7 21 8,2 1 0,9-17 0,20-24 374,4 13-493,-34 39 6,1 1-1,0-1 1,15-7 0,-17 10 74,1 1 0,-1 0 0,1 0 0,-1 1-1,1-1 1,7 0 0,-7 2 7,0 0 0,-1 0-1,1 0 1,0 1 0,0 0-1,7 2 1,-5 0-33,0 0 0,0 0 1,0 1-1,12 8 0,-7-1 66,-1-1 0,-1 0 0,11 14 0,-7-1 58,0 0 1,14 27-1,-14-8-23,20 66 0,-23-45 86,8 69 0,-13 95-120,-27 24 356,-26 20-399,-18 14 62,-13 4-29,-3-1-3,3-6 124,10-9-151,15-17 41,17-20-9,18-27-7,15-30-139,13-27 166,8-35-51,2-29 21,2-25-90,3-15 116,3-9-156,3-9 168,0-6 327,1-8-21,-2-7 6,-1-7 270,-2-5-146,0-7-196,2-6-283,1-4 170,3-5-81,1-1-86,-1 0 19,-1 0-96,-1 2-313,-3 4-840,-1 3-988,-2 4-1879,-6 3-3695</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7:10.594"/>
    </inkml:context>
    <inkml:brush xml:id="br0">
      <inkml:brushProperty name="width" value="0.05" units="cm"/>
      <inkml:brushProperty name="height" value="0.05" units="cm"/>
      <inkml:brushProperty name="color" value="#AE198D"/>
      <inkml:brushProperty name="inkEffects" value="galaxy"/>
      <inkml:brushProperty name="anchorX" value="-3357.53101"/>
      <inkml:brushProperty name="anchorY" value="-6807.04785"/>
      <inkml:brushProperty name="scaleFactor" value="0.5"/>
    </inkml:brush>
  </inkml:definitions>
  <inkml:trace contextRef="#ctx0" brushRef="#br0">0 23 4536,'1'2'11371,"0"-2"-10842,0 0-215,0-1-250,0 1-30,1 0-164,1 0 170,2 1 89,4 0 94,4 0-81,7 0 36,6 0-122,7 0 4,5-2 6,5 0 20,2-2-6,3 0-90,-1-2 32,-1-1-24,-4 2-122,-4 0-232,-6 2-110,-6 1-103,-7 2-173,-7 0-188,-6 1-284,-4 1-290,-4 0 502,-4 1-612,-5 1-316,-7 2-577,-7 2-1362,2-1 3338</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7:11.133"/>
    </inkml:context>
    <inkml:brush xml:id="br0">
      <inkml:brushProperty name="width" value="0.05" units="cm"/>
      <inkml:brushProperty name="height" value="0.05" units="cm"/>
      <inkml:brushProperty name="color" value="#AE198D"/>
      <inkml:brushProperty name="inkEffects" value="galaxy"/>
      <inkml:brushProperty name="anchorX" value="-4848.76563"/>
      <inkml:brushProperty name="anchorY" value="-7842.3125"/>
      <inkml:brushProperty name="scaleFactor" value="0.5"/>
    </inkml:brush>
  </inkml:definitions>
  <inkml:trace contextRef="#ctx0" brushRef="#br0">180 125 2472,'-1'1'5713,"-1"0"-4523,-1 1 228,0 1-860,0 1-60,2 0-240,2-1-208,1-1 214,0-1 378,3 0-654,3 0 236,4 0 16,6 0-68,8 0 208,8-1-44,7-2-20,8-3-28,5-1-134,1-1-64,-2-1-85,-3 1 17,-7 0-24,-10 3-67,-9 1-65,-9 2 168,-9 1-14,-6 2 10,-8 2-36,-10 2-380,-10 2 50,-12 3-40,-13 3 272,-9-1 88,-8 0 62,-3-2 18,2-3 146,5-1 74,9-4-292,10 0 614,13-3-748,13 0 220,10-1-608,9 0 234,8-1-398,8-2 843,10-1-102,10-2 7,13-4 94,11-2-168,8-3 44,3-1-24,0 0 10,-5 0 43,-7 1-68,-10 2 23,-11 4-12,-11 2 5,-10 4 334,-10 3 171,-7 2 14,-10 2-618,-11 2-90,-13 2 86,-22 5 114,-6-1-38,-8 1 208,-3-1-80,-1-3 34,5-2 122,9-2-8,12-3-46,13 0-36,15-1-188,11 0-288,9-1 12,10 0 276,8-2-12,11-1 216,11-3-170,11-1 8,7-1 54,5-1-84,2-1 71,-1-1 6,-5 1 69,-6 0-44,-8 1-94,-9 2 24,-9 1-25,-8 3-54,-8 1-489,-4 1-998</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7:13.977"/>
    </inkml:context>
    <inkml:brush xml:id="br0">
      <inkml:brushProperty name="width" value="0.05" units="cm"/>
      <inkml:brushProperty name="height" value="0.05" units="cm"/>
      <inkml:brushProperty name="color" value="#AE198D"/>
      <inkml:brushProperty name="inkEffects" value="galaxy"/>
      <inkml:brushProperty name="anchorX" value="-6305.4248"/>
      <inkml:brushProperty name="anchorY" value="-8733.78711"/>
      <inkml:brushProperty name="scaleFactor" value="0.5"/>
    </inkml:brush>
  </inkml:definitions>
  <inkml:trace contextRef="#ctx0" brushRef="#br0">2 1 2520,'-1'2'8473,"1"-1"-7669,1 2 1568,0-3-1720,0 1-112,1-1-284,-1 0-132,2 0-114,0 0 4,1-1-13,2 1-2,3 1 435,5-1-390,8 1 40,6-1-80,7 1 6,6-1-10,3 0-9,4 0-72,-1-1-289,0 0-216,-3-1-408,-4 1-390,-6 0-362,-7 0-560,-8 1-1590,-8-1-334,-6 1 4078</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6:15.972"/>
    </inkml:context>
    <inkml:brush xml:id="br0">
      <inkml:brushProperty name="width" value="0.035" units="cm"/>
      <inkml:brushProperty name="height" value="0.035" units="cm"/>
    </inkml:brush>
  </inkml:definitions>
  <inkml:trace contextRef="#ctx0" brushRef="#br0">202 56 528,'-70'21'10261,"41"-15"-10033,-1-2 0,-41 0 0,102-33-128,-16 18-55,0 1 1,33-17-1,-44 25-91,1 0 1,0 0-1,-1 0 1,1 1-1,0-1 0,0 1 1,0 1-1,1-1 0,-1 0 1,0 1-1,0 0 1,0 1-1,0-1 0,0 1 1,9 2-1,-13-3 40,1 1-1,-1-1 1,0 1-1,1-1 1,-1 1-1,0 0 1,0-1-1,0 1 1,1 0-1,-1 0 1,0 0-1,0 0 1,0 0-1,0 0 1,-1 0 0,1 0-1,0 0 1,0 1-1,-1-1 1,1 0-1,0 1 1,-1-1-1,0 0 1,1 2-1,-1-1 34,0 1-1,0-1 1,0 0-1,-1 0 1,1 1-1,0-1 1,-1 0-1,0 0 1,0 0-1,0 0 1,0 1-1,0-1 1,-2 2-1,-1 2 60,0 0 0,-1 0 1,1-1-1,-1 0 0,-1 0 0,1 0 0,-1-1 0,-7 6 0,4-6-2,-1 1 0,1-1 0,-1 0 0,1-1 0,-1 0 0,0-1 0,0 0 0,-1-1 0,1 0 0,0 0 0,0-1 0,-16-1 0,26 0-79,-1 1 0,0 0 0,0 0-1,1 0 1,-1 0 0,0-1 0,0 1 0,1 0 0,-1-1-1,0 1 1,1 0 0,-1-1 0,0 1 0,1-1-1,-1 1 1,1-1 0,-1 1 0,1-1 0,-1 0-1,1 1 1,-1-1 0,1 0 0,0 1 0,-1-1-1,1 0 1,0 0 0,-1 1 0,1-1 0,0 0 0,0 0-1,0 1 1,0-1 0,0 0 0,0 0 0,0 1-1,0-1 1,0 0 0,0 0 0,0 0 0,0 1-1,1-1 1,-1 0 0,0 1 0,0-1 0,1 0 0,-1 0-1,1 1 1,-1-1 0,1 1 0,-1-1 0,1 0-1,-1 1 1,1-1 0,0 0 0,3-4-113,0 1 0,0-1 0,0 1-1,0 0 1,10-6 0,1 0 27,1 1-1,1 1 0,-1 1 1,1 0-1,1 2 1,-1 0-1,1 0 1,21-1-1,-38 5 54,1 1 1,-1 0-1,1 0 0,-1 0 0,1 0 0,-1 0 1,1 0-1,-1 0 0,1 1 0,-1-1 1,0 0-1,1 1 0,-1-1 0,1 1 1,-1 0-1,0-1 0,0 1 0,1 0 1,-1 0-1,2 1 0,-2 0 29,-1-1-1,1 0 1,-1 0 0,1 0 0,-1 1-1,0-1 1,1 0 0,-1 0 0,0 1-1,0-1 1,0 0 0,0 1 0,0-1-1,0 0 1,0 1 0,0-1 0,-1 0-1,0 2 1,-1 3 76,0 0-1,0 0 1,-1-1-1,0 1 1,-1-1-1,1 1 1,-1-1 0,-4 5-1,0-3 12,0 1 0,-1-1 0,0-1 1,0 1-1,-1-2 0,-18 9 0,21-10-17,0-2 0,0 1 0,0-1 0,0 0 0,0-1 0,-1 1 0,1-2-1,0 1 1,-1-1 0,1 0 0,-9-1 0,16 1-26,-1 0-1,0 0 0,1 0 1,-1 0-1,0-1 1,1 1-1,-1 0 0,1 0 1,-1 0-1,0-1 1,1 1-1,-1 0 0,1-1 1,-1 1-1,1-1 1,-1 1-1,1-1 0,-1 1 1,1-1-1,-1 1 1,1-1-1,0 1 1,-1-1-1,1 1 0,0-1 1,-1 0-1,1 1 1,0-1-1,0 1 0,0-1 1,0 0-1,-1 1 1,1-2-1,1-1-7,-1 1-1,1-1 1,-1 1-1,1-1 1,0 1-1,0 0 1,0-1 0,0 1-1,2-4 1,3-2-125,0 0 0,0 0 0,14-13 0,-2 10-518,-18 45-3969,-1-21 1304</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7:14.673"/>
    </inkml:context>
    <inkml:brush xml:id="br0">
      <inkml:brushProperty name="width" value="0.05" units="cm"/>
      <inkml:brushProperty name="height" value="0.05" units="cm"/>
      <inkml:brushProperty name="color" value="#AE198D"/>
      <inkml:brushProperty name="inkEffects" value="galaxy"/>
      <inkml:brushProperty name="anchorX" value="-7858.18701"/>
      <inkml:brushProperty name="anchorY" value="-9750.82031"/>
      <inkml:brushProperty name="scaleFactor" value="0.5"/>
    </inkml:brush>
  </inkml:definitions>
  <inkml:trace contextRef="#ctx0" brushRef="#br0">280 94 5404,'0'-1'7483,"0"0"-7173,2 1-144,1-1 236,-1 0 50,2 0-228,0-1-112,5 0-32,4-1 44,7 0-150,6 0 142,6-2-130,4 2 34,2-1 63,0 1-106,-2 1-49,-5 1 26,-5 0-44,-7 2-88,-7 0 52,-7 0-12,-7 1 150,-9 0-149,-9 3 1,-10 1-57,-11 1 9,-10 0 207,-8 1-52,-5-3 158,-3 0 58,2-3 215,4-2-50,7-1 312,11 0-640,11-1 368,11 0-464,10 0 92,8 0-404,7-1-222,7 1 754,10-2-306,10-1 118,10-1-50,11-1 54,7-1-74,5 1-20,1-1 32,-1 1 112,-6 1-22,-7 2 5,-8 1-5,-9 1-143,-9 2 11,-9 0 170,-9 1 266,-9 1-108,-8 1-26,-11 2-108,-11 1 10,-11 0-60,-10 2 127,-7-2 86,-4-2-187,-2 0 192,2-2-74,5-1 176,6-1-242,10-1 92,10 0-46,10-1-148,12 0-574,11 0-154,11-1 924,12 0-308,12-2 34,12-1-56,9-2 10,6 0-54,3-1 124,-3 2 70,-4 0-25,-8 2 32,-10 2-75,-10 1 92,-11 2 68,-10 1 276,-9 1-56,-11 1-172,-11 2-64,-11 1-54,-13 1 87,-9 1 78,-7 0 135,-3 0 168,3-1-89,6-2 15,10 0-182,12-1-246,12-2-320,11-2-243,12 0 343,10-1 246,14-1-120,21-3-14,26-2-656,26-5-282,10 1-944,-7-1-1896,-20 2-4949</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7:17.893"/>
    </inkml:context>
    <inkml:brush xml:id="br0">
      <inkml:brushProperty name="width" value="0.05" units="cm"/>
      <inkml:brushProperty name="height" value="0.05" units="cm"/>
      <inkml:brushProperty name="color" value="#AE198D"/>
      <inkml:brushProperty name="inkEffects" value="galaxy"/>
      <inkml:brushProperty name="anchorX" value="-9189.18652"/>
      <inkml:brushProperty name="anchorY" value="-10685.0498"/>
      <inkml:brushProperty name="scaleFactor" value="0.5"/>
    </inkml:brush>
  </inkml:definitions>
  <inkml:trace contextRef="#ctx0" brushRef="#br0">0 45 4060,'1'1'7471,"0"-1"-7187,0 0 168,1 0 208,2-1-316,1-1-376,5-1-66,4-1 76,6-2-52,7 0 14,5 0 0,5 0-28,5 1-118,3 2-346,1 0-414,-1 3-764,-3 0-486,-6 3-565,-9 0-1886</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7:18.082"/>
    </inkml:context>
    <inkml:brush xml:id="br0">
      <inkml:brushProperty name="width" value="0.05" units="cm"/>
      <inkml:brushProperty name="height" value="0.05" units="cm"/>
      <inkml:brushProperty name="color" value="#AE198D"/>
      <inkml:brushProperty name="inkEffects" value="galaxy"/>
      <inkml:brushProperty name="anchorX" value="-10642.17578"/>
      <inkml:brushProperty name="anchorY" value="-11663.07324"/>
      <inkml:brushProperty name="scaleFactor" value="0.5"/>
    </inkml:brush>
  </inkml:definitions>
  <inkml:trace contextRef="#ctx0" brushRef="#br0">1 77 9705,'-1'0'2428,"2"-1"-1952,0 1-372,2-1-73,2 0 430,5-2-141,5-2-174,8-1-142,9-3-30,10 1-42,7-1-14,9 1-126,5 1-260,4 1-298,3 2-666,1 1-2514,-2 0-2006,-15 1 6032</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7:22.949"/>
    </inkml:context>
    <inkml:brush xml:id="br0">
      <inkml:brushProperty name="width" value="0.05" units="cm"/>
      <inkml:brushProperty name="height" value="0.05" units="cm"/>
      <inkml:brushProperty name="color" value="#AE198D"/>
      <inkml:brushProperty name="inkEffects" value="galaxy"/>
      <inkml:brushProperty name="anchorX" value="-12290.96094"/>
      <inkml:brushProperty name="anchorY" value="-12602.20996"/>
      <inkml:brushProperty name="scaleFactor" value="0.5"/>
    </inkml:brush>
  </inkml:definitions>
  <inkml:trace contextRef="#ctx0" brushRef="#br0">0 246 1008,'0'0'0,"7"-5"0,10-5-210,26-12 158,30-8 54,21-5-18,16-1 7,9 3-73,7 3 21,5 4-193,-24 8-92</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7:37.682"/>
    </inkml:context>
    <inkml:brush xml:id="br0">
      <inkml:brushProperty name="width" value="0.05" units="cm"/>
      <inkml:brushProperty name="height" value="0.05" units="cm"/>
      <inkml:brushProperty name="color" value="#AE198D"/>
      <inkml:brushProperty name="inkEffects" value="galaxy"/>
      <inkml:brushProperty name="anchorX" value="-16441.97461"/>
      <inkml:brushProperty name="anchorY" value="-15274.29883"/>
      <inkml:brushProperty name="scaleFactor" value="0.5"/>
    </inkml:brush>
  </inkml:definitions>
  <inkml:trace contextRef="#ctx0" brushRef="#br0">30 78 1320,'0'-2'2292,"-1"-3"-1862,0-1 574,-2-2-459,-1-3-391,0 0 32,0 0-184,1 2 16,0 1-128,1 4-643,0 2-873,-1 2 386</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7:37.327"/>
    </inkml:context>
    <inkml:brush xml:id="br0">
      <inkml:brushProperty name="width" value="0.05" units="cm"/>
      <inkml:brushProperty name="height" value="0.05" units="cm"/>
      <inkml:brushProperty name="color" value="#AE198D"/>
      <inkml:brushProperty name="inkEffects" value="galaxy"/>
      <inkml:brushProperty name="anchorX" value="-14134.13477"/>
      <inkml:brushProperty name="anchorY" value="-13373.24512"/>
      <inkml:brushProperty name="scaleFactor" value="0.5"/>
    </inkml:brush>
  </inkml:definitions>
  <inkml:trace contextRef="#ctx0" brushRef="#br0">1 180 1812,'0'-3'3060,"2"-4"-2141,0-2 905,1-5-880,1-2-392,0-1-564,0-1 64,0 2-124,-1 2 34,-1 1 28,-1 3-116,0 2 159,0 0 48,-1 1-109,0 1 46,0 0 9,0 3 64,-1 0-115,1 2-144,2 1-1044,1 2 1178,4 1-268,4 2-280,6 2-841,4 2-11,5 0-182,2 0-14,-4-1 1085</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7:37.519"/>
    </inkml:context>
    <inkml:brush xml:id="br0">
      <inkml:brushProperty name="width" value="0.05" units="cm"/>
      <inkml:brushProperty name="height" value="0.05" units="cm"/>
      <inkml:brushProperty name="color" value="#AE198D"/>
      <inkml:brushProperty name="inkEffects" value="galaxy"/>
      <inkml:brushProperty name="anchorX" value="-15319.97852"/>
      <inkml:brushProperty name="anchorY" value="-14262.62793"/>
      <inkml:brushProperty name="scaleFactor" value="0.5"/>
    </inkml:brush>
  </inkml:definitions>
  <inkml:trace contextRef="#ctx0" brushRef="#br0">12 28 1872,'-1'-1'1584,"0"-2"-994,-1 0 144,0-2-620,-1 0 170,1 1-324,1 1-145,1 1-228,3 1 125,4 2 206,8 2 62,9 2-1006,12 2-968,-3-1 971</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7:37.875"/>
    </inkml:context>
    <inkml:brush xml:id="br0">
      <inkml:brushProperty name="width" value="0.05" units="cm"/>
      <inkml:brushProperty name="height" value="0.05" units="cm"/>
      <inkml:brushProperty name="color" value="#AE198D"/>
      <inkml:brushProperty name="inkEffects" value="galaxy"/>
      <inkml:brushProperty name="anchorX" value="-15393.55371"/>
      <inkml:brushProperty name="anchorY" value="-14183.95215"/>
      <inkml:brushProperty name="scaleFactor" value="0.5"/>
    </inkml:brush>
  </inkml:definitions>
  <inkml:trace contextRef="#ctx0" brushRef="#br0">28 45 588,'0'0'0,"-1"-2"864,-2-2 784,0-2-1134,-2-1 64,0-2-532,0 1 12,1 2-508,2 4 106,4 3 246,5 5-538,6 3-1172,0 0 936</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7:38.056"/>
    </inkml:context>
    <inkml:brush xml:id="br0">
      <inkml:brushProperty name="width" value="0.05" units="cm"/>
      <inkml:brushProperty name="height" value="0.05" units="cm"/>
      <inkml:brushProperty name="color" value="#AE198D"/>
      <inkml:brushProperty name="inkEffects" value="galaxy"/>
      <inkml:brushProperty name="anchorX" value="-16416.3418"/>
      <inkml:brushProperty name="anchorY" value="-15181.3623"/>
      <inkml:brushProperty name="scaleFactor" value="0.5"/>
    </inkml:brush>
  </inkml:definitions>
  <inkml:trace contextRef="#ctx0" brushRef="#br0">37 60 1512,'0'0'0,"-2"-2"1632,-2-3-1204,-2-2 442,-1-1-690,0-2 98,0 0-250,4 1-8,5 3-782,10 3 786,22 5-750,31 5-1014,-2 1-51</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7:38.222"/>
    </inkml:context>
    <inkml:brush xml:id="br0">
      <inkml:brushProperty name="width" value="0.05" units="cm"/>
      <inkml:brushProperty name="height" value="0.05" units="cm"/>
      <inkml:brushProperty name="color" value="#AE198D"/>
      <inkml:brushProperty name="inkEffects" value="galaxy"/>
      <inkml:brushProperty name="anchorX" value="-17572.75586"/>
      <inkml:brushProperty name="anchorY" value="-16154.03418"/>
      <inkml:brushProperty name="scaleFactor" value="0.5"/>
    </inkml:brush>
  </inkml:definitions>
  <inkml:trace contextRef="#ctx0" brushRef="#br0">88 47 648,'0'0'0,"-3"-2"432,-6-2-210,-3-2 1054,-5-2-930,-2-1-102,2 0-220,7 3-954,10 4 450,5 1-1485</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6:44.729"/>
    </inkml:context>
    <inkml:brush xml:id="br0">
      <inkml:brushProperty name="width" value="0.035" units="cm"/>
      <inkml:brushProperty name="height" value="0.035" units="cm"/>
    </inkml:brush>
  </inkml:definitions>
  <inkml:trace contextRef="#ctx0" brushRef="#br0">11 36 2316,'-11'-3'5712,"13"-3"-1496,0 4-4121,0 1 0,0-1 0,0 1 0,0 0-1,0 0 1,0 0 0,0 0 0,0 0 0,4-1 0,36-4-129,0 1-1,1 3 0,48 2 0,-39 1 66,174 18 276,-86-3-147,-44-8-31,0 5 0,152 41 0,-225-46-149,-15-4 92,-13-2 320,-1-2-567,0 1 1,-1 0-1,1 1 0,0-1 0,0 1 0,-7 4 0,-26 6-5875,24-11 1713</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7:38.395"/>
    </inkml:context>
    <inkml:brush xml:id="br0">
      <inkml:brushProperty name="width" value="0.05" units="cm"/>
      <inkml:brushProperty name="height" value="0.05" units="cm"/>
      <inkml:brushProperty name="color" value="#AE198D"/>
      <inkml:brushProperty name="inkEffects" value="galaxy"/>
      <inkml:brushProperty name="anchorX" value="-16474.37695"/>
      <inkml:brushProperty name="anchorY" value="-15091.52539"/>
      <inkml:brushProperty name="scaleFactor" value="0.5"/>
    </inkml:brush>
  </inkml:definitions>
  <inkml:trace contextRef="#ctx0" brushRef="#br0">237 84 2460,'0'0'0,"-4"-4"696,-5-4 224,-4-3-638,-8-4-168,-6-1-76,-4 1-136,-3 5 126,-1 6-575,0 8-1752,8 2 744</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7:49.927"/>
    </inkml:context>
    <inkml:brush xml:id="br0">
      <inkml:brushProperty name="width" value="0.05" units="cm"/>
      <inkml:brushProperty name="height" value="0.05" units="cm"/>
      <inkml:brushProperty name="color" value="#AE198D"/>
      <inkml:brushProperty name="inkEffects" value="galaxy"/>
      <inkml:brushProperty name="anchorX" value="-26641.16992"/>
      <inkml:brushProperty name="anchorY" value="-18358.50391"/>
      <inkml:brushProperty name="scaleFactor" value="0.5"/>
    </inkml:brush>
  </inkml:definitions>
  <inkml:trace contextRef="#ctx0" brushRef="#br0">8 19 432,'0'0'0,"0"-1"96,0 0 266,0 0-445,0-1 247,0 1 925,0-1-819,-1 0 216,1 0-138,-1 0 194,0 0-302,1 0-256,0 1-32,-1 5-768,0 1 594,0 3-254,0 2-420,0-2-686</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7:51.735"/>
    </inkml:context>
    <inkml:brush xml:id="br0">
      <inkml:brushProperty name="width" value="0.05" units="cm"/>
      <inkml:brushProperty name="height" value="0.05" units="cm"/>
      <inkml:brushProperty name="color" value="#AE198D"/>
      <inkml:brushProperty name="inkEffects" value="galaxy"/>
      <inkml:brushProperty name="anchorX" value="-25617.49805"/>
      <inkml:brushProperty name="anchorY" value="-17358.78711"/>
      <inkml:brushProperty name="scaleFactor" value="0.5"/>
    </inkml:brush>
  </inkml:definitions>
  <inkml:trace contextRef="#ctx0" brushRef="#br0">29 1 480,'0'0'84,"0"0"163,0 0-307,1 0-57,-1 1 7,0 0 118,-1 0-26,0 0 16,0 0 86,0 0-38,0-1 2,0 0 114,1 0-104,-1 0 36,2 0-108,-1 0 98,0 0-62,1 0-10,-1-1-10,0 1 14,1 0 335,-1 0-404,-1 0 83,1 0-158,0 0 131,0 0-11,0 0 7,0 0 15,0 0-4,-2 2-7,-9 6 7313,9-3-11361,-3 6 1423,0 1 624</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8:50.750"/>
    </inkml:context>
    <inkml:brush xml:id="br0">
      <inkml:brushProperty name="width" value="0.05" units="cm"/>
      <inkml:brushProperty name="height" value="0.05" units="cm"/>
      <inkml:brushProperty name="color" value="#AE198D"/>
      <inkml:brushProperty name="inkEffects" value="galaxy"/>
      <inkml:brushProperty name="anchorX" value="-30825.92578"/>
      <inkml:brushProperty name="anchorY" value="-38883.11719"/>
      <inkml:brushProperty name="scaleFactor" value="0.5"/>
    </inkml:brush>
  </inkml:definitions>
  <inkml:trace contextRef="#ctx0" brushRef="#br0">34 103 684,'0'-2'4648,"-1"-1"-3966,1-2 601,-1-2-695,-1-1-234,0 0 98,-1 0-12,0-1-2,-1 1-92,1 0-42,0 1 90,0 0-20,1 1-440,0 0 223,0 2-183,1 0-353,0 3-419,0 0 120,2 6-3115,-1-2 3003,0 0-602,0 0 470,0-1 930,-1-1-304</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8:50.940"/>
    </inkml:context>
    <inkml:brush xml:id="br0">
      <inkml:brushProperty name="width" value="0.05" units="cm"/>
      <inkml:brushProperty name="height" value="0.05" units="cm"/>
      <inkml:brushProperty name="color" value="#AE198D"/>
      <inkml:brushProperty name="inkEffects" value="galaxy"/>
      <inkml:brushProperty name="anchorX" value="-29775.46875"/>
      <inkml:brushProperty name="anchorY" value="-37783.29297"/>
      <inkml:brushProperty name="scaleFactor" value="0.5"/>
    </inkml:brush>
  </inkml:definitions>
  <inkml:trace contextRef="#ctx0" brushRef="#br0">6 4 1164,'-2'-2'4699,"2"1"-4431,-1 1-256,0 1-1045,0 2 705,1 2 138,0 2-1034,2 3-148,0 0-724</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8:51.708"/>
    </inkml:context>
    <inkml:brush xml:id="br0">
      <inkml:brushProperty name="width" value="0.05" units="cm"/>
      <inkml:brushProperty name="height" value="0.05" units="cm"/>
      <inkml:brushProperty name="color" value="#AE198D"/>
      <inkml:brushProperty name="inkEffects" value="galaxy"/>
      <inkml:brushProperty name="anchorX" value="-28758.45703"/>
      <inkml:brushProperty name="anchorY" value="-36800.21875"/>
      <inkml:brushProperty name="scaleFactor" value="0.5"/>
    </inkml:brush>
  </inkml:definitions>
  <inkml:trace contextRef="#ctx0" brushRef="#br0">45 37 2940,'-1'-1'2328,"0"0"-1637,-1-1 61,-2-1-482,0-1 242,0-1-122,0 1-66,0-1 124,1 2 112,0-1-72,2 2-568,0 0 82,0 1-118,1 3-1284,-1-1 1436,0 0 48,1-1-112,-1 1 197,1-1-2,0 0 89,-1-1-24,1 1-116,0-1 48,0 1-181,0 0 181,-1 0-7,1 0-193,-1 0-34,0 1 42,0-1 21,0 0-251,0 0 320,1 1-96,0-1 33,-1 0 6,1 0-7,0 0 115,1 1-136,-1-1 46,1 0 46,-1 0-88,0 0-55,0 0 93,0-1-29,0 1 9,0 0-86,-1 0 70,1 0-39,0 0-7,-1-1 512,3 4-1859,-1 2 1162,1 0 124,-1 1-10,0 0-326,0 0 182,0 1-420,-1 0-42,-1 1-455,-1 2 51,-1 1-286,0-2-326</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8:54.339"/>
    </inkml:context>
    <inkml:brush xml:id="br0">
      <inkml:brushProperty name="width" value="0.05" units="cm"/>
      <inkml:brushProperty name="height" value="0.05" units="cm"/>
      <inkml:brushProperty name="color" value="#AE198D"/>
      <inkml:brushProperty name="inkEffects" value="galaxy"/>
      <inkml:brushProperty name="anchorX" value="-27698.7793"/>
      <inkml:brushProperty name="anchorY" value="-35834.40625"/>
      <inkml:brushProperty name="scaleFactor" value="0.5"/>
    </inkml:brush>
  </inkml:definitions>
  <inkml:trace contextRef="#ctx0" brushRef="#br0">81 50 2292,'0'-1'2172,"-1"-3"-1147,1-1-79,-1-1-468,0-1-36,1-1-116,-1 2-88,1 1-40,-1 1-222,1 2 0,-1 0-464,0 2 190,0 0-56,1 1 72,-1 0-114,1-1 80,-1 1-54,1 0 434,0 1 109,0 0-114,0 1-61,0 0 76,0 0-90,-1 2 3017,-2-3-5116,-2 0 2313,-2 2-758,-2 4-705,-4 2-67,-4 4-546,2-1-118</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9:15.108"/>
    </inkml:context>
    <inkml:brush xml:id="br0">
      <inkml:brushProperty name="width" value="0.05" units="cm"/>
      <inkml:brushProperty name="height" value="0.05" units="cm"/>
      <inkml:brushProperty name="color" value="#AE198D"/>
      <inkml:brushProperty name="inkEffects" value="galaxy"/>
      <inkml:brushProperty name="anchorX" value="-25849.96094"/>
      <inkml:brushProperty name="anchorY" value="-32879.15234"/>
      <inkml:brushProperty name="scaleFactor" value="0.5"/>
    </inkml:brush>
  </inkml:definitions>
  <inkml:trace contextRef="#ctx0" brushRef="#br0">45 3049 4384,'-1'-3'2413,"-2"-3"-1065,0-2-298,-2-5-498,-1-3 426,0-2-318,0-3-104,1 1-132,1-1 62,2 2-148,0 0-298,1 0 164,1 1-30,0-2 66,1-1-284,1-1 329,0-3-131,1-1-57,2-4-87,2-2 74,1-3 24,2-4-124,2-3 101,2-5 22,3-2 7,1-4-80,2-3-2,1-1 108,2-2-148,1-1 118,1-1-78,2 0 106,1 2-58,1 1-78,1 2 248,-1 2-120,1 2-40,1 1-94,2 2 76,1 0-88,4 0 38,2-1-26,4-1 90,2-1-110,4 0 46,2 0-11,3 0 42,1 1-57,2 0 9,0 3 66,1 1-91,-2 2 16,0 2 8,-1 1 4,1 1-11,-1 1 4,-1 0-1,-2 2 42,-1 1-54,-2 3 18,0 1-6,-1 1 0,0 1-130,1 1 167,1 1-46,0 0 6,2 2-52,1 2 71,1 1-10,2 1-10,1 2-73,3 2 100,1 1-35,3 1-81,3 2 120,4 0 15,3-1-58,4 0-18,3 0 46,-1 0-18,1 1 2,-1 2-98,-1 2 131,-2 2-44,-1 1-27,-1 2 54,-1 2-8,0 1-7,-2 2-145,0 0 191,0 3-51,0 1 4,1 1-40,2 3 57,1 1-20,0 1-49,3 2 68,0 2-19,10 3 6,11 3-69,12 4 90,-1 1-16,-2 2-8,-16-2-129,-15-2 172,-15-2-63,-4 1-31,0 3-14,2 3 71,3 3-66,3 2-146,1 3 196,-2 1-7,0 1 9,-3 1-203,-3 1 276,-2 2-50,-3 1-23,-2 1-38,-2 3 66,-1 1-24,0 4-132,-1 3 176,-2 4-55,0 4 14,-1 3-125,0 4 167,-1 2-42,1 2 6,-1 3 14,-1 2-9,-2 2-7,2 11-44,1 11 58,0 12 50,-3 1-83,-4-4 2,-6-5 26,-2-6 58,-7-5-86,-3-4-54,-5-12 98,-5-11-36,-4-10-16,-3-2 36,-2 3 49,-3 2-74,-3 5 67,-3 2-62,-4 3 144,-4 1-168,-5 2-20,-4 0 77,-5 2 52,-4 1-97,-4 2 36,-5 0 2,-3 1-18,-2 0 118,-5-1-146,-2-1 104,-4-2-88,-3-2 80,-5-4-24,-2-4 139,-4-5-215,-2-5 65,-3-4 69,-11 0-84,-12 1 44,-13 0-68,1-4 102,2-5-116,5-6 92,5-5-56,4-4 58,3-4-86,3-3 26,0-3 42,-1-2-25,1-4-18,0-2-7,0-4 126,-2-4-164,-2-4 96,-3-3-72,-2-3 116,-2-4-132,-1-2 52,-1-5-13,0-2 70,0-4-93,1-2 21,0-2 48,2-2-73,2-2 80,3-1-80,11 3 108,13 2-116,10 4 106,4-1-88,-2-1 40,-1-4-40,-4-2 1,-3-3 8,-3-3-9,-2-4-21,-3-4 34,-1-3 87,0-3-122,2-2 112,1-3-62,3 0 103,3-1-155,4 0 34,4 0 0,4 0-6,3-1-12,3-1 18,3-1 59,4 0-82,2-2 1,4-1 26,1 0 86,3 0-122,4 1-38,1 0 89,3 1-34,2 1-144,1 1 190,1 0-54,0 1 13,3-1-7,0 1 16,3 1 80,2-1-107,2 2-91,3-1 151,2 1-54,2-1-24,2-1 54,3 0-8,2-2-7,3-1-52,2 0 67,4-1-19,3 1 6,3-1-120,4 0 156,3 0-53,3 1-52,4 2 76,2 1-12,2 2 4,1 2-114,0 2 149,0 1-40,2 1 4,2-1-98,2 0 130,6-2-44,4-2 1,4-1-47,4 0 78,2-1-27,3 0-116,1-1 162,1 2-44,0 1 5,0 3-122,-1 1 161,-2 5-40,-2 4 0,-1 3-73,-2 3 100,1 2-35,1 0-2,1 1-38,1 0 66,-2 4-22,-3 1-141,-2 3 192,-1 2-9,-1 1-50,0-1 90,1-1-88,2 1 17,-1-1-197,-1 1 193,-2 2-11,-1 2 0,-1 3-85,-1 2 124,0 2-36,1 1 8,3 3-101,2 0 131,3 3-44,3 0 1,3 3-24,4 1 48,1 1-16,1 2-64,2 2 90,-1 0-30,0 3 10,-1 1-65,0 1 84,-1 2-29,0 2-46,-2 3-54,-2 1 138,-3 2-60,-2 3-62,-3 0 111,-2 3-28,-1 1 9,-1 1-77,-1 2 102,0 1-30,0 1 6,0 1-3,1 1 5,1 0-2,1 2-69,2 0 90,1 2 40,2 1-80,1 1-128,0 1 193,0 2-68,-1 0 23,-3 3-42,-1 1 54,-2 1-18,-3 1-17,-2 2 30,-2 1 45,-1 0-68,-2 2-4,0 0 28,0 1-2,-1 0-9,-1 0-47,-1 0 65,-1-1-23,-3 0-90,-3-1 126,-2 0 47,-3 0-100,-3 2-117,-3 1 186,-1 2-56,-1 2 9,-2 2-24,0 2 35,-2 3 72,-1 1-104,-2 2 22,-3 1 6,-3 0-10,-3 1-72,-5 0 100,-2 1 64,-5 0-114,-2 1-9,-4 0 52,-2 2 75,-2-1-118,-1 1 98,-1 0 26,0-2-120,1-1-16,2-2 56,-1-2-19,0-2 2,0-2-17,-3-2 23,-2-1 6,-3-1-15,-3-1 6,-3 0 87,-3-1-114,-1 0 33,-2-2-7,0-2 68,1-1-89,0-2 58,2-3-46,2-3 82,0-3-94,0-2 44,0-2-14,-1-2 58,-4-1-86,-3 0 28,-3-1 140,-1-2-193,-2-1 176,1-3-165,0-2 174,-1-3-178,-3-1 26,-6-1 14,-20 5-12,-33 5-728,-42 6-160,-35 5-1148,-39 1-3434,28-8-579</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7:53.204"/>
    </inkml:context>
    <inkml:brush xml:id="br0">
      <inkml:brushProperty name="width" value="0.05" units="cm"/>
      <inkml:brushProperty name="height" value="0.05" units="cm"/>
      <inkml:brushProperty name="color" value="#AE198D"/>
      <inkml:brushProperty name="inkEffects" value="galaxy"/>
      <inkml:brushProperty name="anchorX" value="-24572.96875"/>
      <inkml:brushProperty name="anchorY" value="-16385.52148"/>
      <inkml:brushProperty name="scaleFactor" value="0.5"/>
    </inkml:brush>
  </inkml:definitions>
  <inkml:trace contextRef="#ctx0" brushRef="#br0">159 92 516,'9'1'12965,"-9"-1"-12931,1 0 260,0 0-252,0 0 204,0 0-244,-1-1 86,-1 1-72,-1-1-14,-2 0-2,-1-1 1,-1 0-2,-1-2 29,0 0-36,-1 0 22,-2-1-17,1 0 0,-1 0 4,0 0 40,1 0-53,0 0 9,0 0 6,1 0-5,2 1-114,-1 1 149,2 0-40,0 0 4,0 1-24,0 0 35,2 0 2,-1 0-14,1-1-50,0 2 70,1-1-24,0 1-76,0 0 99,1 0-29,0 1 9,1-1-162,0 1 214,-1-1-71,1 1 24,0-1-9,0 1 12,-1 1-5,1-2-40,0 1 54,-1 0-8,1 0-7,0 0-75,0 0 101,0 0 54,1 0-102,-1 0 23,1 0 382,3 4-3742,5 2 1740,9 4-810,11 0-447,-1-2-1218</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7:55.237"/>
    </inkml:context>
    <inkml:brush xml:id="br0">
      <inkml:brushProperty name="width" value="0.05" units="cm"/>
      <inkml:brushProperty name="height" value="0.05" units="cm"/>
      <inkml:brushProperty name="color" value="#AE198D"/>
      <inkml:brushProperty name="inkEffects" value="galaxy"/>
      <inkml:brushProperty name="anchorX" value="-23488.50977"/>
      <inkml:brushProperty name="anchorY" value="-15317.1875"/>
      <inkml:brushProperty name="scaleFactor" value="0.5"/>
    </inkml:brush>
  </inkml:definitions>
  <inkml:trace contextRef="#ctx0" brushRef="#br0">254 179 4496,'0'0'0,"-2"-6"2713,-3-6-1121,0-2-296,-2-7-726,-2-2-86,1 0 66,0 2-370,2 4 104,2 4-324,1 4 52,2 4-312,1 2 174,0 2-26,0 2-26,0-1-42,0 1 124,0 0 91,0 0-199,-1-1 256,1 0 61,-1 0 57,0 0-140,1 0 298,0 0-208,0 0-131,0 0 113,1 0 608,-4-2-750,0-1 34,0 0-68,0 1 96,0 0-33,1 1 11,0 1-5,1-1 7,1 1-3,-1 0-4,1 1 7,0-2 2,0 1-6,0 0-81,-1-1 519,-2 1-505,0 0 58,0 1-12,0-1 29,0 0 0,0 1-8,0-1 73,2 0-91,-1 0 86,0-1-82,1 1-13,0 0 39,0 0 13,0 0-22,-1 0 1,0-1 13,0 1-19,1 0-50,-1 0 70,0 0-10,1 0-10,0 0-45,0 0 63,-1 0-21,1 0 12,0 1-7,-1-1 17,0 0-19,-1 0 34,0 0-38,-1-1 26,0 2-13,0-1-1,0 0 48,-1 1-66,0-2 21,0 1-16,-1 0 12,0 0-14,1 0-122,0 0 170,0 0-51,0 1 12,1-1 17,-1 0 23,1 0-34,1 0-2,-1-1 0,1 1 3,-1 0-7,1-1 59,1 1-73,-1 0 34,0 0-21,0 0 18,1 0-5,0 0 114,0 0-158,1 0-4,0 0 54,0 0-24,1 0-10,-1 0 23,1 0 62,0 0-87,1 1-912,1 0 226,0 2-198,1 2-424,2 3-1374,2 2-909,0-1 1047</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6:46.257"/>
    </inkml:context>
    <inkml:brush xml:id="br0">
      <inkml:brushProperty name="width" value="0.035" units="cm"/>
      <inkml:brushProperty name="height" value="0.035" units="cm"/>
    </inkml:brush>
  </inkml:definitions>
  <inkml:trace contextRef="#ctx0" brushRef="#br0">1 11 2700,'-1'-1'65,"1"1"-1,0 0 0,0-1 0,0 1 1,0 0-1,0-1 0,0 1 1,0 0-1,0-1 0,0 1 1,1-1-1,-1 1 0,0 0 1,0-1-1,0 1 0,0 0 1,0 0-1,1-1 0,-1 1 0,0 0 1,0-1-1,0 1 0,1 0 1,-1 0-1,0-1 0,1 1 1,-1 0-1,0 0 0,0 0 1,1-1-1,-1 1 0,0 0 0,1 0 1,-1 0-1,0 0 0,1 0 1,-1 0-1,0 0 0,1 0 1,-1 0-1,1 0 0,18 7 479,15 19 664,-4-2-841,0-2 1,1 0 0,0-2 0,2-2 0,1-1-1,0-1 1,1-2 0,37 10 0,-56-19-340,121 31 923,14 1-140,-3-1-521,-126-32-272,-10-1 81,1 0 0,23 0 0,-38-3-48,0-1-1,0 1 1,0 0 0,0-1-1,0 0 1,0 1 0,0-1-1,0 0 1,1 0 0,-1 0-1,0 0 1,0 0 0,1-1-1,-1 1 1,1 0 0,-1-1-1,1 1 1,0-1 0,-1 0-1,1 1 1,0-1 0,0 0-1,0 0 1,0 0 0,0 0-1,1 0 1,-1 0 0,0-3-1,1 4-77,-1-1-1,1 1 1,-1 0 0,0 0-1,1-1 1,-1 1-1,0 0 1,0 0-1,0 0 1,0 0-1,0 0 1,0 0 0,0 0-1,0 0 1,0 1-1,0-1 1,0 0-1,-1 1 1,1-1 0,0 0-1,-1 1 1,1 0-1,0-1 1,-1 1-1,1 0 1,-2-1-1,-40 6-395,19-2 629,19-2-309,1 0 1,-1 0-1,1 0 1,0 1-1,-1-1 1,1 1-1,0 0 1,0 0-1,0 0 1,0 1-1,-4 4 1,-47 40 131,39-32-86,-99 92 377,-172 209 1,275-303-183,0 0-46,12-13-25,0 0 0,0 0 0,1 0 0,-1 0 0,0 0 0,0 0 0,0 0 0,0 0 0,0 0 0,0 0 0,0 0 0,0 0 0,0 0 0,0 0 0,1 0 0,-1 0 0,0 0 0,0 0 0,0 0 0,0 0 0,0 0 0,0 0 0,0 1 0,0-1 0,0 0 0,0 0 0,0 0 0,0 0 0,0 0 0,0 0 0,0 0 0,0 0 0,0 0 0,0 0 0,0 0 0,0 1 0,0-1 0,1 0 236,-1-1-312,-1 1-1,1-1 0,0 1 0,-1-1 0,1 1 0,0-1 0,0 1 0,-1-1 1,1 1-1,0-1 0,0 1 0,0-1 0,0 1 0,0-1 0,0 0 0,-1 1 1,1-1-1,1 1 0,-1-1 0,0 1 0,0-1 0,0 1 0,0-1 0,0 1 0,0-1 1,1 1-1,-1-1 0,0 1 0,0-1 0,1 1 0,-1-1 0,0 1 0,1-1 1,-1 1-1,0-1 0,1 1 0,-1 0 0,1-1 0,-1 1 0,1 0 0,-1 0 1,1-1-1,-1 1 0,1 0 0,-1 0 0,2-1 0,33-1-6162,-18 2 4623,7-3-2605</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7:57.532"/>
    </inkml:context>
    <inkml:brush xml:id="br0">
      <inkml:brushProperty name="width" value="0.05" units="cm"/>
      <inkml:brushProperty name="height" value="0.05" units="cm"/>
      <inkml:brushProperty name="color" value="#AE198D"/>
      <inkml:brushProperty name="inkEffects" value="galaxy"/>
      <inkml:brushProperty name="anchorX" value="-23292.57422"/>
      <inkml:brushProperty name="anchorY" value="-15126.08594"/>
      <inkml:brushProperty name="scaleFactor" value="0.5"/>
    </inkml:brush>
  </inkml:definitions>
  <inkml:trace contextRef="#ctx0" brushRef="#br0">0 13 480,'0'0'0,"1"1"420,2-1 14,-1 1 1102,2-1-510,1-1-136,0 0-137,0-1-229,0 0-158,-1-1-300,-1 1-34,0 0-32,-1 1-178,0 1 74,-1 1 10,-2 1-919,-3 3-349,-7 3-822,1-1 664</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7:59.380"/>
    </inkml:context>
    <inkml:brush xml:id="br0">
      <inkml:brushProperty name="width" value="0.05" units="cm"/>
      <inkml:brushProperty name="height" value="0.05" units="cm"/>
      <inkml:brushProperty name="color" value="#AE198D"/>
      <inkml:brushProperty name="inkEffects" value="galaxy"/>
      <inkml:brushProperty name="anchorX" value="-25392.22461"/>
      <inkml:brushProperty name="anchorY" value="-17158.03711"/>
      <inkml:brushProperty name="scaleFactor" value="0.5"/>
    </inkml:brush>
  </inkml:definitions>
  <inkml:trace contextRef="#ctx0" brushRef="#br0">317 108 336,'-2'-2'3924,"1"0"-3118,0-1-73,0-1-81,-1 1-128,1 0-252,1 1-32,-1 1-150,1 1-86,-1 2 1622,1-2-1486,1 0-64,-1 0-10,0-1-77,0 1 23,0 0-97,0-1-35,-2 4 112,-1 0 30,-1 1 77,0-1-117,-1 0 34,1-1-16,0 0-13,-1-1 12,0 1 1,1-2 139,0 1-170,1-1 147,0 0-45,1-1-71,0 1 80,1 0-98,-1-1 135,1 0-147,0 0 45,-1 1-15,1-1-5,0 0 2,-1 1 4,1-1 7,-1 0-10,1 0-53,-1 0 66,0 1-17,0 0-51,0-1 3,-1 1 66,0 0-22,0 0 10,-1 0 0,0 0 5,1 0-7,0 0 17,0 0 23,1 0 64,-1 0-119,1 0 115,-1 0-65,1 0-37,1-1-2,-1 1 1,1-1-9,1 0-39,-1 0-73,1 1 149,0 0-97,-1 0-9,1 1-37,-1-1 146,1-1-55,0 1-1,0 0 38,0 0 43,0 0 12,0 0-73,0 0 100,0-1 91,0 1-113,0 0 106,0 0-60,0-1-123,0 0 29,-1 0 37,0 1-59,-1-1 15,0 0-13,1 0 10,-2 0-12,1 0-95,0 1 125,0-1-51,0 0-3,0 1 28,0-2-4,0 1 1,-1 0-41,1 0 54,-1 0-9,1 0-5,0 0-39,0 1 53,1 0-18,-1 0-50,1-1 72,1 1 27,-1 0-1,1 0 5,0 0-55,0 0 25,0 0-10,-1 0-4,1 0 63,-1-1 42,0 1-135,0-1-2,-1 0 43,1 1-7,-1-2 59,1 2-84,0-1 84,-1 0-31,1 0-37,0 1 88,-1-1 46,1 1-156,0-1 128,0 0-43,-1 0 81,1 0-174,-1-1 166,0 1-54,-1-1 25,0-1-119,0 2 166,0-1-36,-1 0-71,1 1 27,-1-1-12,0 1 56,1-1-133,-1 1 33,0-1 97,1 1-145,0 0 76,0 0-52,1 0 96,0 0-107,0 0 34,1 0-16,0 0 2,0 1-99,1 0 126,0 0-42,-1 0 14,1 0-61,0 0 79,-1 0 29,1 0-63,0 0 29,-1 0 37,1 0-64,0 0 30,-1 0-18,1 0 17,-1-1-19,0 1-45,1 0 63,-1-1-21,0 1 7,1 0-112,0 0 144,-1 0 6,1 0-16,0-1 46,0 1-68,0 0 104,-1 0-88,1-1-14,-1 1 4,0-1 22,-1 1-27,0 0 1,0-1 8,-1 0-12,1-1 17,-1 1-19,0-1 62,0-1-74,0 1-9,-1 0 35,1 0 27,-1 0-49,1 0 13,0 0 1,0 0-8,1 1-90,1 0 123,-1 0-97,2 0-82,2 2-654,1 4-164,1 3-1616,1 4-2610,0 0 3165</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7:41.111"/>
    </inkml:context>
    <inkml:brush xml:id="br0">
      <inkml:brushProperty name="width" value="0.05" units="cm"/>
      <inkml:brushProperty name="height" value="0.05" units="cm"/>
      <inkml:brushProperty name="color" value="#AE198D"/>
      <inkml:brushProperty name="inkEffects" value="galaxy"/>
      <inkml:brushProperty name="anchorX" value="-15222.0625"/>
      <inkml:brushProperty name="anchorY" value="-14002.83301"/>
      <inkml:brushProperty name="scaleFactor" value="0.5"/>
    </inkml:brush>
  </inkml:definitions>
  <inkml:trace contextRef="#ctx0" brushRef="#br0">3 388 2388,'0'-1'2904,"-1"0"-2127,1-1 159,-1 0-456,0 0-68,1 0-464,1 0 4,0 0-242,2 1-96,1-1-46,5-2 430,7-1-48,10-2 52,12-4 120,23-5-100,29-8 64,32-7-4,19-6-98,14-1 16,7 0-1,-2 0-14,-7 4-275,-9 3 372,-13 7-40,-24 7 18,-23 6 54,-21 6-138,-13 5 0,-11 4-1659,-10 3-23,-10 2-96,-7-1 145</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7:41.442"/>
    </inkml:context>
    <inkml:brush xml:id="br0">
      <inkml:brushProperty name="width" value="0.05" units="cm"/>
      <inkml:brushProperty name="height" value="0.05" units="cm"/>
      <inkml:brushProperty name="color" value="#AE198D"/>
      <inkml:brushProperty name="inkEffects" value="galaxy"/>
      <inkml:brushProperty name="anchorX" value="-18054.52539"/>
      <inkml:brushProperty name="anchorY" value="-14659.11621"/>
      <inkml:brushProperty name="scaleFactor" value="0.5"/>
    </inkml:brush>
  </inkml:definitions>
  <inkml:trace contextRef="#ctx0" brushRef="#br0">2 250 4704,'0'-2'2221,"-1"-2"-883,1-1-182,0-1-1248,5-2 266,6 0-1220,13-3 1019,23-4-39,31-6-165,30-3 274,14-1-67,7 1 18,2 2-11,0 1 21,-3 3 358,-6 3-158,-7 4-170,-8 4 116,-18 5-64,-18 3 152,-16 2 56,-10 4-358,-7 1-26,-8 2-1074,-8 0-178,-8-1-77,-9-1 791,-9-2-444,-10-1-650,-1-1-356</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7:41.797"/>
    </inkml:context>
    <inkml:brush xml:id="br0">
      <inkml:brushProperty name="width" value="0.05" units="cm"/>
      <inkml:brushProperty name="height" value="0.05" units="cm"/>
      <inkml:brushProperty name="color" value="#AE198D"/>
      <inkml:brushProperty name="inkEffects" value="galaxy"/>
      <inkml:brushProperty name="anchorX" value="-20663.63086"/>
      <inkml:brushProperty name="anchorY" value="-15497.14258"/>
      <inkml:brushProperty name="scaleFactor" value="0.5"/>
    </inkml:brush>
  </inkml:definitions>
  <inkml:trace contextRef="#ctx0" brushRef="#br0">76 244 924,'0'0'0,"-4"0"1920,-4 0-574,-2-1 53,-5 0-275,1 0-218,1 0-852,4 0 50,6 1-682,7-2 54,10 0 637,14-3 236,27-4 27,33-8-260,35-7 82,19-4-222,11-3 120,-1-1-60,-9 3 84,-23 5-88,-25 6-22,-24 7 113,-15 5-155,-14 6-413,-15 3-1747,-16 4 1123,-11-7 1034,0 1 0,0-1 0,-1 1 0,1-1 0,0 1 0,0-1-1,0 1 1,-1 0 0,1-1 0,0 0 0,-1 1 0,1-1 0,0 1 0,-1-1-1,1 1 1,-1-1 0,1 0 0,0 1 0,-1-1 0,1 0 0,-1 1-1,0-1 1,-39 18-925,-37 5-26,-35 5 683,-18 0 279,-9-5 123,1-5 413,6-8 1046,11-7 377,20-5-275,21-4-256,22-3 392,13-1-792,13 0-710,14 0-216,18 10-114,0 0 1,-1 0-1,1 0 1,0-1-1,0 1 0,0 0 1,-1 0-1,1 0 0,0-1 1,0 1-1,0 0 0,-1 0 1,1 0-1,0-1 0,0 1 1,0 0-1,0 0 1,0-1-1,0 1 0,0 0 1,0-1-1,0 1 0,0 0 1,-1 0-1,1-1 0,0 1 1,1 0-1,-1-1 1,0 1-1,0 0 0,0 0 1,0-1-1,25-6-32,46-1 12,60-4 304,41-1-56,29-1-74,21 1 4,15 2-136,11 4-990,6 5-1462,-4 2-2040,-49 1 1532</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8:04.457"/>
    </inkml:context>
    <inkml:brush xml:id="br0">
      <inkml:brushProperty name="width" value="0.05" units="cm"/>
      <inkml:brushProperty name="height" value="0.05" units="cm"/>
      <inkml:brushProperty name="color" value="#AE198D"/>
      <inkml:brushProperty name="inkEffects" value="galaxy"/>
      <inkml:brushProperty name="anchorX" value="-24078.2207"/>
      <inkml:brushProperty name="anchorY" value="-16073.1084"/>
      <inkml:brushProperty name="scaleFactor" value="0.5"/>
    </inkml:brush>
  </inkml:definitions>
  <inkml:trace contextRef="#ctx0" brushRef="#br0">14 51 7869,'-1'-2'2568,"-1"-3"-1372,0 0 98,-1-3-434,1 0-132,1 1-204,-1 0-8,2 3-522,-1 1 68,1 2-332,0 2 196,0 1 36,0 4 28,0 3 270,1 4-168,-1 6-46,1 5-38,-1 6-56,0 3 64,0 5-28,2 3 13,0 1-128,2 0-75,0-2-98,2-1-222,2-1-228,0-2-136,0-3-366,0 0-1192,0-2-2052,-3-7-206</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8:04.832"/>
    </inkml:context>
    <inkml:brush xml:id="br0">
      <inkml:brushProperty name="width" value="0.05" units="cm"/>
      <inkml:brushProperty name="height" value="0.05" units="cm"/>
      <inkml:brushProperty name="color" value="#AE198D"/>
      <inkml:brushProperty name="inkEffects" value="galaxy"/>
      <inkml:brushProperty name="anchorX" value="-25145.14063"/>
      <inkml:brushProperty name="anchorY" value="-17613.32031"/>
      <inkml:brushProperty name="scaleFactor" value="0.5"/>
    </inkml:brush>
  </inkml:definitions>
  <inkml:trace contextRef="#ctx0" brushRef="#br0">394 334 8373,'0'0'0,"0"-4"1944,-2-7-1400,2-2 36,1-9-530,5-5 2,9-6-434,10-3 214,12-1 38,11 0-20,10 2 4,10 5 18,6 5 50,4 9 84,1 9 344,-2 11-62,-59-1-244,-1 1 0,21 7-1,-24-6-41,-1 1 0,26 15 0,-27-11 49,-1-2 0,0 2 0,17 18 0,-19-13-18,1-1 0,-1 1 0,12 25 0,-13-17-5,1 0 1,7 40-1,-10-31 81,4 59 0,-10-56-49,-6 59 0,3-58 23,-12 43 0,8-49-20,-13 36 0,13-45 61,-18 33 0,16-37-72,0-2 0,-14 17 0,-27 22 262,31-38-256,-29 19 0,-41 12 218,-19-7 6,-8-12-2,-2-15 148,4-13 16,80-3-94,-40-8 0,-16-12-92,17-5 32,17-3-106,9-8-174,8-7 12,8-9-242,25 36 153,1 2 0,-5-20-1,8 13-24,0 1-1,0-25 0,6 18-27,9-54 0,-4 49-141,20-51 0,-14 50-149,30-49 0,-24 50-560,37-44 0,-33 49-137,44-40 0,-38 42-974,42-29 1,16-4-3842</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8:05.504"/>
    </inkml:context>
    <inkml:brush xml:id="br0">
      <inkml:brushProperty name="width" value="0.05" units="cm"/>
      <inkml:brushProperty name="height" value="0.05" units="cm"/>
      <inkml:brushProperty name="color" value="#AE198D"/>
      <inkml:brushProperty name="inkEffects" value="galaxy"/>
      <inkml:brushProperty name="anchorX" value="-26247.72852"/>
      <inkml:brushProperty name="anchorY" value="-18313.83984"/>
      <inkml:brushProperty name="scaleFactor" value="0.5"/>
    </inkml:brush>
  </inkml:definitions>
  <inkml:trace contextRef="#ctx0" brushRef="#br0">1 111 3808,'0'0'0,"1"-4"2269,1-5-715,1-2-118,3-6-458,1-2-520,2 1-214,1 1-232,1 6 22,4 7-34,2 9 252,3 14-268,5 15 316,4 26 48,1 33-36,-3 34 70,-6 15-198,-7 7-124,-7-6-30,-6-10 102,-4-23-161,-2-23 60,0-21-21,-1-13 2,1-9 168,0-8-34,1-8-22,0-8 112,2-7 274,0-6 682,3-14-1312,2-8 116,2-13-258,4-12 204,4-14 43,7-22-182,7-20 247,0 1-76,-2 9 26,-1 6-98,-2 11 28,-2 12 14,-4 13-50,-2 15-418,-1 13 286,-1 13 198,1 13 6,3 14 34,1 14 151,1 14 30,0 11-167,0 19 16,-2 17 114,-2-5 28,-4-8-212,-2-5 56,-1-7-488,0-7-94,0-6 54,1-8-244,0-11-594,0-9-624,2-12 620,2-13-56,2-15-869,-2-5-1337</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8:05.793"/>
    </inkml:context>
    <inkml:brush xml:id="br0">
      <inkml:brushProperty name="width" value="0.05" units="cm"/>
      <inkml:brushProperty name="height" value="0.05" units="cm"/>
      <inkml:brushProperty name="color" value="#AE198D"/>
      <inkml:brushProperty name="inkEffects" value="galaxy"/>
      <inkml:brushProperty name="anchorX" value="-27969.54492"/>
      <inkml:brushProperty name="anchorY" value="-20763.15625"/>
      <inkml:brushProperty name="scaleFactor" value="0.5"/>
    </inkml:brush>
  </inkml:definitions>
  <inkml:trace contextRef="#ctx0" brushRef="#br0">172 67 396,'0'-4'3796,"0"-4"-1390,0-1-275,0-2-651,-1 2-1634,1 4-230,-2 8 307,-2 10 61,-3 12 175,-2 13 65,-2 12-94,-1 8-128,2 6 34,3 2-52,4-3-48,7-5 82,7-7 98,6-10 44,6-8 264,5-10 116,3-9 56,0-8-50,0-9 54,-2-9-72,-2-8-120,-2-9-234,-3-9 56,-3-9-122,-4-7-27,-5-6-77,-6-3 151,-6-1 57,-7 4-138,-7 5-74,-5 10 9,-4 9-174,-3 12-279,-4 10 98,-4 12 44,-5 11 60,-1 10-318,-2 11-390,3 6-562,4 6-428,9 2-260,9 0-911,7-9-209</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8:06.241"/>
    </inkml:context>
    <inkml:brush xml:id="br0">
      <inkml:brushProperty name="width" value="0.05" units="cm"/>
      <inkml:brushProperty name="height" value="0.05" units="cm"/>
      <inkml:brushProperty name="color" value="#AE198D"/>
      <inkml:brushProperty name="inkEffects" value="galaxy"/>
      <inkml:brushProperty name="anchorX" value="-26782.5"/>
      <inkml:brushProperty name="anchorY" value="-19940.74023"/>
      <inkml:brushProperty name="scaleFactor" value="0.5"/>
    </inkml:brush>
  </inkml:definitions>
  <inkml:trace contextRef="#ctx0" brushRef="#br0">201 171 5420,'-3'-3'6716,"2"2"-6033,-1-1-483,-3 3-756,-3 5 548,-5 6-30,-6 9 444,-5 8-264,-3 6-156,0 4 10,2 2-152,4 2 72,5-1-30,8-2 132,6-3-22,8-4 126,6-5-156,7-7-60,5-6-182,3-9 348,4-8-74,0-8 158,1-9-16,-3-5 0,-2-3 20,-4 0 22,-6 3 274,-5 6-188,-5 5-306,-3 6-20,-3 4-568,-2 4 518,2 4 24,0 4 60,3 4-41,3 3 80,5 4 61,3 1 12,5 1-38,5 0 30,5-3 116,5-3-118,2-4 154,4-6-16,0-5 78,0-8-114,-2-6 220,-3-7-122,-4-7 28,-4-7-32,-5-7-36,-5-8-118,-6-6-68,-5-6-46,-5-1 12,-7 0-30,-5 4 16,-6 7-90,-5 11-212,-6 11-406,24 28 564,0-1-1,0 0 1,0 1 0,-1-1-1,1 1 1,-1 0-1,1 0 1,-5-1-1,2 2-82,1 0 0,0 0 0,0 0 0,-1 0-1,1 1 1,-7 1 0,1 2-308,0-1 0,0 2 0,-11 5 0,-42 29-4052,-6 15-266,11-5 4959</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6:51.134"/>
    </inkml:context>
    <inkml:brush xml:id="br0">
      <inkml:brushProperty name="width" value="0.035" units="cm"/>
      <inkml:brushProperty name="height" value="0.035" units="cm"/>
    </inkml:brush>
  </inkml:definitions>
  <inkml:trace contextRef="#ctx0" brushRef="#br0">2 0 480,'-1'7'5485,"5"2"-3306,11 10-3992,-8-13-186</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8:06.897"/>
    </inkml:context>
    <inkml:brush xml:id="br0">
      <inkml:brushProperty name="width" value="0.05" units="cm"/>
      <inkml:brushProperty name="height" value="0.05" units="cm"/>
      <inkml:brushProperty name="color" value="#AE198D"/>
      <inkml:brushProperty name="inkEffects" value="galaxy"/>
      <inkml:brushProperty name="anchorX" value="-28000.67773"/>
      <inkml:brushProperty name="anchorY" value="-20954.07813"/>
      <inkml:brushProperty name="scaleFactor" value="0.5"/>
    </inkml:brush>
  </inkml:definitions>
  <inkml:trace contextRef="#ctx0" brushRef="#br0">25 254 9129,'0'0'2280,"0"2"-2240,1-1 220,0 3-1222,1 3 890,2 5 16,1 8 8,2 6 172,-1 7-90,0 7 160,-2 5-128,-2 3 84,-2 0-94,-2-2 68,-2-5-8,-1-7 2,-1-7 58,0-8 152,-1-8 128,0-7-402,0-9-22,-1-8-276,2-12 40,2-10 120,4-11 66,4-11 4,4-6 7,5-3 9,3 1-17,3 5-37,1 10 66,0 9 160,0 12-142,1 10-16,1 10 188,2 10 176,2 10-364,1 9 14,1 8-18,-3 7-11,-2 5 124,-6 3-147,-4 0 120,-5-1-22,-5-4 2,-2-6-86,-3-6 169,0-7-21,0-7 235,1-5 39,1-6 18,1-6-503,4-6 144,2-9-171,5-10 0,5-11 111,3-9-28,4-8 88,2-2-94,0 0-48,-1 5-6,-3 6 7,-2 10-6,-4 11-180,-4 9 192,-1 9 46,-2 9-2,0 7 17,1 8 14,-1 6 67,2 8 24,0 5-72,0 6 68,-1 4-120,0 4-456,-1 1 28,1 1-364,1 0-510,0-4-1222,2-3-288,1-7-1383,-2-9 3012</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8:07.234"/>
    </inkml:context>
    <inkml:brush xml:id="br0">
      <inkml:brushProperty name="width" value="0.05" units="cm"/>
      <inkml:brushProperty name="height" value="0.05" units="cm"/>
      <inkml:brushProperty name="color" value="#AE198D"/>
      <inkml:brushProperty name="inkEffects" value="galaxy"/>
      <inkml:brushProperty name="anchorX" value="-29757.32813"/>
      <inkml:brushProperty name="anchorY" value="-22241.23242"/>
      <inkml:brushProperty name="scaleFactor" value="0.5"/>
    </inkml:brush>
  </inkml:definitions>
  <inkml:trace contextRef="#ctx0" brushRef="#br0">335 47 1680,'-1'-2'5349,"0"-3"-4337,0-1 834,-2-3-518,-1 0-656,-2 1-516,-2 2-86,-3 4-196,-5 6 109,-6 7 13,-5 9 9,-6 8 47,-2 6-66,-2 6-118,3 1 60,3 2-14,5-3 0,6-4 100,8-4-37,6-5 25,5-7-101,5-6 127,5-7 415,3-8-83,3-6-253,3-7 79,3-6-82,1-4-4,0-1-2,-1 0 82,-2 3 102,-2 4-150,-3 4-142,1 5-4,-2 5-58,1 4-120,0 5 128,2 6-18,-1 5 6,0 5-150,-1 6-12,-3 4-132,-2 5-210,-4 3-692,-3 2-1138,-4 0-1443,-1-8-323</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8:07.612"/>
    </inkml:context>
    <inkml:brush xml:id="br0">
      <inkml:brushProperty name="width" value="0.05" units="cm"/>
      <inkml:brushProperty name="height" value="0.05" units="cm"/>
      <inkml:brushProperty name="color" value="#AE198D"/>
      <inkml:brushProperty name="inkEffects" value="galaxy"/>
      <inkml:brushProperty name="anchorX" value="-28738.47852"/>
      <inkml:brushProperty name="anchorY" value="-21692.59375"/>
      <inkml:brushProperty name="scaleFactor" value="0.5"/>
    </inkml:brush>
  </inkml:definitions>
  <inkml:trace contextRef="#ctx0" brushRef="#br0">0 139 5180,'1'-1'4217,"0"-1"-3814,2 0 152,0 0-445,3 0-86,1 3 326,3 3-16,2 4 54,2 5 4,2 5-150,0 7-68,-1 4 10,-3 5-72,-3 4-68,-5 2 100,-4 0-36,-4-1 40,-4-4-8,-2-5 4,0-5 112,0-7-18,1-6 264,2-5-28,2-7-214,0-5-276,3-6 66,1-7-64,3-7-38,3-10-32,4-8 95,5-6-27,3-6-40,3-2 71,2 2-149,-1 4 30,0 6-98,0 9 162,-1 9 18,-1 7-28,0 9-94,0 8 173,0 7-104,0 7-9,-1 6 104,-1 6 92,-1 5-92,-3 5-18,-1 3 6,-3 2-386,-3 2-200,-2-1-428,-1-1-710,-3-3-1084,0-3-865,-1-8-593</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8:08.069"/>
    </inkml:context>
    <inkml:brush xml:id="br0">
      <inkml:brushProperty name="width" value="0.05" units="cm"/>
      <inkml:brushProperty name="height" value="0.05" units="cm"/>
      <inkml:brushProperty name="color" value="#AE198D"/>
      <inkml:brushProperty name="inkEffects" value="galaxy"/>
      <inkml:brushProperty name="anchorX" value="-30176.45898"/>
      <inkml:brushProperty name="anchorY" value="-22967.23438"/>
      <inkml:brushProperty name="scaleFactor" value="0.5"/>
    </inkml:brush>
  </inkml:definitions>
  <inkml:trace contextRef="#ctx0" brushRef="#br0">50 4 6105,'0'-1'2964,"-2"0"-1904,0 0-445,-2 0-555,0 3-483,-2 2 231,-1 4 90,-1 3 76,1 3 12,1 3-2,2 2 11,4-1 5,5-1 83,3-3 201,4-3 158,5-6-196,5-6 22,6-6-120,2-6-46,3-6-38,1-3 16,-2-2-24,-2 3-8,-4 3 296,-3 7-170,1 10 52,1 11-120,2 13-54,3 15-48,2 24 242,-1 29-188,-5 30 122,-8 13-144,-8 1 40,-7-16-16,-4-20 28,-3-22 104,-4-13-182,-3-10 186,-3-7 152,-3-10 154,-5-8 30,-4-9 26,-4-10-94,-4-10-53,-4-12-201,-2-12 118,-1-12-176,0-12-66,2-10-14,4-9-64,5-6 72,6-4-99,8-1 20,7 1-110,8 5-14,8 5-101,8 6-132,9 7-209,7 8-457,9 8-366,7 8-440,6 9-750,4 6-1671,-10 7-1160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8:08.393"/>
    </inkml:context>
    <inkml:brush xml:id="br0">
      <inkml:brushProperty name="width" value="0.05" units="cm"/>
      <inkml:brushProperty name="height" value="0.05" units="cm"/>
      <inkml:brushProperty name="color" value="#AE198D"/>
      <inkml:brushProperty name="inkEffects" value="galaxy"/>
      <inkml:brushProperty name="anchorX" value="-31507.85742"/>
      <inkml:brushProperty name="anchorY" value="-24190.21875"/>
      <inkml:brushProperty name="scaleFactor" value="0.5"/>
    </inkml:brush>
  </inkml:definitions>
  <inkml:trace contextRef="#ctx0" brushRef="#br0">356 6 8233,'0'0'0,"-3"-2"1584,-4 0-210,-1 0-1578,-6 3 438,-6 3-654,-5 8 260,-5 7 40,-2 9-34,-2 10-4,3 7 76,3 8 32,7 6 50,5 5-8,8 3 92,5 2-99,5-1 25,3-1 0,3-4 100,1-6-132,0-6 106,-2-9-5,-1-8 43,-3-8 6,-2-9 254,-2-7 42,-2-4-10,-4-4-162,-2-2-34,-4-1-44,-2-2-140,-2-2-22,0-2-97,1-2-365,2-2-785,4-5-1259,7-5-1293,2 1-893</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8:08.745"/>
    </inkml:context>
    <inkml:brush xml:id="br0">
      <inkml:brushProperty name="width" value="0.05" units="cm"/>
      <inkml:brushProperty name="height" value="0.05" units="cm"/>
      <inkml:brushProperty name="color" value="#AE198D"/>
      <inkml:brushProperty name="inkEffects" value="galaxy"/>
      <inkml:brushProperty name="anchorX" value="-30136.44727"/>
      <inkml:brushProperty name="anchorY" value="-23977.51367"/>
      <inkml:brushProperty name="scaleFactor" value="0.5"/>
    </inkml:brush>
  </inkml:definitions>
  <inkml:trace contextRef="#ctx0" brushRef="#br0">28 77 5376,'0'0'5381,"0"1"-5155,-1 0-32,0 1-962,0 3 984,-2 3-286,-1 4 576,0 4-438,-2 5-54,2 3 21,1 1-32,3 1 6,1-1 59,4-2 39,2-3-119,3-5 278,2-5-28,3-5 130,3-7-164,3-8 84,3-7-28,1-9-38,0-5-170,0-6 74,-1-2-76,-3 0 100,-2 3 180,-5 7 442,-3 7 2,-4 7-746,-4 6 58,-1 6-410,-2 3-178,0 5 475,1 3-16,0 4 35,2 6 74,1 4-84,2 6 33,0 3 40,0 3-66,2 1 18,0 3-7,0 0-415,1-1-278,1-2-87,0-2-632,1-4-1286,1-6-166,1-8-2251,-1-5 4942</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8:09.169"/>
    </inkml:context>
    <inkml:brush xml:id="br0">
      <inkml:brushProperty name="width" value="0.05" units="cm"/>
      <inkml:brushProperty name="height" value="0.05" units="cm"/>
      <inkml:brushProperty name="color" value="#AE198D"/>
      <inkml:brushProperty name="inkEffects" value="galaxy"/>
      <inkml:brushProperty name="anchorX" value="-31542.52539"/>
      <inkml:brushProperty name="anchorY" value="-25368.13086"/>
      <inkml:brushProperty name="scaleFactor" value="0.5"/>
    </inkml:brush>
  </inkml:definitions>
  <inkml:trace contextRef="#ctx0" brushRef="#br0">469 13 5392,'0'-1'5013,"0"-2"-3790,0 0-164,-1 0-801,-1 0-198,-2 5-200,-4 5 188,-7 9 656,-5 11-240,-7 12-20,-5 11-290,-3 10-124,-3 8 10,1 6-28,1 1-14,4-1-47,5-4 64,4-5-23,5-8-85,5-9 64,5-10 17,4-11 8,3-9 30,2-8 330,3-6-176,2-6-208,3-6-30,6-4-292,5-4 206,5-1-108,4-1 84,3 3-76,3 3 38,0 5-124,-1 6 174,0 6-14,-3 7 116,-4 6 49,-4 3 162,-6 3-9,-4 1-54,-7-1 108,-5-1 120,-6-2 66,-4-2 176,-7 0 46,-5-1-166,-7-1-122,-6-1-125,-4-1 17,-4-3-22,-2-2-112,0-3 18,3-3-26,3-2-82,5-2 22,5-3-264,6-1-237,4-2-353,5-1-544,5-1-638,5-3-2551,6-3 578,2 2 620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8:09.445"/>
    </inkml:context>
    <inkml:brush xml:id="br0">
      <inkml:brushProperty name="width" value="0.05" units="cm"/>
      <inkml:brushProperty name="height" value="0.05" units="cm"/>
      <inkml:brushProperty name="color" value="#AE198D"/>
      <inkml:brushProperty name="inkEffects" value="galaxy"/>
      <inkml:brushProperty name="anchorX" value="-30065.75"/>
      <inkml:brushProperty name="anchorY" value="-25306.92383"/>
      <inkml:brushProperty name="scaleFactor" value="0.5"/>
    </inkml:brush>
  </inkml:definitions>
  <inkml:trace contextRef="#ctx0" brushRef="#br0">6 7 10893,'0'0'2520,"-1"-2"-1484,1 1 74,0-1-1106,-1 1 122,1 0-404,0 3-86,2 4 450,1 6-108,2 11 24,2 10 140,1 15-26,1 21 98,-1 25-106,-4 21 64,-3 6-132,-4-1-34,-2-5-24,-1-18-100,0-19-452,0-17-4,0-9-60,1-6-122,0-4 224,1-5-2130,2-5-1195,0-7-299,1-8 2494</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8:09.682"/>
    </inkml:context>
    <inkml:brush xml:id="br0">
      <inkml:brushProperty name="width" value="0.05" units="cm"/>
      <inkml:brushProperty name="height" value="0.05" units="cm"/>
      <inkml:brushProperty name="color" value="#AE198D"/>
      <inkml:brushProperty name="inkEffects" value="galaxy"/>
      <inkml:brushProperty name="anchorX" value="-29044.125"/>
      <inkml:brushProperty name="anchorY" value="-25529.02734"/>
      <inkml:brushProperty name="scaleFactor" value="0.5"/>
    </inkml:brush>
  </inkml:definitions>
  <inkml:trace contextRef="#ctx0" brushRef="#br0">0 90 7141,'0'0'0,"1"-4"2016,0-4-840,1-2 16,1-2-672,1-2-458,2 0 14,2 1-234,2 4-256,3 4 522,5 5-160,4 7 300,5 8-206,3 8-38,-1 6 124,-2 7-151,-5 4 205,-5 3-33,-7 2 155,-7 1-204,-9-1 12,-7 0-120,-9-4-452,-6-2-272,-6-5-740,-2-4-602,-1-5-999,7-7-2391</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8:10.221"/>
    </inkml:context>
    <inkml:brush xml:id="br0">
      <inkml:brushProperty name="width" value="0.05" units="cm"/>
      <inkml:brushProperty name="height" value="0.05" units="cm"/>
      <inkml:brushProperty name="color" value="#AE198D"/>
      <inkml:brushProperty name="inkEffects" value="galaxy"/>
      <inkml:brushProperty name="anchorX" value="-30106.67578"/>
      <inkml:brushProperty name="anchorY" value="-27017.81055"/>
      <inkml:brushProperty name="scaleFactor" value="0.5"/>
    </inkml:brush>
  </inkml:definitions>
  <inkml:trace contextRef="#ctx0" brushRef="#br0">0 160 5068,'1'0'2869,"1"0"-2017,0 1-614,3 0-32,1 2-34,4 2 460,3 4-86,4 6-192,2 5-6,1 7-236,1 7 66,-1 4-134,-2 2 58,-4 0-36,-2-4-20,-5-5 34,-2-7 156,-3-6 124,-1-7 60,-2-3 1736,0-11-1272,-3-2-421,0-3-181,-3-4-114,-1-5-116,-1-5 12,0-6-72,1-4-120,3-5-71,2-2 136,3 0 5,4 1-223,3 3 101,2 3 86,3 5-172,3 3 2,3 2-4,3 3 48,4 1-58,2 2 90,2 2 16,1 0-2,-1 4-78,-2 3 24,-2 4 2,-4 4-18,-3 3-106,-2 5 268,0 3-84,-1 4 48,-1 3 24,-1 3 13,-1 2 91,-2 2-23,-2 0 125,-2 0 24,-2-1-14,-3-2 12,-2-2 40,-2-1 16,-2-4 68,-2-1-100,-2-2 76,-2-2-56,-2 0-205,-2-3-250,-3-1-615,-2-4-846,-3-3-1142,-3-5-2423,5-2 2718</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6:52.518"/>
    </inkml:context>
    <inkml:brush xml:id="br0">
      <inkml:brushProperty name="width" value="0.035" units="cm"/>
      <inkml:brushProperty name="height" value="0.035" units="cm"/>
    </inkml:brush>
  </inkml:definitions>
  <inkml:trace contextRef="#ctx0" brushRef="#br0">336 0 6989,'0'1'3316,"-3"8"-3368,-35 103 721,-6 23 76,13 9-254,13-52-32,-36 102-1,51-184-355,0 0 0,-1 0-1,0-1 1,0 1 0,-1-1 0,-1 0-1,0-1 1,0 1 0,0-1-1,-1 0 1,0 0 0,-1-1 0,-11 9-1,-17 15-516,12-10-6139</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8:10.467"/>
    </inkml:context>
    <inkml:brush xml:id="br0">
      <inkml:brushProperty name="width" value="0.05" units="cm"/>
      <inkml:brushProperty name="height" value="0.05" units="cm"/>
      <inkml:brushProperty name="color" value="#AE198D"/>
      <inkml:brushProperty name="inkEffects" value="galaxy"/>
      <inkml:brushProperty name="anchorX" value="-31517.93555"/>
      <inkml:brushProperty name="anchorY" value="-28220.62891"/>
      <inkml:brushProperty name="scaleFactor" value="0.5"/>
    </inkml:brush>
  </inkml:definitions>
  <inkml:trace contextRef="#ctx0" brushRef="#br0">0 9 7197,'1'0'2076,"0"-2"-1120,1 0-16,1-1-1002,2 1 192,1 3-126,2 4 262,4 6-20,3 10-104,3 11 100,1 12 22,1 11-134,1 10-54,-3 7 66,-2 5-114,-5 1 144,-3 0-16,-5-1-38,-6-2-133,-6-3-384,-7-1-167,-7-2-600,-5-2-996,-5-3-590,-3-3-2302,6-13 4509</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8:10.782"/>
    </inkml:context>
    <inkml:brush xml:id="br0">
      <inkml:brushProperty name="width" value="0.05" units="cm"/>
      <inkml:brushProperty name="height" value="0.05" units="cm"/>
      <inkml:brushProperty name="color" value="#AE198D"/>
      <inkml:brushProperty name="inkEffects" value="galaxy"/>
      <inkml:brushProperty name="anchorX" value="-32542.3418"/>
      <inkml:brushProperty name="anchorY" value="-30370.54688"/>
      <inkml:brushProperty name="scaleFactor" value="0.5"/>
    </inkml:brush>
  </inkml:definitions>
  <inkml:trace contextRef="#ctx0" brushRef="#br0">160 2 10769,'0'0'3052,"1"-1"-2788,-1 1-160,2 1-596,0 1 430,1 2 49,2 3-58,1 3 91,1 5 36,-2 4 51,-1 2 76,-3 3 83,-5-1-170,-4 0 114,-4-3 46,-4-4 54,-2-4 20,-2-5 142,0-6-50,0-5-87,1-6-195,2-5 90,3-3-86,2-1-160,3 0 41,5 0-192,2 3-135,3 1-309,6 3-615,7 1-1700,12 3-3897,-1 1 1869</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8:12.242"/>
    </inkml:context>
    <inkml:brush xml:id="br0">
      <inkml:brushProperty name="width" value="0.05" units="cm"/>
      <inkml:brushProperty name="height" value="0.05" units="cm"/>
      <inkml:brushProperty name="color" value="#AE198D"/>
      <inkml:brushProperty name="inkEffects" value="galaxy"/>
      <inkml:brushProperty name="anchorX" value="-31440.16992"/>
      <inkml:brushProperty name="anchorY" value="-29385.39648"/>
      <inkml:brushProperty name="scaleFactor" value="0.5"/>
    </inkml:brush>
  </inkml:definitions>
  <inkml:trace contextRef="#ctx0" brushRef="#br0">297 1 9829,'0'1'2984,"0"0"-2904,0 2-726,-1 3 300,0 4 396,0 6-34,-1 7 348,-2 10 126,-2 10-42,-5 11-188,-7 19 4,-8 20-142,-6 16 0,-2 5-38,0-2 4,5-15-102,4-16-98,6-17-594,3-10-262,2-6-1004,3-7-506,4-9-1505,2-9-48</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8:12.434"/>
    </inkml:context>
    <inkml:brush xml:id="br0">
      <inkml:brushProperty name="width" value="0.05" units="cm"/>
      <inkml:brushProperty name="height" value="0.05" units="cm"/>
      <inkml:brushProperty name="color" value="#AE198D"/>
      <inkml:brushProperty name="inkEffects" value="galaxy"/>
      <inkml:brushProperty name="anchorX" value="-30127.70898"/>
      <inkml:brushProperty name="anchorY" value="-29500.59766"/>
      <inkml:brushProperty name="scaleFactor" value="0.5"/>
    </inkml:brush>
  </inkml:definitions>
  <inkml:trace contextRef="#ctx0" brushRef="#br0">163 12 9829,'0'-1'3908,"-2"-2"-3131,0 1-506,-1-1-75,0 1-864,0 2 104,1 2 684,-2 4 10,-2 6 208,-1 8-168,-2 8-100,-1 10-44,1 8 108,0 10-42,1 17 86,-2 19-216,-2 17-284,-3 4-670,-1-11-1420,-2-15-3794,3-24 1204</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8:12.837"/>
    </inkml:context>
    <inkml:brush xml:id="br0">
      <inkml:brushProperty name="width" value="0.05" units="cm"/>
      <inkml:brushProperty name="height" value="0.05" units="cm"/>
      <inkml:brushProperty name="color" value="#AE198D"/>
      <inkml:brushProperty name="inkEffects" value="galaxy"/>
      <inkml:brushProperty name="anchorX" value="-28948.39063"/>
      <inkml:brushProperty name="anchorY" value="-29320.73828"/>
      <inkml:brushProperty name="scaleFactor" value="0.5"/>
    </inkml:brush>
  </inkml:definitions>
  <inkml:trace contextRef="#ctx0" brushRef="#br0">1053 1945 10473,'0'0'1704,"2"0"-1302,3 0-314,6-2 10,9-3 28,11-5 342,21-10-34,26-15-186,28-18-96,13-11 2,4-9-48,-1-8 90,-9-6-42,-8-9-82,-11-12-62,-11-12 1,-14-12-220,-50 86-41,14-50 0,-21 48-49,7-56 0,-15 63-29,-2-74 0,-5 79 256,-1-1 0,-12-44 0,8 55 61,-1-2 0,-2 1 0,-16-33 0,14 40-19,-1-1-1,0 1 1,-1 1 0,-21-22-1,18 25 12,-2-1-1,0 2 0,0 0 1,-30-16-1,22 17-38,-2 1 0,0 0 0,-46-11 0,33 14 20,-2 2 0,-62-5 0,42 10-5,-88 6 0,-76 27-23,5 26 72,11 26 96,149-51-34,-66 42 0,75-38 21,-59 51 0,71-49 75,-55 60 0,68-63-47,-48 72 0,59-76-3,1 3 0,-20 46 0,28-53-35,1 0-1,2 1 1,-6 33-1,9-37-60,2 0 0,0 0 0,4 42 0,0-42-11,1-1 0,2 1 0,12 37 0,-9-35 54,2 0 0,26 46 0,-20-43-44,3-1 0,25 30 0,-17-26-12,44 39 0,40 19 61,9-12 88,4-15-96,0-15 50,-4-16 14,-6-15 22,-80-14-74,41-3 0,-48-1 16,37-7 0,11-9-15,-16-5-72,-8-8-307,-7-7-230,-7-6-504,-8-6-1554,-10-3-2477,-6 8-461</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8:13.709"/>
    </inkml:context>
    <inkml:brush xml:id="br0">
      <inkml:brushProperty name="width" value="0.05" units="cm"/>
      <inkml:brushProperty name="height" value="0.05" units="cm"/>
      <inkml:brushProperty name="color" value="#AE198D"/>
      <inkml:brushProperty name="inkEffects" value="galaxy"/>
      <inkml:brushProperty name="anchorX" value="-30411.20117"/>
      <inkml:brushProperty name="anchorY" value="-29949.91016"/>
      <inkml:brushProperty name="scaleFactor" value="0.5"/>
    </inkml:brush>
  </inkml:definitions>
  <inkml:trace contextRef="#ctx0" brushRef="#br0">264 184 7953,'0'0'0,"1"-6"2004,2-7-756,1-3-204,2-9-534,0-3 152,1-1-178,-2 3 172,-1 6-136,-2 6-600,-3 7 18,-2 10-510,-5 13 726,-10 25-88,-13 36 226,-13 35-86,-4 19-182,2 7 0,7-2-86,9-9 26,10-20 42,9-23-14,8-20-57,7-11-28,6-10 101,6-8-188,5-7 226,5-8 56,7-10 170,6-11-90,6-11-205,6-15 58,6-13-105,8-23 90,8-23 22,1-25-57,-4-9 18,-12 0-2,-14 15 138,-15 19 45,-14 21-74,-12 15-112,-9 13 12,-7 13-123,-7 11-205,-5 12 42,-5 15 329,-7 14 203,-4 15-148,-3 13-120,0 11 31,1 16-100,8-2 19,8 2 4,9 0 66,10-2-22,10-4-218,9-3 116,9-8-356,8-7-212,6-10-474,6-11-442,3-12-492,-36-24 1517,-1 1 0,1-1 0,0 0 0,12 1 1,-13-3-245,0 1 1,1-1-1,-1-1 0,0 1 1,10-3-1,22-5 259</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8:14.061"/>
    </inkml:context>
    <inkml:brush xml:id="br0">
      <inkml:brushProperty name="width" value="0.05" units="cm"/>
      <inkml:brushProperty name="height" value="0.05" units="cm"/>
      <inkml:brushProperty name="color" value="#AE198D"/>
      <inkml:brushProperty name="inkEffects" value="galaxy"/>
      <inkml:brushProperty name="anchorX" value="-31813.65039"/>
      <inkml:brushProperty name="anchorY" value="-32054.93555"/>
      <inkml:brushProperty name="scaleFactor" value="0.5"/>
    </inkml:brush>
  </inkml:definitions>
  <inkml:trace contextRef="#ctx0" brushRef="#br0">136 1 5629,'0'-1'5804,"-1"3"-5564,2 3-208,-1 6-18,-1 7 528,1 8-150,0 5 20,-2 7-26,0 3-122,-3 3-26,-1 2-142,-4 1 74,-2-2-88,-3-3-6,-2-5 0,0-5 52,2-6-2,2-8 102,3-7 226,3-6-198,3-8-288,4-7-28,4-11-34,5-10-54,6-11 66,5-10 6,6-6 14,4-3 70,2 1-88,1 6 44,-1 9-210,-2 10-40,-1 12-56,0 10 408,-1 10 2,0 8 162,-1 8-92,-2 8 54,-2 5-112,-3 4 30,-3 4 0,-5 2 24,-4 2-34,-3 1 12,-4 0 66,-3 1-216,-3-2-4,-3-1-512,-2-2-76,-2-3-446,-1-4-1278,0-5-1392,-1-7-1487,3-5 3782</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8:14.643"/>
    </inkml:context>
    <inkml:brush xml:id="br0">
      <inkml:brushProperty name="width" value="0.05" units="cm"/>
      <inkml:brushProperty name="height" value="0.05" units="cm"/>
      <inkml:brushProperty name="color" value="#AE198D"/>
      <inkml:brushProperty name="inkEffects" value="galaxy"/>
      <inkml:brushProperty name="anchorX" value="-33088.45703"/>
      <inkml:brushProperty name="anchorY" value="-33625.20313"/>
      <inkml:brushProperty name="scaleFactor" value="0.5"/>
    </inkml:brush>
  </inkml:definitions>
  <inkml:trace contextRef="#ctx0" brushRef="#br0">746 36 8305,'0'-3'2364,"-2"-2"-868,-1-1-368,-1-2-494,-3 0-296,-4 2-338,-6 6 52,-9 10 32,-13 14 256,-21 26 16,-23 33-124,-14 35-130,-2 14-24,9 7 18,14-1-114,17-7-117,19-10 173,17-19-58,14-20 5,11-19-37,9-7-4,10-7-44,7-4-186,8-5-20,7-6-204,8-8-192,6-10-282,6-11-1160,3-11-1724,1-12-1868,-13 0 5802</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8:14.899"/>
    </inkml:context>
    <inkml:brush xml:id="br0">
      <inkml:brushProperty name="width" value="0.05" units="cm"/>
      <inkml:brushProperty name="height" value="0.05" units="cm"/>
      <inkml:brushProperty name="color" value="#AE198D"/>
      <inkml:brushProperty name="inkEffects" value="galaxy"/>
      <inkml:brushProperty name="anchorX" value="-31826.21289"/>
      <inkml:brushProperty name="anchorY" value="-33994.96875"/>
      <inkml:brushProperty name="scaleFactor" value="0.5"/>
    </inkml:brush>
  </inkml:definitions>
  <inkml:trace contextRef="#ctx0" brushRef="#br0">424 2 4496,'-3'0'4217,"-5"-1"-3590,-4 1-290,-8 3-86,-7 5-263,-7 6 30,-3 7 78,-2 8 3,2 6 47,4 8-176,6 7 124,7 6-100,6 5 110,6 1-60,6 1-36,4-2 124,3-5-82,1-6-42,-1-7 182,-2-7-44,-2-8-92,-3-7 216,-4-7-166,-5-5-114,-4-5-470,-5-5-1238,-4-5-244,-1-5-2433,3-1 1669</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8:15.493"/>
    </inkml:context>
    <inkml:brush xml:id="br0">
      <inkml:brushProperty name="width" value="0.05" units="cm"/>
      <inkml:brushProperty name="height" value="0.05" units="cm"/>
      <inkml:brushProperty name="color" value="#AE198D"/>
      <inkml:brushProperty name="inkEffects" value="galaxy"/>
      <inkml:brushProperty name="anchorX" value="-30386.25977"/>
      <inkml:brushProperty name="anchorY" value="-33714.97266"/>
      <inkml:brushProperty name="scaleFactor" value="0.5"/>
    </inkml:brush>
  </inkml:definitions>
  <inkml:trace contextRef="#ctx0" brushRef="#br0">87 377 7353,'0'0'3048,"1"2"-2436,-1 0 150,2 3 116,0 3-250,-1 3-44,1 3-302,-2 2-36,-2 3-56,-2 3 66,-3 3-82,-2 2-184,-2 0 178,-2 0-52,0-2-14,1-6-46,1-4-53,4-6 216,2-5 85,4-6-182,4-6-126,5-10-262,6-11 168,8-11 99,7-11-108,6-11 31,6-8-132,2-2 258,1 2 40,-2 5-125,-3 10 6,-4 11-112,-3 11-18,-4 11-3,-4 10 148,-3 12-16,-4 10 42,-3 11 94,-3 11-131,-6 12 306,-4 11-119,-5 10-24,-2 5-138,-2 4 20,1-1-242,2-3 286,3-5-86,6-5 201,5-7-146,6-8 39,4-7-75,7-8 110,5-8 5,4-8-40,5-7-80,4-7 18,2-6-79,2-8 84,2-5-150,0-7 156,0-6-35,0-4-2,-2-3-204,-3-3 170,-7 1 50,-8 1 36,-11 5 5,-12 4-40,-10 6 4,-11 6-102,-9 6-15,-9 8 138,-8 7-18,-5 7 180,-3 7-44,0 6-158,3 6 38,6 4-288,8 3 242,8 3-2,9 3 14,9 1 83,9 0 4,10 0-39,10-2 16,9-4-62,8-5-418,9-6-136,5-8-172,4-7-348,2-8-636,0-10-618,-4-10-1432,-13 0-1565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5:04.078"/>
    </inkml:context>
    <inkml:brush xml:id="br0">
      <inkml:brushProperty name="width" value="0.035" units="cm"/>
      <inkml:brushProperty name="height" value="0.035" units="cm"/>
    </inkml:brush>
  </inkml:definitions>
  <inkml:trace contextRef="#ctx0" brushRef="#br0">3 29 4564,'-1'-1'231,"1"0"0,0-1 0,-1 1 0,1 0 0,0 0 0,0 0-1,-1 0 1,1 0 0,0-1 0,0 1 0,0 0 0,1 0 0,-1 0 0,0-1-1,0 1 1,1-1 0,-1 1-180,1 1 1,-1-1-1,1 1 0,-1-1 1,1 1-1,-1-1 0,1 1 1,-1-1-1,1 1 0,-1 0 0,1-1 1,0 1-1,-1 0 0,1 0 1,0-1-1,-1 1 0,1 0 1,-1 0-1,1 0 0,1 0 1,5 0-277,-1 0 0,1 1 0,0 0 0,-1 0 0,7 3 0,14 2 775,123-3-258,-84-4-342,127 17 0,-104-4-431,96 1 0,-45 0-164,-79-7-224,104 0 1,-108-7 1174,-1 2 0,83 12 0,-86-11 1126,-68-1 7068,-6 2-8546,-20 2-4557,16-5 348</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6:53.685"/>
    </inkml:context>
    <inkml:brush xml:id="br0">
      <inkml:brushProperty name="width" value="0.035" units="cm"/>
      <inkml:brushProperty name="height" value="0.035" units="cm"/>
    </inkml:brush>
  </inkml:definitions>
  <inkml:trace contextRef="#ctx0" brushRef="#br0">0 166 984,'1'-1'82,"-1"0"-1,0 0 1,1 0-1,-1 0 1,1 0-1,-1 1 1,1-1-1,0 0 0,-1 0 1,1 0-1,0 0 1,-1 1-1,1-1 1,0 0-1,0 1 1,0-1-1,0 1 1,0-1-1,1 0 1,32-15 3620,49-11 2802,-73 24-6305,111-29 227,180-24 1,-238 48-387,0 2-1,94 5 1,-33 2 411,-73-3-412,65 8-1,-104-3 324,-12 0-1010,-19 4-2614,2-2 174,1 2 241</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8:15.709"/>
    </inkml:context>
    <inkml:brush xml:id="br0">
      <inkml:brushProperty name="width" value="0.05" units="cm"/>
      <inkml:brushProperty name="height" value="0.05" units="cm"/>
      <inkml:brushProperty name="color" value="#AE198D"/>
      <inkml:brushProperty name="inkEffects" value="galaxy"/>
      <inkml:brushProperty name="anchorX" value="-32588.2793"/>
      <inkml:brushProperty name="anchorY" value="-35246"/>
      <inkml:brushProperty name="scaleFactor" value="0.5"/>
    </inkml:brush>
  </inkml:definitions>
  <inkml:trace contextRef="#ctx0" brushRef="#br0">586 1 2916,'1'1'5125,"2"2"-5265,1 4 1000,3 6-230,3 11 128,1 12 176,1 21-184,-2 25 288,-5 25-238,-8 10-10,-10 4-236,-9 1-294,-11-5 66,-3-17-64,-2-16-94,0-17-44,-6-6 34,-6-4-186,-6-3-279,-3-3-144,0-7-85,4-9-142,7-11-156,9-11-794,10-12-1134,28-2 2499,0 1-1,0-1 1,-1 1 0,1-1 0,0 1-1,0-1 1,0 1 0,0-1 0,0 0-1,0 0 1,0 1 0,0-1 0,1 0-1,-1 0 1,0 0 0,0-1 0,-9-14-4435</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8:16.130"/>
    </inkml:context>
    <inkml:brush xml:id="br0">
      <inkml:brushProperty name="width" value="0.05" units="cm"/>
      <inkml:brushProperty name="height" value="0.05" units="cm"/>
      <inkml:brushProperty name="color" value="#AE198D"/>
      <inkml:brushProperty name="inkEffects" value="galaxy"/>
      <inkml:brushProperty name="anchorX" value="-30986.78711"/>
      <inkml:brushProperty name="anchorY" value="-35599.23047"/>
      <inkml:brushProperty name="scaleFactor" value="0.5"/>
    </inkml:brush>
  </inkml:definitions>
  <inkml:trace contextRef="#ctx0" brushRef="#br0">0 584 6385,'0'0'0,"5"-7"2256,6-9-1092,8-7-164,12-13-286,12-13-314,11-10 40,8-7 112,4-3 80,1 2 154,-4 7-128,-6 9-158,-8 11-556,-9 14 142,-8 12-380,-30 14 289,-1 0-1,1-1 0,0 1 0,0 0 0,0 0 0,-1 0 1,1 0-1,0 1 0,0-1 0,-1 0 0,4 2 0,-3-1 7,0 0-1,-1 0 0,1 0 0,-1 0 0,0 0 0,1 0 0,-1 0 1,0 0-1,1 1 0,-1-1 0,0 1 0,1 1 0,10 40 114,-10 33 225,-17 36-190,-16 20 173,-13 13-188,-11 4 125,-5 0-251,1-9 98,7-10-118,11-12 23,13-13-104,13-17 115,10-18-34,7-15 16,9-4 4,7-4-10,8-2-188,6-3 119,7-5-131,4-5 20,0-9-36,-1-7 258,-6-9 22,-7-10 162,-27 2-229,0 1 0,-1-1 0,1 0-1,0 0 1,-1 0 0,1 0 0,0 0-1,-1 0 1,1 0 0,1-3-1,-1 2 9,-1 1-1,0-1 0,0 0 0,0 0 0,0 0 1,0 0-1,0 0 0,-1 0 0,2-4 0,-1-28-12,-11-10-44,-11-9 68,-9-6 34,-9-5 90,-7-3-48,-3 0 50,0 2-82,1 4 53,7 6 23,8 7-36,10 8-112,12 9-304,10 29 270,1 0 1,0 0 0,0 0-1,0 0 1,0 0 0,0 0 0,0 0-1,0 0 1,1 0 0,0-2-1,0 2 21,0 1-1,-1-1 0,1 1 0,0-1 0,0 1 0,0 0 1,0 0-1,1 0 0,-1-1 0,0 1 0,0 0 0,3-1 0,36-11-592,27 7-476,29 6-850,14 2-2290,5 1-1291,-20 0 4008</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8:16.413"/>
    </inkml:context>
    <inkml:brush xml:id="br0">
      <inkml:brushProperty name="width" value="0.05" units="cm"/>
      <inkml:brushProperty name="height" value="0.05" units="cm"/>
      <inkml:brushProperty name="color" value="#AE198D"/>
      <inkml:brushProperty name="inkEffects" value="galaxy"/>
      <inkml:brushProperty name="anchorX" value="-32746.82813"/>
      <inkml:brushProperty name="anchorY" value="-37083.25781"/>
      <inkml:brushProperty name="scaleFactor" value="0.5"/>
    </inkml:brush>
  </inkml:definitions>
  <inkml:trace contextRef="#ctx0" brushRef="#br0">239 333 6513,'0'0'0,"1"-3"2748,4-5-1638,1-4-484,6-5-214,5-7-428,4-5 82,5-4 70,1-2 148,0-2 148,-3 2-40,-4 3 128,-6 6-72,-5 7-86,-7 6-408,-7 6-46,-7 5 136,-11 5 354,-9 7 224,-11 7-200,-6 7 24,-5 5-130,1 3-240,4 2-44,7 0 65,7 1-54,9-1-50,9 1 12,8-1-4,8-1 3,9 0-5,7-2-143,10-3-207,11-2-146,10-5-231,11-7-264,9-5-452,9-8-726,4-8 94,3-8-308,1-8-1505,-17 1 2464</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8:17.241"/>
    </inkml:context>
    <inkml:brush xml:id="br0">
      <inkml:brushProperty name="width" value="0.05" units="cm"/>
      <inkml:brushProperty name="height" value="0.05" units="cm"/>
      <inkml:brushProperty name="color" value="#AE198D"/>
      <inkml:brushProperty name="inkEffects" value="galaxy"/>
      <inkml:brushProperty name="anchorX" value="-34162.07422"/>
      <inkml:brushProperty name="anchorY" value="-38216.93359"/>
      <inkml:brushProperty name="scaleFactor" value="0.5"/>
    </inkml:brush>
  </inkml:definitions>
  <inkml:trace contextRef="#ctx0" brushRef="#br0">268 762 2280,'1'-2'4957,"0"-2"-3319,0-1 808,-2-3-1302,-3 0-472,-4 0 230,-5 2-130,-4 2-52,-7 4-356,-3 4-140,-3 4-140,-1 4-74,1 3-110,3 1-50,5 1 102,5 1-10,5 0 6,6-1 4,4-1 56,5-2 40,4-2-50,4-3 6,4-3-2,2-3 40,3-2 72,0-4-4,-1 0 50,-1-2-98,-4-1-63,-2 1 0,-3 1-163,-2 1-28,-2 1-30,-2 1-58,0 1 110,1 1-22,0 2 164,1 1 14,3 2 72,3 1 49,4 1 104,4 0-79,4 0-66,5-2-64,5-2 10,3-2-16,5-4-121,3-1 76,2-3-71,2-4 46,1-2-28,2-3 116,0-2-38,-1-2 16,-3-2-37,-3 0 57,-6 0 107,-7 2-43,-7 2 64,-8 4 0,-8 4-166,-5 2 8,-7 3-306,-6 3 50,-7 3 316,-7 3-90,-9 4 228,-5 3-92,-4 6-8,-1 2-87,1 4-134,5 2 59,5 2-58,7 1 26,6 0 6,7 1 124,7-2 22,6 0 114,7-2 60,6-2-36,7-3 34,6-4-8,6-3 44,6-5-96,6-6 16,6-4-21,6-7-23,5-5-130,6-6 26,13-10-16,15-15-2,18-17 0,4-14-169,4-14-273,-1-10 26,-4-10-6,-9-5 336,-9 4 58,-21 16 146,-20 18 66,-19 21 66,-14 12 146,-12 12 8,-10 9-325,-9 8-53,-10 7-313,-12 8 333,-22 13-78,-29 18 110,-30 24 67,-19 15-13,-10 11 54,1 4-54,17-8-71,22-12-60,23-12-115,13-4 80,13-4-62,9-2 100,8-3-238,9-5-13,8-5-33,7-7 80,8-6 224,6-7 10,6-5 72,7-6-127,7-3 38,5-3-87,6-2 76,4 2-110,4 1 130,3 3 170,5 4 80,5 5-47,5 4-13,5 3 62,5 3 90,4 2 158,3 0-302,0-2-66,-2-1-74,-2-3-84,-6-2-114,-8-3-186,-9-4-252,-12-2-352,-13-3-11,-16-5-2063,-12 5 2690,0 1 0,0-1 0,0 1 0,0-1 0,0 1 0,-1-1 1,1 1-1,0-1 0,0 1 0,0-1 0,0 1 0,-1 0 0,1-1 0,0 1 0,0-1 0,-1 1 0,1-1 0,0 1 0,-1 0 0,1-1 0,0 1 0,-1 0 0,1-1 0,-1 1 0,-12-11-4875</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8:17.770"/>
    </inkml:context>
    <inkml:brush xml:id="br0">
      <inkml:brushProperty name="width" value="0.05" units="cm"/>
      <inkml:brushProperty name="height" value="0.05" units="cm"/>
      <inkml:brushProperty name="color" value="#AE198D"/>
      <inkml:brushProperty name="inkEffects" value="galaxy"/>
      <inkml:brushProperty name="anchorX" value="-37110.01172"/>
      <inkml:brushProperty name="anchorY" value="-39418.37109"/>
      <inkml:brushProperty name="scaleFactor" value="0.5"/>
    </inkml:brush>
  </inkml:definitions>
  <inkml:trace contextRef="#ctx0" brushRef="#br0">183 247 4272,'-2'0'3741,"-4"0"-3147,-1 1 732,-2 0-220,-2 1-370,2-1-72,2 1-18,2-1-368,4 1-198,5-1 510,6 1-136,11-1-238,11-2-36,11-1-90,12-3-78,8-3 54,6-4-10,2-4-12,-2-5-50,-5-2 112,-7-2-22,-12-2-4,-11 0 62,-13 2-172,-14 1 52,-7 23-39,0-1 0,0 1 0,0 0 0,-1-1 0,1 1 0,0-1 0,-1 1 0,1 0 0,-1 0 0,0-1 0,1 1 0,-1 0 0,-1-2 0,-1 1-11,1 0 0,0 0 0,0 1 0,0-1-1,-1 0 1,1 1 0,0 0 0,-5-2-1,-44-6 87,-32 11 134,-23 13 104,2 5 54,9 3-26,17 2-81,11 2-117,11 3-128,11 2 24,10 1-148,11 1 40,11 1 103,11-1-20,12 1 97,11-2 62,11-1-194,13-3 64,9-4-559,10-4-99,7-5-172,5-6-338,2-4-568,0-5-1098,-4-6-1528,-14-1-527</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8:18.261"/>
    </inkml:context>
    <inkml:brush xml:id="br0">
      <inkml:brushProperty name="width" value="0.05" units="cm"/>
      <inkml:brushProperty name="height" value="0.05" units="cm"/>
      <inkml:brushProperty name="color" value="#AE198D"/>
      <inkml:brushProperty name="inkEffects" value="galaxy"/>
      <inkml:brushProperty name="anchorX" value="-38605.72656"/>
      <inkml:brushProperty name="anchorY" value="-40694.85938"/>
      <inkml:brushProperty name="scaleFactor" value="0.5"/>
    </inkml:brush>
  </inkml:definitions>
  <inkml:trace contextRef="#ctx0" brushRef="#br0">511 5 5573,'-2'0'2172,"-2"-2"-938,-3 1-404,-4 0-236,-7 1 114,-6 4 160,-7 4 160,-6 5-208,-6 5-226,-5 7-64,-2 4-204,0 5-130,3 2-78,4 0-108,7 1 4,8-2-91,9-1 16,8-3 73,9-2-14,8-4 139,8-4-22,7-3-41,7-5-80,9-4-246,6-6 48,5-5-62,4-6 118,2-6 62,-1-6-12,-2-3 28,-5-4 80,-7 1 104,-8 0 102,-9 4 38,-9 5 58,-6 5-36,-6 5-82,-4 4-18,-5 3-58,-3 4-17,-3 2-113,0 3-24,-1 2-89,3 1 143,3 0-34,4 1 84,3-1 39,6 1 77,5-1 82,7-1 12,6-1-232,8-1-26,6-3-482,6-2-271,3-2-179,3-1-538,1-1-1556,-1-2-2963,-9 0 1337</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8:18.569"/>
    </inkml:context>
    <inkml:brush xml:id="br0">
      <inkml:brushProperty name="width" value="0.05" units="cm"/>
      <inkml:brushProperty name="height" value="0.05" units="cm"/>
      <inkml:brushProperty name="color" value="#AE198D"/>
      <inkml:brushProperty name="inkEffects" value="galaxy"/>
      <inkml:brushProperty name="anchorX" value="-39972.26172"/>
      <inkml:brushProperty name="anchorY" value="-42100.32422"/>
      <inkml:brushProperty name="scaleFactor" value="0.5"/>
    </inkml:brush>
  </inkml:definitions>
  <inkml:trace contextRef="#ctx0" brushRef="#br0">576 43 4648,'-1'-2'2617,"-1"-2"-1471,-2-2 112,-3-1-94,-3-2-402,-3 2-176,-6 1-54,-7 5 166,-7 5 20,-8 8-222,-8 7-78,-5 8-212,-4 6-140,1 6-50,4 3-1,5 3-21,8 0-43,10 0 49,10-1-74,9-3 83,13-3-21,10-3-207,13-3-237,13-5-366,22-4-594,-37-18 165,36 3 0,25-5-3254,-12-5-998</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8:21.494"/>
    </inkml:context>
    <inkml:brush xml:id="br0">
      <inkml:brushProperty name="width" value="0.05" units="cm"/>
      <inkml:brushProperty name="height" value="0.05" units="cm"/>
      <inkml:brushProperty name="color" value="#AE198D"/>
      <inkml:brushProperty name="inkEffects" value="galaxy"/>
      <inkml:brushProperty name="anchorX" value="-38754.57422"/>
      <inkml:brushProperty name="anchorY" value="-41607.48828"/>
      <inkml:brushProperty name="scaleFactor" value="0.5"/>
    </inkml:brush>
  </inkml:definitions>
  <inkml:trace contextRef="#ctx0" brushRef="#br0">3 18 1392,'0'0'0,"0"-3"0,-1-5-700,0 1-23</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7:45.276"/>
    </inkml:context>
    <inkml:brush xml:id="br0">
      <inkml:brushProperty name="width" value="0.05" units="cm"/>
      <inkml:brushProperty name="height" value="0.05" units="cm"/>
      <inkml:brushProperty name="color" value="#AE198D"/>
      <inkml:brushProperty name="inkEffects" value="galaxy"/>
      <inkml:brushProperty name="anchorX" value="-23705.77734"/>
      <inkml:brushProperty name="anchorY" value="-16300.6748"/>
      <inkml:brushProperty name="scaleFactor" value="0.5"/>
    </inkml:brush>
  </inkml:definitions>
  <inkml:trace contextRef="#ctx0" brushRef="#br0">23 35 1428,'0'-1'1788,"-2"-1"-574,0-1-340,-2-2-91,0 0-351,0 0-98,0 0 114,1 1-490,3 1 98,2 1-666,4 3 492,5 1 114,9 1 312,20 1-268,28 2-30,31-1-2399,-8-1-2634</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7:45.803"/>
    </inkml:context>
    <inkml:brush xml:id="br0">
      <inkml:brushProperty name="width" value="0.05" units="cm"/>
      <inkml:brushProperty name="height" value="0.05" units="cm"/>
      <inkml:brushProperty name="color" value="#AE198D"/>
      <inkml:brushProperty name="inkEffects" value="galaxy"/>
      <inkml:brushProperty name="anchorX" value="-25035.72852"/>
      <inkml:brushProperty name="anchorY" value="-17307.23242"/>
      <inkml:brushProperty name="scaleFactor" value="0.5"/>
    </inkml:brush>
  </inkml:definitions>
  <inkml:trace contextRef="#ctx0" brushRef="#br0">7 12 1536,'-1'-1'4537,"0"0"-4341,-1-1 1128,1 0-490,0 0-16,1 0-218,1 1-408,2 0-162,6 1-720,8 1 898,22 0-88,30 3-114,32 4 6,19 3-1178,8 1-3254,-20-2 189</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6:54.851"/>
    </inkml:context>
    <inkml:brush xml:id="br0">
      <inkml:brushProperty name="width" value="0.035" units="cm"/>
      <inkml:brushProperty name="height" value="0.035" units="cm"/>
    </inkml:brush>
  </inkml:definitions>
  <inkml:trace contextRef="#ctx0" brushRef="#br0">7 58 2088,'-1'0'220,"1"-1"1,-1 0-1,1 1 0,-1-1 0,1 0 1,-1 1-1,1-1 0,-1 0 0,1 0 1,0 1-1,-1-1 0,1 0 0,0 0 1,0 0-1,0 1 0,0-1 0,-1 0 1,1-1-1,1 1-204,-1 1 0,0-1 0,0 1 0,0-1 0,0 1 1,0-1-1,1 0 0,-1 1 0,0-1 0,0 1 0,1-1 0,-1 1 0,1-1 0,-1 1 1,0-1-1,1 1 0,-1 0 0,1-1 0,-1 1 0,1-1 0,-1 1 0,1 0 0,-1-1 1,1 1-1,-1 0 0,1 0 0,-1 0 0,1-1 0,0 1 0,-1 0 0,1 0 0,-1 0 1,2 0-1,-2 0 294,-2-19 986,3 18-1263,-1 1-1,0-1 1,0 1 0,0-1 0,0 1 0,0 0-1,0-1 1,1 1 0,-1-1 0,0 1 0,0 0-1,0-1 1,1 1 0,-1-1 0,0 1 0,1 0-1,-1-1 1,0 1 0,1 0 0,-1 0 0,0-1-1,1 1 1,-1 0 0,1 0 0,-1-1 0,1 1-1,-1 0 1,0 0 0,1 0 0,-1 0 0,1 0-1,24-1 491,34 13-246,-46-9-196,79 16 254,-16-4 242,0 4-1,100 37 1,-48 9-428,-45-21-46,-48-35 280,-31-9-384,-1 0 1,1 1-1,0 0 1,0 0-1,-1 0 1,1 0-1,-1 0 0,6 4 1,-10-5-5,-1 0 0,0 1 0,1-1 0,-1 1 0,1-1 0,-1 1 0,1 0 0,-1 0 0,1 0 0,-1 0 0,1 0 0,0 0 0,0 0 0,-1 0 0,0 2 0,-27 26-62,27-28 89,-93 100 181,-89 122 0,164-198 114,-40 39 0,51-55-171,3-3 2531,9-9-3899,18-6-11174</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8:36.658"/>
    </inkml:context>
    <inkml:brush xml:id="br0">
      <inkml:brushProperty name="width" value="0.05" units="cm"/>
      <inkml:brushProperty name="height" value="0.05" units="cm"/>
      <inkml:brushProperty name="color" value="#AE198D"/>
      <inkml:brushProperty name="inkEffects" value="galaxy"/>
      <inkml:brushProperty name="anchorX" value="-37735.86328"/>
      <inkml:brushProperty name="anchorY" value="-40573.69531"/>
      <inkml:brushProperty name="scaleFactor" value="0.5"/>
    </inkml:brush>
  </inkml:definitions>
  <inkml:trace contextRef="#ctx0" brushRef="#br0">1 27 360,'0'0'0,"0"0"156,1-1-56,0 0-59,0-1-33,0 0 3,1-1 72,0 1-8,0-1-82,1 1 19,0-1 3,0 2 32,0-1-55,0 1 14,1-1-5,-1 1-1050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8:37.064"/>
    </inkml:context>
    <inkml:brush xml:id="br0">
      <inkml:brushProperty name="width" value="0.05" units="cm"/>
      <inkml:brushProperty name="height" value="0.05" units="cm"/>
      <inkml:brushProperty name="color" value="#AE198D"/>
      <inkml:brushProperty name="inkEffects" value="galaxy"/>
      <inkml:brushProperty name="anchorX" value="-38783.57813"/>
      <inkml:brushProperty name="anchorY" value="-41563.82422"/>
      <inkml:brushProperty name="scaleFactor" value="0.5"/>
    </inkml:brush>
  </inkml:definitions>
  <inkml:trace contextRef="#ctx0" brushRef="#br0">717 55 380,'0'0'0,"0"-1"120,1-1-126,0 0 22,1 0-5,0-2-13,1 1 73,1 0-91,0-1 25,0 0-3,0 0 118,0 0-14,-1 0 95,0 2 77,-1-1 26,0 1-166,1 0 194,-1 1-218,1 0-20,1 0 2580,-2 1-2079,0-1-71,-1 0 28,-1-1-96,0 2-42,-1-1-338,-1 1 122,-1 0-114,-1 0-22,-2 2 130,-3 1 154,-5 3-24,-7 2-74,-5 2-96,-6 3-76,-4 2 117,-4 2-231,-1 1 144,-2 1 54,0-1-38,1 1-138,0 0 132,2 0-72,2 0-51,2-2 17,2-2 46,4 0-16,2-2 8,3-1-56,2-2 86,2-2-28,1 0-60,2-2 20,2-1-10,3-1-98,3-1-56,3 0 80,2-2 10,2-1-324,3 1 210,0-2-204,2 0 80,1 0-334,2 0-76,4-1-136,5 1-279,7-1 9,6 0 128,6-1-472,5 0 268,-6 0 870</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8:37.958"/>
    </inkml:context>
    <inkml:brush xml:id="br0">
      <inkml:brushProperty name="width" value="0.05" units="cm"/>
      <inkml:brushProperty name="height" value="0.05" units="cm"/>
      <inkml:brushProperty name="color" value="#AE198D"/>
      <inkml:brushProperty name="inkEffects" value="galaxy"/>
      <inkml:brushProperty name="anchorX" value="-37235.87891"/>
      <inkml:brushProperty name="anchorY" value="-40800.44531"/>
      <inkml:brushProperty name="scaleFactor" value="0.5"/>
    </inkml:brush>
  </inkml:definitions>
  <inkml:trace contextRef="#ctx0" brushRef="#br0">937 64 576,'0'0'0,"4"-1"756,5-2 238,4-1 184,6-2-248,3-1 54,1-1-199,-2-1 157,-3 0-58,-5 2-292,-6 1-304,-4 3-282,-6 2 16,-9 4-14,-12 3 562,-23 8-118,-24 7-140,-24 10-32,-10 4 82,6-1-164,12-3-22,14-4-40,9-1 86,4-2 87,4-1-367,3 0 362,4-2-152,4-2-53,5-1-47,7-4-22,6-2 68,8-4-108,6-2 20,5-2 174,3-2 86,5-1 25,1-1-32,0 0 73,1-1-398,-1 1 356,1-1-236,-1 0-60,0 0-68,-1 0 95,1 0-42,0-1-66,0 0 92,0 1-17,0-1-8,0 1-246,-1 0 322,0 1-192,0 0 88,0-1-62,0 1 128,1 0 4,-1 0-38,0 0 4,1-1 12,-1 1-6,0 1-77,1-1 102,-1 0-21,0 0-6,1 0-162,0 0 214,1-1-58,-1 0 6,0 1-64,0-1 88,0 0-34,-1 1-153,0 0 200,0 0-57,0 0 23,0 0-42,-1 0 55,1 0 80,0 0-110,0 0 38,1 0 119,-1 0-178,2-1 31,0 0 16,0-1-2,1 1-9,1-1-66,-1 0 89,1 0-16,-1 0-8,0 1-110,-1 0 147,0 0-50,-1 0-81,-1 1 56,0-1 48,-1 2-20,1-1-167,-1 1 232,1-1-72,-1 0 20,1 0-83,0 0 108,-1-1 20,1 1-55,-1-1 18,1 1 147,0 0-44,1 0-48,-1 0-68,0 0 19,0 0-18,1 0-95,2-1 94,0-1 2,2 1-78,-1-1 106,-1 0-36,0 1-142,0-1 194,-2 2-66,0-1 27,-1 1-125,0 0 99,-1 0 25,1 0-84,0 0 108,0 0-36,0 0-44,0-1 72,0 1-24,0 0 8,0 1-42,0-1 54,0 0 52,0 0-84,0 0 2,0 0 26,0 0-12,-1 11-7687,-4-3 5893,-5 3-150,0-2 811</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8:45.507"/>
    </inkml:context>
    <inkml:brush xml:id="br0">
      <inkml:brushProperty name="width" value="0.05" units="cm"/>
      <inkml:brushProperty name="height" value="0.05" units="cm"/>
      <inkml:brushProperty name="color" value="#AE198D"/>
      <inkml:brushProperty name="inkEffects" value="galaxy"/>
      <inkml:brushProperty name="anchorX" value="-35336.80859"/>
      <inkml:brushProperty name="anchorY" value="-40112.28125"/>
      <inkml:brushProperty name="scaleFactor" value="0.5"/>
    </inkml:brush>
  </inkml:definitions>
  <inkml:trace contextRef="#ctx0" brushRef="#br0">1184 49 504,'1'-1'612,"0"0"-70,0 0-8,2-2 68,0 0-94,0-1 58,0-1-256,0 0 184,0 0-80,-1 1-35,-1-1 27,-1 1-26,-1 1-134,0 1-200,-2 0-22,-2 2-140,-4 0 68,-7 1 54,-9 2 10,-11 1 256,-11 3-278,-10 1 82,-9 4-40,-8 1-40,-2 4-46,-2 0 66,2 1-136,2 2 152,3-1-240,5 0 258,6 0-127,4 1 26,6-3 62,4 0-16,6-1 4,5-2-73,4-2 95,5-1 53,5-1-98,3-3-132,3 0 106,4-2-128,3-1-13,2 1 230,3-2 69,2 0-78,2-1-30,0 0-831,2 0-539,3-1-110,-1-1-964</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8:45.777"/>
    </inkml:context>
    <inkml:brush xml:id="br0">
      <inkml:brushProperty name="width" value="0.05" units="cm"/>
      <inkml:brushProperty name="height" value="0.05" units="cm"/>
      <inkml:brushProperty name="color" value="#AE198D"/>
      <inkml:brushProperty name="inkEffects" value="galaxy"/>
      <inkml:brushProperty name="anchorX" value="-33152.38672"/>
      <inkml:brushProperty name="anchorY" value="-39383.98047"/>
      <inkml:brushProperty name="scaleFactor" value="0.5"/>
    </inkml:brush>
  </inkml:definitions>
  <inkml:trace contextRef="#ctx0" brushRef="#br0">1311 54 3048,'0'-2'1860,"2"-3"-895,0 0-277,0-4-116,0 0-372,-1 0-50,0 1-152,-1 3-426,-5 4-298,-6 4 906,-12 7-246,-23 10 148,-28 13-102,-26 12 24,-9 4-127,6-2-122,12-5 195,-4 3-70,-6 2 136,-1 0 192,1-1-268,0-2 91,-1-4-184,13-11-4069,21-8 2646</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8:56.020"/>
    </inkml:context>
    <inkml:brush xml:id="br0">
      <inkml:brushProperty name="width" value="0.05" units="cm"/>
      <inkml:brushProperty name="height" value="0.05" units="cm"/>
      <inkml:brushProperty name="color" value="#AE198D"/>
      <inkml:brushProperty name="inkEffects" value="galaxy"/>
      <inkml:brushProperty name="anchorX" value="-26602.39453"/>
      <inkml:brushProperty name="anchorY" value="-34842.84375"/>
      <inkml:brushProperty name="scaleFactor" value="0.5"/>
    </inkml:brush>
  </inkml:definitions>
  <inkml:trace contextRef="#ctx0" brushRef="#br0">635 317 7857,'0'0'0,"0"-2"1464,1-4-700,-1-2 228,2-4-570,1-3-18,5-3-50,7-1-322,10-3 14,21-5-33,32-4-13,37-4-27,16 5 35,4 5-12,-17 9 4,-23 7-210,-26 6 144,-21 6-26,-16 3-206,-15 1 8,-17-7 292,0 0-1,0 0 1,1 0 0,-1 1 0,0-1-1,0 0 1,0 0 0,0 0-1,0 1 1,1-1 0,-1 0 0,0 0-1,0 1 1,0-1 0,0 0-1,0 0 1,0 1 0,0-1 0,0 0-1,0 0 1,0 1 0,0-1-1,0 0 1,0 0 0,0 1 0,0-1-1,0 0 1,0 0 0,0 1-1,0-1 1,0 0 0,0 0 0,0 1-1,-1-1 1,-15 9 30,-35 2 42,-51 4 8,-54 2 58,-25-5 12,-12-6-98,2-11 382,14-8-44,21-6 16,31-4 70,33 2-74,30 3 94,21 3-532,17 3 98,18 6-868,17 6 798,37 8-42,57 6-154,70 6 208,37 3-424,18 4 164,1 3 207,-19 1 17,-28 3-230,-43-3 190,-42-4-79,-36-3-23,-26-4-368,-34-19 545,-2 0 0,0 0 0,1 1 0,-1-1 0,0 0 1,0 0-1,0 0 0,0 1 0,0-1 0,0 1 0,0-1 0,0 3 0,0-4-8,-1 1 1,0-1-1,0 1 1,1 0-1,-1-1 1,0 1-1,0 0 0,0-1 1,0 1-1,0 0 1,0-1-1,-1 1 0,1 0 1,0-1-1,0 1 1,0-1-1,-1 1 1,1 0-1,0-1 0,-1 1 1,1-1-1,0 1 1,-1 0-1,-19 11 189,-27-1-102,-29-5 296,-29-4-10,-10-6-110,-3-3 46,2-4-32,5-2-33,16 1-267,18 1 167,15 2-71,8 1-84,6 2 0,8 0 8,8 3 6,9 1-464,9 2 246,9 4 98,7 2 105,6 3-425,6 1 386,4 1 44,5-1-1,2-3 91,2-2-74,0-2 124,-3-4-64,-3-2 22,-3-2 136,-5-1-166,-3-1 0,-2 0-58,-1-2 92,-1 0-116,-1-1 120,0 0-106,-1 0 88,-1 1-96,0 0 56,-1 2-46,-1 1 12,-1 1-88,0 2-4,0 1-60,0 1 54,-1 1-221,1 1 257,0 0 104,0-1-59,0 0 159,0 1 10,0-1-187,0 0 170,0 0-87,0 0-60,-3 5-686,-4 3 468,-6 8 264,-8 9-290,-11 11-1324,-22 23-1152,-23 26-2763,5-6 3654</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8:57.160"/>
    </inkml:context>
    <inkml:brush xml:id="br0">
      <inkml:brushProperty name="width" value="0.05" units="cm"/>
      <inkml:brushProperty name="height" value="0.05" units="cm"/>
      <inkml:brushProperty name="color" value="#AE198D"/>
      <inkml:brushProperty name="inkEffects" value="galaxy"/>
      <inkml:brushProperty name="anchorX" value="-25550.38086"/>
      <inkml:brushProperty name="anchorY" value="-34034.91797"/>
      <inkml:brushProperty name="scaleFactor" value="0.5"/>
    </inkml:brush>
  </inkml:definitions>
  <inkml:trace contextRef="#ctx0" brushRef="#br0">421 202 2400,'0'-2'1932,"0"-2"-1288,0-1 327,-1-2-537,0-1 154,-1-2 16,0 0-72,0-2-70,0 1 20,1 0-84,-1 2-358,0 0 224,1 1-62,0 1 43,0 1-281,1 1 260,1 1-234,0 1 25,0 0-317,3 1 54,3 0 132,7 1-122,10 0 282,21 0-69,28-1 37,26 0-1,12-1-13,5 0 60,-13 0-74,-17 0-46,-17 1 82,-12 0-2,-9 0-26,-6 0-2,-8 1 14,-8 0-11,-8 1 65,-8 0-33,-11 0 363,-15 2-18,-31 2-226,-46 3 210,-51 3-114,-24 3-138,-9-1 0,4-3-12,18-3 190,28-4-238,30-2 360,27-2-36,19-3-78,15 1-256,13-1 0,11 2-232,11 2-62,12 1 324,23 2 4,43 2 42,51-1-132,31 0 44,21-2-20,7-2-5,-11-2-49,-17-1 69,-32 0 33,-32 1-64,-29-1 33,-23 1 79,-17 0 171,-15 1-253,-15 0 130,-17-1-70,-32-1 140,-45-2-250,-43-1 302,-17-2-178,0 1 70,20 1-100,27 0 250,29 2 78,20 0-362,19 2 10,16 3-312,15 3 358,15 6-163,19 7 94,35 11 123,52 12-174,59 15-626,28 7 134,12 4-660,-5 3-836,-15-4-960,-20-10-3068,-42-15 5688</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9:01.406"/>
    </inkml:context>
    <inkml:brush xml:id="br0">
      <inkml:brushProperty name="width" value="0.05" units="cm"/>
      <inkml:brushProperty name="height" value="0.05" units="cm"/>
      <inkml:brushProperty name="color" value="#AE198D"/>
      <inkml:brushProperty name="inkEffects" value="galaxy"/>
      <inkml:brushProperty name="anchorX" value="-27965.17773"/>
      <inkml:brushProperty name="anchorY" value="-35348.26953"/>
      <inkml:brushProperty name="scaleFactor" value="0.5"/>
    </inkml:brush>
  </inkml:definitions>
  <inkml:trace contextRef="#ctx0" brushRef="#br0">26 159 420,'0'0'0,"0"-3"60,-3-3-70,1-2 25,-2-6-21,-1-5-34,0-5-19,1-4 64,2-2-13,1 4-431</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9:01.781"/>
    </inkml:context>
    <inkml:brush xml:id="br0">
      <inkml:brushProperty name="width" value="0.05" units="cm"/>
      <inkml:brushProperty name="height" value="0.05" units="cm"/>
      <inkml:brushProperty name="color" value="#AE198D"/>
      <inkml:brushProperty name="inkEffects" value="galaxy"/>
      <inkml:brushProperty name="anchorX" value="-26922.75977"/>
      <inkml:brushProperty name="anchorY" value="-34174.27344"/>
      <inkml:brushProperty name="scaleFactor" value="0.5"/>
    </inkml:brush>
  </inkml:definitions>
  <inkml:trace contextRef="#ctx0" brushRef="#br0">76 280 360,'0'0'0,"-1"-1"168,-2-1-112,-1-1 60,-2-2-131,-2-2 29,-1-1-8,-1-2-8,1 0 59,0 0-73,2-2 80,2 0-24,1 0-34,3-1 68,1 0-92,2-1 84,0-1-82,2-1 24,-1 1-13,0-2-77,-1 0-119,0 0-83,-1 0 264,-1-2-18,0 5-352</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7:57.152"/>
    </inkml:context>
    <inkml:brush xml:id="br0">
      <inkml:brushProperty name="width" value="0.05" units="cm"/>
      <inkml:brushProperty name="height" value="0.05" units="cm"/>
      <inkml:brushProperty name="color" value="#AE198D"/>
      <inkml:brushProperty name="inkEffects" value="galaxy"/>
      <inkml:brushProperty name="anchorX" value="-22245.5293"/>
      <inkml:brushProperty name="anchorY" value="-14159.71387"/>
      <inkml:brushProperty name="scaleFactor" value="0.5"/>
    </inkml:brush>
  </inkml:definitions>
  <inkml:trace contextRef="#ctx0" brushRef="#br0">53 53 4216,'0'0'0,"-1"-2"312,-3-1-140,-1-2 236,-2-2-258,-1-1-46,-1 0-102,0 1 42,3 0-52,3 3-702,5 3 606,7 1-92,8 1-734,11 0-1306,-1-1 1125</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6:08.293"/>
    </inkml:context>
    <inkml:brush xml:id="br0">
      <inkml:brushProperty name="width" value="0.035" units="cm"/>
      <inkml:brushProperty name="height" value="0.035" units="cm"/>
    </inkml:brush>
  </inkml:definitions>
  <inkml:trace contextRef="#ctx0" brushRef="#br0">1 102 2400,'3'-13'6990,"9"10"-3482,2 2-3307,154-31 1957,141-18-1576,-300 49-696,0 0-200,-1 0 0,1 1-1,-1 0 1,1 1 0,9 1-1,-18-2 252,1 0 0,-1 0 0,0 0-1,1 0 1,-1 1 0,0-1 0,0 0-1,1 0 1,-1 1 0,0-1 0,1 0 0,-1 0-1,0 1 1,0-1 0,0 0 0,1 1-1,-1-1 1,0 0 0,0 1 0,0-1 0,0 0-1,0 1 1,0-1 0,0 0 0,1 1-1,-1-1 1,0 0 0,0 1 0,0-1 0,0 1-1,-1-1 1,1 0 0,0 1 0,0-1-1,0 0 1,0 1 0,0-1 0,0 0 0,-1 1-1,1-1 1,0 0 0,0 1 0,0-1-1,-1 0 1,1 0 0,0 1 0,-1-1-1,-11 15-2047,-2-5-49,-8-2-601</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7:57.880"/>
    </inkml:context>
    <inkml:brush xml:id="br0">
      <inkml:brushProperty name="width" value="0.05" units="cm"/>
      <inkml:brushProperty name="height" value="0.05" units="cm"/>
      <inkml:brushProperty name="color" value="#AE198D"/>
      <inkml:brushProperty name="inkEffects" value="galaxy"/>
      <inkml:brushProperty name="anchorX" value="-24327.37891"/>
      <inkml:brushProperty name="anchorY" value="-16153.04199"/>
      <inkml:brushProperty name="scaleFactor" value="0.5"/>
    </inkml:brush>
  </inkml:definitions>
  <inkml:trace contextRef="#ctx0" brushRef="#br0">0 11 1044,'0'0'276,"0"-1"-140,0 0-142,2 0-346,4 0 208,4 0 64,6-2-320,-1 0-103</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9:20.301"/>
    </inkml:context>
    <inkml:brush xml:id="br0">
      <inkml:brushProperty name="width" value="0.05" units="cm"/>
      <inkml:brushProperty name="height" value="0.05" units="cm"/>
      <inkml:brushProperty name="color" value="#AE198D"/>
      <inkml:brushProperty name="inkEffects" value="galaxy"/>
      <inkml:brushProperty name="anchorX" value="-31898.79492"/>
      <inkml:brushProperty name="anchorY" value="-35604.80469"/>
      <inkml:brushProperty name="scaleFactor" value="0.5"/>
    </inkml:brush>
  </inkml:definitions>
  <inkml:trace contextRef="#ctx0" brushRef="#br0">22 13 3684,'-1'-1'3111,"0"0"-2827,-1-1 28,1 0-20,-1 1 140,0 0 102,1-1-140,-1 2-322,0-1-36,0 0-172,0 1-16,1 0-52,0 0-78,0 1 74,0 1-70,2 1-596,1 2-993,3 1-133,0-1-1331</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9:20.494"/>
    </inkml:context>
    <inkml:brush xml:id="br0">
      <inkml:brushProperty name="width" value="0.05" units="cm"/>
      <inkml:brushProperty name="height" value="0.05" units="cm"/>
      <inkml:brushProperty name="color" value="#AE198D"/>
      <inkml:brushProperty name="inkEffects" value="galaxy"/>
      <inkml:brushProperty name="anchorX" value="-30874.67578"/>
      <inkml:brushProperty name="anchorY" value="-34598.44531"/>
      <inkml:brushProperty name="scaleFactor" value="0.5"/>
    </inkml:brush>
  </inkml:definitions>
  <inkml:trace contextRef="#ctx0" brushRef="#br0">8 28 2268,'0'-2'5421,"0"-2"-4855,-1-1 170,-1-1-598,0 1-480,1 1-194,-1 2-132,4 6-1845,1 3-471,0-1 1001</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9:20.672"/>
    </inkml:context>
    <inkml:brush xml:id="br0">
      <inkml:brushProperty name="width" value="0.05" units="cm"/>
      <inkml:brushProperty name="height" value="0.05" units="cm"/>
      <inkml:brushProperty name="color" value="#AE198D"/>
      <inkml:brushProperty name="inkEffects" value="galaxy"/>
      <inkml:brushProperty name="anchorX" value="-31890.87305"/>
      <inkml:brushProperty name="anchorY" value="-35602.99609"/>
      <inkml:brushProperty name="scaleFactor" value="0.5"/>
    </inkml:brush>
  </inkml:definitions>
  <inkml:trace contextRef="#ctx0" brushRef="#br0">17 16 7001,'0'-1'1416,"-3"-1"-952,1 0-424,-2-2 68,1 1-110,0 1-276,1 0-412,2 3 156,2 2-324,4 3-947,5 1-1183,0 0 1255</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9:20.859"/>
    </inkml:context>
    <inkml:brush xml:id="br0">
      <inkml:brushProperty name="width" value="0.05" units="cm"/>
      <inkml:brushProperty name="height" value="0.05" units="cm"/>
      <inkml:brushProperty name="color" value="#AE198D"/>
      <inkml:brushProperty name="inkEffects" value="galaxy"/>
      <inkml:brushProperty name="anchorX" value="-32918.98828"/>
      <inkml:brushProperty name="anchorY" value="-36626.92188"/>
      <inkml:brushProperty name="scaleFactor" value="0.5"/>
    </inkml:brush>
  </inkml:definitions>
  <inkml:trace contextRef="#ctx0" brushRef="#br0">36 30 4200,'-1'-1'2629,"-2"-2"-1667,-1-1-476,-1-1-204,-1 0-222,0 0-46,0 1-188,3 1-558,1 4 300,4 2-1110,3 4-735,1 0-1424</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9:21.042"/>
    </inkml:context>
    <inkml:brush xml:id="br0">
      <inkml:brushProperty name="width" value="0.05" units="cm"/>
      <inkml:brushProperty name="height" value="0.05" units="cm"/>
      <inkml:brushProperty name="color" value="#AE198D"/>
      <inkml:brushProperty name="inkEffects" value="galaxy"/>
      <inkml:brushProperty name="anchorX" value="-31879.59766"/>
      <inkml:brushProperty name="anchorY" value="-35598.01172"/>
      <inkml:brushProperty name="scaleFactor" value="0.5"/>
    </inkml:brush>
  </inkml:definitions>
  <inkml:trace contextRef="#ctx0" brushRef="#br0">60 52 4368,'-1'-1'3713,"-3"-3"-3576,-1-1 275,-3-2-209,-1-1 51,-1-1-138,1 1-128,1 2-858,3 3-414,7 12-5613</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9:21.242"/>
    </inkml:context>
    <inkml:brush xml:id="br0">
      <inkml:brushProperty name="width" value="0.05" units="cm"/>
      <inkml:brushProperty name="height" value="0.05" units="cm"/>
      <inkml:brushProperty name="color" value="#AE198D"/>
      <inkml:brushProperty name="inkEffects" value="galaxy"/>
      <inkml:brushProperty name="anchorX" value="-30806.13867"/>
      <inkml:brushProperty name="anchorY" value="-34540.14453"/>
      <inkml:brushProperty name="scaleFactor" value="0.5"/>
    </inkml:brush>
  </inkml:definitions>
  <inkml:trace contextRef="#ctx0" brushRef="#br0">43 18 7213,'0'0'1848,"0"-1"-1288,-1-1-136,0 0 72,0 0 36,0-1 186,-1 0-334,0 1-404,0 0 92,0 1-784,-1 1-64,-1 2 254,-2 2-818,0 3-964,-1 1-1889,2 0 2042</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9:22.183"/>
    </inkml:context>
    <inkml:brush xml:id="br0">
      <inkml:brushProperty name="width" value="0.05" units="cm"/>
      <inkml:brushProperty name="height" value="0.05" units="cm"/>
      <inkml:brushProperty name="color" value="#AE198D"/>
      <inkml:brushProperty name="inkEffects" value="galaxy"/>
      <inkml:brushProperty name="anchorX" value="-29747.08398"/>
      <inkml:brushProperty name="anchorY" value="-33534.69922"/>
      <inkml:brushProperty name="scaleFactor" value="0.5"/>
    </inkml:brush>
  </inkml:definitions>
  <inkml:trace contextRef="#ctx0" brushRef="#br0">335 4 6469,'-2'-3'7624,"2"3"-7320,-1 0-178,-1 0 62,0 1 90,1-1-258,-1 1 238,-1 0-62,0 0-24,0 0-126,-2 0 174,1 0-74,-2 1-4,1-2-64,1 1 129,1 0 22,0-1-273,1 0 175,0 0-59,1 0-86,0 0 28,0 0-14,0 1 4,1-1-5,-1 0-124,0 0 161,0 0-59,0 0-120,0-1 99,0 2 43,-1-1-19,1 0-142,0 0 208,0 0-65,0 0 23,1 0 4,-1 0 51,0 0 28,0-1-108,0 1 31,-1 0-9,1-1-1,0 1 9,0-1-12,0 1 14,1 0-14,-1 0-65,1 0 88,0 0 21,0 0-56,0-1-33,0 1 64,0 0-29,1 0-112,-1 0 151,0 0-41,1 0 14,-1 1-116,0-1 150,0 1-50,0-1 13,0-1-93,-1 1 124,1 0-41,0-1-42,-1 1 63,1 0 118,-2 0-781,0 2 681,-1-1-34,0-1-33,0 1 40,0 0 0,-1 0-4,1 0-91,-1 0 120,0 0-36,-1 1 3,-1 0-141,-1 0 95,0 1-50,-2 0-422,0 2-144,-3 1-238,-4 2-526,-4 3-562,-5 3 396,-8 3-962,-7-1-2560,5-3 5464</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9:23.183"/>
    </inkml:context>
    <inkml:brush xml:id="br0">
      <inkml:brushProperty name="width" value="0.05" units="cm"/>
      <inkml:brushProperty name="height" value="0.05" units="cm"/>
      <inkml:brushProperty name="color" value="#AE198D"/>
      <inkml:brushProperty name="inkEffects" value="galaxy"/>
      <inkml:brushProperty name="anchorX" value="-28396.05078"/>
      <inkml:brushProperty name="anchorY" value="-32635.10352"/>
      <inkml:brushProperty name="scaleFactor" value="0.5"/>
    </inkml:brush>
  </inkml:definitions>
  <inkml:trace contextRef="#ctx0" brushRef="#br0">1292 118 1236,'1'-1'912,"0"0"28,2-1 342,2-3-796,1-1 475,3-3-277,0-1 78,2-2-202,-1 0 166,1 0 124,-1 1-246,-1 0 44,-2 2-4,-1 2 32,-2 2-780,-3 1 212,-1 3-764,-2 3-24,-5 3 834,-6 6 282,-13 7 118,-23 16-76,-32 18-114,-29 18-52,-10 8-121,7-3-197,15-9 36,17-10 139,8-4-100,4-3-69,3-3 131,2-1-23,1-4 22,4-2-144,3-5 117,5-4-42,7-4-68,6-4 18,5-5 59,7-3-90,6-3-12,5-4 35,5-3-6,4-2 43,5-1-52,2-2-290,1-3-366,3-2-784,2-3-250,5-4-854,9-6-2217,-1 2 2551</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9:23.546"/>
    </inkml:context>
    <inkml:brush xml:id="br0">
      <inkml:brushProperty name="width" value="0.05" units="cm"/>
      <inkml:brushProperty name="height" value="0.05" units="cm"/>
      <inkml:brushProperty name="color" value="#AE198D"/>
      <inkml:brushProperty name="inkEffects" value="galaxy"/>
      <inkml:brushProperty name="anchorX" value="-26157.16602"/>
      <inkml:brushProperty name="anchorY" value="-32339.59375"/>
      <inkml:brushProperty name="scaleFactor" value="0.5"/>
    </inkml:brush>
  </inkml:definitions>
  <inkml:trace contextRef="#ctx0" brushRef="#br0">1 33 7801,'0'-2'1920,"1"-2"-504,-1-1-486,1-2-158,0 0-294,0 2-518,1 2-202,1 5-562,2 5 1014,3 9-338,4 10 366,4 11-292,5 11 322,3 9-40,4 7-40,4 7-200,1 3 112,2 2 50,2-1-62,1-3-95,1-5 304,-1-6 1,0-6-226,0-5 222,-1-6-130,-2-5-34,-2-6-142,-3-3 174,-4-6-132,-3-3 22,-3-4-52,-4-4 15,-4-3-17,-2-3 3,-3-3-5,-3-1-51,-2-1 14,-1-1-427</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6:08.714"/>
    </inkml:context>
    <inkml:brush xml:id="br0">
      <inkml:brushProperty name="width" value="0.035" units="cm"/>
      <inkml:brushProperty name="height" value="0.035" units="cm"/>
    </inkml:brush>
  </inkml:definitions>
  <inkml:trace contextRef="#ctx0" brushRef="#br0">10 86 4636,'-1'0'141,"0"-1"0,1 1 0,-1-1 0,1 1 0,-1-1 0,0 1 0,1-1-1,-1 0 1,1 1 0,-1-1 0,1 0 0,0 1 0,-1-1 0,1 0-1,0 0 1,-1 1 0,1-1 0,0 0 0,0 0 0,0 0 0,0 1 0,0-1-1,0 0 1,0 0 0,0 0 0,0 0 0,0 1 0,0-1 0,0 0 0,0 0-1,1 0 1,-1 1 0,0-1 0,1 0 0,-1 0 0,1 1 0,-1-1 0,0 0-1,1 1 1,0-1 0,-1 1 0,1-1 0,-1 0 0,1 1 0,0-1-1,-1 1 1,1 0 0,0-1 0,1 0 0,3-1-42,0-1 0,1 1 1,-1 0-1,1 1 0,11-3 0,435-30 771,-416 33-841,-29 0-348,50 0 1137,-38 2-1539,-18 0-667,-7 1-967,-5 0-185</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9:24.067"/>
    </inkml:context>
    <inkml:brush xml:id="br0">
      <inkml:brushProperty name="width" value="0.05" units="cm"/>
      <inkml:brushProperty name="height" value="0.05" units="cm"/>
      <inkml:brushProperty name="color" value="#AE198D"/>
      <inkml:brushProperty name="inkEffects" value="galaxy"/>
      <inkml:brushProperty name="anchorX" value="-27892.31055"/>
      <inkml:brushProperty name="anchorY" value="-34422.95313"/>
      <inkml:brushProperty name="scaleFactor" value="0.5"/>
    </inkml:brush>
  </inkml:definitions>
  <inkml:trace contextRef="#ctx0" brushRef="#br0">797 164 6569,'0'0'0,"3"-3"1248,5-6 490,4-1-434,4-7-420,4-5 24,1-2 114,-1 1-104,-3 1-1070,-4 5 44,-6 5-1034,-6 7 976,-7 8 128,-8 7 54,-12 11 240,-11 10-86,-21 16-170,-5 2 31,-8 6-28,-6 2-3,-2 2-28,-1-1-314,0-1-290,3-3-624,2-3-852,4-8 144,3-8-2417,15-10 1795</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9:24.242"/>
    </inkml:context>
    <inkml:brush xml:id="br0">
      <inkml:brushProperty name="width" value="0.05" units="cm"/>
      <inkml:brushProperty name="height" value="0.05" units="cm"/>
      <inkml:brushProperty name="color" value="#AE198D"/>
      <inkml:brushProperty name="inkEffects" value="galaxy"/>
      <inkml:brushProperty name="anchorX" value="-26079.74805"/>
      <inkml:brushProperty name="anchorY" value="-33898.03516"/>
      <inkml:brushProperty name="scaleFactor" value="0.5"/>
    </inkml:brush>
  </inkml:definitions>
  <inkml:trace contextRef="#ctx0" brushRef="#br0">0 37 4256,'2'-2'3657,"0"-3"-2054,1 0-58,1-3-683,1 1-54,-1 1-914,1 3-260,0 4 240,2 6 118,3 7-96,5 10 94,5 9 8,5 9 63,4 9-79,3 7-71,2 7-331,-1 5-726,-4 2-546,-6 0-286,-8-6-1117,-7-14-670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9:24.499"/>
    </inkml:context>
    <inkml:brush xml:id="br0">
      <inkml:brushProperty name="width" value="0.05" units="cm"/>
      <inkml:brushProperty name="height" value="0.05" units="cm"/>
      <inkml:brushProperty name="color" value="#AE198D"/>
      <inkml:brushProperty name="inkEffects" value="galaxy"/>
      <inkml:brushProperty name="anchorX" value="-27405.82617"/>
      <inkml:brushProperty name="anchorY" value="-35505.51172"/>
      <inkml:brushProperty name="scaleFactor" value="0.5"/>
    </inkml:brush>
  </inkml:definitions>
  <inkml:trace contextRef="#ctx0" brushRef="#br0">900 58 8473,'0'0'0,"-1"-3"1596,-1-3-728,-4-1-198,-3-4-478,-6 0-151,-7 1 229,-9 3-113,-9 4-187,-11 7-50,-19 11 28,-1 6-220,-8 9 32,-3 5-216,-2 6-662,-11 6-594,8-4-680,0-6-3173,20-9 5946</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9:24.655"/>
    </inkml:context>
    <inkml:brush xml:id="br0">
      <inkml:brushProperty name="width" value="0.05" units="cm"/>
      <inkml:brushProperty name="height" value="0.05" units="cm"/>
      <inkml:brushProperty name="color" value="#AE198D"/>
      <inkml:brushProperty name="inkEffects" value="galaxy"/>
      <inkml:brushProperty name="anchorX" value="-25490.14648"/>
      <inkml:brushProperty name="anchorY" value="-34732.20313"/>
      <inkml:brushProperty name="scaleFactor" value="0.5"/>
    </inkml:brush>
  </inkml:definitions>
  <inkml:trace contextRef="#ctx0" brushRef="#br0">0 6 7297,'1'-1'2256,"3"-1"-882,1 1-952,4 0-328,7 3-16,7 5 6,12 9 158,11 11-306,12 13 93,17 22-97,14 27-165,10 24-391,-7 8-742,-10 3-592,-17-5-713,-17-18-1818,-17-26 4694</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9:29.939"/>
    </inkml:context>
    <inkml:brush xml:id="br0">
      <inkml:brushProperty name="width" value="0.05" units="cm"/>
      <inkml:brushProperty name="height" value="0.05" units="cm"/>
      <inkml:brushProperty name="color" value="#AE198D"/>
      <inkml:brushProperty name="inkEffects" value="galaxy"/>
      <inkml:brushProperty name="anchorX" value="-27283.85742"/>
      <inkml:brushProperty name="anchorY" value="-36639.46094"/>
      <inkml:brushProperty name="scaleFactor" value="0.5"/>
    </inkml:brush>
  </inkml:definitions>
  <inkml:trace contextRef="#ctx0" brushRef="#br0">751 39 384,'1'0'960,"0"0"-476,0-1-88,2 1-32,-1 0-164,1 0-211,0-1 438,0 0 539,0 0-840,0 0 200,0 1 26,0-1 0,-2 0-193,0 0 229,0 0-132,-1 1-44,-1-1-68,0 1-2,-1 0 62,-1-1-246,-2 0-10,-5-1 76,-5-1 38,-7 0-78,-8 0 109,-7 0 10,-7 0-43,-4 0-66,-3 0 74,-1 1 46,1 1-143,1 0-36,1 3 75,3 0-28,1 1-149,3 2 158,3 0-69,2 2-414,4-1-579,4 1-547,5 0-548,8-1 721</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9:30.227"/>
    </inkml:context>
    <inkml:brush xml:id="br0">
      <inkml:brushProperty name="width" value="0.05" units="cm"/>
      <inkml:brushProperty name="height" value="0.05" units="cm"/>
      <inkml:brushProperty name="color" value="#AE198D"/>
      <inkml:brushProperty name="inkEffects" value="galaxy"/>
      <inkml:brushProperty name="anchorX" value="-25517.62695"/>
      <inkml:brushProperty name="anchorY" value="-35634.01172"/>
      <inkml:brushProperty name="scaleFactor" value="0.5"/>
    </inkml:brush>
  </inkml:definitions>
  <inkml:trace contextRef="#ctx0" brushRef="#br0">938 71 552,'1'-2'2820,"-1"-2"-139,1-1-2131,0-2 194,-2-3-432,0 1 206,-1 0-258,-2 1-288,-2 1-88,-4 2-144,-7 2 310,-7 2-156,-11 2 118,-10 3-15,-7 1 118,-7 3-143,-3 0 108,-3 1-98,0 0 23,1-1-64,2-1 71,1 0-20,3-1-132,4 0-226,3 0-434,5 1-613,6 0-411,7-1-394,10-1 1035</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9:30.487"/>
    </inkml:context>
    <inkml:brush xml:id="br0">
      <inkml:brushProperty name="width" value="0.05" units="cm"/>
      <inkml:brushProperty name="height" value="0.05" units="cm"/>
      <inkml:brushProperty name="color" value="#AE198D"/>
      <inkml:brushProperty name="inkEffects" value="galaxy"/>
      <inkml:brushProperty name="anchorX" value="-23563.99414"/>
      <inkml:brushProperty name="anchorY" value="-34656.58984"/>
      <inkml:brushProperty name="scaleFactor" value="0.5"/>
    </inkml:brush>
  </inkml:definitions>
  <inkml:trace contextRef="#ctx0" brushRef="#br0">858 63 1560,'0'0'0,"1"-1"1224,0-2 644,1-1-1136,0-1 421,0-1-391,-1 0-610,-2-1-90,-6 0-292,-8 1 152,-11-1-14,-14 2 0,-23 1 106,-24 2-28,-22 5-70,-5 1-4,11 3 52,15 0 26,19 0-261,11 3-1167,8 0-982,14-1-328</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9:30.676"/>
    </inkml:context>
    <inkml:brush xml:id="br0">
      <inkml:brushProperty name="width" value="0.05" units="cm"/>
      <inkml:brushProperty name="height" value="0.05" units="cm"/>
      <inkml:brushProperty name="color" value="#AE198D"/>
      <inkml:brushProperty name="inkEffects" value="galaxy"/>
      <inkml:brushProperty name="anchorX" value="-21690.42773"/>
      <inkml:brushProperty name="anchorY" value="-33634.875"/>
      <inkml:brushProperty name="scaleFactor" value="0.5"/>
    </inkml:brush>
  </inkml:definitions>
  <inkml:trace contextRef="#ctx0" brushRef="#br0">315 45 5140,'0'0'0,"-1"-2"1681,-2-2-1107,-1 0-258,-2-4-274,-4 0-114,-5 0-148,-7 1-32,-10 3 122,-12 4-44,-12 5-1495,-9 3-3249,9 0 5227</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9:37.516"/>
    </inkml:context>
    <inkml:brush xml:id="br0">
      <inkml:brushProperty name="width" value="0.05" units="cm"/>
      <inkml:brushProperty name="height" value="0.05" units="cm"/>
      <inkml:brushProperty name="color" value="#AE198D"/>
      <inkml:brushProperty name="inkEffects" value="galaxy"/>
      <inkml:brushProperty name="anchorX" value="-20360.53711"/>
      <inkml:brushProperty name="anchorY" value="-32594.11523"/>
      <inkml:brushProperty name="scaleFactor" value="0.5"/>
    </inkml:brush>
  </inkml:definitions>
  <inkml:trace contextRef="#ctx0" brushRef="#br0">16 2147 1476,'-1'-1'1656,"0"-1"-812,-1-2 330,-1 0-633,1-2 181,-1 0-148,1 2-18,1 0-208,1 0-86,2 2-186,2 1 484,3-1-268,4 0-16,4-2-124,3 0-18,3-1 90,3-2-132,2-1 210,1-1 148,2-2 132,0-1-214,0-1-4,2-1-256,3-3-5,3-3-97,4-3 78,4-3 78,4-2-198,5-1 130,2-2-57,4-2-15,3 0-13,4-1-7,2 0 55,3 1-73,3-1 66,3 1-62,3 0 74,10-2-78,12-5 15,12-2 4,3 1 0,-2 2 94,-15 5-125,-17 7 126,-15 6-122,-5 1 50,-1-1-16,2 0 100,5-2-135,14-5 49,14-3 49,15-4-65,3 1 50,0 0-70,-5 2 76,-4 1-80,-3 0 94,-2-2-56,-4 0-10,-12 2 4,-12 5 38,-12 3-54,8-5 46,16-5 0,17-7-56,7 0 32,5-1-26,0 1 104,-4 4-128,-2 3 140,-2 1-126,0 2 24,-4 1 62,-11 5-22,-14 3-60,-12 5 20,-3 0-5,3 2-6,3-1-31,16-1 41,15 0 42,16-2-67,4 3 66,3-3-62,1-1 354,-3 0-438,-2 0 9,-5 2 126,-1 1-59,-1 2-3,3 0 30,11-3 73,12-1-104,12-1 8,10 0-32,8 1 56,5 2-169,-5 5-258,-11 8-703,-18 6-1112,-28 7 62,-29 2-619,-29-1-2723</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9:37.743"/>
    </inkml:context>
    <inkml:brush xml:id="br0">
      <inkml:brushProperty name="width" value="0.05" units="cm"/>
      <inkml:brushProperty name="height" value="0.05" units="cm"/>
      <inkml:brushProperty name="color" value="#AE198D"/>
      <inkml:brushProperty name="inkEffects" value="galaxy"/>
      <inkml:brushProperty name="anchorX" value="-29402.33398"/>
      <inkml:brushProperty name="anchorY" value="-31499.98438"/>
      <inkml:brushProperty name="scaleFactor" value="0.5"/>
    </inkml:brush>
  </inkml:definitions>
  <inkml:trace contextRef="#ctx0" brushRef="#br0">0 92 516,'0'0'0,"1"-4"300,0-6-238,1-2-44,2-8-86,2-4-300,0 2-119</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7:01.828"/>
    </inkml:context>
    <inkml:brush xml:id="br0">
      <inkml:brushProperty name="width" value="0.035" units="cm"/>
      <inkml:brushProperty name="height" value="0.035" units="cm"/>
    </inkml:brush>
  </inkml:definitions>
  <inkml:trace contextRef="#ctx0" brushRef="#br0">65 0 1140,'0'0'324,"0"2"-120,-5-2 420,3 2-252,-1-1-264,-4 1-108,4 1-96,-5 2 36,-1 2 56,3 1-80,-1 0-276,-1-1-444,1 1-180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9:37.953"/>
    </inkml:context>
    <inkml:brush xml:id="br0">
      <inkml:brushProperty name="width" value="0.05" units="cm"/>
      <inkml:brushProperty name="height" value="0.05" units="cm"/>
      <inkml:brushProperty name="color" value="#AE198D"/>
      <inkml:brushProperty name="inkEffects" value="galaxy"/>
      <inkml:brushProperty name="anchorX" value="-30438.04492"/>
      <inkml:brushProperty name="anchorY" value="-32424.45898"/>
      <inkml:brushProperty name="scaleFactor" value="0.5"/>
    </inkml:brush>
  </inkml:definitions>
  <inkml:trace contextRef="#ctx0" brushRef="#br0">783 0 780,'0'0'0,"-5"2"588,-10 4 0,-6 5-28,-13 8 8,-14 13-116,-12 12 536,-19 24-734,-15 30 334,-12 33 3,4 17-47,12 8-186,21-3 0,55-112-256,-15 61 0,23-73-105,2 1 1,-2 42 0,6-50 28,1-1 0,1 1 0,7 33-1,-4-35 72,1 0 0,0-1 0,17 32 0,-12-30 191,1-2 1,1 0-1,22 25 1,-13-20-198,1-2-1,35 28 1,-15-18 414,50 27 0,78 29-525,41-1 166,45 1-127,41 6-23,29 16-192,22 14-1849,21 8-113,10-2-2739,-70-24 4218</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9:40.031"/>
    </inkml:context>
    <inkml:brush xml:id="br0">
      <inkml:brushProperty name="width" value="0.05" units="cm"/>
      <inkml:brushProperty name="height" value="0.05" units="cm"/>
      <inkml:brushProperty name="color" value="#AE198D"/>
      <inkml:brushProperty name="inkEffects" value="galaxy"/>
      <inkml:brushProperty name="anchorX" value="-33708.59375"/>
      <inkml:brushProperty name="anchorY" value="-36061.21484"/>
      <inkml:brushProperty name="scaleFactor" value="0.5"/>
    </inkml:brush>
  </inkml:definitions>
  <inkml:trace contextRef="#ctx0" brushRef="#br0">4531 1044 4256,'0'0'0,"6"-4"2209,9-7-1261,10-4-256,27-14-452,36-10 68,35-10 12,22-3-244,13 2 216,13 3 40,10 4-35,12 6-337,12 3 192,9 4-110,5 3-33,9 2-3,11 3 80,12 3 16,8 2-126,3 2 42,0-1-9,4 0 115,-2-2-154,-4-2 200,-8-4 25,-6-5-17,-11-2-152,-8 0 186,-5 1-36,-3-1-72,4-3 84,-2 0-98,-5 2 0,-3 3-2,0 0-46,2 3 306,-3 4-249,-5 7-99,-3 5 274,-7 9 6,2 5-149,3 7-123,6 6 226,5 4-54,0 3-148,0 3 94,2 1 104,1 0-48,-2 3-130,-6 2-42,-4 3 72,-8 3-102,-5 1 12,-7 0 13,-2 1 118,3-3-75,-1 0 16,-2 0-16,-6 0-54,-6 1 98,-5 1-116,-8 2 106,-4 1-88,-2 1 26,0-1-22,2 1 116,0 0-146,1 2 48,-3 0-16,-2 0 0,-3 1-84,0 1 104,-2 2-36,-3 2 17,-1 4-170,-2 2 217,-2 5-58,-2 2 6,-3 3-64,-4 3 88,-8-1-39,-9-1-160,-17-8 187,-17-9-22,-16-8 8,-6 0-82,-3 0 113,-1 1-38,0 4 13,-1 1 0,0 1 47,-1 3-60,-2 1-60,-2 2 91,-2 2-33,-4 3 11,-5 3-275,-4 1 358,-7 3-114,-5 2 34,-6 2-143,-5 2 185,-6 2-62,-5 1-49,-4 2 90,-6 0-20,-2 0-3,-5-1 46,-4 0-55,-5 0 88,-5 0-96,-5-1-63,-5-1 110,-4-1-41,-2-2 14,-3-1-9,-2-3 12,-4-3-14,-2-2-70,-4-1 103,-4-3-34,-4-1 12,-3-2-84,-3-3 108,-13 2 132,-17 0-148,-16 0 0,-3-7 14,1-5-110,2-6 128,5-6-56,2-3 88,1-5-92,4-3-2,2-2 31,5-3 126,4-1-123,4-1-2,5-2-4,1 1 50,1-2-2,-1-1-66,-1-1 120,-4 1-136,-1 1 28,-5 0-5,-6 1 6,-5 2-12,-8 0-98,-5 2 139,-4 1-32,2 1-2,3 0-64,8 1 88,7-1-39,5 0-34,2-2 67,-1 0-22,-4 3-1,-3-1-170,0-1 47,-1-2 74,0-3 14,-4-3 44,-2-1 4,-5 0-7,-8 3-108,-4 0-81,-3 0 240,-3-1 4,-1-1-62,-1-1 18,2 3 181,-2 1-242,5-1 37,6 0 28,7-1-18,3 0-162,3-2 212,-2-1-81,-6 4-16,-6 0-101,-8-3-282,-4-2 539,-4-2-169,-1-4-38,-4-1 134,-2-2-31,-4 0 67,-1 6-84,-2 3 28,1 1-38,5 1 36,6-1 226,9-1-204,8-1 60,8-2-100,5 1 120,2-1-40,1-1 0,2 0-66,-2-2 74,-1-2-96,-1-2 98,-3-3-100,-2-3 100,-1-2-30,-3-5-46,-1-2 44,-2-2 54,-3-2-58,-1-1-48,0-1 140,-2 0 66,0 0 182,1 1-68,2 1-188,4 1-80,2 1 22,3 1-80,0 3 18,-1 1-8,1 1-14,-4 1 18,-2-1-6,0 0 2,-3-1 0,1-1 10,-2 0-13,0 1 88,-1-2-109,-1 2 50,2-2-30,0 1 6,0-1 3,3 0 22,2 0 35,3 0-78,-2 2 96,-2 2-100,2-1 30,3 1 46,4-1 96,5 1-192,3 1 22,4 0 30,2 2-18,2 1 11,1 0-6,1 1 71,1-1-90,0 1-16,-1-2 49,1-1-10,3-1 92,3-3-117,2-2 133,1-1-139,0-1 38,-1-1-9,1-1 82,0 1-107,1-1 134,2 0-138,11 1 168,11 2-59,11 2-87,2 0 123,-1-3-10,-3-3-126,-1-1 102,0-3 109,1-1-201,1-1 126,4-2-69,2 0-40,3-1 138,2-2-114,2-1 80,0-1 6,1-1-142,1-1 44,0-2 36,1-2-72,0-1 150,2-2-156,1-3 176,2-1-150,2-5 144,1-3-182,2-4 226,2-6-241,1-14-80,2-15 173,7-19-66,11-8-202,15 81 221,3-46 0,2 52-122,16-63 0,-9 65 13,0 0 1,21-39 0,-9 33-243,50-66 1,-28 53-95,51-47 0,91-61-1684,46-19-3530,-28 29-1931</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9:47.560"/>
    </inkml:context>
    <inkml:brush xml:id="br0">
      <inkml:brushProperty name="width" value="0.05" units="cm"/>
      <inkml:brushProperty name="height" value="0.05" units="cm"/>
      <inkml:brushProperty name="color" value="#AE198D"/>
      <inkml:brushProperty name="inkEffects" value="galaxy"/>
      <inkml:brushProperty name="anchorX" value="-29129.81055"/>
      <inkml:brushProperty name="anchorY" value="-36145.47656"/>
      <inkml:brushProperty name="scaleFactor" value="0.5"/>
    </inkml:brush>
  </inkml:definitions>
  <inkml:trace contextRef="#ctx0" brushRef="#br0">52 2 1416,'-1'0'1296,"1"0"-1334,-2 0 952,0 0-496,0 0-204,0-1-20,0 1-38,1 0 32,0 0-210,1 0 272,-1 0-302,1 1 375,-1-1-331,-1 1 29,-1 1-207,0 2 116,-2 4-62,-2 4-350,-2 5-1088,2-1-1517</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9:47.927"/>
    </inkml:context>
    <inkml:brush xml:id="br0">
      <inkml:brushProperty name="width" value="0.05" units="cm"/>
      <inkml:brushProperty name="height" value="0.05" units="cm"/>
      <inkml:brushProperty name="color" value="#AE198D"/>
      <inkml:brushProperty name="inkEffects" value="galaxy"/>
      <inkml:brushProperty name="anchorX" value="-28062.28711"/>
      <inkml:brushProperty name="anchorY" value="-35189.71094"/>
      <inkml:brushProperty name="scaleFactor" value="0.5"/>
    </inkml:brush>
  </inkml:definitions>
  <inkml:trace contextRef="#ctx0" brushRef="#br0">96 84 3936,'0'0'0,"-1"-2"1957,-1-5-925,-2-2-394,-2-4-467,-1-1-122,0 0-33,-1 2-167,3 4-548,0 4 665,0 4-190,1 6-176,-2 5-360,-3 4-471,-5 2-2015,1-2 2470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29:49.196"/>
    </inkml:context>
    <inkml:brush xml:id="br0">
      <inkml:brushProperty name="width" value="0.05" units="cm"/>
      <inkml:brushProperty name="height" value="0.05" units="cm"/>
      <inkml:brushProperty name="color" value="#AE198D"/>
      <inkml:brushProperty name="inkEffects" value="galaxy"/>
      <inkml:brushProperty name="anchorX" value="-26950.27148"/>
      <inkml:brushProperty name="anchorY" value="-34154.41797"/>
      <inkml:brushProperty name="scaleFactor" value="0.5"/>
    </inkml:brush>
  </inkml:definitions>
  <inkml:trace contextRef="#ctx0" brushRef="#br0">265 130 4328,'0'0'0,"0"-2"1092,-1-1-55,-1-2-279,0 0-148,0-2-118,0 1 204,-1 1-202,0 0 36,1 1-10,-1 0 24,0 0-176,0 0 94,-1 1-36,1-1-176,0 1-32,0 0-72,1 0-160,0 2 1,0-1 24,1 1 53,-1 1-84,2 0 72,-1-1-64,0 1 88,0-1-86,1 1 17,-1-1 4,1 1-14,-2-1-42,1 1 58,-1-1 64,0-1-101,-1 0 50,-1 0 12,-1 0-38,0-2 3,-1 0-76,-1 0 94,0 0-32,-2 0-73,0 0 108,0 0-22,1 0-6,0 1-8,1 0 16,1 1-6,1 1 2,2 0-168,0 1 151,2 0 7,0 0-105,1 0 131,0 0-28,1 0 10,-1 0-12,0 0 18,1 0 4,-1 0-11,-1 0-57,1 0 78,0 1-27,0-1-33,-1 0-2,1 0 54,0-1-23,0 1-111,0 0 145,-2 1-271,-1-1 252,0 1-2,0 1 14,0-1-18,1 0 11,0 0-4,1-1 52,0 1-70,1 0 23,0-1 6,0 0-18,0 1 1,0-1 5,-1-1 67,2 1-89,-1 0 39,0 0-21,0 1 3,-1-1-85,1 0 10,-1 1 90,1-1-35,-1 0 7,1-1 15,0 0 9,0 1-16,0-1 614,-3 5-1402,-1 3 440,-3 3-162,-3 6-568,-4 7-268,-6 4-1456,2-3-3745</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0:04.123"/>
    </inkml:context>
    <inkml:brush xml:id="br0">
      <inkml:brushProperty name="width" value="0.05" units="cm"/>
      <inkml:brushProperty name="height" value="0.05" units="cm"/>
      <inkml:brushProperty name="color" value="#AE198D"/>
      <inkml:brushProperty name="inkEffects" value="galaxy"/>
      <inkml:brushProperty name="anchorX" value="-25669.6875"/>
      <inkml:brushProperty name="anchorY" value="-33128.16797"/>
      <inkml:brushProperty name="scaleFactor" value="0.5"/>
    </inkml:brush>
  </inkml:definitions>
  <inkml:trace contextRef="#ctx0" brushRef="#br0">1857 75 2916,'0'0'0,"0"-2"1428,2-2-125,-1-1-707,2-2 222,0-3-72,0 0-162,0 0 134,0 1-214,-2 2-108,0 2-228,0 2-78,-2 1-84,1 2-232,-2 1 294,-3 2-102,-5 5 1098,-11 5-542,-13 8 220,-23 13-146,-28 17-206,-26 18-200,-11 7 108,-7 4 28,2-1-252,4-2 164,5-1 26,6-1 2,5-3-300,7-2 384,14-9-254,15-10 22,14-9-128,5-2 42,3-3 48,3 0-102,2-1 34,2-4 2,5-2-18,4-4 104,6-5-128,5-5 98,5-4-86,5-4 24,3-3-8,3-2 0,4-2-28,1-1-48,1-2-30,0 0-262,2-2-602,-1-2 42,3-3-316,2-4-602,6-3-618,6-6-1396,0 3-131</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0:04.905"/>
    </inkml:context>
    <inkml:brush xml:id="br0">
      <inkml:brushProperty name="width" value="0.05" units="cm"/>
      <inkml:brushProperty name="height" value="0.05" units="cm"/>
      <inkml:brushProperty name="color" value="#AE198D"/>
      <inkml:brushProperty name="inkEffects" value="galaxy"/>
      <inkml:brushProperty name="anchorX" value="-22858.88086"/>
      <inkml:brushProperty name="anchorY" value="-33208.53906"/>
      <inkml:brushProperty name="scaleFactor" value="0.5"/>
    </inkml:brush>
  </inkml:definitions>
  <inkml:trace contextRef="#ctx0" brushRef="#br0">1 42 6261,'0'-2'2040,"0"-3"-560,0-1-232,-1-2-136,1 0-288,0 1-546,0 3-246,1 3-258,2 6 306,3 10 240,4 10 95,5 13 76,5 14-137,12 21-34,10 20 214,14 21-562,5 7 324,5 2-72,1-2-18,1-5-233,-1-8 244,-9-16-142,-10-17-76,-8-14 21,-3-6 59,-2-3-101,-2-4 38,-2-3-17,-2-5 86,-6-7-67,-4-8-4,-5-7 86,-5-7 84,-4-5-76,-3-3-108,-1-3 144,-1-1-66,-1-1-92,0 0 20,0 0-17,1 0-126,0-1-357,1-1 178,0-1-445,2-3-261,-1 0-462,2-3-270,1-2-194,0-1-926,1-3-1776,0 2 3148</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0:05.161"/>
    </inkml:context>
    <inkml:brush xml:id="br0">
      <inkml:brushProperty name="width" value="0.05" units="cm"/>
      <inkml:brushProperty name="height" value="0.05" units="cm"/>
      <inkml:brushProperty name="color" value="#AE198D"/>
      <inkml:brushProperty name="inkEffects" value="galaxy"/>
      <inkml:brushProperty name="anchorX" value="-24801.06055"/>
      <inkml:brushProperty name="anchorY" value="-35643.74609"/>
      <inkml:brushProperty name="scaleFactor" value="0.5"/>
    </inkml:brush>
  </inkml:definitions>
  <inkml:trace contextRef="#ctx0" brushRef="#br0">1084 15 7157,'0'-2'1548,"0"-2"-308,0 1-164,-1-1-1050,0 2 328,1 7-394,0 8 618,2 13-230,0 22-64,2 25-18,2 24-20,2 11 24,0 2 4,-2-11 28,-3-15-202,-3-15-94,-5-9 7,-6-4-10,-7-5-5,-10-5-222,-12-6 134,28-32 51,0 0 0,0-1 0,-13 6 0,0-5-123,-42 12 0,-61 0-742,-17-10-14,-13-6-490,0-8-848,4-9-2504,31-1 1936</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30:05.897"/>
    </inkml:context>
    <inkml:brush xml:id="br0">
      <inkml:brushProperty name="width" value="0.05" units="cm"/>
      <inkml:brushProperty name="height" value="0.05" units="cm"/>
      <inkml:brushProperty name="color" value="#AE198D"/>
      <inkml:brushProperty name="inkEffects" value="galaxy"/>
      <inkml:brushProperty name="anchorX" value="-22700.75977"/>
      <inkml:brushProperty name="anchorY" value="-35665.23047"/>
      <inkml:brushProperty name="scaleFactor" value="0.5"/>
    </inkml:brush>
  </inkml:definitions>
  <inkml:trace contextRef="#ctx0" brushRef="#br0">181 18 2952,'0'-2'5041,"1"-1"-3403,1 0 538,-1-1-950,1 0-1350,0 3 206,1 3-46,-1 5 268,1 8-102,-2 11 124,0 11-66,-3 13-90,-4 10-100,-2 10 104,-4 5 14,-2 2-214,-3 0 54,-2-2 114,0-5-140,-1-5 62,1-7 24,1-7 60,3-8-28,2-8-140,4-7 168,4-7-16,2-5-152,6-4 223,5-1 82,9-2 304,21 0-449,35 0 168,41 0-254,22-2-40,11-2-42,-2 0 40,-8-1-4,-11 0-12,-23-3 6,-23 0 49,-22-1-10,-14-2 35,-10 0 20,-9-2 136,-6-1 76,-5-1 226,-4-1-108,-2 0-146,-3-2-232,-2 0-18,-1 0-34,0 0 8,0 0-342,-1 3 112,0 1-290,1 3-490,0 3-743,4 4-1021,4 5-2388,-1 0-2791</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3:53.227"/>
    </inkml:context>
    <inkml:brush xml:id="br0">
      <inkml:brushProperty name="width" value="0.035" units="cm"/>
      <inkml:brushProperty name="height" value="0.035" units="cm"/>
      <inkml:brushProperty name="color" value="#E71224"/>
    </inkml:brush>
  </inkml:definitions>
  <inkml:trace contextRef="#ctx0" brushRef="#br0">295 13 900,'-64'-13'3824,"35"14"-2545,0 1-1,-1 2 0,1 1 1,-29 8-1,25-5 583,181-3 757,437-23-1958,-560 19-802,-33-1 40,0 0 0,0 1 0,1-1 0,-1 1 0,0 1 0,-9 2 0,-11 2 94,-206 36-111,193-36 111,-331 48-125,364-53 97,-25 7-256,82-4 232,372-30 680,-157 3-724,-228 23-14,-92 20-430,-9-2 656,0-2 1,-126 12-1,18-4-273,173-24 149,-1 0 1,1 0-1,-1 0 0,1 0 0,-1 0 0,1 0 0,-1 0 0,1 0 1,-1 0-1,1 0 0,-1 0 0,1 1 0,0-1 0,-1 0 0,1 0 0,-1 1 1,1-1-1,0 0 0,-1 1 0,1-1 0,0 0 0,-1 1 0,1-1 1,0 0-1,-1 1 0,1-1 0,0 1 0,7 8-103,22 4 346,25-9-52,1-3-1,-1-1 1,95-14-1,20-1-214,-149 16-87,-20-1 120,0 0 0,-1 0 0,1 0 0,0 0 0,0 0 0,0 0 0,0 0 0,0 0 0,0 0 0,0 0 0,0 0 0,0 0 0,0 0 0,0 0 0,0 0 0,0 0 0,0 0 0,0 0 1,0 0-1,0 1 0,0-1 0,0 0 0,0 0 0,0 0 0,0 0 0,0 0 0,0 0 0,0 0 0,0 0 0,0 0 0,0 0 0,0 0 0,0 0 0,0 0 0,0 0 0,0 1 0,0-1 0,0 0 0,0 0 0,0 0 0,0 0 0,0 0 0,0 0 0,0 0 0,-35 8-248,-92 12 444,-250 8 0,367-26-948,25 3 624,30 4 467,68-1-30,136-14-141,-28-1-150,-142 5-96,-36 1-54,87 7-1,-130-6 130,0 0 0,0 0 0,0 0 0,0 0-1,0 0 1,0 0 0,0 0 0,0 0 0,-1 0 0,1 0-1,0 0 1,0 0 0,0 0 0,0 0 0,0 0 0,0 0-1,0 0 1,0 0 0,0 0 0,0 0 0,-1 1 0,1-1-1,0 0 1,0 0 0,0 0 0,0 0 0,0 0 0,0 0-1,0 0 1,0 0 0,0 0 0,0 0 0,0 1-1,0-1 1,0 0 0,0 0 0,0 0 0,0 0 0,0 0-1,0 0 1,0 0 0,0 0 0,0 1 0,0-1 0,0 0-1,0 0 1,0 0 0,0 0 0,0 0 0,0 0 0,0 0-1,0 0 1,0 0 0,0 0 0,1 1 0,-1-1 0,0 0-1,0 0 1,0 0 0,-17 7-148,-25 8 314,-87 13 50,125-27-200,-64 11 94,-1-2 1,-89 0-1,-40-17-16,106 1-130,-133 10-1,212-1-374,21 3 223,25 2 347,0-4 106,55 1 0,77-5-164,-1-7 0,0-7 0,237-52 0,-306 49-135,-53 10 127,78-23 0,-113 26 255,-14 3-215,-15 8-642,-73 84-2859,44-49-100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7:02.595"/>
    </inkml:context>
    <inkml:brush xml:id="br0">
      <inkml:brushProperty name="width" value="0.035" units="cm"/>
      <inkml:brushProperty name="height" value="0.035" units="cm"/>
    </inkml:brush>
  </inkml:definitions>
  <inkml:trace contextRef="#ctx0" brushRef="#br0">124 7 1872,'-18'6'9206,"-11"6"-7379,-40 15-2443,76-30 176,20-9 302,-1 2-1,2 0 1,35-6-1,-63 16 127,0 0-1,1 0 0,-1-1 1,0 1-1,0 0 1,1 0-1,-1 0 1,0 0-1,1 0 1,-1 0-1,0 0 1,0 0-1,1 0 1,-1 0-1,0 0 0,1 1 1,-1-1-1,0 0 1,0 0-1,1 0 1,-1 0-1,0 0 1,0 0-1,1 1 1,-1-1-1,0 0 1,0 0-1,0 0 0,1 1 1,-1-1-1,0 0 1,0 0-1,0 1 1,0-1-1,1 0 1,-1 0-1,0 1 1,0-1-1,0 0 1,0 0-1,0 1 0,0-1 1,0 0-1,0 1 1,-7 16 86,-15 13 398,10-18-372,0-1 1,-1 0-1,1-1 0,-2-1 1,0 0-1,0 0 0,0-1 0,-20 7 1,65-30-230,53-34 0,-40 22 134,-35 22-54,-11 10-725,-4 15-1875,6-7 601,1 2-367</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3:58.624"/>
    </inkml:context>
    <inkml:brush xml:id="br0">
      <inkml:brushProperty name="width" value="0.035" units="cm"/>
      <inkml:brushProperty name="height" value="0.035" units="cm"/>
      <inkml:brushProperty name="color" value="#E71224"/>
    </inkml:brush>
  </inkml:definitions>
  <inkml:trace contextRef="#ctx0" brushRef="#br0">557 43 1404,'11'-11'3598,"8"-5"-2288,-19 16-1214,0 0 0,1-1 0,-1 1 0,0 0 0,1-1 0,-1 1 0,0 0 0,1-1 0,-1 1-1,0 0 1,1-1 0,-1 1 0,0-1 0,0 1 0,0 0 0,0-1 0,1 1 0,-1-1 0,0 1 0,0-1 0,0 1 0,0-1 0,0 1 0,0 0 0,0-1 0,0 1 0,0-1 0,0 1 0,0-1 0,-1 0 0,-1 0-54,0 1 0,0-1 0,0 1 0,0 0 0,0-1 0,0 1 0,0 0 0,-1 0 0,1 0 0,0 0 0,-4 1 0,1 0-88,-102 8 243,-148 33 0,240-39-225,10-2-9,-1 0-1,0 0 1,0 0-1,1 1 1,-1 0-1,1 0 0,-1 1 1,1-1-1,-6 5 1,11-7 34,0 0 1,0 0 0,0 0 0,0 0-1,-1 0 1,1 0 0,0 0-1,0 1 1,0-1 0,0 0 0,0 0-1,0 0 1,0 0 0,0 0 0,0 0-1,0 1 1,-1-1 0,1 0 0,0 0-1,0 0 1,0 0 0,0 0 0,0 1-1,0-1 1,0 0 0,0 0 0,0 0-1,0 0 1,0 0 0,0 1-1,0-1 1,0 0 0,1 0 0,-1 0-1,0 0 1,0 0 0,0 0 0,0 1-1,0-1 1,0 0 0,0 0 0,0 0-1,0 0 1,0 0 0,1 0 0,-1 1-1,10 1 264,13-1 316,239-35-118,-89 11-559,-181 25-67,1 1 0,0 0 0,0 0 0,0 1-1,-7 5 1,-12 6 431,-53 20 77,-2-3-1,-1-4 1,-133 28 0,162-46-157,64-9 56,12-4 155,95-41-689,-35 22-3874,-49 15 1325</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3:59.605"/>
    </inkml:context>
    <inkml:brush xml:id="br0">
      <inkml:brushProperty name="width" value="0.035" units="cm"/>
      <inkml:brushProperty name="height" value="0.035" units="cm"/>
      <inkml:brushProperty name="color" value="#E71224"/>
    </inkml:brush>
  </inkml:definitions>
  <inkml:trace contextRef="#ctx0" brushRef="#br0">946 1 1116,'0'0'3767,"-17"10"-3496,-58 23 892,-3-3-1,0-4 0,-137 27 0,-135 10 138,515-103 79,82-19-1818,-257 64 299,-1 0-1,0 0 1,1 2-1,-12 8 1,-32 19 626,-53 18-159,36-18-403,-102 64 1,164-92 148,-4 2-210,13-8 149,0 0-1,0 0 1,0 0 0,0 0-1,0 0 1,1 0 0,-1 0-1,0 0 1,0 0-1,0 0 1,0 0 0,0 0-1,0 0 1,0 1 0,1-1-1,-1 0 1,0 0-1,0 0 1,0 0 0,0 0-1,0 0 1,0 0 0,0 0-1,0 0 1,1 0 0,-1 0-1,0 0 1,0 0-1,0 1 1,0-1 0,0 0-1,0 0 1,0 0 0,0 0-1,0 0 1,0 0 0,0 0-1,0 1 1,0-1-1,0 0 1,0 0 0,0 0-1,0 0 1,0 0 0,0 0-1,0 1 1,0-1 0,0 0-1,0 0 1,0 0-1,0 0 1,0 0 0,0 0-1,0 0 1,0 0 0,0 1-1,0-1 1,0 0-2,1 1-18,8-2 1260,-7 1-1444,-8 0-4551,-25 13 2459,19-7 1037,-8 3-1011</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4:02.875"/>
    </inkml:context>
    <inkml:brush xml:id="br0">
      <inkml:brushProperty name="width" value="0.035" units="cm"/>
      <inkml:brushProperty name="height" value="0.035" units="cm"/>
      <inkml:brushProperty name="color" value="#E71224"/>
    </inkml:brush>
  </inkml:definitions>
  <inkml:trace contextRef="#ctx0" brushRef="#br0">553 52 1104,'1'-2'135,"-1"0"0,1 0 0,-1 0 1,1 0-1,0 1 0,0-1 0,0 0 0,0 1 0,0-1 0,0 0 0,1 1 0,-1-1 0,0 1 1,1 0-1,-1-1 0,1 1 0,0 0 0,1-1 0,32-18 3517,-34 20-3056,-12 30-724,-121 296 3084,19-54-2622,-48 226-91,26-95 354,120-368-146,-27 49 0,40-80-692,8-13-897,20-32-3373,1 2-586</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4:03.950"/>
    </inkml:context>
    <inkml:brush xml:id="br0">
      <inkml:brushProperty name="width" value="0.035" units="cm"/>
      <inkml:brushProperty name="height" value="0.035" units="cm"/>
      <inkml:brushProperty name="color" value="#E71224"/>
    </inkml:brush>
  </inkml:definitions>
  <inkml:trace contextRef="#ctx0" brushRef="#br0">0 1 576,'211'4'6089,"104"13"-4280,116 3-1766,-177-10 173,71 2 9,482 34 684,-132-23-463,-587-23-500,122 3-43,282 40-1,-474-40 127,90 13 355,147 3 0,-255-19-480,8 8-405,0-1 0,0 1 0,10 14 0,-14-12 529,0-1-1,0 0 1,-1 1 0,0 0-1,-1 0 1,0 0 0,-1 0-1,0 0 1,0 0 0,-1 0 0,-1 1-1,-1 11 1,-4 17 490,-20 69 0,17-76-432,-61 218 603,3 25-543,-32 116 547,99-389-659,-1 2 55,0 0 0,0 0 0,-1 0 0,1 0-1,-1 0 1,0 0 0,0 0 0,-5 7 0,-30-19-1915,-85 6-2872,-2-6 101</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4:05.288"/>
    </inkml:context>
    <inkml:brush xml:id="br0">
      <inkml:brushProperty name="width" value="0.035" units="cm"/>
      <inkml:brushProperty name="height" value="0.035" units="cm"/>
      <inkml:brushProperty name="color" value="#E71224"/>
    </inkml:brush>
  </inkml:definitions>
  <inkml:trace contextRef="#ctx0" brushRef="#br0">0 54 672,'3'1'-120,"-1"0"319,0 0 0,0-1-1,0 1 1,0 0 0,-1-1-1,1 1 1,0-1-1,0 1 1,0-1 0,0 0-1,0 0 1,0 0-1,0 0 1,0 0 0,0-1-1,0 1 1,0-1 0,0 1-1,0-1 1,0 1-1,0-1 1,-1 0 0,1 0-1,0 0 1,2-2 0,7-4 103,1 1 0,0 1 0,-1 0 0,2 1 1,-1 0-1,0 0 0,1 1 0,14-1 1,108-3-505,-87 6 540,415 11 376,-147 3-286,203 4 417,93 1-75,-88-5-266,200-4-81,-664-11-386,301-4 288,-272 9-224,1 4 0,87 18-1,-40 13-177,-41-10 392,300 76 379,-395-104-626,0 1 0,0-1 0,0 1-1,0-1 1,-1 0 0,1 0 0,0 1 0,0-1-1,0 0 1,0 0 0,0 0 0,0 0 0,0 0-1,0 0 1,0 0 0,0 0 0,0-1 0,0 1-1,0 0 1,-1 0 0,1-1 0,0 1 0,0-1-1,0 1 1,0-1 0,0 0 0,0-1 161,0 0 0,-1 1 0,1-1 0,-1 0 0,0 0 0,0 0 0,1 0 1,-1 0-1,-1 0 0,1-3 0,0-18-1065,0 21 690,0-1-1,1 1 1,-1-1 0,-1 1 0,1 0 0,0-1 0,0 1 0,-1 0 0,0-1 0,1 1 0,-1 0 0,0-1 0,0 1 0,0 0-1,0 0 1,-1 0 0,1 0 0,0 0 0,-1 0 0,0 0 0,1 1 0,-1-1 0,0 0 0,0 1 0,-3-3 0,-5 0-876,0 0 0,1 0 0,-2 1 0,1 1 0,-15-3 0,-77-14-4508</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4:07.982"/>
    </inkml:context>
    <inkml:brush xml:id="br0">
      <inkml:brushProperty name="width" value="0.035" units="cm"/>
      <inkml:brushProperty name="height" value="0.035" units="cm"/>
      <inkml:brushProperty name="color" value="#E71224"/>
    </inkml:brush>
  </inkml:definitions>
  <inkml:trace contextRef="#ctx0" brushRef="#br0">581 200 576,'-4'-9'516,"0"-1"0,0 1 1,1-1-1,0 1 0,1-1 0,0 0 0,0 0 0,1 0 1,1-1-1,-1 1 0,2 0 0,1-13 0,-1-16 1799,-2 23-977,-2 12-350,-8 23-195,4-6-1016,-56 104 1508,-119 235-68,-30 180-1047,203-505-157,6-18-26,0 1-1,0 0 1,-1-1 0,0 0-1,-1 0 1,0 0 0,-12 15-1,16-24-158,0-1-1,0 1 1,1-1-1,-1 0 1,0 1-1,0-1 0,0 0 1,1 0-1,-1 0 1,0 1-1,1-1 0,-1 0 1,1 0-1,-1 0 1,1 0-1,-1 0 1,1 0-1,-1 0 0,1 0 1,0 0-1,0-2 1,-11-29-3914,9 6 129</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4:08.759"/>
    </inkml:context>
    <inkml:brush xml:id="br0">
      <inkml:brushProperty name="width" value="0.035" units="cm"/>
      <inkml:brushProperty name="height" value="0.035" units="cm"/>
      <inkml:brushProperty name="color" value="#E71224"/>
    </inkml:brush>
  </inkml:definitions>
  <inkml:trace contextRef="#ctx0" brushRef="#br0">1 258 6441,'0'0'118,"0"-1"0,0 1 0,1-1 0,-1 0 0,0 1 0,1-1 1,-1 1-1,0-1 0,1 1 0,-1-1 0,1 1 0,-1-1 0,0 1 1,1-1-1,-1 1 0,1 0 0,0-1 0,-1 1 0,1 0 0,-1-1 1,1 1-1,-1 0 0,1 0 0,0 0 0,-1 0 0,2-1 0,21-3-736,-17 3 903,550-34 829,-457 33-990,4-1 27,300-1 102,804-34 205,-917 9-97,596-42 1118,-541 59-1447,1139-35 272,-977 64 109,-10 42 18,-41-15 10,-424-45-361,-26 0-12,1 0 0,-1 1 0,1 0 0,-1 0 1,1 1-1,-1 0 0,0 0 0,13 4 0,-18-4-95,1 0-1,0 1 1,-1-1-1,1 1 1,0-1-1,-1 1 1,0 0-1,1 0 1,-1-1-1,0 1 1,0 0-1,0 0 1,0 0-1,-1 0 1,1 0-1,0 4 1,7 37 46,-8-38-35,6 89 317,-9 152 0,-1-144-111,-27 522 1046,28-579-1372,3-35 58,-1-1 0,0 1 0,0-1 0,-1 0 0,-1 1 0,1-1 0,-1 0 1,-5 9-1,5-13-71,0 0 1,-1-1 0,1 1 0,-1-1 0,0 1 0,0-1 0,-1 0-1,1-1 1,-1 1 0,0-1 0,0 0 0,0 0 0,0 0-1,-9 2 1,-9 3-640,0 0-1,0-2 1,-1-1-1,0-1 1,0-1-1,0-1 1,-39-1-1,-136-19-5810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4:09.847"/>
    </inkml:context>
    <inkml:brush xml:id="br0">
      <inkml:brushProperty name="width" value="0.035" units="cm"/>
      <inkml:brushProperty name="height" value="0.035" units="cm"/>
      <inkml:brushProperty name="color" value="#E71224"/>
    </inkml:brush>
  </inkml:definitions>
  <inkml:trace contextRef="#ctx0" brushRef="#br0">73 127 1284,'-9'-4'1470,"-29"-17"1532,36 20-2797,0-1 1,0 1 0,-1-1 0,1 1 0,0-1 0,0 0 0,1 0 0,-1 0 0,0 0 0,1 0 0,-1-1 0,-1-2 0,37-5 2026,52-6-1677,147-9 1,-207 23-527,734-19 665,5 55 540,-210 10-692,553 28-136,-504-48 408,173 5-182,77 2-233,-349-26 47,-488-5-417,170 11 153,-155-7-181,0 1 1,0 2 0,52 18 0,-58-17 31,-19-7-21,-1 1 0,0 0 0,0 0-1,0 0 1,0 1 0,0 0 0,0 0 0,8 6 0,-16-4 689,2-2 21,0-8-181,0 4-539,0 1-1,1 0 1,-1-1 0,0 1-1,0 0 1,0-1 0,0 1 0,0 0-1,-1-1 1,1 1 0,0 0 0,0-1-1,0 1 1,0 0 0,0-1 0,0 1-1,0 0 1,-1-1 0,1 1 0,0 0-1,0-1 1,0 1 0,-1 0 0,1 0-1,0-1 1,-1 1 0,1 0-1,0 0 1,0 0 0,-1-1 0,1 1-1,0 0 1,-1 0 0,1 0 0,0 0-1,-1 0 1,1 0 0,0 0 0,-1 0-1,1 0 1,0 0 0,-1 0 0,1 0-1,-1 0 1,1 0 0,0 0 0,-1 0-1,1 0 1,-1 0 0,0 0 9,-5-38 197,6 14-745,1 13 301,-1 0-1,0 1 1,-1-1-1,0 0 1,-3-10 0,3 17-140,0 1 1,0 0-1,-1-1 1,0 1-1,1 0 1,-1 0 0,-4-6-1,3 7-328,0-1 1,0 0-1,0 1 0,0-1 0,0 1 0,-1 0 0,1 0 1,-6-2-1,-18-7-4495</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4:18.310"/>
    </inkml:context>
    <inkml:brush xml:id="br0">
      <inkml:brushProperty name="width" value="0.035" units="cm"/>
      <inkml:brushProperty name="height" value="0.035" units="cm"/>
      <inkml:brushProperty name="color" value="#E71224"/>
    </inkml:brush>
  </inkml:definitions>
  <inkml:trace contextRef="#ctx0" brushRef="#br0">6 29 1248,'9'-5'4724,"-18"10"-1559,3-1-1829,7-10-1691,7-10-3242,-2 6 868</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4:20.399"/>
    </inkml:context>
    <inkml:brush xml:id="br0">
      <inkml:brushProperty name="width" value="0.035" units="cm"/>
      <inkml:brushProperty name="height" value="0.035" units="cm"/>
      <inkml:brushProperty name="color" value="#E71224"/>
    </inkml:brush>
  </inkml:definitions>
  <inkml:trace contextRef="#ctx0" brushRef="#br0">503 1281 1476,'0'-3'7940,"0"-8"-3980,-3-73-3413,-3 35-446,3 0 0,2-1 0,2 1 0,9-61-1,-5 85-119,1-1 0,1 1-1,2 0 1,0 0 0,2 1 0,0 0-1,2 1 1,1 0 0,0 1 0,2 1-1,31-34 1,5-2-79,2 1 0,107-84-1,-106 95 39,-38 30 9,-1 1-1,2 1 1,0 0 0,0 2 0,27-13-1,-38 21-19,0 1-1,1 1 1,-1 0 0,1 0-1,-1 0 1,1 1 0,-1 0-1,1 0 1,-1 1-1,1 0 1,-1 0 0,0 1-1,1 0 1,-1 0 0,0 1-1,0 0 1,0 0-1,-1 1 1,9 5 0,-4-2 14,-1 0 0,-1 0 0,1 1 0,-1 0 0,-1 1 0,0 0 0,0 0 1,0 1-1,-1 0 0,-1 0 0,7 14 0,-3 1 90,-2 1-1,0 0 1,-2 0-1,-1 0 1,-1 1-1,-1 0 1,-1-1-1,-1 1 1,-2 0-1,-1 0 1,-1 0-1,-9 37 1,-1-12 138,-3-1 0,-1 0-1,-3-1 1,-2-2 0,-38 62 0,35-70-13,-1-1-1,-2-1 1,-2-1 0,-1-2-1,-40 35 1,52-53 8,-2 0 0,0-1 1,-1-1-1,-1-1 0,0-1 0,-1-1 1,0-1-1,-1-1 0,0-2 0,-39 9 0,35-13-63,1-2-1,-1-1 1,0-1-1,1-1 0,-1-2 1,1 0-1,-1-3 0,-47-14 1,26 3 4,1-2 0,1-3 0,-83-50 1,118 64-95,0-1 0,1-1 1,1 0-1,-1 0 0,2-1 1,-1-1-1,2 0 0,-1 0 1,2-1-1,0 0 1,0 0-1,1-1 0,1 0 1,0 0-1,1-1 0,1 0 1,0 1-1,1-2 1,-2-16-1,1-20-72,1 0 0,3 0 0,2 0 0,2 0 0,2 0 0,16-58 0,-13 75-9,2 0 1,2 1 0,1 0-1,1 1 1,2 0-1,1 2 1,2 0-1,1 1 1,39-44-1,-37 50-17,1 2 0,1 0-1,1 2 1,1 0 0,1 2-1,0 1 1,57-24 0,-49 28 13,0 1 0,1 2-1,0 1 1,1 2 0,-1 2 0,60-1 0,-48 5-4,-1 3-1,1 1 0,-1 3 1,0 1-1,-1 3 1,0 2-1,0 2 1,75 34-1,-111-43 36,0 1 1,-1 1-1,1 0 0,-1 1 0,-1 0 0,1 0 0,-1 1 1,-1 0-1,0 0 0,0 1 0,0 0 0,-2 1 0,1 0 1,5 13-1,-6-8-15,0 0-1,-1 1 1,-1-1 0,-1 1 0,0 0 0,-1 0 0,-1 0 0,0 0-1,-4 33 1,-3-11 107,-1-1-1,-2 1 0,-1-1 0,-16 38 1,-73 145 366,42-98-300,43-94 39,0 0 0,-2-1 0,-1-1 0,-1-1 0,-24 28 0,26-37-40,0-1 1,-1 0 0,-1-1-1,-1-1 1,0-1-1,-1 0 1,-36 16-1,26-16-27,0-2 0,-1-1 0,0-1 0,-1-2 0,0-1 0,0-2 0,0 0 0,-1-3 0,-35-2 0,44-1-20,0 0 0,1-2 1,-1-1-1,1-1 0,0 0 1,0-2-1,1-1 0,0-1 0,0-1 1,1 0-1,1-2 0,-37-29 1,36 25-78,1-2 1,1-1-1,0 0 1,2-2-1,0 0 1,1 0-1,2-2 1,0 0-1,2 0 1,0-1-1,2-1 1,1 0 0,1 0-1,-6-31 1,10 26-36,0 0 1,3 0 0,0 0-1,2 0 1,1-1 0,13-59-1,-9 67-14,1 1-1,1 0 1,1 1 0,1 0-1,0 0 1,2 1 0,1 1-1,0 0 1,27-29 0,-6 13-51,2 2 0,1 1 1,2 2-1,47-29 1,-19 20-92,135-58-1,-191 93 135,2 0 0,-1 0 0,0 2-1,1-1 1,0 2 0,0 0 0,0 0 0,0 1-1,0 1 1,0 0 0,0 0 0,0 2-1,0 0 1,-1 0 0,1 1 0,0 0-1,-1 2 1,14 5 0,-9-2-11,0 1-1,-1 0 1,0 1 0,0 1-1,-1 0 1,-1 1 0,0 1-1,-1 0 1,0 1 0,-1 0-1,0 1 1,-2 0 0,1 1 0,12 27-1,-21-38 25,11 18 121,-1 1-1,-2 1 0,0 0 0,8 34 0,-16-52-134,-1 0-1,0 0 1,0 1-1,-1-1 1,0 0 0,0 0-1,-1 0 1,1 0-1,-2 0 1,1 0 0,-1 0-1,0 0 1,0-1-1,-1 1 1,0 0 0,0-1-1,-1 0 1,0 0-1,0 0 1,0 0 0,-8 7-1,-3 1-711,1-1 1,-2-1-1,-17 11 0,-16 7-2786</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7:04.293"/>
    </inkml:context>
    <inkml:brush xml:id="br0">
      <inkml:brushProperty name="width" value="0.035" units="cm"/>
      <inkml:brushProperty name="height" value="0.035" units="cm"/>
    </inkml:brush>
  </inkml:definitions>
  <inkml:trace contextRef="#ctx0" brushRef="#br0">0 2496 1512,'3'1'210,"0"0"0,0 0-1,0 0 1,-1 0 0,1-1 0,0 1 0,0-1-1,1 0 1,-1 0 0,0 0 0,0-1 0,0 1-1,0-1 1,-1 1 0,5-2 0,49-17 1059,-45 15-1052,511-167 2397,-432 146-2540,139-61 1,-189 70-99,0 3 1,79-16 0,-28 9 91,92-40 182,-114 35-364,84-19 0,-92 30 174,-1-2 1,-1-3 0,0-2-1,69-37 1,235-108 219,-185 82 598,-95 44-580,71-39 51,108-48 6,-97 71-370,-92 33 84,-33 6 26,0-1 1,-1-2-1,56-40 1,-75 47-88,69-42 94,181-82 0,-170 92 41,-1-5 0,122-83 0,-180 107-103,0 2-1,1 2 1,1 2-1,1 2 0,71-20 1,219-70 778,-264 79-574,0-4 0,102-64 0,-26 10-54,170-74 1,-297 152-196,20-10 69,73-24 0,-110 43-114,0 0 1,-1 0 0,1 0 0,0 0 0,0 0-1,-1 0 1,1 0 0,0 1 0,0-1-1,-1 1 1,1-1 0,2 2 0,1 1-1612,-12-2-2728,-4-4 2231</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4:38.813"/>
    </inkml:context>
    <inkml:brush xml:id="br0">
      <inkml:brushProperty name="width" value="0.035" units="cm"/>
      <inkml:brushProperty name="height" value="0.035" units="cm"/>
      <inkml:brushProperty name="color" value="#E71224"/>
    </inkml:brush>
  </inkml:definitions>
  <inkml:trace contextRef="#ctx0" brushRef="#br0">30 118 1668,'0'-14'4097,"1"12"-3880,-1-1 0,1 1 0,-1 0 0,0 0 0,0-1 0,0 1 0,0 0 0,0 0 0,0 0 0,-1-1 0,1 1-1,-1 0 1,1 0 0,-1 0 0,0 0 0,0 0 0,0 0 0,-1-2 0,-16-16 2832,12 9 276,12 12-3255,0 0-1,0-1 0,-1 0 0,1-1 0,0 1 0,0-1 0,0 0 0,8-3 0,10-1 50,381-14 237,-405 19-542,1 0 0,0 0-1,0 0 1,0 1 0,0-1-1,-1 0 1,1 1 0,0-1-1,0 0 1,0 1 0,-1-1 0,1 1-1,0-1 1,-1 1 0,1 0-1,0-1 1,-1 1 0,1-1-1,-1 1 1,1 0 0,-1 0 0,1-1-1,-1 1 1,0 0 0,1 0-1,-1 0 1,0-1 0,0 1-1,0 0 1,1 0 0,-1 0-1,0 0 1,0-1 0,0 1 0,0 0-1,0 0 1,0 0 0,-1 0-1,1 1 1,-1 0-243,1 0 1,0 1-1,-1-1 1,0 0-1,0 0 1,1 0-1,-1 0 1,0 0-1,-1 0 1,1 0-1,0 0 1,0 0-1,-1 0 1,1-1-1,-1 1 1,0-1-1,0 1 1,-3 1-1,-9 4-863</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4:39.232"/>
    </inkml:context>
    <inkml:brush xml:id="br0">
      <inkml:brushProperty name="width" value="0.035" units="cm"/>
      <inkml:brushProperty name="height" value="0.035" units="cm"/>
      <inkml:brushProperty name="color" value="#E71224"/>
    </inkml:brush>
  </inkml:definitions>
  <inkml:trace contextRef="#ctx0" brushRef="#br0">82 0 1176,'-8'3'1578,"-1"0"0,0 0 1,0-1-1,1-1 0,-1 1 0,0-1 0,-11-1 0,175-4 4046,46 0-4816,-159 6-773,0 2 0,76 16 0,-107-15-37,-19-3-2126,-10 4-807,-1 6 276,-9 3-1866</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4:49.805"/>
    </inkml:context>
    <inkml:brush xml:id="br0">
      <inkml:brushProperty name="width" value="0.035" units="cm"/>
      <inkml:brushProperty name="height" value="0.035" units="cm"/>
      <inkml:brushProperty name="color" value="#E71224"/>
    </inkml:brush>
  </inkml:definitions>
  <inkml:trace contextRef="#ctx0" brushRef="#br0">31 161 1356,'-4'-12'5011,"-7"-6"-2629,9 16-1994,0-1 1,1 1-1,-1-1 0,1 0 0,-1 0 0,1 0 0,0 1 1,0-1-1,0 0 0,0-5 0,4 6-187,0 0 1,1 0-1,-1 0 0,1 1 0,-1 0 0,1-1 0,0 1 1,-1 0-1,6 0 0,5-3-133,41-14-123,0 2 0,1 2 0,1 3 0,85-6-1,-134 17-265,0 0 0,0 0 1,0 1-1,0 0 0,12 4 0,-19-5 214,0 0 1,0 1-1,0-1 1,0 0-1,0 1 1,0-1 0,0 1-1,0-1 1,0 1-1,0-1 1,0 1-1,0-1 1,0 1 0,-1 0-1,1 0 1,0-1-1,-1 1 1,1 0-1,0 0 1,-1 0-1,1 0 1,-1 0 0,1 0-1,-1 0 1,0 0-1,1 0 1,-1 0-1,0 0 1,0 0-1,0 0 1,0 0 0,0 0-1,0 0 1,0 0-1,0 0 1,0 0-1,0 0 1,0 0-1,-1 0 1,1 0 0,0 0-1,-1 0 1,1 0-1,-1 0 1,1 0-1,-1 0 1,0 0-1,1 0 1,-1 0 0,0-1-1,0 2 1,-5 5-455,0-1 1,0 1 0,0-1-1,-1 0 1,0-1 0,-15 10-1,-30 13-1911</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4:50.223"/>
    </inkml:context>
    <inkml:brush xml:id="br0">
      <inkml:brushProperty name="width" value="0.035" units="cm"/>
      <inkml:brushProperty name="height" value="0.035" units="cm"/>
      <inkml:brushProperty name="color" value="#E71224"/>
    </inkml:brush>
  </inkml:definitions>
  <inkml:trace contextRef="#ctx0" brushRef="#br0">0 72 1476,'3'5'8005,"4"-5"-4856,12-4-2738,-9 2 573,164-24 845,73-8-1784,-207 30-59,0 0-27,46 2 0,-46 2-108,118 4-684,-140-2 293,0 0-1,-1 1 1,1 1 0,-1 1 0,0 1-1,30 13 1,-42-16 66,0-1-1,0 1 1,-1 0-1,1 1 1,-1-1-1,0 1 1,0 0-1,6 8 1,0 8-2359</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4:52.641"/>
    </inkml:context>
    <inkml:brush xml:id="br0">
      <inkml:brushProperty name="width" value="0.035" units="cm"/>
      <inkml:brushProperty name="height" value="0.035" units="cm"/>
      <inkml:brushProperty name="color" value="#E71224"/>
    </inkml:brush>
  </inkml:definitions>
  <inkml:trace contextRef="#ctx0" brushRef="#br0">4576 4662 516,'1'5'233,"1"1"0,-1 0 0,1-1-1,0 1 1,0 0 0,1-1 0,-1 0 0,5 7 0,1 2 625,-17-15 7411,-28-4-5653,-10-1-2200,35 5-310,-51-5 278,1-2 0,1-3 0,-74-23 1,-34-29-217,-86-23-137,83 32 136,-33-10 57,-78-31 58,-78-43 306,206 80-477,-7-11 136,-44-15-65,-77-27-103,254 99-38,-309-144 31,79 35 66,161 71-133,-162-109-1,114 66-59,73 45 65,2-2 0,3-4 0,2-3 0,-92-100 1,110 102-54,3-2 1,2-2 0,3-1 0,3-2-1,-55-125 1,80 156-20,1 0 0,2 0 0,1-1 0,2 0 0,1 0-1,1-1 1,2 1 0,1-1 0,2 0 0,1 0 0,1 1 0,2 0 0,1-1 0,16-44 0,-18 66 4,1 0 1,1 1-1,0 0 1,0 0-1,1 0 1,0 1-1,16-16 1,69-53-99,-23 22 174,-27 15 20,-1-2 1,40-55 0,-60 73-77,2 0 1,0 1-1,1 1 1,2 1-1,0 2 1,54-33-1,186-78-131,-213 108 196,20-13 28,75-51-1,-14 7-111,3 7-2,-38 22 169,-2-4 0,124-93 0,-74 47-384,-86 61 374,-9 4 76,-28 19-277,0 0-1,1 2 1,45-21-1,-3 9-12,2 3 0,116-25 0,297-28 79,-370 57 264,155-47 0,-266 61-1412,6-30-8236,-5 19 5716</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4:53.402"/>
    </inkml:context>
    <inkml:brush xml:id="br0">
      <inkml:brushProperty name="width" value="0.035" units="cm"/>
      <inkml:brushProperty name="height" value="0.035" units="cm"/>
      <inkml:brushProperty name="color" value="#E71224"/>
    </inkml:brush>
  </inkml:definitions>
  <inkml:trace contextRef="#ctx0" brushRef="#br0">17 13 2220,'-16'-12'5667,"25"19"-2669,32 15-2615,1-2 1,1-2-1,0-2 0,73 17 1,-24-6-220,-24-6-159,405 109 306,-424-126 258,-50-7 633,-1 5-2744,-52 69 1736,-42 51 268,-32 23-323,-195 243-21,198-197-76,-9 9 689,128-193 574,9-10-2287,3-1-5067,2-2 1838</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5:44.549"/>
    </inkml:context>
    <inkml:brush xml:id="br0">
      <inkml:brushProperty name="width" value="0.035" units="cm"/>
      <inkml:brushProperty name="height" value="0.035" units="cm"/>
      <inkml:brushProperty name="color" value="#E71224"/>
    </inkml:brush>
  </inkml:definitions>
  <inkml:trace contextRef="#ctx0" brushRef="#br0">6 1 372,'-2'0'48,"0"0"-48,1 2-64</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5:45.282"/>
    </inkml:context>
    <inkml:brush xml:id="br0">
      <inkml:brushProperty name="width" value="0.035" units="cm"/>
      <inkml:brushProperty name="height" value="0.035" units="cm"/>
      <inkml:brushProperty name="color" value="#E71224"/>
    </inkml:brush>
  </inkml:definitions>
  <inkml:trace contextRef="#ctx0" brushRef="#br0">41 12 936,'-12'-6'2157,"12"6"-2160,-1-1 0,1 1 0,-1-1 0,1 1-1,-1 0 1,1-1 0,-1 1 0,1 0 0,-1-1-1,1 1 1,-1 0 0,0 0 0,1-1 0,-1 1-1,1 0 1,-1 0 0,0 0 0,1 0 0,-1 0-1,0 0 1,1 0 0,-1 0 0,0 0-1,1 0 1,-1 0 0,0 0 0,1 1 0,-1-1-1,1 0 1,-1 0 0,0 1 0,1-1 0,-1 0-1,1 1 1,-1-1 0,1 1 0,-1-1 0,1 1-1,-1-1 1,1 1 0,0-1 0,-1 1 0,1-1-1,0 1 1,-1-1 0,1 1 0,0 0-1,-1 0 1,-1 10-503,5 2-808</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5:53.300"/>
    </inkml:context>
    <inkml:brush xml:id="br0">
      <inkml:brushProperty name="width" value="0.035" units="cm"/>
      <inkml:brushProperty name="height" value="0.035" units="cm"/>
      <inkml:brushProperty name="color" value="#E71224"/>
    </inkml:brush>
  </inkml:definitions>
  <inkml:trace contextRef="#ctx0" brushRef="#br0">470 1137 960,'-34'-10'3094,"-47"-8"-1870,70 15-962,-1 0-1,1-1 0,0 0 0,0-1 1,0 0-1,0-1 0,1 0 0,0 0 1,1-1-1,-1-1 0,1 0 0,0 0 0,1 0 1,-12-17-1,14 18-171,1 0 1,0 0-1,1-1 1,0 1-1,0-1 1,1 0-1,0 1 1,0-2-1,1 1 0,0 0 1,0-1-1,1 1 1,0 0-1,0-1 1,1 0-1,0 1 1,1-1-1,0 1 1,0-1-1,1 1 1,2-9-1,5-3-101,1 1 1,0 0-1,1 1 1,1 0-1,1 0 0,0 1 1,2 1-1,29-27 1,15-6 168,74-47 1,-90 67 3,32-25-67,-33 22-73,2 1 1,1 3-1,89-42 1,308-70 744,-297 107-455,1 7 0,233-13 0,-314 37-299,0 3 1,0 3-1,-1 3 1,1 3-1,-2 2 1,0 3-1,89 34 1,-126-38-35,0 2 1,-1 0 0,-1 1 0,39 31-1,80 82 37,-134-118 14,1 0 1,-1 1 0,0 1 0,-1 0 0,-1 0 0,0 0-1,0 1 1,-1 0 0,0 0 0,-1 1 0,-1 0 0,0-1-1,0 2 1,-1-1 0,-1 0 0,-1 0 0,1 1 0,-2-1-1,-1 21 1,-1-14-3,-1-2 0,0 1 1,-1 0-1,-1-1 0,-1 0 0,-1 0 0,-15 31 0,8-26 99,-1 1-1,-1-2 1,-1 0 0,-33 34-1,-8-4 151,-3-2 0,-117 73-1,81-63-166,-149 66-1,-116 20 127,247-110-66,-220 37 1,128-33-133,141-27 16,-1-3 0,-69 0-1,-135-11-7,215-1-84,-146-11 96,179 10-25,-1-2 0,1-1 0,0 0 0,0-2 0,1 0-1,-30-17 1,44 20-32,1 1-1,0-2 1,1 1-1,-1-1 1,1 0-1,0 0 1,-9-14-1,-31-55-21,23 34 16,16 29 15,0-1 0,1 0 0,1 0 0,0-1 0,1 1 0,0-1 0,1 0 0,-2-27 0,4 19 7,1 0-1,1 0 1,1 0 0,1 1 0,7-26 0,5-20 19,-8 29-48,21-60 1,-23 85-19,1 0 0,0 1 0,1-1 0,0 2 1,1-1-1,0 1 0,1 0 0,13-13 1,-6 9-53,1 0 0,0 2 0,1 0 0,1 1 0,0 0 0,25-10 0,-25 15-708,0 0-1,1 1 0,-1 1 0,21-3 0,11 2-3490</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5:27.423"/>
    </inkml:context>
    <inkml:brush xml:id="br0">
      <inkml:brushProperty name="width" value="0.035" units="cm"/>
      <inkml:brushProperty name="height" value="0.035" units="cm"/>
      <inkml:brushProperty name="color" value="#E71224"/>
    </inkml:brush>
  </inkml:definitions>
  <inkml:trace contextRef="#ctx0" brushRef="#br0">207 37 2016,'15'-23'3721,"-4"10"-1921,-9 64-1544,-13 67 982,-82 322 709,77-377-1824,-25 116 308,-18 197 0,49-265-287,6 0 0,18 217 0,52 83 718,-35-237-443,7 121-204,-36-338-1773,3 0-1,13-60 1,-4 27-349,9-64-1918</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7:05.243"/>
    </inkml:context>
    <inkml:brush xml:id="br0">
      <inkml:brushProperty name="width" value="0.035" units="cm"/>
      <inkml:brushProperty name="height" value="0.035" units="cm"/>
    </inkml:brush>
  </inkml:definitions>
  <inkml:trace contextRef="#ctx0" brushRef="#br0">1 6 420,'0'-1'197,"1"1"-1,-1-1 1,1 1 0,-1 0 0,1-1-1,-1 1 1,1 0 0,-1-1-1,1 1 1,-1 0 0,1 0-1,-1-1 1,1 1 0,0 0 0,-1 0-1,1 0 1,-1 0 0,1 0-1,0 0 1,-1 0 0,1 0-1,-1 0 1,1 0 0,0 0 0,-1 0-1,1 0 1,-1 1 0,1-1-1,-1 0 1,1 0 0,-1 1-1,2 0 1,33 10 1617,-18-6-1240,241 47 1740,-164-32-2019,38 9-67,61 28 298,-181-54-518,3 1 817,-14-5-11,-8-5 276,-26-30-1374,32 35 428,-10 32-1146,-108 185 2065,-83 167-852,180-333-172,-68 136 280,75-167 233,11-14 785,10-12 401,-30 16-5667,-3 2-921</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5:29.586"/>
    </inkml:context>
    <inkml:brush xml:id="br0">
      <inkml:brushProperty name="width" value="0.035" units="cm"/>
      <inkml:brushProperty name="height" value="0.035" units="cm"/>
      <inkml:brushProperty name="color" value="#E71224"/>
    </inkml:brush>
  </inkml:definitions>
  <inkml:trace contextRef="#ctx0" brushRef="#br0">476 169 1644,'8'-6'2956,"28"-4"-2384,58-4 297,156-3 0,-165 13-756,625-1 287,-76 3-322,37-10 198,-362 8 608,-296 4-807,29-1 238,42 6 1,-73-4-313,-1 0-1,1 1 1,-1 0-1,0 1 1,1 0 0,-1 1-1,0 0 1,-1 1-1,14 8 1,-18-9-5,-1 0 0,1 1 0,-1-1 0,0 1 0,0 0 1,-1 1-1,0-1 0,1 0 0,-2 1 0,1 0 0,-1 0 0,0 0 0,0 0 0,0 0 1,1 10-1,0 12 215,-1 0 0,-1 35 0,-1-30-12,1 55-5,5 0 0,3-1 0,3 0 0,48 166 0,-49-221-165,1 4 53,10 45 1,-20-72-52,0 0-1,-1 0 1,0 0 0,-1 0 0,0 0 0,0 0 0,-1 0 0,0 0 0,-1-1 0,-4 17 0,4-21 9,0 1 0,-1-1-1,0 0 1,1 1 0,-1-1-1,-1-1 1,1 1 0,-1 0 0,1-1-1,-1 1 1,0-1 0,0 0 0,0-1-1,-6 4 1,-9 3 166,-1 0 0,-28 7 0,-43 11-60,-167 25-1,-112-8-42,299-37-81,-1232 62 338,1119-67-247,-215-6 284,383 4-348,1-1 1,-1-1 0,1 0-1,-23-7 1,32 7-29,1-1 0,0 1 0,0-1-1,0 1 1,1-2 0,-1 1 0,1 0 0,-1-1 0,1 0 0,0 0 0,0 0 0,1 0-1,0-1 1,-1 1 0,1-1 0,-2-5 0,-1-3-28,1 0 0,0 0 0,1 0 0,1 0 0,-4-24 0,-1-72-127,6 69 160,-2-43-61,2 5 35,-4 0 0,-3 0 0,-28-112 0,10 113 8,-3 2-1,-79-142 1,22 49 103,81 157-107,3 6-12,0 1-1,1-1 0,0 1 1,0-1-1,0 0 1,0 1-1,1-1 0,0 0 1,0 0-1,0 0 1,1-1-1,-1-7 0,3 11-55,0 0-1,-1 0 0,1 0 0,0 1 0,0-1 1,0 1-1,1-1 0,-1 1 0,0 0 0,0 0 0,1 0 1,-1 0-1,1 0 0,-1 1 0,1-1 0,-1 1 1,1-1-1,4 1 0,0-1 46,117-14-248,197 0 198,-163 10 71,950-19 54,-881 25-54,594 12-19,-633-13 34,-1-1-12,-148 3-127,1 2 1,63 14-1,-97-17 86,1 1 0,-1 0 0,0 0 0,1 1 0,-1-1 0,0 1 0,-1 1 0,1-1 0,0 1 0,-1 0 0,0 0 0,8 9 0,-9-8 33,0 1 0,0 0 0,-1 1 0,0-1 0,0 0-1,0 1 1,-1 0 0,0-1 0,-1 1 0,1 0 0,-1 0 0,0 7 0,1 36 67,-4 62 1,0 26-32,28 159 110,2 46 296,-28-329-399,1-1 0,-2 1 0,0-1 0,0 1 0,-6 18 0,6-27 1,-1 1 0,0-1 0,-1 0 1,1 0-1,-1 0 0,0-1 0,0 1 0,0 0 0,-1-1 0,0 0 1,0 0-1,0 0 0,0 0 0,-1-1 0,-8 6 0,-6 1 33,0-1-1,0 0 0,-1-2 0,-21 6 0,-94 22 49,-256 30 0,-207-14-40,10-28 26,50-2 142,185 16-287,163-14-26,169-20 101,1-2-1,-1-1 0,1 0 0,-1-1 1,1-1-1,-1-1 0,-19-6 0,26 4-14,0 0 1,0-1-1,1 0 0,0-1 1,0 0-1,1-1 0,0-1 1,0 0-1,1 0 0,-16-17 0,4-1-8,1 0-1,2-1 0,0-1 0,-18-39 0,-53-133-2,57 119 33,-45-77-1,-28-5 23,10 19 247,92 137-305,0 0 0,1-1 1,0 1-1,0-1 1,1 0-1,-3-15 0,5 21-39,1 0-1,-1 0 1,1 0-1,0 0 1,1 0-1,-1 0 1,0 0-1,1 0 1,-1-1-1,1 1 1,0 1-1,0-1 1,1 0-1,-1 0 1,0 0-1,1 0 1,0 1-1,-1-1 1,1 1-1,0-1 1,0 1-1,1 0 1,2-3-1,5-3-55,1 1-1,-1 0 0,1 1 0,1 0 0,-1 1 0,15-5 0,82-20-85,-78 23 164,460-94-166,31 17 93,556-16 0,-814 90-16,1 12 1,295 41-1,-423-34 313,-137-10-133,0 0 0,0 0 0,0 1 0,0-1 0,1 0 0,-1 0 0,0-1 0,1 1 0,-1 0 0,1 0 0,-1 0 0,1 0 0,0 0 0,-1-1 0,1 1 0,0 0 0,0 0 0,0 0 0,0-1 0,0 1 0,0 0 0,0 0 0,0 0 0,1-3 0,13 33-3313,-7-16 2327,12 21-1710,9 8-1752</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5:55.904"/>
    </inkml:context>
    <inkml:brush xml:id="br0">
      <inkml:brushProperty name="width" value="0.035" units="cm"/>
      <inkml:brushProperty name="height" value="0.035" units="cm"/>
      <inkml:brushProperty name="color" value="#E71224"/>
    </inkml:brush>
  </inkml:definitions>
  <inkml:trace contextRef="#ctx0" brushRef="#br0">435 1340 1092,'-42'-28'5644,"34"25"-5319,0-2 0,0 1 0,1-1 0,0 0 0,0-1 0,0 0 0,1 0 0,0 0 0,0-1 0,1 1 0,0-1 0,-8-13 0,5 0-71,0 0 0,1 0 0,1-1 0,1 0-1,1 0 1,1 0 0,1-1 0,0 1 0,2-1 0,1 1 0,6-41 0,-2 38-266,1 0 0,1 0 0,2 1 0,0 0 0,1 0 1,2 1-1,0 0 0,1 1 0,1 1 0,19-21 0,7-3 23,2 2 0,3 1-1,1 3 1,1 1 0,2 3-1,2 2 1,1 2 0,1 2-1,98-36 1,-49 25 48,-9 1-76,2 4 1,162-35 0,255-5 529,-171 56-70,-234 15-415,-51 1-21,0 3 0,-1 3 0,60 11-1,-87-8 4,1 1-1,-2 1 0,1 2 0,-2 1 0,1 1 0,-2 1 0,0 1 1,0 1-1,-2 2 0,0 0 0,-1 1 0,-1 2 0,32 38 0,-36-37 78,0 1-1,-1 1 0,-2 1 0,22 49 0,-30-57-41,0-1 0,-2 1 0,0 0 0,0 0 0,-2 0 0,0 0 0,-1 0 0,-1 1 0,-2 22-1,-4 18-4,3-24-112,-1-1 0,-12 47 0,13-69 120,0-1 0,-1 1 0,-1-1 0,1-1 0,-2 1 0,1-1 0,-1 1 0,-1-1 0,1-1 0,-2 0 0,-9 10 0,-160 136 238,144-128-212,-2-2 0,-1-1 0,-58 27 0,9-13-44,-147 75-110,174-79 153,-2-3 0,0-2 0,-2-3 0,-1-3 0,0-2 0,-74 12 0,-53 1 56,56 10-376,43-24 453,-109 8 1,47-8-208,111-15 60,-1-1 0,1-2-1,-1-1 1,1-3-1,-56-10 1,-203-61-141,130 34 281,28 8-84,114 24 163,2 0 1,-1-1-1,1-2 1,-46-26-1,65 32-186,0 0-1,0-1 1,1 0-1,0-1 1,0 1-1,1-1 1,0-1-1,-7-8 1,10 10-123,0 1 0,1-1 0,-1 0 0,1 0 0,0 0 0,0 0 0,1 0 0,0 0 0,0 0 0,0-1 0,1 1 0,0 0 0,1-10 0,1 2-195,0 1 1,2-1-1,0 1 1,0 0-1,1 0 1,1 1-1,0-1 1,1 1-1,10-14 1,12-14-1912,45-45 1,-67 78 1822,128-133-6607</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5:56.990"/>
    </inkml:context>
    <inkml:brush xml:id="br0">
      <inkml:brushProperty name="width" value="0.035" units="cm"/>
      <inkml:brushProperty name="height" value="0.035" units="cm"/>
      <inkml:brushProperty name="color" value="#E71224"/>
    </inkml:brush>
  </inkml:definitions>
  <inkml:trace contextRef="#ctx0" brushRef="#br0">22 103 888,'-22'5'11466,"29"-5"-8783,2-1-1670,0 1 0,1-2 0,-1 1 0,10-4 0,66-26-747,-34 11-49,-30 13-219,10-5-76,-1 2-1,51-8 1,-81 17 2,0 1 1,0 0 0,1 0-1,-1 0 1,0 0 0,0 0-1,0 0 1,0 0-1,1 0 1,-1 1 0,0-1-1,0 0 1,0 0-1,1 0 1,-1 0 0,0 0-1,0 0 1,0 0 0,0 0-1,1 0 1,-1 0-1,0 1 1,0-1 0,0 0-1,0 0 1,0 0-1,0 0 1,1 0 0,-1 1-1,0-1 1,0 0 0,0 0-1,0 0 1,0 0-1,0 1 1,0-1 0,0 0-1,0 0 1,0 0-1,0 1 1,0-1 0,0 0-1,0 0 1,0 0 0,0 1-1,0-1 1,0 0-1,0 0 1,0 0 0,0 0-1,0 1 1,0-1-1,0 0 1,-1 0 0,-7 19-3012,-18 15-3035,13-21 1913</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5:57.413"/>
    </inkml:context>
    <inkml:brush xml:id="br0">
      <inkml:brushProperty name="width" value="0.035" units="cm"/>
      <inkml:brushProperty name="height" value="0.035" units="cm"/>
      <inkml:brushProperty name="color" value="#E71224"/>
    </inkml:brush>
  </inkml:definitions>
  <inkml:trace contextRef="#ctx0" brushRef="#br0">0 88 4524,'20'-1'9024,"4"-4"-3723,9-3-2436,23-7-2984,52-11 14,53-6 895,-157 32-1383,1 0 0,-1 0-1,1 0 1,0 0 0,-1 1-1,8 2 1,13 1-5289,-4-6-2055</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5:59.016"/>
    </inkml:context>
    <inkml:brush xml:id="br0">
      <inkml:brushProperty name="width" value="0.035" units="cm"/>
      <inkml:brushProperty name="height" value="0.035" units="cm"/>
      <inkml:brushProperty name="color" value="#E71224"/>
    </inkml:brush>
  </inkml:definitions>
  <inkml:trace contextRef="#ctx0" brushRef="#br0">5 92 924,'-5'-2'16107,"32"-1"-12956,46-22-2661,1 4 0,98-15 0,-169 34-610,-8 0-3302,4 2 3019,0 0 0,0 0 0,0 0 0,1 0 0,-1 0 0,0 0 0,0 1 0,0-1 0,0 0 0,0 0-1,0 1 1,0-1 0,0 1 0,0-1 0,1 1 0,-1-1 0,0 1 0,0 0 0,1-1 0,-1 1 0,0 1 0,-16 17-3516,9-6 1539</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6:00.419"/>
    </inkml:context>
    <inkml:brush xml:id="br0">
      <inkml:brushProperty name="width" value="0.035" units="cm"/>
      <inkml:brushProperty name="height" value="0.035" units="cm"/>
      <inkml:brushProperty name="color" value="#E71224"/>
    </inkml:brush>
  </inkml:definitions>
  <inkml:trace contextRef="#ctx0" brushRef="#br0">176 1 1524,'-16'6'8318,"-12"15"-4834,18-13-1869,8-7-1343,1 1 0,-1-1 0,1 0-1,-1 1 1,1-1 0,0 1 0,-1 0-1,1 0 1,0-1 0,0 1 0,0 0-1,-1 4 1,-2 4-576,-4 8 249,-3 1 29,11-19 31,0 2-6,-1-1-1,1 0 1,-1 1-1,0-1 1,1 0-1,-1 0 1,0 1-1,0-1 1,0 0-1,0 0 1,0 0-1,0 0 0,-2 1 1,-2 5 63,9-8 97,12-5-89,1 0 0,0 1 0,0 1 0,23-2 0,19-6-38,257-62 22,-521 143-212,125-38 55,-109 26 0,175-54 96,0 1 0,0 0 0,-18 8 0,32-12 41,4-2 35,0-1 1,0 1 0,0 0 0,1 0 0,8-2 0,2-1-119,393-135 13,-389 132 53,-12 5-4,-7 4 1,0-1-12,0 1 1,0-1 0,0 0-1,0 0 1,0 0 0,0 1-1,0-1 1,0 0 0,-1 0-1,1 0 1,0 0 0,0 0 0,0 1-1,0-1 1,0 0 0,-1 0-1,1 0 1,0 0 0,0 0-1,0 0 1,0 0 0,-1 0-1,1 1 1,0-1 0,0 0-1,0 0 1,0 0 0,-1 0-1,1 0 1,0 0 0,0 0-1,0 0 1,-1 0 0,1 0-1,0 0 1,0 0 0,0 0-1,0-1 1,-1 1 0,1 0-1,0 0 1,0 0 0,0 0 0,0 0-1,-1 0 1,1 0 0,0 0-1,0-1 1,0 1 0,0 0-1,0 0 1,-1 0 0,1 0-1,0 0 1,0-1 0,0 1-1,0 0 1,0 0 0,0 0-1,0-1 1,-4-3-2222,-24-8-6624,7 2 2176</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6:01.119"/>
    </inkml:context>
    <inkml:brush xml:id="br0">
      <inkml:brushProperty name="width" value="0.035" units="cm"/>
      <inkml:brushProperty name="height" value="0.035" units="cm"/>
      <inkml:brushProperty name="color" value="#E71224"/>
    </inkml:brush>
  </inkml:definitions>
  <inkml:trace contextRef="#ctx0" brushRef="#br0">2 3 6441,'-2'-2'6394,"19"7"-16761</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6:03.235"/>
    </inkml:context>
    <inkml:brush xml:id="br0">
      <inkml:brushProperty name="width" value="0.035" units="cm"/>
      <inkml:brushProperty name="height" value="0.035" units="cm"/>
      <inkml:brushProperty name="color" value="#E71224"/>
    </inkml:brush>
  </inkml:definitions>
  <inkml:trace contextRef="#ctx0" brushRef="#br0">30 7 2064,'-4'4'8301,"1"-2"-4061,-20 2-2936,46-9-9114,-2-7 955</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6:04.170"/>
    </inkml:context>
    <inkml:brush xml:id="br0">
      <inkml:brushProperty name="width" value="0.035" units="cm"/>
      <inkml:brushProperty name="height" value="0.035" units="cm"/>
      <inkml:brushProperty name="color" value="#E71224"/>
    </inkml:brush>
  </inkml:definitions>
  <inkml:trace contextRef="#ctx0" brushRef="#br0">273 73 2496,'0'-6'881,"0"1"0,0 0 0,0-1 1,-1 1-1,0 0 0,0-1 0,0 1 0,-1 0 0,1 0 0,-1 0 0,-5-9 0,-14 39-31,-21 56-570,4 2 0,-43 135-1,43-111-134,28-82-174,-12 35 209,21-57-347,0 0 1,0 1 0,1-1-1,-1 1 1,1-1 0,0 1-1,0-1 1,0 0 0,0 1-1,1-1 1,-1 1 0,1-1-1,2 7 1,-2-9 47,-1-1-1,0 1 1,1 0 0,-1-1-1,1 1 1,0-1-1,-1 1 1,1 0 0,-1-1-1,1 1 1,0-1-1,-1 0 1,1 1-1,0-1 1,0 0 0,-1 1-1,1-1 1,0 0-1,0 0 1,-1 1 0,1-1-1,0 0 1,0 0-1,0 0 1,0 0 0,-1 0-1,1 0 1,0 0-1,0-1 1,0 1 0,-1 0-1,1 0 1,0-1-1,0 1 1,-1 0 0,2-1-1,25-16-3559,-9 1 823</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6:04.622"/>
    </inkml:context>
    <inkml:brush xml:id="br0">
      <inkml:brushProperty name="width" value="0.035" units="cm"/>
      <inkml:brushProperty name="height" value="0.035" units="cm"/>
      <inkml:brushProperty name="color" value="#E71224"/>
    </inkml:brush>
  </inkml:definitions>
  <inkml:trace contextRef="#ctx0" brushRef="#br0">1 55 1680,'6'-55'9177,"-2"62"-8784,0-1 1,1 0-1,-1-1 1,12 11-1,-9-8-154,43 45 16,-4 3 0,-1 1 0,56 96 0,-84-123-290,-6-10-615,0 0 1,10 30-1,-21-49 550,0-1-1,-1 1 1,1-1-1,0 1 1,-1-1-1,1 1 0,0-1 1,-1 1-1,1-1 1,0 1-1,-1-1 1,1 0-1,-1 1 1,1-1-1,-1 0 1,1 1-1,-1-1 1,0 0-1,1 0 1,-1 1-1,1-1 1,-1 0-1,1 0 1,-1 0-1,0 0 1,1 0-1,-1 0 1,1 0-1,-1 0 0,0 0 1,1 0-1,-1 0 1,0 0-1,-29 0-1352,28 0 1096,-23-2-1736,-4-3-713</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7:10.487"/>
    </inkml:context>
    <inkml:brush xml:id="br0">
      <inkml:brushProperty name="width" value="0.035" units="cm"/>
      <inkml:brushProperty name="height" value="0.035" units="cm"/>
    </inkml:brush>
  </inkml:definitions>
  <inkml:trace contextRef="#ctx0" brushRef="#br0">19 27 1848,'-1'-1'357,"0"1"0,0-1 0,0 0 0,0 0 0,-1 1 0,1-1 0,0 0 0,0 0 0,0 0 0,1 0 1,-1 0-1,0 0 0,0 0 0,0-1 0,1 1 0,-1 0 0,1 0 0,-1-1 0,1 1 0,-1 0 0,1-1 0,0 1 0,0-2 0,0 6 845,1 1-1662,-1 1 0,1 0 1,0 0-1,1-1 0,-1 1 1,1 0-1,0-1 0,0 1 0,0-1 1,4 4-1,6 0-3142</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6:05.040"/>
    </inkml:context>
    <inkml:brush xml:id="br0">
      <inkml:brushProperty name="width" value="0.035" units="cm"/>
      <inkml:brushProperty name="height" value="0.035" units="cm"/>
      <inkml:brushProperty name="color" value="#E71224"/>
    </inkml:brush>
  </inkml:definitions>
  <inkml:trace contextRef="#ctx0" brushRef="#br0">1 30 2628,'0'-1'225,"0"1"-1,0 0 1,0-1-1,0 1 0,0-1 1,0 1-1,0 0 1,0-1-1,0 1 1,0-1-1,0 1 1,0 0-1,0-1 0,0 1 1,1-1-1,-1 1 1,0 0-1,0-1 1,0 1-1,0 0 1,1-1-1,-1 1 0,0 0 1,1 0-1,-1-1 1,0 1-1,0 0 1,1-1-1,-1 1 1,1 0-1,17-7 1601,21 2-1761,-37 5 328,259-7 1365,-131 17-3322,-2 14-5318,-107-18 2915</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6:05.459"/>
    </inkml:context>
    <inkml:brush xml:id="br0">
      <inkml:brushProperty name="width" value="0.035" units="cm"/>
      <inkml:brushProperty name="height" value="0.035" units="cm"/>
      <inkml:brushProperty name="color" value="#E71224"/>
    </inkml:brush>
  </inkml:definitions>
  <inkml:trace contextRef="#ctx0" brushRef="#br0">167 43 8025,'0'0'1704,"-16"-1"1272,0 3-2996,-33 4-126,46-5 141,0-1 0,0 0-1,0-1 1,1 1 0,-1 0 0,0-1 0,0 1 0,1-1 0,-1 0 0,0 0-1,1 0 1,-1 0 0,-3-3 0,5 3 15,1 1 0,-1 0 0,1-1 0,-1 1 1,1 0-1,-1-1 0,1 1 0,-1-1 0,1 1 0,0-1 0,-1 1 0,1-1 0,0 1 0,-1-1 0,1 1 1,0-1-1,0 0 0,0 1 0,-1-1 0,1 1 0,0-1 0,0 0 0,0 1 0,0-1 0,0 1 0,0-1 0,0 0 1,0 1-1,1-1 0,13-12 10,-10 11-24,1 0 0,0 1 0,0-1 0,-1 1 0,1 0-1,6 0 1,-8 1 21,0 0 1,0 0-1,-1 0 0,1 1 1,0-1-1,0 1 0,-1 0 1,1-1-1,-1 1 0,1 0 1,4 3-1,-7-4-19,1 1-1,-1-1 1,0 0-1,0 0 0,1 1 1,-1-1-1,0 0 1,0 0-1,0 1 1,1-1-1,-1 0 1,0 0-1,0 1 1,0-1-1,0 0 1,0 1-1,0-1 0,0 0 1,0 1-1,0-1 1,0 0-1,0 1 1,0-1-1,0 0 1,0 1-1,0-1 1,0 0-1,0 1 1,0-1-1,0 0 1,0 1-1,-1 0 0,-16 11-12,12-9 45,0-1 0,0 0 0,0-1 0,-1 1 0,1-1 0,0 0 0,0 0 1,-1 0-1,1-1 0,-1 0 0,1 0 0,0-1 0,-1 1 0,-8-3 0,14 3-21,0 0 0,-1 0 0,1 0 0,0 0 0,0-1 0,-1 1 0,1 0 0,0 0 0,0 0-1,-1 0 1,1-1 0,0 1 0,0 0 0,0 0 0,-1 0 0,1-1 0,0 1 0,0 0 0,0 0 0,0-1 0,-1 1-1,1 0 1,0 0 0,0-1 0,0 1 0,0 0 0,0 0 0,0-1 0,0 1 0,0 0 0,0-1 0,0 1 0,0 0 0,0 0-1,0-1 1,0 1 0,0-1 0,10-9 5,15-2-201,-17 10 222,0 0 0,1 1 0,-1 0 0,1 0 0,0 1 1,-1 0-1,1 0 0,0 1 0,-1 0 0,1 1 0,-1 0 0,0 0 0,1 1 0,-1 0 0,0 0 0,14 9 0,-18-10-16,0 1 1,-1-1-1,0 1 1,1-1-1,-1 1 0,0 0 1,0 0-1,0 0 1,-1 1-1,1-1 0,-1 1 1,1-1-1,-1 1 1,-1 0-1,1 0 0,0 0 1,-1 0-1,0 0 1,0 0-1,0 0 0,0 0 1,-1 0-1,1 1 1,-1-1-1,0 0 0,-1 0 1,1 1-1,-1-1 1,0 0-1,0 0 0,0 0 1,0 0-1,-1 0 1,0 0-1,-3 6 0,1-2-14,-1-1-1,0 1 0,0-1 1,-1 0-1,0 0 0,0-1 1,-1 0-1,-8 6 1,-6 3-230,-34 17 1,38-23-1328,1 0-1,0 1 1,1 1-1,-22 18 0,24-15-2728</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6:05.996"/>
    </inkml:context>
    <inkml:brush xml:id="br0">
      <inkml:brushProperty name="width" value="0.035" units="cm"/>
      <inkml:brushProperty name="height" value="0.035" units="cm"/>
      <inkml:brushProperty name="color" value="#E71224"/>
    </inkml:brush>
  </inkml:definitions>
  <inkml:trace contextRef="#ctx0" brushRef="#br0">206 95 2352,'0'-1'105,"0"-6"1099,0 0 0,-1-1 0,1 1 0,-1 0 0,-4-13 0,5 19-1150,-1 0 0,1-1 0,-1 1 0,1 0 0,-1 0 0,0 0 0,1 0 0,-1 0 0,0 0 0,0 0 0,0 0 0,0 0 0,0 1 0,0-1 0,0 0 0,0 1 0,0-1-1,0 0 1,0 1 0,0-1 0,-1 1 0,1 0 0,0-1 0,0 1 0,0 0 0,-1 0 0,1 0 0,0-1 0,0 1 0,-1 1 0,1-1 0,0 0 0,0 0 0,-1 0 0,1 1-1,0-1 1,0 1 0,0-1 0,0 1 0,-1-1 0,1 1 0,-1 1 0,-8 3 22,0 1 0,0 1 0,1 0 0,0 0 0,1 1 0,0 0-1,0 0 1,0 1 0,1 0 0,1 1 0,-1-1 0,2 1 0,-1 0 0,1 1 0,1-1 0,-4 14 0,2-5-27,0-1 1,2 1-1,0 0 1,1 1-1,2-1 1,-1 1-1,2-1 1,4 36-1,-3-48-9,0 0-1,1-1 0,-1 1 1,1-1-1,1 1 0,-1-1 1,1 0-1,0 1 0,1-1 1,-1-1-1,1 1 0,0-1 1,1 1-1,-1-1 1,10 8-1,-8-10 41,-1 1 0,1-1 0,0 0 0,0-1 0,0 1 0,0-1 0,0 0 0,1-1 0,-1 1 0,0-1 0,1-1 0,-1 1 0,1-1 0,-1 0 0,1-1 0,9-1 0,-4 0 0,-1 0 0,0 0 0,0-1 0,0-1 0,0 0-1,0 0 1,-1-1 0,0 0 0,0-1 0,0 0 0,-1-1-1,0 0 1,0 0 0,-1-1 0,1 0 0,-2-1-1,1 0 1,-1 0 0,-1 0 0,0-1 0,0 0 0,-1 0-1,0-1 1,-1 1 0,0-1 0,0 0 0,-1 0 0,-1 0-1,0-1 1,0 1 0,-2-1 0,1-16 0,-2 16-36,0 0 0,-1 0 0,0 0 0,-1 0 0,0 1 0,-1-1 1,0 1-1,-1 0 0,0 0 0,-1 0 0,0 1 0,-1 0 0,0 0 0,0 0 1,-1 1-1,-10-9 0,12 13-151,0 0 0,0 0 0,0 0 0,-1 1 0,0 0 0,0 0 0,0 1 0,0 0 0,0 0 0,-1 1 0,1 0 0,-1 0 0,0 1 0,0 0 0,1 0 0,-1 1 0,0 0 0,0 0 0,0 1 0,1 0 0,-1 0 0,0 1 0,1 0 0,-1 0 0,-12 6 0,14-5-514,0 0 1,1 0-1,0 1 1,-1 0-1,1 0 1,0 0 0,1 0-1,-1 1 1,1 0-1,0-1 1,0 2 0,-6 10-1,-2 11-4011</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6:06.921"/>
    </inkml:context>
    <inkml:brush xml:id="br0">
      <inkml:brushProperty name="width" value="0.035" units="cm"/>
      <inkml:brushProperty name="height" value="0.035" units="cm"/>
      <inkml:brushProperty name="color" value="#E71224"/>
    </inkml:brush>
  </inkml:definitions>
  <inkml:trace contextRef="#ctx0" brushRef="#br0">217 12 4116,'-5'-9'7376,"4"8"-7260,0 1 0,-1-1 0,1 1 0,0 0 0,-1-1 0,1 1 0,0 0 0,-1 0 0,1 0 0,0 0 0,-1 0 0,1 0 1,-2 1-1,0-1-155,0 1-1,-1 0 1,1 0 0,0 0 0,0 0 0,0 1 0,1-1 0,-1 1 0,0-1 0,-3 4 0,11-13 947,-5 8-904,0 1-1,0-1 1,0 0-1,0 0 0,0 0 1,0 0-1,0 0 1,0 0-1,0 1 1,0-1-1,1 0 0,-1 0 1,0 0-1,0 0 1,0 0-1,0 0 1,0 0-1,0 0 0,0 0 1,0 0-1,1 0 1,-1 0-1,0 1 1,0-1-1,0 0 0,0 0 1,0 0-1,0 0 1,1 0-1,-1 0 1,0 0-1,0 0 0,0 0 1,0 0-1,0 0 1,0 0-1,1 0 1,-1-1-1,0 1 0,0 0 1,0 0-1,0 0 1,0 0-1,0 0 1,1 0-1,-1 0 0,0 0 1,0 0-1,0 0 1,0 0-1,0 0 1,0-1-1,0 1 0,0 0 1,0 0-1,0 0 1,0 0-1,0 0 1,1 0-1,-1 0 0,0-1 1,-40 19-161,6-10 342,21-6 62,15-4 753,34-12-684,-29 10-295,0 1-1,0 0 1,0 1-1,1-1 1,-1 1 0,11-1-1,-16 3-22,1 0 0,-1 1 0,0-1 0,1 0 0,-1 1 0,0-1 0,0 1 0,1 0 0,-1-1 0,0 1 0,0 0-1,0 1 1,0-1 0,0 0 0,0 1 0,0-1 0,-1 1 0,1-1 0,0 1 0,-1 0 0,1-1 0,-1 1 0,0 0 0,0 0-1,3 5 1,-2-3 0,-1 0 0,1 0 0,-1 0 0,1 0-1,-1 1 1,0-1 0,-1 0 0,1 1-1,-1-1 1,0 1 0,0-1 0,0 1-1,0-1 1,-1 1 0,0-1 0,0 0 0,0 1-1,-1-1 1,1 0 0,-1 0 0,0 0-1,0 0 1,0 0 0,-1 0 0,0-1 0,1 1-1,-7 5 1,-7 7-155,-1 0 0,-1-1 0,0-1-1,-23 14 1,17-12-777,-39 33-6562,50-39 2549</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6:07.487"/>
    </inkml:context>
    <inkml:brush xml:id="br0">
      <inkml:brushProperty name="width" value="0.035" units="cm"/>
      <inkml:brushProperty name="height" value="0.035" units="cm"/>
      <inkml:brushProperty name="color" value="#E71224"/>
    </inkml:brush>
  </inkml:definitions>
  <inkml:trace contextRef="#ctx0" brushRef="#br0">79 12 7393,'5'-11'5529,"0"18"-4234,4 28-2706,-7-27 2140,4 24-604,0 1-1,-3-1 1,0 1-1,-2-1 1,-2 1-1,-1 0 1,-9 48-1,-3-15-66,-2-2 0,-42 106 0,51-156 48,-3 7-67,11-20 1134,6-11 1458,75-128-2080,30-46-701,-88 150-149,37-40 1,-18 35-2417,-42 38 2277,3-1-841</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6:08.608"/>
    </inkml:context>
    <inkml:brush xml:id="br0">
      <inkml:brushProperty name="width" value="0.035" units="cm"/>
      <inkml:brushProperty name="height" value="0.035" units="cm"/>
      <inkml:brushProperty name="color" value="#E71224"/>
    </inkml:brush>
  </inkml:definitions>
  <inkml:trace contextRef="#ctx0" brushRef="#br0">1 126 1320,'-1'5'4842,"13"15"-2821,-5-12-1693,0-1 1,1 0-1,0 0 1,0-1-1,1 0 0,-1 0 1,1-1-1,1 0 1,-1 0-1,0-1 1,1-1-1,0 1 0,0-2 1,0 1-1,14 1 1,-17-4-258,0 1 0,0-1 0,1 0 0,-1-1 0,0 1 0,0-1 0,1-1 0,-1 1 0,0-1 0,0-1 0,-1 1 0,1-1 0,0 0 0,-1-1 0,0 0 0,0 0 0,0 0 0,0-1 0,-1 1 0,1-1 0,-1-1 0,6-6 0,-5 4-79,1 0 0,-1-1 0,-1 1 0,0-1 0,0 0 0,0-1 0,-1 1 0,-1-1 0,1 0 0,-2 0 0,4-19 0,-6 28-18,0-1-1,0 1 1,1-1-1,-1 1 1,-1 0-1,1-1 1,0 1-1,0-1 1,0 1-1,-1 0 1,1-1-1,-1 1 1,1 0-1,-1-1 1,1 1-1,-1 0 1,0 0-1,0-1 1,0 1-1,0 0 1,1 0-1,-1 0 1,-1 0 0,1 0-1,0 0 1,0 1-1,0-1 1,0 0-1,-1 0 1,1 1-1,0-1 1,-1 1-1,1-1 1,0 1-1,-1 0 1,1-1-1,0 1 1,-1 0-1,1 0 1,-1 0-1,1 0 1,-1 0-1,-1 1 1,0-1-49,-1 1 1,0 0-1,1 0 1,-1 1-1,1-1 1,-1 1-1,1-1 1,0 1-1,0 0 1,0 0-1,0 1 1,0-1-1,0 1 1,1-1-1,-5 6 1,4-2 122,-1-1 0,1 1 1,1 0-1,-1 0 0,1 0 1,0 0-1,1 0 0,-1 0 1,1 0-1,0 1 0,1-1 1,0 1-1,0-1 0,0 0 0,1 1 1,0-1-1,0 0 0,0 1 1,1-1-1,0 0 0,0 0 1,3 6-1,-3-8 18,1 0 0,-1 1 0,1-1 0,0 0 0,0 0 0,1-1 0,-1 1 0,1-1 0,-1 1 0,1-1 0,0 0 0,0-1 0,0 1 0,1-1 0,-1 0 0,1 0 0,-1 0 0,1 0 0,0-1 0,0 0 0,-1 0 0,1 0 0,0 0 0,0-1 0,0 0 0,0 0 0,0 0 0,7-2 0,0-1-15,-1 0-1,1-1 0,-1 0 0,-1-1 1,1 0-1,0-1 0,-1 0 0,0 0 0,-1-1 1,13-11-1,7-10-127,43-52 0,-67 74 69,-3 4 23,1-1 0,0 0 0,0 0 0,-1 0 1,0-1-1,0 1 0,0-1 0,0 1 0,0-1 0,-1 1 0,1-1 0,0-5 0,-2 9-23,0 0-1,0 0 1,0 0-1,0-1 1,0 1-1,0 0 1,0 0-1,0 0 1,0 0-1,0-1 1,0 1-1,0 0 1,0 0-1,-1 0 1,1 0-1,0 0 1,0-1 0,0 1-1,0 0 1,0 0-1,-1 0 1,1 0-1,0 0 1,0 0-1,0 0 1,0 0-1,-1-1 1,1 1-1,0 0 1,0 0-1,0 0 1,0 0-1,-1 0 1,1 0-1,0 0 1,0 0-1,0 0 1,0 0-1,-1 0 1,1 0 0,0 0-1,0 0 1,-1 1-1,-8 6-831,-6 12 208,9-9 708,1 0 1,0 0-1,1 0 0,0 1 0,-3 15 0,6-23-50,0 1 0,1-1 0,-1 1 1,1-1-1,0 1 0,0 0 0,0-1 0,0 1 0,0 0 1,1-1-1,0 1 0,0-1 0,0 1 0,0-1 0,0 0 0,1 1 1,-1-1-1,1 0 0,0 0 0,0 0 0,3 3 0,-3-5 20,-1 0-1,1 0 0,0 0 0,0 0 0,0 0 1,0 0-1,0-1 0,0 1 0,0-1 0,0 1 1,0-1-1,0 0 0,0 0 0,0 0 0,0 0 0,0 0 1,0 0-1,0 0 0,1-1 0,-1 1 0,3-2 1,41-17 294,-8-2-281,29-14-127,-62 32 26,0 1 0,1 0 0,-1 1 0,0 0 0,1-1 0,-1 2 0,1-1 0,0 1 0,-1-1 0,9 2 1,-11 0 2,0 0 0,0 0 0,0 0 0,0 0 0,-1 1 0,1-1 0,0 1 1,-1 0-1,1 0 0,-1 0 0,1 0 0,-1 0 0,0 1 0,0-1 0,0 1 1,0-1-1,0 1 0,0 0 0,-1-1 0,0 1 0,1 0 0,-1 0 1,1 3-1,1 6-7,0 0 0,0 0 0,-1 0 0,1 20 0,-2-4 34,-2-1 0,-8 53 0,-21 74 100,-56 166 1,69-262-72,-83 229 239,97-281-227,-34 74 294,34-75-264,0 1-1,-1-1 0,1 0 1,-1 0-1,0 0 0,0-1 1,0 1-1,-1-1 0,0 0 1,0 0-1,-9 5 1,12-9-20,0 1-1,0-1 1,0 1 0,0-1 0,0 0 0,0 1 0,-1-1 0,1 0 0,0-1 0,0 1 0,0 0 0,0 0 0,0-1 0,0 0 0,0 1 0,0-1 0,0 0 0,0 0 0,0 0 0,0 0 0,0 0 0,0 0 0,1-1 0,-1 1 0,1-1 0,-1 1 0,1-1 0,-1 1 0,1-1 0,0 0 0,-2-3 0,-2-3 38,0 0 1,1 0-1,0 0 1,0-1-1,-4-17 1,3 1-62,1-1 1,1 1-1,1-1 1,1 0-1,2 0 1,3-26-1,1 17-35,1 0-1,2 0 0,21-60 0,-22 78-8,0 1-1,0 0 1,2 1-1,0 0 0,1 0 1,0 1-1,1 0 0,0 1 1,1 0-1,1 1 1,0 0-1,1 1 0,0 0 1,1 1-1,0 1 1,0 1-1,1 0 0,0 1 1,0 0-1,1 1 1,0 1-1,22-3 0,-20 4 19,2 0 16,1 1 0,25-1 0,-53 5-830,0 0 0,0 0 0,1 0 0,-1 1 1,1 0-1,-10 5 0,-20 7-3520,-3-7-2165</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6:09.854"/>
    </inkml:context>
    <inkml:brush xml:id="br0">
      <inkml:brushProperty name="width" value="0.035" units="cm"/>
      <inkml:brushProperty name="height" value="0.035" units="cm"/>
      <inkml:brushProperty name="color" value="#E71224"/>
    </inkml:brush>
  </inkml:definitions>
  <inkml:trace contextRef="#ctx0" brushRef="#br0">559 2 5657,'0'-1'381,"-1"1"1,0 0 0,0 0-1,0-1 1,0 1 0,0 0-1,0 0 1,0 0 0,1 0-1,-1 0 1,0 0 0,0 0-1,0 0 1,0 1 0,0-1-1,0 0 1,0 1 0,-25 15-1864,19-11 2160,-95 73-63,-134 135 0,173-153-409,48-48-195,-16 18-7,30-28-5,-1-1 0,1 1 0,-1 0 0,1 0 0,0 0 0,0 0 0,0 0 0,0 0-1,0 0 1,0 1 0,1-1 0,-1 0 0,0 5 0,1-6 7,0-1-1,0 1 0,0-1 1,0 1-1,1-1 0,-1 1 1,0-1-1,0 1 0,1-1 1,-1 0-1,0 1 0,0-1 1,1 1-1,-1-1 0,0 1 1,1-1-1,-1 0 0,1 1 1,-1-1-1,0 0 0,1 0 1,-1 1-1,1-1 0,-1 0 1,1 0-1,-1 1 0,1-1 1,-1 0-1,1 0 0,-1 0 1,1 0-1,-1 0 0,1 0 1,-1 0-1,1 0 0,-1 0 1,1 0-1,0 0 0,0 0 1,24-5 272,-22 4-262,35-12-95,-1-2 0,0-1 1,-1-2-1,57-38 0,-11 6-95,-82 51 163,-1-1-1,1 1 1,0-1-1,0 0 1,0 1-1,0-1 1,0 1-1,-1-1 1,1 1-1,0-1 1,0 0-1,0 1 1,0-1-1,0 1 1,0-1-1,1 1 1,-1-1-1,0 0 1,0 1-1,0-1 1,0 1-1,0-1 1,1 0-1,-1 1 1,0-1-1,0 1 1,0-1-1,1 0 1,-1 1-1,0-1 1,1 0-1,-1 0 1,0 1-1,1-1 1,-1 0-1,0 0 1,1 1-1,-1-1 1,1 0-1,-1 0 1,0 0 0,1 0-1,-1 0 1,1 1-1,-1-1 1,0 0-1,1 0 1,-1 0-1,1 0 1,-1 0-1,1 0 1,-1 0-1,1-1 1,-1 1-1,0 0 1,1 0-1,-1 0 1,1 0-1,-1 0 1,0-1-1,1 1 1,-1 0-1,0 0 1,1-1-1,-1 1 1,0 0-1,1-1 1,-1 1-1,1-1 1,-13 33 62,5-23 28,-1-1 0,0 0 0,0 0 0,0-1 0,-1 0 0,0-1 0,-1 0-1,1 0 1,-1-1 0,0 0 0,0 0 0,-19 4 0,7-2 35,0-2 1,0-1-1,-1 0 0,1-2 0,-30 0 0,39-2 15,1-1 1,-1 0-1,1-1 0,-21-5 0,31 6-92,-1 0-1,0 0 1,1 0 0,-1-1 0,1 1-1,-1-1 1,1 1 0,0-1-1,0 0 1,0 0 0,-4-4 0,5 5-25,0-1 1,0 1 0,1-1 0,-1 1 0,0-1 0,1 0 0,-1 1 0,1-1-1,0 0 1,0 1 0,-1-1 0,1 0 0,0 0 0,1 1 0,-1-1-1,0 0 1,0 1 0,1-1 0,-1 0 0,1 1 0,0-3 0,4-6-31,0 1 0,0 1 0,0-1 0,1 1 0,1 0 1,-1 0-1,1 1 0,0 0 0,1 0 0,0 1 0,11-8 0,16-8-135,52-25 1,-64 35 76,-9 4 8,111-50-232,-112 53 268,-1 1 1,1 1 0,-1 0 0,1 0-1,0 1 1,0 1 0,0 0 0,18 1-1,-29 0 20,0 0 1,0 0-1,0 0 0,0 0 0,0 1 0,0-1 1,0 1-1,0-1 0,-1 1 0,1-1 0,0 1 0,0 0 1,0 0-1,0 0 0,-1 0 0,1 1 0,-1-1 0,1 0 1,-1 1-1,1-1 0,-1 1 0,0-1 0,1 1 0,-1-1 1,0 1-1,0 0 0,0 0 0,-1 0 0,1-1 0,0 1 1,-1 0-1,1 0 0,-1 0 0,1 0 0,-1 0 1,0 0-1,0 0 0,0 0 0,0 0 0,0 0 0,-1 0 1,1 0-1,-1 0 0,0 3 0,-1 2 71,-1 0 0,0 1-1,0-1 1,0 0 0,-1-1 0,0 1-1,-1-1 1,1 1 0,-1-1 0,-9 8-1,3-5 39,-1 0 0,-1-1 0,1 0 0,-1-1 0,-1 0 0,1-1 0,-1 0 0,-21 5 0,13-6 71,-1 0 0,1-2 0,-1 0 0,-40-1-1,59-2-132,1 0 0,-1 0-1,1 0 1,0-1 0,-1 1-1,1-1 1,0 0 0,-1 0-1,1 0 1,0-1 0,0 1-1,0-1 1,0 0 0,0 0-1,1 0 1,-6-4 0,7 4-44,-1 0 0,1 0 0,0 0 1,0-1-1,0 1 0,0-1 0,0 1 1,0 0-1,1-1 0,-1 1 0,1-1 1,-1 0-1,1 1 0,0-1 0,0 1 1,0-1-1,1 1 0,-1-1 0,1 1 1,-1-1-1,1 1 0,2-5 1,2-5-726,0 1 1,1 0 0,1 0 0,0 0 0,0 1 0,1 0 0,1 0 0,12-12 0,11-7-4209</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6:10.289"/>
    </inkml:context>
    <inkml:brush xml:id="br0">
      <inkml:brushProperty name="width" value="0.035" units="cm"/>
      <inkml:brushProperty name="height" value="0.035" units="cm"/>
      <inkml:brushProperty name="color" value="#E71224"/>
    </inkml:brush>
  </inkml:definitions>
  <inkml:trace contextRef="#ctx0" brushRef="#br0">12 10 8597,'-11'-10'4384,"13"16"-2926,8 19-1290,-6-10 56,6 22 158,4 42-1,-12-65-394,-1-1 0,-1 1 0,0 0 0,-1 0 0,-1-1 0,-5 25 0,3-26-254,-19 86-1878,16-33-4867,7-57 3533</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6:10.695"/>
    </inkml:context>
    <inkml:brush xml:id="br0">
      <inkml:brushProperty name="width" value="0.035" units="cm"/>
      <inkml:brushProperty name="height" value="0.035" units="cm"/>
      <inkml:brushProperty name="color" value="#E71224"/>
    </inkml:brush>
  </inkml:definitions>
  <inkml:trace contextRef="#ctx0" brushRef="#br0">53 105 4536,'2'-7'1092,"1"-1"0,-1 1-1,1 0 1,0 0 0,8-11-1,-9 14-929,1-1 0,1 1 0,-1 1-1,1-1 1,-1 0 0,1 1 0,0 0 0,6-4-1,-6 5-173,0 0 1,1 0-1,-1 1 0,0-1 0,1 1 0,-1 0 0,1 0 1,0 1-1,-1-1 0,1 1 0,0 0 0,-1 0 0,1 0 0,0 1 1,-1 0-1,1 0 0,-1 0 0,1 0 0,-1 1 0,0 0 0,1 0 1,3 3-1,-3-3 11,-1 1 0,0-1 0,0 1 0,-1 0 0,1 1 0,-1-1-1,1 1 1,-1-1 0,0 1 0,0 0 0,-1 0 0,1 0 0,-1 1 0,0-1 0,0 0 0,0 1 0,-1 0 0,0-1 0,1 7 0,-1-8 37,-1 0 0,0 0 0,0 0 0,0 1 0,0-1 0,0 0-1,-1 0 1,1 0 0,-1 0 0,0 0 0,0 0 0,0 0 0,0 0 0,-1 0 0,1 0 0,-1 0 0,0-1 0,0 1 0,0-1 0,0 1 0,0-1 0,0 0 0,-1 0 0,1 0 0,-1 0-1,1 0 1,-1-1 0,0 1 0,0-1 0,-4 2 0,-7 2 157,0 0 0,0-2 0,-1 0-1,-24 3 1,31-5-75,-1-1-1,1 0 0,0 0 1,-1-1-1,1 0 1,-1 0-1,1-1 1,0 0-1,-14-6 0,20 7-68,0 0-1,-1 0 1,1 0-1,0 0 0,0-1 1,0 1-1,0-1 1,0 0-1,0 0 0,1 1 1,-1-1-1,0 0 1,1 0-1,0-1 0,-1 1 1,1 0-1,0 0 1,0-1-1,0 1 0,0 0 1,1-1-1,-1 1 1,1-1-1,-1 1 0,1-1 1,0 1-1,0-1 1,0 1-1,0-1 0,1 1 1,-1-1-1,1 1 1,-1-1-1,1 1 0,0-1 1,0 1-1,0 0 0,2-3 1,0-1-114,0 0 0,1 1 0,0-1 0,0 1 0,0 0 0,0 0 0,1 0 0,0 1 0,0 0 0,0 0 0,1 0 0,0 0 0,11-4 1,-5 4-586,2 0 1,-1 2-1,0 0 1,0 0 0,1 1-1,-1 1 1,1 0 0,-1 1-1,1 0 1,-1 1 0,0 1-1,22 6 1,19 9-4329</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6:11.410"/>
    </inkml:context>
    <inkml:brush xml:id="br0">
      <inkml:brushProperty name="width" value="0.035" units="cm"/>
      <inkml:brushProperty name="height" value="0.035" units="cm"/>
      <inkml:brushProperty name="color" value="#E71224"/>
    </inkml:brush>
  </inkml:definitions>
  <inkml:trace contextRef="#ctx0" brushRef="#br0">137 0 7393,'-2'0'147,"1"1"1,-1-1-1,0 0 0,1 1 1,-1-1-1,1 1 1,-1 0-1,1-1 1,-1 1-1,1 0 0,-1 0 1,1 0-1,-1 0 1,1 0-1,0 0 1,0 1-1,0-1 1,0 0-1,-2 3 0,-17 33-746,15-26 994,-10 23-151,1 0 1,3 1-1,0 0 1,3 1-1,0 0 1,-2 47-1,6-33-96,3-1 0,2 1-1,13 91 1,-10-117-29,1 0 0,1 0-1,1-1 1,1 1 0,1-2 0,1 1 0,1-1-1,0-1 1,2 0 0,1 0 0,1-2 0,19 22-1,1-5-62,1-2-1,1-1 0,2-2 0,1-2 1,1-1-1,61 29 0,-6-11-324,200 63-1,-247-93-33,283 78-4035,-204-74 649</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4:57:11.468"/>
    </inkml:context>
    <inkml:brush xml:id="br0">
      <inkml:brushProperty name="width" value="0.035" units="cm"/>
      <inkml:brushProperty name="height" value="0.035" units="cm"/>
    </inkml:brush>
  </inkml:definitions>
  <inkml:trace contextRef="#ctx0" brushRef="#br0">14 22 2268,'-3'-2'2472,"-1"-3"-1295,3 2-457,-3-2-300,3 0-180,1 3 300,1 2-540,1 2-720,0 3 156,3 3 468,3 4-1225,2 1-1343</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6:11.967"/>
    </inkml:context>
    <inkml:brush xml:id="br0">
      <inkml:brushProperty name="width" value="0.035" units="cm"/>
      <inkml:brushProperty name="height" value="0.035" units="cm"/>
      <inkml:brushProperty name="color" value="#E71224"/>
    </inkml:brush>
  </inkml:definitions>
  <inkml:trace contextRef="#ctx0" brushRef="#br0">492 3 9593,'6'-1'92,"0"0"0,-1 1 1,1-1-1,0 1 0,0 0 1,-1 1-1,1-1 0,0 1 0,-1 0 1,1 1-1,0-1 0,-1 1 1,0 0-1,1 1 0,-1-1 1,0 1-1,0 0 0,5 5 0,7 5-87,0 1-1,-1 1 0,20 23 0,-7-3 136,-2 1 0,-2 1 0,-1 1 0,-2 1 0,30 75 0,-25-42 51,-3 2 0,20 102-1,-33-115-90,-3 0-1,-3 1 1,-2 0 0,-7 83-1,-5-68-82,-3-1 0,-40 140-1,36-167-20,-1-1 0,-2-1 0,-3-1 0,-1-1 0,-51 72 0,50-85-176,-2-1-1,0-1 1,-2-2-1,-1-1 1,-2-1-1,0-1 1,-64 37-1,32-28-933,-2-2-1,-98 33 1,4-20-3058</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6:13.644"/>
    </inkml:context>
    <inkml:brush xml:id="br0">
      <inkml:brushProperty name="width" value="0.035" units="cm"/>
      <inkml:brushProperty name="height" value="0.035" units="cm"/>
      <inkml:brushProperty name="color" value="#E71224"/>
    </inkml:brush>
  </inkml:definitions>
  <inkml:trace contextRef="#ctx0" brushRef="#br0">101 17 4928,'1'-16'6548,"-3"15"-5231,-1 12-1079,-49 370 1377,48-355-1970,-2 1 1,-1-2-1,-20 51 0,27-76 266,0 0 0,0 0 0,1-1-1,-1 1 1,0 0 0,0 0 0,0 0 0,1 0 0,-1 0-1,0 0 1,0 0 0,0 0 0,1 0 0,-1 0-1,0 0 1,0 0 0,1 0 0,-1 0 0,0 0 0,0 0-1,0 0 1,1 0 0,-1 1 0,0-1 0,0 0-1,0 0 1,0 0 0,1 0 0,-1 0 0,0 0 0,0 1-1,0-1 1,0 0 0,1 0 0,-1 0 0,0 0-1,0 1 1,0-1 0,0 0 0,0 0 0,0 0 0,0 1-1,0-1 1,0 0 0,0 0 0,0 1 0,0-1-1,0 0 1,0 0 0,0 0 0,0 1 0,0-1 0,0 0-1,0 0 1,0 0 0,0 1 0,0-1 0,0 0-1,0 0 1,0 0 0,0 1 0,-1-1 0,8-7-2480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6:14.206"/>
    </inkml:context>
    <inkml:brush xml:id="br0">
      <inkml:brushProperty name="width" value="0.035" units="cm"/>
      <inkml:brushProperty name="height" value="0.035" units="cm"/>
      <inkml:brushProperty name="color" value="#E71224"/>
    </inkml:brush>
  </inkml:definitions>
  <inkml:trace contextRef="#ctx0" brushRef="#br0">168 144 6553,'3'-6'219,"0"-1"1,0 0 0,1 1 0,0 0-1,0-1 1,1 2 0,-1-1 0,1 0-1,0 1 1,1 0 0,0 0-1,-1 1 1,1 0 0,1 0 0,-1 0-1,9-4 1,-5 4-181,-1 0 0,0 1 0,1 0 0,0 0 1,-1 1-1,1 1 0,0-1 0,0 2 0,0-1 0,1 1 0,14 2 0,-24-1-46,0-1 0,0 0 0,0 0 0,1 0 0,-1 1 0,0-1 0,0 0 0,0 1 0,0-1 0,0 1 0,0-1 0,0 1 0,0 0 0,0-1 0,0 1 0,0 0 0,-1 0 0,1 0 0,0-1 0,0 1 0,-1 0 0,1 0 0,-1 0 0,1 0 0,-1 0 0,1 2 0,0 0 8,-1-1 0,0 1 1,0-1-1,0 1 0,0-1 0,-1 1 1,1-1-1,-1 1 0,1-1 1,-1 1-1,-2 3 0,-2 5 115,-1-1 0,0 0 0,0 0 0,-11 11 0,9-12-8,-1 0-1,-1-1 1,0 0 0,0-1 0,0 0-1,-1 0 1,0-1 0,0 0-1,-1-1 1,1-1 0,-1 1-1,-13 1 1,11-2 33,0-2 1,0 0-1,0 0 0,0-2 1,0 1-1,0-2 0,0 0 0,0-1 1,0 0-1,-21-6 0,32 7-105,1 0 1,0 1-1,-1-1 0,1 0 0,0 0 0,0 0 0,0 0 0,0 0 0,0-1 1,0 1-1,0-1 0,0 1 0,1-1 0,-1 0 0,0 0 0,1 1 0,-1-1 1,1 0-1,0 0 0,0-1 0,0 1 0,0 0 0,0 0 0,0 0 1,1-1-1,-1 1 0,1 0 0,-1-1 0,1 1 0,0 0 0,0-1 0,0 1 1,0-1-1,0 1 0,1 0 0,-1-1 0,1 1 0,0 0 0,-1-1 0,1 1 1,0 0-1,2-3 0,1-4-52,1 1 0,0-1-1,1 1 1,0 0 0,0 1 0,0-1 0,1 1 0,0 1 0,11-9-1,-6 7-42,1 1 0,0 0 0,1 1 0,-1 0 0,1 1 0,1 0 0,-1 2 0,0-1 0,23-1 0,-24 4 5,0 0 1,1 1-1,-1 0 1,0 1 0,0 1-1,0 0 1,0 0-1,0 2 1,0-1 0,22 11-1,-31-11 12,1-1-1,-1 1 1,0 0-1,0 0 1,0 1-1,-1-1 0,1 1 1,-1 0-1,0 0 1,0 0-1,0 0 1,0 1-1,2 5 1,-4-8 51,0 0 1,0 0 0,-1 0-1,1 0 1,-1 0 0,0 0 0,1 0-1,-1 0 1,0 0 0,0 0 0,-1 0-1,1 0 1,0-1 0,0 1-1,-1 0 1,1 0 0,-1 0 0,0 0-1,0 0 1,1-1 0,-1 1 0,0 0-1,-1 0 1,1-1 0,0 1 0,0-1-1,-1 1 1,1-1 0,-1 0-1,1 0 1,-1 1 0,1-1 0,-1 0-1,0 0 1,0 0 0,1-1 0,-3 2-1,-3 1 135,-1-1 0,1 1 1,-1-1-1,0-1 0,-11 2 0,15-2-100,1-1 1,-1 0-1,0 0 1,1 0 0,-1 0-1,0-1 1,0 1-1,1-1 1,-1 0-1,1 0 1,-1 0-1,1-1 1,-7-3-1,8 1-722</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6:22.838"/>
    </inkml:context>
    <inkml:brush xml:id="br0">
      <inkml:brushProperty name="width" value="0.035" units="cm"/>
      <inkml:brushProperty name="height" value="0.035" units="cm"/>
      <inkml:brushProperty name="color" value="#E71224"/>
    </inkml:brush>
  </inkml:definitions>
  <inkml:trace contextRef="#ctx0" brushRef="#br0">0 42 3656,'6'-10'3933,"16"2"-2947,17 4-1900,-39 4 990,30-2-130,174-12 513,-196 13-739,8-1 668</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6:23.289"/>
    </inkml:context>
    <inkml:brush xml:id="br0">
      <inkml:brushProperty name="width" value="0.035" units="cm"/>
      <inkml:brushProperty name="height" value="0.035" units="cm"/>
      <inkml:brushProperty name="color" value="#E71224"/>
    </inkml:brush>
  </inkml:definitions>
  <inkml:trace contextRef="#ctx0" brushRef="#br0">57 2 3656,'8'-1'6025,"-3"9"-6258,-3 0 243,0 5 52,1 0 0,-2 0 1,1 0-1,-2 1 0,0-1 0,-3 23 0,-19 79 59,12-70-132,9-36-135,-4 14-1070,0 1 1,-2-1-1,-13 33 0,13-42-1194</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6:23.723"/>
    </inkml:context>
    <inkml:brush xml:id="br0">
      <inkml:brushProperty name="width" value="0.035" units="cm"/>
      <inkml:brushProperty name="height" value="0.035" units="cm"/>
      <inkml:brushProperty name="color" value="#E71224"/>
    </inkml:brush>
  </inkml:definitions>
  <inkml:trace contextRef="#ctx0" brushRef="#br0">109 2 7101,'4'-1'3324,"-8"2"-3324,4 4-168,-3 9-576,-4 12 480,2 12 156,-3 13 104,0 12 8,1 8 160,0 8 88,-6 55-252,-7 8-828,-10 7-1428</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6:33.307"/>
    </inkml:context>
    <inkml:brush xml:id="br0">
      <inkml:brushProperty name="width" value="0.035" units="cm"/>
      <inkml:brushProperty name="height" value="0.035" units="cm"/>
      <inkml:brushProperty name="color" value="#E71224"/>
    </inkml:brush>
  </inkml:definitions>
  <inkml:trace contextRef="#ctx0" brushRef="#br0">18 199 2652,'-1'0'398,"0"0"-1,0-1 1,0 1-1,0 0 1,0 0-1,0 0 1,0-1-1,0 1 1,1 0-1,-1-1 1,0 1-1,0-1 1,0 1-1,1-1 1,-1 0-1,0 1 1,1-1-1,-2-1 1,2 2-289,0-1 1,1 1-1,-1-1 1,0 1-1,1 0 1,-1-1-1,0 1 1,1-1-1,-1 1 1,0 0-1,1-1 0,-1 1 1,1 0-1,-1-1 1,1 1-1,-1 0 1,1 0-1,-1-1 1,1 1-1,-1 0 1,1 0-1,-1 0 1,1 0-1,50-12-311,-37 10 1151,186-43 292,226-19 0,-323 56-1397,-123 9-687,0 2-1,0 1 1,0 0-1,-30 12 1,-14 3 314,-68 15-245,-226 45 1750,373-83-703,-1 0 0,26-11 0,11-4-182,28-4 141,56-19 97,244-42 0,-367 83-348,-7 0-29,1 0 0,-1 0 1,1 1-1,0 0 0,-1 0 0,9 1 0,-50 14 44,-68 22 214,-179 39-1,209-62 144,-1-3 0,0-3-1,-103-3 1,158-8 297,20 2-650,0 1 0,0 0-1,0 0 1,0 0 0,0-1 0,0 1-1,0 0 1,0 0 0,0 0-1,0-1 1,0 1 0,0 0 0,0 0-1,0 0 1,0 0 0,0-1-1,1 1 1,-1 0 0,0 0 0,0 0-1,0 0 1,0-1 0,0 1-1,0 0 1,1 0 0,-1 0 0,0 0-1,0 0 1,0 0 0,0-1-1,1 1 1,-1 0 0,0 0 0,0 0-1,0 0 1,0 0 0,1 0-1,-1 0 1,0 0 0,0 0 0,0 0-1,1 0 1,-1 0 0,43-13-572,-29 9 682,389-90 35,-321 77-85,-44 10-62,22-7-25,1 4-1,88-5 0,-117 19-272,-32-3 292,0-1 0,0 0 0,1 0 0,-1 0 0,0 0 0,0 0-1,0 0 1,1 0 0,-1 1 0,0-1 0,0 0 0,0 0 0,0 0-1,1 0 1,-1 1 0,0-1 0,0 0 0,0 0 0,0 0 0,0 1-1,0-1 1,0 0 0,0 0 0,0 0 0,0 1 0,0-1 0,1 0-1,-1 0 1,0 0 0,0 1 0,0-1 0,-1 0 0,1 0 0,0 1-1,0-1 1,0 0 0,0 1 0,-14 10-39,-33 14 221,-2-2 0,0-2 0,-85 23-1,-161 23-48,259-59-46,-29 6 253,1-3 0,-94 4-1,185-17-865,44-8-1,-11 1 672,90-13 28,333-41-46,-291 57 3,-135 7 136,-79-3 1729,7 4-4296,15-2 2259,-11-30-354,5 23-1353,10 14-7007,-1 1 9122,-1 7-2478</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6:46.379"/>
    </inkml:context>
    <inkml:brush xml:id="br0">
      <inkml:brushProperty name="width" value="0.035" units="cm"/>
      <inkml:brushProperty name="height" value="0.035" units="cm"/>
      <inkml:brushProperty name="color" value="#E71224"/>
    </inkml:brush>
  </inkml:definitions>
  <inkml:trace contextRef="#ctx0" brushRef="#br0">83 7 624,'-10'-3'780,"-4"1"-576,4 2-196,-8-1-8,3 2-96,3 6 12,9-2 36,3 3-204,5 0-540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6:52.273"/>
    </inkml:context>
    <inkml:brush xml:id="br0">
      <inkml:brushProperty name="width" value="0.035" units="cm"/>
      <inkml:brushProperty name="height" value="0.035" units="cm"/>
      <inkml:brushProperty name="color" value="#E71224"/>
    </inkml:brush>
  </inkml:definitions>
  <inkml:trace contextRef="#ctx0" brushRef="#br0">173 1065 1224,'-13'-3'932,"1"-1"0,0 0 0,0 0 0,0-1 0,0 0 1,-19-14-1,25 15-694,1 0-1,1 0 1,-1-1 0,0 0 0,1 0 0,0 0 0,0-1 0,1 1 0,0-1 0,0 0 0,0 0-1,0 0 1,1 0 0,0 0 0,-2-9 0,1-3-93,1 0 1,0 0-1,1 0 0,1 0 1,0 0-1,1 0 0,2 0 1,-1 1-1,2-1 0,1 1 1,0-1-1,1 1 0,0 1 0,2-1 1,17-28-1,-5 16-33,0 1-1,2 2 1,1 0 0,1 1-1,1 2 1,1 0 0,41-26-1,-7 8-18,2 4 0,2 2 0,0 3 0,3 3 0,0 3 0,77-20 0,-99 35-149,-1 2-1,1 1 0,1 3 1,-1 1-1,1 3 1,0 2-1,-1 1 0,1 3 1,-1 1-1,79 23 0,-97-20-24,0 1-1,-1 2 0,0 1 0,-1 0 0,-1 2 1,0 1-1,37 32 0,-47-35 60,-1 0 1,0 1-1,-1 0 0,-1 1 1,0 0-1,-1 1 0,0 0 1,-1 1-1,-1 0 0,-1 0 1,0 1-1,6 31 0,-6-12 79,-3 0-1,-1 0 0,-1 0 1,-3 0-1,-1 0 1,-1 0-1,-2 0 0,-2 0 1,-1-1-1,-2 0 1,-2-1-1,-1 0 0,-21 41 1,15-39 89,-2 0 1,-2-1 0,-1-2-1,-36 41 1,42-56-39,-1 0 0,-1-2 0,0 0 0,-1-1 0,-1-1 0,-1-1 0,-46 22-1,22-18 26,-1-1-1,0-2 0,-1-3 0,0-2 1,-1-1-1,0-4 0,-1-1 0,1-2 0,-78-8 1,91 0-41,-1-2 0,1-2 0,1-1 0,0-1 0,0-2 0,2-2 0,0-1 0,-37-25 1,37 18-33,0 0 1,1-3 0,2 0 0,1-2 0,1-1 0,2-2 0,-31-44 0,42 49-71,2-2 1,0 0-1,2-1 0,1 0 1,2 0-1,0-1 1,3 0-1,0-1 0,-1-43 1,6 55-72,2-1 0,1 1 0,0 0 1,1 0-1,1 0 0,1 0 0,1 1 1,1-1-1,16-32 0,-1 11-12,1 0 0,2 2 0,37-44 0,-37 55-8,0 1 1,2 2 0,0 0 0,2 2 0,0 1 0,2 2 0,41-22 0,-15 14-48,1 3 0,1 2 0,86-21 0,-121 39 121,-6 2-84,-15 2 36,-7 0-8,3 1 62,0 0 0,-1 0-1,1 1 1,0-1 0,0 0-1,-1 1 1,1-1 0,0 0-1,0 1 1,0 0 0,0-1-1,0 1 1,0 0-1,-1-1 1,1 1 0,1 0-1,-3 1 1,-20 34-2721,7-2 334,-4 5-1322</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0T15:46:55.837"/>
    </inkml:context>
    <inkml:brush xml:id="br0">
      <inkml:brushProperty name="width" value="0.035" units="cm"/>
      <inkml:brushProperty name="height" value="0.035" units="cm"/>
      <inkml:brushProperty name="color" value="#E71224"/>
    </inkml:brush>
  </inkml:definitions>
  <inkml:trace contextRef="#ctx0" brushRef="#br0">3 0 372,'0'0'130,"29"7"35,-29-7-167,1 0 0,-1 1-1,1-1 1,-1 0-1,1 0 1,-1 0-1,1 0 1,-1 1-1,1-1 1,-1 0-1,1 0 1,-1 1 0,0-1-1,1 0 1,-1 1-1,0-1 1,1 1-1,-1-1 1,0 0-1,1 1 1,-1-1 0,0 1-1,0-1 1,1 1-1,-1-1 1,0 1-1,0 0 1,-10 4 175,0 0 316,-4 8-494,6-6-455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AA4E95-D134-45E3-97FF-74CCBF36FDAF}" type="datetimeFigureOut">
              <a:rPr lang="en-US" smtClean="0"/>
              <a:t>11/22/2023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C7CFA7-22A2-4D4E-B998-F26A9DD073F2}" type="slidenum">
              <a:rPr lang="en-US" smtClean="0"/>
              <a:t>‹#›</a:t>
            </a:fld>
            <a:endParaRPr lang="en-US"/>
          </a:p>
        </p:txBody>
      </p:sp>
    </p:spTree>
    <p:extLst>
      <p:ext uri="{BB962C8B-B14F-4D97-AF65-F5344CB8AC3E}">
        <p14:creationId xmlns:p14="http://schemas.microsoft.com/office/powerpoint/2010/main" val="1286992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C7CFA7-22A2-4D4E-B998-F26A9DD073F2}" type="slidenum">
              <a:rPr lang="en-US" smtClean="0"/>
              <a:t>12</a:t>
            </a:fld>
            <a:endParaRPr lang="en-US"/>
          </a:p>
        </p:txBody>
      </p:sp>
    </p:spTree>
    <p:extLst>
      <p:ext uri="{BB962C8B-B14F-4D97-AF65-F5344CB8AC3E}">
        <p14:creationId xmlns:p14="http://schemas.microsoft.com/office/powerpoint/2010/main" val="1585459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6" indent="0" algn="ctr">
              <a:buNone/>
              <a:defRPr sz="2000"/>
            </a:lvl2pPr>
            <a:lvl3pPr marL="914411" indent="0" algn="ctr">
              <a:buNone/>
              <a:defRPr sz="1801"/>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AC56A83-87D0-44DB-B7C4-1615C896FB2D}" type="datetimeFigureOut">
              <a:rPr lang="en-US" smtClean="0"/>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992DCA-87AF-4D01-9E93-8B9E2E10C4BD}" type="slidenum">
              <a:rPr lang="en-US" smtClean="0"/>
              <a:t>‹#›</a:t>
            </a:fld>
            <a:endParaRPr lang="en-US"/>
          </a:p>
        </p:txBody>
      </p:sp>
    </p:spTree>
    <p:extLst>
      <p:ext uri="{BB962C8B-B14F-4D97-AF65-F5344CB8AC3E}">
        <p14:creationId xmlns:p14="http://schemas.microsoft.com/office/powerpoint/2010/main" val="33309330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C56A83-87D0-44DB-B7C4-1615C896FB2D}" type="datetimeFigureOut">
              <a:rPr lang="en-US" smtClean="0"/>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992DCA-87AF-4D01-9E93-8B9E2E10C4BD}" type="slidenum">
              <a:rPr lang="en-US" smtClean="0"/>
              <a:t>‹#›</a:t>
            </a:fld>
            <a:endParaRPr lang="en-US"/>
          </a:p>
        </p:txBody>
      </p:sp>
    </p:spTree>
    <p:extLst>
      <p:ext uri="{BB962C8B-B14F-4D97-AF65-F5344CB8AC3E}">
        <p14:creationId xmlns:p14="http://schemas.microsoft.com/office/powerpoint/2010/main" val="93351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899"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199"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C56A83-87D0-44DB-B7C4-1615C896FB2D}" type="datetimeFigureOut">
              <a:rPr lang="en-US" smtClean="0"/>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992DCA-87AF-4D01-9E93-8B9E2E10C4BD}" type="slidenum">
              <a:rPr lang="en-US" smtClean="0"/>
              <a:t>‹#›</a:t>
            </a:fld>
            <a:endParaRPr lang="en-US"/>
          </a:p>
        </p:txBody>
      </p:sp>
    </p:spTree>
    <p:extLst>
      <p:ext uri="{BB962C8B-B14F-4D97-AF65-F5344CB8AC3E}">
        <p14:creationId xmlns:p14="http://schemas.microsoft.com/office/powerpoint/2010/main" val="22307868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C56A83-87D0-44DB-B7C4-1615C896FB2D}" type="datetimeFigureOut">
              <a:rPr lang="en-US" smtClean="0"/>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992DCA-87AF-4D01-9E93-8B9E2E10C4BD}" type="slidenum">
              <a:rPr lang="en-US" smtClean="0"/>
              <a:t>‹#›</a:t>
            </a:fld>
            <a:endParaRPr lang="en-US"/>
          </a:p>
        </p:txBody>
      </p:sp>
    </p:spTree>
    <p:extLst>
      <p:ext uri="{BB962C8B-B14F-4D97-AF65-F5344CB8AC3E}">
        <p14:creationId xmlns:p14="http://schemas.microsoft.com/office/powerpoint/2010/main" val="4105781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2"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2" y="4589464"/>
            <a:ext cx="10515600" cy="1500187"/>
          </a:xfrm>
        </p:spPr>
        <p:txBody>
          <a:bodyPr/>
          <a:lstStyle>
            <a:lvl1pPr marL="0" indent="0">
              <a:buNone/>
              <a:defRPr sz="2400">
                <a:solidFill>
                  <a:schemeClr val="tx1">
                    <a:tint val="75000"/>
                  </a:schemeClr>
                </a:solidFill>
              </a:defRPr>
            </a:lvl1pPr>
            <a:lvl2pPr marL="457206" indent="0">
              <a:buNone/>
              <a:defRPr sz="2000">
                <a:solidFill>
                  <a:schemeClr val="tx1">
                    <a:tint val="75000"/>
                  </a:schemeClr>
                </a:solidFill>
              </a:defRPr>
            </a:lvl2pPr>
            <a:lvl3pPr marL="914411" indent="0">
              <a:buNone/>
              <a:defRPr sz="1801">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C56A83-87D0-44DB-B7C4-1615C896FB2D}" type="datetimeFigureOut">
              <a:rPr lang="en-US" smtClean="0"/>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992DCA-87AF-4D01-9E93-8B9E2E10C4BD}" type="slidenum">
              <a:rPr lang="en-US" smtClean="0"/>
              <a:t>‹#›</a:t>
            </a:fld>
            <a:endParaRPr lang="en-US"/>
          </a:p>
        </p:txBody>
      </p:sp>
    </p:spTree>
    <p:extLst>
      <p:ext uri="{BB962C8B-B14F-4D97-AF65-F5344CB8AC3E}">
        <p14:creationId xmlns:p14="http://schemas.microsoft.com/office/powerpoint/2010/main" val="3322450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1"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AC56A83-87D0-44DB-B7C4-1615C896FB2D}" type="datetimeFigureOut">
              <a:rPr lang="en-US" smtClean="0"/>
              <a:t>11/22/2023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992DCA-87AF-4D01-9E93-8B9E2E10C4BD}" type="slidenum">
              <a:rPr lang="en-US" smtClean="0"/>
              <a:t>‹#›</a:t>
            </a:fld>
            <a:endParaRPr lang="en-US"/>
          </a:p>
        </p:txBody>
      </p:sp>
    </p:spTree>
    <p:extLst>
      <p:ext uri="{BB962C8B-B14F-4D97-AF65-F5344CB8AC3E}">
        <p14:creationId xmlns:p14="http://schemas.microsoft.com/office/powerpoint/2010/main" val="2097410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9"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6"/>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2400" b="1"/>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2" y="2505076"/>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AC56A83-87D0-44DB-B7C4-1615C896FB2D}" type="datetimeFigureOut">
              <a:rPr lang="en-US" smtClean="0"/>
              <a:t>11/22/2023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992DCA-87AF-4D01-9E93-8B9E2E10C4BD}" type="slidenum">
              <a:rPr lang="en-US" smtClean="0"/>
              <a:t>‹#›</a:t>
            </a:fld>
            <a:endParaRPr lang="en-US"/>
          </a:p>
        </p:txBody>
      </p:sp>
    </p:spTree>
    <p:extLst>
      <p:ext uri="{BB962C8B-B14F-4D97-AF65-F5344CB8AC3E}">
        <p14:creationId xmlns:p14="http://schemas.microsoft.com/office/powerpoint/2010/main" val="2419177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AC56A83-87D0-44DB-B7C4-1615C896FB2D}" type="datetimeFigureOut">
              <a:rPr lang="en-US" smtClean="0"/>
              <a:t>11/22/2023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992DCA-87AF-4D01-9E93-8B9E2E10C4BD}" type="slidenum">
              <a:rPr lang="en-US" smtClean="0"/>
              <a:t>‹#›</a:t>
            </a:fld>
            <a:endParaRPr lang="en-US"/>
          </a:p>
        </p:txBody>
      </p:sp>
    </p:spTree>
    <p:extLst>
      <p:ext uri="{BB962C8B-B14F-4D97-AF65-F5344CB8AC3E}">
        <p14:creationId xmlns:p14="http://schemas.microsoft.com/office/powerpoint/2010/main" val="2761530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C56A83-87D0-44DB-B7C4-1615C896FB2D}" type="datetimeFigureOut">
              <a:rPr lang="en-US" smtClean="0"/>
              <a:t>11/22/2023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0992DCA-87AF-4D01-9E93-8B9E2E10C4BD}" type="slidenum">
              <a:rPr lang="en-US" smtClean="0"/>
              <a:t>‹#›</a:t>
            </a:fld>
            <a:endParaRPr lang="en-US"/>
          </a:p>
        </p:txBody>
      </p:sp>
    </p:spTree>
    <p:extLst>
      <p:ext uri="{BB962C8B-B14F-4D97-AF65-F5344CB8AC3E}">
        <p14:creationId xmlns:p14="http://schemas.microsoft.com/office/powerpoint/2010/main" val="36371740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0"/>
            <a:ext cx="3932236"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en-US"/>
              <a:t>Click to edit Master text styles</a:t>
            </a:r>
          </a:p>
        </p:txBody>
      </p:sp>
      <p:sp>
        <p:nvSpPr>
          <p:cNvPr id="5" name="Date Placeholder 4"/>
          <p:cNvSpPr>
            <a:spLocks noGrp="1"/>
          </p:cNvSpPr>
          <p:nvPr>
            <p:ph type="dt" sz="half" idx="10"/>
          </p:nvPr>
        </p:nvSpPr>
        <p:spPr/>
        <p:txBody>
          <a:bodyPr/>
          <a:lstStyle/>
          <a:p>
            <a:fld id="{1AC56A83-87D0-44DB-B7C4-1615C896FB2D}" type="datetimeFigureOut">
              <a:rPr lang="en-US" smtClean="0"/>
              <a:t>11/22/2023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992DCA-87AF-4D01-9E93-8B9E2E10C4BD}" type="slidenum">
              <a:rPr lang="en-US" smtClean="0"/>
              <a:t>‹#›</a:t>
            </a:fld>
            <a:endParaRPr lang="en-US"/>
          </a:p>
        </p:txBody>
      </p:sp>
    </p:spTree>
    <p:extLst>
      <p:ext uri="{BB962C8B-B14F-4D97-AF65-F5344CB8AC3E}">
        <p14:creationId xmlns:p14="http://schemas.microsoft.com/office/powerpoint/2010/main" val="3603390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0"/>
            <a:ext cx="3932236"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1" cy="4873625"/>
          </a:xfrm>
        </p:spPr>
        <p:txBody>
          <a:bodyPr/>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endParaRPr lang="en-US"/>
          </a:p>
        </p:txBody>
      </p:sp>
      <p:sp>
        <p:nvSpPr>
          <p:cNvPr id="4" name="Text Placeholder 3"/>
          <p:cNvSpPr>
            <a:spLocks noGrp="1"/>
          </p:cNvSpPr>
          <p:nvPr>
            <p:ph type="body" sz="half" idx="2"/>
          </p:nvPr>
        </p:nvSpPr>
        <p:spPr>
          <a:xfrm>
            <a:off x="839790"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en-US"/>
              <a:t>Click to edit Master text styles</a:t>
            </a:r>
          </a:p>
        </p:txBody>
      </p:sp>
      <p:sp>
        <p:nvSpPr>
          <p:cNvPr id="5" name="Date Placeholder 4"/>
          <p:cNvSpPr>
            <a:spLocks noGrp="1"/>
          </p:cNvSpPr>
          <p:nvPr>
            <p:ph type="dt" sz="half" idx="10"/>
          </p:nvPr>
        </p:nvSpPr>
        <p:spPr/>
        <p:txBody>
          <a:bodyPr/>
          <a:lstStyle/>
          <a:p>
            <a:fld id="{1AC56A83-87D0-44DB-B7C4-1615C896FB2D}" type="datetimeFigureOut">
              <a:rPr lang="en-US" smtClean="0"/>
              <a:t>11/22/2023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992DCA-87AF-4D01-9E93-8B9E2E10C4BD}" type="slidenum">
              <a:rPr lang="en-US" smtClean="0"/>
              <a:t>‹#›</a:t>
            </a:fld>
            <a:endParaRPr lang="en-US"/>
          </a:p>
        </p:txBody>
      </p:sp>
    </p:spTree>
    <p:extLst>
      <p:ext uri="{BB962C8B-B14F-4D97-AF65-F5344CB8AC3E}">
        <p14:creationId xmlns:p14="http://schemas.microsoft.com/office/powerpoint/2010/main" val="1242264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2"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2"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C56A83-87D0-44DB-B7C4-1615C896FB2D}" type="datetimeFigureOut">
              <a:rPr lang="en-US" smtClean="0"/>
              <a:t>11/22/2023</a:t>
            </a:fld>
            <a:endParaRPr lang="en-US"/>
          </a:p>
        </p:txBody>
      </p:sp>
      <p:sp>
        <p:nvSpPr>
          <p:cNvPr id="5" name="Footer Placeholder 4"/>
          <p:cNvSpPr>
            <a:spLocks noGrp="1"/>
          </p:cNvSpPr>
          <p:nvPr>
            <p:ph type="ftr" sz="quarter" idx="3"/>
          </p:nvPr>
        </p:nvSpPr>
        <p:spPr>
          <a:xfrm>
            <a:off x="4038602"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1"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992DCA-87AF-4D01-9E93-8B9E2E10C4BD}" type="slidenum">
              <a:rPr lang="en-US" smtClean="0"/>
              <a:t>‹#›</a:t>
            </a:fld>
            <a:endParaRPr lang="en-US"/>
          </a:p>
        </p:txBody>
      </p:sp>
    </p:spTree>
    <p:extLst>
      <p:ext uri="{BB962C8B-B14F-4D97-AF65-F5344CB8AC3E}">
        <p14:creationId xmlns:p14="http://schemas.microsoft.com/office/powerpoint/2010/main" val="3334960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1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4" indent="-228604" algn="l" defTabSz="914411"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09" indent="-228604"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5" indent="-228604"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1"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27"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11" rtl="0" eaLnBrk="1" latinLnBrk="0" hangingPunct="1">
        <a:defRPr sz="1801" kern="1200">
          <a:solidFill>
            <a:schemeClr val="tx1"/>
          </a:solidFill>
          <a:latin typeface="+mn-lt"/>
          <a:ea typeface="+mn-ea"/>
          <a:cs typeface="+mn-cs"/>
        </a:defRPr>
      </a:lvl1pPr>
      <a:lvl2pPr marL="457206" algn="l" defTabSz="914411" rtl="0" eaLnBrk="1" latinLnBrk="0" hangingPunct="1">
        <a:defRPr sz="1801" kern="1200">
          <a:solidFill>
            <a:schemeClr val="tx1"/>
          </a:solidFill>
          <a:latin typeface="+mn-lt"/>
          <a:ea typeface="+mn-ea"/>
          <a:cs typeface="+mn-cs"/>
        </a:defRPr>
      </a:lvl2pPr>
      <a:lvl3pPr marL="914411" algn="l" defTabSz="914411" rtl="0" eaLnBrk="1" latinLnBrk="0" hangingPunct="1">
        <a:defRPr sz="1801" kern="1200">
          <a:solidFill>
            <a:schemeClr val="tx1"/>
          </a:solidFill>
          <a:latin typeface="+mn-lt"/>
          <a:ea typeface="+mn-ea"/>
          <a:cs typeface="+mn-cs"/>
        </a:defRPr>
      </a:lvl3pPr>
      <a:lvl4pPr marL="1371617" algn="l" defTabSz="914411" rtl="0" eaLnBrk="1" latinLnBrk="0" hangingPunct="1">
        <a:defRPr sz="1801" kern="1200">
          <a:solidFill>
            <a:schemeClr val="tx1"/>
          </a:solidFill>
          <a:latin typeface="+mn-lt"/>
          <a:ea typeface="+mn-ea"/>
          <a:cs typeface="+mn-cs"/>
        </a:defRPr>
      </a:lvl4pPr>
      <a:lvl5pPr marL="1828823" algn="l" defTabSz="914411" rtl="0" eaLnBrk="1" latinLnBrk="0" hangingPunct="1">
        <a:defRPr sz="1801" kern="1200">
          <a:solidFill>
            <a:schemeClr val="tx1"/>
          </a:solidFill>
          <a:latin typeface="+mn-lt"/>
          <a:ea typeface="+mn-ea"/>
          <a:cs typeface="+mn-cs"/>
        </a:defRPr>
      </a:lvl5pPr>
      <a:lvl6pPr marL="2286029" algn="l" defTabSz="914411" rtl="0" eaLnBrk="1" latinLnBrk="0" hangingPunct="1">
        <a:defRPr sz="1801" kern="1200">
          <a:solidFill>
            <a:schemeClr val="tx1"/>
          </a:solidFill>
          <a:latin typeface="+mn-lt"/>
          <a:ea typeface="+mn-ea"/>
          <a:cs typeface="+mn-cs"/>
        </a:defRPr>
      </a:lvl6pPr>
      <a:lvl7pPr marL="2743234" algn="l" defTabSz="914411" rtl="0" eaLnBrk="1" latinLnBrk="0" hangingPunct="1">
        <a:defRPr sz="1801" kern="1200">
          <a:solidFill>
            <a:schemeClr val="tx1"/>
          </a:solidFill>
          <a:latin typeface="+mn-lt"/>
          <a:ea typeface="+mn-ea"/>
          <a:cs typeface="+mn-cs"/>
        </a:defRPr>
      </a:lvl7pPr>
      <a:lvl8pPr marL="3200440" algn="l" defTabSz="914411" rtl="0" eaLnBrk="1" latinLnBrk="0" hangingPunct="1">
        <a:defRPr sz="1801" kern="1200">
          <a:solidFill>
            <a:schemeClr val="tx1"/>
          </a:solidFill>
          <a:latin typeface="+mn-lt"/>
          <a:ea typeface="+mn-ea"/>
          <a:cs typeface="+mn-cs"/>
        </a:defRPr>
      </a:lvl8pPr>
      <a:lvl9pPr marL="3657646" algn="l" defTabSz="914411"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6" Type="http://schemas.openxmlformats.org/officeDocument/2006/relationships/customXml" Target="../ink/ink21.xml"/><Relationship Id="rId117" Type="http://schemas.openxmlformats.org/officeDocument/2006/relationships/image" Target="../media/image67.png"/><Relationship Id="rId21" Type="http://schemas.openxmlformats.org/officeDocument/2006/relationships/image" Target="../media/image19.png"/><Relationship Id="rId42" Type="http://schemas.openxmlformats.org/officeDocument/2006/relationships/customXml" Target="../ink/ink29.xml"/><Relationship Id="rId47" Type="http://schemas.openxmlformats.org/officeDocument/2006/relationships/image" Target="../media/image32.png"/><Relationship Id="rId63" Type="http://schemas.openxmlformats.org/officeDocument/2006/relationships/image" Target="../media/image40.png"/><Relationship Id="rId68" Type="http://schemas.openxmlformats.org/officeDocument/2006/relationships/customXml" Target="../ink/ink42.xml"/><Relationship Id="rId84" Type="http://schemas.openxmlformats.org/officeDocument/2006/relationships/customXml" Target="../ink/ink50.xml"/><Relationship Id="rId89" Type="http://schemas.openxmlformats.org/officeDocument/2006/relationships/image" Target="../media/image53.png"/><Relationship Id="rId112" Type="http://schemas.openxmlformats.org/officeDocument/2006/relationships/customXml" Target="../ink/ink64.xml"/><Relationship Id="rId16" Type="http://schemas.openxmlformats.org/officeDocument/2006/relationships/customXml" Target="../ink/ink16.xml"/><Relationship Id="rId107" Type="http://schemas.openxmlformats.org/officeDocument/2006/relationships/image" Target="../media/image62.png"/><Relationship Id="rId11" Type="http://schemas.openxmlformats.org/officeDocument/2006/relationships/image" Target="../media/image14.png"/><Relationship Id="rId32" Type="http://schemas.openxmlformats.org/officeDocument/2006/relationships/customXml" Target="../ink/ink24.xml"/><Relationship Id="rId37" Type="http://schemas.openxmlformats.org/officeDocument/2006/relationships/image" Target="../media/image27.png"/><Relationship Id="rId53" Type="http://schemas.openxmlformats.org/officeDocument/2006/relationships/image" Target="../media/image35.png"/><Relationship Id="rId58" Type="http://schemas.openxmlformats.org/officeDocument/2006/relationships/customXml" Target="../ink/ink37.xml"/><Relationship Id="rId74" Type="http://schemas.openxmlformats.org/officeDocument/2006/relationships/customXml" Target="../ink/ink45.xml"/><Relationship Id="rId79" Type="http://schemas.openxmlformats.org/officeDocument/2006/relationships/image" Target="../media/image48.png"/><Relationship Id="rId102" Type="http://schemas.openxmlformats.org/officeDocument/2006/relationships/customXml" Target="../ink/ink59.xml"/><Relationship Id="rId123" Type="http://schemas.openxmlformats.org/officeDocument/2006/relationships/image" Target="../media/image70.png"/><Relationship Id="rId5" Type="http://schemas.openxmlformats.org/officeDocument/2006/relationships/image" Target="../media/image11.png"/><Relationship Id="rId90" Type="http://schemas.openxmlformats.org/officeDocument/2006/relationships/customXml" Target="../ink/ink53.xml"/><Relationship Id="rId95" Type="http://schemas.openxmlformats.org/officeDocument/2006/relationships/image" Target="../media/image56.png"/><Relationship Id="rId22" Type="http://schemas.openxmlformats.org/officeDocument/2006/relationships/customXml" Target="../ink/ink19.xml"/><Relationship Id="rId27" Type="http://schemas.openxmlformats.org/officeDocument/2006/relationships/image" Target="../media/image22.png"/><Relationship Id="rId43" Type="http://schemas.openxmlformats.org/officeDocument/2006/relationships/image" Target="../media/image30.png"/><Relationship Id="rId48" Type="http://schemas.openxmlformats.org/officeDocument/2006/relationships/customXml" Target="../ink/ink32.xml"/><Relationship Id="rId64" Type="http://schemas.openxmlformats.org/officeDocument/2006/relationships/customXml" Target="../ink/ink40.xml"/><Relationship Id="rId69" Type="http://schemas.openxmlformats.org/officeDocument/2006/relationships/image" Target="../media/image43.png"/><Relationship Id="rId113" Type="http://schemas.openxmlformats.org/officeDocument/2006/relationships/image" Target="../media/image65.png"/><Relationship Id="rId118" Type="http://schemas.openxmlformats.org/officeDocument/2006/relationships/customXml" Target="../ink/ink67.xml"/><Relationship Id="rId80" Type="http://schemas.openxmlformats.org/officeDocument/2006/relationships/customXml" Target="../ink/ink48.xml"/><Relationship Id="rId85" Type="http://schemas.openxmlformats.org/officeDocument/2006/relationships/image" Target="../media/image51.png"/><Relationship Id="rId12" Type="http://schemas.openxmlformats.org/officeDocument/2006/relationships/customXml" Target="../ink/ink14.xml"/><Relationship Id="rId17" Type="http://schemas.openxmlformats.org/officeDocument/2006/relationships/image" Target="../media/image17.png"/><Relationship Id="rId33" Type="http://schemas.openxmlformats.org/officeDocument/2006/relationships/image" Target="../media/image25.png"/><Relationship Id="rId38" Type="http://schemas.openxmlformats.org/officeDocument/2006/relationships/customXml" Target="../ink/ink27.xml"/><Relationship Id="rId59" Type="http://schemas.openxmlformats.org/officeDocument/2006/relationships/image" Target="../media/image38.png"/><Relationship Id="rId103" Type="http://schemas.openxmlformats.org/officeDocument/2006/relationships/image" Target="../media/image60.png"/><Relationship Id="rId108" Type="http://schemas.openxmlformats.org/officeDocument/2006/relationships/customXml" Target="../ink/ink62.xml"/><Relationship Id="rId124" Type="http://schemas.openxmlformats.org/officeDocument/2006/relationships/customXml" Target="../ink/ink70.xml"/><Relationship Id="rId54" Type="http://schemas.openxmlformats.org/officeDocument/2006/relationships/customXml" Target="../ink/ink35.xml"/><Relationship Id="rId70" Type="http://schemas.openxmlformats.org/officeDocument/2006/relationships/customXml" Target="../ink/ink43.xml"/><Relationship Id="rId75" Type="http://schemas.openxmlformats.org/officeDocument/2006/relationships/image" Target="../media/image46.png"/><Relationship Id="rId91" Type="http://schemas.openxmlformats.org/officeDocument/2006/relationships/image" Target="../media/image54.png"/><Relationship Id="rId96" Type="http://schemas.openxmlformats.org/officeDocument/2006/relationships/customXml" Target="../ink/ink56.xml"/><Relationship Id="rId1" Type="http://schemas.openxmlformats.org/officeDocument/2006/relationships/slideLayout" Target="../slideLayouts/slideLayout2.xml"/><Relationship Id="rId6" Type="http://schemas.openxmlformats.org/officeDocument/2006/relationships/customXml" Target="../ink/ink11.xml"/><Relationship Id="rId23" Type="http://schemas.openxmlformats.org/officeDocument/2006/relationships/image" Target="../media/image20.png"/><Relationship Id="rId28" Type="http://schemas.openxmlformats.org/officeDocument/2006/relationships/customXml" Target="../ink/ink22.xml"/><Relationship Id="rId49" Type="http://schemas.openxmlformats.org/officeDocument/2006/relationships/image" Target="../media/image33.png"/><Relationship Id="rId114" Type="http://schemas.openxmlformats.org/officeDocument/2006/relationships/customXml" Target="../ink/ink65.xml"/><Relationship Id="rId119" Type="http://schemas.openxmlformats.org/officeDocument/2006/relationships/image" Target="../media/image68.png"/><Relationship Id="rId44" Type="http://schemas.openxmlformats.org/officeDocument/2006/relationships/customXml" Target="../ink/ink30.xml"/><Relationship Id="rId60" Type="http://schemas.openxmlformats.org/officeDocument/2006/relationships/customXml" Target="../ink/ink38.xml"/><Relationship Id="rId65" Type="http://schemas.openxmlformats.org/officeDocument/2006/relationships/image" Target="../media/image41.png"/><Relationship Id="rId81" Type="http://schemas.openxmlformats.org/officeDocument/2006/relationships/image" Target="../media/image49.png"/><Relationship Id="rId86" Type="http://schemas.openxmlformats.org/officeDocument/2006/relationships/customXml" Target="../ink/ink51.xml"/><Relationship Id="rId13" Type="http://schemas.openxmlformats.org/officeDocument/2006/relationships/image" Target="../media/image15.png"/><Relationship Id="rId18" Type="http://schemas.openxmlformats.org/officeDocument/2006/relationships/customXml" Target="../ink/ink17.xml"/><Relationship Id="rId39" Type="http://schemas.openxmlformats.org/officeDocument/2006/relationships/image" Target="../media/image28.png"/><Relationship Id="rId109" Type="http://schemas.openxmlformats.org/officeDocument/2006/relationships/image" Target="../media/image63.png"/><Relationship Id="rId34" Type="http://schemas.openxmlformats.org/officeDocument/2006/relationships/customXml" Target="../ink/ink25.xml"/><Relationship Id="rId50" Type="http://schemas.openxmlformats.org/officeDocument/2006/relationships/customXml" Target="../ink/ink33.xml"/><Relationship Id="rId55" Type="http://schemas.openxmlformats.org/officeDocument/2006/relationships/image" Target="../media/image36.png"/><Relationship Id="rId76" Type="http://schemas.openxmlformats.org/officeDocument/2006/relationships/customXml" Target="../ink/ink46.xml"/><Relationship Id="rId97" Type="http://schemas.openxmlformats.org/officeDocument/2006/relationships/image" Target="../media/image57.png"/><Relationship Id="rId104" Type="http://schemas.openxmlformats.org/officeDocument/2006/relationships/customXml" Target="../ink/ink60.xml"/><Relationship Id="rId120" Type="http://schemas.openxmlformats.org/officeDocument/2006/relationships/customXml" Target="../ink/ink68.xml"/><Relationship Id="rId125" Type="http://schemas.openxmlformats.org/officeDocument/2006/relationships/image" Target="../media/image71.png"/><Relationship Id="rId7" Type="http://schemas.openxmlformats.org/officeDocument/2006/relationships/image" Target="../media/image12.png"/><Relationship Id="rId71" Type="http://schemas.openxmlformats.org/officeDocument/2006/relationships/image" Target="../media/image44.png"/><Relationship Id="rId92" Type="http://schemas.openxmlformats.org/officeDocument/2006/relationships/customXml" Target="../ink/ink54.xml"/><Relationship Id="rId2" Type="http://schemas.openxmlformats.org/officeDocument/2006/relationships/customXml" Target="../ink/ink9.xml"/><Relationship Id="rId29" Type="http://schemas.openxmlformats.org/officeDocument/2006/relationships/image" Target="../media/image23.png"/><Relationship Id="rId24" Type="http://schemas.openxmlformats.org/officeDocument/2006/relationships/customXml" Target="../ink/ink20.xml"/><Relationship Id="rId40" Type="http://schemas.openxmlformats.org/officeDocument/2006/relationships/customXml" Target="../ink/ink28.xml"/><Relationship Id="rId45" Type="http://schemas.openxmlformats.org/officeDocument/2006/relationships/image" Target="../media/image31.png"/><Relationship Id="rId66" Type="http://schemas.openxmlformats.org/officeDocument/2006/relationships/customXml" Target="../ink/ink41.xml"/><Relationship Id="rId87" Type="http://schemas.openxmlformats.org/officeDocument/2006/relationships/image" Target="../media/image52.png"/><Relationship Id="rId110" Type="http://schemas.openxmlformats.org/officeDocument/2006/relationships/customXml" Target="../ink/ink63.xml"/><Relationship Id="rId115" Type="http://schemas.openxmlformats.org/officeDocument/2006/relationships/image" Target="../media/image66.png"/><Relationship Id="rId61" Type="http://schemas.openxmlformats.org/officeDocument/2006/relationships/image" Target="../media/image39.png"/><Relationship Id="rId82" Type="http://schemas.openxmlformats.org/officeDocument/2006/relationships/customXml" Target="../ink/ink49.xml"/><Relationship Id="rId19" Type="http://schemas.openxmlformats.org/officeDocument/2006/relationships/image" Target="../media/image18.png"/><Relationship Id="rId14" Type="http://schemas.openxmlformats.org/officeDocument/2006/relationships/customXml" Target="../ink/ink15.xml"/><Relationship Id="rId30" Type="http://schemas.openxmlformats.org/officeDocument/2006/relationships/customXml" Target="../ink/ink23.xml"/><Relationship Id="rId35" Type="http://schemas.openxmlformats.org/officeDocument/2006/relationships/image" Target="../media/image26.png"/><Relationship Id="rId56" Type="http://schemas.openxmlformats.org/officeDocument/2006/relationships/customXml" Target="../ink/ink36.xml"/><Relationship Id="rId77" Type="http://schemas.openxmlformats.org/officeDocument/2006/relationships/image" Target="../media/image47.png"/><Relationship Id="rId100" Type="http://schemas.openxmlformats.org/officeDocument/2006/relationships/customXml" Target="../ink/ink58.xml"/><Relationship Id="rId105" Type="http://schemas.openxmlformats.org/officeDocument/2006/relationships/image" Target="../media/image61.png"/><Relationship Id="rId8" Type="http://schemas.openxmlformats.org/officeDocument/2006/relationships/customXml" Target="../ink/ink12.xml"/><Relationship Id="rId51" Type="http://schemas.openxmlformats.org/officeDocument/2006/relationships/image" Target="../media/image34.png"/><Relationship Id="rId72" Type="http://schemas.openxmlformats.org/officeDocument/2006/relationships/customXml" Target="../ink/ink44.xml"/><Relationship Id="rId93" Type="http://schemas.openxmlformats.org/officeDocument/2006/relationships/image" Target="../media/image55.png"/><Relationship Id="rId98" Type="http://schemas.openxmlformats.org/officeDocument/2006/relationships/customXml" Target="../ink/ink57.xml"/><Relationship Id="rId121" Type="http://schemas.openxmlformats.org/officeDocument/2006/relationships/image" Target="../media/image69.png"/><Relationship Id="rId3" Type="http://schemas.openxmlformats.org/officeDocument/2006/relationships/image" Target="../media/image10.png"/><Relationship Id="rId25" Type="http://schemas.openxmlformats.org/officeDocument/2006/relationships/image" Target="../media/image21.png"/><Relationship Id="rId46" Type="http://schemas.openxmlformats.org/officeDocument/2006/relationships/customXml" Target="../ink/ink31.xml"/><Relationship Id="rId67" Type="http://schemas.openxmlformats.org/officeDocument/2006/relationships/image" Target="../media/image42.png"/><Relationship Id="rId116" Type="http://schemas.openxmlformats.org/officeDocument/2006/relationships/customXml" Target="../ink/ink66.xml"/><Relationship Id="rId20" Type="http://schemas.openxmlformats.org/officeDocument/2006/relationships/customXml" Target="../ink/ink18.xml"/><Relationship Id="rId41" Type="http://schemas.openxmlformats.org/officeDocument/2006/relationships/image" Target="../media/image29.png"/><Relationship Id="rId62" Type="http://schemas.openxmlformats.org/officeDocument/2006/relationships/customXml" Target="../ink/ink39.xml"/><Relationship Id="rId83" Type="http://schemas.openxmlformats.org/officeDocument/2006/relationships/image" Target="../media/image50.png"/><Relationship Id="rId88" Type="http://schemas.openxmlformats.org/officeDocument/2006/relationships/customXml" Target="../ink/ink52.xml"/><Relationship Id="rId111" Type="http://schemas.openxmlformats.org/officeDocument/2006/relationships/image" Target="../media/image64.png"/><Relationship Id="rId15" Type="http://schemas.openxmlformats.org/officeDocument/2006/relationships/image" Target="../media/image16.png"/><Relationship Id="rId36" Type="http://schemas.openxmlformats.org/officeDocument/2006/relationships/customXml" Target="../ink/ink26.xml"/><Relationship Id="rId57" Type="http://schemas.openxmlformats.org/officeDocument/2006/relationships/image" Target="../media/image37.png"/><Relationship Id="rId106" Type="http://schemas.openxmlformats.org/officeDocument/2006/relationships/customXml" Target="../ink/ink61.xml"/><Relationship Id="rId10" Type="http://schemas.openxmlformats.org/officeDocument/2006/relationships/customXml" Target="../ink/ink13.xml"/><Relationship Id="rId31" Type="http://schemas.openxmlformats.org/officeDocument/2006/relationships/image" Target="../media/image24.png"/><Relationship Id="rId52" Type="http://schemas.openxmlformats.org/officeDocument/2006/relationships/customXml" Target="../ink/ink34.xml"/><Relationship Id="rId73" Type="http://schemas.openxmlformats.org/officeDocument/2006/relationships/image" Target="../media/image45.png"/><Relationship Id="rId78" Type="http://schemas.openxmlformats.org/officeDocument/2006/relationships/customXml" Target="../ink/ink47.xml"/><Relationship Id="rId94" Type="http://schemas.openxmlformats.org/officeDocument/2006/relationships/customXml" Target="../ink/ink55.xml"/><Relationship Id="rId99" Type="http://schemas.openxmlformats.org/officeDocument/2006/relationships/image" Target="../media/image58.png"/><Relationship Id="rId101" Type="http://schemas.openxmlformats.org/officeDocument/2006/relationships/image" Target="../media/image59.png"/><Relationship Id="rId122" Type="http://schemas.openxmlformats.org/officeDocument/2006/relationships/customXml" Target="../ink/ink69.xml"/><Relationship Id="rId4" Type="http://schemas.openxmlformats.org/officeDocument/2006/relationships/customXml" Target="../ink/ink10.xml"/><Relationship Id="rId9" Type="http://schemas.openxmlformats.org/officeDocument/2006/relationships/image" Target="../media/image13.png"/></Relationships>
</file>

<file path=ppt/slides/_rels/slide15.xml.rels><?xml version="1.0" encoding="UTF-8" standalone="yes"?>
<Relationships xmlns="http://schemas.openxmlformats.org/package/2006/relationships"><Relationship Id="rId117" Type="http://schemas.openxmlformats.org/officeDocument/2006/relationships/image" Target="../media/image129.png"/><Relationship Id="rId299" Type="http://schemas.openxmlformats.org/officeDocument/2006/relationships/image" Target="../media/image220.png"/><Relationship Id="rId21" Type="http://schemas.openxmlformats.org/officeDocument/2006/relationships/image" Target="../media/image81.png"/><Relationship Id="rId63" Type="http://schemas.openxmlformats.org/officeDocument/2006/relationships/image" Target="../media/image102.png"/><Relationship Id="rId159" Type="http://schemas.openxmlformats.org/officeDocument/2006/relationships/image" Target="../media/image150.png"/><Relationship Id="rId324" Type="http://schemas.openxmlformats.org/officeDocument/2006/relationships/customXml" Target="../ink/ink232.xml"/><Relationship Id="rId366" Type="http://schemas.openxmlformats.org/officeDocument/2006/relationships/customXml" Target="../ink/ink253.xml"/><Relationship Id="rId170" Type="http://schemas.openxmlformats.org/officeDocument/2006/relationships/customXml" Target="../ink/ink155.xml"/><Relationship Id="rId226" Type="http://schemas.openxmlformats.org/officeDocument/2006/relationships/customXml" Target="../ink/ink183.xml"/><Relationship Id="rId268" Type="http://schemas.openxmlformats.org/officeDocument/2006/relationships/customXml" Target="../ink/ink204.xml"/><Relationship Id="rId32" Type="http://schemas.openxmlformats.org/officeDocument/2006/relationships/customXml" Target="../ink/ink86.xml"/><Relationship Id="rId74" Type="http://schemas.openxmlformats.org/officeDocument/2006/relationships/customXml" Target="../ink/ink107.xml"/><Relationship Id="rId128" Type="http://schemas.openxmlformats.org/officeDocument/2006/relationships/customXml" Target="../ink/ink134.xml"/><Relationship Id="rId335" Type="http://schemas.openxmlformats.org/officeDocument/2006/relationships/image" Target="../media/image238.png"/><Relationship Id="rId377" Type="http://schemas.openxmlformats.org/officeDocument/2006/relationships/image" Target="../media/image259.png"/><Relationship Id="rId5" Type="http://schemas.openxmlformats.org/officeDocument/2006/relationships/image" Target="../media/image73.png"/><Relationship Id="rId181" Type="http://schemas.openxmlformats.org/officeDocument/2006/relationships/image" Target="../media/image161.png"/><Relationship Id="rId237" Type="http://schemas.openxmlformats.org/officeDocument/2006/relationships/image" Target="../media/image189.png"/><Relationship Id="rId402" Type="http://schemas.openxmlformats.org/officeDocument/2006/relationships/customXml" Target="../ink/ink271.xml"/><Relationship Id="rId279" Type="http://schemas.openxmlformats.org/officeDocument/2006/relationships/image" Target="../media/image210.png"/><Relationship Id="rId43" Type="http://schemas.openxmlformats.org/officeDocument/2006/relationships/image" Target="../media/image92.png"/><Relationship Id="rId139" Type="http://schemas.openxmlformats.org/officeDocument/2006/relationships/image" Target="../media/image140.png"/><Relationship Id="rId290" Type="http://schemas.openxmlformats.org/officeDocument/2006/relationships/customXml" Target="../ink/ink215.xml"/><Relationship Id="rId304" Type="http://schemas.openxmlformats.org/officeDocument/2006/relationships/customXml" Target="../ink/ink222.xml"/><Relationship Id="rId346" Type="http://schemas.openxmlformats.org/officeDocument/2006/relationships/customXml" Target="../ink/ink243.xml"/><Relationship Id="rId388" Type="http://schemas.openxmlformats.org/officeDocument/2006/relationships/customXml" Target="../ink/ink264.xml"/><Relationship Id="rId85" Type="http://schemas.openxmlformats.org/officeDocument/2006/relationships/image" Target="../media/image113.png"/><Relationship Id="rId150" Type="http://schemas.openxmlformats.org/officeDocument/2006/relationships/customXml" Target="../ink/ink145.xml"/><Relationship Id="rId192" Type="http://schemas.openxmlformats.org/officeDocument/2006/relationships/customXml" Target="../ink/ink166.xml"/><Relationship Id="rId206" Type="http://schemas.openxmlformats.org/officeDocument/2006/relationships/customXml" Target="../ink/ink173.xml"/><Relationship Id="rId413" Type="http://schemas.openxmlformats.org/officeDocument/2006/relationships/image" Target="../media/image277.png"/><Relationship Id="rId248" Type="http://schemas.openxmlformats.org/officeDocument/2006/relationships/customXml" Target="../ink/ink194.xml"/><Relationship Id="rId12" Type="http://schemas.openxmlformats.org/officeDocument/2006/relationships/customXml" Target="../ink/ink76.xml"/><Relationship Id="rId108" Type="http://schemas.openxmlformats.org/officeDocument/2006/relationships/customXml" Target="../ink/ink124.xml"/><Relationship Id="rId315" Type="http://schemas.openxmlformats.org/officeDocument/2006/relationships/image" Target="../media/image228.png"/><Relationship Id="rId357" Type="http://schemas.openxmlformats.org/officeDocument/2006/relationships/image" Target="../media/image249.png"/><Relationship Id="rId54" Type="http://schemas.openxmlformats.org/officeDocument/2006/relationships/customXml" Target="../ink/ink97.xml"/><Relationship Id="rId96" Type="http://schemas.openxmlformats.org/officeDocument/2006/relationships/customXml" Target="../ink/ink118.xml"/><Relationship Id="rId161" Type="http://schemas.openxmlformats.org/officeDocument/2006/relationships/image" Target="../media/image151.png"/><Relationship Id="rId217" Type="http://schemas.openxmlformats.org/officeDocument/2006/relationships/image" Target="../media/image179.png"/><Relationship Id="rId399" Type="http://schemas.openxmlformats.org/officeDocument/2006/relationships/image" Target="../media/image270.png"/><Relationship Id="rId259" Type="http://schemas.openxmlformats.org/officeDocument/2006/relationships/image" Target="../media/image200.png"/><Relationship Id="rId23" Type="http://schemas.openxmlformats.org/officeDocument/2006/relationships/image" Target="../media/image82.png"/><Relationship Id="rId119" Type="http://schemas.openxmlformats.org/officeDocument/2006/relationships/image" Target="../media/image130.png"/><Relationship Id="rId270" Type="http://schemas.openxmlformats.org/officeDocument/2006/relationships/customXml" Target="../ink/ink205.xml"/><Relationship Id="rId326" Type="http://schemas.openxmlformats.org/officeDocument/2006/relationships/customXml" Target="../ink/ink233.xml"/><Relationship Id="rId65" Type="http://schemas.openxmlformats.org/officeDocument/2006/relationships/image" Target="../media/image103.png"/><Relationship Id="rId130" Type="http://schemas.openxmlformats.org/officeDocument/2006/relationships/customXml" Target="../ink/ink135.xml"/><Relationship Id="rId368" Type="http://schemas.openxmlformats.org/officeDocument/2006/relationships/customXml" Target="../ink/ink254.xml"/><Relationship Id="rId172" Type="http://schemas.openxmlformats.org/officeDocument/2006/relationships/customXml" Target="../ink/ink156.xml"/><Relationship Id="rId228" Type="http://schemas.openxmlformats.org/officeDocument/2006/relationships/customXml" Target="../ink/ink184.xml"/><Relationship Id="rId281" Type="http://schemas.openxmlformats.org/officeDocument/2006/relationships/image" Target="../media/image211.png"/><Relationship Id="rId337" Type="http://schemas.openxmlformats.org/officeDocument/2006/relationships/image" Target="../media/image239.png"/><Relationship Id="rId34" Type="http://schemas.openxmlformats.org/officeDocument/2006/relationships/customXml" Target="../ink/ink87.xml"/><Relationship Id="rId76" Type="http://schemas.openxmlformats.org/officeDocument/2006/relationships/customXml" Target="../ink/ink108.xml"/><Relationship Id="rId141" Type="http://schemas.openxmlformats.org/officeDocument/2006/relationships/image" Target="../media/image141.png"/><Relationship Id="rId379" Type="http://schemas.openxmlformats.org/officeDocument/2006/relationships/image" Target="../media/image260.png"/><Relationship Id="rId7" Type="http://schemas.openxmlformats.org/officeDocument/2006/relationships/image" Target="../media/image74.png"/><Relationship Id="rId183" Type="http://schemas.openxmlformats.org/officeDocument/2006/relationships/image" Target="../media/image162.png"/><Relationship Id="rId239" Type="http://schemas.openxmlformats.org/officeDocument/2006/relationships/image" Target="../media/image190.png"/><Relationship Id="rId390" Type="http://schemas.openxmlformats.org/officeDocument/2006/relationships/customXml" Target="../ink/ink265.xml"/><Relationship Id="rId404" Type="http://schemas.openxmlformats.org/officeDocument/2006/relationships/customXml" Target="../ink/ink272.xml"/><Relationship Id="rId250" Type="http://schemas.openxmlformats.org/officeDocument/2006/relationships/customXml" Target="../ink/ink195.xml"/><Relationship Id="rId292" Type="http://schemas.openxmlformats.org/officeDocument/2006/relationships/customXml" Target="../ink/ink216.xml"/><Relationship Id="rId306" Type="http://schemas.openxmlformats.org/officeDocument/2006/relationships/customXml" Target="../ink/ink223.xml"/><Relationship Id="rId45" Type="http://schemas.openxmlformats.org/officeDocument/2006/relationships/image" Target="../media/image93.png"/><Relationship Id="rId87" Type="http://schemas.openxmlformats.org/officeDocument/2006/relationships/image" Target="../media/image114.png"/><Relationship Id="rId110" Type="http://schemas.openxmlformats.org/officeDocument/2006/relationships/customXml" Target="../ink/ink125.xml"/><Relationship Id="rId348" Type="http://schemas.openxmlformats.org/officeDocument/2006/relationships/customXml" Target="../ink/ink244.xml"/><Relationship Id="rId152" Type="http://schemas.openxmlformats.org/officeDocument/2006/relationships/customXml" Target="../ink/ink146.xml"/><Relationship Id="rId194" Type="http://schemas.openxmlformats.org/officeDocument/2006/relationships/customXml" Target="../ink/ink167.xml"/><Relationship Id="rId208" Type="http://schemas.openxmlformats.org/officeDocument/2006/relationships/customXml" Target="../ink/ink174.xml"/><Relationship Id="rId261" Type="http://schemas.openxmlformats.org/officeDocument/2006/relationships/image" Target="../media/image201.png"/><Relationship Id="rId14" Type="http://schemas.openxmlformats.org/officeDocument/2006/relationships/customXml" Target="../ink/ink77.xml"/><Relationship Id="rId56" Type="http://schemas.openxmlformats.org/officeDocument/2006/relationships/customXml" Target="../ink/ink98.xml"/><Relationship Id="rId317" Type="http://schemas.openxmlformats.org/officeDocument/2006/relationships/image" Target="../media/image229.png"/><Relationship Id="rId359" Type="http://schemas.openxmlformats.org/officeDocument/2006/relationships/image" Target="../media/image250.png"/><Relationship Id="rId98" Type="http://schemas.openxmlformats.org/officeDocument/2006/relationships/customXml" Target="../ink/ink119.xml"/><Relationship Id="rId121" Type="http://schemas.openxmlformats.org/officeDocument/2006/relationships/image" Target="../media/image131.png"/><Relationship Id="rId163" Type="http://schemas.openxmlformats.org/officeDocument/2006/relationships/image" Target="../media/image152.png"/><Relationship Id="rId219" Type="http://schemas.openxmlformats.org/officeDocument/2006/relationships/image" Target="../media/image180.png"/><Relationship Id="rId370" Type="http://schemas.openxmlformats.org/officeDocument/2006/relationships/customXml" Target="../ink/ink255.xml"/><Relationship Id="rId230" Type="http://schemas.openxmlformats.org/officeDocument/2006/relationships/customXml" Target="../ink/ink185.xml"/><Relationship Id="rId25" Type="http://schemas.openxmlformats.org/officeDocument/2006/relationships/image" Target="../media/image83.png"/><Relationship Id="rId67" Type="http://schemas.openxmlformats.org/officeDocument/2006/relationships/image" Target="../media/image104.png"/><Relationship Id="rId272" Type="http://schemas.openxmlformats.org/officeDocument/2006/relationships/customXml" Target="../ink/ink206.xml"/><Relationship Id="rId328" Type="http://schemas.openxmlformats.org/officeDocument/2006/relationships/customXml" Target="../ink/ink234.xml"/><Relationship Id="rId132" Type="http://schemas.openxmlformats.org/officeDocument/2006/relationships/customXml" Target="../ink/ink136.xml"/><Relationship Id="rId174" Type="http://schemas.openxmlformats.org/officeDocument/2006/relationships/customXml" Target="../ink/ink157.xml"/><Relationship Id="rId381" Type="http://schemas.openxmlformats.org/officeDocument/2006/relationships/image" Target="../media/image261.png"/><Relationship Id="rId241" Type="http://schemas.openxmlformats.org/officeDocument/2006/relationships/image" Target="../media/image191.png"/><Relationship Id="rId36" Type="http://schemas.openxmlformats.org/officeDocument/2006/relationships/customXml" Target="../ink/ink88.xml"/><Relationship Id="rId283" Type="http://schemas.openxmlformats.org/officeDocument/2006/relationships/image" Target="../media/image212.png"/><Relationship Id="rId339" Type="http://schemas.openxmlformats.org/officeDocument/2006/relationships/image" Target="../media/image240.png"/><Relationship Id="rId78" Type="http://schemas.openxmlformats.org/officeDocument/2006/relationships/customXml" Target="../ink/ink109.xml"/><Relationship Id="rId101" Type="http://schemas.openxmlformats.org/officeDocument/2006/relationships/image" Target="../media/image121.png"/><Relationship Id="rId143" Type="http://schemas.openxmlformats.org/officeDocument/2006/relationships/image" Target="../media/image142.png"/><Relationship Id="rId185" Type="http://schemas.openxmlformats.org/officeDocument/2006/relationships/image" Target="../media/image163.png"/><Relationship Id="rId350" Type="http://schemas.openxmlformats.org/officeDocument/2006/relationships/customXml" Target="../ink/ink245.xml"/><Relationship Id="rId406" Type="http://schemas.openxmlformats.org/officeDocument/2006/relationships/customXml" Target="../ink/ink273.xml"/><Relationship Id="rId9" Type="http://schemas.openxmlformats.org/officeDocument/2006/relationships/image" Target="../media/image75.png"/><Relationship Id="rId210" Type="http://schemas.openxmlformats.org/officeDocument/2006/relationships/customXml" Target="../ink/ink175.xml"/><Relationship Id="rId392" Type="http://schemas.openxmlformats.org/officeDocument/2006/relationships/customXml" Target="../ink/ink266.xml"/><Relationship Id="rId252" Type="http://schemas.openxmlformats.org/officeDocument/2006/relationships/customXml" Target="../ink/ink196.xml"/><Relationship Id="rId294" Type="http://schemas.openxmlformats.org/officeDocument/2006/relationships/customXml" Target="../ink/ink217.xml"/><Relationship Id="rId308" Type="http://schemas.openxmlformats.org/officeDocument/2006/relationships/customXml" Target="../ink/ink224.xml"/><Relationship Id="rId47" Type="http://schemas.openxmlformats.org/officeDocument/2006/relationships/image" Target="../media/image94.png"/><Relationship Id="rId89" Type="http://schemas.openxmlformats.org/officeDocument/2006/relationships/image" Target="../media/image115.png"/><Relationship Id="rId112" Type="http://schemas.openxmlformats.org/officeDocument/2006/relationships/customXml" Target="../ink/ink126.xml"/><Relationship Id="rId154" Type="http://schemas.openxmlformats.org/officeDocument/2006/relationships/customXml" Target="../ink/ink147.xml"/><Relationship Id="rId361" Type="http://schemas.openxmlformats.org/officeDocument/2006/relationships/image" Target="../media/image251.png"/><Relationship Id="rId196" Type="http://schemas.openxmlformats.org/officeDocument/2006/relationships/customXml" Target="../ink/ink168.xml"/><Relationship Id="rId16" Type="http://schemas.openxmlformats.org/officeDocument/2006/relationships/customXml" Target="../ink/ink78.xml"/><Relationship Id="rId221" Type="http://schemas.openxmlformats.org/officeDocument/2006/relationships/image" Target="../media/image181.png"/><Relationship Id="rId263" Type="http://schemas.openxmlformats.org/officeDocument/2006/relationships/image" Target="../media/image202.png"/><Relationship Id="rId319" Type="http://schemas.openxmlformats.org/officeDocument/2006/relationships/image" Target="../media/image230.png"/><Relationship Id="rId58" Type="http://schemas.openxmlformats.org/officeDocument/2006/relationships/customXml" Target="../ink/ink99.xml"/><Relationship Id="rId123" Type="http://schemas.openxmlformats.org/officeDocument/2006/relationships/image" Target="../media/image132.png"/><Relationship Id="rId330" Type="http://schemas.openxmlformats.org/officeDocument/2006/relationships/customXml" Target="../ink/ink235.xml"/><Relationship Id="rId165" Type="http://schemas.openxmlformats.org/officeDocument/2006/relationships/image" Target="../media/image153.png"/><Relationship Id="rId372" Type="http://schemas.openxmlformats.org/officeDocument/2006/relationships/customXml" Target="../ink/ink256.xml"/><Relationship Id="rId232" Type="http://schemas.openxmlformats.org/officeDocument/2006/relationships/customXml" Target="../ink/ink186.xml"/><Relationship Id="rId274" Type="http://schemas.openxmlformats.org/officeDocument/2006/relationships/customXml" Target="../ink/ink207.xml"/><Relationship Id="rId27" Type="http://schemas.openxmlformats.org/officeDocument/2006/relationships/image" Target="../media/image84.png"/><Relationship Id="rId69" Type="http://schemas.openxmlformats.org/officeDocument/2006/relationships/image" Target="../media/image105.png"/><Relationship Id="rId134" Type="http://schemas.openxmlformats.org/officeDocument/2006/relationships/customXml" Target="../ink/ink137.xml"/><Relationship Id="rId80" Type="http://schemas.openxmlformats.org/officeDocument/2006/relationships/customXml" Target="../ink/ink110.xml"/><Relationship Id="rId155" Type="http://schemas.openxmlformats.org/officeDocument/2006/relationships/image" Target="../media/image148.png"/><Relationship Id="rId176" Type="http://schemas.openxmlformats.org/officeDocument/2006/relationships/customXml" Target="../ink/ink158.xml"/><Relationship Id="rId197" Type="http://schemas.openxmlformats.org/officeDocument/2006/relationships/image" Target="../media/image169.png"/><Relationship Id="rId341" Type="http://schemas.openxmlformats.org/officeDocument/2006/relationships/image" Target="../media/image241.png"/><Relationship Id="rId362" Type="http://schemas.openxmlformats.org/officeDocument/2006/relationships/customXml" Target="../ink/ink251.xml"/><Relationship Id="rId383" Type="http://schemas.openxmlformats.org/officeDocument/2006/relationships/image" Target="../media/image262.png"/><Relationship Id="rId201" Type="http://schemas.openxmlformats.org/officeDocument/2006/relationships/image" Target="../media/image171.png"/><Relationship Id="rId222" Type="http://schemas.openxmlformats.org/officeDocument/2006/relationships/customXml" Target="../ink/ink181.xml"/><Relationship Id="rId243" Type="http://schemas.openxmlformats.org/officeDocument/2006/relationships/image" Target="../media/image192.png"/><Relationship Id="rId264" Type="http://schemas.openxmlformats.org/officeDocument/2006/relationships/customXml" Target="../ink/ink202.xml"/><Relationship Id="rId285" Type="http://schemas.openxmlformats.org/officeDocument/2006/relationships/image" Target="../media/image213.png"/><Relationship Id="rId17" Type="http://schemas.openxmlformats.org/officeDocument/2006/relationships/image" Target="../media/image79.png"/><Relationship Id="rId38" Type="http://schemas.openxmlformats.org/officeDocument/2006/relationships/customXml" Target="../ink/ink89.xml"/><Relationship Id="rId59" Type="http://schemas.openxmlformats.org/officeDocument/2006/relationships/image" Target="../media/image100.png"/><Relationship Id="rId103" Type="http://schemas.openxmlformats.org/officeDocument/2006/relationships/image" Target="../media/image122.png"/><Relationship Id="rId124" Type="http://schemas.openxmlformats.org/officeDocument/2006/relationships/customXml" Target="../ink/ink132.xml"/><Relationship Id="rId310" Type="http://schemas.openxmlformats.org/officeDocument/2006/relationships/customXml" Target="../ink/ink225.xml"/><Relationship Id="rId70" Type="http://schemas.openxmlformats.org/officeDocument/2006/relationships/customXml" Target="../ink/ink105.xml"/><Relationship Id="rId91" Type="http://schemas.openxmlformats.org/officeDocument/2006/relationships/image" Target="../media/image116.png"/><Relationship Id="rId145" Type="http://schemas.openxmlformats.org/officeDocument/2006/relationships/image" Target="../media/image143.png"/><Relationship Id="rId166" Type="http://schemas.openxmlformats.org/officeDocument/2006/relationships/customXml" Target="../ink/ink153.xml"/><Relationship Id="rId187" Type="http://schemas.openxmlformats.org/officeDocument/2006/relationships/image" Target="../media/image164.png"/><Relationship Id="rId331" Type="http://schemas.openxmlformats.org/officeDocument/2006/relationships/image" Target="../media/image236.png"/><Relationship Id="rId352" Type="http://schemas.openxmlformats.org/officeDocument/2006/relationships/customXml" Target="../ink/ink246.xml"/><Relationship Id="rId373" Type="http://schemas.openxmlformats.org/officeDocument/2006/relationships/image" Target="../media/image257.png"/><Relationship Id="rId394" Type="http://schemas.openxmlformats.org/officeDocument/2006/relationships/customXml" Target="../ink/ink267.xml"/><Relationship Id="rId408" Type="http://schemas.openxmlformats.org/officeDocument/2006/relationships/customXml" Target="../ink/ink274.xml"/><Relationship Id="rId1" Type="http://schemas.openxmlformats.org/officeDocument/2006/relationships/slideLayout" Target="../slideLayouts/slideLayout2.xml"/><Relationship Id="rId212" Type="http://schemas.openxmlformats.org/officeDocument/2006/relationships/customXml" Target="../ink/ink176.xml"/><Relationship Id="rId233" Type="http://schemas.openxmlformats.org/officeDocument/2006/relationships/image" Target="../media/image187.png"/><Relationship Id="rId254" Type="http://schemas.openxmlformats.org/officeDocument/2006/relationships/customXml" Target="../ink/ink197.xml"/><Relationship Id="rId28" Type="http://schemas.openxmlformats.org/officeDocument/2006/relationships/customXml" Target="../ink/ink84.xml"/><Relationship Id="rId49" Type="http://schemas.openxmlformats.org/officeDocument/2006/relationships/image" Target="../media/image95.png"/><Relationship Id="rId114" Type="http://schemas.openxmlformats.org/officeDocument/2006/relationships/customXml" Target="../ink/ink127.xml"/><Relationship Id="rId275" Type="http://schemas.openxmlformats.org/officeDocument/2006/relationships/image" Target="../media/image208.png"/><Relationship Id="rId296" Type="http://schemas.openxmlformats.org/officeDocument/2006/relationships/customXml" Target="../ink/ink218.xml"/><Relationship Id="rId300" Type="http://schemas.openxmlformats.org/officeDocument/2006/relationships/customXml" Target="../ink/ink220.xml"/><Relationship Id="rId60" Type="http://schemas.openxmlformats.org/officeDocument/2006/relationships/customXml" Target="../ink/ink100.xml"/><Relationship Id="rId81" Type="http://schemas.openxmlformats.org/officeDocument/2006/relationships/image" Target="../media/image111.png"/><Relationship Id="rId135" Type="http://schemas.openxmlformats.org/officeDocument/2006/relationships/image" Target="../media/image138.png"/><Relationship Id="rId156" Type="http://schemas.openxmlformats.org/officeDocument/2006/relationships/customXml" Target="../ink/ink148.xml"/><Relationship Id="rId177" Type="http://schemas.openxmlformats.org/officeDocument/2006/relationships/image" Target="../media/image159.png"/><Relationship Id="rId198" Type="http://schemas.openxmlformats.org/officeDocument/2006/relationships/customXml" Target="../ink/ink169.xml"/><Relationship Id="rId321" Type="http://schemas.openxmlformats.org/officeDocument/2006/relationships/image" Target="../media/image231.png"/><Relationship Id="rId342" Type="http://schemas.openxmlformats.org/officeDocument/2006/relationships/customXml" Target="../ink/ink241.xml"/><Relationship Id="rId363" Type="http://schemas.openxmlformats.org/officeDocument/2006/relationships/image" Target="../media/image252.png"/><Relationship Id="rId384" Type="http://schemas.openxmlformats.org/officeDocument/2006/relationships/customXml" Target="../ink/ink262.xml"/><Relationship Id="rId202" Type="http://schemas.openxmlformats.org/officeDocument/2006/relationships/customXml" Target="../ink/ink171.xml"/><Relationship Id="rId223" Type="http://schemas.openxmlformats.org/officeDocument/2006/relationships/image" Target="../media/image182.png"/><Relationship Id="rId244" Type="http://schemas.openxmlformats.org/officeDocument/2006/relationships/customXml" Target="../ink/ink192.xml"/><Relationship Id="rId18" Type="http://schemas.openxmlformats.org/officeDocument/2006/relationships/customXml" Target="../ink/ink79.xml"/><Relationship Id="rId39" Type="http://schemas.openxmlformats.org/officeDocument/2006/relationships/image" Target="../media/image90.png"/><Relationship Id="rId265" Type="http://schemas.openxmlformats.org/officeDocument/2006/relationships/image" Target="../media/image203.png"/><Relationship Id="rId286" Type="http://schemas.openxmlformats.org/officeDocument/2006/relationships/customXml" Target="../ink/ink213.xml"/><Relationship Id="rId50" Type="http://schemas.openxmlformats.org/officeDocument/2006/relationships/customXml" Target="../ink/ink95.xml"/><Relationship Id="rId104" Type="http://schemas.openxmlformats.org/officeDocument/2006/relationships/customXml" Target="../ink/ink122.xml"/><Relationship Id="rId125" Type="http://schemas.openxmlformats.org/officeDocument/2006/relationships/image" Target="../media/image133.png"/><Relationship Id="rId146" Type="http://schemas.openxmlformats.org/officeDocument/2006/relationships/customXml" Target="../ink/ink143.xml"/><Relationship Id="rId167" Type="http://schemas.openxmlformats.org/officeDocument/2006/relationships/image" Target="../media/image154.png"/><Relationship Id="rId188" Type="http://schemas.openxmlformats.org/officeDocument/2006/relationships/customXml" Target="../ink/ink164.xml"/><Relationship Id="rId311" Type="http://schemas.openxmlformats.org/officeDocument/2006/relationships/image" Target="../media/image226.png"/><Relationship Id="rId332" Type="http://schemas.openxmlformats.org/officeDocument/2006/relationships/customXml" Target="../ink/ink236.xml"/><Relationship Id="rId353" Type="http://schemas.openxmlformats.org/officeDocument/2006/relationships/image" Target="../media/image247.png"/><Relationship Id="rId374" Type="http://schemas.openxmlformats.org/officeDocument/2006/relationships/customXml" Target="../ink/ink257.xml"/><Relationship Id="rId395" Type="http://schemas.openxmlformats.org/officeDocument/2006/relationships/image" Target="../media/image268.png"/><Relationship Id="rId409" Type="http://schemas.openxmlformats.org/officeDocument/2006/relationships/image" Target="../media/image275.png"/><Relationship Id="rId71" Type="http://schemas.openxmlformats.org/officeDocument/2006/relationships/image" Target="../media/image106.png"/><Relationship Id="rId92" Type="http://schemas.openxmlformats.org/officeDocument/2006/relationships/customXml" Target="../ink/ink116.xml"/><Relationship Id="rId213" Type="http://schemas.openxmlformats.org/officeDocument/2006/relationships/image" Target="../media/image177.png"/><Relationship Id="rId234" Type="http://schemas.openxmlformats.org/officeDocument/2006/relationships/customXml" Target="../ink/ink187.xml"/><Relationship Id="rId2" Type="http://schemas.openxmlformats.org/officeDocument/2006/relationships/customXml" Target="../ink/ink71.xml"/><Relationship Id="rId29" Type="http://schemas.openxmlformats.org/officeDocument/2006/relationships/image" Target="../media/image85.png"/><Relationship Id="rId255" Type="http://schemas.openxmlformats.org/officeDocument/2006/relationships/image" Target="../media/image198.png"/><Relationship Id="rId276" Type="http://schemas.openxmlformats.org/officeDocument/2006/relationships/customXml" Target="../ink/ink208.xml"/><Relationship Id="rId297" Type="http://schemas.openxmlformats.org/officeDocument/2006/relationships/image" Target="../media/image219.png"/><Relationship Id="rId40" Type="http://schemas.openxmlformats.org/officeDocument/2006/relationships/customXml" Target="../ink/ink90.xml"/><Relationship Id="rId115" Type="http://schemas.openxmlformats.org/officeDocument/2006/relationships/image" Target="../media/image128.png"/><Relationship Id="rId136" Type="http://schemas.openxmlformats.org/officeDocument/2006/relationships/customXml" Target="../ink/ink138.xml"/><Relationship Id="rId157" Type="http://schemas.openxmlformats.org/officeDocument/2006/relationships/image" Target="../media/image149.png"/><Relationship Id="rId178" Type="http://schemas.openxmlformats.org/officeDocument/2006/relationships/customXml" Target="../ink/ink159.xml"/><Relationship Id="rId301" Type="http://schemas.openxmlformats.org/officeDocument/2006/relationships/image" Target="../media/image221.png"/><Relationship Id="rId322" Type="http://schemas.openxmlformats.org/officeDocument/2006/relationships/customXml" Target="../ink/ink231.xml"/><Relationship Id="rId343" Type="http://schemas.openxmlformats.org/officeDocument/2006/relationships/image" Target="../media/image242.png"/><Relationship Id="rId364" Type="http://schemas.openxmlformats.org/officeDocument/2006/relationships/customXml" Target="../ink/ink252.xml"/><Relationship Id="rId61" Type="http://schemas.openxmlformats.org/officeDocument/2006/relationships/image" Target="../media/image101.png"/><Relationship Id="rId82" Type="http://schemas.openxmlformats.org/officeDocument/2006/relationships/customXml" Target="../ink/ink111.xml"/><Relationship Id="rId199" Type="http://schemas.openxmlformats.org/officeDocument/2006/relationships/image" Target="../media/image170.png"/><Relationship Id="rId203" Type="http://schemas.openxmlformats.org/officeDocument/2006/relationships/image" Target="../media/image172.png"/><Relationship Id="rId385" Type="http://schemas.openxmlformats.org/officeDocument/2006/relationships/image" Target="../media/image263.png"/><Relationship Id="rId19" Type="http://schemas.openxmlformats.org/officeDocument/2006/relationships/image" Target="../media/image80.png"/><Relationship Id="rId224" Type="http://schemas.openxmlformats.org/officeDocument/2006/relationships/customXml" Target="../ink/ink182.xml"/><Relationship Id="rId245" Type="http://schemas.openxmlformats.org/officeDocument/2006/relationships/image" Target="../media/image193.png"/><Relationship Id="rId266" Type="http://schemas.openxmlformats.org/officeDocument/2006/relationships/customXml" Target="../ink/ink203.xml"/><Relationship Id="rId287" Type="http://schemas.openxmlformats.org/officeDocument/2006/relationships/image" Target="../media/image214.png"/><Relationship Id="rId410" Type="http://schemas.openxmlformats.org/officeDocument/2006/relationships/customXml" Target="../ink/ink275.xml"/><Relationship Id="rId30" Type="http://schemas.openxmlformats.org/officeDocument/2006/relationships/customXml" Target="../ink/ink85.xml"/><Relationship Id="rId105" Type="http://schemas.openxmlformats.org/officeDocument/2006/relationships/image" Target="../media/image123.png"/><Relationship Id="rId126" Type="http://schemas.openxmlformats.org/officeDocument/2006/relationships/customXml" Target="../ink/ink133.xml"/><Relationship Id="rId147" Type="http://schemas.openxmlformats.org/officeDocument/2006/relationships/image" Target="../media/image144.png"/><Relationship Id="rId168" Type="http://schemas.openxmlformats.org/officeDocument/2006/relationships/customXml" Target="../ink/ink154.xml"/><Relationship Id="rId312" Type="http://schemas.openxmlformats.org/officeDocument/2006/relationships/customXml" Target="../ink/ink226.xml"/><Relationship Id="rId333" Type="http://schemas.openxmlformats.org/officeDocument/2006/relationships/image" Target="../media/image237.png"/><Relationship Id="rId354" Type="http://schemas.openxmlformats.org/officeDocument/2006/relationships/customXml" Target="../ink/ink247.xml"/><Relationship Id="rId51" Type="http://schemas.openxmlformats.org/officeDocument/2006/relationships/image" Target="../media/image96.png"/><Relationship Id="rId72" Type="http://schemas.openxmlformats.org/officeDocument/2006/relationships/customXml" Target="../ink/ink106.xml"/><Relationship Id="rId93" Type="http://schemas.openxmlformats.org/officeDocument/2006/relationships/image" Target="../media/image117.png"/><Relationship Id="rId189" Type="http://schemas.openxmlformats.org/officeDocument/2006/relationships/image" Target="../media/image165.png"/><Relationship Id="rId375" Type="http://schemas.openxmlformats.org/officeDocument/2006/relationships/image" Target="../media/image258.png"/><Relationship Id="rId396" Type="http://schemas.openxmlformats.org/officeDocument/2006/relationships/customXml" Target="../ink/ink268.xml"/><Relationship Id="rId3" Type="http://schemas.openxmlformats.org/officeDocument/2006/relationships/image" Target="../media/image72.png"/><Relationship Id="rId214" Type="http://schemas.openxmlformats.org/officeDocument/2006/relationships/customXml" Target="../ink/ink177.xml"/><Relationship Id="rId235" Type="http://schemas.openxmlformats.org/officeDocument/2006/relationships/image" Target="../media/image188.png"/><Relationship Id="rId256" Type="http://schemas.openxmlformats.org/officeDocument/2006/relationships/customXml" Target="../ink/ink198.xml"/><Relationship Id="rId277" Type="http://schemas.openxmlformats.org/officeDocument/2006/relationships/image" Target="../media/image209.png"/><Relationship Id="rId298" Type="http://schemas.openxmlformats.org/officeDocument/2006/relationships/customXml" Target="../ink/ink219.xml"/><Relationship Id="rId400" Type="http://schemas.openxmlformats.org/officeDocument/2006/relationships/customXml" Target="../ink/ink270.xml"/><Relationship Id="rId116" Type="http://schemas.openxmlformats.org/officeDocument/2006/relationships/customXml" Target="../ink/ink128.xml"/><Relationship Id="rId137" Type="http://schemas.openxmlformats.org/officeDocument/2006/relationships/image" Target="../media/image139.png"/><Relationship Id="rId158" Type="http://schemas.openxmlformats.org/officeDocument/2006/relationships/customXml" Target="../ink/ink149.xml"/><Relationship Id="rId302" Type="http://schemas.openxmlformats.org/officeDocument/2006/relationships/customXml" Target="../ink/ink221.xml"/><Relationship Id="rId323" Type="http://schemas.openxmlformats.org/officeDocument/2006/relationships/image" Target="../media/image232.png"/><Relationship Id="rId344" Type="http://schemas.openxmlformats.org/officeDocument/2006/relationships/customXml" Target="../ink/ink242.xml"/><Relationship Id="rId20" Type="http://schemas.openxmlformats.org/officeDocument/2006/relationships/customXml" Target="../ink/ink80.xml"/><Relationship Id="rId41" Type="http://schemas.openxmlformats.org/officeDocument/2006/relationships/image" Target="../media/image91.png"/><Relationship Id="rId62" Type="http://schemas.openxmlformats.org/officeDocument/2006/relationships/customXml" Target="../ink/ink101.xml"/><Relationship Id="rId83" Type="http://schemas.openxmlformats.org/officeDocument/2006/relationships/image" Target="../media/image112.png"/><Relationship Id="rId179" Type="http://schemas.openxmlformats.org/officeDocument/2006/relationships/image" Target="../media/image160.png"/><Relationship Id="rId365" Type="http://schemas.openxmlformats.org/officeDocument/2006/relationships/image" Target="../media/image253.png"/><Relationship Id="rId386" Type="http://schemas.openxmlformats.org/officeDocument/2006/relationships/customXml" Target="../ink/ink263.xml"/><Relationship Id="rId190" Type="http://schemas.openxmlformats.org/officeDocument/2006/relationships/customXml" Target="../ink/ink165.xml"/><Relationship Id="rId204" Type="http://schemas.openxmlformats.org/officeDocument/2006/relationships/customXml" Target="../ink/ink172.xml"/><Relationship Id="rId225" Type="http://schemas.openxmlformats.org/officeDocument/2006/relationships/image" Target="../media/image183.png"/><Relationship Id="rId246" Type="http://schemas.openxmlformats.org/officeDocument/2006/relationships/customXml" Target="../ink/ink193.xml"/><Relationship Id="rId267" Type="http://schemas.openxmlformats.org/officeDocument/2006/relationships/image" Target="../media/image204.png"/><Relationship Id="rId288" Type="http://schemas.openxmlformats.org/officeDocument/2006/relationships/customXml" Target="../ink/ink214.xml"/><Relationship Id="rId411" Type="http://schemas.openxmlformats.org/officeDocument/2006/relationships/image" Target="../media/image276.png"/><Relationship Id="rId106" Type="http://schemas.openxmlformats.org/officeDocument/2006/relationships/customXml" Target="../ink/ink123.xml"/><Relationship Id="rId127" Type="http://schemas.openxmlformats.org/officeDocument/2006/relationships/image" Target="../media/image134.png"/><Relationship Id="rId313" Type="http://schemas.openxmlformats.org/officeDocument/2006/relationships/image" Target="../media/image227.png"/><Relationship Id="rId10" Type="http://schemas.openxmlformats.org/officeDocument/2006/relationships/customXml" Target="../ink/ink75.xml"/><Relationship Id="rId31" Type="http://schemas.openxmlformats.org/officeDocument/2006/relationships/image" Target="../media/image86.png"/><Relationship Id="rId52" Type="http://schemas.openxmlformats.org/officeDocument/2006/relationships/customXml" Target="../ink/ink96.xml"/><Relationship Id="rId73" Type="http://schemas.openxmlformats.org/officeDocument/2006/relationships/image" Target="../media/image107.png"/><Relationship Id="rId94" Type="http://schemas.openxmlformats.org/officeDocument/2006/relationships/customXml" Target="../ink/ink117.xml"/><Relationship Id="rId148" Type="http://schemas.openxmlformats.org/officeDocument/2006/relationships/customXml" Target="../ink/ink144.xml"/><Relationship Id="rId169" Type="http://schemas.openxmlformats.org/officeDocument/2006/relationships/image" Target="../media/image155.png"/><Relationship Id="rId334" Type="http://schemas.openxmlformats.org/officeDocument/2006/relationships/customXml" Target="../ink/ink237.xml"/><Relationship Id="rId355" Type="http://schemas.openxmlformats.org/officeDocument/2006/relationships/image" Target="../media/image248.png"/><Relationship Id="rId376" Type="http://schemas.openxmlformats.org/officeDocument/2006/relationships/customXml" Target="../ink/ink258.xml"/><Relationship Id="rId397" Type="http://schemas.openxmlformats.org/officeDocument/2006/relationships/image" Target="../media/image269.png"/><Relationship Id="rId4" Type="http://schemas.openxmlformats.org/officeDocument/2006/relationships/customXml" Target="../ink/ink72.xml"/><Relationship Id="rId180" Type="http://schemas.openxmlformats.org/officeDocument/2006/relationships/customXml" Target="../ink/ink160.xml"/><Relationship Id="rId215" Type="http://schemas.openxmlformats.org/officeDocument/2006/relationships/image" Target="../media/image178.png"/><Relationship Id="rId236" Type="http://schemas.openxmlformats.org/officeDocument/2006/relationships/customXml" Target="../ink/ink188.xml"/><Relationship Id="rId257" Type="http://schemas.openxmlformats.org/officeDocument/2006/relationships/image" Target="../media/image199.png"/><Relationship Id="rId278" Type="http://schemas.openxmlformats.org/officeDocument/2006/relationships/customXml" Target="../ink/ink209.xml"/><Relationship Id="rId401" Type="http://schemas.openxmlformats.org/officeDocument/2006/relationships/image" Target="../media/image271.png"/><Relationship Id="rId303" Type="http://schemas.openxmlformats.org/officeDocument/2006/relationships/image" Target="../media/image222.png"/><Relationship Id="rId42" Type="http://schemas.openxmlformats.org/officeDocument/2006/relationships/customXml" Target="../ink/ink91.xml"/><Relationship Id="rId84" Type="http://schemas.openxmlformats.org/officeDocument/2006/relationships/customXml" Target="../ink/ink112.xml"/><Relationship Id="rId138" Type="http://schemas.openxmlformats.org/officeDocument/2006/relationships/customXml" Target="../ink/ink139.xml"/><Relationship Id="rId345" Type="http://schemas.openxmlformats.org/officeDocument/2006/relationships/image" Target="../media/image243.png"/><Relationship Id="rId387" Type="http://schemas.openxmlformats.org/officeDocument/2006/relationships/image" Target="../media/image264.png"/><Relationship Id="rId191" Type="http://schemas.openxmlformats.org/officeDocument/2006/relationships/image" Target="../media/image166.png"/><Relationship Id="rId205" Type="http://schemas.openxmlformats.org/officeDocument/2006/relationships/image" Target="../media/image173.png"/><Relationship Id="rId247" Type="http://schemas.openxmlformats.org/officeDocument/2006/relationships/image" Target="../media/image194.png"/><Relationship Id="rId412" Type="http://schemas.openxmlformats.org/officeDocument/2006/relationships/customXml" Target="../ink/ink276.xml"/><Relationship Id="rId107" Type="http://schemas.openxmlformats.org/officeDocument/2006/relationships/image" Target="../media/image124.png"/><Relationship Id="rId289" Type="http://schemas.openxmlformats.org/officeDocument/2006/relationships/image" Target="../media/image215.png"/><Relationship Id="rId11" Type="http://schemas.openxmlformats.org/officeDocument/2006/relationships/image" Target="../media/image76.png"/><Relationship Id="rId53" Type="http://schemas.openxmlformats.org/officeDocument/2006/relationships/image" Target="../media/image97.png"/><Relationship Id="rId149" Type="http://schemas.openxmlformats.org/officeDocument/2006/relationships/image" Target="../media/image145.png"/><Relationship Id="rId314" Type="http://schemas.openxmlformats.org/officeDocument/2006/relationships/customXml" Target="../ink/ink227.xml"/><Relationship Id="rId356" Type="http://schemas.openxmlformats.org/officeDocument/2006/relationships/customXml" Target="../ink/ink248.xml"/><Relationship Id="rId398" Type="http://schemas.openxmlformats.org/officeDocument/2006/relationships/customXml" Target="../ink/ink269.xml"/><Relationship Id="rId95" Type="http://schemas.openxmlformats.org/officeDocument/2006/relationships/image" Target="../media/image118.png"/><Relationship Id="rId160" Type="http://schemas.openxmlformats.org/officeDocument/2006/relationships/customXml" Target="../ink/ink150.xml"/><Relationship Id="rId216" Type="http://schemas.openxmlformats.org/officeDocument/2006/relationships/customXml" Target="../ink/ink178.xml"/><Relationship Id="rId258" Type="http://schemas.openxmlformats.org/officeDocument/2006/relationships/customXml" Target="../ink/ink199.xml"/><Relationship Id="rId22" Type="http://schemas.openxmlformats.org/officeDocument/2006/relationships/customXml" Target="../ink/ink81.xml"/><Relationship Id="rId64" Type="http://schemas.openxmlformats.org/officeDocument/2006/relationships/customXml" Target="../ink/ink102.xml"/><Relationship Id="rId118" Type="http://schemas.openxmlformats.org/officeDocument/2006/relationships/customXml" Target="../ink/ink129.xml"/><Relationship Id="rId325" Type="http://schemas.openxmlformats.org/officeDocument/2006/relationships/image" Target="../media/image233.png"/><Relationship Id="rId367" Type="http://schemas.openxmlformats.org/officeDocument/2006/relationships/image" Target="../media/image254.png"/><Relationship Id="rId171" Type="http://schemas.openxmlformats.org/officeDocument/2006/relationships/image" Target="../media/image156.png"/><Relationship Id="rId227" Type="http://schemas.openxmlformats.org/officeDocument/2006/relationships/image" Target="../media/image184.png"/><Relationship Id="rId269" Type="http://schemas.openxmlformats.org/officeDocument/2006/relationships/image" Target="../media/image205.png"/><Relationship Id="rId33" Type="http://schemas.openxmlformats.org/officeDocument/2006/relationships/image" Target="../media/image87.png"/><Relationship Id="rId129" Type="http://schemas.openxmlformats.org/officeDocument/2006/relationships/image" Target="../media/image135.png"/><Relationship Id="rId280" Type="http://schemas.openxmlformats.org/officeDocument/2006/relationships/customXml" Target="../ink/ink210.xml"/><Relationship Id="rId336" Type="http://schemas.openxmlformats.org/officeDocument/2006/relationships/customXml" Target="../ink/ink238.xml"/><Relationship Id="rId75" Type="http://schemas.openxmlformats.org/officeDocument/2006/relationships/image" Target="../media/image108.png"/><Relationship Id="rId140" Type="http://schemas.openxmlformats.org/officeDocument/2006/relationships/customXml" Target="../ink/ink140.xml"/><Relationship Id="rId182" Type="http://schemas.openxmlformats.org/officeDocument/2006/relationships/customXml" Target="../ink/ink161.xml"/><Relationship Id="rId378" Type="http://schemas.openxmlformats.org/officeDocument/2006/relationships/customXml" Target="../ink/ink259.xml"/><Relationship Id="rId403" Type="http://schemas.openxmlformats.org/officeDocument/2006/relationships/image" Target="../media/image272.png"/><Relationship Id="rId6" Type="http://schemas.openxmlformats.org/officeDocument/2006/relationships/customXml" Target="../ink/ink73.xml"/><Relationship Id="rId238" Type="http://schemas.openxmlformats.org/officeDocument/2006/relationships/customXml" Target="../ink/ink189.xml"/><Relationship Id="rId291" Type="http://schemas.openxmlformats.org/officeDocument/2006/relationships/image" Target="../media/image216.png"/><Relationship Id="rId305" Type="http://schemas.openxmlformats.org/officeDocument/2006/relationships/image" Target="../media/image223.png"/><Relationship Id="rId347" Type="http://schemas.openxmlformats.org/officeDocument/2006/relationships/image" Target="../media/image244.png"/><Relationship Id="rId44" Type="http://schemas.openxmlformats.org/officeDocument/2006/relationships/customXml" Target="../ink/ink92.xml"/><Relationship Id="rId86" Type="http://schemas.openxmlformats.org/officeDocument/2006/relationships/customXml" Target="../ink/ink113.xml"/><Relationship Id="rId151" Type="http://schemas.openxmlformats.org/officeDocument/2006/relationships/image" Target="../media/image146.png"/><Relationship Id="rId389" Type="http://schemas.openxmlformats.org/officeDocument/2006/relationships/image" Target="../media/image265.png"/><Relationship Id="rId193" Type="http://schemas.openxmlformats.org/officeDocument/2006/relationships/image" Target="../media/image167.png"/><Relationship Id="rId207" Type="http://schemas.openxmlformats.org/officeDocument/2006/relationships/image" Target="../media/image174.png"/><Relationship Id="rId249" Type="http://schemas.openxmlformats.org/officeDocument/2006/relationships/image" Target="../media/image195.png"/><Relationship Id="rId13" Type="http://schemas.openxmlformats.org/officeDocument/2006/relationships/image" Target="../media/image77.png"/><Relationship Id="rId109" Type="http://schemas.openxmlformats.org/officeDocument/2006/relationships/image" Target="../media/image125.png"/><Relationship Id="rId260" Type="http://schemas.openxmlformats.org/officeDocument/2006/relationships/customXml" Target="../ink/ink200.xml"/><Relationship Id="rId316" Type="http://schemas.openxmlformats.org/officeDocument/2006/relationships/customXml" Target="../ink/ink228.xml"/><Relationship Id="rId55" Type="http://schemas.openxmlformats.org/officeDocument/2006/relationships/image" Target="../media/image98.png"/><Relationship Id="rId97" Type="http://schemas.openxmlformats.org/officeDocument/2006/relationships/image" Target="../media/image119.png"/><Relationship Id="rId120" Type="http://schemas.openxmlformats.org/officeDocument/2006/relationships/customXml" Target="../ink/ink130.xml"/><Relationship Id="rId358" Type="http://schemas.openxmlformats.org/officeDocument/2006/relationships/customXml" Target="../ink/ink249.xml"/><Relationship Id="rId162" Type="http://schemas.openxmlformats.org/officeDocument/2006/relationships/customXml" Target="../ink/ink151.xml"/><Relationship Id="rId218" Type="http://schemas.openxmlformats.org/officeDocument/2006/relationships/customXml" Target="../ink/ink179.xml"/><Relationship Id="rId271" Type="http://schemas.openxmlformats.org/officeDocument/2006/relationships/image" Target="../media/image206.png"/><Relationship Id="rId24" Type="http://schemas.openxmlformats.org/officeDocument/2006/relationships/customXml" Target="../ink/ink82.xml"/><Relationship Id="rId66" Type="http://schemas.openxmlformats.org/officeDocument/2006/relationships/customXml" Target="../ink/ink103.xml"/><Relationship Id="rId131" Type="http://schemas.openxmlformats.org/officeDocument/2006/relationships/image" Target="../media/image136.png"/><Relationship Id="rId327" Type="http://schemas.openxmlformats.org/officeDocument/2006/relationships/image" Target="../media/image234.png"/><Relationship Id="rId369" Type="http://schemas.openxmlformats.org/officeDocument/2006/relationships/image" Target="../media/image255.png"/><Relationship Id="rId173" Type="http://schemas.openxmlformats.org/officeDocument/2006/relationships/image" Target="../media/image157.png"/><Relationship Id="rId229" Type="http://schemas.openxmlformats.org/officeDocument/2006/relationships/image" Target="../media/image185.png"/><Relationship Id="rId380" Type="http://schemas.openxmlformats.org/officeDocument/2006/relationships/customXml" Target="../ink/ink260.xml"/><Relationship Id="rId240" Type="http://schemas.openxmlformats.org/officeDocument/2006/relationships/customXml" Target="../ink/ink190.xml"/><Relationship Id="rId35" Type="http://schemas.openxmlformats.org/officeDocument/2006/relationships/image" Target="../media/image88.png"/><Relationship Id="rId77" Type="http://schemas.openxmlformats.org/officeDocument/2006/relationships/image" Target="../media/image109.png"/><Relationship Id="rId100" Type="http://schemas.openxmlformats.org/officeDocument/2006/relationships/customXml" Target="../ink/ink120.xml"/><Relationship Id="rId282" Type="http://schemas.openxmlformats.org/officeDocument/2006/relationships/customXml" Target="../ink/ink211.xml"/><Relationship Id="rId338" Type="http://schemas.openxmlformats.org/officeDocument/2006/relationships/customXml" Target="../ink/ink239.xml"/><Relationship Id="rId8" Type="http://schemas.openxmlformats.org/officeDocument/2006/relationships/customXml" Target="../ink/ink74.xml"/><Relationship Id="rId142" Type="http://schemas.openxmlformats.org/officeDocument/2006/relationships/customXml" Target="../ink/ink141.xml"/><Relationship Id="rId184" Type="http://schemas.openxmlformats.org/officeDocument/2006/relationships/customXml" Target="../ink/ink162.xml"/><Relationship Id="rId391" Type="http://schemas.openxmlformats.org/officeDocument/2006/relationships/image" Target="../media/image266.png"/><Relationship Id="rId405" Type="http://schemas.openxmlformats.org/officeDocument/2006/relationships/image" Target="../media/image273.png"/><Relationship Id="rId251" Type="http://schemas.openxmlformats.org/officeDocument/2006/relationships/image" Target="../media/image196.png"/><Relationship Id="rId46" Type="http://schemas.openxmlformats.org/officeDocument/2006/relationships/customXml" Target="../ink/ink93.xml"/><Relationship Id="rId293" Type="http://schemas.openxmlformats.org/officeDocument/2006/relationships/image" Target="../media/image217.png"/><Relationship Id="rId307" Type="http://schemas.openxmlformats.org/officeDocument/2006/relationships/image" Target="../media/image224.png"/><Relationship Id="rId349" Type="http://schemas.openxmlformats.org/officeDocument/2006/relationships/image" Target="../media/image245.png"/><Relationship Id="rId88" Type="http://schemas.openxmlformats.org/officeDocument/2006/relationships/customXml" Target="../ink/ink114.xml"/><Relationship Id="rId111" Type="http://schemas.openxmlformats.org/officeDocument/2006/relationships/image" Target="../media/image126.png"/><Relationship Id="rId153" Type="http://schemas.openxmlformats.org/officeDocument/2006/relationships/image" Target="../media/image147.png"/><Relationship Id="rId195" Type="http://schemas.openxmlformats.org/officeDocument/2006/relationships/image" Target="../media/image168.png"/><Relationship Id="rId209" Type="http://schemas.openxmlformats.org/officeDocument/2006/relationships/image" Target="../media/image175.png"/><Relationship Id="rId360" Type="http://schemas.openxmlformats.org/officeDocument/2006/relationships/customXml" Target="../ink/ink250.xml"/><Relationship Id="rId220" Type="http://schemas.openxmlformats.org/officeDocument/2006/relationships/customXml" Target="../ink/ink180.xml"/><Relationship Id="rId15" Type="http://schemas.openxmlformats.org/officeDocument/2006/relationships/image" Target="../media/image78.png"/><Relationship Id="rId57" Type="http://schemas.openxmlformats.org/officeDocument/2006/relationships/image" Target="../media/image99.png"/><Relationship Id="rId262" Type="http://schemas.openxmlformats.org/officeDocument/2006/relationships/customXml" Target="../ink/ink201.xml"/><Relationship Id="rId318" Type="http://schemas.openxmlformats.org/officeDocument/2006/relationships/customXml" Target="../ink/ink229.xml"/><Relationship Id="rId99" Type="http://schemas.openxmlformats.org/officeDocument/2006/relationships/image" Target="../media/image120.png"/><Relationship Id="rId122" Type="http://schemas.openxmlformats.org/officeDocument/2006/relationships/customXml" Target="../ink/ink131.xml"/><Relationship Id="rId164" Type="http://schemas.openxmlformats.org/officeDocument/2006/relationships/customXml" Target="../ink/ink152.xml"/><Relationship Id="rId371" Type="http://schemas.openxmlformats.org/officeDocument/2006/relationships/image" Target="../media/image256.png"/><Relationship Id="rId26" Type="http://schemas.openxmlformats.org/officeDocument/2006/relationships/customXml" Target="../ink/ink83.xml"/><Relationship Id="rId231" Type="http://schemas.openxmlformats.org/officeDocument/2006/relationships/image" Target="../media/image186.png"/><Relationship Id="rId273" Type="http://schemas.openxmlformats.org/officeDocument/2006/relationships/image" Target="../media/image207.png"/><Relationship Id="rId329" Type="http://schemas.openxmlformats.org/officeDocument/2006/relationships/image" Target="../media/image235.png"/><Relationship Id="rId68" Type="http://schemas.openxmlformats.org/officeDocument/2006/relationships/customXml" Target="../ink/ink104.xml"/><Relationship Id="rId133" Type="http://schemas.openxmlformats.org/officeDocument/2006/relationships/image" Target="../media/image137.png"/><Relationship Id="rId175" Type="http://schemas.openxmlformats.org/officeDocument/2006/relationships/image" Target="../media/image158.png"/><Relationship Id="rId340" Type="http://schemas.openxmlformats.org/officeDocument/2006/relationships/customXml" Target="../ink/ink240.xml"/><Relationship Id="rId200" Type="http://schemas.openxmlformats.org/officeDocument/2006/relationships/customXml" Target="../ink/ink170.xml"/><Relationship Id="rId382" Type="http://schemas.openxmlformats.org/officeDocument/2006/relationships/customXml" Target="../ink/ink261.xml"/><Relationship Id="rId242" Type="http://schemas.openxmlformats.org/officeDocument/2006/relationships/customXml" Target="../ink/ink191.xml"/><Relationship Id="rId284" Type="http://schemas.openxmlformats.org/officeDocument/2006/relationships/customXml" Target="../ink/ink212.xml"/><Relationship Id="rId37" Type="http://schemas.openxmlformats.org/officeDocument/2006/relationships/image" Target="../media/image89.png"/><Relationship Id="rId79" Type="http://schemas.openxmlformats.org/officeDocument/2006/relationships/image" Target="../media/image110.png"/><Relationship Id="rId102" Type="http://schemas.openxmlformats.org/officeDocument/2006/relationships/customXml" Target="../ink/ink121.xml"/><Relationship Id="rId144" Type="http://schemas.openxmlformats.org/officeDocument/2006/relationships/customXml" Target="../ink/ink142.xml"/><Relationship Id="rId90" Type="http://schemas.openxmlformats.org/officeDocument/2006/relationships/customXml" Target="../ink/ink115.xml"/><Relationship Id="rId186" Type="http://schemas.openxmlformats.org/officeDocument/2006/relationships/customXml" Target="../ink/ink163.xml"/><Relationship Id="rId351" Type="http://schemas.openxmlformats.org/officeDocument/2006/relationships/image" Target="../media/image246.png"/><Relationship Id="rId393" Type="http://schemas.openxmlformats.org/officeDocument/2006/relationships/image" Target="../media/image267.png"/><Relationship Id="rId407" Type="http://schemas.openxmlformats.org/officeDocument/2006/relationships/image" Target="../media/image274.png"/><Relationship Id="rId211" Type="http://schemas.openxmlformats.org/officeDocument/2006/relationships/image" Target="../media/image176.png"/><Relationship Id="rId253" Type="http://schemas.openxmlformats.org/officeDocument/2006/relationships/image" Target="../media/image197.png"/><Relationship Id="rId295" Type="http://schemas.openxmlformats.org/officeDocument/2006/relationships/image" Target="../media/image218.png"/><Relationship Id="rId309" Type="http://schemas.openxmlformats.org/officeDocument/2006/relationships/image" Target="../media/image225.png"/><Relationship Id="rId48" Type="http://schemas.openxmlformats.org/officeDocument/2006/relationships/customXml" Target="../ink/ink94.xml"/><Relationship Id="rId113" Type="http://schemas.openxmlformats.org/officeDocument/2006/relationships/image" Target="../media/image127.png"/><Relationship Id="rId320" Type="http://schemas.openxmlformats.org/officeDocument/2006/relationships/customXml" Target="../ink/ink230.xml"/></Relationships>
</file>

<file path=ppt/slides/_rels/slide16.xml.rels><?xml version="1.0" encoding="UTF-8" standalone="yes"?>
<Relationships xmlns="http://schemas.openxmlformats.org/package/2006/relationships"><Relationship Id="rId13" Type="http://schemas.openxmlformats.org/officeDocument/2006/relationships/image" Target="../media/image283.png"/><Relationship Id="rId18" Type="http://schemas.openxmlformats.org/officeDocument/2006/relationships/customXml" Target="../ink/ink285.xml"/><Relationship Id="rId26" Type="http://schemas.openxmlformats.org/officeDocument/2006/relationships/customXml" Target="../ink/ink289.xml"/><Relationship Id="rId39" Type="http://schemas.openxmlformats.org/officeDocument/2006/relationships/image" Target="../media/image296.png"/><Relationship Id="rId21" Type="http://schemas.openxmlformats.org/officeDocument/2006/relationships/image" Target="../media/image287.png"/><Relationship Id="rId34" Type="http://schemas.openxmlformats.org/officeDocument/2006/relationships/customXml" Target="../ink/ink293.xml"/><Relationship Id="rId42" Type="http://schemas.openxmlformats.org/officeDocument/2006/relationships/customXml" Target="../ink/ink297.xml"/><Relationship Id="rId47" Type="http://schemas.openxmlformats.org/officeDocument/2006/relationships/image" Target="../media/image300.png"/><Relationship Id="rId50" Type="http://schemas.openxmlformats.org/officeDocument/2006/relationships/customXml" Target="../ink/ink301.xml"/><Relationship Id="rId55" Type="http://schemas.openxmlformats.org/officeDocument/2006/relationships/image" Target="../media/image304.png"/><Relationship Id="rId7" Type="http://schemas.openxmlformats.org/officeDocument/2006/relationships/image" Target="../media/image280.png"/><Relationship Id="rId2" Type="http://schemas.openxmlformats.org/officeDocument/2006/relationships/customXml" Target="../ink/ink277.xml"/><Relationship Id="rId16" Type="http://schemas.openxmlformats.org/officeDocument/2006/relationships/customXml" Target="../ink/ink284.xml"/><Relationship Id="rId29" Type="http://schemas.openxmlformats.org/officeDocument/2006/relationships/image" Target="../media/image291.png"/><Relationship Id="rId11" Type="http://schemas.openxmlformats.org/officeDocument/2006/relationships/image" Target="../media/image282.png"/><Relationship Id="rId24" Type="http://schemas.openxmlformats.org/officeDocument/2006/relationships/customXml" Target="../ink/ink288.xml"/><Relationship Id="rId32" Type="http://schemas.openxmlformats.org/officeDocument/2006/relationships/customXml" Target="../ink/ink292.xml"/><Relationship Id="rId37" Type="http://schemas.openxmlformats.org/officeDocument/2006/relationships/image" Target="../media/image295.png"/><Relationship Id="rId40" Type="http://schemas.openxmlformats.org/officeDocument/2006/relationships/customXml" Target="../ink/ink296.xml"/><Relationship Id="rId45" Type="http://schemas.openxmlformats.org/officeDocument/2006/relationships/image" Target="../media/image299.png"/><Relationship Id="rId53" Type="http://schemas.openxmlformats.org/officeDocument/2006/relationships/image" Target="../media/image303.png"/><Relationship Id="rId58" Type="http://schemas.openxmlformats.org/officeDocument/2006/relationships/customXml" Target="../ink/ink305.xml"/><Relationship Id="rId5" Type="http://schemas.openxmlformats.org/officeDocument/2006/relationships/image" Target="../media/image279.png"/><Relationship Id="rId19" Type="http://schemas.openxmlformats.org/officeDocument/2006/relationships/image" Target="../media/image286.png"/><Relationship Id="rId4" Type="http://schemas.openxmlformats.org/officeDocument/2006/relationships/customXml" Target="../ink/ink278.xml"/><Relationship Id="rId9" Type="http://schemas.openxmlformats.org/officeDocument/2006/relationships/image" Target="../media/image281.png"/><Relationship Id="rId14" Type="http://schemas.openxmlformats.org/officeDocument/2006/relationships/customXml" Target="../ink/ink283.xml"/><Relationship Id="rId22" Type="http://schemas.openxmlformats.org/officeDocument/2006/relationships/customXml" Target="../ink/ink287.xml"/><Relationship Id="rId27" Type="http://schemas.openxmlformats.org/officeDocument/2006/relationships/image" Target="../media/image290.png"/><Relationship Id="rId30" Type="http://schemas.openxmlformats.org/officeDocument/2006/relationships/customXml" Target="../ink/ink291.xml"/><Relationship Id="rId35" Type="http://schemas.openxmlformats.org/officeDocument/2006/relationships/image" Target="../media/image294.png"/><Relationship Id="rId43" Type="http://schemas.openxmlformats.org/officeDocument/2006/relationships/image" Target="../media/image298.png"/><Relationship Id="rId48" Type="http://schemas.openxmlformats.org/officeDocument/2006/relationships/customXml" Target="../ink/ink300.xml"/><Relationship Id="rId56" Type="http://schemas.openxmlformats.org/officeDocument/2006/relationships/customXml" Target="../ink/ink304.xml"/><Relationship Id="rId8" Type="http://schemas.openxmlformats.org/officeDocument/2006/relationships/customXml" Target="../ink/ink280.xml"/><Relationship Id="rId51" Type="http://schemas.openxmlformats.org/officeDocument/2006/relationships/image" Target="../media/image302.png"/><Relationship Id="rId3" Type="http://schemas.openxmlformats.org/officeDocument/2006/relationships/image" Target="../media/image278.png"/><Relationship Id="rId12" Type="http://schemas.openxmlformats.org/officeDocument/2006/relationships/customXml" Target="../ink/ink282.xml"/><Relationship Id="rId17" Type="http://schemas.openxmlformats.org/officeDocument/2006/relationships/image" Target="../media/image285.png"/><Relationship Id="rId25" Type="http://schemas.openxmlformats.org/officeDocument/2006/relationships/image" Target="../media/image289.png"/><Relationship Id="rId33" Type="http://schemas.openxmlformats.org/officeDocument/2006/relationships/image" Target="../media/image293.png"/><Relationship Id="rId38" Type="http://schemas.openxmlformats.org/officeDocument/2006/relationships/customXml" Target="../ink/ink295.xml"/><Relationship Id="rId46" Type="http://schemas.openxmlformats.org/officeDocument/2006/relationships/customXml" Target="../ink/ink299.xml"/><Relationship Id="rId59" Type="http://schemas.openxmlformats.org/officeDocument/2006/relationships/image" Target="../media/image306.png"/><Relationship Id="rId20" Type="http://schemas.openxmlformats.org/officeDocument/2006/relationships/customXml" Target="../ink/ink286.xml"/><Relationship Id="rId41" Type="http://schemas.openxmlformats.org/officeDocument/2006/relationships/image" Target="../media/image297.png"/><Relationship Id="rId54" Type="http://schemas.openxmlformats.org/officeDocument/2006/relationships/customXml" Target="../ink/ink303.xml"/><Relationship Id="rId1" Type="http://schemas.openxmlformats.org/officeDocument/2006/relationships/slideLayout" Target="../slideLayouts/slideLayout2.xml"/><Relationship Id="rId6" Type="http://schemas.openxmlformats.org/officeDocument/2006/relationships/customXml" Target="../ink/ink279.xml"/><Relationship Id="rId15" Type="http://schemas.openxmlformats.org/officeDocument/2006/relationships/image" Target="../media/image284.png"/><Relationship Id="rId23" Type="http://schemas.openxmlformats.org/officeDocument/2006/relationships/image" Target="../media/image288.png"/><Relationship Id="rId28" Type="http://schemas.openxmlformats.org/officeDocument/2006/relationships/customXml" Target="../ink/ink290.xml"/><Relationship Id="rId36" Type="http://schemas.openxmlformats.org/officeDocument/2006/relationships/customXml" Target="../ink/ink294.xml"/><Relationship Id="rId49" Type="http://schemas.openxmlformats.org/officeDocument/2006/relationships/image" Target="../media/image301.png"/><Relationship Id="rId57" Type="http://schemas.openxmlformats.org/officeDocument/2006/relationships/image" Target="../media/image305.png"/><Relationship Id="rId10" Type="http://schemas.openxmlformats.org/officeDocument/2006/relationships/customXml" Target="../ink/ink281.xml"/><Relationship Id="rId31" Type="http://schemas.openxmlformats.org/officeDocument/2006/relationships/image" Target="../media/image292.png"/><Relationship Id="rId44" Type="http://schemas.openxmlformats.org/officeDocument/2006/relationships/customXml" Target="../ink/ink298.xml"/><Relationship Id="rId52" Type="http://schemas.openxmlformats.org/officeDocument/2006/relationships/customXml" Target="../ink/ink302.xml"/></Relationships>
</file>

<file path=ppt/slides/_rels/slide17.xml.rels><?xml version="1.0" encoding="UTF-8" standalone="yes"?>
<Relationships xmlns="http://schemas.openxmlformats.org/package/2006/relationships"><Relationship Id="rId117" Type="http://schemas.openxmlformats.org/officeDocument/2006/relationships/image" Target="../media/image363.png"/><Relationship Id="rId299" Type="http://schemas.openxmlformats.org/officeDocument/2006/relationships/image" Target="../media/image453.png"/><Relationship Id="rId21" Type="http://schemas.openxmlformats.org/officeDocument/2006/relationships/image" Target="../media/image316.png"/><Relationship Id="rId63" Type="http://schemas.openxmlformats.org/officeDocument/2006/relationships/image" Target="../media/image337.png"/><Relationship Id="rId159" Type="http://schemas.openxmlformats.org/officeDocument/2006/relationships/image" Target="../media/image384.png"/><Relationship Id="rId324" Type="http://schemas.openxmlformats.org/officeDocument/2006/relationships/customXml" Target="../ink/ink467.xml"/><Relationship Id="rId170" Type="http://schemas.openxmlformats.org/officeDocument/2006/relationships/customXml" Target="../ink/ink390.xml"/><Relationship Id="rId226" Type="http://schemas.openxmlformats.org/officeDocument/2006/relationships/customXml" Target="../ink/ink418.xml"/><Relationship Id="rId268" Type="http://schemas.openxmlformats.org/officeDocument/2006/relationships/customXml" Target="../ink/ink439.xml"/><Relationship Id="rId32" Type="http://schemas.openxmlformats.org/officeDocument/2006/relationships/customXml" Target="../ink/ink321.xml"/><Relationship Id="rId74" Type="http://schemas.openxmlformats.org/officeDocument/2006/relationships/customXml" Target="../ink/ink342.xml"/><Relationship Id="rId128" Type="http://schemas.openxmlformats.org/officeDocument/2006/relationships/customXml" Target="../ink/ink369.xml"/><Relationship Id="rId335" Type="http://schemas.openxmlformats.org/officeDocument/2006/relationships/image" Target="../media/image471.png"/><Relationship Id="rId5" Type="http://schemas.openxmlformats.org/officeDocument/2006/relationships/image" Target="../media/image308.png"/><Relationship Id="rId181" Type="http://schemas.openxmlformats.org/officeDocument/2006/relationships/image" Target="../media/image395.png"/><Relationship Id="rId237" Type="http://schemas.openxmlformats.org/officeDocument/2006/relationships/image" Target="../media/image422.png"/><Relationship Id="rId279" Type="http://schemas.openxmlformats.org/officeDocument/2006/relationships/image" Target="../media/image443.png"/><Relationship Id="rId43" Type="http://schemas.openxmlformats.org/officeDocument/2006/relationships/image" Target="../media/image327.png"/><Relationship Id="rId139" Type="http://schemas.openxmlformats.org/officeDocument/2006/relationships/image" Target="../media/image374.png"/><Relationship Id="rId290" Type="http://schemas.openxmlformats.org/officeDocument/2006/relationships/customXml" Target="../ink/ink450.xml"/><Relationship Id="rId304" Type="http://schemas.openxmlformats.org/officeDocument/2006/relationships/customXml" Target="../ink/ink457.xml"/><Relationship Id="rId85" Type="http://schemas.openxmlformats.org/officeDocument/2006/relationships/image" Target="../media/image348.png"/><Relationship Id="rId150" Type="http://schemas.openxmlformats.org/officeDocument/2006/relationships/customXml" Target="../ink/ink380.xml"/><Relationship Id="rId192" Type="http://schemas.openxmlformats.org/officeDocument/2006/relationships/customXml" Target="../ink/ink401.xml"/><Relationship Id="rId206" Type="http://schemas.openxmlformats.org/officeDocument/2006/relationships/customXml" Target="../ink/ink408.xml"/><Relationship Id="rId248" Type="http://schemas.openxmlformats.org/officeDocument/2006/relationships/customXml" Target="../ink/ink429.xml"/><Relationship Id="rId12" Type="http://schemas.openxmlformats.org/officeDocument/2006/relationships/customXml" Target="../ink/ink311.xml"/><Relationship Id="rId108" Type="http://schemas.openxmlformats.org/officeDocument/2006/relationships/customXml" Target="../ink/ink359.xml"/><Relationship Id="rId315" Type="http://schemas.openxmlformats.org/officeDocument/2006/relationships/image" Target="../media/image461.png"/><Relationship Id="rId54" Type="http://schemas.openxmlformats.org/officeDocument/2006/relationships/customXml" Target="../ink/ink332.xml"/><Relationship Id="rId96" Type="http://schemas.openxmlformats.org/officeDocument/2006/relationships/customXml" Target="../ink/ink353.xml"/><Relationship Id="rId161" Type="http://schemas.openxmlformats.org/officeDocument/2006/relationships/image" Target="../media/image385.png"/><Relationship Id="rId217" Type="http://schemas.openxmlformats.org/officeDocument/2006/relationships/image" Target="../media/image412.png"/><Relationship Id="rId259" Type="http://schemas.openxmlformats.org/officeDocument/2006/relationships/image" Target="../media/image433.png"/><Relationship Id="rId23" Type="http://schemas.openxmlformats.org/officeDocument/2006/relationships/image" Target="../media/image317.png"/><Relationship Id="rId119" Type="http://schemas.openxmlformats.org/officeDocument/2006/relationships/image" Target="../media/image364.png"/><Relationship Id="rId270" Type="http://schemas.openxmlformats.org/officeDocument/2006/relationships/customXml" Target="../ink/ink440.xml"/><Relationship Id="rId326" Type="http://schemas.openxmlformats.org/officeDocument/2006/relationships/customXml" Target="../ink/ink468.xml"/><Relationship Id="rId65" Type="http://schemas.openxmlformats.org/officeDocument/2006/relationships/image" Target="../media/image338.png"/><Relationship Id="rId130" Type="http://schemas.openxmlformats.org/officeDocument/2006/relationships/customXml" Target="../ink/ink370.xml"/><Relationship Id="rId172" Type="http://schemas.openxmlformats.org/officeDocument/2006/relationships/customXml" Target="../ink/ink391.xml"/><Relationship Id="rId228" Type="http://schemas.openxmlformats.org/officeDocument/2006/relationships/customXml" Target="../ink/ink419.xml"/><Relationship Id="rId281" Type="http://schemas.openxmlformats.org/officeDocument/2006/relationships/image" Target="../media/image444.png"/><Relationship Id="rId337" Type="http://schemas.openxmlformats.org/officeDocument/2006/relationships/image" Target="../media/image472.png"/><Relationship Id="rId34" Type="http://schemas.openxmlformats.org/officeDocument/2006/relationships/customXml" Target="../ink/ink322.xml"/><Relationship Id="rId76" Type="http://schemas.openxmlformats.org/officeDocument/2006/relationships/customXml" Target="../ink/ink343.xml"/><Relationship Id="rId141" Type="http://schemas.openxmlformats.org/officeDocument/2006/relationships/image" Target="../media/image375.png"/><Relationship Id="rId7" Type="http://schemas.openxmlformats.org/officeDocument/2006/relationships/image" Target="../media/image309.png"/><Relationship Id="rId183" Type="http://schemas.openxmlformats.org/officeDocument/2006/relationships/image" Target="../media/image396.png"/><Relationship Id="rId239" Type="http://schemas.openxmlformats.org/officeDocument/2006/relationships/image" Target="../media/image423.png"/><Relationship Id="rId250" Type="http://schemas.openxmlformats.org/officeDocument/2006/relationships/customXml" Target="../ink/ink430.xml"/><Relationship Id="rId292" Type="http://schemas.openxmlformats.org/officeDocument/2006/relationships/customXml" Target="../ink/ink451.xml"/><Relationship Id="rId306" Type="http://schemas.openxmlformats.org/officeDocument/2006/relationships/customXml" Target="../ink/ink458.xml"/><Relationship Id="rId45" Type="http://schemas.openxmlformats.org/officeDocument/2006/relationships/image" Target="../media/image328.png"/><Relationship Id="rId87" Type="http://schemas.openxmlformats.org/officeDocument/2006/relationships/image" Target="../media/image349.png"/><Relationship Id="rId110" Type="http://schemas.openxmlformats.org/officeDocument/2006/relationships/customXml" Target="../ink/ink360.xml"/><Relationship Id="rId152" Type="http://schemas.openxmlformats.org/officeDocument/2006/relationships/customXml" Target="../ink/ink381.xml"/><Relationship Id="rId194" Type="http://schemas.openxmlformats.org/officeDocument/2006/relationships/customXml" Target="../ink/ink402.xml"/><Relationship Id="rId208" Type="http://schemas.openxmlformats.org/officeDocument/2006/relationships/customXml" Target="../ink/ink409.xml"/><Relationship Id="rId240" Type="http://schemas.openxmlformats.org/officeDocument/2006/relationships/customXml" Target="../ink/ink425.xml"/><Relationship Id="rId261" Type="http://schemas.openxmlformats.org/officeDocument/2006/relationships/image" Target="../media/image434.png"/><Relationship Id="rId14" Type="http://schemas.openxmlformats.org/officeDocument/2006/relationships/customXml" Target="../ink/ink312.xml"/><Relationship Id="rId35" Type="http://schemas.openxmlformats.org/officeDocument/2006/relationships/image" Target="../media/image323.png"/><Relationship Id="rId56" Type="http://schemas.openxmlformats.org/officeDocument/2006/relationships/customXml" Target="../ink/ink333.xml"/><Relationship Id="rId77" Type="http://schemas.openxmlformats.org/officeDocument/2006/relationships/image" Target="../media/image344.png"/><Relationship Id="rId100" Type="http://schemas.openxmlformats.org/officeDocument/2006/relationships/customXml" Target="../ink/ink355.xml"/><Relationship Id="rId282" Type="http://schemas.openxmlformats.org/officeDocument/2006/relationships/customXml" Target="../ink/ink446.xml"/><Relationship Id="rId317" Type="http://schemas.openxmlformats.org/officeDocument/2006/relationships/image" Target="../media/image462.png"/><Relationship Id="rId338" Type="http://schemas.openxmlformats.org/officeDocument/2006/relationships/customXml" Target="../ink/ink474.xml"/><Relationship Id="rId8" Type="http://schemas.openxmlformats.org/officeDocument/2006/relationships/customXml" Target="../ink/ink309.xml"/><Relationship Id="rId98" Type="http://schemas.openxmlformats.org/officeDocument/2006/relationships/customXml" Target="../ink/ink354.xml"/><Relationship Id="rId121" Type="http://schemas.openxmlformats.org/officeDocument/2006/relationships/image" Target="../media/image365.png"/><Relationship Id="rId142" Type="http://schemas.openxmlformats.org/officeDocument/2006/relationships/customXml" Target="../ink/ink376.xml"/><Relationship Id="rId163" Type="http://schemas.openxmlformats.org/officeDocument/2006/relationships/image" Target="../media/image386.png"/><Relationship Id="rId184" Type="http://schemas.openxmlformats.org/officeDocument/2006/relationships/customXml" Target="../ink/ink397.xml"/><Relationship Id="rId219" Type="http://schemas.openxmlformats.org/officeDocument/2006/relationships/image" Target="../media/image413.png"/><Relationship Id="rId230" Type="http://schemas.openxmlformats.org/officeDocument/2006/relationships/customXml" Target="../ink/ink420.xml"/><Relationship Id="rId251" Type="http://schemas.openxmlformats.org/officeDocument/2006/relationships/image" Target="../media/image429.png"/><Relationship Id="rId25" Type="http://schemas.openxmlformats.org/officeDocument/2006/relationships/image" Target="../media/image318.png"/><Relationship Id="rId46" Type="http://schemas.openxmlformats.org/officeDocument/2006/relationships/customXml" Target="../ink/ink328.xml"/><Relationship Id="rId67" Type="http://schemas.openxmlformats.org/officeDocument/2006/relationships/image" Target="../media/image339.png"/><Relationship Id="rId272" Type="http://schemas.openxmlformats.org/officeDocument/2006/relationships/customXml" Target="../ink/ink441.xml"/><Relationship Id="rId293" Type="http://schemas.openxmlformats.org/officeDocument/2006/relationships/image" Target="../media/image450.png"/><Relationship Id="rId307" Type="http://schemas.openxmlformats.org/officeDocument/2006/relationships/image" Target="../media/image457.png"/><Relationship Id="rId328" Type="http://schemas.openxmlformats.org/officeDocument/2006/relationships/customXml" Target="../ink/ink469.xml"/><Relationship Id="rId88" Type="http://schemas.openxmlformats.org/officeDocument/2006/relationships/customXml" Target="../ink/ink349.xml"/><Relationship Id="rId111" Type="http://schemas.openxmlformats.org/officeDocument/2006/relationships/image" Target="../media/image360.png"/><Relationship Id="rId132" Type="http://schemas.openxmlformats.org/officeDocument/2006/relationships/customXml" Target="../ink/ink371.xml"/><Relationship Id="rId153" Type="http://schemas.openxmlformats.org/officeDocument/2006/relationships/image" Target="../media/image381.png"/><Relationship Id="rId174" Type="http://schemas.openxmlformats.org/officeDocument/2006/relationships/customXml" Target="../ink/ink392.xml"/><Relationship Id="rId195" Type="http://schemas.openxmlformats.org/officeDocument/2006/relationships/image" Target="../media/image401.png"/><Relationship Id="rId209" Type="http://schemas.openxmlformats.org/officeDocument/2006/relationships/image" Target="../media/image408.png"/><Relationship Id="rId220" Type="http://schemas.openxmlformats.org/officeDocument/2006/relationships/customXml" Target="../ink/ink415.xml"/><Relationship Id="rId241" Type="http://schemas.openxmlformats.org/officeDocument/2006/relationships/image" Target="../media/image424.png"/><Relationship Id="rId15" Type="http://schemas.openxmlformats.org/officeDocument/2006/relationships/image" Target="../media/image313.png"/><Relationship Id="rId36" Type="http://schemas.openxmlformats.org/officeDocument/2006/relationships/customXml" Target="../ink/ink323.xml"/><Relationship Id="rId57" Type="http://schemas.openxmlformats.org/officeDocument/2006/relationships/image" Target="../media/image334.png"/><Relationship Id="rId262" Type="http://schemas.openxmlformats.org/officeDocument/2006/relationships/customXml" Target="../ink/ink436.xml"/><Relationship Id="rId283" Type="http://schemas.openxmlformats.org/officeDocument/2006/relationships/image" Target="../media/image445.png"/><Relationship Id="rId318" Type="http://schemas.openxmlformats.org/officeDocument/2006/relationships/customXml" Target="../ink/ink464.xml"/><Relationship Id="rId339" Type="http://schemas.openxmlformats.org/officeDocument/2006/relationships/image" Target="../media/image473.png"/><Relationship Id="rId78" Type="http://schemas.openxmlformats.org/officeDocument/2006/relationships/customXml" Target="../ink/ink344.xml"/><Relationship Id="rId99" Type="http://schemas.openxmlformats.org/officeDocument/2006/relationships/image" Target="../media/image355.png"/><Relationship Id="rId101" Type="http://schemas.openxmlformats.org/officeDocument/2006/relationships/image" Target="../media/image356.png"/><Relationship Id="rId122" Type="http://schemas.openxmlformats.org/officeDocument/2006/relationships/customXml" Target="../ink/ink366.xml"/><Relationship Id="rId143" Type="http://schemas.openxmlformats.org/officeDocument/2006/relationships/image" Target="../media/image376.png"/><Relationship Id="rId164" Type="http://schemas.openxmlformats.org/officeDocument/2006/relationships/customXml" Target="../ink/ink387.xml"/><Relationship Id="rId185" Type="http://schemas.openxmlformats.org/officeDocument/2006/relationships/image" Target="../media/image397.png"/><Relationship Id="rId9" Type="http://schemas.openxmlformats.org/officeDocument/2006/relationships/image" Target="../media/image310.png"/><Relationship Id="rId210" Type="http://schemas.openxmlformats.org/officeDocument/2006/relationships/customXml" Target="../ink/ink410.xml"/><Relationship Id="rId26" Type="http://schemas.openxmlformats.org/officeDocument/2006/relationships/customXml" Target="../ink/ink318.xml"/><Relationship Id="rId231" Type="http://schemas.openxmlformats.org/officeDocument/2006/relationships/image" Target="../media/image419.png"/><Relationship Id="rId252" Type="http://schemas.openxmlformats.org/officeDocument/2006/relationships/customXml" Target="../ink/ink431.xml"/><Relationship Id="rId273" Type="http://schemas.openxmlformats.org/officeDocument/2006/relationships/image" Target="../media/image440.png"/><Relationship Id="rId294" Type="http://schemas.openxmlformats.org/officeDocument/2006/relationships/customXml" Target="../ink/ink452.xml"/><Relationship Id="rId308" Type="http://schemas.openxmlformats.org/officeDocument/2006/relationships/customXml" Target="../ink/ink459.xml"/><Relationship Id="rId329" Type="http://schemas.openxmlformats.org/officeDocument/2006/relationships/image" Target="../media/image468.png"/><Relationship Id="rId47" Type="http://schemas.openxmlformats.org/officeDocument/2006/relationships/image" Target="../media/image329.png"/><Relationship Id="rId68" Type="http://schemas.openxmlformats.org/officeDocument/2006/relationships/customXml" Target="../ink/ink339.xml"/><Relationship Id="rId89" Type="http://schemas.openxmlformats.org/officeDocument/2006/relationships/image" Target="../media/image350.png"/><Relationship Id="rId112" Type="http://schemas.openxmlformats.org/officeDocument/2006/relationships/customXml" Target="../ink/ink361.xml"/><Relationship Id="rId133" Type="http://schemas.openxmlformats.org/officeDocument/2006/relationships/image" Target="../media/image371.png"/><Relationship Id="rId154" Type="http://schemas.openxmlformats.org/officeDocument/2006/relationships/customXml" Target="../ink/ink382.xml"/><Relationship Id="rId175" Type="http://schemas.openxmlformats.org/officeDocument/2006/relationships/image" Target="../media/image392.png"/><Relationship Id="rId340" Type="http://schemas.openxmlformats.org/officeDocument/2006/relationships/customXml" Target="../ink/ink475.xml"/><Relationship Id="rId196" Type="http://schemas.openxmlformats.org/officeDocument/2006/relationships/customXml" Target="../ink/ink403.xml"/><Relationship Id="rId200" Type="http://schemas.openxmlformats.org/officeDocument/2006/relationships/customXml" Target="../ink/ink405.xml"/><Relationship Id="rId16" Type="http://schemas.openxmlformats.org/officeDocument/2006/relationships/customXml" Target="../ink/ink313.xml"/><Relationship Id="rId221" Type="http://schemas.openxmlformats.org/officeDocument/2006/relationships/image" Target="../media/image414.png"/><Relationship Id="rId242" Type="http://schemas.openxmlformats.org/officeDocument/2006/relationships/customXml" Target="../ink/ink426.xml"/><Relationship Id="rId263" Type="http://schemas.openxmlformats.org/officeDocument/2006/relationships/image" Target="../media/image435.png"/><Relationship Id="rId284" Type="http://schemas.openxmlformats.org/officeDocument/2006/relationships/customXml" Target="../ink/ink447.xml"/><Relationship Id="rId319" Type="http://schemas.openxmlformats.org/officeDocument/2006/relationships/image" Target="../media/image463.png"/><Relationship Id="rId37" Type="http://schemas.openxmlformats.org/officeDocument/2006/relationships/image" Target="../media/image324.png"/><Relationship Id="rId58" Type="http://schemas.openxmlformats.org/officeDocument/2006/relationships/customXml" Target="../ink/ink334.xml"/><Relationship Id="rId79" Type="http://schemas.openxmlformats.org/officeDocument/2006/relationships/image" Target="../media/image345.png"/><Relationship Id="rId102" Type="http://schemas.openxmlformats.org/officeDocument/2006/relationships/customXml" Target="../ink/ink356.xml"/><Relationship Id="rId123" Type="http://schemas.openxmlformats.org/officeDocument/2006/relationships/image" Target="../media/image366.png"/><Relationship Id="rId144" Type="http://schemas.openxmlformats.org/officeDocument/2006/relationships/customXml" Target="../ink/ink377.xml"/><Relationship Id="rId330" Type="http://schemas.openxmlformats.org/officeDocument/2006/relationships/customXml" Target="../ink/ink470.xml"/><Relationship Id="rId90" Type="http://schemas.openxmlformats.org/officeDocument/2006/relationships/customXml" Target="../ink/ink350.xml"/><Relationship Id="rId165" Type="http://schemas.openxmlformats.org/officeDocument/2006/relationships/image" Target="../media/image387.png"/><Relationship Id="rId186" Type="http://schemas.openxmlformats.org/officeDocument/2006/relationships/customXml" Target="../ink/ink398.xml"/><Relationship Id="rId211" Type="http://schemas.openxmlformats.org/officeDocument/2006/relationships/image" Target="../media/image409.png"/><Relationship Id="rId232" Type="http://schemas.openxmlformats.org/officeDocument/2006/relationships/customXml" Target="../ink/ink421.xml"/><Relationship Id="rId253" Type="http://schemas.openxmlformats.org/officeDocument/2006/relationships/image" Target="../media/image430.png"/><Relationship Id="rId274" Type="http://schemas.openxmlformats.org/officeDocument/2006/relationships/customXml" Target="../ink/ink442.xml"/><Relationship Id="rId295" Type="http://schemas.openxmlformats.org/officeDocument/2006/relationships/image" Target="../media/image451.png"/><Relationship Id="rId309" Type="http://schemas.openxmlformats.org/officeDocument/2006/relationships/image" Target="../media/image458.png"/><Relationship Id="rId27" Type="http://schemas.openxmlformats.org/officeDocument/2006/relationships/image" Target="../media/image319.png"/><Relationship Id="rId48" Type="http://schemas.openxmlformats.org/officeDocument/2006/relationships/customXml" Target="../ink/ink329.xml"/><Relationship Id="rId69" Type="http://schemas.openxmlformats.org/officeDocument/2006/relationships/image" Target="../media/image340.png"/><Relationship Id="rId113" Type="http://schemas.openxmlformats.org/officeDocument/2006/relationships/image" Target="../media/image361.png"/><Relationship Id="rId134" Type="http://schemas.openxmlformats.org/officeDocument/2006/relationships/customXml" Target="../ink/ink372.xml"/><Relationship Id="rId320" Type="http://schemas.openxmlformats.org/officeDocument/2006/relationships/customXml" Target="../ink/ink465.xml"/><Relationship Id="rId80" Type="http://schemas.openxmlformats.org/officeDocument/2006/relationships/customXml" Target="../ink/ink345.xml"/><Relationship Id="rId155" Type="http://schemas.openxmlformats.org/officeDocument/2006/relationships/image" Target="../media/image382.png"/><Relationship Id="rId176" Type="http://schemas.openxmlformats.org/officeDocument/2006/relationships/customXml" Target="../ink/ink393.xml"/><Relationship Id="rId197" Type="http://schemas.openxmlformats.org/officeDocument/2006/relationships/image" Target="../media/image402.png"/><Relationship Id="rId341" Type="http://schemas.openxmlformats.org/officeDocument/2006/relationships/image" Target="../media/image474.png"/><Relationship Id="rId201" Type="http://schemas.openxmlformats.org/officeDocument/2006/relationships/image" Target="../media/image404.png"/><Relationship Id="rId222" Type="http://schemas.openxmlformats.org/officeDocument/2006/relationships/customXml" Target="../ink/ink416.xml"/><Relationship Id="rId243" Type="http://schemas.openxmlformats.org/officeDocument/2006/relationships/image" Target="../media/image425.png"/><Relationship Id="rId264" Type="http://schemas.openxmlformats.org/officeDocument/2006/relationships/customXml" Target="../ink/ink437.xml"/><Relationship Id="rId285" Type="http://schemas.openxmlformats.org/officeDocument/2006/relationships/image" Target="../media/image446.png"/><Relationship Id="rId17" Type="http://schemas.openxmlformats.org/officeDocument/2006/relationships/image" Target="../media/image314.png"/><Relationship Id="rId38" Type="http://schemas.openxmlformats.org/officeDocument/2006/relationships/customXml" Target="../ink/ink324.xml"/><Relationship Id="rId59" Type="http://schemas.openxmlformats.org/officeDocument/2006/relationships/image" Target="../media/image335.png"/><Relationship Id="rId103" Type="http://schemas.openxmlformats.org/officeDocument/2006/relationships/image" Target="../media/image357.png"/><Relationship Id="rId124" Type="http://schemas.openxmlformats.org/officeDocument/2006/relationships/customXml" Target="../ink/ink367.xml"/><Relationship Id="rId310" Type="http://schemas.openxmlformats.org/officeDocument/2006/relationships/customXml" Target="../ink/ink460.xml"/><Relationship Id="rId70" Type="http://schemas.openxmlformats.org/officeDocument/2006/relationships/customXml" Target="../ink/ink340.xml"/><Relationship Id="rId91" Type="http://schemas.openxmlformats.org/officeDocument/2006/relationships/image" Target="../media/image351.png"/><Relationship Id="rId145" Type="http://schemas.openxmlformats.org/officeDocument/2006/relationships/image" Target="../media/image377.png"/><Relationship Id="rId166" Type="http://schemas.openxmlformats.org/officeDocument/2006/relationships/customXml" Target="../ink/ink388.xml"/><Relationship Id="rId187" Type="http://schemas.openxmlformats.org/officeDocument/2006/relationships/image" Target="../media/image398.png"/><Relationship Id="rId331" Type="http://schemas.openxmlformats.org/officeDocument/2006/relationships/image" Target="../media/image469.png"/><Relationship Id="rId1" Type="http://schemas.openxmlformats.org/officeDocument/2006/relationships/slideLayout" Target="../slideLayouts/slideLayout6.xml"/><Relationship Id="rId212" Type="http://schemas.openxmlformats.org/officeDocument/2006/relationships/customXml" Target="../ink/ink411.xml"/><Relationship Id="rId233" Type="http://schemas.openxmlformats.org/officeDocument/2006/relationships/image" Target="../media/image420.png"/><Relationship Id="rId254" Type="http://schemas.openxmlformats.org/officeDocument/2006/relationships/customXml" Target="../ink/ink432.xml"/><Relationship Id="rId28" Type="http://schemas.openxmlformats.org/officeDocument/2006/relationships/customXml" Target="../ink/ink319.xml"/><Relationship Id="rId49" Type="http://schemas.openxmlformats.org/officeDocument/2006/relationships/image" Target="../media/image330.png"/><Relationship Id="rId114" Type="http://schemas.openxmlformats.org/officeDocument/2006/relationships/customXml" Target="../ink/ink362.xml"/><Relationship Id="rId275" Type="http://schemas.openxmlformats.org/officeDocument/2006/relationships/image" Target="../media/image441.png"/><Relationship Id="rId296" Type="http://schemas.openxmlformats.org/officeDocument/2006/relationships/customXml" Target="../ink/ink453.xml"/><Relationship Id="rId300" Type="http://schemas.openxmlformats.org/officeDocument/2006/relationships/customXml" Target="../ink/ink455.xml"/><Relationship Id="rId60" Type="http://schemas.openxmlformats.org/officeDocument/2006/relationships/customXml" Target="../ink/ink335.xml"/><Relationship Id="rId81" Type="http://schemas.openxmlformats.org/officeDocument/2006/relationships/image" Target="../media/image346.png"/><Relationship Id="rId135" Type="http://schemas.openxmlformats.org/officeDocument/2006/relationships/image" Target="../media/image372.png"/><Relationship Id="rId156" Type="http://schemas.openxmlformats.org/officeDocument/2006/relationships/customXml" Target="../ink/ink383.xml"/><Relationship Id="rId177" Type="http://schemas.openxmlformats.org/officeDocument/2006/relationships/image" Target="../media/image393.png"/><Relationship Id="rId198" Type="http://schemas.openxmlformats.org/officeDocument/2006/relationships/customXml" Target="../ink/ink404.xml"/><Relationship Id="rId321" Type="http://schemas.openxmlformats.org/officeDocument/2006/relationships/image" Target="../media/image464.png"/><Relationship Id="rId342" Type="http://schemas.openxmlformats.org/officeDocument/2006/relationships/customXml" Target="../ink/ink476.xml"/><Relationship Id="rId202" Type="http://schemas.openxmlformats.org/officeDocument/2006/relationships/customXml" Target="../ink/ink406.xml"/><Relationship Id="rId223" Type="http://schemas.openxmlformats.org/officeDocument/2006/relationships/image" Target="../media/image415.png"/><Relationship Id="rId244" Type="http://schemas.openxmlformats.org/officeDocument/2006/relationships/customXml" Target="../ink/ink427.xml"/><Relationship Id="rId18" Type="http://schemas.openxmlformats.org/officeDocument/2006/relationships/customXml" Target="../ink/ink314.xml"/><Relationship Id="rId39" Type="http://schemas.openxmlformats.org/officeDocument/2006/relationships/image" Target="../media/image325.png"/><Relationship Id="rId265" Type="http://schemas.openxmlformats.org/officeDocument/2006/relationships/image" Target="../media/image436.png"/><Relationship Id="rId286" Type="http://schemas.openxmlformats.org/officeDocument/2006/relationships/customXml" Target="../ink/ink448.xml"/><Relationship Id="rId50" Type="http://schemas.openxmlformats.org/officeDocument/2006/relationships/customXml" Target="../ink/ink330.xml"/><Relationship Id="rId104" Type="http://schemas.openxmlformats.org/officeDocument/2006/relationships/customXml" Target="../ink/ink357.xml"/><Relationship Id="rId125" Type="http://schemas.openxmlformats.org/officeDocument/2006/relationships/image" Target="../media/image367.png"/><Relationship Id="rId146" Type="http://schemas.openxmlformats.org/officeDocument/2006/relationships/customXml" Target="../ink/ink378.xml"/><Relationship Id="rId167" Type="http://schemas.openxmlformats.org/officeDocument/2006/relationships/image" Target="../media/image388.png"/><Relationship Id="rId188" Type="http://schemas.openxmlformats.org/officeDocument/2006/relationships/customXml" Target="../ink/ink399.xml"/><Relationship Id="rId311" Type="http://schemas.openxmlformats.org/officeDocument/2006/relationships/image" Target="../media/image459.png"/><Relationship Id="rId332" Type="http://schemas.openxmlformats.org/officeDocument/2006/relationships/customXml" Target="../ink/ink471.xml"/><Relationship Id="rId71" Type="http://schemas.openxmlformats.org/officeDocument/2006/relationships/image" Target="../media/image341.png"/><Relationship Id="rId92" Type="http://schemas.openxmlformats.org/officeDocument/2006/relationships/customXml" Target="../ink/ink351.xml"/><Relationship Id="rId213" Type="http://schemas.openxmlformats.org/officeDocument/2006/relationships/image" Target="../media/image410.png"/><Relationship Id="rId234" Type="http://schemas.openxmlformats.org/officeDocument/2006/relationships/customXml" Target="../ink/ink422.xml"/><Relationship Id="rId2" Type="http://schemas.openxmlformats.org/officeDocument/2006/relationships/customXml" Target="../ink/ink306.xml"/><Relationship Id="rId29" Type="http://schemas.openxmlformats.org/officeDocument/2006/relationships/image" Target="../media/image320.png"/><Relationship Id="rId255" Type="http://schemas.openxmlformats.org/officeDocument/2006/relationships/image" Target="../media/image431.png"/><Relationship Id="rId276" Type="http://schemas.openxmlformats.org/officeDocument/2006/relationships/customXml" Target="../ink/ink443.xml"/><Relationship Id="rId297" Type="http://schemas.openxmlformats.org/officeDocument/2006/relationships/image" Target="../media/image452.png"/><Relationship Id="rId40" Type="http://schemas.openxmlformats.org/officeDocument/2006/relationships/customXml" Target="../ink/ink325.xml"/><Relationship Id="rId115" Type="http://schemas.openxmlformats.org/officeDocument/2006/relationships/image" Target="../media/image362.png"/><Relationship Id="rId136" Type="http://schemas.openxmlformats.org/officeDocument/2006/relationships/customXml" Target="../ink/ink373.xml"/><Relationship Id="rId157" Type="http://schemas.openxmlformats.org/officeDocument/2006/relationships/image" Target="../media/image383.png"/><Relationship Id="rId178" Type="http://schemas.openxmlformats.org/officeDocument/2006/relationships/customXml" Target="../ink/ink394.xml"/><Relationship Id="rId301" Type="http://schemas.openxmlformats.org/officeDocument/2006/relationships/image" Target="../media/image454.png"/><Relationship Id="rId322" Type="http://schemas.openxmlformats.org/officeDocument/2006/relationships/customXml" Target="../ink/ink466.xml"/><Relationship Id="rId343" Type="http://schemas.openxmlformats.org/officeDocument/2006/relationships/image" Target="../media/image475.png"/><Relationship Id="rId61" Type="http://schemas.openxmlformats.org/officeDocument/2006/relationships/image" Target="../media/image336.png"/><Relationship Id="rId82" Type="http://schemas.openxmlformats.org/officeDocument/2006/relationships/customXml" Target="../ink/ink346.xml"/><Relationship Id="rId199" Type="http://schemas.openxmlformats.org/officeDocument/2006/relationships/image" Target="../media/image403.png"/><Relationship Id="rId203" Type="http://schemas.openxmlformats.org/officeDocument/2006/relationships/image" Target="../media/image405.png"/><Relationship Id="rId19" Type="http://schemas.openxmlformats.org/officeDocument/2006/relationships/image" Target="../media/image315.png"/><Relationship Id="rId224" Type="http://schemas.openxmlformats.org/officeDocument/2006/relationships/customXml" Target="../ink/ink417.xml"/><Relationship Id="rId245" Type="http://schemas.openxmlformats.org/officeDocument/2006/relationships/image" Target="../media/image426.png"/><Relationship Id="rId266" Type="http://schemas.openxmlformats.org/officeDocument/2006/relationships/customXml" Target="../ink/ink438.xml"/><Relationship Id="rId287" Type="http://schemas.openxmlformats.org/officeDocument/2006/relationships/image" Target="../media/image447.png"/><Relationship Id="rId30" Type="http://schemas.openxmlformats.org/officeDocument/2006/relationships/customXml" Target="../ink/ink320.xml"/><Relationship Id="rId105" Type="http://schemas.openxmlformats.org/officeDocument/2006/relationships/image" Target="../media/image358.png"/><Relationship Id="rId126" Type="http://schemas.openxmlformats.org/officeDocument/2006/relationships/customXml" Target="../ink/ink368.xml"/><Relationship Id="rId147" Type="http://schemas.openxmlformats.org/officeDocument/2006/relationships/image" Target="../media/image378.png"/><Relationship Id="rId168" Type="http://schemas.openxmlformats.org/officeDocument/2006/relationships/customXml" Target="../ink/ink389.xml"/><Relationship Id="rId312" Type="http://schemas.openxmlformats.org/officeDocument/2006/relationships/customXml" Target="../ink/ink461.xml"/><Relationship Id="rId333" Type="http://schemas.openxmlformats.org/officeDocument/2006/relationships/image" Target="../media/image470.png"/><Relationship Id="rId51" Type="http://schemas.openxmlformats.org/officeDocument/2006/relationships/image" Target="../media/image331.png"/><Relationship Id="rId72" Type="http://schemas.openxmlformats.org/officeDocument/2006/relationships/customXml" Target="../ink/ink341.xml"/><Relationship Id="rId93" Type="http://schemas.openxmlformats.org/officeDocument/2006/relationships/image" Target="../media/image352.png"/><Relationship Id="rId189" Type="http://schemas.openxmlformats.org/officeDocument/2006/relationships/image" Target="../media/image159.png"/><Relationship Id="rId3" Type="http://schemas.openxmlformats.org/officeDocument/2006/relationships/image" Target="../media/image307.png"/><Relationship Id="rId214" Type="http://schemas.openxmlformats.org/officeDocument/2006/relationships/customXml" Target="../ink/ink412.xml"/><Relationship Id="rId235" Type="http://schemas.openxmlformats.org/officeDocument/2006/relationships/image" Target="../media/image421.png"/><Relationship Id="rId256" Type="http://schemas.openxmlformats.org/officeDocument/2006/relationships/customXml" Target="../ink/ink433.xml"/><Relationship Id="rId277" Type="http://schemas.openxmlformats.org/officeDocument/2006/relationships/image" Target="../media/image442.png"/><Relationship Id="rId298" Type="http://schemas.openxmlformats.org/officeDocument/2006/relationships/customXml" Target="../ink/ink454.xml"/><Relationship Id="rId116" Type="http://schemas.openxmlformats.org/officeDocument/2006/relationships/customXml" Target="../ink/ink363.xml"/><Relationship Id="rId137" Type="http://schemas.openxmlformats.org/officeDocument/2006/relationships/image" Target="../media/image373.png"/><Relationship Id="rId158" Type="http://schemas.openxmlformats.org/officeDocument/2006/relationships/customXml" Target="../ink/ink384.xml"/><Relationship Id="rId302" Type="http://schemas.openxmlformats.org/officeDocument/2006/relationships/customXml" Target="../ink/ink456.xml"/><Relationship Id="rId323" Type="http://schemas.openxmlformats.org/officeDocument/2006/relationships/image" Target="../media/image465.png"/><Relationship Id="rId20" Type="http://schemas.openxmlformats.org/officeDocument/2006/relationships/customXml" Target="../ink/ink315.xml"/><Relationship Id="rId41" Type="http://schemas.openxmlformats.org/officeDocument/2006/relationships/image" Target="../media/image326.png"/><Relationship Id="rId62" Type="http://schemas.openxmlformats.org/officeDocument/2006/relationships/customXml" Target="../ink/ink336.xml"/><Relationship Id="rId83" Type="http://schemas.openxmlformats.org/officeDocument/2006/relationships/image" Target="../media/image347.png"/><Relationship Id="rId179" Type="http://schemas.openxmlformats.org/officeDocument/2006/relationships/image" Target="../media/image394.png"/><Relationship Id="rId190" Type="http://schemas.openxmlformats.org/officeDocument/2006/relationships/customXml" Target="../ink/ink400.xml"/><Relationship Id="rId204" Type="http://schemas.openxmlformats.org/officeDocument/2006/relationships/customXml" Target="../ink/ink407.xml"/><Relationship Id="rId225" Type="http://schemas.openxmlformats.org/officeDocument/2006/relationships/image" Target="../media/image416.png"/><Relationship Id="rId246" Type="http://schemas.openxmlformats.org/officeDocument/2006/relationships/customXml" Target="../ink/ink428.xml"/><Relationship Id="rId267" Type="http://schemas.openxmlformats.org/officeDocument/2006/relationships/image" Target="../media/image437.png"/><Relationship Id="rId288" Type="http://schemas.openxmlformats.org/officeDocument/2006/relationships/customXml" Target="../ink/ink449.xml"/><Relationship Id="rId106" Type="http://schemas.openxmlformats.org/officeDocument/2006/relationships/customXml" Target="../ink/ink358.xml"/><Relationship Id="rId127" Type="http://schemas.openxmlformats.org/officeDocument/2006/relationships/image" Target="../media/image368.png"/><Relationship Id="rId313" Type="http://schemas.openxmlformats.org/officeDocument/2006/relationships/image" Target="../media/image460.png"/><Relationship Id="rId10" Type="http://schemas.openxmlformats.org/officeDocument/2006/relationships/customXml" Target="../ink/ink310.xml"/><Relationship Id="rId31" Type="http://schemas.openxmlformats.org/officeDocument/2006/relationships/image" Target="../media/image321.png"/><Relationship Id="rId52" Type="http://schemas.openxmlformats.org/officeDocument/2006/relationships/customXml" Target="../ink/ink331.xml"/><Relationship Id="rId73" Type="http://schemas.openxmlformats.org/officeDocument/2006/relationships/image" Target="../media/image342.png"/><Relationship Id="rId94" Type="http://schemas.openxmlformats.org/officeDocument/2006/relationships/customXml" Target="../ink/ink352.xml"/><Relationship Id="rId148" Type="http://schemas.openxmlformats.org/officeDocument/2006/relationships/customXml" Target="../ink/ink379.xml"/><Relationship Id="rId169" Type="http://schemas.openxmlformats.org/officeDocument/2006/relationships/image" Target="../media/image389.png"/><Relationship Id="rId334" Type="http://schemas.openxmlformats.org/officeDocument/2006/relationships/customXml" Target="../ink/ink472.xml"/><Relationship Id="rId4" Type="http://schemas.openxmlformats.org/officeDocument/2006/relationships/customXml" Target="../ink/ink307.xml"/><Relationship Id="rId180" Type="http://schemas.openxmlformats.org/officeDocument/2006/relationships/customXml" Target="../ink/ink395.xml"/><Relationship Id="rId215" Type="http://schemas.openxmlformats.org/officeDocument/2006/relationships/image" Target="../media/image411.png"/><Relationship Id="rId236" Type="http://schemas.openxmlformats.org/officeDocument/2006/relationships/customXml" Target="../ink/ink423.xml"/><Relationship Id="rId257" Type="http://schemas.openxmlformats.org/officeDocument/2006/relationships/image" Target="../media/image432.png"/><Relationship Id="rId278" Type="http://schemas.openxmlformats.org/officeDocument/2006/relationships/customXml" Target="../ink/ink444.xml"/><Relationship Id="rId303" Type="http://schemas.openxmlformats.org/officeDocument/2006/relationships/image" Target="../media/image455.png"/><Relationship Id="rId42" Type="http://schemas.openxmlformats.org/officeDocument/2006/relationships/customXml" Target="../ink/ink326.xml"/><Relationship Id="rId84" Type="http://schemas.openxmlformats.org/officeDocument/2006/relationships/customXml" Target="../ink/ink347.xml"/><Relationship Id="rId138" Type="http://schemas.openxmlformats.org/officeDocument/2006/relationships/customXml" Target="../ink/ink374.xml"/><Relationship Id="rId191" Type="http://schemas.openxmlformats.org/officeDocument/2006/relationships/image" Target="../media/image399.png"/><Relationship Id="rId205" Type="http://schemas.openxmlformats.org/officeDocument/2006/relationships/image" Target="../media/image406.png"/><Relationship Id="rId247" Type="http://schemas.openxmlformats.org/officeDocument/2006/relationships/image" Target="../media/image427.png"/><Relationship Id="rId107" Type="http://schemas.openxmlformats.org/officeDocument/2006/relationships/image" Target="../media/image33.png"/><Relationship Id="rId289" Type="http://schemas.openxmlformats.org/officeDocument/2006/relationships/image" Target="../media/image448.png"/><Relationship Id="rId11" Type="http://schemas.openxmlformats.org/officeDocument/2006/relationships/image" Target="../media/image311.png"/><Relationship Id="rId53" Type="http://schemas.openxmlformats.org/officeDocument/2006/relationships/image" Target="../media/image332.png"/><Relationship Id="rId149" Type="http://schemas.openxmlformats.org/officeDocument/2006/relationships/image" Target="../media/image379.png"/><Relationship Id="rId314" Type="http://schemas.openxmlformats.org/officeDocument/2006/relationships/customXml" Target="../ink/ink462.xml"/><Relationship Id="rId95" Type="http://schemas.openxmlformats.org/officeDocument/2006/relationships/image" Target="../media/image353.png"/><Relationship Id="rId160" Type="http://schemas.openxmlformats.org/officeDocument/2006/relationships/customXml" Target="../ink/ink385.xml"/><Relationship Id="rId216" Type="http://schemas.openxmlformats.org/officeDocument/2006/relationships/customXml" Target="../ink/ink413.xml"/><Relationship Id="rId258" Type="http://schemas.openxmlformats.org/officeDocument/2006/relationships/customXml" Target="../ink/ink434.xml"/><Relationship Id="rId22" Type="http://schemas.openxmlformats.org/officeDocument/2006/relationships/customXml" Target="../ink/ink316.xml"/><Relationship Id="rId64" Type="http://schemas.openxmlformats.org/officeDocument/2006/relationships/customXml" Target="../ink/ink337.xml"/><Relationship Id="rId118" Type="http://schemas.openxmlformats.org/officeDocument/2006/relationships/customXml" Target="../ink/ink364.xml"/><Relationship Id="rId325" Type="http://schemas.openxmlformats.org/officeDocument/2006/relationships/image" Target="../media/image466.png"/><Relationship Id="rId171" Type="http://schemas.openxmlformats.org/officeDocument/2006/relationships/image" Target="../media/image390.png"/><Relationship Id="rId227" Type="http://schemas.openxmlformats.org/officeDocument/2006/relationships/image" Target="../media/image417.png"/><Relationship Id="rId269" Type="http://schemas.openxmlformats.org/officeDocument/2006/relationships/image" Target="../media/image438.png"/><Relationship Id="rId33" Type="http://schemas.openxmlformats.org/officeDocument/2006/relationships/image" Target="../media/image322.png"/><Relationship Id="rId129" Type="http://schemas.openxmlformats.org/officeDocument/2006/relationships/image" Target="../media/image369.png"/><Relationship Id="rId280" Type="http://schemas.openxmlformats.org/officeDocument/2006/relationships/customXml" Target="../ink/ink445.xml"/><Relationship Id="rId336" Type="http://schemas.openxmlformats.org/officeDocument/2006/relationships/customXml" Target="../ink/ink473.xml"/><Relationship Id="rId75" Type="http://schemas.openxmlformats.org/officeDocument/2006/relationships/image" Target="../media/image343.png"/><Relationship Id="rId140" Type="http://schemas.openxmlformats.org/officeDocument/2006/relationships/customXml" Target="../ink/ink375.xml"/><Relationship Id="rId182" Type="http://schemas.openxmlformats.org/officeDocument/2006/relationships/customXml" Target="../ink/ink396.xml"/><Relationship Id="rId6" Type="http://schemas.openxmlformats.org/officeDocument/2006/relationships/customXml" Target="../ink/ink308.xml"/><Relationship Id="rId238" Type="http://schemas.openxmlformats.org/officeDocument/2006/relationships/customXml" Target="../ink/ink424.xml"/><Relationship Id="rId291" Type="http://schemas.openxmlformats.org/officeDocument/2006/relationships/image" Target="../media/image449.png"/><Relationship Id="rId305" Type="http://schemas.openxmlformats.org/officeDocument/2006/relationships/image" Target="../media/image456.png"/><Relationship Id="rId44" Type="http://schemas.openxmlformats.org/officeDocument/2006/relationships/customXml" Target="../ink/ink327.xml"/><Relationship Id="rId86" Type="http://schemas.openxmlformats.org/officeDocument/2006/relationships/customXml" Target="../ink/ink348.xml"/><Relationship Id="rId151" Type="http://schemas.openxmlformats.org/officeDocument/2006/relationships/image" Target="../media/image380.png"/><Relationship Id="rId193" Type="http://schemas.openxmlformats.org/officeDocument/2006/relationships/image" Target="../media/image400.png"/><Relationship Id="rId207" Type="http://schemas.openxmlformats.org/officeDocument/2006/relationships/image" Target="../media/image407.png"/><Relationship Id="rId249" Type="http://schemas.openxmlformats.org/officeDocument/2006/relationships/image" Target="../media/image428.png"/><Relationship Id="rId13" Type="http://schemas.openxmlformats.org/officeDocument/2006/relationships/image" Target="../media/image312.png"/><Relationship Id="rId109" Type="http://schemas.openxmlformats.org/officeDocument/2006/relationships/image" Target="../media/image359.png"/><Relationship Id="rId260" Type="http://schemas.openxmlformats.org/officeDocument/2006/relationships/customXml" Target="../ink/ink435.xml"/><Relationship Id="rId316" Type="http://schemas.openxmlformats.org/officeDocument/2006/relationships/customXml" Target="../ink/ink463.xml"/><Relationship Id="rId55" Type="http://schemas.openxmlformats.org/officeDocument/2006/relationships/image" Target="../media/image333.png"/><Relationship Id="rId97" Type="http://schemas.openxmlformats.org/officeDocument/2006/relationships/image" Target="../media/image354.png"/><Relationship Id="rId120" Type="http://schemas.openxmlformats.org/officeDocument/2006/relationships/customXml" Target="../ink/ink365.xml"/><Relationship Id="rId162" Type="http://schemas.openxmlformats.org/officeDocument/2006/relationships/customXml" Target="../ink/ink386.xml"/><Relationship Id="rId218" Type="http://schemas.openxmlformats.org/officeDocument/2006/relationships/customXml" Target="../ink/ink414.xml"/><Relationship Id="rId271" Type="http://schemas.openxmlformats.org/officeDocument/2006/relationships/image" Target="../media/image439.png"/><Relationship Id="rId24" Type="http://schemas.openxmlformats.org/officeDocument/2006/relationships/customXml" Target="../ink/ink317.xml"/><Relationship Id="rId66" Type="http://schemas.openxmlformats.org/officeDocument/2006/relationships/customXml" Target="../ink/ink338.xml"/><Relationship Id="rId131" Type="http://schemas.openxmlformats.org/officeDocument/2006/relationships/image" Target="../media/image370.png"/><Relationship Id="rId327" Type="http://schemas.openxmlformats.org/officeDocument/2006/relationships/image" Target="../media/image467.png"/><Relationship Id="rId173" Type="http://schemas.openxmlformats.org/officeDocument/2006/relationships/image" Target="../media/image391.png"/><Relationship Id="rId229" Type="http://schemas.openxmlformats.org/officeDocument/2006/relationships/image" Target="../media/image4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google.com/search?sca_esv=581969934&amp;sxsrf=AM9HkKk7KTIuKksMm8e8qUJbOFq2VLhfrA:1699896914674&amp;q=recursion&amp;spell=1&amp;sa=X&amp;ved=2ahUKEwj5z4O-wcGCAxVewjgGHTYcBcQQBSgAegQICRAB&amp;biw=1242&amp;bih=592&amp;dpr=1.1"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17" Type="http://schemas.openxmlformats.org/officeDocument/2006/relationships/image" Target="../media/image532.png"/><Relationship Id="rId21" Type="http://schemas.openxmlformats.org/officeDocument/2006/relationships/image" Target="../media/image485.png"/><Relationship Id="rId42" Type="http://schemas.openxmlformats.org/officeDocument/2006/relationships/customXml" Target="../ink/ink497.xml"/><Relationship Id="rId63" Type="http://schemas.openxmlformats.org/officeDocument/2006/relationships/image" Target="../media/image506.png"/><Relationship Id="rId84" Type="http://schemas.openxmlformats.org/officeDocument/2006/relationships/customXml" Target="../ink/ink518.xml"/><Relationship Id="rId138" Type="http://schemas.openxmlformats.org/officeDocument/2006/relationships/customXml" Target="../ink/ink545.xml"/><Relationship Id="rId16" Type="http://schemas.openxmlformats.org/officeDocument/2006/relationships/customXml" Target="../ink/ink484.xml"/><Relationship Id="rId107" Type="http://schemas.openxmlformats.org/officeDocument/2006/relationships/image" Target="../media/image404.png"/><Relationship Id="rId11" Type="http://schemas.openxmlformats.org/officeDocument/2006/relationships/image" Target="../media/image480.png"/><Relationship Id="rId32" Type="http://schemas.openxmlformats.org/officeDocument/2006/relationships/customXml" Target="../ink/ink492.xml"/><Relationship Id="rId37" Type="http://schemas.openxmlformats.org/officeDocument/2006/relationships/image" Target="../media/image493.png"/><Relationship Id="rId53" Type="http://schemas.openxmlformats.org/officeDocument/2006/relationships/image" Target="../media/image501.png"/><Relationship Id="rId58" Type="http://schemas.openxmlformats.org/officeDocument/2006/relationships/customXml" Target="../ink/ink505.xml"/><Relationship Id="rId74" Type="http://schemas.openxmlformats.org/officeDocument/2006/relationships/customXml" Target="../ink/ink513.xml"/><Relationship Id="rId79" Type="http://schemas.openxmlformats.org/officeDocument/2006/relationships/image" Target="../media/image514.png"/><Relationship Id="rId102" Type="http://schemas.openxmlformats.org/officeDocument/2006/relationships/customXml" Target="../ink/ink527.xml"/><Relationship Id="rId123" Type="http://schemas.openxmlformats.org/officeDocument/2006/relationships/image" Target="../media/image535.png"/><Relationship Id="rId128" Type="http://schemas.openxmlformats.org/officeDocument/2006/relationships/customXml" Target="../ink/ink540.xml"/><Relationship Id="rId5" Type="http://schemas.openxmlformats.org/officeDocument/2006/relationships/image" Target="../media/image477.png"/><Relationship Id="rId90" Type="http://schemas.openxmlformats.org/officeDocument/2006/relationships/customXml" Target="../ink/ink521.xml"/><Relationship Id="rId95" Type="http://schemas.openxmlformats.org/officeDocument/2006/relationships/image" Target="../media/image522.png"/><Relationship Id="rId22" Type="http://schemas.openxmlformats.org/officeDocument/2006/relationships/customXml" Target="../ink/ink487.xml"/><Relationship Id="rId27" Type="http://schemas.openxmlformats.org/officeDocument/2006/relationships/image" Target="../media/image488.png"/><Relationship Id="rId43" Type="http://schemas.openxmlformats.org/officeDocument/2006/relationships/image" Target="../media/image496.png"/><Relationship Id="rId48" Type="http://schemas.openxmlformats.org/officeDocument/2006/relationships/customXml" Target="../ink/ink500.xml"/><Relationship Id="rId64" Type="http://schemas.openxmlformats.org/officeDocument/2006/relationships/customXml" Target="../ink/ink508.xml"/><Relationship Id="rId69" Type="http://schemas.openxmlformats.org/officeDocument/2006/relationships/image" Target="../media/image509.png"/><Relationship Id="rId113" Type="http://schemas.openxmlformats.org/officeDocument/2006/relationships/image" Target="../media/image530.png"/><Relationship Id="rId118" Type="http://schemas.openxmlformats.org/officeDocument/2006/relationships/customXml" Target="../ink/ink535.xml"/><Relationship Id="rId134" Type="http://schemas.openxmlformats.org/officeDocument/2006/relationships/customXml" Target="../ink/ink543.xml"/><Relationship Id="rId139" Type="http://schemas.openxmlformats.org/officeDocument/2006/relationships/image" Target="../media/image543.png"/><Relationship Id="rId80" Type="http://schemas.openxmlformats.org/officeDocument/2006/relationships/customXml" Target="../ink/ink516.xml"/><Relationship Id="rId85" Type="http://schemas.openxmlformats.org/officeDocument/2006/relationships/image" Target="../media/image517.png"/><Relationship Id="rId12" Type="http://schemas.openxmlformats.org/officeDocument/2006/relationships/customXml" Target="../ink/ink482.xml"/><Relationship Id="rId17" Type="http://schemas.openxmlformats.org/officeDocument/2006/relationships/image" Target="../media/image483.png"/><Relationship Id="rId33" Type="http://schemas.openxmlformats.org/officeDocument/2006/relationships/image" Target="../media/image491.png"/><Relationship Id="rId38" Type="http://schemas.openxmlformats.org/officeDocument/2006/relationships/customXml" Target="../ink/ink495.xml"/><Relationship Id="rId59" Type="http://schemas.openxmlformats.org/officeDocument/2006/relationships/image" Target="../media/image504.png"/><Relationship Id="rId103" Type="http://schemas.openxmlformats.org/officeDocument/2006/relationships/image" Target="../media/image526.png"/><Relationship Id="rId108" Type="http://schemas.openxmlformats.org/officeDocument/2006/relationships/customXml" Target="../ink/ink530.xml"/><Relationship Id="rId124" Type="http://schemas.openxmlformats.org/officeDocument/2006/relationships/customXml" Target="../ink/ink538.xml"/><Relationship Id="rId129" Type="http://schemas.openxmlformats.org/officeDocument/2006/relationships/image" Target="../media/image538.png"/><Relationship Id="rId54" Type="http://schemas.openxmlformats.org/officeDocument/2006/relationships/customXml" Target="../ink/ink503.xml"/><Relationship Id="rId70" Type="http://schemas.openxmlformats.org/officeDocument/2006/relationships/customXml" Target="../ink/ink511.xml"/><Relationship Id="rId75" Type="http://schemas.openxmlformats.org/officeDocument/2006/relationships/image" Target="../media/image512.png"/><Relationship Id="rId91" Type="http://schemas.openxmlformats.org/officeDocument/2006/relationships/image" Target="../media/image520.png"/><Relationship Id="rId96" Type="http://schemas.openxmlformats.org/officeDocument/2006/relationships/customXml" Target="../ink/ink524.xml"/><Relationship Id="rId1" Type="http://schemas.openxmlformats.org/officeDocument/2006/relationships/slideLayout" Target="../slideLayouts/slideLayout2.xml"/><Relationship Id="rId6" Type="http://schemas.openxmlformats.org/officeDocument/2006/relationships/customXml" Target="../ink/ink479.xml"/><Relationship Id="rId23" Type="http://schemas.openxmlformats.org/officeDocument/2006/relationships/image" Target="../media/image486.png"/><Relationship Id="rId28" Type="http://schemas.openxmlformats.org/officeDocument/2006/relationships/customXml" Target="../ink/ink490.xml"/><Relationship Id="rId49" Type="http://schemas.openxmlformats.org/officeDocument/2006/relationships/image" Target="../media/image499.png"/><Relationship Id="rId114" Type="http://schemas.openxmlformats.org/officeDocument/2006/relationships/customXml" Target="../ink/ink533.xml"/><Relationship Id="rId119" Type="http://schemas.openxmlformats.org/officeDocument/2006/relationships/image" Target="../media/image533.png"/><Relationship Id="rId44" Type="http://schemas.openxmlformats.org/officeDocument/2006/relationships/customXml" Target="../ink/ink498.xml"/><Relationship Id="rId60" Type="http://schemas.openxmlformats.org/officeDocument/2006/relationships/customXml" Target="../ink/ink506.xml"/><Relationship Id="rId65" Type="http://schemas.openxmlformats.org/officeDocument/2006/relationships/image" Target="../media/image507.png"/><Relationship Id="rId81" Type="http://schemas.openxmlformats.org/officeDocument/2006/relationships/image" Target="../media/image515.png"/><Relationship Id="rId86" Type="http://schemas.openxmlformats.org/officeDocument/2006/relationships/customXml" Target="../ink/ink519.xml"/><Relationship Id="rId130" Type="http://schemas.openxmlformats.org/officeDocument/2006/relationships/customXml" Target="../ink/ink541.xml"/><Relationship Id="rId135" Type="http://schemas.openxmlformats.org/officeDocument/2006/relationships/image" Target="../media/image541.png"/><Relationship Id="rId13" Type="http://schemas.openxmlformats.org/officeDocument/2006/relationships/image" Target="../media/image481.png"/><Relationship Id="rId18" Type="http://schemas.openxmlformats.org/officeDocument/2006/relationships/customXml" Target="../ink/ink485.xml"/><Relationship Id="rId39" Type="http://schemas.openxmlformats.org/officeDocument/2006/relationships/image" Target="../media/image494.png"/><Relationship Id="rId109" Type="http://schemas.openxmlformats.org/officeDocument/2006/relationships/image" Target="../media/image528.png"/><Relationship Id="rId34" Type="http://schemas.openxmlformats.org/officeDocument/2006/relationships/customXml" Target="../ink/ink493.xml"/><Relationship Id="rId50" Type="http://schemas.openxmlformats.org/officeDocument/2006/relationships/customXml" Target="../ink/ink501.xml"/><Relationship Id="rId55" Type="http://schemas.openxmlformats.org/officeDocument/2006/relationships/image" Target="../media/image502.png"/><Relationship Id="rId76" Type="http://schemas.openxmlformats.org/officeDocument/2006/relationships/customXml" Target="../ink/ink514.xml"/><Relationship Id="rId97" Type="http://schemas.openxmlformats.org/officeDocument/2006/relationships/image" Target="../media/image523.png"/><Relationship Id="rId104" Type="http://schemas.openxmlformats.org/officeDocument/2006/relationships/customXml" Target="../ink/ink528.xml"/><Relationship Id="rId120" Type="http://schemas.openxmlformats.org/officeDocument/2006/relationships/customXml" Target="../ink/ink536.xml"/><Relationship Id="rId125" Type="http://schemas.openxmlformats.org/officeDocument/2006/relationships/image" Target="../media/image536.png"/><Relationship Id="rId7" Type="http://schemas.openxmlformats.org/officeDocument/2006/relationships/image" Target="../media/image478.png"/><Relationship Id="rId71" Type="http://schemas.openxmlformats.org/officeDocument/2006/relationships/image" Target="../media/image510.png"/><Relationship Id="rId92" Type="http://schemas.openxmlformats.org/officeDocument/2006/relationships/customXml" Target="../ink/ink522.xml"/><Relationship Id="rId2" Type="http://schemas.openxmlformats.org/officeDocument/2006/relationships/customXml" Target="../ink/ink477.xml"/><Relationship Id="rId29" Type="http://schemas.openxmlformats.org/officeDocument/2006/relationships/image" Target="../media/image489.png"/><Relationship Id="rId24" Type="http://schemas.openxmlformats.org/officeDocument/2006/relationships/customXml" Target="../ink/ink488.xml"/><Relationship Id="rId40" Type="http://schemas.openxmlformats.org/officeDocument/2006/relationships/customXml" Target="../ink/ink496.xml"/><Relationship Id="rId45" Type="http://schemas.openxmlformats.org/officeDocument/2006/relationships/image" Target="../media/image497.png"/><Relationship Id="rId66" Type="http://schemas.openxmlformats.org/officeDocument/2006/relationships/customXml" Target="../ink/ink509.xml"/><Relationship Id="rId87" Type="http://schemas.openxmlformats.org/officeDocument/2006/relationships/image" Target="../media/image518.png"/><Relationship Id="rId110" Type="http://schemas.openxmlformats.org/officeDocument/2006/relationships/customXml" Target="../ink/ink531.xml"/><Relationship Id="rId115" Type="http://schemas.openxmlformats.org/officeDocument/2006/relationships/image" Target="../media/image531.png"/><Relationship Id="rId131" Type="http://schemas.openxmlformats.org/officeDocument/2006/relationships/image" Target="../media/image539.png"/><Relationship Id="rId136" Type="http://schemas.openxmlformats.org/officeDocument/2006/relationships/customXml" Target="../ink/ink544.xml"/><Relationship Id="rId61" Type="http://schemas.openxmlformats.org/officeDocument/2006/relationships/image" Target="../media/image505.png"/><Relationship Id="rId82" Type="http://schemas.openxmlformats.org/officeDocument/2006/relationships/customXml" Target="../ink/ink517.xml"/><Relationship Id="rId19" Type="http://schemas.openxmlformats.org/officeDocument/2006/relationships/image" Target="../media/image484.png"/><Relationship Id="rId14" Type="http://schemas.openxmlformats.org/officeDocument/2006/relationships/customXml" Target="../ink/ink483.xml"/><Relationship Id="rId30" Type="http://schemas.openxmlformats.org/officeDocument/2006/relationships/customXml" Target="../ink/ink491.xml"/><Relationship Id="rId35" Type="http://schemas.openxmlformats.org/officeDocument/2006/relationships/image" Target="../media/image492.png"/><Relationship Id="rId56" Type="http://schemas.openxmlformats.org/officeDocument/2006/relationships/customXml" Target="../ink/ink504.xml"/><Relationship Id="rId77" Type="http://schemas.openxmlformats.org/officeDocument/2006/relationships/image" Target="../media/image513.png"/><Relationship Id="rId100" Type="http://schemas.openxmlformats.org/officeDocument/2006/relationships/customXml" Target="../ink/ink526.xml"/><Relationship Id="rId105" Type="http://schemas.openxmlformats.org/officeDocument/2006/relationships/image" Target="../media/image527.png"/><Relationship Id="rId126" Type="http://schemas.openxmlformats.org/officeDocument/2006/relationships/customXml" Target="../ink/ink539.xml"/><Relationship Id="rId8" Type="http://schemas.openxmlformats.org/officeDocument/2006/relationships/customXml" Target="../ink/ink480.xml"/><Relationship Id="rId51" Type="http://schemas.openxmlformats.org/officeDocument/2006/relationships/image" Target="../media/image500.png"/><Relationship Id="rId72" Type="http://schemas.openxmlformats.org/officeDocument/2006/relationships/customXml" Target="../ink/ink512.xml"/><Relationship Id="rId93" Type="http://schemas.openxmlformats.org/officeDocument/2006/relationships/image" Target="../media/image521.png"/><Relationship Id="rId98" Type="http://schemas.openxmlformats.org/officeDocument/2006/relationships/customXml" Target="../ink/ink525.xml"/><Relationship Id="rId121" Type="http://schemas.openxmlformats.org/officeDocument/2006/relationships/image" Target="../media/image534.png"/><Relationship Id="rId3" Type="http://schemas.openxmlformats.org/officeDocument/2006/relationships/image" Target="../media/image476.png"/><Relationship Id="rId25" Type="http://schemas.openxmlformats.org/officeDocument/2006/relationships/image" Target="../media/image487.png"/><Relationship Id="rId46" Type="http://schemas.openxmlformats.org/officeDocument/2006/relationships/customXml" Target="../ink/ink499.xml"/><Relationship Id="rId67" Type="http://schemas.openxmlformats.org/officeDocument/2006/relationships/image" Target="../media/image508.png"/><Relationship Id="rId116" Type="http://schemas.openxmlformats.org/officeDocument/2006/relationships/customXml" Target="../ink/ink534.xml"/><Relationship Id="rId137" Type="http://schemas.openxmlformats.org/officeDocument/2006/relationships/image" Target="../media/image542.png"/><Relationship Id="rId20" Type="http://schemas.openxmlformats.org/officeDocument/2006/relationships/customXml" Target="../ink/ink486.xml"/><Relationship Id="rId41" Type="http://schemas.openxmlformats.org/officeDocument/2006/relationships/image" Target="../media/image495.png"/><Relationship Id="rId62" Type="http://schemas.openxmlformats.org/officeDocument/2006/relationships/customXml" Target="../ink/ink507.xml"/><Relationship Id="rId83" Type="http://schemas.openxmlformats.org/officeDocument/2006/relationships/image" Target="../media/image516.png"/><Relationship Id="rId88" Type="http://schemas.openxmlformats.org/officeDocument/2006/relationships/customXml" Target="../ink/ink520.xml"/><Relationship Id="rId111" Type="http://schemas.openxmlformats.org/officeDocument/2006/relationships/image" Target="../media/image529.png"/><Relationship Id="rId132" Type="http://schemas.openxmlformats.org/officeDocument/2006/relationships/customXml" Target="../ink/ink542.xml"/><Relationship Id="rId15" Type="http://schemas.openxmlformats.org/officeDocument/2006/relationships/image" Target="../media/image482.png"/><Relationship Id="rId36" Type="http://schemas.openxmlformats.org/officeDocument/2006/relationships/customXml" Target="../ink/ink494.xml"/><Relationship Id="rId57" Type="http://schemas.openxmlformats.org/officeDocument/2006/relationships/image" Target="../media/image503.png"/><Relationship Id="rId106" Type="http://schemas.openxmlformats.org/officeDocument/2006/relationships/customXml" Target="../ink/ink529.xml"/><Relationship Id="rId127" Type="http://schemas.openxmlformats.org/officeDocument/2006/relationships/image" Target="../media/image537.png"/><Relationship Id="rId10" Type="http://schemas.openxmlformats.org/officeDocument/2006/relationships/customXml" Target="../ink/ink481.xml"/><Relationship Id="rId31" Type="http://schemas.openxmlformats.org/officeDocument/2006/relationships/image" Target="../media/image490.png"/><Relationship Id="rId52" Type="http://schemas.openxmlformats.org/officeDocument/2006/relationships/customXml" Target="../ink/ink502.xml"/><Relationship Id="rId73" Type="http://schemas.openxmlformats.org/officeDocument/2006/relationships/image" Target="../media/image511.png"/><Relationship Id="rId78" Type="http://schemas.openxmlformats.org/officeDocument/2006/relationships/customXml" Target="../ink/ink515.xml"/><Relationship Id="rId94" Type="http://schemas.openxmlformats.org/officeDocument/2006/relationships/customXml" Target="../ink/ink523.xml"/><Relationship Id="rId99" Type="http://schemas.openxmlformats.org/officeDocument/2006/relationships/image" Target="../media/image524.png"/><Relationship Id="rId101" Type="http://schemas.openxmlformats.org/officeDocument/2006/relationships/image" Target="../media/image525.png"/><Relationship Id="rId122" Type="http://schemas.openxmlformats.org/officeDocument/2006/relationships/customXml" Target="../ink/ink537.xml"/><Relationship Id="rId4" Type="http://schemas.openxmlformats.org/officeDocument/2006/relationships/customXml" Target="../ink/ink478.xml"/><Relationship Id="rId9" Type="http://schemas.openxmlformats.org/officeDocument/2006/relationships/image" Target="../media/image479.png"/><Relationship Id="rId26" Type="http://schemas.openxmlformats.org/officeDocument/2006/relationships/customXml" Target="../ink/ink489.xml"/><Relationship Id="rId47" Type="http://schemas.openxmlformats.org/officeDocument/2006/relationships/image" Target="../media/image498.png"/><Relationship Id="rId68" Type="http://schemas.openxmlformats.org/officeDocument/2006/relationships/customXml" Target="../ink/ink510.xml"/><Relationship Id="rId89" Type="http://schemas.openxmlformats.org/officeDocument/2006/relationships/image" Target="../media/image519.png"/><Relationship Id="rId112" Type="http://schemas.openxmlformats.org/officeDocument/2006/relationships/customXml" Target="../ink/ink532.xml"/><Relationship Id="rId133" Type="http://schemas.openxmlformats.org/officeDocument/2006/relationships/image" Target="../media/image540.png"/></Relationships>
</file>

<file path=ppt/slides/_rels/slide21.xml.rels><?xml version="1.0" encoding="UTF-8" standalone="yes"?>
<Relationships xmlns="http://schemas.openxmlformats.org/package/2006/relationships"><Relationship Id="rId117" Type="http://schemas.openxmlformats.org/officeDocument/2006/relationships/image" Target="../media/image600.png"/><Relationship Id="rId299" Type="http://schemas.openxmlformats.org/officeDocument/2006/relationships/image" Target="../media/image690.png"/><Relationship Id="rId21" Type="http://schemas.openxmlformats.org/officeDocument/2006/relationships/image" Target="../media/image553.png"/><Relationship Id="rId63" Type="http://schemas.openxmlformats.org/officeDocument/2006/relationships/image" Target="../media/image573.png"/><Relationship Id="rId159" Type="http://schemas.openxmlformats.org/officeDocument/2006/relationships/image" Target="../media/image621.png"/><Relationship Id="rId324" Type="http://schemas.openxmlformats.org/officeDocument/2006/relationships/customXml" Target="../ink/ink707.xml"/><Relationship Id="rId366" Type="http://schemas.openxmlformats.org/officeDocument/2006/relationships/customXml" Target="../ink/ink728.xml"/><Relationship Id="rId170" Type="http://schemas.openxmlformats.org/officeDocument/2006/relationships/customXml" Target="../ink/ink630.xml"/><Relationship Id="rId226" Type="http://schemas.openxmlformats.org/officeDocument/2006/relationships/customXml" Target="../ink/ink658.xml"/><Relationship Id="rId268" Type="http://schemas.openxmlformats.org/officeDocument/2006/relationships/customXml" Target="../ink/ink679.xml"/><Relationship Id="rId32" Type="http://schemas.openxmlformats.org/officeDocument/2006/relationships/customXml" Target="../ink/ink561.xml"/><Relationship Id="rId74" Type="http://schemas.openxmlformats.org/officeDocument/2006/relationships/customXml" Target="../ink/ink582.xml"/><Relationship Id="rId128" Type="http://schemas.openxmlformats.org/officeDocument/2006/relationships/customXml" Target="../ink/ink609.xml"/><Relationship Id="rId335" Type="http://schemas.openxmlformats.org/officeDocument/2006/relationships/image" Target="../media/image708.png"/><Relationship Id="rId377" Type="http://schemas.openxmlformats.org/officeDocument/2006/relationships/image" Target="../media/image729.png"/><Relationship Id="rId5" Type="http://schemas.openxmlformats.org/officeDocument/2006/relationships/image" Target="../media/image545.png"/><Relationship Id="rId181" Type="http://schemas.openxmlformats.org/officeDocument/2006/relationships/image" Target="../media/image632.png"/><Relationship Id="rId237" Type="http://schemas.openxmlformats.org/officeDocument/2006/relationships/image" Target="../media/image660.png"/><Relationship Id="rId279" Type="http://schemas.openxmlformats.org/officeDocument/2006/relationships/image" Target="../media/image680.png"/><Relationship Id="rId43" Type="http://schemas.openxmlformats.org/officeDocument/2006/relationships/image" Target="../media/image563.png"/><Relationship Id="rId139" Type="http://schemas.openxmlformats.org/officeDocument/2006/relationships/image" Target="../media/image611.png"/><Relationship Id="rId290" Type="http://schemas.openxmlformats.org/officeDocument/2006/relationships/customXml" Target="../ink/ink690.xml"/><Relationship Id="rId304" Type="http://schemas.openxmlformats.org/officeDocument/2006/relationships/customXml" Target="../ink/ink697.xml"/><Relationship Id="rId346" Type="http://schemas.openxmlformats.org/officeDocument/2006/relationships/customXml" Target="../ink/ink718.xml"/><Relationship Id="rId388" Type="http://schemas.openxmlformats.org/officeDocument/2006/relationships/customXml" Target="../ink/ink739.xml"/><Relationship Id="rId85" Type="http://schemas.openxmlformats.org/officeDocument/2006/relationships/image" Target="../media/image584.png"/><Relationship Id="rId150" Type="http://schemas.openxmlformats.org/officeDocument/2006/relationships/customXml" Target="../ink/ink620.xml"/><Relationship Id="rId192" Type="http://schemas.openxmlformats.org/officeDocument/2006/relationships/customXml" Target="../ink/ink641.xml"/><Relationship Id="rId206" Type="http://schemas.openxmlformats.org/officeDocument/2006/relationships/customXml" Target="../ink/ink648.xml"/><Relationship Id="rId248" Type="http://schemas.openxmlformats.org/officeDocument/2006/relationships/customXml" Target="../ink/ink669.xml"/><Relationship Id="rId12" Type="http://schemas.openxmlformats.org/officeDocument/2006/relationships/customXml" Target="../ink/ink551.xml"/><Relationship Id="rId108" Type="http://schemas.openxmlformats.org/officeDocument/2006/relationships/customXml" Target="../ink/ink599.xml"/><Relationship Id="rId315" Type="http://schemas.openxmlformats.org/officeDocument/2006/relationships/image" Target="../media/image698.png"/><Relationship Id="rId357" Type="http://schemas.openxmlformats.org/officeDocument/2006/relationships/image" Target="../media/image719.png"/><Relationship Id="rId54" Type="http://schemas.openxmlformats.org/officeDocument/2006/relationships/customXml" Target="../ink/ink572.xml"/><Relationship Id="rId96" Type="http://schemas.openxmlformats.org/officeDocument/2006/relationships/customXml" Target="../ink/ink593.xml"/><Relationship Id="rId161" Type="http://schemas.openxmlformats.org/officeDocument/2006/relationships/image" Target="../media/image622.png"/><Relationship Id="rId217" Type="http://schemas.openxmlformats.org/officeDocument/2006/relationships/image" Target="../media/image650.png"/><Relationship Id="rId399" Type="http://schemas.openxmlformats.org/officeDocument/2006/relationships/image" Target="../media/image740.png"/><Relationship Id="rId259" Type="http://schemas.openxmlformats.org/officeDocument/2006/relationships/image" Target="../media/image671.png"/><Relationship Id="rId23" Type="http://schemas.openxmlformats.org/officeDocument/2006/relationships/image" Target="../media/image161.png"/><Relationship Id="rId119" Type="http://schemas.openxmlformats.org/officeDocument/2006/relationships/image" Target="../media/image601.png"/><Relationship Id="rId270" Type="http://schemas.openxmlformats.org/officeDocument/2006/relationships/customXml" Target="../ink/ink680.xml"/><Relationship Id="rId326" Type="http://schemas.openxmlformats.org/officeDocument/2006/relationships/customXml" Target="../ink/ink708.xml"/><Relationship Id="rId65" Type="http://schemas.openxmlformats.org/officeDocument/2006/relationships/image" Target="../media/image574.png"/><Relationship Id="rId130" Type="http://schemas.openxmlformats.org/officeDocument/2006/relationships/customXml" Target="../ink/ink610.xml"/><Relationship Id="rId368" Type="http://schemas.openxmlformats.org/officeDocument/2006/relationships/customXml" Target="../ink/ink729.xml"/><Relationship Id="rId172" Type="http://schemas.openxmlformats.org/officeDocument/2006/relationships/customXml" Target="../ink/ink631.xml"/><Relationship Id="rId228" Type="http://schemas.openxmlformats.org/officeDocument/2006/relationships/customXml" Target="../ink/ink659.xml"/><Relationship Id="rId281" Type="http://schemas.openxmlformats.org/officeDocument/2006/relationships/image" Target="../media/image681.png"/><Relationship Id="rId337" Type="http://schemas.openxmlformats.org/officeDocument/2006/relationships/image" Target="../media/image709.png"/><Relationship Id="rId34" Type="http://schemas.openxmlformats.org/officeDocument/2006/relationships/customXml" Target="../ink/ink562.xml"/><Relationship Id="rId76" Type="http://schemas.openxmlformats.org/officeDocument/2006/relationships/customXml" Target="../ink/ink583.xml"/><Relationship Id="rId141" Type="http://schemas.openxmlformats.org/officeDocument/2006/relationships/image" Target="../media/image612.png"/><Relationship Id="rId379" Type="http://schemas.openxmlformats.org/officeDocument/2006/relationships/image" Target="../media/image730.png"/><Relationship Id="rId7" Type="http://schemas.openxmlformats.org/officeDocument/2006/relationships/image" Target="../media/image546.png"/><Relationship Id="rId183" Type="http://schemas.openxmlformats.org/officeDocument/2006/relationships/image" Target="../media/image633.png"/><Relationship Id="rId239" Type="http://schemas.openxmlformats.org/officeDocument/2006/relationships/image" Target="../media/image661.png"/><Relationship Id="rId390" Type="http://schemas.openxmlformats.org/officeDocument/2006/relationships/customXml" Target="../ink/ink740.xml"/><Relationship Id="rId250" Type="http://schemas.openxmlformats.org/officeDocument/2006/relationships/customXml" Target="../ink/ink670.xml"/><Relationship Id="rId292" Type="http://schemas.openxmlformats.org/officeDocument/2006/relationships/customXml" Target="../ink/ink691.xml"/><Relationship Id="rId306" Type="http://schemas.openxmlformats.org/officeDocument/2006/relationships/customXml" Target="../ink/ink698.xml"/><Relationship Id="rId45" Type="http://schemas.openxmlformats.org/officeDocument/2006/relationships/image" Target="../media/image564.png"/><Relationship Id="rId87" Type="http://schemas.openxmlformats.org/officeDocument/2006/relationships/image" Target="../media/image585.png"/><Relationship Id="rId110" Type="http://schemas.openxmlformats.org/officeDocument/2006/relationships/customXml" Target="../ink/ink600.xml"/><Relationship Id="rId348" Type="http://schemas.openxmlformats.org/officeDocument/2006/relationships/customXml" Target="../ink/ink719.xml"/><Relationship Id="rId152" Type="http://schemas.openxmlformats.org/officeDocument/2006/relationships/customXml" Target="../ink/ink621.xml"/><Relationship Id="rId194" Type="http://schemas.openxmlformats.org/officeDocument/2006/relationships/customXml" Target="../ink/ink642.xml"/><Relationship Id="rId208" Type="http://schemas.openxmlformats.org/officeDocument/2006/relationships/customXml" Target="../ink/ink649.xml"/><Relationship Id="rId261" Type="http://schemas.openxmlformats.org/officeDocument/2006/relationships/image" Target="../media/image672.png"/><Relationship Id="rId14" Type="http://schemas.openxmlformats.org/officeDocument/2006/relationships/customXml" Target="../ink/ink552.xml"/><Relationship Id="rId56" Type="http://schemas.openxmlformats.org/officeDocument/2006/relationships/customXml" Target="../ink/ink573.xml"/><Relationship Id="rId317" Type="http://schemas.openxmlformats.org/officeDocument/2006/relationships/image" Target="../media/image699.png"/><Relationship Id="rId359" Type="http://schemas.openxmlformats.org/officeDocument/2006/relationships/image" Target="../media/image720.png"/><Relationship Id="rId98" Type="http://schemas.openxmlformats.org/officeDocument/2006/relationships/customXml" Target="../ink/ink594.xml"/><Relationship Id="rId121" Type="http://schemas.openxmlformats.org/officeDocument/2006/relationships/image" Target="../media/image602.png"/><Relationship Id="rId163" Type="http://schemas.openxmlformats.org/officeDocument/2006/relationships/image" Target="../media/image623.png"/><Relationship Id="rId219" Type="http://schemas.openxmlformats.org/officeDocument/2006/relationships/image" Target="../media/image651.png"/><Relationship Id="rId370" Type="http://schemas.openxmlformats.org/officeDocument/2006/relationships/customXml" Target="../ink/ink730.xml"/><Relationship Id="rId230" Type="http://schemas.openxmlformats.org/officeDocument/2006/relationships/customXml" Target="../ink/ink660.xml"/><Relationship Id="rId25" Type="http://schemas.openxmlformats.org/officeDocument/2006/relationships/image" Target="../media/image554.png"/><Relationship Id="rId67" Type="http://schemas.openxmlformats.org/officeDocument/2006/relationships/image" Target="../media/image575.png"/><Relationship Id="rId272" Type="http://schemas.openxmlformats.org/officeDocument/2006/relationships/customXml" Target="../ink/ink681.xml"/><Relationship Id="rId328" Type="http://schemas.openxmlformats.org/officeDocument/2006/relationships/customXml" Target="../ink/ink709.xml"/><Relationship Id="rId132" Type="http://schemas.openxmlformats.org/officeDocument/2006/relationships/customXml" Target="../ink/ink611.xml"/><Relationship Id="rId174" Type="http://schemas.openxmlformats.org/officeDocument/2006/relationships/customXml" Target="../ink/ink632.xml"/><Relationship Id="rId381" Type="http://schemas.openxmlformats.org/officeDocument/2006/relationships/image" Target="../media/image731.png"/><Relationship Id="rId241" Type="http://schemas.openxmlformats.org/officeDocument/2006/relationships/image" Target="../media/image662.png"/><Relationship Id="rId36" Type="http://schemas.openxmlformats.org/officeDocument/2006/relationships/customXml" Target="../ink/ink563.xml"/><Relationship Id="rId283" Type="http://schemas.openxmlformats.org/officeDocument/2006/relationships/image" Target="../media/image682.png"/><Relationship Id="rId339" Type="http://schemas.openxmlformats.org/officeDocument/2006/relationships/image" Target="../media/image710.png"/><Relationship Id="rId78" Type="http://schemas.openxmlformats.org/officeDocument/2006/relationships/customXml" Target="../ink/ink584.xml"/><Relationship Id="rId101" Type="http://schemas.openxmlformats.org/officeDocument/2006/relationships/image" Target="../media/image592.png"/><Relationship Id="rId143" Type="http://schemas.openxmlformats.org/officeDocument/2006/relationships/image" Target="../media/image613.png"/><Relationship Id="rId185" Type="http://schemas.openxmlformats.org/officeDocument/2006/relationships/image" Target="../media/image634.png"/><Relationship Id="rId350" Type="http://schemas.openxmlformats.org/officeDocument/2006/relationships/customXml" Target="../ink/ink720.xml"/><Relationship Id="rId9" Type="http://schemas.openxmlformats.org/officeDocument/2006/relationships/image" Target="../media/image547.png"/><Relationship Id="rId210" Type="http://schemas.openxmlformats.org/officeDocument/2006/relationships/customXml" Target="../ink/ink650.xml"/><Relationship Id="rId392" Type="http://schemas.openxmlformats.org/officeDocument/2006/relationships/customXml" Target="../ink/ink741.xml"/><Relationship Id="rId252" Type="http://schemas.openxmlformats.org/officeDocument/2006/relationships/customXml" Target="../ink/ink671.xml"/><Relationship Id="rId294" Type="http://schemas.openxmlformats.org/officeDocument/2006/relationships/customXml" Target="../ink/ink692.xml"/><Relationship Id="rId308" Type="http://schemas.openxmlformats.org/officeDocument/2006/relationships/customXml" Target="../ink/ink699.xml"/><Relationship Id="rId47" Type="http://schemas.openxmlformats.org/officeDocument/2006/relationships/image" Target="../media/image565.png"/><Relationship Id="rId89" Type="http://schemas.openxmlformats.org/officeDocument/2006/relationships/image" Target="../media/image586.png"/><Relationship Id="rId112" Type="http://schemas.openxmlformats.org/officeDocument/2006/relationships/customXml" Target="../ink/ink601.xml"/><Relationship Id="rId154" Type="http://schemas.openxmlformats.org/officeDocument/2006/relationships/customXml" Target="../ink/ink622.xml"/><Relationship Id="rId361" Type="http://schemas.openxmlformats.org/officeDocument/2006/relationships/image" Target="../media/image721.png"/><Relationship Id="rId196" Type="http://schemas.openxmlformats.org/officeDocument/2006/relationships/customXml" Target="../ink/ink643.xml"/><Relationship Id="rId16" Type="http://schemas.openxmlformats.org/officeDocument/2006/relationships/customXml" Target="../ink/ink553.xml"/><Relationship Id="rId221" Type="http://schemas.openxmlformats.org/officeDocument/2006/relationships/image" Target="../media/image652.png"/><Relationship Id="rId263" Type="http://schemas.openxmlformats.org/officeDocument/2006/relationships/image" Target="../media/image673.png"/><Relationship Id="rId319" Type="http://schemas.openxmlformats.org/officeDocument/2006/relationships/image" Target="../media/image700.png"/><Relationship Id="rId58" Type="http://schemas.openxmlformats.org/officeDocument/2006/relationships/customXml" Target="../ink/ink574.xml"/><Relationship Id="rId123" Type="http://schemas.openxmlformats.org/officeDocument/2006/relationships/image" Target="../media/image603.png"/><Relationship Id="rId330" Type="http://schemas.openxmlformats.org/officeDocument/2006/relationships/customXml" Target="../ink/ink710.xml"/><Relationship Id="rId90" Type="http://schemas.openxmlformats.org/officeDocument/2006/relationships/customXml" Target="../ink/ink590.xml"/><Relationship Id="rId165" Type="http://schemas.openxmlformats.org/officeDocument/2006/relationships/image" Target="../media/image624.png"/><Relationship Id="rId186" Type="http://schemas.openxmlformats.org/officeDocument/2006/relationships/customXml" Target="../ink/ink638.xml"/><Relationship Id="rId351" Type="http://schemas.openxmlformats.org/officeDocument/2006/relationships/image" Target="../media/image716.png"/><Relationship Id="rId372" Type="http://schemas.openxmlformats.org/officeDocument/2006/relationships/customXml" Target="../ink/ink731.xml"/><Relationship Id="rId393" Type="http://schemas.openxmlformats.org/officeDocument/2006/relationships/image" Target="../media/image737.png"/><Relationship Id="rId211" Type="http://schemas.openxmlformats.org/officeDocument/2006/relationships/image" Target="../media/image647.png"/><Relationship Id="rId232" Type="http://schemas.openxmlformats.org/officeDocument/2006/relationships/customXml" Target="../ink/ink661.xml"/><Relationship Id="rId253" Type="http://schemas.openxmlformats.org/officeDocument/2006/relationships/image" Target="../media/image668.png"/><Relationship Id="rId274" Type="http://schemas.openxmlformats.org/officeDocument/2006/relationships/customXml" Target="../ink/ink682.xml"/><Relationship Id="rId295" Type="http://schemas.openxmlformats.org/officeDocument/2006/relationships/image" Target="../media/image688.png"/><Relationship Id="rId309" Type="http://schemas.openxmlformats.org/officeDocument/2006/relationships/image" Target="../media/image695.png"/><Relationship Id="rId27" Type="http://schemas.openxmlformats.org/officeDocument/2006/relationships/image" Target="../media/image555.png"/><Relationship Id="rId48" Type="http://schemas.openxmlformats.org/officeDocument/2006/relationships/customXml" Target="../ink/ink569.xml"/><Relationship Id="rId69" Type="http://schemas.openxmlformats.org/officeDocument/2006/relationships/image" Target="../media/image576.png"/><Relationship Id="rId113" Type="http://schemas.openxmlformats.org/officeDocument/2006/relationships/image" Target="../media/image598.png"/><Relationship Id="rId134" Type="http://schemas.openxmlformats.org/officeDocument/2006/relationships/customXml" Target="../ink/ink612.xml"/><Relationship Id="rId320" Type="http://schemas.openxmlformats.org/officeDocument/2006/relationships/customXml" Target="../ink/ink705.xml"/><Relationship Id="rId80" Type="http://schemas.openxmlformats.org/officeDocument/2006/relationships/customXml" Target="../ink/ink585.xml"/><Relationship Id="rId155" Type="http://schemas.openxmlformats.org/officeDocument/2006/relationships/image" Target="../media/image619.png"/><Relationship Id="rId176" Type="http://schemas.openxmlformats.org/officeDocument/2006/relationships/customXml" Target="../ink/ink633.xml"/><Relationship Id="rId197" Type="http://schemas.openxmlformats.org/officeDocument/2006/relationships/image" Target="../media/image640.png"/><Relationship Id="rId341" Type="http://schemas.openxmlformats.org/officeDocument/2006/relationships/image" Target="../media/image711.png"/><Relationship Id="rId362" Type="http://schemas.openxmlformats.org/officeDocument/2006/relationships/customXml" Target="../ink/ink726.xml"/><Relationship Id="rId383" Type="http://schemas.openxmlformats.org/officeDocument/2006/relationships/image" Target="../media/image732.png"/><Relationship Id="rId201" Type="http://schemas.openxmlformats.org/officeDocument/2006/relationships/image" Target="../media/image642.png"/><Relationship Id="rId222" Type="http://schemas.openxmlformats.org/officeDocument/2006/relationships/customXml" Target="../ink/ink656.xml"/><Relationship Id="rId243" Type="http://schemas.openxmlformats.org/officeDocument/2006/relationships/image" Target="../media/image663.png"/><Relationship Id="rId264" Type="http://schemas.openxmlformats.org/officeDocument/2006/relationships/customXml" Target="../ink/ink677.xml"/><Relationship Id="rId285" Type="http://schemas.openxmlformats.org/officeDocument/2006/relationships/image" Target="../media/image683.png"/><Relationship Id="rId17" Type="http://schemas.openxmlformats.org/officeDocument/2006/relationships/image" Target="../media/image551.png"/><Relationship Id="rId38" Type="http://schemas.openxmlformats.org/officeDocument/2006/relationships/customXml" Target="../ink/ink564.xml"/><Relationship Id="rId59" Type="http://schemas.openxmlformats.org/officeDocument/2006/relationships/image" Target="../media/image571.png"/><Relationship Id="rId103" Type="http://schemas.openxmlformats.org/officeDocument/2006/relationships/image" Target="../media/image593.png"/><Relationship Id="rId124" Type="http://schemas.openxmlformats.org/officeDocument/2006/relationships/customXml" Target="../ink/ink607.xml"/><Relationship Id="rId310" Type="http://schemas.openxmlformats.org/officeDocument/2006/relationships/customXml" Target="../ink/ink700.xml"/><Relationship Id="rId70" Type="http://schemas.openxmlformats.org/officeDocument/2006/relationships/customXml" Target="../ink/ink580.xml"/><Relationship Id="rId91" Type="http://schemas.openxmlformats.org/officeDocument/2006/relationships/image" Target="../media/image587.png"/><Relationship Id="rId145" Type="http://schemas.openxmlformats.org/officeDocument/2006/relationships/image" Target="../media/image614.png"/><Relationship Id="rId166" Type="http://schemas.openxmlformats.org/officeDocument/2006/relationships/customXml" Target="../ink/ink628.xml"/><Relationship Id="rId187" Type="http://schemas.openxmlformats.org/officeDocument/2006/relationships/image" Target="../media/image635.png"/><Relationship Id="rId331" Type="http://schemas.openxmlformats.org/officeDocument/2006/relationships/image" Target="../media/image706.png"/><Relationship Id="rId352" Type="http://schemas.openxmlformats.org/officeDocument/2006/relationships/customXml" Target="../ink/ink721.xml"/><Relationship Id="rId373" Type="http://schemas.openxmlformats.org/officeDocument/2006/relationships/image" Target="../media/image727.png"/><Relationship Id="rId394" Type="http://schemas.openxmlformats.org/officeDocument/2006/relationships/customXml" Target="../ink/ink742.xml"/><Relationship Id="rId1" Type="http://schemas.openxmlformats.org/officeDocument/2006/relationships/slideLayout" Target="../slideLayouts/slideLayout7.xml"/><Relationship Id="rId212" Type="http://schemas.openxmlformats.org/officeDocument/2006/relationships/customXml" Target="../ink/ink651.xml"/><Relationship Id="rId233" Type="http://schemas.openxmlformats.org/officeDocument/2006/relationships/image" Target="../media/image658.png"/><Relationship Id="rId254" Type="http://schemas.openxmlformats.org/officeDocument/2006/relationships/customXml" Target="../ink/ink672.xml"/><Relationship Id="rId28" Type="http://schemas.openxmlformats.org/officeDocument/2006/relationships/customXml" Target="../ink/ink559.xml"/><Relationship Id="rId49" Type="http://schemas.openxmlformats.org/officeDocument/2006/relationships/image" Target="../media/image566.png"/><Relationship Id="rId114" Type="http://schemas.openxmlformats.org/officeDocument/2006/relationships/customXml" Target="../ink/ink602.xml"/><Relationship Id="rId275" Type="http://schemas.openxmlformats.org/officeDocument/2006/relationships/image" Target="../media/image678.png"/><Relationship Id="rId296" Type="http://schemas.openxmlformats.org/officeDocument/2006/relationships/customXml" Target="../ink/ink693.xml"/><Relationship Id="rId300" Type="http://schemas.openxmlformats.org/officeDocument/2006/relationships/customXml" Target="../ink/ink695.xml"/><Relationship Id="rId60" Type="http://schemas.openxmlformats.org/officeDocument/2006/relationships/customXml" Target="../ink/ink575.xml"/><Relationship Id="rId81" Type="http://schemas.openxmlformats.org/officeDocument/2006/relationships/image" Target="../media/image582.png"/><Relationship Id="rId135" Type="http://schemas.openxmlformats.org/officeDocument/2006/relationships/image" Target="../media/image609.png"/><Relationship Id="rId156" Type="http://schemas.openxmlformats.org/officeDocument/2006/relationships/customXml" Target="../ink/ink623.xml"/><Relationship Id="rId177" Type="http://schemas.openxmlformats.org/officeDocument/2006/relationships/image" Target="../media/image630.png"/><Relationship Id="rId198" Type="http://schemas.openxmlformats.org/officeDocument/2006/relationships/customXml" Target="../ink/ink644.xml"/><Relationship Id="rId321" Type="http://schemas.openxmlformats.org/officeDocument/2006/relationships/image" Target="../media/image701.png"/><Relationship Id="rId342" Type="http://schemas.openxmlformats.org/officeDocument/2006/relationships/customXml" Target="../ink/ink716.xml"/><Relationship Id="rId363" Type="http://schemas.openxmlformats.org/officeDocument/2006/relationships/image" Target="../media/image722.png"/><Relationship Id="rId384" Type="http://schemas.openxmlformats.org/officeDocument/2006/relationships/customXml" Target="../ink/ink737.xml"/><Relationship Id="rId202" Type="http://schemas.openxmlformats.org/officeDocument/2006/relationships/customXml" Target="../ink/ink646.xml"/><Relationship Id="rId223" Type="http://schemas.openxmlformats.org/officeDocument/2006/relationships/image" Target="../media/image653.png"/><Relationship Id="rId244" Type="http://schemas.openxmlformats.org/officeDocument/2006/relationships/customXml" Target="../ink/ink667.xml"/><Relationship Id="rId18" Type="http://schemas.openxmlformats.org/officeDocument/2006/relationships/customXml" Target="../ink/ink554.xml"/><Relationship Id="rId39" Type="http://schemas.openxmlformats.org/officeDocument/2006/relationships/image" Target="../media/image561.png"/><Relationship Id="rId265" Type="http://schemas.openxmlformats.org/officeDocument/2006/relationships/image" Target="../media/image674.png"/><Relationship Id="rId286" Type="http://schemas.openxmlformats.org/officeDocument/2006/relationships/customXml" Target="../ink/ink688.xml"/><Relationship Id="rId50" Type="http://schemas.openxmlformats.org/officeDocument/2006/relationships/customXml" Target="../ink/ink570.xml"/><Relationship Id="rId104" Type="http://schemas.openxmlformats.org/officeDocument/2006/relationships/customXml" Target="../ink/ink597.xml"/><Relationship Id="rId125" Type="http://schemas.openxmlformats.org/officeDocument/2006/relationships/image" Target="../media/image604.png"/><Relationship Id="rId146" Type="http://schemas.openxmlformats.org/officeDocument/2006/relationships/customXml" Target="../ink/ink618.xml"/><Relationship Id="rId167" Type="http://schemas.openxmlformats.org/officeDocument/2006/relationships/image" Target="../media/image625.png"/><Relationship Id="rId188" Type="http://schemas.openxmlformats.org/officeDocument/2006/relationships/customXml" Target="../ink/ink639.xml"/><Relationship Id="rId311" Type="http://schemas.openxmlformats.org/officeDocument/2006/relationships/image" Target="../media/image696.png"/><Relationship Id="rId332" Type="http://schemas.openxmlformats.org/officeDocument/2006/relationships/customXml" Target="../ink/ink711.xml"/><Relationship Id="rId353" Type="http://schemas.openxmlformats.org/officeDocument/2006/relationships/image" Target="../media/image717.png"/><Relationship Id="rId374" Type="http://schemas.openxmlformats.org/officeDocument/2006/relationships/customXml" Target="../ink/ink732.xml"/><Relationship Id="rId395" Type="http://schemas.openxmlformats.org/officeDocument/2006/relationships/image" Target="../media/image738.png"/><Relationship Id="rId71" Type="http://schemas.openxmlformats.org/officeDocument/2006/relationships/image" Target="../media/image577.png"/><Relationship Id="rId92" Type="http://schemas.openxmlformats.org/officeDocument/2006/relationships/customXml" Target="../ink/ink591.xml"/><Relationship Id="rId213" Type="http://schemas.openxmlformats.org/officeDocument/2006/relationships/image" Target="../media/image648.png"/><Relationship Id="rId234" Type="http://schemas.openxmlformats.org/officeDocument/2006/relationships/customXml" Target="../ink/ink662.xml"/><Relationship Id="rId2" Type="http://schemas.openxmlformats.org/officeDocument/2006/relationships/customXml" Target="../ink/ink546.xml"/><Relationship Id="rId29" Type="http://schemas.openxmlformats.org/officeDocument/2006/relationships/image" Target="../media/image556.png"/><Relationship Id="rId255" Type="http://schemas.openxmlformats.org/officeDocument/2006/relationships/image" Target="../media/image669.png"/><Relationship Id="rId276" Type="http://schemas.openxmlformats.org/officeDocument/2006/relationships/customXml" Target="../ink/ink683.xml"/><Relationship Id="rId297" Type="http://schemas.openxmlformats.org/officeDocument/2006/relationships/image" Target="../media/image689.png"/><Relationship Id="rId40" Type="http://schemas.openxmlformats.org/officeDocument/2006/relationships/customXml" Target="../ink/ink565.xml"/><Relationship Id="rId115" Type="http://schemas.openxmlformats.org/officeDocument/2006/relationships/image" Target="../media/image599.png"/><Relationship Id="rId136" Type="http://schemas.openxmlformats.org/officeDocument/2006/relationships/customXml" Target="../ink/ink613.xml"/><Relationship Id="rId157" Type="http://schemas.openxmlformats.org/officeDocument/2006/relationships/image" Target="../media/image620.png"/><Relationship Id="rId178" Type="http://schemas.openxmlformats.org/officeDocument/2006/relationships/customXml" Target="../ink/ink634.xml"/><Relationship Id="rId301" Type="http://schemas.openxmlformats.org/officeDocument/2006/relationships/image" Target="../media/image691.png"/><Relationship Id="rId322" Type="http://schemas.openxmlformats.org/officeDocument/2006/relationships/customXml" Target="../ink/ink706.xml"/><Relationship Id="rId343" Type="http://schemas.openxmlformats.org/officeDocument/2006/relationships/image" Target="../media/image712.png"/><Relationship Id="rId364" Type="http://schemas.openxmlformats.org/officeDocument/2006/relationships/customXml" Target="../ink/ink727.xml"/><Relationship Id="rId61" Type="http://schemas.openxmlformats.org/officeDocument/2006/relationships/image" Target="../media/image572.png"/><Relationship Id="rId82" Type="http://schemas.openxmlformats.org/officeDocument/2006/relationships/customXml" Target="../ink/ink586.xml"/><Relationship Id="rId199" Type="http://schemas.openxmlformats.org/officeDocument/2006/relationships/image" Target="../media/image641.png"/><Relationship Id="rId203" Type="http://schemas.openxmlformats.org/officeDocument/2006/relationships/image" Target="../media/image643.png"/><Relationship Id="rId385" Type="http://schemas.openxmlformats.org/officeDocument/2006/relationships/image" Target="../media/image733.png"/><Relationship Id="rId19" Type="http://schemas.openxmlformats.org/officeDocument/2006/relationships/image" Target="../media/image552.png"/><Relationship Id="rId224" Type="http://schemas.openxmlformats.org/officeDocument/2006/relationships/customXml" Target="../ink/ink657.xml"/><Relationship Id="rId245" Type="http://schemas.openxmlformats.org/officeDocument/2006/relationships/image" Target="../media/image664.png"/><Relationship Id="rId266" Type="http://schemas.openxmlformats.org/officeDocument/2006/relationships/customXml" Target="../ink/ink678.xml"/><Relationship Id="rId287" Type="http://schemas.openxmlformats.org/officeDocument/2006/relationships/image" Target="../media/image684.png"/><Relationship Id="rId30" Type="http://schemas.openxmlformats.org/officeDocument/2006/relationships/customXml" Target="../ink/ink560.xml"/><Relationship Id="rId105" Type="http://schemas.openxmlformats.org/officeDocument/2006/relationships/image" Target="../media/image594.png"/><Relationship Id="rId126" Type="http://schemas.openxmlformats.org/officeDocument/2006/relationships/customXml" Target="../ink/ink608.xml"/><Relationship Id="rId147" Type="http://schemas.openxmlformats.org/officeDocument/2006/relationships/image" Target="../media/image615.png"/><Relationship Id="rId168" Type="http://schemas.openxmlformats.org/officeDocument/2006/relationships/customXml" Target="../ink/ink629.xml"/><Relationship Id="rId312" Type="http://schemas.openxmlformats.org/officeDocument/2006/relationships/customXml" Target="../ink/ink701.xml"/><Relationship Id="rId333" Type="http://schemas.openxmlformats.org/officeDocument/2006/relationships/image" Target="../media/image707.png"/><Relationship Id="rId354" Type="http://schemas.openxmlformats.org/officeDocument/2006/relationships/customXml" Target="../ink/ink722.xml"/><Relationship Id="rId51" Type="http://schemas.openxmlformats.org/officeDocument/2006/relationships/image" Target="../media/image567.png"/><Relationship Id="rId72" Type="http://schemas.openxmlformats.org/officeDocument/2006/relationships/customXml" Target="../ink/ink581.xml"/><Relationship Id="rId93" Type="http://schemas.openxmlformats.org/officeDocument/2006/relationships/image" Target="../media/image588.png"/><Relationship Id="rId189" Type="http://schemas.openxmlformats.org/officeDocument/2006/relationships/image" Target="../media/image636.png"/><Relationship Id="rId375" Type="http://schemas.openxmlformats.org/officeDocument/2006/relationships/image" Target="../media/image728.png"/><Relationship Id="rId396" Type="http://schemas.openxmlformats.org/officeDocument/2006/relationships/customXml" Target="../ink/ink743.xml"/><Relationship Id="rId3" Type="http://schemas.openxmlformats.org/officeDocument/2006/relationships/image" Target="../media/image544.png"/><Relationship Id="rId214" Type="http://schemas.openxmlformats.org/officeDocument/2006/relationships/customXml" Target="../ink/ink652.xml"/><Relationship Id="rId235" Type="http://schemas.openxmlformats.org/officeDocument/2006/relationships/image" Target="../media/image659.png"/><Relationship Id="rId256" Type="http://schemas.openxmlformats.org/officeDocument/2006/relationships/customXml" Target="../ink/ink673.xml"/><Relationship Id="rId277" Type="http://schemas.openxmlformats.org/officeDocument/2006/relationships/image" Target="../media/image679.png"/><Relationship Id="rId298" Type="http://schemas.openxmlformats.org/officeDocument/2006/relationships/customXml" Target="../ink/ink694.xml"/><Relationship Id="rId400" Type="http://schemas.openxmlformats.org/officeDocument/2006/relationships/customXml" Target="../ink/ink745.xml"/><Relationship Id="rId116" Type="http://schemas.openxmlformats.org/officeDocument/2006/relationships/customXml" Target="../ink/ink603.xml"/><Relationship Id="rId137" Type="http://schemas.openxmlformats.org/officeDocument/2006/relationships/image" Target="../media/image610.png"/><Relationship Id="rId158" Type="http://schemas.openxmlformats.org/officeDocument/2006/relationships/customXml" Target="../ink/ink624.xml"/><Relationship Id="rId302" Type="http://schemas.openxmlformats.org/officeDocument/2006/relationships/customXml" Target="../ink/ink696.xml"/><Relationship Id="rId323" Type="http://schemas.openxmlformats.org/officeDocument/2006/relationships/image" Target="../media/image702.png"/><Relationship Id="rId344" Type="http://schemas.openxmlformats.org/officeDocument/2006/relationships/customXml" Target="../ink/ink717.xml"/><Relationship Id="rId20" Type="http://schemas.openxmlformats.org/officeDocument/2006/relationships/customXml" Target="../ink/ink555.xml"/><Relationship Id="rId41" Type="http://schemas.openxmlformats.org/officeDocument/2006/relationships/image" Target="../media/image562.png"/><Relationship Id="rId62" Type="http://schemas.openxmlformats.org/officeDocument/2006/relationships/customXml" Target="../ink/ink576.xml"/><Relationship Id="rId83" Type="http://schemas.openxmlformats.org/officeDocument/2006/relationships/image" Target="../media/image583.png"/><Relationship Id="rId179" Type="http://schemas.openxmlformats.org/officeDocument/2006/relationships/image" Target="../media/image631.png"/><Relationship Id="rId365" Type="http://schemas.openxmlformats.org/officeDocument/2006/relationships/image" Target="../media/image723.png"/><Relationship Id="rId386" Type="http://schemas.openxmlformats.org/officeDocument/2006/relationships/customXml" Target="../ink/ink738.xml"/><Relationship Id="rId190" Type="http://schemas.openxmlformats.org/officeDocument/2006/relationships/customXml" Target="../ink/ink640.xml"/><Relationship Id="rId204" Type="http://schemas.openxmlformats.org/officeDocument/2006/relationships/customXml" Target="../ink/ink647.xml"/><Relationship Id="rId225" Type="http://schemas.openxmlformats.org/officeDocument/2006/relationships/image" Target="../media/image654.png"/><Relationship Id="rId246" Type="http://schemas.openxmlformats.org/officeDocument/2006/relationships/customXml" Target="../ink/ink668.xml"/><Relationship Id="rId267" Type="http://schemas.openxmlformats.org/officeDocument/2006/relationships/image" Target="../media/image675.png"/><Relationship Id="rId288" Type="http://schemas.openxmlformats.org/officeDocument/2006/relationships/customXml" Target="../ink/ink689.xml"/><Relationship Id="rId106" Type="http://schemas.openxmlformats.org/officeDocument/2006/relationships/customXml" Target="../ink/ink598.xml"/><Relationship Id="rId127" Type="http://schemas.openxmlformats.org/officeDocument/2006/relationships/image" Target="../media/image605.png"/><Relationship Id="rId313" Type="http://schemas.openxmlformats.org/officeDocument/2006/relationships/image" Target="../media/image697.png"/><Relationship Id="rId10" Type="http://schemas.openxmlformats.org/officeDocument/2006/relationships/customXml" Target="../ink/ink550.xml"/><Relationship Id="rId31" Type="http://schemas.openxmlformats.org/officeDocument/2006/relationships/image" Target="../media/image557.png"/><Relationship Id="rId52" Type="http://schemas.openxmlformats.org/officeDocument/2006/relationships/customXml" Target="../ink/ink571.xml"/><Relationship Id="rId73" Type="http://schemas.openxmlformats.org/officeDocument/2006/relationships/image" Target="../media/image578.png"/><Relationship Id="rId94" Type="http://schemas.openxmlformats.org/officeDocument/2006/relationships/customXml" Target="../ink/ink592.xml"/><Relationship Id="rId148" Type="http://schemas.openxmlformats.org/officeDocument/2006/relationships/customXml" Target="../ink/ink619.xml"/><Relationship Id="rId169" Type="http://schemas.openxmlformats.org/officeDocument/2006/relationships/image" Target="../media/image626.png"/><Relationship Id="rId334" Type="http://schemas.openxmlformats.org/officeDocument/2006/relationships/customXml" Target="../ink/ink712.xml"/><Relationship Id="rId355" Type="http://schemas.openxmlformats.org/officeDocument/2006/relationships/image" Target="../media/image718.png"/><Relationship Id="rId376" Type="http://schemas.openxmlformats.org/officeDocument/2006/relationships/customXml" Target="../ink/ink733.xml"/><Relationship Id="rId397" Type="http://schemas.openxmlformats.org/officeDocument/2006/relationships/image" Target="../media/image739.png"/><Relationship Id="rId4" Type="http://schemas.openxmlformats.org/officeDocument/2006/relationships/customXml" Target="../ink/ink547.xml"/><Relationship Id="rId180" Type="http://schemas.openxmlformats.org/officeDocument/2006/relationships/customXml" Target="../ink/ink635.xml"/><Relationship Id="rId215" Type="http://schemas.openxmlformats.org/officeDocument/2006/relationships/image" Target="../media/image649.png"/><Relationship Id="rId236" Type="http://schemas.openxmlformats.org/officeDocument/2006/relationships/customXml" Target="../ink/ink663.xml"/><Relationship Id="rId257" Type="http://schemas.openxmlformats.org/officeDocument/2006/relationships/image" Target="../media/image670.png"/><Relationship Id="rId278" Type="http://schemas.openxmlformats.org/officeDocument/2006/relationships/customXml" Target="../ink/ink684.xml"/><Relationship Id="rId401" Type="http://schemas.openxmlformats.org/officeDocument/2006/relationships/image" Target="../media/image741.png"/><Relationship Id="rId303" Type="http://schemas.openxmlformats.org/officeDocument/2006/relationships/image" Target="../media/image692.png"/><Relationship Id="rId42" Type="http://schemas.openxmlformats.org/officeDocument/2006/relationships/customXml" Target="../ink/ink566.xml"/><Relationship Id="rId84" Type="http://schemas.openxmlformats.org/officeDocument/2006/relationships/customXml" Target="../ink/ink587.xml"/><Relationship Id="rId138" Type="http://schemas.openxmlformats.org/officeDocument/2006/relationships/customXml" Target="../ink/ink614.xml"/><Relationship Id="rId345" Type="http://schemas.openxmlformats.org/officeDocument/2006/relationships/image" Target="../media/image713.png"/><Relationship Id="rId387" Type="http://schemas.openxmlformats.org/officeDocument/2006/relationships/image" Target="../media/image734.png"/><Relationship Id="rId191" Type="http://schemas.openxmlformats.org/officeDocument/2006/relationships/image" Target="../media/image637.png"/><Relationship Id="rId205" Type="http://schemas.openxmlformats.org/officeDocument/2006/relationships/image" Target="../media/image644.png"/><Relationship Id="rId247" Type="http://schemas.openxmlformats.org/officeDocument/2006/relationships/image" Target="../media/image665.png"/><Relationship Id="rId107" Type="http://schemas.openxmlformats.org/officeDocument/2006/relationships/image" Target="../media/image595.png"/><Relationship Id="rId289" Type="http://schemas.openxmlformats.org/officeDocument/2006/relationships/image" Target="../media/image685.png"/><Relationship Id="rId11" Type="http://schemas.openxmlformats.org/officeDocument/2006/relationships/image" Target="../media/image548.png"/><Relationship Id="rId53" Type="http://schemas.openxmlformats.org/officeDocument/2006/relationships/image" Target="../media/image568.png"/><Relationship Id="rId149" Type="http://schemas.openxmlformats.org/officeDocument/2006/relationships/image" Target="../media/image616.png"/><Relationship Id="rId314" Type="http://schemas.openxmlformats.org/officeDocument/2006/relationships/customXml" Target="../ink/ink702.xml"/><Relationship Id="rId356" Type="http://schemas.openxmlformats.org/officeDocument/2006/relationships/customXml" Target="../ink/ink723.xml"/><Relationship Id="rId398" Type="http://schemas.openxmlformats.org/officeDocument/2006/relationships/customXml" Target="../ink/ink744.xml"/><Relationship Id="rId95" Type="http://schemas.openxmlformats.org/officeDocument/2006/relationships/image" Target="../media/image589.png"/><Relationship Id="rId160" Type="http://schemas.openxmlformats.org/officeDocument/2006/relationships/customXml" Target="../ink/ink625.xml"/><Relationship Id="rId216" Type="http://schemas.openxmlformats.org/officeDocument/2006/relationships/customXml" Target="../ink/ink653.xml"/><Relationship Id="rId258" Type="http://schemas.openxmlformats.org/officeDocument/2006/relationships/customXml" Target="../ink/ink674.xml"/><Relationship Id="rId22" Type="http://schemas.openxmlformats.org/officeDocument/2006/relationships/customXml" Target="../ink/ink556.xml"/><Relationship Id="rId64" Type="http://schemas.openxmlformats.org/officeDocument/2006/relationships/customXml" Target="../ink/ink577.xml"/><Relationship Id="rId118" Type="http://schemas.openxmlformats.org/officeDocument/2006/relationships/customXml" Target="../ink/ink604.xml"/><Relationship Id="rId325" Type="http://schemas.openxmlformats.org/officeDocument/2006/relationships/image" Target="../media/image703.png"/><Relationship Id="rId367" Type="http://schemas.openxmlformats.org/officeDocument/2006/relationships/image" Target="../media/image724.png"/><Relationship Id="rId171" Type="http://schemas.openxmlformats.org/officeDocument/2006/relationships/image" Target="../media/image627.png"/><Relationship Id="rId227" Type="http://schemas.openxmlformats.org/officeDocument/2006/relationships/image" Target="../media/image655.png"/><Relationship Id="rId269" Type="http://schemas.openxmlformats.org/officeDocument/2006/relationships/image" Target="../media/image159.png"/><Relationship Id="rId33" Type="http://schemas.openxmlformats.org/officeDocument/2006/relationships/image" Target="../media/image558.png"/><Relationship Id="rId129" Type="http://schemas.openxmlformats.org/officeDocument/2006/relationships/image" Target="../media/image606.png"/><Relationship Id="rId280" Type="http://schemas.openxmlformats.org/officeDocument/2006/relationships/customXml" Target="../ink/ink685.xml"/><Relationship Id="rId336" Type="http://schemas.openxmlformats.org/officeDocument/2006/relationships/customXml" Target="../ink/ink713.xml"/><Relationship Id="rId75" Type="http://schemas.openxmlformats.org/officeDocument/2006/relationships/image" Target="../media/image579.png"/><Relationship Id="rId140" Type="http://schemas.openxmlformats.org/officeDocument/2006/relationships/customXml" Target="../ink/ink615.xml"/><Relationship Id="rId182" Type="http://schemas.openxmlformats.org/officeDocument/2006/relationships/customXml" Target="../ink/ink636.xml"/><Relationship Id="rId378" Type="http://schemas.openxmlformats.org/officeDocument/2006/relationships/customXml" Target="../ink/ink734.xml"/><Relationship Id="rId6" Type="http://schemas.openxmlformats.org/officeDocument/2006/relationships/customXml" Target="../ink/ink548.xml"/><Relationship Id="rId238" Type="http://schemas.openxmlformats.org/officeDocument/2006/relationships/customXml" Target="../ink/ink664.xml"/><Relationship Id="rId291" Type="http://schemas.openxmlformats.org/officeDocument/2006/relationships/image" Target="../media/image686.png"/><Relationship Id="rId305" Type="http://schemas.openxmlformats.org/officeDocument/2006/relationships/image" Target="../media/image693.png"/><Relationship Id="rId347" Type="http://schemas.openxmlformats.org/officeDocument/2006/relationships/image" Target="../media/image714.png"/><Relationship Id="rId44" Type="http://schemas.openxmlformats.org/officeDocument/2006/relationships/customXml" Target="../ink/ink567.xml"/><Relationship Id="rId86" Type="http://schemas.openxmlformats.org/officeDocument/2006/relationships/customXml" Target="../ink/ink588.xml"/><Relationship Id="rId151" Type="http://schemas.openxmlformats.org/officeDocument/2006/relationships/image" Target="../media/image617.png"/><Relationship Id="rId389" Type="http://schemas.openxmlformats.org/officeDocument/2006/relationships/image" Target="../media/image735.png"/><Relationship Id="rId193" Type="http://schemas.openxmlformats.org/officeDocument/2006/relationships/image" Target="../media/image638.png"/><Relationship Id="rId207" Type="http://schemas.openxmlformats.org/officeDocument/2006/relationships/image" Target="../media/image645.png"/><Relationship Id="rId249" Type="http://schemas.openxmlformats.org/officeDocument/2006/relationships/image" Target="../media/image666.png"/><Relationship Id="rId13" Type="http://schemas.openxmlformats.org/officeDocument/2006/relationships/image" Target="../media/image549.png"/><Relationship Id="rId109" Type="http://schemas.openxmlformats.org/officeDocument/2006/relationships/image" Target="../media/image596.png"/><Relationship Id="rId260" Type="http://schemas.openxmlformats.org/officeDocument/2006/relationships/customXml" Target="../ink/ink675.xml"/><Relationship Id="rId316" Type="http://schemas.openxmlformats.org/officeDocument/2006/relationships/customXml" Target="../ink/ink703.xml"/><Relationship Id="rId55" Type="http://schemas.openxmlformats.org/officeDocument/2006/relationships/image" Target="../media/image569.png"/><Relationship Id="rId97" Type="http://schemas.openxmlformats.org/officeDocument/2006/relationships/image" Target="../media/image590.png"/><Relationship Id="rId120" Type="http://schemas.openxmlformats.org/officeDocument/2006/relationships/customXml" Target="../ink/ink605.xml"/><Relationship Id="rId358" Type="http://schemas.openxmlformats.org/officeDocument/2006/relationships/customXml" Target="../ink/ink724.xml"/><Relationship Id="rId162" Type="http://schemas.openxmlformats.org/officeDocument/2006/relationships/customXml" Target="../ink/ink626.xml"/><Relationship Id="rId218" Type="http://schemas.openxmlformats.org/officeDocument/2006/relationships/customXml" Target="../ink/ink654.xml"/><Relationship Id="rId271" Type="http://schemas.openxmlformats.org/officeDocument/2006/relationships/image" Target="../media/image676.png"/><Relationship Id="rId24" Type="http://schemas.openxmlformats.org/officeDocument/2006/relationships/customXml" Target="../ink/ink557.xml"/><Relationship Id="rId66" Type="http://schemas.openxmlformats.org/officeDocument/2006/relationships/customXml" Target="../ink/ink578.xml"/><Relationship Id="rId131" Type="http://schemas.openxmlformats.org/officeDocument/2006/relationships/image" Target="../media/image607.png"/><Relationship Id="rId327" Type="http://schemas.openxmlformats.org/officeDocument/2006/relationships/image" Target="../media/image704.png"/><Relationship Id="rId369" Type="http://schemas.openxmlformats.org/officeDocument/2006/relationships/image" Target="../media/image725.png"/><Relationship Id="rId173" Type="http://schemas.openxmlformats.org/officeDocument/2006/relationships/image" Target="../media/image628.png"/><Relationship Id="rId229" Type="http://schemas.openxmlformats.org/officeDocument/2006/relationships/image" Target="../media/image656.png"/><Relationship Id="rId380" Type="http://schemas.openxmlformats.org/officeDocument/2006/relationships/customXml" Target="../ink/ink735.xml"/><Relationship Id="rId240" Type="http://schemas.openxmlformats.org/officeDocument/2006/relationships/customXml" Target="../ink/ink665.xml"/><Relationship Id="rId35" Type="http://schemas.openxmlformats.org/officeDocument/2006/relationships/image" Target="../media/image559.png"/><Relationship Id="rId77" Type="http://schemas.openxmlformats.org/officeDocument/2006/relationships/image" Target="../media/image580.png"/><Relationship Id="rId100" Type="http://schemas.openxmlformats.org/officeDocument/2006/relationships/customXml" Target="../ink/ink595.xml"/><Relationship Id="rId282" Type="http://schemas.openxmlformats.org/officeDocument/2006/relationships/customXml" Target="../ink/ink686.xml"/><Relationship Id="rId338" Type="http://schemas.openxmlformats.org/officeDocument/2006/relationships/customXml" Target="../ink/ink714.xml"/><Relationship Id="rId8" Type="http://schemas.openxmlformats.org/officeDocument/2006/relationships/customXml" Target="../ink/ink549.xml"/><Relationship Id="rId142" Type="http://schemas.openxmlformats.org/officeDocument/2006/relationships/customXml" Target="../ink/ink616.xml"/><Relationship Id="rId184" Type="http://schemas.openxmlformats.org/officeDocument/2006/relationships/customXml" Target="../ink/ink637.xml"/><Relationship Id="rId391" Type="http://schemas.openxmlformats.org/officeDocument/2006/relationships/image" Target="../media/image736.png"/><Relationship Id="rId251" Type="http://schemas.openxmlformats.org/officeDocument/2006/relationships/image" Target="../media/image667.png"/><Relationship Id="rId46" Type="http://schemas.openxmlformats.org/officeDocument/2006/relationships/customXml" Target="../ink/ink568.xml"/><Relationship Id="rId293" Type="http://schemas.openxmlformats.org/officeDocument/2006/relationships/image" Target="../media/image687.png"/><Relationship Id="rId307" Type="http://schemas.openxmlformats.org/officeDocument/2006/relationships/image" Target="../media/image694.png"/><Relationship Id="rId349" Type="http://schemas.openxmlformats.org/officeDocument/2006/relationships/image" Target="../media/image715.png"/><Relationship Id="rId88" Type="http://schemas.openxmlformats.org/officeDocument/2006/relationships/customXml" Target="../ink/ink589.xml"/><Relationship Id="rId111" Type="http://schemas.openxmlformats.org/officeDocument/2006/relationships/image" Target="../media/image597.png"/><Relationship Id="rId153" Type="http://schemas.openxmlformats.org/officeDocument/2006/relationships/image" Target="../media/image618.png"/><Relationship Id="rId195" Type="http://schemas.openxmlformats.org/officeDocument/2006/relationships/image" Target="../media/image639.png"/><Relationship Id="rId209" Type="http://schemas.openxmlformats.org/officeDocument/2006/relationships/image" Target="../media/image646.png"/><Relationship Id="rId360" Type="http://schemas.openxmlformats.org/officeDocument/2006/relationships/customXml" Target="../ink/ink725.xml"/><Relationship Id="rId220" Type="http://schemas.openxmlformats.org/officeDocument/2006/relationships/customXml" Target="../ink/ink655.xml"/><Relationship Id="rId15" Type="http://schemas.openxmlformats.org/officeDocument/2006/relationships/image" Target="../media/image550.png"/><Relationship Id="rId57" Type="http://schemas.openxmlformats.org/officeDocument/2006/relationships/image" Target="../media/image570.png"/><Relationship Id="rId262" Type="http://schemas.openxmlformats.org/officeDocument/2006/relationships/customXml" Target="../ink/ink676.xml"/><Relationship Id="rId318" Type="http://schemas.openxmlformats.org/officeDocument/2006/relationships/customXml" Target="../ink/ink704.xml"/><Relationship Id="rId99" Type="http://schemas.openxmlformats.org/officeDocument/2006/relationships/image" Target="../media/image591.png"/><Relationship Id="rId122" Type="http://schemas.openxmlformats.org/officeDocument/2006/relationships/customXml" Target="../ink/ink606.xml"/><Relationship Id="rId164" Type="http://schemas.openxmlformats.org/officeDocument/2006/relationships/customXml" Target="../ink/ink627.xml"/><Relationship Id="rId371" Type="http://schemas.openxmlformats.org/officeDocument/2006/relationships/image" Target="../media/image726.png"/><Relationship Id="rId26" Type="http://schemas.openxmlformats.org/officeDocument/2006/relationships/customXml" Target="../ink/ink558.xml"/><Relationship Id="rId231" Type="http://schemas.openxmlformats.org/officeDocument/2006/relationships/image" Target="../media/image657.png"/><Relationship Id="rId273" Type="http://schemas.openxmlformats.org/officeDocument/2006/relationships/image" Target="../media/image677.png"/><Relationship Id="rId329" Type="http://schemas.openxmlformats.org/officeDocument/2006/relationships/image" Target="../media/image705.png"/><Relationship Id="rId68" Type="http://schemas.openxmlformats.org/officeDocument/2006/relationships/customXml" Target="../ink/ink579.xml"/><Relationship Id="rId133" Type="http://schemas.openxmlformats.org/officeDocument/2006/relationships/image" Target="../media/image608.png"/><Relationship Id="rId175" Type="http://schemas.openxmlformats.org/officeDocument/2006/relationships/image" Target="../media/image629.png"/><Relationship Id="rId340" Type="http://schemas.openxmlformats.org/officeDocument/2006/relationships/customXml" Target="../ink/ink715.xml"/><Relationship Id="rId200" Type="http://schemas.openxmlformats.org/officeDocument/2006/relationships/customXml" Target="../ink/ink645.xml"/><Relationship Id="rId382" Type="http://schemas.openxmlformats.org/officeDocument/2006/relationships/customXml" Target="../ink/ink736.xml"/><Relationship Id="rId242" Type="http://schemas.openxmlformats.org/officeDocument/2006/relationships/customXml" Target="../ink/ink666.xml"/><Relationship Id="rId284" Type="http://schemas.openxmlformats.org/officeDocument/2006/relationships/customXml" Target="../ink/ink687.xml"/><Relationship Id="rId37" Type="http://schemas.openxmlformats.org/officeDocument/2006/relationships/image" Target="../media/image560.png"/><Relationship Id="rId79" Type="http://schemas.openxmlformats.org/officeDocument/2006/relationships/image" Target="../media/image581.png"/><Relationship Id="rId102" Type="http://schemas.openxmlformats.org/officeDocument/2006/relationships/customXml" Target="../ink/ink596.xml"/><Relationship Id="rId144" Type="http://schemas.openxmlformats.org/officeDocument/2006/relationships/customXml" Target="../ink/ink617.xml"/></Relationships>
</file>

<file path=ppt/slides/_rels/slide22.xml.rels><?xml version="1.0" encoding="UTF-8" standalone="yes"?>
<Relationships xmlns="http://schemas.openxmlformats.org/package/2006/relationships"><Relationship Id="rId117" Type="http://schemas.openxmlformats.org/officeDocument/2006/relationships/image" Target="../media/image799.png"/><Relationship Id="rId21" Type="http://schemas.openxmlformats.org/officeDocument/2006/relationships/image" Target="../media/image751.png"/><Relationship Id="rId42" Type="http://schemas.openxmlformats.org/officeDocument/2006/relationships/customXml" Target="../ink/ink766.xml"/><Relationship Id="rId63" Type="http://schemas.openxmlformats.org/officeDocument/2006/relationships/image" Target="../media/image772.png"/><Relationship Id="rId84" Type="http://schemas.openxmlformats.org/officeDocument/2006/relationships/customXml" Target="../ink/ink787.xml"/><Relationship Id="rId138" Type="http://schemas.openxmlformats.org/officeDocument/2006/relationships/customXml" Target="../ink/ink814.xml"/><Relationship Id="rId159" Type="http://schemas.openxmlformats.org/officeDocument/2006/relationships/image" Target="../media/image820.png"/><Relationship Id="rId170" Type="http://schemas.openxmlformats.org/officeDocument/2006/relationships/customXml" Target="../ink/ink830.xml"/><Relationship Id="rId191" Type="http://schemas.openxmlformats.org/officeDocument/2006/relationships/image" Target="../media/image836.png"/><Relationship Id="rId107" Type="http://schemas.openxmlformats.org/officeDocument/2006/relationships/image" Target="../media/image794.png"/><Relationship Id="rId11" Type="http://schemas.openxmlformats.org/officeDocument/2006/relationships/image" Target="../media/image746.png"/><Relationship Id="rId32" Type="http://schemas.openxmlformats.org/officeDocument/2006/relationships/customXml" Target="../ink/ink761.xml"/><Relationship Id="rId53" Type="http://schemas.openxmlformats.org/officeDocument/2006/relationships/image" Target="../media/image767.png"/><Relationship Id="rId74" Type="http://schemas.openxmlformats.org/officeDocument/2006/relationships/customXml" Target="../ink/ink782.xml"/><Relationship Id="rId128" Type="http://schemas.openxmlformats.org/officeDocument/2006/relationships/customXml" Target="../ink/ink809.xml"/><Relationship Id="rId149" Type="http://schemas.openxmlformats.org/officeDocument/2006/relationships/image" Target="../media/image815.png"/><Relationship Id="rId5" Type="http://schemas.openxmlformats.org/officeDocument/2006/relationships/image" Target="../media/image743.png"/><Relationship Id="rId95" Type="http://schemas.openxmlformats.org/officeDocument/2006/relationships/image" Target="../media/image788.png"/><Relationship Id="rId160" Type="http://schemas.openxmlformats.org/officeDocument/2006/relationships/customXml" Target="../ink/ink825.xml"/><Relationship Id="rId181" Type="http://schemas.openxmlformats.org/officeDocument/2006/relationships/image" Target="../media/image831.png"/><Relationship Id="rId22" Type="http://schemas.openxmlformats.org/officeDocument/2006/relationships/customXml" Target="../ink/ink756.xml"/><Relationship Id="rId43" Type="http://schemas.openxmlformats.org/officeDocument/2006/relationships/image" Target="../media/image762.png"/><Relationship Id="rId64" Type="http://schemas.openxmlformats.org/officeDocument/2006/relationships/customXml" Target="../ink/ink777.xml"/><Relationship Id="rId118" Type="http://schemas.openxmlformats.org/officeDocument/2006/relationships/customXml" Target="../ink/ink804.xml"/><Relationship Id="rId139" Type="http://schemas.openxmlformats.org/officeDocument/2006/relationships/image" Target="../media/image810.png"/><Relationship Id="rId85" Type="http://schemas.openxmlformats.org/officeDocument/2006/relationships/image" Target="../media/image783.png"/><Relationship Id="rId150" Type="http://schemas.openxmlformats.org/officeDocument/2006/relationships/customXml" Target="../ink/ink820.xml"/><Relationship Id="rId171" Type="http://schemas.openxmlformats.org/officeDocument/2006/relationships/image" Target="../media/image826.png"/><Relationship Id="rId192" Type="http://schemas.openxmlformats.org/officeDocument/2006/relationships/customXml" Target="../ink/ink841.xml"/><Relationship Id="rId12" Type="http://schemas.openxmlformats.org/officeDocument/2006/relationships/customXml" Target="../ink/ink751.xml"/><Relationship Id="rId33" Type="http://schemas.openxmlformats.org/officeDocument/2006/relationships/image" Target="../media/image757.png"/><Relationship Id="rId108" Type="http://schemas.openxmlformats.org/officeDocument/2006/relationships/customXml" Target="../ink/ink799.xml"/><Relationship Id="rId129" Type="http://schemas.openxmlformats.org/officeDocument/2006/relationships/image" Target="../media/image805.png"/><Relationship Id="rId54" Type="http://schemas.openxmlformats.org/officeDocument/2006/relationships/customXml" Target="../ink/ink772.xml"/><Relationship Id="rId75" Type="http://schemas.openxmlformats.org/officeDocument/2006/relationships/image" Target="../media/image778.png"/><Relationship Id="rId96" Type="http://schemas.openxmlformats.org/officeDocument/2006/relationships/customXml" Target="../ink/ink793.xml"/><Relationship Id="rId140" Type="http://schemas.openxmlformats.org/officeDocument/2006/relationships/customXml" Target="../ink/ink815.xml"/><Relationship Id="rId161" Type="http://schemas.openxmlformats.org/officeDocument/2006/relationships/image" Target="../media/image821.png"/><Relationship Id="rId182" Type="http://schemas.openxmlformats.org/officeDocument/2006/relationships/customXml" Target="../ink/ink836.xml"/><Relationship Id="rId6" Type="http://schemas.openxmlformats.org/officeDocument/2006/relationships/customXml" Target="../ink/ink748.xml"/><Relationship Id="rId23" Type="http://schemas.openxmlformats.org/officeDocument/2006/relationships/image" Target="../media/image752.png"/><Relationship Id="rId119" Type="http://schemas.openxmlformats.org/officeDocument/2006/relationships/image" Target="../media/image800.png"/><Relationship Id="rId44" Type="http://schemas.openxmlformats.org/officeDocument/2006/relationships/customXml" Target="../ink/ink767.xml"/><Relationship Id="rId65" Type="http://schemas.openxmlformats.org/officeDocument/2006/relationships/image" Target="../media/image773.png"/><Relationship Id="rId86" Type="http://schemas.openxmlformats.org/officeDocument/2006/relationships/customXml" Target="../ink/ink788.xml"/><Relationship Id="rId130" Type="http://schemas.openxmlformats.org/officeDocument/2006/relationships/customXml" Target="../ink/ink810.xml"/><Relationship Id="rId151" Type="http://schemas.openxmlformats.org/officeDocument/2006/relationships/image" Target="../media/image816.png"/><Relationship Id="rId172" Type="http://schemas.openxmlformats.org/officeDocument/2006/relationships/customXml" Target="../ink/ink831.xml"/><Relationship Id="rId193" Type="http://schemas.openxmlformats.org/officeDocument/2006/relationships/image" Target="../media/image837.png"/><Relationship Id="rId13" Type="http://schemas.openxmlformats.org/officeDocument/2006/relationships/image" Target="../media/image747.png"/><Relationship Id="rId109" Type="http://schemas.openxmlformats.org/officeDocument/2006/relationships/image" Target="../media/image795.png"/><Relationship Id="rId34" Type="http://schemas.openxmlformats.org/officeDocument/2006/relationships/customXml" Target="../ink/ink762.xml"/><Relationship Id="rId55" Type="http://schemas.openxmlformats.org/officeDocument/2006/relationships/image" Target="../media/image768.png"/><Relationship Id="rId76" Type="http://schemas.openxmlformats.org/officeDocument/2006/relationships/customXml" Target="../ink/ink783.xml"/><Relationship Id="rId97" Type="http://schemas.openxmlformats.org/officeDocument/2006/relationships/image" Target="../media/image789.png"/><Relationship Id="rId120" Type="http://schemas.openxmlformats.org/officeDocument/2006/relationships/customXml" Target="../ink/ink805.xml"/><Relationship Id="rId141" Type="http://schemas.openxmlformats.org/officeDocument/2006/relationships/image" Target="../media/image811.png"/><Relationship Id="rId7" Type="http://schemas.openxmlformats.org/officeDocument/2006/relationships/image" Target="../media/image744.png"/><Relationship Id="rId162" Type="http://schemas.openxmlformats.org/officeDocument/2006/relationships/customXml" Target="../ink/ink826.xml"/><Relationship Id="rId183" Type="http://schemas.openxmlformats.org/officeDocument/2006/relationships/image" Target="../media/image832.png"/><Relationship Id="rId2" Type="http://schemas.openxmlformats.org/officeDocument/2006/relationships/customXml" Target="../ink/ink746.xml"/><Relationship Id="rId29" Type="http://schemas.openxmlformats.org/officeDocument/2006/relationships/image" Target="../media/image755.png"/><Relationship Id="rId24" Type="http://schemas.openxmlformats.org/officeDocument/2006/relationships/customXml" Target="../ink/ink757.xml"/><Relationship Id="rId40" Type="http://schemas.openxmlformats.org/officeDocument/2006/relationships/customXml" Target="../ink/ink765.xml"/><Relationship Id="rId45" Type="http://schemas.openxmlformats.org/officeDocument/2006/relationships/image" Target="../media/image763.png"/><Relationship Id="rId66" Type="http://schemas.openxmlformats.org/officeDocument/2006/relationships/customXml" Target="../ink/ink778.xml"/><Relationship Id="rId87" Type="http://schemas.openxmlformats.org/officeDocument/2006/relationships/image" Target="../media/image784.png"/><Relationship Id="rId110" Type="http://schemas.openxmlformats.org/officeDocument/2006/relationships/customXml" Target="../ink/ink800.xml"/><Relationship Id="rId115" Type="http://schemas.openxmlformats.org/officeDocument/2006/relationships/image" Target="../media/image798.png"/><Relationship Id="rId131" Type="http://schemas.openxmlformats.org/officeDocument/2006/relationships/image" Target="../media/image806.png"/><Relationship Id="rId136" Type="http://schemas.openxmlformats.org/officeDocument/2006/relationships/customXml" Target="../ink/ink813.xml"/><Relationship Id="rId157" Type="http://schemas.openxmlformats.org/officeDocument/2006/relationships/image" Target="../media/image819.png"/><Relationship Id="rId178" Type="http://schemas.openxmlformats.org/officeDocument/2006/relationships/customXml" Target="../ink/ink834.xml"/><Relationship Id="rId61" Type="http://schemas.openxmlformats.org/officeDocument/2006/relationships/image" Target="../media/image771.png"/><Relationship Id="rId82" Type="http://schemas.openxmlformats.org/officeDocument/2006/relationships/customXml" Target="../ink/ink786.xml"/><Relationship Id="rId152" Type="http://schemas.openxmlformats.org/officeDocument/2006/relationships/customXml" Target="../ink/ink821.xml"/><Relationship Id="rId173" Type="http://schemas.openxmlformats.org/officeDocument/2006/relationships/image" Target="../media/image827.png"/><Relationship Id="rId194" Type="http://schemas.openxmlformats.org/officeDocument/2006/relationships/customXml" Target="../ink/ink842.xml"/><Relationship Id="rId199" Type="http://schemas.openxmlformats.org/officeDocument/2006/relationships/image" Target="../media/image840.png"/><Relationship Id="rId203" Type="http://schemas.openxmlformats.org/officeDocument/2006/relationships/image" Target="../media/image842.png"/><Relationship Id="rId19" Type="http://schemas.openxmlformats.org/officeDocument/2006/relationships/image" Target="../media/image750.png"/><Relationship Id="rId14" Type="http://schemas.openxmlformats.org/officeDocument/2006/relationships/customXml" Target="../ink/ink752.xml"/><Relationship Id="rId30" Type="http://schemas.openxmlformats.org/officeDocument/2006/relationships/customXml" Target="../ink/ink760.xml"/><Relationship Id="rId35" Type="http://schemas.openxmlformats.org/officeDocument/2006/relationships/image" Target="../media/image758.png"/><Relationship Id="rId56" Type="http://schemas.openxmlformats.org/officeDocument/2006/relationships/customXml" Target="../ink/ink773.xml"/><Relationship Id="rId77" Type="http://schemas.openxmlformats.org/officeDocument/2006/relationships/image" Target="../media/image779.png"/><Relationship Id="rId100" Type="http://schemas.openxmlformats.org/officeDocument/2006/relationships/customXml" Target="../ink/ink795.xml"/><Relationship Id="rId105" Type="http://schemas.openxmlformats.org/officeDocument/2006/relationships/image" Target="../media/image793.png"/><Relationship Id="rId126" Type="http://schemas.openxmlformats.org/officeDocument/2006/relationships/customXml" Target="../ink/ink808.xml"/><Relationship Id="rId147" Type="http://schemas.openxmlformats.org/officeDocument/2006/relationships/image" Target="../media/image814.png"/><Relationship Id="rId168" Type="http://schemas.openxmlformats.org/officeDocument/2006/relationships/customXml" Target="../ink/ink829.xml"/><Relationship Id="rId8" Type="http://schemas.openxmlformats.org/officeDocument/2006/relationships/customXml" Target="../ink/ink749.xml"/><Relationship Id="rId51" Type="http://schemas.openxmlformats.org/officeDocument/2006/relationships/image" Target="../media/image766.png"/><Relationship Id="rId72" Type="http://schemas.openxmlformats.org/officeDocument/2006/relationships/customXml" Target="../ink/ink781.xml"/><Relationship Id="rId93" Type="http://schemas.openxmlformats.org/officeDocument/2006/relationships/image" Target="../media/image787.png"/><Relationship Id="rId98" Type="http://schemas.openxmlformats.org/officeDocument/2006/relationships/customXml" Target="../ink/ink794.xml"/><Relationship Id="rId121" Type="http://schemas.openxmlformats.org/officeDocument/2006/relationships/image" Target="../media/image801.png"/><Relationship Id="rId142" Type="http://schemas.openxmlformats.org/officeDocument/2006/relationships/customXml" Target="../ink/ink816.xml"/><Relationship Id="rId163" Type="http://schemas.openxmlformats.org/officeDocument/2006/relationships/image" Target="../media/image822.png"/><Relationship Id="rId184" Type="http://schemas.openxmlformats.org/officeDocument/2006/relationships/customXml" Target="../ink/ink837.xml"/><Relationship Id="rId189" Type="http://schemas.openxmlformats.org/officeDocument/2006/relationships/image" Target="../media/image835.png"/><Relationship Id="rId3" Type="http://schemas.openxmlformats.org/officeDocument/2006/relationships/image" Target="../media/image742.png"/><Relationship Id="rId25" Type="http://schemas.openxmlformats.org/officeDocument/2006/relationships/image" Target="../media/image753.png"/><Relationship Id="rId46" Type="http://schemas.openxmlformats.org/officeDocument/2006/relationships/customXml" Target="../ink/ink768.xml"/><Relationship Id="rId67" Type="http://schemas.openxmlformats.org/officeDocument/2006/relationships/image" Target="../media/image774.png"/><Relationship Id="rId116" Type="http://schemas.openxmlformats.org/officeDocument/2006/relationships/customXml" Target="../ink/ink803.xml"/><Relationship Id="rId137" Type="http://schemas.openxmlformats.org/officeDocument/2006/relationships/image" Target="../media/image809.png"/><Relationship Id="rId158" Type="http://schemas.openxmlformats.org/officeDocument/2006/relationships/customXml" Target="../ink/ink824.xml"/><Relationship Id="rId20" Type="http://schemas.openxmlformats.org/officeDocument/2006/relationships/customXml" Target="../ink/ink755.xml"/><Relationship Id="rId41" Type="http://schemas.openxmlformats.org/officeDocument/2006/relationships/image" Target="../media/image761.png"/><Relationship Id="rId62" Type="http://schemas.openxmlformats.org/officeDocument/2006/relationships/customXml" Target="../ink/ink776.xml"/><Relationship Id="rId83" Type="http://schemas.openxmlformats.org/officeDocument/2006/relationships/image" Target="../media/image782.png"/><Relationship Id="rId88" Type="http://schemas.openxmlformats.org/officeDocument/2006/relationships/customXml" Target="../ink/ink789.xml"/><Relationship Id="rId111" Type="http://schemas.openxmlformats.org/officeDocument/2006/relationships/image" Target="../media/image796.png"/><Relationship Id="rId132" Type="http://schemas.openxmlformats.org/officeDocument/2006/relationships/customXml" Target="../ink/ink811.xml"/><Relationship Id="rId153" Type="http://schemas.openxmlformats.org/officeDocument/2006/relationships/image" Target="../media/image817.png"/><Relationship Id="rId174" Type="http://schemas.openxmlformats.org/officeDocument/2006/relationships/customXml" Target="../ink/ink832.xml"/><Relationship Id="rId179" Type="http://schemas.openxmlformats.org/officeDocument/2006/relationships/image" Target="../media/image830.png"/><Relationship Id="rId195" Type="http://schemas.openxmlformats.org/officeDocument/2006/relationships/image" Target="../media/image838.png"/><Relationship Id="rId190" Type="http://schemas.openxmlformats.org/officeDocument/2006/relationships/customXml" Target="../ink/ink840.xml"/><Relationship Id="rId15" Type="http://schemas.openxmlformats.org/officeDocument/2006/relationships/image" Target="../media/image748.png"/><Relationship Id="rId36" Type="http://schemas.openxmlformats.org/officeDocument/2006/relationships/customXml" Target="../ink/ink763.xml"/><Relationship Id="rId57" Type="http://schemas.openxmlformats.org/officeDocument/2006/relationships/image" Target="../media/image769.png"/><Relationship Id="rId106" Type="http://schemas.openxmlformats.org/officeDocument/2006/relationships/customXml" Target="../ink/ink798.xml"/><Relationship Id="rId127" Type="http://schemas.openxmlformats.org/officeDocument/2006/relationships/image" Target="../media/image804.png"/><Relationship Id="rId10" Type="http://schemas.openxmlformats.org/officeDocument/2006/relationships/customXml" Target="../ink/ink750.xml"/><Relationship Id="rId31" Type="http://schemas.openxmlformats.org/officeDocument/2006/relationships/image" Target="../media/image756.png"/><Relationship Id="rId52" Type="http://schemas.openxmlformats.org/officeDocument/2006/relationships/customXml" Target="../ink/ink771.xml"/><Relationship Id="rId73" Type="http://schemas.openxmlformats.org/officeDocument/2006/relationships/image" Target="../media/image777.png"/><Relationship Id="rId78" Type="http://schemas.openxmlformats.org/officeDocument/2006/relationships/customXml" Target="../ink/ink784.xml"/><Relationship Id="rId94" Type="http://schemas.openxmlformats.org/officeDocument/2006/relationships/customXml" Target="../ink/ink792.xml"/><Relationship Id="rId99" Type="http://schemas.openxmlformats.org/officeDocument/2006/relationships/image" Target="../media/image790.png"/><Relationship Id="rId101" Type="http://schemas.openxmlformats.org/officeDocument/2006/relationships/image" Target="../media/image791.png"/><Relationship Id="rId122" Type="http://schemas.openxmlformats.org/officeDocument/2006/relationships/customXml" Target="../ink/ink806.xml"/><Relationship Id="rId143" Type="http://schemas.openxmlformats.org/officeDocument/2006/relationships/image" Target="../media/image812.png"/><Relationship Id="rId148" Type="http://schemas.openxmlformats.org/officeDocument/2006/relationships/customXml" Target="../ink/ink819.xml"/><Relationship Id="rId164" Type="http://schemas.openxmlformats.org/officeDocument/2006/relationships/customXml" Target="../ink/ink827.xml"/><Relationship Id="rId169" Type="http://schemas.openxmlformats.org/officeDocument/2006/relationships/image" Target="../media/image825.png"/><Relationship Id="rId185" Type="http://schemas.openxmlformats.org/officeDocument/2006/relationships/image" Target="../media/image833.png"/><Relationship Id="rId4" Type="http://schemas.openxmlformats.org/officeDocument/2006/relationships/customXml" Target="../ink/ink747.xml"/><Relationship Id="rId9" Type="http://schemas.openxmlformats.org/officeDocument/2006/relationships/image" Target="../media/image745.png"/><Relationship Id="rId180" Type="http://schemas.openxmlformats.org/officeDocument/2006/relationships/customXml" Target="../ink/ink835.xml"/><Relationship Id="rId26" Type="http://schemas.openxmlformats.org/officeDocument/2006/relationships/customXml" Target="../ink/ink758.xml"/><Relationship Id="rId47" Type="http://schemas.openxmlformats.org/officeDocument/2006/relationships/image" Target="../media/image764.png"/><Relationship Id="rId68" Type="http://schemas.openxmlformats.org/officeDocument/2006/relationships/customXml" Target="../ink/ink779.xml"/><Relationship Id="rId89" Type="http://schemas.openxmlformats.org/officeDocument/2006/relationships/image" Target="../media/image785.png"/><Relationship Id="rId112" Type="http://schemas.openxmlformats.org/officeDocument/2006/relationships/customXml" Target="../ink/ink801.xml"/><Relationship Id="rId133" Type="http://schemas.openxmlformats.org/officeDocument/2006/relationships/image" Target="../media/image807.png"/><Relationship Id="rId154" Type="http://schemas.openxmlformats.org/officeDocument/2006/relationships/customXml" Target="../ink/ink822.xml"/><Relationship Id="rId175" Type="http://schemas.openxmlformats.org/officeDocument/2006/relationships/image" Target="../media/image828.png"/><Relationship Id="rId196" Type="http://schemas.openxmlformats.org/officeDocument/2006/relationships/customXml" Target="../ink/ink843.xml"/><Relationship Id="rId200" Type="http://schemas.openxmlformats.org/officeDocument/2006/relationships/customXml" Target="../ink/ink845.xml"/><Relationship Id="rId16" Type="http://schemas.openxmlformats.org/officeDocument/2006/relationships/customXml" Target="../ink/ink753.xml"/><Relationship Id="rId37" Type="http://schemas.openxmlformats.org/officeDocument/2006/relationships/image" Target="../media/image759.png"/><Relationship Id="rId58" Type="http://schemas.openxmlformats.org/officeDocument/2006/relationships/customXml" Target="../ink/ink774.xml"/><Relationship Id="rId79" Type="http://schemas.openxmlformats.org/officeDocument/2006/relationships/image" Target="../media/image780.png"/><Relationship Id="rId102" Type="http://schemas.openxmlformats.org/officeDocument/2006/relationships/customXml" Target="../ink/ink796.xml"/><Relationship Id="rId123" Type="http://schemas.openxmlformats.org/officeDocument/2006/relationships/image" Target="../media/image802.png"/><Relationship Id="rId144" Type="http://schemas.openxmlformats.org/officeDocument/2006/relationships/customXml" Target="../ink/ink817.xml"/><Relationship Id="rId90" Type="http://schemas.openxmlformats.org/officeDocument/2006/relationships/customXml" Target="../ink/ink790.xml"/><Relationship Id="rId165" Type="http://schemas.openxmlformats.org/officeDocument/2006/relationships/image" Target="../media/image823.png"/><Relationship Id="rId186" Type="http://schemas.openxmlformats.org/officeDocument/2006/relationships/customXml" Target="../ink/ink838.xml"/><Relationship Id="rId27" Type="http://schemas.openxmlformats.org/officeDocument/2006/relationships/image" Target="../media/image754.png"/><Relationship Id="rId48" Type="http://schemas.openxmlformats.org/officeDocument/2006/relationships/customXml" Target="../ink/ink769.xml"/><Relationship Id="rId69" Type="http://schemas.openxmlformats.org/officeDocument/2006/relationships/image" Target="../media/image775.png"/><Relationship Id="rId113" Type="http://schemas.openxmlformats.org/officeDocument/2006/relationships/image" Target="../media/image797.png"/><Relationship Id="rId134" Type="http://schemas.openxmlformats.org/officeDocument/2006/relationships/customXml" Target="../ink/ink812.xml"/><Relationship Id="rId80" Type="http://schemas.openxmlformats.org/officeDocument/2006/relationships/customXml" Target="../ink/ink785.xml"/><Relationship Id="rId155" Type="http://schemas.openxmlformats.org/officeDocument/2006/relationships/image" Target="../media/image818.png"/><Relationship Id="rId176" Type="http://schemas.openxmlformats.org/officeDocument/2006/relationships/customXml" Target="../ink/ink833.xml"/><Relationship Id="rId197" Type="http://schemas.openxmlformats.org/officeDocument/2006/relationships/image" Target="../media/image839.png"/><Relationship Id="rId201" Type="http://schemas.openxmlformats.org/officeDocument/2006/relationships/image" Target="../media/image841.png"/><Relationship Id="rId17" Type="http://schemas.openxmlformats.org/officeDocument/2006/relationships/image" Target="../media/image749.png"/><Relationship Id="rId38" Type="http://schemas.openxmlformats.org/officeDocument/2006/relationships/customXml" Target="../ink/ink764.xml"/><Relationship Id="rId59" Type="http://schemas.openxmlformats.org/officeDocument/2006/relationships/image" Target="../media/image770.png"/><Relationship Id="rId103" Type="http://schemas.openxmlformats.org/officeDocument/2006/relationships/image" Target="../media/image792.png"/><Relationship Id="rId124" Type="http://schemas.openxmlformats.org/officeDocument/2006/relationships/customXml" Target="../ink/ink807.xml"/><Relationship Id="rId70" Type="http://schemas.openxmlformats.org/officeDocument/2006/relationships/customXml" Target="../ink/ink780.xml"/><Relationship Id="rId91" Type="http://schemas.openxmlformats.org/officeDocument/2006/relationships/image" Target="../media/image786.png"/><Relationship Id="rId145" Type="http://schemas.openxmlformats.org/officeDocument/2006/relationships/image" Target="../media/image813.png"/><Relationship Id="rId166" Type="http://schemas.openxmlformats.org/officeDocument/2006/relationships/customXml" Target="../ink/ink828.xml"/><Relationship Id="rId187" Type="http://schemas.openxmlformats.org/officeDocument/2006/relationships/image" Target="../media/image834.png"/><Relationship Id="rId1" Type="http://schemas.openxmlformats.org/officeDocument/2006/relationships/slideLayout" Target="../slideLayouts/slideLayout2.xml"/><Relationship Id="rId28" Type="http://schemas.openxmlformats.org/officeDocument/2006/relationships/customXml" Target="../ink/ink759.xml"/><Relationship Id="rId49" Type="http://schemas.openxmlformats.org/officeDocument/2006/relationships/image" Target="../media/image765.png"/><Relationship Id="rId114" Type="http://schemas.openxmlformats.org/officeDocument/2006/relationships/customXml" Target="../ink/ink802.xml"/><Relationship Id="rId60" Type="http://schemas.openxmlformats.org/officeDocument/2006/relationships/customXml" Target="../ink/ink775.xml"/><Relationship Id="rId81" Type="http://schemas.openxmlformats.org/officeDocument/2006/relationships/image" Target="../media/image781.png"/><Relationship Id="rId135" Type="http://schemas.openxmlformats.org/officeDocument/2006/relationships/image" Target="../media/image808.png"/><Relationship Id="rId156" Type="http://schemas.openxmlformats.org/officeDocument/2006/relationships/customXml" Target="../ink/ink823.xml"/><Relationship Id="rId177" Type="http://schemas.openxmlformats.org/officeDocument/2006/relationships/image" Target="../media/image829.png"/><Relationship Id="rId198" Type="http://schemas.openxmlformats.org/officeDocument/2006/relationships/customXml" Target="../ink/ink844.xml"/><Relationship Id="rId202" Type="http://schemas.openxmlformats.org/officeDocument/2006/relationships/customXml" Target="../ink/ink846.xml"/><Relationship Id="rId18" Type="http://schemas.openxmlformats.org/officeDocument/2006/relationships/customXml" Target="../ink/ink754.xml"/><Relationship Id="rId39" Type="http://schemas.openxmlformats.org/officeDocument/2006/relationships/image" Target="../media/image760.png"/><Relationship Id="rId50" Type="http://schemas.openxmlformats.org/officeDocument/2006/relationships/customXml" Target="../ink/ink770.xml"/><Relationship Id="rId104" Type="http://schemas.openxmlformats.org/officeDocument/2006/relationships/customXml" Target="../ink/ink797.xml"/><Relationship Id="rId125" Type="http://schemas.openxmlformats.org/officeDocument/2006/relationships/image" Target="../media/image803.png"/><Relationship Id="rId146" Type="http://schemas.openxmlformats.org/officeDocument/2006/relationships/customXml" Target="../ink/ink818.xml"/><Relationship Id="rId167" Type="http://schemas.openxmlformats.org/officeDocument/2006/relationships/image" Target="../media/image824.png"/><Relationship Id="rId188" Type="http://schemas.openxmlformats.org/officeDocument/2006/relationships/customXml" Target="../ink/ink839.xml"/><Relationship Id="rId71" Type="http://schemas.openxmlformats.org/officeDocument/2006/relationships/image" Target="../media/image776.png"/><Relationship Id="rId92" Type="http://schemas.openxmlformats.org/officeDocument/2006/relationships/customXml" Target="../ink/ink791.xml"/></Relationships>
</file>

<file path=ppt/slides/_rels/slide23.xml.rels><?xml version="1.0" encoding="UTF-8" standalone="yes"?>
<Relationships xmlns="http://schemas.openxmlformats.org/package/2006/relationships"><Relationship Id="rId117" Type="http://schemas.openxmlformats.org/officeDocument/2006/relationships/image" Target="../media/image900.png"/><Relationship Id="rId21" Type="http://schemas.openxmlformats.org/officeDocument/2006/relationships/image" Target="../media/image852.png"/><Relationship Id="rId42" Type="http://schemas.openxmlformats.org/officeDocument/2006/relationships/customXml" Target="../ink/ink867.xml"/><Relationship Id="rId63" Type="http://schemas.openxmlformats.org/officeDocument/2006/relationships/image" Target="../media/image873.png"/><Relationship Id="rId84" Type="http://schemas.openxmlformats.org/officeDocument/2006/relationships/customXml" Target="../ink/ink888.xml"/><Relationship Id="rId138" Type="http://schemas.openxmlformats.org/officeDocument/2006/relationships/customXml" Target="../ink/ink915.xml"/><Relationship Id="rId159" Type="http://schemas.openxmlformats.org/officeDocument/2006/relationships/image" Target="../media/image921.png"/><Relationship Id="rId170" Type="http://schemas.openxmlformats.org/officeDocument/2006/relationships/customXml" Target="../ink/ink931.xml"/><Relationship Id="rId191" Type="http://schemas.openxmlformats.org/officeDocument/2006/relationships/image" Target="../media/image937.png"/><Relationship Id="rId205" Type="http://schemas.openxmlformats.org/officeDocument/2006/relationships/image" Target="../media/image944.png"/><Relationship Id="rId107" Type="http://schemas.openxmlformats.org/officeDocument/2006/relationships/image" Target="../media/image895.png"/><Relationship Id="rId11" Type="http://schemas.openxmlformats.org/officeDocument/2006/relationships/image" Target="../media/image847.png"/><Relationship Id="rId32" Type="http://schemas.openxmlformats.org/officeDocument/2006/relationships/customXml" Target="../ink/ink862.xml"/><Relationship Id="rId53" Type="http://schemas.openxmlformats.org/officeDocument/2006/relationships/image" Target="../media/image868.png"/><Relationship Id="rId74" Type="http://schemas.openxmlformats.org/officeDocument/2006/relationships/customXml" Target="../ink/ink883.xml"/><Relationship Id="rId128" Type="http://schemas.openxmlformats.org/officeDocument/2006/relationships/customXml" Target="../ink/ink910.xml"/><Relationship Id="rId149" Type="http://schemas.openxmlformats.org/officeDocument/2006/relationships/image" Target="../media/image916.png"/><Relationship Id="rId5" Type="http://schemas.openxmlformats.org/officeDocument/2006/relationships/image" Target="../media/image844.png"/><Relationship Id="rId95" Type="http://schemas.openxmlformats.org/officeDocument/2006/relationships/image" Target="../media/image889.png"/><Relationship Id="rId160" Type="http://schemas.openxmlformats.org/officeDocument/2006/relationships/customXml" Target="../ink/ink926.xml"/><Relationship Id="rId181" Type="http://schemas.openxmlformats.org/officeDocument/2006/relationships/image" Target="../media/image932.png"/><Relationship Id="rId22" Type="http://schemas.openxmlformats.org/officeDocument/2006/relationships/customXml" Target="../ink/ink857.xml"/><Relationship Id="rId43" Type="http://schemas.openxmlformats.org/officeDocument/2006/relationships/image" Target="../media/image863.png"/><Relationship Id="rId64" Type="http://schemas.openxmlformats.org/officeDocument/2006/relationships/customXml" Target="../ink/ink878.xml"/><Relationship Id="rId118" Type="http://schemas.openxmlformats.org/officeDocument/2006/relationships/customXml" Target="../ink/ink905.xml"/><Relationship Id="rId139" Type="http://schemas.openxmlformats.org/officeDocument/2006/relationships/image" Target="../media/image911.png"/><Relationship Id="rId85" Type="http://schemas.openxmlformats.org/officeDocument/2006/relationships/image" Target="../media/image884.png"/><Relationship Id="rId150" Type="http://schemas.openxmlformats.org/officeDocument/2006/relationships/customXml" Target="../ink/ink921.xml"/><Relationship Id="rId171" Type="http://schemas.openxmlformats.org/officeDocument/2006/relationships/image" Target="../media/image927.png"/><Relationship Id="rId192" Type="http://schemas.openxmlformats.org/officeDocument/2006/relationships/customXml" Target="../ink/ink942.xml"/><Relationship Id="rId12" Type="http://schemas.openxmlformats.org/officeDocument/2006/relationships/customXml" Target="../ink/ink852.xml"/><Relationship Id="rId33" Type="http://schemas.openxmlformats.org/officeDocument/2006/relationships/image" Target="../media/image858.png"/><Relationship Id="rId108" Type="http://schemas.openxmlformats.org/officeDocument/2006/relationships/customXml" Target="../ink/ink900.xml"/><Relationship Id="rId129" Type="http://schemas.openxmlformats.org/officeDocument/2006/relationships/image" Target="../media/image906.png"/><Relationship Id="rId54" Type="http://schemas.openxmlformats.org/officeDocument/2006/relationships/customXml" Target="../ink/ink873.xml"/><Relationship Id="rId75" Type="http://schemas.openxmlformats.org/officeDocument/2006/relationships/image" Target="../media/image879.png"/><Relationship Id="rId96" Type="http://schemas.openxmlformats.org/officeDocument/2006/relationships/customXml" Target="../ink/ink894.xml"/><Relationship Id="rId140" Type="http://schemas.openxmlformats.org/officeDocument/2006/relationships/customXml" Target="../ink/ink916.xml"/><Relationship Id="rId161" Type="http://schemas.openxmlformats.org/officeDocument/2006/relationships/image" Target="../media/image922.png"/><Relationship Id="rId182" Type="http://schemas.openxmlformats.org/officeDocument/2006/relationships/customXml" Target="../ink/ink937.xml"/><Relationship Id="rId6" Type="http://schemas.openxmlformats.org/officeDocument/2006/relationships/customXml" Target="../ink/ink849.xml"/><Relationship Id="rId23" Type="http://schemas.openxmlformats.org/officeDocument/2006/relationships/image" Target="../media/image853.png"/><Relationship Id="rId119" Type="http://schemas.openxmlformats.org/officeDocument/2006/relationships/image" Target="../media/image901.png"/><Relationship Id="rId44" Type="http://schemas.openxmlformats.org/officeDocument/2006/relationships/customXml" Target="../ink/ink868.xml"/><Relationship Id="rId65" Type="http://schemas.openxmlformats.org/officeDocument/2006/relationships/image" Target="../media/image874.png"/><Relationship Id="rId86" Type="http://schemas.openxmlformats.org/officeDocument/2006/relationships/customXml" Target="../ink/ink889.xml"/><Relationship Id="rId130" Type="http://schemas.openxmlformats.org/officeDocument/2006/relationships/customXml" Target="../ink/ink911.xml"/><Relationship Id="rId151" Type="http://schemas.openxmlformats.org/officeDocument/2006/relationships/image" Target="../media/image917.png"/><Relationship Id="rId172" Type="http://schemas.openxmlformats.org/officeDocument/2006/relationships/customXml" Target="../ink/ink932.xml"/><Relationship Id="rId193" Type="http://schemas.openxmlformats.org/officeDocument/2006/relationships/image" Target="../media/image938.png"/><Relationship Id="rId13" Type="http://schemas.openxmlformats.org/officeDocument/2006/relationships/image" Target="../media/image848.png"/><Relationship Id="rId109" Type="http://schemas.openxmlformats.org/officeDocument/2006/relationships/image" Target="../media/image896.png"/><Relationship Id="rId34" Type="http://schemas.openxmlformats.org/officeDocument/2006/relationships/customXml" Target="../ink/ink863.xml"/><Relationship Id="rId55" Type="http://schemas.openxmlformats.org/officeDocument/2006/relationships/image" Target="../media/image869.png"/><Relationship Id="rId76" Type="http://schemas.openxmlformats.org/officeDocument/2006/relationships/customXml" Target="../ink/ink884.xml"/><Relationship Id="rId97" Type="http://schemas.openxmlformats.org/officeDocument/2006/relationships/image" Target="../media/image890.png"/><Relationship Id="rId120" Type="http://schemas.openxmlformats.org/officeDocument/2006/relationships/customXml" Target="../ink/ink906.xml"/><Relationship Id="rId141" Type="http://schemas.openxmlformats.org/officeDocument/2006/relationships/image" Target="../media/image912.png"/><Relationship Id="rId7" Type="http://schemas.openxmlformats.org/officeDocument/2006/relationships/image" Target="../media/image845.png"/><Relationship Id="rId162" Type="http://schemas.openxmlformats.org/officeDocument/2006/relationships/customXml" Target="../ink/ink927.xml"/><Relationship Id="rId183" Type="http://schemas.openxmlformats.org/officeDocument/2006/relationships/image" Target="../media/image933.png"/><Relationship Id="rId24" Type="http://schemas.openxmlformats.org/officeDocument/2006/relationships/customXml" Target="../ink/ink858.xml"/><Relationship Id="rId40" Type="http://schemas.openxmlformats.org/officeDocument/2006/relationships/customXml" Target="../ink/ink866.xml"/><Relationship Id="rId45" Type="http://schemas.openxmlformats.org/officeDocument/2006/relationships/image" Target="../media/image864.png"/><Relationship Id="rId66" Type="http://schemas.openxmlformats.org/officeDocument/2006/relationships/customXml" Target="../ink/ink879.xml"/><Relationship Id="rId87" Type="http://schemas.openxmlformats.org/officeDocument/2006/relationships/image" Target="../media/image885.png"/><Relationship Id="rId110" Type="http://schemas.openxmlformats.org/officeDocument/2006/relationships/customXml" Target="../ink/ink901.xml"/><Relationship Id="rId115" Type="http://schemas.openxmlformats.org/officeDocument/2006/relationships/image" Target="../media/image899.png"/><Relationship Id="rId131" Type="http://schemas.openxmlformats.org/officeDocument/2006/relationships/image" Target="../media/image907.png"/><Relationship Id="rId136" Type="http://schemas.openxmlformats.org/officeDocument/2006/relationships/customXml" Target="../ink/ink914.xml"/><Relationship Id="rId157" Type="http://schemas.openxmlformats.org/officeDocument/2006/relationships/image" Target="../media/image920.png"/><Relationship Id="rId178" Type="http://schemas.openxmlformats.org/officeDocument/2006/relationships/customXml" Target="../ink/ink935.xml"/><Relationship Id="rId61" Type="http://schemas.openxmlformats.org/officeDocument/2006/relationships/image" Target="../media/image872.png"/><Relationship Id="rId82" Type="http://schemas.openxmlformats.org/officeDocument/2006/relationships/customXml" Target="../ink/ink887.xml"/><Relationship Id="rId152" Type="http://schemas.openxmlformats.org/officeDocument/2006/relationships/customXml" Target="../ink/ink922.xml"/><Relationship Id="rId173" Type="http://schemas.openxmlformats.org/officeDocument/2006/relationships/image" Target="../media/image928.png"/><Relationship Id="rId194" Type="http://schemas.openxmlformats.org/officeDocument/2006/relationships/customXml" Target="../ink/ink943.xml"/><Relationship Id="rId199" Type="http://schemas.openxmlformats.org/officeDocument/2006/relationships/image" Target="../media/image941.png"/><Relationship Id="rId203" Type="http://schemas.openxmlformats.org/officeDocument/2006/relationships/image" Target="../media/image943.png"/><Relationship Id="rId19" Type="http://schemas.openxmlformats.org/officeDocument/2006/relationships/image" Target="../media/image851.png"/><Relationship Id="rId14" Type="http://schemas.openxmlformats.org/officeDocument/2006/relationships/customXml" Target="../ink/ink853.xml"/><Relationship Id="rId30" Type="http://schemas.openxmlformats.org/officeDocument/2006/relationships/customXml" Target="../ink/ink861.xml"/><Relationship Id="rId35" Type="http://schemas.openxmlformats.org/officeDocument/2006/relationships/image" Target="../media/image859.png"/><Relationship Id="rId56" Type="http://schemas.openxmlformats.org/officeDocument/2006/relationships/customXml" Target="../ink/ink874.xml"/><Relationship Id="rId77" Type="http://schemas.openxmlformats.org/officeDocument/2006/relationships/image" Target="../media/image880.png"/><Relationship Id="rId100" Type="http://schemas.openxmlformats.org/officeDocument/2006/relationships/customXml" Target="../ink/ink896.xml"/><Relationship Id="rId105" Type="http://schemas.openxmlformats.org/officeDocument/2006/relationships/image" Target="../media/image894.png"/><Relationship Id="rId126" Type="http://schemas.openxmlformats.org/officeDocument/2006/relationships/customXml" Target="../ink/ink909.xml"/><Relationship Id="rId147" Type="http://schemas.openxmlformats.org/officeDocument/2006/relationships/image" Target="../media/image915.png"/><Relationship Id="rId168" Type="http://schemas.openxmlformats.org/officeDocument/2006/relationships/customXml" Target="../ink/ink930.xml"/><Relationship Id="rId8" Type="http://schemas.openxmlformats.org/officeDocument/2006/relationships/customXml" Target="../ink/ink850.xml"/><Relationship Id="rId51" Type="http://schemas.openxmlformats.org/officeDocument/2006/relationships/image" Target="../media/image867.png"/><Relationship Id="rId72" Type="http://schemas.openxmlformats.org/officeDocument/2006/relationships/customXml" Target="../ink/ink882.xml"/><Relationship Id="rId93" Type="http://schemas.openxmlformats.org/officeDocument/2006/relationships/image" Target="../media/image888.png"/><Relationship Id="rId98" Type="http://schemas.openxmlformats.org/officeDocument/2006/relationships/customXml" Target="../ink/ink895.xml"/><Relationship Id="rId121" Type="http://schemas.openxmlformats.org/officeDocument/2006/relationships/image" Target="../media/image902.png"/><Relationship Id="rId142" Type="http://schemas.openxmlformats.org/officeDocument/2006/relationships/customXml" Target="../ink/ink917.xml"/><Relationship Id="rId163" Type="http://schemas.openxmlformats.org/officeDocument/2006/relationships/image" Target="../media/image923.png"/><Relationship Id="rId184" Type="http://schemas.openxmlformats.org/officeDocument/2006/relationships/customXml" Target="../ink/ink938.xml"/><Relationship Id="rId189" Type="http://schemas.openxmlformats.org/officeDocument/2006/relationships/image" Target="../media/image936.png"/><Relationship Id="rId3" Type="http://schemas.openxmlformats.org/officeDocument/2006/relationships/image" Target="../media/image843.png"/><Relationship Id="rId25" Type="http://schemas.openxmlformats.org/officeDocument/2006/relationships/image" Target="../media/image854.png"/><Relationship Id="rId46" Type="http://schemas.openxmlformats.org/officeDocument/2006/relationships/customXml" Target="../ink/ink869.xml"/><Relationship Id="rId67" Type="http://schemas.openxmlformats.org/officeDocument/2006/relationships/image" Target="../media/image875.png"/><Relationship Id="rId116" Type="http://schemas.openxmlformats.org/officeDocument/2006/relationships/customXml" Target="../ink/ink904.xml"/><Relationship Id="rId137" Type="http://schemas.openxmlformats.org/officeDocument/2006/relationships/image" Target="../media/image910.png"/><Relationship Id="rId158" Type="http://schemas.openxmlformats.org/officeDocument/2006/relationships/customXml" Target="../ink/ink925.xml"/><Relationship Id="rId20" Type="http://schemas.openxmlformats.org/officeDocument/2006/relationships/customXml" Target="../ink/ink856.xml"/><Relationship Id="rId41" Type="http://schemas.openxmlformats.org/officeDocument/2006/relationships/image" Target="../media/image862.png"/><Relationship Id="rId62" Type="http://schemas.openxmlformats.org/officeDocument/2006/relationships/customXml" Target="../ink/ink877.xml"/><Relationship Id="rId83" Type="http://schemas.openxmlformats.org/officeDocument/2006/relationships/image" Target="../media/image883.png"/><Relationship Id="rId88" Type="http://schemas.openxmlformats.org/officeDocument/2006/relationships/customXml" Target="../ink/ink890.xml"/><Relationship Id="rId111" Type="http://schemas.openxmlformats.org/officeDocument/2006/relationships/image" Target="../media/image897.png"/><Relationship Id="rId132" Type="http://schemas.openxmlformats.org/officeDocument/2006/relationships/customXml" Target="../ink/ink912.xml"/><Relationship Id="rId153" Type="http://schemas.openxmlformats.org/officeDocument/2006/relationships/image" Target="../media/image918.png"/><Relationship Id="rId174" Type="http://schemas.openxmlformats.org/officeDocument/2006/relationships/customXml" Target="../ink/ink933.xml"/><Relationship Id="rId179" Type="http://schemas.openxmlformats.org/officeDocument/2006/relationships/image" Target="../media/image931.png"/><Relationship Id="rId195" Type="http://schemas.openxmlformats.org/officeDocument/2006/relationships/image" Target="../media/image939.png"/><Relationship Id="rId190" Type="http://schemas.openxmlformats.org/officeDocument/2006/relationships/customXml" Target="../ink/ink941.xml"/><Relationship Id="rId204" Type="http://schemas.openxmlformats.org/officeDocument/2006/relationships/customXml" Target="../ink/ink948.xml"/><Relationship Id="rId15" Type="http://schemas.openxmlformats.org/officeDocument/2006/relationships/image" Target="../media/image849.png"/><Relationship Id="rId36" Type="http://schemas.openxmlformats.org/officeDocument/2006/relationships/customXml" Target="../ink/ink864.xml"/><Relationship Id="rId57" Type="http://schemas.openxmlformats.org/officeDocument/2006/relationships/image" Target="../media/image870.png"/><Relationship Id="rId106" Type="http://schemas.openxmlformats.org/officeDocument/2006/relationships/customXml" Target="../ink/ink899.xml"/><Relationship Id="rId127" Type="http://schemas.openxmlformats.org/officeDocument/2006/relationships/image" Target="../media/image905.png"/><Relationship Id="rId10" Type="http://schemas.openxmlformats.org/officeDocument/2006/relationships/customXml" Target="../ink/ink851.xml"/><Relationship Id="rId31" Type="http://schemas.openxmlformats.org/officeDocument/2006/relationships/image" Target="../media/image857.png"/><Relationship Id="rId52" Type="http://schemas.openxmlformats.org/officeDocument/2006/relationships/customXml" Target="../ink/ink872.xml"/><Relationship Id="rId73" Type="http://schemas.openxmlformats.org/officeDocument/2006/relationships/image" Target="../media/image878.png"/><Relationship Id="rId78" Type="http://schemas.openxmlformats.org/officeDocument/2006/relationships/customXml" Target="../ink/ink885.xml"/><Relationship Id="rId94" Type="http://schemas.openxmlformats.org/officeDocument/2006/relationships/customXml" Target="../ink/ink893.xml"/><Relationship Id="rId99" Type="http://schemas.openxmlformats.org/officeDocument/2006/relationships/image" Target="../media/image891.png"/><Relationship Id="rId101" Type="http://schemas.openxmlformats.org/officeDocument/2006/relationships/image" Target="../media/image892.png"/><Relationship Id="rId122" Type="http://schemas.openxmlformats.org/officeDocument/2006/relationships/customXml" Target="../ink/ink907.xml"/><Relationship Id="rId143" Type="http://schemas.openxmlformats.org/officeDocument/2006/relationships/image" Target="../media/image913.png"/><Relationship Id="rId148" Type="http://schemas.openxmlformats.org/officeDocument/2006/relationships/customXml" Target="../ink/ink920.xml"/><Relationship Id="rId164" Type="http://schemas.openxmlformats.org/officeDocument/2006/relationships/customXml" Target="../ink/ink928.xml"/><Relationship Id="rId169" Type="http://schemas.openxmlformats.org/officeDocument/2006/relationships/image" Target="../media/image926.png"/><Relationship Id="rId185" Type="http://schemas.openxmlformats.org/officeDocument/2006/relationships/image" Target="../media/image934.png"/><Relationship Id="rId4" Type="http://schemas.openxmlformats.org/officeDocument/2006/relationships/customXml" Target="../ink/ink848.xml"/><Relationship Id="rId9" Type="http://schemas.openxmlformats.org/officeDocument/2006/relationships/image" Target="../media/image846.png"/><Relationship Id="rId180" Type="http://schemas.openxmlformats.org/officeDocument/2006/relationships/customXml" Target="../ink/ink936.xml"/><Relationship Id="rId26" Type="http://schemas.openxmlformats.org/officeDocument/2006/relationships/customXml" Target="../ink/ink859.xml"/><Relationship Id="rId47" Type="http://schemas.openxmlformats.org/officeDocument/2006/relationships/image" Target="../media/image865.png"/><Relationship Id="rId68" Type="http://schemas.openxmlformats.org/officeDocument/2006/relationships/customXml" Target="../ink/ink880.xml"/><Relationship Id="rId89" Type="http://schemas.openxmlformats.org/officeDocument/2006/relationships/image" Target="../media/image886.png"/><Relationship Id="rId112" Type="http://schemas.openxmlformats.org/officeDocument/2006/relationships/customXml" Target="../ink/ink902.xml"/><Relationship Id="rId133" Type="http://schemas.openxmlformats.org/officeDocument/2006/relationships/image" Target="../media/image908.png"/><Relationship Id="rId154" Type="http://schemas.openxmlformats.org/officeDocument/2006/relationships/customXml" Target="../ink/ink923.xml"/><Relationship Id="rId175" Type="http://schemas.openxmlformats.org/officeDocument/2006/relationships/image" Target="../media/image929.png"/><Relationship Id="rId196" Type="http://schemas.openxmlformats.org/officeDocument/2006/relationships/customXml" Target="../ink/ink944.xml"/><Relationship Id="rId200" Type="http://schemas.openxmlformats.org/officeDocument/2006/relationships/customXml" Target="../ink/ink946.xml"/><Relationship Id="rId16" Type="http://schemas.openxmlformats.org/officeDocument/2006/relationships/customXml" Target="../ink/ink854.xml"/><Relationship Id="rId37" Type="http://schemas.openxmlformats.org/officeDocument/2006/relationships/image" Target="../media/image860.png"/><Relationship Id="rId58" Type="http://schemas.openxmlformats.org/officeDocument/2006/relationships/customXml" Target="../ink/ink875.xml"/><Relationship Id="rId79" Type="http://schemas.openxmlformats.org/officeDocument/2006/relationships/image" Target="../media/image881.png"/><Relationship Id="rId102" Type="http://schemas.openxmlformats.org/officeDocument/2006/relationships/customXml" Target="../ink/ink897.xml"/><Relationship Id="rId123" Type="http://schemas.openxmlformats.org/officeDocument/2006/relationships/image" Target="../media/image903.png"/><Relationship Id="rId144" Type="http://schemas.openxmlformats.org/officeDocument/2006/relationships/customXml" Target="../ink/ink918.xml"/><Relationship Id="rId90" Type="http://schemas.openxmlformats.org/officeDocument/2006/relationships/customXml" Target="../ink/ink891.xml"/><Relationship Id="rId165" Type="http://schemas.openxmlformats.org/officeDocument/2006/relationships/image" Target="../media/image924.png"/><Relationship Id="rId186" Type="http://schemas.openxmlformats.org/officeDocument/2006/relationships/customXml" Target="../ink/ink939.xml"/><Relationship Id="rId27" Type="http://schemas.openxmlformats.org/officeDocument/2006/relationships/image" Target="../media/image855.png"/><Relationship Id="rId48" Type="http://schemas.openxmlformats.org/officeDocument/2006/relationships/customXml" Target="../ink/ink870.xml"/><Relationship Id="rId69" Type="http://schemas.openxmlformats.org/officeDocument/2006/relationships/image" Target="../media/image876.png"/><Relationship Id="rId113" Type="http://schemas.openxmlformats.org/officeDocument/2006/relationships/image" Target="../media/image898.png"/><Relationship Id="rId134" Type="http://schemas.openxmlformats.org/officeDocument/2006/relationships/customXml" Target="../ink/ink913.xml"/><Relationship Id="rId80" Type="http://schemas.openxmlformats.org/officeDocument/2006/relationships/customXml" Target="../ink/ink886.xml"/><Relationship Id="rId155" Type="http://schemas.openxmlformats.org/officeDocument/2006/relationships/image" Target="../media/image919.png"/><Relationship Id="rId176" Type="http://schemas.openxmlformats.org/officeDocument/2006/relationships/customXml" Target="../ink/ink934.xml"/><Relationship Id="rId197" Type="http://schemas.openxmlformats.org/officeDocument/2006/relationships/image" Target="../media/image940.png"/><Relationship Id="rId201" Type="http://schemas.openxmlformats.org/officeDocument/2006/relationships/image" Target="../media/image942.png"/><Relationship Id="rId17" Type="http://schemas.openxmlformats.org/officeDocument/2006/relationships/image" Target="../media/image850.png"/><Relationship Id="rId38" Type="http://schemas.openxmlformats.org/officeDocument/2006/relationships/customXml" Target="../ink/ink865.xml"/><Relationship Id="rId59" Type="http://schemas.openxmlformats.org/officeDocument/2006/relationships/image" Target="../media/image871.png"/><Relationship Id="rId103" Type="http://schemas.openxmlformats.org/officeDocument/2006/relationships/image" Target="../media/image893.png"/><Relationship Id="rId124" Type="http://schemas.openxmlformats.org/officeDocument/2006/relationships/customXml" Target="../ink/ink908.xml"/><Relationship Id="rId70" Type="http://schemas.openxmlformats.org/officeDocument/2006/relationships/customXml" Target="../ink/ink881.xml"/><Relationship Id="rId91" Type="http://schemas.openxmlformats.org/officeDocument/2006/relationships/image" Target="../media/image887.png"/><Relationship Id="rId145" Type="http://schemas.openxmlformats.org/officeDocument/2006/relationships/image" Target="../media/image914.png"/><Relationship Id="rId166" Type="http://schemas.openxmlformats.org/officeDocument/2006/relationships/customXml" Target="../ink/ink929.xml"/><Relationship Id="rId187" Type="http://schemas.openxmlformats.org/officeDocument/2006/relationships/image" Target="../media/image935.png"/><Relationship Id="rId1" Type="http://schemas.openxmlformats.org/officeDocument/2006/relationships/slideLayout" Target="../slideLayouts/slideLayout7.xml"/><Relationship Id="rId28" Type="http://schemas.openxmlformats.org/officeDocument/2006/relationships/customXml" Target="../ink/ink860.xml"/><Relationship Id="rId49" Type="http://schemas.openxmlformats.org/officeDocument/2006/relationships/image" Target="../media/image866.png"/><Relationship Id="rId114" Type="http://schemas.openxmlformats.org/officeDocument/2006/relationships/customXml" Target="../ink/ink903.xml"/><Relationship Id="rId60" Type="http://schemas.openxmlformats.org/officeDocument/2006/relationships/customXml" Target="../ink/ink876.xml"/><Relationship Id="rId81" Type="http://schemas.openxmlformats.org/officeDocument/2006/relationships/image" Target="../media/image882.png"/><Relationship Id="rId135" Type="http://schemas.openxmlformats.org/officeDocument/2006/relationships/image" Target="../media/image909.png"/><Relationship Id="rId156" Type="http://schemas.openxmlformats.org/officeDocument/2006/relationships/customXml" Target="../ink/ink924.xml"/><Relationship Id="rId177" Type="http://schemas.openxmlformats.org/officeDocument/2006/relationships/image" Target="../media/image930.png"/><Relationship Id="rId198" Type="http://schemas.openxmlformats.org/officeDocument/2006/relationships/customXml" Target="../ink/ink945.xml"/><Relationship Id="rId202" Type="http://schemas.openxmlformats.org/officeDocument/2006/relationships/customXml" Target="../ink/ink947.xml"/><Relationship Id="rId18" Type="http://schemas.openxmlformats.org/officeDocument/2006/relationships/customXml" Target="../ink/ink855.xml"/><Relationship Id="rId39" Type="http://schemas.openxmlformats.org/officeDocument/2006/relationships/image" Target="../media/image861.png"/><Relationship Id="rId50" Type="http://schemas.openxmlformats.org/officeDocument/2006/relationships/customXml" Target="../ink/ink871.xml"/><Relationship Id="rId104" Type="http://schemas.openxmlformats.org/officeDocument/2006/relationships/customXml" Target="../ink/ink898.xml"/><Relationship Id="rId125" Type="http://schemas.openxmlformats.org/officeDocument/2006/relationships/image" Target="../media/image904.png"/><Relationship Id="rId146" Type="http://schemas.openxmlformats.org/officeDocument/2006/relationships/customXml" Target="../ink/ink919.xml"/><Relationship Id="rId167" Type="http://schemas.openxmlformats.org/officeDocument/2006/relationships/image" Target="../media/image925.png"/><Relationship Id="rId188" Type="http://schemas.openxmlformats.org/officeDocument/2006/relationships/customXml" Target="../ink/ink940.xml"/><Relationship Id="rId71" Type="http://schemas.openxmlformats.org/officeDocument/2006/relationships/image" Target="../media/image877.png"/><Relationship Id="rId92" Type="http://schemas.openxmlformats.org/officeDocument/2006/relationships/customXml" Target="../ink/ink892.xml"/><Relationship Id="rId2" Type="http://schemas.openxmlformats.org/officeDocument/2006/relationships/customXml" Target="../ink/ink847.xml"/><Relationship Id="rId29" Type="http://schemas.openxmlformats.org/officeDocument/2006/relationships/image" Target="../media/image856.png"/></Relationships>
</file>

<file path=ppt/slides/_rels/slide24.xml.rels><?xml version="1.0" encoding="UTF-8" standalone="yes"?>
<Relationships xmlns="http://schemas.openxmlformats.org/package/2006/relationships"><Relationship Id="rId13" Type="http://schemas.openxmlformats.org/officeDocument/2006/relationships/image" Target="../media/image950.png"/><Relationship Id="rId18" Type="http://schemas.openxmlformats.org/officeDocument/2006/relationships/customXml" Target="../ink/ink957.xml"/><Relationship Id="rId26" Type="http://schemas.openxmlformats.org/officeDocument/2006/relationships/customXml" Target="../ink/ink961.xml"/><Relationship Id="rId3" Type="http://schemas.openxmlformats.org/officeDocument/2006/relationships/image" Target="../media/image945.png"/><Relationship Id="rId21" Type="http://schemas.openxmlformats.org/officeDocument/2006/relationships/image" Target="../media/image954.png"/><Relationship Id="rId34" Type="http://schemas.openxmlformats.org/officeDocument/2006/relationships/customXml" Target="../ink/ink965.xml"/><Relationship Id="rId7" Type="http://schemas.openxmlformats.org/officeDocument/2006/relationships/image" Target="../media/image947.png"/><Relationship Id="rId12" Type="http://schemas.openxmlformats.org/officeDocument/2006/relationships/customXml" Target="../ink/ink954.xml"/><Relationship Id="rId17" Type="http://schemas.openxmlformats.org/officeDocument/2006/relationships/image" Target="../media/image952.png"/><Relationship Id="rId25" Type="http://schemas.openxmlformats.org/officeDocument/2006/relationships/image" Target="../media/image956.png"/><Relationship Id="rId33" Type="http://schemas.openxmlformats.org/officeDocument/2006/relationships/image" Target="../media/image960.png"/><Relationship Id="rId2" Type="http://schemas.openxmlformats.org/officeDocument/2006/relationships/customXml" Target="../ink/ink949.xml"/><Relationship Id="rId16" Type="http://schemas.openxmlformats.org/officeDocument/2006/relationships/customXml" Target="../ink/ink956.xml"/><Relationship Id="rId20" Type="http://schemas.openxmlformats.org/officeDocument/2006/relationships/customXml" Target="../ink/ink958.xml"/><Relationship Id="rId29" Type="http://schemas.openxmlformats.org/officeDocument/2006/relationships/image" Target="../media/image958.png"/><Relationship Id="rId1" Type="http://schemas.openxmlformats.org/officeDocument/2006/relationships/slideLayout" Target="../slideLayouts/slideLayout4.xml"/><Relationship Id="rId6" Type="http://schemas.openxmlformats.org/officeDocument/2006/relationships/customXml" Target="../ink/ink951.xml"/><Relationship Id="rId11" Type="http://schemas.openxmlformats.org/officeDocument/2006/relationships/image" Target="../media/image949.png"/><Relationship Id="rId24" Type="http://schemas.openxmlformats.org/officeDocument/2006/relationships/customXml" Target="../ink/ink960.xml"/><Relationship Id="rId32" Type="http://schemas.openxmlformats.org/officeDocument/2006/relationships/customXml" Target="../ink/ink964.xml"/><Relationship Id="rId5" Type="http://schemas.openxmlformats.org/officeDocument/2006/relationships/image" Target="../media/image946.png"/><Relationship Id="rId15" Type="http://schemas.openxmlformats.org/officeDocument/2006/relationships/image" Target="../media/image951.png"/><Relationship Id="rId23" Type="http://schemas.openxmlformats.org/officeDocument/2006/relationships/image" Target="../media/image955.png"/><Relationship Id="rId28" Type="http://schemas.openxmlformats.org/officeDocument/2006/relationships/customXml" Target="../ink/ink962.xml"/><Relationship Id="rId10" Type="http://schemas.openxmlformats.org/officeDocument/2006/relationships/customXml" Target="../ink/ink953.xml"/><Relationship Id="rId19" Type="http://schemas.openxmlformats.org/officeDocument/2006/relationships/image" Target="../media/image953.png"/><Relationship Id="rId31" Type="http://schemas.openxmlformats.org/officeDocument/2006/relationships/image" Target="../media/image959.png"/><Relationship Id="rId4" Type="http://schemas.openxmlformats.org/officeDocument/2006/relationships/customXml" Target="../ink/ink950.xml"/><Relationship Id="rId9" Type="http://schemas.openxmlformats.org/officeDocument/2006/relationships/image" Target="../media/image948.png"/><Relationship Id="rId14" Type="http://schemas.openxmlformats.org/officeDocument/2006/relationships/customXml" Target="../ink/ink955.xml"/><Relationship Id="rId22" Type="http://schemas.openxmlformats.org/officeDocument/2006/relationships/customXml" Target="../ink/ink959.xml"/><Relationship Id="rId27" Type="http://schemas.openxmlformats.org/officeDocument/2006/relationships/image" Target="../media/image957.png"/><Relationship Id="rId30" Type="http://schemas.openxmlformats.org/officeDocument/2006/relationships/customXml" Target="../ink/ink963.xml"/><Relationship Id="rId35" Type="http://schemas.openxmlformats.org/officeDocument/2006/relationships/image" Target="../media/image961.png"/><Relationship Id="rId8" Type="http://schemas.openxmlformats.org/officeDocument/2006/relationships/customXml" Target="../ink/ink952.xml"/></Relationships>
</file>

<file path=ppt/slides/_rels/slide25.xml.rels><?xml version="1.0" encoding="UTF-8" standalone="yes"?>
<Relationships xmlns="http://schemas.openxmlformats.org/package/2006/relationships"><Relationship Id="rId26" Type="http://schemas.openxmlformats.org/officeDocument/2006/relationships/customXml" Target="../ink/ink978.xml"/><Relationship Id="rId21" Type="http://schemas.openxmlformats.org/officeDocument/2006/relationships/image" Target="../media/image971.png"/><Relationship Id="rId42" Type="http://schemas.openxmlformats.org/officeDocument/2006/relationships/customXml" Target="../ink/ink986.xml"/><Relationship Id="rId47" Type="http://schemas.openxmlformats.org/officeDocument/2006/relationships/image" Target="../media/image984.png"/><Relationship Id="rId63" Type="http://schemas.openxmlformats.org/officeDocument/2006/relationships/image" Target="../media/image992.png"/><Relationship Id="rId68" Type="http://schemas.openxmlformats.org/officeDocument/2006/relationships/customXml" Target="../ink/ink999.xml"/><Relationship Id="rId84" Type="http://schemas.openxmlformats.org/officeDocument/2006/relationships/customXml" Target="../ink/ink1007.xml"/><Relationship Id="rId89" Type="http://schemas.openxmlformats.org/officeDocument/2006/relationships/image" Target="../media/image1005.png"/><Relationship Id="rId16" Type="http://schemas.openxmlformats.org/officeDocument/2006/relationships/customXml" Target="../ink/ink973.xml"/><Relationship Id="rId11" Type="http://schemas.openxmlformats.org/officeDocument/2006/relationships/image" Target="../media/image966.png"/><Relationship Id="rId32" Type="http://schemas.openxmlformats.org/officeDocument/2006/relationships/customXml" Target="../ink/ink981.xml"/><Relationship Id="rId37" Type="http://schemas.openxmlformats.org/officeDocument/2006/relationships/image" Target="../media/image979.png"/><Relationship Id="rId53" Type="http://schemas.openxmlformats.org/officeDocument/2006/relationships/image" Target="../media/image987.png"/><Relationship Id="rId58" Type="http://schemas.openxmlformats.org/officeDocument/2006/relationships/customXml" Target="../ink/ink994.xml"/><Relationship Id="rId74" Type="http://schemas.openxmlformats.org/officeDocument/2006/relationships/customXml" Target="../ink/ink1002.xml"/><Relationship Id="rId79" Type="http://schemas.openxmlformats.org/officeDocument/2006/relationships/image" Target="../media/image1000.png"/><Relationship Id="rId5" Type="http://schemas.openxmlformats.org/officeDocument/2006/relationships/image" Target="../media/image963.png"/><Relationship Id="rId90" Type="http://schemas.openxmlformats.org/officeDocument/2006/relationships/customXml" Target="../ink/ink1010.xml"/><Relationship Id="rId95" Type="http://schemas.openxmlformats.org/officeDocument/2006/relationships/image" Target="../media/image1008.png"/><Relationship Id="rId22" Type="http://schemas.openxmlformats.org/officeDocument/2006/relationships/customXml" Target="../ink/ink976.xml"/><Relationship Id="rId27" Type="http://schemas.openxmlformats.org/officeDocument/2006/relationships/image" Target="../media/image974.png"/><Relationship Id="rId43" Type="http://schemas.openxmlformats.org/officeDocument/2006/relationships/image" Target="../media/image982.png"/><Relationship Id="rId48" Type="http://schemas.openxmlformats.org/officeDocument/2006/relationships/customXml" Target="../ink/ink989.xml"/><Relationship Id="rId64" Type="http://schemas.openxmlformats.org/officeDocument/2006/relationships/customXml" Target="../ink/ink997.xml"/><Relationship Id="rId69" Type="http://schemas.openxmlformats.org/officeDocument/2006/relationships/image" Target="../media/image995.png"/><Relationship Id="rId80" Type="http://schemas.openxmlformats.org/officeDocument/2006/relationships/customXml" Target="../ink/ink1005.xml"/><Relationship Id="rId85" Type="http://schemas.openxmlformats.org/officeDocument/2006/relationships/image" Target="../media/image1003.png"/><Relationship Id="rId3" Type="http://schemas.openxmlformats.org/officeDocument/2006/relationships/image" Target="../media/image962.png"/><Relationship Id="rId12" Type="http://schemas.openxmlformats.org/officeDocument/2006/relationships/customXml" Target="../ink/ink971.xml"/><Relationship Id="rId17" Type="http://schemas.openxmlformats.org/officeDocument/2006/relationships/image" Target="../media/image969.png"/><Relationship Id="rId25" Type="http://schemas.openxmlformats.org/officeDocument/2006/relationships/image" Target="../media/image973.png"/><Relationship Id="rId33" Type="http://schemas.openxmlformats.org/officeDocument/2006/relationships/image" Target="../media/image977.png"/><Relationship Id="rId38" Type="http://schemas.openxmlformats.org/officeDocument/2006/relationships/customXml" Target="../ink/ink984.xml"/><Relationship Id="rId46" Type="http://schemas.openxmlformats.org/officeDocument/2006/relationships/customXml" Target="../ink/ink988.xml"/><Relationship Id="rId59" Type="http://schemas.openxmlformats.org/officeDocument/2006/relationships/image" Target="../media/image990.png"/><Relationship Id="rId67" Type="http://schemas.openxmlformats.org/officeDocument/2006/relationships/image" Target="../media/image994.png"/><Relationship Id="rId20" Type="http://schemas.openxmlformats.org/officeDocument/2006/relationships/customXml" Target="../ink/ink975.xml"/><Relationship Id="rId41" Type="http://schemas.openxmlformats.org/officeDocument/2006/relationships/image" Target="../media/image981.png"/><Relationship Id="rId54" Type="http://schemas.openxmlformats.org/officeDocument/2006/relationships/customXml" Target="../ink/ink992.xml"/><Relationship Id="rId62" Type="http://schemas.openxmlformats.org/officeDocument/2006/relationships/customXml" Target="../ink/ink996.xml"/><Relationship Id="rId70" Type="http://schemas.openxmlformats.org/officeDocument/2006/relationships/customXml" Target="../ink/ink1000.xml"/><Relationship Id="rId75" Type="http://schemas.openxmlformats.org/officeDocument/2006/relationships/image" Target="../media/image998.png"/><Relationship Id="rId83" Type="http://schemas.openxmlformats.org/officeDocument/2006/relationships/image" Target="../media/image1002.png"/><Relationship Id="rId88" Type="http://schemas.openxmlformats.org/officeDocument/2006/relationships/customXml" Target="../ink/ink1009.xml"/><Relationship Id="rId91" Type="http://schemas.openxmlformats.org/officeDocument/2006/relationships/image" Target="../media/image1006.png"/><Relationship Id="rId96" Type="http://schemas.openxmlformats.org/officeDocument/2006/relationships/customXml" Target="../ink/ink1013.xml"/><Relationship Id="rId1" Type="http://schemas.openxmlformats.org/officeDocument/2006/relationships/slideLayout" Target="../slideLayouts/slideLayout7.xml"/><Relationship Id="rId6" Type="http://schemas.openxmlformats.org/officeDocument/2006/relationships/customXml" Target="../ink/ink968.xml"/><Relationship Id="rId15" Type="http://schemas.openxmlformats.org/officeDocument/2006/relationships/image" Target="../media/image968.png"/><Relationship Id="rId23" Type="http://schemas.openxmlformats.org/officeDocument/2006/relationships/image" Target="../media/image972.png"/><Relationship Id="rId28" Type="http://schemas.openxmlformats.org/officeDocument/2006/relationships/customXml" Target="../ink/ink979.xml"/><Relationship Id="rId36" Type="http://schemas.openxmlformats.org/officeDocument/2006/relationships/customXml" Target="../ink/ink983.xml"/><Relationship Id="rId49" Type="http://schemas.openxmlformats.org/officeDocument/2006/relationships/image" Target="../media/image985.png"/><Relationship Id="rId57" Type="http://schemas.openxmlformats.org/officeDocument/2006/relationships/image" Target="../media/image989.png"/><Relationship Id="rId10" Type="http://schemas.openxmlformats.org/officeDocument/2006/relationships/customXml" Target="../ink/ink970.xml"/><Relationship Id="rId31" Type="http://schemas.openxmlformats.org/officeDocument/2006/relationships/image" Target="../media/image976.png"/><Relationship Id="rId44" Type="http://schemas.openxmlformats.org/officeDocument/2006/relationships/customXml" Target="../ink/ink987.xml"/><Relationship Id="rId52" Type="http://schemas.openxmlformats.org/officeDocument/2006/relationships/customXml" Target="../ink/ink991.xml"/><Relationship Id="rId60" Type="http://schemas.openxmlformats.org/officeDocument/2006/relationships/customXml" Target="../ink/ink995.xml"/><Relationship Id="rId65" Type="http://schemas.openxmlformats.org/officeDocument/2006/relationships/image" Target="../media/image993.png"/><Relationship Id="rId73" Type="http://schemas.openxmlformats.org/officeDocument/2006/relationships/image" Target="../media/image997.png"/><Relationship Id="rId78" Type="http://schemas.openxmlformats.org/officeDocument/2006/relationships/customXml" Target="../ink/ink1004.xml"/><Relationship Id="rId81" Type="http://schemas.openxmlformats.org/officeDocument/2006/relationships/image" Target="../media/image1001.png"/><Relationship Id="rId86" Type="http://schemas.openxmlformats.org/officeDocument/2006/relationships/customXml" Target="../ink/ink1008.xml"/><Relationship Id="rId94" Type="http://schemas.openxmlformats.org/officeDocument/2006/relationships/customXml" Target="../ink/ink1012.xml"/><Relationship Id="rId99" Type="http://schemas.openxmlformats.org/officeDocument/2006/relationships/image" Target="../media/image1010.png"/><Relationship Id="rId4" Type="http://schemas.openxmlformats.org/officeDocument/2006/relationships/customXml" Target="../ink/ink967.xml"/><Relationship Id="rId9" Type="http://schemas.openxmlformats.org/officeDocument/2006/relationships/image" Target="../media/image965.png"/><Relationship Id="rId13" Type="http://schemas.openxmlformats.org/officeDocument/2006/relationships/image" Target="../media/image967.png"/><Relationship Id="rId18" Type="http://schemas.openxmlformats.org/officeDocument/2006/relationships/customXml" Target="../ink/ink974.xml"/><Relationship Id="rId39" Type="http://schemas.openxmlformats.org/officeDocument/2006/relationships/image" Target="../media/image980.png"/><Relationship Id="rId34" Type="http://schemas.openxmlformats.org/officeDocument/2006/relationships/customXml" Target="../ink/ink982.xml"/><Relationship Id="rId50" Type="http://schemas.openxmlformats.org/officeDocument/2006/relationships/customXml" Target="../ink/ink990.xml"/><Relationship Id="rId55" Type="http://schemas.openxmlformats.org/officeDocument/2006/relationships/image" Target="../media/image988.png"/><Relationship Id="rId76" Type="http://schemas.openxmlformats.org/officeDocument/2006/relationships/customXml" Target="../ink/ink1003.xml"/><Relationship Id="rId97" Type="http://schemas.openxmlformats.org/officeDocument/2006/relationships/image" Target="../media/image1009.png"/><Relationship Id="rId7" Type="http://schemas.openxmlformats.org/officeDocument/2006/relationships/image" Target="../media/image964.png"/><Relationship Id="rId71" Type="http://schemas.openxmlformats.org/officeDocument/2006/relationships/image" Target="../media/image996.png"/><Relationship Id="rId92" Type="http://schemas.openxmlformats.org/officeDocument/2006/relationships/customXml" Target="../ink/ink1011.xml"/><Relationship Id="rId2" Type="http://schemas.openxmlformats.org/officeDocument/2006/relationships/customXml" Target="../ink/ink966.xml"/><Relationship Id="rId29" Type="http://schemas.openxmlformats.org/officeDocument/2006/relationships/image" Target="../media/image975.png"/><Relationship Id="rId24" Type="http://schemas.openxmlformats.org/officeDocument/2006/relationships/customXml" Target="../ink/ink977.xml"/><Relationship Id="rId40" Type="http://schemas.openxmlformats.org/officeDocument/2006/relationships/customXml" Target="../ink/ink985.xml"/><Relationship Id="rId45" Type="http://schemas.openxmlformats.org/officeDocument/2006/relationships/image" Target="../media/image983.png"/><Relationship Id="rId66" Type="http://schemas.openxmlformats.org/officeDocument/2006/relationships/customXml" Target="../ink/ink998.xml"/><Relationship Id="rId87" Type="http://schemas.openxmlformats.org/officeDocument/2006/relationships/image" Target="../media/image1004.png"/><Relationship Id="rId61" Type="http://schemas.openxmlformats.org/officeDocument/2006/relationships/image" Target="../media/image991.png"/><Relationship Id="rId82" Type="http://schemas.openxmlformats.org/officeDocument/2006/relationships/customXml" Target="../ink/ink1006.xml"/><Relationship Id="rId19" Type="http://schemas.openxmlformats.org/officeDocument/2006/relationships/image" Target="../media/image970.png"/><Relationship Id="rId14" Type="http://schemas.openxmlformats.org/officeDocument/2006/relationships/customXml" Target="../ink/ink972.xml"/><Relationship Id="rId30" Type="http://schemas.openxmlformats.org/officeDocument/2006/relationships/customXml" Target="../ink/ink980.xml"/><Relationship Id="rId35" Type="http://schemas.openxmlformats.org/officeDocument/2006/relationships/image" Target="../media/image978.png"/><Relationship Id="rId56" Type="http://schemas.openxmlformats.org/officeDocument/2006/relationships/customXml" Target="../ink/ink993.xml"/><Relationship Id="rId77" Type="http://schemas.openxmlformats.org/officeDocument/2006/relationships/image" Target="../media/image999.png"/><Relationship Id="rId8" Type="http://schemas.openxmlformats.org/officeDocument/2006/relationships/customXml" Target="../ink/ink969.xml"/><Relationship Id="rId51" Type="http://schemas.openxmlformats.org/officeDocument/2006/relationships/image" Target="../media/image986.png"/><Relationship Id="rId72" Type="http://schemas.openxmlformats.org/officeDocument/2006/relationships/customXml" Target="../ink/ink1001.xml"/><Relationship Id="rId93" Type="http://schemas.openxmlformats.org/officeDocument/2006/relationships/image" Target="../media/image1007.png"/><Relationship Id="rId98" Type="http://schemas.openxmlformats.org/officeDocument/2006/relationships/customXml" Target="../ink/ink1014.xml"/></Relationships>
</file>

<file path=ppt/slides/_rels/slide26.xml.rels><?xml version="1.0" encoding="UTF-8" standalone="yes"?>
<Relationships xmlns="http://schemas.openxmlformats.org/package/2006/relationships"><Relationship Id="rId117" Type="http://schemas.openxmlformats.org/officeDocument/2006/relationships/image" Target="../media/image1068.png"/><Relationship Id="rId299" Type="http://schemas.openxmlformats.org/officeDocument/2006/relationships/image" Target="../media/image1159.png"/><Relationship Id="rId21" Type="http://schemas.openxmlformats.org/officeDocument/2006/relationships/image" Target="../media/image1020.png"/><Relationship Id="rId63" Type="http://schemas.openxmlformats.org/officeDocument/2006/relationships/image" Target="../media/image1041.png"/><Relationship Id="rId159" Type="http://schemas.openxmlformats.org/officeDocument/2006/relationships/image" Target="../media/image1089.png"/><Relationship Id="rId170" Type="http://schemas.openxmlformats.org/officeDocument/2006/relationships/customXml" Target="../ink/ink1099.xml"/><Relationship Id="rId226" Type="http://schemas.openxmlformats.org/officeDocument/2006/relationships/customXml" Target="../ink/ink1127.xml"/><Relationship Id="rId268" Type="http://schemas.openxmlformats.org/officeDocument/2006/relationships/customXml" Target="../ink/ink1148.xml"/><Relationship Id="rId32" Type="http://schemas.openxmlformats.org/officeDocument/2006/relationships/customXml" Target="../ink/ink1030.xml"/><Relationship Id="rId74" Type="http://schemas.openxmlformats.org/officeDocument/2006/relationships/customXml" Target="../ink/ink1051.xml"/><Relationship Id="rId128" Type="http://schemas.openxmlformats.org/officeDocument/2006/relationships/customXml" Target="../ink/ink1078.xml"/><Relationship Id="rId5" Type="http://schemas.openxmlformats.org/officeDocument/2006/relationships/image" Target="../media/image1012.png"/><Relationship Id="rId181" Type="http://schemas.openxmlformats.org/officeDocument/2006/relationships/image" Target="../media/image1100.png"/><Relationship Id="rId237" Type="http://schemas.openxmlformats.org/officeDocument/2006/relationships/image" Target="../media/image1128.png"/><Relationship Id="rId279" Type="http://schemas.openxmlformats.org/officeDocument/2006/relationships/image" Target="../media/image1149.png"/><Relationship Id="rId43" Type="http://schemas.openxmlformats.org/officeDocument/2006/relationships/image" Target="../media/image1031.png"/><Relationship Id="rId139" Type="http://schemas.openxmlformats.org/officeDocument/2006/relationships/image" Target="../media/image1079.png"/><Relationship Id="rId290" Type="http://schemas.openxmlformats.org/officeDocument/2006/relationships/customXml" Target="../ink/ink1159.xml"/><Relationship Id="rId304" Type="http://schemas.openxmlformats.org/officeDocument/2006/relationships/customXml" Target="../ink/ink1166.xml"/><Relationship Id="rId85" Type="http://schemas.openxmlformats.org/officeDocument/2006/relationships/image" Target="../media/image1052.png"/><Relationship Id="rId150" Type="http://schemas.openxmlformats.org/officeDocument/2006/relationships/customXml" Target="../ink/ink1089.xml"/><Relationship Id="rId192" Type="http://schemas.openxmlformats.org/officeDocument/2006/relationships/customXml" Target="../ink/ink1110.xml"/><Relationship Id="rId206" Type="http://schemas.openxmlformats.org/officeDocument/2006/relationships/customXml" Target="../ink/ink1117.xml"/><Relationship Id="rId248" Type="http://schemas.openxmlformats.org/officeDocument/2006/relationships/customXml" Target="../ink/ink1138.xml"/><Relationship Id="rId12" Type="http://schemas.openxmlformats.org/officeDocument/2006/relationships/customXml" Target="../ink/ink1020.xml"/><Relationship Id="rId108" Type="http://schemas.openxmlformats.org/officeDocument/2006/relationships/customXml" Target="../ink/ink1068.xml"/><Relationship Id="rId54" Type="http://schemas.openxmlformats.org/officeDocument/2006/relationships/customXml" Target="../ink/ink1041.xml"/><Relationship Id="rId96" Type="http://schemas.openxmlformats.org/officeDocument/2006/relationships/customXml" Target="../ink/ink1062.xml"/><Relationship Id="rId161" Type="http://schemas.openxmlformats.org/officeDocument/2006/relationships/image" Target="../media/image1090.png"/><Relationship Id="rId217" Type="http://schemas.openxmlformats.org/officeDocument/2006/relationships/image" Target="../media/image1118.png"/><Relationship Id="rId259" Type="http://schemas.openxmlformats.org/officeDocument/2006/relationships/image" Target="../media/image1139.png"/><Relationship Id="rId23" Type="http://schemas.openxmlformats.org/officeDocument/2006/relationships/image" Target="../media/image1021.png"/><Relationship Id="rId119" Type="http://schemas.openxmlformats.org/officeDocument/2006/relationships/image" Target="../media/image1069.png"/><Relationship Id="rId270" Type="http://schemas.openxmlformats.org/officeDocument/2006/relationships/customXml" Target="../ink/ink1149.xml"/><Relationship Id="rId44" Type="http://schemas.openxmlformats.org/officeDocument/2006/relationships/customXml" Target="../ink/ink1036.xml"/><Relationship Id="rId65" Type="http://schemas.openxmlformats.org/officeDocument/2006/relationships/image" Target="../media/image1042.png"/><Relationship Id="rId86" Type="http://schemas.openxmlformats.org/officeDocument/2006/relationships/customXml" Target="../ink/ink1057.xml"/><Relationship Id="rId130" Type="http://schemas.openxmlformats.org/officeDocument/2006/relationships/customXml" Target="../ink/ink1079.xml"/><Relationship Id="rId151" Type="http://schemas.openxmlformats.org/officeDocument/2006/relationships/image" Target="../media/image1085.png"/><Relationship Id="rId172" Type="http://schemas.openxmlformats.org/officeDocument/2006/relationships/customXml" Target="../ink/ink1100.xml"/><Relationship Id="rId193" Type="http://schemas.openxmlformats.org/officeDocument/2006/relationships/image" Target="../media/image1106.png"/><Relationship Id="rId207" Type="http://schemas.openxmlformats.org/officeDocument/2006/relationships/image" Target="../media/image1113.png"/><Relationship Id="rId228" Type="http://schemas.openxmlformats.org/officeDocument/2006/relationships/customXml" Target="../ink/ink1128.xml"/><Relationship Id="rId249" Type="http://schemas.openxmlformats.org/officeDocument/2006/relationships/image" Target="../media/image1134.png"/><Relationship Id="rId13" Type="http://schemas.openxmlformats.org/officeDocument/2006/relationships/image" Target="../media/image1016.png"/><Relationship Id="rId109" Type="http://schemas.openxmlformats.org/officeDocument/2006/relationships/image" Target="../media/image1064.png"/><Relationship Id="rId260" Type="http://schemas.openxmlformats.org/officeDocument/2006/relationships/customXml" Target="../ink/ink1144.xml"/><Relationship Id="rId281" Type="http://schemas.openxmlformats.org/officeDocument/2006/relationships/image" Target="../media/image1150.png"/><Relationship Id="rId34" Type="http://schemas.openxmlformats.org/officeDocument/2006/relationships/customXml" Target="../ink/ink1031.xml"/><Relationship Id="rId55" Type="http://schemas.openxmlformats.org/officeDocument/2006/relationships/image" Target="../media/image1037.png"/><Relationship Id="rId76" Type="http://schemas.openxmlformats.org/officeDocument/2006/relationships/customXml" Target="../ink/ink1052.xml"/><Relationship Id="rId97" Type="http://schemas.openxmlformats.org/officeDocument/2006/relationships/image" Target="../media/image1058.png"/><Relationship Id="rId120" Type="http://schemas.openxmlformats.org/officeDocument/2006/relationships/customXml" Target="../ink/ink1074.xml"/><Relationship Id="rId141" Type="http://schemas.openxmlformats.org/officeDocument/2006/relationships/image" Target="../media/image1080.png"/><Relationship Id="rId7" Type="http://schemas.openxmlformats.org/officeDocument/2006/relationships/image" Target="../media/image1013.png"/><Relationship Id="rId162" Type="http://schemas.openxmlformats.org/officeDocument/2006/relationships/customXml" Target="../ink/ink1095.xml"/><Relationship Id="rId183" Type="http://schemas.openxmlformats.org/officeDocument/2006/relationships/image" Target="../media/image1101.png"/><Relationship Id="rId218" Type="http://schemas.openxmlformats.org/officeDocument/2006/relationships/customXml" Target="../ink/ink1123.xml"/><Relationship Id="rId239" Type="http://schemas.openxmlformats.org/officeDocument/2006/relationships/image" Target="../media/image1129.png"/><Relationship Id="rId250" Type="http://schemas.openxmlformats.org/officeDocument/2006/relationships/customXml" Target="../ink/ink1139.xml"/><Relationship Id="rId271" Type="http://schemas.openxmlformats.org/officeDocument/2006/relationships/image" Target="../media/image1145.png"/><Relationship Id="rId292" Type="http://schemas.openxmlformats.org/officeDocument/2006/relationships/customXml" Target="../ink/ink1160.xml"/><Relationship Id="rId306" Type="http://schemas.openxmlformats.org/officeDocument/2006/relationships/customXml" Target="../ink/ink1167.xml"/><Relationship Id="rId24" Type="http://schemas.openxmlformats.org/officeDocument/2006/relationships/customXml" Target="../ink/ink1026.xml"/><Relationship Id="rId45" Type="http://schemas.openxmlformats.org/officeDocument/2006/relationships/image" Target="../media/image1032.png"/><Relationship Id="rId66" Type="http://schemas.openxmlformats.org/officeDocument/2006/relationships/customXml" Target="../ink/ink1047.xml"/><Relationship Id="rId87" Type="http://schemas.openxmlformats.org/officeDocument/2006/relationships/image" Target="../media/image1053.png"/><Relationship Id="rId110" Type="http://schemas.openxmlformats.org/officeDocument/2006/relationships/customXml" Target="../ink/ink1069.xml"/><Relationship Id="rId131" Type="http://schemas.openxmlformats.org/officeDocument/2006/relationships/image" Target="../media/image1075.png"/><Relationship Id="rId152" Type="http://schemas.openxmlformats.org/officeDocument/2006/relationships/customXml" Target="../ink/ink1090.xml"/><Relationship Id="rId173" Type="http://schemas.openxmlformats.org/officeDocument/2006/relationships/image" Target="../media/image1096.png"/><Relationship Id="rId194" Type="http://schemas.openxmlformats.org/officeDocument/2006/relationships/customXml" Target="../ink/ink1111.xml"/><Relationship Id="rId208" Type="http://schemas.openxmlformats.org/officeDocument/2006/relationships/customXml" Target="../ink/ink1118.xml"/><Relationship Id="rId229" Type="http://schemas.openxmlformats.org/officeDocument/2006/relationships/image" Target="../media/image1124.png"/><Relationship Id="rId240" Type="http://schemas.openxmlformats.org/officeDocument/2006/relationships/customXml" Target="../ink/ink1134.xml"/><Relationship Id="rId261" Type="http://schemas.openxmlformats.org/officeDocument/2006/relationships/image" Target="../media/image1140.png"/><Relationship Id="rId14" Type="http://schemas.openxmlformats.org/officeDocument/2006/relationships/customXml" Target="../ink/ink1021.xml"/><Relationship Id="rId35" Type="http://schemas.openxmlformats.org/officeDocument/2006/relationships/image" Target="../media/image1027.png"/><Relationship Id="rId56" Type="http://schemas.openxmlformats.org/officeDocument/2006/relationships/customXml" Target="../ink/ink1042.xml"/><Relationship Id="rId77" Type="http://schemas.openxmlformats.org/officeDocument/2006/relationships/image" Target="../media/image1048.png"/><Relationship Id="rId100" Type="http://schemas.openxmlformats.org/officeDocument/2006/relationships/customXml" Target="../ink/ink1064.xml"/><Relationship Id="rId282" Type="http://schemas.openxmlformats.org/officeDocument/2006/relationships/customXml" Target="../ink/ink1155.xml"/><Relationship Id="rId8" Type="http://schemas.openxmlformats.org/officeDocument/2006/relationships/customXml" Target="../ink/ink1018.xml"/><Relationship Id="rId98" Type="http://schemas.openxmlformats.org/officeDocument/2006/relationships/customXml" Target="../ink/ink1063.xml"/><Relationship Id="rId121" Type="http://schemas.openxmlformats.org/officeDocument/2006/relationships/image" Target="../media/image1070.png"/><Relationship Id="rId142" Type="http://schemas.openxmlformats.org/officeDocument/2006/relationships/customXml" Target="../ink/ink1085.xml"/><Relationship Id="rId163" Type="http://schemas.openxmlformats.org/officeDocument/2006/relationships/image" Target="../media/image1091.png"/><Relationship Id="rId184" Type="http://schemas.openxmlformats.org/officeDocument/2006/relationships/customXml" Target="../ink/ink1106.xml"/><Relationship Id="rId219" Type="http://schemas.openxmlformats.org/officeDocument/2006/relationships/image" Target="../media/image1119.png"/><Relationship Id="rId230" Type="http://schemas.openxmlformats.org/officeDocument/2006/relationships/customXml" Target="../ink/ink1129.xml"/><Relationship Id="rId251" Type="http://schemas.openxmlformats.org/officeDocument/2006/relationships/image" Target="../media/image1135.png"/><Relationship Id="rId25" Type="http://schemas.openxmlformats.org/officeDocument/2006/relationships/image" Target="../media/image1022.png"/><Relationship Id="rId46" Type="http://schemas.openxmlformats.org/officeDocument/2006/relationships/customXml" Target="../ink/ink1037.xml"/><Relationship Id="rId67" Type="http://schemas.openxmlformats.org/officeDocument/2006/relationships/image" Target="../media/image1043.png"/><Relationship Id="rId272" Type="http://schemas.openxmlformats.org/officeDocument/2006/relationships/customXml" Target="../ink/ink1150.xml"/><Relationship Id="rId293" Type="http://schemas.openxmlformats.org/officeDocument/2006/relationships/image" Target="../media/image1156.png"/><Relationship Id="rId307" Type="http://schemas.openxmlformats.org/officeDocument/2006/relationships/image" Target="../media/image1163.png"/><Relationship Id="rId88" Type="http://schemas.openxmlformats.org/officeDocument/2006/relationships/customXml" Target="../ink/ink1058.xml"/><Relationship Id="rId111" Type="http://schemas.openxmlformats.org/officeDocument/2006/relationships/image" Target="../media/image1065.png"/><Relationship Id="rId132" Type="http://schemas.openxmlformats.org/officeDocument/2006/relationships/customXml" Target="../ink/ink1080.xml"/><Relationship Id="rId153" Type="http://schemas.openxmlformats.org/officeDocument/2006/relationships/image" Target="../media/image1086.png"/><Relationship Id="rId174" Type="http://schemas.openxmlformats.org/officeDocument/2006/relationships/customXml" Target="../ink/ink1101.xml"/><Relationship Id="rId195" Type="http://schemas.openxmlformats.org/officeDocument/2006/relationships/image" Target="../media/image1107.png"/><Relationship Id="rId209" Type="http://schemas.openxmlformats.org/officeDocument/2006/relationships/image" Target="../media/image1114.png"/><Relationship Id="rId220" Type="http://schemas.openxmlformats.org/officeDocument/2006/relationships/customXml" Target="../ink/ink1124.xml"/><Relationship Id="rId241" Type="http://schemas.openxmlformats.org/officeDocument/2006/relationships/image" Target="../media/image1130.png"/><Relationship Id="rId15" Type="http://schemas.openxmlformats.org/officeDocument/2006/relationships/image" Target="../media/image1017.png"/><Relationship Id="rId36" Type="http://schemas.openxmlformats.org/officeDocument/2006/relationships/customXml" Target="../ink/ink1032.xml"/><Relationship Id="rId57" Type="http://schemas.openxmlformats.org/officeDocument/2006/relationships/image" Target="../media/image1038.png"/><Relationship Id="rId262" Type="http://schemas.openxmlformats.org/officeDocument/2006/relationships/customXml" Target="../ink/ink1145.xml"/><Relationship Id="rId283" Type="http://schemas.openxmlformats.org/officeDocument/2006/relationships/image" Target="../media/image1151.png"/><Relationship Id="rId78" Type="http://schemas.openxmlformats.org/officeDocument/2006/relationships/customXml" Target="../ink/ink1053.xml"/><Relationship Id="rId99" Type="http://schemas.openxmlformats.org/officeDocument/2006/relationships/image" Target="../media/image1059.png"/><Relationship Id="rId101" Type="http://schemas.openxmlformats.org/officeDocument/2006/relationships/image" Target="../media/image1060.png"/><Relationship Id="rId122" Type="http://schemas.openxmlformats.org/officeDocument/2006/relationships/customXml" Target="../ink/ink1075.xml"/><Relationship Id="rId143" Type="http://schemas.openxmlformats.org/officeDocument/2006/relationships/image" Target="../media/image1081.png"/><Relationship Id="rId164" Type="http://schemas.openxmlformats.org/officeDocument/2006/relationships/customXml" Target="../ink/ink1096.xml"/><Relationship Id="rId185" Type="http://schemas.openxmlformats.org/officeDocument/2006/relationships/image" Target="../media/image1102.png"/><Relationship Id="rId9" Type="http://schemas.openxmlformats.org/officeDocument/2006/relationships/image" Target="../media/image1014.png"/><Relationship Id="rId210" Type="http://schemas.openxmlformats.org/officeDocument/2006/relationships/customXml" Target="../ink/ink1119.xml"/><Relationship Id="rId26" Type="http://schemas.openxmlformats.org/officeDocument/2006/relationships/customXml" Target="../ink/ink1027.xml"/><Relationship Id="rId231" Type="http://schemas.openxmlformats.org/officeDocument/2006/relationships/image" Target="../media/image1125.png"/><Relationship Id="rId252" Type="http://schemas.openxmlformats.org/officeDocument/2006/relationships/customXml" Target="../ink/ink1140.xml"/><Relationship Id="rId273" Type="http://schemas.openxmlformats.org/officeDocument/2006/relationships/image" Target="../media/image1146.png"/><Relationship Id="rId294" Type="http://schemas.openxmlformats.org/officeDocument/2006/relationships/customXml" Target="../ink/ink1161.xml"/><Relationship Id="rId308" Type="http://schemas.openxmlformats.org/officeDocument/2006/relationships/customXml" Target="../ink/ink1168.xml"/><Relationship Id="rId47" Type="http://schemas.openxmlformats.org/officeDocument/2006/relationships/image" Target="../media/image1033.png"/><Relationship Id="rId68" Type="http://schemas.openxmlformats.org/officeDocument/2006/relationships/customXml" Target="../ink/ink1048.xml"/><Relationship Id="rId89" Type="http://schemas.openxmlformats.org/officeDocument/2006/relationships/image" Target="../media/image1054.png"/><Relationship Id="rId112" Type="http://schemas.openxmlformats.org/officeDocument/2006/relationships/customXml" Target="../ink/ink1070.xml"/><Relationship Id="rId133" Type="http://schemas.openxmlformats.org/officeDocument/2006/relationships/image" Target="../media/image1076.png"/><Relationship Id="rId154" Type="http://schemas.openxmlformats.org/officeDocument/2006/relationships/customXml" Target="../ink/ink1091.xml"/><Relationship Id="rId175" Type="http://schemas.openxmlformats.org/officeDocument/2006/relationships/image" Target="../media/image1097.png"/><Relationship Id="rId196" Type="http://schemas.openxmlformats.org/officeDocument/2006/relationships/customXml" Target="../ink/ink1112.xml"/><Relationship Id="rId200" Type="http://schemas.openxmlformats.org/officeDocument/2006/relationships/customXml" Target="../ink/ink1114.xml"/><Relationship Id="rId16" Type="http://schemas.openxmlformats.org/officeDocument/2006/relationships/customXml" Target="../ink/ink1022.xml"/><Relationship Id="rId221" Type="http://schemas.openxmlformats.org/officeDocument/2006/relationships/image" Target="../media/image1120.png"/><Relationship Id="rId242" Type="http://schemas.openxmlformats.org/officeDocument/2006/relationships/customXml" Target="../ink/ink1135.xml"/><Relationship Id="rId263" Type="http://schemas.openxmlformats.org/officeDocument/2006/relationships/image" Target="../media/image1141.png"/><Relationship Id="rId284" Type="http://schemas.openxmlformats.org/officeDocument/2006/relationships/customXml" Target="../ink/ink1156.xml"/><Relationship Id="rId37" Type="http://schemas.openxmlformats.org/officeDocument/2006/relationships/image" Target="../media/image1028.png"/><Relationship Id="rId58" Type="http://schemas.openxmlformats.org/officeDocument/2006/relationships/customXml" Target="../ink/ink1043.xml"/><Relationship Id="rId79" Type="http://schemas.openxmlformats.org/officeDocument/2006/relationships/image" Target="../media/image1049.png"/><Relationship Id="rId102" Type="http://schemas.openxmlformats.org/officeDocument/2006/relationships/customXml" Target="../ink/ink1065.xml"/><Relationship Id="rId123" Type="http://schemas.openxmlformats.org/officeDocument/2006/relationships/image" Target="../media/image1071.png"/><Relationship Id="rId144" Type="http://schemas.openxmlformats.org/officeDocument/2006/relationships/customXml" Target="../ink/ink1086.xml"/><Relationship Id="rId90" Type="http://schemas.openxmlformats.org/officeDocument/2006/relationships/customXml" Target="../ink/ink1059.xml"/><Relationship Id="rId165" Type="http://schemas.openxmlformats.org/officeDocument/2006/relationships/image" Target="../media/image1092.png"/><Relationship Id="rId186" Type="http://schemas.openxmlformats.org/officeDocument/2006/relationships/customXml" Target="../ink/ink1107.xml"/><Relationship Id="rId211" Type="http://schemas.openxmlformats.org/officeDocument/2006/relationships/image" Target="../media/image1115.png"/><Relationship Id="rId232" Type="http://schemas.openxmlformats.org/officeDocument/2006/relationships/customXml" Target="../ink/ink1130.xml"/><Relationship Id="rId253" Type="http://schemas.openxmlformats.org/officeDocument/2006/relationships/image" Target="../media/image1136.png"/><Relationship Id="rId274" Type="http://schemas.openxmlformats.org/officeDocument/2006/relationships/customXml" Target="../ink/ink1151.xml"/><Relationship Id="rId295" Type="http://schemas.openxmlformats.org/officeDocument/2006/relationships/image" Target="../media/image1157.png"/><Relationship Id="rId309" Type="http://schemas.openxmlformats.org/officeDocument/2006/relationships/image" Target="../media/image1164.png"/><Relationship Id="rId27" Type="http://schemas.openxmlformats.org/officeDocument/2006/relationships/image" Target="../media/image1023.png"/><Relationship Id="rId48" Type="http://schemas.openxmlformats.org/officeDocument/2006/relationships/customXml" Target="../ink/ink1038.xml"/><Relationship Id="rId69" Type="http://schemas.openxmlformats.org/officeDocument/2006/relationships/image" Target="../media/image1044.png"/><Relationship Id="rId113" Type="http://schemas.openxmlformats.org/officeDocument/2006/relationships/image" Target="../media/image1066.png"/><Relationship Id="rId134" Type="http://schemas.openxmlformats.org/officeDocument/2006/relationships/customXml" Target="../ink/ink1081.xml"/><Relationship Id="rId80" Type="http://schemas.openxmlformats.org/officeDocument/2006/relationships/customXml" Target="../ink/ink1054.xml"/><Relationship Id="rId155" Type="http://schemas.openxmlformats.org/officeDocument/2006/relationships/image" Target="../media/image1087.png"/><Relationship Id="rId176" Type="http://schemas.openxmlformats.org/officeDocument/2006/relationships/customXml" Target="../ink/ink1102.xml"/><Relationship Id="rId197" Type="http://schemas.openxmlformats.org/officeDocument/2006/relationships/image" Target="../media/image1108.png"/><Relationship Id="rId201" Type="http://schemas.openxmlformats.org/officeDocument/2006/relationships/image" Target="../media/image1110.png"/><Relationship Id="rId222" Type="http://schemas.openxmlformats.org/officeDocument/2006/relationships/customXml" Target="../ink/ink1125.xml"/><Relationship Id="rId243" Type="http://schemas.openxmlformats.org/officeDocument/2006/relationships/image" Target="../media/image1131.png"/><Relationship Id="rId264" Type="http://schemas.openxmlformats.org/officeDocument/2006/relationships/customXml" Target="../ink/ink1146.xml"/><Relationship Id="rId285" Type="http://schemas.openxmlformats.org/officeDocument/2006/relationships/image" Target="../media/image1152.png"/><Relationship Id="rId17" Type="http://schemas.openxmlformats.org/officeDocument/2006/relationships/image" Target="../media/image1018.png"/><Relationship Id="rId38" Type="http://schemas.openxmlformats.org/officeDocument/2006/relationships/customXml" Target="../ink/ink1033.xml"/><Relationship Id="rId59" Type="http://schemas.openxmlformats.org/officeDocument/2006/relationships/image" Target="../media/image1039.png"/><Relationship Id="rId103" Type="http://schemas.openxmlformats.org/officeDocument/2006/relationships/image" Target="../media/image1061.png"/><Relationship Id="rId124" Type="http://schemas.openxmlformats.org/officeDocument/2006/relationships/customXml" Target="../ink/ink1076.xml"/><Relationship Id="rId310" Type="http://schemas.openxmlformats.org/officeDocument/2006/relationships/customXml" Target="../ink/ink1169.xml"/><Relationship Id="rId70" Type="http://schemas.openxmlformats.org/officeDocument/2006/relationships/customXml" Target="../ink/ink1049.xml"/><Relationship Id="rId91" Type="http://schemas.openxmlformats.org/officeDocument/2006/relationships/image" Target="../media/image1055.png"/><Relationship Id="rId145" Type="http://schemas.openxmlformats.org/officeDocument/2006/relationships/image" Target="../media/image1082.png"/><Relationship Id="rId166" Type="http://schemas.openxmlformats.org/officeDocument/2006/relationships/customXml" Target="../ink/ink1097.xml"/><Relationship Id="rId187" Type="http://schemas.openxmlformats.org/officeDocument/2006/relationships/image" Target="../media/image1103.png"/><Relationship Id="rId1" Type="http://schemas.openxmlformats.org/officeDocument/2006/relationships/slideLayout" Target="../slideLayouts/slideLayout7.xml"/><Relationship Id="rId212" Type="http://schemas.openxmlformats.org/officeDocument/2006/relationships/customXml" Target="../ink/ink1120.xml"/><Relationship Id="rId233" Type="http://schemas.openxmlformats.org/officeDocument/2006/relationships/image" Target="../media/image1126.png"/><Relationship Id="rId254" Type="http://schemas.openxmlformats.org/officeDocument/2006/relationships/customXml" Target="../ink/ink1141.xml"/><Relationship Id="rId28" Type="http://schemas.openxmlformats.org/officeDocument/2006/relationships/customXml" Target="../ink/ink1028.xml"/><Relationship Id="rId49" Type="http://schemas.openxmlformats.org/officeDocument/2006/relationships/image" Target="../media/image1034.png"/><Relationship Id="rId114" Type="http://schemas.openxmlformats.org/officeDocument/2006/relationships/customXml" Target="../ink/ink1071.xml"/><Relationship Id="rId275" Type="http://schemas.openxmlformats.org/officeDocument/2006/relationships/image" Target="../media/image1147.png"/><Relationship Id="rId296" Type="http://schemas.openxmlformats.org/officeDocument/2006/relationships/customXml" Target="../ink/ink1162.xml"/><Relationship Id="rId300" Type="http://schemas.openxmlformats.org/officeDocument/2006/relationships/customXml" Target="../ink/ink1164.xml"/><Relationship Id="rId60" Type="http://schemas.openxmlformats.org/officeDocument/2006/relationships/customXml" Target="../ink/ink1044.xml"/><Relationship Id="rId81" Type="http://schemas.openxmlformats.org/officeDocument/2006/relationships/image" Target="../media/image1050.png"/><Relationship Id="rId135" Type="http://schemas.openxmlformats.org/officeDocument/2006/relationships/image" Target="../media/image1077.png"/><Relationship Id="rId156" Type="http://schemas.openxmlformats.org/officeDocument/2006/relationships/customXml" Target="../ink/ink1092.xml"/><Relationship Id="rId177" Type="http://schemas.openxmlformats.org/officeDocument/2006/relationships/image" Target="../media/image1098.png"/><Relationship Id="rId198" Type="http://schemas.openxmlformats.org/officeDocument/2006/relationships/customXml" Target="../ink/ink1113.xml"/><Relationship Id="rId202" Type="http://schemas.openxmlformats.org/officeDocument/2006/relationships/customXml" Target="../ink/ink1115.xml"/><Relationship Id="rId223" Type="http://schemas.openxmlformats.org/officeDocument/2006/relationships/image" Target="../media/image1121.png"/><Relationship Id="rId244" Type="http://schemas.openxmlformats.org/officeDocument/2006/relationships/customXml" Target="../ink/ink1136.xml"/><Relationship Id="rId18" Type="http://schemas.openxmlformats.org/officeDocument/2006/relationships/customXml" Target="../ink/ink1023.xml"/><Relationship Id="rId39" Type="http://schemas.openxmlformats.org/officeDocument/2006/relationships/image" Target="../media/image1029.png"/><Relationship Id="rId265" Type="http://schemas.openxmlformats.org/officeDocument/2006/relationships/image" Target="../media/image1142.png"/><Relationship Id="rId286" Type="http://schemas.openxmlformats.org/officeDocument/2006/relationships/customXml" Target="../ink/ink1157.xml"/><Relationship Id="rId50" Type="http://schemas.openxmlformats.org/officeDocument/2006/relationships/customXml" Target="../ink/ink1039.xml"/><Relationship Id="rId104" Type="http://schemas.openxmlformats.org/officeDocument/2006/relationships/customXml" Target="../ink/ink1066.xml"/><Relationship Id="rId125" Type="http://schemas.openxmlformats.org/officeDocument/2006/relationships/image" Target="../media/image1072.png"/><Relationship Id="rId146" Type="http://schemas.openxmlformats.org/officeDocument/2006/relationships/customXml" Target="../ink/ink1087.xml"/><Relationship Id="rId167" Type="http://schemas.openxmlformats.org/officeDocument/2006/relationships/image" Target="../media/image1093.png"/><Relationship Id="rId188" Type="http://schemas.openxmlformats.org/officeDocument/2006/relationships/customXml" Target="../ink/ink1108.xml"/><Relationship Id="rId311" Type="http://schemas.openxmlformats.org/officeDocument/2006/relationships/image" Target="../media/image1165.png"/><Relationship Id="rId71" Type="http://schemas.openxmlformats.org/officeDocument/2006/relationships/image" Target="../media/image1045.png"/><Relationship Id="rId92" Type="http://schemas.openxmlformats.org/officeDocument/2006/relationships/customXml" Target="../ink/ink1060.xml"/><Relationship Id="rId213" Type="http://schemas.openxmlformats.org/officeDocument/2006/relationships/image" Target="../media/image1116.png"/><Relationship Id="rId234" Type="http://schemas.openxmlformats.org/officeDocument/2006/relationships/customXml" Target="../ink/ink1131.xml"/><Relationship Id="rId2" Type="http://schemas.openxmlformats.org/officeDocument/2006/relationships/customXml" Target="../ink/ink1015.xml"/><Relationship Id="rId29" Type="http://schemas.openxmlformats.org/officeDocument/2006/relationships/image" Target="../media/image1024.png"/><Relationship Id="rId255" Type="http://schemas.openxmlformats.org/officeDocument/2006/relationships/image" Target="../media/image1137.png"/><Relationship Id="rId276" Type="http://schemas.openxmlformats.org/officeDocument/2006/relationships/customXml" Target="../ink/ink1152.xml"/><Relationship Id="rId297" Type="http://schemas.openxmlformats.org/officeDocument/2006/relationships/image" Target="../media/image1158.png"/><Relationship Id="rId40" Type="http://schemas.openxmlformats.org/officeDocument/2006/relationships/customXml" Target="../ink/ink1034.xml"/><Relationship Id="rId115" Type="http://schemas.openxmlformats.org/officeDocument/2006/relationships/image" Target="../media/image1067.png"/><Relationship Id="rId136" Type="http://schemas.openxmlformats.org/officeDocument/2006/relationships/customXml" Target="../ink/ink1082.xml"/><Relationship Id="rId157" Type="http://schemas.openxmlformats.org/officeDocument/2006/relationships/image" Target="../media/image1088.png"/><Relationship Id="rId178" Type="http://schemas.openxmlformats.org/officeDocument/2006/relationships/customXml" Target="../ink/ink1103.xml"/><Relationship Id="rId301" Type="http://schemas.openxmlformats.org/officeDocument/2006/relationships/image" Target="../media/image1160.png"/><Relationship Id="rId61" Type="http://schemas.openxmlformats.org/officeDocument/2006/relationships/image" Target="../media/image1040.png"/><Relationship Id="rId82" Type="http://schemas.openxmlformats.org/officeDocument/2006/relationships/customXml" Target="../ink/ink1055.xml"/><Relationship Id="rId199" Type="http://schemas.openxmlformats.org/officeDocument/2006/relationships/image" Target="../media/image1109.png"/><Relationship Id="rId203" Type="http://schemas.openxmlformats.org/officeDocument/2006/relationships/image" Target="../media/image1111.png"/><Relationship Id="rId19" Type="http://schemas.openxmlformats.org/officeDocument/2006/relationships/image" Target="../media/image1019.png"/><Relationship Id="rId224" Type="http://schemas.openxmlformats.org/officeDocument/2006/relationships/customXml" Target="../ink/ink1126.xml"/><Relationship Id="rId245" Type="http://schemas.openxmlformats.org/officeDocument/2006/relationships/image" Target="../media/image1132.png"/><Relationship Id="rId266" Type="http://schemas.openxmlformats.org/officeDocument/2006/relationships/customXml" Target="../ink/ink1147.xml"/><Relationship Id="rId287" Type="http://schemas.openxmlformats.org/officeDocument/2006/relationships/image" Target="../media/image1153.png"/><Relationship Id="rId30" Type="http://schemas.openxmlformats.org/officeDocument/2006/relationships/customXml" Target="../ink/ink1029.xml"/><Relationship Id="rId105" Type="http://schemas.openxmlformats.org/officeDocument/2006/relationships/image" Target="../media/image1062.png"/><Relationship Id="rId126" Type="http://schemas.openxmlformats.org/officeDocument/2006/relationships/customXml" Target="../ink/ink1077.xml"/><Relationship Id="rId147" Type="http://schemas.openxmlformats.org/officeDocument/2006/relationships/image" Target="../media/image1083.png"/><Relationship Id="rId168" Type="http://schemas.openxmlformats.org/officeDocument/2006/relationships/customXml" Target="../ink/ink1098.xml"/><Relationship Id="rId51" Type="http://schemas.openxmlformats.org/officeDocument/2006/relationships/image" Target="../media/image1035.png"/><Relationship Id="rId72" Type="http://schemas.openxmlformats.org/officeDocument/2006/relationships/customXml" Target="../ink/ink1050.xml"/><Relationship Id="rId93" Type="http://schemas.openxmlformats.org/officeDocument/2006/relationships/image" Target="../media/image1056.png"/><Relationship Id="rId189" Type="http://schemas.openxmlformats.org/officeDocument/2006/relationships/image" Target="../media/image1104.png"/><Relationship Id="rId3" Type="http://schemas.openxmlformats.org/officeDocument/2006/relationships/image" Target="../media/image1011.png"/><Relationship Id="rId214" Type="http://schemas.openxmlformats.org/officeDocument/2006/relationships/customXml" Target="../ink/ink1121.xml"/><Relationship Id="rId235" Type="http://schemas.openxmlformats.org/officeDocument/2006/relationships/image" Target="../media/image1127.png"/><Relationship Id="rId256" Type="http://schemas.openxmlformats.org/officeDocument/2006/relationships/customXml" Target="../ink/ink1142.xml"/><Relationship Id="rId277" Type="http://schemas.openxmlformats.org/officeDocument/2006/relationships/image" Target="../media/image1148.png"/><Relationship Id="rId298" Type="http://schemas.openxmlformats.org/officeDocument/2006/relationships/customXml" Target="../ink/ink1163.xml"/><Relationship Id="rId116" Type="http://schemas.openxmlformats.org/officeDocument/2006/relationships/customXml" Target="../ink/ink1072.xml"/><Relationship Id="rId137" Type="http://schemas.openxmlformats.org/officeDocument/2006/relationships/image" Target="../media/image1078.png"/><Relationship Id="rId158" Type="http://schemas.openxmlformats.org/officeDocument/2006/relationships/customXml" Target="../ink/ink1093.xml"/><Relationship Id="rId302" Type="http://schemas.openxmlformats.org/officeDocument/2006/relationships/customXml" Target="../ink/ink1165.xml"/><Relationship Id="rId20" Type="http://schemas.openxmlformats.org/officeDocument/2006/relationships/customXml" Target="../ink/ink1024.xml"/><Relationship Id="rId41" Type="http://schemas.openxmlformats.org/officeDocument/2006/relationships/image" Target="../media/image1030.png"/><Relationship Id="rId62" Type="http://schemas.openxmlformats.org/officeDocument/2006/relationships/customXml" Target="../ink/ink1045.xml"/><Relationship Id="rId83" Type="http://schemas.openxmlformats.org/officeDocument/2006/relationships/image" Target="../media/image1051.png"/><Relationship Id="rId179" Type="http://schemas.openxmlformats.org/officeDocument/2006/relationships/image" Target="../media/image1099.png"/><Relationship Id="rId190" Type="http://schemas.openxmlformats.org/officeDocument/2006/relationships/customXml" Target="../ink/ink1109.xml"/><Relationship Id="rId204" Type="http://schemas.openxmlformats.org/officeDocument/2006/relationships/customXml" Target="../ink/ink1116.xml"/><Relationship Id="rId225" Type="http://schemas.openxmlformats.org/officeDocument/2006/relationships/image" Target="../media/image1122.png"/><Relationship Id="rId246" Type="http://schemas.openxmlformats.org/officeDocument/2006/relationships/customXml" Target="../ink/ink1137.xml"/><Relationship Id="rId267" Type="http://schemas.openxmlformats.org/officeDocument/2006/relationships/image" Target="../media/image1143.png"/><Relationship Id="rId288" Type="http://schemas.openxmlformats.org/officeDocument/2006/relationships/customXml" Target="../ink/ink1158.xml"/><Relationship Id="rId106" Type="http://schemas.openxmlformats.org/officeDocument/2006/relationships/customXml" Target="../ink/ink1067.xml"/><Relationship Id="rId127" Type="http://schemas.openxmlformats.org/officeDocument/2006/relationships/image" Target="../media/image1073.png"/><Relationship Id="rId10" Type="http://schemas.openxmlformats.org/officeDocument/2006/relationships/customXml" Target="../ink/ink1019.xml"/><Relationship Id="rId31" Type="http://schemas.openxmlformats.org/officeDocument/2006/relationships/image" Target="../media/image1025.png"/><Relationship Id="rId52" Type="http://schemas.openxmlformats.org/officeDocument/2006/relationships/customXml" Target="../ink/ink1040.xml"/><Relationship Id="rId73" Type="http://schemas.openxmlformats.org/officeDocument/2006/relationships/image" Target="../media/image1046.png"/><Relationship Id="rId94" Type="http://schemas.openxmlformats.org/officeDocument/2006/relationships/customXml" Target="../ink/ink1061.xml"/><Relationship Id="rId148" Type="http://schemas.openxmlformats.org/officeDocument/2006/relationships/customXml" Target="../ink/ink1088.xml"/><Relationship Id="rId169" Type="http://schemas.openxmlformats.org/officeDocument/2006/relationships/image" Target="../media/image1094.png"/><Relationship Id="rId4" Type="http://schemas.openxmlformats.org/officeDocument/2006/relationships/customXml" Target="../ink/ink1016.xml"/><Relationship Id="rId180" Type="http://schemas.openxmlformats.org/officeDocument/2006/relationships/customXml" Target="../ink/ink1104.xml"/><Relationship Id="rId215" Type="http://schemas.openxmlformats.org/officeDocument/2006/relationships/image" Target="../media/image1117.png"/><Relationship Id="rId236" Type="http://schemas.openxmlformats.org/officeDocument/2006/relationships/customXml" Target="../ink/ink1132.xml"/><Relationship Id="rId257" Type="http://schemas.openxmlformats.org/officeDocument/2006/relationships/image" Target="../media/image1138.png"/><Relationship Id="rId278" Type="http://schemas.openxmlformats.org/officeDocument/2006/relationships/customXml" Target="../ink/ink1153.xml"/><Relationship Id="rId303" Type="http://schemas.openxmlformats.org/officeDocument/2006/relationships/image" Target="../media/image1161.png"/><Relationship Id="rId42" Type="http://schemas.openxmlformats.org/officeDocument/2006/relationships/customXml" Target="../ink/ink1035.xml"/><Relationship Id="rId84" Type="http://schemas.openxmlformats.org/officeDocument/2006/relationships/customXml" Target="../ink/ink1056.xml"/><Relationship Id="rId138" Type="http://schemas.openxmlformats.org/officeDocument/2006/relationships/customXml" Target="../ink/ink1083.xml"/><Relationship Id="rId191" Type="http://schemas.openxmlformats.org/officeDocument/2006/relationships/image" Target="../media/image1105.png"/><Relationship Id="rId205" Type="http://schemas.openxmlformats.org/officeDocument/2006/relationships/image" Target="../media/image1112.png"/><Relationship Id="rId247" Type="http://schemas.openxmlformats.org/officeDocument/2006/relationships/image" Target="../media/image1133.png"/><Relationship Id="rId107" Type="http://schemas.openxmlformats.org/officeDocument/2006/relationships/image" Target="../media/image1063.png"/><Relationship Id="rId289" Type="http://schemas.openxmlformats.org/officeDocument/2006/relationships/image" Target="../media/image1154.png"/><Relationship Id="rId11" Type="http://schemas.openxmlformats.org/officeDocument/2006/relationships/image" Target="../media/image1015.png"/><Relationship Id="rId53" Type="http://schemas.openxmlformats.org/officeDocument/2006/relationships/image" Target="../media/image1036.png"/><Relationship Id="rId149" Type="http://schemas.openxmlformats.org/officeDocument/2006/relationships/image" Target="../media/image1084.png"/><Relationship Id="rId95" Type="http://schemas.openxmlformats.org/officeDocument/2006/relationships/image" Target="../media/image1057.png"/><Relationship Id="rId160" Type="http://schemas.openxmlformats.org/officeDocument/2006/relationships/customXml" Target="../ink/ink1094.xml"/><Relationship Id="rId216" Type="http://schemas.openxmlformats.org/officeDocument/2006/relationships/customXml" Target="../ink/ink1122.xml"/><Relationship Id="rId258" Type="http://schemas.openxmlformats.org/officeDocument/2006/relationships/customXml" Target="../ink/ink1143.xml"/><Relationship Id="rId22" Type="http://schemas.openxmlformats.org/officeDocument/2006/relationships/customXml" Target="../ink/ink1025.xml"/><Relationship Id="rId64" Type="http://schemas.openxmlformats.org/officeDocument/2006/relationships/customXml" Target="../ink/ink1046.xml"/><Relationship Id="rId118" Type="http://schemas.openxmlformats.org/officeDocument/2006/relationships/customXml" Target="../ink/ink1073.xml"/><Relationship Id="rId171" Type="http://schemas.openxmlformats.org/officeDocument/2006/relationships/image" Target="../media/image1095.png"/><Relationship Id="rId227" Type="http://schemas.openxmlformats.org/officeDocument/2006/relationships/image" Target="../media/image1123.png"/><Relationship Id="rId269" Type="http://schemas.openxmlformats.org/officeDocument/2006/relationships/image" Target="../media/image1144.png"/><Relationship Id="rId33" Type="http://schemas.openxmlformats.org/officeDocument/2006/relationships/image" Target="../media/image1026.png"/><Relationship Id="rId129" Type="http://schemas.openxmlformats.org/officeDocument/2006/relationships/image" Target="../media/image1074.png"/><Relationship Id="rId280" Type="http://schemas.openxmlformats.org/officeDocument/2006/relationships/customXml" Target="../ink/ink1154.xml"/><Relationship Id="rId75" Type="http://schemas.openxmlformats.org/officeDocument/2006/relationships/image" Target="../media/image1047.png"/><Relationship Id="rId140" Type="http://schemas.openxmlformats.org/officeDocument/2006/relationships/customXml" Target="../ink/ink1084.xml"/><Relationship Id="rId182" Type="http://schemas.openxmlformats.org/officeDocument/2006/relationships/customXml" Target="../ink/ink1105.xml"/><Relationship Id="rId6" Type="http://schemas.openxmlformats.org/officeDocument/2006/relationships/customXml" Target="../ink/ink1017.xml"/><Relationship Id="rId238" Type="http://schemas.openxmlformats.org/officeDocument/2006/relationships/customXml" Target="../ink/ink1133.xml"/><Relationship Id="rId291" Type="http://schemas.openxmlformats.org/officeDocument/2006/relationships/image" Target="../media/image1155.png"/><Relationship Id="rId305" Type="http://schemas.openxmlformats.org/officeDocument/2006/relationships/image" Target="../media/image1162.png"/></Relationships>
</file>

<file path=ppt/slides/_rels/slide27.xml.rels><?xml version="1.0" encoding="UTF-8" standalone="yes"?>
<Relationships xmlns="http://schemas.openxmlformats.org/package/2006/relationships"><Relationship Id="rId117" Type="http://schemas.openxmlformats.org/officeDocument/2006/relationships/image" Target="../media/image1223.png"/><Relationship Id="rId21" Type="http://schemas.openxmlformats.org/officeDocument/2006/relationships/image" Target="../media/image1175.png"/><Relationship Id="rId42" Type="http://schemas.openxmlformats.org/officeDocument/2006/relationships/customXml" Target="../ink/ink1190.xml"/><Relationship Id="rId63" Type="http://schemas.openxmlformats.org/officeDocument/2006/relationships/image" Target="../media/image1196.png"/><Relationship Id="rId84" Type="http://schemas.openxmlformats.org/officeDocument/2006/relationships/customXml" Target="../ink/ink1211.xml"/><Relationship Id="rId138" Type="http://schemas.openxmlformats.org/officeDocument/2006/relationships/customXml" Target="../ink/ink1238.xml"/><Relationship Id="rId159" Type="http://schemas.openxmlformats.org/officeDocument/2006/relationships/image" Target="../media/image1244.png"/><Relationship Id="rId170" Type="http://schemas.openxmlformats.org/officeDocument/2006/relationships/customXml" Target="../ink/ink1254.xml"/><Relationship Id="rId191" Type="http://schemas.openxmlformats.org/officeDocument/2006/relationships/image" Target="../media/image1260.png"/><Relationship Id="rId205" Type="http://schemas.openxmlformats.org/officeDocument/2006/relationships/image" Target="../media/image1267.png"/><Relationship Id="rId226" Type="http://schemas.openxmlformats.org/officeDocument/2006/relationships/customXml" Target="../ink/ink1282.xml"/><Relationship Id="rId107" Type="http://schemas.openxmlformats.org/officeDocument/2006/relationships/image" Target="../media/image1218.png"/><Relationship Id="rId11" Type="http://schemas.openxmlformats.org/officeDocument/2006/relationships/image" Target="../media/image1170.png"/><Relationship Id="rId32" Type="http://schemas.openxmlformats.org/officeDocument/2006/relationships/customXml" Target="../ink/ink1185.xml"/><Relationship Id="rId53" Type="http://schemas.openxmlformats.org/officeDocument/2006/relationships/image" Target="../media/image1191.png"/><Relationship Id="rId74" Type="http://schemas.openxmlformats.org/officeDocument/2006/relationships/customXml" Target="../ink/ink1206.xml"/><Relationship Id="rId128" Type="http://schemas.openxmlformats.org/officeDocument/2006/relationships/customXml" Target="../ink/ink1233.xml"/><Relationship Id="rId149" Type="http://schemas.openxmlformats.org/officeDocument/2006/relationships/image" Target="../media/image1239.png"/><Relationship Id="rId5" Type="http://schemas.openxmlformats.org/officeDocument/2006/relationships/image" Target="../media/image1167.png"/><Relationship Id="rId95" Type="http://schemas.openxmlformats.org/officeDocument/2006/relationships/image" Target="../media/image1212.png"/><Relationship Id="rId160" Type="http://schemas.openxmlformats.org/officeDocument/2006/relationships/customXml" Target="../ink/ink1249.xml"/><Relationship Id="rId181" Type="http://schemas.openxmlformats.org/officeDocument/2006/relationships/image" Target="../media/image1255.png"/><Relationship Id="rId216" Type="http://schemas.openxmlformats.org/officeDocument/2006/relationships/customXml" Target="../ink/ink1277.xml"/><Relationship Id="rId237" Type="http://schemas.openxmlformats.org/officeDocument/2006/relationships/image" Target="../media/image1283.png"/><Relationship Id="rId22" Type="http://schemas.openxmlformats.org/officeDocument/2006/relationships/customXml" Target="../ink/ink1180.xml"/><Relationship Id="rId43" Type="http://schemas.openxmlformats.org/officeDocument/2006/relationships/image" Target="../media/image1186.png"/><Relationship Id="rId64" Type="http://schemas.openxmlformats.org/officeDocument/2006/relationships/customXml" Target="../ink/ink1201.xml"/><Relationship Id="rId118" Type="http://schemas.openxmlformats.org/officeDocument/2006/relationships/customXml" Target="../ink/ink1228.xml"/><Relationship Id="rId139" Type="http://schemas.openxmlformats.org/officeDocument/2006/relationships/image" Target="../media/image1234.png"/><Relationship Id="rId85" Type="http://schemas.openxmlformats.org/officeDocument/2006/relationships/image" Target="../media/image1207.png"/><Relationship Id="rId150" Type="http://schemas.openxmlformats.org/officeDocument/2006/relationships/customXml" Target="../ink/ink1244.xml"/><Relationship Id="rId171" Type="http://schemas.openxmlformats.org/officeDocument/2006/relationships/image" Target="../media/image1250.png"/><Relationship Id="rId192" Type="http://schemas.openxmlformats.org/officeDocument/2006/relationships/customXml" Target="../ink/ink1265.xml"/><Relationship Id="rId206" Type="http://schemas.openxmlformats.org/officeDocument/2006/relationships/customXml" Target="../ink/ink1272.xml"/><Relationship Id="rId227" Type="http://schemas.openxmlformats.org/officeDocument/2006/relationships/image" Target="../media/image1278.png"/><Relationship Id="rId12" Type="http://schemas.openxmlformats.org/officeDocument/2006/relationships/customXml" Target="../ink/ink1175.xml"/><Relationship Id="rId33" Type="http://schemas.openxmlformats.org/officeDocument/2006/relationships/image" Target="../media/image1181.png"/><Relationship Id="rId108" Type="http://schemas.openxmlformats.org/officeDocument/2006/relationships/customXml" Target="../ink/ink1223.xml"/><Relationship Id="rId129" Type="http://schemas.openxmlformats.org/officeDocument/2006/relationships/image" Target="../media/image1229.png"/><Relationship Id="rId54" Type="http://schemas.openxmlformats.org/officeDocument/2006/relationships/customXml" Target="../ink/ink1196.xml"/><Relationship Id="rId75" Type="http://schemas.openxmlformats.org/officeDocument/2006/relationships/image" Target="../media/image1202.png"/><Relationship Id="rId96" Type="http://schemas.openxmlformats.org/officeDocument/2006/relationships/customXml" Target="../ink/ink1217.xml"/><Relationship Id="rId140" Type="http://schemas.openxmlformats.org/officeDocument/2006/relationships/customXml" Target="../ink/ink1239.xml"/><Relationship Id="rId161" Type="http://schemas.openxmlformats.org/officeDocument/2006/relationships/image" Target="../media/image1245.png"/><Relationship Id="rId182" Type="http://schemas.openxmlformats.org/officeDocument/2006/relationships/customXml" Target="../ink/ink1260.xml"/><Relationship Id="rId217" Type="http://schemas.openxmlformats.org/officeDocument/2006/relationships/image" Target="../media/image1273.png"/><Relationship Id="rId6" Type="http://schemas.openxmlformats.org/officeDocument/2006/relationships/customXml" Target="../ink/ink1172.xml"/><Relationship Id="rId238" Type="http://schemas.openxmlformats.org/officeDocument/2006/relationships/customXml" Target="../ink/ink1288.xml"/><Relationship Id="rId23" Type="http://schemas.openxmlformats.org/officeDocument/2006/relationships/image" Target="../media/image1176.png"/><Relationship Id="rId119" Type="http://schemas.openxmlformats.org/officeDocument/2006/relationships/image" Target="../media/image1224.png"/><Relationship Id="rId44" Type="http://schemas.openxmlformats.org/officeDocument/2006/relationships/customXml" Target="../ink/ink1191.xml"/><Relationship Id="rId65" Type="http://schemas.openxmlformats.org/officeDocument/2006/relationships/image" Target="../media/image1197.png"/><Relationship Id="rId86" Type="http://schemas.openxmlformats.org/officeDocument/2006/relationships/customXml" Target="../ink/ink1212.xml"/><Relationship Id="rId130" Type="http://schemas.openxmlformats.org/officeDocument/2006/relationships/customXml" Target="../ink/ink1234.xml"/><Relationship Id="rId151" Type="http://schemas.openxmlformats.org/officeDocument/2006/relationships/image" Target="../media/image1240.png"/><Relationship Id="rId172" Type="http://schemas.openxmlformats.org/officeDocument/2006/relationships/customXml" Target="../ink/ink1255.xml"/><Relationship Id="rId193" Type="http://schemas.openxmlformats.org/officeDocument/2006/relationships/image" Target="../media/image1261.png"/><Relationship Id="rId207" Type="http://schemas.openxmlformats.org/officeDocument/2006/relationships/image" Target="../media/image1268.png"/><Relationship Id="rId228" Type="http://schemas.openxmlformats.org/officeDocument/2006/relationships/customXml" Target="../ink/ink1283.xml"/><Relationship Id="rId13" Type="http://schemas.openxmlformats.org/officeDocument/2006/relationships/image" Target="../media/image1171.png"/><Relationship Id="rId109" Type="http://schemas.openxmlformats.org/officeDocument/2006/relationships/image" Target="../media/image1219.png"/><Relationship Id="rId34" Type="http://schemas.openxmlformats.org/officeDocument/2006/relationships/customXml" Target="../ink/ink1186.xml"/><Relationship Id="rId55" Type="http://schemas.openxmlformats.org/officeDocument/2006/relationships/image" Target="../media/image1192.png"/><Relationship Id="rId76" Type="http://schemas.openxmlformats.org/officeDocument/2006/relationships/customXml" Target="../ink/ink1207.xml"/><Relationship Id="rId97" Type="http://schemas.openxmlformats.org/officeDocument/2006/relationships/image" Target="../media/image1213.png"/><Relationship Id="rId120" Type="http://schemas.openxmlformats.org/officeDocument/2006/relationships/customXml" Target="../ink/ink1229.xml"/><Relationship Id="rId141" Type="http://schemas.openxmlformats.org/officeDocument/2006/relationships/image" Target="../media/image1235.png"/><Relationship Id="rId7" Type="http://schemas.openxmlformats.org/officeDocument/2006/relationships/image" Target="../media/image1168.png"/><Relationship Id="rId162" Type="http://schemas.openxmlformats.org/officeDocument/2006/relationships/customXml" Target="../ink/ink1250.xml"/><Relationship Id="rId183" Type="http://schemas.openxmlformats.org/officeDocument/2006/relationships/image" Target="../media/image1256.png"/><Relationship Id="rId218" Type="http://schemas.openxmlformats.org/officeDocument/2006/relationships/customXml" Target="../ink/ink1278.xml"/><Relationship Id="rId239" Type="http://schemas.openxmlformats.org/officeDocument/2006/relationships/image" Target="../media/image1284.png"/><Relationship Id="rId24" Type="http://schemas.openxmlformats.org/officeDocument/2006/relationships/customXml" Target="../ink/ink1181.xml"/><Relationship Id="rId45" Type="http://schemas.openxmlformats.org/officeDocument/2006/relationships/image" Target="../media/image1187.png"/><Relationship Id="rId66" Type="http://schemas.openxmlformats.org/officeDocument/2006/relationships/customXml" Target="../ink/ink1202.xml"/><Relationship Id="rId87" Type="http://schemas.openxmlformats.org/officeDocument/2006/relationships/image" Target="../media/image1208.png"/><Relationship Id="rId110" Type="http://schemas.openxmlformats.org/officeDocument/2006/relationships/customXml" Target="../ink/ink1224.xml"/><Relationship Id="rId131" Type="http://schemas.openxmlformats.org/officeDocument/2006/relationships/image" Target="../media/image1230.png"/><Relationship Id="rId152" Type="http://schemas.openxmlformats.org/officeDocument/2006/relationships/customXml" Target="../ink/ink1245.xml"/><Relationship Id="rId173" Type="http://schemas.openxmlformats.org/officeDocument/2006/relationships/image" Target="../media/image1251.png"/><Relationship Id="rId194" Type="http://schemas.openxmlformats.org/officeDocument/2006/relationships/customXml" Target="../ink/ink1266.xml"/><Relationship Id="rId208" Type="http://schemas.openxmlformats.org/officeDocument/2006/relationships/customXml" Target="../ink/ink1273.xml"/><Relationship Id="rId229" Type="http://schemas.openxmlformats.org/officeDocument/2006/relationships/image" Target="../media/image1279.png"/><Relationship Id="rId240" Type="http://schemas.openxmlformats.org/officeDocument/2006/relationships/customXml" Target="../ink/ink1289.xml"/><Relationship Id="rId14" Type="http://schemas.openxmlformats.org/officeDocument/2006/relationships/customXml" Target="../ink/ink1176.xml"/><Relationship Id="rId35" Type="http://schemas.openxmlformats.org/officeDocument/2006/relationships/image" Target="../media/image1182.png"/><Relationship Id="rId56" Type="http://schemas.openxmlformats.org/officeDocument/2006/relationships/customXml" Target="../ink/ink1197.xml"/><Relationship Id="rId77" Type="http://schemas.openxmlformats.org/officeDocument/2006/relationships/image" Target="../media/image1203.png"/><Relationship Id="rId100" Type="http://schemas.openxmlformats.org/officeDocument/2006/relationships/customXml" Target="../ink/ink1219.xml"/><Relationship Id="rId8" Type="http://schemas.openxmlformats.org/officeDocument/2006/relationships/customXml" Target="../ink/ink1173.xml"/><Relationship Id="rId98" Type="http://schemas.openxmlformats.org/officeDocument/2006/relationships/customXml" Target="../ink/ink1218.xml"/><Relationship Id="rId121" Type="http://schemas.openxmlformats.org/officeDocument/2006/relationships/image" Target="../media/image1225.png"/><Relationship Id="rId142" Type="http://schemas.openxmlformats.org/officeDocument/2006/relationships/customXml" Target="../ink/ink1240.xml"/><Relationship Id="rId163" Type="http://schemas.openxmlformats.org/officeDocument/2006/relationships/image" Target="../media/image1246.png"/><Relationship Id="rId184" Type="http://schemas.openxmlformats.org/officeDocument/2006/relationships/customXml" Target="../ink/ink1261.xml"/><Relationship Id="rId219" Type="http://schemas.openxmlformats.org/officeDocument/2006/relationships/image" Target="../media/image1274.png"/><Relationship Id="rId230" Type="http://schemas.openxmlformats.org/officeDocument/2006/relationships/customXml" Target="../ink/ink1284.xml"/><Relationship Id="rId25" Type="http://schemas.openxmlformats.org/officeDocument/2006/relationships/image" Target="../media/image1177.png"/><Relationship Id="rId46" Type="http://schemas.openxmlformats.org/officeDocument/2006/relationships/customXml" Target="../ink/ink1192.xml"/><Relationship Id="rId67" Type="http://schemas.openxmlformats.org/officeDocument/2006/relationships/image" Target="../media/image1198.png"/><Relationship Id="rId88" Type="http://schemas.openxmlformats.org/officeDocument/2006/relationships/customXml" Target="../ink/ink1213.xml"/><Relationship Id="rId111" Type="http://schemas.openxmlformats.org/officeDocument/2006/relationships/image" Target="../media/image1220.png"/><Relationship Id="rId132" Type="http://schemas.openxmlformats.org/officeDocument/2006/relationships/customXml" Target="../ink/ink1235.xml"/><Relationship Id="rId153" Type="http://schemas.openxmlformats.org/officeDocument/2006/relationships/image" Target="../media/image1241.png"/><Relationship Id="rId174" Type="http://schemas.openxmlformats.org/officeDocument/2006/relationships/customXml" Target="../ink/ink1256.xml"/><Relationship Id="rId195" Type="http://schemas.openxmlformats.org/officeDocument/2006/relationships/image" Target="../media/image1262.png"/><Relationship Id="rId209" Type="http://schemas.openxmlformats.org/officeDocument/2006/relationships/image" Target="../media/image1269.png"/><Relationship Id="rId220" Type="http://schemas.openxmlformats.org/officeDocument/2006/relationships/customXml" Target="../ink/ink1279.xml"/><Relationship Id="rId241" Type="http://schemas.openxmlformats.org/officeDocument/2006/relationships/image" Target="../media/image1285.png"/><Relationship Id="rId15" Type="http://schemas.openxmlformats.org/officeDocument/2006/relationships/image" Target="../media/image1172.png"/><Relationship Id="rId36" Type="http://schemas.openxmlformats.org/officeDocument/2006/relationships/customXml" Target="../ink/ink1187.xml"/><Relationship Id="rId57" Type="http://schemas.openxmlformats.org/officeDocument/2006/relationships/image" Target="../media/image1193.png"/><Relationship Id="rId106" Type="http://schemas.openxmlformats.org/officeDocument/2006/relationships/customXml" Target="../ink/ink1222.xml"/><Relationship Id="rId127" Type="http://schemas.openxmlformats.org/officeDocument/2006/relationships/image" Target="../media/image1228.png"/><Relationship Id="rId10" Type="http://schemas.openxmlformats.org/officeDocument/2006/relationships/customXml" Target="../ink/ink1174.xml"/><Relationship Id="rId31" Type="http://schemas.openxmlformats.org/officeDocument/2006/relationships/image" Target="../media/image1180.png"/><Relationship Id="rId52" Type="http://schemas.openxmlformats.org/officeDocument/2006/relationships/customXml" Target="../ink/ink1195.xml"/><Relationship Id="rId73" Type="http://schemas.openxmlformats.org/officeDocument/2006/relationships/image" Target="../media/image1201.png"/><Relationship Id="rId78" Type="http://schemas.openxmlformats.org/officeDocument/2006/relationships/customXml" Target="../ink/ink1208.xml"/><Relationship Id="rId94" Type="http://schemas.openxmlformats.org/officeDocument/2006/relationships/customXml" Target="../ink/ink1216.xml"/><Relationship Id="rId99" Type="http://schemas.openxmlformats.org/officeDocument/2006/relationships/image" Target="../media/image1214.png"/><Relationship Id="rId101" Type="http://schemas.openxmlformats.org/officeDocument/2006/relationships/image" Target="../media/image1215.png"/><Relationship Id="rId122" Type="http://schemas.openxmlformats.org/officeDocument/2006/relationships/customXml" Target="../ink/ink1230.xml"/><Relationship Id="rId143" Type="http://schemas.openxmlformats.org/officeDocument/2006/relationships/image" Target="../media/image1236.png"/><Relationship Id="rId148" Type="http://schemas.openxmlformats.org/officeDocument/2006/relationships/customXml" Target="../ink/ink1243.xml"/><Relationship Id="rId164" Type="http://schemas.openxmlformats.org/officeDocument/2006/relationships/customXml" Target="../ink/ink1251.xml"/><Relationship Id="rId169" Type="http://schemas.openxmlformats.org/officeDocument/2006/relationships/image" Target="../media/image1249.png"/><Relationship Id="rId185" Type="http://schemas.openxmlformats.org/officeDocument/2006/relationships/image" Target="../media/image1257.png"/><Relationship Id="rId4" Type="http://schemas.openxmlformats.org/officeDocument/2006/relationships/customXml" Target="../ink/ink1171.xml"/><Relationship Id="rId9" Type="http://schemas.openxmlformats.org/officeDocument/2006/relationships/image" Target="../media/image1169.png"/><Relationship Id="rId180" Type="http://schemas.openxmlformats.org/officeDocument/2006/relationships/customXml" Target="../ink/ink1259.xml"/><Relationship Id="rId210" Type="http://schemas.openxmlformats.org/officeDocument/2006/relationships/customXml" Target="../ink/ink1274.xml"/><Relationship Id="rId215" Type="http://schemas.openxmlformats.org/officeDocument/2006/relationships/image" Target="../media/image1272.png"/><Relationship Id="rId236" Type="http://schemas.openxmlformats.org/officeDocument/2006/relationships/customXml" Target="../ink/ink1287.xml"/><Relationship Id="rId26" Type="http://schemas.openxmlformats.org/officeDocument/2006/relationships/customXml" Target="../ink/ink1182.xml"/><Relationship Id="rId231" Type="http://schemas.openxmlformats.org/officeDocument/2006/relationships/image" Target="../media/image1280.png"/><Relationship Id="rId47" Type="http://schemas.openxmlformats.org/officeDocument/2006/relationships/image" Target="../media/image1188.png"/><Relationship Id="rId68" Type="http://schemas.openxmlformats.org/officeDocument/2006/relationships/customXml" Target="../ink/ink1203.xml"/><Relationship Id="rId89" Type="http://schemas.openxmlformats.org/officeDocument/2006/relationships/image" Target="../media/image1209.png"/><Relationship Id="rId112" Type="http://schemas.openxmlformats.org/officeDocument/2006/relationships/customXml" Target="../ink/ink1225.xml"/><Relationship Id="rId133" Type="http://schemas.openxmlformats.org/officeDocument/2006/relationships/image" Target="../media/image1231.png"/><Relationship Id="rId154" Type="http://schemas.openxmlformats.org/officeDocument/2006/relationships/customXml" Target="../ink/ink1246.xml"/><Relationship Id="rId175" Type="http://schemas.openxmlformats.org/officeDocument/2006/relationships/image" Target="../media/image1252.png"/><Relationship Id="rId196" Type="http://schemas.openxmlformats.org/officeDocument/2006/relationships/customXml" Target="../ink/ink1267.xml"/><Relationship Id="rId200" Type="http://schemas.openxmlformats.org/officeDocument/2006/relationships/customXml" Target="../ink/ink1269.xml"/><Relationship Id="rId16" Type="http://schemas.openxmlformats.org/officeDocument/2006/relationships/customXml" Target="../ink/ink1177.xml"/><Relationship Id="rId221" Type="http://schemas.openxmlformats.org/officeDocument/2006/relationships/image" Target="../media/image1275.png"/><Relationship Id="rId242" Type="http://schemas.openxmlformats.org/officeDocument/2006/relationships/customXml" Target="../ink/ink1290.xml"/><Relationship Id="rId37" Type="http://schemas.openxmlformats.org/officeDocument/2006/relationships/image" Target="../media/image1183.png"/><Relationship Id="rId58" Type="http://schemas.openxmlformats.org/officeDocument/2006/relationships/customXml" Target="../ink/ink1198.xml"/><Relationship Id="rId79" Type="http://schemas.openxmlformats.org/officeDocument/2006/relationships/image" Target="../media/image1204.png"/><Relationship Id="rId102" Type="http://schemas.openxmlformats.org/officeDocument/2006/relationships/customXml" Target="../ink/ink1220.xml"/><Relationship Id="rId123" Type="http://schemas.openxmlformats.org/officeDocument/2006/relationships/image" Target="../media/image1226.png"/><Relationship Id="rId144" Type="http://schemas.openxmlformats.org/officeDocument/2006/relationships/customXml" Target="../ink/ink1241.xml"/><Relationship Id="rId90" Type="http://schemas.openxmlformats.org/officeDocument/2006/relationships/customXml" Target="../ink/ink1214.xml"/><Relationship Id="rId165" Type="http://schemas.openxmlformats.org/officeDocument/2006/relationships/image" Target="../media/image1247.png"/><Relationship Id="rId186" Type="http://schemas.openxmlformats.org/officeDocument/2006/relationships/customXml" Target="../ink/ink1262.xml"/><Relationship Id="rId211" Type="http://schemas.openxmlformats.org/officeDocument/2006/relationships/image" Target="../media/image1270.png"/><Relationship Id="rId232" Type="http://schemas.openxmlformats.org/officeDocument/2006/relationships/customXml" Target="../ink/ink1285.xml"/><Relationship Id="rId27" Type="http://schemas.openxmlformats.org/officeDocument/2006/relationships/image" Target="../media/image1178.png"/><Relationship Id="rId48" Type="http://schemas.openxmlformats.org/officeDocument/2006/relationships/customXml" Target="../ink/ink1193.xml"/><Relationship Id="rId69" Type="http://schemas.openxmlformats.org/officeDocument/2006/relationships/image" Target="../media/image1199.png"/><Relationship Id="rId113" Type="http://schemas.openxmlformats.org/officeDocument/2006/relationships/image" Target="../media/image1221.png"/><Relationship Id="rId134" Type="http://schemas.openxmlformats.org/officeDocument/2006/relationships/customXml" Target="../ink/ink1236.xml"/><Relationship Id="rId80" Type="http://schemas.openxmlformats.org/officeDocument/2006/relationships/customXml" Target="../ink/ink1209.xml"/><Relationship Id="rId155" Type="http://schemas.openxmlformats.org/officeDocument/2006/relationships/image" Target="../media/image1242.png"/><Relationship Id="rId176" Type="http://schemas.openxmlformats.org/officeDocument/2006/relationships/customXml" Target="../ink/ink1257.xml"/><Relationship Id="rId197" Type="http://schemas.openxmlformats.org/officeDocument/2006/relationships/image" Target="../media/image1263.png"/><Relationship Id="rId201" Type="http://schemas.openxmlformats.org/officeDocument/2006/relationships/image" Target="../media/image1265.png"/><Relationship Id="rId222" Type="http://schemas.openxmlformats.org/officeDocument/2006/relationships/customXml" Target="../ink/ink1280.xml"/><Relationship Id="rId243" Type="http://schemas.openxmlformats.org/officeDocument/2006/relationships/image" Target="../media/image1286.png"/><Relationship Id="rId17" Type="http://schemas.openxmlformats.org/officeDocument/2006/relationships/image" Target="../media/image1173.png"/><Relationship Id="rId38" Type="http://schemas.openxmlformats.org/officeDocument/2006/relationships/customXml" Target="../ink/ink1188.xml"/><Relationship Id="rId59" Type="http://schemas.openxmlformats.org/officeDocument/2006/relationships/image" Target="../media/image1194.png"/><Relationship Id="rId103" Type="http://schemas.openxmlformats.org/officeDocument/2006/relationships/image" Target="../media/image1216.png"/><Relationship Id="rId124" Type="http://schemas.openxmlformats.org/officeDocument/2006/relationships/customXml" Target="../ink/ink1231.xml"/><Relationship Id="rId70" Type="http://schemas.openxmlformats.org/officeDocument/2006/relationships/customXml" Target="../ink/ink1204.xml"/><Relationship Id="rId91" Type="http://schemas.openxmlformats.org/officeDocument/2006/relationships/image" Target="../media/image1210.png"/><Relationship Id="rId145" Type="http://schemas.openxmlformats.org/officeDocument/2006/relationships/image" Target="../media/image1237.png"/><Relationship Id="rId166" Type="http://schemas.openxmlformats.org/officeDocument/2006/relationships/customXml" Target="../ink/ink1252.xml"/><Relationship Id="rId187" Type="http://schemas.openxmlformats.org/officeDocument/2006/relationships/image" Target="../media/image1258.png"/><Relationship Id="rId1" Type="http://schemas.openxmlformats.org/officeDocument/2006/relationships/slideLayout" Target="../slideLayouts/slideLayout7.xml"/><Relationship Id="rId212" Type="http://schemas.openxmlformats.org/officeDocument/2006/relationships/customXml" Target="../ink/ink1275.xml"/><Relationship Id="rId233" Type="http://schemas.openxmlformats.org/officeDocument/2006/relationships/image" Target="../media/image1281.png"/><Relationship Id="rId28" Type="http://schemas.openxmlformats.org/officeDocument/2006/relationships/customXml" Target="../ink/ink1183.xml"/><Relationship Id="rId49" Type="http://schemas.openxmlformats.org/officeDocument/2006/relationships/image" Target="../media/image1189.png"/><Relationship Id="rId114" Type="http://schemas.openxmlformats.org/officeDocument/2006/relationships/customXml" Target="../ink/ink1226.xml"/><Relationship Id="rId60" Type="http://schemas.openxmlformats.org/officeDocument/2006/relationships/customXml" Target="../ink/ink1199.xml"/><Relationship Id="rId81" Type="http://schemas.openxmlformats.org/officeDocument/2006/relationships/image" Target="../media/image1205.png"/><Relationship Id="rId135" Type="http://schemas.openxmlformats.org/officeDocument/2006/relationships/image" Target="../media/image1232.png"/><Relationship Id="rId156" Type="http://schemas.openxmlformats.org/officeDocument/2006/relationships/customXml" Target="../ink/ink1247.xml"/><Relationship Id="rId177" Type="http://schemas.openxmlformats.org/officeDocument/2006/relationships/image" Target="../media/image1253.png"/><Relationship Id="rId198" Type="http://schemas.openxmlformats.org/officeDocument/2006/relationships/customXml" Target="../ink/ink1268.xml"/><Relationship Id="rId202" Type="http://schemas.openxmlformats.org/officeDocument/2006/relationships/customXml" Target="../ink/ink1270.xml"/><Relationship Id="rId223" Type="http://schemas.openxmlformats.org/officeDocument/2006/relationships/image" Target="../media/image1276.png"/><Relationship Id="rId18" Type="http://schemas.openxmlformats.org/officeDocument/2006/relationships/customXml" Target="../ink/ink1178.xml"/><Relationship Id="rId39" Type="http://schemas.openxmlformats.org/officeDocument/2006/relationships/image" Target="../media/image1184.png"/><Relationship Id="rId50" Type="http://schemas.openxmlformats.org/officeDocument/2006/relationships/customXml" Target="../ink/ink1194.xml"/><Relationship Id="rId104" Type="http://schemas.openxmlformats.org/officeDocument/2006/relationships/customXml" Target="../ink/ink1221.xml"/><Relationship Id="rId125" Type="http://schemas.openxmlformats.org/officeDocument/2006/relationships/image" Target="../media/image1227.png"/><Relationship Id="rId146" Type="http://schemas.openxmlformats.org/officeDocument/2006/relationships/customXml" Target="../ink/ink1242.xml"/><Relationship Id="rId167" Type="http://schemas.openxmlformats.org/officeDocument/2006/relationships/image" Target="../media/image1248.png"/><Relationship Id="rId188" Type="http://schemas.openxmlformats.org/officeDocument/2006/relationships/customXml" Target="../ink/ink1263.xml"/><Relationship Id="rId71" Type="http://schemas.openxmlformats.org/officeDocument/2006/relationships/image" Target="../media/image1200.png"/><Relationship Id="rId92" Type="http://schemas.openxmlformats.org/officeDocument/2006/relationships/customXml" Target="../ink/ink1215.xml"/><Relationship Id="rId213" Type="http://schemas.openxmlformats.org/officeDocument/2006/relationships/image" Target="../media/image1271.png"/><Relationship Id="rId234" Type="http://schemas.openxmlformats.org/officeDocument/2006/relationships/customXml" Target="../ink/ink1286.xml"/><Relationship Id="rId2" Type="http://schemas.openxmlformats.org/officeDocument/2006/relationships/customXml" Target="../ink/ink1170.xml"/><Relationship Id="rId29" Type="http://schemas.openxmlformats.org/officeDocument/2006/relationships/image" Target="../media/image1179.png"/><Relationship Id="rId40" Type="http://schemas.openxmlformats.org/officeDocument/2006/relationships/customXml" Target="../ink/ink1189.xml"/><Relationship Id="rId115" Type="http://schemas.openxmlformats.org/officeDocument/2006/relationships/image" Target="../media/image1222.png"/><Relationship Id="rId136" Type="http://schemas.openxmlformats.org/officeDocument/2006/relationships/customXml" Target="../ink/ink1237.xml"/><Relationship Id="rId157" Type="http://schemas.openxmlformats.org/officeDocument/2006/relationships/image" Target="../media/image1243.png"/><Relationship Id="rId178" Type="http://schemas.openxmlformats.org/officeDocument/2006/relationships/customXml" Target="../ink/ink1258.xml"/><Relationship Id="rId61" Type="http://schemas.openxmlformats.org/officeDocument/2006/relationships/image" Target="../media/image1195.png"/><Relationship Id="rId82" Type="http://schemas.openxmlformats.org/officeDocument/2006/relationships/customXml" Target="../ink/ink1210.xml"/><Relationship Id="rId199" Type="http://schemas.openxmlformats.org/officeDocument/2006/relationships/image" Target="../media/image1264.png"/><Relationship Id="rId203" Type="http://schemas.openxmlformats.org/officeDocument/2006/relationships/image" Target="../media/image1266.png"/><Relationship Id="rId19" Type="http://schemas.openxmlformats.org/officeDocument/2006/relationships/image" Target="../media/image1174.png"/><Relationship Id="rId224" Type="http://schemas.openxmlformats.org/officeDocument/2006/relationships/customXml" Target="../ink/ink1281.xml"/><Relationship Id="rId30" Type="http://schemas.openxmlformats.org/officeDocument/2006/relationships/customXml" Target="../ink/ink1184.xml"/><Relationship Id="rId105" Type="http://schemas.openxmlformats.org/officeDocument/2006/relationships/image" Target="../media/image1217.png"/><Relationship Id="rId126" Type="http://schemas.openxmlformats.org/officeDocument/2006/relationships/customXml" Target="../ink/ink1232.xml"/><Relationship Id="rId147" Type="http://schemas.openxmlformats.org/officeDocument/2006/relationships/image" Target="../media/image1238.png"/><Relationship Id="rId168" Type="http://schemas.openxmlformats.org/officeDocument/2006/relationships/customXml" Target="../ink/ink1253.xml"/><Relationship Id="rId51" Type="http://schemas.openxmlformats.org/officeDocument/2006/relationships/image" Target="../media/image1190.png"/><Relationship Id="rId72" Type="http://schemas.openxmlformats.org/officeDocument/2006/relationships/customXml" Target="../ink/ink1205.xml"/><Relationship Id="rId93" Type="http://schemas.openxmlformats.org/officeDocument/2006/relationships/image" Target="../media/image1211.png"/><Relationship Id="rId189" Type="http://schemas.openxmlformats.org/officeDocument/2006/relationships/image" Target="../media/image1259.png"/><Relationship Id="rId3" Type="http://schemas.openxmlformats.org/officeDocument/2006/relationships/image" Target="../media/image1166.png"/><Relationship Id="rId214" Type="http://schemas.openxmlformats.org/officeDocument/2006/relationships/customXml" Target="../ink/ink1276.xml"/><Relationship Id="rId235" Type="http://schemas.openxmlformats.org/officeDocument/2006/relationships/image" Target="../media/image1282.png"/><Relationship Id="rId116" Type="http://schemas.openxmlformats.org/officeDocument/2006/relationships/customXml" Target="../ink/ink1227.xml"/><Relationship Id="rId137" Type="http://schemas.openxmlformats.org/officeDocument/2006/relationships/image" Target="../media/image1233.png"/><Relationship Id="rId158" Type="http://schemas.openxmlformats.org/officeDocument/2006/relationships/customXml" Target="../ink/ink1248.xml"/><Relationship Id="rId20" Type="http://schemas.openxmlformats.org/officeDocument/2006/relationships/customXml" Target="../ink/ink1179.xml"/><Relationship Id="rId41" Type="http://schemas.openxmlformats.org/officeDocument/2006/relationships/image" Target="../media/image1185.png"/><Relationship Id="rId62" Type="http://schemas.openxmlformats.org/officeDocument/2006/relationships/customXml" Target="../ink/ink1200.xml"/><Relationship Id="rId83" Type="http://schemas.openxmlformats.org/officeDocument/2006/relationships/image" Target="../media/image1206.png"/><Relationship Id="rId179" Type="http://schemas.openxmlformats.org/officeDocument/2006/relationships/image" Target="../media/image1254.png"/><Relationship Id="rId190" Type="http://schemas.openxmlformats.org/officeDocument/2006/relationships/customXml" Target="../ink/ink1264.xml"/><Relationship Id="rId204" Type="http://schemas.openxmlformats.org/officeDocument/2006/relationships/customXml" Target="../ink/ink1271.xml"/><Relationship Id="rId225" Type="http://schemas.openxmlformats.org/officeDocument/2006/relationships/image" Target="../media/image1277.png"/></Relationships>
</file>

<file path=ppt/slides/_rels/slide28.xml.rels><?xml version="1.0" encoding="UTF-8" standalone="yes"?>
<Relationships xmlns="http://schemas.openxmlformats.org/package/2006/relationships"><Relationship Id="rId117" Type="http://schemas.openxmlformats.org/officeDocument/2006/relationships/image" Target="../media/image1344.png"/><Relationship Id="rId299" Type="http://schemas.openxmlformats.org/officeDocument/2006/relationships/image" Target="../media/image1435.png"/><Relationship Id="rId21" Type="http://schemas.openxmlformats.org/officeDocument/2006/relationships/image" Target="../media/image1296.png"/><Relationship Id="rId63" Type="http://schemas.openxmlformats.org/officeDocument/2006/relationships/image" Target="../media/image1317.png"/><Relationship Id="rId159" Type="http://schemas.openxmlformats.org/officeDocument/2006/relationships/image" Target="../media/image1365.png"/><Relationship Id="rId324" Type="http://schemas.openxmlformats.org/officeDocument/2006/relationships/customXml" Target="../ink/ink1452.xml"/><Relationship Id="rId366" Type="http://schemas.openxmlformats.org/officeDocument/2006/relationships/customXml" Target="../ink/ink1473.xml"/><Relationship Id="rId170" Type="http://schemas.openxmlformats.org/officeDocument/2006/relationships/customXml" Target="../ink/ink1375.xml"/><Relationship Id="rId226" Type="http://schemas.openxmlformats.org/officeDocument/2006/relationships/customXml" Target="../ink/ink1403.xml"/><Relationship Id="rId433" Type="http://schemas.openxmlformats.org/officeDocument/2006/relationships/image" Target="../media/image1502.png"/><Relationship Id="rId268" Type="http://schemas.openxmlformats.org/officeDocument/2006/relationships/customXml" Target="../ink/ink1424.xml"/><Relationship Id="rId475" Type="http://schemas.openxmlformats.org/officeDocument/2006/relationships/image" Target="../media/image1523.png"/><Relationship Id="rId32" Type="http://schemas.openxmlformats.org/officeDocument/2006/relationships/customXml" Target="../ink/ink1306.xml"/><Relationship Id="rId74" Type="http://schemas.openxmlformats.org/officeDocument/2006/relationships/customXml" Target="../ink/ink1327.xml"/><Relationship Id="rId128" Type="http://schemas.openxmlformats.org/officeDocument/2006/relationships/customXml" Target="../ink/ink1354.xml"/><Relationship Id="rId335" Type="http://schemas.openxmlformats.org/officeDocument/2006/relationships/image" Target="../media/image1453.png"/><Relationship Id="rId377" Type="http://schemas.openxmlformats.org/officeDocument/2006/relationships/image" Target="../media/image1474.png"/><Relationship Id="rId5" Type="http://schemas.openxmlformats.org/officeDocument/2006/relationships/image" Target="../media/image1288.png"/><Relationship Id="rId181" Type="http://schemas.openxmlformats.org/officeDocument/2006/relationships/image" Target="../media/image1376.png"/><Relationship Id="rId237" Type="http://schemas.openxmlformats.org/officeDocument/2006/relationships/image" Target="../media/image1404.png"/><Relationship Id="rId402" Type="http://schemas.openxmlformats.org/officeDocument/2006/relationships/customXml" Target="../ink/ink1491.xml"/><Relationship Id="rId279" Type="http://schemas.openxmlformats.org/officeDocument/2006/relationships/image" Target="../media/image1425.png"/><Relationship Id="rId444" Type="http://schemas.openxmlformats.org/officeDocument/2006/relationships/customXml" Target="../ink/ink1512.xml"/><Relationship Id="rId43" Type="http://schemas.openxmlformats.org/officeDocument/2006/relationships/image" Target="../media/image1307.png"/><Relationship Id="rId139" Type="http://schemas.openxmlformats.org/officeDocument/2006/relationships/image" Target="../media/image1355.png"/><Relationship Id="rId290" Type="http://schemas.openxmlformats.org/officeDocument/2006/relationships/customXml" Target="../ink/ink1435.xml"/><Relationship Id="rId304" Type="http://schemas.openxmlformats.org/officeDocument/2006/relationships/customXml" Target="../ink/ink1442.xml"/><Relationship Id="rId346" Type="http://schemas.openxmlformats.org/officeDocument/2006/relationships/customXml" Target="../ink/ink1463.xml"/><Relationship Id="rId388" Type="http://schemas.openxmlformats.org/officeDocument/2006/relationships/customXml" Target="../ink/ink1484.xml"/><Relationship Id="rId85" Type="http://schemas.openxmlformats.org/officeDocument/2006/relationships/image" Target="../media/image1328.png"/><Relationship Id="rId150" Type="http://schemas.openxmlformats.org/officeDocument/2006/relationships/customXml" Target="../ink/ink1365.xml"/><Relationship Id="rId192" Type="http://schemas.openxmlformats.org/officeDocument/2006/relationships/customXml" Target="../ink/ink1386.xml"/><Relationship Id="rId206" Type="http://schemas.openxmlformats.org/officeDocument/2006/relationships/customXml" Target="../ink/ink1393.xml"/><Relationship Id="rId413" Type="http://schemas.openxmlformats.org/officeDocument/2006/relationships/image" Target="../media/image1492.png"/><Relationship Id="rId248" Type="http://schemas.openxmlformats.org/officeDocument/2006/relationships/customXml" Target="../ink/ink1414.xml"/><Relationship Id="rId455" Type="http://schemas.openxmlformats.org/officeDocument/2006/relationships/image" Target="../media/image1513.png"/><Relationship Id="rId12" Type="http://schemas.openxmlformats.org/officeDocument/2006/relationships/customXml" Target="../ink/ink1296.xml"/><Relationship Id="rId108" Type="http://schemas.openxmlformats.org/officeDocument/2006/relationships/customXml" Target="../ink/ink1344.xml"/><Relationship Id="rId315" Type="http://schemas.openxmlformats.org/officeDocument/2006/relationships/image" Target="../media/image1443.png"/><Relationship Id="rId357" Type="http://schemas.openxmlformats.org/officeDocument/2006/relationships/image" Target="../media/image1464.png"/><Relationship Id="rId54" Type="http://schemas.openxmlformats.org/officeDocument/2006/relationships/customXml" Target="../ink/ink1317.xml"/><Relationship Id="rId96" Type="http://schemas.openxmlformats.org/officeDocument/2006/relationships/customXml" Target="../ink/ink1338.xml"/><Relationship Id="rId161" Type="http://schemas.openxmlformats.org/officeDocument/2006/relationships/image" Target="../media/image1366.png"/><Relationship Id="rId217" Type="http://schemas.openxmlformats.org/officeDocument/2006/relationships/image" Target="../media/image1394.png"/><Relationship Id="rId399" Type="http://schemas.openxmlformats.org/officeDocument/2006/relationships/image" Target="../media/image1485.png"/><Relationship Id="rId259" Type="http://schemas.openxmlformats.org/officeDocument/2006/relationships/image" Target="../media/image1415.png"/><Relationship Id="rId424" Type="http://schemas.openxmlformats.org/officeDocument/2006/relationships/customXml" Target="../ink/ink1502.xml"/><Relationship Id="rId466" Type="http://schemas.openxmlformats.org/officeDocument/2006/relationships/customXml" Target="../ink/ink1523.xml"/><Relationship Id="rId23" Type="http://schemas.openxmlformats.org/officeDocument/2006/relationships/image" Target="../media/image1297.png"/><Relationship Id="rId119" Type="http://schemas.openxmlformats.org/officeDocument/2006/relationships/image" Target="../media/image1345.png"/><Relationship Id="rId270" Type="http://schemas.openxmlformats.org/officeDocument/2006/relationships/customXml" Target="../ink/ink1425.xml"/><Relationship Id="rId326" Type="http://schemas.openxmlformats.org/officeDocument/2006/relationships/customXml" Target="../ink/ink1453.xml"/><Relationship Id="rId65" Type="http://schemas.openxmlformats.org/officeDocument/2006/relationships/image" Target="../media/image1318.png"/><Relationship Id="rId130" Type="http://schemas.openxmlformats.org/officeDocument/2006/relationships/customXml" Target="../ink/ink1355.xml"/><Relationship Id="rId368" Type="http://schemas.openxmlformats.org/officeDocument/2006/relationships/customXml" Target="../ink/ink1474.xml"/><Relationship Id="rId172" Type="http://schemas.openxmlformats.org/officeDocument/2006/relationships/customXml" Target="../ink/ink1376.xml"/><Relationship Id="rId228" Type="http://schemas.openxmlformats.org/officeDocument/2006/relationships/customXml" Target="../ink/ink1404.xml"/><Relationship Id="rId435" Type="http://schemas.openxmlformats.org/officeDocument/2006/relationships/image" Target="../media/image1503.png"/><Relationship Id="rId477" Type="http://schemas.openxmlformats.org/officeDocument/2006/relationships/image" Target="../media/image1524.png"/><Relationship Id="rId281" Type="http://schemas.openxmlformats.org/officeDocument/2006/relationships/image" Target="../media/image1426.png"/><Relationship Id="rId337" Type="http://schemas.openxmlformats.org/officeDocument/2006/relationships/image" Target="../media/image1454.png"/><Relationship Id="rId34" Type="http://schemas.openxmlformats.org/officeDocument/2006/relationships/customXml" Target="../ink/ink1307.xml"/><Relationship Id="rId76" Type="http://schemas.openxmlformats.org/officeDocument/2006/relationships/customXml" Target="../ink/ink1328.xml"/><Relationship Id="rId141" Type="http://schemas.openxmlformats.org/officeDocument/2006/relationships/image" Target="../media/image1356.png"/><Relationship Id="rId379" Type="http://schemas.openxmlformats.org/officeDocument/2006/relationships/image" Target="../media/image1475.png"/><Relationship Id="rId7" Type="http://schemas.openxmlformats.org/officeDocument/2006/relationships/image" Target="../media/image1289.png"/><Relationship Id="rId183" Type="http://schemas.openxmlformats.org/officeDocument/2006/relationships/image" Target="../media/image1377.png"/><Relationship Id="rId239" Type="http://schemas.openxmlformats.org/officeDocument/2006/relationships/image" Target="../media/image1405.png"/><Relationship Id="rId390" Type="http://schemas.openxmlformats.org/officeDocument/2006/relationships/customXml" Target="../ink/ink1485.xml"/><Relationship Id="rId404" Type="http://schemas.openxmlformats.org/officeDocument/2006/relationships/customXml" Target="../ink/ink1492.xml"/><Relationship Id="rId446" Type="http://schemas.openxmlformats.org/officeDocument/2006/relationships/customXml" Target="../ink/ink1513.xml"/><Relationship Id="rId250" Type="http://schemas.openxmlformats.org/officeDocument/2006/relationships/customXml" Target="../ink/ink1415.xml"/><Relationship Id="rId292" Type="http://schemas.openxmlformats.org/officeDocument/2006/relationships/customXml" Target="../ink/ink1436.xml"/><Relationship Id="rId306" Type="http://schemas.openxmlformats.org/officeDocument/2006/relationships/customXml" Target="../ink/ink1443.xml"/><Relationship Id="rId45" Type="http://schemas.openxmlformats.org/officeDocument/2006/relationships/image" Target="../media/image1308.png"/><Relationship Id="rId87" Type="http://schemas.openxmlformats.org/officeDocument/2006/relationships/image" Target="../media/image1329.png"/><Relationship Id="rId110" Type="http://schemas.openxmlformats.org/officeDocument/2006/relationships/customXml" Target="../ink/ink1345.xml"/><Relationship Id="rId348" Type="http://schemas.openxmlformats.org/officeDocument/2006/relationships/customXml" Target="../ink/ink1464.xml"/><Relationship Id="rId152" Type="http://schemas.openxmlformats.org/officeDocument/2006/relationships/customXml" Target="../ink/ink1366.xml"/><Relationship Id="rId194" Type="http://schemas.openxmlformats.org/officeDocument/2006/relationships/customXml" Target="../ink/ink1387.xml"/><Relationship Id="rId208" Type="http://schemas.openxmlformats.org/officeDocument/2006/relationships/customXml" Target="../ink/ink1394.xml"/><Relationship Id="rId415" Type="http://schemas.openxmlformats.org/officeDocument/2006/relationships/image" Target="../media/image1493.png"/><Relationship Id="rId457" Type="http://schemas.openxmlformats.org/officeDocument/2006/relationships/image" Target="../media/image1514.png"/><Relationship Id="rId261" Type="http://schemas.openxmlformats.org/officeDocument/2006/relationships/image" Target="../media/image1416.png"/><Relationship Id="rId14" Type="http://schemas.openxmlformats.org/officeDocument/2006/relationships/customXml" Target="../ink/ink1297.xml"/><Relationship Id="rId56" Type="http://schemas.openxmlformats.org/officeDocument/2006/relationships/customXml" Target="../ink/ink1318.xml"/><Relationship Id="rId317" Type="http://schemas.openxmlformats.org/officeDocument/2006/relationships/image" Target="../media/image1444.png"/><Relationship Id="rId359" Type="http://schemas.openxmlformats.org/officeDocument/2006/relationships/image" Target="../media/image1465.png"/><Relationship Id="rId98" Type="http://schemas.openxmlformats.org/officeDocument/2006/relationships/customXml" Target="../ink/ink1339.xml"/><Relationship Id="rId121" Type="http://schemas.openxmlformats.org/officeDocument/2006/relationships/image" Target="../media/image1346.png"/><Relationship Id="rId163" Type="http://schemas.openxmlformats.org/officeDocument/2006/relationships/image" Target="../media/image1367.png"/><Relationship Id="rId219" Type="http://schemas.openxmlformats.org/officeDocument/2006/relationships/image" Target="../media/image1395.png"/><Relationship Id="rId370" Type="http://schemas.openxmlformats.org/officeDocument/2006/relationships/customXml" Target="../ink/ink1475.xml"/><Relationship Id="rId426" Type="http://schemas.openxmlformats.org/officeDocument/2006/relationships/customXml" Target="../ink/ink1503.xml"/><Relationship Id="rId230" Type="http://schemas.openxmlformats.org/officeDocument/2006/relationships/customXml" Target="../ink/ink1405.xml"/><Relationship Id="rId468" Type="http://schemas.openxmlformats.org/officeDocument/2006/relationships/customXml" Target="../ink/ink1524.xml"/><Relationship Id="rId25" Type="http://schemas.openxmlformats.org/officeDocument/2006/relationships/image" Target="../media/image1298.png"/><Relationship Id="rId67" Type="http://schemas.openxmlformats.org/officeDocument/2006/relationships/image" Target="../media/image1319.png"/><Relationship Id="rId272" Type="http://schemas.openxmlformats.org/officeDocument/2006/relationships/customXml" Target="../ink/ink1426.xml"/><Relationship Id="rId328" Type="http://schemas.openxmlformats.org/officeDocument/2006/relationships/customXml" Target="../ink/ink1454.xml"/><Relationship Id="rId132" Type="http://schemas.openxmlformats.org/officeDocument/2006/relationships/customXml" Target="../ink/ink1356.xml"/><Relationship Id="rId174" Type="http://schemas.openxmlformats.org/officeDocument/2006/relationships/customXml" Target="../ink/ink1377.xml"/><Relationship Id="rId381" Type="http://schemas.openxmlformats.org/officeDocument/2006/relationships/image" Target="../media/image1476.png"/><Relationship Id="rId241" Type="http://schemas.openxmlformats.org/officeDocument/2006/relationships/image" Target="../media/image1406.png"/><Relationship Id="rId437" Type="http://schemas.openxmlformats.org/officeDocument/2006/relationships/image" Target="../media/image1504.png"/><Relationship Id="rId479" Type="http://schemas.openxmlformats.org/officeDocument/2006/relationships/image" Target="../media/image1525.png"/><Relationship Id="rId36" Type="http://schemas.openxmlformats.org/officeDocument/2006/relationships/customXml" Target="../ink/ink1308.xml"/><Relationship Id="rId283" Type="http://schemas.openxmlformats.org/officeDocument/2006/relationships/image" Target="../media/image1427.png"/><Relationship Id="rId339" Type="http://schemas.openxmlformats.org/officeDocument/2006/relationships/image" Target="../media/image1455.png"/><Relationship Id="rId78" Type="http://schemas.openxmlformats.org/officeDocument/2006/relationships/customXml" Target="../ink/ink1329.xml"/><Relationship Id="rId101" Type="http://schemas.openxmlformats.org/officeDocument/2006/relationships/image" Target="../media/image1336.png"/><Relationship Id="rId143" Type="http://schemas.openxmlformats.org/officeDocument/2006/relationships/image" Target="../media/image1357.png"/><Relationship Id="rId185" Type="http://schemas.openxmlformats.org/officeDocument/2006/relationships/image" Target="../media/image1378.png"/><Relationship Id="rId350" Type="http://schemas.openxmlformats.org/officeDocument/2006/relationships/customXml" Target="../ink/ink1465.xml"/><Relationship Id="rId406" Type="http://schemas.openxmlformats.org/officeDocument/2006/relationships/customXml" Target="../ink/ink1493.xml"/><Relationship Id="rId9" Type="http://schemas.openxmlformats.org/officeDocument/2006/relationships/image" Target="../media/image1290.png"/><Relationship Id="rId210" Type="http://schemas.openxmlformats.org/officeDocument/2006/relationships/customXml" Target="../ink/ink1395.xml"/><Relationship Id="rId392" Type="http://schemas.openxmlformats.org/officeDocument/2006/relationships/customXml" Target="../ink/ink1486.xml"/><Relationship Id="rId448" Type="http://schemas.openxmlformats.org/officeDocument/2006/relationships/customXml" Target="../ink/ink1514.xml"/><Relationship Id="rId252" Type="http://schemas.openxmlformats.org/officeDocument/2006/relationships/customXml" Target="../ink/ink1416.xml"/><Relationship Id="rId294" Type="http://schemas.openxmlformats.org/officeDocument/2006/relationships/customXml" Target="../ink/ink1437.xml"/><Relationship Id="rId308" Type="http://schemas.openxmlformats.org/officeDocument/2006/relationships/customXml" Target="../ink/ink1444.xml"/><Relationship Id="rId47" Type="http://schemas.openxmlformats.org/officeDocument/2006/relationships/image" Target="../media/image1309.png"/><Relationship Id="rId89" Type="http://schemas.openxmlformats.org/officeDocument/2006/relationships/image" Target="../media/image1330.png"/><Relationship Id="rId112" Type="http://schemas.openxmlformats.org/officeDocument/2006/relationships/customXml" Target="../ink/ink1346.xml"/><Relationship Id="rId154" Type="http://schemas.openxmlformats.org/officeDocument/2006/relationships/customXml" Target="../ink/ink1367.xml"/><Relationship Id="rId361" Type="http://schemas.openxmlformats.org/officeDocument/2006/relationships/image" Target="../media/image1466.png"/><Relationship Id="rId196" Type="http://schemas.openxmlformats.org/officeDocument/2006/relationships/customXml" Target="../ink/ink1388.xml"/><Relationship Id="rId417" Type="http://schemas.openxmlformats.org/officeDocument/2006/relationships/image" Target="../media/image1494.png"/><Relationship Id="rId459" Type="http://schemas.openxmlformats.org/officeDocument/2006/relationships/image" Target="../media/image1515.png"/><Relationship Id="rId16" Type="http://schemas.openxmlformats.org/officeDocument/2006/relationships/customXml" Target="../ink/ink1298.xml"/><Relationship Id="rId221" Type="http://schemas.openxmlformats.org/officeDocument/2006/relationships/image" Target="../media/image1396.png"/><Relationship Id="rId263" Type="http://schemas.openxmlformats.org/officeDocument/2006/relationships/image" Target="../media/image1417.png"/><Relationship Id="rId319" Type="http://schemas.openxmlformats.org/officeDocument/2006/relationships/image" Target="../media/image1445.png"/><Relationship Id="rId470" Type="http://schemas.openxmlformats.org/officeDocument/2006/relationships/customXml" Target="../ink/ink1525.xml"/><Relationship Id="rId58" Type="http://schemas.openxmlformats.org/officeDocument/2006/relationships/customXml" Target="../ink/ink1319.xml"/><Relationship Id="rId123" Type="http://schemas.openxmlformats.org/officeDocument/2006/relationships/image" Target="../media/image1347.png"/><Relationship Id="rId330" Type="http://schemas.openxmlformats.org/officeDocument/2006/relationships/customXml" Target="../ink/ink1455.xml"/><Relationship Id="rId165" Type="http://schemas.openxmlformats.org/officeDocument/2006/relationships/image" Target="../media/image1368.png"/><Relationship Id="rId372" Type="http://schemas.openxmlformats.org/officeDocument/2006/relationships/customXml" Target="../ink/ink1476.xml"/><Relationship Id="rId428" Type="http://schemas.openxmlformats.org/officeDocument/2006/relationships/customXml" Target="../ink/ink1504.xml"/><Relationship Id="rId232" Type="http://schemas.openxmlformats.org/officeDocument/2006/relationships/customXml" Target="../ink/ink1406.xml"/><Relationship Id="rId274" Type="http://schemas.openxmlformats.org/officeDocument/2006/relationships/customXml" Target="../ink/ink1427.xml"/><Relationship Id="rId27" Type="http://schemas.openxmlformats.org/officeDocument/2006/relationships/image" Target="../media/image1299.png"/><Relationship Id="rId69" Type="http://schemas.openxmlformats.org/officeDocument/2006/relationships/image" Target="../media/image1320.png"/><Relationship Id="rId134" Type="http://schemas.openxmlformats.org/officeDocument/2006/relationships/customXml" Target="../ink/ink1357.xml"/><Relationship Id="rId80" Type="http://schemas.openxmlformats.org/officeDocument/2006/relationships/customXml" Target="../ink/ink1330.xml"/><Relationship Id="rId176" Type="http://schemas.openxmlformats.org/officeDocument/2006/relationships/customXml" Target="../ink/ink1378.xml"/><Relationship Id="rId341" Type="http://schemas.openxmlformats.org/officeDocument/2006/relationships/image" Target="../media/image1456.png"/><Relationship Id="rId383" Type="http://schemas.openxmlformats.org/officeDocument/2006/relationships/image" Target="../media/image1477.png"/><Relationship Id="rId439" Type="http://schemas.openxmlformats.org/officeDocument/2006/relationships/image" Target="../media/image1505.png"/><Relationship Id="rId201" Type="http://schemas.openxmlformats.org/officeDocument/2006/relationships/image" Target="../media/image1386.png"/><Relationship Id="rId243" Type="http://schemas.openxmlformats.org/officeDocument/2006/relationships/image" Target="../media/image1407.png"/><Relationship Id="rId285" Type="http://schemas.openxmlformats.org/officeDocument/2006/relationships/image" Target="../media/image1428.png"/><Relationship Id="rId450" Type="http://schemas.openxmlformats.org/officeDocument/2006/relationships/customXml" Target="../ink/ink1515.xml"/><Relationship Id="rId38" Type="http://schemas.openxmlformats.org/officeDocument/2006/relationships/customXml" Target="../ink/ink1309.xml"/><Relationship Id="rId103" Type="http://schemas.openxmlformats.org/officeDocument/2006/relationships/image" Target="../media/image1337.png"/><Relationship Id="rId310" Type="http://schemas.openxmlformats.org/officeDocument/2006/relationships/customXml" Target="../ink/ink1445.xml"/><Relationship Id="rId91" Type="http://schemas.openxmlformats.org/officeDocument/2006/relationships/image" Target="../media/image1331.png"/><Relationship Id="rId145" Type="http://schemas.openxmlformats.org/officeDocument/2006/relationships/image" Target="../media/image1358.png"/><Relationship Id="rId187" Type="http://schemas.openxmlformats.org/officeDocument/2006/relationships/image" Target="../media/image1379.png"/><Relationship Id="rId352" Type="http://schemas.openxmlformats.org/officeDocument/2006/relationships/customXml" Target="../ink/ink1466.xml"/><Relationship Id="rId394" Type="http://schemas.openxmlformats.org/officeDocument/2006/relationships/customXml" Target="../ink/ink1487.xml"/><Relationship Id="rId408" Type="http://schemas.openxmlformats.org/officeDocument/2006/relationships/customXml" Target="../ink/ink1494.xml"/><Relationship Id="rId212" Type="http://schemas.openxmlformats.org/officeDocument/2006/relationships/customXml" Target="../ink/ink1396.xml"/><Relationship Id="rId254" Type="http://schemas.openxmlformats.org/officeDocument/2006/relationships/customXml" Target="../ink/ink1417.xml"/><Relationship Id="rId49" Type="http://schemas.openxmlformats.org/officeDocument/2006/relationships/image" Target="../media/image1310.png"/><Relationship Id="rId114" Type="http://schemas.openxmlformats.org/officeDocument/2006/relationships/customXml" Target="../ink/ink1347.xml"/><Relationship Id="rId296" Type="http://schemas.openxmlformats.org/officeDocument/2006/relationships/customXml" Target="../ink/ink1438.xml"/><Relationship Id="rId461" Type="http://schemas.openxmlformats.org/officeDocument/2006/relationships/image" Target="../media/image1516.png"/><Relationship Id="rId60" Type="http://schemas.openxmlformats.org/officeDocument/2006/relationships/customXml" Target="../ink/ink1320.xml"/><Relationship Id="rId156" Type="http://schemas.openxmlformats.org/officeDocument/2006/relationships/customXml" Target="../ink/ink1368.xml"/><Relationship Id="rId198" Type="http://schemas.openxmlformats.org/officeDocument/2006/relationships/customXml" Target="../ink/ink1389.xml"/><Relationship Id="rId321" Type="http://schemas.openxmlformats.org/officeDocument/2006/relationships/image" Target="../media/image1446.png"/><Relationship Id="rId363" Type="http://schemas.openxmlformats.org/officeDocument/2006/relationships/image" Target="../media/image1467.png"/><Relationship Id="rId419" Type="http://schemas.openxmlformats.org/officeDocument/2006/relationships/image" Target="../media/image1495.png"/><Relationship Id="rId223" Type="http://schemas.openxmlformats.org/officeDocument/2006/relationships/image" Target="../media/image1397.png"/><Relationship Id="rId430" Type="http://schemas.openxmlformats.org/officeDocument/2006/relationships/customXml" Target="../ink/ink1505.xml"/><Relationship Id="rId18" Type="http://schemas.openxmlformats.org/officeDocument/2006/relationships/customXml" Target="../ink/ink1299.xml"/><Relationship Id="rId265" Type="http://schemas.openxmlformats.org/officeDocument/2006/relationships/image" Target="../media/image1418.png"/><Relationship Id="rId472" Type="http://schemas.openxmlformats.org/officeDocument/2006/relationships/customXml" Target="../ink/ink1526.xml"/><Relationship Id="rId125" Type="http://schemas.openxmlformats.org/officeDocument/2006/relationships/image" Target="../media/image1348.png"/><Relationship Id="rId167" Type="http://schemas.openxmlformats.org/officeDocument/2006/relationships/image" Target="../media/image1369.png"/><Relationship Id="rId332" Type="http://schemas.openxmlformats.org/officeDocument/2006/relationships/customXml" Target="../ink/ink1456.xml"/><Relationship Id="rId374" Type="http://schemas.openxmlformats.org/officeDocument/2006/relationships/customXml" Target="../ink/ink1477.xml"/><Relationship Id="rId71" Type="http://schemas.openxmlformats.org/officeDocument/2006/relationships/image" Target="../media/image1321.png"/><Relationship Id="rId234" Type="http://schemas.openxmlformats.org/officeDocument/2006/relationships/customXml" Target="../ink/ink1407.xml"/><Relationship Id="rId2" Type="http://schemas.openxmlformats.org/officeDocument/2006/relationships/customXml" Target="../ink/ink1291.xml"/><Relationship Id="rId29" Type="http://schemas.openxmlformats.org/officeDocument/2006/relationships/image" Target="../media/image1300.png"/><Relationship Id="rId276" Type="http://schemas.openxmlformats.org/officeDocument/2006/relationships/customXml" Target="../ink/ink1428.xml"/><Relationship Id="rId441" Type="http://schemas.openxmlformats.org/officeDocument/2006/relationships/image" Target="../media/image1506.png"/><Relationship Id="rId40" Type="http://schemas.openxmlformats.org/officeDocument/2006/relationships/customXml" Target="../ink/ink1310.xml"/><Relationship Id="rId136" Type="http://schemas.openxmlformats.org/officeDocument/2006/relationships/customXml" Target="../ink/ink1358.xml"/><Relationship Id="rId178" Type="http://schemas.openxmlformats.org/officeDocument/2006/relationships/customXml" Target="../ink/ink1379.xml"/><Relationship Id="rId301" Type="http://schemas.openxmlformats.org/officeDocument/2006/relationships/image" Target="../media/image1436.png"/><Relationship Id="rId343" Type="http://schemas.openxmlformats.org/officeDocument/2006/relationships/image" Target="../media/image1457.png"/><Relationship Id="rId82" Type="http://schemas.openxmlformats.org/officeDocument/2006/relationships/customXml" Target="../ink/ink1331.xml"/><Relationship Id="rId203" Type="http://schemas.openxmlformats.org/officeDocument/2006/relationships/image" Target="../media/image1387.png"/><Relationship Id="rId385" Type="http://schemas.openxmlformats.org/officeDocument/2006/relationships/image" Target="../media/image1478.png"/><Relationship Id="rId245" Type="http://schemas.openxmlformats.org/officeDocument/2006/relationships/image" Target="../media/image1408.png"/><Relationship Id="rId287" Type="http://schemas.openxmlformats.org/officeDocument/2006/relationships/image" Target="../media/image1429.png"/><Relationship Id="rId410" Type="http://schemas.openxmlformats.org/officeDocument/2006/relationships/customXml" Target="../ink/ink1495.xml"/><Relationship Id="rId452" Type="http://schemas.openxmlformats.org/officeDocument/2006/relationships/customXml" Target="../ink/ink1516.xml"/><Relationship Id="rId105" Type="http://schemas.openxmlformats.org/officeDocument/2006/relationships/image" Target="../media/image1338.png"/><Relationship Id="rId147" Type="http://schemas.openxmlformats.org/officeDocument/2006/relationships/image" Target="../media/image1359.png"/><Relationship Id="rId312" Type="http://schemas.openxmlformats.org/officeDocument/2006/relationships/customXml" Target="../ink/ink1446.xml"/><Relationship Id="rId354" Type="http://schemas.openxmlformats.org/officeDocument/2006/relationships/customXml" Target="../ink/ink1467.xml"/><Relationship Id="rId51" Type="http://schemas.openxmlformats.org/officeDocument/2006/relationships/image" Target="../media/image1311.png"/><Relationship Id="rId72" Type="http://schemas.openxmlformats.org/officeDocument/2006/relationships/customXml" Target="../ink/ink1326.xml"/><Relationship Id="rId93" Type="http://schemas.openxmlformats.org/officeDocument/2006/relationships/image" Target="../media/image1332.png"/><Relationship Id="rId189" Type="http://schemas.openxmlformats.org/officeDocument/2006/relationships/image" Target="../media/image1380.png"/><Relationship Id="rId375" Type="http://schemas.openxmlformats.org/officeDocument/2006/relationships/image" Target="../media/image1473.png"/><Relationship Id="rId396" Type="http://schemas.openxmlformats.org/officeDocument/2006/relationships/customXml" Target="../ink/ink1488.xml"/><Relationship Id="rId3" Type="http://schemas.openxmlformats.org/officeDocument/2006/relationships/image" Target="../media/image1287.png"/><Relationship Id="rId214" Type="http://schemas.openxmlformats.org/officeDocument/2006/relationships/customXml" Target="../ink/ink1397.xml"/><Relationship Id="rId235" Type="http://schemas.openxmlformats.org/officeDocument/2006/relationships/image" Target="../media/image1403.png"/><Relationship Id="rId256" Type="http://schemas.openxmlformats.org/officeDocument/2006/relationships/customXml" Target="../ink/ink1418.xml"/><Relationship Id="rId277" Type="http://schemas.openxmlformats.org/officeDocument/2006/relationships/image" Target="../media/image1424.png"/><Relationship Id="rId298" Type="http://schemas.openxmlformats.org/officeDocument/2006/relationships/customXml" Target="../ink/ink1439.xml"/><Relationship Id="rId400" Type="http://schemas.openxmlformats.org/officeDocument/2006/relationships/customXml" Target="../ink/ink1490.xml"/><Relationship Id="rId421" Type="http://schemas.openxmlformats.org/officeDocument/2006/relationships/image" Target="../media/image1496.png"/><Relationship Id="rId442" Type="http://schemas.openxmlformats.org/officeDocument/2006/relationships/customXml" Target="../ink/ink1511.xml"/><Relationship Id="rId463" Type="http://schemas.openxmlformats.org/officeDocument/2006/relationships/image" Target="../media/image1517.png"/><Relationship Id="rId116" Type="http://schemas.openxmlformats.org/officeDocument/2006/relationships/customXml" Target="../ink/ink1348.xml"/><Relationship Id="rId137" Type="http://schemas.openxmlformats.org/officeDocument/2006/relationships/image" Target="../media/image1354.png"/><Relationship Id="rId158" Type="http://schemas.openxmlformats.org/officeDocument/2006/relationships/customXml" Target="../ink/ink1369.xml"/><Relationship Id="rId302" Type="http://schemas.openxmlformats.org/officeDocument/2006/relationships/customXml" Target="../ink/ink1441.xml"/><Relationship Id="rId323" Type="http://schemas.openxmlformats.org/officeDocument/2006/relationships/image" Target="../media/image1447.png"/><Relationship Id="rId344" Type="http://schemas.openxmlformats.org/officeDocument/2006/relationships/customXml" Target="../ink/ink1462.xml"/><Relationship Id="rId20" Type="http://schemas.openxmlformats.org/officeDocument/2006/relationships/customXml" Target="../ink/ink1300.xml"/><Relationship Id="rId41" Type="http://schemas.openxmlformats.org/officeDocument/2006/relationships/image" Target="../media/image1306.png"/><Relationship Id="rId62" Type="http://schemas.openxmlformats.org/officeDocument/2006/relationships/customXml" Target="../ink/ink1321.xml"/><Relationship Id="rId83" Type="http://schemas.openxmlformats.org/officeDocument/2006/relationships/image" Target="../media/image1327.png"/><Relationship Id="rId179" Type="http://schemas.openxmlformats.org/officeDocument/2006/relationships/image" Target="../media/image1375.png"/><Relationship Id="rId365" Type="http://schemas.openxmlformats.org/officeDocument/2006/relationships/image" Target="../media/image1468.png"/><Relationship Id="rId386" Type="http://schemas.openxmlformats.org/officeDocument/2006/relationships/customXml" Target="../ink/ink1483.xml"/><Relationship Id="rId190" Type="http://schemas.openxmlformats.org/officeDocument/2006/relationships/customXml" Target="../ink/ink1385.xml"/><Relationship Id="rId204" Type="http://schemas.openxmlformats.org/officeDocument/2006/relationships/customXml" Target="../ink/ink1392.xml"/><Relationship Id="rId225" Type="http://schemas.openxmlformats.org/officeDocument/2006/relationships/image" Target="../media/image1398.png"/><Relationship Id="rId246" Type="http://schemas.openxmlformats.org/officeDocument/2006/relationships/customXml" Target="../ink/ink1413.xml"/><Relationship Id="rId267" Type="http://schemas.openxmlformats.org/officeDocument/2006/relationships/image" Target="../media/image1419.png"/><Relationship Id="rId288" Type="http://schemas.openxmlformats.org/officeDocument/2006/relationships/customXml" Target="../ink/ink1434.xml"/><Relationship Id="rId411" Type="http://schemas.openxmlformats.org/officeDocument/2006/relationships/image" Target="../media/image1491.png"/><Relationship Id="rId432" Type="http://schemas.openxmlformats.org/officeDocument/2006/relationships/customXml" Target="../ink/ink1506.xml"/><Relationship Id="rId453" Type="http://schemas.openxmlformats.org/officeDocument/2006/relationships/image" Target="../media/image1512.png"/><Relationship Id="rId474" Type="http://schemas.openxmlformats.org/officeDocument/2006/relationships/customXml" Target="../ink/ink1527.xml"/><Relationship Id="rId106" Type="http://schemas.openxmlformats.org/officeDocument/2006/relationships/customXml" Target="../ink/ink1343.xml"/><Relationship Id="rId127" Type="http://schemas.openxmlformats.org/officeDocument/2006/relationships/image" Target="../media/image1349.png"/><Relationship Id="rId313" Type="http://schemas.openxmlformats.org/officeDocument/2006/relationships/image" Target="../media/image1442.png"/><Relationship Id="rId10" Type="http://schemas.openxmlformats.org/officeDocument/2006/relationships/customXml" Target="../ink/ink1295.xml"/><Relationship Id="rId31" Type="http://schemas.openxmlformats.org/officeDocument/2006/relationships/image" Target="../media/image1301.png"/><Relationship Id="rId52" Type="http://schemas.openxmlformats.org/officeDocument/2006/relationships/customXml" Target="../ink/ink1316.xml"/><Relationship Id="rId73" Type="http://schemas.openxmlformats.org/officeDocument/2006/relationships/image" Target="../media/image1322.png"/><Relationship Id="rId94" Type="http://schemas.openxmlformats.org/officeDocument/2006/relationships/customXml" Target="../ink/ink1337.xml"/><Relationship Id="rId148" Type="http://schemas.openxmlformats.org/officeDocument/2006/relationships/customXml" Target="../ink/ink1364.xml"/><Relationship Id="rId169" Type="http://schemas.openxmlformats.org/officeDocument/2006/relationships/image" Target="../media/image1370.png"/><Relationship Id="rId334" Type="http://schemas.openxmlformats.org/officeDocument/2006/relationships/customXml" Target="../ink/ink1457.xml"/><Relationship Id="rId355" Type="http://schemas.openxmlformats.org/officeDocument/2006/relationships/image" Target="../media/image1463.png"/><Relationship Id="rId376" Type="http://schemas.openxmlformats.org/officeDocument/2006/relationships/customXml" Target="../ink/ink1478.xml"/><Relationship Id="rId397" Type="http://schemas.openxmlformats.org/officeDocument/2006/relationships/image" Target="../media/image1484.png"/><Relationship Id="rId4" Type="http://schemas.openxmlformats.org/officeDocument/2006/relationships/customXml" Target="../ink/ink1292.xml"/><Relationship Id="rId180" Type="http://schemas.openxmlformats.org/officeDocument/2006/relationships/customXml" Target="../ink/ink1380.xml"/><Relationship Id="rId215" Type="http://schemas.openxmlformats.org/officeDocument/2006/relationships/image" Target="../media/image1393.png"/><Relationship Id="rId236" Type="http://schemas.openxmlformats.org/officeDocument/2006/relationships/customXml" Target="../ink/ink1408.xml"/><Relationship Id="rId257" Type="http://schemas.openxmlformats.org/officeDocument/2006/relationships/image" Target="../media/image1414.png"/><Relationship Id="rId278" Type="http://schemas.openxmlformats.org/officeDocument/2006/relationships/customXml" Target="../ink/ink1429.xml"/><Relationship Id="rId401" Type="http://schemas.openxmlformats.org/officeDocument/2006/relationships/image" Target="../media/image1486.png"/><Relationship Id="rId422" Type="http://schemas.openxmlformats.org/officeDocument/2006/relationships/customXml" Target="../ink/ink1501.xml"/><Relationship Id="rId443" Type="http://schemas.openxmlformats.org/officeDocument/2006/relationships/image" Target="../media/image1507.png"/><Relationship Id="rId464" Type="http://schemas.openxmlformats.org/officeDocument/2006/relationships/customXml" Target="../ink/ink1522.xml"/><Relationship Id="rId303" Type="http://schemas.openxmlformats.org/officeDocument/2006/relationships/image" Target="../media/image1437.png"/><Relationship Id="rId42" Type="http://schemas.openxmlformats.org/officeDocument/2006/relationships/customXml" Target="../ink/ink1311.xml"/><Relationship Id="rId84" Type="http://schemas.openxmlformats.org/officeDocument/2006/relationships/customXml" Target="../ink/ink1332.xml"/><Relationship Id="rId138" Type="http://schemas.openxmlformats.org/officeDocument/2006/relationships/customXml" Target="../ink/ink1359.xml"/><Relationship Id="rId345" Type="http://schemas.openxmlformats.org/officeDocument/2006/relationships/image" Target="../media/image1458.png"/><Relationship Id="rId387" Type="http://schemas.openxmlformats.org/officeDocument/2006/relationships/image" Target="../media/image1479.png"/><Relationship Id="rId191" Type="http://schemas.openxmlformats.org/officeDocument/2006/relationships/image" Target="../media/image1381.png"/><Relationship Id="rId205" Type="http://schemas.openxmlformats.org/officeDocument/2006/relationships/image" Target="../media/image1388.png"/><Relationship Id="rId247" Type="http://schemas.openxmlformats.org/officeDocument/2006/relationships/image" Target="../media/image1409.png"/><Relationship Id="rId412" Type="http://schemas.openxmlformats.org/officeDocument/2006/relationships/customXml" Target="../ink/ink1496.xml"/><Relationship Id="rId107" Type="http://schemas.openxmlformats.org/officeDocument/2006/relationships/image" Target="../media/image1339.png"/><Relationship Id="rId289" Type="http://schemas.openxmlformats.org/officeDocument/2006/relationships/image" Target="../media/image1430.png"/><Relationship Id="rId454" Type="http://schemas.openxmlformats.org/officeDocument/2006/relationships/customXml" Target="../ink/ink1517.xml"/><Relationship Id="rId11" Type="http://schemas.openxmlformats.org/officeDocument/2006/relationships/image" Target="../media/image1291.png"/><Relationship Id="rId53" Type="http://schemas.openxmlformats.org/officeDocument/2006/relationships/image" Target="../media/image1312.png"/><Relationship Id="rId149" Type="http://schemas.openxmlformats.org/officeDocument/2006/relationships/image" Target="../media/image1360.png"/><Relationship Id="rId314" Type="http://schemas.openxmlformats.org/officeDocument/2006/relationships/customXml" Target="../ink/ink1447.xml"/><Relationship Id="rId356" Type="http://schemas.openxmlformats.org/officeDocument/2006/relationships/customXml" Target="../ink/ink1468.xml"/><Relationship Id="rId398" Type="http://schemas.openxmlformats.org/officeDocument/2006/relationships/customXml" Target="../ink/ink1489.xml"/><Relationship Id="rId95" Type="http://schemas.openxmlformats.org/officeDocument/2006/relationships/image" Target="../media/image1333.png"/><Relationship Id="rId160" Type="http://schemas.openxmlformats.org/officeDocument/2006/relationships/customXml" Target="../ink/ink1370.xml"/><Relationship Id="rId216" Type="http://schemas.openxmlformats.org/officeDocument/2006/relationships/customXml" Target="../ink/ink1398.xml"/><Relationship Id="rId423" Type="http://schemas.openxmlformats.org/officeDocument/2006/relationships/image" Target="../media/image1497.png"/><Relationship Id="rId258" Type="http://schemas.openxmlformats.org/officeDocument/2006/relationships/customXml" Target="../ink/ink1419.xml"/><Relationship Id="rId465" Type="http://schemas.openxmlformats.org/officeDocument/2006/relationships/image" Target="../media/image1518.png"/><Relationship Id="rId22" Type="http://schemas.openxmlformats.org/officeDocument/2006/relationships/customXml" Target="../ink/ink1301.xml"/><Relationship Id="rId64" Type="http://schemas.openxmlformats.org/officeDocument/2006/relationships/customXml" Target="../ink/ink1322.xml"/><Relationship Id="rId118" Type="http://schemas.openxmlformats.org/officeDocument/2006/relationships/customXml" Target="../ink/ink1349.xml"/><Relationship Id="rId325" Type="http://schemas.openxmlformats.org/officeDocument/2006/relationships/image" Target="../media/image1448.png"/><Relationship Id="rId367" Type="http://schemas.openxmlformats.org/officeDocument/2006/relationships/image" Target="../media/image1469.png"/><Relationship Id="rId171" Type="http://schemas.openxmlformats.org/officeDocument/2006/relationships/image" Target="../media/image1371.png"/><Relationship Id="rId227" Type="http://schemas.openxmlformats.org/officeDocument/2006/relationships/image" Target="../media/image1399.png"/><Relationship Id="rId269" Type="http://schemas.openxmlformats.org/officeDocument/2006/relationships/image" Target="../media/image1420.png"/><Relationship Id="rId434" Type="http://schemas.openxmlformats.org/officeDocument/2006/relationships/customXml" Target="../ink/ink1507.xml"/><Relationship Id="rId476" Type="http://schemas.openxmlformats.org/officeDocument/2006/relationships/customXml" Target="../ink/ink1528.xml"/><Relationship Id="rId33" Type="http://schemas.openxmlformats.org/officeDocument/2006/relationships/image" Target="../media/image1302.png"/><Relationship Id="rId129" Type="http://schemas.openxmlformats.org/officeDocument/2006/relationships/image" Target="../media/image1350.png"/><Relationship Id="rId280" Type="http://schemas.openxmlformats.org/officeDocument/2006/relationships/customXml" Target="../ink/ink1430.xml"/><Relationship Id="rId336" Type="http://schemas.openxmlformats.org/officeDocument/2006/relationships/customXml" Target="../ink/ink1458.xml"/><Relationship Id="rId75" Type="http://schemas.openxmlformats.org/officeDocument/2006/relationships/image" Target="../media/image1323.png"/><Relationship Id="rId140" Type="http://schemas.openxmlformats.org/officeDocument/2006/relationships/customXml" Target="../ink/ink1360.xml"/><Relationship Id="rId182" Type="http://schemas.openxmlformats.org/officeDocument/2006/relationships/customXml" Target="../ink/ink1381.xml"/><Relationship Id="rId378" Type="http://schemas.openxmlformats.org/officeDocument/2006/relationships/customXml" Target="../ink/ink1479.xml"/><Relationship Id="rId403" Type="http://schemas.openxmlformats.org/officeDocument/2006/relationships/image" Target="../media/image1487.png"/><Relationship Id="rId6" Type="http://schemas.openxmlformats.org/officeDocument/2006/relationships/customXml" Target="../ink/ink1293.xml"/><Relationship Id="rId238" Type="http://schemas.openxmlformats.org/officeDocument/2006/relationships/customXml" Target="../ink/ink1409.xml"/><Relationship Id="rId445" Type="http://schemas.openxmlformats.org/officeDocument/2006/relationships/image" Target="../media/image1508.png"/><Relationship Id="rId291" Type="http://schemas.openxmlformats.org/officeDocument/2006/relationships/image" Target="../media/image1431.png"/><Relationship Id="rId305" Type="http://schemas.openxmlformats.org/officeDocument/2006/relationships/image" Target="../media/image1438.png"/><Relationship Id="rId347" Type="http://schemas.openxmlformats.org/officeDocument/2006/relationships/image" Target="../media/image1459.png"/><Relationship Id="rId44" Type="http://schemas.openxmlformats.org/officeDocument/2006/relationships/customXml" Target="../ink/ink1312.xml"/><Relationship Id="rId86" Type="http://schemas.openxmlformats.org/officeDocument/2006/relationships/customXml" Target="../ink/ink1333.xml"/><Relationship Id="rId151" Type="http://schemas.openxmlformats.org/officeDocument/2006/relationships/image" Target="../media/image1361.png"/><Relationship Id="rId389" Type="http://schemas.openxmlformats.org/officeDocument/2006/relationships/image" Target="../media/image1480.png"/><Relationship Id="rId193" Type="http://schemas.openxmlformats.org/officeDocument/2006/relationships/image" Target="../media/image1382.png"/><Relationship Id="rId207" Type="http://schemas.openxmlformats.org/officeDocument/2006/relationships/image" Target="../media/image1389.png"/><Relationship Id="rId249" Type="http://schemas.openxmlformats.org/officeDocument/2006/relationships/image" Target="../media/image1410.png"/><Relationship Id="rId414" Type="http://schemas.openxmlformats.org/officeDocument/2006/relationships/customXml" Target="../ink/ink1497.xml"/><Relationship Id="rId456" Type="http://schemas.openxmlformats.org/officeDocument/2006/relationships/customXml" Target="../ink/ink1518.xml"/><Relationship Id="rId13" Type="http://schemas.openxmlformats.org/officeDocument/2006/relationships/image" Target="../media/image1292.png"/><Relationship Id="rId109" Type="http://schemas.openxmlformats.org/officeDocument/2006/relationships/image" Target="../media/image1340.png"/><Relationship Id="rId260" Type="http://schemas.openxmlformats.org/officeDocument/2006/relationships/customXml" Target="../ink/ink1420.xml"/><Relationship Id="rId316" Type="http://schemas.openxmlformats.org/officeDocument/2006/relationships/customXml" Target="../ink/ink1448.xml"/><Relationship Id="rId55" Type="http://schemas.openxmlformats.org/officeDocument/2006/relationships/image" Target="../media/image1313.png"/><Relationship Id="rId97" Type="http://schemas.openxmlformats.org/officeDocument/2006/relationships/image" Target="../media/image1334.png"/><Relationship Id="rId120" Type="http://schemas.openxmlformats.org/officeDocument/2006/relationships/customXml" Target="../ink/ink1350.xml"/><Relationship Id="rId358" Type="http://schemas.openxmlformats.org/officeDocument/2006/relationships/customXml" Target="../ink/ink1469.xml"/><Relationship Id="rId162" Type="http://schemas.openxmlformats.org/officeDocument/2006/relationships/customXml" Target="../ink/ink1371.xml"/><Relationship Id="rId218" Type="http://schemas.openxmlformats.org/officeDocument/2006/relationships/customXml" Target="../ink/ink1399.xml"/><Relationship Id="rId425" Type="http://schemas.openxmlformats.org/officeDocument/2006/relationships/image" Target="../media/image1498.png"/><Relationship Id="rId467" Type="http://schemas.openxmlformats.org/officeDocument/2006/relationships/image" Target="../media/image1519.png"/><Relationship Id="rId271" Type="http://schemas.openxmlformats.org/officeDocument/2006/relationships/image" Target="../media/image1421.png"/><Relationship Id="rId24" Type="http://schemas.openxmlformats.org/officeDocument/2006/relationships/customXml" Target="../ink/ink1302.xml"/><Relationship Id="rId66" Type="http://schemas.openxmlformats.org/officeDocument/2006/relationships/customXml" Target="../ink/ink1323.xml"/><Relationship Id="rId131" Type="http://schemas.openxmlformats.org/officeDocument/2006/relationships/image" Target="../media/image1351.png"/><Relationship Id="rId327" Type="http://schemas.openxmlformats.org/officeDocument/2006/relationships/image" Target="../media/image1449.png"/><Relationship Id="rId369" Type="http://schemas.openxmlformats.org/officeDocument/2006/relationships/image" Target="../media/image1470.png"/><Relationship Id="rId173" Type="http://schemas.openxmlformats.org/officeDocument/2006/relationships/image" Target="../media/image1372.png"/><Relationship Id="rId229" Type="http://schemas.openxmlformats.org/officeDocument/2006/relationships/image" Target="../media/image1400.png"/><Relationship Id="rId380" Type="http://schemas.openxmlformats.org/officeDocument/2006/relationships/customXml" Target="../ink/ink1480.xml"/><Relationship Id="rId436" Type="http://schemas.openxmlformats.org/officeDocument/2006/relationships/customXml" Target="../ink/ink1508.xml"/><Relationship Id="rId240" Type="http://schemas.openxmlformats.org/officeDocument/2006/relationships/customXml" Target="../ink/ink1410.xml"/><Relationship Id="rId478" Type="http://schemas.openxmlformats.org/officeDocument/2006/relationships/customXml" Target="../ink/ink1529.xml"/><Relationship Id="rId35" Type="http://schemas.openxmlformats.org/officeDocument/2006/relationships/image" Target="../media/image1303.png"/><Relationship Id="rId77" Type="http://schemas.openxmlformats.org/officeDocument/2006/relationships/image" Target="../media/image1324.png"/><Relationship Id="rId100" Type="http://schemas.openxmlformats.org/officeDocument/2006/relationships/customXml" Target="../ink/ink1340.xml"/><Relationship Id="rId282" Type="http://schemas.openxmlformats.org/officeDocument/2006/relationships/customXml" Target="../ink/ink1431.xml"/><Relationship Id="rId338" Type="http://schemas.openxmlformats.org/officeDocument/2006/relationships/customXml" Target="../ink/ink1459.xml"/><Relationship Id="rId8" Type="http://schemas.openxmlformats.org/officeDocument/2006/relationships/customXml" Target="../ink/ink1294.xml"/><Relationship Id="rId142" Type="http://schemas.openxmlformats.org/officeDocument/2006/relationships/customXml" Target="../ink/ink1361.xml"/><Relationship Id="rId184" Type="http://schemas.openxmlformats.org/officeDocument/2006/relationships/customXml" Target="../ink/ink1382.xml"/><Relationship Id="rId391" Type="http://schemas.openxmlformats.org/officeDocument/2006/relationships/image" Target="../media/image1481.png"/><Relationship Id="rId405" Type="http://schemas.openxmlformats.org/officeDocument/2006/relationships/image" Target="../media/image1488.png"/><Relationship Id="rId447" Type="http://schemas.openxmlformats.org/officeDocument/2006/relationships/image" Target="../media/image1509.png"/><Relationship Id="rId251" Type="http://schemas.openxmlformats.org/officeDocument/2006/relationships/image" Target="../media/image1411.png"/><Relationship Id="rId46" Type="http://schemas.openxmlformats.org/officeDocument/2006/relationships/customXml" Target="../ink/ink1313.xml"/><Relationship Id="rId293" Type="http://schemas.openxmlformats.org/officeDocument/2006/relationships/image" Target="../media/image1432.png"/><Relationship Id="rId307" Type="http://schemas.openxmlformats.org/officeDocument/2006/relationships/image" Target="../media/image1439.png"/><Relationship Id="rId349" Type="http://schemas.openxmlformats.org/officeDocument/2006/relationships/image" Target="../media/image1460.png"/><Relationship Id="rId88" Type="http://schemas.openxmlformats.org/officeDocument/2006/relationships/customXml" Target="../ink/ink1334.xml"/><Relationship Id="rId111" Type="http://schemas.openxmlformats.org/officeDocument/2006/relationships/image" Target="../media/image1341.png"/><Relationship Id="rId153" Type="http://schemas.openxmlformats.org/officeDocument/2006/relationships/image" Target="../media/image1362.png"/><Relationship Id="rId195" Type="http://schemas.openxmlformats.org/officeDocument/2006/relationships/image" Target="../media/image1383.png"/><Relationship Id="rId209" Type="http://schemas.openxmlformats.org/officeDocument/2006/relationships/image" Target="../media/image1390.png"/><Relationship Id="rId360" Type="http://schemas.openxmlformats.org/officeDocument/2006/relationships/customXml" Target="../ink/ink1470.xml"/><Relationship Id="rId416" Type="http://schemas.openxmlformats.org/officeDocument/2006/relationships/customXml" Target="../ink/ink1498.xml"/><Relationship Id="rId220" Type="http://schemas.openxmlformats.org/officeDocument/2006/relationships/customXml" Target="../ink/ink1400.xml"/><Relationship Id="rId458" Type="http://schemas.openxmlformats.org/officeDocument/2006/relationships/customXml" Target="../ink/ink1519.xml"/><Relationship Id="rId15" Type="http://schemas.openxmlformats.org/officeDocument/2006/relationships/image" Target="../media/image1293.png"/><Relationship Id="rId57" Type="http://schemas.openxmlformats.org/officeDocument/2006/relationships/image" Target="../media/image1314.png"/><Relationship Id="rId262" Type="http://schemas.openxmlformats.org/officeDocument/2006/relationships/customXml" Target="../ink/ink1421.xml"/><Relationship Id="rId318" Type="http://schemas.openxmlformats.org/officeDocument/2006/relationships/customXml" Target="../ink/ink1449.xml"/><Relationship Id="rId99" Type="http://schemas.openxmlformats.org/officeDocument/2006/relationships/image" Target="../media/image1335.png"/><Relationship Id="rId122" Type="http://schemas.openxmlformats.org/officeDocument/2006/relationships/customXml" Target="../ink/ink1351.xml"/><Relationship Id="rId164" Type="http://schemas.openxmlformats.org/officeDocument/2006/relationships/customXml" Target="../ink/ink1372.xml"/><Relationship Id="rId371" Type="http://schemas.openxmlformats.org/officeDocument/2006/relationships/image" Target="../media/image1471.png"/><Relationship Id="rId427" Type="http://schemas.openxmlformats.org/officeDocument/2006/relationships/image" Target="../media/image1499.png"/><Relationship Id="rId469" Type="http://schemas.openxmlformats.org/officeDocument/2006/relationships/image" Target="../media/image1520.png"/><Relationship Id="rId26" Type="http://schemas.openxmlformats.org/officeDocument/2006/relationships/customXml" Target="../ink/ink1303.xml"/><Relationship Id="rId231" Type="http://schemas.openxmlformats.org/officeDocument/2006/relationships/image" Target="../media/image1401.png"/><Relationship Id="rId273" Type="http://schemas.openxmlformats.org/officeDocument/2006/relationships/image" Target="../media/image1422.png"/><Relationship Id="rId329" Type="http://schemas.openxmlformats.org/officeDocument/2006/relationships/image" Target="../media/image1450.png"/><Relationship Id="rId68" Type="http://schemas.openxmlformats.org/officeDocument/2006/relationships/customXml" Target="../ink/ink1324.xml"/><Relationship Id="rId133" Type="http://schemas.openxmlformats.org/officeDocument/2006/relationships/image" Target="../media/image1352.png"/><Relationship Id="rId175" Type="http://schemas.openxmlformats.org/officeDocument/2006/relationships/image" Target="../media/image1373.png"/><Relationship Id="rId340" Type="http://schemas.openxmlformats.org/officeDocument/2006/relationships/customXml" Target="../ink/ink1460.xml"/><Relationship Id="rId200" Type="http://schemas.openxmlformats.org/officeDocument/2006/relationships/customXml" Target="../ink/ink1390.xml"/><Relationship Id="rId382" Type="http://schemas.openxmlformats.org/officeDocument/2006/relationships/customXml" Target="../ink/ink1481.xml"/><Relationship Id="rId438" Type="http://schemas.openxmlformats.org/officeDocument/2006/relationships/customXml" Target="../ink/ink1509.xml"/><Relationship Id="rId242" Type="http://schemas.openxmlformats.org/officeDocument/2006/relationships/customXml" Target="../ink/ink1411.xml"/><Relationship Id="rId284" Type="http://schemas.openxmlformats.org/officeDocument/2006/relationships/customXml" Target="../ink/ink1432.xml"/><Relationship Id="rId37" Type="http://schemas.openxmlformats.org/officeDocument/2006/relationships/image" Target="../media/image1304.png"/><Relationship Id="rId79" Type="http://schemas.openxmlformats.org/officeDocument/2006/relationships/image" Target="../media/image1325.png"/><Relationship Id="rId102" Type="http://schemas.openxmlformats.org/officeDocument/2006/relationships/customXml" Target="../ink/ink1341.xml"/><Relationship Id="rId144" Type="http://schemas.openxmlformats.org/officeDocument/2006/relationships/customXml" Target="../ink/ink1362.xml"/><Relationship Id="rId90" Type="http://schemas.openxmlformats.org/officeDocument/2006/relationships/customXml" Target="../ink/ink1335.xml"/><Relationship Id="rId186" Type="http://schemas.openxmlformats.org/officeDocument/2006/relationships/customXml" Target="../ink/ink1383.xml"/><Relationship Id="rId351" Type="http://schemas.openxmlformats.org/officeDocument/2006/relationships/image" Target="../media/image1461.png"/><Relationship Id="rId393" Type="http://schemas.openxmlformats.org/officeDocument/2006/relationships/image" Target="../media/image1482.png"/><Relationship Id="rId407" Type="http://schemas.openxmlformats.org/officeDocument/2006/relationships/image" Target="../media/image1489.png"/><Relationship Id="rId449" Type="http://schemas.openxmlformats.org/officeDocument/2006/relationships/image" Target="../media/image1510.png"/><Relationship Id="rId211" Type="http://schemas.openxmlformats.org/officeDocument/2006/relationships/image" Target="../media/image1391.png"/><Relationship Id="rId253" Type="http://schemas.openxmlformats.org/officeDocument/2006/relationships/image" Target="../media/image1412.png"/><Relationship Id="rId295" Type="http://schemas.openxmlformats.org/officeDocument/2006/relationships/image" Target="../media/image1433.png"/><Relationship Id="rId309" Type="http://schemas.openxmlformats.org/officeDocument/2006/relationships/image" Target="../media/image1440.png"/><Relationship Id="rId460" Type="http://schemas.openxmlformats.org/officeDocument/2006/relationships/customXml" Target="../ink/ink1520.xml"/><Relationship Id="rId48" Type="http://schemas.openxmlformats.org/officeDocument/2006/relationships/customXml" Target="../ink/ink1314.xml"/><Relationship Id="rId113" Type="http://schemas.openxmlformats.org/officeDocument/2006/relationships/image" Target="../media/image1342.png"/><Relationship Id="rId320" Type="http://schemas.openxmlformats.org/officeDocument/2006/relationships/customXml" Target="../ink/ink1450.xml"/><Relationship Id="rId155" Type="http://schemas.openxmlformats.org/officeDocument/2006/relationships/image" Target="../media/image1363.png"/><Relationship Id="rId197" Type="http://schemas.openxmlformats.org/officeDocument/2006/relationships/image" Target="../media/image1384.png"/><Relationship Id="rId362" Type="http://schemas.openxmlformats.org/officeDocument/2006/relationships/customXml" Target="../ink/ink1471.xml"/><Relationship Id="rId418" Type="http://schemas.openxmlformats.org/officeDocument/2006/relationships/customXml" Target="../ink/ink1499.xml"/><Relationship Id="rId222" Type="http://schemas.openxmlformats.org/officeDocument/2006/relationships/customXml" Target="../ink/ink1401.xml"/><Relationship Id="rId264" Type="http://schemas.openxmlformats.org/officeDocument/2006/relationships/customXml" Target="../ink/ink1422.xml"/><Relationship Id="rId471" Type="http://schemas.openxmlformats.org/officeDocument/2006/relationships/image" Target="../media/image1521.png"/><Relationship Id="rId17" Type="http://schemas.openxmlformats.org/officeDocument/2006/relationships/image" Target="../media/image1294.png"/><Relationship Id="rId59" Type="http://schemas.openxmlformats.org/officeDocument/2006/relationships/image" Target="../media/image1315.png"/><Relationship Id="rId124" Type="http://schemas.openxmlformats.org/officeDocument/2006/relationships/customXml" Target="../ink/ink1352.xml"/><Relationship Id="rId70" Type="http://schemas.openxmlformats.org/officeDocument/2006/relationships/customXml" Target="../ink/ink1325.xml"/><Relationship Id="rId166" Type="http://schemas.openxmlformats.org/officeDocument/2006/relationships/customXml" Target="../ink/ink1373.xml"/><Relationship Id="rId331" Type="http://schemas.openxmlformats.org/officeDocument/2006/relationships/image" Target="../media/image1451.png"/><Relationship Id="rId373" Type="http://schemas.openxmlformats.org/officeDocument/2006/relationships/image" Target="../media/image1472.png"/><Relationship Id="rId429" Type="http://schemas.openxmlformats.org/officeDocument/2006/relationships/image" Target="../media/image1500.png"/><Relationship Id="rId1" Type="http://schemas.openxmlformats.org/officeDocument/2006/relationships/slideLayout" Target="../slideLayouts/slideLayout7.xml"/><Relationship Id="rId233" Type="http://schemas.openxmlformats.org/officeDocument/2006/relationships/image" Target="../media/image1402.png"/><Relationship Id="rId440" Type="http://schemas.openxmlformats.org/officeDocument/2006/relationships/customXml" Target="../ink/ink1510.xml"/><Relationship Id="rId28" Type="http://schemas.openxmlformats.org/officeDocument/2006/relationships/customXml" Target="../ink/ink1304.xml"/><Relationship Id="rId275" Type="http://schemas.openxmlformats.org/officeDocument/2006/relationships/image" Target="../media/image1423.png"/><Relationship Id="rId300" Type="http://schemas.openxmlformats.org/officeDocument/2006/relationships/customXml" Target="../ink/ink1440.xml"/><Relationship Id="rId81" Type="http://schemas.openxmlformats.org/officeDocument/2006/relationships/image" Target="../media/image1326.png"/><Relationship Id="rId135" Type="http://schemas.openxmlformats.org/officeDocument/2006/relationships/image" Target="../media/image1353.png"/><Relationship Id="rId177" Type="http://schemas.openxmlformats.org/officeDocument/2006/relationships/image" Target="../media/image1374.png"/><Relationship Id="rId342" Type="http://schemas.openxmlformats.org/officeDocument/2006/relationships/customXml" Target="../ink/ink1461.xml"/><Relationship Id="rId384" Type="http://schemas.openxmlformats.org/officeDocument/2006/relationships/customXml" Target="../ink/ink1482.xml"/><Relationship Id="rId202" Type="http://schemas.openxmlformats.org/officeDocument/2006/relationships/customXml" Target="../ink/ink1391.xml"/><Relationship Id="rId244" Type="http://schemas.openxmlformats.org/officeDocument/2006/relationships/customXml" Target="../ink/ink1412.xml"/><Relationship Id="rId39" Type="http://schemas.openxmlformats.org/officeDocument/2006/relationships/image" Target="../media/image1305.png"/><Relationship Id="rId286" Type="http://schemas.openxmlformats.org/officeDocument/2006/relationships/customXml" Target="../ink/ink1433.xml"/><Relationship Id="rId451" Type="http://schemas.openxmlformats.org/officeDocument/2006/relationships/image" Target="../media/image1511.png"/><Relationship Id="rId50" Type="http://schemas.openxmlformats.org/officeDocument/2006/relationships/customXml" Target="../ink/ink1315.xml"/><Relationship Id="rId104" Type="http://schemas.openxmlformats.org/officeDocument/2006/relationships/customXml" Target="../ink/ink1342.xml"/><Relationship Id="rId146" Type="http://schemas.openxmlformats.org/officeDocument/2006/relationships/customXml" Target="../ink/ink1363.xml"/><Relationship Id="rId188" Type="http://schemas.openxmlformats.org/officeDocument/2006/relationships/customXml" Target="../ink/ink1384.xml"/><Relationship Id="rId311" Type="http://schemas.openxmlformats.org/officeDocument/2006/relationships/image" Target="../media/image1441.png"/><Relationship Id="rId353" Type="http://schemas.openxmlformats.org/officeDocument/2006/relationships/image" Target="../media/image1462.png"/><Relationship Id="rId395" Type="http://schemas.openxmlformats.org/officeDocument/2006/relationships/image" Target="../media/image1483.png"/><Relationship Id="rId409" Type="http://schemas.openxmlformats.org/officeDocument/2006/relationships/image" Target="../media/image1490.png"/><Relationship Id="rId92" Type="http://schemas.openxmlformats.org/officeDocument/2006/relationships/customXml" Target="../ink/ink1336.xml"/><Relationship Id="rId213" Type="http://schemas.openxmlformats.org/officeDocument/2006/relationships/image" Target="../media/image1392.png"/><Relationship Id="rId420" Type="http://schemas.openxmlformats.org/officeDocument/2006/relationships/customXml" Target="../ink/ink1500.xml"/><Relationship Id="rId255" Type="http://schemas.openxmlformats.org/officeDocument/2006/relationships/image" Target="../media/image1413.png"/><Relationship Id="rId297" Type="http://schemas.openxmlformats.org/officeDocument/2006/relationships/image" Target="../media/image1434.png"/><Relationship Id="rId462" Type="http://schemas.openxmlformats.org/officeDocument/2006/relationships/customXml" Target="../ink/ink1521.xml"/><Relationship Id="rId115" Type="http://schemas.openxmlformats.org/officeDocument/2006/relationships/image" Target="../media/image1343.png"/><Relationship Id="rId157" Type="http://schemas.openxmlformats.org/officeDocument/2006/relationships/image" Target="../media/image1364.png"/><Relationship Id="rId322" Type="http://schemas.openxmlformats.org/officeDocument/2006/relationships/customXml" Target="../ink/ink1451.xml"/><Relationship Id="rId364" Type="http://schemas.openxmlformats.org/officeDocument/2006/relationships/customXml" Target="../ink/ink1472.xml"/><Relationship Id="rId61" Type="http://schemas.openxmlformats.org/officeDocument/2006/relationships/image" Target="../media/image1316.png"/><Relationship Id="rId199" Type="http://schemas.openxmlformats.org/officeDocument/2006/relationships/image" Target="../media/image1385.png"/><Relationship Id="rId19" Type="http://schemas.openxmlformats.org/officeDocument/2006/relationships/image" Target="../media/image1295.png"/><Relationship Id="rId224" Type="http://schemas.openxmlformats.org/officeDocument/2006/relationships/customXml" Target="../ink/ink1402.xml"/><Relationship Id="rId266" Type="http://schemas.openxmlformats.org/officeDocument/2006/relationships/customXml" Target="../ink/ink1423.xml"/><Relationship Id="rId431" Type="http://schemas.openxmlformats.org/officeDocument/2006/relationships/image" Target="../media/image1501.png"/><Relationship Id="rId473" Type="http://schemas.openxmlformats.org/officeDocument/2006/relationships/image" Target="../media/image1522.png"/><Relationship Id="rId30" Type="http://schemas.openxmlformats.org/officeDocument/2006/relationships/customXml" Target="../ink/ink1305.xml"/><Relationship Id="rId126" Type="http://schemas.openxmlformats.org/officeDocument/2006/relationships/customXml" Target="../ink/ink1353.xml"/><Relationship Id="rId168" Type="http://schemas.openxmlformats.org/officeDocument/2006/relationships/customXml" Target="../ink/ink1374.xml"/><Relationship Id="rId333" Type="http://schemas.openxmlformats.org/officeDocument/2006/relationships/image" Target="../media/image145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customXml" Target="../ink/ink1533.xml"/><Relationship Id="rId3" Type="http://schemas.openxmlformats.org/officeDocument/2006/relationships/image" Target="../media/image1526.png"/><Relationship Id="rId7" Type="http://schemas.openxmlformats.org/officeDocument/2006/relationships/image" Target="../media/image1528.png"/><Relationship Id="rId2" Type="http://schemas.openxmlformats.org/officeDocument/2006/relationships/customXml" Target="../ink/ink1530.xml"/><Relationship Id="rId1" Type="http://schemas.openxmlformats.org/officeDocument/2006/relationships/slideLayout" Target="../slideLayouts/slideLayout2.xml"/><Relationship Id="rId6" Type="http://schemas.openxmlformats.org/officeDocument/2006/relationships/customXml" Target="../ink/ink1532.xml"/><Relationship Id="rId5" Type="http://schemas.openxmlformats.org/officeDocument/2006/relationships/image" Target="../media/image1527.png"/><Relationship Id="rId4" Type="http://schemas.openxmlformats.org/officeDocument/2006/relationships/customXml" Target="../ink/ink1531.xml"/><Relationship Id="rId9" Type="http://schemas.openxmlformats.org/officeDocument/2006/relationships/image" Target="../media/image1529.png"/></Relationships>
</file>

<file path=ppt/slides/_rels/slide31.xml.rels><?xml version="1.0" encoding="UTF-8" standalone="yes"?>
<Relationships xmlns="http://schemas.openxmlformats.org/package/2006/relationships"><Relationship Id="rId3" Type="http://schemas.openxmlformats.org/officeDocument/2006/relationships/image" Target="../media/image1530.png"/><Relationship Id="rId2" Type="http://schemas.openxmlformats.org/officeDocument/2006/relationships/customXml" Target="../ink/ink1534.xml"/><Relationship Id="rId1" Type="http://schemas.openxmlformats.org/officeDocument/2006/relationships/slideLayout" Target="../slideLayouts/slideLayout2.xml"/><Relationship Id="rId5" Type="http://schemas.openxmlformats.org/officeDocument/2006/relationships/image" Target="../media/image1531.png"/><Relationship Id="rId4" Type="http://schemas.openxmlformats.org/officeDocument/2006/relationships/customXml" Target="../ink/ink1535.xml"/></Relationships>
</file>

<file path=ppt/slides/_rels/slide32.xml.rels><?xml version="1.0" encoding="UTF-8" standalone="yes"?>
<Relationships xmlns="http://schemas.openxmlformats.org/package/2006/relationships"><Relationship Id="rId13" Type="http://schemas.openxmlformats.org/officeDocument/2006/relationships/image" Target="../media/image1537.png"/><Relationship Id="rId18" Type="http://schemas.openxmlformats.org/officeDocument/2006/relationships/customXml" Target="../ink/ink1544.xml"/><Relationship Id="rId26" Type="http://schemas.openxmlformats.org/officeDocument/2006/relationships/customXml" Target="../ink/ink1548.xml"/><Relationship Id="rId39" Type="http://schemas.openxmlformats.org/officeDocument/2006/relationships/image" Target="../media/image1550.png"/><Relationship Id="rId21" Type="http://schemas.openxmlformats.org/officeDocument/2006/relationships/image" Target="../media/image1541.png"/><Relationship Id="rId34" Type="http://schemas.openxmlformats.org/officeDocument/2006/relationships/customXml" Target="../ink/ink1552.xml"/><Relationship Id="rId42" Type="http://schemas.openxmlformats.org/officeDocument/2006/relationships/customXml" Target="../ink/ink1556.xml"/><Relationship Id="rId47" Type="http://schemas.openxmlformats.org/officeDocument/2006/relationships/image" Target="../media/image1554.png"/><Relationship Id="rId50" Type="http://schemas.openxmlformats.org/officeDocument/2006/relationships/customXml" Target="../ink/ink1560.xml"/><Relationship Id="rId55" Type="http://schemas.openxmlformats.org/officeDocument/2006/relationships/image" Target="../media/image1558.png"/><Relationship Id="rId63" Type="http://schemas.openxmlformats.org/officeDocument/2006/relationships/image" Target="../media/image1562.png"/><Relationship Id="rId7" Type="http://schemas.openxmlformats.org/officeDocument/2006/relationships/image" Target="../media/image1534.png"/><Relationship Id="rId2" Type="http://schemas.openxmlformats.org/officeDocument/2006/relationships/customXml" Target="../ink/ink1536.xml"/><Relationship Id="rId16" Type="http://schemas.openxmlformats.org/officeDocument/2006/relationships/customXml" Target="../ink/ink1543.xml"/><Relationship Id="rId29" Type="http://schemas.openxmlformats.org/officeDocument/2006/relationships/image" Target="../media/image1545.png"/><Relationship Id="rId11" Type="http://schemas.openxmlformats.org/officeDocument/2006/relationships/image" Target="../media/image1536.png"/><Relationship Id="rId24" Type="http://schemas.openxmlformats.org/officeDocument/2006/relationships/customXml" Target="../ink/ink1547.xml"/><Relationship Id="rId32" Type="http://schemas.openxmlformats.org/officeDocument/2006/relationships/customXml" Target="../ink/ink1551.xml"/><Relationship Id="rId37" Type="http://schemas.openxmlformats.org/officeDocument/2006/relationships/image" Target="../media/image1549.png"/><Relationship Id="rId40" Type="http://schemas.openxmlformats.org/officeDocument/2006/relationships/customXml" Target="../ink/ink1555.xml"/><Relationship Id="rId45" Type="http://schemas.openxmlformats.org/officeDocument/2006/relationships/image" Target="../media/image1553.png"/><Relationship Id="rId53" Type="http://schemas.openxmlformats.org/officeDocument/2006/relationships/image" Target="../media/image1557.png"/><Relationship Id="rId58" Type="http://schemas.openxmlformats.org/officeDocument/2006/relationships/customXml" Target="../ink/ink1564.xml"/><Relationship Id="rId5" Type="http://schemas.openxmlformats.org/officeDocument/2006/relationships/image" Target="../media/image1533.png"/><Relationship Id="rId61" Type="http://schemas.openxmlformats.org/officeDocument/2006/relationships/image" Target="../media/image1561.png"/><Relationship Id="rId19" Type="http://schemas.openxmlformats.org/officeDocument/2006/relationships/image" Target="../media/image1540.png"/><Relationship Id="rId14" Type="http://schemas.openxmlformats.org/officeDocument/2006/relationships/customXml" Target="../ink/ink1542.xml"/><Relationship Id="rId22" Type="http://schemas.openxmlformats.org/officeDocument/2006/relationships/customXml" Target="../ink/ink1546.xml"/><Relationship Id="rId27" Type="http://schemas.openxmlformats.org/officeDocument/2006/relationships/image" Target="../media/image1544.png"/><Relationship Id="rId30" Type="http://schemas.openxmlformats.org/officeDocument/2006/relationships/customXml" Target="../ink/ink1550.xml"/><Relationship Id="rId35" Type="http://schemas.openxmlformats.org/officeDocument/2006/relationships/image" Target="../media/image1548.png"/><Relationship Id="rId43" Type="http://schemas.openxmlformats.org/officeDocument/2006/relationships/image" Target="../media/image1552.png"/><Relationship Id="rId48" Type="http://schemas.openxmlformats.org/officeDocument/2006/relationships/customXml" Target="../ink/ink1559.xml"/><Relationship Id="rId56" Type="http://schemas.openxmlformats.org/officeDocument/2006/relationships/customXml" Target="../ink/ink1563.xml"/><Relationship Id="rId8" Type="http://schemas.openxmlformats.org/officeDocument/2006/relationships/customXml" Target="../ink/ink1539.xml"/><Relationship Id="rId51" Type="http://schemas.openxmlformats.org/officeDocument/2006/relationships/image" Target="../media/image1556.png"/><Relationship Id="rId3" Type="http://schemas.openxmlformats.org/officeDocument/2006/relationships/image" Target="../media/image1532.png"/><Relationship Id="rId12" Type="http://schemas.openxmlformats.org/officeDocument/2006/relationships/customXml" Target="../ink/ink1541.xml"/><Relationship Id="rId17" Type="http://schemas.openxmlformats.org/officeDocument/2006/relationships/image" Target="../media/image1539.png"/><Relationship Id="rId25" Type="http://schemas.openxmlformats.org/officeDocument/2006/relationships/image" Target="../media/image1543.png"/><Relationship Id="rId33" Type="http://schemas.openxmlformats.org/officeDocument/2006/relationships/image" Target="../media/image1547.png"/><Relationship Id="rId38" Type="http://schemas.openxmlformats.org/officeDocument/2006/relationships/customXml" Target="../ink/ink1554.xml"/><Relationship Id="rId46" Type="http://schemas.openxmlformats.org/officeDocument/2006/relationships/customXml" Target="../ink/ink1558.xml"/><Relationship Id="rId59" Type="http://schemas.openxmlformats.org/officeDocument/2006/relationships/image" Target="../media/image1560.png"/><Relationship Id="rId20" Type="http://schemas.openxmlformats.org/officeDocument/2006/relationships/customXml" Target="../ink/ink1545.xml"/><Relationship Id="rId41" Type="http://schemas.openxmlformats.org/officeDocument/2006/relationships/image" Target="../media/image1551.png"/><Relationship Id="rId54" Type="http://schemas.openxmlformats.org/officeDocument/2006/relationships/customXml" Target="../ink/ink1562.xml"/><Relationship Id="rId62" Type="http://schemas.openxmlformats.org/officeDocument/2006/relationships/customXml" Target="../ink/ink1566.xml"/><Relationship Id="rId1" Type="http://schemas.openxmlformats.org/officeDocument/2006/relationships/slideLayout" Target="../slideLayouts/slideLayout2.xml"/><Relationship Id="rId6" Type="http://schemas.openxmlformats.org/officeDocument/2006/relationships/customXml" Target="../ink/ink1538.xml"/><Relationship Id="rId15" Type="http://schemas.openxmlformats.org/officeDocument/2006/relationships/image" Target="../media/image1538.png"/><Relationship Id="rId23" Type="http://schemas.openxmlformats.org/officeDocument/2006/relationships/image" Target="../media/image1542.png"/><Relationship Id="rId28" Type="http://schemas.openxmlformats.org/officeDocument/2006/relationships/customXml" Target="../ink/ink1549.xml"/><Relationship Id="rId36" Type="http://schemas.openxmlformats.org/officeDocument/2006/relationships/customXml" Target="../ink/ink1553.xml"/><Relationship Id="rId49" Type="http://schemas.openxmlformats.org/officeDocument/2006/relationships/image" Target="../media/image1555.png"/><Relationship Id="rId57" Type="http://schemas.openxmlformats.org/officeDocument/2006/relationships/image" Target="../media/image1559.png"/><Relationship Id="rId10" Type="http://schemas.openxmlformats.org/officeDocument/2006/relationships/customXml" Target="../ink/ink1540.xml"/><Relationship Id="rId31" Type="http://schemas.openxmlformats.org/officeDocument/2006/relationships/image" Target="../media/image1546.png"/><Relationship Id="rId44" Type="http://schemas.openxmlformats.org/officeDocument/2006/relationships/customXml" Target="../ink/ink1557.xml"/><Relationship Id="rId52" Type="http://schemas.openxmlformats.org/officeDocument/2006/relationships/customXml" Target="../ink/ink1561.xml"/><Relationship Id="rId60" Type="http://schemas.openxmlformats.org/officeDocument/2006/relationships/customXml" Target="../ink/ink1565.xml"/><Relationship Id="rId4" Type="http://schemas.openxmlformats.org/officeDocument/2006/relationships/customXml" Target="../ink/ink1537.xml"/><Relationship Id="rId9" Type="http://schemas.openxmlformats.org/officeDocument/2006/relationships/image" Target="../media/image1535.png"/></Relationships>
</file>

<file path=ppt/slides/_rels/slide33.xml.rels><?xml version="1.0" encoding="UTF-8" standalone="yes"?>
<Relationships xmlns="http://schemas.openxmlformats.org/package/2006/relationships"><Relationship Id="rId117" Type="http://schemas.openxmlformats.org/officeDocument/2006/relationships/image" Target="../media/image1620.png"/><Relationship Id="rId21" Type="http://schemas.openxmlformats.org/officeDocument/2006/relationships/image" Target="../media/image1572.png"/><Relationship Id="rId42" Type="http://schemas.openxmlformats.org/officeDocument/2006/relationships/customXml" Target="../ink/ink1587.xml"/><Relationship Id="rId63" Type="http://schemas.openxmlformats.org/officeDocument/2006/relationships/image" Target="../media/image1593.png"/><Relationship Id="rId84" Type="http://schemas.openxmlformats.org/officeDocument/2006/relationships/customXml" Target="../ink/ink1608.xml"/><Relationship Id="rId138" Type="http://schemas.openxmlformats.org/officeDocument/2006/relationships/customXml" Target="../ink/ink1635.xml"/><Relationship Id="rId159" Type="http://schemas.openxmlformats.org/officeDocument/2006/relationships/image" Target="../media/image1641.png"/><Relationship Id="rId107" Type="http://schemas.openxmlformats.org/officeDocument/2006/relationships/image" Target="../media/image1615.png"/><Relationship Id="rId11" Type="http://schemas.openxmlformats.org/officeDocument/2006/relationships/image" Target="../media/image1567.png"/><Relationship Id="rId32" Type="http://schemas.openxmlformats.org/officeDocument/2006/relationships/customXml" Target="../ink/ink1582.xml"/><Relationship Id="rId53" Type="http://schemas.openxmlformats.org/officeDocument/2006/relationships/image" Target="../media/image1588.png"/><Relationship Id="rId74" Type="http://schemas.openxmlformats.org/officeDocument/2006/relationships/customXml" Target="../ink/ink1603.xml"/><Relationship Id="rId128" Type="http://schemas.openxmlformats.org/officeDocument/2006/relationships/customXml" Target="../ink/ink1630.xml"/><Relationship Id="rId149" Type="http://schemas.openxmlformats.org/officeDocument/2006/relationships/image" Target="../media/image1636.png"/><Relationship Id="rId5" Type="http://schemas.openxmlformats.org/officeDocument/2006/relationships/image" Target="../media/image1564.png"/><Relationship Id="rId95" Type="http://schemas.openxmlformats.org/officeDocument/2006/relationships/image" Target="../media/image1609.png"/><Relationship Id="rId22" Type="http://schemas.openxmlformats.org/officeDocument/2006/relationships/customXml" Target="../ink/ink1577.xml"/><Relationship Id="rId43" Type="http://schemas.openxmlformats.org/officeDocument/2006/relationships/image" Target="../media/image1583.png"/><Relationship Id="rId64" Type="http://schemas.openxmlformats.org/officeDocument/2006/relationships/customXml" Target="../ink/ink1598.xml"/><Relationship Id="rId118" Type="http://schemas.openxmlformats.org/officeDocument/2006/relationships/customXml" Target="../ink/ink1625.xml"/><Relationship Id="rId139" Type="http://schemas.openxmlformats.org/officeDocument/2006/relationships/image" Target="../media/image1631.png"/><Relationship Id="rId80" Type="http://schemas.openxmlformats.org/officeDocument/2006/relationships/customXml" Target="../ink/ink1606.xml"/><Relationship Id="rId85" Type="http://schemas.openxmlformats.org/officeDocument/2006/relationships/image" Target="../media/image1604.png"/><Relationship Id="rId150" Type="http://schemas.openxmlformats.org/officeDocument/2006/relationships/customXml" Target="../ink/ink1641.xml"/><Relationship Id="rId155" Type="http://schemas.openxmlformats.org/officeDocument/2006/relationships/image" Target="../media/image1639.png"/><Relationship Id="rId12" Type="http://schemas.openxmlformats.org/officeDocument/2006/relationships/customXml" Target="../ink/ink1572.xml"/><Relationship Id="rId17" Type="http://schemas.openxmlformats.org/officeDocument/2006/relationships/image" Target="../media/image1570.png"/><Relationship Id="rId33" Type="http://schemas.openxmlformats.org/officeDocument/2006/relationships/image" Target="../media/image1578.png"/><Relationship Id="rId38" Type="http://schemas.openxmlformats.org/officeDocument/2006/relationships/customXml" Target="../ink/ink1585.xml"/><Relationship Id="rId59" Type="http://schemas.openxmlformats.org/officeDocument/2006/relationships/image" Target="../media/image1591.png"/><Relationship Id="rId103" Type="http://schemas.openxmlformats.org/officeDocument/2006/relationships/image" Target="../media/image1613.png"/><Relationship Id="rId108" Type="http://schemas.openxmlformats.org/officeDocument/2006/relationships/customXml" Target="../ink/ink1620.xml"/><Relationship Id="rId124" Type="http://schemas.openxmlformats.org/officeDocument/2006/relationships/customXml" Target="../ink/ink1628.xml"/><Relationship Id="rId129" Type="http://schemas.openxmlformats.org/officeDocument/2006/relationships/image" Target="../media/image1626.png"/><Relationship Id="rId54" Type="http://schemas.openxmlformats.org/officeDocument/2006/relationships/customXml" Target="../ink/ink1593.xml"/><Relationship Id="rId70" Type="http://schemas.openxmlformats.org/officeDocument/2006/relationships/customXml" Target="../ink/ink1601.xml"/><Relationship Id="rId75" Type="http://schemas.openxmlformats.org/officeDocument/2006/relationships/image" Target="../media/image1599.png"/><Relationship Id="rId91" Type="http://schemas.openxmlformats.org/officeDocument/2006/relationships/image" Target="../media/image1607.png"/><Relationship Id="rId96" Type="http://schemas.openxmlformats.org/officeDocument/2006/relationships/customXml" Target="../ink/ink1614.xml"/><Relationship Id="rId140" Type="http://schemas.openxmlformats.org/officeDocument/2006/relationships/customXml" Target="../ink/ink1636.xml"/><Relationship Id="rId145" Type="http://schemas.openxmlformats.org/officeDocument/2006/relationships/image" Target="../media/image1634.png"/><Relationship Id="rId1" Type="http://schemas.openxmlformats.org/officeDocument/2006/relationships/slideLayout" Target="../slideLayouts/slideLayout7.xml"/><Relationship Id="rId6" Type="http://schemas.openxmlformats.org/officeDocument/2006/relationships/customXml" Target="../ink/ink1569.xml"/><Relationship Id="rId23" Type="http://schemas.openxmlformats.org/officeDocument/2006/relationships/image" Target="../media/image1573.png"/><Relationship Id="rId28" Type="http://schemas.openxmlformats.org/officeDocument/2006/relationships/customXml" Target="../ink/ink1580.xml"/><Relationship Id="rId49" Type="http://schemas.openxmlformats.org/officeDocument/2006/relationships/image" Target="../media/image1586.png"/><Relationship Id="rId114" Type="http://schemas.openxmlformats.org/officeDocument/2006/relationships/customXml" Target="../ink/ink1623.xml"/><Relationship Id="rId119" Type="http://schemas.openxmlformats.org/officeDocument/2006/relationships/image" Target="../media/image1621.png"/><Relationship Id="rId44" Type="http://schemas.openxmlformats.org/officeDocument/2006/relationships/customXml" Target="../ink/ink1588.xml"/><Relationship Id="rId60" Type="http://schemas.openxmlformats.org/officeDocument/2006/relationships/customXml" Target="../ink/ink1596.xml"/><Relationship Id="rId65" Type="http://schemas.openxmlformats.org/officeDocument/2006/relationships/image" Target="../media/image1594.png"/><Relationship Id="rId81" Type="http://schemas.openxmlformats.org/officeDocument/2006/relationships/image" Target="../media/image1602.png"/><Relationship Id="rId86" Type="http://schemas.openxmlformats.org/officeDocument/2006/relationships/customXml" Target="../ink/ink1609.xml"/><Relationship Id="rId130" Type="http://schemas.openxmlformats.org/officeDocument/2006/relationships/customXml" Target="../ink/ink1631.xml"/><Relationship Id="rId135" Type="http://schemas.openxmlformats.org/officeDocument/2006/relationships/image" Target="../media/image1629.png"/><Relationship Id="rId151" Type="http://schemas.openxmlformats.org/officeDocument/2006/relationships/image" Target="../media/image1637.png"/><Relationship Id="rId156" Type="http://schemas.openxmlformats.org/officeDocument/2006/relationships/customXml" Target="../ink/ink1644.xml"/><Relationship Id="rId13" Type="http://schemas.openxmlformats.org/officeDocument/2006/relationships/image" Target="../media/image1568.png"/><Relationship Id="rId18" Type="http://schemas.openxmlformats.org/officeDocument/2006/relationships/customXml" Target="../ink/ink1575.xml"/><Relationship Id="rId39" Type="http://schemas.openxmlformats.org/officeDocument/2006/relationships/image" Target="../media/image1581.png"/><Relationship Id="rId109" Type="http://schemas.openxmlformats.org/officeDocument/2006/relationships/image" Target="../media/image1616.png"/><Relationship Id="rId34" Type="http://schemas.openxmlformats.org/officeDocument/2006/relationships/customXml" Target="../ink/ink1583.xml"/><Relationship Id="rId50" Type="http://schemas.openxmlformats.org/officeDocument/2006/relationships/customXml" Target="../ink/ink1591.xml"/><Relationship Id="rId55" Type="http://schemas.openxmlformats.org/officeDocument/2006/relationships/image" Target="../media/image1589.png"/><Relationship Id="rId76" Type="http://schemas.openxmlformats.org/officeDocument/2006/relationships/customXml" Target="../ink/ink1604.xml"/><Relationship Id="rId97" Type="http://schemas.openxmlformats.org/officeDocument/2006/relationships/image" Target="../media/image1610.png"/><Relationship Id="rId104" Type="http://schemas.openxmlformats.org/officeDocument/2006/relationships/customXml" Target="../ink/ink1618.xml"/><Relationship Id="rId120" Type="http://schemas.openxmlformats.org/officeDocument/2006/relationships/customXml" Target="../ink/ink1626.xml"/><Relationship Id="rId125" Type="http://schemas.openxmlformats.org/officeDocument/2006/relationships/image" Target="../media/image1624.png"/><Relationship Id="rId141" Type="http://schemas.openxmlformats.org/officeDocument/2006/relationships/image" Target="../media/image1632.png"/><Relationship Id="rId146" Type="http://schemas.openxmlformats.org/officeDocument/2006/relationships/customXml" Target="../ink/ink1639.xml"/><Relationship Id="rId7" Type="http://schemas.openxmlformats.org/officeDocument/2006/relationships/image" Target="../media/image1565.png"/><Relationship Id="rId71" Type="http://schemas.openxmlformats.org/officeDocument/2006/relationships/image" Target="../media/image1597.png"/><Relationship Id="rId92" Type="http://schemas.openxmlformats.org/officeDocument/2006/relationships/customXml" Target="../ink/ink1612.xml"/><Relationship Id="rId2" Type="http://schemas.openxmlformats.org/officeDocument/2006/relationships/customXml" Target="../ink/ink1567.xml"/><Relationship Id="rId29" Type="http://schemas.openxmlformats.org/officeDocument/2006/relationships/image" Target="../media/image1576.png"/><Relationship Id="rId24" Type="http://schemas.openxmlformats.org/officeDocument/2006/relationships/customXml" Target="../ink/ink1578.xml"/><Relationship Id="rId40" Type="http://schemas.openxmlformats.org/officeDocument/2006/relationships/customXml" Target="../ink/ink1586.xml"/><Relationship Id="rId45" Type="http://schemas.openxmlformats.org/officeDocument/2006/relationships/image" Target="../media/image1584.png"/><Relationship Id="rId66" Type="http://schemas.openxmlformats.org/officeDocument/2006/relationships/customXml" Target="../ink/ink1599.xml"/><Relationship Id="rId87" Type="http://schemas.openxmlformats.org/officeDocument/2006/relationships/image" Target="../media/image1605.png"/><Relationship Id="rId110" Type="http://schemas.openxmlformats.org/officeDocument/2006/relationships/customXml" Target="../ink/ink1621.xml"/><Relationship Id="rId115" Type="http://schemas.openxmlformats.org/officeDocument/2006/relationships/image" Target="../media/image1619.png"/><Relationship Id="rId131" Type="http://schemas.openxmlformats.org/officeDocument/2006/relationships/image" Target="../media/image1627.png"/><Relationship Id="rId136" Type="http://schemas.openxmlformats.org/officeDocument/2006/relationships/customXml" Target="../ink/ink1634.xml"/><Relationship Id="rId157" Type="http://schemas.openxmlformats.org/officeDocument/2006/relationships/image" Target="../media/image1640.png"/><Relationship Id="rId61" Type="http://schemas.openxmlformats.org/officeDocument/2006/relationships/image" Target="../media/image1592.png"/><Relationship Id="rId82" Type="http://schemas.openxmlformats.org/officeDocument/2006/relationships/customXml" Target="../ink/ink1607.xml"/><Relationship Id="rId152" Type="http://schemas.openxmlformats.org/officeDocument/2006/relationships/customXml" Target="../ink/ink1642.xml"/><Relationship Id="rId19" Type="http://schemas.openxmlformats.org/officeDocument/2006/relationships/image" Target="../media/image1571.png"/><Relationship Id="rId14" Type="http://schemas.openxmlformats.org/officeDocument/2006/relationships/customXml" Target="../ink/ink1573.xml"/><Relationship Id="rId30" Type="http://schemas.openxmlformats.org/officeDocument/2006/relationships/customXml" Target="../ink/ink1581.xml"/><Relationship Id="rId35" Type="http://schemas.openxmlformats.org/officeDocument/2006/relationships/image" Target="../media/image1579.png"/><Relationship Id="rId56" Type="http://schemas.openxmlformats.org/officeDocument/2006/relationships/customXml" Target="../ink/ink1594.xml"/><Relationship Id="rId77" Type="http://schemas.openxmlformats.org/officeDocument/2006/relationships/image" Target="../media/image1600.png"/><Relationship Id="rId100" Type="http://schemas.openxmlformats.org/officeDocument/2006/relationships/customXml" Target="../ink/ink1616.xml"/><Relationship Id="rId105" Type="http://schemas.openxmlformats.org/officeDocument/2006/relationships/image" Target="../media/image1614.png"/><Relationship Id="rId126" Type="http://schemas.openxmlformats.org/officeDocument/2006/relationships/customXml" Target="../ink/ink1629.xml"/><Relationship Id="rId147" Type="http://schemas.openxmlformats.org/officeDocument/2006/relationships/image" Target="../media/image1635.png"/><Relationship Id="rId8" Type="http://schemas.openxmlformats.org/officeDocument/2006/relationships/customXml" Target="../ink/ink1570.xml"/><Relationship Id="rId51" Type="http://schemas.openxmlformats.org/officeDocument/2006/relationships/image" Target="../media/image1587.png"/><Relationship Id="rId72" Type="http://schemas.openxmlformats.org/officeDocument/2006/relationships/customXml" Target="../ink/ink1602.xml"/><Relationship Id="rId93" Type="http://schemas.openxmlformats.org/officeDocument/2006/relationships/image" Target="../media/image1608.png"/><Relationship Id="rId98" Type="http://schemas.openxmlformats.org/officeDocument/2006/relationships/customXml" Target="../ink/ink1615.xml"/><Relationship Id="rId121" Type="http://schemas.openxmlformats.org/officeDocument/2006/relationships/image" Target="../media/image1622.png"/><Relationship Id="rId142" Type="http://schemas.openxmlformats.org/officeDocument/2006/relationships/customXml" Target="../ink/ink1637.xml"/><Relationship Id="rId3" Type="http://schemas.openxmlformats.org/officeDocument/2006/relationships/image" Target="../media/image1563.png"/><Relationship Id="rId25" Type="http://schemas.openxmlformats.org/officeDocument/2006/relationships/image" Target="../media/image1574.png"/><Relationship Id="rId46" Type="http://schemas.openxmlformats.org/officeDocument/2006/relationships/customXml" Target="../ink/ink1589.xml"/><Relationship Id="rId67" Type="http://schemas.openxmlformats.org/officeDocument/2006/relationships/image" Target="../media/image1595.png"/><Relationship Id="rId116" Type="http://schemas.openxmlformats.org/officeDocument/2006/relationships/customXml" Target="../ink/ink1624.xml"/><Relationship Id="rId137" Type="http://schemas.openxmlformats.org/officeDocument/2006/relationships/image" Target="../media/image1630.png"/><Relationship Id="rId158" Type="http://schemas.openxmlformats.org/officeDocument/2006/relationships/customXml" Target="../ink/ink1645.xml"/><Relationship Id="rId20" Type="http://schemas.openxmlformats.org/officeDocument/2006/relationships/customXml" Target="../ink/ink1576.xml"/><Relationship Id="rId41" Type="http://schemas.openxmlformats.org/officeDocument/2006/relationships/image" Target="../media/image1582.png"/><Relationship Id="rId62" Type="http://schemas.openxmlformats.org/officeDocument/2006/relationships/customXml" Target="../ink/ink1597.xml"/><Relationship Id="rId83" Type="http://schemas.openxmlformats.org/officeDocument/2006/relationships/image" Target="../media/image1603.png"/><Relationship Id="rId88" Type="http://schemas.openxmlformats.org/officeDocument/2006/relationships/customXml" Target="../ink/ink1610.xml"/><Relationship Id="rId111" Type="http://schemas.openxmlformats.org/officeDocument/2006/relationships/image" Target="../media/image1617.png"/><Relationship Id="rId132" Type="http://schemas.openxmlformats.org/officeDocument/2006/relationships/customXml" Target="../ink/ink1632.xml"/><Relationship Id="rId153" Type="http://schemas.openxmlformats.org/officeDocument/2006/relationships/image" Target="../media/image1638.png"/><Relationship Id="rId15" Type="http://schemas.openxmlformats.org/officeDocument/2006/relationships/image" Target="../media/image1569.png"/><Relationship Id="rId36" Type="http://schemas.openxmlformats.org/officeDocument/2006/relationships/customXml" Target="../ink/ink1584.xml"/><Relationship Id="rId57" Type="http://schemas.openxmlformats.org/officeDocument/2006/relationships/image" Target="../media/image1590.png"/><Relationship Id="rId106" Type="http://schemas.openxmlformats.org/officeDocument/2006/relationships/customXml" Target="../ink/ink1619.xml"/><Relationship Id="rId127" Type="http://schemas.openxmlformats.org/officeDocument/2006/relationships/image" Target="../media/image1625.png"/><Relationship Id="rId10" Type="http://schemas.openxmlformats.org/officeDocument/2006/relationships/customXml" Target="../ink/ink1571.xml"/><Relationship Id="rId31" Type="http://schemas.openxmlformats.org/officeDocument/2006/relationships/image" Target="../media/image1577.png"/><Relationship Id="rId52" Type="http://schemas.openxmlformats.org/officeDocument/2006/relationships/customXml" Target="../ink/ink1592.xml"/><Relationship Id="rId73" Type="http://schemas.openxmlformats.org/officeDocument/2006/relationships/image" Target="../media/image1598.png"/><Relationship Id="rId78" Type="http://schemas.openxmlformats.org/officeDocument/2006/relationships/customXml" Target="../ink/ink1605.xml"/><Relationship Id="rId94" Type="http://schemas.openxmlformats.org/officeDocument/2006/relationships/customXml" Target="../ink/ink1613.xml"/><Relationship Id="rId99" Type="http://schemas.openxmlformats.org/officeDocument/2006/relationships/image" Target="../media/image1611.png"/><Relationship Id="rId101" Type="http://schemas.openxmlformats.org/officeDocument/2006/relationships/image" Target="../media/image1612.png"/><Relationship Id="rId122" Type="http://schemas.openxmlformats.org/officeDocument/2006/relationships/customXml" Target="../ink/ink1627.xml"/><Relationship Id="rId143" Type="http://schemas.openxmlformats.org/officeDocument/2006/relationships/image" Target="../media/image1633.png"/><Relationship Id="rId148" Type="http://schemas.openxmlformats.org/officeDocument/2006/relationships/customXml" Target="../ink/ink1640.xml"/><Relationship Id="rId4" Type="http://schemas.openxmlformats.org/officeDocument/2006/relationships/customXml" Target="../ink/ink1568.xml"/><Relationship Id="rId9" Type="http://schemas.openxmlformats.org/officeDocument/2006/relationships/image" Target="../media/image1566.png"/><Relationship Id="rId26" Type="http://schemas.openxmlformats.org/officeDocument/2006/relationships/customXml" Target="../ink/ink1579.xml"/><Relationship Id="rId47" Type="http://schemas.openxmlformats.org/officeDocument/2006/relationships/image" Target="../media/image1585.png"/><Relationship Id="rId68" Type="http://schemas.openxmlformats.org/officeDocument/2006/relationships/customXml" Target="../ink/ink1600.xml"/><Relationship Id="rId89" Type="http://schemas.openxmlformats.org/officeDocument/2006/relationships/image" Target="../media/image1606.png"/><Relationship Id="rId112" Type="http://schemas.openxmlformats.org/officeDocument/2006/relationships/customXml" Target="../ink/ink1622.xml"/><Relationship Id="rId133" Type="http://schemas.openxmlformats.org/officeDocument/2006/relationships/image" Target="../media/image1628.png"/><Relationship Id="rId154" Type="http://schemas.openxmlformats.org/officeDocument/2006/relationships/customXml" Target="../ink/ink1643.xml"/><Relationship Id="rId16" Type="http://schemas.openxmlformats.org/officeDocument/2006/relationships/customXml" Target="../ink/ink1574.xml"/><Relationship Id="rId37" Type="http://schemas.openxmlformats.org/officeDocument/2006/relationships/image" Target="../media/image1580.png"/><Relationship Id="rId58" Type="http://schemas.openxmlformats.org/officeDocument/2006/relationships/customXml" Target="../ink/ink1595.xml"/><Relationship Id="rId79" Type="http://schemas.openxmlformats.org/officeDocument/2006/relationships/image" Target="../media/image1601.png"/><Relationship Id="rId102" Type="http://schemas.openxmlformats.org/officeDocument/2006/relationships/customXml" Target="../ink/ink1617.xml"/><Relationship Id="rId123" Type="http://schemas.openxmlformats.org/officeDocument/2006/relationships/image" Target="../media/image1623.png"/><Relationship Id="rId144" Type="http://schemas.openxmlformats.org/officeDocument/2006/relationships/customXml" Target="../ink/ink1638.xml"/><Relationship Id="rId90" Type="http://schemas.openxmlformats.org/officeDocument/2006/relationships/customXml" Target="../ink/ink1611.xml"/><Relationship Id="rId27" Type="http://schemas.openxmlformats.org/officeDocument/2006/relationships/image" Target="../media/image1575.png"/><Relationship Id="rId48" Type="http://schemas.openxmlformats.org/officeDocument/2006/relationships/customXml" Target="../ink/ink1590.xml"/><Relationship Id="rId69" Type="http://schemas.openxmlformats.org/officeDocument/2006/relationships/image" Target="../media/image1596.png"/><Relationship Id="rId113" Type="http://schemas.openxmlformats.org/officeDocument/2006/relationships/image" Target="../media/image1618.png"/><Relationship Id="rId134" Type="http://schemas.openxmlformats.org/officeDocument/2006/relationships/customXml" Target="../ink/ink16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customXml" Target="../ink/ink1649.xml"/><Relationship Id="rId13" Type="http://schemas.openxmlformats.org/officeDocument/2006/relationships/image" Target="../media/image1647.png"/><Relationship Id="rId18" Type="http://schemas.openxmlformats.org/officeDocument/2006/relationships/customXml" Target="../ink/ink1654.xml"/><Relationship Id="rId3" Type="http://schemas.openxmlformats.org/officeDocument/2006/relationships/image" Target="../media/image1642.png"/><Relationship Id="rId21" Type="http://schemas.openxmlformats.org/officeDocument/2006/relationships/image" Target="../media/image1651.png"/><Relationship Id="rId7" Type="http://schemas.openxmlformats.org/officeDocument/2006/relationships/image" Target="../media/image1644.png"/><Relationship Id="rId12" Type="http://schemas.openxmlformats.org/officeDocument/2006/relationships/customXml" Target="../ink/ink1651.xml"/><Relationship Id="rId17" Type="http://schemas.openxmlformats.org/officeDocument/2006/relationships/image" Target="../media/image1649.png"/><Relationship Id="rId2" Type="http://schemas.openxmlformats.org/officeDocument/2006/relationships/customXml" Target="../ink/ink1646.xml"/><Relationship Id="rId16" Type="http://schemas.openxmlformats.org/officeDocument/2006/relationships/customXml" Target="../ink/ink1653.xml"/><Relationship Id="rId20" Type="http://schemas.openxmlformats.org/officeDocument/2006/relationships/customXml" Target="../ink/ink1655.xml"/><Relationship Id="rId1" Type="http://schemas.openxmlformats.org/officeDocument/2006/relationships/slideLayout" Target="../slideLayouts/slideLayout2.xml"/><Relationship Id="rId6" Type="http://schemas.openxmlformats.org/officeDocument/2006/relationships/customXml" Target="../ink/ink1648.xml"/><Relationship Id="rId11" Type="http://schemas.openxmlformats.org/officeDocument/2006/relationships/image" Target="../media/image1646.png"/><Relationship Id="rId5" Type="http://schemas.openxmlformats.org/officeDocument/2006/relationships/image" Target="../media/image1643.png"/><Relationship Id="rId15" Type="http://schemas.openxmlformats.org/officeDocument/2006/relationships/image" Target="../media/image1648.png"/><Relationship Id="rId23" Type="http://schemas.openxmlformats.org/officeDocument/2006/relationships/image" Target="../media/image1652.png"/><Relationship Id="rId10" Type="http://schemas.openxmlformats.org/officeDocument/2006/relationships/customXml" Target="../ink/ink1650.xml"/><Relationship Id="rId19" Type="http://schemas.openxmlformats.org/officeDocument/2006/relationships/image" Target="../media/image1650.png"/><Relationship Id="rId4" Type="http://schemas.openxmlformats.org/officeDocument/2006/relationships/customXml" Target="../ink/ink1647.xml"/><Relationship Id="rId9" Type="http://schemas.openxmlformats.org/officeDocument/2006/relationships/image" Target="../media/image1645.png"/><Relationship Id="rId14" Type="http://schemas.openxmlformats.org/officeDocument/2006/relationships/customXml" Target="../ink/ink1652.xml"/><Relationship Id="rId22" Type="http://schemas.openxmlformats.org/officeDocument/2006/relationships/customXml" Target="../ink/ink165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17" Type="http://schemas.openxmlformats.org/officeDocument/2006/relationships/image" Target="../media/image1710.png"/><Relationship Id="rId21" Type="http://schemas.openxmlformats.org/officeDocument/2006/relationships/image" Target="../media/image1662.png"/><Relationship Id="rId42" Type="http://schemas.openxmlformats.org/officeDocument/2006/relationships/customXml" Target="../ink/ink1677.xml"/><Relationship Id="rId63" Type="http://schemas.openxmlformats.org/officeDocument/2006/relationships/image" Target="../media/image1683.png"/><Relationship Id="rId84" Type="http://schemas.openxmlformats.org/officeDocument/2006/relationships/customXml" Target="../ink/ink1698.xml"/><Relationship Id="rId138" Type="http://schemas.openxmlformats.org/officeDocument/2006/relationships/customXml" Target="../ink/ink1726.xml"/><Relationship Id="rId159" Type="http://schemas.openxmlformats.org/officeDocument/2006/relationships/image" Target="../media/image1730.png"/><Relationship Id="rId170" Type="http://schemas.openxmlformats.org/officeDocument/2006/relationships/customXml" Target="../ink/ink1742.xml"/><Relationship Id="rId191" Type="http://schemas.openxmlformats.org/officeDocument/2006/relationships/image" Target="../media/image1746.png"/><Relationship Id="rId205" Type="http://schemas.openxmlformats.org/officeDocument/2006/relationships/image" Target="../media/image1753.png"/><Relationship Id="rId226" Type="http://schemas.openxmlformats.org/officeDocument/2006/relationships/customXml" Target="../ink/ink1770.xml"/><Relationship Id="rId247" Type="http://schemas.openxmlformats.org/officeDocument/2006/relationships/image" Target="../media/image1774.png"/><Relationship Id="rId107" Type="http://schemas.openxmlformats.org/officeDocument/2006/relationships/image" Target="../media/image1705.png"/><Relationship Id="rId11" Type="http://schemas.openxmlformats.org/officeDocument/2006/relationships/image" Target="../media/image1657.png"/><Relationship Id="rId32" Type="http://schemas.openxmlformats.org/officeDocument/2006/relationships/customXml" Target="../ink/ink1672.xml"/><Relationship Id="rId53" Type="http://schemas.openxmlformats.org/officeDocument/2006/relationships/image" Target="../media/image1678.png"/><Relationship Id="rId74" Type="http://schemas.openxmlformats.org/officeDocument/2006/relationships/customXml" Target="../ink/ink1693.xml"/><Relationship Id="rId128" Type="http://schemas.openxmlformats.org/officeDocument/2006/relationships/customXml" Target="../ink/ink1720.xml"/><Relationship Id="rId149" Type="http://schemas.openxmlformats.org/officeDocument/2006/relationships/image" Target="../media/image1725.png"/><Relationship Id="rId5" Type="http://schemas.openxmlformats.org/officeDocument/2006/relationships/image" Target="../media/image1654.png"/><Relationship Id="rId95" Type="http://schemas.openxmlformats.org/officeDocument/2006/relationships/image" Target="../media/image1699.png"/><Relationship Id="rId160" Type="http://schemas.openxmlformats.org/officeDocument/2006/relationships/customXml" Target="../ink/ink1737.xml"/><Relationship Id="rId181" Type="http://schemas.openxmlformats.org/officeDocument/2006/relationships/image" Target="../media/image1741.png"/><Relationship Id="rId216" Type="http://schemas.openxmlformats.org/officeDocument/2006/relationships/customXml" Target="../ink/ink1765.xml"/><Relationship Id="rId237" Type="http://schemas.openxmlformats.org/officeDocument/2006/relationships/image" Target="../media/image1769.png"/><Relationship Id="rId22" Type="http://schemas.openxmlformats.org/officeDocument/2006/relationships/customXml" Target="../ink/ink1667.xml"/><Relationship Id="rId43" Type="http://schemas.openxmlformats.org/officeDocument/2006/relationships/image" Target="../media/image1673.png"/><Relationship Id="rId64" Type="http://schemas.openxmlformats.org/officeDocument/2006/relationships/customXml" Target="../ink/ink1688.xml"/><Relationship Id="rId118" Type="http://schemas.openxmlformats.org/officeDocument/2006/relationships/customXml" Target="../ink/ink1715.xml"/><Relationship Id="rId139" Type="http://schemas.openxmlformats.org/officeDocument/2006/relationships/image" Target="../media/image1720.png"/><Relationship Id="rId85" Type="http://schemas.openxmlformats.org/officeDocument/2006/relationships/image" Target="../media/image1694.png"/><Relationship Id="rId150" Type="http://schemas.openxmlformats.org/officeDocument/2006/relationships/customXml" Target="../ink/ink1732.xml"/><Relationship Id="rId171" Type="http://schemas.openxmlformats.org/officeDocument/2006/relationships/image" Target="../media/image1736.png"/><Relationship Id="rId192" Type="http://schemas.openxmlformats.org/officeDocument/2006/relationships/customXml" Target="../ink/ink1753.xml"/><Relationship Id="rId206" Type="http://schemas.openxmlformats.org/officeDocument/2006/relationships/customXml" Target="../ink/ink1760.xml"/><Relationship Id="rId227" Type="http://schemas.openxmlformats.org/officeDocument/2006/relationships/image" Target="../media/image1764.png"/><Relationship Id="rId248" Type="http://schemas.openxmlformats.org/officeDocument/2006/relationships/customXml" Target="../ink/ink1781.xml"/><Relationship Id="rId12" Type="http://schemas.openxmlformats.org/officeDocument/2006/relationships/customXml" Target="../ink/ink1662.xml"/><Relationship Id="rId33" Type="http://schemas.openxmlformats.org/officeDocument/2006/relationships/image" Target="../media/image1668.png"/><Relationship Id="rId108" Type="http://schemas.openxmlformats.org/officeDocument/2006/relationships/customXml" Target="../ink/ink1710.xml"/><Relationship Id="rId129" Type="http://schemas.openxmlformats.org/officeDocument/2006/relationships/image" Target="../media/image1716.png"/><Relationship Id="rId54" Type="http://schemas.openxmlformats.org/officeDocument/2006/relationships/customXml" Target="../ink/ink1683.xml"/><Relationship Id="rId75" Type="http://schemas.openxmlformats.org/officeDocument/2006/relationships/image" Target="../media/image1689.png"/><Relationship Id="rId96" Type="http://schemas.openxmlformats.org/officeDocument/2006/relationships/customXml" Target="../ink/ink1704.xml"/><Relationship Id="rId140" Type="http://schemas.openxmlformats.org/officeDocument/2006/relationships/customXml" Target="../ink/ink1727.xml"/><Relationship Id="rId161" Type="http://schemas.openxmlformats.org/officeDocument/2006/relationships/image" Target="../media/image1731.png"/><Relationship Id="rId182" Type="http://schemas.openxmlformats.org/officeDocument/2006/relationships/customXml" Target="../ink/ink1748.xml"/><Relationship Id="rId217" Type="http://schemas.openxmlformats.org/officeDocument/2006/relationships/image" Target="../media/image1759.png"/><Relationship Id="rId6" Type="http://schemas.openxmlformats.org/officeDocument/2006/relationships/customXml" Target="../ink/ink1659.xml"/><Relationship Id="rId238" Type="http://schemas.openxmlformats.org/officeDocument/2006/relationships/customXml" Target="../ink/ink1776.xml"/><Relationship Id="rId23" Type="http://schemas.openxmlformats.org/officeDocument/2006/relationships/image" Target="../media/image1663.png"/><Relationship Id="rId119" Type="http://schemas.openxmlformats.org/officeDocument/2006/relationships/image" Target="../media/image1711.png"/><Relationship Id="rId44" Type="http://schemas.openxmlformats.org/officeDocument/2006/relationships/customXml" Target="../ink/ink1678.xml"/><Relationship Id="rId65" Type="http://schemas.openxmlformats.org/officeDocument/2006/relationships/image" Target="../media/image1684.png"/><Relationship Id="rId86" Type="http://schemas.openxmlformats.org/officeDocument/2006/relationships/customXml" Target="../ink/ink1699.xml"/><Relationship Id="rId130" Type="http://schemas.openxmlformats.org/officeDocument/2006/relationships/customXml" Target="../ink/ink1721.xml"/><Relationship Id="rId151" Type="http://schemas.openxmlformats.org/officeDocument/2006/relationships/image" Target="../media/image1726.png"/><Relationship Id="rId172" Type="http://schemas.openxmlformats.org/officeDocument/2006/relationships/customXml" Target="../ink/ink1743.xml"/><Relationship Id="rId193" Type="http://schemas.openxmlformats.org/officeDocument/2006/relationships/image" Target="../media/image1747.png"/><Relationship Id="rId207" Type="http://schemas.openxmlformats.org/officeDocument/2006/relationships/image" Target="../media/image1754.png"/><Relationship Id="rId228" Type="http://schemas.openxmlformats.org/officeDocument/2006/relationships/customXml" Target="../ink/ink1771.xml"/><Relationship Id="rId249" Type="http://schemas.openxmlformats.org/officeDocument/2006/relationships/image" Target="../media/image1775.png"/><Relationship Id="rId13" Type="http://schemas.openxmlformats.org/officeDocument/2006/relationships/image" Target="../media/image1658.png"/><Relationship Id="rId109" Type="http://schemas.openxmlformats.org/officeDocument/2006/relationships/image" Target="../media/image1706.png"/><Relationship Id="rId34" Type="http://schemas.openxmlformats.org/officeDocument/2006/relationships/customXml" Target="../ink/ink1673.xml"/><Relationship Id="rId55" Type="http://schemas.openxmlformats.org/officeDocument/2006/relationships/image" Target="../media/image1679.png"/><Relationship Id="rId76" Type="http://schemas.openxmlformats.org/officeDocument/2006/relationships/customXml" Target="../ink/ink1694.xml"/><Relationship Id="rId97" Type="http://schemas.openxmlformats.org/officeDocument/2006/relationships/image" Target="../media/image1700.png"/><Relationship Id="rId120" Type="http://schemas.openxmlformats.org/officeDocument/2006/relationships/customXml" Target="../ink/ink1716.xml"/><Relationship Id="rId141" Type="http://schemas.openxmlformats.org/officeDocument/2006/relationships/image" Target="../media/image1721.png"/><Relationship Id="rId7" Type="http://schemas.openxmlformats.org/officeDocument/2006/relationships/image" Target="../media/image1655.png"/><Relationship Id="rId162" Type="http://schemas.openxmlformats.org/officeDocument/2006/relationships/customXml" Target="../ink/ink1738.xml"/><Relationship Id="rId183" Type="http://schemas.openxmlformats.org/officeDocument/2006/relationships/image" Target="../media/image1742.png"/><Relationship Id="rId218" Type="http://schemas.openxmlformats.org/officeDocument/2006/relationships/customXml" Target="../ink/ink1766.xml"/><Relationship Id="rId239" Type="http://schemas.openxmlformats.org/officeDocument/2006/relationships/image" Target="../media/image1770.png"/><Relationship Id="rId250" Type="http://schemas.openxmlformats.org/officeDocument/2006/relationships/customXml" Target="../ink/ink1782.xml"/><Relationship Id="rId24" Type="http://schemas.openxmlformats.org/officeDocument/2006/relationships/customXml" Target="../ink/ink1668.xml"/><Relationship Id="rId45" Type="http://schemas.openxmlformats.org/officeDocument/2006/relationships/image" Target="../media/image1674.png"/><Relationship Id="rId66" Type="http://schemas.openxmlformats.org/officeDocument/2006/relationships/customXml" Target="../ink/ink1689.xml"/><Relationship Id="rId87" Type="http://schemas.openxmlformats.org/officeDocument/2006/relationships/image" Target="../media/image1695.png"/><Relationship Id="rId110" Type="http://schemas.openxmlformats.org/officeDocument/2006/relationships/customXml" Target="../ink/ink1711.xml"/><Relationship Id="rId131" Type="http://schemas.openxmlformats.org/officeDocument/2006/relationships/customXml" Target="../ink/ink1722.xml"/><Relationship Id="rId152" Type="http://schemas.openxmlformats.org/officeDocument/2006/relationships/customXml" Target="../ink/ink1733.xml"/><Relationship Id="rId173" Type="http://schemas.openxmlformats.org/officeDocument/2006/relationships/image" Target="../media/image1737.png"/><Relationship Id="rId194" Type="http://schemas.openxmlformats.org/officeDocument/2006/relationships/customXml" Target="../ink/ink1754.xml"/><Relationship Id="rId208" Type="http://schemas.openxmlformats.org/officeDocument/2006/relationships/customXml" Target="../ink/ink1761.xml"/><Relationship Id="rId229" Type="http://schemas.openxmlformats.org/officeDocument/2006/relationships/image" Target="../media/image1765.png"/><Relationship Id="rId240" Type="http://schemas.openxmlformats.org/officeDocument/2006/relationships/customXml" Target="../ink/ink1777.xml"/><Relationship Id="rId14" Type="http://schemas.openxmlformats.org/officeDocument/2006/relationships/customXml" Target="../ink/ink1663.xml"/><Relationship Id="rId35" Type="http://schemas.openxmlformats.org/officeDocument/2006/relationships/image" Target="../media/image1669.png"/><Relationship Id="rId56" Type="http://schemas.openxmlformats.org/officeDocument/2006/relationships/customXml" Target="../ink/ink1684.xml"/><Relationship Id="rId77" Type="http://schemas.openxmlformats.org/officeDocument/2006/relationships/image" Target="../media/image1690.png"/><Relationship Id="rId100" Type="http://schemas.openxmlformats.org/officeDocument/2006/relationships/customXml" Target="../ink/ink1706.xml"/><Relationship Id="rId8" Type="http://schemas.openxmlformats.org/officeDocument/2006/relationships/customXml" Target="../ink/ink1660.xml"/><Relationship Id="rId98" Type="http://schemas.openxmlformats.org/officeDocument/2006/relationships/customXml" Target="../ink/ink1705.xml"/><Relationship Id="rId121" Type="http://schemas.openxmlformats.org/officeDocument/2006/relationships/image" Target="../media/image1712.png"/><Relationship Id="rId142" Type="http://schemas.openxmlformats.org/officeDocument/2006/relationships/customXml" Target="../ink/ink1728.xml"/><Relationship Id="rId163" Type="http://schemas.openxmlformats.org/officeDocument/2006/relationships/image" Target="../media/image1732.png"/><Relationship Id="rId184" Type="http://schemas.openxmlformats.org/officeDocument/2006/relationships/customXml" Target="../ink/ink1749.xml"/><Relationship Id="rId219" Type="http://schemas.openxmlformats.org/officeDocument/2006/relationships/image" Target="../media/image1760.png"/><Relationship Id="rId230" Type="http://schemas.openxmlformats.org/officeDocument/2006/relationships/customXml" Target="../ink/ink1772.xml"/><Relationship Id="rId251" Type="http://schemas.openxmlformats.org/officeDocument/2006/relationships/image" Target="../media/image1776.png"/><Relationship Id="rId25" Type="http://schemas.openxmlformats.org/officeDocument/2006/relationships/image" Target="../media/image1664.png"/><Relationship Id="rId46" Type="http://schemas.openxmlformats.org/officeDocument/2006/relationships/customXml" Target="../ink/ink1679.xml"/><Relationship Id="rId67" Type="http://schemas.openxmlformats.org/officeDocument/2006/relationships/image" Target="../media/image1685.png"/><Relationship Id="rId88" Type="http://schemas.openxmlformats.org/officeDocument/2006/relationships/customXml" Target="../ink/ink1700.xml"/><Relationship Id="rId111" Type="http://schemas.openxmlformats.org/officeDocument/2006/relationships/image" Target="../media/image1707.png"/><Relationship Id="rId132" Type="http://schemas.openxmlformats.org/officeDocument/2006/relationships/image" Target="../media/image1717.png"/><Relationship Id="rId153" Type="http://schemas.openxmlformats.org/officeDocument/2006/relationships/image" Target="../media/image1727.png"/><Relationship Id="rId174" Type="http://schemas.openxmlformats.org/officeDocument/2006/relationships/customXml" Target="../ink/ink1744.xml"/><Relationship Id="rId195" Type="http://schemas.openxmlformats.org/officeDocument/2006/relationships/image" Target="../media/image1748.png"/><Relationship Id="rId209" Type="http://schemas.openxmlformats.org/officeDocument/2006/relationships/image" Target="../media/image1755.png"/><Relationship Id="rId220" Type="http://schemas.openxmlformats.org/officeDocument/2006/relationships/customXml" Target="../ink/ink1767.xml"/><Relationship Id="rId241" Type="http://schemas.openxmlformats.org/officeDocument/2006/relationships/image" Target="../media/image1771.png"/><Relationship Id="rId15" Type="http://schemas.openxmlformats.org/officeDocument/2006/relationships/image" Target="../media/image1659.png"/><Relationship Id="rId36" Type="http://schemas.openxmlformats.org/officeDocument/2006/relationships/customXml" Target="../ink/ink1674.xml"/><Relationship Id="rId57" Type="http://schemas.openxmlformats.org/officeDocument/2006/relationships/image" Target="../media/image1680.png"/><Relationship Id="rId78" Type="http://schemas.openxmlformats.org/officeDocument/2006/relationships/customXml" Target="../ink/ink1695.xml"/><Relationship Id="rId99" Type="http://schemas.openxmlformats.org/officeDocument/2006/relationships/image" Target="../media/image1701.png"/><Relationship Id="rId101" Type="http://schemas.openxmlformats.org/officeDocument/2006/relationships/image" Target="../media/image1702.png"/><Relationship Id="rId122" Type="http://schemas.openxmlformats.org/officeDocument/2006/relationships/customXml" Target="../ink/ink1717.xml"/><Relationship Id="rId143" Type="http://schemas.openxmlformats.org/officeDocument/2006/relationships/image" Target="../media/image1722.png"/><Relationship Id="rId164" Type="http://schemas.openxmlformats.org/officeDocument/2006/relationships/customXml" Target="../ink/ink1739.xml"/><Relationship Id="rId185" Type="http://schemas.openxmlformats.org/officeDocument/2006/relationships/image" Target="../media/image1743.png"/><Relationship Id="rId4" Type="http://schemas.openxmlformats.org/officeDocument/2006/relationships/customXml" Target="../ink/ink1658.xml"/><Relationship Id="rId9" Type="http://schemas.openxmlformats.org/officeDocument/2006/relationships/image" Target="../media/image1656.png"/><Relationship Id="rId180" Type="http://schemas.openxmlformats.org/officeDocument/2006/relationships/customXml" Target="../ink/ink1747.xml"/><Relationship Id="rId210" Type="http://schemas.openxmlformats.org/officeDocument/2006/relationships/customXml" Target="../ink/ink1762.xml"/><Relationship Id="rId215" Type="http://schemas.openxmlformats.org/officeDocument/2006/relationships/image" Target="../media/image1758.png"/><Relationship Id="rId236" Type="http://schemas.openxmlformats.org/officeDocument/2006/relationships/customXml" Target="../ink/ink1775.xml"/><Relationship Id="rId26" Type="http://schemas.openxmlformats.org/officeDocument/2006/relationships/customXml" Target="../ink/ink1669.xml"/><Relationship Id="rId231" Type="http://schemas.openxmlformats.org/officeDocument/2006/relationships/image" Target="../media/image1766.png"/><Relationship Id="rId47" Type="http://schemas.openxmlformats.org/officeDocument/2006/relationships/image" Target="../media/image1675.png"/><Relationship Id="rId68" Type="http://schemas.openxmlformats.org/officeDocument/2006/relationships/customXml" Target="../ink/ink1690.xml"/><Relationship Id="rId89" Type="http://schemas.openxmlformats.org/officeDocument/2006/relationships/image" Target="../media/image1696.png"/><Relationship Id="rId112" Type="http://schemas.openxmlformats.org/officeDocument/2006/relationships/customXml" Target="../ink/ink1712.xml"/><Relationship Id="rId133" Type="http://schemas.openxmlformats.org/officeDocument/2006/relationships/customXml" Target="../ink/ink1723.xml"/><Relationship Id="rId154" Type="http://schemas.openxmlformats.org/officeDocument/2006/relationships/customXml" Target="../ink/ink1734.xml"/><Relationship Id="rId175" Type="http://schemas.openxmlformats.org/officeDocument/2006/relationships/image" Target="../media/image1738.png"/><Relationship Id="rId196" Type="http://schemas.openxmlformats.org/officeDocument/2006/relationships/customXml" Target="../ink/ink1755.xml"/><Relationship Id="rId200" Type="http://schemas.openxmlformats.org/officeDocument/2006/relationships/customXml" Target="../ink/ink1757.xml"/><Relationship Id="rId16" Type="http://schemas.openxmlformats.org/officeDocument/2006/relationships/customXml" Target="../ink/ink1664.xml"/><Relationship Id="rId221" Type="http://schemas.openxmlformats.org/officeDocument/2006/relationships/image" Target="../media/image1761.png"/><Relationship Id="rId242" Type="http://schemas.openxmlformats.org/officeDocument/2006/relationships/customXml" Target="../ink/ink1778.xml"/><Relationship Id="rId37" Type="http://schemas.openxmlformats.org/officeDocument/2006/relationships/image" Target="../media/image1670.png"/><Relationship Id="rId58" Type="http://schemas.openxmlformats.org/officeDocument/2006/relationships/customXml" Target="../ink/ink1685.xml"/><Relationship Id="rId79" Type="http://schemas.openxmlformats.org/officeDocument/2006/relationships/image" Target="../media/image1691.png"/><Relationship Id="rId102" Type="http://schemas.openxmlformats.org/officeDocument/2006/relationships/customXml" Target="../ink/ink1707.xml"/><Relationship Id="rId123" Type="http://schemas.openxmlformats.org/officeDocument/2006/relationships/image" Target="../media/image1713.png"/><Relationship Id="rId144" Type="http://schemas.openxmlformats.org/officeDocument/2006/relationships/customXml" Target="../ink/ink1729.xml"/><Relationship Id="rId90" Type="http://schemas.openxmlformats.org/officeDocument/2006/relationships/customXml" Target="../ink/ink1701.xml"/><Relationship Id="rId165" Type="http://schemas.openxmlformats.org/officeDocument/2006/relationships/image" Target="../media/image1733.png"/><Relationship Id="rId186" Type="http://schemas.openxmlformats.org/officeDocument/2006/relationships/customXml" Target="../ink/ink1750.xml"/><Relationship Id="rId211" Type="http://schemas.openxmlformats.org/officeDocument/2006/relationships/image" Target="../media/image1756.png"/><Relationship Id="rId232" Type="http://schemas.openxmlformats.org/officeDocument/2006/relationships/customXml" Target="../ink/ink1773.xml"/><Relationship Id="rId27" Type="http://schemas.openxmlformats.org/officeDocument/2006/relationships/image" Target="../media/image1665.png"/><Relationship Id="rId48" Type="http://schemas.openxmlformats.org/officeDocument/2006/relationships/customXml" Target="../ink/ink1680.xml"/><Relationship Id="rId69" Type="http://schemas.openxmlformats.org/officeDocument/2006/relationships/image" Target="../media/image1686.png"/><Relationship Id="rId113" Type="http://schemas.openxmlformats.org/officeDocument/2006/relationships/image" Target="../media/image1708.png"/><Relationship Id="rId134" Type="http://schemas.openxmlformats.org/officeDocument/2006/relationships/image" Target="../media/image1718.png"/><Relationship Id="rId80" Type="http://schemas.openxmlformats.org/officeDocument/2006/relationships/customXml" Target="../ink/ink1696.xml"/><Relationship Id="rId155" Type="http://schemas.openxmlformats.org/officeDocument/2006/relationships/image" Target="../media/image1728.png"/><Relationship Id="rId176" Type="http://schemas.openxmlformats.org/officeDocument/2006/relationships/customXml" Target="../ink/ink1745.xml"/><Relationship Id="rId197" Type="http://schemas.openxmlformats.org/officeDocument/2006/relationships/image" Target="../media/image1749.png"/><Relationship Id="rId201" Type="http://schemas.openxmlformats.org/officeDocument/2006/relationships/image" Target="../media/image1751.png"/><Relationship Id="rId222" Type="http://schemas.openxmlformats.org/officeDocument/2006/relationships/customXml" Target="../ink/ink1768.xml"/><Relationship Id="rId243" Type="http://schemas.openxmlformats.org/officeDocument/2006/relationships/image" Target="../media/image1772.png"/><Relationship Id="rId17" Type="http://schemas.openxmlformats.org/officeDocument/2006/relationships/image" Target="../media/image1660.png"/><Relationship Id="rId38" Type="http://schemas.openxmlformats.org/officeDocument/2006/relationships/customXml" Target="../ink/ink1675.xml"/><Relationship Id="rId59" Type="http://schemas.openxmlformats.org/officeDocument/2006/relationships/image" Target="../media/image1681.png"/><Relationship Id="rId103" Type="http://schemas.openxmlformats.org/officeDocument/2006/relationships/image" Target="../media/image1703.png"/><Relationship Id="rId124" Type="http://schemas.openxmlformats.org/officeDocument/2006/relationships/customXml" Target="../ink/ink1718.xml"/><Relationship Id="rId70" Type="http://schemas.openxmlformats.org/officeDocument/2006/relationships/customXml" Target="../ink/ink1691.xml"/><Relationship Id="rId91" Type="http://schemas.openxmlformats.org/officeDocument/2006/relationships/image" Target="../media/image1697.png"/><Relationship Id="rId145" Type="http://schemas.openxmlformats.org/officeDocument/2006/relationships/image" Target="../media/image1723.png"/><Relationship Id="rId166" Type="http://schemas.openxmlformats.org/officeDocument/2006/relationships/customXml" Target="../ink/ink1740.xml"/><Relationship Id="rId187" Type="http://schemas.openxmlformats.org/officeDocument/2006/relationships/image" Target="../media/image1744.png"/><Relationship Id="rId1" Type="http://schemas.openxmlformats.org/officeDocument/2006/relationships/slideLayout" Target="../slideLayouts/slideLayout7.xml"/><Relationship Id="rId212" Type="http://schemas.openxmlformats.org/officeDocument/2006/relationships/customXml" Target="../ink/ink1763.xml"/><Relationship Id="rId233" Type="http://schemas.openxmlformats.org/officeDocument/2006/relationships/image" Target="../media/image1767.png"/><Relationship Id="rId28" Type="http://schemas.openxmlformats.org/officeDocument/2006/relationships/customXml" Target="../ink/ink1670.xml"/><Relationship Id="rId49" Type="http://schemas.openxmlformats.org/officeDocument/2006/relationships/image" Target="../media/image1676.png"/><Relationship Id="rId114" Type="http://schemas.openxmlformats.org/officeDocument/2006/relationships/customXml" Target="../ink/ink1713.xml"/><Relationship Id="rId60" Type="http://schemas.openxmlformats.org/officeDocument/2006/relationships/customXml" Target="../ink/ink1686.xml"/><Relationship Id="rId81" Type="http://schemas.openxmlformats.org/officeDocument/2006/relationships/image" Target="../media/image1692.png"/><Relationship Id="rId135" Type="http://schemas.openxmlformats.org/officeDocument/2006/relationships/customXml" Target="../ink/ink1724.xml"/><Relationship Id="rId156" Type="http://schemas.openxmlformats.org/officeDocument/2006/relationships/customXml" Target="../ink/ink1735.xml"/><Relationship Id="rId177" Type="http://schemas.openxmlformats.org/officeDocument/2006/relationships/image" Target="../media/image1739.png"/><Relationship Id="rId198" Type="http://schemas.openxmlformats.org/officeDocument/2006/relationships/customXml" Target="../ink/ink1756.xml"/><Relationship Id="rId202" Type="http://schemas.openxmlformats.org/officeDocument/2006/relationships/customXml" Target="../ink/ink1758.xml"/><Relationship Id="rId223" Type="http://schemas.openxmlformats.org/officeDocument/2006/relationships/image" Target="../media/image1762.png"/><Relationship Id="rId244" Type="http://schemas.openxmlformats.org/officeDocument/2006/relationships/customXml" Target="../ink/ink1779.xml"/><Relationship Id="rId18" Type="http://schemas.openxmlformats.org/officeDocument/2006/relationships/customXml" Target="../ink/ink1665.xml"/><Relationship Id="rId39" Type="http://schemas.openxmlformats.org/officeDocument/2006/relationships/image" Target="../media/image1671.png"/><Relationship Id="rId50" Type="http://schemas.openxmlformats.org/officeDocument/2006/relationships/customXml" Target="../ink/ink1681.xml"/><Relationship Id="rId104" Type="http://schemas.openxmlformats.org/officeDocument/2006/relationships/customXml" Target="../ink/ink1708.xml"/><Relationship Id="rId125" Type="http://schemas.openxmlformats.org/officeDocument/2006/relationships/image" Target="../media/image1714.png"/><Relationship Id="rId146" Type="http://schemas.openxmlformats.org/officeDocument/2006/relationships/customXml" Target="../ink/ink1730.xml"/><Relationship Id="rId167" Type="http://schemas.openxmlformats.org/officeDocument/2006/relationships/image" Target="../media/image1734.png"/><Relationship Id="rId188" Type="http://schemas.openxmlformats.org/officeDocument/2006/relationships/customXml" Target="../ink/ink1751.xml"/><Relationship Id="rId71" Type="http://schemas.openxmlformats.org/officeDocument/2006/relationships/image" Target="../media/image1687.png"/><Relationship Id="rId92" Type="http://schemas.openxmlformats.org/officeDocument/2006/relationships/customXml" Target="../ink/ink1702.xml"/><Relationship Id="rId213" Type="http://schemas.openxmlformats.org/officeDocument/2006/relationships/image" Target="../media/image1757.png"/><Relationship Id="rId234" Type="http://schemas.openxmlformats.org/officeDocument/2006/relationships/customXml" Target="../ink/ink1774.xml"/><Relationship Id="rId2" Type="http://schemas.openxmlformats.org/officeDocument/2006/relationships/customXml" Target="../ink/ink1657.xml"/><Relationship Id="rId29" Type="http://schemas.openxmlformats.org/officeDocument/2006/relationships/image" Target="../media/image1666.png"/><Relationship Id="rId40" Type="http://schemas.openxmlformats.org/officeDocument/2006/relationships/customXml" Target="../ink/ink1676.xml"/><Relationship Id="rId115" Type="http://schemas.openxmlformats.org/officeDocument/2006/relationships/image" Target="../media/image1709.png"/><Relationship Id="rId136" Type="http://schemas.openxmlformats.org/officeDocument/2006/relationships/customXml" Target="../ink/ink1725.xml"/><Relationship Id="rId157" Type="http://schemas.openxmlformats.org/officeDocument/2006/relationships/image" Target="../media/image1729.png"/><Relationship Id="rId178" Type="http://schemas.openxmlformats.org/officeDocument/2006/relationships/customXml" Target="../ink/ink1746.xml"/><Relationship Id="rId61" Type="http://schemas.openxmlformats.org/officeDocument/2006/relationships/image" Target="../media/image1682.png"/><Relationship Id="rId82" Type="http://schemas.openxmlformats.org/officeDocument/2006/relationships/customXml" Target="../ink/ink1697.xml"/><Relationship Id="rId199" Type="http://schemas.openxmlformats.org/officeDocument/2006/relationships/image" Target="../media/image1750.png"/><Relationship Id="rId203" Type="http://schemas.openxmlformats.org/officeDocument/2006/relationships/image" Target="../media/image1752.png"/><Relationship Id="rId19" Type="http://schemas.openxmlformats.org/officeDocument/2006/relationships/image" Target="../media/image1661.png"/><Relationship Id="rId224" Type="http://schemas.openxmlformats.org/officeDocument/2006/relationships/customXml" Target="../ink/ink1769.xml"/><Relationship Id="rId245" Type="http://schemas.openxmlformats.org/officeDocument/2006/relationships/image" Target="../media/image1773.png"/><Relationship Id="rId30" Type="http://schemas.openxmlformats.org/officeDocument/2006/relationships/customXml" Target="../ink/ink1671.xml"/><Relationship Id="rId105" Type="http://schemas.openxmlformats.org/officeDocument/2006/relationships/image" Target="../media/image1704.png"/><Relationship Id="rId126" Type="http://schemas.openxmlformats.org/officeDocument/2006/relationships/customXml" Target="../ink/ink1719.xml"/><Relationship Id="rId147" Type="http://schemas.openxmlformats.org/officeDocument/2006/relationships/image" Target="../media/image1724.png"/><Relationship Id="rId168" Type="http://schemas.openxmlformats.org/officeDocument/2006/relationships/customXml" Target="../ink/ink1741.xml"/><Relationship Id="rId51" Type="http://schemas.openxmlformats.org/officeDocument/2006/relationships/image" Target="../media/image1677.png"/><Relationship Id="rId72" Type="http://schemas.openxmlformats.org/officeDocument/2006/relationships/customXml" Target="../ink/ink1692.xml"/><Relationship Id="rId93" Type="http://schemas.openxmlformats.org/officeDocument/2006/relationships/image" Target="../media/image1698.png"/><Relationship Id="rId189" Type="http://schemas.openxmlformats.org/officeDocument/2006/relationships/image" Target="../media/image1745.png"/><Relationship Id="rId3" Type="http://schemas.openxmlformats.org/officeDocument/2006/relationships/image" Target="../media/image1653.png"/><Relationship Id="rId214" Type="http://schemas.openxmlformats.org/officeDocument/2006/relationships/customXml" Target="../ink/ink1764.xml"/><Relationship Id="rId235" Type="http://schemas.openxmlformats.org/officeDocument/2006/relationships/image" Target="../media/image1768.png"/><Relationship Id="rId116" Type="http://schemas.openxmlformats.org/officeDocument/2006/relationships/customXml" Target="../ink/ink1714.xml"/><Relationship Id="rId137" Type="http://schemas.openxmlformats.org/officeDocument/2006/relationships/image" Target="../media/image1719.png"/><Relationship Id="rId158" Type="http://schemas.openxmlformats.org/officeDocument/2006/relationships/customXml" Target="../ink/ink1736.xml"/><Relationship Id="rId20" Type="http://schemas.openxmlformats.org/officeDocument/2006/relationships/customXml" Target="../ink/ink1666.xml"/><Relationship Id="rId41" Type="http://schemas.openxmlformats.org/officeDocument/2006/relationships/image" Target="../media/image1672.png"/><Relationship Id="rId62" Type="http://schemas.openxmlformats.org/officeDocument/2006/relationships/customXml" Target="../ink/ink1687.xml"/><Relationship Id="rId83" Type="http://schemas.openxmlformats.org/officeDocument/2006/relationships/image" Target="../media/image1693.png"/><Relationship Id="rId179" Type="http://schemas.openxmlformats.org/officeDocument/2006/relationships/image" Target="../media/image1740.png"/><Relationship Id="rId190" Type="http://schemas.openxmlformats.org/officeDocument/2006/relationships/customXml" Target="../ink/ink1752.xml"/><Relationship Id="rId204" Type="http://schemas.openxmlformats.org/officeDocument/2006/relationships/customXml" Target="../ink/ink1759.xml"/><Relationship Id="rId225" Type="http://schemas.openxmlformats.org/officeDocument/2006/relationships/image" Target="../media/image1763.png"/><Relationship Id="rId246" Type="http://schemas.openxmlformats.org/officeDocument/2006/relationships/customXml" Target="../ink/ink1780.xml"/><Relationship Id="rId106" Type="http://schemas.openxmlformats.org/officeDocument/2006/relationships/customXml" Target="../ink/ink1709.xml"/><Relationship Id="rId127" Type="http://schemas.openxmlformats.org/officeDocument/2006/relationships/image" Target="../media/image1715.png"/><Relationship Id="rId10" Type="http://schemas.openxmlformats.org/officeDocument/2006/relationships/customXml" Target="../ink/ink1661.xml"/><Relationship Id="rId31" Type="http://schemas.openxmlformats.org/officeDocument/2006/relationships/image" Target="../media/image1667.png"/><Relationship Id="rId52" Type="http://schemas.openxmlformats.org/officeDocument/2006/relationships/customXml" Target="../ink/ink1682.xml"/><Relationship Id="rId73" Type="http://schemas.openxmlformats.org/officeDocument/2006/relationships/image" Target="../media/image1688.png"/><Relationship Id="rId94" Type="http://schemas.openxmlformats.org/officeDocument/2006/relationships/customXml" Target="../ink/ink1703.xml"/><Relationship Id="rId148" Type="http://schemas.openxmlformats.org/officeDocument/2006/relationships/customXml" Target="../ink/ink1731.xml"/><Relationship Id="rId169" Type="http://schemas.openxmlformats.org/officeDocument/2006/relationships/image" Target="../media/image1735.png"/></Relationships>
</file>

<file path=ppt/slides/_rels/slide46.xml.rels><?xml version="1.0" encoding="UTF-8" standalone="yes"?>
<Relationships xmlns="http://schemas.openxmlformats.org/package/2006/relationships"><Relationship Id="rId117" Type="http://schemas.openxmlformats.org/officeDocument/2006/relationships/image" Target="../media/image1834.png"/><Relationship Id="rId299" Type="http://schemas.openxmlformats.org/officeDocument/2006/relationships/image" Target="../media/image1925.png"/><Relationship Id="rId21" Type="http://schemas.openxmlformats.org/officeDocument/2006/relationships/image" Target="../media/image1786.png"/><Relationship Id="rId63" Type="http://schemas.openxmlformats.org/officeDocument/2006/relationships/image" Target="../media/image1807.png"/><Relationship Id="rId159" Type="http://schemas.openxmlformats.org/officeDocument/2006/relationships/image" Target="../media/image1855.png"/><Relationship Id="rId324" Type="http://schemas.openxmlformats.org/officeDocument/2006/relationships/customXml" Target="../ink/ink1944.xml"/><Relationship Id="rId366" Type="http://schemas.openxmlformats.org/officeDocument/2006/relationships/customXml" Target="../ink/ink1965.xml"/><Relationship Id="rId170" Type="http://schemas.openxmlformats.org/officeDocument/2006/relationships/customXml" Target="../ink/ink1867.xml"/><Relationship Id="rId226" Type="http://schemas.openxmlformats.org/officeDocument/2006/relationships/customXml" Target="../ink/ink1895.xml"/><Relationship Id="rId433" Type="http://schemas.openxmlformats.org/officeDocument/2006/relationships/image" Target="../media/image1992.png"/><Relationship Id="rId268" Type="http://schemas.openxmlformats.org/officeDocument/2006/relationships/customXml" Target="../ink/ink1916.xml"/><Relationship Id="rId475" Type="http://schemas.openxmlformats.org/officeDocument/2006/relationships/image" Target="../media/image2013.png"/><Relationship Id="rId32" Type="http://schemas.openxmlformats.org/officeDocument/2006/relationships/customXml" Target="../ink/ink1798.xml"/><Relationship Id="rId74" Type="http://schemas.openxmlformats.org/officeDocument/2006/relationships/customXml" Target="../ink/ink1819.xml"/><Relationship Id="rId128" Type="http://schemas.openxmlformats.org/officeDocument/2006/relationships/customXml" Target="../ink/ink1846.xml"/><Relationship Id="rId335" Type="http://schemas.openxmlformats.org/officeDocument/2006/relationships/image" Target="../media/image1943.png"/><Relationship Id="rId377" Type="http://schemas.openxmlformats.org/officeDocument/2006/relationships/image" Target="../media/image1964.png"/><Relationship Id="rId5" Type="http://schemas.openxmlformats.org/officeDocument/2006/relationships/image" Target="../media/image1778.png"/><Relationship Id="rId181" Type="http://schemas.openxmlformats.org/officeDocument/2006/relationships/image" Target="../media/image1866.png"/><Relationship Id="rId237" Type="http://schemas.openxmlformats.org/officeDocument/2006/relationships/image" Target="../media/image1894.png"/><Relationship Id="rId402" Type="http://schemas.openxmlformats.org/officeDocument/2006/relationships/customXml" Target="../ink/ink1983.xml"/><Relationship Id="rId279" Type="http://schemas.openxmlformats.org/officeDocument/2006/relationships/image" Target="../media/image1915.png"/><Relationship Id="rId444" Type="http://schemas.openxmlformats.org/officeDocument/2006/relationships/customXml" Target="../ink/ink2004.xml"/><Relationship Id="rId43" Type="http://schemas.openxmlformats.org/officeDocument/2006/relationships/image" Target="../media/image1797.png"/><Relationship Id="rId139" Type="http://schemas.openxmlformats.org/officeDocument/2006/relationships/image" Target="../media/image1845.png"/><Relationship Id="rId290" Type="http://schemas.openxmlformats.org/officeDocument/2006/relationships/customXml" Target="../ink/ink1927.xml"/><Relationship Id="rId304" Type="http://schemas.openxmlformats.org/officeDocument/2006/relationships/customXml" Target="../ink/ink1934.xml"/><Relationship Id="rId346" Type="http://schemas.openxmlformats.org/officeDocument/2006/relationships/customXml" Target="../ink/ink1955.xml"/><Relationship Id="rId388" Type="http://schemas.openxmlformats.org/officeDocument/2006/relationships/customXml" Target="../ink/ink1976.xml"/><Relationship Id="rId85" Type="http://schemas.openxmlformats.org/officeDocument/2006/relationships/image" Target="../media/image1818.png"/><Relationship Id="rId150" Type="http://schemas.openxmlformats.org/officeDocument/2006/relationships/customXml" Target="../ink/ink1857.xml"/><Relationship Id="rId192" Type="http://schemas.openxmlformats.org/officeDocument/2006/relationships/customXml" Target="../ink/ink1878.xml"/><Relationship Id="rId206" Type="http://schemas.openxmlformats.org/officeDocument/2006/relationships/customXml" Target="../ink/ink1885.xml"/><Relationship Id="rId413" Type="http://schemas.openxmlformats.org/officeDocument/2006/relationships/image" Target="../media/image1982.png"/><Relationship Id="rId248" Type="http://schemas.openxmlformats.org/officeDocument/2006/relationships/customXml" Target="../ink/ink1906.xml"/><Relationship Id="rId455" Type="http://schemas.openxmlformats.org/officeDocument/2006/relationships/image" Target="../media/image2003.png"/><Relationship Id="rId12" Type="http://schemas.openxmlformats.org/officeDocument/2006/relationships/customXml" Target="../ink/ink1788.xml"/><Relationship Id="rId108" Type="http://schemas.openxmlformats.org/officeDocument/2006/relationships/customXml" Target="../ink/ink1836.xml"/><Relationship Id="rId315" Type="http://schemas.openxmlformats.org/officeDocument/2006/relationships/image" Target="../media/image1933.png"/><Relationship Id="rId357" Type="http://schemas.openxmlformats.org/officeDocument/2006/relationships/image" Target="../media/image1954.png"/><Relationship Id="rId54" Type="http://schemas.openxmlformats.org/officeDocument/2006/relationships/customXml" Target="../ink/ink1809.xml"/><Relationship Id="rId96" Type="http://schemas.openxmlformats.org/officeDocument/2006/relationships/customXml" Target="../ink/ink1830.xml"/><Relationship Id="rId161" Type="http://schemas.openxmlformats.org/officeDocument/2006/relationships/image" Target="../media/image1856.png"/><Relationship Id="rId217" Type="http://schemas.openxmlformats.org/officeDocument/2006/relationships/image" Target="../media/image1884.png"/><Relationship Id="rId399" Type="http://schemas.openxmlformats.org/officeDocument/2006/relationships/image" Target="../media/image1975.png"/><Relationship Id="rId259" Type="http://schemas.openxmlformats.org/officeDocument/2006/relationships/image" Target="../media/image1905.png"/><Relationship Id="rId424" Type="http://schemas.openxmlformats.org/officeDocument/2006/relationships/customXml" Target="../ink/ink1994.xml"/><Relationship Id="rId466" Type="http://schemas.openxmlformats.org/officeDocument/2006/relationships/customXml" Target="../ink/ink2015.xml"/><Relationship Id="rId23" Type="http://schemas.openxmlformats.org/officeDocument/2006/relationships/image" Target="../media/image1787.png"/><Relationship Id="rId119" Type="http://schemas.openxmlformats.org/officeDocument/2006/relationships/image" Target="../media/image1835.png"/><Relationship Id="rId270" Type="http://schemas.openxmlformats.org/officeDocument/2006/relationships/customXml" Target="../ink/ink1917.xml"/><Relationship Id="rId326" Type="http://schemas.openxmlformats.org/officeDocument/2006/relationships/customXml" Target="../ink/ink1945.xml"/><Relationship Id="rId65" Type="http://schemas.openxmlformats.org/officeDocument/2006/relationships/image" Target="../media/image1808.png"/><Relationship Id="rId130" Type="http://schemas.openxmlformats.org/officeDocument/2006/relationships/customXml" Target="../ink/ink1847.xml"/><Relationship Id="rId368" Type="http://schemas.openxmlformats.org/officeDocument/2006/relationships/customXml" Target="../ink/ink1966.xml"/><Relationship Id="rId172" Type="http://schemas.openxmlformats.org/officeDocument/2006/relationships/customXml" Target="../ink/ink1868.xml"/><Relationship Id="rId228" Type="http://schemas.openxmlformats.org/officeDocument/2006/relationships/customXml" Target="../ink/ink1896.xml"/><Relationship Id="rId435" Type="http://schemas.openxmlformats.org/officeDocument/2006/relationships/image" Target="../media/image1993.png"/><Relationship Id="rId281" Type="http://schemas.openxmlformats.org/officeDocument/2006/relationships/image" Target="../media/image1916.png"/><Relationship Id="rId337" Type="http://schemas.openxmlformats.org/officeDocument/2006/relationships/image" Target="../media/image1944.png"/><Relationship Id="rId34" Type="http://schemas.openxmlformats.org/officeDocument/2006/relationships/customXml" Target="../ink/ink1799.xml"/><Relationship Id="rId76" Type="http://schemas.openxmlformats.org/officeDocument/2006/relationships/customXml" Target="../ink/ink1820.xml"/><Relationship Id="rId141" Type="http://schemas.openxmlformats.org/officeDocument/2006/relationships/image" Target="../media/image1846.png"/><Relationship Id="rId379" Type="http://schemas.openxmlformats.org/officeDocument/2006/relationships/image" Target="../media/image1965.png"/><Relationship Id="rId7" Type="http://schemas.openxmlformats.org/officeDocument/2006/relationships/image" Target="../media/image1779.png"/><Relationship Id="rId183" Type="http://schemas.openxmlformats.org/officeDocument/2006/relationships/image" Target="../media/image1867.png"/><Relationship Id="rId239" Type="http://schemas.openxmlformats.org/officeDocument/2006/relationships/image" Target="../media/image1895.png"/><Relationship Id="rId390" Type="http://schemas.openxmlformats.org/officeDocument/2006/relationships/customXml" Target="../ink/ink1977.xml"/><Relationship Id="rId404" Type="http://schemas.openxmlformats.org/officeDocument/2006/relationships/customXml" Target="../ink/ink1984.xml"/><Relationship Id="rId446" Type="http://schemas.openxmlformats.org/officeDocument/2006/relationships/customXml" Target="../ink/ink2005.xml"/><Relationship Id="rId250" Type="http://schemas.openxmlformats.org/officeDocument/2006/relationships/customXml" Target="../ink/ink1907.xml"/><Relationship Id="rId292" Type="http://schemas.openxmlformats.org/officeDocument/2006/relationships/customXml" Target="../ink/ink1928.xml"/><Relationship Id="rId306" Type="http://schemas.openxmlformats.org/officeDocument/2006/relationships/customXml" Target="../ink/ink1935.xml"/><Relationship Id="rId45" Type="http://schemas.openxmlformats.org/officeDocument/2006/relationships/image" Target="../media/image1798.png"/><Relationship Id="rId87" Type="http://schemas.openxmlformats.org/officeDocument/2006/relationships/image" Target="../media/image1819.png"/><Relationship Id="rId110" Type="http://schemas.openxmlformats.org/officeDocument/2006/relationships/customXml" Target="../ink/ink1837.xml"/><Relationship Id="rId348" Type="http://schemas.openxmlformats.org/officeDocument/2006/relationships/customXml" Target="../ink/ink1956.xml"/><Relationship Id="rId152" Type="http://schemas.openxmlformats.org/officeDocument/2006/relationships/customXml" Target="../ink/ink1858.xml"/><Relationship Id="rId194" Type="http://schemas.openxmlformats.org/officeDocument/2006/relationships/customXml" Target="../ink/ink1879.xml"/><Relationship Id="rId208" Type="http://schemas.openxmlformats.org/officeDocument/2006/relationships/customXml" Target="../ink/ink1886.xml"/><Relationship Id="rId415" Type="http://schemas.openxmlformats.org/officeDocument/2006/relationships/image" Target="../media/image1983.png"/><Relationship Id="rId457" Type="http://schemas.openxmlformats.org/officeDocument/2006/relationships/image" Target="../media/image2004.png"/><Relationship Id="rId261" Type="http://schemas.openxmlformats.org/officeDocument/2006/relationships/image" Target="../media/image1906.png"/><Relationship Id="rId14" Type="http://schemas.openxmlformats.org/officeDocument/2006/relationships/customXml" Target="../ink/ink1789.xml"/><Relationship Id="rId56" Type="http://schemas.openxmlformats.org/officeDocument/2006/relationships/customXml" Target="../ink/ink1810.xml"/><Relationship Id="rId317" Type="http://schemas.openxmlformats.org/officeDocument/2006/relationships/image" Target="../media/image1934.png"/><Relationship Id="rId359" Type="http://schemas.openxmlformats.org/officeDocument/2006/relationships/image" Target="../media/image1955.png"/><Relationship Id="rId98" Type="http://schemas.openxmlformats.org/officeDocument/2006/relationships/customXml" Target="../ink/ink1831.xml"/><Relationship Id="rId121" Type="http://schemas.openxmlformats.org/officeDocument/2006/relationships/image" Target="../media/image1836.png"/><Relationship Id="rId163" Type="http://schemas.openxmlformats.org/officeDocument/2006/relationships/image" Target="../media/image1857.png"/><Relationship Id="rId219" Type="http://schemas.openxmlformats.org/officeDocument/2006/relationships/image" Target="../media/image1885.png"/><Relationship Id="rId370" Type="http://schemas.openxmlformats.org/officeDocument/2006/relationships/customXml" Target="../ink/ink1967.xml"/><Relationship Id="rId426" Type="http://schemas.openxmlformats.org/officeDocument/2006/relationships/customXml" Target="../ink/ink1995.xml"/><Relationship Id="rId230" Type="http://schemas.openxmlformats.org/officeDocument/2006/relationships/customXml" Target="../ink/ink1897.xml"/><Relationship Id="rId468" Type="http://schemas.openxmlformats.org/officeDocument/2006/relationships/customXml" Target="../ink/ink2016.xml"/><Relationship Id="rId25" Type="http://schemas.openxmlformats.org/officeDocument/2006/relationships/image" Target="../media/image1788.png"/><Relationship Id="rId67" Type="http://schemas.openxmlformats.org/officeDocument/2006/relationships/image" Target="../media/image1809.png"/><Relationship Id="rId272" Type="http://schemas.openxmlformats.org/officeDocument/2006/relationships/customXml" Target="../ink/ink1918.xml"/><Relationship Id="rId328" Type="http://schemas.openxmlformats.org/officeDocument/2006/relationships/customXml" Target="../ink/ink1946.xml"/><Relationship Id="rId132" Type="http://schemas.openxmlformats.org/officeDocument/2006/relationships/customXml" Target="../ink/ink1848.xml"/><Relationship Id="rId174" Type="http://schemas.openxmlformats.org/officeDocument/2006/relationships/customXml" Target="../ink/ink1869.xml"/><Relationship Id="rId381" Type="http://schemas.openxmlformats.org/officeDocument/2006/relationships/image" Target="../media/image1966.png"/><Relationship Id="rId241" Type="http://schemas.openxmlformats.org/officeDocument/2006/relationships/image" Target="../media/image1896.png"/><Relationship Id="rId437" Type="http://schemas.openxmlformats.org/officeDocument/2006/relationships/image" Target="../media/image1994.png"/><Relationship Id="rId36" Type="http://schemas.openxmlformats.org/officeDocument/2006/relationships/customXml" Target="../ink/ink1800.xml"/><Relationship Id="rId283" Type="http://schemas.openxmlformats.org/officeDocument/2006/relationships/image" Target="../media/image1917.png"/><Relationship Id="rId339" Type="http://schemas.openxmlformats.org/officeDocument/2006/relationships/image" Target="../media/image1945.png"/><Relationship Id="rId78" Type="http://schemas.openxmlformats.org/officeDocument/2006/relationships/customXml" Target="../ink/ink1821.xml"/><Relationship Id="rId101" Type="http://schemas.openxmlformats.org/officeDocument/2006/relationships/image" Target="../media/image1826.png"/><Relationship Id="rId143" Type="http://schemas.openxmlformats.org/officeDocument/2006/relationships/image" Target="../media/image1847.png"/><Relationship Id="rId185" Type="http://schemas.openxmlformats.org/officeDocument/2006/relationships/image" Target="../media/image1868.png"/><Relationship Id="rId350" Type="http://schemas.openxmlformats.org/officeDocument/2006/relationships/customXml" Target="../ink/ink1957.xml"/><Relationship Id="rId406" Type="http://schemas.openxmlformats.org/officeDocument/2006/relationships/customXml" Target="../ink/ink1985.xml"/><Relationship Id="rId9" Type="http://schemas.openxmlformats.org/officeDocument/2006/relationships/image" Target="../media/image1780.png"/><Relationship Id="rId210" Type="http://schemas.openxmlformats.org/officeDocument/2006/relationships/customXml" Target="../ink/ink1887.xml"/><Relationship Id="rId392" Type="http://schemas.openxmlformats.org/officeDocument/2006/relationships/customXml" Target="../ink/ink1978.xml"/><Relationship Id="rId448" Type="http://schemas.openxmlformats.org/officeDocument/2006/relationships/customXml" Target="../ink/ink2006.xml"/><Relationship Id="rId252" Type="http://schemas.openxmlformats.org/officeDocument/2006/relationships/customXml" Target="../ink/ink1908.xml"/><Relationship Id="rId294" Type="http://schemas.openxmlformats.org/officeDocument/2006/relationships/customXml" Target="../ink/ink1929.xml"/><Relationship Id="rId308" Type="http://schemas.openxmlformats.org/officeDocument/2006/relationships/customXml" Target="../ink/ink1936.xml"/><Relationship Id="rId47" Type="http://schemas.openxmlformats.org/officeDocument/2006/relationships/image" Target="../media/image1799.png"/><Relationship Id="rId89" Type="http://schemas.openxmlformats.org/officeDocument/2006/relationships/image" Target="../media/image1820.png"/><Relationship Id="rId112" Type="http://schemas.openxmlformats.org/officeDocument/2006/relationships/customXml" Target="../ink/ink1838.xml"/><Relationship Id="rId154" Type="http://schemas.openxmlformats.org/officeDocument/2006/relationships/customXml" Target="../ink/ink1859.xml"/><Relationship Id="rId361" Type="http://schemas.openxmlformats.org/officeDocument/2006/relationships/image" Target="../media/image1956.png"/><Relationship Id="rId196" Type="http://schemas.openxmlformats.org/officeDocument/2006/relationships/customXml" Target="../ink/ink1880.xml"/><Relationship Id="rId417" Type="http://schemas.openxmlformats.org/officeDocument/2006/relationships/image" Target="../media/image1984.png"/><Relationship Id="rId459" Type="http://schemas.openxmlformats.org/officeDocument/2006/relationships/image" Target="../media/image2005.png"/><Relationship Id="rId16" Type="http://schemas.openxmlformats.org/officeDocument/2006/relationships/customXml" Target="../ink/ink1790.xml"/><Relationship Id="rId221" Type="http://schemas.openxmlformats.org/officeDocument/2006/relationships/image" Target="../media/image1886.png"/><Relationship Id="rId263" Type="http://schemas.openxmlformats.org/officeDocument/2006/relationships/image" Target="../media/image1907.png"/><Relationship Id="rId319" Type="http://schemas.openxmlformats.org/officeDocument/2006/relationships/image" Target="../media/image1935.png"/><Relationship Id="rId470" Type="http://schemas.openxmlformats.org/officeDocument/2006/relationships/customXml" Target="../ink/ink2017.xml"/><Relationship Id="rId58" Type="http://schemas.openxmlformats.org/officeDocument/2006/relationships/customXml" Target="../ink/ink1811.xml"/><Relationship Id="rId123" Type="http://schemas.openxmlformats.org/officeDocument/2006/relationships/image" Target="../media/image1837.png"/><Relationship Id="rId330" Type="http://schemas.openxmlformats.org/officeDocument/2006/relationships/customXml" Target="../ink/ink1947.xml"/><Relationship Id="rId165" Type="http://schemas.openxmlformats.org/officeDocument/2006/relationships/image" Target="../media/image1858.png"/><Relationship Id="rId372" Type="http://schemas.openxmlformats.org/officeDocument/2006/relationships/customXml" Target="../ink/ink1968.xml"/><Relationship Id="rId428" Type="http://schemas.openxmlformats.org/officeDocument/2006/relationships/customXml" Target="../ink/ink1996.xml"/><Relationship Id="rId232" Type="http://schemas.openxmlformats.org/officeDocument/2006/relationships/customXml" Target="../ink/ink1898.xml"/><Relationship Id="rId274" Type="http://schemas.openxmlformats.org/officeDocument/2006/relationships/customXml" Target="../ink/ink1919.xml"/><Relationship Id="rId27" Type="http://schemas.openxmlformats.org/officeDocument/2006/relationships/image" Target="../media/image1789.png"/><Relationship Id="rId69" Type="http://schemas.openxmlformats.org/officeDocument/2006/relationships/image" Target="../media/image1810.png"/><Relationship Id="rId134" Type="http://schemas.openxmlformats.org/officeDocument/2006/relationships/customXml" Target="../ink/ink1849.xml"/><Relationship Id="rId80" Type="http://schemas.openxmlformats.org/officeDocument/2006/relationships/customXml" Target="../ink/ink1822.xml"/><Relationship Id="rId176" Type="http://schemas.openxmlformats.org/officeDocument/2006/relationships/customXml" Target="../ink/ink1870.xml"/><Relationship Id="rId341" Type="http://schemas.openxmlformats.org/officeDocument/2006/relationships/image" Target="../media/image1946.png"/><Relationship Id="rId383" Type="http://schemas.openxmlformats.org/officeDocument/2006/relationships/image" Target="../media/image1967.png"/><Relationship Id="rId439" Type="http://schemas.openxmlformats.org/officeDocument/2006/relationships/image" Target="../media/image1995.png"/><Relationship Id="rId201" Type="http://schemas.openxmlformats.org/officeDocument/2006/relationships/image" Target="../media/image1876.png"/><Relationship Id="rId243" Type="http://schemas.openxmlformats.org/officeDocument/2006/relationships/image" Target="../media/image1897.png"/><Relationship Id="rId285" Type="http://schemas.openxmlformats.org/officeDocument/2006/relationships/image" Target="../media/image1918.png"/><Relationship Id="rId450" Type="http://schemas.openxmlformats.org/officeDocument/2006/relationships/customXml" Target="../ink/ink2007.xml"/><Relationship Id="rId38" Type="http://schemas.openxmlformats.org/officeDocument/2006/relationships/customXml" Target="../ink/ink1801.xml"/><Relationship Id="rId103" Type="http://schemas.openxmlformats.org/officeDocument/2006/relationships/image" Target="../media/image1827.png"/><Relationship Id="rId310" Type="http://schemas.openxmlformats.org/officeDocument/2006/relationships/customXml" Target="../ink/ink1937.xml"/><Relationship Id="rId91" Type="http://schemas.openxmlformats.org/officeDocument/2006/relationships/image" Target="../media/image1821.png"/><Relationship Id="rId145" Type="http://schemas.openxmlformats.org/officeDocument/2006/relationships/image" Target="../media/image1848.png"/><Relationship Id="rId187" Type="http://schemas.openxmlformats.org/officeDocument/2006/relationships/image" Target="../media/image1869.png"/><Relationship Id="rId352" Type="http://schemas.openxmlformats.org/officeDocument/2006/relationships/customXml" Target="../ink/ink1958.xml"/><Relationship Id="rId394" Type="http://schemas.openxmlformats.org/officeDocument/2006/relationships/customXml" Target="../ink/ink1979.xml"/><Relationship Id="rId408" Type="http://schemas.openxmlformats.org/officeDocument/2006/relationships/customXml" Target="../ink/ink1986.xml"/><Relationship Id="rId212" Type="http://schemas.openxmlformats.org/officeDocument/2006/relationships/customXml" Target="../ink/ink1888.xml"/><Relationship Id="rId254" Type="http://schemas.openxmlformats.org/officeDocument/2006/relationships/customXml" Target="../ink/ink1909.xml"/><Relationship Id="rId49" Type="http://schemas.openxmlformats.org/officeDocument/2006/relationships/image" Target="../media/image1800.png"/><Relationship Id="rId114" Type="http://schemas.openxmlformats.org/officeDocument/2006/relationships/customXml" Target="../ink/ink1839.xml"/><Relationship Id="rId296" Type="http://schemas.openxmlformats.org/officeDocument/2006/relationships/customXml" Target="../ink/ink1930.xml"/><Relationship Id="rId461" Type="http://schemas.openxmlformats.org/officeDocument/2006/relationships/image" Target="../media/image2006.png"/><Relationship Id="rId60" Type="http://schemas.openxmlformats.org/officeDocument/2006/relationships/customXml" Target="../ink/ink1812.xml"/><Relationship Id="rId156" Type="http://schemas.openxmlformats.org/officeDocument/2006/relationships/customXml" Target="../ink/ink1860.xml"/><Relationship Id="rId198" Type="http://schemas.openxmlformats.org/officeDocument/2006/relationships/customXml" Target="../ink/ink1881.xml"/><Relationship Id="rId321" Type="http://schemas.openxmlformats.org/officeDocument/2006/relationships/image" Target="../media/image1936.png"/><Relationship Id="rId363" Type="http://schemas.openxmlformats.org/officeDocument/2006/relationships/image" Target="../media/image1957.png"/><Relationship Id="rId419" Type="http://schemas.openxmlformats.org/officeDocument/2006/relationships/image" Target="../media/image1985.png"/><Relationship Id="rId223" Type="http://schemas.openxmlformats.org/officeDocument/2006/relationships/image" Target="../media/image1887.png"/><Relationship Id="rId430" Type="http://schemas.openxmlformats.org/officeDocument/2006/relationships/customXml" Target="../ink/ink1997.xml"/><Relationship Id="rId18" Type="http://schemas.openxmlformats.org/officeDocument/2006/relationships/customXml" Target="../ink/ink1791.xml"/><Relationship Id="rId265" Type="http://schemas.openxmlformats.org/officeDocument/2006/relationships/image" Target="../media/image1908.png"/><Relationship Id="rId472" Type="http://schemas.openxmlformats.org/officeDocument/2006/relationships/customXml" Target="../ink/ink2018.xml"/><Relationship Id="rId125" Type="http://schemas.openxmlformats.org/officeDocument/2006/relationships/image" Target="../media/image1838.png"/><Relationship Id="rId167" Type="http://schemas.openxmlformats.org/officeDocument/2006/relationships/image" Target="../media/image1859.png"/><Relationship Id="rId332" Type="http://schemas.openxmlformats.org/officeDocument/2006/relationships/customXml" Target="../ink/ink1948.xml"/><Relationship Id="rId374" Type="http://schemas.openxmlformats.org/officeDocument/2006/relationships/customXml" Target="../ink/ink1969.xml"/><Relationship Id="rId71" Type="http://schemas.openxmlformats.org/officeDocument/2006/relationships/image" Target="../media/image1811.png"/><Relationship Id="rId234" Type="http://schemas.openxmlformats.org/officeDocument/2006/relationships/customXml" Target="../ink/ink1899.xml"/><Relationship Id="rId2" Type="http://schemas.openxmlformats.org/officeDocument/2006/relationships/customXml" Target="../ink/ink1783.xml"/><Relationship Id="rId29" Type="http://schemas.openxmlformats.org/officeDocument/2006/relationships/image" Target="../media/image1790.png"/><Relationship Id="rId276" Type="http://schemas.openxmlformats.org/officeDocument/2006/relationships/customXml" Target="../ink/ink1920.xml"/><Relationship Id="rId441" Type="http://schemas.openxmlformats.org/officeDocument/2006/relationships/image" Target="../media/image1996.png"/><Relationship Id="rId40" Type="http://schemas.openxmlformats.org/officeDocument/2006/relationships/customXml" Target="../ink/ink1802.xml"/><Relationship Id="rId136" Type="http://schemas.openxmlformats.org/officeDocument/2006/relationships/customXml" Target="../ink/ink1850.xml"/><Relationship Id="rId178" Type="http://schemas.openxmlformats.org/officeDocument/2006/relationships/customXml" Target="../ink/ink1871.xml"/><Relationship Id="rId301" Type="http://schemas.openxmlformats.org/officeDocument/2006/relationships/image" Target="../media/image1926.png"/><Relationship Id="rId343" Type="http://schemas.openxmlformats.org/officeDocument/2006/relationships/image" Target="../media/image1947.png"/><Relationship Id="rId82" Type="http://schemas.openxmlformats.org/officeDocument/2006/relationships/customXml" Target="../ink/ink1823.xml"/><Relationship Id="rId203" Type="http://schemas.openxmlformats.org/officeDocument/2006/relationships/image" Target="../media/image1877.png"/><Relationship Id="rId385" Type="http://schemas.openxmlformats.org/officeDocument/2006/relationships/image" Target="../media/image1968.png"/><Relationship Id="rId245" Type="http://schemas.openxmlformats.org/officeDocument/2006/relationships/image" Target="../media/image1898.png"/><Relationship Id="rId287" Type="http://schemas.openxmlformats.org/officeDocument/2006/relationships/image" Target="../media/image1919.png"/><Relationship Id="rId410" Type="http://schemas.openxmlformats.org/officeDocument/2006/relationships/customXml" Target="../ink/ink1987.xml"/><Relationship Id="rId452" Type="http://schemas.openxmlformats.org/officeDocument/2006/relationships/customXml" Target="../ink/ink2008.xml"/><Relationship Id="rId30" Type="http://schemas.openxmlformats.org/officeDocument/2006/relationships/customXml" Target="../ink/ink1797.xml"/><Relationship Id="rId105" Type="http://schemas.openxmlformats.org/officeDocument/2006/relationships/image" Target="../media/image1828.png"/><Relationship Id="rId126" Type="http://schemas.openxmlformats.org/officeDocument/2006/relationships/customXml" Target="../ink/ink1845.xml"/><Relationship Id="rId147" Type="http://schemas.openxmlformats.org/officeDocument/2006/relationships/image" Target="../media/image1849.png"/><Relationship Id="rId168" Type="http://schemas.openxmlformats.org/officeDocument/2006/relationships/customXml" Target="../ink/ink1866.xml"/><Relationship Id="rId312" Type="http://schemas.openxmlformats.org/officeDocument/2006/relationships/customXml" Target="../ink/ink1938.xml"/><Relationship Id="rId333" Type="http://schemas.openxmlformats.org/officeDocument/2006/relationships/image" Target="../media/image1942.png"/><Relationship Id="rId354" Type="http://schemas.openxmlformats.org/officeDocument/2006/relationships/customXml" Target="../ink/ink1959.xml"/><Relationship Id="rId51" Type="http://schemas.openxmlformats.org/officeDocument/2006/relationships/image" Target="../media/image1801.png"/><Relationship Id="rId72" Type="http://schemas.openxmlformats.org/officeDocument/2006/relationships/customXml" Target="../ink/ink1818.xml"/><Relationship Id="rId93" Type="http://schemas.openxmlformats.org/officeDocument/2006/relationships/image" Target="../media/image1822.png"/><Relationship Id="rId189" Type="http://schemas.openxmlformats.org/officeDocument/2006/relationships/image" Target="../media/image1870.png"/><Relationship Id="rId375" Type="http://schemas.openxmlformats.org/officeDocument/2006/relationships/image" Target="../media/image1963.png"/><Relationship Id="rId396" Type="http://schemas.openxmlformats.org/officeDocument/2006/relationships/customXml" Target="../ink/ink1980.xml"/><Relationship Id="rId3" Type="http://schemas.openxmlformats.org/officeDocument/2006/relationships/image" Target="../media/image1777.png"/><Relationship Id="rId214" Type="http://schemas.openxmlformats.org/officeDocument/2006/relationships/customXml" Target="../ink/ink1889.xml"/><Relationship Id="rId235" Type="http://schemas.openxmlformats.org/officeDocument/2006/relationships/image" Target="../media/image1893.png"/><Relationship Id="rId256" Type="http://schemas.openxmlformats.org/officeDocument/2006/relationships/customXml" Target="../ink/ink1910.xml"/><Relationship Id="rId277" Type="http://schemas.openxmlformats.org/officeDocument/2006/relationships/image" Target="../media/image1914.png"/><Relationship Id="rId298" Type="http://schemas.openxmlformats.org/officeDocument/2006/relationships/customXml" Target="../ink/ink1931.xml"/><Relationship Id="rId400" Type="http://schemas.openxmlformats.org/officeDocument/2006/relationships/customXml" Target="../ink/ink1982.xml"/><Relationship Id="rId421" Type="http://schemas.openxmlformats.org/officeDocument/2006/relationships/image" Target="../media/image1986.png"/><Relationship Id="rId442" Type="http://schemas.openxmlformats.org/officeDocument/2006/relationships/customXml" Target="../ink/ink2003.xml"/><Relationship Id="rId463" Type="http://schemas.openxmlformats.org/officeDocument/2006/relationships/image" Target="../media/image2007.png"/><Relationship Id="rId116" Type="http://schemas.openxmlformats.org/officeDocument/2006/relationships/customXml" Target="../ink/ink1840.xml"/><Relationship Id="rId137" Type="http://schemas.openxmlformats.org/officeDocument/2006/relationships/image" Target="../media/image1844.png"/><Relationship Id="rId158" Type="http://schemas.openxmlformats.org/officeDocument/2006/relationships/customXml" Target="../ink/ink1861.xml"/><Relationship Id="rId302" Type="http://schemas.openxmlformats.org/officeDocument/2006/relationships/customXml" Target="../ink/ink1933.xml"/><Relationship Id="rId323" Type="http://schemas.openxmlformats.org/officeDocument/2006/relationships/image" Target="../media/image1937.png"/><Relationship Id="rId344" Type="http://schemas.openxmlformats.org/officeDocument/2006/relationships/customXml" Target="../ink/ink1954.xml"/><Relationship Id="rId20" Type="http://schemas.openxmlformats.org/officeDocument/2006/relationships/customXml" Target="../ink/ink1792.xml"/><Relationship Id="rId41" Type="http://schemas.openxmlformats.org/officeDocument/2006/relationships/image" Target="../media/image1796.png"/><Relationship Id="rId62" Type="http://schemas.openxmlformats.org/officeDocument/2006/relationships/customXml" Target="../ink/ink1813.xml"/><Relationship Id="rId83" Type="http://schemas.openxmlformats.org/officeDocument/2006/relationships/image" Target="../media/image1817.png"/><Relationship Id="rId179" Type="http://schemas.openxmlformats.org/officeDocument/2006/relationships/image" Target="../media/image1865.png"/><Relationship Id="rId365" Type="http://schemas.openxmlformats.org/officeDocument/2006/relationships/image" Target="../media/image1958.png"/><Relationship Id="rId386" Type="http://schemas.openxmlformats.org/officeDocument/2006/relationships/customXml" Target="../ink/ink1975.xml"/><Relationship Id="rId190" Type="http://schemas.openxmlformats.org/officeDocument/2006/relationships/customXml" Target="../ink/ink1877.xml"/><Relationship Id="rId204" Type="http://schemas.openxmlformats.org/officeDocument/2006/relationships/customXml" Target="../ink/ink1884.xml"/><Relationship Id="rId225" Type="http://schemas.openxmlformats.org/officeDocument/2006/relationships/image" Target="../media/image1888.png"/><Relationship Id="rId246" Type="http://schemas.openxmlformats.org/officeDocument/2006/relationships/customXml" Target="../ink/ink1905.xml"/><Relationship Id="rId267" Type="http://schemas.openxmlformats.org/officeDocument/2006/relationships/image" Target="../media/image1909.png"/><Relationship Id="rId288" Type="http://schemas.openxmlformats.org/officeDocument/2006/relationships/customXml" Target="../ink/ink1926.xml"/><Relationship Id="rId411" Type="http://schemas.openxmlformats.org/officeDocument/2006/relationships/image" Target="../media/image1981.png"/><Relationship Id="rId432" Type="http://schemas.openxmlformats.org/officeDocument/2006/relationships/customXml" Target="../ink/ink1998.xml"/><Relationship Id="rId453" Type="http://schemas.openxmlformats.org/officeDocument/2006/relationships/image" Target="../media/image2002.png"/><Relationship Id="rId474" Type="http://schemas.openxmlformats.org/officeDocument/2006/relationships/customXml" Target="../ink/ink2019.xml"/><Relationship Id="rId106" Type="http://schemas.openxmlformats.org/officeDocument/2006/relationships/customXml" Target="../ink/ink1835.xml"/><Relationship Id="rId127" Type="http://schemas.openxmlformats.org/officeDocument/2006/relationships/image" Target="../media/image1839.png"/><Relationship Id="rId313" Type="http://schemas.openxmlformats.org/officeDocument/2006/relationships/image" Target="../media/image1932.png"/><Relationship Id="rId10" Type="http://schemas.openxmlformats.org/officeDocument/2006/relationships/customXml" Target="../ink/ink1787.xml"/><Relationship Id="rId31" Type="http://schemas.openxmlformats.org/officeDocument/2006/relationships/image" Target="../media/image1791.png"/><Relationship Id="rId52" Type="http://schemas.openxmlformats.org/officeDocument/2006/relationships/customXml" Target="../ink/ink1808.xml"/><Relationship Id="rId73" Type="http://schemas.openxmlformats.org/officeDocument/2006/relationships/image" Target="../media/image1812.png"/><Relationship Id="rId94" Type="http://schemas.openxmlformats.org/officeDocument/2006/relationships/customXml" Target="../ink/ink1829.xml"/><Relationship Id="rId148" Type="http://schemas.openxmlformats.org/officeDocument/2006/relationships/customXml" Target="../ink/ink1856.xml"/><Relationship Id="rId169" Type="http://schemas.openxmlformats.org/officeDocument/2006/relationships/image" Target="../media/image1860.png"/><Relationship Id="rId334" Type="http://schemas.openxmlformats.org/officeDocument/2006/relationships/customXml" Target="../ink/ink1949.xml"/><Relationship Id="rId355" Type="http://schemas.openxmlformats.org/officeDocument/2006/relationships/image" Target="../media/image1953.png"/><Relationship Id="rId376" Type="http://schemas.openxmlformats.org/officeDocument/2006/relationships/customXml" Target="../ink/ink1970.xml"/><Relationship Id="rId397" Type="http://schemas.openxmlformats.org/officeDocument/2006/relationships/image" Target="../media/image1974.png"/><Relationship Id="rId4" Type="http://schemas.openxmlformats.org/officeDocument/2006/relationships/customXml" Target="../ink/ink1784.xml"/><Relationship Id="rId180" Type="http://schemas.openxmlformats.org/officeDocument/2006/relationships/customXml" Target="../ink/ink1872.xml"/><Relationship Id="rId215" Type="http://schemas.openxmlformats.org/officeDocument/2006/relationships/image" Target="../media/image1883.png"/><Relationship Id="rId236" Type="http://schemas.openxmlformats.org/officeDocument/2006/relationships/customXml" Target="../ink/ink1900.xml"/><Relationship Id="rId257" Type="http://schemas.openxmlformats.org/officeDocument/2006/relationships/image" Target="../media/image1904.png"/><Relationship Id="rId278" Type="http://schemas.openxmlformats.org/officeDocument/2006/relationships/customXml" Target="../ink/ink1921.xml"/><Relationship Id="rId401" Type="http://schemas.openxmlformats.org/officeDocument/2006/relationships/image" Target="../media/image1976.png"/><Relationship Id="rId422" Type="http://schemas.openxmlformats.org/officeDocument/2006/relationships/customXml" Target="../ink/ink1993.xml"/><Relationship Id="rId443" Type="http://schemas.openxmlformats.org/officeDocument/2006/relationships/image" Target="../media/image1997.png"/><Relationship Id="rId464" Type="http://schemas.openxmlformats.org/officeDocument/2006/relationships/customXml" Target="../ink/ink2014.xml"/><Relationship Id="rId303" Type="http://schemas.openxmlformats.org/officeDocument/2006/relationships/image" Target="../media/image1927.png"/><Relationship Id="rId42" Type="http://schemas.openxmlformats.org/officeDocument/2006/relationships/customXml" Target="../ink/ink1803.xml"/><Relationship Id="rId84" Type="http://schemas.openxmlformats.org/officeDocument/2006/relationships/customXml" Target="../ink/ink1824.xml"/><Relationship Id="rId138" Type="http://schemas.openxmlformats.org/officeDocument/2006/relationships/customXml" Target="../ink/ink1851.xml"/><Relationship Id="rId345" Type="http://schemas.openxmlformats.org/officeDocument/2006/relationships/image" Target="../media/image1948.png"/><Relationship Id="rId387" Type="http://schemas.openxmlformats.org/officeDocument/2006/relationships/image" Target="../media/image1969.png"/><Relationship Id="rId191" Type="http://schemas.openxmlformats.org/officeDocument/2006/relationships/image" Target="../media/image1871.png"/><Relationship Id="rId205" Type="http://schemas.openxmlformats.org/officeDocument/2006/relationships/image" Target="../media/image1878.png"/><Relationship Id="rId247" Type="http://schemas.openxmlformats.org/officeDocument/2006/relationships/image" Target="../media/image1899.png"/><Relationship Id="rId412" Type="http://schemas.openxmlformats.org/officeDocument/2006/relationships/customXml" Target="../ink/ink1988.xml"/><Relationship Id="rId107" Type="http://schemas.openxmlformats.org/officeDocument/2006/relationships/image" Target="../media/image1829.png"/><Relationship Id="rId289" Type="http://schemas.openxmlformats.org/officeDocument/2006/relationships/image" Target="../media/image1920.png"/><Relationship Id="rId454" Type="http://schemas.openxmlformats.org/officeDocument/2006/relationships/customXml" Target="../ink/ink2009.xml"/><Relationship Id="rId11" Type="http://schemas.openxmlformats.org/officeDocument/2006/relationships/image" Target="../media/image1781.png"/><Relationship Id="rId53" Type="http://schemas.openxmlformats.org/officeDocument/2006/relationships/image" Target="../media/image1802.png"/><Relationship Id="rId149" Type="http://schemas.openxmlformats.org/officeDocument/2006/relationships/image" Target="../media/image1850.png"/><Relationship Id="rId314" Type="http://schemas.openxmlformats.org/officeDocument/2006/relationships/customXml" Target="../ink/ink1939.xml"/><Relationship Id="rId356" Type="http://schemas.openxmlformats.org/officeDocument/2006/relationships/customXml" Target="../ink/ink1960.xml"/><Relationship Id="rId398" Type="http://schemas.openxmlformats.org/officeDocument/2006/relationships/customXml" Target="../ink/ink1981.xml"/><Relationship Id="rId95" Type="http://schemas.openxmlformats.org/officeDocument/2006/relationships/image" Target="../media/image1823.png"/><Relationship Id="rId160" Type="http://schemas.openxmlformats.org/officeDocument/2006/relationships/customXml" Target="../ink/ink1862.xml"/><Relationship Id="rId216" Type="http://schemas.openxmlformats.org/officeDocument/2006/relationships/customXml" Target="../ink/ink1890.xml"/><Relationship Id="rId423" Type="http://schemas.openxmlformats.org/officeDocument/2006/relationships/image" Target="../media/image1987.png"/><Relationship Id="rId258" Type="http://schemas.openxmlformats.org/officeDocument/2006/relationships/customXml" Target="../ink/ink1911.xml"/><Relationship Id="rId465" Type="http://schemas.openxmlformats.org/officeDocument/2006/relationships/image" Target="../media/image2008.png"/><Relationship Id="rId22" Type="http://schemas.openxmlformats.org/officeDocument/2006/relationships/customXml" Target="../ink/ink1793.xml"/><Relationship Id="rId64" Type="http://schemas.openxmlformats.org/officeDocument/2006/relationships/customXml" Target="../ink/ink1814.xml"/><Relationship Id="rId118" Type="http://schemas.openxmlformats.org/officeDocument/2006/relationships/customXml" Target="../ink/ink1841.xml"/><Relationship Id="rId325" Type="http://schemas.openxmlformats.org/officeDocument/2006/relationships/image" Target="../media/image1938.png"/><Relationship Id="rId367" Type="http://schemas.openxmlformats.org/officeDocument/2006/relationships/image" Target="../media/image1959.png"/><Relationship Id="rId171" Type="http://schemas.openxmlformats.org/officeDocument/2006/relationships/image" Target="../media/image1861.png"/><Relationship Id="rId227" Type="http://schemas.openxmlformats.org/officeDocument/2006/relationships/image" Target="../media/image1889.png"/><Relationship Id="rId269" Type="http://schemas.openxmlformats.org/officeDocument/2006/relationships/image" Target="../media/image1910.png"/><Relationship Id="rId434" Type="http://schemas.openxmlformats.org/officeDocument/2006/relationships/customXml" Target="../ink/ink1999.xml"/><Relationship Id="rId33" Type="http://schemas.openxmlformats.org/officeDocument/2006/relationships/image" Target="../media/image1792.png"/><Relationship Id="rId129" Type="http://schemas.openxmlformats.org/officeDocument/2006/relationships/image" Target="../media/image1840.png"/><Relationship Id="rId280" Type="http://schemas.openxmlformats.org/officeDocument/2006/relationships/customXml" Target="../ink/ink1922.xml"/><Relationship Id="rId336" Type="http://schemas.openxmlformats.org/officeDocument/2006/relationships/customXml" Target="../ink/ink1950.xml"/><Relationship Id="rId75" Type="http://schemas.openxmlformats.org/officeDocument/2006/relationships/image" Target="../media/image1813.png"/><Relationship Id="rId140" Type="http://schemas.openxmlformats.org/officeDocument/2006/relationships/customXml" Target="../ink/ink1852.xml"/><Relationship Id="rId182" Type="http://schemas.openxmlformats.org/officeDocument/2006/relationships/customXml" Target="../ink/ink1873.xml"/><Relationship Id="rId378" Type="http://schemas.openxmlformats.org/officeDocument/2006/relationships/customXml" Target="../ink/ink1971.xml"/><Relationship Id="rId403" Type="http://schemas.openxmlformats.org/officeDocument/2006/relationships/image" Target="../media/image1977.png"/><Relationship Id="rId6" Type="http://schemas.openxmlformats.org/officeDocument/2006/relationships/customXml" Target="../ink/ink1785.xml"/><Relationship Id="rId238" Type="http://schemas.openxmlformats.org/officeDocument/2006/relationships/customXml" Target="../ink/ink1901.xml"/><Relationship Id="rId445" Type="http://schemas.openxmlformats.org/officeDocument/2006/relationships/image" Target="../media/image1998.png"/><Relationship Id="rId291" Type="http://schemas.openxmlformats.org/officeDocument/2006/relationships/image" Target="../media/image1921.png"/><Relationship Id="rId305" Type="http://schemas.openxmlformats.org/officeDocument/2006/relationships/image" Target="../media/image1928.png"/><Relationship Id="rId347" Type="http://schemas.openxmlformats.org/officeDocument/2006/relationships/image" Target="../media/image1949.png"/><Relationship Id="rId44" Type="http://schemas.openxmlformats.org/officeDocument/2006/relationships/customXml" Target="../ink/ink1804.xml"/><Relationship Id="rId86" Type="http://schemas.openxmlformats.org/officeDocument/2006/relationships/customXml" Target="../ink/ink1825.xml"/><Relationship Id="rId151" Type="http://schemas.openxmlformats.org/officeDocument/2006/relationships/image" Target="../media/image1851.png"/><Relationship Id="rId389" Type="http://schemas.openxmlformats.org/officeDocument/2006/relationships/image" Target="../media/image1970.png"/><Relationship Id="rId193" Type="http://schemas.openxmlformats.org/officeDocument/2006/relationships/image" Target="../media/image1872.png"/><Relationship Id="rId207" Type="http://schemas.openxmlformats.org/officeDocument/2006/relationships/image" Target="../media/image1879.png"/><Relationship Id="rId249" Type="http://schemas.openxmlformats.org/officeDocument/2006/relationships/image" Target="../media/image1900.png"/><Relationship Id="rId414" Type="http://schemas.openxmlformats.org/officeDocument/2006/relationships/customXml" Target="../ink/ink1989.xml"/><Relationship Id="rId456" Type="http://schemas.openxmlformats.org/officeDocument/2006/relationships/customXml" Target="../ink/ink2010.xml"/><Relationship Id="rId13" Type="http://schemas.openxmlformats.org/officeDocument/2006/relationships/image" Target="../media/image1782.png"/><Relationship Id="rId109" Type="http://schemas.openxmlformats.org/officeDocument/2006/relationships/image" Target="../media/image1830.png"/><Relationship Id="rId260" Type="http://schemas.openxmlformats.org/officeDocument/2006/relationships/customXml" Target="../ink/ink1912.xml"/><Relationship Id="rId316" Type="http://schemas.openxmlformats.org/officeDocument/2006/relationships/customXml" Target="../ink/ink1940.xml"/><Relationship Id="rId55" Type="http://schemas.openxmlformats.org/officeDocument/2006/relationships/image" Target="../media/image1803.png"/><Relationship Id="rId97" Type="http://schemas.openxmlformats.org/officeDocument/2006/relationships/image" Target="../media/image1824.png"/><Relationship Id="rId120" Type="http://schemas.openxmlformats.org/officeDocument/2006/relationships/customXml" Target="../ink/ink1842.xml"/><Relationship Id="rId358" Type="http://schemas.openxmlformats.org/officeDocument/2006/relationships/customXml" Target="../ink/ink1961.xml"/><Relationship Id="rId162" Type="http://schemas.openxmlformats.org/officeDocument/2006/relationships/customXml" Target="../ink/ink1863.xml"/><Relationship Id="rId218" Type="http://schemas.openxmlformats.org/officeDocument/2006/relationships/customXml" Target="../ink/ink1891.xml"/><Relationship Id="rId425" Type="http://schemas.openxmlformats.org/officeDocument/2006/relationships/image" Target="../media/image1988.png"/><Relationship Id="rId467" Type="http://schemas.openxmlformats.org/officeDocument/2006/relationships/image" Target="../media/image2009.png"/><Relationship Id="rId271" Type="http://schemas.openxmlformats.org/officeDocument/2006/relationships/image" Target="../media/image1911.png"/><Relationship Id="rId24" Type="http://schemas.openxmlformats.org/officeDocument/2006/relationships/customXml" Target="../ink/ink1794.xml"/><Relationship Id="rId66" Type="http://schemas.openxmlformats.org/officeDocument/2006/relationships/customXml" Target="../ink/ink1815.xml"/><Relationship Id="rId131" Type="http://schemas.openxmlformats.org/officeDocument/2006/relationships/image" Target="../media/image1841.png"/><Relationship Id="rId327" Type="http://schemas.openxmlformats.org/officeDocument/2006/relationships/image" Target="../media/image1939.png"/><Relationship Id="rId369" Type="http://schemas.openxmlformats.org/officeDocument/2006/relationships/image" Target="../media/image1960.png"/><Relationship Id="rId173" Type="http://schemas.openxmlformats.org/officeDocument/2006/relationships/image" Target="../media/image1862.png"/><Relationship Id="rId229" Type="http://schemas.openxmlformats.org/officeDocument/2006/relationships/image" Target="../media/image1890.png"/><Relationship Id="rId380" Type="http://schemas.openxmlformats.org/officeDocument/2006/relationships/customXml" Target="../ink/ink1972.xml"/><Relationship Id="rId436" Type="http://schemas.openxmlformats.org/officeDocument/2006/relationships/customXml" Target="../ink/ink2000.xml"/><Relationship Id="rId240" Type="http://schemas.openxmlformats.org/officeDocument/2006/relationships/customXml" Target="../ink/ink1902.xml"/><Relationship Id="rId35" Type="http://schemas.openxmlformats.org/officeDocument/2006/relationships/image" Target="../media/image1793.png"/><Relationship Id="rId77" Type="http://schemas.openxmlformats.org/officeDocument/2006/relationships/image" Target="../media/image1814.png"/><Relationship Id="rId100" Type="http://schemas.openxmlformats.org/officeDocument/2006/relationships/customXml" Target="../ink/ink1832.xml"/><Relationship Id="rId282" Type="http://schemas.openxmlformats.org/officeDocument/2006/relationships/customXml" Target="../ink/ink1923.xml"/><Relationship Id="rId338" Type="http://schemas.openxmlformats.org/officeDocument/2006/relationships/customXml" Target="../ink/ink1951.xml"/><Relationship Id="rId8" Type="http://schemas.openxmlformats.org/officeDocument/2006/relationships/customXml" Target="../ink/ink1786.xml"/><Relationship Id="rId142" Type="http://schemas.openxmlformats.org/officeDocument/2006/relationships/customXml" Target="../ink/ink1853.xml"/><Relationship Id="rId184" Type="http://schemas.openxmlformats.org/officeDocument/2006/relationships/customXml" Target="../ink/ink1874.xml"/><Relationship Id="rId391" Type="http://schemas.openxmlformats.org/officeDocument/2006/relationships/image" Target="../media/image1971.png"/><Relationship Id="rId405" Type="http://schemas.openxmlformats.org/officeDocument/2006/relationships/image" Target="../media/image1978.png"/><Relationship Id="rId447" Type="http://schemas.openxmlformats.org/officeDocument/2006/relationships/image" Target="../media/image1999.png"/><Relationship Id="rId251" Type="http://schemas.openxmlformats.org/officeDocument/2006/relationships/image" Target="../media/image1901.png"/><Relationship Id="rId46" Type="http://schemas.openxmlformats.org/officeDocument/2006/relationships/customXml" Target="../ink/ink1805.xml"/><Relationship Id="rId293" Type="http://schemas.openxmlformats.org/officeDocument/2006/relationships/image" Target="../media/image1922.png"/><Relationship Id="rId307" Type="http://schemas.openxmlformats.org/officeDocument/2006/relationships/image" Target="../media/image1929.png"/><Relationship Id="rId349" Type="http://schemas.openxmlformats.org/officeDocument/2006/relationships/image" Target="../media/image1950.png"/><Relationship Id="rId88" Type="http://schemas.openxmlformats.org/officeDocument/2006/relationships/customXml" Target="../ink/ink1826.xml"/><Relationship Id="rId111" Type="http://schemas.openxmlformats.org/officeDocument/2006/relationships/image" Target="../media/image1831.png"/><Relationship Id="rId153" Type="http://schemas.openxmlformats.org/officeDocument/2006/relationships/image" Target="../media/image1852.png"/><Relationship Id="rId195" Type="http://schemas.openxmlformats.org/officeDocument/2006/relationships/image" Target="../media/image1873.png"/><Relationship Id="rId209" Type="http://schemas.openxmlformats.org/officeDocument/2006/relationships/image" Target="../media/image1880.png"/><Relationship Id="rId360" Type="http://schemas.openxmlformats.org/officeDocument/2006/relationships/customXml" Target="../ink/ink1962.xml"/><Relationship Id="rId416" Type="http://schemas.openxmlformats.org/officeDocument/2006/relationships/customXml" Target="../ink/ink1990.xml"/><Relationship Id="rId220" Type="http://schemas.openxmlformats.org/officeDocument/2006/relationships/customXml" Target="../ink/ink1892.xml"/><Relationship Id="rId458" Type="http://schemas.openxmlformats.org/officeDocument/2006/relationships/customXml" Target="../ink/ink2011.xml"/><Relationship Id="rId15" Type="http://schemas.openxmlformats.org/officeDocument/2006/relationships/image" Target="../media/image1783.png"/><Relationship Id="rId57" Type="http://schemas.openxmlformats.org/officeDocument/2006/relationships/image" Target="../media/image1804.png"/><Relationship Id="rId262" Type="http://schemas.openxmlformats.org/officeDocument/2006/relationships/customXml" Target="../ink/ink1913.xml"/><Relationship Id="rId318" Type="http://schemas.openxmlformats.org/officeDocument/2006/relationships/customXml" Target="../ink/ink1941.xml"/><Relationship Id="rId99" Type="http://schemas.openxmlformats.org/officeDocument/2006/relationships/image" Target="../media/image1825.png"/><Relationship Id="rId122" Type="http://schemas.openxmlformats.org/officeDocument/2006/relationships/customXml" Target="../ink/ink1843.xml"/><Relationship Id="rId164" Type="http://schemas.openxmlformats.org/officeDocument/2006/relationships/customXml" Target="../ink/ink1864.xml"/><Relationship Id="rId371" Type="http://schemas.openxmlformats.org/officeDocument/2006/relationships/image" Target="../media/image1961.png"/><Relationship Id="rId427" Type="http://schemas.openxmlformats.org/officeDocument/2006/relationships/image" Target="../media/image1989.png"/><Relationship Id="rId469" Type="http://schemas.openxmlformats.org/officeDocument/2006/relationships/image" Target="../media/image2010.png"/><Relationship Id="rId26" Type="http://schemas.openxmlformats.org/officeDocument/2006/relationships/customXml" Target="../ink/ink1795.xml"/><Relationship Id="rId231" Type="http://schemas.openxmlformats.org/officeDocument/2006/relationships/image" Target="../media/image1891.png"/><Relationship Id="rId273" Type="http://schemas.openxmlformats.org/officeDocument/2006/relationships/image" Target="../media/image1912.png"/><Relationship Id="rId329" Type="http://schemas.openxmlformats.org/officeDocument/2006/relationships/image" Target="../media/image1940.png"/><Relationship Id="rId68" Type="http://schemas.openxmlformats.org/officeDocument/2006/relationships/customXml" Target="../ink/ink1816.xml"/><Relationship Id="rId133" Type="http://schemas.openxmlformats.org/officeDocument/2006/relationships/image" Target="../media/image1842.png"/><Relationship Id="rId175" Type="http://schemas.openxmlformats.org/officeDocument/2006/relationships/image" Target="../media/image1863.png"/><Relationship Id="rId340" Type="http://schemas.openxmlformats.org/officeDocument/2006/relationships/customXml" Target="../ink/ink1952.xml"/><Relationship Id="rId200" Type="http://schemas.openxmlformats.org/officeDocument/2006/relationships/customXml" Target="../ink/ink1882.xml"/><Relationship Id="rId382" Type="http://schemas.openxmlformats.org/officeDocument/2006/relationships/customXml" Target="../ink/ink1973.xml"/><Relationship Id="rId438" Type="http://schemas.openxmlformats.org/officeDocument/2006/relationships/customXml" Target="../ink/ink2001.xml"/><Relationship Id="rId242" Type="http://schemas.openxmlformats.org/officeDocument/2006/relationships/customXml" Target="../ink/ink1903.xml"/><Relationship Id="rId284" Type="http://schemas.openxmlformats.org/officeDocument/2006/relationships/customXml" Target="../ink/ink1924.xml"/><Relationship Id="rId37" Type="http://schemas.openxmlformats.org/officeDocument/2006/relationships/image" Target="../media/image1794.png"/><Relationship Id="rId79" Type="http://schemas.openxmlformats.org/officeDocument/2006/relationships/image" Target="../media/image1815.png"/><Relationship Id="rId102" Type="http://schemas.openxmlformats.org/officeDocument/2006/relationships/customXml" Target="../ink/ink1833.xml"/><Relationship Id="rId144" Type="http://schemas.openxmlformats.org/officeDocument/2006/relationships/customXml" Target="../ink/ink1854.xml"/><Relationship Id="rId90" Type="http://schemas.openxmlformats.org/officeDocument/2006/relationships/customXml" Target="../ink/ink1827.xml"/><Relationship Id="rId186" Type="http://schemas.openxmlformats.org/officeDocument/2006/relationships/customXml" Target="../ink/ink1875.xml"/><Relationship Id="rId351" Type="http://schemas.openxmlformats.org/officeDocument/2006/relationships/image" Target="../media/image1951.png"/><Relationship Id="rId393" Type="http://schemas.openxmlformats.org/officeDocument/2006/relationships/image" Target="../media/image1972.png"/><Relationship Id="rId407" Type="http://schemas.openxmlformats.org/officeDocument/2006/relationships/image" Target="../media/image1979.png"/><Relationship Id="rId449" Type="http://schemas.openxmlformats.org/officeDocument/2006/relationships/image" Target="../media/image2000.png"/><Relationship Id="rId211" Type="http://schemas.openxmlformats.org/officeDocument/2006/relationships/image" Target="../media/image1881.png"/><Relationship Id="rId253" Type="http://schemas.openxmlformats.org/officeDocument/2006/relationships/image" Target="../media/image1902.png"/><Relationship Id="rId295" Type="http://schemas.openxmlformats.org/officeDocument/2006/relationships/image" Target="../media/image1923.png"/><Relationship Id="rId309" Type="http://schemas.openxmlformats.org/officeDocument/2006/relationships/image" Target="../media/image1930.png"/><Relationship Id="rId460" Type="http://schemas.openxmlformats.org/officeDocument/2006/relationships/customXml" Target="../ink/ink2012.xml"/><Relationship Id="rId48" Type="http://schemas.openxmlformats.org/officeDocument/2006/relationships/customXml" Target="../ink/ink1806.xml"/><Relationship Id="rId113" Type="http://schemas.openxmlformats.org/officeDocument/2006/relationships/image" Target="../media/image1832.png"/><Relationship Id="rId320" Type="http://schemas.openxmlformats.org/officeDocument/2006/relationships/customXml" Target="../ink/ink1942.xml"/><Relationship Id="rId155" Type="http://schemas.openxmlformats.org/officeDocument/2006/relationships/image" Target="../media/image1853.png"/><Relationship Id="rId197" Type="http://schemas.openxmlformats.org/officeDocument/2006/relationships/image" Target="../media/image1874.png"/><Relationship Id="rId362" Type="http://schemas.openxmlformats.org/officeDocument/2006/relationships/customXml" Target="../ink/ink1963.xml"/><Relationship Id="rId418" Type="http://schemas.openxmlformats.org/officeDocument/2006/relationships/customXml" Target="../ink/ink1991.xml"/><Relationship Id="rId222" Type="http://schemas.openxmlformats.org/officeDocument/2006/relationships/customXml" Target="../ink/ink1893.xml"/><Relationship Id="rId264" Type="http://schemas.openxmlformats.org/officeDocument/2006/relationships/customXml" Target="../ink/ink1914.xml"/><Relationship Id="rId471" Type="http://schemas.openxmlformats.org/officeDocument/2006/relationships/image" Target="../media/image2011.png"/><Relationship Id="rId17" Type="http://schemas.openxmlformats.org/officeDocument/2006/relationships/image" Target="../media/image1784.png"/><Relationship Id="rId59" Type="http://schemas.openxmlformats.org/officeDocument/2006/relationships/image" Target="../media/image1805.png"/><Relationship Id="rId124" Type="http://schemas.openxmlformats.org/officeDocument/2006/relationships/customXml" Target="../ink/ink1844.xml"/><Relationship Id="rId70" Type="http://schemas.openxmlformats.org/officeDocument/2006/relationships/customXml" Target="../ink/ink1817.xml"/><Relationship Id="rId166" Type="http://schemas.openxmlformats.org/officeDocument/2006/relationships/customXml" Target="../ink/ink1865.xml"/><Relationship Id="rId331" Type="http://schemas.openxmlformats.org/officeDocument/2006/relationships/image" Target="../media/image1941.png"/><Relationship Id="rId373" Type="http://schemas.openxmlformats.org/officeDocument/2006/relationships/image" Target="../media/image1962.png"/><Relationship Id="rId429" Type="http://schemas.openxmlformats.org/officeDocument/2006/relationships/image" Target="../media/image1990.png"/><Relationship Id="rId1" Type="http://schemas.openxmlformats.org/officeDocument/2006/relationships/slideLayout" Target="../slideLayouts/slideLayout6.xml"/><Relationship Id="rId233" Type="http://schemas.openxmlformats.org/officeDocument/2006/relationships/image" Target="../media/image1892.png"/><Relationship Id="rId440" Type="http://schemas.openxmlformats.org/officeDocument/2006/relationships/customXml" Target="../ink/ink2002.xml"/><Relationship Id="rId28" Type="http://schemas.openxmlformats.org/officeDocument/2006/relationships/customXml" Target="../ink/ink1796.xml"/><Relationship Id="rId275" Type="http://schemas.openxmlformats.org/officeDocument/2006/relationships/image" Target="../media/image1913.png"/><Relationship Id="rId300" Type="http://schemas.openxmlformats.org/officeDocument/2006/relationships/customXml" Target="../ink/ink1932.xml"/><Relationship Id="rId81" Type="http://schemas.openxmlformats.org/officeDocument/2006/relationships/image" Target="../media/image1816.png"/><Relationship Id="rId135" Type="http://schemas.openxmlformats.org/officeDocument/2006/relationships/image" Target="../media/image1843.png"/><Relationship Id="rId177" Type="http://schemas.openxmlformats.org/officeDocument/2006/relationships/image" Target="../media/image1864.png"/><Relationship Id="rId342" Type="http://schemas.openxmlformats.org/officeDocument/2006/relationships/customXml" Target="../ink/ink1953.xml"/><Relationship Id="rId384" Type="http://schemas.openxmlformats.org/officeDocument/2006/relationships/customXml" Target="../ink/ink1974.xml"/><Relationship Id="rId202" Type="http://schemas.openxmlformats.org/officeDocument/2006/relationships/customXml" Target="../ink/ink1883.xml"/><Relationship Id="rId244" Type="http://schemas.openxmlformats.org/officeDocument/2006/relationships/customXml" Target="../ink/ink1904.xml"/><Relationship Id="rId39" Type="http://schemas.openxmlformats.org/officeDocument/2006/relationships/image" Target="../media/image1795.png"/><Relationship Id="rId286" Type="http://schemas.openxmlformats.org/officeDocument/2006/relationships/customXml" Target="../ink/ink1925.xml"/><Relationship Id="rId451" Type="http://schemas.openxmlformats.org/officeDocument/2006/relationships/image" Target="../media/image2001.png"/><Relationship Id="rId50" Type="http://schemas.openxmlformats.org/officeDocument/2006/relationships/customXml" Target="../ink/ink1807.xml"/><Relationship Id="rId104" Type="http://schemas.openxmlformats.org/officeDocument/2006/relationships/customXml" Target="../ink/ink1834.xml"/><Relationship Id="rId146" Type="http://schemas.openxmlformats.org/officeDocument/2006/relationships/customXml" Target="../ink/ink1855.xml"/><Relationship Id="rId188" Type="http://schemas.openxmlformats.org/officeDocument/2006/relationships/customXml" Target="../ink/ink1876.xml"/><Relationship Id="rId311" Type="http://schemas.openxmlformats.org/officeDocument/2006/relationships/image" Target="../media/image1931.png"/><Relationship Id="rId353" Type="http://schemas.openxmlformats.org/officeDocument/2006/relationships/image" Target="../media/image1952.png"/><Relationship Id="rId395" Type="http://schemas.openxmlformats.org/officeDocument/2006/relationships/image" Target="../media/image1973.png"/><Relationship Id="rId409" Type="http://schemas.openxmlformats.org/officeDocument/2006/relationships/image" Target="../media/image1980.png"/><Relationship Id="rId92" Type="http://schemas.openxmlformats.org/officeDocument/2006/relationships/customXml" Target="../ink/ink1828.xml"/><Relationship Id="rId213" Type="http://schemas.openxmlformats.org/officeDocument/2006/relationships/image" Target="../media/image1882.png"/><Relationship Id="rId420" Type="http://schemas.openxmlformats.org/officeDocument/2006/relationships/customXml" Target="../ink/ink1992.xml"/><Relationship Id="rId255" Type="http://schemas.openxmlformats.org/officeDocument/2006/relationships/image" Target="../media/image1903.png"/><Relationship Id="rId297" Type="http://schemas.openxmlformats.org/officeDocument/2006/relationships/image" Target="../media/image1924.png"/><Relationship Id="rId462" Type="http://schemas.openxmlformats.org/officeDocument/2006/relationships/customXml" Target="../ink/ink2013.xml"/><Relationship Id="rId115" Type="http://schemas.openxmlformats.org/officeDocument/2006/relationships/image" Target="../media/image1833.png"/><Relationship Id="rId157" Type="http://schemas.openxmlformats.org/officeDocument/2006/relationships/image" Target="../media/image1854.png"/><Relationship Id="rId322" Type="http://schemas.openxmlformats.org/officeDocument/2006/relationships/customXml" Target="../ink/ink1943.xml"/><Relationship Id="rId364" Type="http://schemas.openxmlformats.org/officeDocument/2006/relationships/customXml" Target="../ink/ink1964.xml"/><Relationship Id="rId61" Type="http://schemas.openxmlformats.org/officeDocument/2006/relationships/image" Target="../media/image1806.png"/><Relationship Id="rId199" Type="http://schemas.openxmlformats.org/officeDocument/2006/relationships/image" Target="../media/image1875.png"/><Relationship Id="rId19" Type="http://schemas.openxmlformats.org/officeDocument/2006/relationships/image" Target="../media/image1785.png"/><Relationship Id="rId224" Type="http://schemas.openxmlformats.org/officeDocument/2006/relationships/customXml" Target="../ink/ink1894.xml"/><Relationship Id="rId266" Type="http://schemas.openxmlformats.org/officeDocument/2006/relationships/customXml" Target="../ink/ink1915.xml"/><Relationship Id="rId431" Type="http://schemas.openxmlformats.org/officeDocument/2006/relationships/image" Target="../media/image1991.png"/><Relationship Id="rId473" Type="http://schemas.openxmlformats.org/officeDocument/2006/relationships/image" Target="../media/image2012.png"/></Relationships>
</file>

<file path=ppt/slides/_rels/slide47.xml.rels><?xml version="1.0" encoding="UTF-8" standalone="yes"?>
<Relationships xmlns="http://schemas.openxmlformats.org/package/2006/relationships"><Relationship Id="rId117" Type="http://schemas.openxmlformats.org/officeDocument/2006/relationships/image" Target="../media/image2071.png"/><Relationship Id="rId21" Type="http://schemas.openxmlformats.org/officeDocument/2006/relationships/image" Target="../media/image2023.png"/><Relationship Id="rId63" Type="http://schemas.openxmlformats.org/officeDocument/2006/relationships/image" Target="../media/image2044.png"/><Relationship Id="rId159" Type="http://schemas.openxmlformats.org/officeDocument/2006/relationships/image" Target="../media/image2092.png"/><Relationship Id="rId170" Type="http://schemas.openxmlformats.org/officeDocument/2006/relationships/customXml" Target="../ink/ink2104.xml"/><Relationship Id="rId191" Type="http://schemas.openxmlformats.org/officeDocument/2006/relationships/image" Target="../media/image2108.png"/><Relationship Id="rId205" Type="http://schemas.openxmlformats.org/officeDocument/2006/relationships/image" Target="../media/image2115.png"/><Relationship Id="rId226" Type="http://schemas.openxmlformats.org/officeDocument/2006/relationships/customXml" Target="../ink/ink2132.xml"/><Relationship Id="rId247" Type="http://schemas.openxmlformats.org/officeDocument/2006/relationships/customXml" Target="../ink/ink2143.xml"/><Relationship Id="rId107" Type="http://schemas.openxmlformats.org/officeDocument/2006/relationships/image" Target="../media/image2066.png"/><Relationship Id="rId11" Type="http://schemas.openxmlformats.org/officeDocument/2006/relationships/image" Target="../media/image2018.png"/><Relationship Id="rId32" Type="http://schemas.openxmlformats.org/officeDocument/2006/relationships/customXml" Target="../ink/ink2035.xml"/><Relationship Id="rId53" Type="http://schemas.openxmlformats.org/officeDocument/2006/relationships/image" Target="../media/image2039.png"/><Relationship Id="rId74" Type="http://schemas.openxmlformats.org/officeDocument/2006/relationships/customXml" Target="../ink/ink2056.xml"/><Relationship Id="rId128" Type="http://schemas.openxmlformats.org/officeDocument/2006/relationships/customXml" Target="../ink/ink2083.xml"/><Relationship Id="rId149" Type="http://schemas.openxmlformats.org/officeDocument/2006/relationships/image" Target="../media/image2087.png"/><Relationship Id="rId5" Type="http://schemas.openxmlformats.org/officeDocument/2006/relationships/image" Target="../media/image2015.png"/><Relationship Id="rId95" Type="http://schemas.openxmlformats.org/officeDocument/2006/relationships/image" Target="../media/image2060.png"/><Relationship Id="rId160" Type="http://schemas.openxmlformats.org/officeDocument/2006/relationships/customXml" Target="../ink/ink2099.xml"/><Relationship Id="rId181" Type="http://schemas.openxmlformats.org/officeDocument/2006/relationships/image" Target="../media/image2103.png"/><Relationship Id="rId216" Type="http://schemas.openxmlformats.org/officeDocument/2006/relationships/customXml" Target="../ink/ink2127.xml"/><Relationship Id="rId237" Type="http://schemas.openxmlformats.org/officeDocument/2006/relationships/image" Target="../media/image1948.png"/><Relationship Id="rId258" Type="http://schemas.openxmlformats.org/officeDocument/2006/relationships/image" Target="../media/image2140.png"/><Relationship Id="rId22" Type="http://schemas.openxmlformats.org/officeDocument/2006/relationships/customXml" Target="../ink/ink2030.xml"/><Relationship Id="rId43" Type="http://schemas.openxmlformats.org/officeDocument/2006/relationships/image" Target="../media/image2034.png"/><Relationship Id="rId64" Type="http://schemas.openxmlformats.org/officeDocument/2006/relationships/customXml" Target="../ink/ink2051.xml"/><Relationship Id="rId118" Type="http://schemas.openxmlformats.org/officeDocument/2006/relationships/customXml" Target="../ink/ink2078.xml"/><Relationship Id="rId139" Type="http://schemas.openxmlformats.org/officeDocument/2006/relationships/image" Target="../media/image2082.png"/><Relationship Id="rId85" Type="http://schemas.openxmlformats.org/officeDocument/2006/relationships/image" Target="../media/image2055.png"/><Relationship Id="rId150" Type="http://schemas.openxmlformats.org/officeDocument/2006/relationships/customXml" Target="../ink/ink2094.xml"/><Relationship Id="rId171" Type="http://schemas.openxmlformats.org/officeDocument/2006/relationships/image" Target="../media/image2098.png"/><Relationship Id="rId192" Type="http://schemas.openxmlformats.org/officeDocument/2006/relationships/customXml" Target="../ink/ink2115.xml"/><Relationship Id="rId206" Type="http://schemas.openxmlformats.org/officeDocument/2006/relationships/customXml" Target="../ink/ink2122.xml"/><Relationship Id="rId227" Type="http://schemas.openxmlformats.org/officeDocument/2006/relationships/image" Target="../media/image2126.png"/><Relationship Id="rId248" Type="http://schemas.openxmlformats.org/officeDocument/2006/relationships/image" Target="../media/image2135.png"/><Relationship Id="rId12" Type="http://schemas.openxmlformats.org/officeDocument/2006/relationships/customXml" Target="../ink/ink2025.xml"/><Relationship Id="rId33" Type="http://schemas.openxmlformats.org/officeDocument/2006/relationships/image" Target="../media/image2029.png"/><Relationship Id="rId108" Type="http://schemas.openxmlformats.org/officeDocument/2006/relationships/customXml" Target="../ink/ink2073.xml"/><Relationship Id="rId129" Type="http://schemas.openxmlformats.org/officeDocument/2006/relationships/image" Target="../media/image2077.png"/><Relationship Id="rId54" Type="http://schemas.openxmlformats.org/officeDocument/2006/relationships/customXml" Target="../ink/ink2046.xml"/><Relationship Id="rId75" Type="http://schemas.openxmlformats.org/officeDocument/2006/relationships/image" Target="../media/image2050.png"/><Relationship Id="rId96" Type="http://schemas.openxmlformats.org/officeDocument/2006/relationships/customXml" Target="../ink/ink2067.xml"/><Relationship Id="rId140" Type="http://schemas.openxmlformats.org/officeDocument/2006/relationships/customXml" Target="../ink/ink2089.xml"/><Relationship Id="rId161" Type="http://schemas.openxmlformats.org/officeDocument/2006/relationships/image" Target="../media/image2093.png"/><Relationship Id="rId182" Type="http://schemas.openxmlformats.org/officeDocument/2006/relationships/customXml" Target="../ink/ink2110.xml"/><Relationship Id="rId217" Type="http://schemas.openxmlformats.org/officeDocument/2006/relationships/image" Target="../media/image2121.png"/><Relationship Id="rId6" Type="http://schemas.openxmlformats.org/officeDocument/2006/relationships/customXml" Target="../ink/ink2022.xml"/><Relationship Id="rId238" Type="http://schemas.openxmlformats.org/officeDocument/2006/relationships/customXml" Target="../ink/ink2138.xml"/><Relationship Id="rId259" Type="http://schemas.openxmlformats.org/officeDocument/2006/relationships/customXml" Target="../ink/ink2149.xml"/><Relationship Id="rId23" Type="http://schemas.openxmlformats.org/officeDocument/2006/relationships/image" Target="../media/image2024.png"/><Relationship Id="rId119" Type="http://schemas.openxmlformats.org/officeDocument/2006/relationships/image" Target="../media/image2072.png"/><Relationship Id="rId44" Type="http://schemas.openxmlformats.org/officeDocument/2006/relationships/customXml" Target="../ink/ink2041.xml"/><Relationship Id="rId65" Type="http://schemas.openxmlformats.org/officeDocument/2006/relationships/image" Target="../media/image2045.png"/><Relationship Id="rId86" Type="http://schemas.openxmlformats.org/officeDocument/2006/relationships/customXml" Target="../ink/ink2062.xml"/><Relationship Id="rId130" Type="http://schemas.openxmlformats.org/officeDocument/2006/relationships/customXml" Target="../ink/ink2084.xml"/><Relationship Id="rId151" Type="http://schemas.openxmlformats.org/officeDocument/2006/relationships/image" Target="../media/image2088.png"/><Relationship Id="rId172" Type="http://schemas.openxmlformats.org/officeDocument/2006/relationships/customXml" Target="../ink/ink2105.xml"/><Relationship Id="rId193" Type="http://schemas.openxmlformats.org/officeDocument/2006/relationships/image" Target="../media/image2109.png"/><Relationship Id="rId207" Type="http://schemas.openxmlformats.org/officeDocument/2006/relationships/image" Target="../media/image2116.png"/><Relationship Id="rId228" Type="http://schemas.openxmlformats.org/officeDocument/2006/relationships/customXml" Target="../ink/ink2133.xml"/><Relationship Id="rId249" Type="http://schemas.openxmlformats.org/officeDocument/2006/relationships/customXml" Target="../ink/ink2144.xml"/><Relationship Id="rId13" Type="http://schemas.openxmlformats.org/officeDocument/2006/relationships/image" Target="../media/image2019.png"/><Relationship Id="rId109" Type="http://schemas.openxmlformats.org/officeDocument/2006/relationships/image" Target="../media/image2067.png"/><Relationship Id="rId260" Type="http://schemas.openxmlformats.org/officeDocument/2006/relationships/image" Target="../media/image2141.png"/><Relationship Id="rId34" Type="http://schemas.openxmlformats.org/officeDocument/2006/relationships/customXml" Target="../ink/ink2036.xml"/><Relationship Id="rId55" Type="http://schemas.openxmlformats.org/officeDocument/2006/relationships/image" Target="../media/image2040.png"/><Relationship Id="rId76" Type="http://schemas.openxmlformats.org/officeDocument/2006/relationships/customXml" Target="../ink/ink2057.xml"/><Relationship Id="rId97" Type="http://schemas.openxmlformats.org/officeDocument/2006/relationships/image" Target="../media/image2061.png"/><Relationship Id="rId120" Type="http://schemas.openxmlformats.org/officeDocument/2006/relationships/customXml" Target="../ink/ink2079.xml"/><Relationship Id="rId141" Type="http://schemas.openxmlformats.org/officeDocument/2006/relationships/image" Target="../media/image2083.png"/><Relationship Id="rId7" Type="http://schemas.openxmlformats.org/officeDocument/2006/relationships/image" Target="../media/image2016.png"/><Relationship Id="rId162" Type="http://schemas.openxmlformats.org/officeDocument/2006/relationships/customXml" Target="../ink/ink2100.xml"/><Relationship Id="rId183" Type="http://schemas.openxmlformats.org/officeDocument/2006/relationships/image" Target="../media/image2104.png"/><Relationship Id="rId218" Type="http://schemas.openxmlformats.org/officeDocument/2006/relationships/customXml" Target="../ink/ink2128.xml"/><Relationship Id="rId239" Type="http://schemas.openxmlformats.org/officeDocument/2006/relationships/image" Target="../media/image2131.png"/><Relationship Id="rId250" Type="http://schemas.openxmlformats.org/officeDocument/2006/relationships/image" Target="../media/image2136.png"/><Relationship Id="rId24" Type="http://schemas.openxmlformats.org/officeDocument/2006/relationships/customXml" Target="../ink/ink2031.xml"/><Relationship Id="rId45" Type="http://schemas.openxmlformats.org/officeDocument/2006/relationships/image" Target="../media/image2035.png"/><Relationship Id="rId66" Type="http://schemas.openxmlformats.org/officeDocument/2006/relationships/customXml" Target="../ink/ink2052.xml"/><Relationship Id="rId87" Type="http://schemas.openxmlformats.org/officeDocument/2006/relationships/image" Target="../media/image2056.png"/><Relationship Id="rId110" Type="http://schemas.openxmlformats.org/officeDocument/2006/relationships/customXml" Target="../ink/ink2074.xml"/><Relationship Id="rId131" Type="http://schemas.openxmlformats.org/officeDocument/2006/relationships/image" Target="../media/image2078.png"/><Relationship Id="rId152" Type="http://schemas.openxmlformats.org/officeDocument/2006/relationships/customXml" Target="../ink/ink2095.xml"/><Relationship Id="rId173" Type="http://schemas.openxmlformats.org/officeDocument/2006/relationships/image" Target="../media/image2099.png"/><Relationship Id="rId194" Type="http://schemas.openxmlformats.org/officeDocument/2006/relationships/customXml" Target="../ink/ink2116.xml"/><Relationship Id="rId208" Type="http://schemas.openxmlformats.org/officeDocument/2006/relationships/customXml" Target="../ink/ink2123.xml"/><Relationship Id="rId229" Type="http://schemas.openxmlformats.org/officeDocument/2006/relationships/image" Target="../media/image2127.png"/><Relationship Id="rId240" Type="http://schemas.openxmlformats.org/officeDocument/2006/relationships/customXml" Target="../ink/ink2139.xml"/><Relationship Id="rId261" Type="http://schemas.openxmlformats.org/officeDocument/2006/relationships/customXml" Target="../ink/ink2150.xml"/><Relationship Id="rId14" Type="http://schemas.openxmlformats.org/officeDocument/2006/relationships/customXml" Target="../ink/ink2026.xml"/><Relationship Id="rId35" Type="http://schemas.openxmlformats.org/officeDocument/2006/relationships/image" Target="../media/image2030.png"/><Relationship Id="rId56" Type="http://schemas.openxmlformats.org/officeDocument/2006/relationships/customXml" Target="../ink/ink2047.xml"/><Relationship Id="rId77" Type="http://schemas.openxmlformats.org/officeDocument/2006/relationships/image" Target="../media/image2051.png"/><Relationship Id="rId100" Type="http://schemas.openxmlformats.org/officeDocument/2006/relationships/customXml" Target="../ink/ink2069.xml"/><Relationship Id="rId8" Type="http://schemas.openxmlformats.org/officeDocument/2006/relationships/customXml" Target="../ink/ink2023.xml"/><Relationship Id="rId98" Type="http://schemas.openxmlformats.org/officeDocument/2006/relationships/customXml" Target="../ink/ink2068.xml"/><Relationship Id="rId121" Type="http://schemas.openxmlformats.org/officeDocument/2006/relationships/image" Target="../media/image2073.png"/><Relationship Id="rId142" Type="http://schemas.openxmlformats.org/officeDocument/2006/relationships/customXml" Target="../ink/ink2090.xml"/><Relationship Id="rId163" Type="http://schemas.openxmlformats.org/officeDocument/2006/relationships/image" Target="../media/image2094.png"/><Relationship Id="rId184" Type="http://schemas.openxmlformats.org/officeDocument/2006/relationships/customXml" Target="../ink/ink2111.xml"/><Relationship Id="rId219" Type="http://schemas.openxmlformats.org/officeDocument/2006/relationships/image" Target="../media/image2122.png"/><Relationship Id="rId230" Type="http://schemas.openxmlformats.org/officeDocument/2006/relationships/customXml" Target="../ink/ink2134.xml"/><Relationship Id="rId251" Type="http://schemas.openxmlformats.org/officeDocument/2006/relationships/customXml" Target="../ink/ink2145.xml"/><Relationship Id="rId25" Type="http://schemas.openxmlformats.org/officeDocument/2006/relationships/image" Target="../media/image2025.png"/><Relationship Id="rId46" Type="http://schemas.openxmlformats.org/officeDocument/2006/relationships/customXml" Target="../ink/ink2042.xml"/><Relationship Id="rId67" Type="http://schemas.openxmlformats.org/officeDocument/2006/relationships/image" Target="../media/image2046.png"/><Relationship Id="rId88" Type="http://schemas.openxmlformats.org/officeDocument/2006/relationships/customXml" Target="../ink/ink2063.xml"/><Relationship Id="rId111" Type="http://schemas.openxmlformats.org/officeDocument/2006/relationships/image" Target="../media/image2068.png"/><Relationship Id="rId132" Type="http://schemas.openxmlformats.org/officeDocument/2006/relationships/customXml" Target="../ink/ink2085.xml"/><Relationship Id="rId153" Type="http://schemas.openxmlformats.org/officeDocument/2006/relationships/image" Target="../media/image2089.png"/><Relationship Id="rId174" Type="http://schemas.openxmlformats.org/officeDocument/2006/relationships/customXml" Target="../ink/ink2106.xml"/><Relationship Id="rId195" Type="http://schemas.openxmlformats.org/officeDocument/2006/relationships/image" Target="../media/image2110.png"/><Relationship Id="rId209" Type="http://schemas.openxmlformats.org/officeDocument/2006/relationships/image" Target="../media/image2117.png"/><Relationship Id="rId220" Type="http://schemas.openxmlformats.org/officeDocument/2006/relationships/customXml" Target="../ink/ink2129.xml"/><Relationship Id="rId241" Type="http://schemas.openxmlformats.org/officeDocument/2006/relationships/customXml" Target="../ink/ink2140.xml"/><Relationship Id="rId15" Type="http://schemas.openxmlformats.org/officeDocument/2006/relationships/image" Target="../media/image2020.png"/><Relationship Id="rId36" Type="http://schemas.openxmlformats.org/officeDocument/2006/relationships/customXml" Target="../ink/ink2037.xml"/><Relationship Id="rId57" Type="http://schemas.openxmlformats.org/officeDocument/2006/relationships/image" Target="../media/image2041.png"/><Relationship Id="rId262" Type="http://schemas.openxmlformats.org/officeDocument/2006/relationships/image" Target="../media/image2142.png"/><Relationship Id="rId78" Type="http://schemas.openxmlformats.org/officeDocument/2006/relationships/customXml" Target="../ink/ink2058.xml"/><Relationship Id="rId99" Type="http://schemas.openxmlformats.org/officeDocument/2006/relationships/image" Target="../media/image2062.png"/><Relationship Id="rId101" Type="http://schemas.openxmlformats.org/officeDocument/2006/relationships/image" Target="../media/image2063.png"/><Relationship Id="rId122" Type="http://schemas.openxmlformats.org/officeDocument/2006/relationships/customXml" Target="../ink/ink2080.xml"/><Relationship Id="rId143" Type="http://schemas.openxmlformats.org/officeDocument/2006/relationships/image" Target="../media/image2084.png"/><Relationship Id="rId164" Type="http://schemas.openxmlformats.org/officeDocument/2006/relationships/customXml" Target="../ink/ink2101.xml"/><Relationship Id="rId185" Type="http://schemas.openxmlformats.org/officeDocument/2006/relationships/image" Target="../media/image2105.png"/><Relationship Id="rId9" Type="http://schemas.openxmlformats.org/officeDocument/2006/relationships/image" Target="../media/image2017.png"/><Relationship Id="rId210" Type="http://schemas.openxmlformats.org/officeDocument/2006/relationships/customXml" Target="../ink/ink2124.xml"/><Relationship Id="rId26" Type="http://schemas.openxmlformats.org/officeDocument/2006/relationships/customXml" Target="../ink/ink2032.xml"/><Relationship Id="rId231" Type="http://schemas.openxmlformats.org/officeDocument/2006/relationships/image" Target="../media/image2128.png"/><Relationship Id="rId252" Type="http://schemas.openxmlformats.org/officeDocument/2006/relationships/image" Target="../media/image2137.png"/><Relationship Id="rId47" Type="http://schemas.openxmlformats.org/officeDocument/2006/relationships/image" Target="../media/image2036.png"/><Relationship Id="rId68" Type="http://schemas.openxmlformats.org/officeDocument/2006/relationships/customXml" Target="../ink/ink2053.xml"/><Relationship Id="rId89" Type="http://schemas.openxmlformats.org/officeDocument/2006/relationships/image" Target="../media/image2057.png"/><Relationship Id="rId112" Type="http://schemas.openxmlformats.org/officeDocument/2006/relationships/customXml" Target="../ink/ink2075.xml"/><Relationship Id="rId133" Type="http://schemas.openxmlformats.org/officeDocument/2006/relationships/image" Target="../media/image2079.png"/><Relationship Id="rId154" Type="http://schemas.openxmlformats.org/officeDocument/2006/relationships/customXml" Target="../ink/ink2096.xml"/><Relationship Id="rId175" Type="http://schemas.openxmlformats.org/officeDocument/2006/relationships/image" Target="../media/image2100.png"/><Relationship Id="rId196" Type="http://schemas.openxmlformats.org/officeDocument/2006/relationships/customXml" Target="../ink/ink2117.xml"/><Relationship Id="rId200" Type="http://schemas.openxmlformats.org/officeDocument/2006/relationships/customXml" Target="../ink/ink2119.xml"/><Relationship Id="rId16" Type="http://schemas.openxmlformats.org/officeDocument/2006/relationships/customXml" Target="../ink/ink2027.xml"/><Relationship Id="rId221" Type="http://schemas.openxmlformats.org/officeDocument/2006/relationships/image" Target="../media/image2123.png"/><Relationship Id="rId242" Type="http://schemas.openxmlformats.org/officeDocument/2006/relationships/image" Target="../media/image2132.png"/><Relationship Id="rId263" Type="http://schemas.openxmlformats.org/officeDocument/2006/relationships/customXml" Target="../ink/ink2151.xml"/><Relationship Id="rId37" Type="http://schemas.openxmlformats.org/officeDocument/2006/relationships/image" Target="../media/image2031.png"/><Relationship Id="rId58" Type="http://schemas.openxmlformats.org/officeDocument/2006/relationships/customXml" Target="../ink/ink2048.xml"/><Relationship Id="rId79" Type="http://schemas.openxmlformats.org/officeDocument/2006/relationships/image" Target="../media/image2052.png"/><Relationship Id="rId102" Type="http://schemas.openxmlformats.org/officeDocument/2006/relationships/customXml" Target="../ink/ink2070.xml"/><Relationship Id="rId123" Type="http://schemas.openxmlformats.org/officeDocument/2006/relationships/image" Target="../media/image2074.png"/><Relationship Id="rId144" Type="http://schemas.openxmlformats.org/officeDocument/2006/relationships/customXml" Target="../ink/ink2091.xml"/><Relationship Id="rId90" Type="http://schemas.openxmlformats.org/officeDocument/2006/relationships/customXml" Target="../ink/ink2064.xml"/><Relationship Id="rId165" Type="http://schemas.openxmlformats.org/officeDocument/2006/relationships/image" Target="../media/image2095.png"/><Relationship Id="rId186" Type="http://schemas.openxmlformats.org/officeDocument/2006/relationships/customXml" Target="../ink/ink2112.xml"/><Relationship Id="rId211" Type="http://schemas.openxmlformats.org/officeDocument/2006/relationships/image" Target="../media/image2118.png"/><Relationship Id="rId232" Type="http://schemas.openxmlformats.org/officeDocument/2006/relationships/customXml" Target="../ink/ink2135.xml"/><Relationship Id="rId253" Type="http://schemas.openxmlformats.org/officeDocument/2006/relationships/customXml" Target="../ink/ink2146.xml"/><Relationship Id="rId27" Type="http://schemas.openxmlformats.org/officeDocument/2006/relationships/image" Target="../media/image2026.png"/><Relationship Id="rId48" Type="http://schemas.openxmlformats.org/officeDocument/2006/relationships/customXml" Target="../ink/ink2043.xml"/><Relationship Id="rId69" Type="http://schemas.openxmlformats.org/officeDocument/2006/relationships/image" Target="../media/image2047.png"/><Relationship Id="rId113" Type="http://schemas.openxmlformats.org/officeDocument/2006/relationships/image" Target="../media/image2069.png"/><Relationship Id="rId134" Type="http://schemas.openxmlformats.org/officeDocument/2006/relationships/customXml" Target="../ink/ink2086.xml"/><Relationship Id="rId80" Type="http://schemas.openxmlformats.org/officeDocument/2006/relationships/customXml" Target="../ink/ink2059.xml"/><Relationship Id="rId155" Type="http://schemas.openxmlformats.org/officeDocument/2006/relationships/image" Target="../media/image2090.png"/><Relationship Id="rId176" Type="http://schemas.openxmlformats.org/officeDocument/2006/relationships/customXml" Target="../ink/ink2107.xml"/><Relationship Id="rId197" Type="http://schemas.openxmlformats.org/officeDocument/2006/relationships/image" Target="../media/image2111.png"/><Relationship Id="rId201" Type="http://schemas.openxmlformats.org/officeDocument/2006/relationships/image" Target="../media/image2113.png"/><Relationship Id="rId222" Type="http://schemas.openxmlformats.org/officeDocument/2006/relationships/customXml" Target="../ink/ink2130.xml"/><Relationship Id="rId243" Type="http://schemas.openxmlformats.org/officeDocument/2006/relationships/customXml" Target="../ink/ink2141.xml"/><Relationship Id="rId264" Type="http://schemas.openxmlformats.org/officeDocument/2006/relationships/image" Target="../media/image2143.png"/><Relationship Id="rId17" Type="http://schemas.openxmlformats.org/officeDocument/2006/relationships/image" Target="../media/image2021.png"/><Relationship Id="rId38" Type="http://schemas.openxmlformats.org/officeDocument/2006/relationships/customXml" Target="../ink/ink2038.xml"/><Relationship Id="rId59" Type="http://schemas.openxmlformats.org/officeDocument/2006/relationships/image" Target="../media/image2042.png"/><Relationship Id="rId103" Type="http://schemas.openxmlformats.org/officeDocument/2006/relationships/image" Target="../media/image2064.png"/><Relationship Id="rId124" Type="http://schemas.openxmlformats.org/officeDocument/2006/relationships/customXml" Target="../ink/ink2081.xml"/><Relationship Id="rId70" Type="http://schemas.openxmlformats.org/officeDocument/2006/relationships/customXml" Target="../ink/ink2054.xml"/><Relationship Id="rId91" Type="http://schemas.openxmlformats.org/officeDocument/2006/relationships/image" Target="../media/image2058.png"/><Relationship Id="rId145" Type="http://schemas.openxmlformats.org/officeDocument/2006/relationships/image" Target="../media/image2085.png"/><Relationship Id="rId166" Type="http://schemas.openxmlformats.org/officeDocument/2006/relationships/customXml" Target="../ink/ink2102.xml"/><Relationship Id="rId187" Type="http://schemas.openxmlformats.org/officeDocument/2006/relationships/image" Target="../media/image2106.png"/><Relationship Id="rId1" Type="http://schemas.openxmlformats.org/officeDocument/2006/relationships/slideLayout" Target="../slideLayouts/slideLayout7.xml"/><Relationship Id="rId212" Type="http://schemas.openxmlformats.org/officeDocument/2006/relationships/customXml" Target="../ink/ink2125.xml"/><Relationship Id="rId233" Type="http://schemas.openxmlformats.org/officeDocument/2006/relationships/image" Target="../media/image2129.png"/><Relationship Id="rId254" Type="http://schemas.openxmlformats.org/officeDocument/2006/relationships/image" Target="../media/image2138.png"/><Relationship Id="rId28" Type="http://schemas.openxmlformats.org/officeDocument/2006/relationships/customXml" Target="../ink/ink2033.xml"/><Relationship Id="rId49" Type="http://schemas.openxmlformats.org/officeDocument/2006/relationships/image" Target="../media/image2037.png"/><Relationship Id="rId114" Type="http://schemas.openxmlformats.org/officeDocument/2006/relationships/customXml" Target="../ink/ink2076.xml"/><Relationship Id="rId60" Type="http://schemas.openxmlformats.org/officeDocument/2006/relationships/customXml" Target="../ink/ink2049.xml"/><Relationship Id="rId81" Type="http://schemas.openxmlformats.org/officeDocument/2006/relationships/image" Target="../media/image2053.png"/><Relationship Id="rId135" Type="http://schemas.openxmlformats.org/officeDocument/2006/relationships/image" Target="../media/image2080.png"/><Relationship Id="rId156" Type="http://schemas.openxmlformats.org/officeDocument/2006/relationships/customXml" Target="../ink/ink2097.xml"/><Relationship Id="rId177" Type="http://schemas.openxmlformats.org/officeDocument/2006/relationships/image" Target="../media/image2101.png"/><Relationship Id="rId198" Type="http://schemas.openxmlformats.org/officeDocument/2006/relationships/customXml" Target="../ink/ink2118.xml"/><Relationship Id="rId202" Type="http://schemas.openxmlformats.org/officeDocument/2006/relationships/customXml" Target="../ink/ink2120.xml"/><Relationship Id="rId223" Type="http://schemas.openxmlformats.org/officeDocument/2006/relationships/image" Target="../media/image2124.png"/><Relationship Id="rId244" Type="http://schemas.openxmlformats.org/officeDocument/2006/relationships/image" Target="../media/image2133.png"/><Relationship Id="rId18" Type="http://schemas.openxmlformats.org/officeDocument/2006/relationships/customXml" Target="../ink/ink2028.xml"/><Relationship Id="rId39" Type="http://schemas.openxmlformats.org/officeDocument/2006/relationships/image" Target="../media/image2032.png"/><Relationship Id="rId50" Type="http://schemas.openxmlformats.org/officeDocument/2006/relationships/customXml" Target="../ink/ink2044.xml"/><Relationship Id="rId104" Type="http://schemas.openxmlformats.org/officeDocument/2006/relationships/customXml" Target="../ink/ink2071.xml"/><Relationship Id="rId125" Type="http://schemas.openxmlformats.org/officeDocument/2006/relationships/image" Target="../media/image2075.png"/><Relationship Id="rId146" Type="http://schemas.openxmlformats.org/officeDocument/2006/relationships/customXml" Target="../ink/ink2092.xml"/><Relationship Id="rId167" Type="http://schemas.openxmlformats.org/officeDocument/2006/relationships/image" Target="../media/image2096.png"/><Relationship Id="rId188" Type="http://schemas.openxmlformats.org/officeDocument/2006/relationships/customXml" Target="../ink/ink2113.xml"/><Relationship Id="rId71" Type="http://schemas.openxmlformats.org/officeDocument/2006/relationships/image" Target="../media/image2048.png"/><Relationship Id="rId92" Type="http://schemas.openxmlformats.org/officeDocument/2006/relationships/customXml" Target="../ink/ink2065.xml"/><Relationship Id="rId213" Type="http://schemas.openxmlformats.org/officeDocument/2006/relationships/image" Target="../media/image2119.png"/><Relationship Id="rId234" Type="http://schemas.openxmlformats.org/officeDocument/2006/relationships/customXml" Target="../ink/ink2136.xml"/><Relationship Id="rId2" Type="http://schemas.openxmlformats.org/officeDocument/2006/relationships/customXml" Target="../ink/ink2020.xml"/><Relationship Id="rId29" Type="http://schemas.openxmlformats.org/officeDocument/2006/relationships/image" Target="../media/image2027.png"/><Relationship Id="rId255" Type="http://schemas.openxmlformats.org/officeDocument/2006/relationships/customXml" Target="../ink/ink2147.xml"/><Relationship Id="rId40" Type="http://schemas.openxmlformats.org/officeDocument/2006/relationships/customXml" Target="../ink/ink2039.xml"/><Relationship Id="rId115" Type="http://schemas.openxmlformats.org/officeDocument/2006/relationships/image" Target="../media/image2070.png"/><Relationship Id="rId136" Type="http://schemas.openxmlformats.org/officeDocument/2006/relationships/customXml" Target="../ink/ink2087.xml"/><Relationship Id="rId157" Type="http://schemas.openxmlformats.org/officeDocument/2006/relationships/image" Target="../media/image2091.png"/><Relationship Id="rId178" Type="http://schemas.openxmlformats.org/officeDocument/2006/relationships/customXml" Target="../ink/ink2108.xml"/><Relationship Id="rId61" Type="http://schemas.openxmlformats.org/officeDocument/2006/relationships/image" Target="../media/image2043.png"/><Relationship Id="rId82" Type="http://schemas.openxmlformats.org/officeDocument/2006/relationships/customXml" Target="../ink/ink2060.xml"/><Relationship Id="rId199" Type="http://schemas.openxmlformats.org/officeDocument/2006/relationships/image" Target="../media/image2112.png"/><Relationship Id="rId203" Type="http://schemas.openxmlformats.org/officeDocument/2006/relationships/image" Target="../media/image2114.png"/><Relationship Id="rId19" Type="http://schemas.openxmlformats.org/officeDocument/2006/relationships/image" Target="../media/image2022.png"/><Relationship Id="rId224" Type="http://schemas.openxmlformats.org/officeDocument/2006/relationships/customXml" Target="../ink/ink2131.xml"/><Relationship Id="rId245" Type="http://schemas.openxmlformats.org/officeDocument/2006/relationships/customXml" Target="../ink/ink2142.xml"/><Relationship Id="rId30" Type="http://schemas.openxmlformats.org/officeDocument/2006/relationships/customXml" Target="../ink/ink2034.xml"/><Relationship Id="rId105" Type="http://schemas.openxmlformats.org/officeDocument/2006/relationships/image" Target="../media/image2065.png"/><Relationship Id="rId126" Type="http://schemas.openxmlformats.org/officeDocument/2006/relationships/customXml" Target="../ink/ink2082.xml"/><Relationship Id="rId147" Type="http://schemas.openxmlformats.org/officeDocument/2006/relationships/image" Target="../media/image2086.png"/><Relationship Id="rId168" Type="http://schemas.openxmlformats.org/officeDocument/2006/relationships/customXml" Target="../ink/ink2103.xml"/><Relationship Id="rId51" Type="http://schemas.openxmlformats.org/officeDocument/2006/relationships/image" Target="../media/image2038.png"/><Relationship Id="rId72" Type="http://schemas.openxmlformats.org/officeDocument/2006/relationships/customXml" Target="../ink/ink2055.xml"/><Relationship Id="rId93" Type="http://schemas.openxmlformats.org/officeDocument/2006/relationships/image" Target="../media/image2059.png"/><Relationship Id="rId189" Type="http://schemas.openxmlformats.org/officeDocument/2006/relationships/image" Target="../media/image2107.png"/><Relationship Id="rId3" Type="http://schemas.openxmlformats.org/officeDocument/2006/relationships/image" Target="../media/image2014.png"/><Relationship Id="rId214" Type="http://schemas.openxmlformats.org/officeDocument/2006/relationships/customXml" Target="../ink/ink2126.xml"/><Relationship Id="rId235" Type="http://schemas.openxmlformats.org/officeDocument/2006/relationships/image" Target="../media/image2130.png"/><Relationship Id="rId256" Type="http://schemas.openxmlformats.org/officeDocument/2006/relationships/image" Target="../media/image2139.png"/><Relationship Id="rId116" Type="http://schemas.openxmlformats.org/officeDocument/2006/relationships/customXml" Target="../ink/ink2077.xml"/><Relationship Id="rId137" Type="http://schemas.openxmlformats.org/officeDocument/2006/relationships/image" Target="../media/image2081.png"/><Relationship Id="rId158" Type="http://schemas.openxmlformats.org/officeDocument/2006/relationships/customXml" Target="../ink/ink2098.xml"/><Relationship Id="rId20" Type="http://schemas.openxmlformats.org/officeDocument/2006/relationships/customXml" Target="../ink/ink2029.xml"/><Relationship Id="rId41" Type="http://schemas.openxmlformats.org/officeDocument/2006/relationships/image" Target="../media/image2033.png"/><Relationship Id="rId62" Type="http://schemas.openxmlformats.org/officeDocument/2006/relationships/customXml" Target="../ink/ink2050.xml"/><Relationship Id="rId83" Type="http://schemas.openxmlformats.org/officeDocument/2006/relationships/image" Target="../media/image2054.png"/><Relationship Id="rId179" Type="http://schemas.openxmlformats.org/officeDocument/2006/relationships/image" Target="../media/image2102.png"/><Relationship Id="rId190" Type="http://schemas.openxmlformats.org/officeDocument/2006/relationships/customXml" Target="../ink/ink2114.xml"/><Relationship Id="rId204" Type="http://schemas.openxmlformats.org/officeDocument/2006/relationships/customXml" Target="../ink/ink2121.xml"/><Relationship Id="rId225" Type="http://schemas.openxmlformats.org/officeDocument/2006/relationships/image" Target="../media/image2125.png"/><Relationship Id="rId246" Type="http://schemas.openxmlformats.org/officeDocument/2006/relationships/image" Target="../media/image2134.png"/><Relationship Id="rId106" Type="http://schemas.openxmlformats.org/officeDocument/2006/relationships/customXml" Target="../ink/ink2072.xml"/><Relationship Id="rId127" Type="http://schemas.openxmlformats.org/officeDocument/2006/relationships/image" Target="../media/image2076.png"/><Relationship Id="rId10" Type="http://schemas.openxmlformats.org/officeDocument/2006/relationships/customXml" Target="../ink/ink2024.xml"/><Relationship Id="rId31" Type="http://schemas.openxmlformats.org/officeDocument/2006/relationships/image" Target="../media/image2028.png"/><Relationship Id="rId52" Type="http://schemas.openxmlformats.org/officeDocument/2006/relationships/customXml" Target="../ink/ink2045.xml"/><Relationship Id="rId73" Type="http://schemas.openxmlformats.org/officeDocument/2006/relationships/image" Target="../media/image2049.png"/><Relationship Id="rId94" Type="http://schemas.openxmlformats.org/officeDocument/2006/relationships/customXml" Target="../ink/ink2066.xml"/><Relationship Id="rId148" Type="http://schemas.openxmlformats.org/officeDocument/2006/relationships/customXml" Target="../ink/ink2093.xml"/><Relationship Id="rId169" Type="http://schemas.openxmlformats.org/officeDocument/2006/relationships/image" Target="../media/image2097.png"/><Relationship Id="rId4" Type="http://schemas.openxmlformats.org/officeDocument/2006/relationships/customXml" Target="../ink/ink2021.xml"/><Relationship Id="rId180" Type="http://schemas.openxmlformats.org/officeDocument/2006/relationships/customXml" Target="../ink/ink2109.xml"/><Relationship Id="rId215" Type="http://schemas.openxmlformats.org/officeDocument/2006/relationships/image" Target="../media/image2120.png"/><Relationship Id="rId236" Type="http://schemas.openxmlformats.org/officeDocument/2006/relationships/customXml" Target="../ink/ink2137.xml"/><Relationship Id="rId257" Type="http://schemas.openxmlformats.org/officeDocument/2006/relationships/customXml" Target="../ink/ink2148.xml"/><Relationship Id="rId42" Type="http://schemas.openxmlformats.org/officeDocument/2006/relationships/customXml" Target="../ink/ink2040.xml"/><Relationship Id="rId84" Type="http://schemas.openxmlformats.org/officeDocument/2006/relationships/customXml" Target="../ink/ink2061.xml"/><Relationship Id="rId138" Type="http://schemas.openxmlformats.org/officeDocument/2006/relationships/customXml" Target="../ink/ink2088.xml"/></Relationships>
</file>

<file path=ppt/slides/_rels/slide48.xml.rels><?xml version="1.0" encoding="UTF-8" standalone="yes"?>
<Relationships xmlns="http://schemas.openxmlformats.org/package/2006/relationships"><Relationship Id="rId117" Type="http://schemas.openxmlformats.org/officeDocument/2006/relationships/image" Target="../media/image2200.png"/><Relationship Id="rId671" Type="http://schemas.openxmlformats.org/officeDocument/2006/relationships/image" Target="../media/image2476.png"/><Relationship Id="rId21" Type="http://schemas.openxmlformats.org/officeDocument/2006/relationships/image" Target="../media/image2153.png"/><Relationship Id="rId324" Type="http://schemas.openxmlformats.org/officeDocument/2006/relationships/customXml" Target="../ink/ink2313.xml"/><Relationship Id="rId531" Type="http://schemas.openxmlformats.org/officeDocument/2006/relationships/image" Target="../media/image2406.png"/><Relationship Id="rId629" Type="http://schemas.openxmlformats.org/officeDocument/2006/relationships/image" Target="../media/image2455.png"/><Relationship Id="rId170" Type="http://schemas.openxmlformats.org/officeDocument/2006/relationships/customXml" Target="../ink/ink2236.xml"/><Relationship Id="rId268" Type="http://schemas.openxmlformats.org/officeDocument/2006/relationships/customXml" Target="../ink/ink2285.xml"/><Relationship Id="rId475" Type="http://schemas.openxmlformats.org/officeDocument/2006/relationships/image" Target="../media/image2378.png"/><Relationship Id="rId682" Type="http://schemas.openxmlformats.org/officeDocument/2006/relationships/customXml" Target="../ink/ink2493.xml"/><Relationship Id="rId32" Type="http://schemas.openxmlformats.org/officeDocument/2006/relationships/customXml" Target="../ink/ink2167.xml"/><Relationship Id="rId128" Type="http://schemas.openxmlformats.org/officeDocument/2006/relationships/customXml" Target="../ink/ink2215.xml"/><Relationship Id="rId335" Type="http://schemas.openxmlformats.org/officeDocument/2006/relationships/image" Target="../media/image2309.png"/><Relationship Id="rId542" Type="http://schemas.openxmlformats.org/officeDocument/2006/relationships/customXml" Target="../ink/ink2423.xml"/><Relationship Id="rId181" Type="http://schemas.openxmlformats.org/officeDocument/2006/relationships/image" Target="../media/image2232.png"/><Relationship Id="rId402" Type="http://schemas.openxmlformats.org/officeDocument/2006/relationships/customXml" Target="../ink/ink2352.xml"/><Relationship Id="rId279" Type="http://schemas.openxmlformats.org/officeDocument/2006/relationships/image" Target="../media/image2281.png"/><Relationship Id="rId486" Type="http://schemas.openxmlformats.org/officeDocument/2006/relationships/customXml" Target="../ink/ink2395.xml"/><Relationship Id="rId693" Type="http://schemas.openxmlformats.org/officeDocument/2006/relationships/customXml" Target="../ink/ink2499.xml"/><Relationship Id="rId43" Type="http://schemas.openxmlformats.org/officeDocument/2006/relationships/image" Target="../media/image2164.png"/><Relationship Id="rId139" Type="http://schemas.openxmlformats.org/officeDocument/2006/relationships/image" Target="../media/image2211.png"/><Relationship Id="rId346" Type="http://schemas.openxmlformats.org/officeDocument/2006/relationships/customXml" Target="../ink/ink2324.xml"/><Relationship Id="rId553" Type="http://schemas.openxmlformats.org/officeDocument/2006/relationships/image" Target="../media/image2417.png"/><Relationship Id="rId192" Type="http://schemas.openxmlformats.org/officeDocument/2006/relationships/customXml" Target="../ink/ink2247.xml"/><Relationship Id="rId206" Type="http://schemas.openxmlformats.org/officeDocument/2006/relationships/customXml" Target="../ink/ink2254.xml"/><Relationship Id="rId413" Type="http://schemas.openxmlformats.org/officeDocument/2006/relationships/image" Target="../media/image2348.png"/><Relationship Id="rId497" Type="http://schemas.openxmlformats.org/officeDocument/2006/relationships/image" Target="../media/image2389.png"/><Relationship Id="rId620" Type="http://schemas.openxmlformats.org/officeDocument/2006/relationships/customXml" Target="../ink/ink2462.xml"/><Relationship Id="rId357" Type="http://schemas.openxmlformats.org/officeDocument/2006/relationships/image" Target="../media/image2320.png"/><Relationship Id="rId54" Type="http://schemas.openxmlformats.org/officeDocument/2006/relationships/customXml" Target="../ink/ink2178.xml"/><Relationship Id="rId217" Type="http://schemas.openxmlformats.org/officeDocument/2006/relationships/image" Target="../media/image2250.png"/><Relationship Id="rId564" Type="http://schemas.openxmlformats.org/officeDocument/2006/relationships/customXml" Target="../ink/ink2434.xml"/><Relationship Id="rId424" Type="http://schemas.openxmlformats.org/officeDocument/2006/relationships/image" Target="../media/image2353.png"/><Relationship Id="rId631" Type="http://schemas.openxmlformats.org/officeDocument/2006/relationships/image" Target="../media/image2456.png"/><Relationship Id="rId270" Type="http://schemas.openxmlformats.org/officeDocument/2006/relationships/customXml" Target="../ink/ink2286.xml"/><Relationship Id="rId65" Type="http://schemas.openxmlformats.org/officeDocument/2006/relationships/image" Target="../media/image2175.png"/><Relationship Id="rId130" Type="http://schemas.openxmlformats.org/officeDocument/2006/relationships/customXml" Target="../ink/ink2216.xml"/><Relationship Id="rId368" Type="http://schemas.openxmlformats.org/officeDocument/2006/relationships/customXml" Target="../ink/ink2335.xml"/><Relationship Id="rId575" Type="http://schemas.openxmlformats.org/officeDocument/2006/relationships/image" Target="../media/image2428.png"/><Relationship Id="rId228" Type="http://schemas.openxmlformats.org/officeDocument/2006/relationships/customXml" Target="../ink/ink2265.xml"/><Relationship Id="rId435" Type="http://schemas.openxmlformats.org/officeDocument/2006/relationships/image" Target="../media/image2358.png"/><Relationship Id="rId642" Type="http://schemas.openxmlformats.org/officeDocument/2006/relationships/customXml" Target="../ink/ink2473.xml"/><Relationship Id="rId281" Type="http://schemas.openxmlformats.org/officeDocument/2006/relationships/image" Target="../media/image2282.png"/><Relationship Id="rId502" Type="http://schemas.openxmlformats.org/officeDocument/2006/relationships/customXml" Target="../ink/ink2403.xml"/><Relationship Id="rId76" Type="http://schemas.openxmlformats.org/officeDocument/2006/relationships/customXml" Target="../ink/ink2189.xml"/><Relationship Id="rId141" Type="http://schemas.openxmlformats.org/officeDocument/2006/relationships/image" Target="../media/image2212.png"/><Relationship Id="rId379" Type="http://schemas.openxmlformats.org/officeDocument/2006/relationships/image" Target="../media/image2331.png"/><Relationship Id="rId586" Type="http://schemas.openxmlformats.org/officeDocument/2006/relationships/customXml" Target="../ink/ink2445.xml"/><Relationship Id="rId7" Type="http://schemas.openxmlformats.org/officeDocument/2006/relationships/image" Target="../media/image2146.png"/><Relationship Id="rId239" Type="http://schemas.openxmlformats.org/officeDocument/2006/relationships/image" Target="../media/image2261.png"/><Relationship Id="rId446" Type="http://schemas.openxmlformats.org/officeDocument/2006/relationships/customXml" Target="../ink/ink2375.xml"/><Relationship Id="rId653" Type="http://schemas.openxmlformats.org/officeDocument/2006/relationships/image" Target="../media/image2467.png"/><Relationship Id="rId292" Type="http://schemas.openxmlformats.org/officeDocument/2006/relationships/customXml" Target="../ink/ink2297.xml"/><Relationship Id="rId306" Type="http://schemas.openxmlformats.org/officeDocument/2006/relationships/customXml" Target="../ink/ink2304.xml"/><Relationship Id="rId87" Type="http://schemas.openxmlformats.org/officeDocument/2006/relationships/image" Target="../media/image1948.png"/><Relationship Id="rId513" Type="http://schemas.openxmlformats.org/officeDocument/2006/relationships/image" Target="../media/image2397.png"/><Relationship Id="rId597" Type="http://schemas.openxmlformats.org/officeDocument/2006/relationships/image" Target="../media/image2439.png"/><Relationship Id="rId152" Type="http://schemas.openxmlformats.org/officeDocument/2006/relationships/customXml" Target="../ink/ink2227.xml"/><Relationship Id="rId457" Type="http://schemas.openxmlformats.org/officeDocument/2006/relationships/image" Target="../media/image2369.png"/><Relationship Id="rId664" Type="http://schemas.openxmlformats.org/officeDocument/2006/relationships/customXml" Target="../ink/ink2484.xml"/><Relationship Id="rId14" Type="http://schemas.openxmlformats.org/officeDocument/2006/relationships/customXml" Target="../ink/ink2158.xml"/><Relationship Id="rId317" Type="http://schemas.openxmlformats.org/officeDocument/2006/relationships/image" Target="../media/image2300.png"/><Relationship Id="rId524" Type="http://schemas.openxmlformats.org/officeDocument/2006/relationships/customXml" Target="../ink/ink2414.xml"/><Relationship Id="rId98" Type="http://schemas.openxmlformats.org/officeDocument/2006/relationships/customXml" Target="../ink/ink2200.xml"/><Relationship Id="rId163" Type="http://schemas.openxmlformats.org/officeDocument/2006/relationships/image" Target="../media/image2223.png"/><Relationship Id="rId370" Type="http://schemas.openxmlformats.org/officeDocument/2006/relationships/customXml" Target="../ink/ink2336.xml"/><Relationship Id="rId230" Type="http://schemas.openxmlformats.org/officeDocument/2006/relationships/customXml" Target="../ink/ink2266.xml"/><Relationship Id="rId468" Type="http://schemas.openxmlformats.org/officeDocument/2006/relationships/customXml" Target="../ink/ink2386.xml"/><Relationship Id="rId675" Type="http://schemas.openxmlformats.org/officeDocument/2006/relationships/image" Target="../media/image2478.png"/><Relationship Id="rId25" Type="http://schemas.openxmlformats.org/officeDocument/2006/relationships/image" Target="../media/image2155.png"/><Relationship Id="rId328" Type="http://schemas.openxmlformats.org/officeDocument/2006/relationships/customXml" Target="../ink/ink2315.xml"/><Relationship Id="rId535" Type="http://schemas.openxmlformats.org/officeDocument/2006/relationships/image" Target="../media/image2408.png"/><Relationship Id="rId174" Type="http://schemas.openxmlformats.org/officeDocument/2006/relationships/customXml" Target="../ink/ink2238.xml"/><Relationship Id="rId381" Type="http://schemas.openxmlformats.org/officeDocument/2006/relationships/image" Target="../media/image2332.png"/><Relationship Id="rId602" Type="http://schemas.openxmlformats.org/officeDocument/2006/relationships/customXml" Target="../ink/ink2453.xml"/><Relationship Id="rId241" Type="http://schemas.openxmlformats.org/officeDocument/2006/relationships/image" Target="../media/image2262.png"/><Relationship Id="rId479" Type="http://schemas.openxmlformats.org/officeDocument/2006/relationships/image" Target="../media/image2380.png"/><Relationship Id="rId686" Type="http://schemas.openxmlformats.org/officeDocument/2006/relationships/image" Target="../media/image2483.png"/><Relationship Id="rId36" Type="http://schemas.openxmlformats.org/officeDocument/2006/relationships/customXml" Target="../ink/ink2169.xml"/><Relationship Id="rId339" Type="http://schemas.openxmlformats.org/officeDocument/2006/relationships/image" Target="../media/image2311.png"/><Relationship Id="rId546" Type="http://schemas.openxmlformats.org/officeDocument/2006/relationships/customXml" Target="../ink/ink2425.xml"/><Relationship Id="rId101" Type="http://schemas.openxmlformats.org/officeDocument/2006/relationships/image" Target="../media/image2192.png"/><Relationship Id="rId185" Type="http://schemas.openxmlformats.org/officeDocument/2006/relationships/image" Target="../media/image2234.png"/><Relationship Id="rId406" Type="http://schemas.openxmlformats.org/officeDocument/2006/relationships/customXml" Target="../ink/ink2354.xml"/><Relationship Id="rId392" Type="http://schemas.openxmlformats.org/officeDocument/2006/relationships/customXml" Target="../ink/ink2347.xml"/><Relationship Id="rId613" Type="http://schemas.openxmlformats.org/officeDocument/2006/relationships/image" Target="../media/image2447.png"/><Relationship Id="rId697" Type="http://schemas.openxmlformats.org/officeDocument/2006/relationships/customXml" Target="../ink/ink2501.xml"/><Relationship Id="rId252" Type="http://schemas.openxmlformats.org/officeDocument/2006/relationships/customXml" Target="../ink/ink2277.xml"/><Relationship Id="rId47" Type="http://schemas.openxmlformats.org/officeDocument/2006/relationships/image" Target="../media/image2166.png"/><Relationship Id="rId112" Type="http://schemas.openxmlformats.org/officeDocument/2006/relationships/customXml" Target="../ink/ink2207.xml"/><Relationship Id="rId557" Type="http://schemas.openxmlformats.org/officeDocument/2006/relationships/image" Target="../media/image2419.png"/><Relationship Id="rId196" Type="http://schemas.openxmlformats.org/officeDocument/2006/relationships/customXml" Target="../ink/ink2249.xml"/><Relationship Id="rId417" Type="http://schemas.openxmlformats.org/officeDocument/2006/relationships/image" Target="../media/image2350.png"/><Relationship Id="rId624" Type="http://schemas.openxmlformats.org/officeDocument/2006/relationships/customXml" Target="../ink/ink2464.xml"/><Relationship Id="rId263" Type="http://schemas.openxmlformats.org/officeDocument/2006/relationships/image" Target="../media/image2273.png"/><Relationship Id="rId470" Type="http://schemas.openxmlformats.org/officeDocument/2006/relationships/customXml" Target="../ink/ink2387.xml"/><Relationship Id="rId58" Type="http://schemas.openxmlformats.org/officeDocument/2006/relationships/customXml" Target="../ink/ink2180.xml"/><Relationship Id="rId123" Type="http://schemas.openxmlformats.org/officeDocument/2006/relationships/image" Target="../media/image2203.png"/><Relationship Id="rId330" Type="http://schemas.openxmlformats.org/officeDocument/2006/relationships/customXml" Target="../ink/ink2316.xml"/><Relationship Id="rId568" Type="http://schemas.openxmlformats.org/officeDocument/2006/relationships/customXml" Target="../ink/ink2436.xml"/><Relationship Id="rId428" Type="http://schemas.openxmlformats.org/officeDocument/2006/relationships/customXml" Target="../ink/ink2366.xml"/><Relationship Id="rId635" Type="http://schemas.openxmlformats.org/officeDocument/2006/relationships/image" Target="../media/image2458.png"/><Relationship Id="rId274" Type="http://schemas.openxmlformats.org/officeDocument/2006/relationships/customXml" Target="../ink/ink2288.xml"/><Relationship Id="rId481" Type="http://schemas.openxmlformats.org/officeDocument/2006/relationships/image" Target="../media/image2381.png"/><Relationship Id="rId702" Type="http://schemas.openxmlformats.org/officeDocument/2006/relationships/image" Target="../media/image2491.png"/><Relationship Id="rId69" Type="http://schemas.openxmlformats.org/officeDocument/2006/relationships/image" Target="../media/image2177.png"/><Relationship Id="rId134" Type="http://schemas.openxmlformats.org/officeDocument/2006/relationships/customXml" Target="../ink/ink2218.xml"/><Relationship Id="rId579" Type="http://schemas.openxmlformats.org/officeDocument/2006/relationships/image" Target="../media/image2430.png"/><Relationship Id="rId341" Type="http://schemas.openxmlformats.org/officeDocument/2006/relationships/image" Target="../media/image2312.png"/><Relationship Id="rId439" Type="http://schemas.openxmlformats.org/officeDocument/2006/relationships/image" Target="../media/image2360.png"/><Relationship Id="rId646" Type="http://schemas.openxmlformats.org/officeDocument/2006/relationships/customXml" Target="../ink/ink2475.xml"/><Relationship Id="rId201" Type="http://schemas.openxmlformats.org/officeDocument/2006/relationships/image" Target="../media/image2242.png"/><Relationship Id="rId285" Type="http://schemas.openxmlformats.org/officeDocument/2006/relationships/image" Target="../media/image2284.png"/><Relationship Id="rId506" Type="http://schemas.openxmlformats.org/officeDocument/2006/relationships/customXml" Target="../ink/ink2405.xml"/><Relationship Id="rId492" Type="http://schemas.openxmlformats.org/officeDocument/2006/relationships/customXml" Target="../ink/ink2398.xml"/><Relationship Id="rId145" Type="http://schemas.openxmlformats.org/officeDocument/2006/relationships/image" Target="../media/image2214.png"/><Relationship Id="rId352" Type="http://schemas.openxmlformats.org/officeDocument/2006/relationships/customXml" Target="../ink/ink2327.xml"/><Relationship Id="rId212" Type="http://schemas.openxmlformats.org/officeDocument/2006/relationships/customXml" Target="../ink/ink2257.xml"/><Relationship Id="rId657" Type="http://schemas.openxmlformats.org/officeDocument/2006/relationships/image" Target="../media/image2469.png"/><Relationship Id="rId296" Type="http://schemas.openxmlformats.org/officeDocument/2006/relationships/customXml" Target="../ink/ink2299.xml"/><Relationship Id="rId517" Type="http://schemas.openxmlformats.org/officeDocument/2006/relationships/image" Target="../media/image2399.png"/><Relationship Id="rId60" Type="http://schemas.openxmlformats.org/officeDocument/2006/relationships/customXml" Target="../ink/ink2181.xml"/><Relationship Id="rId156" Type="http://schemas.openxmlformats.org/officeDocument/2006/relationships/customXml" Target="../ink/ink2229.xml"/><Relationship Id="rId363" Type="http://schemas.openxmlformats.org/officeDocument/2006/relationships/image" Target="../media/image2323.png"/><Relationship Id="rId570" Type="http://schemas.openxmlformats.org/officeDocument/2006/relationships/customXml" Target="../ink/ink2437.xml"/><Relationship Id="rId223" Type="http://schemas.openxmlformats.org/officeDocument/2006/relationships/image" Target="../media/image2253.png"/><Relationship Id="rId430" Type="http://schemas.openxmlformats.org/officeDocument/2006/relationships/customXml" Target="../ink/ink2367.xml"/><Relationship Id="rId668" Type="http://schemas.openxmlformats.org/officeDocument/2006/relationships/customXml" Target="../ink/ink2486.xml"/><Relationship Id="rId18" Type="http://schemas.openxmlformats.org/officeDocument/2006/relationships/customXml" Target="../ink/ink2160.xml"/><Relationship Id="rId265" Type="http://schemas.openxmlformats.org/officeDocument/2006/relationships/image" Target="../media/image2274.png"/><Relationship Id="rId472" Type="http://schemas.openxmlformats.org/officeDocument/2006/relationships/customXml" Target="../ink/ink2388.xml"/><Relationship Id="rId528" Type="http://schemas.openxmlformats.org/officeDocument/2006/relationships/customXml" Target="../ink/ink2416.xml"/><Relationship Id="rId125" Type="http://schemas.openxmlformats.org/officeDocument/2006/relationships/image" Target="../media/image2204.png"/><Relationship Id="rId167" Type="http://schemas.openxmlformats.org/officeDocument/2006/relationships/image" Target="../media/image2225.png"/><Relationship Id="rId332" Type="http://schemas.openxmlformats.org/officeDocument/2006/relationships/customXml" Target="../ink/ink2317.xml"/><Relationship Id="rId374" Type="http://schemas.openxmlformats.org/officeDocument/2006/relationships/customXml" Target="../ink/ink2338.xml"/><Relationship Id="rId581" Type="http://schemas.openxmlformats.org/officeDocument/2006/relationships/image" Target="../media/image2431.png"/><Relationship Id="rId71" Type="http://schemas.openxmlformats.org/officeDocument/2006/relationships/image" Target="../media/image2178.png"/><Relationship Id="rId234" Type="http://schemas.openxmlformats.org/officeDocument/2006/relationships/customXml" Target="../ink/ink2268.xml"/><Relationship Id="rId637" Type="http://schemas.openxmlformats.org/officeDocument/2006/relationships/image" Target="../media/image2459.png"/><Relationship Id="rId679" Type="http://schemas.openxmlformats.org/officeDocument/2006/relationships/image" Target="../media/image2480.png"/><Relationship Id="rId2" Type="http://schemas.openxmlformats.org/officeDocument/2006/relationships/customXml" Target="../ink/ink2152.xml"/><Relationship Id="rId29" Type="http://schemas.openxmlformats.org/officeDocument/2006/relationships/image" Target="../media/image2157.png"/><Relationship Id="rId276" Type="http://schemas.openxmlformats.org/officeDocument/2006/relationships/customXml" Target="../ink/ink2289.xml"/><Relationship Id="rId441" Type="http://schemas.openxmlformats.org/officeDocument/2006/relationships/image" Target="../media/image2361.png"/><Relationship Id="rId483" Type="http://schemas.openxmlformats.org/officeDocument/2006/relationships/image" Target="../media/image2382.png"/><Relationship Id="rId539" Type="http://schemas.openxmlformats.org/officeDocument/2006/relationships/image" Target="../media/image2410.png"/><Relationship Id="rId690" Type="http://schemas.openxmlformats.org/officeDocument/2006/relationships/image" Target="../media/image2485.png"/><Relationship Id="rId40" Type="http://schemas.openxmlformats.org/officeDocument/2006/relationships/customXml" Target="../ink/ink2171.xml"/><Relationship Id="rId136" Type="http://schemas.openxmlformats.org/officeDocument/2006/relationships/customXml" Target="../ink/ink2219.xml"/><Relationship Id="rId178" Type="http://schemas.openxmlformats.org/officeDocument/2006/relationships/customXml" Target="../ink/ink2240.xml"/><Relationship Id="rId301" Type="http://schemas.openxmlformats.org/officeDocument/2006/relationships/image" Target="../media/image2292.png"/><Relationship Id="rId343" Type="http://schemas.openxmlformats.org/officeDocument/2006/relationships/image" Target="../media/image2313.png"/><Relationship Id="rId550" Type="http://schemas.openxmlformats.org/officeDocument/2006/relationships/customXml" Target="../ink/ink2427.xml"/><Relationship Id="rId82" Type="http://schemas.openxmlformats.org/officeDocument/2006/relationships/customXml" Target="../ink/ink2192.xml"/><Relationship Id="rId203" Type="http://schemas.openxmlformats.org/officeDocument/2006/relationships/image" Target="../media/image2243.png"/><Relationship Id="rId385" Type="http://schemas.openxmlformats.org/officeDocument/2006/relationships/image" Target="../media/image2334.png"/><Relationship Id="rId592" Type="http://schemas.openxmlformats.org/officeDocument/2006/relationships/customXml" Target="../ink/ink2448.xml"/><Relationship Id="rId606" Type="http://schemas.openxmlformats.org/officeDocument/2006/relationships/customXml" Target="../ink/ink2455.xml"/><Relationship Id="rId648" Type="http://schemas.openxmlformats.org/officeDocument/2006/relationships/customXml" Target="../ink/ink2476.xml"/><Relationship Id="rId245" Type="http://schemas.openxmlformats.org/officeDocument/2006/relationships/image" Target="../media/image2264.png"/><Relationship Id="rId287" Type="http://schemas.openxmlformats.org/officeDocument/2006/relationships/image" Target="../media/image2285.png"/><Relationship Id="rId410" Type="http://schemas.openxmlformats.org/officeDocument/2006/relationships/customXml" Target="../ink/ink2356.xml"/><Relationship Id="rId452" Type="http://schemas.openxmlformats.org/officeDocument/2006/relationships/customXml" Target="../ink/ink2378.xml"/><Relationship Id="rId494" Type="http://schemas.openxmlformats.org/officeDocument/2006/relationships/customXml" Target="../ink/ink2399.xml"/><Relationship Id="rId508" Type="http://schemas.openxmlformats.org/officeDocument/2006/relationships/customXml" Target="../ink/ink2406.xml"/><Relationship Id="rId105" Type="http://schemas.openxmlformats.org/officeDocument/2006/relationships/image" Target="../media/image2194.png"/><Relationship Id="rId147" Type="http://schemas.openxmlformats.org/officeDocument/2006/relationships/image" Target="../media/image2215.png"/><Relationship Id="rId312" Type="http://schemas.openxmlformats.org/officeDocument/2006/relationships/customXml" Target="../ink/ink2307.xml"/><Relationship Id="rId354" Type="http://schemas.openxmlformats.org/officeDocument/2006/relationships/customXml" Target="../ink/ink2328.xml"/><Relationship Id="rId51" Type="http://schemas.openxmlformats.org/officeDocument/2006/relationships/image" Target="../media/image2168.png"/><Relationship Id="rId93" Type="http://schemas.openxmlformats.org/officeDocument/2006/relationships/image" Target="../media/image2188.png"/><Relationship Id="rId189" Type="http://schemas.openxmlformats.org/officeDocument/2006/relationships/image" Target="../media/image2236.png"/><Relationship Id="rId396" Type="http://schemas.openxmlformats.org/officeDocument/2006/relationships/customXml" Target="../ink/ink2349.xml"/><Relationship Id="rId561" Type="http://schemas.openxmlformats.org/officeDocument/2006/relationships/image" Target="../media/image2421.png"/><Relationship Id="rId617" Type="http://schemas.openxmlformats.org/officeDocument/2006/relationships/image" Target="../media/image2449.png"/><Relationship Id="rId659" Type="http://schemas.openxmlformats.org/officeDocument/2006/relationships/image" Target="../media/image2470.png"/><Relationship Id="rId214" Type="http://schemas.openxmlformats.org/officeDocument/2006/relationships/customXml" Target="../ink/ink2258.xml"/><Relationship Id="rId256" Type="http://schemas.openxmlformats.org/officeDocument/2006/relationships/customXml" Target="../ink/ink2279.xml"/><Relationship Id="rId298" Type="http://schemas.openxmlformats.org/officeDocument/2006/relationships/customXml" Target="../ink/ink2300.xml"/><Relationship Id="rId421" Type="http://schemas.openxmlformats.org/officeDocument/2006/relationships/image" Target="../media/image2352.png"/><Relationship Id="rId463" Type="http://schemas.openxmlformats.org/officeDocument/2006/relationships/image" Target="../media/image2372.png"/><Relationship Id="rId519" Type="http://schemas.openxmlformats.org/officeDocument/2006/relationships/image" Target="../media/image2400.png"/><Relationship Id="rId670" Type="http://schemas.openxmlformats.org/officeDocument/2006/relationships/customXml" Target="../ink/ink2487.xml"/><Relationship Id="rId116" Type="http://schemas.openxmlformats.org/officeDocument/2006/relationships/customXml" Target="../ink/ink2209.xml"/><Relationship Id="rId158" Type="http://schemas.openxmlformats.org/officeDocument/2006/relationships/customXml" Target="../ink/ink2230.xml"/><Relationship Id="rId323" Type="http://schemas.openxmlformats.org/officeDocument/2006/relationships/image" Target="../media/image2303.png"/><Relationship Id="rId530" Type="http://schemas.openxmlformats.org/officeDocument/2006/relationships/customXml" Target="../ink/ink2417.xml"/><Relationship Id="rId20" Type="http://schemas.openxmlformats.org/officeDocument/2006/relationships/customXml" Target="../ink/ink2161.xml"/><Relationship Id="rId62" Type="http://schemas.openxmlformats.org/officeDocument/2006/relationships/customXml" Target="../ink/ink2182.xml"/><Relationship Id="rId365" Type="http://schemas.openxmlformats.org/officeDocument/2006/relationships/image" Target="../media/image2324.png"/><Relationship Id="rId572" Type="http://schemas.openxmlformats.org/officeDocument/2006/relationships/customXml" Target="../ink/ink2438.xml"/><Relationship Id="rId628" Type="http://schemas.openxmlformats.org/officeDocument/2006/relationships/customXml" Target="../ink/ink2466.xml"/><Relationship Id="rId225" Type="http://schemas.openxmlformats.org/officeDocument/2006/relationships/image" Target="../media/image2254.png"/><Relationship Id="rId267" Type="http://schemas.openxmlformats.org/officeDocument/2006/relationships/image" Target="../media/image2275.png"/><Relationship Id="rId432" Type="http://schemas.openxmlformats.org/officeDocument/2006/relationships/customXml" Target="../ink/ink2368.xml"/><Relationship Id="rId474" Type="http://schemas.openxmlformats.org/officeDocument/2006/relationships/customXml" Target="../ink/ink2389.xml"/><Relationship Id="rId127" Type="http://schemas.openxmlformats.org/officeDocument/2006/relationships/image" Target="../media/image2205.png"/><Relationship Id="rId681" Type="http://schemas.openxmlformats.org/officeDocument/2006/relationships/image" Target="../media/image2481.png"/><Relationship Id="rId31" Type="http://schemas.openxmlformats.org/officeDocument/2006/relationships/image" Target="../media/image2158.png"/><Relationship Id="rId73" Type="http://schemas.openxmlformats.org/officeDocument/2006/relationships/image" Target="../media/image2179.png"/><Relationship Id="rId169" Type="http://schemas.openxmlformats.org/officeDocument/2006/relationships/image" Target="../media/image2226.png"/><Relationship Id="rId334" Type="http://schemas.openxmlformats.org/officeDocument/2006/relationships/customXml" Target="../ink/ink2318.xml"/><Relationship Id="rId376" Type="http://schemas.openxmlformats.org/officeDocument/2006/relationships/customXml" Target="../ink/ink2339.xml"/><Relationship Id="rId541" Type="http://schemas.openxmlformats.org/officeDocument/2006/relationships/image" Target="../media/image2411.png"/><Relationship Id="rId583" Type="http://schemas.openxmlformats.org/officeDocument/2006/relationships/image" Target="../media/image2432.png"/><Relationship Id="rId639" Type="http://schemas.openxmlformats.org/officeDocument/2006/relationships/image" Target="../media/image2460.png"/><Relationship Id="rId4" Type="http://schemas.openxmlformats.org/officeDocument/2006/relationships/customXml" Target="../ink/ink2153.xml"/><Relationship Id="rId180" Type="http://schemas.openxmlformats.org/officeDocument/2006/relationships/customXml" Target="../ink/ink2241.xml"/><Relationship Id="rId236" Type="http://schemas.openxmlformats.org/officeDocument/2006/relationships/customXml" Target="../ink/ink2269.xml"/><Relationship Id="rId278" Type="http://schemas.openxmlformats.org/officeDocument/2006/relationships/customXml" Target="../ink/ink2290.xml"/><Relationship Id="rId401" Type="http://schemas.openxmlformats.org/officeDocument/2006/relationships/image" Target="../media/image2342.png"/><Relationship Id="rId443" Type="http://schemas.openxmlformats.org/officeDocument/2006/relationships/image" Target="../media/image2362.png"/><Relationship Id="rId650" Type="http://schemas.openxmlformats.org/officeDocument/2006/relationships/customXml" Target="../ink/ink2477.xml"/><Relationship Id="rId303" Type="http://schemas.openxmlformats.org/officeDocument/2006/relationships/image" Target="../media/image2293.png"/><Relationship Id="rId485" Type="http://schemas.openxmlformats.org/officeDocument/2006/relationships/image" Target="../media/image2383.png"/><Relationship Id="rId692" Type="http://schemas.openxmlformats.org/officeDocument/2006/relationships/image" Target="../media/image2486.png"/><Relationship Id="rId42" Type="http://schemas.openxmlformats.org/officeDocument/2006/relationships/customXml" Target="../ink/ink2172.xml"/><Relationship Id="rId84" Type="http://schemas.openxmlformats.org/officeDocument/2006/relationships/customXml" Target="../ink/ink2193.xml"/><Relationship Id="rId138" Type="http://schemas.openxmlformats.org/officeDocument/2006/relationships/customXml" Target="../ink/ink2220.xml"/><Relationship Id="rId345" Type="http://schemas.openxmlformats.org/officeDocument/2006/relationships/image" Target="../media/image2314.png"/><Relationship Id="rId387" Type="http://schemas.openxmlformats.org/officeDocument/2006/relationships/image" Target="../media/image2335.png"/><Relationship Id="rId510" Type="http://schemas.openxmlformats.org/officeDocument/2006/relationships/customXml" Target="../ink/ink2407.xml"/><Relationship Id="rId552" Type="http://schemas.openxmlformats.org/officeDocument/2006/relationships/customXml" Target="../ink/ink2428.xml"/><Relationship Id="rId594" Type="http://schemas.openxmlformats.org/officeDocument/2006/relationships/customXml" Target="../ink/ink2449.xml"/><Relationship Id="rId608" Type="http://schemas.openxmlformats.org/officeDocument/2006/relationships/customXml" Target="../ink/ink2456.xml"/><Relationship Id="rId191" Type="http://schemas.openxmlformats.org/officeDocument/2006/relationships/image" Target="../media/image2237.png"/><Relationship Id="rId205" Type="http://schemas.openxmlformats.org/officeDocument/2006/relationships/image" Target="../media/image2244.png"/><Relationship Id="rId247" Type="http://schemas.openxmlformats.org/officeDocument/2006/relationships/image" Target="../media/image2265.png"/><Relationship Id="rId412" Type="http://schemas.openxmlformats.org/officeDocument/2006/relationships/customXml" Target="../ink/ink2357.xml"/><Relationship Id="rId107" Type="http://schemas.openxmlformats.org/officeDocument/2006/relationships/image" Target="../media/image2195.png"/><Relationship Id="rId289" Type="http://schemas.openxmlformats.org/officeDocument/2006/relationships/image" Target="../media/image2286.png"/><Relationship Id="rId454" Type="http://schemas.openxmlformats.org/officeDocument/2006/relationships/customXml" Target="../ink/ink2379.xml"/><Relationship Id="rId496" Type="http://schemas.openxmlformats.org/officeDocument/2006/relationships/customXml" Target="../ink/ink2400.xml"/><Relationship Id="rId661" Type="http://schemas.openxmlformats.org/officeDocument/2006/relationships/image" Target="../media/image2471.png"/><Relationship Id="rId11" Type="http://schemas.openxmlformats.org/officeDocument/2006/relationships/image" Target="../media/image2148.png"/><Relationship Id="rId53" Type="http://schemas.openxmlformats.org/officeDocument/2006/relationships/image" Target="../media/image2169.png"/><Relationship Id="rId149" Type="http://schemas.openxmlformats.org/officeDocument/2006/relationships/image" Target="../media/image2216.png"/><Relationship Id="rId314" Type="http://schemas.openxmlformats.org/officeDocument/2006/relationships/customXml" Target="../ink/ink2308.xml"/><Relationship Id="rId356" Type="http://schemas.openxmlformats.org/officeDocument/2006/relationships/customXml" Target="../ink/ink2329.xml"/><Relationship Id="rId398" Type="http://schemas.openxmlformats.org/officeDocument/2006/relationships/customXml" Target="../ink/ink2350.xml"/><Relationship Id="rId521" Type="http://schemas.openxmlformats.org/officeDocument/2006/relationships/image" Target="../media/image2401.png"/><Relationship Id="rId563" Type="http://schemas.openxmlformats.org/officeDocument/2006/relationships/image" Target="../media/image2422.png"/><Relationship Id="rId619" Type="http://schemas.openxmlformats.org/officeDocument/2006/relationships/image" Target="../media/image2450.png"/><Relationship Id="rId95" Type="http://schemas.openxmlformats.org/officeDocument/2006/relationships/image" Target="../media/image2189.png"/><Relationship Id="rId160" Type="http://schemas.openxmlformats.org/officeDocument/2006/relationships/customXml" Target="../ink/ink2231.xml"/><Relationship Id="rId216" Type="http://schemas.openxmlformats.org/officeDocument/2006/relationships/customXml" Target="../ink/ink2259.xml"/><Relationship Id="rId423" Type="http://schemas.openxmlformats.org/officeDocument/2006/relationships/customXml" Target="../ink/ink2363.xml"/><Relationship Id="rId258" Type="http://schemas.openxmlformats.org/officeDocument/2006/relationships/customXml" Target="../ink/ink2280.xml"/><Relationship Id="rId465" Type="http://schemas.openxmlformats.org/officeDocument/2006/relationships/image" Target="../media/image2373.png"/><Relationship Id="rId630" Type="http://schemas.openxmlformats.org/officeDocument/2006/relationships/customXml" Target="../ink/ink2467.xml"/><Relationship Id="rId672" Type="http://schemas.openxmlformats.org/officeDocument/2006/relationships/customXml" Target="../ink/ink2488.xml"/><Relationship Id="rId22" Type="http://schemas.openxmlformats.org/officeDocument/2006/relationships/customXml" Target="../ink/ink2162.xml"/><Relationship Id="rId64" Type="http://schemas.openxmlformats.org/officeDocument/2006/relationships/customXml" Target="../ink/ink2183.xml"/><Relationship Id="rId118" Type="http://schemas.openxmlformats.org/officeDocument/2006/relationships/customXml" Target="../ink/ink2210.xml"/><Relationship Id="rId325" Type="http://schemas.openxmlformats.org/officeDocument/2006/relationships/image" Target="../media/image2304.png"/><Relationship Id="rId367" Type="http://schemas.openxmlformats.org/officeDocument/2006/relationships/image" Target="../media/image2325.png"/><Relationship Id="rId532" Type="http://schemas.openxmlformats.org/officeDocument/2006/relationships/customXml" Target="../ink/ink2418.xml"/><Relationship Id="rId574" Type="http://schemas.openxmlformats.org/officeDocument/2006/relationships/customXml" Target="../ink/ink2439.xml"/><Relationship Id="rId171" Type="http://schemas.openxmlformats.org/officeDocument/2006/relationships/image" Target="../media/image2227.png"/><Relationship Id="rId227" Type="http://schemas.openxmlformats.org/officeDocument/2006/relationships/image" Target="../media/image2255.png"/><Relationship Id="rId269" Type="http://schemas.openxmlformats.org/officeDocument/2006/relationships/image" Target="../media/image2276.png"/><Relationship Id="rId434" Type="http://schemas.openxmlformats.org/officeDocument/2006/relationships/customXml" Target="../ink/ink2369.xml"/><Relationship Id="rId476" Type="http://schemas.openxmlformats.org/officeDocument/2006/relationships/customXml" Target="../ink/ink2390.xml"/><Relationship Id="rId641" Type="http://schemas.openxmlformats.org/officeDocument/2006/relationships/image" Target="../media/image2461.png"/><Relationship Id="rId683" Type="http://schemas.openxmlformats.org/officeDocument/2006/relationships/customXml" Target="../ink/ink2494.xml"/><Relationship Id="rId33" Type="http://schemas.openxmlformats.org/officeDocument/2006/relationships/image" Target="../media/image2159.png"/><Relationship Id="rId129" Type="http://schemas.openxmlformats.org/officeDocument/2006/relationships/image" Target="../media/image2206.png"/><Relationship Id="rId280" Type="http://schemas.openxmlformats.org/officeDocument/2006/relationships/customXml" Target="../ink/ink2291.xml"/><Relationship Id="rId336" Type="http://schemas.openxmlformats.org/officeDocument/2006/relationships/customXml" Target="../ink/ink2319.xml"/><Relationship Id="rId501" Type="http://schemas.openxmlformats.org/officeDocument/2006/relationships/image" Target="../media/image2391.png"/><Relationship Id="rId543" Type="http://schemas.openxmlformats.org/officeDocument/2006/relationships/image" Target="../media/image2412.png"/><Relationship Id="rId75" Type="http://schemas.openxmlformats.org/officeDocument/2006/relationships/image" Target="../media/image2180.png"/><Relationship Id="rId140" Type="http://schemas.openxmlformats.org/officeDocument/2006/relationships/customXml" Target="../ink/ink2221.xml"/><Relationship Id="rId182" Type="http://schemas.openxmlformats.org/officeDocument/2006/relationships/customXml" Target="../ink/ink2242.xml"/><Relationship Id="rId378" Type="http://schemas.openxmlformats.org/officeDocument/2006/relationships/customXml" Target="../ink/ink2340.xml"/><Relationship Id="rId403" Type="http://schemas.openxmlformats.org/officeDocument/2006/relationships/image" Target="../media/image2343.png"/><Relationship Id="rId585" Type="http://schemas.openxmlformats.org/officeDocument/2006/relationships/image" Target="../media/image2433.png"/><Relationship Id="rId6" Type="http://schemas.openxmlformats.org/officeDocument/2006/relationships/customXml" Target="../ink/ink2154.xml"/><Relationship Id="rId238" Type="http://schemas.openxmlformats.org/officeDocument/2006/relationships/customXml" Target="../ink/ink2270.xml"/><Relationship Id="rId445" Type="http://schemas.openxmlformats.org/officeDocument/2006/relationships/image" Target="../media/image2363.png"/><Relationship Id="rId487" Type="http://schemas.openxmlformats.org/officeDocument/2006/relationships/image" Target="../media/image2384.png"/><Relationship Id="rId610" Type="http://schemas.openxmlformats.org/officeDocument/2006/relationships/customXml" Target="../ink/ink2457.xml"/><Relationship Id="rId652" Type="http://schemas.openxmlformats.org/officeDocument/2006/relationships/customXml" Target="../ink/ink2478.xml"/><Relationship Id="rId694" Type="http://schemas.openxmlformats.org/officeDocument/2006/relationships/image" Target="../media/image2487.png"/><Relationship Id="rId291" Type="http://schemas.openxmlformats.org/officeDocument/2006/relationships/image" Target="../media/image2287.png"/><Relationship Id="rId305" Type="http://schemas.openxmlformats.org/officeDocument/2006/relationships/image" Target="../media/image2294.png"/><Relationship Id="rId347" Type="http://schemas.openxmlformats.org/officeDocument/2006/relationships/image" Target="../media/image2315.png"/><Relationship Id="rId512" Type="http://schemas.openxmlformats.org/officeDocument/2006/relationships/customXml" Target="../ink/ink2408.xml"/><Relationship Id="rId44" Type="http://schemas.openxmlformats.org/officeDocument/2006/relationships/customXml" Target="../ink/ink2173.xml"/><Relationship Id="rId86" Type="http://schemas.openxmlformats.org/officeDocument/2006/relationships/customXml" Target="../ink/ink2194.xml"/><Relationship Id="rId151" Type="http://schemas.openxmlformats.org/officeDocument/2006/relationships/image" Target="../media/image2217.png"/><Relationship Id="rId389" Type="http://schemas.openxmlformats.org/officeDocument/2006/relationships/image" Target="../media/image2336.png"/><Relationship Id="rId554" Type="http://schemas.openxmlformats.org/officeDocument/2006/relationships/customXml" Target="../ink/ink2429.xml"/><Relationship Id="rId596" Type="http://schemas.openxmlformats.org/officeDocument/2006/relationships/customXml" Target="../ink/ink2450.xml"/><Relationship Id="rId193" Type="http://schemas.openxmlformats.org/officeDocument/2006/relationships/image" Target="../media/image2238.png"/><Relationship Id="rId207" Type="http://schemas.openxmlformats.org/officeDocument/2006/relationships/image" Target="../media/image2245.png"/><Relationship Id="rId249" Type="http://schemas.openxmlformats.org/officeDocument/2006/relationships/image" Target="../media/image2266.png"/><Relationship Id="rId414" Type="http://schemas.openxmlformats.org/officeDocument/2006/relationships/customXml" Target="../ink/ink2358.xml"/><Relationship Id="rId456" Type="http://schemas.openxmlformats.org/officeDocument/2006/relationships/customXml" Target="../ink/ink2380.xml"/><Relationship Id="rId498" Type="http://schemas.openxmlformats.org/officeDocument/2006/relationships/customXml" Target="../ink/ink2401.xml"/><Relationship Id="rId621" Type="http://schemas.openxmlformats.org/officeDocument/2006/relationships/image" Target="../media/image2451.png"/><Relationship Id="rId663" Type="http://schemas.openxmlformats.org/officeDocument/2006/relationships/image" Target="../media/image2472.png"/><Relationship Id="rId13" Type="http://schemas.openxmlformats.org/officeDocument/2006/relationships/image" Target="../media/image2149.png"/><Relationship Id="rId109" Type="http://schemas.openxmlformats.org/officeDocument/2006/relationships/image" Target="../media/image2196.png"/><Relationship Id="rId260" Type="http://schemas.openxmlformats.org/officeDocument/2006/relationships/customXml" Target="../ink/ink2281.xml"/><Relationship Id="rId316" Type="http://schemas.openxmlformats.org/officeDocument/2006/relationships/customXml" Target="../ink/ink2309.xml"/><Relationship Id="rId523" Type="http://schemas.openxmlformats.org/officeDocument/2006/relationships/image" Target="../media/image2402.png"/><Relationship Id="rId55" Type="http://schemas.openxmlformats.org/officeDocument/2006/relationships/image" Target="../media/image2170.png"/><Relationship Id="rId97" Type="http://schemas.openxmlformats.org/officeDocument/2006/relationships/image" Target="../media/image2190.png"/><Relationship Id="rId120" Type="http://schemas.openxmlformats.org/officeDocument/2006/relationships/customXml" Target="../ink/ink2211.xml"/><Relationship Id="rId358" Type="http://schemas.openxmlformats.org/officeDocument/2006/relationships/customXml" Target="../ink/ink2330.xml"/><Relationship Id="rId565" Type="http://schemas.openxmlformats.org/officeDocument/2006/relationships/image" Target="../media/image2423.png"/><Relationship Id="rId162" Type="http://schemas.openxmlformats.org/officeDocument/2006/relationships/customXml" Target="../ink/ink2232.xml"/><Relationship Id="rId218" Type="http://schemas.openxmlformats.org/officeDocument/2006/relationships/customXml" Target="../ink/ink2260.xml"/><Relationship Id="rId425" Type="http://schemas.openxmlformats.org/officeDocument/2006/relationships/customXml" Target="../ink/ink2364.xml"/><Relationship Id="rId467" Type="http://schemas.openxmlformats.org/officeDocument/2006/relationships/image" Target="../media/image2374.png"/><Relationship Id="rId632" Type="http://schemas.openxmlformats.org/officeDocument/2006/relationships/customXml" Target="../ink/ink2468.xml"/><Relationship Id="rId271" Type="http://schemas.openxmlformats.org/officeDocument/2006/relationships/image" Target="../media/image2277.png"/><Relationship Id="rId674" Type="http://schemas.openxmlformats.org/officeDocument/2006/relationships/customXml" Target="../ink/ink2489.xml"/><Relationship Id="rId24" Type="http://schemas.openxmlformats.org/officeDocument/2006/relationships/customXml" Target="../ink/ink2163.xml"/><Relationship Id="rId66" Type="http://schemas.openxmlformats.org/officeDocument/2006/relationships/customXml" Target="../ink/ink2184.xml"/><Relationship Id="rId131" Type="http://schemas.openxmlformats.org/officeDocument/2006/relationships/image" Target="../media/image2207.png"/><Relationship Id="rId327" Type="http://schemas.openxmlformats.org/officeDocument/2006/relationships/image" Target="../media/image2305.png"/><Relationship Id="rId369" Type="http://schemas.openxmlformats.org/officeDocument/2006/relationships/image" Target="../media/image2326.png"/><Relationship Id="rId534" Type="http://schemas.openxmlformats.org/officeDocument/2006/relationships/customXml" Target="../ink/ink2419.xml"/><Relationship Id="rId576" Type="http://schemas.openxmlformats.org/officeDocument/2006/relationships/customXml" Target="../ink/ink2440.xml"/><Relationship Id="rId173" Type="http://schemas.openxmlformats.org/officeDocument/2006/relationships/image" Target="../media/image2228.png"/><Relationship Id="rId229" Type="http://schemas.openxmlformats.org/officeDocument/2006/relationships/image" Target="../media/image2256.png"/><Relationship Id="rId380" Type="http://schemas.openxmlformats.org/officeDocument/2006/relationships/customXml" Target="../ink/ink2341.xml"/><Relationship Id="rId436" Type="http://schemas.openxmlformats.org/officeDocument/2006/relationships/customXml" Target="../ink/ink2370.xml"/><Relationship Id="rId601" Type="http://schemas.openxmlformats.org/officeDocument/2006/relationships/image" Target="../media/image2441.png"/><Relationship Id="rId643" Type="http://schemas.openxmlformats.org/officeDocument/2006/relationships/image" Target="../media/image2462.png"/><Relationship Id="rId240" Type="http://schemas.openxmlformats.org/officeDocument/2006/relationships/customXml" Target="../ink/ink2271.xml"/><Relationship Id="rId478" Type="http://schemas.openxmlformats.org/officeDocument/2006/relationships/customXml" Target="../ink/ink2391.xml"/><Relationship Id="rId685" Type="http://schemas.openxmlformats.org/officeDocument/2006/relationships/customXml" Target="../ink/ink2495.xml"/><Relationship Id="rId35" Type="http://schemas.openxmlformats.org/officeDocument/2006/relationships/image" Target="../media/image2160.png"/><Relationship Id="rId77" Type="http://schemas.openxmlformats.org/officeDocument/2006/relationships/image" Target="../media/image2181.png"/><Relationship Id="rId100" Type="http://schemas.openxmlformats.org/officeDocument/2006/relationships/customXml" Target="../ink/ink2201.xml"/><Relationship Id="rId282" Type="http://schemas.openxmlformats.org/officeDocument/2006/relationships/customXml" Target="../ink/ink2292.xml"/><Relationship Id="rId338" Type="http://schemas.openxmlformats.org/officeDocument/2006/relationships/customXml" Target="../ink/ink2320.xml"/><Relationship Id="rId503" Type="http://schemas.openxmlformats.org/officeDocument/2006/relationships/image" Target="../media/image2392.png"/><Relationship Id="rId545" Type="http://schemas.openxmlformats.org/officeDocument/2006/relationships/image" Target="../media/image2413.png"/><Relationship Id="rId587" Type="http://schemas.openxmlformats.org/officeDocument/2006/relationships/image" Target="../media/image2434.png"/><Relationship Id="rId8" Type="http://schemas.openxmlformats.org/officeDocument/2006/relationships/customXml" Target="../ink/ink2155.xml"/><Relationship Id="rId142" Type="http://schemas.openxmlformats.org/officeDocument/2006/relationships/customXml" Target="../ink/ink2222.xml"/><Relationship Id="rId184" Type="http://schemas.openxmlformats.org/officeDocument/2006/relationships/customXml" Target="../ink/ink2243.xml"/><Relationship Id="rId391" Type="http://schemas.openxmlformats.org/officeDocument/2006/relationships/image" Target="../media/image2337.png"/><Relationship Id="rId405" Type="http://schemas.openxmlformats.org/officeDocument/2006/relationships/image" Target="../media/image2344.png"/><Relationship Id="rId447" Type="http://schemas.openxmlformats.org/officeDocument/2006/relationships/image" Target="../media/image2364.png"/><Relationship Id="rId612" Type="http://schemas.openxmlformats.org/officeDocument/2006/relationships/customXml" Target="../ink/ink2458.xml"/><Relationship Id="rId251" Type="http://schemas.openxmlformats.org/officeDocument/2006/relationships/image" Target="../media/image2267.png"/><Relationship Id="rId489" Type="http://schemas.openxmlformats.org/officeDocument/2006/relationships/image" Target="../media/image2385.png"/><Relationship Id="rId654" Type="http://schemas.openxmlformats.org/officeDocument/2006/relationships/customXml" Target="../ink/ink2479.xml"/><Relationship Id="rId696" Type="http://schemas.openxmlformats.org/officeDocument/2006/relationships/image" Target="../media/image2488.png"/><Relationship Id="rId46" Type="http://schemas.openxmlformats.org/officeDocument/2006/relationships/customXml" Target="../ink/ink2174.xml"/><Relationship Id="rId293" Type="http://schemas.openxmlformats.org/officeDocument/2006/relationships/image" Target="../media/image2288.png"/><Relationship Id="rId307" Type="http://schemas.openxmlformats.org/officeDocument/2006/relationships/image" Target="../media/image2295.png"/><Relationship Id="rId349" Type="http://schemas.openxmlformats.org/officeDocument/2006/relationships/image" Target="../media/image2316.png"/><Relationship Id="rId514" Type="http://schemas.openxmlformats.org/officeDocument/2006/relationships/customXml" Target="../ink/ink2409.xml"/><Relationship Id="rId556" Type="http://schemas.openxmlformats.org/officeDocument/2006/relationships/customXml" Target="../ink/ink2430.xml"/><Relationship Id="rId88" Type="http://schemas.openxmlformats.org/officeDocument/2006/relationships/customXml" Target="../ink/ink2195.xml"/><Relationship Id="rId111" Type="http://schemas.openxmlformats.org/officeDocument/2006/relationships/image" Target="../media/image2197.png"/><Relationship Id="rId153" Type="http://schemas.openxmlformats.org/officeDocument/2006/relationships/image" Target="../media/image2218.png"/><Relationship Id="rId195" Type="http://schemas.openxmlformats.org/officeDocument/2006/relationships/image" Target="../media/image2239.png"/><Relationship Id="rId209" Type="http://schemas.openxmlformats.org/officeDocument/2006/relationships/image" Target="../media/image2246.png"/><Relationship Id="rId360" Type="http://schemas.openxmlformats.org/officeDocument/2006/relationships/customXml" Target="../ink/ink2331.xml"/><Relationship Id="rId416" Type="http://schemas.openxmlformats.org/officeDocument/2006/relationships/customXml" Target="../ink/ink2359.xml"/><Relationship Id="rId598" Type="http://schemas.openxmlformats.org/officeDocument/2006/relationships/customXml" Target="../ink/ink2451.xml"/><Relationship Id="rId220" Type="http://schemas.openxmlformats.org/officeDocument/2006/relationships/customXml" Target="../ink/ink2261.xml"/><Relationship Id="rId458" Type="http://schemas.openxmlformats.org/officeDocument/2006/relationships/customXml" Target="../ink/ink2381.xml"/><Relationship Id="rId623" Type="http://schemas.openxmlformats.org/officeDocument/2006/relationships/image" Target="../media/image2452.png"/><Relationship Id="rId665" Type="http://schemas.openxmlformats.org/officeDocument/2006/relationships/image" Target="../media/image2473.png"/><Relationship Id="rId15" Type="http://schemas.openxmlformats.org/officeDocument/2006/relationships/image" Target="../media/image2150.png"/><Relationship Id="rId57" Type="http://schemas.openxmlformats.org/officeDocument/2006/relationships/image" Target="../media/image2171.png"/><Relationship Id="rId262" Type="http://schemas.openxmlformats.org/officeDocument/2006/relationships/customXml" Target="../ink/ink2282.xml"/><Relationship Id="rId318" Type="http://schemas.openxmlformats.org/officeDocument/2006/relationships/customXml" Target="../ink/ink2310.xml"/><Relationship Id="rId525" Type="http://schemas.openxmlformats.org/officeDocument/2006/relationships/image" Target="../media/image2403.png"/><Relationship Id="rId567" Type="http://schemas.openxmlformats.org/officeDocument/2006/relationships/image" Target="../media/image2424.png"/><Relationship Id="rId99" Type="http://schemas.openxmlformats.org/officeDocument/2006/relationships/image" Target="../media/image2191.png"/><Relationship Id="rId122" Type="http://schemas.openxmlformats.org/officeDocument/2006/relationships/customXml" Target="../ink/ink2212.xml"/><Relationship Id="rId164" Type="http://schemas.openxmlformats.org/officeDocument/2006/relationships/customXml" Target="../ink/ink2233.xml"/><Relationship Id="rId371" Type="http://schemas.openxmlformats.org/officeDocument/2006/relationships/image" Target="../media/image2327.png"/><Relationship Id="rId427" Type="http://schemas.openxmlformats.org/officeDocument/2006/relationships/image" Target="../media/image2354.png"/><Relationship Id="rId469" Type="http://schemas.openxmlformats.org/officeDocument/2006/relationships/image" Target="../media/image2375.png"/><Relationship Id="rId634" Type="http://schemas.openxmlformats.org/officeDocument/2006/relationships/customXml" Target="../ink/ink2469.xml"/><Relationship Id="rId676" Type="http://schemas.openxmlformats.org/officeDocument/2006/relationships/customXml" Target="../ink/ink2490.xml"/><Relationship Id="rId26" Type="http://schemas.openxmlformats.org/officeDocument/2006/relationships/customXml" Target="../ink/ink2164.xml"/><Relationship Id="rId231" Type="http://schemas.openxmlformats.org/officeDocument/2006/relationships/image" Target="../media/image2257.png"/><Relationship Id="rId273" Type="http://schemas.openxmlformats.org/officeDocument/2006/relationships/image" Target="../media/image2278.png"/><Relationship Id="rId329" Type="http://schemas.openxmlformats.org/officeDocument/2006/relationships/image" Target="../media/image2306.png"/><Relationship Id="rId480" Type="http://schemas.openxmlformats.org/officeDocument/2006/relationships/customXml" Target="../ink/ink2392.xml"/><Relationship Id="rId536" Type="http://schemas.openxmlformats.org/officeDocument/2006/relationships/customXml" Target="../ink/ink2420.xml"/><Relationship Id="rId701" Type="http://schemas.openxmlformats.org/officeDocument/2006/relationships/customXml" Target="../ink/ink2503.xml"/><Relationship Id="rId68" Type="http://schemas.openxmlformats.org/officeDocument/2006/relationships/customXml" Target="../ink/ink2185.xml"/><Relationship Id="rId133" Type="http://schemas.openxmlformats.org/officeDocument/2006/relationships/image" Target="../media/image2208.png"/><Relationship Id="rId175" Type="http://schemas.openxmlformats.org/officeDocument/2006/relationships/image" Target="../media/image2229.png"/><Relationship Id="rId340" Type="http://schemas.openxmlformats.org/officeDocument/2006/relationships/customXml" Target="../ink/ink2321.xml"/><Relationship Id="rId578" Type="http://schemas.openxmlformats.org/officeDocument/2006/relationships/customXml" Target="../ink/ink2441.xml"/><Relationship Id="rId200" Type="http://schemas.openxmlformats.org/officeDocument/2006/relationships/customXml" Target="../ink/ink2251.xml"/><Relationship Id="rId382" Type="http://schemas.openxmlformats.org/officeDocument/2006/relationships/customXml" Target="../ink/ink2342.xml"/><Relationship Id="rId438" Type="http://schemas.openxmlformats.org/officeDocument/2006/relationships/customXml" Target="../ink/ink2371.xml"/><Relationship Id="rId603" Type="http://schemas.openxmlformats.org/officeDocument/2006/relationships/image" Target="../media/image2442.png"/><Relationship Id="rId645" Type="http://schemas.openxmlformats.org/officeDocument/2006/relationships/image" Target="../media/image2463.png"/><Relationship Id="rId687" Type="http://schemas.openxmlformats.org/officeDocument/2006/relationships/customXml" Target="../ink/ink2496.xml"/><Relationship Id="rId242" Type="http://schemas.openxmlformats.org/officeDocument/2006/relationships/customXml" Target="../ink/ink2272.xml"/><Relationship Id="rId284" Type="http://schemas.openxmlformats.org/officeDocument/2006/relationships/customXml" Target="../ink/ink2293.xml"/><Relationship Id="rId491" Type="http://schemas.openxmlformats.org/officeDocument/2006/relationships/image" Target="../media/image2386.png"/><Relationship Id="rId505" Type="http://schemas.openxmlformats.org/officeDocument/2006/relationships/image" Target="../media/image2393.png"/><Relationship Id="rId37" Type="http://schemas.openxmlformats.org/officeDocument/2006/relationships/image" Target="../media/image2161.png"/><Relationship Id="rId79" Type="http://schemas.openxmlformats.org/officeDocument/2006/relationships/image" Target="../media/image2182.png"/><Relationship Id="rId102" Type="http://schemas.openxmlformats.org/officeDocument/2006/relationships/customXml" Target="../ink/ink2202.xml"/><Relationship Id="rId144" Type="http://schemas.openxmlformats.org/officeDocument/2006/relationships/customXml" Target="../ink/ink2223.xml"/><Relationship Id="rId547" Type="http://schemas.openxmlformats.org/officeDocument/2006/relationships/image" Target="../media/image2414.png"/><Relationship Id="rId589" Type="http://schemas.openxmlformats.org/officeDocument/2006/relationships/image" Target="../media/image2435.png"/><Relationship Id="rId90" Type="http://schemas.openxmlformats.org/officeDocument/2006/relationships/customXml" Target="../ink/ink2196.xml"/><Relationship Id="rId186" Type="http://schemas.openxmlformats.org/officeDocument/2006/relationships/customXml" Target="../ink/ink2244.xml"/><Relationship Id="rId351" Type="http://schemas.openxmlformats.org/officeDocument/2006/relationships/image" Target="../media/image2317.png"/><Relationship Id="rId393" Type="http://schemas.openxmlformats.org/officeDocument/2006/relationships/image" Target="../media/image2338.png"/><Relationship Id="rId407" Type="http://schemas.openxmlformats.org/officeDocument/2006/relationships/image" Target="../media/image2345.png"/><Relationship Id="rId449" Type="http://schemas.openxmlformats.org/officeDocument/2006/relationships/image" Target="../media/image2365.png"/><Relationship Id="rId614" Type="http://schemas.openxmlformats.org/officeDocument/2006/relationships/customXml" Target="../ink/ink2459.xml"/><Relationship Id="rId656" Type="http://schemas.openxmlformats.org/officeDocument/2006/relationships/customXml" Target="../ink/ink2480.xml"/><Relationship Id="rId211" Type="http://schemas.openxmlformats.org/officeDocument/2006/relationships/image" Target="../media/image2247.png"/><Relationship Id="rId253" Type="http://schemas.openxmlformats.org/officeDocument/2006/relationships/image" Target="../media/image2268.png"/><Relationship Id="rId295" Type="http://schemas.openxmlformats.org/officeDocument/2006/relationships/image" Target="../media/image2289.png"/><Relationship Id="rId309" Type="http://schemas.openxmlformats.org/officeDocument/2006/relationships/image" Target="../media/image2296.png"/><Relationship Id="rId460" Type="http://schemas.openxmlformats.org/officeDocument/2006/relationships/customXml" Target="../ink/ink2382.xml"/><Relationship Id="rId516" Type="http://schemas.openxmlformats.org/officeDocument/2006/relationships/customXml" Target="../ink/ink2410.xml"/><Relationship Id="rId698" Type="http://schemas.openxmlformats.org/officeDocument/2006/relationships/image" Target="../media/image2489.png"/><Relationship Id="rId48" Type="http://schemas.openxmlformats.org/officeDocument/2006/relationships/customXml" Target="../ink/ink2175.xml"/><Relationship Id="rId113" Type="http://schemas.openxmlformats.org/officeDocument/2006/relationships/image" Target="../media/image2198.png"/><Relationship Id="rId320" Type="http://schemas.openxmlformats.org/officeDocument/2006/relationships/customXml" Target="../ink/ink2311.xml"/><Relationship Id="rId558" Type="http://schemas.openxmlformats.org/officeDocument/2006/relationships/customXml" Target="../ink/ink2431.xml"/><Relationship Id="rId155" Type="http://schemas.openxmlformats.org/officeDocument/2006/relationships/image" Target="../media/image2219.png"/><Relationship Id="rId197" Type="http://schemas.openxmlformats.org/officeDocument/2006/relationships/image" Target="../media/image2240.png"/><Relationship Id="rId362" Type="http://schemas.openxmlformats.org/officeDocument/2006/relationships/customXml" Target="../ink/ink2332.xml"/><Relationship Id="rId418" Type="http://schemas.openxmlformats.org/officeDocument/2006/relationships/customXml" Target="../ink/ink2360.xml"/><Relationship Id="rId625" Type="http://schemas.openxmlformats.org/officeDocument/2006/relationships/image" Target="../media/image2453.png"/><Relationship Id="rId222" Type="http://schemas.openxmlformats.org/officeDocument/2006/relationships/customXml" Target="../ink/ink2262.xml"/><Relationship Id="rId264" Type="http://schemas.openxmlformats.org/officeDocument/2006/relationships/customXml" Target="../ink/ink2283.xml"/><Relationship Id="rId471" Type="http://schemas.openxmlformats.org/officeDocument/2006/relationships/image" Target="../media/image2376.png"/><Relationship Id="rId667" Type="http://schemas.openxmlformats.org/officeDocument/2006/relationships/image" Target="../media/image2474.png"/><Relationship Id="rId17" Type="http://schemas.openxmlformats.org/officeDocument/2006/relationships/image" Target="../media/image2151.png"/><Relationship Id="rId59" Type="http://schemas.openxmlformats.org/officeDocument/2006/relationships/image" Target="../media/image2172.png"/><Relationship Id="rId124" Type="http://schemas.openxmlformats.org/officeDocument/2006/relationships/customXml" Target="../ink/ink2213.xml"/><Relationship Id="rId527" Type="http://schemas.openxmlformats.org/officeDocument/2006/relationships/image" Target="../media/image2404.png"/><Relationship Id="rId569" Type="http://schemas.openxmlformats.org/officeDocument/2006/relationships/image" Target="../media/image2425.png"/><Relationship Id="rId70" Type="http://schemas.openxmlformats.org/officeDocument/2006/relationships/customXml" Target="../ink/ink2186.xml"/><Relationship Id="rId166" Type="http://schemas.openxmlformats.org/officeDocument/2006/relationships/customXml" Target="../ink/ink2234.xml"/><Relationship Id="rId331" Type="http://schemas.openxmlformats.org/officeDocument/2006/relationships/image" Target="../media/image2307.png"/><Relationship Id="rId373" Type="http://schemas.openxmlformats.org/officeDocument/2006/relationships/image" Target="../media/image2328.png"/><Relationship Id="rId429" Type="http://schemas.openxmlformats.org/officeDocument/2006/relationships/image" Target="../media/image2355.png"/><Relationship Id="rId580" Type="http://schemas.openxmlformats.org/officeDocument/2006/relationships/customXml" Target="../ink/ink2442.xml"/><Relationship Id="rId636" Type="http://schemas.openxmlformats.org/officeDocument/2006/relationships/customXml" Target="../ink/ink2470.xml"/><Relationship Id="rId1" Type="http://schemas.openxmlformats.org/officeDocument/2006/relationships/slideLayout" Target="../slideLayouts/slideLayout7.xml"/><Relationship Id="rId233" Type="http://schemas.openxmlformats.org/officeDocument/2006/relationships/image" Target="../media/image2258.png"/><Relationship Id="rId440" Type="http://schemas.openxmlformats.org/officeDocument/2006/relationships/customXml" Target="../ink/ink2372.xml"/><Relationship Id="rId678" Type="http://schemas.openxmlformats.org/officeDocument/2006/relationships/customXml" Target="../ink/ink2491.xml"/><Relationship Id="rId28" Type="http://schemas.openxmlformats.org/officeDocument/2006/relationships/customXml" Target="../ink/ink2165.xml"/><Relationship Id="rId275" Type="http://schemas.openxmlformats.org/officeDocument/2006/relationships/image" Target="../media/image2279.png"/><Relationship Id="rId300" Type="http://schemas.openxmlformats.org/officeDocument/2006/relationships/customXml" Target="../ink/ink2301.xml"/><Relationship Id="rId482" Type="http://schemas.openxmlformats.org/officeDocument/2006/relationships/customXml" Target="../ink/ink2393.xml"/><Relationship Id="rId538" Type="http://schemas.openxmlformats.org/officeDocument/2006/relationships/customXml" Target="../ink/ink2421.xml"/><Relationship Id="rId81" Type="http://schemas.openxmlformats.org/officeDocument/2006/relationships/image" Target="../media/image2183.png"/><Relationship Id="rId135" Type="http://schemas.openxmlformats.org/officeDocument/2006/relationships/image" Target="../media/image2209.png"/><Relationship Id="rId177" Type="http://schemas.openxmlformats.org/officeDocument/2006/relationships/image" Target="../media/image2230.png"/><Relationship Id="rId342" Type="http://schemas.openxmlformats.org/officeDocument/2006/relationships/customXml" Target="../ink/ink2322.xml"/><Relationship Id="rId384" Type="http://schemas.openxmlformats.org/officeDocument/2006/relationships/customXml" Target="../ink/ink2343.xml"/><Relationship Id="rId591" Type="http://schemas.openxmlformats.org/officeDocument/2006/relationships/image" Target="../media/image2436.png"/><Relationship Id="rId605" Type="http://schemas.openxmlformats.org/officeDocument/2006/relationships/image" Target="../media/image2443.png"/><Relationship Id="rId202" Type="http://schemas.openxmlformats.org/officeDocument/2006/relationships/customXml" Target="../ink/ink2252.xml"/><Relationship Id="rId244" Type="http://schemas.openxmlformats.org/officeDocument/2006/relationships/customXml" Target="../ink/ink2273.xml"/><Relationship Id="rId647" Type="http://schemas.openxmlformats.org/officeDocument/2006/relationships/image" Target="../media/image2464.png"/><Relationship Id="rId689" Type="http://schemas.openxmlformats.org/officeDocument/2006/relationships/customXml" Target="../ink/ink2497.xml"/><Relationship Id="rId39" Type="http://schemas.openxmlformats.org/officeDocument/2006/relationships/image" Target="../media/image2162.png"/><Relationship Id="rId286" Type="http://schemas.openxmlformats.org/officeDocument/2006/relationships/customXml" Target="../ink/ink2294.xml"/><Relationship Id="rId451" Type="http://schemas.openxmlformats.org/officeDocument/2006/relationships/image" Target="../media/image2366.png"/><Relationship Id="rId493" Type="http://schemas.openxmlformats.org/officeDocument/2006/relationships/image" Target="../media/image2387.png"/><Relationship Id="rId507" Type="http://schemas.openxmlformats.org/officeDocument/2006/relationships/image" Target="../media/image2394.png"/><Relationship Id="rId549" Type="http://schemas.openxmlformats.org/officeDocument/2006/relationships/image" Target="../media/image2415.png"/><Relationship Id="rId50" Type="http://schemas.openxmlformats.org/officeDocument/2006/relationships/customXml" Target="../ink/ink2176.xml"/><Relationship Id="rId104" Type="http://schemas.openxmlformats.org/officeDocument/2006/relationships/customXml" Target="../ink/ink2203.xml"/><Relationship Id="rId146" Type="http://schemas.openxmlformats.org/officeDocument/2006/relationships/customXml" Target="../ink/ink2224.xml"/><Relationship Id="rId188" Type="http://schemas.openxmlformats.org/officeDocument/2006/relationships/customXml" Target="../ink/ink2245.xml"/><Relationship Id="rId311" Type="http://schemas.openxmlformats.org/officeDocument/2006/relationships/image" Target="../media/image2297.png"/><Relationship Id="rId353" Type="http://schemas.openxmlformats.org/officeDocument/2006/relationships/image" Target="../media/image2318.png"/><Relationship Id="rId395" Type="http://schemas.openxmlformats.org/officeDocument/2006/relationships/image" Target="../media/image2339.png"/><Relationship Id="rId409" Type="http://schemas.openxmlformats.org/officeDocument/2006/relationships/image" Target="../media/image2346.png"/><Relationship Id="rId560" Type="http://schemas.openxmlformats.org/officeDocument/2006/relationships/customXml" Target="../ink/ink2432.xml"/><Relationship Id="rId92" Type="http://schemas.openxmlformats.org/officeDocument/2006/relationships/customXml" Target="../ink/ink2197.xml"/><Relationship Id="rId213" Type="http://schemas.openxmlformats.org/officeDocument/2006/relationships/image" Target="../media/image2248.png"/><Relationship Id="rId420" Type="http://schemas.openxmlformats.org/officeDocument/2006/relationships/customXml" Target="../ink/ink2361.xml"/><Relationship Id="rId616" Type="http://schemas.openxmlformats.org/officeDocument/2006/relationships/customXml" Target="../ink/ink2460.xml"/><Relationship Id="rId658" Type="http://schemas.openxmlformats.org/officeDocument/2006/relationships/customXml" Target="../ink/ink2481.xml"/><Relationship Id="rId255" Type="http://schemas.openxmlformats.org/officeDocument/2006/relationships/image" Target="../media/image2269.png"/><Relationship Id="rId297" Type="http://schemas.openxmlformats.org/officeDocument/2006/relationships/image" Target="../media/image2290.png"/><Relationship Id="rId462" Type="http://schemas.openxmlformats.org/officeDocument/2006/relationships/customXml" Target="../ink/ink2383.xml"/><Relationship Id="rId518" Type="http://schemas.openxmlformats.org/officeDocument/2006/relationships/customXml" Target="../ink/ink2411.xml"/><Relationship Id="rId115" Type="http://schemas.openxmlformats.org/officeDocument/2006/relationships/image" Target="../media/image2199.png"/><Relationship Id="rId157" Type="http://schemas.openxmlformats.org/officeDocument/2006/relationships/image" Target="../media/image2220.png"/><Relationship Id="rId322" Type="http://schemas.openxmlformats.org/officeDocument/2006/relationships/customXml" Target="../ink/ink2312.xml"/><Relationship Id="rId364" Type="http://schemas.openxmlformats.org/officeDocument/2006/relationships/customXml" Target="../ink/ink2333.xml"/><Relationship Id="rId61" Type="http://schemas.openxmlformats.org/officeDocument/2006/relationships/image" Target="../media/image2173.png"/><Relationship Id="rId199" Type="http://schemas.openxmlformats.org/officeDocument/2006/relationships/image" Target="../media/image2241.png"/><Relationship Id="rId571" Type="http://schemas.openxmlformats.org/officeDocument/2006/relationships/image" Target="../media/image2426.png"/><Relationship Id="rId627" Type="http://schemas.openxmlformats.org/officeDocument/2006/relationships/image" Target="../media/image2454.png"/><Relationship Id="rId669" Type="http://schemas.openxmlformats.org/officeDocument/2006/relationships/image" Target="../media/image2475.png"/><Relationship Id="rId19" Type="http://schemas.openxmlformats.org/officeDocument/2006/relationships/image" Target="../media/image2152.png"/><Relationship Id="rId224" Type="http://schemas.openxmlformats.org/officeDocument/2006/relationships/customXml" Target="../ink/ink2263.xml"/><Relationship Id="rId266" Type="http://schemas.openxmlformats.org/officeDocument/2006/relationships/customXml" Target="../ink/ink2284.xml"/><Relationship Id="rId431" Type="http://schemas.openxmlformats.org/officeDocument/2006/relationships/image" Target="../media/image2356.png"/><Relationship Id="rId473" Type="http://schemas.openxmlformats.org/officeDocument/2006/relationships/image" Target="../media/image2377.png"/><Relationship Id="rId529" Type="http://schemas.openxmlformats.org/officeDocument/2006/relationships/image" Target="../media/image2405.png"/><Relationship Id="rId680" Type="http://schemas.openxmlformats.org/officeDocument/2006/relationships/customXml" Target="../ink/ink2492.xml"/><Relationship Id="rId30" Type="http://schemas.openxmlformats.org/officeDocument/2006/relationships/customXml" Target="../ink/ink2166.xml"/><Relationship Id="rId126" Type="http://schemas.openxmlformats.org/officeDocument/2006/relationships/customXml" Target="../ink/ink2214.xml"/><Relationship Id="rId168" Type="http://schemas.openxmlformats.org/officeDocument/2006/relationships/customXml" Target="../ink/ink2235.xml"/><Relationship Id="rId333" Type="http://schemas.openxmlformats.org/officeDocument/2006/relationships/image" Target="../media/image2308.png"/><Relationship Id="rId540" Type="http://schemas.openxmlformats.org/officeDocument/2006/relationships/customXml" Target="../ink/ink2422.xml"/><Relationship Id="rId72" Type="http://schemas.openxmlformats.org/officeDocument/2006/relationships/customXml" Target="../ink/ink2187.xml"/><Relationship Id="rId375" Type="http://schemas.openxmlformats.org/officeDocument/2006/relationships/image" Target="../media/image2329.png"/><Relationship Id="rId582" Type="http://schemas.openxmlformats.org/officeDocument/2006/relationships/customXml" Target="../ink/ink2443.xml"/><Relationship Id="rId638" Type="http://schemas.openxmlformats.org/officeDocument/2006/relationships/customXml" Target="../ink/ink2471.xml"/><Relationship Id="rId3" Type="http://schemas.openxmlformats.org/officeDocument/2006/relationships/image" Target="../media/image2144.png"/><Relationship Id="rId235" Type="http://schemas.openxmlformats.org/officeDocument/2006/relationships/image" Target="../media/image2259.png"/><Relationship Id="rId277" Type="http://schemas.openxmlformats.org/officeDocument/2006/relationships/image" Target="../media/image2280.png"/><Relationship Id="rId400" Type="http://schemas.openxmlformats.org/officeDocument/2006/relationships/customXml" Target="../ink/ink2351.xml"/><Relationship Id="rId442" Type="http://schemas.openxmlformats.org/officeDocument/2006/relationships/customXml" Target="../ink/ink2373.xml"/><Relationship Id="rId484" Type="http://schemas.openxmlformats.org/officeDocument/2006/relationships/customXml" Target="../ink/ink2394.xml"/><Relationship Id="rId137" Type="http://schemas.openxmlformats.org/officeDocument/2006/relationships/image" Target="../media/image2210.png"/><Relationship Id="rId302" Type="http://schemas.openxmlformats.org/officeDocument/2006/relationships/customXml" Target="../ink/ink2302.xml"/><Relationship Id="rId344" Type="http://schemas.openxmlformats.org/officeDocument/2006/relationships/customXml" Target="../ink/ink2323.xml"/><Relationship Id="rId691" Type="http://schemas.openxmlformats.org/officeDocument/2006/relationships/customXml" Target="../ink/ink2498.xml"/><Relationship Id="rId41" Type="http://schemas.openxmlformats.org/officeDocument/2006/relationships/image" Target="../media/image2163.png"/><Relationship Id="rId83" Type="http://schemas.openxmlformats.org/officeDocument/2006/relationships/image" Target="../media/image2184.png"/><Relationship Id="rId179" Type="http://schemas.openxmlformats.org/officeDocument/2006/relationships/image" Target="../media/image2231.png"/><Relationship Id="rId386" Type="http://schemas.openxmlformats.org/officeDocument/2006/relationships/customXml" Target="../ink/ink2344.xml"/><Relationship Id="rId551" Type="http://schemas.openxmlformats.org/officeDocument/2006/relationships/image" Target="../media/image2416.png"/><Relationship Id="rId593" Type="http://schemas.openxmlformats.org/officeDocument/2006/relationships/image" Target="../media/image2437.png"/><Relationship Id="rId607" Type="http://schemas.openxmlformats.org/officeDocument/2006/relationships/image" Target="../media/image2444.png"/><Relationship Id="rId649" Type="http://schemas.openxmlformats.org/officeDocument/2006/relationships/image" Target="../media/image2465.png"/><Relationship Id="rId190" Type="http://schemas.openxmlformats.org/officeDocument/2006/relationships/customXml" Target="../ink/ink2246.xml"/><Relationship Id="rId204" Type="http://schemas.openxmlformats.org/officeDocument/2006/relationships/customXml" Target="../ink/ink2253.xml"/><Relationship Id="rId246" Type="http://schemas.openxmlformats.org/officeDocument/2006/relationships/customXml" Target="../ink/ink2274.xml"/><Relationship Id="rId288" Type="http://schemas.openxmlformats.org/officeDocument/2006/relationships/customXml" Target="../ink/ink2295.xml"/><Relationship Id="rId411" Type="http://schemas.openxmlformats.org/officeDocument/2006/relationships/image" Target="../media/image2347.png"/><Relationship Id="rId453" Type="http://schemas.openxmlformats.org/officeDocument/2006/relationships/image" Target="../media/image2367.png"/><Relationship Id="rId509" Type="http://schemas.openxmlformats.org/officeDocument/2006/relationships/image" Target="../media/image2395.png"/><Relationship Id="rId660" Type="http://schemas.openxmlformats.org/officeDocument/2006/relationships/customXml" Target="../ink/ink2482.xml"/><Relationship Id="rId106" Type="http://schemas.openxmlformats.org/officeDocument/2006/relationships/customXml" Target="../ink/ink2204.xml"/><Relationship Id="rId313" Type="http://schemas.openxmlformats.org/officeDocument/2006/relationships/image" Target="../media/image2298.png"/><Relationship Id="rId495" Type="http://schemas.openxmlformats.org/officeDocument/2006/relationships/image" Target="../media/image2388.png"/><Relationship Id="rId10" Type="http://schemas.openxmlformats.org/officeDocument/2006/relationships/customXml" Target="../ink/ink2156.xml"/><Relationship Id="rId52" Type="http://schemas.openxmlformats.org/officeDocument/2006/relationships/customXml" Target="../ink/ink2177.xml"/><Relationship Id="rId94" Type="http://schemas.openxmlformats.org/officeDocument/2006/relationships/customXml" Target="../ink/ink2198.xml"/><Relationship Id="rId148" Type="http://schemas.openxmlformats.org/officeDocument/2006/relationships/customXml" Target="../ink/ink2225.xml"/><Relationship Id="rId355" Type="http://schemas.openxmlformats.org/officeDocument/2006/relationships/image" Target="../media/image2319.png"/><Relationship Id="rId397" Type="http://schemas.openxmlformats.org/officeDocument/2006/relationships/image" Target="../media/image2340.png"/><Relationship Id="rId520" Type="http://schemas.openxmlformats.org/officeDocument/2006/relationships/customXml" Target="../ink/ink2412.xml"/><Relationship Id="rId562" Type="http://schemas.openxmlformats.org/officeDocument/2006/relationships/customXml" Target="../ink/ink2433.xml"/><Relationship Id="rId618" Type="http://schemas.openxmlformats.org/officeDocument/2006/relationships/customXml" Target="../ink/ink2461.xml"/><Relationship Id="rId215" Type="http://schemas.openxmlformats.org/officeDocument/2006/relationships/image" Target="../media/image2249.png"/><Relationship Id="rId257" Type="http://schemas.openxmlformats.org/officeDocument/2006/relationships/image" Target="../media/image2270.png"/><Relationship Id="rId422" Type="http://schemas.openxmlformats.org/officeDocument/2006/relationships/customXml" Target="../ink/ink2362.xml"/><Relationship Id="rId464" Type="http://schemas.openxmlformats.org/officeDocument/2006/relationships/customXml" Target="../ink/ink2384.xml"/><Relationship Id="rId299" Type="http://schemas.openxmlformats.org/officeDocument/2006/relationships/image" Target="../media/image2291.png"/><Relationship Id="rId63" Type="http://schemas.openxmlformats.org/officeDocument/2006/relationships/image" Target="../media/image2174.png"/><Relationship Id="rId159" Type="http://schemas.openxmlformats.org/officeDocument/2006/relationships/image" Target="../media/image2221.png"/><Relationship Id="rId366" Type="http://schemas.openxmlformats.org/officeDocument/2006/relationships/customXml" Target="../ink/ink2334.xml"/><Relationship Id="rId573" Type="http://schemas.openxmlformats.org/officeDocument/2006/relationships/image" Target="../media/image2427.png"/><Relationship Id="rId226" Type="http://schemas.openxmlformats.org/officeDocument/2006/relationships/customXml" Target="../ink/ink2264.xml"/><Relationship Id="rId433" Type="http://schemas.openxmlformats.org/officeDocument/2006/relationships/image" Target="../media/image2357.png"/><Relationship Id="rId640" Type="http://schemas.openxmlformats.org/officeDocument/2006/relationships/customXml" Target="../ink/ink2472.xml"/><Relationship Id="rId74" Type="http://schemas.openxmlformats.org/officeDocument/2006/relationships/customXml" Target="../ink/ink2188.xml"/><Relationship Id="rId377" Type="http://schemas.openxmlformats.org/officeDocument/2006/relationships/image" Target="../media/image2330.png"/><Relationship Id="rId500" Type="http://schemas.openxmlformats.org/officeDocument/2006/relationships/customXml" Target="../ink/ink2402.xml"/><Relationship Id="rId584" Type="http://schemas.openxmlformats.org/officeDocument/2006/relationships/customXml" Target="../ink/ink2444.xml"/><Relationship Id="rId5" Type="http://schemas.openxmlformats.org/officeDocument/2006/relationships/image" Target="../media/image2145.png"/><Relationship Id="rId237" Type="http://schemas.openxmlformats.org/officeDocument/2006/relationships/image" Target="../media/image2260.png"/><Relationship Id="rId444" Type="http://schemas.openxmlformats.org/officeDocument/2006/relationships/customXml" Target="../ink/ink2374.xml"/><Relationship Id="rId651" Type="http://schemas.openxmlformats.org/officeDocument/2006/relationships/image" Target="../media/image2466.png"/><Relationship Id="rId290" Type="http://schemas.openxmlformats.org/officeDocument/2006/relationships/customXml" Target="../ink/ink2296.xml"/><Relationship Id="rId304" Type="http://schemas.openxmlformats.org/officeDocument/2006/relationships/customXml" Target="../ink/ink2303.xml"/><Relationship Id="rId388" Type="http://schemas.openxmlformats.org/officeDocument/2006/relationships/customXml" Target="../ink/ink2345.xml"/><Relationship Id="rId511" Type="http://schemas.openxmlformats.org/officeDocument/2006/relationships/image" Target="../media/image2396.png"/><Relationship Id="rId609" Type="http://schemas.openxmlformats.org/officeDocument/2006/relationships/image" Target="../media/image2445.png"/><Relationship Id="rId85" Type="http://schemas.openxmlformats.org/officeDocument/2006/relationships/image" Target="../media/image2185.png"/><Relationship Id="rId150" Type="http://schemas.openxmlformats.org/officeDocument/2006/relationships/customXml" Target="../ink/ink2226.xml"/><Relationship Id="rId595" Type="http://schemas.openxmlformats.org/officeDocument/2006/relationships/image" Target="../media/image2438.png"/><Relationship Id="rId248" Type="http://schemas.openxmlformats.org/officeDocument/2006/relationships/customXml" Target="../ink/ink2275.xml"/><Relationship Id="rId455" Type="http://schemas.openxmlformats.org/officeDocument/2006/relationships/image" Target="../media/image2368.png"/><Relationship Id="rId662" Type="http://schemas.openxmlformats.org/officeDocument/2006/relationships/customXml" Target="../ink/ink2483.xml"/><Relationship Id="rId12" Type="http://schemas.openxmlformats.org/officeDocument/2006/relationships/customXml" Target="../ink/ink2157.xml"/><Relationship Id="rId108" Type="http://schemas.openxmlformats.org/officeDocument/2006/relationships/customXml" Target="../ink/ink2205.xml"/><Relationship Id="rId315" Type="http://schemas.openxmlformats.org/officeDocument/2006/relationships/image" Target="../media/image2299.png"/><Relationship Id="rId522" Type="http://schemas.openxmlformats.org/officeDocument/2006/relationships/customXml" Target="../ink/ink2413.xml"/><Relationship Id="rId96" Type="http://schemas.openxmlformats.org/officeDocument/2006/relationships/customXml" Target="../ink/ink2199.xml"/><Relationship Id="rId161" Type="http://schemas.openxmlformats.org/officeDocument/2006/relationships/image" Target="../media/image2222.png"/><Relationship Id="rId399" Type="http://schemas.openxmlformats.org/officeDocument/2006/relationships/image" Target="../media/image2341.png"/><Relationship Id="rId259" Type="http://schemas.openxmlformats.org/officeDocument/2006/relationships/image" Target="../media/image2271.png"/><Relationship Id="rId466" Type="http://schemas.openxmlformats.org/officeDocument/2006/relationships/customXml" Target="../ink/ink2385.xml"/><Relationship Id="rId673" Type="http://schemas.openxmlformats.org/officeDocument/2006/relationships/image" Target="../media/image2477.png"/><Relationship Id="rId23" Type="http://schemas.openxmlformats.org/officeDocument/2006/relationships/image" Target="../media/image2154.png"/><Relationship Id="rId119" Type="http://schemas.openxmlformats.org/officeDocument/2006/relationships/image" Target="../media/image2201.png"/><Relationship Id="rId326" Type="http://schemas.openxmlformats.org/officeDocument/2006/relationships/customXml" Target="../ink/ink2314.xml"/><Relationship Id="rId533" Type="http://schemas.openxmlformats.org/officeDocument/2006/relationships/image" Target="../media/image2407.png"/><Relationship Id="rId172" Type="http://schemas.openxmlformats.org/officeDocument/2006/relationships/customXml" Target="../ink/ink2237.xml"/><Relationship Id="rId477" Type="http://schemas.openxmlformats.org/officeDocument/2006/relationships/image" Target="../media/image2379.png"/><Relationship Id="rId600" Type="http://schemas.openxmlformats.org/officeDocument/2006/relationships/customXml" Target="../ink/ink2452.xml"/><Relationship Id="rId684" Type="http://schemas.openxmlformats.org/officeDocument/2006/relationships/image" Target="../media/image2482.png"/><Relationship Id="rId337" Type="http://schemas.openxmlformats.org/officeDocument/2006/relationships/image" Target="../media/image2310.png"/><Relationship Id="rId34" Type="http://schemas.openxmlformats.org/officeDocument/2006/relationships/customXml" Target="../ink/ink2168.xml"/><Relationship Id="rId544" Type="http://schemas.openxmlformats.org/officeDocument/2006/relationships/customXml" Target="../ink/ink2424.xml"/><Relationship Id="rId183" Type="http://schemas.openxmlformats.org/officeDocument/2006/relationships/image" Target="../media/image2233.png"/><Relationship Id="rId390" Type="http://schemas.openxmlformats.org/officeDocument/2006/relationships/customXml" Target="../ink/ink2346.xml"/><Relationship Id="rId404" Type="http://schemas.openxmlformats.org/officeDocument/2006/relationships/customXml" Target="../ink/ink2353.xml"/><Relationship Id="rId611" Type="http://schemas.openxmlformats.org/officeDocument/2006/relationships/image" Target="../media/image2446.png"/><Relationship Id="rId250" Type="http://schemas.openxmlformats.org/officeDocument/2006/relationships/customXml" Target="../ink/ink2276.xml"/><Relationship Id="rId488" Type="http://schemas.openxmlformats.org/officeDocument/2006/relationships/customXml" Target="../ink/ink2396.xml"/><Relationship Id="rId695" Type="http://schemas.openxmlformats.org/officeDocument/2006/relationships/customXml" Target="../ink/ink2500.xml"/><Relationship Id="rId45" Type="http://schemas.openxmlformats.org/officeDocument/2006/relationships/image" Target="../media/image2165.png"/><Relationship Id="rId110" Type="http://schemas.openxmlformats.org/officeDocument/2006/relationships/customXml" Target="../ink/ink2206.xml"/><Relationship Id="rId348" Type="http://schemas.openxmlformats.org/officeDocument/2006/relationships/customXml" Target="../ink/ink2325.xml"/><Relationship Id="rId555" Type="http://schemas.openxmlformats.org/officeDocument/2006/relationships/image" Target="../media/image2418.png"/><Relationship Id="rId194" Type="http://schemas.openxmlformats.org/officeDocument/2006/relationships/customXml" Target="../ink/ink2248.xml"/><Relationship Id="rId208" Type="http://schemas.openxmlformats.org/officeDocument/2006/relationships/customXml" Target="../ink/ink2255.xml"/><Relationship Id="rId415" Type="http://schemas.openxmlformats.org/officeDocument/2006/relationships/image" Target="../media/image2349.png"/><Relationship Id="rId622" Type="http://schemas.openxmlformats.org/officeDocument/2006/relationships/customXml" Target="../ink/ink2463.xml"/><Relationship Id="rId261" Type="http://schemas.openxmlformats.org/officeDocument/2006/relationships/image" Target="../media/image2272.png"/><Relationship Id="rId499" Type="http://schemas.openxmlformats.org/officeDocument/2006/relationships/image" Target="../media/image2390.png"/><Relationship Id="rId56" Type="http://schemas.openxmlformats.org/officeDocument/2006/relationships/customXml" Target="../ink/ink2179.xml"/><Relationship Id="rId359" Type="http://schemas.openxmlformats.org/officeDocument/2006/relationships/image" Target="../media/image2321.png"/><Relationship Id="rId566" Type="http://schemas.openxmlformats.org/officeDocument/2006/relationships/customXml" Target="../ink/ink2435.xml"/><Relationship Id="rId121" Type="http://schemas.openxmlformats.org/officeDocument/2006/relationships/image" Target="../media/image2202.png"/><Relationship Id="rId219" Type="http://schemas.openxmlformats.org/officeDocument/2006/relationships/image" Target="../media/image2251.png"/><Relationship Id="rId426" Type="http://schemas.openxmlformats.org/officeDocument/2006/relationships/customXml" Target="../ink/ink2365.xml"/><Relationship Id="rId633" Type="http://schemas.openxmlformats.org/officeDocument/2006/relationships/image" Target="../media/image2457.png"/><Relationship Id="rId67" Type="http://schemas.openxmlformats.org/officeDocument/2006/relationships/image" Target="../media/image2176.png"/><Relationship Id="rId272" Type="http://schemas.openxmlformats.org/officeDocument/2006/relationships/customXml" Target="../ink/ink2287.xml"/><Relationship Id="rId577" Type="http://schemas.openxmlformats.org/officeDocument/2006/relationships/image" Target="../media/image2429.png"/><Relationship Id="rId700" Type="http://schemas.openxmlformats.org/officeDocument/2006/relationships/image" Target="../media/image2490.png"/><Relationship Id="rId132" Type="http://schemas.openxmlformats.org/officeDocument/2006/relationships/customXml" Target="../ink/ink2217.xml"/><Relationship Id="rId437" Type="http://schemas.openxmlformats.org/officeDocument/2006/relationships/image" Target="../media/image2359.png"/><Relationship Id="rId644" Type="http://schemas.openxmlformats.org/officeDocument/2006/relationships/customXml" Target="../ink/ink2474.xml"/><Relationship Id="rId283" Type="http://schemas.openxmlformats.org/officeDocument/2006/relationships/image" Target="../media/image2283.png"/><Relationship Id="rId490" Type="http://schemas.openxmlformats.org/officeDocument/2006/relationships/customXml" Target="../ink/ink2397.xml"/><Relationship Id="rId504" Type="http://schemas.openxmlformats.org/officeDocument/2006/relationships/customXml" Target="../ink/ink2404.xml"/><Relationship Id="rId78" Type="http://schemas.openxmlformats.org/officeDocument/2006/relationships/customXml" Target="../ink/ink2190.xml"/><Relationship Id="rId143" Type="http://schemas.openxmlformats.org/officeDocument/2006/relationships/image" Target="../media/image2213.png"/><Relationship Id="rId350" Type="http://schemas.openxmlformats.org/officeDocument/2006/relationships/customXml" Target="../ink/ink2326.xml"/><Relationship Id="rId588" Type="http://schemas.openxmlformats.org/officeDocument/2006/relationships/customXml" Target="../ink/ink2446.xml"/><Relationship Id="rId9" Type="http://schemas.openxmlformats.org/officeDocument/2006/relationships/image" Target="../media/image2147.png"/><Relationship Id="rId210" Type="http://schemas.openxmlformats.org/officeDocument/2006/relationships/customXml" Target="../ink/ink2256.xml"/><Relationship Id="rId448" Type="http://schemas.openxmlformats.org/officeDocument/2006/relationships/customXml" Target="../ink/ink2376.xml"/><Relationship Id="rId655" Type="http://schemas.openxmlformats.org/officeDocument/2006/relationships/image" Target="../media/image2468.png"/><Relationship Id="rId294" Type="http://schemas.openxmlformats.org/officeDocument/2006/relationships/customXml" Target="../ink/ink2298.xml"/><Relationship Id="rId308" Type="http://schemas.openxmlformats.org/officeDocument/2006/relationships/customXml" Target="../ink/ink2305.xml"/><Relationship Id="rId515" Type="http://schemas.openxmlformats.org/officeDocument/2006/relationships/image" Target="../media/image2398.png"/><Relationship Id="rId89" Type="http://schemas.openxmlformats.org/officeDocument/2006/relationships/image" Target="../media/image2186.png"/><Relationship Id="rId154" Type="http://schemas.openxmlformats.org/officeDocument/2006/relationships/customXml" Target="../ink/ink2228.xml"/><Relationship Id="rId361" Type="http://schemas.openxmlformats.org/officeDocument/2006/relationships/image" Target="../media/image2322.png"/><Relationship Id="rId599" Type="http://schemas.openxmlformats.org/officeDocument/2006/relationships/image" Target="../media/image2440.png"/><Relationship Id="rId459" Type="http://schemas.openxmlformats.org/officeDocument/2006/relationships/image" Target="../media/image2370.png"/><Relationship Id="rId666" Type="http://schemas.openxmlformats.org/officeDocument/2006/relationships/customXml" Target="../ink/ink2485.xml"/><Relationship Id="rId16" Type="http://schemas.openxmlformats.org/officeDocument/2006/relationships/customXml" Target="../ink/ink2159.xml"/><Relationship Id="rId221" Type="http://schemas.openxmlformats.org/officeDocument/2006/relationships/image" Target="../media/image2252.png"/><Relationship Id="rId319" Type="http://schemas.openxmlformats.org/officeDocument/2006/relationships/image" Target="../media/image2301.png"/><Relationship Id="rId526" Type="http://schemas.openxmlformats.org/officeDocument/2006/relationships/customXml" Target="../ink/ink2415.xml"/><Relationship Id="rId165" Type="http://schemas.openxmlformats.org/officeDocument/2006/relationships/image" Target="../media/image2224.png"/><Relationship Id="rId372" Type="http://schemas.openxmlformats.org/officeDocument/2006/relationships/customXml" Target="../ink/ink2337.xml"/><Relationship Id="rId677" Type="http://schemas.openxmlformats.org/officeDocument/2006/relationships/image" Target="../media/image2479.png"/><Relationship Id="rId232" Type="http://schemas.openxmlformats.org/officeDocument/2006/relationships/customXml" Target="../ink/ink2267.xml"/><Relationship Id="rId27" Type="http://schemas.openxmlformats.org/officeDocument/2006/relationships/image" Target="../media/image2156.png"/><Relationship Id="rId537" Type="http://schemas.openxmlformats.org/officeDocument/2006/relationships/image" Target="../media/image2409.png"/><Relationship Id="rId80" Type="http://schemas.openxmlformats.org/officeDocument/2006/relationships/customXml" Target="../ink/ink2191.xml"/><Relationship Id="rId176" Type="http://schemas.openxmlformats.org/officeDocument/2006/relationships/customXml" Target="../ink/ink2239.xml"/><Relationship Id="rId383" Type="http://schemas.openxmlformats.org/officeDocument/2006/relationships/image" Target="../media/image2333.png"/><Relationship Id="rId590" Type="http://schemas.openxmlformats.org/officeDocument/2006/relationships/customXml" Target="../ink/ink2447.xml"/><Relationship Id="rId604" Type="http://schemas.openxmlformats.org/officeDocument/2006/relationships/customXml" Target="../ink/ink2454.xml"/><Relationship Id="rId243" Type="http://schemas.openxmlformats.org/officeDocument/2006/relationships/image" Target="../media/image2263.png"/><Relationship Id="rId450" Type="http://schemas.openxmlformats.org/officeDocument/2006/relationships/customXml" Target="../ink/ink2377.xml"/><Relationship Id="rId688" Type="http://schemas.openxmlformats.org/officeDocument/2006/relationships/image" Target="../media/image2484.png"/><Relationship Id="rId38" Type="http://schemas.openxmlformats.org/officeDocument/2006/relationships/customXml" Target="../ink/ink2170.xml"/><Relationship Id="rId103" Type="http://schemas.openxmlformats.org/officeDocument/2006/relationships/image" Target="../media/image2193.png"/><Relationship Id="rId310" Type="http://schemas.openxmlformats.org/officeDocument/2006/relationships/customXml" Target="../ink/ink2306.xml"/><Relationship Id="rId548" Type="http://schemas.openxmlformats.org/officeDocument/2006/relationships/customXml" Target="../ink/ink2426.xml"/><Relationship Id="rId91" Type="http://schemas.openxmlformats.org/officeDocument/2006/relationships/image" Target="../media/image2187.png"/><Relationship Id="rId187" Type="http://schemas.openxmlformats.org/officeDocument/2006/relationships/image" Target="../media/image2235.png"/><Relationship Id="rId394" Type="http://schemas.openxmlformats.org/officeDocument/2006/relationships/customXml" Target="../ink/ink2348.xml"/><Relationship Id="rId408" Type="http://schemas.openxmlformats.org/officeDocument/2006/relationships/customXml" Target="../ink/ink2355.xml"/><Relationship Id="rId615" Type="http://schemas.openxmlformats.org/officeDocument/2006/relationships/image" Target="../media/image2448.png"/><Relationship Id="rId254" Type="http://schemas.openxmlformats.org/officeDocument/2006/relationships/customXml" Target="../ink/ink2278.xml"/><Relationship Id="rId699" Type="http://schemas.openxmlformats.org/officeDocument/2006/relationships/customXml" Target="../ink/ink2502.xml"/><Relationship Id="rId49" Type="http://schemas.openxmlformats.org/officeDocument/2006/relationships/image" Target="../media/image2167.png"/><Relationship Id="rId114" Type="http://schemas.openxmlformats.org/officeDocument/2006/relationships/customXml" Target="../ink/ink2208.xml"/><Relationship Id="rId461" Type="http://schemas.openxmlformats.org/officeDocument/2006/relationships/image" Target="../media/image2371.png"/><Relationship Id="rId559" Type="http://schemas.openxmlformats.org/officeDocument/2006/relationships/image" Target="../media/image2420.png"/><Relationship Id="rId198" Type="http://schemas.openxmlformats.org/officeDocument/2006/relationships/customXml" Target="../ink/ink2250.xml"/><Relationship Id="rId321" Type="http://schemas.openxmlformats.org/officeDocument/2006/relationships/image" Target="../media/image2302.png"/><Relationship Id="rId419" Type="http://schemas.openxmlformats.org/officeDocument/2006/relationships/image" Target="../media/image2351.png"/><Relationship Id="rId626" Type="http://schemas.openxmlformats.org/officeDocument/2006/relationships/customXml" Target="../ink/ink2465.xml"/></Relationships>
</file>

<file path=ppt/slides/_rels/slide49.xml.rels><?xml version="1.0" encoding="UTF-8" standalone="yes"?>
<Relationships xmlns="http://schemas.openxmlformats.org/package/2006/relationships"><Relationship Id="rId117" Type="http://schemas.openxmlformats.org/officeDocument/2006/relationships/image" Target="../media/image2549.png"/><Relationship Id="rId21" Type="http://schemas.openxmlformats.org/officeDocument/2006/relationships/image" Target="../media/image2501.png"/><Relationship Id="rId42" Type="http://schemas.openxmlformats.org/officeDocument/2006/relationships/customXml" Target="../ink/ink2524.xml"/><Relationship Id="rId63" Type="http://schemas.openxmlformats.org/officeDocument/2006/relationships/image" Target="../media/image2522.png"/><Relationship Id="rId84" Type="http://schemas.openxmlformats.org/officeDocument/2006/relationships/customXml" Target="../ink/ink2545.xml"/><Relationship Id="rId138" Type="http://schemas.openxmlformats.org/officeDocument/2006/relationships/customXml" Target="../ink/ink2572.xml"/><Relationship Id="rId159" Type="http://schemas.openxmlformats.org/officeDocument/2006/relationships/image" Target="../media/image2570.png"/><Relationship Id="rId170" Type="http://schemas.openxmlformats.org/officeDocument/2006/relationships/customXml" Target="../ink/ink2588.xml"/><Relationship Id="rId107" Type="http://schemas.openxmlformats.org/officeDocument/2006/relationships/image" Target="../media/image2544.png"/><Relationship Id="rId11" Type="http://schemas.openxmlformats.org/officeDocument/2006/relationships/image" Target="../media/image2496.png"/><Relationship Id="rId32" Type="http://schemas.openxmlformats.org/officeDocument/2006/relationships/customXml" Target="../ink/ink2519.xml"/><Relationship Id="rId53" Type="http://schemas.openxmlformats.org/officeDocument/2006/relationships/image" Target="../media/image2517.png"/><Relationship Id="rId74" Type="http://schemas.openxmlformats.org/officeDocument/2006/relationships/customXml" Target="../ink/ink2540.xml"/><Relationship Id="rId128" Type="http://schemas.openxmlformats.org/officeDocument/2006/relationships/customXml" Target="../ink/ink2567.xml"/><Relationship Id="rId149" Type="http://schemas.openxmlformats.org/officeDocument/2006/relationships/image" Target="../media/image2565.png"/><Relationship Id="rId5" Type="http://schemas.openxmlformats.org/officeDocument/2006/relationships/image" Target="../media/image2493.png"/><Relationship Id="rId95" Type="http://schemas.openxmlformats.org/officeDocument/2006/relationships/image" Target="../media/image2538.png"/><Relationship Id="rId160" Type="http://schemas.openxmlformats.org/officeDocument/2006/relationships/customXml" Target="../ink/ink2583.xml"/><Relationship Id="rId181" Type="http://schemas.openxmlformats.org/officeDocument/2006/relationships/image" Target="../media/image2581.png"/><Relationship Id="rId22" Type="http://schemas.openxmlformats.org/officeDocument/2006/relationships/customXml" Target="../ink/ink2514.xml"/><Relationship Id="rId43" Type="http://schemas.openxmlformats.org/officeDocument/2006/relationships/image" Target="../media/image2512.png"/><Relationship Id="rId64" Type="http://schemas.openxmlformats.org/officeDocument/2006/relationships/customXml" Target="../ink/ink2535.xml"/><Relationship Id="rId118" Type="http://schemas.openxmlformats.org/officeDocument/2006/relationships/customXml" Target="../ink/ink2562.xml"/><Relationship Id="rId139" Type="http://schemas.openxmlformats.org/officeDocument/2006/relationships/image" Target="../media/image2560.png"/><Relationship Id="rId85" Type="http://schemas.openxmlformats.org/officeDocument/2006/relationships/image" Target="../media/image2533.png"/><Relationship Id="rId150" Type="http://schemas.openxmlformats.org/officeDocument/2006/relationships/customXml" Target="../ink/ink2578.xml"/><Relationship Id="rId171" Type="http://schemas.openxmlformats.org/officeDocument/2006/relationships/image" Target="../media/image2576.png"/><Relationship Id="rId12" Type="http://schemas.openxmlformats.org/officeDocument/2006/relationships/customXml" Target="../ink/ink2509.xml"/><Relationship Id="rId33" Type="http://schemas.openxmlformats.org/officeDocument/2006/relationships/image" Target="../media/image2507.png"/><Relationship Id="rId108" Type="http://schemas.openxmlformats.org/officeDocument/2006/relationships/customXml" Target="../ink/ink2557.xml"/><Relationship Id="rId129" Type="http://schemas.openxmlformats.org/officeDocument/2006/relationships/image" Target="../media/image2555.png"/><Relationship Id="rId54" Type="http://schemas.openxmlformats.org/officeDocument/2006/relationships/customXml" Target="../ink/ink2530.xml"/><Relationship Id="rId75" Type="http://schemas.openxmlformats.org/officeDocument/2006/relationships/image" Target="../media/image2528.png"/><Relationship Id="rId96" Type="http://schemas.openxmlformats.org/officeDocument/2006/relationships/customXml" Target="../ink/ink2551.xml"/><Relationship Id="rId140" Type="http://schemas.openxmlformats.org/officeDocument/2006/relationships/customXml" Target="../ink/ink2573.xml"/><Relationship Id="rId161" Type="http://schemas.openxmlformats.org/officeDocument/2006/relationships/image" Target="../media/image2571.png"/><Relationship Id="rId182" Type="http://schemas.openxmlformats.org/officeDocument/2006/relationships/customXml" Target="../ink/ink2594.xml"/><Relationship Id="rId6" Type="http://schemas.openxmlformats.org/officeDocument/2006/relationships/customXml" Target="../ink/ink2506.xml"/><Relationship Id="rId23" Type="http://schemas.openxmlformats.org/officeDocument/2006/relationships/image" Target="../media/image2502.png"/><Relationship Id="rId119" Type="http://schemas.openxmlformats.org/officeDocument/2006/relationships/image" Target="../media/image2550.png"/><Relationship Id="rId44" Type="http://schemas.openxmlformats.org/officeDocument/2006/relationships/customXml" Target="../ink/ink2525.xml"/><Relationship Id="rId65" Type="http://schemas.openxmlformats.org/officeDocument/2006/relationships/image" Target="../media/image2523.png"/><Relationship Id="rId86" Type="http://schemas.openxmlformats.org/officeDocument/2006/relationships/customXml" Target="../ink/ink2546.xml"/><Relationship Id="rId130" Type="http://schemas.openxmlformats.org/officeDocument/2006/relationships/customXml" Target="../ink/ink2568.xml"/><Relationship Id="rId151" Type="http://schemas.openxmlformats.org/officeDocument/2006/relationships/image" Target="../media/image2566.png"/><Relationship Id="rId172" Type="http://schemas.openxmlformats.org/officeDocument/2006/relationships/customXml" Target="../ink/ink2589.xml"/><Relationship Id="rId13" Type="http://schemas.openxmlformats.org/officeDocument/2006/relationships/image" Target="../media/image2497.png"/><Relationship Id="rId18" Type="http://schemas.openxmlformats.org/officeDocument/2006/relationships/customXml" Target="../ink/ink2512.xml"/><Relationship Id="rId39" Type="http://schemas.openxmlformats.org/officeDocument/2006/relationships/image" Target="../media/image2510.png"/><Relationship Id="rId109" Type="http://schemas.openxmlformats.org/officeDocument/2006/relationships/image" Target="../media/image2545.png"/><Relationship Id="rId34" Type="http://schemas.openxmlformats.org/officeDocument/2006/relationships/customXml" Target="../ink/ink2520.xml"/><Relationship Id="rId50" Type="http://schemas.openxmlformats.org/officeDocument/2006/relationships/customXml" Target="../ink/ink2528.xml"/><Relationship Id="rId55" Type="http://schemas.openxmlformats.org/officeDocument/2006/relationships/image" Target="../media/image2518.png"/><Relationship Id="rId76" Type="http://schemas.openxmlformats.org/officeDocument/2006/relationships/customXml" Target="../ink/ink2541.xml"/><Relationship Id="rId97" Type="http://schemas.openxmlformats.org/officeDocument/2006/relationships/image" Target="../media/image2539.png"/><Relationship Id="rId104" Type="http://schemas.openxmlformats.org/officeDocument/2006/relationships/customXml" Target="../ink/ink2555.xml"/><Relationship Id="rId120" Type="http://schemas.openxmlformats.org/officeDocument/2006/relationships/customXml" Target="../ink/ink2563.xml"/><Relationship Id="rId125" Type="http://schemas.openxmlformats.org/officeDocument/2006/relationships/image" Target="../media/image2553.png"/><Relationship Id="rId141" Type="http://schemas.openxmlformats.org/officeDocument/2006/relationships/image" Target="../media/image2561.png"/><Relationship Id="rId146" Type="http://schemas.openxmlformats.org/officeDocument/2006/relationships/customXml" Target="../ink/ink2576.xml"/><Relationship Id="rId167" Type="http://schemas.openxmlformats.org/officeDocument/2006/relationships/image" Target="../media/image2574.png"/><Relationship Id="rId7" Type="http://schemas.openxmlformats.org/officeDocument/2006/relationships/image" Target="../media/image2494.png"/><Relationship Id="rId71" Type="http://schemas.openxmlformats.org/officeDocument/2006/relationships/image" Target="../media/image2526.png"/><Relationship Id="rId92" Type="http://schemas.openxmlformats.org/officeDocument/2006/relationships/customXml" Target="../ink/ink2549.xml"/><Relationship Id="rId162" Type="http://schemas.openxmlformats.org/officeDocument/2006/relationships/customXml" Target="../ink/ink2584.xml"/><Relationship Id="rId183" Type="http://schemas.openxmlformats.org/officeDocument/2006/relationships/image" Target="../media/image2582.png"/><Relationship Id="rId2" Type="http://schemas.openxmlformats.org/officeDocument/2006/relationships/customXml" Target="../ink/ink2504.xml"/><Relationship Id="rId29" Type="http://schemas.openxmlformats.org/officeDocument/2006/relationships/image" Target="../media/image2505.png"/><Relationship Id="rId24" Type="http://schemas.openxmlformats.org/officeDocument/2006/relationships/customXml" Target="../ink/ink2515.xml"/><Relationship Id="rId40" Type="http://schemas.openxmlformats.org/officeDocument/2006/relationships/customXml" Target="../ink/ink2523.xml"/><Relationship Id="rId45" Type="http://schemas.openxmlformats.org/officeDocument/2006/relationships/image" Target="../media/image2513.png"/><Relationship Id="rId66" Type="http://schemas.openxmlformats.org/officeDocument/2006/relationships/customXml" Target="../ink/ink2536.xml"/><Relationship Id="rId87" Type="http://schemas.openxmlformats.org/officeDocument/2006/relationships/image" Target="../media/image2534.png"/><Relationship Id="rId110" Type="http://schemas.openxmlformats.org/officeDocument/2006/relationships/customXml" Target="../ink/ink2558.xml"/><Relationship Id="rId115" Type="http://schemas.openxmlformats.org/officeDocument/2006/relationships/image" Target="../media/image2548.png"/><Relationship Id="rId131" Type="http://schemas.openxmlformats.org/officeDocument/2006/relationships/image" Target="../media/image2556.png"/><Relationship Id="rId136" Type="http://schemas.openxmlformats.org/officeDocument/2006/relationships/customXml" Target="../ink/ink2571.xml"/><Relationship Id="rId157" Type="http://schemas.openxmlformats.org/officeDocument/2006/relationships/image" Target="../media/image2569.png"/><Relationship Id="rId178" Type="http://schemas.openxmlformats.org/officeDocument/2006/relationships/customXml" Target="../ink/ink2592.xml"/><Relationship Id="rId61" Type="http://schemas.openxmlformats.org/officeDocument/2006/relationships/image" Target="../media/image2521.png"/><Relationship Id="rId82" Type="http://schemas.openxmlformats.org/officeDocument/2006/relationships/customXml" Target="../ink/ink2544.xml"/><Relationship Id="rId152" Type="http://schemas.openxmlformats.org/officeDocument/2006/relationships/customXml" Target="../ink/ink2579.xml"/><Relationship Id="rId173" Type="http://schemas.openxmlformats.org/officeDocument/2006/relationships/image" Target="../media/image2577.png"/><Relationship Id="rId19" Type="http://schemas.openxmlformats.org/officeDocument/2006/relationships/image" Target="../media/image2500.png"/><Relationship Id="rId14" Type="http://schemas.openxmlformats.org/officeDocument/2006/relationships/customXml" Target="../ink/ink2510.xml"/><Relationship Id="rId30" Type="http://schemas.openxmlformats.org/officeDocument/2006/relationships/customXml" Target="../ink/ink2518.xml"/><Relationship Id="rId35" Type="http://schemas.openxmlformats.org/officeDocument/2006/relationships/image" Target="../media/image2508.png"/><Relationship Id="rId56" Type="http://schemas.openxmlformats.org/officeDocument/2006/relationships/customXml" Target="../ink/ink2531.xml"/><Relationship Id="rId77" Type="http://schemas.openxmlformats.org/officeDocument/2006/relationships/image" Target="../media/image2529.png"/><Relationship Id="rId100" Type="http://schemas.openxmlformats.org/officeDocument/2006/relationships/customXml" Target="../ink/ink2553.xml"/><Relationship Id="rId105" Type="http://schemas.openxmlformats.org/officeDocument/2006/relationships/image" Target="../media/image2543.png"/><Relationship Id="rId126" Type="http://schemas.openxmlformats.org/officeDocument/2006/relationships/customXml" Target="../ink/ink2566.xml"/><Relationship Id="rId147" Type="http://schemas.openxmlformats.org/officeDocument/2006/relationships/image" Target="../media/image2564.png"/><Relationship Id="rId168" Type="http://schemas.openxmlformats.org/officeDocument/2006/relationships/customXml" Target="../ink/ink2587.xml"/><Relationship Id="rId8" Type="http://schemas.openxmlformats.org/officeDocument/2006/relationships/customXml" Target="../ink/ink2507.xml"/><Relationship Id="rId51" Type="http://schemas.openxmlformats.org/officeDocument/2006/relationships/image" Target="../media/image2516.png"/><Relationship Id="rId72" Type="http://schemas.openxmlformats.org/officeDocument/2006/relationships/customXml" Target="../ink/ink2539.xml"/><Relationship Id="rId93" Type="http://schemas.openxmlformats.org/officeDocument/2006/relationships/image" Target="../media/image2537.png"/><Relationship Id="rId98" Type="http://schemas.openxmlformats.org/officeDocument/2006/relationships/customXml" Target="../ink/ink2552.xml"/><Relationship Id="rId121" Type="http://schemas.openxmlformats.org/officeDocument/2006/relationships/image" Target="../media/image2551.png"/><Relationship Id="rId142" Type="http://schemas.openxmlformats.org/officeDocument/2006/relationships/customXml" Target="../ink/ink2574.xml"/><Relationship Id="rId163" Type="http://schemas.openxmlformats.org/officeDocument/2006/relationships/image" Target="../media/image2572.png"/><Relationship Id="rId184" Type="http://schemas.openxmlformats.org/officeDocument/2006/relationships/customXml" Target="../ink/ink2595.xml"/><Relationship Id="rId3" Type="http://schemas.openxmlformats.org/officeDocument/2006/relationships/image" Target="../media/image2492.png"/><Relationship Id="rId25" Type="http://schemas.openxmlformats.org/officeDocument/2006/relationships/image" Target="../media/image2503.png"/><Relationship Id="rId46" Type="http://schemas.openxmlformats.org/officeDocument/2006/relationships/customXml" Target="../ink/ink2526.xml"/><Relationship Id="rId67" Type="http://schemas.openxmlformats.org/officeDocument/2006/relationships/image" Target="../media/image2524.png"/><Relationship Id="rId116" Type="http://schemas.openxmlformats.org/officeDocument/2006/relationships/customXml" Target="../ink/ink2561.xml"/><Relationship Id="rId137" Type="http://schemas.openxmlformats.org/officeDocument/2006/relationships/image" Target="../media/image2559.png"/><Relationship Id="rId158" Type="http://schemas.openxmlformats.org/officeDocument/2006/relationships/customXml" Target="../ink/ink2582.xml"/><Relationship Id="rId20" Type="http://schemas.openxmlformats.org/officeDocument/2006/relationships/customXml" Target="../ink/ink2513.xml"/><Relationship Id="rId41" Type="http://schemas.openxmlformats.org/officeDocument/2006/relationships/image" Target="../media/image2511.png"/><Relationship Id="rId62" Type="http://schemas.openxmlformats.org/officeDocument/2006/relationships/customXml" Target="../ink/ink2534.xml"/><Relationship Id="rId83" Type="http://schemas.openxmlformats.org/officeDocument/2006/relationships/image" Target="../media/image2532.png"/><Relationship Id="rId88" Type="http://schemas.openxmlformats.org/officeDocument/2006/relationships/customXml" Target="../ink/ink2547.xml"/><Relationship Id="rId111" Type="http://schemas.openxmlformats.org/officeDocument/2006/relationships/image" Target="../media/image2546.png"/><Relationship Id="rId132" Type="http://schemas.openxmlformats.org/officeDocument/2006/relationships/customXml" Target="../ink/ink2569.xml"/><Relationship Id="rId153" Type="http://schemas.openxmlformats.org/officeDocument/2006/relationships/image" Target="../media/image2567.png"/><Relationship Id="rId174" Type="http://schemas.openxmlformats.org/officeDocument/2006/relationships/customXml" Target="../ink/ink2590.xml"/><Relationship Id="rId179" Type="http://schemas.openxmlformats.org/officeDocument/2006/relationships/image" Target="../media/image2580.png"/><Relationship Id="rId15" Type="http://schemas.openxmlformats.org/officeDocument/2006/relationships/image" Target="../media/image2498.png"/><Relationship Id="rId36" Type="http://schemas.openxmlformats.org/officeDocument/2006/relationships/customXml" Target="../ink/ink2521.xml"/><Relationship Id="rId57" Type="http://schemas.openxmlformats.org/officeDocument/2006/relationships/image" Target="../media/image2519.png"/><Relationship Id="rId106" Type="http://schemas.openxmlformats.org/officeDocument/2006/relationships/customXml" Target="../ink/ink2556.xml"/><Relationship Id="rId127" Type="http://schemas.openxmlformats.org/officeDocument/2006/relationships/image" Target="../media/image2554.png"/><Relationship Id="rId10" Type="http://schemas.openxmlformats.org/officeDocument/2006/relationships/customXml" Target="../ink/ink2508.xml"/><Relationship Id="rId31" Type="http://schemas.openxmlformats.org/officeDocument/2006/relationships/image" Target="../media/image2506.png"/><Relationship Id="rId52" Type="http://schemas.openxmlformats.org/officeDocument/2006/relationships/customXml" Target="../ink/ink2529.xml"/><Relationship Id="rId73" Type="http://schemas.openxmlformats.org/officeDocument/2006/relationships/image" Target="../media/image2527.png"/><Relationship Id="rId78" Type="http://schemas.openxmlformats.org/officeDocument/2006/relationships/customXml" Target="../ink/ink2542.xml"/><Relationship Id="rId94" Type="http://schemas.openxmlformats.org/officeDocument/2006/relationships/customXml" Target="../ink/ink2550.xml"/><Relationship Id="rId99" Type="http://schemas.openxmlformats.org/officeDocument/2006/relationships/image" Target="../media/image2540.png"/><Relationship Id="rId101" Type="http://schemas.openxmlformats.org/officeDocument/2006/relationships/image" Target="../media/image2541.png"/><Relationship Id="rId122" Type="http://schemas.openxmlformats.org/officeDocument/2006/relationships/customXml" Target="../ink/ink2564.xml"/><Relationship Id="rId143" Type="http://schemas.openxmlformats.org/officeDocument/2006/relationships/image" Target="../media/image2562.png"/><Relationship Id="rId148" Type="http://schemas.openxmlformats.org/officeDocument/2006/relationships/customXml" Target="../ink/ink2577.xml"/><Relationship Id="rId164" Type="http://schemas.openxmlformats.org/officeDocument/2006/relationships/customXml" Target="../ink/ink2585.xml"/><Relationship Id="rId169" Type="http://schemas.openxmlformats.org/officeDocument/2006/relationships/image" Target="../media/image2575.png"/><Relationship Id="rId185" Type="http://schemas.openxmlformats.org/officeDocument/2006/relationships/image" Target="../media/image2583.png"/><Relationship Id="rId4" Type="http://schemas.openxmlformats.org/officeDocument/2006/relationships/customXml" Target="../ink/ink2505.xml"/><Relationship Id="rId9" Type="http://schemas.openxmlformats.org/officeDocument/2006/relationships/image" Target="../media/image2495.png"/><Relationship Id="rId180" Type="http://schemas.openxmlformats.org/officeDocument/2006/relationships/customXml" Target="../ink/ink2593.xml"/><Relationship Id="rId26" Type="http://schemas.openxmlformats.org/officeDocument/2006/relationships/customXml" Target="../ink/ink2516.xml"/><Relationship Id="rId47" Type="http://schemas.openxmlformats.org/officeDocument/2006/relationships/image" Target="../media/image2514.png"/><Relationship Id="rId68" Type="http://schemas.openxmlformats.org/officeDocument/2006/relationships/customXml" Target="../ink/ink2537.xml"/><Relationship Id="rId89" Type="http://schemas.openxmlformats.org/officeDocument/2006/relationships/image" Target="../media/image2535.png"/><Relationship Id="rId112" Type="http://schemas.openxmlformats.org/officeDocument/2006/relationships/customXml" Target="../ink/ink2559.xml"/><Relationship Id="rId133" Type="http://schemas.openxmlformats.org/officeDocument/2006/relationships/image" Target="../media/image2557.png"/><Relationship Id="rId154" Type="http://schemas.openxmlformats.org/officeDocument/2006/relationships/customXml" Target="../ink/ink2580.xml"/><Relationship Id="rId175" Type="http://schemas.openxmlformats.org/officeDocument/2006/relationships/image" Target="../media/image2578.png"/><Relationship Id="rId16" Type="http://schemas.openxmlformats.org/officeDocument/2006/relationships/customXml" Target="../ink/ink2511.xml"/><Relationship Id="rId37" Type="http://schemas.openxmlformats.org/officeDocument/2006/relationships/image" Target="../media/image2509.png"/><Relationship Id="rId58" Type="http://schemas.openxmlformats.org/officeDocument/2006/relationships/customXml" Target="../ink/ink2532.xml"/><Relationship Id="rId79" Type="http://schemas.openxmlformats.org/officeDocument/2006/relationships/image" Target="../media/image2530.png"/><Relationship Id="rId102" Type="http://schemas.openxmlformats.org/officeDocument/2006/relationships/customXml" Target="../ink/ink2554.xml"/><Relationship Id="rId123" Type="http://schemas.openxmlformats.org/officeDocument/2006/relationships/image" Target="../media/image2552.png"/><Relationship Id="rId144" Type="http://schemas.openxmlformats.org/officeDocument/2006/relationships/customXml" Target="../ink/ink2575.xml"/><Relationship Id="rId90" Type="http://schemas.openxmlformats.org/officeDocument/2006/relationships/customXml" Target="../ink/ink2548.xml"/><Relationship Id="rId165" Type="http://schemas.openxmlformats.org/officeDocument/2006/relationships/image" Target="../media/image2573.png"/><Relationship Id="rId27" Type="http://schemas.openxmlformats.org/officeDocument/2006/relationships/image" Target="../media/image2504.png"/><Relationship Id="rId48" Type="http://schemas.openxmlformats.org/officeDocument/2006/relationships/customXml" Target="../ink/ink2527.xml"/><Relationship Id="rId69" Type="http://schemas.openxmlformats.org/officeDocument/2006/relationships/image" Target="../media/image2525.png"/><Relationship Id="rId113" Type="http://schemas.openxmlformats.org/officeDocument/2006/relationships/image" Target="../media/image2547.png"/><Relationship Id="rId134" Type="http://schemas.openxmlformats.org/officeDocument/2006/relationships/customXml" Target="../ink/ink2570.xml"/><Relationship Id="rId80" Type="http://schemas.openxmlformats.org/officeDocument/2006/relationships/customXml" Target="../ink/ink2543.xml"/><Relationship Id="rId155" Type="http://schemas.openxmlformats.org/officeDocument/2006/relationships/image" Target="../media/image2568.png"/><Relationship Id="rId176" Type="http://schemas.openxmlformats.org/officeDocument/2006/relationships/customXml" Target="../ink/ink2591.xml"/><Relationship Id="rId17" Type="http://schemas.openxmlformats.org/officeDocument/2006/relationships/image" Target="../media/image2499.png"/><Relationship Id="rId38" Type="http://schemas.openxmlformats.org/officeDocument/2006/relationships/customXml" Target="../ink/ink2522.xml"/><Relationship Id="rId59" Type="http://schemas.openxmlformats.org/officeDocument/2006/relationships/image" Target="../media/image2520.png"/><Relationship Id="rId103" Type="http://schemas.openxmlformats.org/officeDocument/2006/relationships/image" Target="../media/image2542.png"/><Relationship Id="rId124" Type="http://schemas.openxmlformats.org/officeDocument/2006/relationships/customXml" Target="../ink/ink2565.xml"/><Relationship Id="rId70" Type="http://schemas.openxmlformats.org/officeDocument/2006/relationships/customXml" Target="../ink/ink2538.xml"/><Relationship Id="rId91" Type="http://schemas.openxmlformats.org/officeDocument/2006/relationships/image" Target="../media/image2536.png"/><Relationship Id="rId145" Type="http://schemas.openxmlformats.org/officeDocument/2006/relationships/image" Target="../media/image2563.png"/><Relationship Id="rId166" Type="http://schemas.openxmlformats.org/officeDocument/2006/relationships/customXml" Target="../ink/ink2586.xml"/><Relationship Id="rId1" Type="http://schemas.openxmlformats.org/officeDocument/2006/relationships/slideLayout" Target="../slideLayouts/slideLayout7.xml"/><Relationship Id="rId28" Type="http://schemas.openxmlformats.org/officeDocument/2006/relationships/customXml" Target="../ink/ink2517.xml"/><Relationship Id="rId49" Type="http://schemas.openxmlformats.org/officeDocument/2006/relationships/image" Target="../media/image2515.png"/><Relationship Id="rId114" Type="http://schemas.openxmlformats.org/officeDocument/2006/relationships/customXml" Target="../ink/ink2560.xml"/><Relationship Id="rId60" Type="http://schemas.openxmlformats.org/officeDocument/2006/relationships/customXml" Target="../ink/ink2533.xml"/><Relationship Id="rId81" Type="http://schemas.openxmlformats.org/officeDocument/2006/relationships/image" Target="../media/image2531.png"/><Relationship Id="rId135" Type="http://schemas.openxmlformats.org/officeDocument/2006/relationships/image" Target="../media/image2558.png"/><Relationship Id="rId156" Type="http://schemas.openxmlformats.org/officeDocument/2006/relationships/customXml" Target="../ink/ink2581.xml"/><Relationship Id="rId177" Type="http://schemas.openxmlformats.org/officeDocument/2006/relationships/image" Target="../media/image257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17" Type="http://schemas.openxmlformats.org/officeDocument/2006/relationships/image" Target="../media/image2640.png"/><Relationship Id="rId299" Type="http://schemas.openxmlformats.org/officeDocument/2006/relationships/image" Target="../media/image2730.png"/><Relationship Id="rId21" Type="http://schemas.openxmlformats.org/officeDocument/2006/relationships/image" Target="../media/image2592.png"/><Relationship Id="rId63" Type="http://schemas.openxmlformats.org/officeDocument/2006/relationships/image" Target="../media/image2613.png"/><Relationship Id="rId159" Type="http://schemas.openxmlformats.org/officeDocument/2006/relationships/image" Target="../media/image2661.png"/><Relationship Id="rId324" Type="http://schemas.openxmlformats.org/officeDocument/2006/relationships/customXml" Target="../ink/ink2758.xml"/><Relationship Id="rId366" Type="http://schemas.openxmlformats.org/officeDocument/2006/relationships/image" Target="../media/image2763.png"/><Relationship Id="rId170" Type="http://schemas.openxmlformats.org/officeDocument/2006/relationships/customXml" Target="../ink/ink2680.xml"/><Relationship Id="rId226" Type="http://schemas.openxmlformats.org/officeDocument/2006/relationships/customXml" Target="../ink/ink2708.xml"/><Relationship Id="rId268" Type="http://schemas.openxmlformats.org/officeDocument/2006/relationships/image" Target="../media/image2715.png"/><Relationship Id="rId32" Type="http://schemas.openxmlformats.org/officeDocument/2006/relationships/customXml" Target="../ink/ink2611.xml"/><Relationship Id="rId74" Type="http://schemas.openxmlformats.org/officeDocument/2006/relationships/customXml" Target="../ink/ink2632.xml"/><Relationship Id="rId128" Type="http://schemas.openxmlformats.org/officeDocument/2006/relationships/customXml" Target="../ink/ink2659.xml"/><Relationship Id="rId335" Type="http://schemas.openxmlformats.org/officeDocument/2006/relationships/image" Target="../media/image2748.png"/><Relationship Id="rId377" Type="http://schemas.openxmlformats.org/officeDocument/2006/relationships/customXml" Target="../ink/ink2785.xml"/><Relationship Id="rId5" Type="http://schemas.openxmlformats.org/officeDocument/2006/relationships/image" Target="../media/image2585.png"/><Relationship Id="rId181" Type="http://schemas.openxmlformats.org/officeDocument/2006/relationships/image" Target="../media/image2672.png"/><Relationship Id="rId237" Type="http://schemas.openxmlformats.org/officeDocument/2006/relationships/customXml" Target="../ink/ink2714.xml"/><Relationship Id="rId279" Type="http://schemas.openxmlformats.org/officeDocument/2006/relationships/customXml" Target="../ink/ink2735.xml"/><Relationship Id="rId43" Type="http://schemas.openxmlformats.org/officeDocument/2006/relationships/image" Target="../media/image2603.png"/><Relationship Id="rId139" Type="http://schemas.openxmlformats.org/officeDocument/2006/relationships/image" Target="../media/image2651.png"/><Relationship Id="rId290" Type="http://schemas.openxmlformats.org/officeDocument/2006/relationships/customXml" Target="../ink/ink2741.xml"/><Relationship Id="rId304" Type="http://schemas.openxmlformats.org/officeDocument/2006/relationships/customXml" Target="../ink/ink2748.xml"/><Relationship Id="rId346" Type="http://schemas.openxmlformats.org/officeDocument/2006/relationships/image" Target="../media/image2753.png"/><Relationship Id="rId388" Type="http://schemas.openxmlformats.org/officeDocument/2006/relationships/customXml" Target="../ink/ink2791.xml"/><Relationship Id="rId85" Type="http://schemas.openxmlformats.org/officeDocument/2006/relationships/image" Target="../media/image2624.png"/><Relationship Id="rId150" Type="http://schemas.openxmlformats.org/officeDocument/2006/relationships/customXml" Target="../ink/ink2670.xml"/><Relationship Id="rId192" Type="http://schemas.openxmlformats.org/officeDocument/2006/relationships/customXml" Target="../ink/ink2691.xml"/><Relationship Id="rId206" Type="http://schemas.openxmlformats.org/officeDocument/2006/relationships/customXml" Target="../ink/ink2698.xml"/><Relationship Id="rId248" Type="http://schemas.openxmlformats.org/officeDocument/2006/relationships/image" Target="../media/image2705.png"/><Relationship Id="rId12" Type="http://schemas.openxmlformats.org/officeDocument/2006/relationships/customXml" Target="../ink/ink2601.xml"/><Relationship Id="rId108" Type="http://schemas.openxmlformats.org/officeDocument/2006/relationships/customXml" Target="../ink/ink2649.xml"/><Relationship Id="rId315" Type="http://schemas.openxmlformats.org/officeDocument/2006/relationships/image" Target="../media/image2738.png"/><Relationship Id="rId357" Type="http://schemas.openxmlformats.org/officeDocument/2006/relationships/customXml" Target="../ink/ink2775.xml"/><Relationship Id="rId54" Type="http://schemas.openxmlformats.org/officeDocument/2006/relationships/customXml" Target="../ink/ink2622.xml"/><Relationship Id="rId96" Type="http://schemas.openxmlformats.org/officeDocument/2006/relationships/customXml" Target="../ink/ink2643.xml"/><Relationship Id="rId161" Type="http://schemas.openxmlformats.org/officeDocument/2006/relationships/image" Target="../media/image2662.png"/><Relationship Id="rId217" Type="http://schemas.openxmlformats.org/officeDocument/2006/relationships/image" Target="../media/image2690.png"/><Relationship Id="rId259" Type="http://schemas.openxmlformats.org/officeDocument/2006/relationships/customXml" Target="../ink/ink2725.xml"/><Relationship Id="rId23" Type="http://schemas.openxmlformats.org/officeDocument/2006/relationships/image" Target="../media/image2593.png"/><Relationship Id="rId119" Type="http://schemas.openxmlformats.org/officeDocument/2006/relationships/image" Target="../media/image2641.png"/><Relationship Id="rId270" Type="http://schemas.openxmlformats.org/officeDocument/2006/relationships/image" Target="../media/image2716.png"/><Relationship Id="rId326" Type="http://schemas.openxmlformats.org/officeDocument/2006/relationships/customXml" Target="../ink/ink2759.xml"/><Relationship Id="rId65" Type="http://schemas.openxmlformats.org/officeDocument/2006/relationships/image" Target="../media/image2614.png"/><Relationship Id="rId130" Type="http://schemas.openxmlformats.org/officeDocument/2006/relationships/customXml" Target="../ink/ink2660.xml"/><Relationship Id="rId368" Type="http://schemas.openxmlformats.org/officeDocument/2006/relationships/image" Target="../media/image2764.png"/><Relationship Id="rId172" Type="http://schemas.openxmlformats.org/officeDocument/2006/relationships/customXml" Target="../ink/ink2681.xml"/><Relationship Id="rId228" Type="http://schemas.openxmlformats.org/officeDocument/2006/relationships/customXml" Target="../ink/ink2709.xml"/><Relationship Id="rId281" Type="http://schemas.openxmlformats.org/officeDocument/2006/relationships/image" Target="../media/image2721.png"/><Relationship Id="rId337" Type="http://schemas.openxmlformats.org/officeDocument/2006/relationships/image" Target="../media/image2749.png"/><Relationship Id="rId34" Type="http://schemas.openxmlformats.org/officeDocument/2006/relationships/customXml" Target="../ink/ink2612.xml"/><Relationship Id="rId76" Type="http://schemas.openxmlformats.org/officeDocument/2006/relationships/customXml" Target="../ink/ink2633.xml"/><Relationship Id="rId141" Type="http://schemas.openxmlformats.org/officeDocument/2006/relationships/image" Target="../media/image2652.png"/><Relationship Id="rId379" Type="http://schemas.openxmlformats.org/officeDocument/2006/relationships/customXml" Target="../ink/ink2786.xml"/><Relationship Id="rId7" Type="http://schemas.openxmlformats.org/officeDocument/2006/relationships/image" Target="../media/image2586.png"/><Relationship Id="rId183" Type="http://schemas.openxmlformats.org/officeDocument/2006/relationships/image" Target="../media/image2673.png"/><Relationship Id="rId239" Type="http://schemas.openxmlformats.org/officeDocument/2006/relationships/customXml" Target="../ink/ink2715.xml"/><Relationship Id="rId390" Type="http://schemas.openxmlformats.org/officeDocument/2006/relationships/customXml" Target="../ink/ink2792.xml"/><Relationship Id="rId250" Type="http://schemas.openxmlformats.org/officeDocument/2006/relationships/image" Target="../media/image2706.png"/><Relationship Id="rId292" Type="http://schemas.openxmlformats.org/officeDocument/2006/relationships/customXml" Target="../ink/ink2742.xml"/><Relationship Id="rId306" Type="http://schemas.openxmlformats.org/officeDocument/2006/relationships/customXml" Target="../ink/ink2749.xml"/><Relationship Id="rId45" Type="http://schemas.openxmlformats.org/officeDocument/2006/relationships/image" Target="../media/image2604.png"/><Relationship Id="rId87" Type="http://schemas.openxmlformats.org/officeDocument/2006/relationships/image" Target="../media/image2625.png"/><Relationship Id="rId110" Type="http://schemas.openxmlformats.org/officeDocument/2006/relationships/customXml" Target="../ink/ink2650.xml"/><Relationship Id="rId348" Type="http://schemas.openxmlformats.org/officeDocument/2006/relationships/image" Target="../media/image2754.png"/><Relationship Id="rId152" Type="http://schemas.openxmlformats.org/officeDocument/2006/relationships/customXml" Target="../ink/ink2671.xml"/><Relationship Id="rId194" Type="http://schemas.openxmlformats.org/officeDocument/2006/relationships/customXml" Target="../ink/ink2692.xml"/><Relationship Id="rId208" Type="http://schemas.openxmlformats.org/officeDocument/2006/relationships/customXml" Target="../ink/ink2699.xml"/><Relationship Id="rId261" Type="http://schemas.openxmlformats.org/officeDocument/2006/relationships/customXml" Target="../ink/ink2726.xml"/><Relationship Id="rId14" Type="http://schemas.openxmlformats.org/officeDocument/2006/relationships/customXml" Target="../ink/ink2602.xml"/><Relationship Id="rId56" Type="http://schemas.openxmlformats.org/officeDocument/2006/relationships/customXml" Target="../ink/ink2623.xml"/><Relationship Id="rId317" Type="http://schemas.openxmlformats.org/officeDocument/2006/relationships/image" Target="../media/image2739.png"/><Relationship Id="rId359" Type="http://schemas.openxmlformats.org/officeDocument/2006/relationships/customXml" Target="../ink/ink2776.xml"/><Relationship Id="rId98" Type="http://schemas.openxmlformats.org/officeDocument/2006/relationships/customXml" Target="../ink/ink2644.xml"/><Relationship Id="rId121" Type="http://schemas.openxmlformats.org/officeDocument/2006/relationships/image" Target="../media/image2642.png"/><Relationship Id="rId163" Type="http://schemas.openxmlformats.org/officeDocument/2006/relationships/image" Target="../media/image2663.png"/><Relationship Id="rId219" Type="http://schemas.openxmlformats.org/officeDocument/2006/relationships/image" Target="../media/image2691.png"/><Relationship Id="rId370" Type="http://schemas.openxmlformats.org/officeDocument/2006/relationships/image" Target="../media/image2765.png"/><Relationship Id="rId230" Type="http://schemas.openxmlformats.org/officeDocument/2006/relationships/customXml" Target="../ink/ink2710.xml"/><Relationship Id="rId25" Type="http://schemas.openxmlformats.org/officeDocument/2006/relationships/image" Target="../media/image2594.png"/><Relationship Id="rId67" Type="http://schemas.openxmlformats.org/officeDocument/2006/relationships/image" Target="../media/image2615.png"/><Relationship Id="rId272" Type="http://schemas.openxmlformats.org/officeDocument/2006/relationships/image" Target="../media/image2717.png"/><Relationship Id="rId328" Type="http://schemas.openxmlformats.org/officeDocument/2006/relationships/customXml" Target="../ink/ink2760.xml"/><Relationship Id="rId132" Type="http://schemas.openxmlformats.org/officeDocument/2006/relationships/customXml" Target="../ink/ink2661.xml"/><Relationship Id="rId174" Type="http://schemas.openxmlformats.org/officeDocument/2006/relationships/customXml" Target="../ink/ink2682.xml"/><Relationship Id="rId381" Type="http://schemas.openxmlformats.org/officeDocument/2006/relationships/image" Target="../media/image2770.png"/><Relationship Id="rId241" Type="http://schemas.openxmlformats.org/officeDocument/2006/relationships/customXml" Target="../ink/ink2716.xml"/><Relationship Id="rId36" Type="http://schemas.openxmlformats.org/officeDocument/2006/relationships/customXml" Target="../ink/ink2613.xml"/><Relationship Id="rId283" Type="http://schemas.openxmlformats.org/officeDocument/2006/relationships/image" Target="../media/image2722.png"/><Relationship Id="rId339" Type="http://schemas.openxmlformats.org/officeDocument/2006/relationships/image" Target="../media/image2750.png"/><Relationship Id="rId78" Type="http://schemas.openxmlformats.org/officeDocument/2006/relationships/customXml" Target="../ink/ink2634.xml"/><Relationship Id="rId101" Type="http://schemas.openxmlformats.org/officeDocument/2006/relationships/image" Target="../media/image2632.png"/><Relationship Id="rId143" Type="http://schemas.openxmlformats.org/officeDocument/2006/relationships/image" Target="../media/image2653.png"/><Relationship Id="rId185" Type="http://schemas.openxmlformats.org/officeDocument/2006/relationships/image" Target="../media/image2674.png"/><Relationship Id="rId350" Type="http://schemas.openxmlformats.org/officeDocument/2006/relationships/image" Target="../media/image2755.png"/><Relationship Id="rId9" Type="http://schemas.openxmlformats.org/officeDocument/2006/relationships/image" Target="../media/image2587.png"/><Relationship Id="rId210" Type="http://schemas.openxmlformats.org/officeDocument/2006/relationships/customXml" Target="../ink/ink2700.xml"/><Relationship Id="rId392" Type="http://schemas.openxmlformats.org/officeDocument/2006/relationships/customXml" Target="../ink/ink2793.xml"/><Relationship Id="rId252" Type="http://schemas.openxmlformats.org/officeDocument/2006/relationships/image" Target="../media/image2707.png"/><Relationship Id="rId294" Type="http://schemas.openxmlformats.org/officeDocument/2006/relationships/customXml" Target="../ink/ink2743.xml"/><Relationship Id="rId308" Type="http://schemas.openxmlformats.org/officeDocument/2006/relationships/customXml" Target="../ink/ink2750.xml"/><Relationship Id="rId47" Type="http://schemas.openxmlformats.org/officeDocument/2006/relationships/image" Target="../media/image2605.png"/><Relationship Id="rId89" Type="http://schemas.openxmlformats.org/officeDocument/2006/relationships/image" Target="../media/image2626.png"/><Relationship Id="rId112" Type="http://schemas.openxmlformats.org/officeDocument/2006/relationships/customXml" Target="../ink/ink2651.xml"/><Relationship Id="rId154" Type="http://schemas.openxmlformats.org/officeDocument/2006/relationships/customXml" Target="../ink/ink2672.xml"/><Relationship Id="rId361" Type="http://schemas.openxmlformats.org/officeDocument/2006/relationships/customXml" Target="../ink/ink2777.xml"/><Relationship Id="rId196" Type="http://schemas.openxmlformats.org/officeDocument/2006/relationships/customXml" Target="../ink/ink2693.xml"/><Relationship Id="rId16" Type="http://schemas.openxmlformats.org/officeDocument/2006/relationships/customXml" Target="../ink/ink2603.xml"/><Relationship Id="rId221" Type="http://schemas.openxmlformats.org/officeDocument/2006/relationships/image" Target="../media/image2692.png"/><Relationship Id="rId242" Type="http://schemas.openxmlformats.org/officeDocument/2006/relationships/image" Target="../media/image2702.png"/><Relationship Id="rId263" Type="http://schemas.openxmlformats.org/officeDocument/2006/relationships/customXml" Target="../ink/ink2727.xml"/><Relationship Id="rId284" Type="http://schemas.openxmlformats.org/officeDocument/2006/relationships/customXml" Target="../ink/ink2738.xml"/><Relationship Id="rId319" Type="http://schemas.openxmlformats.org/officeDocument/2006/relationships/image" Target="../media/image2740.png"/><Relationship Id="rId37" Type="http://schemas.openxmlformats.org/officeDocument/2006/relationships/image" Target="../media/image2600.png"/><Relationship Id="rId58" Type="http://schemas.openxmlformats.org/officeDocument/2006/relationships/customXml" Target="../ink/ink2624.xml"/><Relationship Id="rId79" Type="http://schemas.openxmlformats.org/officeDocument/2006/relationships/image" Target="../media/image2621.png"/><Relationship Id="rId102" Type="http://schemas.openxmlformats.org/officeDocument/2006/relationships/customXml" Target="../ink/ink2646.xml"/><Relationship Id="rId123" Type="http://schemas.openxmlformats.org/officeDocument/2006/relationships/image" Target="../media/image2643.png"/><Relationship Id="rId144" Type="http://schemas.openxmlformats.org/officeDocument/2006/relationships/customXml" Target="../ink/ink2667.xml"/><Relationship Id="rId330" Type="http://schemas.openxmlformats.org/officeDocument/2006/relationships/customXml" Target="../ink/ink2761.xml"/><Relationship Id="rId90" Type="http://schemas.openxmlformats.org/officeDocument/2006/relationships/customXml" Target="../ink/ink2640.xml"/><Relationship Id="rId165" Type="http://schemas.openxmlformats.org/officeDocument/2006/relationships/image" Target="../media/image2664.png"/><Relationship Id="rId186" Type="http://schemas.openxmlformats.org/officeDocument/2006/relationships/customXml" Target="../ink/ink2688.xml"/><Relationship Id="rId351" Type="http://schemas.openxmlformats.org/officeDocument/2006/relationships/customXml" Target="../ink/ink2772.xml"/><Relationship Id="rId372" Type="http://schemas.openxmlformats.org/officeDocument/2006/relationships/image" Target="../media/image2766.png"/><Relationship Id="rId393" Type="http://schemas.openxmlformats.org/officeDocument/2006/relationships/image" Target="../media/image2776.png"/><Relationship Id="rId211" Type="http://schemas.openxmlformats.org/officeDocument/2006/relationships/image" Target="../media/image2687.png"/><Relationship Id="rId232" Type="http://schemas.openxmlformats.org/officeDocument/2006/relationships/customXml" Target="../ink/ink2711.xml"/><Relationship Id="rId253" Type="http://schemas.openxmlformats.org/officeDocument/2006/relationships/customXml" Target="../ink/ink2722.xml"/><Relationship Id="rId274" Type="http://schemas.openxmlformats.org/officeDocument/2006/relationships/image" Target="../media/image2718.png"/><Relationship Id="rId295" Type="http://schemas.openxmlformats.org/officeDocument/2006/relationships/image" Target="../media/image2728.png"/><Relationship Id="rId309" Type="http://schemas.openxmlformats.org/officeDocument/2006/relationships/image" Target="../media/image2735.png"/><Relationship Id="rId27" Type="http://schemas.openxmlformats.org/officeDocument/2006/relationships/image" Target="../media/image2595.png"/><Relationship Id="rId48" Type="http://schemas.openxmlformats.org/officeDocument/2006/relationships/customXml" Target="../ink/ink2619.xml"/><Relationship Id="rId69" Type="http://schemas.openxmlformats.org/officeDocument/2006/relationships/image" Target="../media/image2616.png"/><Relationship Id="rId113" Type="http://schemas.openxmlformats.org/officeDocument/2006/relationships/image" Target="../media/image2638.png"/><Relationship Id="rId134" Type="http://schemas.openxmlformats.org/officeDocument/2006/relationships/customXml" Target="../ink/ink2662.xml"/><Relationship Id="rId320" Type="http://schemas.openxmlformats.org/officeDocument/2006/relationships/customXml" Target="../ink/ink2756.xml"/><Relationship Id="rId80" Type="http://schemas.openxmlformats.org/officeDocument/2006/relationships/customXml" Target="../ink/ink2635.xml"/><Relationship Id="rId155" Type="http://schemas.openxmlformats.org/officeDocument/2006/relationships/image" Target="../media/image2659.png"/><Relationship Id="rId176" Type="http://schemas.openxmlformats.org/officeDocument/2006/relationships/customXml" Target="../ink/ink2683.xml"/><Relationship Id="rId197" Type="http://schemas.openxmlformats.org/officeDocument/2006/relationships/image" Target="../media/image2680.png"/><Relationship Id="rId341" Type="http://schemas.openxmlformats.org/officeDocument/2006/relationships/image" Target="../media/image2751.png"/><Relationship Id="rId362" Type="http://schemas.openxmlformats.org/officeDocument/2006/relationships/image" Target="../media/image2761.png"/><Relationship Id="rId383" Type="http://schemas.openxmlformats.org/officeDocument/2006/relationships/image" Target="../media/image2771.png"/><Relationship Id="rId201" Type="http://schemas.openxmlformats.org/officeDocument/2006/relationships/image" Target="../media/image2682.png"/><Relationship Id="rId222" Type="http://schemas.openxmlformats.org/officeDocument/2006/relationships/customXml" Target="../ink/ink2706.xml"/><Relationship Id="rId243" Type="http://schemas.openxmlformats.org/officeDocument/2006/relationships/customXml" Target="../ink/ink2717.xml"/><Relationship Id="rId264" Type="http://schemas.openxmlformats.org/officeDocument/2006/relationships/image" Target="../media/image2713.png"/><Relationship Id="rId285" Type="http://schemas.openxmlformats.org/officeDocument/2006/relationships/image" Target="../media/image2723.png"/><Relationship Id="rId17" Type="http://schemas.openxmlformats.org/officeDocument/2006/relationships/image" Target="../media/image2591.png"/><Relationship Id="rId38" Type="http://schemas.openxmlformats.org/officeDocument/2006/relationships/customXml" Target="../ink/ink2614.xml"/><Relationship Id="rId59" Type="http://schemas.openxmlformats.org/officeDocument/2006/relationships/image" Target="../media/image2611.png"/><Relationship Id="rId103" Type="http://schemas.openxmlformats.org/officeDocument/2006/relationships/image" Target="../media/image2633.png"/><Relationship Id="rId124" Type="http://schemas.openxmlformats.org/officeDocument/2006/relationships/customXml" Target="../ink/ink2657.xml"/><Relationship Id="rId310" Type="http://schemas.openxmlformats.org/officeDocument/2006/relationships/customXml" Target="../ink/ink2751.xml"/><Relationship Id="rId70" Type="http://schemas.openxmlformats.org/officeDocument/2006/relationships/customXml" Target="../ink/ink2630.xml"/><Relationship Id="rId91" Type="http://schemas.openxmlformats.org/officeDocument/2006/relationships/image" Target="../media/image2627.png"/><Relationship Id="rId145" Type="http://schemas.openxmlformats.org/officeDocument/2006/relationships/image" Target="../media/image2654.png"/><Relationship Id="rId166" Type="http://schemas.openxmlformats.org/officeDocument/2006/relationships/customXml" Target="../ink/ink2678.xml"/><Relationship Id="rId187" Type="http://schemas.openxmlformats.org/officeDocument/2006/relationships/image" Target="../media/image2675.png"/><Relationship Id="rId331" Type="http://schemas.openxmlformats.org/officeDocument/2006/relationships/image" Target="../media/image2746.png"/><Relationship Id="rId352" Type="http://schemas.openxmlformats.org/officeDocument/2006/relationships/image" Target="../media/image2756.png"/><Relationship Id="rId373" Type="http://schemas.openxmlformats.org/officeDocument/2006/relationships/customXml" Target="../ink/ink2783.xml"/><Relationship Id="rId1" Type="http://schemas.openxmlformats.org/officeDocument/2006/relationships/slideLayout" Target="../slideLayouts/slideLayout6.xml"/><Relationship Id="rId212" Type="http://schemas.openxmlformats.org/officeDocument/2006/relationships/customXml" Target="../ink/ink2701.xml"/><Relationship Id="rId233" Type="http://schemas.openxmlformats.org/officeDocument/2006/relationships/customXml" Target="../ink/ink2712.xml"/><Relationship Id="rId254" Type="http://schemas.openxmlformats.org/officeDocument/2006/relationships/image" Target="../media/image2708.png"/><Relationship Id="rId28" Type="http://schemas.openxmlformats.org/officeDocument/2006/relationships/customXml" Target="../ink/ink2609.xml"/><Relationship Id="rId49" Type="http://schemas.openxmlformats.org/officeDocument/2006/relationships/image" Target="../media/image2606.png"/><Relationship Id="rId114" Type="http://schemas.openxmlformats.org/officeDocument/2006/relationships/customXml" Target="../ink/ink2652.xml"/><Relationship Id="rId275" Type="http://schemas.openxmlformats.org/officeDocument/2006/relationships/customXml" Target="../ink/ink2733.xml"/><Relationship Id="rId296" Type="http://schemas.openxmlformats.org/officeDocument/2006/relationships/customXml" Target="../ink/ink2744.xml"/><Relationship Id="rId300" Type="http://schemas.openxmlformats.org/officeDocument/2006/relationships/customXml" Target="../ink/ink2746.xml"/><Relationship Id="rId60" Type="http://schemas.openxmlformats.org/officeDocument/2006/relationships/customXml" Target="../ink/ink2625.xml"/><Relationship Id="rId81" Type="http://schemas.openxmlformats.org/officeDocument/2006/relationships/image" Target="../media/image2622.png"/><Relationship Id="rId135" Type="http://schemas.openxmlformats.org/officeDocument/2006/relationships/image" Target="../media/image2649.png"/><Relationship Id="rId156" Type="http://schemas.openxmlformats.org/officeDocument/2006/relationships/customXml" Target="../ink/ink2673.xml"/><Relationship Id="rId177" Type="http://schemas.openxmlformats.org/officeDocument/2006/relationships/image" Target="../media/image2670.png"/><Relationship Id="rId198" Type="http://schemas.openxmlformats.org/officeDocument/2006/relationships/customXml" Target="../ink/ink2694.xml"/><Relationship Id="rId321" Type="http://schemas.openxmlformats.org/officeDocument/2006/relationships/image" Target="../media/image2741.png"/><Relationship Id="rId342" Type="http://schemas.openxmlformats.org/officeDocument/2006/relationships/customXml" Target="../ink/ink2767.xml"/><Relationship Id="rId363" Type="http://schemas.openxmlformats.org/officeDocument/2006/relationships/customXml" Target="../ink/ink2778.xml"/><Relationship Id="rId384" Type="http://schemas.openxmlformats.org/officeDocument/2006/relationships/customXml" Target="../ink/ink2789.xml"/><Relationship Id="rId202" Type="http://schemas.openxmlformats.org/officeDocument/2006/relationships/customXml" Target="../ink/ink2696.xml"/><Relationship Id="rId223" Type="http://schemas.openxmlformats.org/officeDocument/2006/relationships/image" Target="../media/image2693.png"/><Relationship Id="rId244" Type="http://schemas.openxmlformats.org/officeDocument/2006/relationships/image" Target="../media/image2703.png"/><Relationship Id="rId18" Type="http://schemas.openxmlformats.org/officeDocument/2006/relationships/customXml" Target="../ink/ink2604.xml"/><Relationship Id="rId39" Type="http://schemas.openxmlformats.org/officeDocument/2006/relationships/image" Target="../media/image2601.png"/><Relationship Id="rId265" Type="http://schemas.openxmlformats.org/officeDocument/2006/relationships/customXml" Target="../ink/ink2728.xml"/><Relationship Id="rId286" Type="http://schemas.openxmlformats.org/officeDocument/2006/relationships/customXml" Target="../ink/ink2739.xml"/><Relationship Id="rId50" Type="http://schemas.openxmlformats.org/officeDocument/2006/relationships/customXml" Target="../ink/ink2620.xml"/><Relationship Id="rId104" Type="http://schemas.openxmlformats.org/officeDocument/2006/relationships/customXml" Target="../ink/ink2647.xml"/><Relationship Id="rId125" Type="http://schemas.openxmlformats.org/officeDocument/2006/relationships/image" Target="../media/image2644.png"/><Relationship Id="rId146" Type="http://schemas.openxmlformats.org/officeDocument/2006/relationships/customXml" Target="../ink/ink2668.xml"/><Relationship Id="rId167" Type="http://schemas.openxmlformats.org/officeDocument/2006/relationships/image" Target="../media/image2665.png"/><Relationship Id="rId188" Type="http://schemas.openxmlformats.org/officeDocument/2006/relationships/customXml" Target="../ink/ink2689.xml"/><Relationship Id="rId311" Type="http://schemas.openxmlformats.org/officeDocument/2006/relationships/image" Target="../media/image2736.png"/><Relationship Id="rId332" Type="http://schemas.openxmlformats.org/officeDocument/2006/relationships/customXml" Target="../ink/ink2762.xml"/><Relationship Id="rId353" Type="http://schemas.openxmlformats.org/officeDocument/2006/relationships/customXml" Target="../ink/ink2773.xml"/><Relationship Id="rId374" Type="http://schemas.openxmlformats.org/officeDocument/2006/relationships/image" Target="../media/image2767.png"/><Relationship Id="rId71" Type="http://schemas.openxmlformats.org/officeDocument/2006/relationships/image" Target="../media/image2617.png"/><Relationship Id="rId92" Type="http://schemas.openxmlformats.org/officeDocument/2006/relationships/customXml" Target="../ink/ink2641.xml"/><Relationship Id="rId213" Type="http://schemas.openxmlformats.org/officeDocument/2006/relationships/image" Target="../media/image2688.png"/><Relationship Id="rId234" Type="http://schemas.openxmlformats.org/officeDocument/2006/relationships/image" Target="../media/image2698.png"/><Relationship Id="rId2" Type="http://schemas.openxmlformats.org/officeDocument/2006/relationships/customXml" Target="../ink/ink2596.xml"/><Relationship Id="rId29" Type="http://schemas.openxmlformats.org/officeDocument/2006/relationships/image" Target="../media/image2596.png"/><Relationship Id="rId255" Type="http://schemas.openxmlformats.org/officeDocument/2006/relationships/customXml" Target="../ink/ink2723.xml"/><Relationship Id="rId276" Type="http://schemas.openxmlformats.org/officeDocument/2006/relationships/image" Target="../media/image2719.png"/><Relationship Id="rId297" Type="http://schemas.openxmlformats.org/officeDocument/2006/relationships/image" Target="../media/image2729.png"/><Relationship Id="rId40" Type="http://schemas.openxmlformats.org/officeDocument/2006/relationships/customXml" Target="../ink/ink2615.xml"/><Relationship Id="rId115" Type="http://schemas.openxmlformats.org/officeDocument/2006/relationships/image" Target="../media/image2639.png"/><Relationship Id="rId136" Type="http://schemas.openxmlformats.org/officeDocument/2006/relationships/customXml" Target="../ink/ink2663.xml"/><Relationship Id="rId157" Type="http://schemas.openxmlformats.org/officeDocument/2006/relationships/image" Target="../media/image2660.png"/><Relationship Id="rId178" Type="http://schemas.openxmlformats.org/officeDocument/2006/relationships/customXml" Target="../ink/ink2684.xml"/><Relationship Id="rId301" Type="http://schemas.openxmlformats.org/officeDocument/2006/relationships/image" Target="../media/image2731.png"/><Relationship Id="rId322" Type="http://schemas.openxmlformats.org/officeDocument/2006/relationships/customXml" Target="../ink/ink2757.xml"/><Relationship Id="rId343" Type="http://schemas.openxmlformats.org/officeDocument/2006/relationships/image" Target="../media/image2752.png"/><Relationship Id="rId364" Type="http://schemas.openxmlformats.org/officeDocument/2006/relationships/image" Target="../media/image2762.png"/><Relationship Id="rId61" Type="http://schemas.openxmlformats.org/officeDocument/2006/relationships/image" Target="../media/image2612.png"/><Relationship Id="rId82" Type="http://schemas.openxmlformats.org/officeDocument/2006/relationships/customXml" Target="../ink/ink2636.xml"/><Relationship Id="rId199" Type="http://schemas.openxmlformats.org/officeDocument/2006/relationships/image" Target="../media/image2681.png"/><Relationship Id="rId203" Type="http://schemas.openxmlformats.org/officeDocument/2006/relationships/image" Target="../media/image2683.png"/><Relationship Id="rId385" Type="http://schemas.openxmlformats.org/officeDocument/2006/relationships/image" Target="../media/image2772.png"/><Relationship Id="rId19" Type="http://schemas.openxmlformats.org/officeDocument/2006/relationships/image" Target="../media/image2481.png"/><Relationship Id="rId224" Type="http://schemas.openxmlformats.org/officeDocument/2006/relationships/customXml" Target="../ink/ink2707.xml"/><Relationship Id="rId245" Type="http://schemas.openxmlformats.org/officeDocument/2006/relationships/customXml" Target="../ink/ink2718.xml"/><Relationship Id="rId266" Type="http://schemas.openxmlformats.org/officeDocument/2006/relationships/image" Target="../media/image2714.png"/><Relationship Id="rId287" Type="http://schemas.openxmlformats.org/officeDocument/2006/relationships/image" Target="../media/image2724.png"/><Relationship Id="rId30" Type="http://schemas.openxmlformats.org/officeDocument/2006/relationships/customXml" Target="../ink/ink2610.xml"/><Relationship Id="rId105" Type="http://schemas.openxmlformats.org/officeDocument/2006/relationships/image" Target="../media/image2634.png"/><Relationship Id="rId126" Type="http://schemas.openxmlformats.org/officeDocument/2006/relationships/customXml" Target="../ink/ink2658.xml"/><Relationship Id="rId147" Type="http://schemas.openxmlformats.org/officeDocument/2006/relationships/image" Target="../media/image2655.png"/><Relationship Id="rId168" Type="http://schemas.openxmlformats.org/officeDocument/2006/relationships/customXml" Target="../ink/ink2679.xml"/><Relationship Id="rId312" Type="http://schemas.openxmlformats.org/officeDocument/2006/relationships/customXml" Target="../ink/ink2752.xml"/><Relationship Id="rId333" Type="http://schemas.openxmlformats.org/officeDocument/2006/relationships/image" Target="../media/image2747.png"/><Relationship Id="rId354" Type="http://schemas.openxmlformats.org/officeDocument/2006/relationships/image" Target="../media/image2757.png"/><Relationship Id="rId51" Type="http://schemas.openxmlformats.org/officeDocument/2006/relationships/image" Target="../media/image2607.png"/><Relationship Id="rId72" Type="http://schemas.openxmlformats.org/officeDocument/2006/relationships/customXml" Target="../ink/ink2631.xml"/><Relationship Id="rId93" Type="http://schemas.openxmlformats.org/officeDocument/2006/relationships/image" Target="../media/image2628.png"/><Relationship Id="rId189" Type="http://schemas.openxmlformats.org/officeDocument/2006/relationships/image" Target="../media/image2676.png"/><Relationship Id="rId375" Type="http://schemas.openxmlformats.org/officeDocument/2006/relationships/customXml" Target="../ink/ink2784.xml"/><Relationship Id="rId3" Type="http://schemas.openxmlformats.org/officeDocument/2006/relationships/image" Target="../media/image2584.png"/><Relationship Id="rId214" Type="http://schemas.openxmlformats.org/officeDocument/2006/relationships/customXml" Target="../ink/ink2702.xml"/><Relationship Id="rId235" Type="http://schemas.openxmlformats.org/officeDocument/2006/relationships/customXml" Target="../ink/ink2713.xml"/><Relationship Id="rId256" Type="http://schemas.openxmlformats.org/officeDocument/2006/relationships/image" Target="../media/image2709.png"/><Relationship Id="rId277" Type="http://schemas.openxmlformats.org/officeDocument/2006/relationships/customXml" Target="../ink/ink2734.xml"/><Relationship Id="rId298" Type="http://schemas.openxmlformats.org/officeDocument/2006/relationships/customXml" Target="../ink/ink2745.xml"/><Relationship Id="rId116" Type="http://schemas.openxmlformats.org/officeDocument/2006/relationships/customXml" Target="../ink/ink2653.xml"/><Relationship Id="rId137" Type="http://schemas.openxmlformats.org/officeDocument/2006/relationships/image" Target="../media/image2650.png"/><Relationship Id="rId158" Type="http://schemas.openxmlformats.org/officeDocument/2006/relationships/customXml" Target="../ink/ink2674.xml"/><Relationship Id="rId302" Type="http://schemas.openxmlformats.org/officeDocument/2006/relationships/customXml" Target="../ink/ink2747.xml"/><Relationship Id="rId323" Type="http://schemas.openxmlformats.org/officeDocument/2006/relationships/image" Target="../media/image2742.png"/><Relationship Id="rId344" Type="http://schemas.openxmlformats.org/officeDocument/2006/relationships/customXml" Target="../ink/ink2768.xml"/><Relationship Id="rId20" Type="http://schemas.openxmlformats.org/officeDocument/2006/relationships/customXml" Target="../ink/ink2605.xml"/><Relationship Id="rId41" Type="http://schemas.openxmlformats.org/officeDocument/2006/relationships/image" Target="../media/image2602.png"/><Relationship Id="rId62" Type="http://schemas.openxmlformats.org/officeDocument/2006/relationships/customXml" Target="../ink/ink2626.xml"/><Relationship Id="rId83" Type="http://schemas.openxmlformats.org/officeDocument/2006/relationships/image" Target="../media/image2623.png"/><Relationship Id="rId179" Type="http://schemas.openxmlformats.org/officeDocument/2006/relationships/image" Target="../media/image2671.png"/><Relationship Id="rId365" Type="http://schemas.openxmlformats.org/officeDocument/2006/relationships/customXml" Target="../ink/ink2779.xml"/><Relationship Id="rId386" Type="http://schemas.openxmlformats.org/officeDocument/2006/relationships/customXml" Target="../ink/ink2790.xml"/><Relationship Id="rId190" Type="http://schemas.openxmlformats.org/officeDocument/2006/relationships/customXml" Target="../ink/ink2690.xml"/><Relationship Id="rId204" Type="http://schemas.openxmlformats.org/officeDocument/2006/relationships/customXml" Target="../ink/ink2697.xml"/><Relationship Id="rId225" Type="http://schemas.openxmlformats.org/officeDocument/2006/relationships/image" Target="../media/image2694.png"/><Relationship Id="rId246" Type="http://schemas.openxmlformats.org/officeDocument/2006/relationships/image" Target="../media/image2704.png"/><Relationship Id="rId267" Type="http://schemas.openxmlformats.org/officeDocument/2006/relationships/customXml" Target="../ink/ink2729.xml"/><Relationship Id="rId288" Type="http://schemas.openxmlformats.org/officeDocument/2006/relationships/customXml" Target="../ink/ink2740.xml"/><Relationship Id="rId106" Type="http://schemas.openxmlformats.org/officeDocument/2006/relationships/customXml" Target="../ink/ink2648.xml"/><Relationship Id="rId127" Type="http://schemas.openxmlformats.org/officeDocument/2006/relationships/image" Target="../media/image2645.png"/><Relationship Id="rId313" Type="http://schemas.openxmlformats.org/officeDocument/2006/relationships/image" Target="../media/image2737.png"/><Relationship Id="rId10" Type="http://schemas.openxmlformats.org/officeDocument/2006/relationships/customXml" Target="../ink/ink2600.xml"/><Relationship Id="rId31" Type="http://schemas.openxmlformats.org/officeDocument/2006/relationships/image" Target="../media/image2597.png"/><Relationship Id="rId52" Type="http://schemas.openxmlformats.org/officeDocument/2006/relationships/customXml" Target="../ink/ink2621.xml"/><Relationship Id="rId73" Type="http://schemas.openxmlformats.org/officeDocument/2006/relationships/image" Target="../media/image2618.png"/><Relationship Id="rId94" Type="http://schemas.openxmlformats.org/officeDocument/2006/relationships/customXml" Target="../ink/ink2642.xml"/><Relationship Id="rId148" Type="http://schemas.openxmlformats.org/officeDocument/2006/relationships/customXml" Target="../ink/ink2669.xml"/><Relationship Id="rId169" Type="http://schemas.openxmlformats.org/officeDocument/2006/relationships/image" Target="../media/image2666.png"/><Relationship Id="rId334" Type="http://schemas.openxmlformats.org/officeDocument/2006/relationships/customXml" Target="../ink/ink2763.xml"/><Relationship Id="rId355" Type="http://schemas.openxmlformats.org/officeDocument/2006/relationships/customXml" Target="../ink/ink2774.xml"/><Relationship Id="rId376" Type="http://schemas.openxmlformats.org/officeDocument/2006/relationships/image" Target="../media/image2768.png"/><Relationship Id="rId4" Type="http://schemas.openxmlformats.org/officeDocument/2006/relationships/customXml" Target="../ink/ink2597.xml"/><Relationship Id="rId180" Type="http://schemas.openxmlformats.org/officeDocument/2006/relationships/customXml" Target="../ink/ink2685.xml"/><Relationship Id="rId215" Type="http://schemas.openxmlformats.org/officeDocument/2006/relationships/image" Target="../media/image2689.png"/><Relationship Id="rId236" Type="http://schemas.openxmlformats.org/officeDocument/2006/relationships/image" Target="../media/image2699.png"/><Relationship Id="rId257" Type="http://schemas.openxmlformats.org/officeDocument/2006/relationships/customXml" Target="../ink/ink2724.xml"/><Relationship Id="rId278" Type="http://schemas.openxmlformats.org/officeDocument/2006/relationships/image" Target="../media/image2720.png"/><Relationship Id="rId303" Type="http://schemas.openxmlformats.org/officeDocument/2006/relationships/image" Target="../media/image2732.png"/><Relationship Id="rId42" Type="http://schemas.openxmlformats.org/officeDocument/2006/relationships/customXml" Target="../ink/ink2616.xml"/><Relationship Id="rId84" Type="http://schemas.openxmlformats.org/officeDocument/2006/relationships/customXml" Target="../ink/ink2637.xml"/><Relationship Id="rId138" Type="http://schemas.openxmlformats.org/officeDocument/2006/relationships/customXml" Target="../ink/ink2664.xml"/><Relationship Id="rId345" Type="http://schemas.openxmlformats.org/officeDocument/2006/relationships/customXml" Target="../ink/ink2769.xml"/><Relationship Id="rId387" Type="http://schemas.openxmlformats.org/officeDocument/2006/relationships/image" Target="../media/image2773.png"/><Relationship Id="rId191" Type="http://schemas.openxmlformats.org/officeDocument/2006/relationships/image" Target="../media/image2677.png"/><Relationship Id="rId205" Type="http://schemas.openxmlformats.org/officeDocument/2006/relationships/image" Target="../media/image2684.png"/><Relationship Id="rId247" Type="http://schemas.openxmlformats.org/officeDocument/2006/relationships/customXml" Target="../ink/ink2719.xml"/><Relationship Id="rId107" Type="http://schemas.openxmlformats.org/officeDocument/2006/relationships/image" Target="../media/image2635.png"/><Relationship Id="rId289" Type="http://schemas.openxmlformats.org/officeDocument/2006/relationships/image" Target="../media/image2725.png"/><Relationship Id="rId11" Type="http://schemas.openxmlformats.org/officeDocument/2006/relationships/image" Target="../media/image2588.png"/><Relationship Id="rId53" Type="http://schemas.openxmlformats.org/officeDocument/2006/relationships/image" Target="../media/image2608.png"/><Relationship Id="rId149" Type="http://schemas.openxmlformats.org/officeDocument/2006/relationships/image" Target="../media/image2656.png"/><Relationship Id="rId314" Type="http://schemas.openxmlformats.org/officeDocument/2006/relationships/customXml" Target="../ink/ink2753.xml"/><Relationship Id="rId356" Type="http://schemas.openxmlformats.org/officeDocument/2006/relationships/image" Target="../media/image2758.png"/><Relationship Id="rId95" Type="http://schemas.openxmlformats.org/officeDocument/2006/relationships/image" Target="../media/image2629.png"/><Relationship Id="rId160" Type="http://schemas.openxmlformats.org/officeDocument/2006/relationships/customXml" Target="../ink/ink2675.xml"/><Relationship Id="rId216" Type="http://schemas.openxmlformats.org/officeDocument/2006/relationships/customXml" Target="../ink/ink2703.xml"/><Relationship Id="rId258" Type="http://schemas.openxmlformats.org/officeDocument/2006/relationships/image" Target="../media/image2710.png"/><Relationship Id="rId22" Type="http://schemas.openxmlformats.org/officeDocument/2006/relationships/customXml" Target="../ink/ink2606.xml"/><Relationship Id="rId64" Type="http://schemas.openxmlformats.org/officeDocument/2006/relationships/customXml" Target="../ink/ink2627.xml"/><Relationship Id="rId118" Type="http://schemas.openxmlformats.org/officeDocument/2006/relationships/customXml" Target="../ink/ink2654.xml"/><Relationship Id="rId325" Type="http://schemas.openxmlformats.org/officeDocument/2006/relationships/image" Target="../media/image2743.png"/><Relationship Id="rId367" Type="http://schemas.openxmlformats.org/officeDocument/2006/relationships/customXml" Target="../ink/ink2780.xml"/><Relationship Id="rId171" Type="http://schemas.openxmlformats.org/officeDocument/2006/relationships/image" Target="../media/image2667.png"/><Relationship Id="rId227" Type="http://schemas.openxmlformats.org/officeDocument/2006/relationships/image" Target="../media/image2695.png"/><Relationship Id="rId269" Type="http://schemas.openxmlformats.org/officeDocument/2006/relationships/customXml" Target="../ink/ink2730.xml"/><Relationship Id="rId33" Type="http://schemas.openxmlformats.org/officeDocument/2006/relationships/image" Target="../media/image2598.png"/><Relationship Id="rId129" Type="http://schemas.openxmlformats.org/officeDocument/2006/relationships/image" Target="../media/image2646.png"/><Relationship Id="rId280" Type="http://schemas.openxmlformats.org/officeDocument/2006/relationships/customXml" Target="../ink/ink2736.xml"/><Relationship Id="rId336" Type="http://schemas.openxmlformats.org/officeDocument/2006/relationships/customXml" Target="../ink/ink2764.xml"/><Relationship Id="rId75" Type="http://schemas.openxmlformats.org/officeDocument/2006/relationships/image" Target="../media/image2619.png"/><Relationship Id="rId140" Type="http://schemas.openxmlformats.org/officeDocument/2006/relationships/customXml" Target="../ink/ink2665.xml"/><Relationship Id="rId182" Type="http://schemas.openxmlformats.org/officeDocument/2006/relationships/customXml" Target="../ink/ink2686.xml"/><Relationship Id="rId378" Type="http://schemas.openxmlformats.org/officeDocument/2006/relationships/image" Target="../media/image2769.png"/><Relationship Id="rId6" Type="http://schemas.openxmlformats.org/officeDocument/2006/relationships/customXml" Target="../ink/ink2598.xml"/><Relationship Id="rId238" Type="http://schemas.openxmlformats.org/officeDocument/2006/relationships/image" Target="../media/image2700.png"/><Relationship Id="rId291" Type="http://schemas.openxmlformats.org/officeDocument/2006/relationships/image" Target="../media/image2726.png"/><Relationship Id="rId305" Type="http://schemas.openxmlformats.org/officeDocument/2006/relationships/image" Target="../media/image2733.png"/><Relationship Id="rId347" Type="http://schemas.openxmlformats.org/officeDocument/2006/relationships/customXml" Target="../ink/ink2770.xml"/><Relationship Id="rId44" Type="http://schemas.openxmlformats.org/officeDocument/2006/relationships/customXml" Target="../ink/ink2617.xml"/><Relationship Id="rId86" Type="http://schemas.openxmlformats.org/officeDocument/2006/relationships/customXml" Target="../ink/ink2638.xml"/><Relationship Id="rId151" Type="http://schemas.openxmlformats.org/officeDocument/2006/relationships/image" Target="../media/image2657.png"/><Relationship Id="rId389" Type="http://schemas.openxmlformats.org/officeDocument/2006/relationships/image" Target="../media/image2774.png"/><Relationship Id="rId193" Type="http://schemas.openxmlformats.org/officeDocument/2006/relationships/image" Target="../media/image2678.png"/><Relationship Id="rId207" Type="http://schemas.openxmlformats.org/officeDocument/2006/relationships/image" Target="../media/image2685.png"/><Relationship Id="rId249" Type="http://schemas.openxmlformats.org/officeDocument/2006/relationships/customXml" Target="../ink/ink2720.xml"/><Relationship Id="rId13" Type="http://schemas.openxmlformats.org/officeDocument/2006/relationships/image" Target="../media/image2589.png"/><Relationship Id="rId109" Type="http://schemas.openxmlformats.org/officeDocument/2006/relationships/image" Target="../media/image2636.png"/><Relationship Id="rId260" Type="http://schemas.openxmlformats.org/officeDocument/2006/relationships/image" Target="../media/image2711.png"/><Relationship Id="rId316" Type="http://schemas.openxmlformats.org/officeDocument/2006/relationships/customXml" Target="../ink/ink2754.xml"/><Relationship Id="rId55" Type="http://schemas.openxmlformats.org/officeDocument/2006/relationships/image" Target="../media/image2609.png"/><Relationship Id="rId97" Type="http://schemas.openxmlformats.org/officeDocument/2006/relationships/image" Target="../media/image2630.png"/><Relationship Id="rId120" Type="http://schemas.openxmlformats.org/officeDocument/2006/relationships/customXml" Target="../ink/ink2655.xml"/><Relationship Id="rId358" Type="http://schemas.openxmlformats.org/officeDocument/2006/relationships/image" Target="../media/image2759.png"/><Relationship Id="rId162" Type="http://schemas.openxmlformats.org/officeDocument/2006/relationships/customXml" Target="../ink/ink2676.xml"/><Relationship Id="rId218" Type="http://schemas.openxmlformats.org/officeDocument/2006/relationships/customXml" Target="../ink/ink2704.xml"/><Relationship Id="rId271" Type="http://schemas.openxmlformats.org/officeDocument/2006/relationships/customXml" Target="../ink/ink2731.xml"/><Relationship Id="rId24" Type="http://schemas.openxmlformats.org/officeDocument/2006/relationships/customXml" Target="../ink/ink2607.xml"/><Relationship Id="rId66" Type="http://schemas.openxmlformats.org/officeDocument/2006/relationships/customXml" Target="../ink/ink2628.xml"/><Relationship Id="rId131" Type="http://schemas.openxmlformats.org/officeDocument/2006/relationships/image" Target="../media/image2647.png"/><Relationship Id="rId327" Type="http://schemas.openxmlformats.org/officeDocument/2006/relationships/image" Target="../media/image2744.png"/><Relationship Id="rId369" Type="http://schemas.openxmlformats.org/officeDocument/2006/relationships/customXml" Target="../ink/ink2781.xml"/><Relationship Id="rId173" Type="http://schemas.openxmlformats.org/officeDocument/2006/relationships/image" Target="../media/image2668.png"/><Relationship Id="rId229" Type="http://schemas.openxmlformats.org/officeDocument/2006/relationships/image" Target="../media/image2696.png"/><Relationship Id="rId380" Type="http://schemas.openxmlformats.org/officeDocument/2006/relationships/customXml" Target="../ink/ink2787.xml"/><Relationship Id="rId240" Type="http://schemas.openxmlformats.org/officeDocument/2006/relationships/image" Target="../media/image2701.png"/><Relationship Id="rId35" Type="http://schemas.openxmlformats.org/officeDocument/2006/relationships/image" Target="../media/image2599.png"/><Relationship Id="rId77" Type="http://schemas.openxmlformats.org/officeDocument/2006/relationships/image" Target="../media/image2620.png"/><Relationship Id="rId100" Type="http://schemas.openxmlformats.org/officeDocument/2006/relationships/customXml" Target="../ink/ink2645.xml"/><Relationship Id="rId282" Type="http://schemas.openxmlformats.org/officeDocument/2006/relationships/customXml" Target="../ink/ink2737.xml"/><Relationship Id="rId338" Type="http://schemas.openxmlformats.org/officeDocument/2006/relationships/customXml" Target="../ink/ink2765.xml"/><Relationship Id="rId8" Type="http://schemas.openxmlformats.org/officeDocument/2006/relationships/customXml" Target="../ink/ink2599.xml"/><Relationship Id="rId142" Type="http://schemas.openxmlformats.org/officeDocument/2006/relationships/customXml" Target="../ink/ink2666.xml"/><Relationship Id="rId184" Type="http://schemas.openxmlformats.org/officeDocument/2006/relationships/customXml" Target="../ink/ink2687.xml"/><Relationship Id="rId391" Type="http://schemas.openxmlformats.org/officeDocument/2006/relationships/image" Target="../media/image2775.png"/><Relationship Id="rId251" Type="http://schemas.openxmlformats.org/officeDocument/2006/relationships/customXml" Target="../ink/ink2721.xml"/><Relationship Id="rId46" Type="http://schemas.openxmlformats.org/officeDocument/2006/relationships/customXml" Target="../ink/ink2618.xml"/><Relationship Id="rId293" Type="http://schemas.openxmlformats.org/officeDocument/2006/relationships/image" Target="../media/image2727.png"/><Relationship Id="rId307" Type="http://schemas.openxmlformats.org/officeDocument/2006/relationships/image" Target="../media/image2734.png"/><Relationship Id="rId349" Type="http://schemas.openxmlformats.org/officeDocument/2006/relationships/customXml" Target="../ink/ink2771.xml"/><Relationship Id="rId88" Type="http://schemas.openxmlformats.org/officeDocument/2006/relationships/customXml" Target="../ink/ink2639.xml"/><Relationship Id="rId111" Type="http://schemas.openxmlformats.org/officeDocument/2006/relationships/image" Target="../media/image2637.png"/><Relationship Id="rId153" Type="http://schemas.openxmlformats.org/officeDocument/2006/relationships/image" Target="../media/image2658.png"/><Relationship Id="rId195" Type="http://schemas.openxmlformats.org/officeDocument/2006/relationships/image" Target="../media/image2679.png"/><Relationship Id="rId209" Type="http://schemas.openxmlformats.org/officeDocument/2006/relationships/image" Target="../media/image2686.png"/><Relationship Id="rId360" Type="http://schemas.openxmlformats.org/officeDocument/2006/relationships/image" Target="../media/image2760.png"/><Relationship Id="rId220" Type="http://schemas.openxmlformats.org/officeDocument/2006/relationships/customXml" Target="../ink/ink2705.xml"/><Relationship Id="rId15" Type="http://schemas.openxmlformats.org/officeDocument/2006/relationships/image" Target="../media/image2590.png"/><Relationship Id="rId57" Type="http://schemas.openxmlformats.org/officeDocument/2006/relationships/image" Target="../media/image2610.png"/><Relationship Id="rId262" Type="http://schemas.openxmlformats.org/officeDocument/2006/relationships/image" Target="../media/image2712.png"/><Relationship Id="rId318" Type="http://schemas.openxmlformats.org/officeDocument/2006/relationships/customXml" Target="../ink/ink2755.xml"/><Relationship Id="rId99" Type="http://schemas.openxmlformats.org/officeDocument/2006/relationships/image" Target="../media/image2631.png"/><Relationship Id="rId122" Type="http://schemas.openxmlformats.org/officeDocument/2006/relationships/customXml" Target="../ink/ink2656.xml"/><Relationship Id="rId164" Type="http://schemas.openxmlformats.org/officeDocument/2006/relationships/customXml" Target="../ink/ink2677.xml"/><Relationship Id="rId371" Type="http://schemas.openxmlformats.org/officeDocument/2006/relationships/customXml" Target="../ink/ink2782.xml"/><Relationship Id="rId26" Type="http://schemas.openxmlformats.org/officeDocument/2006/relationships/customXml" Target="../ink/ink2608.xml"/><Relationship Id="rId231" Type="http://schemas.openxmlformats.org/officeDocument/2006/relationships/image" Target="../media/image2697.png"/><Relationship Id="rId273" Type="http://schemas.openxmlformats.org/officeDocument/2006/relationships/customXml" Target="../ink/ink2732.xml"/><Relationship Id="rId329" Type="http://schemas.openxmlformats.org/officeDocument/2006/relationships/image" Target="../media/image2745.png"/><Relationship Id="rId68" Type="http://schemas.openxmlformats.org/officeDocument/2006/relationships/customXml" Target="../ink/ink2629.xml"/><Relationship Id="rId133" Type="http://schemas.openxmlformats.org/officeDocument/2006/relationships/image" Target="../media/image2648.png"/><Relationship Id="rId175" Type="http://schemas.openxmlformats.org/officeDocument/2006/relationships/image" Target="../media/image2669.png"/><Relationship Id="rId340" Type="http://schemas.openxmlformats.org/officeDocument/2006/relationships/customXml" Target="../ink/ink2766.xml"/><Relationship Id="rId200" Type="http://schemas.openxmlformats.org/officeDocument/2006/relationships/customXml" Target="../ink/ink2695.xml"/><Relationship Id="rId382" Type="http://schemas.openxmlformats.org/officeDocument/2006/relationships/customXml" Target="../ink/ink278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6" Type="http://schemas.openxmlformats.org/officeDocument/2006/relationships/customXml" Target="../ink/ink2806.xml"/><Relationship Id="rId21" Type="http://schemas.openxmlformats.org/officeDocument/2006/relationships/image" Target="../media/image16510.png"/><Relationship Id="rId42" Type="http://schemas.openxmlformats.org/officeDocument/2006/relationships/customXml" Target="../ink/ink2814.xml"/><Relationship Id="rId47" Type="http://schemas.openxmlformats.org/officeDocument/2006/relationships/image" Target="../media/image16640.png"/><Relationship Id="rId63" Type="http://schemas.openxmlformats.org/officeDocument/2006/relationships/image" Target="../media/image16720.png"/><Relationship Id="rId68" Type="http://schemas.openxmlformats.org/officeDocument/2006/relationships/customXml" Target="../ink/ink2827.xml"/><Relationship Id="rId16" Type="http://schemas.openxmlformats.org/officeDocument/2006/relationships/customXml" Target="../ink/ink2801.xml"/><Relationship Id="rId11" Type="http://schemas.openxmlformats.org/officeDocument/2006/relationships/image" Target="../media/image16460.png"/><Relationship Id="rId32" Type="http://schemas.openxmlformats.org/officeDocument/2006/relationships/customXml" Target="../ink/ink2809.xml"/><Relationship Id="rId37" Type="http://schemas.openxmlformats.org/officeDocument/2006/relationships/image" Target="../media/image16590.png"/><Relationship Id="rId53" Type="http://schemas.openxmlformats.org/officeDocument/2006/relationships/image" Target="../media/image16670.png"/><Relationship Id="rId58" Type="http://schemas.openxmlformats.org/officeDocument/2006/relationships/customXml" Target="../ink/ink2822.xml"/><Relationship Id="rId74" Type="http://schemas.openxmlformats.org/officeDocument/2006/relationships/customXml" Target="../ink/ink2830.xml"/><Relationship Id="rId79" Type="http://schemas.openxmlformats.org/officeDocument/2006/relationships/image" Target="../media/image16800.png"/><Relationship Id="rId5" Type="http://schemas.openxmlformats.org/officeDocument/2006/relationships/image" Target="../media/image16430.png"/><Relationship Id="rId61" Type="http://schemas.openxmlformats.org/officeDocument/2006/relationships/image" Target="../media/image16710.png"/><Relationship Id="rId19" Type="http://schemas.openxmlformats.org/officeDocument/2006/relationships/image" Target="../media/image16500.png"/><Relationship Id="rId14" Type="http://schemas.openxmlformats.org/officeDocument/2006/relationships/customXml" Target="../ink/ink2800.xml"/><Relationship Id="rId22" Type="http://schemas.openxmlformats.org/officeDocument/2006/relationships/customXml" Target="../ink/ink2804.xml"/><Relationship Id="rId27" Type="http://schemas.openxmlformats.org/officeDocument/2006/relationships/image" Target="../media/image16540.png"/><Relationship Id="rId30" Type="http://schemas.openxmlformats.org/officeDocument/2006/relationships/customXml" Target="../ink/ink2808.xml"/><Relationship Id="rId35" Type="http://schemas.openxmlformats.org/officeDocument/2006/relationships/image" Target="../media/image16580.png"/><Relationship Id="rId43" Type="http://schemas.openxmlformats.org/officeDocument/2006/relationships/image" Target="../media/image16620.png"/><Relationship Id="rId48" Type="http://schemas.openxmlformats.org/officeDocument/2006/relationships/customXml" Target="../ink/ink2817.xml"/><Relationship Id="rId56" Type="http://schemas.openxmlformats.org/officeDocument/2006/relationships/customXml" Target="../ink/ink2821.xml"/><Relationship Id="rId64" Type="http://schemas.openxmlformats.org/officeDocument/2006/relationships/customXml" Target="../ink/ink2825.xml"/><Relationship Id="rId69" Type="http://schemas.openxmlformats.org/officeDocument/2006/relationships/image" Target="../media/image16750.png"/><Relationship Id="rId77" Type="http://schemas.openxmlformats.org/officeDocument/2006/relationships/image" Target="../media/image16790.png"/><Relationship Id="rId8" Type="http://schemas.openxmlformats.org/officeDocument/2006/relationships/customXml" Target="../ink/ink2797.xml"/><Relationship Id="rId51" Type="http://schemas.openxmlformats.org/officeDocument/2006/relationships/image" Target="../media/image16660.png"/><Relationship Id="rId72" Type="http://schemas.openxmlformats.org/officeDocument/2006/relationships/customXml" Target="../ink/ink2829.xml"/><Relationship Id="rId80" Type="http://schemas.openxmlformats.org/officeDocument/2006/relationships/customXml" Target="../ink/ink2833.xml"/><Relationship Id="rId3" Type="http://schemas.openxmlformats.org/officeDocument/2006/relationships/image" Target="../media/image16420.png"/><Relationship Id="rId12" Type="http://schemas.openxmlformats.org/officeDocument/2006/relationships/customXml" Target="../ink/ink2799.xml"/><Relationship Id="rId17" Type="http://schemas.openxmlformats.org/officeDocument/2006/relationships/image" Target="../media/image16490.png"/><Relationship Id="rId25" Type="http://schemas.openxmlformats.org/officeDocument/2006/relationships/image" Target="../media/image16530.png"/><Relationship Id="rId33" Type="http://schemas.openxmlformats.org/officeDocument/2006/relationships/image" Target="../media/image16570.png"/><Relationship Id="rId38" Type="http://schemas.openxmlformats.org/officeDocument/2006/relationships/customXml" Target="../ink/ink2812.xml"/><Relationship Id="rId46" Type="http://schemas.openxmlformats.org/officeDocument/2006/relationships/customXml" Target="../ink/ink2816.xml"/><Relationship Id="rId59" Type="http://schemas.openxmlformats.org/officeDocument/2006/relationships/image" Target="../media/image16700.png"/><Relationship Id="rId67" Type="http://schemas.openxmlformats.org/officeDocument/2006/relationships/image" Target="../media/image16740.png"/><Relationship Id="rId20" Type="http://schemas.openxmlformats.org/officeDocument/2006/relationships/customXml" Target="../ink/ink2803.xml"/><Relationship Id="rId41" Type="http://schemas.openxmlformats.org/officeDocument/2006/relationships/image" Target="../media/image16610.png"/><Relationship Id="rId54" Type="http://schemas.openxmlformats.org/officeDocument/2006/relationships/customXml" Target="../ink/ink2820.xml"/><Relationship Id="rId62" Type="http://schemas.openxmlformats.org/officeDocument/2006/relationships/customXml" Target="../ink/ink2824.xml"/><Relationship Id="rId70" Type="http://schemas.openxmlformats.org/officeDocument/2006/relationships/customXml" Target="../ink/ink2828.xml"/><Relationship Id="rId75" Type="http://schemas.openxmlformats.org/officeDocument/2006/relationships/image" Target="../media/image16780.png"/><Relationship Id="rId1" Type="http://schemas.openxmlformats.org/officeDocument/2006/relationships/slideLayout" Target="../slideLayouts/slideLayout2.xml"/><Relationship Id="rId6" Type="http://schemas.openxmlformats.org/officeDocument/2006/relationships/customXml" Target="../ink/ink2796.xml"/><Relationship Id="rId15" Type="http://schemas.openxmlformats.org/officeDocument/2006/relationships/image" Target="../media/image16480.png"/><Relationship Id="rId23" Type="http://schemas.openxmlformats.org/officeDocument/2006/relationships/image" Target="../media/image16520.png"/><Relationship Id="rId28" Type="http://schemas.openxmlformats.org/officeDocument/2006/relationships/customXml" Target="../ink/ink2807.xml"/><Relationship Id="rId36" Type="http://schemas.openxmlformats.org/officeDocument/2006/relationships/customXml" Target="../ink/ink2811.xml"/><Relationship Id="rId49" Type="http://schemas.openxmlformats.org/officeDocument/2006/relationships/image" Target="../media/image16650.png"/><Relationship Id="rId57" Type="http://schemas.openxmlformats.org/officeDocument/2006/relationships/image" Target="../media/image16690.png"/><Relationship Id="rId10" Type="http://schemas.openxmlformats.org/officeDocument/2006/relationships/customXml" Target="../ink/ink2798.xml"/><Relationship Id="rId31" Type="http://schemas.openxmlformats.org/officeDocument/2006/relationships/image" Target="../media/image16560.png"/><Relationship Id="rId44" Type="http://schemas.openxmlformats.org/officeDocument/2006/relationships/customXml" Target="../ink/ink2815.xml"/><Relationship Id="rId52" Type="http://schemas.openxmlformats.org/officeDocument/2006/relationships/customXml" Target="../ink/ink2819.xml"/><Relationship Id="rId60" Type="http://schemas.openxmlformats.org/officeDocument/2006/relationships/customXml" Target="../ink/ink2823.xml"/><Relationship Id="rId65" Type="http://schemas.openxmlformats.org/officeDocument/2006/relationships/image" Target="../media/image16730.png"/><Relationship Id="rId73" Type="http://schemas.openxmlformats.org/officeDocument/2006/relationships/image" Target="../media/image16770.png"/><Relationship Id="rId78" Type="http://schemas.openxmlformats.org/officeDocument/2006/relationships/customXml" Target="../ink/ink2832.xml"/><Relationship Id="rId81" Type="http://schemas.openxmlformats.org/officeDocument/2006/relationships/image" Target="../media/image16810.png"/><Relationship Id="rId4" Type="http://schemas.openxmlformats.org/officeDocument/2006/relationships/customXml" Target="../ink/ink2795.xml"/><Relationship Id="rId9" Type="http://schemas.openxmlformats.org/officeDocument/2006/relationships/image" Target="../media/image16450.png"/><Relationship Id="rId13" Type="http://schemas.openxmlformats.org/officeDocument/2006/relationships/image" Target="../media/image16470.png"/><Relationship Id="rId18" Type="http://schemas.openxmlformats.org/officeDocument/2006/relationships/customXml" Target="../ink/ink2802.xml"/><Relationship Id="rId39" Type="http://schemas.openxmlformats.org/officeDocument/2006/relationships/image" Target="../media/image16600.png"/><Relationship Id="rId34" Type="http://schemas.openxmlformats.org/officeDocument/2006/relationships/customXml" Target="../ink/ink2810.xml"/><Relationship Id="rId50" Type="http://schemas.openxmlformats.org/officeDocument/2006/relationships/customXml" Target="../ink/ink2818.xml"/><Relationship Id="rId55" Type="http://schemas.openxmlformats.org/officeDocument/2006/relationships/image" Target="../media/image16680.png"/><Relationship Id="rId76" Type="http://schemas.openxmlformats.org/officeDocument/2006/relationships/customXml" Target="../ink/ink2831.xml"/><Relationship Id="rId7" Type="http://schemas.openxmlformats.org/officeDocument/2006/relationships/image" Target="../media/image16440.png"/><Relationship Id="rId71" Type="http://schemas.openxmlformats.org/officeDocument/2006/relationships/image" Target="../media/image16760.png"/><Relationship Id="rId2" Type="http://schemas.openxmlformats.org/officeDocument/2006/relationships/customXml" Target="../ink/ink2794.xml"/><Relationship Id="rId29" Type="http://schemas.openxmlformats.org/officeDocument/2006/relationships/image" Target="../media/image16550.png"/><Relationship Id="rId24" Type="http://schemas.openxmlformats.org/officeDocument/2006/relationships/customXml" Target="../ink/ink2805.xml"/><Relationship Id="rId40" Type="http://schemas.openxmlformats.org/officeDocument/2006/relationships/customXml" Target="../ink/ink2813.xml"/><Relationship Id="rId45" Type="http://schemas.openxmlformats.org/officeDocument/2006/relationships/image" Target="../media/image16630.png"/><Relationship Id="rId66" Type="http://schemas.openxmlformats.org/officeDocument/2006/relationships/customXml" Target="../ink/ink2826.xml"/></Relationships>
</file>

<file path=ppt/slides/_rels/slide53.xml.rels><?xml version="1.0" encoding="UTF-8" standalone="yes"?>
<Relationships xmlns="http://schemas.openxmlformats.org/package/2006/relationships"><Relationship Id="rId117" Type="http://schemas.openxmlformats.org/officeDocument/2006/relationships/image" Target="../media/image2794.png"/><Relationship Id="rId21" Type="http://schemas.openxmlformats.org/officeDocument/2006/relationships/image" Target="../media/image16510.png"/><Relationship Id="rId42" Type="http://schemas.openxmlformats.org/officeDocument/2006/relationships/customXml" Target="../ink/ink2854.xml"/><Relationship Id="rId63" Type="http://schemas.openxmlformats.org/officeDocument/2006/relationships/image" Target="../media/image16720.png"/><Relationship Id="rId84" Type="http://schemas.openxmlformats.org/officeDocument/2006/relationships/customXml" Target="../ink/ink2875.xml"/><Relationship Id="rId138" Type="http://schemas.openxmlformats.org/officeDocument/2006/relationships/customXml" Target="../ink/ink2902.xml"/><Relationship Id="rId159" Type="http://schemas.openxmlformats.org/officeDocument/2006/relationships/customXml" Target="../ink/ink2914.xml"/><Relationship Id="rId107" Type="http://schemas.openxmlformats.org/officeDocument/2006/relationships/image" Target="../media/image2789.png"/><Relationship Id="rId11" Type="http://schemas.openxmlformats.org/officeDocument/2006/relationships/image" Target="../media/image16460.png"/><Relationship Id="rId32" Type="http://schemas.openxmlformats.org/officeDocument/2006/relationships/customXml" Target="../ink/ink2849.xml"/><Relationship Id="rId53" Type="http://schemas.openxmlformats.org/officeDocument/2006/relationships/image" Target="../media/image16670.png"/><Relationship Id="rId74" Type="http://schemas.openxmlformats.org/officeDocument/2006/relationships/customXml" Target="../ink/ink2870.xml"/><Relationship Id="rId128" Type="http://schemas.openxmlformats.org/officeDocument/2006/relationships/customXml" Target="../ink/ink2897.xml"/><Relationship Id="rId149" Type="http://schemas.openxmlformats.org/officeDocument/2006/relationships/image" Target="../media/image2808.png"/><Relationship Id="rId5" Type="http://schemas.openxmlformats.org/officeDocument/2006/relationships/image" Target="../media/image16430.png"/><Relationship Id="rId95" Type="http://schemas.openxmlformats.org/officeDocument/2006/relationships/image" Target="../media/image2783.png"/><Relationship Id="rId160" Type="http://schemas.openxmlformats.org/officeDocument/2006/relationships/image" Target="../media/image2813.png"/><Relationship Id="rId22" Type="http://schemas.openxmlformats.org/officeDocument/2006/relationships/customXml" Target="../ink/ink2844.xml"/><Relationship Id="rId43" Type="http://schemas.openxmlformats.org/officeDocument/2006/relationships/image" Target="../media/image16620.png"/><Relationship Id="rId64" Type="http://schemas.openxmlformats.org/officeDocument/2006/relationships/customXml" Target="../ink/ink2865.xml"/><Relationship Id="rId118" Type="http://schemas.openxmlformats.org/officeDocument/2006/relationships/customXml" Target="../ink/ink2892.xml"/><Relationship Id="rId139" Type="http://schemas.openxmlformats.org/officeDocument/2006/relationships/image" Target="../media/image2804.png"/><Relationship Id="rId85" Type="http://schemas.openxmlformats.org/officeDocument/2006/relationships/image" Target="../media/image2778.png"/><Relationship Id="rId150" Type="http://schemas.openxmlformats.org/officeDocument/2006/relationships/customXml" Target="../ink/ink2909.xml"/><Relationship Id="rId12" Type="http://schemas.openxmlformats.org/officeDocument/2006/relationships/customXml" Target="../ink/ink2839.xml"/><Relationship Id="rId17" Type="http://schemas.openxmlformats.org/officeDocument/2006/relationships/image" Target="../media/image16490.png"/><Relationship Id="rId33" Type="http://schemas.openxmlformats.org/officeDocument/2006/relationships/image" Target="../media/image16570.png"/><Relationship Id="rId38" Type="http://schemas.openxmlformats.org/officeDocument/2006/relationships/customXml" Target="../ink/ink2852.xml"/><Relationship Id="rId59" Type="http://schemas.openxmlformats.org/officeDocument/2006/relationships/image" Target="../media/image16700.png"/><Relationship Id="rId103" Type="http://schemas.openxmlformats.org/officeDocument/2006/relationships/image" Target="../media/image2787.png"/><Relationship Id="rId108" Type="http://schemas.openxmlformats.org/officeDocument/2006/relationships/customXml" Target="../ink/ink2887.xml"/><Relationship Id="rId124" Type="http://schemas.openxmlformats.org/officeDocument/2006/relationships/customXml" Target="../ink/ink2895.xml"/><Relationship Id="rId129" Type="http://schemas.openxmlformats.org/officeDocument/2006/relationships/image" Target="../media/image2800.png"/><Relationship Id="rId54" Type="http://schemas.openxmlformats.org/officeDocument/2006/relationships/customXml" Target="../ink/ink2860.xml"/><Relationship Id="rId70" Type="http://schemas.openxmlformats.org/officeDocument/2006/relationships/customXml" Target="../ink/ink2868.xml"/><Relationship Id="rId75" Type="http://schemas.openxmlformats.org/officeDocument/2006/relationships/image" Target="../media/image16780.png"/><Relationship Id="rId91" Type="http://schemas.openxmlformats.org/officeDocument/2006/relationships/image" Target="../media/image2781.png"/><Relationship Id="rId96" Type="http://schemas.openxmlformats.org/officeDocument/2006/relationships/customXml" Target="../ink/ink2881.xml"/><Relationship Id="rId140" Type="http://schemas.openxmlformats.org/officeDocument/2006/relationships/customXml" Target="../ink/ink2903.xml"/><Relationship Id="rId145" Type="http://schemas.openxmlformats.org/officeDocument/2006/relationships/image" Target="../media/image2806.png"/><Relationship Id="rId161" Type="http://schemas.openxmlformats.org/officeDocument/2006/relationships/customXml" Target="../ink/ink2915.xml"/><Relationship Id="rId1" Type="http://schemas.openxmlformats.org/officeDocument/2006/relationships/slideLayout" Target="../slideLayouts/slideLayout2.xml"/><Relationship Id="rId6" Type="http://schemas.openxmlformats.org/officeDocument/2006/relationships/customXml" Target="../ink/ink2836.xml"/><Relationship Id="rId23" Type="http://schemas.openxmlformats.org/officeDocument/2006/relationships/image" Target="../media/image16520.png"/><Relationship Id="rId28" Type="http://schemas.openxmlformats.org/officeDocument/2006/relationships/customXml" Target="../ink/ink2847.xml"/><Relationship Id="rId49" Type="http://schemas.openxmlformats.org/officeDocument/2006/relationships/image" Target="../media/image16650.png"/><Relationship Id="rId114" Type="http://schemas.openxmlformats.org/officeDocument/2006/relationships/customXml" Target="../ink/ink2890.xml"/><Relationship Id="rId119" Type="http://schemas.openxmlformats.org/officeDocument/2006/relationships/image" Target="../media/image2795.png"/><Relationship Id="rId44" Type="http://schemas.openxmlformats.org/officeDocument/2006/relationships/customXml" Target="../ink/ink2855.xml"/><Relationship Id="rId60" Type="http://schemas.openxmlformats.org/officeDocument/2006/relationships/customXml" Target="../ink/ink2863.xml"/><Relationship Id="rId65" Type="http://schemas.openxmlformats.org/officeDocument/2006/relationships/image" Target="../media/image16730.png"/><Relationship Id="rId81" Type="http://schemas.openxmlformats.org/officeDocument/2006/relationships/image" Target="../media/image16810.png"/><Relationship Id="rId86" Type="http://schemas.openxmlformats.org/officeDocument/2006/relationships/customXml" Target="../ink/ink2876.xml"/><Relationship Id="rId130" Type="http://schemas.openxmlformats.org/officeDocument/2006/relationships/customXml" Target="../ink/ink2898.xml"/><Relationship Id="rId135" Type="http://schemas.openxmlformats.org/officeDocument/2006/relationships/image" Target="../media/image2803.png"/><Relationship Id="rId151" Type="http://schemas.openxmlformats.org/officeDocument/2006/relationships/image" Target="../media/image2809.png"/><Relationship Id="rId156" Type="http://schemas.openxmlformats.org/officeDocument/2006/relationships/customXml" Target="../ink/ink2912.xml"/><Relationship Id="rId13" Type="http://schemas.openxmlformats.org/officeDocument/2006/relationships/image" Target="../media/image16470.png"/><Relationship Id="rId18" Type="http://schemas.openxmlformats.org/officeDocument/2006/relationships/customXml" Target="../ink/ink2842.xml"/><Relationship Id="rId39" Type="http://schemas.openxmlformats.org/officeDocument/2006/relationships/image" Target="../media/image16600.png"/><Relationship Id="rId109" Type="http://schemas.openxmlformats.org/officeDocument/2006/relationships/image" Target="../media/image2790.png"/><Relationship Id="rId34" Type="http://schemas.openxmlformats.org/officeDocument/2006/relationships/customXml" Target="../ink/ink2850.xml"/><Relationship Id="rId50" Type="http://schemas.openxmlformats.org/officeDocument/2006/relationships/customXml" Target="../ink/ink2858.xml"/><Relationship Id="rId55" Type="http://schemas.openxmlformats.org/officeDocument/2006/relationships/image" Target="../media/image16680.png"/><Relationship Id="rId76" Type="http://schemas.openxmlformats.org/officeDocument/2006/relationships/customXml" Target="../ink/ink2871.xml"/><Relationship Id="rId97" Type="http://schemas.openxmlformats.org/officeDocument/2006/relationships/image" Target="../media/image2784.png"/><Relationship Id="rId104" Type="http://schemas.openxmlformats.org/officeDocument/2006/relationships/customXml" Target="../ink/ink2885.xml"/><Relationship Id="rId120" Type="http://schemas.openxmlformats.org/officeDocument/2006/relationships/customXml" Target="../ink/ink2893.xml"/><Relationship Id="rId125" Type="http://schemas.openxmlformats.org/officeDocument/2006/relationships/image" Target="../media/image2798.png"/><Relationship Id="rId141" Type="http://schemas.openxmlformats.org/officeDocument/2006/relationships/image" Target="../media/image2805.png"/><Relationship Id="rId146" Type="http://schemas.openxmlformats.org/officeDocument/2006/relationships/customXml" Target="../ink/ink2907.xml"/><Relationship Id="rId7" Type="http://schemas.openxmlformats.org/officeDocument/2006/relationships/image" Target="../media/image16440.png"/><Relationship Id="rId71" Type="http://schemas.openxmlformats.org/officeDocument/2006/relationships/image" Target="../media/image16760.png"/><Relationship Id="rId92" Type="http://schemas.openxmlformats.org/officeDocument/2006/relationships/customXml" Target="../ink/ink2879.xml"/><Relationship Id="rId162" Type="http://schemas.openxmlformats.org/officeDocument/2006/relationships/image" Target="../media/image2814.png"/><Relationship Id="rId2" Type="http://schemas.openxmlformats.org/officeDocument/2006/relationships/customXml" Target="../ink/ink2834.xml"/><Relationship Id="rId29" Type="http://schemas.openxmlformats.org/officeDocument/2006/relationships/image" Target="../media/image16550.png"/><Relationship Id="rId24" Type="http://schemas.openxmlformats.org/officeDocument/2006/relationships/customXml" Target="../ink/ink2845.xml"/><Relationship Id="rId40" Type="http://schemas.openxmlformats.org/officeDocument/2006/relationships/customXml" Target="../ink/ink2853.xml"/><Relationship Id="rId45" Type="http://schemas.openxmlformats.org/officeDocument/2006/relationships/image" Target="../media/image16630.png"/><Relationship Id="rId66" Type="http://schemas.openxmlformats.org/officeDocument/2006/relationships/customXml" Target="../ink/ink2866.xml"/><Relationship Id="rId87" Type="http://schemas.openxmlformats.org/officeDocument/2006/relationships/image" Target="../media/image2779.png"/><Relationship Id="rId110" Type="http://schemas.openxmlformats.org/officeDocument/2006/relationships/customXml" Target="../ink/ink2888.xml"/><Relationship Id="rId115" Type="http://schemas.openxmlformats.org/officeDocument/2006/relationships/image" Target="../media/image2793.png"/><Relationship Id="rId131" Type="http://schemas.openxmlformats.org/officeDocument/2006/relationships/image" Target="../media/image2801.png"/><Relationship Id="rId136" Type="http://schemas.openxmlformats.org/officeDocument/2006/relationships/customXml" Target="../ink/ink2901.xml"/><Relationship Id="rId157" Type="http://schemas.openxmlformats.org/officeDocument/2006/relationships/image" Target="../media/image2812.png"/><Relationship Id="rId61" Type="http://schemas.openxmlformats.org/officeDocument/2006/relationships/image" Target="../media/image16710.png"/><Relationship Id="rId82" Type="http://schemas.openxmlformats.org/officeDocument/2006/relationships/customXml" Target="../ink/ink2874.xml"/><Relationship Id="rId152" Type="http://schemas.openxmlformats.org/officeDocument/2006/relationships/customXml" Target="../ink/ink2910.xml"/><Relationship Id="rId19" Type="http://schemas.openxmlformats.org/officeDocument/2006/relationships/image" Target="../media/image16500.png"/><Relationship Id="rId14" Type="http://schemas.openxmlformats.org/officeDocument/2006/relationships/customXml" Target="../ink/ink2840.xml"/><Relationship Id="rId30" Type="http://schemas.openxmlformats.org/officeDocument/2006/relationships/customXml" Target="../ink/ink2848.xml"/><Relationship Id="rId35" Type="http://schemas.openxmlformats.org/officeDocument/2006/relationships/image" Target="../media/image16580.png"/><Relationship Id="rId56" Type="http://schemas.openxmlformats.org/officeDocument/2006/relationships/customXml" Target="../ink/ink2861.xml"/><Relationship Id="rId77" Type="http://schemas.openxmlformats.org/officeDocument/2006/relationships/image" Target="../media/image16790.png"/><Relationship Id="rId100" Type="http://schemas.openxmlformats.org/officeDocument/2006/relationships/customXml" Target="../ink/ink2883.xml"/><Relationship Id="rId105" Type="http://schemas.openxmlformats.org/officeDocument/2006/relationships/image" Target="../media/image2788.png"/><Relationship Id="rId126" Type="http://schemas.openxmlformats.org/officeDocument/2006/relationships/customXml" Target="../ink/ink2896.xml"/><Relationship Id="rId147" Type="http://schemas.openxmlformats.org/officeDocument/2006/relationships/image" Target="../media/image2807.png"/><Relationship Id="rId8" Type="http://schemas.openxmlformats.org/officeDocument/2006/relationships/customXml" Target="../ink/ink2837.xml"/><Relationship Id="rId51" Type="http://schemas.openxmlformats.org/officeDocument/2006/relationships/image" Target="../media/image16660.png"/><Relationship Id="rId72" Type="http://schemas.openxmlformats.org/officeDocument/2006/relationships/customXml" Target="../ink/ink2869.xml"/><Relationship Id="rId93" Type="http://schemas.openxmlformats.org/officeDocument/2006/relationships/image" Target="../media/image2782.png"/><Relationship Id="rId98" Type="http://schemas.openxmlformats.org/officeDocument/2006/relationships/customXml" Target="../ink/ink2882.xml"/><Relationship Id="rId121" Type="http://schemas.openxmlformats.org/officeDocument/2006/relationships/image" Target="../media/image2796.png"/><Relationship Id="rId142" Type="http://schemas.openxmlformats.org/officeDocument/2006/relationships/customXml" Target="../ink/ink2904.xml"/><Relationship Id="rId163" Type="http://schemas.openxmlformats.org/officeDocument/2006/relationships/customXml" Target="../ink/ink2916.xml"/><Relationship Id="rId3" Type="http://schemas.openxmlformats.org/officeDocument/2006/relationships/image" Target="../media/image16420.png"/><Relationship Id="rId25" Type="http://schemas.openxmlformats.org/officeDocument/2006/relationships/image" Target="../media/image16530.png"/><Relationship Id="rId46" Type="http://schemas.openxmlformats.org/officeDocument/2006/relationships/customXml" Target="../ink/ink2856.xml"/><Relationship Id="rId67" Type="http://schemas.openxmlformats.org/officeDocument/2006/relationships/image" Target="../media/image16740.png"/><Relationship Id="rId116" Type="http://schemas.openxmlformats.org/officeDocument/2006/relationships/customXml" Target="../ink/ink2891.xml"/><Relationship Id="rId137" Type="http://schemas.openxmlformats.org/officeDocument/2006/relationships/image" Target="../media/image2481.png"/><Relationship Id="rId158" Type="http://schemas.openxmlformats.org/officeDocument/2006/relationships/customXml" Target="../ink/ink2913.xml"/><Relationship Id="rId20" Type="http://schemas.openxmlformats.org/officeDocument/2006/relationships/customXml" Target="../ink/ink2843.xml"/><Relationship Id="rId41" Type="http://schemas.openxmlformats.org/officeDocument/2006/relationships/image" Target="../media/image16610.png"/><Relationship Id="rId62" Type="http://schemas.openxmlformats.org/officeDocument/2006/relationships/customXml" Target="../ink/ink2864.xml"/><Relationship Id="rId83" Type="http://schemas.openxmlformats.org/officeDocument/2006/relationships/image" Target="../media/image2777.png"/><Relationship Id="rId88" Type="http://schemas.openxmlformats.org/officeDocument/2006/relationships/customXml" Target="../ink/ink2877.xml"/><Relationship Id="rId111" Type="http://schemas.openxmlformats.org/officeDocument/2006/relationships/image" Target="../media/image2791.png"/><Relationship Id="rId132" Type="http://schemas.openxmlformats.org/officeDocument/2006/relationships/customXml" Target="../ink/ink2899.xml"/><Relationship Id="rId153" Type="http://schemas.openxmlformats.org/officeDocument/2006/relationships/image" Target="../media/image2810.png"/><Relationship Id="rId15" Type="http://schemas.openxmlformats.org/officeDocument/2006/relationships/image" Target="../media/image16480.png"/><Relationship Id="rId36" Type="http://schemas.openxmlformats.org/officeDocument/2006/relationships/customXml" Target="../ink/ink2851.xml"/><Relationship Id="rId57" Type="http://schemas.openxmlformats.org/officeDocument/2006/relationships/image" Target="../media/image16690.png"/><Relationship Id="rId106" Type="http://schemas.openxmlformats.org/officeDocument/2006/relationships/customXml" Target="../ink/ink2886.xml"/><Relationship Id="rId127" Type="http://schemas.openxmlformats.org/officeDocument/2006/relationships/image" Target="../media/image2799.png"/><Relationship Id="rId10" Type="http://schemas.openxmlformats.org/officeDocument/2006/relationships/customXml" Target="../ink/ink2838.xml"/><Relationship Id="rId31" Type="http://schemas.openxmlformats.org/officeDocument/2006/relationships/image" Target="../media/image16560.png"/><Relationship Id="rId52" Type="http://schemas.openxmlformats.org/officeDocument/2006/relationships/customXml" Target="../ink/ink2859.xml"/><Relationship Id="rId73" Type="http://schemas.openxmlformats.org/officeDocument/2006/relationships/image" Target="../media/image16770.png"/><Relationship Id="rId78" Type="http://schemas.openxmlformats.org/officeDocument/2006/relationships/customXml" Target="../ink/ink2872.xml"/><Relationship Id="rId94" Type="http://schemas.openxmlformats.org/officeDocument/2006/relationships/customXml" Target="../ink/ink2880.xml"/><Relationship Id="rId99" Type="http://schemas.openxmlformats.org/officeDocument/2006/relationships/image" Target="../media/image2785.png"/><Relationship Id="rId101" Type="http://schemas.openxmlformats.org/officeDocument/2006/relationships/image" Target="../media/image2786.png"/><Relationship Id="rId122" Type="http://schemas.openxmlformats.org/officeDocument/2006/relationships/customXml" Target="../ink/ink2894.xml"/><Relationship Id="rId143" Type="http://schemas.openxmlformats.org/officeDocument/2006/relationships/customXml" Target="../ink/ink2905.xml"/><Relationship Id="rId148" Type="http://schemas.openxmlformats.org/officeDocument/2006/relationships/customXml" Target="../ink/ink2908.xml"/><Relationship Id="rId164" Type="http://schemas.openxmlformats.org/officeDocument/2006/relationships/image" Target="../media/image2815.png"/><Relationship Id="rId4" Type="http://schemas.openxmlformats.org/officeDocument/2006/relationships/customXml" Target="../ink/ink2835.xml"/><Relationship Id="rId9" Type="http://schemas.openxmlformats.org/officeDocument/2006/relationships/image" Target="../media/image16450.png"/><Relationship Id="rId26" Type="http://schemas.openxmlformats.org/officeDocument/2006/relationships/customXml" Target="../ink/ink2846.xml"/><Relationship Id="rId47" Type="http://schemas.openxmlformats.org/officeDocument/2006/relationships/image" Target="../media/image16640.png"/><Relationship Id="rId68" Type="http://schemas.openxmlformats.org/officeDocument/2006/relationships/customXml" Target="../ink/ink2867.xml"/><Relationship Id="rId89" Type="http://schemas.openxmlformats.org/officeDocument/2006/relationships/image" Target="../media/image2780.png"/><Relationship Id="rId112" Type="http://schemas.openxmlformats.org/officeDocument/2006/relationships/customXml" Target="../ink/ink2889.xml"/><Relationship Id="rId133" Type="http://schemas.openxmlformats.org/officeDocument/2006/relationships/image" Target="../media/image2802.png"/><Relationship Id="rId154" Type="http://schemas.openxmlformats.org/officeDocument/2006/relationships/customXml" Target="../ink/ink2911.xml"/><Relationship Id="rId16" Type="http://schemas.openxmlformats.org/officeDocument/2006/relationships/customXml" Target="../ink/ink2841.xml"/><Relationship Id="rId37" Type="http://schemas.openxmlformats.org/officeDocument/2006/relationships/image" Target="../media/image16590.png"/><Relationship Id="rId58" Type="http://schemas.openxmlformats.org/officeDocument/2006/relationships/customXml" Target="../ink/ink2862.xml"/><Relationship Id="rId79" Type="http://schemas.openxmlformats.org/officeDocument/2006/relationships/image" Target="../media/image16800.png"/><Relationship Id="rId102" Type="http://schemas.openxmlformats.org/officeDocument/2006/relationships/customXml" Target="../ink/ink2884.xml"/><Relationship Id="rId123" Type="http://schemas.openxmlformats.org/officeDocument/2006/relationships/image" Target="../media/image2797.png"/><Relationship Id="rId144" Type="http://schemas.openxmlformats.org/officeDocument/2006/relationships/customXml" Target="../ink/ink2906.xml"/><Relationship Id="rId90" Type="http://schemas.openxmlformats.org/officeDocument/2006/relationships/customXml" Target="../ink/ink2878.xml"/><Relationship Id="rId27" Type="http://schemas.openxmlformats.org/officeDocument/2006/relationships/image" Target="../media/image16540.png"/><Relationship Id="rId48" Type="http://schemas.openxmlformats.org/officeDocument/2006/relationships/customXml" Target="../ink/ink2857.xml"/><Relationship Id="rId69" Type="http://schemas.openxmlformats.org/officeDocument/2006/relationships/image" Target="../media/image16750.png"/><Relationship Id="rId113" Type="http://schemas.openxmlformats.org/officeDocument/2006/relationships/image" Target="../media/image2792.png"/><Relationship Id="rId134" Type="http://schemas.openxmlformats.org/officeDocument/2006/relationships/customXml" Target="../ink/ink2900.xml"/><Relationship Id="rId80" Type="http://schemas.openxmlformats.org/officeDocument/2006/relationships/customXml" Target="../ink/ink2873.xml"/><Relationship Id="rId155" Type="http://schemas.openxmlformats.org/officeDocument/2006/relationships/image" Target="../media/image2811.png"/></Relationships>
</file>

<file path=ppt/slides/_rels/slide54.xml.rels><?xml version="1.0" encoding="UTF-8" standalone="yes"?>
<Relationships xmlns="http://schemas.openxmlformats.org/package/2006/relationships"><Relationship Id="rId117" Type="http://schemas.openxmlformats.org/officeDocument/2006/relationships/image" Target="../media/image2872.png"/><Relationship Id="rId299" Type="http://schemas.openxmlformats.org/officeDocument/2006/relationships/image" Target="../media/image2963.png"/><Relationship Id="rId21" Type="http://schemas.openxmlformats.org/officeDocument/2006/relationships/image" Target="../media/image2824.png"/><Relationship Id="rId63" Type="http://schemas.openxmlformats.org/officeDocument/2006/relationships/image" Target="../media/image2845.png"/><Relationship Id="rId159" Type="http://schemas.openxmlformats.org/officeDocument/2006/relationships/image" Target="../media/image2893.png"/><Relationship Id="rId324" Type="http://schemas.openxmlformats.org/officeDocument/2006/relationships/customXml" Target="../ink/ink3078.xml"/><Relationship Id="rId170" Type="http://schemas.openxmlformats.org/officeDocument/2006/relationships/customXml" Target="../ink/ink3001.xml"/><Relationship Id="rId226" Type="http://schemas.openxmlformats.org/officeDocument/2006/relationships/customXml" Target="../ink/ink3029.xml"/><Relationship Id="rId268" Type="http://schemas.openxmlformats.org/officeDocument/2006/relationships/customXml" Target="../ink/ink3050.xml"/><Relationship Id="rId32" Type="http://schemas.openxmlformats.org/officeDocument/2006/relationships/customXml" Target="../ink/ink2932.xml"/><Relationship Id="rId74" Type="http://schemas.openxmlformats.org/officeDocument/2006/relationships/customXml" Target="../ink/ink2953.xml"/><Relationship Id="rId128" Type="http://schemas.openxmlformats.org/officeDocument/2006/relationships/customXml" Target="../ink/ink2980.xml"/><Relationship Id="rId335" Type="http://schemas.openxmlformats.org/officeDocument/2006/relationships/image" Target="../media/image2981.png"/><Relationship Id="rId5" Type="http://schemas.openxmlformats.org/officeDocument/2006/relationships/image" Target="../media/image2816.png"/><Relationship Id="rId181" Type="http://schemas.openxmlformats.org/officeDocument/2006/relationships/image" Target="../media/image2904.png"/><Relationship Id="rId237" Type="http://schemas.openxmlformats.org/officeDocument/2006/relationships/image" Target="../media/image2932.png"/><Relationship Id="rId279" Type="http://schemas.openxmlformats.org/officeDocument/2006/relationships/image" Target="../media/image2953.png"/><Relationship Id="rId43" Type="http://schemas.openxmlformats.org/officeDocument/2006/relationships/image" Target="../media/image2835.png"/><Relationship Id="rId139" Type="http://schemas.openxmlformats.org/officeDocument/2006/relationships/image" Target="../media/image2883.png"/><Relationship Id="rId290" Type="http://schemas.openxmlformats.org/officeDocument/2006/relationships/customXml" Target="../ink/ink3061.xml"/><Relationship Id="rId304" Type="http://schemas.openxmlformats.org/officeDocument/2006/relationships/customXml" Target="../ink/ink3068.xml"/><Relationship Id="rId85" Type="http://schemas.openxmlformats.org/officeDocument/2006/relationships/image" Target="../media/image2856.png"/><Relationship Id="rId150" Type="http://schemas.openxmlformats.org/officeDocument/2006/relationships/customXml" Target="../ink/ink2991.xml"/><Relationship Id="rId192" Type="http://schemas.openxmlformats.org/officeDocument/2006/relationships/customXml" Target="../ink/ink3012.xml"/><Relationship Id="rId206" Type="http://schemas.openxmlformats.org/officeDocument/2006/relationships/customXml" Target="../ink/ink3019.xml"/><Relationship Id="rId248" Type="http://schemas.openxmlformats.org/officeDocument/2006/relationships/customXml" Target="../ink/ink3040.xml"/><Relationship Id="rId12" Type="http://schemas.openxmlformats.org/officeDocument/2006/relationships/customXml" Target="../ink/ink2922.xml"/><Relationship Id="rId108" Type="http://schemas.openxmlformats.org/officeDocument/2006/relationships/customXml" Target="../ink/ink2970.xml"/><Relationship Id="rId315" Type="http://schemas.openxmlformats.org/officeDocument/2006/relationships/image" Target="../media/image2971.png"/><Relationship Id="rId54" Type="http://schemas.openxmlformats.org/officeDocument/2006/relationships/customXml" Target="../ink/ink2943.xml"/><Relationship Id="rId96" Type="http://schemas.openxmlformats.org/officeDocument/2006/relationships/customXml" Target="../ink/ink2964.xml"/><Relationship Id="rId161" Type="http://schemas.openxmlformats.org/officeDocument/2006/relationships/image" Target="../media/image2894.png"/><Relationship Id="rId217" Type="http://schemas.openxmlformats.org/officeDocument/2006/relationships/image" Target="../media/image2922.png"/><Relationship Id="rId259" Type="http://schemas.openxmlformats.org/officeDocument/2006/relationships/image" Target="../media/image2943.png"/><Relationship Id="rId23" Type="http://schemas.openxmlformats.org/officeDocument/2006/relationships/image" Target="../media/image2825.png"/><Relationship Id="rId119" Type="http://schemas.openxmlformats.org/officeDocument/2006/relationships/image" Target="../media/image2873.png"/><Relationship Id="rId270" Type="http://schemas.openxmlformats.org/officeDocument/2006/relationships/customXml" Target="../ink/ink3051.xml"/><Relationship Id="rId326" Type="http://schemas.openxmlformats.org/officeDocument/2006/relationships/customXml" Target="../ink/ink3079.xml"/><Relationship Id="rId65" Type="http://schemas.openxmlformats.org/officeDocument/2006/relationships/image" Target="../media/image2846.png"/><Relationship Id="rId130" Type="http://schemas.openxmlformats.org/officeDocument/2006/relationships/customXml" Target="../ink/ink2981.xml"/><Relationship Id="rId172" Type="http://schemas.openxmlformats.org/officeDocument/2006/relationships/customXml" Target="../ink/ink3002.xml"/><Relationship Id="rId228" Type="http://schemas.openxmlformats.org/officeDocument/2006/relationships/customXml" Target="../ink/ink3030.xml"/><Relationship Id="rId281" Type="http://schemas.openxmlformats.org/officeDocument/2006/relationships/image" Target="../media/image2954.png"/><Relationship Id="rId34" Type="http://schemas.openxmlformats.org/officeDocument/2006/relationships/customXml" Target="../ink/ink2933.xml"/><Relationship Id="rId76" Type="http://schemas.openxmlformats.org/officeDocument/2006/relationships/customXml" Target="../ink/ink2954.xml"/><Relationship Id="rId141" Type="http://schemas.openxmlformats.org/officeDocument/2006/relationships/image" Target="../media/image2884.png"/><Relationship Id="rId7" Type="http://schemas.openxmlformats.org/officeDocument/2006/relationships/image" Target="../media/image2817.png"/><Relationship Id="rId183" Type="http://schemas.openxmlformats.org/officeDocument/2006/relationships/image" Target="../media/image2905.png"/><Relationship Id="rId239" Type="http://schemas.openxmlformats.org/officeDocument/2006/relationships/image" Target="../media/image2933.png"/><Relationship Id="rId250" Type="http://schemas.openxmlformats.org/officeDocument/2006/relationships/customXml" Target="../ink/ink3041.xml"/><Relationship Id="rId292" Type="http://schemas.openxmlformats.org/officeDocument/2006/relationships/customXml" Target="../ink/ink3062.xml"/><Relationship Id="rId306" Type="http://schemas.openxmlformats.org/officeDocument/2006/relationships/customXml" Target="../ink/ink3069.xml"/><Relationship Id="rId24" Type="http://schemas.openxmlformats.org/officeDocument/2006/relationships/customXml" Target="../ink/ink2928.xml"/><Relationship Id="rId45" Type="http://schemas.openxmlformats.org/officeDocument/2006/relationships/image" Target="../media/image2836.png"/><Relationship Id="rId66" Type="http://schemas.openxmlformats.org/officeDocument/2006/relationships/customXml" Target="../ink/ink2949.xml"/><Relationship Id="rId87" Type="http://schemas.openxmlformats.org/officeDocument/2006/relationships/image" Target="../media/image2857.png"/><Relationship Id="rId110" Type="http://schemas.openxmlformats.org/officeDocument/2006/relationships/customXml" Target="../ink/ink2971.xml"/><Relationship Id="rId131" Type="http://schemas.openxmlformats.org/officeDocument/2006/relationships/image" Target="../media/image2879.png"/><Relationship Id="rId327" Type="http://schemas.openxmlformats.org/officeDocument/2006/relationships/image" Target="../media/image2977.png"/><Relationship Id="rId152" Type="http://schemas.openxmlformats.org/officeDocument/2006/relationships/customXml" Target="../ink/ink2992.xml"/><Relationship Id="rId173" Type="http://schemas.openxmlformats.org/officeDocument/2006/relationships/image" Target="../media/image2900.png"/><Relationship Id="rId194" Type="http://schemas.openxmlformats.org/officeDocument/2006/relationships/customXml" Target="../ink/ink3013.xml"/><Relationship Id="rId208" Type="http://schemas.openxmlformats.org/officeDocument/2006/relationships/customXml" Target="../ink/ink3020.xml"/><Relationship Id="rId229" Type="http://schemas.openxmlformats.org/officeDocument/2006/relationships/image" Target="../media/image2928.png"/><Relationship Id="rId240" Type="http://schemas.openxmlformats.org/officeDocument/2006/relationships/customXml" Target="../ink/ink3036.xml"/><Relationship Id="rId261" Type="http://schemas.openxmlformats.org/officeDocument/2006/relationships/image" Target="../media/image2944.png"/><Relationship Id="rId14" Type="http://schemas.openxmlformats.org/officeDocument/2006/relationships/customXml" Target="../ink/ink2923.xml"/><Relationship Id="rId35" Type="http://schemas.openxmlformats.org/officeDocument/2006/relationships/image" Target="../media/image2831.png"/><Relationship Id="rId56" Type="http://schemas.openxmlformats.org/officeDocument/2006/relationships/customXml" Target="../ink/ink2944.xml"/><Relationship Id="rId77" Type="http://schemas.openxmlformats.org/officeDocument/2006/relationships/image" Target="../media/image2852.png"/><Relationship Id="rId100" Type="http://schemas.openxmlformats.org/officeDocument/2006/relationships/customXml" Target="../ink/ink2966.xml"/><Relationship Id="rId282" Type="http://schemas.openxmlformats.org/officeDocument/2006/relationships/customXml" Target="../ink/ink3057.xml"/><Relationship Id="rId317" Type="http://schemas.openxmlformats.org/officeDocument/2006/relationships/image" Target="../media/image2972.png"/><Relationship Id="rId8" Type="http://schemas.openxmlformats.org/officeDocument/2006/relationships/customXml" Target="../ink/ink2920.xml"/><Relationship Id="rId98" Type="http://schemas.openxmlformats.org/officeDocument/2006/relationships/customXml" Target="../ink/ink2965.xml"/><Relationship Id="rId121" Type="http://schemas.openxmlformats.org/officeDocument/2006/relationships/image" Target="../media/image2874.png"/><Relationship Id="rId142" Type="http://schemas.openxmlformats.org/officeDocument/2006/relationships/customXml" Target="../ink/ink2987.xml"/><Relationship Id="rId163" Type="http://schemas.openxmlformats.org/officeDocument/2006/relationships/image" Target="../media/image2895.png"/><Relationship Id="rId184" Type="http://schemas.openxmlformats.org/officeDocument/2006/relationships/customXml" Target="../ink/ink3008.xml"/><Relationship Id="rId219" Type="http://schemas.openxmlformats.org/officeDocument/2006/relationships/image" Target="../media/image2923.png"/><Relationship Id="rId230" Type="http://schemas.openxmlformats.org/officeDocument/2006/relationships/customXml" Target="../ink/ink3031.xml"/><Relationship Id="rId251" Type="http://schemas.openxmlformats.org/officeDocument/2006/relationships/image" Target="../media/image2939.png"/><Relationship Id="rId25" Type="http://schemas.openxmlformats.org/officeDocument/2006/relationships/image" Target="../media/image2826.png"/><Relationship Id="rId46" Type="http://schemas.openxmlformats.org/officeDocument/2006/relationships/customXml" Target="../ink/ink2939.xml"/><Relationship Id="rId67" Type="http://schemas.openxmlformats.org/officeDocument/2006/relationships/image" Target="../media/image2847.png"/><Relationship Id="rId272" Type="http://schemas.openxmlformats.org/officeDocument/2006/relationships/customXml" Target="../ink/ink3052.xml"/><Relationship Id="rId293" Type="http://schemas.openxmlformats.org/officeDocument/2006/relationships/image" Target="../media/image2960.png"/><Relationship Id="rId307" Type="http://schemas.openxmlformats.org/officeDocument/2006/relationships/image" Target="../media/image2967.png"/><Relationship Id="rId328" Type="http://schemas.openxmlformats.org/officeDocument/2006/relationships/customXml" Target="../ink/ink3080.xml"/><Relationship Id="rId88" Type="http://schemas.openxmlformats.org/officeDocument/2006/relationships/customXml" Target="../ink/ink2960.xml"/><Relationship Id="rId111" Type="http://schemas.openxmlformats.org/officeDocument/2006/relationships/image" Target="../media/image2869.png"/><Relationship Id="rId132" Type="http://schemas.openxmlformats.org/officeDocument/2006/relationships/customXml" Target="../ink/ink2982.xml"/><Relationship Id="rId153" Type="http://schemas.openxmlformats.org/officeDocument/2006/relationships/image" Target="../media/image2890.png"/><Relationship Id="rId174" Type="http://schemas.openxmlformats.org/officeDocument/2006/relationships/customXml" Target="../ink/ink3003.xml"/><Relationship Id="rId195" Type="http://schemas.openxmlformats.org/officeDocument/2006/relationships/image" Target="../media/image2911.png"/><Relationship Id="rId209" Type="http://schemas.openxmlformats.org/officeDocument/2006/relationships/image" Target="../media/image2918.png"/><Relationship Id="rId220" Type="http://schemas.openxmlformats.org/officeDocument/2006/relationships/customXml" Target="../ink/ink3026.xml"/><Relationship Id="rId241" Type="http://schemas.openxmlformats.org/officeDocument/2006/relationships/image" Target="../media/image2934.png"/><Relationship Id="rId15" Type="http://schemas.openxmlformats.org/officeDocument/2006/relationships/image" Target="../media/image2821.png"/><Relationship Id="rId36" Type="http://schemas.openxmlformats.org/officeDocument/2006/relationships/customXml" Target="../ink/ink2934.xml"/><Relationship Id="rId57" Type="http://schemas.openxmlformats.org/officeDocument/2006/relationships/image" Target="../media/image2842.png"/><Relationship Id="rId262" Type="http://schemas.openxmlformats.org/officeDocument/2006/relationships/customXml" Target="../ink/ink3047.xml"/><Relationship Id="rId283" Type="http://schemas.openxmlformats.org/officeDocument/2006/relationships/image" Target="../media/image2955.png"/><Relationship Id="rId318" Type="http://schemas.openxmlformats.org/officeDocument/2006/relationships/customXml" Target="../ink/ink3075.xml"/><Relationship Id="rId78" Type="http://schemas.openxmlformats.org/officeDocument/2006/relationships/customXml" Target="../ink/ink2955.xml"/><Relationship Id="rId99" Type="http://schemas.openxmlformats.org/officeDocument/2006/relationships/image" Target="../media/image2863.png"/><Relationship Id="rId101" Type="http://schemas.openxmlformats.org/officeDocument/2006/relationships/image" Target="../media/image2864.png"/><Relationship Id="rId122" Type="http://schemas.openxmlformats.org/officeDocument/2006/relationships/customXml" Target="../ink/ink2977.xml"/><Relationship Id="rId143" Type="http://schemas.openxmlformats.org/officeDocument/2006/relationships/image" Target="../media/image2885.png"/><Relationship Id="rId164" Type="http://schemas.openxmlformats.org/officeDocument/2006/relationships/customXml" Target="../ink/ink2998.xml"/><Relationship Id="rId185" Type="http://schemas.openxmlformats.org/officeDocument/2006/relationships/image" Target="../media/image2906.png"/><Relationship Id="rId9" Type="http://schemas.openxmlformats.org/officeDocument/2006/relationships/image" Target="../media/image2818.png"/><Relationship Id="rId210" Type="http://schemas.openxmlformats.org/officeDocument/2006/relationships/customXml" Target="../ink/ink3021.xml"/><Relationship Id="rId26" Type="http://schemas.openxmlformats.org/officeDocument/2006/relationships/customXml" Target="../ink/ink2929.xml"/><Relationship Id="rId231" Type="http://schemas.openxmlformats.org/officeDocument/2006/relationships/image" Target="../media/image2929.png"/><Relationship Id="rId252" Type="http://schemas.openxmlformats.org/officeDocument/2006/relationships/customXml" Target="../ink/ink3042.xml"/><Relationship Id="rId273" Type="http://schemas.openxmlformats.org/officeDocument/2006/relationships/image" Target="../media/image2950.png"/><Relationship Id="rId294" Type="http://schemas.openxmlformats.org/officeDocument/2006/relationships/customXml" Target="../ink/ink3063.xml"/><Relationship Id="rId308" Type="http://schemas.openxmlformats.org/officeDocument/2006/relationships/customXml" Target="../ink/ink3070.xml"/><Relationship Id="rId329" Type="http://schemas.openxmlformats.org/officeDocument/2006/relationships/image" Target="../media/image2978.png"/><Relationship Id="rId47" Type="http://schemas.openxmlformats.org/officeDocument/2006/relationships/image" Target="../media/image2837.png"/><Relationship Id="rId68" Type="http://schemas.openxmlformats.org/officeDocument/2006/relationships/customXml" Target="../ink/ink2950.xml"/><Relationship Id="rId89" Type="http://schemas.openxmlformats.org/officeDocument/2006/relationships/image" Target="../media/image2858.png"/><Relationship Id="rId112" Type="http://schemas.openxmlformats.org/officeDocument/2006/relationships/customXml" Target="../ink/ink2972.xml"/><Relationship Id="rId133" Type="http://schemas.openxmlformats.org/officeDocument/2006/relationships/image" Target="../media/image2880.png"/><Relationship Id="rId154" Type="http://schemas.openxmlformats.org/officeDocument/2006/relationships/customXml" Target="../ink/ink2993.xml"/><Relationship Id="rId175" Type="http://schemas.openxmlformats.org/officeDocument/2006/relationships/image" Target="../media/image2901.png"/><Relationship Id="rId196" Type="http://schemas.openxmlformats.org/officeDocument/2006/relationships/customXml" Target="../ink/ink3014.xml"/><Relationship Id="rId200" Type="http://schemas.openxmlformats.org/officeDocument/2006/relationships/customXml" Target="../ink/ink3016.xml"/><Relationship Id="rId16" Type="http://schemas.openxmlformats.org/officeDocument/2006/relationships/customXml" Target="../ink/ink2924.xml"/><Relationship Id="rId221" Type="http://schemas.openxmlformats.org/officeDocument/2006/relationships/image" Target="../media/image2924.png"/><Relationship Id="rId242" Type="http://schemas.openxmlformats.org/officeDocument/2006/relationships/customXml" Target="../ink/ink3037.xml"/><Relationship Id="rId263" Type="http://schemas.openxmlformats.org/officeDocument/2006/relationships/image" Target="../media/image2945.png"/><Relationship Id="rId284" Type="http://schemas.openxmlformats.org/officeDocument/2006/relationships/customXml" Target="../ink/ink3058.xml"/><Relationship Id="rId319" Type="http://schemas.openxmlformats.org/officeDocument/2006/relationships/image" Target="../media/image2973.png"/><Relationship Id="rId37" Type="http://schemas.openxmlformats.org/officeDocument/2006/relationships/image" Target="../media/image2832.png"/><Relationship Id="rId58" Type="http://schemas.openxmlformats.org/officeDocument/2006/relationships/customXml" Target="../ink/ink2945.xml"/><Relationship Id="rId79" Type="http://schemas.openxmlformats.org/officeDocument/2006/relationships/image" Target="../media/image2853.png"/><Relationship Id="rId102" Type="http://schemas.openxmlformats.org/officeDocument/2006/relationships/customXml" Target="../ink/ink2967.xml"/><Relationship Id="rId123" Type="http://schemas.openxmlformats.org/officeDocument/2006/relationships/image" Target="../media/image2875.png"/><Relationship Id="rId144" Type="http://schemas.openxmlformats.org/officeDocument/2006/relationships/customXml" Target="../ink/ink2988.xml"/><Relationship Id="rId330" Type="http://schemas.openxmlformats.org/officeDocument/2006/relationships/customXml" Target="../ink/ink3081.xml"/><Relationship Id="rId90" Type="http://schemas.openxmlformats.org/officeDocument/2006/relationships/customXml" Target="../ink/ink2961.xml"/><Relationship Id="rId165" Type="http://schemas.openxmlformats.org/officeDocument/2006/relationships/image" Target="../media/image2896.png"/><Relationship Id="rId186" Type="http://schemas.openxmlformats.org/officeDocument/2006/relationships/customXml" Target="../ink/ink3009.xml"/><Relationship Id="rId211" Type="http://schemas.openxmlformats.org/officeDocument/2006/relationships/image" Target="../media/image2919.png"/><Relationship Id="rId232" Type="http://schemas.openxmlformats.org/officeDocument/2006/relationships/customXml" Target="../ink/ink3032.xml"/><Relationship Id="rId253" Type="http://schemas.openxmlformats.org/officeDocument/2006/relationships/image" Target="../media/image2940.png"/><Relationship Id="rId274" Type="http://schemas.openxmlformats.org/officeDocument/2006/relationships/customXml" Target="../ink/ink3053.xml"/><Relationship Id="rId295" Type="http://schemas.openxmlformats.org/officeDocument/2006/relationships/image" Target="../media/image2961.png"/><Relationship Id="rId309" Type="http://schemas.openxmlformats.org/officeDocument/2006/relationships/image" Target="../media/image2968.png"/><Relationship Id="rId27" Type="http://schemas.openxmlformats.org/officeDocument/2006/relationships/image" Target="../media/image2827.png"/><Relationship Id="rId48" Type="http://schemas.openxmlformats.org/officeDocument/2006/relationships/customXml" Target="../ink/ink2940.xml"/><Relationship Id="rId69" Type="http://schemas.openxmlformats.org/officeDocument/2006/relationships/image" Target="../media/image2848.png"/><Relationship Id="rId113" Type="http://schemas.openxmlformats.org/officeDocument/2006/relationships/image" Target="../media/image2870.png"/><Relationship Id="rId134" Type="http://schemas.openxmlformats.org/officeDocument/2006/relationships/customXml" Target="../ink/ink2983.xml"/><Relationship Id="rId320" Type="http://schemas.openxmlformats.org/officeDocument/2006/relationships/customXml" Target="../ink/ink3076.xml"/><Relationship Id="rId80" Type="http://schemas.openxmlformats.org/officeDocument/2006/relationships/customXml" Target="../ink/ink2956.xml"/><Relationship Id="rId155" Type="http://schemas.openxmlformats.org/officeDocument/2006/relationships/image" Target="../media/image2891.png"/><Relationship Id="rId176" Type="http://schemas.openxmlformats.org/officeDocument/2006/relationships/customXml" Target="../ink/ink3004.xml"/><Relationship Id="rId197" Type="http://schemas.openxmlformats.org/officeDocument/2006/relationships/image" Target="../media/image2912.png"/><Relationship Id="rId201" Type="http://schemas.openxmlformats.org/officeDocument/2006/relationships/image" Target="../media/image2914.png"/><Relationship Id="rId222" Type="http://schemas.openxmlformats.org/officeDocument/2006/relationships/customXml" Target="../ink/ink3027.xml"/><Relationship Id="rId243" Type="http://schemas.openxmlformats.org/officeDocument/2006/relationships/image" Target="../media/image2935.png"/><Relationship Id="rId264" Type="http://schemas.openxmlformats.org/officeDocument/2006/relationships/customXml" Target="../ink/ink3048.xml"/><Relationship Id="rId285" Type="http://schemas.openxmlformats.org/officeDocument/2006/relationships/image" Target="../media/image2956.png"/><Relationship Id="rId17" Type="http://schemas.openxmlformats.org/officeDocument/2006/relationships/image" Target="../media/image2822.png"/><Relationship Id="rId38" Type="http://schemas.openxmlformats.org/officeDocument/2006/relationships/customXml" Target="../ink/ink2935.xml"/><Relationship Id="rId59" Type="http://schemas.openxmlformats.org/officeDocument/2006/relationships/image" Target="../media/image2843.png"/><Relationship Id="rId103" Type="http://schemas.openxmlformats.org/officeDocument/2006/relationships/image" Target="../media/image2865.png"/><Relationship Id="rId124" Type="http://schemas.openxmlformats.org/officeDocument/2006/relationships/customXml" Target="../ink/ink2978.xml"/><Relationship Id="rId310" Type="http://schemas.openxmlformats.org/officeDocument/2006/relationships/customXml" Target="../ink/ink3071.xml"/><Relationship Id="rId70" Type="http://schemas.openxmlformats.org/officeDocument/2006/relationships/customXml" Target="../ink/ink2951.xml"/><Relationship Id="rId91" Type="http://schemas.openxmlformats.org/officeDocument/2006/relationships/image" Target="../media/image2859.png"/><Relationship Id="rId145" Type="http://schemas.openxmlformats.org/officeDocument/2006/relationships/image" Target="../media/image2886.png"/><Relationship Id="rId166" Type="http://schemas.openxmlformats.org/officeDocument/2006/relationships/customXml" Target="../ink/ink2999.xml"/><Relationship Id="rId187" Type="http://schemas.openxmlformats.org/officeDocument/2006/relationships/image" Target="../media/image2907.png"/><Relationship Id="rId331" Type="http://schemas.openxmlformats.org/officeDocument/2006/relationships/image" Target="../media/image2979.png"/><Relationship Id="rId1" Type="http://schemas.openxmlformats.org/officeDocument/2006/relationships/slideLayout" Target="../slideLayouts/slideLayout2.xml"/><Relationship Id="rId212" Type="http://schemas.openxmlformats.org/officeDocument/2006/relationships/customXml" Target="../ink/ink3022.xml"/><Relationship Id="rId233" Type="http://schemas.openxmlformats.org/officeDocument/2006/relationships/image" Target="../media/image2930.png"/><Relationship Id="rId254" Type="http://schemas.openxmlformats.org/officeDocument/2006/relationships/customXml" Target="../ink/ink3043.xml"/><Relationship Id="rId28" Type="http://schemas.openxmlformats.org/officeDocument/2006/relationships/customXml" Target="../ink/ink2930.xml"/><Relationship Id="rId49" Type="http://schemas.openxmlformats.org/officeDocument/2006/relationships/image" Target="../media/image2838.png"/><Relationship Id="rId114" Type="http://schemas.openxmlformats.org/officeDocument/2006/relationships/customXml" Target="../ink/ink2973.xml"/><Relationship Id="rId275" Type="http://schemas.openxmlformats.org/officeDocument/2006/relationships/image" Target="../media/image2951.png"/><Relationship Id="rId296" Type="http://schemas.openxmlformats.org/officeDocument/2006/relationships/customXml" Target="../ink/ink3064.xml"/><Relationship Id="rId300" Type="http://schemas.openxmlformats.org/officeDocument/2006/relationships/customXml" Target="../ink/ink3066.xml"/><Relationship Id="rId60" Type="http://schemas.openxmlformats.org/officeDocument/2006/relationships/customXml" Target="../ink/ink2946.xml"/><Relationship Id="rId81" Type="http://schemas.openxmlformats.org/officeDocument/2006/relationships/image" Target="../media/image2854.png"/><Relationship Id="rId135" Type="http://schemas.openxmlformats.org/officeDocument/2006/relationships/image" Target="../media/image2881.png"/><Relationship Id="rId156" Type="http://schemas.openxmlformats.org/officeDocument/2006/relationships/customXml" Target="../ink/ink2994.xml"/><Relationship Id="rId177" Type="http://schemas.openxmlformats.org/officeDocument/2006/relationships/image" Target="../media/image2902.png"/><Relationship Id="rId198" Type="http://schemas.openxmlformats.org/officeDocument/2006/relationships/customXml" Target="../ink/ink3015.xml"/><Relationship Id="rId321" Type="http://schemas.openxmlformats.org/officeDocument/2006/relationships/image" Target="../media/image2974.png"/><Relationship Id="rId202" Type="http://schemas.openxmlformats.org/officeDocument/2006/relationships/customXml" Target="../ink/ink3017.xml"/><Relationship Id="rId223" Type="http://schemas.openxmlformats.org/officeDocument/2006/relationships/image" Target="../media/image2925.png"/><Relationship Id="rId244" Type="http://schemas.openxmlformats.org/officeDocument/2006/relationships/customXml" Target="../ink/ink3038.xml"/><Relationship Id="rId18" Type="http://schemas.openxmlformats.org/officeDocument/2006/relationships/customXml" Target="../ink/ink2925.xml"/><Relationship Id="rId39" Type="http://schemas.openxmlformats.org/officeDocument/2006/relationships/image" Target="../media/image2833.png"/><Relationship Id="rId265" Type="http://schemas.openxmlformats.org/officeDocument/2006/relationships/image" Target="../media/image2946.png"/><Relationship Id="rId286" Type="http://schemas.openxmlformats.org/officeDocument/2006/relationships/customXml" Target="../ink/ink3059.xml"/><Relationship Id="rId50" Type="http://schemas.openxmlformats.org/officeDocument/2006/relationships/customXml" Target="../ink/ink2941.xml"/><Relationship Id="rId104" Type="http://schemas.openxmlformats.org/officeDocument/2006/relationships/customXml" Target="../ink/ink2968.xml"/><Relationship Id="rId125" Type="http://schemas.openxmlformats.org/officeDocument/2006/relationships/image" Target="../media/image2876.png"/><Relationship Id="rId146" Type="http://schemas.openxmlformats.org/officeDocument/2006/relationships/customXml" Target="../ink/ink2989.xml"/><Relationship Id="rId167" Type="http://schemas.openxmlformats.org/officeDocument/2006/relationships/image" Target="../media/image2897.png"/><Relationship Id="rId188" Type="http://schemas.openxmlformats.org/officeDocument/2006/relationships/customXml" Target="../ink/ink3010.xml"/><Relationship Id="rId311" Type="http://schemas.openxmlformats.org/officeDocument/2006/relationships/image" Target="../media/image2969.png"/><Relationship Id="rId332" Type="http://schemas.openxmlformats.org/officeDocument/2006/relationships/customXml" Target="../ink/ink3082.xml"/><Relationship Id="rId71" Type="http://schemas.openxmlformats.org/officeDocument/2006/relationships/image" Target="../media/image2849.png"/><Relationship Id="rId92" Type="http://schemas.openxmlformats.org/officeDocument/2006/relationships/customXml" Target="../ink/ink2962.xml"/><Relationship Id="rId213" Type="http://schemas.openxmlformats.org/officeDocument/2006/relationships/image" Target="../media/image2920.png"/><Relationship Id="rId234" Type="http://schemas.openxmlformats.org/officeDocument/2006/relationships/customXml" Target="../ink/ink3033.xml"/><Relationship Id="rId2" Type="http://schemas.openxmlformats.org/officeDocument/2006/relationships/customXml" Target="../ink/ink2917.xml"/><Relationship Id="rId29" Type="http://schemas.openxmlformats.org/officeDocument/2006/relationships/image" Target="../media/image2828.png"/><Relationship Id="rId255" Type="http://schemas.openxmlformats.org/officeDocument/2006/relationships/image" Target="../media/image2941.png"/><Relationship Id="rId276" Type="http://schemas.openxmlformats.org/officeDocument/2006/relationships/customXml" Target="../ink/ink3054.xml"/><Relationship Id="rId297" Type="http://schemas.openxmlformats.org/officeDocument/2006/relationships/image" Target="../media/image2962.png"/><Relationship Id="rId40" Type="http://schemas.openxmlformats.org/officeDocument/2006/relationships/customXml" Target="../ink/ink2936.xml"/><Relationship Id="rId115" Type="http://schemas.openxmlformats.org/officeDocument/2006/relationships/image" Target="../media/image2871.png"/><Relationship Id="rId136" Type="http://schemas.openxmlformats.org/officeDocument/2006/relationships/customXml" Target="../ink/ink2984.xml"/><Relationship Id="rId157" Type="http://schemas.openxmlformats.org/officeDocument/2006/relationships/image" Target="../media/image2892.png"/><Relationship Id="rId178" Type="http://schemas.openxmlformats.org/officeDocument/2006/relationships/customXml" Target="../ink/ink3005.xml"/><Relationship Id="rId301" Type="http://schemas.openxmlformats.org/officeDocument/2006/relationships/image" Target="../media/image2964.png"/><Relationship Id="rId322" Type="http://schemas.openxmlformats.org/officeDocument/2006/relationships/customXml" Target="../ink/ink3077.xml"/><Relationship Id="rId61" Type="http://schemas.openxmlformats.org/officeDocument/2006/relationships/image" Target="../media/image2844.png"/><Relationship Id="rId82" Type="http://schemas.openxmlformats.org/officeDocument/2006/relationships/customXml" Target="../ink/ink2957.xml"/><Relationship Id="rId199" Type="http://schemas.openxmlformats.org/officeDocument/2006/relationships/image" Target="../media/image2913.png"/><Relationship Id="rId203" Type="http://schemas.openxmlformats.org/officeDocument/2006/relationships/image" Target="../media/image2915.png"/><Relationship Id="rId19" Type="http://schemas.openxmlformats.org/officeDocument/2006/relationships/image" Target="../media/image2823.png"/><Relationship Id="rId224" Type="http://schemas.openxmlformats.org/officeDocument/2006/relationships/customXml" Target="../ink/ink3028.xml"/><Relationship Id="rId245" Type="http://schemas.openxmlformats.org/officeDocument/2006/relationships/image" Target="../media/image2936.png"/><Relationship Id="rId266" Type="http://schemas.openxmlformats.org/officeDocument/2006/relationships/customXml" Target="../ink/ink3049.xml"/><Relationship Id="rId287" Type="http://schemas.openxmlformats.org/officeDocument/2006/relationships/image" Target="../media/image2957.png"/><Relationship Id="rId30" Type="http://schemas.openxmlformats.org/officeDocument/2006/relationships/customXml" Target="../ink/ink2931.xml"/><Relationship Id="rId105" Type="http://schemas.openxmlformats.org/officeDocument/2006/relationships/image" Target="../media/image2866.png"/><Relationship Id="rId126" Type="http://schemas.openxmlformats.org/officeDocument/2006/relationships/customXml" Target="../ink/ink2979.xml"/><Relationship Id="rId147" Type="http://schemas.openxmlformats.org/officeDocument/2006/relationships/image" Target="../media/image2887.png"/><Relationship Id="rId168" Type="http://schemas.openxmlformats.org/officeDocument/2006/relationships/customXml" Target="../ink/ink3000.xml"/><Relationship Id="rId312" Type="http://schemas.openxmlformats.org/officeDocument/2006/relationships/customXml" Target="../ink/ink3072.xml"/><Relationship Id="rId333" Type="http://schemas.openxmlformats.org/officeDocument/2006/relationships/image" Target="../media/image2980.png"/><Relationship Id="rId51" Type="http://schemas.openxmlformats.org/officeDocument/2006/relationships/image" Target="../media/image2839.png"/><Relationship Id="rId72" Type="http://schemas.openxmlformats.org/officeDocument/2006/relationships/customXml" Target="../ink/ink2952.xml"/><Relationship Id="rId93" Type="http://schemas.openxmlformats.org/officeDocument/2006/relationships/image" Target="../media/image2860.png"/><Relationship Id="rId189" Type="http://schemas.openxmlformats.org/officeDocument/2006/relationships/image" Target="../media/image2908.png"/><Relationship Id="rId3" Type="http://schemas.openxmlformats.org/officeDocument/2006/relationships/image" Target="../media/image2481.png"/><Relationship Id="rId214" Type="http://schemas.openxmlformats.org/officeDocument/2006/relationships/customXml" Target="../ink/ink3023.xml"/><Relationship Id="rId235" Type="http://schemas.openxmlformats.org/officeDocument/2006/relationships/image" Target="../media/image2931.png"/><Relationship Id="rId256" Type="http://schemas.openxmlformats.org/officeDocument/2006/relationships/customXml" Target="../ink/ink3044.xml"/><Relationship Id="rId277" Type="http://schemas.openxmlformats.org/officeDocument/2006/relationships/image" Target="../media/image2952.png"/><Relationship Id="rId298" Type="http://schemas.openxmlformats.org/officeDocument/2006/relationships/customXml" Target="../ink/ink3065.xml"/><Relationship Id="rId116" Type="http://schemas.openxmlformats.org/officeDocument/2006/relationships/customXml" Target="../ink/ink2974.xml"/><Relationship Id="rId137" Type="http://schemas.openxmlformats.org/officeDocument/2006/relationships/image" Target="../media/image2882.png"/><Relationship Id="rId158" Type="http://schemas.openxmlformats.org/officeDocument/2006/relationships/customXml" Target="../ink/ink2995.xml"/><Relationship Id="rId302" Type="http://schemas.openxmlformats.org/officeDocument/2006/relationships/customXml" Target="../ink/ink3067.xml"/><Relationship Id="rId323" Type="http://schemas.openxmlformats.org/officeDocument/2006/relationships/image" Target="../media/image2975.png"/><Relationship Id="rId20" Type="http://schemas.openxmlformats.org/officeDocument/2006/relationships/customXml" Target="../ink/ink2926.xml"/><Relationship Id="rId41" Type="http://schemas.openxmlformats.org/officeDocument/2006/relationships/image" Target="../media/image2834.png"/><Relationship Id="rId62" Type="http://schemas.openxmlformats.org/officeDocument/2006/relationships/customXml" Target="../ink/ink2947.xml"/><Relationship Id="rId83" Type="http://schemas.openxmlformats.org/officeDocument/2006/relationships/image" Target="../media/image2855.png"/><Relationship Id="rId179" Type="http://schemas.openxmlformats.org/officeDocument/2006/relationships/image" Target="../media/image2903.png"/><Relationship Id="rId190" Type="http://schemas.openxmlformats.org/officeDocument/2006/relationships/customXml" Target="../ink/ink3011.xml"/><Relationship Id="rId204" Type="http://schemas.openxmlformats.org/officeDocument/2006/relationships/customXml" Target="../ink/ink3018.xml"/><Relationship Id="rId225" Type="http://schemas.openxmlformats.org/officeDocument/2006/relationships/image" Target="../media/image2926.png"/><Relationship Id="rId246" Type="http://schemas.openxmlformats.org/officeDocument/2006/relationships/customXml" Target="../ink/ink3039.xml"/><Relationship Id="rId267" Type="http://schemas.openxmlformats.org/officeDocument/2006/relationships/image" Target="../media/image2947.png"/><Relationship Id="rId288" Type="http://schemas.openxmlformats.org/officeDocument/2006/relationships/customXml" Target="../ink/ink3060.xml"/><Relationship Id="rId106" Type="http://schemas.openxmlformats.org/officeDocument/2006/relationships/customXml" Target="../ink/ink2969.xml"/><Relationship Id="rId127" Type="http://schemas.openxmlformats.org/officeDocument/2006/relationships/image" Target="../media/image2877.png"/><Relationship Id="rId313" Type="http://schemas.openxmlformats.org/officeDocument/2006/relationships/image" Target="../media/image2970.png"/><Relationship Id="rId10" Type="http://schemas.openxmlformats.org/officeDocument/2006/relationships/customXml" Target="../ink/ink2921.xml"/><Relationship Id="rId31" Type="http://schemas.openxmlformats.org/officeDocument/2006/relationships/image" Target="../media/image2829.png"/><Relationship Id="rId52" Type="http://schemas.openxmlformats.org/officeDocument/2006/relationships/customXml" Target="../ink/ink2942.xml"/><Relationship Id="rId73" Type="http://schemas.openxmlformats.org/officeDocument/2006/relationships/image" Target="../media/image2850.png"/><Relationship Id="rId94" Type="http://schemas.openxmlformats.org/officeDocument/2006/relationships/customXml" Target="../ink/ink2963.xml"/><Relationship Id="rId148" Type="http://schemas.openxmlformats.org/officeDocument/2006/relationships/customXml" Target="../ink/ink2990.xml"/><Relationship Id="rId169" Type="http://schemas.openxmlformats.org/officeDocument/2006/relationships/image" Target="../media/image2898.png"/><Relationship Id="rId334" Type="http://schemas.openxmlformats.org/officeDocument/2006/relationships/customXml" Target="../ink/ink3083.xml"/><Relationship Id="rId4" Type="http://schemas.openxmlformats.org/officeDocument/2006/relationships/customXml" Target="../ink/ink2918.xml"/><Relationship Id="rId180" Type="http://schemas.openxmlformats.org/officeDocument/2006/relationships/customXml" Target="../ink/ink3006.xml"/><Relationship Id="rId215" Type="http://schemas.openxmlformats.org/officeDocument/2006/relationships/image" Target="../media/image2921.png"/><Relationship Id="rId236" Type="http://schemas.openxmlformats.org/officeDocument/2006/relationships/customXml" Target="../ink/ink3034.xml"/><Relationship Id="rId257" Type="http://schemas.openxmlformats.org/officeDocument/2006/relationships/image" Target="../media/image2942.png"/><Relationship Id="rId278" Type="http://schemas.openxmlformats.org/officeDocument/2006/relationships/customXml" Target="../ink/ink3055.xml"/><Relationship Id="rId303" Type="http://schemas.openxmlformats.org/officeDocument/2006/relationships/image" Target="../media/image2965.png"/><Relationship Id="rId42" Type="http://schemas.openxmlformats.org/officeDocument/2006/relationships/customXml" Target="../ink/ink2937.xml"/><Relationship Id="rId84" Type="http://schemas.openxmlformats.org/officeDocument/2006/relationships/customXml" Target="../ink/ink2958.xml"/><Relationship Id="rId138" Type="http://schemas.openxmlformats.org/officeDocument/2006/relationships/customXml" Target="../ink/ink2985.xml"/><Relationship Id="rId191" Type="http://schemas.openxmlformats.org/officeDocument/2006/relationships/image" Target="../media/image2909.png"/><Relationship Id="rId205" Type="http://schemas.openxmlformats.org/officeDocument/2006/relationships/image" Target="../media/image2916.png"/><Relationship Id="rId247" Type="http://schemas.openxmlformats.org/officeDocument/2006/relationships/image" Target="../media/image2937.png"/><Relationship Id="rId107" Type="http://schemas.openxmlformats.org/officeDocument/2006/relationships/image" Target="../media/image2867.png"/><Relationship Id="rId289" Type="http://schemas.openxmlformats.org/officeDocument/2006/relationships/image" Target="../media/image2958.png"/><Relationship Id="rId11" Type="http://schemas.openxmlformats.org/officeDocument/2006/relationships/image" Target="../media/image2819.png"/><Relationship Id="rId53" Type="http://schemas.openxmlformats.org/officeDocument/2006/relationships/image" Target="../media/image2840.png"/><Relationship Id="rId149" Type="http://schemas.openxmlformats.org/officeDocument/2006/relationships/image" Target="../media/image2888.png"/><Relationship Id="rId314" Type="http://schemas.openxmlformats.org/officeDocument/2006/relationships/customXml" Target="../ink/ink3073.xml"/><Relationship Id="rId95" Type="http://schemas.openxmlformats.org/officeDocument/2006/relationships/image" Target="../media/image2861.png"/><Relationship Id="rId160" Type="http://schemas.openxmlformats.org/officeDocument/2006/relationships/customXml" Target="../ink/ink2996.xml"/><Relationship Id="rId216" Type="http://schemas.openxmlformats.org/officeDocument/2006/relationships/customXml" Target="../ink/ink3024.xml"/><Relationship Id="rId258" Type="http://schemas.openxmlformats.org/officeDocument/2006/relationships/customXml" Target="../ink/ink3045.xml"/><Relationship Id="rId22" Type="http://schemas.openxmlformats.org/officeDocument/2006/relationships/customXml" Target="../ink/ink2927.xml"/><Relationship Id="rId64" Type="http://schemas.openxmlformats.org/officeDocument/2006/relationships/customXml" Target="../ink/ink2948.xml"/><Relationship Id="rId118" Type="http://schemas.openxmlformats.org/officeDocument/2006/relationships/customXml" Target="../ink/ink2975.xml"/><Relationship Id="rId325" Type="http://schemas.openxmlformats.org/officeDocument/2006/relationships/image" Target="../media/image2976.png"/><Relationship Id="rId171" Type="http://schemas.openxmlformats.org/officeDocument/2006/relationships/image" Target="../media/image2899.png"/><Relationship Id="rId227" Type="http://schemas.openxmlformats.org/officeDocument/2006/relationships/image" Target="../media/image2927.png"/><Relationship Id="rId269" Type="http://schemas.openxmlformats.org/officeDocument/2006/relationships/image" Target="../media/image2948.png"/><Relationship Id="rId33" Type="http://schemas.openxmlformats.org/officeDocument/2006/relationships/image" Target="../media/image2830.png"/><Relationship Id="rId129" Type="http://schemas.openxmlformats.org/officeDocument/2006/relationships/image" Target="../media/image2878.png"/><Relationship Id="rId280" Type="http://schemas.openxmlformats.org/officeDocument/2006/relationships/customXml" Target="../ink/ink3056.xml"/><Relationship Id="rId75" Type="http://schemas.openxmlformats.org/officeDocument/2006/relationships/image" Target="../media/image2851.png"/><Relationship Id="rId140" Type="http://schemas.openxmlformats.org/officeDocument/2006/relationships/customXml" Target="../ink/ink2986.xml"/><Relationship Id="rId182" Type="http://schemas.openxmlformats.org/officeDocument/2006/relationships/customXml" Target="../ink/ink3007.xml"/><Relationship Id="rId6" Type="http://schemas.openxmlformats.org/officeDocument/2006/relationships/customXml" Target="../ink/ink2919.xml"/><Relationship Id="rId238" Type="http://schemas.openxmlformats.org/officeDocument/2006/relationships/customXml" Target="../ink/ink3035.xml"/><Relationship Id="rId291" Type="http://schemas.openxmlformats.org/officeDocument/2006/relationships/image" Target="../media/image2959.png"/><Relationship Id="rId305" Type="http://schemas.openxmlformats.org/officeDocument/2006/relationships/image" Target="../media/image2966.png"/><Relationship Id="rId44" Type="http://schemas.openxmlformats.org/officeDocument/2006/relationships/customXml" Target="../ink/ink2938.xml"/><Relationship Id="rId86" Type="http://schemas.openxmlformats.org/officeDocument/2006/relationships/customXml" Target="../ink/ink2959.xml"/><Relationship Id="rId151" Type="http://schemas.openxmlformats.org/officeDocument/2006/relationships/image" Target="../media/image2889.png"/><Relationship Id="rId193" Type="http://schemas.openxmlformats.org/officeDocument/2006/relationships/image" Target="../media/image2910.png"/><Relationship Id="rId207" Type="http://schemas.openxmlformats.org/officeDocument/2006/relationships/image" Target="../media/image2917.png"/><Relationship Id="rId249" Type="http://schemas.openxmlformats.org/officeDocument/2006/relationships/image" Target="../media/image2938.png"/><Relationship Id="rId13" Type="http://schemas.openxmlformats.org/officeDocument/2006/relationships/image" Target="../media/image2820.png"/><Relationship Id="rId109" Type="http://schemas.openxmlformats.org/officeDocument/2006/relationships/image" Target="../media/image2868.png"/><Relationship Id="rId260" Type="http://schemas.openxmlformats.org/officeDocument/2006/relationships/customXml" Target="../ink/ink3046.xml"/><Relationship Id="rId316" Type="http://schemas.openxmlformats.org/officeDocument/2006/relationships/customXml" Target="../ink/ink3074.xml"/><Relationship Id="rId55" Type="http://schemas.openxmlformats.org/officeDocument/2006/relationships/image" Target="../media/image2841.png"/><Relationship Id="rId97" Type="http://schemas.openxmlformats.org/officeDocument/2006/relationships/image" Target="../media/image2862.png"/><Relationship Id="rId120" Type="http://schemas.openxmlformats.org/officeDocument/2006/relationships/customXml" Target="../ink/ink2976.xml"/><Relationship Id="rId162" Type="http://schemas.openxmlformats.org/officeDocument/2006/relationships/customXml" Target="../ink/ink2997.xml"/><Relationship Id="rId218" Type="http://schemas.openxmlformats.org/officeDocument/2006/relationships/customXml" Target="../ink/ink3025.xml"/><Relationship Id="rId271" Type="http://schemas.openxmlformats.org/officeDocument/2006/relationships/image" Target="../media/image2949.png"/></Relationships>
</file>

<file path=ppt/slides/_rels/slide55.xml.rels><?xml version="1.0" encoding="UTF-8" standalone="yes"?>
<Relationships xmlns="http://schemas.openxmlformats.org/package/2006/relationships"><Relationship Id="rId117" Type="http://schemas.openxmlformats.org/officeDocument/2006/relationships/image" Target="../media/image2944.png"/><Relationship Id="rId671" Type="http://schemas.openxmlformats.org/officeDocument/2006/relationships/image" Target="../media/image3232.png"/><Relationship Id="rId769" Type="http://schemas.openxmlformats.org/officeDocument/2006/relationships/customXml" Target="../ink/ink3471.xml"/><Relationship Id="rId21" Type="http://schemas.openxmlformats.org/officeDocument/2006/relationships/image" Target="../media/image2896.png"/><Relationship Id="rId324" Type="http://schemas.openxmlformats.org/officeDocument/2006/relationships/customXml" Target="../ink/ink3246.xml"/><Relationship Id="rId531" Type="http://schemas.openxmlformats.org/officeDocument/2006/relationships/image" Target="../media/image3164.png"/><Relationship Id="rId629" Type="http://schemas.openxmlformats.org/officeDocument/2006/relationships/customXml" Target="../ink/ink3400.xml"/><Relationship Id="rId170" Type="http://schemas.openxmlformats.org/officeDocument/2006/relationships/customXml" Target="../ink/ink3168.xml"/><Relationship Id="rId836" Type="http://schemas.openxmlformats.org/officeDocument/2006/relationships/image" Target="../media/image3313.png"/><Relationship Id="rId268" Type="http://schemas.openxmlformats.org/officeDocument/2006/relationships/customXml" Target="../ink/ink3218.xml"/><Relationship Id="rId475" Type="http://schemas.openxmlformats.org/officeDocument/2006/relationships/image" Target="../media/image3136.png"/><Relationship Id="rId682" Type="http://schemas.openxmlformats.org/officeDocument/2006/relationships/customXml" Target="../ink/ink3427.xml"/><Relationship Id="rId32" Type="http://schemas.openxmlformats.org/officeDocument/2006/relationships/customXml" Target="../ink/ink3099.xml"/><Relationship Id="rId128" Type="http://schemas.openxmlformats.org/officeDocument/2006/relationships/customXml" Target="../ink/ink3147.xml"/><Relationship Id="rId335" Type="http://schemas.openxmlformats.org/officeDocument/2006/relationships/image" Target="../media/image3066.png"/><Relationship Id="rId542" Type="http://schemas.openxmlformats.org/officeDocument/2006/relationships/customXml" Target="../ink/ink3355.xml"/><Relationship Id="rId181" Type="http://schemas.openxmlformats.org/officeDocument/2006/relationships/image" Target="../media/image2991.png"/><Relationship Id="rId402" Type="http://schemas.openxmlformats.org/officeDocument/2006/relationships/customXml" Target="../ink/ink3285.xml"/><Relationship Id="rId847" Type="http://schemas.openxmlformats.org/officeDocument/2006/relationships/customXml" Target="../ink/ink3511.xml"/><Relationship Id="rId279" Type="http://schemas.openxmlformats.org/officeDocument/2006/relationships/image" Target="../media/image3038.png"/><Relationship Id="rId486" Type="http://schemas.openxmlformats.org/officeDocument/2006/relationships/customXml" Target="../ink/ink3327.xml"/><Relationship Id="rId693" Type="http://schemas.openxmlformats.org/officeDocument/2006/relationships/image" Target="../media/image3243.png"/><Relationship Id="rId707" Type="http://schemas.openxmlformats.org/officeDocument/2006/relationships/image" Target="../media/image3250.png"/><Relationship Id="rId43" Type="http://schemas.openxmlformats.org/officeDocument/2006/relationships/image" Target="../media/image2907.png"/><Relationship Id="rId139" Type="http://schemas.openxmlformats.org/officeDocument/2006/relationships/image" Target="../media/image2955.png"/><Relationship Id="rId346" Type="http://schemas.openxmlformats.org/officeDocument/2006/relationships/customXml" Target="../ink/ink3257.xml"/><Relationship Id="rId553" Type="http://schemas.openxmlformats.org/officeDocument/2006/relationships/customXml" Target="../ink/ink3361.xml"/><Relationship Id="rId760" Type="http://schemas.openxmlformats.org/officeDocument/2006/relationships/image" Target="../media/image3276.png"/><Relationship Id="rId192" Type="http://schemas.openxmlformats.org/officeDocument/2006/relationships/customXml" Target="../ink/ink3179.xml"/><Relationship Id="rId206" Type="http://schemas.openxmlformats.org/officeDocument/2006/relationships/customXml" Target="../ink/ink3186.xml"/><Relationship Id="rId413" Type="http://schemas.openxmlformats.org/officeDocument/2006/relationships/image" Target="../media/image3105.png"/><Relationship Id="rId858" Type="http://schemas.openxmlformats.org/officeDocument/2006/relationships/image" Target="../media/image3323.png"/><Relationship Id="rId497" Type="http://schemas.openxmlformats.org/officeDocument/2006/relationships/image" Target="../media/image3147.png"/><Relationship Id="rId620" Type="http://schemas.openxmlformats.org/officeDocument/2006/relationships/customXml" Target="../ink/ink3395.xml"/><Relationship Id="rId718" Type="http://schemas.openxmlformats.org/officeDocument/2006/relationships/image" Target="../media/image3255.png"/><Relationship Id="rId357" Type="http://schemas.openxmlformats.org/officeDocument/2006/relationships/image" Target="../media/image3077.png"/><Relationship Id="rId54" Type="http://schemas.openxmlformats.org/officeDocument/2006/relationships/customXml" Target="../ink/ink3110.xml"/><Relationship Id="rId217" Type="http://schemas.openxmlformats.org/officeDocument/2006/relationships/image" Target="../media/image3009.png"/><Relationship Id="rId564" Type="http://schemas.openxmlformats.org/officeDocument/2006/relationships/image" Target="../media/image3180.png"/><Relationship Id="rId771" Type="http://schemas.openxmlformats.org/officeDocument/2006/relationships/customXml" Target="../ink/ink3472.xml"/><Relationship Id="rId869" Type="http://schemas.openxmlformats.org/officeDocument/2006/relationships/customXml" Target="../ink/ink3523.xml"/><Relationship Id="rId424" Type="http://schemas.openxmlformats.org/officeDocument/2006/relationships/customXml" Target="../ink/ink3296.xml"/><Relationship Id="rId631" Type="http://schemas.openxmlformats.org/officeDocument/2006/relationships/customXml" Target="../ink/ink3401.xml"/><Relationship Id="rId729" Type="http://schemas.openxmlformats.org/officeDocument/2006/relationships/customXml" Target="../ink/ink3451.xml"/><Relationship Id="rId270" Type="http://schemas.openxmlformats.org/officeDocument/2006/relationships/customXml" Target="../ink/ink3219.xml"/><Relationship Id="rId65" Type="http://schemas.openxmlformats.org/officeDocument/2006/relationships/image" Target="../media/image2918.png"/><Relationship Id="rId130" Type="http://schemas.openxmlformats.org/officeDocument/2006/relationships/customXml" Target="../ink/ink3148.xml"/><Relationship Id="rId368" Type="http://schemas.openxmlformats.org/officeDocument/2006/relationships/customXml" Target="../ink/ink3268.xml"/><Relationship Id="rId575" Type="http://schemas.openxmlformats.org/officeDocument/2006/relationships/customXml" Target="../ink/ink3372.xml"/><Relationship Id="rId782" Type="http://schemas.openxmlformats.org/officeDocument/2006/relationships/customXml" Target="../ink/ink3478.xml"/><Relationship Id="rId228" Type="http://schemas.openxmlformats.org/officeDocument/2006/relationships/customXml" Target="../ink/ink3197.xml"/><Relationship Id="rId435" Type="http://schemas.openxmlformats.org/officeDocument/2006/relationships/image" Target="../media/image3116.png"/><Relationship Id="rId642" Type="http://schemas.openxmlformats.org/officeDocument/2006/relationships/image" Target="../media/image3218.png"/><Relationship Id="rId281" Type="http://schemas.openxmlformats.org/officeDocument/2006/relationships/image" Target="../media/image3039.png"/><Relationship Id="rId502" Type="http://schemas.openxmlformats.org/officeDocument/2006/relationships/customXml" Target="../ink/ink3335.xml"/><Relationship Id="rId76" Type="http://schemas.openxmlformats.org/officeDocument/2006/relationships/customXml" Target="../ink/ink3121.xml"/><Relationship Id="rId141" Type="http://schemas.openxmlformats.org/officeDocument/2006/relationships/image" Target="../media/image2956.png"/><Relationship Id="rId379" Type="http://schemas.openxmlformats.org/officeDocument/2006/relationships/image" Target="../media/image3088.png"/><Relationship Id="rId586" Type="http://schemas.openxmlformats.org/officeDocument/2006/relationships/customXml" Target="../ink/ink3378.xml"/><Relationship Id="rId793" Type="http://schemas.openxmlformats.org/officeDocument/2006/relationships/image" Target="../media/image3292.png"/><Relationship Id="rId807" Type="http://schemas.openxmlformats.org/officeDocument/2006/relationships/customXml" Target="../ink/ink3491.xml"/><Relationship Id="rId7" Type="http://schemas.openxmlformats.org/officeDocument/2006/relationships/image" Target="../media/image2889.png"/><Relationship Id="rId239" Type="http://schemas.openxmlformats.org/officeDocument/2006/relationships/image" Target="../media/image3020.png"/><Relationship Id="rId446" Type="http://schemas.openxmlformats.org/officeDocument/2006/relationships/customXml" Target="../ink/ink3307.xml"/><Relationship Id="rId653" Type="http://schemas.openxmlformats.org/officeDocument/2006/relationships/image" Target="../media/image3223.png"/><Relationship Id="rId292" Type="http://schemas.openxmlformats.org/officeDocument/2006/relationships/customXml" Target="../ink/ink3230.xml"/><Relationship Id="rId306" Type="http://schemas.openxmlformats.org/officeDocument/2006/relationships/customXml" Target="../ink/ink3237.xml"/><Relationship Id="rId860" Type="http://schemas.openxmlformats.org/officeDocument/2006/relationships/image" Target="../media/image3324.png"/><Relationship Id="rId87" Type="http://schemas.openxmlformats.org/officeDocument/2006/relationships/image" Target="../media/image2929.png"/><Relationship Id="rId513" Type="http://schemas.openxmlformats.org/officeDocument/2006/relationships/image" Target="../media/image3155.png"/><Relationship Id="rId597" Type="http://schemas.openxmlformats.org/officeDocument/2006/relationships/image" Target="../media/image3196.png"/><Relationship Id="rId720" Type="http://schemas.openxmlformats.org/officeDocument/2006/relationships/image" Target="../media/image3256.png"/><Relationship Id="rId818" Type="http://schemas.openxmlformats.org/officeDocument/2006/relationships/image" Target="../media/image3304.png"/><Relationship Id="rId152" Type="http://schemas.openxmlformats.org/officeDocument/2006/relationships/customXml" Target="../ink/ink3159.xml"/><Relationship Id="rId457" Type="http://schemas.openxmlformats.org/officeDocument/2006/relationships/image" Target="../media/image3127.png"/><Relationship Id="rId664" Type="http://schemas.openxmlformats.org/officeDocument/2006/relationships/customXml" Target="../ink/ink3418.xml"/><Relationship Id="rId871" Type="http://schemas.openxmlformats.org/officeDocument/2006/relationships/image" Target="../media/image3329.png"/><Relationship Id="rId14" Type="http://schemas.openxmlformats.org/officeDocument/2006/relationships/customXml" Target="../ink/ink3090.xml"/><Relationship Id="rId317" Type="http://schemas.openxmlformats.org/officeDocument/2006/relationships/image" Target="../media/image3057.png"/><Relationship Id="rId524" Type="http://schemas.openxmlformats.org/officeDocument/2006/relationships/customXml" Target="../ink/ink3346.xml"/><Relationship Id="rId731" Type="http://schemas.openxmlformats.org/officeDocument/2006/relationships/customXml" Target="../ink/ink3452.xml"/><Relationship Id="rId98" Type="http://schemas.openxmlformats.org/officeDocument/2006/relationships/customXml" Target="../ink/ink3132.xml"/><Relationship Id="rId163" Type="http://schemas.openxmlformats.org/officeDocument/2006/relationships/image" Target="../media/image2982.png"/><Relationship Id="rId370" Type="http://schemas.openxmlformats.org/officeDocument/2006/relationships/customXml" Target="../ink/ink3269.xml"/><Relationship Id="rId829" Type="http://schemas.openxmlformats.org/officeDocument/2006/relationships/customXml" Target="../ink/ink3502.xml"/><Relationship Id="rId230" Type="http://schemas.openxmlformats.org/officeDocument/2006/relationships/customXml" Target="../ink/ink3198.xml"/><Relationship Id="rId468" Type="http://schemas.openxmlformats.org/officeDocument/2006/relationships/customXml" Target="../ink/ink3318.xml"/><Relationship Id="rId675" Type="http://schemas.openxmlformats.org/officeDocument/2006/relationships/image" Target="../media/image3234.png"/><Relationship Id="rId882" Type="http://schemas.openxmlformats.org/officeDocument/2006/relationships/image" Target="../media/image3334.png"/><Relationship Id="rId25" Type="http://schemas.openxmlformats.org/officeDocument/2006/relationships/image" Target="../media/image2898.png"/><Relationship Id="rId328" Type="http://schemas.openxmlformats.org/officeDocument/2006/relationships/customXml" Target="../ink/ink3248.xml"/><Relationship Id="rId535" Type="http://schemas.openxmlformats.org/officeDocument/2006/relationships/image" Target="../media/image3166.png"/><Relationship Id="rId742" Type="http://schemas.openxmlformats.org/officeDocument/2006/relationships/image" Target="../media/image3267.png"/><Relationship Id="rId174" Type="http://schemas.openxmlformats.org/officeDocument/2006/relationships/customXml" Target="../ink/ink3170.xml"/><Relationship Id="rId381" Type="http://schemas.openxmlformats.org/officeDocument/2006/relationships/image" Target="../media/image3089.png"/><Relationship Id="rId602" Type="http://schemas.openxmlformats.org/officeDocument/2006/relationships/customXml" Target="../ink/ink3386.xml"/><Relationship Id="rId241" Type="http://schemas.openxmlformats.org/officeDocument/2006/relationships/image" Target="../media/image2481.png"/><Relationship Id="rId479" Type="http://schemas.openxmlformats.org/officeDocument/2006/relationships/image" Target="../media/image3138.png"/><Relationship Id="rId686" Type="http://schemas.openxmlformats.org/officeDocument/2006/relationships/customXml" Target="../ink/ink3429.xml"/><Relationship Id="rId36" Type="http://schemas.openxmlformats.org/officeDocument/2006/relationships/customXml" Target="../ink/ink3101.xml"/><Relationship Id="rId339" Type="http://schemas.openxmlformats.org/officeDocument/2006/relationships/image" Target="../media/image3068.png"/><Relationship Id="rId546" Type="http://schemas.openxmlformats.org/officeDocument/2006/relationships/image" Target="../media/image3171.png"/><Relationship Id="rId753" Type="http://schemas.openxmlformats.org/officeDocument/2006/relationships/customXml" Target="../ink/ink3463.xml"/><Relationship Id="rId101" Type="http://schemas.openxmlformats.org/officeDocument/2006/relationships/image" Target="../media/image2936.png"/><Relationship Id="rId185" Type="http://schemas.openxmlformats.org/officeDocument/2006/relationships/image" Target="../media/image2993.png"/><Relationship Id="rId406" Type="http://schemas.openxmlformats.org/officeDocument/2006/relationships/customXml" Target="../ink/ink3287.xml"/><Relationship Id="rId392" Type="http://schemas.openxmlformats.org/officeDocument/2006/relationships/customXml" Target="../ink/ink3280.xml"/><Relationship Id="rId613" Type="http://schemas.openxmlformats.org/officeDocument/2006/relationships/image" Target="../media/image3204.png"/><Relationship Id="rId697" Type="http://schemas.openxmlformats.org/officeDocument/2006/relationships/image" Target="../media/image3245.png"/><Relationship Id="rId820" Type="http://schemas.openxmlformats.org/officeDocument/2006/relationships/image" Target="../media/image3305.png"/><Relationship Id="rId252" Type="http://schemas.openxmlformats.org/officeDocument/2006/relationships/customXml" Target="../ink/ink3210.xml"/><Relationship Id="rId47" Type="http://schemas.openxmlformats.org/officeDocument/2006/relationships/image" Target="../media/image2909.png"/><Relationship Id="rId112" Type="http://schemas.openxmlformats.org/officeDocument/2006/relationships/customXml" Target="../ink/ink3139.xml"/><Relationship Id="rId557" Type="http://schemas.openxmlformats.org/officeDocument/2006/relationships/customXml" Target="../ink/ink3363.xml"/><Relationship Id="rId764" Type="http://schemas.openxmlformats.org/officeDocument/2006/relationships/image" Target="../media/image3278.png"/><Relationship Id="rId196" Type="http://schemas.openxmlformats.org/officeDocument/2006/relationships/customXml" Target="../ink/ink3181.xml"/><Relationship Id="rId417" Type="http://schemas.openxmlformats.org/officeDocument/2006/relationships/image" Target="../media/image3107.png"/><Relationship Id="rId624" Type="http://schemas.openxmlformats.org/officeDocument/2006/relationships/customXml" Target="../ink/ink3397.xml"/><Relationship Id="rId831" Type="http://schemas.openxmlformats.org/officeDocument/2006/relationships/customXml" Target="../ink/ink3503.xml"/><Relationship Id="rId263" Type="http://schemas.openxmlformats.org/officeDocument/2006/relationships/image" Target="../media/image3030.png"/><Relationship Id="rId470" Type="http://schemas.openxmlformats.org/officeDocument/2006/relationships/customXml" Target="../ink/ink3319.xml"/><Relationship Id="rId58" Type="http://schemas.openxmlformats.org/officeDocument/2006/relationships/customXml" Target="../ink/ink3112.xml"/><Relationship Id="rId123" Type="http://schemas.openxmlformats.org/officeDocument/2006/relationships/image" Target="../media/image2947.png"/><Relationship Id="rId330" Type="http://schemas.openxmlformats.org/officeDocument/2006/relationships/customXml" Target="../ink/ink3249.xml"/><Relationship Id="rId568" Type="http://schemas.openxmlformats.org/officeDocument/2006/relationships/image" Target="../media/image3182.png"/><Relationship Id="rId775" Type="http://schemas.openxmlformats.org/officeDocument/2006/relationships/image" Target="../media/image3283.png"/><Relationship Id="rId428" Type="http://schemas.openxmlformats.org/officeDocument/2006/relationships/customXml" Target="../ink/ink3298.xml"/><Relationship Id="rId635" Type="http://schemas.openxmlformats.org/officeDocument/2006/relationships/customXml" Target="../ink/ink3403.xml"/><Relationship Id="rId842" Type="http://schemas.openxmlformats.org/officeDocument/2006/relationships/image" Target="../media/image3316.png"/><Relationship Id="rId274" Type="http://schemas.openxmlformats.org/officeDocument/2006/relationships/customXml" Target="../ink/ink3221.xml"/><Relationship Id="rId481" Type="http://schemas.openxmlformats.org/officeDocument/2006/relationships/image" Target="../media/image3139.png"/><Relationship Id="rId702" Type="http://schemas.openxmlformats.org/officeDocument/2006/relationships/customXml" Target="../ink/ink3437.xml"/><Relationship Id="rId69" Type="http://schemas.openxmlformats.org/officeDocument/2006/relationships/image" Target="../media/image2920.png"/><Relationship Id="rId134" Type="http://schemas.openxmlformats.org/officeDocument/2006/relationships/customXml" Target="../ink/ink3150.xml"/><Relationship Id="rId579" Type="http://schemas.openxmlformats.org/officeDocument/2006/relationships/customXml" Target="../ink/ink3374.xml"/><Relationship Id="rId786" Type="http://schemas.openxmlformats.org/officeDocument/2006/relationships/customXml" Target="../ink/ink3480.xml"/><Relationship Id="rId341" Type="http://schemas.openxmlformats.org/officeDocument/2006/relationships/image" Target="../media/image3069.png"/><Relationship Id="rId439" Type="http://schemas.openxmlformats.org/officeDocument/2006/relationships/image" Target="../media/image3118.png"/><Relationship Id="rId646" Type="http://schemas.openxmlformats.org/officeDocument/2006/relationships/image" Target="../media/image3220.png"/><Relationship Id="rId201" Type="http://schemas.openxmlformats.org/officeDocument/2006/relationships/image" Target="../media/image3001.png"/><Relationship Id="rId285" Type="http://schemas.openxmlformats.org/officeDocument/2006/relationships/image" Target="../media/image3041.png"/><Relationship Id="rId506" Type="http://schemas.openxmlformats.org/officeDocument/2006/relationships/customXml" Target="../ink/ink3337.xml"/><Relationship Id="rId853" Type="http://schemas.openxmlformats.org/officeDocument/2006/relationships/customXml" Target="../ink/ink3515.xml"/><Relationship Id="rId492" Type="http://schemas.openxmlformats.org/officeDocument/2006/relationships/customXml" Target="../ink/ink3330.xml"/><Relationship Id="rId713" Type="http://schemas.openxmlformats.org/officeDocument/2006/relationships/customXml" Target="../ink/ink3443.xml"/><Relationship Id="rId797" Type="http://schemas.openxmlformats.org/officeDocument/2006/relationships/image" Target="../media/image3294.png"/><Relationship Id="rId145" Type="http://schemas.openxmlformats.org/officeDocument/2006/relationships/image" Target="../media/image2958.png"/><Relationship Id="rId352" Type="http://schemas.openxmlformats.org/officeDocument/2006/relationships/customXml" Target="../ink/ink3260.xml"/><Relationship Id="rId212" Type="http://schemas.openxmlformats.org/officeDocument/2006/relationships/customXml" Target="../ink/ink3189.xml"/><Relationship Id="rId657" Type="http://schemas.openxmlformats.org/officeDocument/2006/relationships/image" Target="../media/image3225.png"/><Relationship Id="rId864" Type="http://schemas.openxmlformats.org/officeDocument/2006/relationships/image" Target="../media/image3326.png"/><Relationship Id="rId296" Type="http://schemas.openxmlformats.org/officeDocument/2006/relationships/customXml" Target="../ink/ink3232.xml"/><Relationship Id="rId517" Type="http://schemas.openxmlformats.org/officeDocument/2006/relationships/image" Target="../media/image3157.png"/><Relationship Id="rId724" Type="http://schemas.openxmlformats.org/officeDocument/2006/relationships/image" Target="../media/image3258.png"/><Relationship Id="rId60" Type="http://schemas.openxmlformats.org/officeDocument/2006/relationships/customXml" Target="../ink/ink3113.xml"/><Relationship Id="rId156" Type="http://schemas.openxmlformats.org/officeDocument/2006/relationships/customXml" Target="../ink/ink3161.xml"/><Relationship Id="rId363" Type="http://schemas.openxmlformats.org/officeDocument/2006/relationships/image" Target="../media/image3080.png"/><Relationship Id="rId570" Type="http://schemas.openxmlformats.org/officeDocument/2006/relationships/image" Target="../media/image3183.png"/><Relationship Id="rId223" Type="http://schemas.openxmlformats.org/officeDocument/2006/relationships/image" Target="../media/image3012.png"/><Relationship Id="rId430" Type="http://schemas.openxmlformats.org/officeDocument/2006/relationships/customXml" Target="../ink/ink3299.xml"/><Relationship Id="rId668" Type="http://schemas.openxmlformats.org/officeDocument/2006/relationships/customXml" Target="../ink/ink3420.xml"/><Relationship Id="rId875" Type="http://schemas.openxmlformats.org/officeDocument/2006/relationships/image" Target="../media/image3331.png"/><Relationship Id="rId18" Type="http://schemas.openxmlformats.org/officeDocument/2006/relationships/customXml" Target="../ink/ink3092.xml"/><Relationship Id="rId528" Type="http://schemas.openxmlformats.org/officeDocument/2006/relationships/customXml" Target="../ink/ink3348.xml"/><Relationship Id="rId735" Type="http://schemas.openxmlformats.org/officeDocument/2006/relationships/customXml" Target="../ink/ink3454.xml"/><Relationship Id="rId167" Type="http://schemas.openxmlformats.org/officeDocument/2006/relationships/image" Target="../media/image2984.png"/><Relationship Id="rId374" Type="http://schemas.openxmlformats.org/officeDocument/2006/relationships/customXml" Target="../ink/ink3271.xml"/><Relationship Id="rId581" Type="http://schemas.openxmlformats.org/officeDocument/2006/relationships/customXml" Target="../ink/ink3375.xml"/><Relationship Id="rId71" Type="http://schemas.openxmlformats.org/officeDocument/2006/relationships/image" Target="../media/image2921.png"/><Relationship Id="rId234" Type="http://schemas.openxmlformats.org/officeDocument/2006/relationships/customXml" Target="../ink/ink3200.xml"/><Relationship Id="rId679" Type="http://schemas.openxmlformats.org/officeDocument/2006/relationships/image" Target="../media/image3236.png"/><Relationship Id="rId802" Type="http://schemas.openxmlformats.org/officeDocument/2006/relationships/image" Target="../media/image3296.png"/><Relationship Id="rId886" Type="http://schemas.openxmlformats.org/officeDocument/2006/relationships/image" Target="../media/image3336.png"/><Relationship Id="rId2" Type="http://schemas.openxmlformats.org/officeDocument/2006/relationships/customXml" Target="../ink/ink3084.xml"/><Relationship Id="rId29" Type="http://schemas.openxmlformats.org/officeDocument/2006/relationships/image" Target="../media/image2900.png"/><Relationship Id="rId441" Type="http://schemas.openxmlformats.org/officeDocument/2006/relationships/image" Target="../media/image3119.png"/><Relationship Id="rId539" Type="http://schemas.openxmlformats.org/officeDocument/2006/relationships/image" Target="../media/image3168.png"/><Relationship Id="rId746" Type="http://schemas.openxmlformats.org/officeDocument/2006/relationships/image" Target="../media/image3269.png"/><Relationship Id="rId178" Type="http://schemas.openxmlformats.org/officeDocument/2006/relationships/customXml" Target="../ink/ink3172.xml"/><Relationship Id="rId301" Type="http://schemas.openxmlformats.org/officeDocument/2006/relationships/image" Target="../media/image3049.png"/><Relationship Id="rId82" Type="http://schemas.openxmlformats.org/officeDocument/2006/relationships/customXml" Target="../ink/ink3124.xml"/><Relationship Id="rId385" Type="http://schemas.openxmlformats.org/officeDocument/2006/relationships/image" Target="../media/image3091.png"/><Relationship Id="rId592" Type="http://schemas.openxmlformats.org/officeDocument/2006/relationships/customXml" Target="../ink/ink3381.xml"/><Relationship Id="rId606" Type="http://schemas.openxmlformats.org/officeDocument/2006/relationships/customXml" Target="../ink/ink3388.xml"/><Relationship Id="rId813" Type="http://schemas.openxmlformats.org/officeDocument/2006/relationships/customXml" Target="../ink/ink3494.xml"/><Relationship Id="rId245" Type="http://schemas.openxmlformats.org/officeDocument/2006/relationships/image" Target="../media/image3021.png"/><Relationship Id="rId452" Type="http://schemas.openxmlformats.org/officeDocument/2006/relationships/customXml" Target="../ink/ink3310.xml"/><Relationship Id="rId105" Type="http://schemas.openxmlformats.org/officeDocument/2006/relationships/image" Target="../media/image2938.png"/><Relationship Id="rId312" Type="http://schemas.openxmlformats.org/officeDocument/2006/relationships/customXml" Target="../ink/ink3240.xml"/><Relationship Id="rId757" Type="http://schemas.openxmlformats.org/officeDocument/2006/relationships/customXml" Target="../ink/ink3465.xml"/><Relationship Id="rId93" Type="http://schemas.openxmlformats.org/officeDocument/2006/relationships/image" Target="../media/image2932.png"/><Relationship Id="rId189" Type="http://schemas.openxmlformats.org/officeDocument/2006/relationships/image" Target="../media/image2995.png"/><Relationship Id="rId396" Type="http://schemas.openxmlformats.org/officeDocument/2006/relationships/customXml" Target="../ink/ink3282.xml"/><Relationship Id="rId617" Type="http://schemas.openxmlformats.org/officeDocument/2006/relationships/image" Target="../media/image3206.png"/><Relationship Id="rId824" Type="http://schemas.openxmlformats.org/officeDocument/2006/relationships/image" Target="../media/image3307.png"/><Relationship Id="rId256" Type="http://schemas.openxmlformats.org/officeDocument/2006/relationships/customXml" Target="../ink/ink3212.xml"/><Relationship Id="rId463" Type="http://schemas.openxmlformats.org/officeDocument/2006/relationships/image" Target="../media/image3130.png"/><Relationship Id="rId670" Type="http://schemas.openxmlformats.org/officeDocument/2006/relationships/customXml" Target="../ink/ink3421.xml"/><Relationship Id="rId116" Type="http://schemas.openxmlformats.org/officeDocument/2006/relationships/customXml" Target="../ink/ink3141.xml"/><Relationship Id="rId323" Type="http://schemas.openxmlformats.org/officeDocument/2006/relationships/image" Target="../media/image3060.png"/><Relationship Id="rId530" Type="http://schemas.openxmlformats.org/officeDocument/2006/relationships/customXml" Target="../ink/ink3349.xml"/><Relationship Id="rId768" Type="http://schemas.openxmlformats.org/officeDocument/2006/relationships/image" Target="../media/image3280.png"/><Relationship Id="rId20" Type="http://schemas.openxmlformats.org/officeDocument/2006/relationships/customXml" Target="../ink/ink3093.xml"/><Relationship Id="rId628" Type="http://schemas.openxmlformats.org/officeDocument/2006/relationships/image" Target="../media/image3211.png"/><Relationship Id="rId835" Type="http://schemas.openxmlformats.org/officeDocument/2006/relationships/customXml" Target="../ink/ink3505.xml"/><Relationship Id="rId267" Type="http://schemas.openxmlformats.org/officeDocument/2006/relationships/image" Target="../media/image3032.png"/><Relationship Id="rId474" Type="http://schemas.openxmlformats.org/officeDocument/2006/relationships/customXml" Target="../ink/ink3321.xml"/><Relationship Id="rId127" Type="http://schemas.openxmlformats.org/officeDocument/2006/relationships/image" Target="../media/image2949.png"/><Relationship Id="rId681" Type="http://schemas.openxmlformats.org/officeDocument/2006/relationships/image" Target="../media/image3237.png"/><Relationship Id="rId779" Type="http://schemas.openxmlformats.org/officeDocument/2006/relationships/image" Target="../media/image3285.png"/><Relationship Id="rId31" Type="http://schemas.openxmlformats.org/officeDocument/2006/relationships/image" Target="../media/image2901.png"/><Relationship Id="rId334" Type="http://schemas.openxmlformats.org/officeDocument/2006/relationships/customXml" Target="../ink/ink3251.xml"/><Relationship Id="rId541" Type="http://schemas.openxmlformats.org/officeDocument/2006/relationships/image" Target="../media/image3169.png"/><Relationship Id="rId639" Type="http://schemas.openxmlformats.org/officeDocument/2006/relationships/customXml" Target="../ink/ink3405.xml"/><Relationship Id="rId180" Type="http://schemas.openxmlformats.org/officeDocument/2006/relationships/customXml" Target="../ink/ink3173.xml"/><Relationship Id="rId278" Type="http://schemas.openxmlformats.org/officeDocument/2006/relationships/customXml" Target="../ink/ink3223.xml"/><Relationship Id="rId401" Type="http://schemas.openxmlformats.org/officeDocument/2006/relationships/image" Target="../media/image3099.png"/><Relationship Id="rId846" Type="http://schemas.openxmlformats.org/officeDocument/2006/relationships/image" Target="../media/image3318.png"/><Relationship Id="rId485" Type="http://schemas.openxmlformats.org/officeDocument/2006/relationships/image" Target="../media/image3141.png"/><Relationship Id="rId692" Type="http://schemas.openxmlformats.org/officeDocument/2006/relationships/customXml" Target="../ink/ink3432.xml"/><Relationship Id="rId706" Type="http://schemas.openxmlformats.org/officeDocument/2006/relationships/customXml" Target="../ink/ink3439.xml"/><Relationship Id="rId42" Type="http://schemas.openxmlformats.org/officeDocument/2006/relationships/customXml" Target="../ink/ink3104.xml"/><Relationship Id="rId138" Type="http://schemas.openxmlformats.org/officeDocument/2006/relationships/customXml" Target="../ink/ink3152.xml"/><Relationship Id="rId345" Type="http://schemas.openxmlformats.org/officeDocument/2006/relationships/image" Target="../media/image3071.png"/><Relationship Id="rId552" Type="http://schemas.openxmlformats.org/officeDocument/2006/relationships/image" Target="../media/image3174.png"/><Relationship Id="rId191" Type="http://schemas.openxmlformats.org/officeDocument/2006/relationships/image" Target="../media/image2996.png"/><Relationship Id="rId205" Type="http://schemas.openxmlformats.org/officeDocument/2006/relationships/image" Target="../media/image3003.png"/><Relationship Id="rId412" Type="http://schemas.openxmlformats.org/officeDocument/2006/relationships/customXml" Target="../ink/ink3290.xml"/><Relationship Id="rId857" Type="http://schemas.openxmlformats.org/officeDocument/2006/relationships/customXml" Target="../ink/ink3517.xml"/><Relationship Id="rId289" Type="http://schemas.openxmlformats.org/officeDocument/2006/relationships/image" Target="../media/image3043.png"/><Relationship Id="rId496" Type="http://schemas.openxmlformats.org/officeDocument/2006/relationships/customXml" Target="../ink/ink3332.xml"/><Relationship Id="rId717" Type="http://schemas.openxmlformats.org/officeDocument/2006/relationships/customXml" Target="../ink/ink3445.xml"/><Relationship Id="rId53" Type="http://schemas.openxmlformats.org/officeDocument/2006/relationships/image" Target="../media/image2912.png"/><Relationship Id="rId149" Type="http://schemas.openxmlformats.org/officeDocument/2006/relationships/image" Target="../media/image2960.png"/><Relationship Id="rId356" Type="http://schemas.openxmlformats.org/officeDocument/2006/relationships/customXml" Target="../ink/ink3262.xml"/><Relationship Id="rId563" Type="http://schemas.openxmlformats.org/officeDocument/2006/relationships/customXml" Target="../ink/ink3366.xml"/><Relationship Id="rId770" Type="http://schemas.openxmlformats.org/officeDocument/2006/relationships/image" Target="../media/image3281.png"/><Relationship Id="rId216" Type="http://schemas.openxmlformats.org/officeDocument/2006/relationships/customXml" Target="../ink/ink3191.xml"/><Relationship Id="rId423" Type="http://schemas.openxmlformats.org/officeDocument/2006/relationships/image" Target="../media/image3110.png"/><Relationship Id="rId868" Type="http://schemas.openxmlformats.org/officeDocument/2006/relationships/image" Target="../media/image3328.png"/><Relationship Id="rId630" Type="http://schemas.openxmlformats.org/officeDocument/2006/relationships/image" Target="../media/image3212.png"/><Relationship Id="rId728" Type="http://schemas.openxmlformats.org/officeDocument/2006/relationships/image" Target="../media/image3260.png"/><Relationship Id="rId64" Type="http://schemas.openxmlformats.org/officeDocument/2006/relationships/customXml" Target="../ink/ink3115.xml"/><Relationship Id="rId367" Type="http://schemas.openxmlformats.org/officeDocument/2006/relationships/image" Target="../media/image3082.png"/><Relationship Id="rId574" Type="http://schemas.openxmlformats.org/officeDocument/2006/relationships/image" Target="../media/image3185.png"/><Relationship Id="rId227" Type="http://schemas.openxmlformats.org/officeDocument/2006/relationships/image" Target="../media/image3014.png"/><Relationship Id="rId781" Type="http://schemas.openxmlformats.org/officeDocument/2006/relationships/image" Target="../media/image3286.png"/><Relationship Id="rId879" Type="http://schemas.openxmlformats.org/officeDocument/2006/relationships/image" Target="../media/image3333.png"/><Relationship Id="rId434" Type="http://schemas.openxmlformats.org/officeDocument/2006/relationships/customXml" Target="../ink/ink3301.xml"/><Relationship Id="rId641" Type="http://schemas.openxmlformats.org/officeDocument/2006/relationships/customXml" Target="../ink/ink3406.xml"/><Relationship Id="rId739" Type="http://schemas.openxmlformats.org/officeDocument/2006/relationships/customXml" Target="../ink/ink3456.xml"/><Relationship Id="rId280" Type="http://schemas.openxmlformats.org/officeDocument/2006/relationships/customXml" Target="../ink/ink3224.xml"/><Relationship Id="rId501" Type="http://schemas.openxmlformats.org/officeDocument/2006/relationships/image" Target="../media/image3149.png"/><Relationship Id="rId75" Type="http://schemas.openxmlformats.org/officeDocument/2006/relationships/image" Target="../media/image2923.png"/><Relationship Id="rId140" Type="http://schemas.openxmlformats.org/officeDocument/2006/relationships/customXml" Target="../ink/ink3153.xml"/><Relationship Id="rId378" Type="http://schemas.openxmlformats.org/officeDocument/2006/relationships/customXml" Target="../ink/ink3273.xml"/><Relationship Id="rId585" Type="http://schemas.openxmlformats.org/officeDocument/2006/relationships/image" Target="../media/image3190.png"/><Relationship Id="rId792" Type="http://schemas.openxmlformats.org/officeDocument/2006/relationships/customXml" Target="../ink/ink3483.xml"/><Relationship Id="rId806" Type="http://schemas.openxmlformats.org/officeDocument/2006/relationships/image" Target="../media/image3298.png"/><Relationship Id="rId6" Type="http://schemas.openxmlformats.org/officeDocument/2006/relationships/customXml" Target="../ink/ink3086.xml"/><Relationship Id="rId238" Type="http://schemas.openxmlformats.org/officeDocument/2006/relationships/customXml" Target="../ink/ink3202.xml"/><Relationship Id="rId445" Type="http://schemas.openxmlformats.org/officeDocument/2006/relationships/image" Target="../media/image3121.png"/><Relationship Id="rId652" Type="http://schemas.openxmlformats.org/officeDocument/2006/relationships/customXml" Target="../ink/ink3412.xml"/><Relationship Id="rId291" Type="http://schemas.openxmlformats.org/officeDocument/2006/relationships/image" Target="../media/image3044.png"/><Relationship Id="rId305" Type="http://schemas.openxmlformats.org/officeDocument/2006/relationships/image" Target="../media/image3051.png"/><Relationship Id="rId512" Type="http://schemas.openxmlformats.org/officeDocument/2006/relationships/customXml" Target="../ink/ink3340.xml"/><Relationship Id="rId86" Type="http://schemas.openxmlformats.org/officeDocument/2006/relationships/customXml" Target="../ink/ink3126.xml"/><Relationship Id="rId151" Type="http://schemas.openxmlformats.org/officeDocument/2006/relationships/image" Target="../media/image2961.png"/><Relationship Id="rId389" Type="http://schemas.openxmlformats.org/officeDocument/2006/relationships/image" Target="../media/image3093.png"/><Relationship Id="rId596" Type="http://schemas.openxmlformats.org/officeDocument/2006/relationships/customXml" Target="../ink/ink3383.xml"/><Relationship Id="rId817" Type="http://schemas.openxmlformats.org/officeDocument/2006/relationships/customXml" Target="../ink/ink3496.xml"/><Relationship Id="rId249" Type="http://schemas.openxmlformats.org/officeDocument/2006/relationships/image" Target="../media/image3023.png"/><Relationship Id="rId456" Type="http://schemas.openxmlformats.org/officeDocument/2006/relationships/customXml" Target="../ink/ink3312.xml"/><Relationship Id="rId663" Type="http://schemas.openxmlformats.org/officeDocument/2006/relationships/image" Target="../media/image3228.png"/><Relationship Id="rId870" Type="http://schemas.openxmlformats.org/officeDocument/2006/relationships/customXml" Target="../ink/ink3524.xml"/><Relationship Id="rId13" Type="http://schemas.openxmlformats.org/officeDocument/2006/relationships/image" Target="../media/image2892.png"/><Relationship Id="rId109" Type="http://schemas.openxmlformats.org/officeDocument/2006/relationships/image" Target="../media/image2940.png"/><Relationship Id="rId316" Type="http://schemas.openxmlformats.org/officeDocument/2006/relationships/customXml" Target="../ink/ink3242.xml"/><Relationship Id="rId523" Type="http://schemas.openxmlformats.org/officeDocument/2006/relationships/image" Target="../media/image3160.png"/><Relationship Id="rId97" Type="http://schemas.openxmlformats.org/officeDocument/2006/relationships/image" Target="../media/image2934.png"/><Relationship Id="rId730" Type="http://schemas.openxmlformats.org/officeDocument/2006/relationships/image" Target="../media/image3261.png"/><Relationship Id="rId828" Type="http://schemas.openxmlformats.org/officeDocument/2006/relationships/image" Target="../media/image3309.png"/><Relationship Id="rId162" Type="http://schemas.openxmlformats.org/officeDocument/2006/relationships/customXml" Target="../ink/ink3164.xml"/><Relationship Id="rId467" Type="http://schemas.openxmlformats.org/officeDocument/2006/relationships/image" Target="../media/image3132.png"/><Relationship Id="rId674" Type="http://schemas.openxmlformats.org/officeDocument/2006/relationships/customXml" Target="../ink/ink3423.xml"/><Relationship Id="rId881" Type="http://schemas.openxmlformats.org/officeDocument/2006/relationships/customXml" Target="../ink/ink3530.xml"/><Relationship Id="rId24" Type="http://schemas.openxmlformats.org/officeDocument/2006/relationships/customXml" Target="../ink/ink3095.xml"/><Relationship Id="rId327" Type="http://schemas.openxmlformats.org/officeDocument/2006/relationships/image" Target="../media/image3062.png"/><Relationship Id="rId534" Type="http://schemas.openxmlformats.org/officeDocument/2006/relationships/customXml" Target="../ink/ink3351.xml"/><Relationship Id="rId741" Type="http://schemas.openxmlformats.org/officeDocument/2006/relationships/customXml" Target="../ink/ink3457.xml"/><Relationship Id="rId839" Type="http://schemas.openxmlformats.org/officeDocument/2006/relationships/customXml" Target="../ink/ink3507.xml"/><Relationship Id="rId173" Type="http://schemas.openxmlformats.org/officeDocument/2006/relationships/image" Target="../media/image2987.png"/><Relationship Id="rId380" Type="http://schemas.openxmlformats.org/officeDocument/2006/relationships/customXml" Target="../ink/ink3274.xml"/><Relationship Id="rId601" Type="http://schemas.openxmlformats.org/officeDocument/2006/relationships/image" Target="../media/image3198.png"/><Relationship Id="rId240" Type="http://schemas.openxmlformats.org/officeDocument/2006/relationships/customXml" Target="../ink/ink3203.xml"/><Relationship Id="rId478" Type="http://schemas.openxmlformats.org/officeDocument/2006/relationships/customXml" Target="../ink/ink3323.xml"/><Relationship Id="rId685" Type="http://schemas.openxmlformats.org/officeDocument/2006/relationships/image" Target="../media/image3239.png"/><Relationship Id="rId35" Type="http://schemas.openxmlformats.org/officeDocument/2006/relationships/image" Target="../media/image2903.png"/><Relationship Id="rId100" Type="http://schemas.openxmlformats.org/officeDocument/2006/relationships/customXml" Target="../ink/ink3133.xml"/><Relationship Id="rId338" Type="http://schemas.openxmlformats.org/officeDocument/2006/relationships/customXml" Target="../ink/ink3253.xml"/><Relationship Id="rId545" Type="http://schemas.openxmlformats.org/officeDocument/2006/relationships/customXml" Target="../ink/ink3357.xml"/><Relationship Id="rId752" Type="http://schemas.openxmlformats.org/officeDocument/2006/relationships/image" Target="../media/image3272.png"/><Relationship Id="rId184" Type="http://schemas.openxmlformats.org/officeDocument/2006/relationships/customXml" Target="../ink/ink3175.xml"/><Relationship Id="rId391" Type="http://schemas.openxmlformats.org/officeDocument/2006/relationships/image" Target="../media/image3094.png"/><Relationship Id="rId405" Type="http://schemas.openxmlformats.org/officeDocument/2006/relationships/image" Target="../media/image3101.png"/><Relationship Id="rId612" Type="http://schemas.openxmlformats.org/officeDocument/2006/relationships/customXml" Target="../ink/ink3391.xml"/><Relationship Id="rId251" Type="http://schemas.openxmlformats.org/officeDocument/2006/relationships/image" Target="../media/image3024.png"/><Relationship Id="rId489" Type="http://schemas.openxmlformats.org/officeDocument/2006/relationships/image" Target="../media/image3143.png"/><Relationship Id="rId696" Type="http://schemas.openxmlformats.org/officeDocument/2006/relationships/customXml" Target="../ink/ink3434.xml"/><Relationship Id="rId46" Type="http://schemas.openxmlformats.org/officeDocument/2006/relationships/customXml" Target="../ink/ink3106.xml"/><Relationship Id="rId349" Type="http://schemas.openxmlformats.org/officeDocument/2006/relationships/image" Target="../media/image3073.png"/><Relationship Id="rId556" Type="http://schemas.openxmlformats.org/officeDocument/2006/relationships/image" Target="../media/image3176.png"/><Relationship Id="rId763" Type="http://schemas.openxmlformats.org/officeDocument/2006/relationships/customXml" Target="../ink/ink3468.xml"/><Relationship Id="rId111" Type="http://schemas.openxmlformats.org/officeDocument/2006/relationships/image" Target="../media/image2941.png"/><Relationship Id="rId195" Type="http://schemas.openxmlformats.org/officeDocument/2006/relationships/image" Target="../media/image2998.png"/><Relationship Id="rId209" Type="http://schemas.openxmlformats.org/officeDocument/2006/relationships/image" Target="../media/image3005.png"/><Relationship Id="rId416" Type="http://schemas.openxmlformats.org/officeDocument/2006/relationships/customXml" Target="../ink/ink3292.xml"/><Relationship Id="rId623" Type="http://schemas.openxmlformats.org/officeDocument/2006/relationships/image" Target="../media/image3209.png"/><Relationship Id="rId830" Type="http://schemas.openxmlformats.org/officeDocument/2006/relationships/image" Target="../media/image3310.png"/><Relationship Id="rId57" Type="http://schemas.openxmlformats.org/officeDocument/2006/relationships/image" Target="../media/image2914.png"/><Relationship Id="rId262" Type="http://schemas.openxmlformats.org/officeDocument/2006/relationships/customXml" Target="../ink/ink3215.xml"/><Relationship Id="rId567" Type="http://schemas.openxmlformats.org/officeDocument/2006/relationships/customXml" Target="../ink/ink3368.xml"/><Relationship Id="rId99" Type="http://schemas.openxmlformats.org/officeDocument/2006/relationships/image" Target="../media/image2935.png"/><Relationship Id="rId122" Type="http://schemas.openxmlformats.org/officeDocument/2006/relationships/customXml" Target="../ink/ink3144.xml"/><Relationship Id="rId164" Type="http://schemas.openxmlformats.org/officeDocument/2006/relationships/customXml" Target="../ink/ink3165.xml"/><Relationship Id="rId371" Type="http://schemas.openxmlformats.org/officeDocument/2006/relationships/image" Target="../media/image3084.png"/><Relationship Id="rId774" Type="http://schemas.openxmlformats.org/officeDocument/2006/relationships/customXml" Target="../ink/ink3474.xml"/><Relationship Id="rId427" Type="http://schemas.openxmlformats.org/officeDocument/2006/relationships/image" Target="../media/image3112.png"/><Relationship Id="rId469" Type="http://schemas.openxmlformats.org/officeDocument/2006/relationships/image" Target="../media/image3133.png"/><Relationship Id="rId634" Type="http://schemas.openxmlformats.org/officeDocument/2006/relationships/image" Target="../media/image3214.png"/><Relationship Id="rId676" Type="http://schemas.openxmlformats.org/officeDocument/2006/relationships/customXml" Target="../ink/ink3424.xml"/><Relationship Id="rId841" Type="http://schemas.openxmlformats.org/officeDocument/2006/relationships/customXml" Target="../ink/ink3508.xml"/><Relationship Id="rId883" Type="http://schemas.openxmlformats.org/officeDocument/2006/relationships/customXml" Target="../ink/ink3531.xml"/><Relationship Id="rId26" Type="http://schemas.openxmlformats.org/officeDocument/2006/relationships/customXml" Target="../ink/ink3096.xml"/><Relationship Id="rId231" Type="http://schemas.openxmlformats.org/officeDocument/2006/relationships/image" Target="../media/image3016.png"/><Relationship Id="rId273" Type="http://schemas.openxmlformats.org/officeDocument/2006/relationships/image" Target="../media/image3035.png"/><Relationship Id="rId329" Type="http://schemas.openxmlformats.org/officeDocument/2006/relationships/image" Target="../media/image3063.png"/><Relationship Id="rId480" Type="http://schemas.openxmlformats.org/officeDocument/2006/relationships/customXml" Target="../ink/ink3324.xml"/><Relationship Id="rId536" Type="http://schemas.openxmlformats.org/officeDocument/2006/relationships/customXml" Target="../ink/ink3352.xml"/><Relationship Id="rId701" Type="http://schemas.openxmlformats.org/officeDocument/2006/relationships/image" Target="../media/image3247.png"/><Relationship Id="rId68" Type="http://schemas.openxmlformats.org/officeDocument/2006/relationships/customXml" Target="../ink/ink3117.xml"/><Relationship Id="rId133" Type="http://schemas.openxmlformats.org/officeDocument/2006/relationships/image" Target="../media/image2952.png"/><Relationship Id="rId175" Type="http://schemas.openxmlformats.org/officeDocument/2006/relationships/image" Target="../media/image2988.png"/><Relationship Id="rId340" Type="http://schemas.openxmlformats.org/officeDocument/2006/relationships/customXml" Target="../ink/ink3254.xml"/><Relationship Id="rId578" Type="http://schemas.openxmlformats.org/officeDocument/2006/relationships/image" Target="../media/image3187.png"/><Relationship Id="rId743" Type="http://schemas.openxmlformats.org/officeDocument/2006/relationships/customXml" Target="../ink/ink3458.xml"/><Relationship Id="rId785" Type="http://schemas.openxmlformats.org/officeDocument/2006/relationships/image" Target="../media/image3288.png"/><Relationship Id="rId200" Type="http://schemas.openxmlformats.org/officeDocument/2006/relationships/customXml" Target="../ink/ink3183.xml"/><Relationship Id="rId382" Type="http://schemas.openxmlformats.org/officeDocument/2006/relationships/customXml" Target="../ink/ink3275.xml"/><Relationship Id="rId438" Type="http://schemas.openxmlformats.org/officeDocument/2006/relationships/customXml" Target="../ink/ink3303.xml"/><Relationship Id="rId603" Type="http://schemas.openxmlformats.org/officeDocument/2006/relationships/image" Target="../media/image3199.png"/><Relationship Id="rId645" Type="http://schemas.openxmlformats.org/officeDocument/2006/relationships/customXml" Target="../ink/ink3408.xml"/><Relationship Id="rId687" Type="http://schemas.openxmlformats.org/officeDocument/2006/relationships/image" Target="../media/image3240.png"/><Relationship Id="rId810" Type="http://schemas.openxmlformats.org/officeDocument/2006/relationships/image" Target="../media/image3300.png"/><Relationship Id="rId852" Type="http://schemas.openxmlformats.org/officeDocument/2006/relationships/customXml" Target="../ink/ink3514.xml"/><Relationship Id="rId242" Type="http://schemas.openxmlformats.org/officeDocument/2006/relationships/customXml" Target="../ink/ink3204.xml"/><Relationship Id="rId284" Type="http://schemas.openxmlformats.org/officeDocument/2006/relationships/customXml" Target="../ink/ink3226.xml"/><Relationship Id="rId491" Type="http://schemas.openxmlformats.org/officeDocument/2006/relationships/image" Target="../media/image3144.png"/><Relationship Id="rId505" Type="http://schemas.openxmlformats.org/officeDocument/2006/relationships/image" Target="../media/image3151.png"/><Relationship Id="rId712" Type="http://schemas.openxmlformats.org/officeDocument/2006/relationships/image" Target="../media/image3252.png"/><Relationship Id="rId37" Type="http://schemas.openxmlformats.org/officeDocument/2006/relationships/image" Target="../media/image2904.png"/><Relationship Id="rId79" Type="http://schemas.openxmlformats.org/officeDocument/2006/relationships/image" Target="../media/image2925.png"/><Relationship Id="rId102" Type="http://schemas.openxmlformats.org/officeDocument/2006/relationships/customXml" Target="../ink/ink3134.xml"/><Relationship Id="rId144" Type="http://schemas.openxmlformats.org/officeDocument/2006/relationships/customXml" Target="../ink/ink3155.xml"/><Relationship Id="rId547" Type="http://schemas.openxmlformats.org/officeDocument/2006/relationships/customXml" Target="../ink/ink3358.xml"/><Relationship Id="rId589" Type="http://schemas.openxmlformats.org/officeDocument/2006/relationships/image" Target="../media/image3192.png"/><Relationship Id="rId754" Type="http://schemas.openxmlformats.org/officeDocument/2006/relationships/image" Target="../media/image3273.png"/><Relationship Id="rId796" Type="http://schemas.openxmlformats.org/officeDocument/2006/relationships/customXml" Target="../ink/ink3485.xml"/><Relationship Id="rId90" Type="http://schemas.openxmlformats.org/officeDocument/2006/relationships/customXml" Target="../ink/ink3128.xml"/><Relationship Id="rId186" Type="http://schemas.openxmlformats.org/officeDocument/2006/relationships/customXml" Target="../ink/ink3176.xml"/><Relationship Id="rId351" Type="http://schemas.openxmlformats.org/officeDocument/2006/relationships/image" Target="../media/image3074.png"/><Relationship Id="rId393" Type="http://schemas.openxmlformats.org/officeDocument/2006/relationships/image" Target="../media/image3095.png"/><Relationship Id="rId407" Type="http://schemas.openxmlformats.org/officeDocument/2006/relationships/image" Target="../media/image3102.png"/><Relationship Id="rId449" Type="http://schemas.openxmlformats.org/officeDocument/2006/relationships/image" Target="../media/image3123.png"/><Relationship Id="rId614" Type="http://schemas.openxmlformats.org/officeDocument/2006/relationships/customXml" Target="../ink/ink3392.xml"/><Relationship Id="rId656" Type="http://schemas.openxmlformats.org/officeDocument/2006/relationships/customXml" Target="../ink/ink3414.xml"/><Relationship Id="rId821" Type="http://schemas.openxmlformats.org/officeDocument/2006/relationships/customXml" Target="../ink/ink3498.xml"/><Relationship Id="rId863" Type="http://schemas.openxmlformats.org/officeDocument/2006/relationships/customXml" Target="../ink/ink3520.xml"/><Relationship Id="rId211" Type="http://schemas.openxmlformats.org/officeDocument/2006/relationships/image" Target="../media/image3006.png"/><Relationship Id="rId253" Type="http://schemas.openxmlformats.org/officeDocument/2006/relationships/image" Target="../media/image3025.png"/><Relationship Id="rId295" Type="http://schemas.openxmlformats.org/officeDocument/2006/relationships/image" Target="../media/image3046.png"/><Relationship Id="rId309" Type="http://schemas.openxmlformats.org/officeDocument/2006/relationships/image" Target="../media/image3053.png"/><Relationship Id="rId460" Type="http://schemas.openxmlformats.org/officeDocument/2006/relationships/customXml" Target="../ink/ink3314.xml"/><Relationship Id="rId516" Type="http://schemas.openxmlformats.org/officeDocument/2006/relationships/customXml" Target="../ink/ink3342.xml"/><Relationship Id="rId698" Type="http://schemas.openxmlformats.org/officeDocument/2006/relationships/customXml" Target="../ink/ink3435.xml"/><Relationship Id="rId48" Type="http://schemas.openxmlformats.org/officeDocument/2006/relationships/customXml" Target="../ink/ink3107.xml"/><Relationship Id="rId113" Type="http://schemas.openxmlformats.org/officeDocument/2006/relationships/image" Target="../media/image2942.png"/><Relationship Id="rId320" Type="http://schemas.openxmlformats.org/officeDocument/2006/relationships/customXml" Target="../ink/ink3244.xml"/><Relationship Id="rId558" Type="http://schemas.openxmlformats.org/officeDocument/2006/relationships/image" Target="../media/image3177.png"/><Relationship Id="rId723" Type="http://schemas.openxmlformats.org/officeDocument/2006/relationships/customXml" Target="../ink/ink3448.xml"/><Relationship Id="rId765" Type="http://schemas.openxmlformats.org/officeDocument/2006/relationships/customXml" Target="../ink/ink3469.xml"/><Relationship Id="rId155" Type="http://schemas.openxmlformats.org/officeDocument/2006/relationships/image" Target="../media/image2963.png"/><Relationship Id="rId197" Type="http://schemas.openxmlformats.org/officeDocument/2006/relationships/image" Target="../media/image2999.png"/><Relationship Id="rId362" Type="http://schemas.openxmlformats.org/officeDocument/2006/relationships/customXml" Target="../ink/ink3265.xml"/><Relationship Id="rId418" Type="http://schemas.openxmlformats.org/officeDocument/2006/relationships/customXml" Target="../ink/ink3293.xml"/><Relationship Id="rId625" Type="http://schemas.openxmlformats.org/officeDocument/2006/relationships/customXml" Target="../ink/ink3398.xml"/><Relationship Id="rId832" Type="http://schemas.openxmlformats.org/officeDocument/2006/relationships/image" Target="../media/image3311.png"/><Relationship Id="rId222" Type="http://schemas.openxmlformats.org/officeDocument/2006/relationships/customXml" Target="../ink/ink3194.xml"/><Relationship Id="rId264" Type="http://schemas.openxmlformats.org/officeDocument/2006/relationships/customXml" Target="../ink/ink3216.xml"/><Relationship Id="rId471" Type="http://schemas.openxmlformats.org/officeDocument/2006/relationships/image" Target="../media/image3134.png"/><Relationship Id="rId667" Type="http://schemas.openxmlformats.org/officeDocument/2006/relationships/image" Target="../media/image3230.png"/><Relationship Id="rId874" Type="http://schemas.openxmlformats.org/officeDocument/2006/relationships/customXml" Target="../ink/ink3526.xml"/><Relationship Id="rId17" Type="http://schemas.openxmlformats.org/officeDocument/2006/relationships/image" Target="../media/image2894.png"/><Relationship Id="rId59" Type="http://schemas.openxmlformats.org/officeDocument/2006/relationships/image" Target="../media/image2915.png"/><Relationship Id="rId124" Type="http://schemas.openxmlformats.org/officeDocument/2006/relationships/customXml" Target="../ink/ink3145.xml"/><Relationship Id="rId527" Type="http://schemas.openxmlformats.org/officeDocument/2006/relationships/image" Target="../media/image3162.png"/><Relationship Id="rId569" Type="http://schemas.openxmlformats.org/officeDocument/2006/relationships/customXml" Target="../ink/ink3369.xml"/><Relationship Id="rId734" Type="http://schemas.openxmlformats.org/officeDocument/2006/relationships/image" Target="../media/image3263.png"/><Relationship Id="rId776" Type="http://schemas.openxmlformats.org/officeDocument/2006/relationships/customXml" Target="../ink/ink3475.xml"/><Relationship Id="rId70" Type="http://schemas.openxmlformats.org/officeDocument/2006/relationships/customXml" Target="../ink/ink3118.xml"/><Relationship Id="rId166" Type="http://schemas.openxmlformats.org/officeDocument/2006/relationships/customXml" Target="../ink/ink3166.xml"/><Relationship Id="rId331" Type="http://schemas.openxmlformats.org/officeDocument/2006/relationships/image" Target="../media/image3064.png"/><Relationship Id="rId373" Type="http://schemas.openxmlformats.org/officeDocument/2006/relationships/image" Target="../media/image3085.png"/><Relationship Id="rId429" Type="http://schemas.openxmlformats.org/officeDocument/2006/relationships/image" Target="../media/image3113.png"/><Relationship Id="rId580" Type="http://schemas.openxmlformats.org/officeDocument/2006/relationships/image" Target="../media/image3188.png"/><Relationship Id="rId636" Type="http://schemas.openxmlformats.org/officeDocument/2006/relationships/image" Target="../media/image3215.png"/><Relationship Id="rId801" Type="http://schemas.openxmlformats.org/officeDocument/2006/relationships/customXml" Target="../ink/ink3488.xml"/><Relationship Id="rId1" Type="http://schemas.openxmlformats.org/officeDocument/2006/relationships/slideLayout" Target="../slideLayouts/slideLayout7.xml"/><Relationship Id="rId233" Type="http://schemas.openxmlformats.org/officeDocument/2006/relationships/image" Target="../media/image3017.png"/><Relationship Id="rId440" Type="http://schemas.openxmlformats.org/officeDocument/2006/relationships/customXml" Target="../ink/ink3304.xml"/><Relationship Id="rId678" Type="http://schemas.openxmlformats.org/officeDocument/2006/relationships/customXml" Target="../ink/ink3425.xml"/><Relationship Id="rId843" Type="http://schemas.openxmlformats.org/officeDocument/2006/relationships/customXml" Target="../ink/ink3509.xml"/><Relationship Id="rId885" Type="http://schemas.openxmlformats.org/officeDocument/2006/relationships/customXml" Target="../ink/ink3532.xml"/><Relationship Id="rId28" Type="http://schemas.openxmlformats.org/officeDocument/2006/relationships/customXml" Target="../ink/ink3097.xml"/><Relationship Id="rId275" Type="http://schemas.openxmlformats.org/officeDocument/2006/relationships/image" Target="../media/image3036.png"/><Relationship Id="rId300" Type="http://schemas.openxmlformats.org/officeDocument/2006/relationships/customXml" Target="../ink/ink3234.xml"/><Relationship Id="rId482" Type="http://schemas.openxmlformats.org/officeDocument/2006/relationships/customXml" Target="../ink/ink3325.xml"/><Relationship Id="rId538" Type="http://schemas.openxmlformats.org/officeDocument/2006/relationships/customXml" Target="../ink/ink3353.xml"/><Relationship Id="rId703" Type="http://schemas.openxmlformats.org/officeDocument/2006/relationships/image" Target="../media/image3248.png"/><Relationship Id="rId745" Type="http://schemas.openxmlformats.org/officeDocument/2006/relationships/customXml" Target="../ink/ink3459.xml"/><Relationship Id="rId81" Type="http://schemas.openxmlformats.org/officeDocument/2006/relationships/image" Target="../media/image2926.png"/><Relationship Id="rId135" Type="http://schemas.openxmlformats.org/officeDocument/2006/relationships/image" Target="../media/image2953.png"/><Relationship Id="rId177" Type="http://schemas.openxmlformats.org/officeDocument/2006/relationships/image" Target="../media/image2989.png"/><Relationship Id="rId342" Type="http://schemas.openxmlformats.org/officeDocument/2006/relationships/customXml" Target="../ink/ink3255.xml"/><Relationship Id="rId384" Type="http://schemas.openxmlformats.org/officeDocument/2006/relationships/customXml" Target="../ink/ink3276.xml"/><Relationship Id="rId591" Type="http://schemas.openxmlformats.org/officeDocument/2006/relationships/image" Target="../media/image3193.png"/><Relationship Id="rId605" Type="http://schemas.openxmlformats.org/officeDocument/2006/relationships/image" Target="../media/image3200.png"/><Relationship Id="rId787" Type="http://schemas.openxmlformats.org/officeDocument/2006/relationships/image" Target="../media/image3289.png"/><Relationship Id="rId812" Type="http://schemas.openxmlformats.org/officeDocument/2006/relationships/image" Target="../media/image3301.png"/><Relationship Id="rId202" Type="http://schemas.openxmlformats.org/officeDocument/2006/relationships/customXml" Target="../ink/ink3184.xml"/><Relationship Id="rId244" Type="http://schemas.openxmlformats.org/officeDocument/2006/relationships/customXml" Target="../ink/ink3206.xml"/><Relationship Id="rId647" Type="http://schemas.openxmlformats.org/officeDocument/2006/relationships/customXml" Target="../ink/ink3409.xml"/><Relationship Id="rId689" Type="http://schemas.openxmlformats.org/officeDocument/2006/relationships/image" Target="../media/image3241.png"/><Relationship Id="rId854" Type="http://schemas.openxmlformats.org/officeDocument/2006/relationships/image" Target="../media/image3321.png"/><Relationship Id="rId39" Type="http://schemas.openxmlformats.org/officeDocument/2006/relationships/image" Target="../media/image2905.png"/><Relationship Id="rId286" Type="http://schemas.openxmlformats.org/officeDocument/2006/relationships/customXml" Target="../ink/ink3227.xml"/><Relationship Id="rId451" Type="http://schemas.openxmlformats.org/officeDocument/2006/relationships/image" Target="../media/image3124.png"/><Relationship Id="rId493" Type="http://schemas.openxmlformats.org/officeDocument/2006/relationships/image" Target="../media/image3145.png"/><Relationship Id="rId507" Type="http://schemas.openxmlformats.org/officeDocument/2006/relationships/image" Target="../media/image3152.png"/><Relationship Id="rId549" Type="http://schemas.openxmlformats.org/officeDocument/2006/relationships/customXml" Target="../ink/ink3359.xml"/><Relationship Id="rId714" Type="http://schemas.openxmlformats.org/officeDocument/2006/relationships/image" Target="../media/image3253.png"/><Relationship Id="rId756" Type="http://schemas.openxmlformats.org/officeDocument/2006/relationships/image" Target="../media/image3274.png"/><Relationship Id="rId50" Type="http://schemas.openxmlformats.org/officeDocument/2006/relationships/customXml" Target="../ink/ink3108.xml"/><Relationship Id="rId104" Type="http://schemas.openxmlformats.org/officeDocument/2006/relationships/customXml" Target="../ink/ink3135.xml"/><Relationship Id="rId146" Type="http://schemas.openxmlformats.org/officeDocument/2006/relationships/customXml" Target="../ink/ink3156.xml"/><Relationship Id="rId188" Type="http://schemas.openxmlformats.org/officeDocument/2006/relationships/customXml" Target="../ink/ink3177.xml"/><Relationship Id="rId311" Type="http://schemas.openxmlformats.org/officeDocument/2006/relationships/image" Target="../media/image3054.png"/><Relationship Id="rId353" Type="http://schemas.openxmlformats.org/officeDocument/2006/relationships/image" Target="../media/image3075.png"/><Relationship Id="rId395" Type="http://schemas.openxmlformats.org/officeDocument/2006/relationships/image" Target="../media/image3096.png"/><Relationship Id="rId409" Type="http://schemas.openxmlformats.org/officeDocument/2006/relationships/image" Target="../media/image3103.png"/><Relationship Id="rId560" Type="http://schemas.openxmlformats.org/officeDocument/2006/relationships/image" Target="../media/image3178.png"/><Relationship Id="rId798" Type="http://schemas.openxmlformats.org/officeDocument/2006/relationships/customXml" Target="../ink/ink3486.xml"/><Relationship Id="rId92" Type="http://schemas.openxmlformats.org/officeDocument/2006/relationships/customXml" Target="../ink/ink3129.xml"/><Relationship Id="rId213" Type="http://schemas.openxmlformats.org/officeDocument/2006/relationships/image" Target="../media/image3007.png"/><Relationship Id="rId420" Type="http://schemas.openxmlformats.org/officeDocument/2006/relationships/customXml" Target="../ink/ink3294.xml"/><Relationship Id="rId616" Type="http://schemas.openxmlformats.org/officeDocument/2006/relationships/customXml" Target="../ink/ink3393.xml"/><Relationship Id="rId658" Type="http://schemas.openxmlformats.org/officeDocument/2006/relationships/customXml" Target="../ink/ink3415.xml"/><Relationship Id="rId823" Type="http://schemas.openxmlformats.org/officeDocument/2006/relationships/customXml" Target="../ink/ink3499.xml"/><Relationship Id="rId865" Type="http://schemas.openxmlformats.org/officeDocument/2006/relationships/customXml" Target="../ink/ink3521.xml"/><Relationship Id="rId255" Type="http://schemas.openxmlformats.org/officeDocument/2006/relationships/image" Target="../media/image3026.png"/><Relationship Id="rId297" Type="http://schemas.openxmlformats.org/officeDocument/2006/relationships/image" Target="../media/image3047.png"/><Relationship Id="rId462" Type="http://schemas.openxmlformats.org/officeDocument/2006/relationships/customXml" Target="../ink/ink3315.xml"/><Relationship Id="rId518" Type="http://schemas.openxmlformats.org/officeDocument/2006/relationships/customXml" Target="../ink/ink3343.xml"/><Relationship Id="rId725" Type="http://schemas.openxmlformats.org/officeDocument/2006/relationships/customXml" Target="../ink/ink3449.xml"/><Relationship Id="rId115" Type="http://schemas.openxmlformats.org/officeDocument/2006/relationships/image" Target="../media/image2943.png"/><Relationship Id="rId157" Type="http://schemas.openxmlformats.org/officeDocument/2006/relationships/image" Target="../media/image2964.png"/><Relationship Id="rId322" Type="http://schemas.openxmlformats.org/officeDocument/2006/relationships/customXml" Target="../ink/ink3245.xml"/><Relationship Id="rId364" Type="http://schemas.openxmlformats.org/officeDocument/2006/relationships/customXml" Target="../ink/ink3266.xml"/><Relationship Id="rId767" Type="http://schemas.openxmlformats.org/officeDocument/2006/relationships/customXml" Target="../ink/ink3470.xml"/><Relationship Id="rId61" Type="http://schemas.openxmlformats.org/officeDocument/2006/relationships/image" Target="../media/image2916.png"/><Relationship Id="rId199" Type="http://schemas.openxmlformats.org/officeDocument/2006/relationships/image" Target="../media/image3000.png"/><Relationship Id="rId571" Type="http://schemas.openxmlformats.org/officeDocument/2006/relationships/customXml" Target="../ink/ink3370.xml"/><Relationship Id="rId627" Type="http://schemas.openxmlformats.org/officeDocument/2006/relationships/customXml" Target="../ink/ink3399.xml"/><Relationship Id="rId669" Type="http://schemas.openxmlformats.org/officeDocument/2006/relationships/image" Target="../media/image3231.png"/><Relationship Id="rId834" Type="http://schemas.openxmlformats.org/officeDocument/2006/relationships/image" Target="../media/image3312.png"/><Relationship Id="rId876" Type="http://schemas.openxmlformats.org/officeDocument/2006/relationships/customXml" Target="../ink/ink3527.xml"/><Relationship Id="rId19" Type="http://schemas.openxmlformats.org/officeDocument/2006/relationships/image" Target="../media/image2895.png"/><Relationship Id="rId224" Type="http://schemas.openxmlformats.org/officeDocument/2006/relationships/customXml" Target="../ink/ink3195.xml"/><Relationship Id="rId266" Type="http://schemas.openxmlformats.org/officeDocument/2006/relationships/customXml" Target="../ink/ink3217.xml"/><Relationship Id="rId431" Type="http://schemas.openxmlformats.org/officeDocument/2006/relationships/image" Target="../media/image3114.png"/><Relationship Id="rId473" Type="http://schemas.openxmlformats.org/officeDocument/2006/relationships/image" Target="../media/image3135.png"/><Relationship Id="rId529" Type="http://schemas.openxmlformats.org/officeDocument/2006/relationships/image" Target="../media/image3163.png"/><Relationship Id="rId680" Type="http://schemas.openxmlformats.org/officeDocument/2006/relationships/customXml" Target="../ink/ink3426.xml"/><Relationship Id="rId736" Type="http://schemas.openxmlformats.org/officeDocument/2006/relationships/image" Target="../media/image3264.png"/><Relationship Id="rId30" Type="http://schemas.openxmlformats.org/officeDocument/2006/relationships/customXml" Target="../ink/ink3098.xml"/><Relationship Id="rId126" Type="http://schemas.openxmlformats.org/officeDocument/2006/relationships/customXml" Target="../ink/ink3146.xml"/><Relationship Id="rId168" Type="http://schemas.openxmlformats.org/officeDocument/2006/relationships/customXml" Target="../ink/ink3167.xml"/><Relationship Id="rId333" Type="http://schemas.openxmlformats.org/officeDocument/2006/relationships/image" Target="../media/image3065.png"/><Relationship Id="rId540" Type="http://schemas.openxmlformats.org/officeDocument/2006/relationships/customXml" Target="../ink/ink3354.xml"/><Relationship Id="rId778" Type="http://schemas.openxmlformats.org/officeDocument/2006/relationships/customXml" Target="../ink/ink3476.xml"/><Relationship Id="rId72" Type="http://schemas.openxmlformats.org/officeDocument/2006/relationships/customXml" Target="../ink/ink3119.xml"/><Relationship Id="rId375" Type="http://schemas.openxmlformats.org/officeDocument/2006/relationships/image" Target="../media/image3086.png"/><Relationship Id="rId582" Type="http://schemas.openxmlformats.org/officeDocument/2006/relationships/image" Target="../media/image3189.png"/><Relationship Id="rId638" Type="http://schemas.openxmlformats.org/officeDocument/2006/relationships/image" Target="../media/image3216.png"/><Relationship Id="rId803" Type="http://schemas.openxmlformats.org/officeDocument/2006/relationships/customXml" Target="../ink/ink3489.xml"/><Relationship Id="rId845" Type="http://schemas.openxmlformats.org/officeDocument/2006/relationships/customXml" Target="../ink/ink3510.xml"/><Relationship Id="rId3" Type="http://schemas.openxmlformats.org/officeDocument/2006/relationships/image" Target="../media/image2887.png"/><Relationship Id="rId235" Type="http://schemas.openxmlformats.org/officeDocument/2006/relationships/image" Target="../media/image3018.png"/><Relationship Id="rId277" Type="http://schemas.openxmlformats.org/officeDocument/2006/relationships/image" Target="../media/image3037.png"/><Relationship Id="rId400" Type="http://schemas.openxmlformats.org/officeDocument/2006/relationships/customXml" Target="../ink/ink3284.xml"/><Relationship Id="rId442" Type="http://schemas.openxmlformats.org/officeDocument/2006/relationships/customXml" Target="../ink/ink3305.xml"/><Relationship Id="rId484" Type="http://schemas.openxmlformats.org/officeDocument/2006/relationships/customXml" Target="../ink/ink3326.xml"/><Relationship Id="rId705" Type="http://schemas.openxmlformats.org/officeDocument/2006/relationships/image" Target="../media/image3249.png"/><Relationship Id="rId137" Type="http://schemas.openxmlformats.org/officeDocument/2006/relationships/image" Target="../media/image2954.png"/><Relationship Id="rId302" Type="http://schemas.openxmlformats.org/officeDocument/2006/relationships/customXml" Target="../ink/ink3235.xml"/><Relationship Id="rId344" Type="http://schemas.openxmlformats.org/officeDocument/2006/relationships/customXml" Target="../ink/ink3256.xml"/><Relationship Id="rId691" Type="http://schemas.openxmlformats.org/officeDocument/2006/relationships/image" Target="../media/image3242.png"/><Relationship Id="rId747" Type="http://schemas.openxmlformats.org/officeDocument/2006/relationships/customXml" Target="../ink/ink3460.xml"/><Relationship Id="rId789" Type="http://schemas.openxmlformats.org/officeDocument/2006/relationships/image" Target="../media/image3290.png"/><Relationship Id="rId41" Type="http://schemas.openxmlformats.org/officeDocument/2006/relationships/image" Target="../media/image2906.png"/><Relationship Id="rId83" Type="http://schemas.openxmlformats.org/officeDocument/2006/relationships/image" Target="../media/image2927.png"/><Relationship Id="rId179" Type="http://schemas.openxmlformats.org/officeDocument/2006/relationships/image" Target="../media/image2990.png"/><Relationship Id="rId386" Type="http://schemas.openxmlformats.org/officeDocument/2006/relationships/customXml" Target="../ink/ink3277.xml"/><Relationship Id="rId551" Type="http://schemas.openxmlformats.org/officeDocument/2006/relationships/customXml" Target="../ink/ink3360.xml"/><Relationship Id="rId593" Type="http://schemas.openxmlformats.org/officeDocument/2006/relationships/image" Target="../media/image3194.png"/><Relationship Id="rId607" Type="http://schemas.openxmlformats.org/officeDocument/2006/relationships/image" Target="../media/image3201.png"/><Relationship Id="rId649" Type="http://schemas.openxmlformats.org/officeDocument/2006/relationships/image" Target="../media/image3221.png"/><Relationship Id="rId814" Type="http://schemas.openxmlformats.org/officeDocument/2006/relationships/image" Target="../media/image3302.png"/><Relationship Id="rId856" Type="http://schemas.openxmlformats.org/officeDocument/2006/relationships/image" Target="../media/image3322.png"/><Relationship Id="rId190" Type="http://schemas.openxmlformats.org/officeDocument/2006/relationships/customXml" Target="../ink/ink3178.xml"/><Relationship Id="rId204" Type="http://schemas.openxmlformats.org/officeDocument/2006/relationships/customXml" Target="../ink/ink3185.xml"/><Relationship Id="rId246" Type="http://schemas.openxmlformats.org/officeDocument/2006/relationships/customXml" Target="../ink/ink3207.xml"/><Relationship Id="rId288" Type="http://schemas.openxmlformats.org/officeDocument/2006/relationships/customXml" Target="../ink/ink3228.xml"/><Relationship Id="rId411" Type="http://schemas.openxmlformats.org/officeDocument/2006/relationships/image" Target="../media/image3104.png"/><Relationship Id="rId453" Type="http://schemas.openxmlformats.org/officeDocument/2006/relationships/image" Target="../media/image3125.png"/><Relationship Id="rId509" Type="http://schemas.openxmlformats.org/officeDocument/2006/relationships/image" Target="../media/image3153.png"/><Relationship Id="rId660" Type="http://schemas.openxmlformats.org/officeDocument/2006/relationships/customXml" Target="../ink/ink3416.xml"/><Relationship Id="rId106" Type="http://schemas.openxmlformats.org/officeDocument/2006/relationships/customXml" Target="../ink/ink3136.xml"/><Relationship Id="rId313" Type="http://schemas.openxmlformats.org/officeDocument/2006/relationships/image" Target="../media/image3055.png"/><Relationship Id="rId495" Type="http://schemas.openxmlformats.org/officeDocument/2006/relationships/image" Target="../media/image3146.png"/><Relationship Id="rId716" Type="http://schemas.openxmlformats.org/officeDocument/2006/relationships/image" Target="../media/image3254.png"/><Relationship Id="rId758" Type="http://schemas.openxmlformats.org/officeDocument/2006/relationships/image" Target="../media/image3275.png"/><Relationship Id="rId10" Type="http://schemas.openxmlformats.org/officeDocument/2006/relationships/customXml" Target="../ink/ink3088.xml"/><Relationship Id="rId52" Type="http://schemas.openxmlformats.org/officeDocument/2006/relationships/customXml" Target="../ink/ink3109.xml"/><Relationship Id="rId94" Type="http://schemas.openxmlformats.org/officeDocument/2006/relationships/customXml" Target="../ink/ink3130.xml"/><Relationship Id="rId148" Type="http://schemas.openxmlformats.org/officeDocument/2006/relationships/customXml" Target="../ink/ink3157.xml"/><Relationship Id="rId355" Type="http://schemas.openxmlformats.org/officeDocument/2006/relationships/image" Target="../media/image3076.png"/><Relationship Id="rId397" Type="http://schemas.openxmlformats.org/officeDocument/2006/relationships/image" Target="../media/image3097.png"/><Relationship Id="rId520" Type="http://schemas.openxmlformats.org/officeDocument/2006/relationships/customXml" Target="../ink/ink3344.xml"/><Relationship Id="rId562" Type="http://schemas.openxmlformats.org/officeDocument/2006/relationships/image" Target="../media/image3179.png"/><Relationship Id="rId618" Type="http://schemas.openxmlformats.org/officeDocument/2006/relationships/customXml" Target="../ink/ink3394.xml"/><Relationship Id="rId825" Type="http://schemas.openxmlformats.org/officeDocument/2006/relationships/customXml" Target="../ink/ink3500.xml"/><Relationship Id="rId215" Type="http://schemas.openxmlformats.org/officeDocument/2006/relationships/image" Target="../media/image3008.png"/><Relationship Id="rId257" Type="http://schemas.openxmlformats.org/officeDocument/2006/relationships/image" Target="../media/image3027.png"/><Relationship Id="rId422" Type="http://schemas.openxmlformats.org/officeDocument/2006/relationships/customXml" Target="../ink/ink3295.xml"/><Relationship Id="rId464" Type="http://schemas.openxmlformats.org/officeDocument/2006/relationships/customXml" Target="../ink/ink3316.xml"/><Relationship Id="rId867" Type="http://schemas.openxmlformats.org/officeDocument/2006/relationships/customXml" Target="../ink/ink3522.xml"/><Relationship Id="rId299" Type="http://schemas.openxmlformats.org/officeDocument/2006/relationships/image" Target="../media/image3048.png"/><Relationship Id="rId727" Type="http://schemas.openxmlformats.org/officeDocument/2006/relationships/customXml" Target="../ink/ink3450.xml"/><Relationship Id="rId63" Type="http://schemas.openxmlformats.org/officeDocument/2006/relationships/image" Target="../media/image2917.png"/><Relationship Id="rId159" Type="http://schemas.openxmlformats.org/officeDocument/2006/relationships/image" Target="../media/image2965.png"/><Relationship Id="rId366" Type="http://schemas.openxmlformats.org/officeDocument/2006/relationships/customXml" Target="../ink/ink3267.xml"/><Relationship Id="rId573" Type="http://schemas.openxmlformats.org/officeDocument/2006/relationships/customXml" Target="../ink/ink3371.xml"/><Relationship Id="rId780" Type="http://schemas.openxmlformats.org/officeDocument/2006/relationships/customXml" Target="../ink/ink3477.xml"/><Relationship Id="rId226" Type="http://schemas.openxmlformats.org/officeDocument/2006/relationships/customXml" Target="../ink/ink3196.xml"/><Relationship Id="rId433" Type="http://schemas.openxmlformats.org/officeDocument/2006/relationships/image" Target="../media/image3115.png"/><Relationship Id="rId878" Type="http://schemas.openxmlformats.org/officeDocument/2006/relationships/customXml" Target="../ink/ink3528.xml"/><Relationship Id="rId640" Type="http://schemas.openxmlformats.org/officeDocument/2006/relationships/image" Target="../media/image3217.png"/><Relationship Id="rId738" Type="http://schemas.openxmlformats.org/officeDocument/2006/relationships/image" Target="../media/image3265.png"/><Relationship Id="rId74" Type="http://schemas.openxmlformats.org/officeDocument/2006/relationships/customXml" Target="../ink/ink3120.xml"/><Relationship Id="rId377" Type="http://schemas.openxmlformats.org/officeDocument/2006/relationships/image" Target="../media/image3087.png"/><Relationship Id="rId500" Type="http://schemas.openxmlformats.org/officeDocument/2006/relationships/customXml" Target="../ink/ink3334.xml"/><Relationship Id="rId584" Type="http://schemas.openxmlformats.org/officeDocument/2006/relationships/customXml" Target="../ink/ink3377.xml"/><Relationship Id="rId805" Type="http://schemas.openxmlformats.org/officeDocument/2006/relationships/customXml" Target="../ink/ink3490.xml"/><Relationship Id="rId5" Type="http://schemas.openxmlformats.org/officeDocument/2006/relationships/image" Target="../media/image2888.png"/><Relationship Id="rId237" Type="http://schemas.openxmlformats.org/officeDocument/2006/relationships/image" Target="../media/image3019.png"/><Relationship Id="rId791" Type="http://schemas.openxmlformats.org/officeDocument/2006/relationships/image" Target="../media/image3291.png"/><Relationship Id="rId444" Type="http://schemas.openxmlformats.org/officeDocument/2006/relationships/customXml" Target="../ink/ink3306.xml"/><Relationship Id="rId651" Type="http://schemas.openxmlformats.org/officeDocument/2006/relationships/image" Target="../media/image3222.png"/><Relationship Id="rId749" Type="http://schemas.openxmlformats.org/officeDocument/2006/relationships/customXml" Target="../ink/ink3461.xml"/><Relationship Id="rId290" Type="http://schemas.openxmlformats.org/officeDocument/2006/relationships/customXml" Target="../ink/ink3229.xml"/><Relationship Id="rId304" Type="http://schemas.openxmlformats.org/officeDocument/2006/relationships/customXml" Target="../ink/ink3236.xml"/><Relationship Id="rId388" Type="http://schemas.openxmlformats.org/officeDocument/2006/relationships/customXml" Target="../ink/ink3278.xml"/><Relationship Id="rId511" Type="http://schemas.openxmlformats.org/officeDocument/2006/relationships/image" Target="../media/image3154.png"/><Relationship Id="rId609" Type="http://schemas.openxmlformats.org/officeDocument/2006/relationships/image" Target="../media/image3202.png"/><Relationship Id="rId85" Type="http://schemas.openxmlformats.org/officeDocument/2006/relationships/image" Target="../media/image2928.png"/><Relationship Id="rId150" Type="http://schemas.openxmlformats.org/officeDocument/2006/relationships/customXml" Target="../ink/ink3158.xml"/><Relationship Id="rId595" Type="http://schemas.openxmlformats.org/officeDocument/2006/relationships/image" Target="../media/image3195.png"/><Relationship Id="rId816" Type="http://schemas.openxmlformats.org/officeDocument/2006/relationships/image" Target="../media/image3303.png"/><Relationship Id="rId248" Type="http://schemas.openxmlformats.org/officeDocument/2006/relationships/customXml" Target="../ink/ink3208.xml"/><Relationship Id="rId455" Type="http://schemas.openxmlformats.org/officeDocument/2006/relationships/image" Target="../media/image3126.png"/><Relationship Id="rId662" Type="http://schemas.openxmlformats.org/officeDocument/2006/relationships/customXml" Target="../ink/ink3417.xml"/><Relationship Id="rId12" Type="http://schemas.openxmlformats.org/officeDocument/2006/relationships/customXml" Target="../ink/ink3089.xml"/><Relationship Id="rId108" Type="http://schemas.openxmlformats.org/officeDocument/2006/relationships/customXml" Target="../ink/ink3137.xml"/><Relationship Id="rId315" Type="http://schemas.openxmlformats.org/officeDocument/2006/relationships/image" Target="../media/image3056.png"/><Relationship Id="rId522" Type="http://schemas.openxmlformats.org/officeDocument/2006/relationships/customXml" Target="../ink/ink3345.xml"/><Relationship Id="rId96" Type="http://schemas.openxmlformats.org/officeDocument/2006/relationships/customXml" Target="../ink/ink3131.xml"/><Relationship Id="rId161" Type="http://schemas.openxmlformats.org/officeDocument/2006/relationships/image" Target="../media/image2966.png"/><Relationship Id="rId399" Type="http://schemas.openxmlformats.org/officeDocument/2006/relationships/image" Target="../media/image3098.png"/><Relationship Id="rId827" Type="http://schemas.openxmlformats.org/officeDocument/2006/relationships/customXml" Target="../ink/ink3501.xml"/><Relationship Id="rId259" Type="http://schemas.openxmlformats.org/officeDocument/2006/relationships/image" Target="../media/image3028.png"/><Relationship Id="rId466" Type="http://schemas.openxmlformats.org/officeDocument/2006/relationships/customXml" Target="../ink/ink3317.xml"/><Relationship Id="rId673" Type="http://schemas.openxmlformats.org/officeDocument/2006/relationships/image" Target="../media/image3233.png"/><Relationship Id="rId880" Type="http://schemas.openxmlformats.org/officeDocument/2006/relationships/customXml" Target="../ink/ink3529.xml"/><Relationship Id="rId23" Type="http://schemas.openxmlformats.org/officeDocument/2006/relationships/image" Target="../media/image2897.png"/><Relationship Id="rId119" Type="http://schemas.openxmlformats.org/officeDocument/2006/relationships/image" Target="../media/image2945.png"/><Relationship Id="rId326" Type="http://schemas.openxmlformats.org/officeDocument/2006/relationships/customXml" Target="../ink/ink3247.xml"/><Relationship Id="rId533" Type="http://schemas.openxmlformats.org/officeDocument/2006/relationships/image" Target="../media/image3165.png"/><Relationship Id="rId740" Type="http://schemas.openxmlformats.org/officeDocument/2006/relationships/image" Target="../media/image3266.png"/><Relationship Id="rId838" Type="http://schemas.openxmlformats.org/officeDocument/2006/relationships/image" Target="../media/image3314.png"/><Relationship Id="rId172" Type="http://schemas.openxmlformats.org/officeDocument/2006/relationships/customXml" Target="../ink/ink3169.xml"/><Relationship Id="rId477" Type="http://schemas.openxmlformats.org/officeDocument/2006/relationships/image" Target="../media/image3137.png"/><Relationship Id="rId600" Type="http://schemas.openxmlformats.org/officeDocument/2006/relationships/customXml" Target="../ink/ink3385.xml"/><Relationship Id="rId684" Type="http://schemas.openxmlformats.org/officeDocument/2006/relationships/customXml" Target="../ink/ink3428.xml"/><Relationship Id="rId337" Type="http://schemas.openxmlformats.org/officeDocument/2006/relationships/image" Target="../media/image3067.png"/><Relationship Id="rId34" Type="http://schemas.openxmlformats.org/officeDocument/2006/relationships/customXml" Target="../ink/ink3100.xml"/><Relationship Id="rId544" Type="http://schemas.openxmlformats.org/officeDocument/2006/relationships/customXml" Target="../ink/ink3356.xml"/><Relationship Id="rId751" Type="http://schemas.openxmlformats.org/officeDocument/2006/relationships/customXml" Target="../ink/ink3462.xml"/><Relationship Id="rId849" Type="http://schemas.openxmlformats.org/officeDocument/2006/relationships/customXml" Target="../ink/ink3512.xml"/><Relationship Id="rId183" Type="http://schemas.openxmlformats.org/officeDocument/2006/relationships/image" Target="../media/image2992.png"/><Relationship Id="rId390" Type="http://schemas.openxmlformats.org/officeDocument/2006/relationships/customXml" Target="../ink/ink3279.xml"/><Relationship Id="rId404" Type="http://schemas.openxmlformats.org/officeDocument/2006/relationships/customXml" Target="../ink/ink3286.xml"/><Relationship Id="rId611" Type="http://schemas.openxmlformats.org/officeDocument/2006/relationships/image" Target="../media/image3203.png"/><Relationship Id="rId250" Type="http://schemas.openxmlformats.org/officeDocument/2006/relationships/customXml" Target="../ink/ink3209.xml"/><Relationship Id="rId488" Type="http://schemas.openxmlformats.org/officeDocument/2006/relationships/customXml" Target="../ink/ink3328.xml"/><Relationship Id="rId695" Type="http://schemas.openxmlformats.org/officeDocument/2006/relationships/image" Target="../media/image3244.png"/><Relationship Id="rId709" Type="http://schemas.openxmlformats.org/officeDocument/2006/relationships/image" Target="../media/image3251.png"/><Relationship Id="rId45" Type="http://schemas.openxmlformats.org/officeDocument/2006/relationships/image" Target="../media/image2908.png"/><Relationship Id="rId110" Type="http://schemas.openxmlformats.org/officeDocument/2006/relationships/customXml" Target="../ink/ink3138.xml"/><Relationship Id="rId348" Type="http://schemas.openxmlformats.org/officeDocument/2006/relationships/customXml" Target="../ink/ink3258.xml"/><Relationship Id="rId555" Type="http://schemas.openxmlformats.org/officeDocument/2006/relationships/customXml" Target="../ink/ink3362.xml"/><Relationship Id="rId762" Type="http://schemas.openxmlformats.org/officeDocument/2006/relationships/image" Target="../media/image3277.png"/><Relationship Id="rId194" Type="http://schemas.openxmlformats.org/officeDocument/2006/relationships/customXml" Target="../ink/ink3180.xml"/><Relationship Id="rId208" Type="http://schemas.openxmlformats.org/officeDocument/2006/relationships/customXml" Target="../ink/ink3187.xml"/><Relationship Id="rId415" Type="http://schemas.openxmlformats.org/officeDocument/2006/relationships/image" Target="../media/image3106.png"/><Relationship Id="rId622" Type="http://schemas.openxmlformats.org/officeDocument/2006/relationships/customXml" Target="../ink/ink3396.xml"/><Relationship Id="rId261" Type="http://schemas.openxmlformats.org/officeDocument/2006/relationships/image" Target="../media/image3029.png"/><Relationship Id="rId499" Type="http://schemas.openxmlformats.org/officeDocument/2006/relationships/image" Target="../media/image3148.png"/><Relationship Id="rId56" Type="http://schemas.openxmlformats.org/officeDocument/2006/relationships/customXml" Target="../ink/ink3111.xml"/><Relationship Id="rId359" Type="http://schemas.openxmlformats.org/officeDocument/2006/relationships/image" Target="../media/image3078.png"/><Relationship Id="rId566" Type="http://schemas.openxmlformats.org/officeDocument/2006/relationships/image" Target="../media/image3181.png"/><Relationship Id="rId773" Type="http://schemas.openxmlformats.org/officeDocument/2006/relationships/image" Target="../media/image3282.png"/><Relationship Id="rId121" Type="http://schemas.openxmlformats.org/officeDocument/2006/relationships/image" Target="../media/image2946.png"/><Relationship Id="rId219" Type="http://schemas.openxmlformats.org/officeDocument/2006/relationships/image" Target="../media/image3010.png"/><Relationship Id="rId426" Type="http://schemas.openxmlformats.org/officeDocument/2006/relationships/customXml" Target="../ink/ink3297.xml"/><Relationship Id="rId633" Type="http://schemas.openxmlformats.org/officeDocument/2006/relationships/customXml" Target="../ink/ink3402.xml"/><Relationship Id="rId840" Type="http://schemas.openxmlformats.org/officeDocument/2006/relationships/image" Target="../media/image3315.png"/><Relationship Id="rId67" Type="http://schemas.openxmlformats.org/officeDocument/2006/relationships/image" Target="../media/image2919.png"/><Relationship Id="rId272" Type="http://schemas.openxmlformats.org/officeDocument/2006/relationships/customXml" Target="../ink/ink3220.xml"/><Relationship Id="rId577" Type="http://schemas.openxmlformats.org/officeDocument/2006/relationships/customXml" Target="../ink/ink3373.xml"/><Relationship Id="rId700" Type="http://schemas.openxmlformats.org/officeDocument/2006/relationships/customXml" Target="../ink/ink3436.xml"/><Relationship Id="rId132" Type="http://schemas.openxmlformats.org/officeDocument/2006/relationships/customXml" Target="../ink/ink3149.xml"/><Relationship Id="rId784" Type="http://schemas.openxmlformats.org/officeDocument/2006/relationships/customXml" Target="../ink/ink3479.xml"/><Relationship Id="rId437" Type="http://schemas.openxmlformats.org/officeDocument/2006/relationships/image" Target="../media/image3117.png"/><Relationship Id="rId644" Type="http://schemas.openxmlformats.org/officeDocument/2006/relationships/image" Target="../media/image3219.png"/><Relationship Id="rId851" Type="http://schemas.openxmlformats.org/officeDocument/2006/relationships/image" Target="../media/image3320.png"/><Relationship Id="rId283" Type="http://schemas.openxmlformats.org/officeDocument/2006/relationships/image" Target="../media/image3040.png"/><Relationship Id="rId490" Type="http://schemas.openxmlformats.org/officeDocument/2006/relationships/customXml" Target="../ink/ink3329.xml"/><Relationship Id="rId504" Type="http://schemas.openxmlformats.org/officeDocument/2006/relationships/customXml" Target="../ink/ink3336.xml"/><Relationship Id="rId711" Type="http://schemas.openxmlformats.org/officeDocument/2006/relationships/customXml" Target="../ink/ink3442.xml"/><Relationship Id="rId78" Type="http://schemas.openxmlformats.org/officeDocument/2006/relationships/customXml" Target="../ink/ink3122.xml"/><Relationship Id="rId143" Type="http://schemas.openxmlformats.org/officeDocument/2006/relationships/image" Target="../media/image2957.png"/><Relationship Id="rId350" Type="http://schemas.openxmlformats.org/officeDocument/2006/relationships/customXml" Target="../ink/ink3259.xml"/><Relationship Id="rId588" Type="http://schemas.openxmlformats.org/officeDocument/2006/relationships/customXml" Target="../ink/ink3379.xml"/><Relationship Id="rId795" Type="http://schemas.openxmlformats.org/officeDocument/2006/relationships/image" Target="../media/image3293.png"/><Relationship Id="rId809" Type="http://schemas.openxmlformats.org/officeDocument/2006/relationships/customXml" Target="../ink/ink3492.xml"/><Relationship Id="rId9" Type="http://schemas.openxmlformats.org/officeDocument/2006/relationships/image" Target="../media/image2890.png"/><Relationship Id="rId210" Type="http://schemas.openxmlformats.org/officeDocument/2006/relationships/customXml" Target="../ink/ink3188.xml"/><Relationship Id="rId448" Type="http://schemas.openxmlformats.org/officeDocument/2006/relationships/customXml" Target="../ink/ink3308.xml"/><Relationship Id="rId655" Type="http://schemas.openxmlformats.org/officeDocument/2006/relationships/image" Target="../media/image3224.png"/><Relationship Id="rId862" Type="http://schemas.openxmlformats.org/officeDocument/2006/relationships/image" Target="../media/image3325.png"/><Relationship Id="rId294" Type="http://schemas.openxmlformats.org/officeDocument/2006/relationships/customXml" Target="../ink/ink3231.xml"/><Relationship Id="rId308" Type="http://schemas.openxmlformats.org/officeDocument/2006/relationships/customXml" Target="../ink/ink3238.xml"/><Relationship Id="rId515" Type="http://schemas.openxmlformats.org/officeDocument/2006/relationships/image" Target="../media/image3156.png"/><Relationship Id="rId722" Type="http://schemas.openxmlformats.org/officeDocument/2006/relationships/image" Target="../media/image3257.png"/><Relationship Id="rId89" Type="http://schemas.openxmlformats.org/officeDocument/2006/relationships/image" Target="../media/image2930.png"/><Relationship Id="rId154" Type="http://schemas.openxmlformats.org/officeDocument/2006/relationships/customXml" Target="../ink/ink3160.xml"/><Relationship Id="rId361" Type="http://schemas.openxmlformats.org/officeDocument/2006/relationships/image" Target="../media/image3079.png"/><Relationship Id="rId599" Type="http://schemas.openxmlformats.org/officeDocument/2006/relationships/image" Target="../media/image3197.png"/><Relationship Id="rId459" Type="http://schemas.openxmlformats.org/officeDocument/2006/relationships/image" Target="../media/image3128.png"/><Relationship Id="rId666" Type="http://schemas.openxmlformats.org/officeDocument/2006/relationships/customXml" Target="../ink/ink3419.xml"/><Relationship Id="rId873" Type="http://schemas.openxmlformats.org/officeDocument/2006/relationships/image" Target="../media/image3330.png"/><Relationship Id="rId16" Type="http://schemas.openxmlformats.org/officeDocument/2006/relationships/customXml" Target="../ink/ink3091.xml"/><Relationship Id="rId221" Type="http://schemas.openxmlformats.org/officeDocument/2006/relationships/image" Target="../media/image3011.png"/><Relationship Id="rId319" Type="http://schemas.openxmlformats.org/officeDocument/2006/relationships/image" Target="../media/image3058.png"/><Relationship Id="rId526" Type="http://schemas.openxmlformats.org/officeDocument/2006/relationships/customXml" Target="../ink/ink3347.xml"/><Relationship Id="rId733" Type="http://schemas.openxmlformats.org/officeDocument/2006/relationships/customXml" Target="../ink/ink3453.xml"/><Relationship Id="rId165" Type="http://schemas.openxmlformats.org/officeDocument/2006/relationships/image" Target="../media/image2983.png"/><Relationship Id="rId372" Type="http://schemas.openxmlformats.org/officeDocument/2006/relationships/customXml" Target="../ink/ink3270.xml"/><Relationship Id="rId677" Type="http://schemas.openxmlformats.org/officeDocument/2006/relationships/image" Target="../media/image3235.png"/><Relationship Id="rId800" Type="http://schemas.openxmlformats.org/officeDocument/2006/relationships/image" Target="../media/image3295.png"/><Relationship Id="rId232" Type="http://schemas.openxmlformats.org/officeDocument/2006/relationships/customXml" Target="../ink/ink3199.xml"/><Relationship Id="rId884" Type="http://schemas.openxmlformats.org/officeDocument/2006/relationships/image" Target="../media/image3335.png"/><Relationship Id="rId27" Type="http://schemas.openxmlformats.org/officeDocument/2006/relationships/image" Target="../media/image2899.png"/><Relationship Id="rId537" Type="http://schemas.openxmlformats.org/officeDocument/2006/relationships/image" Target="../media/image3167.png"/><Relationship Id="rId744" Type="http://schemas.openxmlformats.org/officeDocument/2006/relationships/image" Target="../media/image3268.png"/><Relationship Id="rId80" Type="http://schemas.openxmlformats.org/officeDocument/2006/relationships/customXml" Target="../ink/ink3123.xml"/><Relationship Id="rId176" Type="http://schemas.openxmlformats.org/officeDocument/2006/relationships/customXml" Target="../ink/ink3171.xml"/><Relationship Id="rId383" Type="http://schemas.openxmlformats.org/officeDocument/2006/relationships/image" Target="../media/image3090.png"/><Relationship Id="rId590" Type="http://schemas.openxmlformats.org/officeDocument/2006/relationships/customXml" Target="../ink/ink3380.xml"/><Relationship Id="rId604" Type="http://schemas.openxmlformats.org/officeDocument/2006/relationships/customXml" Target="../ink/ink3387.xml"/><Relationship Id="rId811" Type="http://schemas.openxmlformats.org/officeDocument/2006/relationships/customXml" Target="../ink/ink3493.xml"/><Relationship Id="rId243" Type="http://schemas.openxmlformats.org/officeDocument/2006/relationships/customXml" Target="../ink/ink3205.xml"/><Relationship Id="rId450" Type="http://schemas.openxmlformats.org/officeDocument/2006/relationships/customXml" Target="../ink/ink3309.xml"/><Relationship Id="rId688" Type="http://schemas.openxmlformats.org/officeDocument/2006/relationships/customXml" Target="../ink/ink3430.xml"/><Relationship Id="rId38" Type="http://schemas.openxmlformats.org/officeDocument/2006/relationships/customXml" Target="../ink/ink3102.xml"/><Relationship Id="rId103" Type="http://schemas.openxmlformats.org/officeDocument/2006/relationships/image" Target="../media/image2937.png"/><Relationship Id="rId310" Type="http://schemas.openxmlformats.org/officeDocument/2006/relationships/customXml" Target="../ink/ink3239.xml"/><Relationship Id="rId548" Type="http://schemas.openxmlformats.org/officeDocument/2006/relationships/image" Target="../media/image3172.png"/><Relationship Id="rId755" Type="http://schemas.openxmlformats.org/officeDocument/2006/relationships/customXml" Target="../ink/ink3464.xml"/><Relationship Id="rId91" Type="http://schemas.openxmlformats.org/officeDocument/2006/relationships/image" Target="../media/image2931.png"/><Relationship Id="rId187" Type="http://schemas.openxmlformats.org/officeDocument/2006/relationships/image" Target="../media/image2994.png"/><Relationship Id="rId394" Type="http://schemas.openxmlformats.org/officeDocument/2006/relationships/customXml" Target="../ink/ink3281.xml"/><Relationship Id="rId408" Type="http://schemas.openxmlformats.org/officeDocument/2006/relationships/customXml" Target="../ink/ink3288.xml"/><Relationship Id="rId615" Type="http://schemas.openxmlformats.org/officeDocument/2006/relationships/image" Target="../media/image3205.png"/><Relationship Id="rId822" Type="http://schemas.openxmlformats.org/officeDocument/2006/relationships/image" Target="../media/image3306.png"/><Relationship Id="rId254" Type="http://schemas.openxmlformats.org/officeDocument/2006/relationships/customXml" Target="../ink/ink3211.xml"/><Relationship Id="rId699" Type="http://schemas.openxmlformats.org/officeDocument/2006/relationships/image" Target="../media/image3246.png"/><Relationship Id="rId49" Type="http://schemas.openxmlformats.org/officeDocument/2006/relationships/image" Target="../media/image2910.png"/><Relationship Id="rId114" Type="http://schemas.openxmlformats.org/officeDocument/2006/relationships/customXml" Target="../ink/ink3140.xml"/><Relationship Id="rId461" Type="http://schemas.openxmlformats.org/officeDocument/2006/relationships/image" Target="../media/image3129.png"/><Relationship Id="rId559" Type="http://schemas.openxmlformats.org/officeDocument/2006/relationships/customXml" Target="../ink/ink3364.xml"/><Relationship Id="rId766" Type="http://schemas.openxmlformats.org/officeDocument/2006/relationships/image" Target="../media/image3279.png"/><Relationship Id="rId198" Type="http://schemas.openxmlformats.org/officeDocument/2006/relationships/customXml" Target="../ink/ink3182.xml"/><Relationship Id="rId321" Type="http://schemas.openxmlformats.org/officeDocument/2006/relationships/image" Target="../media/image3059.png"/><Relationship Id="rId419" Type="http://schemas.openxmlformats.org/officeDocument/2006/relationships/image" Target="../media/image3108.png"/><Relationship Id="rId626" Type="http://schemas.openxmlformats.org/officeDocument/2006/relationships/image" Target="../media/image3210.png"/><Relationship Id="rId833" Type="http://schemas.openxmlformats.org/officeDocument/2006/relationships/customXml" Target="../ink/ink3504.xml"/><Relationship Id="rId265" Type="http://schemas.openxmlformats.org/officeDocument/2006/relationships/image" Target="../media/image3031.png"/><Relationship Id="rId472" Type="http://schemas.openxmlformats.org/officeDocument/2006/relationships/customXml" Target="../ink/ink3320.xml"/><Relationship Id="rId125" Type="http://schemas.openxmlformats.org/officeDocument/2006/relationships/image" Target="../media/image2948.png"/><Relationship Id="rId332" Type="http://schemas.openxmlformats.org/officeDocument/2006/relationships/customXml" Target="../ink/ink3250.xml"/><Relationship Id="rId777" Type="http://schemas.openxmlformats.org/officeDocument/2006/relationships/image" Target="../media/image3284.png"/><Relationship Id="rId637" Type="http://schemas.openxmlformats.org/officeDocument/2006/relationships/customXml" Target="../ink/ink3404.xml"/><Relationship Id="rId844" Type="http://schemas.openxmlformats.org/officeDocument/2006/relationships/image" Target="../media/image3317.png"/><Relationship Id="rId276" Type="http://schemas.openxmlformats.org/officeDocument/2006/relationships/customXml" Target="../ink/ink3222.xml"/><Relationship Id="rId483" Type="http://schemas.openxmlformats.org/officeDocument/2006/relationships/image" Target="../media/image3140.png"/><Relationship Id="rId690" Type="http://schemas.openxmlformats.org/officeDocument/2006/relationships/customXml" Target="../ink/ink3431.xml"/><Relationship Id="rId704" Type="http://schemas.openxmlformats.org/officeDocument/2006/relationships/customXml" Target="../ink/ink3438.xml"/><Relationship Id="rId40" Type="http://schemas.openxmlformats.org/officeDocument/2006/relationships/customXml" Target="../ink/ink3103.xml"/><Relationship Id="rId136" Type="http://schemas.openxmlformats.org/officeDocument/2006/relationships/customXml" Target="../ink/ink3151.xml"/><Relationship Id="rId343" Type="http://schemas.openxmlformats.org/officeDocument/2006/relationships/image" Target="../media/image3070.png"/><Relationship Id="rId550" Type="http://schemas.openxmlformats.org/officeDocument/2006/relationships/image" Target="../media/image3173.png"/><Relationship Id="rId788" Type="http://schemas.openxmlformats.org/officeDocument/2006/relationships/customXml" Target="../ink/ink3481.xml"/><Relationship Id="rId203" Type="http://schemas.openxmlformats.org/officeDocument/2006/relationships/image" Target="../media/image3002.png"/><Relationship Id="rId648" Type="http://schemas.openxmlformats.org/officeDocument/2006/relationships/customXml" Target="../ink/ink3410.xml"/><Relationship Id="rId855" Type="http://schemas.openxmlformats.org/officeDocument/2006/relationships/customXml" Target="../ink/ink3516.xml"/><Relationship Id="rId287" Type="http://schemas.openxmlformats.org/officeDocument/2006/relationships/image" Target="../media/image3042.png"/><Relationship Id="rId410" Type="http://schemas.openxmlformats.org/officeDocument/2006/relationships/customXml" Target="../ink/ink3289.xml"/><Relationship Id="rId494" Type="http://schemas.openxmlformats.org/officeDocument/2006/relationships/customXml" Target="../ink/ink3331.xml"/><Relationship Id="rId508" Type="http://schemas.openxmlformats.org/officeDocument/2006/relationships/customXml" Target="../ink/ink3338.xml"/><Relationship Id="rId715" Type="http://schemas.openxmlformats.org/officeDocument/2006/relationships/customXml" Target="../ink/ink3444.xml"/><Relationship Id="rId147" Type="http://schemas.openxmlformats.org/officeDocument/2006/relationships/image" Target="../media/image2959.png"/><Relationship Id="rId354" Type="http://schemas.openxmlformats.org/officeDocument/2006/relationships/customXml" Target="../ink/ink3261.xml"/><Relationship Id="rId799" Type="http://schemas.openxmlformats.org/officeDocument/2006/relationships/customXml" Target="../ink/ink3487.xml"/><Relationship Id="rId51" Type="http://schemas.openxmlformats.org/officeDocument/2006/relationships/image" Target="../media/image2911.png"/><Relationship Id="rId561" Type="http://schemas.openxmlformats.org/officeDocument/2006/relationships/customXml" Target="../ink/ink3365.xml"/><Relationship Id="rId659" Type="http://schemas.openxmlformats.org/officeDocument/2006/relationships/image" Target="../media/image3226.png"/><Relationship Id="rId866" Type="http://schemas.openxmlformats.org/officeDocument/2006/relationships/image" Target="../media/image3327.png"/><Relationship Id="rId214" Type="http://schemas.openxmlformats.org/officeDocument/2006/relationships/customXml" Target="../ink/ink3190.xml"/><Relationship Id="rId298" Type="http://schemas.openxmlformats.org/officeDocument/2006/relationships/customXml" Target="../ink/ink3233.xml"/><Relationship Id="rId421" Type="http://schemas.openxmlformats.org/officeDocument/2006/relationships/image" Target="../media/image3109.png"/><Relationship Id="rId519" Type="http://schemas.openxmlformats.org/officeDocument/2006/relationships/image" Target="../media/image3158.png"/><Relationship Id="rId158" Type="http://schemas.openxmlformats.org/officeDocument/2006/relationships/customXml" Target="../ink/ink3162.xml"/><Relationship Id="rId726" Type="http://schemas.openxmlformats.org/officeDocument/2006/relationships/image" Target="../media/image3259.png"/><Relationship Id="rId62" Type="http://schemas.openxmlformats.org/officeDocument/2006/relationships/customXml" Target="../ink/ink3114.xml"/><Relationship Id="rId365" Type="http://schemas.openxmlformats.org/officeDocument/2006/relationships/image" Target="../media/image3081.png"/><Relationship Id="rId572" Type="http://schemas.openxmlformats.org/officeDocument/2006/relationships/image" Target="../media/image3184.png"/><Relationship Id="rId225" Type="http://schemas.openxmlformats.org/officeDocument/2006/relationships/image" Target="../media/image3013.png"/><Relationship Id="rId432" Type="http://schemas.openxmlformats.org/officeDocument/2006/relationships/customXml" Target="../ink/ink3300.xml"/><Relationship Id="rId877" Type="http://schemas.openxmlformats.org/officeDocument/2006/relationships/image" Target="../media/image3332.png"/><Relationship Id="rId737" Type="http://schemas.openxmlformats.org/officeDocument/2006/relationships/customXml" Target="../ink/ink3455.xml"/><Relationship Id="rId73" Type="http://schemas.openxmlformats.org/officeDocument/2006/relationships/image" Target="../media/image2922.png"/><Relationship Id="rId169" Type="http://schemas.openxmlformats.org/officeDocument/2006/relationships/image" Target="../media/image2985.png"/><Relationship Id="rId376" Type="http://schemas.openxmlformats.org/officeDocument/2006/relationships/customXml" Target="../ink/ink3272.xml"/><Relationship Id="rId583" Type="http://schemas.openxmlformats.org/officeDocument/2006/relationships/customXml" Target="../ink/ink3376.xml"/><Relationship Id="rId790" Type="http://schemas.openxmlformats.org/officeDocument/2006/relationships/customXml" Target="../ink/ink3482.xml"/><Relationship Id="rId804" Type="http://schemas.openxmlformats.org/officeDocument/2006/relationships/image" Target="../media/image3297.png"/><Relationship Id="rId4" Type="http://schemas.openxmlformats.org/officeDocument/2006/relationships/customXml" Target="../ink/ink3085.xml"/><Relationship Id="rId236" Type="http://schemas.openxmlformats.org/officeDocument/2006/relationships/customXml" Target="../ink/ink3201.xml"/><Relationship Id="rId443" Type="http://schemas.openxmlformats.org/officeDocument/2006/relationships/image" Target="../media/image3120.png"/><Relationship Id="rId650" Type="http://schemas.openxmlformats.org/officeDocument/2006/relationships/customXml" Target="../ink/ink3411.xml"/><Relationship Id="rId303" Type="http://schemas.openxmlformats.org/officeDocument/2006/relationships/image" Target="../media/image3050.png"/><Relationship Id="rId748" Type="http://schemas.openxmlformats.org/officeDocument/2006/relationships/image" Target="../media/image3270.png"/><Relationship Id="rId84" Type="http://schemas.openxmlformats.org/officeDocument/2006/relationships/customXml" Target="../ink/ink3125.xml"/><Relationship Id="rId387" Type="http://schemas.openxmlformats.org/officeDocument/2006/relationships/image" Target="../media/image3092.png"/><Relationship Id="rId510" Type="http://schemas.openxmlformats.org/officeDocument/2006/relationships/customXml" Target="../ink/ink3339.xml"/><Relationship Id="rId594" Type="http://schemas.openxmlformats.org/officeDocument/2006/relationships/customXml" Target="../ink/ink3382.xml"/><Relationship Id="rId608" Type="http://schemas.openxmlformats.org/officeDocument/2006/relationships/customXml" Target="../ink/ink3389.xml"/><Relationship Id="rId815" Type="http://schemas.openxmlformats.org/officeDocument/2006/relationships/customXml" Target="../ink/ink3495.xml"/><Relationship Id="rId247" Type="http://schemas.openxmlformats.org/officeDocument/2006/relationships/image" Target="../media/image3022.png"/><Relationship Id="rId107" Type="http://schemas.openxmlformats.org/officeDocument/2006/relationships/image" Target="../media/image2939.png"/><Relationship Id="rId454" Type="http://schemas.openxmlformats.org/officeDocument/2006/relationships/customXml" Target="../ink/ink3311.xml"/><Relationship Id="rId661" Type="http://schemas.openxmlformats.org/officeDocument/2006/relationships/image" Target="../media/image3227.png"/><Relationship Id="rId759" Type="http://schemas.openxmlformats.org/officeDocument/2006/relationships/customXml" Target="../ink/ink3466.xml"/><Relationship Id="rId11" Type="http://schemas.openxmlformats.org/officeDocument/2006/relationships/image" Target="../media/image2891.png"/><Relationship Id="rId314" Type="http://schemas.openxmlformats.org/officeDocument/2006/relationships/customXml" Target="../ink/ink3241.xml"/><Relationship Id="rId398" Type="http://schemas.openxmlformats.org/officeDocument/2006/relationships/customXml" Target="../ink/ink3283.xml"/><Relationship Id="rId521" Type="http://schemas.openxmlformats.org/officeDocument/2006/relationships/image" Target="../media/image3159.png"/><Relationship Id="rId619" Type="http://schemas.openxmlformats.org/officeDocument/2006/relationships/image" Target="../media/image3207.png"/><Relationship Id="rId95" Type="http://schemas.openxmlformats.org/officeDocument/2006/relationships/image" Target="../media/image2933.png"/><Relationship Id="rId160" Type="http://schemas.openxmlformats.org/officeDocument/2006/relationships/customXml" Target="../ink/ink3163.xml"/><Relationship Id="rId826" Type="http://schemas.openxmlformats.org/officeDocument/2006/relationships/image" Target="../media/image3308.png"/><Relationship Id="rId258" Type="http://schemas.openxmlformats.org/officeDocument/2006/relationships/customXml" Target="../ink/ink3213.xml"/><Relationship Id="rId465" Type="http://schemas.openxmlformats.org/officeDocument/2006/relationships/image" Target="../media/image3131.png"/><Relationship Id="rId672" Type="http://schemas.openxmlformats.org/officeDocument/2006/relationships/customXml" Target="../ink/ink3422.xml"/><Relationship Id="rId22" Type="http://schemas.openxmlformats.org/officeDocument/2006/relationships/customXml" Target="../ink/ink3094.xml"/><Relationship Id="rId118" Type="http://schemas.openxmlformats.org/officeDocument/2006/relationships/customXml" Target="../ink/ink3142.xml"/><Relationship Id="rId325" Type="http://schemas.openxmlformats.org/officeDocument/2006/relationships/image" Target="../media/image3061.png"/><Relationship Id="rId532" Type="http://schemas.openxmlformats.org/officeDocument/2006/relationships/customXml" Target="../ink/ink3350.xml"/><Relationship Id="rId171" Type="http://schemas.openxmlformats.org/officeDocument/2006/relationships/image" Target="../media/image2986.png"/><Relationship Id="rId837" Type="http://schemas.openxmlformats.org/officeDocument/2006/relationships/customXml" Target="../ink/ink3506.xml"/><Relationship Id="rId269" Type="http://schemas.openxmlformats.org/officeDocument/2006/relationships/image" Target="../media/image3033.png"/><Relationship Id="rId476" Type="http://schemas.openxmlformats.org/officeDocument/2006/relationships/customXml" Target="../ink/ink3322.xml"/><Relationship Id="rId683" Type="http://schemas.openxmlformats.org/officeDocument/2006/relationships/image" Target="../media/image3238.png"/><Relationship Id="rId33" Type="http://schemas.openxmlformats.org/officeDocument/2006/relationships/image" Target="../media/image2902.png"/><Relationship Id="rId129" Type="http://schemas.openxmlformats.org/officeDocument/2006/relationships/image" Target="../media/image2950.png"/><Relationship Id="rId336" Type="http://schemas.openxmlformats.org/officeDocument/2006/relationships/customXml" Target="../ink/ink3252.xml"/><Relationship Id="rId543" Type="http://schemas.openxmlformats.org/officeDocument/2006/relationships/image" Target="../media/image3170.png"/><Relationship Id="rId182" Type="http://schemas.openxmlformats.org/officeDocument/2006/relationships/customXml" Target="../ink/ink3174.xml"/><Relationship Id="rId403" Type="http://schemas.openxmlformats.org/officeDocument/2006/relationships/image" Target="../media/image3100.png"/><Relationship Id="rId750" Type="http://schemas.openxmlformats.org/officeDocument/2006/relationships/image" Target="../media/image3271.png"/><Relationship Id="rId848" Type="http://schemas.openxmlformats.org/officeDocument/2006/relationships/image" Target="../media/image3319.png"/><Relationship Id="rId487" Type="http://schemas.openxmlformats.org/officeDocument/2006/relationships/image" Target="../media/image3142.png"/><Relationship Id="rId610" Type="http://schemas.openxmlformats.org/officeDocument/2006/relationships/customXml" Target="../ink/ink3390.xml"/><Relationship Id="rId694" Type="http://schemas.openxmlformats.org/officeDocument/2006/relationships/customXml" Target="../ink/ink3433.xml"/><Relationship Id="rId708" Type="http://schemas.openxmlformats.org/officeDocument/2006/relationships/customXml" Target="../ink/ink3440.xml"/><Relationship Id="rId347" Type="http://schemas.openxmlformats.org/officeDocument/2006/relationships/image" Target="../media/image3072.png"/><Relationship Id="rId44" Type="http://schemas.openxmlformats.org/officeDocument/2006/relationships/customXml" Target="../ink/ink3105.xml"/><Relationship Id="rId554" Type="http://schemas.openxmlformats.org/officeDocument/2006/relationships/image" Target="../media/image3175.png"/><Relationship Id="rId761" Type="http://schemas.openxmlformats.org/officeDocument/2006/relationships/customXml" Target="../ink/ink3467.xml"/><Relationship Id="rId859" Type="http://schemas.openxmlformats.org/officeDocument/2006/relationships/customXml" Target="../ink/ink3518.xml"/><Relationship Id="rId193" Type="http://schemas.openxmlformats.org/officeDocument/2006/relationships/image" Target="../media/image2997.png"/><Relationship Id="rId207" Type="http://schemas.openxmlformats.org/officeDocument/2006/relationships/image" Target="../media/image3004.png"/><Relationship Id="rId414" Type="http://schemas.openxmlformats.org/officeDocument/2006/relationships/customXml" Target="../ink/ink3291.xml"/><Relationship Id="rId498" Type="http://schemas.openxmlformats.org/officeDocument/2006/relationships/customXml" Target="../ink/ink3333.xml"/><Relationship Id="rId621" Type="http://schemas.openxmlformats.org/officeDocument/2006/relationships/image" Target="../media/image3208.png"/><Relationship Id="rId260" Type="http://schemas.openxmlformats.org/officeDocument/2006/relationships/customXml" Target="../ink/ink3214.xml"/><Relationship Id="rId719" Type="http://schemas.openxmlformats.org/officeDocument/2006/relationships/customXml" Target="../ink/ink3446.xml"/><Relationship Id="rId55" Type="http://schemas.openxmlformats.org/officeDocument/2006/relationships/image" Target="../media/image2913.png"/><Relationship Id="rId120" Type="http://schemas.openxmlformats.org/officeDocument/2006/relationships/customXml" Target="../ink/ink3143.xml"/><Relationship Id="rId358" Type="http://schemas.openxmlformats.org/officeDocument/2006/relationships/customXml" Target="../ink/ink3263.xml"/><Relationship Id="rId565" Type="http://schemas.openxmlformats.org/officeDocument/2006/relationships/customXml" Target="../ink/ink3367.xml"/><Relationship Id="rId772" Type="http://schemas.openxmlformats.org/officeDocument/2006/relationships/customXml" Target="../ink/ink3473.xml"/><Relationship Id="rId218" Type="http://schemas.openxmlformats.org/officeDocument/2006/relationships/customXml" Target="../ink/ink3192.xml"/><Relationship Id="rId425" Type="http://schemas.openxmlformats.org/officeDocument/2006/relationships/image" Target="../media/image3111.png"/><Relationship Id="rId632" Type="http://schemas.openxmlformats.org/officeDocument/2006/relationships/image" Target="../media/image3213.png"/><Relationship Id="rId271" Type="http://schemas.openxmlformats.org/officeDocument/2006/relationships/image" Target="../media/image3034.png"/><Relationship Id="rId66" Type="http://schemas.openxmlformats.org/officeDocument/2006/relationships/customXml" Target="../ink/ink3116.xml"/><Relationship Id="rId131" Type="http://schemas.openxmlformats.org/officeDocument/2006/relationships/image" Target="../media/image2951.png"/><Relationship Id="rId369" Type="http://schemas.openxmlformats.org/officeDocument/2006/relationships/image" Target="../media/image3083.png"/><Relationship Id="rId576" Type="http://schemas.openxmlformats.org/officeDocument/2006/relationships/image" Target="../media/image3186.png"/><Relationship Id="rId783" Type="http://schemas.openxmlformats.org/officeDocument/2006/relationships/image" Target="../media/image3287.png"/><Relationship Id="rId229" Type="http://schemas.openxmlformats.org/officeDocument/2006/relationships/image" Target="../media/image3015.png"/><Relationship Id="rId436" Type="http://schemas.openxmlformats.org/officeDocument/2006/relationships/customXml" Target="../ink/ink3302.xml"/><Relationship Id="rId643" Type="http://schemas.openxmlformats.org/officeDocument/2006/relationships/customXml" Target="../ink/ink3407.xml"/><Relationship Id="rId850" Type="http://schemas.openxmlformats.org/officeDocument/2006/relationships/customXml" Target="../ink/ink3513.xml"/><Relationship Id="rId77" Type="http://schemas.openxmlformats.org/officeDocument/2006/relationships/image" Target="../media/image2924.png"/><Relationship Id="rId282" Type="http://schemas.openxmlformats.org/officeDocument/2006/relationships/customXml" Target="../ink/ink3225.xml"/><Relationship Id="rId503" Type="http://schemas.openxmlformats.org/officeDocument/2006/relationships/image" Target="../media/image3150.png"/><Relationship Id="rId587" Type="http://schemas.openxmlformats.org/officeDocument/2006/relationships/image" Target="../media/image3191.png"/><Relationship Id="rId710" Type="http://schemas.openxmlformats.org/officeDocument/2006/relationships/customXml" Target="../ink/ink3441.xml"/><Relationship Id="rId808" Type="http://schemas.openxmlformats.org/officeDocument/2006/relationships/image" Target="../media/image3299.png"/><Relationship Id="rId8" Type="http://schemas.openxmlformats.org/officeDocument/2006/relationships/customXml" Target="../ink/ink3087.xml"/><Relationship Id="rId142" Type="http://schemas.openxmlformats.org/officeDocument/2006/relationships/customXml" Target="../ink/ink3154.xml"/><Relationship Id="rId447" Type="http://schemas.openxmlformats.org/officeDocument/2006/relationships/image" Target="../media/image3122.png"/><Relationship Id="rId794" Type="http://schemas.openxmlformats.org/officeDocument/2006/relationships/customXml" Target="../ink/ink3484.xml"/><Relationship Id="rId654" Type="http://schemas.openxmlformats.org/officeDocument/2006/relationships/customXml" Target="../ink/ink3413.xml"/><Relationship Id="rId861" Type="http://schemas.openxmlformats.org/officeDocument/2006/relationships/customXml" Target="../ink/ink3519.xml"/><Relationship Id="rId293" Type="http://schemas.openxmlformats.org/officeDocument/2006/relationships/image" Target="../media/image3045.png"/><Relationship Id="rId307" Type="http://schemas.openxmlformats.org/officeDocument/2006/relationships/image" Target="../media/image3052.png"/><Relationship Id="rId514" Type="http://schemas.openxmlformats.org/officeDocument/2006/relationships/customXml" Target="../ink/ink3341.xml"/><Relationship Id="rId721" Type="http://schemas.openxmlformats.org/officeDocument/2006/relationships/customXml" Target="../ink/ink3447.xml"/><Relationship Id="rId88" Type="http://schemas.openxmlformats.org/officeDocument/2006/relationships/customXml" Target="../ink/ink3127.xml"/><Relationship Id="rId153" Type="http://schemas.openxmlformats.org/officeDocument/2006/relationships/image" Target="../media/image2962.png"/><Relationship Id="rId360" Type="http://schemas.openxmlformats.org/officeDocument/2006/relationships/customXml" Target="../ink/ink3264.xml"/><Relationship Id="rId598" Type="http://schemas.openxmlformats.org/officeDocument/2006/relationships/customXml" Target="../ink/ink3384.xml"/><Relationship Id="rId819" Type="http://schemas.openxmlformats.org/officeDocument/2006/relationships/customXml" Target="../ink/ink3497.xml"/><Relationship Id="rId220" Type="http://schemas.openxmlformats.org/officeDocument/2006/relationships/customXml" Target="../ink/ink3193.xml"/><Relationship Id="rId458" Type="http://schemas.openxmlformats.org/officeDocument/2006/relationships/customXml" Target="../ink/ink3313.xml"/><Relationship Id="rId665" Type="http://schemas.openxmlformats.org/officeDocument/2006/relationships/image" Target="../media/image3229.png"/><Relationship Id="rId872" Type="http://schemas.openxmlformats.org/officeDocument/2006/relationships/customXml" Target="../ink/ink3525.xml"/><Relationship Id="rId15" Type="http://schemas.openxmlformats.org/officeDocument/2006/relationships/image" Target="../media/image2893.png"/><Relationship Id="rId318" Type="http://schemas.openxmlformats.org/officeDocument/2006/relationships/customXml" Target="../ink/ink3243.xml"/><Relationship Id="rId525" Type="http://schemas.openxmlformats.org/officeDocument/2006/relationships/image" Target="../media/image3161.png"/><Relationship Id="rId732" Type="http://schemas.openxmlformats.org/officeDocument/2006/relationships/image" Target="../media/image3262.png"/></Relationships>
</file>

<file path=ppt/slides/_rels/slide56.xml.rels><?xml version="1.0" encoding="UTF-8" standalone="yes"?>
<Relationships xmlns="http://schemas.openxmlformats.org/package/2006/relationships"><Relationship Id="rId117" Type="http://schemas.openxmlformats.org/officeDocument/2006/relationships/image" Target="../media/image3391.png"/><Relationship Id="rId21" Type="http://schemas.openxmlformats.org/officeDocument/2006/relationships/image" Target="../media/image3345.png"/><Relationship Id="rId324" Type="http://schemas.openxmlformats.org/officeDocument/2006/relationships/image" Target="../media/image3494.png"/><Relationship Id="rId531" Type="http://schemas.openxmlformats.org/officeDocument/2006/relationships/customXml" Target="../ink/ink3800.xml"/><Relationship Id="rId170" Type="http://schemas.openxmlformats.org/officeDocument/2006/relationships/image" Target="../media/image3417.png"/><Relationship Id="rId268" Type="http://schemas.openxmlformats.org/officeDocument/2006/relationships/image" Target="../media/image3466.png"/><Relationship Id="rId475" Type="http://schemas.openxmlformats.org/officeDocument/2006/relationships/customXml" Target="../ink/ink3772.xml"/><Relationship Id="rId32" Type="http://schemas.openxmlformats.org/officeDocument/2006/relationships/customXml" Target="../ink/ink3548.xml"/><Relationship Id="rId128" Type="http://schemas.openxmlformats.org/officeDocument/2006/relationships/customXml" Target="../ink/ink3598.xml"/><Relationship Id="rId335" Type="http://schemas.openxmlformats.org/officeDocument/2006/relationships/customXml" Target="../ink/ink3702.xml"/><Relationship Id="rId542" Type="http://schemas.openxmlformats.org/officeDocument/2006/relationships/image" Target="../media/image3603.png"/><Relationship Id="rId181" Type="http://schemas.openxmlformats.org/officeDocument/2006/relationships/customXml" Target="../ink/ink3625.xml"/><Relationship Id="rId402" Type="http://schemas.openxmlformats.org/officeDocument/2006/relationships/image" Target="../media/image3533.png"/><Relationship Id="rId279" Type="http://schemas.openxmlformats.org/officeDocument/2006/relationships/customXml" Target="../ink/ink3674.xml"/><Relationship Id="rId486" Type="http://schemas.openxmlformats.org/officeDocument/2006/relationships/image" Target="../media/image3575.png"/><Relationship Id="rId43" Type="http://schemas.openxmlformats.org/officeDocument/2006/relationships/image" Target="../media/image3356.png"/><Relationship Id="rId139" Type="http://schemas.openxmlformats.org/officeDocument/2006/relationships/customXml" Target="../ink/ink3604.xml"/><Relationship Id="rId346" Type="http://schemas.openxmlformats.org/officeDocument/2006/relationships/image" Target="../media/image3505.png"/><Relationship Id="rId553" Type="http://schemas.openxmlformats.org/officeDocument/2006/relationships/customXml" Target="../ink/ink3811.xml"/><Relationship Id="rId192" Type="http://schemas.openxmlformats.org/officeDocument/2006/relationships/image" Target="../media/image3428.png"/><Relationship Id="rId206" Type="http://schemas.openxmlformats.org/officeDocument/2006/relationships/image" Target="../media/image3435.png"/><Relationship Id="rId413" Type="http://schemas.openxmlformats.org/officeDocument/2006/relationships/customXml" Target="../ink/ink3741.xml"/><Relationship Id="rId497" Type="http://schemas.openxmlformats.org/officeDocument/2006/relationships/customXml" Target="../ink/ink3783.xml"/><Relationship Id="rId357" Type="http://schemas.openxmlformats.org/officeDocument/2006/relationships/customXml" Target="../ink/ink3713.xml"/><Relationship Id="rId54" Type="http://schemas.openxmlformats.org/officeDocument/2006/relationships/image" Target="../media/image3361.png"/><Relationship Id="rId217" Type="http://schemas.openxmlformats.org/officeDocument/2006/relationships/customXml" Target="../ink/ink3643.xml"/><Relationship Id="rId564" Type="http://schemas.openxmlformats.org/officeDocument/2006/relationships/customXml" Target="../ink/ink3817.xml"/><Relationship Id="rId424" Type="http://schemas.openxmlformats.org/officeDocument/2006/relationships/image" Target="../media/image3544.png"/><Relationship Id="rId270" Type="http://schemas.openxmlformats.org/officeDocument/2006/relationships/image" Target="../media/image3467.png"/><Relationship Id="rId65" Type="http://schemas.openxmlformats.org/officeDocument/2006/relationships/customXml" Target="../ink/ink3566.xml"/><Relationship Id="rId130" Type="http://schemas.openxmlformats.org/officeDocument/2006/relationships/image" Target="../media/image3397.png"/><Relationship Id="rId368" Type="http://schemas.openxmlformats.org/officeDocument/2006/relationships/image" Target="../media/image3516.png"/><Relationship Id="rId172" Type="http://schemas.openxmlformats.org/officeDocument/2006/relationships/image" Target="../media/image3418.png"/><Relationship Id="rId228" Type="http://schemas.openxmlformats.org/officeDocument/2006/relationships/image" Target="../media/image3446.png"/><Relationship Id="rId435" Type="http://schemas.openxmlformats.org/officeDocument/2006/relationships/customXml" Target="../ink/ink3752.xml"/><Relationship Id="rId477" Type="http://schemas.openxmlformats.org/officeDocument/2006/relationships/customXml" Target="../ink/ink3773.xml"/><Relationship Id="rId281" Type="http://schemas.openxmlformats.org/officeDocument/2006/relationships/customXml" Target="../ink/ink3675.xml"/><Relationship Id="rId337" Type="http://schemas.openxmlformats.org/officeDocument/2006/relationships/customXml" Target="../ink/ink3703.xml"/><Relationship Id="rId502" Type="http://schemas.openxmlformats.org/officeDocument/2006/relationships/image" Target="../media/image3583.png"/><Relationship Id="rId34" Type="http://schemas.openxmlformats.org/officeDocument/2006/relationships/customXml" Target="../ink/ink3549.xml"/><Relationship Id="rId76" Type="http://schemas.openxmlformats.org/officeDocument/2006/relationships/customXml" Target="../ink/ink3572.xml"/><Relationship Id="rId141" Type="http://schemas.openxmlformats.org/officeDocument/2006/relationships/customXml" Target="../ink/ink3605.xml"/><Relationship Id="rId379" Type="http://schemas.openxmlformats.org/officeDocument/2006/relationships/customXml" Target="../ink/ink3724.xml"/><Relationship Id="rId544" Type="http://schemas.openxmlformats.org/officeDocument/2006/relationships/image" Target="../media/image3604.png"/><Relationship Id="rId7" Type="http://schemas.openxmlformats.org/officeDocument/2006/relationships/image" Target="../media/image3339.png"/><Relationship Id="rId183" Type="http://schemas.openxmlformats.org/officeDocument/2006/relationships/customXml" Target="../ink/ink3626.xml"/><Relationship Id="rId239" Type="http://schemas.openxmlformats.org/officeDocument/2006/relationships/customXml" Target="../ink/ink3654.xml"/><Relationship Id="rId390" Type="http://schemas.openxmlformats.org/officeDocument/2006/relationships/image" Target="../media/image3527.png"/><Relationship Id="rId404" Type="http://schemas.openxmlformats.org/officeDocument/2006/relationships/image" Target="../media/image3534.png"/><Relationship Id="rId446" Type="http://schemas.openxmlformats.org/officeDocument/2006/relationships/image" Target="../media/image3555.png"/><Relationship Id="rId250" Type="http://schemas.openxmlformats.org/officeDocument/2006/relationships/image" Target="../media/image3457.png"/><Relationship Id="rId292" Type="http://schemas.openxmlformats.org/officeDocument/2006/relationships/image" Target="../media/image3478.png"/><Relationship Id="rId306" Type="http://schemas.openxmlformats.org/officeDocument/2006/relationships/image" Target="../media/image3485.png"/><Relationship Id="rId488" Type="http://schemas.openxmlformats.org/officeDocument/2006/relationships/image" Target="../media/image3576.png"/><Relationship Id="rId45" Type="http://schemas.openxmlformats.org/officeDocument/2006/relationships/image" Target="../media/image3357.png"/><Relationship Id="rId87" Type="http://schemas.openxmlformats.org/officeDocument/2006/relationships/image" Target="../media/image3376.png"/><Relationship Id="rId110" Type="http://schemas.openxmlformats.org/officeDocument/2006/relationships/customXml" Target="../ink/ink3589.xml"/><Relationship Id="rId348" Type="http://schemas.openxmlformats.org/officeDocument/2006/relationships/image" Target="../media/image3506.png"/><Relationship Id="rId513" Type="http://schemas.openxmlformats.org/officeDocument/2006/relationships/customXml" Target="../ink/ink3791.xml"/><Relationship Id="rId555" Type="http://schemas.openxmlformats.org/officeDocument/2006/relationships/customXml" Target="../ink/ink3812.xml"/><Relationship Id="rId152" Type="http://schemas.openxmlformats.org/officeDocument/2006/relationships/image" Target="../media/image3408.png"/><Relationship Id="rId194" Type="http://schemas.openxmlformats.org/officeDocument/2006/relationships/image" Target="../media/image3429.png"/><Relationship Id="rId208" Type="http://schemas.openxmlformats.org/officeDocument/2006/relationships/image" Target="../media/image3436.png"/><Relationship Id="rId415" Type="http://schemas.openxmlformats.org/officeDocument/2006/relationships/customXml" Target="../ink/ink3742.xml"/><Relationship Id="rId457" Type="http://schemas.openxmlformats.org/officeDocument/2006/relationships/customXml" Target="../ink/ink3763.xml"/><Relationship Id="rId261" Type="http://schemas.openxmlformats.org/officeDocument/2006/relationships/customXml" Target="../ink/ink3665.xml"/><Relationship Id="rId499" Type="http://schemas.openxmlformats.org/officeDocument/2006/relationships/customXml" Target="../ink/ink3784.xml"/><Relationship Id="rId14" Type="http://schemas.openxmlformats.org/officeDocument/2006/relationships/customXml" Target="../ink/ink3539.xml"/><Relationship Id="rId56" Type="http://schemas.openxmlformats.org/officeDocument/2006/relationships/image" Target="../media/image3362.png"/><Relationship Id="rId317" Type="http://schemas.openxmlformats.org/officeDocument/2006/relationships/customXml" Target="../ink/ink3693.xml"/><Relationship Id="rId359" Type="http://schemas.openxmlformats.org/officeDocument/2006/relationships/customXml" Target="../ink/ink3714.xml"/><Relationship Id="rId524" Type="http://schemas.openxmlformats.org/officeDocument/2006/relationships/image" Target="../media/image3594.png"/><Relationship Id="rId566" Type="http://schemas.openxmlformats.org/officeDocument/2006/relationships/customXml" Target="../ink/ink3818.xml"/><Relationship Id="rId98" Type="http://schemas.openxmlformats.org/officeDocument/2006/relationships/customXml" Target="../ink/ink3583.xml"/><Relationship Id="rId121" Type="http://schemas.openxmlformats.org/officeDocument/2006/relationships/image" Target="../media/image3393.png"/><Relationship Id="rId163" Type="http://schemas.openxmlformats.org/officeDocument/2006/relationships/customXml" Target="../ink/ink3616.xml"/><Relationship Id="rId219" Type="http://schemas.openxmlformats.org/officeDocument/2006/relationships/customXml" Target="../ink/ink3644.xml"/><Relationship Id="rId370" Type="http://schemas.openxmlformats.org/officeDocument/2006/relationships/image" Target="../media/image3517.png"/><Relationship Id="rId426" Type="http://schemas.openxmlformats.org/officeDocument/2006/relationships/image" Target="../media/image3545.png"/><Relationship Id="rId230" Type="http://schemas.openxmlformats.org/officeDocument/2006/relationships/image" Target="../media/image3447.png"/><Relationship Id="rId468" Type="http://schemas.openxmlformats.org/officeDocument/2006/relationships/image" Target="../media/image3566.png"/><Relationship Id="rId25" Type="http://schemas.openxmlformats.org/officeDocument/2006/relationships/image" Target="../media/image3347.png"/><Relationship Id="rId67" Type="http://schemas.openxmlformats.org/officeDocument/2006/relationships/customXml" Target="../ink/ink3567.xml"/><Relationship Id="rId272" Type="http://schemas.openxmlformats.org/officeDocument/2006/relationships/image" Target="../media/image3468.png"/><Relationship Id="rId328" Type="http://schemas.openxmlformats.org/officeDocument/2006/relationships/image" Target="../media/image3496.png"/><Relationship Id="rId535" Type="http://schemas.openxmlformats.org/officeDocument/2006/relationships/customXml" Target="../ink/ink3802.xml"/><Relationship Id="rId132" Type="http://schemas.openxmlformats.org/officeDocument/2006/relationships/image" Target="../media/image3398.png"/><Relationship Id="rId174" Type="http://schemas.openxmlformats.org/officeDocument/2006/relationships/image" Target="../media/image3419.png"/><Relationship Id="rId381" Type="http://schemas.openxmlformats.org/officeDocument/2006/relationships/customXml" Target="../ink/ink3725.xml"/><Relationship Id="rId241" Type="http://schemas.openxmlformats.org/officeDocument/2006/relationships/customXml" Target="../ink/ink3655.xml"/><Relationship Id="rId437" Type="http://schemas.openxmlformats.org/officeDocument/2006/relationships/customXml" Target="../ink/ink3753.xml"/><Relationship Id="rId479" Type="http://schemas.openxmlformats.org/officeDocument/2006/relationships/customXml" Target="../ink/ink3774.xml"/><Relationship Id="rId36" Type="http://schemas.openxmlformats.org/officeDocument/2006/relationships/customXml" Target="../ink/ink3550.xml"/><Relationship Id="rId283" Type="http://schemas.openxmlformats.org/officeDocument/2006/relationships/customXml" Target="../ink/ink3676.xml"/><Relationship Id="rId339" Type="http://schemas.openxmlformats.org/officeDocument/2006/relationships/customXml" Target="../ink/ink3704.xml"/><Relationship Id="rId490" Type="http://schemas.openxmlformats.org/officeDocument/2006/relationships/image" Target="../media/image3577.png"/><Relationship Id="rId504" Type="http://schemas.openxmlformats.org/officeDocument/2006/relationships/image" Target="../media/image3584.png"/><Relationship Id="rId546" Type="http://schemas.openxmlformats.org/officeDocument/2006/relationships/image" Target="../media/image3605.png"/><Relationship Id="rId78" Type="http://schemas.openxmlformats.org/officeDocument/2006/relationships/customXml" Target="../ink/ink3573.xml"/><Relationship Id="rId101" Type="http://schemas.openxmlformats.org/officeDocument/2006/relationships/image" Target="../media/image3383.png"/><Relationship Id="rId143" Type="http://schemas.openxmlformats.org/officeDocument/2006/relationships/customXml" Target="../ink/ink3606.xml"/><Relationship Id="rId185" Type="http://schemas.openxmlformats.org/officeDocument/2006/relationships/customXml" Target="../ink/ink3627.xml"/><Relationship Id="rId350" Type="http://schemas.openxmlformats.org/officeDocument/2006/relationships/image" Target="../media/image3507.png"/><Relationship Id="rId406" Type="http://schemas.openxmlformats.org/officeDocument/2006/relationships/image" Target="../media/image3535.png"/><Relationship Id="rId9" Type="http://schemas.openxmlformats.org/officeDocument/2006/relationships/image" Target="../media/image3340.png"/><Relationship Id="rId210" Type="http://schemas.openxmlformats.org/officeDocument/2006/relationships/image" Target="../media/image3437.png"/><Relationship Id="rId392" Type="http://schemas.openxmlformats.org/officeDocument/2006/relationships/image" Target="../media/image3528.png"/><Relationship Id="rId448" Type="http://schemas.openxmlformats.org/officeDocument/2006/relationships/image" Target="../media/image3556.png"/><Relationship Id="rId252" Type="http://schemas.openxmlformats.org/officeDocument/2006/relationships/image" Target="../media/image3458.png"/><Relationship Id="rId294" Type="http://schemas.openxmlformats.org/officeDocument/2006/relationships/image" Target="../media/image3479.png"/><Relationship Id="rId308" Type="http://schemas.openxmlformats.org/officeDocument/2006/relationships/image" Target="../media/image3486.png"/><Relationship Id="rId515" Type="http://schemas.openxmlformats.org/officeDocument/2006/relationships/customXml" Target="../ink/ink3792.xml"/><Relationship Id="rId47" Type="http://schemas.openxmlformats.org/officeDocument/2006/relationships/image" Target="../media/image3358.png"/><Relationship Id="rId89" Type="http://schemas.openxmlformats.org/officeDocument/2006/relationships/image" Target="../media/image3377.png"/><Relationship Id="rId112" Type="http://schemas.openxmlformats.org/officeDocument/2006/relationships/customXml" Target="../ink/ink3590.xml"/><Relationship Id="rId154" Type="http://schemas.openxmlformats.org/officeDocument/2006/relationships/image" Target="../media/image3409.png"/><Relationship Id="rId361" Type="http://schemas.openxmlformats.org/officeDocument/2006/relationships/customXml" Target="../ink/ink3715.xml"/><Relationship Id="rId557" Type="http://schemas.openxmlformats.org/officeDocument/2006/relationships/customXml" Target="../ink/ink3813.xml"/><Relationship Id="rId196" Type="http://schemas.openxmlformats.org/officeDocument/2006/relationships/image" Target="../media/image3430.png"/><Relationship Id="rId417" Type="http://schemas.openxmlformats.org/officeDocument/2006/relationships/customXml" Target="../ink/ink3743.xml"/><Relationship Id="rId459" Type="http://schemas.openxmlformats.org/officeDocument/2006/relationships/customXml" Target="../ink/ink3764.xml"/><Relationship Id="rId16" Type="http://schemas.openxmlformats.org/officeDocument/2006/relationships/customXml" Target="../ink/ink3540.xml"/><Relationship Id="rId221" Type="http://schemas.openxmlformats.org/officeDocument/2006/relationships/customXml" Target="../ink/ink3645.xml"/><Relationship Id="rId263" Type="http://schemas.openxmlformats.org/officeDocument/2006/relationships/customXml" Target="../ink/ink3666.xml"/><Relationship Id="rId319" Type="http://schemas.openxmlformats.org/officeDocument/2006/relationships/customXml" Target="../ink/ink3694.xml"/><Relationship Id="rId470" Type="http://schemas.openxmlformats.org/officeDocument/2006/relationships/image" Target="../media/image3567.png"/><Relationship Id="rId526" Type="http://schemas.openxmlformats.org/officeDocument/2006/relationships/image" Target="../media/image3595.png"/><Relationship Id="rId58" Type="http://schemas.openxmlformats.org/officeDocument/2006/relationships/customXml" Target="../ink/ink3562.xml"/><Relationship Id="rId123" Type="http://schemas.openxmlformats.org/officeDocument/2006/relationships/image" Target="../media/image3394.png"/><Relationship Id="rId330" Type="http://schemas.openxmlformats.org/officeDocument/2006/relationships/image" Target="../media/image3497.png"/><Relationship Id="rId568" Type="http://schemas.openxmlformats.org/officeDocument/2006/relationships/customXml" Target="../ink/ink3819.xml"/><Relationship Id="rId165" Type="http://schemas.openxmlformats.org/officeDocument/2006/relationships/customXml" Target="../ink/ink3617.xml"/><Relationship Id="rId372" Type="http://schemas.openxmlformats.org/officeDocument/2006/relationships/image" Target="../media/image3518.png"/><Relationship Id="rId428" Type="http://schemas.openxmlformats.org/officeDocument/2006/relationships/image" Target="../media/image3546.png"/><Relationship Id="rId232" Type="http://schemas.openxmlformats.org/officeDocument/2006/relationships/image" Target="../media/image3448.png"/><Relationship Id="rId274" Type="http://schemas.openxmlformats.org/officeDocument/2006/relationships/image" Target="../media/image3469.png"/><Relationship Id="rId481" Type="http://schemas.openxmlformats.org/officeDocument/2006/relationships/customXml" Target="../ink/ink3775.xml"/><Relationship Id="rId27" Type="http://schemas.openxmlformats.org/officeDocument/2006/relationships/image" Target="../media/image3348.png"/><Relationship Id="rId69" Type="http://schemas.openxmlformats.org/officeDocument/2006/relationships/customXml" Target="../ink/ink3568.xml"/><Relationship Id="rId134" Type="http://schemas.openxmlformats.org/officeDocument/2006/relationships/image" Target="../media/image3399.png"/><Relationship Id="rId537" Type="http://schemas.openxmlformats.org/officeDocument/2006/relationships/customXml" Target="../ink/ink3803.xml"/><Relationship Id="rId80" Type="http://schemas.openxmlformats.org/officeDocument/2006/relationships/customXml" Target="../ink/ink3574.xml"/><Relationship Id="rId176" Type="http://schemas.openxmlformats.org/officeDocument/2006/relationships/image" Target="../media/image3420.png"/><Relationship Id="rId341" Type="http://schemas.openxmlformats.org/officeDocument/2006/relationships/customXml" Target="../ink/ink3705.xml"/><Relationship Id="rId383" Type="http://schemas.openxmlformats.org/officeDocument/2006/relationships/customXml" Target="../ink/ink3726.xml"/><Relationship Id="rId439" Type="http://schemas.openxmlformats.org/officeDocument/2006/relationships/customXml" Target="../ink/ink3754.xml"/><Relationship Id="rId201" Type="http://schemas.openxmlformats.org/officeDocument/2006/relationships/customXml" Target="../ink/ink3635.xml"/><Relationship Id="rId243" Type="http://schemas.openxmlformats.org/officeDocument/2006/relationships/customXml" Target="../ink/ink3656.xml"/><Relationship Id="rId285" Type="http://schemas.openxmlformats.org/officeDocument/2006/relationships/customXml" Target="../ink/ink3677.xml"/><Relationship Id="rId450" Type="http://schemas.openxmlformats.org/officeDocument/2006/relationships/image" Target="../media/image3557.png"/><Relationship Id="rId506" Type="http://schemas.openxmlformats.org/officeDocument/2006/relationships/image" Target="../media/image3585.png"/><Relationship Id="rId38" Type="http://schemas.openxmlformats.org/officeDocument/2006/relationships/customXml" Target="../ink/ink3551.xml"/><Relationship Id="rId103" Type="http://schemas.openxmlformats.org/officeDocument/2006/relationships/image" Target="../media/image3384.png"/><Relationship Id="rId310" Type="http://schemas.openxmlformats.org/officeDocument/2006/relationships/image" Target="../media/image3487.png"/><Relationship Id="rId492" Type="http://schemas.openxmlformats.org/officeDocument/2006/relationships/image" Target="../media/image3578.png"/><Relationship Id="rId548" Type="http://schemas.openxmlformats.org/officeDocument/2006/relationships/image" Target="../media/image3606.png"/><Relationship Id="rId91" Type="http://schemas.openxmlformats.org/officeDocument/2006/relationships/image" Target="../media/image3378.png"/><Relationship Id="rId145" Type="http://schemas.openxmlformats.org/officeDocument/2006/relationships/customXml" Target="../ink/ink3607.xml"/><Relationship Id="rId187" Type="http://schemas.openxmlformats.org/officeDocument/2006/relationships/customXml" Target="../ink/ink3628.xml"/><Relationship Id="rId352" Type="http://schemas.openxmlformats.org/officeDocument/2006/relationships/image" Target="../media/image3508.png"/><Relationship Id="rId394" Type="http://schemas.openxmlformats.org/officeDocument/2006/relationships/image" Target="../media/image3529.png"/><Relationship Id="rId408" Type="http://schemas.openxmlformats.org/officeDocument/2006/relationships/image" Target="../media/image3536.png"/><Relationship Id="rId212" Type="http://schemas.openxmlformats.org/officeDocument/2006/relationships/image" Target="../media/image3438.png"/><Relationship Id="rId254" Type="http://schemas.openxmlformats.org/officeDocument/2006/relationships/image" Target="../media/image3459.png"/><Relationship Id="rId49" Type="http://schemas.openxmlformats.org/officeDocument/2006/relationships/image" Target="../media/image3359.png"/><Relationship Id="rId114" Type="http://schemas.openxmlformats.org/officeDocument/2006/relationships/customXml" Target="../ink/ink3591.xml"/><Relationship Id="rId296" Type="http://schemas.openxmlformats.org/officeDocument/2006/relationships/image" Target="../media/image3480.png"/><Relationship Id="rId461" Type="http://schemas.openxmlformats.org/officeDocument/2006/relationships/customXml" Target="../ink/ink3765.xml"/><Relationship Id="rId517" Type="http://schemas.openxmlformats.org/officeDocument/2006/relationships/customXml" Target="../ink/ink3793.xml"/><Relationship Id="rId559" Type="http://schemas.openxmlformats.org/officeDocument/2006/relationships/customXml" Target="../ink/ink3814.xml"/><Relationship Id="rId60" Type="http://schemas.openxmlformats.org/officeDocument/2006/relationships/image" Target="../media/image3363.png"/><Relationship Id="rId156" Type="http://schemas.openxmlformats.org/officeDocument/2006/relationships/image" Target="../media/image3410.png"/><Relationship Id="rId198" Type="http://schemas.openxmlformats.org/officeDocument/2006/relationships/image" Target="../media/image3431.png"/><Relationship Id="rId321" Type="http://schemas.openxmlformats.org/officeDocument/2006/relationships/customXml" Target="../ink/ink3695.xml"/><Relationship Id="rId363" Type="http://schemas.openxmlformats.org/officeDocument/2006/relationships/customXml" Target="../ink/ink3716.xml"/><Relationship Id="rId419" Type="http://schemas.openxmlformats.org/officeDocument/2006/relationships/customXml" Target="../ink/ink3744.xml"/><Relationship Id="rId223" Type="http://schemas.openxmlformats.org/officeDocument/2006/relationships/customXml" Target="../ink/ink3646.xml"/><Relationship Id="rId430" Type="http://schemas.openxmlformats.org/officeDocument/2006/relationships/image" Target="../media/image3547.png"/><Relationship Id="rId18" Type="http://schemas.openxmlformats.org/officeDocument/2006/relationships/customXml" Target="../ink/ink3541.xml"/><Relationship Id="rId265" Type="http://schemas.openxmlformats.org/officeDocument/2006/relationships/customXml" Target="../ink/ink3667.xml"/><Relationship Id="rId472" Type="http://schemas.openxmlformats.org/officeDocument/2006/relationships/image" Target="../media/image3568.png"/><Relationship Id="rId528" Type="http://schemas.openxmlformats.org/officeDocument/2006/relationships/image" Target="../media/image3596.png"/><Relationship Id="rId125" Type="http://schemas.openxmlformats.org/officeDocument/2006/relationships/image" Target="../media/image3395.png"/><Relationship Id="rId167" Type="http://schemas.openxmlformats.org/officeDocument/2006/relationships/customXml" Target="../ink/ink3618.xml"/><Relationship Id="rId332" Type="http://schemas.openxmlformats.org/officeDocument/2006/relationships/image" Target="../media/image3498.png"/><Relationship Id="rId374" Type="http://schemas.openxmlformats.org/officeDocument/2006/relationships/image" Target="../media/image3519.png"/><Relationship Id="rId71" Type="http://schemas.openxmlformats.org/officeDocument/2006/relationships/customXml" Target="../ink/ink3569.xml"/><Relationship Id="rId234" Type="http://schemas.openxmlformats.org/officeDocument/2006/relationships/image" Target="../media/image3449.png"/><Relationship Id="rId2" Type="http://schemas.openxmlformats.org/officeDocument/2006/relationships/customXml" Target="../ink/ink3533.xml"/><Relationship Id="rId29" Type="http://schemas.openxmlformats.org/officeDocument/2006/relationships/image" Target="../media/image3349.png"/><Relationship Id="rId276" Type="http://schemas.openxmlformats.org/officeDocument/2006/relationships/image" Target="../media/image3470.png"/><Relationship Id="rId441" Type="http://schemas.openxmlformats.org/officeDocument/2006/relationships/customXml" Target="../ink/ink3755.xml"/><Relationship Id="rId483" Type="http://schemas.openxmlformats.org/officeDocument/2006/relationships/customXml" Target="../ink/ink3776.xml"/><Relationship Id="rId539" Type="http://schemas.openxmlformats.org/officeDocument/2006/relationships/customXml" Target="../ink/ink3804.xml"/><Relationship Id="rId40" Type="http://schemas.openxmlformats.org/officeDocument/2006/relationships/customXml" Target="../ink/ink3552.xml"/><Relationship Id="rId136" Type="http://schemas.openxmlformats.org/officeDocument/2006/relationships/image" Target="../media/image3400.png"/><Relationship Id="rId178" Type="http://schemas.openxmlformats.org/officeDocument/2006/relationships/image" Target="../media/image3421.png"/><Relationship Id="rId301" Type="http://schemas.openxmlformats.org/officeDocument/2006/relationships/customXml" Target="../ink/ink3685.xml"/><Relationship Id="rId343" Type="http://schemas.openxmlformats.org/officeDocument/2006/relationships/customXml" Target="../ink/ink3706.xml"/><Relationship Id="rId550" Type="http://schemas.openxmlformats.org/officeDocument/2006/relationships/image" Target="../media/image3607.png"/><Relationship Id="rId82" Type="http://schemas.openxmlformats.org/officeDocument/2006/relationships/customXml" Target="../ink/ink3575.xml"/><Relationship Id="rId203" Type="http://schemas.openxmlformats.org/officeDocument/2006/relationships/customXml" Target="../ink/ink3636.xml"/><Relationship Id="rId385" Type="http://schemas.openxmlformats.org/officeDocument/2006/relationships/customXml" Target="../ink/ink3727.xml"/><Relationship Id="rId245" Type="http://schemas.openxmlformats.org/officeDocument/2006/relationships/customXml" Target="../ink/ink3657.xml"/><Relationship Id="rId287" Type="http://schemas.openxmlformats.org/officeDocument/2006/relationships/customXml" Target="../ink/ink3678.xml"/><Relationship Id="rId410" Type="http://schemas.openxmlformats.org/officeDocument/2006/relationships/image" Target="../media/image3537.png"/><Relationship Id="rId452" Type="http://schemas.openxmlformats.org/officeDocument/2006/relationships/image" Target="../media/image3558.png"/><Relationship Id="rId494" Type="http://schemas.openxmlformats.org/officeDocument/2006/relationships/image" Target="../media/image3579.png"/><Relationship Id="rId508" Type="http://schemas.openxmlformats.org/officeDocument/2006/relationships/image" Target="../media/image3586.png"/><Relationship Id="rId105" Type="http://schemas.openxmlformats.org/officeDocument/2006/relationships/image" Target="../media/image3385.png"/><Relationship Id="rId147" Type="http://schemas.openxmlformats.org/officeDocument/2006/relationships/customXml" Target="../ink/ink3608.xml"/><Relationship Id="rId312" Type="http://schemas.openxmlformats.org/officeDocument/2006/relationships/image" Target="../media/image3488.png"/><Relationship Id="rId354" Type="http://schemas.openxmlformats.org/officeDocument/2006/relationships/image" Target="../media/image3509.png"/><Relationship Id="rId51" Type="http://schemas.openxmlformats.org/officeDocument/2006/relationships/customXml" Target="../ink/ink3558.xml"/><Relationship Id="rId93" Type="http://schemas.openxmlformats.org/officeDocument/2006/relationships/image" Target="../media/image3379.png"/><Relationship Id="rId189" Type="http://schemas.openxmlformats.org/officeDocument/2006/relationships/customXml" Target="../ink/ink3629.xml"/><Relationship Id="rId396" Type="http://schemas.openxmlformats.org/officeDocument/2006/relationships/image" Target="../media/image3530.png"/><Relationship Id="rId561" Type="http://schemas.openxmlformats.org/officeDocument/2006/relationships/customXml" Target="../ink/ink3815.xml"/><Relationship Id="rId214" Type="http://schemas.openxmlformats.org/officeDocument/2006/relationships/image" Target="../media/image3439.png"/><Relationship Id="rId256" Type="http://schemas.openxmlformats.org/officeDocument/2006/relationships/image" Target="../media/image3460.png"/><Relationship Id="rId298" Type="http://schemas.openxmlformats.org/officeDocument/2006/relationships/image" Target="../media/image3481.png"/><Relationship Id="rId421" Type="http://schemas.openxmlformats.org/officeDocument/2006/relationships/customXml" Target="../ink/ink3745.xml"/><Relationship Id="rId463" Type="http://schemas.openxmlformats.org/officeDocument/2006/relationships/customXml" Target="../ink/ink3766.xml"/><Relationship Id="rId519" Type="http://schemas.openxmlformats.org/officeDocument/2006/relationships/customXml" Target="../ink/ink3794.xml"/><Relationship Id="rId116" Type="http://schemas.openxmlformats.org/officeDocument/2006/relationships/customXml" Target="../ink/ink3592.xml"/><Relationship Id="rId158" Type="http://schemas.openxmlformats.org/officeDocument/2006/relationships/image" Target="../media/image3411.png"/><Relationship Id="rId323" Type="http://schemas.openxmlformats.org/officeDocument/2006/relationships/customXml" Target="../ink/ink3696.xml"/><Relationship Id="rId530" Type="http://schemas.openxmlformats.org/officeDocument/2006/relationships/image" Target="../media/image3597.png"/><Relationship Id="rId20" Type="http://schemas.openxmlformats.org/officeDocument/2006/relationships/customXml" Target="../ink/ink3542.xml"/><Relationship Id="rId62" Type="http://schemas.openxmlformats.org/officeDocument/2006/relationships/image" Target="../media/image3364.png"/><Relationship Id="rId365" Type="http://schemas.openxmlformats.org/officeDocument/2006/relationships/customXml" Target="../ink/ink3717.xml"/><Relationship Id="rId225" Type="http://schemas.openxmlformats.org/officeDocument/2006/relationships/customXml" Target="../ink/ink3647.xml"/><Relationship Id="rId267" Type="http://schemas.openxmlformats.org/officeDocument/2006/relationships/customXml" Target="../ink/ink3668.xml"/><Relationship Id="rId432" Type="http://schemas.openxmlformats.org/officeDocument/2006/relationships/image" Target="../media/image3548.png"/><Relationship Id="rId474" Type="http://schemas.openxmlformats.org/officeDocument/2006/relationships/image" Target="../media/image3569.png"/><Relationship Id="rId127" Type="http://schemas.openxmlformats.org/officeDocument/2006/relationships/image" Target="../media/image3396.png"/><Relationship Id="rId31" Type="http://schemas.openxmlformats.org/officeDocument/2006/relationships/image" Target="../media/image3350.png"/><Relationship Id="rId73" Type="http://schemas.openxmlformats.org/officeDocument/2006/relationships/image" Target="../media/image3369.png"/><Relationship Id="rId169" Type="http://schemas.openxmlformats.org/officeDocument/2006/relationships/customXml" Target="../ink/ink3619.xml"/><Relationship Id="rId334" Type="http://schemas.openxmlformats.org/officeDocument/2006/relationships/image" Target="../media/image3499.png"/><Relationship Id="rId376" Type="http://schemas.openxmlformats.org/officeDocument/2006/relationships/image" Target="../media/image3520.png"/><Relationship Id="rId541" Type="http://schemas.openxmlformats.org/officeDocument/2006/relationships/customXml" Target="../ink/ink3805.xml"/><Relationship Id="rId4" Type="http://schemas.openxmlformats.org/officeDocument/2006/relationships/customXml" Target="../ink/ink3534.xml"/><Relationship Id="rId180" Type="http://schemas.openxmlformats.org/officeDocument/2006/relationships/image" Target="../media/image3422.png"/><Relationship Id="rId236" Type="http://schemas.openxmlformats.org/officeDocument/2006/relationships/image" Target="../media/image3450.png"/><Relationship Id="rId278" Type="http://schemas.openxmlformats.org/officeDocument/2006/relationships/image" Target="../media/image3471.png"/><Relationship Id="rId401" Type="http://schemas.openxmlformats.org/officeDocument/2006/relationships/customXml" Target="../ink/ink3735.xml"/><Relationship Id="rId443" Type="http://schemas.openxmlformats.org/officeDocument/2006/relationships/customXml" Target="../ink/ink3756.xml"/><Relationship Id="rId303" Type="http://schemas.openxmlformats.org/officeDocument/2006/relationships/customXml" Target="../ink/ink3686.xml"/><Relationship Id="rId485" Type="http://schemas.openxmlformats.org/officeDocument/2006/relationships/customXml" Target="../ink/ink3777.xml"/><Relationship Id="rId42" Type="http://schemas.openxmlformats.org/officeDocument/2006/relationships/customXml" Target="../ink/ink3553.xml"/><Relationship Id="rId84" Type="http://schemas.openxmlformats.org/officeDocument/2006/relationships/customXml" Target="../ink/ink3576.xml"/><Relationship Id="rId138" Type="http://schemas.openxmlformats.org/officeDocument/2006/relationships/image" Target="../media/image3401.png"/><Relationship Id="rId345" Type="http://schemas.openxmlformats.org/officeDocument/2006/relationships/customXml" Target="../ink/ink3707.xml"/><Relationship Id="rId387" Type="http://schemas.openxmlformats.org/officeDocument/2006/relationships/customXml" Target="../ink/ink3728.xml"/><Relationship Id="rId510" Type="http://schemas.openxmlformats.org/officeDocument/2006/relationships/image" Target="../media/image3587.png"/><Relationship Id="rId552" Type="http://schemas.openxmlformats.org/officeDocument/2006/relationships/image" Target="../media/image3608.png"/><Relationship Id="rId191" Type="http://schemas.openxmlformats.org/officeDocument/2006/relationships/customXml" Target="../ink/ink3630.xml"/><Relationship Id="rId205" Type="http://schemas.openxmlformats.org/officeDocument/2006/relationships/customXml" Target="../ink/ink3637.xml"/><Relationship Id="rId247" Type="http://schemas.openxmlformats.org/officeDocument/2006/relationships/customXml" Target="../ink/ink3658.xml"/><Relationship Id="rId412" Type="http://schemas.openxmlformats.org/officeDocument/2006/relationships/image" Target="../media/image3538.png"/><Relationship Id="rId107" Type="http://schemas.openxmlformats.org/officeDocument/2006/relationships/image" Target="../media/image3386.png"/><Relationship Id="rId289" Type="http://schemas.openxmlformats.org/officeDocument/2006/relationships/customXml" Target="../ink/ink3679.xml"/><Relationship Id="rId454" Type="http://schemas.openxmlformats.org/officeDocument/2006/relationships/image" Target="../media/image3559.png"/><Relationship Id="rId496" Type="http://schemas.openxmlformats.org/officeDocument/2006/relationships/image" Target="../media/image3580.png"/><Relationship Id="rId11" Type="http://schemas.openxmlformats.org/officeDocument/2006/relationships/image" Target="../media/image3341.png"/><Relationship Id="rId53" Type="http://schemas.openxmlformats.org/officeDocument/2006/relationships/customXml" Target="../ink/ink3559.xml"/><Relationship Id="rId149" Type="http://schemas.openxmlformats.org/officeDocument/2006/relationships/customXml" Target="../ink/ink3609.xml"/><Relationship Id="rId314" Type="http://schemas.openxmlformats.org/officeDocument/2006/relationships/image" Target="../media/image3489.png"/><Relationship Id="rId356" Type="http://schemas.openxmlformats.org/officeDocument/2006/relationships/image" Target="../media/image3510.png"/><Relationship Id="rId398" Type="http://schemas.openxmlformats.org/officeDocument/2006/relationships/image" Target="../media/image3531.png"/><Relationship Id="rId521" Type="http://schemas.openxmlformats.org/officeDocument/2006/relationships/customXml" Target="../ink/ink3795.xml"/><Relationship Id="rId563" Type="http://schemas.openxmlformats.org/officeDocument/2006/relationships/customXml" Target="../ink/ink3816.xml"/><Relationship Id="rId95" Type="http://schemas.openxmlformats.org/officeDocument/2006/relationships/image" Target="../media/image3380.png"/><Relationship Id="rId160" Type="http://schemas.openxmlformats.org/officeDocument/2006/relationships/image" Target="../media/image3412.png"/><Relationship Id="rId216" Type="http://schemas.openxmlformats.org/officeDocument/2006/relationships/image" Target="../media/image3440.png"/><Relationship Id="rId423" Type="http://schemas.openxmlformats.org/officeDocument/2006/relationships/customXml" Target="../ink/ink3746.xml"/><Relationship Id="rId258" Type="http://schemas.openxmlformats.org/officeDocument/2006/relationships/image" Target="../media/image3461.png"/><Relationship Id="rId465" Type="http://schemas.openxmlformats.org/officeDocument/2006/relationships/customXml" Target="../ink/ink3767.xml"/><Relationship Id="rId22" Type="http://schemas.openxmlformats.org/officeDocument/2006/relationships/customXml" Target="../ink/ink3543.xml"/><Relationship Id="rId64" Type="http://schemas.openxmlformats.org/officeDocument/2006/relationships/image" Target="../media/image3365.png"/><Relationship Id="rId118" Type="http://schemas.openxmlformats.org/officeDocument/2006/relationships/customXml" Target="../ink/ink3593.xml"/><Relationship Id="rId325" Type="http://schemas.openxmlformats.org/officeDocument/2006/relationships/customXml" Target="../ink/ink3697.xml"/><Relationship Id="rId367" Type="http://schemas.openxmlformats.org/officeDocument/2006/relationships/customXml" Target="../ink/ink3718.xml"/><Relationship Id="rId532" Type="http://schemas.openxmlformats.org/officeDocument/2006/relationships/image" Target="../media/image3598.png"/><Relationship Id="rId171" Type="http://schemas.openxmlformats.org/officeDocument/2006/relationships/customXml" Target="../ink/ink3620.xml"/><Relationship Id="rId227" Type="http://schemas.openxmlformats.org/officeDocument/2006/relationships/customXml" Target="../ink/ink3648.xml"/><Relationship Id="rId269" Type="http://schemas.openxmlformats.org/officeDocument/2006/relationships/customXml" Target="../ink/ink3669.xml"/><Relationship Id="rId434" Type="http://schemas.openxmlformats.org/officeDocument/2006/relationships/image" Target="../media/image3549.png"/><Relationship Id="rId476" Type="http://schemas.openxmlformats.org/officeDocument/2006/relationships/image" Target="../media/image3570.png"/><Relationship Id="rId33" Type="http://schemas.openxmlformats.org/officeDocument/2006/relationships/image" Target="../media/image3351.png"/><Relationship Id="rId129" Type="http://schemas.openxmlformats.org/officeDocument/2006/relationships/customXml" Target="../ink/ink3599.xml"/><Relationship Id="rId280" Type="http://schemas.openxmlformats.org/officeDocument/2006/relationships/image" Target="../media/image3472.png"/><Relationship Id="rId336" Type="http://schemas.openxmlformats.org/officeDocument/2006/relationships/image" Target="../media/image3500.png"/><Relationship Id="rId501" Type="http://schemas.openxmlformats.org/officeDocument/2006/relationships/customXml" Target="../ink/ink3785.xml"/><Relationship Id="rId543" Type="http://schemas.openxmlformats.org/officeDocument/2006/relationships/customXml" Target="../ink/ink3806.xml"/><Relationship Id="rId75" Type="http://schemas.openxmlformats.org/officeDocument/2006/relationships/image" Target="../media/image3370.png"/><Relationship Id="rId140" Type="http://schemas.openxmlformats.org/officeDocument/2006/relationships/image" Target="../media/image3402.png"/><Relationship Id="rId182" Type="http://schemas.openxmlformats.org/officeDocument/2006/relationships/image" Target="../media/image3423.png"/><Relationship Id="rId378" Type="http://schemas.openxmlformats.org/officeDocument/2006/relationships/image" Target="../media/image3521.png"/><Relationship Id="rId403" Type="http://schemas.openxmlformats.org/officeDocument/2006/relationships/customXml" Target="../ink/ink3736.xml"/><Relationship Id="rId6" Type="http://schemas.openxmlformats.org/officeDocument/2006/relationships/customXml" Target="../ink/ink3535.xml"/><Relationship Id="rId238" Type="http://schemas.openxmlformats.org/officeDocument/2006/relationships/image" Target="../media/image3451.png"/><Relationship Id="rId445" Type="http://schemas.openxmlformats.org/officeDocument/2006/relationships/customXml" Target="../ink/ink3757.xml"/><Relationship Id="rId487" Type="http://schemas.openxmlformats.org/officeDocument/2006/relationships/customXml" Target="../ink/ink3778.xml"/><Relationship Id="rId291" Type="http://schemas.openxmlformats.org/officeDocument/2006/relationships/customXml" Target="../ink/ink3680.xml"/><Relationship Id="rId305" Type="http://schemas.openxmlformats.org/officeDocument/2006/relationships/customXml" Target="../ink/ink3687.xml"/><Relationship Id="rId347" Type="http://schemas.openxmlformats.org/officeDocument/2006/relationships/customXml" Target="../ink/ink3708.xml"/><Relationship Id="rId512" Type="http://schemas.openxmlformats.org/officeDocument/2006/relationships/image" Target="../media/image3588.png"/><Relationship Id="rId44" Type="http://schemas.openxmlformats.org/officeDocument/2006/relationships/customXml" Target="../ink/ink3554.xml"/><Relationship Id="rId86" Type="http://schemas.openxmlformats.org/officeDocument/2006/relationships/customXml" Target="../ink/ink3577.xml"/><Relationship Id="rId151" Type="http://schemas.openxmlformats.org/officeDocument/2006/relationships/customXml" Target="../ink/ink3610.xml"/><Relationship Id="rId389" Type="http://schemas.openxmlformats.org/officeDocument/2006/relationships/customXml" Target="../ink/ink3729.xml"/><Relationship Id="rId554" Type="http://schemas.openxmlformats.org/officeDocument/2006/relationships/image" Target="../media/image3609.png"/><Relationship Id="rId193" Type="http://schemas.openxmlformats.org/officeDocument/2006/relationships/customXml" Target="../ink/ink3631.xml"/><Relationship Id="rId207" Type="http://schemas.openxmlformats.org/officeDocument/2006/relationships/customXml" Target="../ink/ink3638.xml"/><Relationship Id="rId249" Type="http://schemas.openxmlformats.org/officeDocument/2006/relationships/customXml" Target="../ink/ink3659.xml"/><Relationship Id="rId414" Type="http://schemas.openxmlformats.org/officeDocument/2006/relationships/image" Target="../media/image3539.png"/><Relationship Id="rId456" Type="http://schemas.openxmlformats.org/officeDocument/2006/relationships/image" Target="../media/image3560.png"/><Relationship Id="rId498" Type="http://schemas.openxmlformats.org/officeDocument/2006/relationships/image" Target="../media/image3581.png"/><Relationship Id="rId13" Type="http://schemas.openxmlformats.org/officeDocument/2006/relationships/image" Target="../media/image3342.png"/><Relationship Id="rId109" Type="http://schemas.openxmlformats.org/officeDocument/2006/relationships/image" Target="../media/image3387.png"/><Relationship Id="rId260" Type="http://schemas.openxmlformats.org/officeDocument/2006/relationships/image" Target="../media/image3462.png"/><Relationship Id="rId316" Type="http://schemas.openxmlformats.org/officeDocument/2006/relationships/image" Target="../media/image3490.png"/><Relationship Id="rId523" Type="http://schemas.openxmlformats.org/officeDocument/2006/relationships/customXml" Target="../ink/ink3796.xml"/><Relationship Id="rId55" Type="http://schemas.openxmlformats.org/officeDocument/2006/relationships/customXml" Target="../ink/ink3560.xml"/><Relationship Id="rId97" Type="http://schemas.openxmlformats.org/officeDocument/2006/relationships/image" Target="../media/image3381.png"/><Relationship Id="rId120" Type="http://schemas.openxmlformats.org/officeDocument/2006/relationships/customXml" Target="../ink/ink3594.xml"/><Relationship Id="rId358" Type="http://schemas.openxmlformats.org/officeDocument/2006/relationships/image" Target="../media/image3511.png"/><Relationship Id="rId565" Type="http://schemas.openxmlformats.org/officeDocument/2006/relationships/image" Target="../media/image3614.png"/><Relationship Id="rId162" Type="http://schemas.openxmlformats.org/officeDocument/2006/relationships/image" Target="../media/image3413.png"/><Relationship Id="rId218" Type="http://schemas.openxmlformats.org/officeDocument/2006/relationships/image" Target="../media/image3441.png"/><Relationship Id="rId425" Type="http://schemas.openxmlformats.org/officeDocument/2006/relationships/customXml" Target="../ink/ink3747.xml"/><Relationship Id="rId467" Type="http://schemas.openxmlformats.org/officeDocument/2006/relationships/customXml" Target="../ink/ink3768.xml"/><Relationship Id="rId271" Type="http://schemas.openxmlformats.org/officeDocument/2006/relationships/customXml" Target="../ink/ink3670.xml"/><Relationship Id="rId24" Type="http://schemas.openxmlformats.org/officeDocument/2006/relationships/customXml" Target="../ink/ink3544.xml"/><Relationship Id="rId66" Type="http://schemas.openxmlformats.org/officeDocument/2006/relationships/image" Target="../media/image3366.png"/><Relationship Id="rId131" Type="http://schemas.openxmlformats.org/officeDocument/2006/relationships/customXml" Target="../ink/ink3600.xml"/><Relationship Id="rId327" Type="http://schemas.openxmlformats.org/officeDocument/2006/relationships/customXml" Target="../ink/ink3698.xml"/><Relationship Id="rId369" Type="http://schemas.openxmlformats.org/officeDocument/2006/relationships/customXml" Target="../ink/ink3719.xml"/><Relationship Id="rId534" Type="http://schemas.openxmlformats.org/officeDocument/2006/relationships/image" Target="../media/image3599.png"/><Relationship Id="rId173" Type="http://schemas.openxmlformats.org/officeDocument/2006/relationships/customXml" Target="../ink/ink3621.xml"/><Relationship Id="rId229" Type="http://schemas.openxmlformats.org/officeDocument/2006/relationships/customXml" Target="../ink/ink3649.xml"/><Relationship Id="rId380" Type="http://schemas.openxmlformats.org/officeDocument/2006/relationships/image" Target="../media/image3522.png"/><Relationship Id="rId436" Type="http://schemas.openxmlformats.org/officeDocument/2006/relationships/image" Target="../media/image3550.png"/><Relationship Id="rId240" Type="http://schemas.openxmlformats.org/officeDocument/2006/relationships/image" Target="../media/image3452.png"/><Relationship Id="rId478" Type="http://schemas.openxmlformats.org/officeDocument/2006/relationships/image" Target="../media/image3571.png"/><Relationship Id="rId35" Type="http://schemas.openxmlformats.org/officeDocument/2006/relationships/image" Target="../media/image3352.png"/><Relationship Id="rId77" Type="http://schemas.openxmlformats.org/officeDocument/2006/relationships/image" Target="../media/image3371.png"/><Relationship Id="rId100" Type="http://schemas.openxmlformats.org/officeDocument/2006/relationships/customXml" Target="../ink/ink3584.xml"/><Relationship Id="rId282" Type="http://schemas.openxmlformats.org/officeDocument/2006/relationships/image" Target="../media/image3473.png"/><Relationship Id="rId338" Type="http://schemas.openxmlformats.org/officeDocument/2006/relationships/image" Target="../media/image3501.png"/><Relationship Id="rId503" Type="http://schemas.openxmlformats.org/officeDocument/2006/relationships/customXml" Target="../ink/ink3786.xml"/><Relationship Id="rId545" Type="http://schemas.openxmlformats.org/officeDocument/2006/relationships/customXml" Target="../ink/ink3807.xml"/><Relationship Id="rId8" Type="http://schemas.openxmlformats.org/officeDocument/2006/relationships/customXml" Target="../ink/ink3536.xml"/><Relationship Id="rId142" Type="http://schemas.openxmlformats.org/officeDocument/2006/relationships/image" Target="../media/image3403.png"/><Relationship Id="rId184" Type="http://schemas.openxmlformats.org/officeDocument/2006/relationships/image" Target="../media/image3424.png"/><Relationship Id="rId391" Type="http://schemas.openxmlformats.org/officeDocument/2006/relationships/customXml" Target="../ink/ink3730.xml"/><Relationship Id="rId405" Type="http://schemas.openxmlformats.org/officeDocument/2006/relationships/customXml" Target="../ink/ink3737.xml"/><Relationship Id="rId447" Type="http://schemas.openxmlformats.org/officeDocument/2006/relationships/customXml" Target="../ink/ink3758.xml"/><Relationship Id="rId251" Type="http://schemas.openxmlformats.org/officeDocument/2006/relationships/customXml" Target="../ink/ink3660.xml"/><Relationship Id="rId489" Type="http://schemas.openxmlformats.org/officeDocument/2006/relationships/customXml" Target="../ink/ink3779.xml"/><Relationship Id="rId46" Type="http://schemas.openxmlformats.org/officeDocument/2006/relationships/customXml" Target="../ink/ink3555.xml"/><Relationship Id="rId293" Type="http://schemas.openxmlformats.org/officeDocument/2006/relationships/customXml" Target="../ink/ink3681.xml"/><Relationship Id="rId307" Type="http://schemas.openxmlformats.org/officeDocument/2006/relationships/customXml" Target="../ink/ink3688.xml"/><Relationship Id="rId349" Type="http://schemas.openxmlformats.org/officeDocument/2006/relationships/customXml" Target="../ink/ink3709.xml"/><Relationship Id="rId514" Type="http://schemas.openxmlformats.org/officeDocument/2006/relationships/image" Target="../media/image3589.png"/><Relationship Id="rId556" Type="http://schemas.openxmlformats.org/officeDocument/2006/relationships/image" Target="../media/image3610.png"/><Relationship Id="rId88" Type="http://schemas.openxmlformats.org/officeDocument/2006/relationships/customXml" Target="../ink/ink3578.xml"/><Relationship Id="rId111" Type="http://schemas.openxmlformats.org/officeDocument/2006/relationships/image" Target="../media/image3388.png"/><Relationship Id="rId153" Type="http://schemas.openxmlformats.org/officeDocument/2006/relationships/customXml" Target="../ink/ink3611.xml"/><Relationship Id="rId195" Type="http://schemas.openxmlformats.org/officeDocument/2006/relationships/customXml" Target="../ink/ink3632.xml"/><Relationship Id="rId209" Type="http://schemas.openxmlformats.org/officeDocument/2006/relationships/customXml" Target="../ink/ink3639.xml"/><Relationship Id="rId360" Type="http://schemas.openxmlformats.org/officeDocument/2006/relationships/image" Target="../media/image3512.png"/><Relationship Id="rId416" Type="http://schemas.openxmlformats.org/officeDocument/2006/relationships/image" Target="../media/image3540.png"/><Relationship Id="rId220" Type="http://schemas.openxmlformats.org/officeDocument/2006/relationships/image" Target="../media/image3442.png"/><Relationship Id="rId458" Type="http://schemas.openxmlformats.org/officeDocument/2006/relationships/image" Target="../media/image3561.png"/><Relationship Id="rId15" Type="http://schemas.openxmlformats.org/officeDocument/2006/relationships/image" Target="../media/image2905.png"/><Relationship Id="rId57" Type="http://schemas.openxmlformats.org/officeDocument/2006/relationships/customXml" Target="../ink/ink3561.xml"/><Relationship Id="rId262" Type="http://schemas.openxmlformats.org/officeDocument/2006/relationships/image" Target="../media/image3463.png"/><Relationship Id="rId318" Type="http://schemas.openxmlformats.org/officeDocument/2006/relationships/image" Target="../media/image3491.png"/><Relationship Id="rId525" Type="http://schemas.openxmlformats.org/officeDocument/2006/relationships/customXml" Target="../ink/ink3797.xml"/><Relationship Id="rId567" Type="http://schemas.openxmlformats.org/officeDocument/2006/relationships/image" Target="../media/image3615.png"/><Relationship Id="rId99" Type="http://schemas.openxmlformats.org/officeDocument/2006/relationships/image" Target="../media/image3382.png"/><Relationship Id="rId122" Type="http://schemas.openxmlformats.org/officeDocument/2006/relationships/customXml" Target="../ink/ink3595.xml"/><Relationship Id="rId164" Type="http://schemas.openxmlformats.org/officeDocument/2006/relationships/image" Target="../media/image3414.png"/><Relationship Id="rId371" Type="http://schemas.openxmlformats.org/officeDocument/2006/relationships/customXml" Target="../ink/ink3720.xml"/><Relationship Id="rId427" Type="http://schemas.openxmlformats.org/officeDocument/2006/relationships/customXml" Target="../ink/ink3748.xml"/><Relationship Id="rId469" Type="http://schemas.openxmlformats.org/officeDocument/2006/relationships/customXml" Target="../ink/ink3769.xml"/><Relationship Id="rId26" Type="http://schemas.openxmlformats.org/officeDocument/2006/relationships/customXml" Target="../ink/ink3545.xml"/><Relationship Id="rId231" Type="http://schemas.openxmlformats.org/officeDocument/2006/relationships/customXml" Target="../ink/ink3650.xml"/><Relationship Id="rId273" Type="http://schemas.openxmlformats.org/officeDocument/2006/relationships/customXml" Target="../ink/ink3671.xml"/><Relationship Id="rId329" Type="http://schemas.openxmlformats.org/officeDocument/2006/relationships/customXml" Target="../ink/ink3699.xml"/><Relationship Id="rId480" Type="http://schemas.openxmlformats.org/officeDocument/2006/relationships/image" Target="../media/image3572.png"/><Relationship Id="rId536" Type="http://schemas.openxmlformats.org/officeDocument/2006/relationships/image" Target="../media/image3600.png"/><Relationship Id="rId68" Type="http://schemas.openxmlformats.org/officeDocument/2006/relationships/image" Target="../media/image3367.png"/><Relationship Id="rId133" Type="http://schemas.openxmlformats.org/officeDocument/2006/relationships/customXml" Target="../ink/ink3601.xml"/><Relationship Id="rId175" Type="http://schemas.openxmlformats.org/officeDocument/2006/relationships/customXml" Target="../ink/ink3622.xml"/><Relationship Id="rId340" Type="http://schemas.openxmlformats.org/officeDocument/2006/relationships/image" Target="../media/image3502.png"/><Relationship Id="rId200" Type="http://schemas.openxmlformats.org/officeDocument/2006/relationships/image" Target="../media/image3432.png"/><Relationship Id="rId382" Type="http://schemas.openxmlformats.org/officeDocument/2006/relationships/image" Target="../media/image3523.png"/><Relationship Id="rId438" Type="http://schemas.openxmlformats.org/officeDocument/2006/relationships/image" Target="../media/image3551.png"/><Relationship Id="rId242" Type="http://schemas.openxmlformats.org/officeDocument/2006/relationships/image" Target="../media/image3453.png"/><Relationship Id="rId284" Type="http://schemas.openxmlformats.org/officeDocument/2006/relationships/image" Target="../media/image3474.png"/><Relationship Id="rId491" Type="http://schemas.openxmlformats.org/officeDocument/2006/relationships/customXml" Target="../ink/ink3780.xml"/><Relationship Id="rId505" Type="http://schemas.openxmlformats.org/officeDocument/2006/relationships/customXml" Target="../ink/ink3787.xml"/><Relationship Id="rId37" Type="http://schemas.openxmlformats.org/officeDocument/2006/relationships/image" Target="../media/image3353.png"/><Relationship Id="rId79" Type="http://schemas.openxmlformats.org/officeDocument/2006/relationships/image" Target="../media/image3372.png"/><Relationship Id="rId102" Type="http://schemas.openxmlformats.org/officeDocument/2006/relationships/customXml" Target="../ink/ink3585.xml"/><Relationship Id="rId144" Type="http://schemas.openxmlformats.org/officeDocument/2006/relationships/image" Target="../media/image3404.png"/><Relationship Id="rId547" Type="http://schemas.openxmlformats.org/officeDocument/2006/relationships/customXml" Target="../ink/ink3808.xml"/><Relationship Id="rId90" Type="http://schemas.openxmlformats.org/officeDocument/2006/relationships/customXml" Target="../ink/ink3579.xml"/><Relationship Id="rId186" Type="http://schemas.openxmlformats.org/officeDocument/2006/relationships/image" Target="../media/image3425.png"/><Relationship Id="rId351" Type="http://schemas.openxmlformats.org/officeDocument/2006/relationships/customXml" Target="../ink/ink3710.xml"/><Relationship Id="rId393" Type="http://schemas.openxmlformats.org/officeDocument/2006/relationships/customXml" Target="../ink/ink3731.xml"/><Relationship Id="rId407" Type="http://schemas.openxmlformats.org/officeDocument/2006/relationships/customXml" Target="../ink/ink3738.xml"/><Relationship Id="rId449" Type="http://schemas.openxmlformats.org/officeDocument/2006/relationships/customXml" Target="../ink/ink3759.xml"/><Relationship Id="rId211" Type="http://schemas.openxmlformats.org/officeDocument/2006/relationships/customXml" Target="../ink/ink3640.xml"/><Relationship Id="rId253" Type="http://schemas.openxmlformats.org/officeDocument/2006/relationships/customXml" Target="../ink/ink3661.xml"/><Relationship Id="rId295" Type="http://schemas.openxmlformats.org/officeDocument/2006/relationships/customXml" Target="../ink/ink3682.xml"/><Relationship Id="rId309" Type="http://schemas.openxmlformats.org/officeDocument/2006/relationships/customXml" Target="../ink/ink3689.xml"/><Relationship Id="rId460" Type="http://schemas.openxmlformats.org/officeDocument/2006/relationships/image" Target="../media/image3562.png"/><Relationship Id="rId516" Type="http://schemas.openxmlformats.org/officeDocument/2006/relationships/image" Target="../media/image3590.png"/><Relationship Id="rId48" Type="http://schemas.openxmlformats.org/officeDocument/2006/relationships/customXml" Target="../ink/ink3556.xml"/><Relationship Id="rId113" Type="http://schemas.openxmlformats.org/officeDocument/2006/relationships/image" Target="../media/image3389.png"/><Relationship Id="rId320" Type="http://schemas.openxmlformats.org/officeDocument/2006/relationships/image" Target="../media/image3492.png"/><Relationship Id="rId558" Type="http://schemas.openxmlformats.org/officeDocument/2006/relationships/image" Target="../media/image3611.png"/><Relationship Id="rId155" Type="http://schemas.openxmlformats.org/officeDocument/2006/relationships/customXml" Target="../ink/ink3612.xml"/><Relationship Id="rId197" Type="http://schemas.openxmlformats.org/officeDocument/2006/relationships/customXml" Target="../ink/ink3633.xml"/><Relationship Id="rId362" Type="http://schemas.openxmlformats.org/officeDocument/2006/relationships/image" Target="../media/image3513.png"/><Relationship Id="rId418" Type="http://schemas.openxmlformats.org/officeDocument/2006/relationships/image" Target="../media/image3541.png"/><Relationship Id="rId222" Type="http://schemas.openxmlformats.org/officeDocument/2006/relationships/image" Target="../media/image3443.png"/><Relationship Id="rId264" Type="http://schemas.openxmlformats.org/officeDocument/2006/relationships/image" Target="../media/image3464.png"/><Relationship Id="rId471" Type="http://schemas.openxmlformats.org/officeDocument/2006/relationships/customXml" Target="../ink/ink3770.xml"/><Relationship Id="rId17" Type="http://schemas.openxmlformats.org/officeDocument/2006/relationships/image" Target="../media/image3343.png"/><Relationship Id="rId59" Type="http://schemas.openxmlformats.org/officeDocument/2006/relationships/customXml" Target="../ink/ink3563.xml"/><Relationship Id="rId124" Type="http://schemas.openxmlformats.org/officeDocument/2006/relationships/customXml" Target="../ink/ink3596.xml"/><Relationship Id="rId527" Type="http://schemas.openxmlformats.org/officeDocument/2006/relationships/customXml" Target="../ink/ink3798.xml"/><Relationship Id="rId569" Type="http://schemas.openxmlformats.org/officeDocument/2006/relationships/image" Target="../media/image3616.png"/><Relationship Id="rId70" Type="http://schemas.openxmlformats.org/officeDocument/2006/relationships/image" Target="../media/image3368.png"/><Relationship Id="rId166" Type="http://schemas.openxmlformats.org/officeDocument/2006/relationships/image" Target="../media/image3415.png"/><Relationship Id="rId331" Type="http://schemas.openxmlformats.org/officeDocument/2006/relationships/customXml" Target="../ink/ink3700.xml"/><Relationship Id="rId373" Type="http://schemas.openxmlformats.org/officeDocument/2006/relationships/customXml" Target="../ink/ink3721.xml"/><Relationship Id="rId429" Type="http://schemas.openxmlformats.org/officeDocument/2006/relationships/customXml" Target="../ink/ink3749.xml"/><Relationship Id="rId1" Type="http://schemas.openxmlformats.org/officeDocument/2006/relationships/slideLayout" Target="../slideLayouts/slideLayout2.xml"/><Relationship Id="rId233" Type="http://schemas.openxmlformats.org/officeDocument/2006/relationships/customXml" Target="../ink/ink3651.xml"/><Relationship Id="rId440" Type="http://schemas.openxmlformats.org/officeDocument/2006/relationships/image" Target="../media/image3552.png"/><Relationship Id="rId28" Type="http://schemas.openxmlformats.org/officeDocument/2006/relationships/customXml" Target="../ink/ink3546.xml"/><Relationship Id="rId275" Type="http://schemas.openxmlformats.org/officeDocument/2006/relationships/customXml" Target="../ink/ink3672.xml"/><Relationship Id="rId300" Type="http://schemas.openxmlformats.org/officeDocument/2006/relationships/image" Target="../media/image3482.png"/><Relationship Id="rId482" Type="http://schemas.openxmlformats.org/officeDocument/2006/relationships/image" Target="../media/image3573.png"/><Relationship Id="rId538" Type="http://schemas.openxmlformats.org/officeDocument/2006/relationships/image" Target="../media/image3601.png"/><Relationship Id="rId81" Type="http://schemas.openxmlformats.org/officeDocument/2006/relationships/image" Target="../media/image3373.png"/><Relationship Id="rId135" Type="http://schemas.openxmlformats.org/officeDocument/2006/relationships/customXml" Target="../ink/ink3602.xml"/><Relationship Id="rId177" Type="http://schemas.openxmlformats.org/officeDocument/2006/relationships/customXml" Target="../ink/ink3623.xml"/><Relationship Id="rId342" Type="http://schemas.openxmlformats.org/officeDocument/2006/relationships/image" Target="../media/image3503.png"/><Relationship Id="rId384" Type="http://schemas.openxmlformats.org/officeDocument/2006/relationships/image" Target="../media/image3524.png"/><Relationship Id="rId202" Type="http://schemas.openxmlformats.org/officeDocument/2006/relationships/image" Target="../media/image3433.png"/><Relationship Id="rId244" Type="http://schemas.openxmlformats.org/officeDocument/2006/relationships/image" Target="../media/image3454.png"/><Relationship Id="rId39" Type="http://schemas.openxmlformats.org/officeDocument/2006/relationships/image" Target="../media/image3354.png"/><Relationship Id="rId286" Type="http://schemas.openxmlformats.org/officeDocument/2006/relationships/image" Target="../media/image3475.png"/><Relationship Id="rId451" Type="http://schemas.openxmlformats.org/officeDocument/2006/relationships/customXml" Target="../ink/ink3760.xml"/><Relationship Id="rId493" Type="http://schemas.openxmlformats.org/officeDocument/2006/relationships/customXml" Target="../ink/ink3781.xml"/><Relationship Id="rId507" Type="http://schemas.openxmlformats.org/officeDocument/2006/relationships/customXml" Target="../ink/ink3788.xml"/><Relationship Id="rId549" Type="http://schemas.openxmlformats.org/officeDocument/2006/relationships/customXml" Target="../ink/ink3809.xml"/><Relationship Id="rId50" Type="http://schemas.openxmlformats.org/officeDocument/2006/relationships/customXml" Target="../ink/ink3557.xml"/><Relationship Id="rId104" Type="http://schemas.openxmlformats.org/officeDocument/2006/relationships/customXml" Target="../ink/ink3586.xml"/><Relationship Id="rId146" Type="http://schemas.openxmlformats.org/officeDocument/2006/relationships/image" Target="../media/image3405.png"/><Relationship Id="rId188" Type="http://schemas.openxmlformats.org/officeDocument/2006/relationships/image" Target="../media/image3426.png"/><Relationship Id="rId311" Type="http://schemas.openxmlformats.org/officeDocument/2006/relationships/customXml" Target="../ink/ink3690.xml"/><Relationship Id="rId353" Type="http://schemas.openxmlformats.org/officeDocument/2006/relationships/customXml" Target="../ink/ink3711.xml"/><Relationship Id="rId395" Type="http://schemas.openxmlformats.org/officeDocument/2006/relationships/customXml" Target="../ink/ink3732.xml"/><Relationship Id="rId409" Type="http://schemas.openxmlformats.org/officeDocument/2006/relationships/customXml" Target="../ink/ink3739.xml"/><Relationship Id="rId560" Type="http://schemas.openxmlformats.org/officeDocument/2006/relationships/image" Target="../media/image3612.png"/><Relationship Id="rId92" Type="http://schemas.openxmlformats.org/officeDocument/2006/relationships/customXml" Target="../ink/ink3580.xml"/><Relationship Id="rId213" Type="http://schemas.openxmlformats.org/officeDocument/2006/relationships/customXml" Target="../ink/ink3641.xml"/><Relationship Id="rId420" Type="http://schemas.openxmlformats.org/officeDocument/2006/relationships/image" Target="../media/image3542.png"/><Relationship Id="rId255" Type="http://schemas.openxmlformats.org/officeDocument/2006/relationships/customXml" Target="../ink/ink3662.xml"/><Relationship Id="rId297" Type="http://schemas.openxmlformats.org/officeDocument/2006/relationships/customXml" Target="../ink/ink3683.xml"/><Relationship Id="rId462" Type="http://schemas.openxmlformats.org/officeDocument/2006/relationships/image" Target="../media/image3563.png"/><Relationship Id="rId518" Type="http://schemas.openxmlformats.org/officeDocument/2006/relationships/image" Target="../media/image3591.png"/><Relationship Id="rId115" Type="http://schemas.openxmlformats.org/officeDocument/2006/relationships/image" Target="../media/image3390.png"/><Relationship Id="rId157" Type="http://schemas.openxmlformats.org/officeDocument/2006/relationships/customXml" Target="../ink/ink3613.xml"/><Relationship Id="rId322" Type="http://schemas.openxmlformats.org/officeDocument/2006/relationships/image" Target="../media/image3493.png"/><Relationship Id="rId364" Type="http://schemas.openxmlformats.org/officeDocument/2006/relationships/image" Target="../media/image3514.png"/><Relationship Id="rId61" Type="http://schemas.openxmlformats.org/officeDocument/2006/relationships/customXml" Target="../ink/ink3564.xml"/><Relationship Id="rId199" Type="http://schemas.openxmlformats.org/officeDocument/2006/relationships/customXml" Target="../ink/ink3634.xml"/><Relationship Id="rId19" Type="http://schemas.openxmlformats.org/officeDocument/2006/relationships/image" Target="../media/image3344.png"/><Relationship Id="rId224" Type="http://schemas.openxmlformats.org/officeDocument/2006/relationships/image" Target="../media/image3444.png"/><Relationship Id="rId266" Type="http://schemas.openxmlformats.org/officeDocument/2006/relationships/image" Target="../media/image3465.png"/><Relationship Id="rId431" Type="http://schemas.openxmlformats.org/officeDocument/2006/relationships/customXml" Target="../ink/ink3750.xml"/><Relationship Id="rId473" Type="http://schemas.openxmlformats.org/officeDocument/2006/relationships/customXml" Target="../ink/ink3771.xml"/><Relationship Id="rId529" Type="http://schemas.openxmlformats.org/officeDocument/2006/relationships/customXml" Target="../ink/ink3799.xml"/><Relationship Id="rId30" Type="http://schemas.openxmlformats.org/officeDocument/2006/relationships/customXml" Target="../ink/ink3547.xml"/><Relationship Id="rId126" Type="http://schemas.openxmlformats.org/officeDocument/2006/relationships/customXml" Target="../ink/ink3597.xml"/><Relationship Id="rId168" Type="http://schemas.openxmlformats.org/officeDocument/2006/relationships/image" Target="../media/image3416.png"/><Relationship Id="rId333" Type="http://schemas.openxmlformats.org/officeDocument/2006/relationships/customXml" Target="../ink/ink3701.xml"/><Relationship Id="rId540" Type="http://schemas.openxmlformats.org/officeDocument/2006/relationships/image" Target="../media/image3602.png"/><Relationship Id="rId72" Type="http://schemas.openxmlformats.org/officeDocument/2006/relationships/customXml" Target="../ink/ink3570.xml"/><Relationship Id="rId375" Type="http://schemas.openxmlformats.org/officeDocument/2006/relationships/customXml" Target="../ink/ink3722.xml"/><Relationship Id="rId3" Type="http://schemas.openxmlformats.org/officeDocument/2006/relationships/image" Target="../media/image3337.png"/><Relationship Id="rId235" Type="http://schemas.openxmlformats.org/officeDocument/2006/relationships/customXml" Target="../ink/ink3652.xml"/><Relationship Id="rId277" Type="http://schemas.openxmlformats.org/officeDocument/2006/relationships/customXml" Target="../ink/ink3673.xml"/><Relationship Id="rId400" Type="http://schemas.openxmlformats.org/officeDocument/2006/relationships/image" Target="../media/image3532.png"/><Relationship Id="rId442" Type="http://schemas.openxmlformats.org/officeDocument/2006/relationships/image" Target="../media/image3553.png"/><Relationship Id="rId484" Type="http://schemas.openxmlformats.org/officeDocument/2006/relationships/image" Target="../media/image3574.png"/><Relationship Id="rId137" Type="http://schemas.openxmlformats.org/officeDocument/2006/relationships/customXml" Target="../ink/ink3603.xml"/><Relationship Id="rId302" Type="http://schemas.openxmlformats.org/officeDocument/2006/relationships/image" Target="../media/image3483.png"/><Relationship Id="rId344" Type="http://schemas.openxmlformats.org/officeDocument/2006/relationships/image" Target="../media/image3504.png"/><Relationship Id="rId41" Type="http://schemas.openxmlformats.org/officeDocument/2006/relationships/image" Target="../media/image3355.png"/><Relationship Id="rId83" Type="http://schemas.openxmlformats.org/officeDocument/2006/relationships/image" Target="../media/image3374.png"/><Relationship Id="rId179" Type="http://schemas.openxmlformats.org/officeDocument/2006/relationships/customXml" Target="../ink/ink3624.xml"/><Relationship Id="rId386" Type="http://schemas.openxmlformats.org/officeDocument/2006/relationships/image" Target="../media/image3525.png"/><Relationship Id="rId551" Type="http://schemas.openxmlformats.org/officeDocument/2006/relationships/customXml" Target="../ink/ink3810.xml"/><Relationship Id="rId190" Type="http://schemas.openxmlformats.org/officeDocument/2006/relationships/image" Target="../media/image3427.png"/><Relationship Id="rId204" Type="http://schemas.openxmlformats.org/officeDocument/2006/relationships/image" Target="../media/image3434.png"/><Relationship Id="rId246" Type="http://schemas.openxmlformats.org/officeDocument/2006/relationships/image" Target="../media/image3455.png"/><Relationship Id="rId288" Type="http://schemas.openxmlformats.org/officeDocument/2006/relationships/image" Target="../media/image3476.png"/><Relationship Id="rId411" Type="http://schemas.openxmlformats.org/officeDocument/2006/relationships/customXml" Target="../ink/ink3740.xml"/><Relationship Id="rId453" Type="http://schemas.openxmlformats.org/officeDocument/2006/relationships/customXml" Target="../ink/ink3761.xml"/><Relationship Id="rId509" Type="http://schemas.openxmlformats.org/officeDocument/2006/relationships/customXml" Target="../ink/ink3789.xml"/><Relationship Id="rId106" Type="http://schemas.openxmlformats.org/officeDocument/2006/relationships/customXml" Target="../ink/ink3587.xml"/><Relationship Id="rId313" Type="http://schemas.openxmlformats.org/officeDocument/2006/relationships/customXml" Target="../ink/ink3691.xml"/><Relationship Id="rId495" Type="http://schemas.openxmlformats.org/officeDocument/2006/relationships/customXml" Target="../ink/ink3782.xml"/><Relationship Id="rId10" Type="http://schemas.openxmlformats.org/officeDocument/2006/relationships/customXml" Target="../ink/ink3537.xml"/><Relationship Id="rId52" Type="http://schemas.openxmlformats.org/officeDocument/2006/relationships/image" Target="../media/image3360.png"/><Relationship Id="rId94" Type="http://schemas.openxmlformats.org/officeDocument/2006/relationships/customXml" Target="../ink/ink3581.xml"/><Relationship Id="rId148" Type="http://schemas.openxmlformats.org/officeDocument/2006/relationships/image" Target="../media/image3406.png"/><Relationship Id="rId355" Type="http://schemas.openxmlformats.org/officeDocument/2006/relationships/customXml" Target="../ink/ink3712.xml"/><Relationship Id="rId397" Type="http://schemas.openxmlformats.org/officeDocument/2006/relationships/customXml" Target="../ink/ink3733.xml"/><Relationship Id="rId520" Type="http://schemas.openxmlformats.org/officeDocument/2006/relationships/image" Target="../media/image3592.png"/><Relationship Id="rId562" Type="http://schemas.openxmlformats.org/officeDocument/2006/relationships/image" Target="../media/image3613.png"/><Relationship Id="rId215" Type="http://schemas.openxmlformats.org/officeDocument/2006/relationships/customXml" Target="../ink/ink3642.xml"/><Relationship Id="rId257" Type="http://schemas.openxmlformats.org/officeDocument/2006/relationships/customXml" Target="../ink/ink3663.xml"/><Relationship Id="rId422" Type="http://schemas.openxmlformats.org/officeDocument/2006/relationships/image" Target="../media/image3543.png"/><Relationship Id="rId464" Type="http://schemas.openxmlformats.org/officeDocument/2006/relationships/image" Target="../media/image3564.png"/><Relationship Id="rId299" Type="http://schemas.openxmlformats.org/officeDocument/2006/relationships/customXml" Target="../ink/ink3684.xml"/><Relationship Id="rId63" Type="http://schemas.openxmlformats.org/officeDocument/2006/relationships/customXml" Target="../ink/ink3565.xml"/><Relationship Id="rId159" Type="http://schemas.openxmlformats.org/officeDocument/2006/relationships/customXml" Target="../ink/ink3614.xml"/><Relationship Id="rId366" Type="http://schemas.openxmlformats.org/officeDocument/2006/relationships/image" Target="../media/image3515.png"/><Relationship Id="rId226" Type="http://schemas.openxmlformats.org/officeDocument/2006/relationships/image" Target="../media/image3445.png"/><Relationship Id="rId433" Type="http://schemas.openxmlformats.org/officeDocument/2006/relationships/customXml" Target="../ink/ink3751.xml"/><Relationship Id="rId74" Type="http://schemas.openxmlformats.org/officeDocument/2006/relationships/customXml" Target="../ink/ink3571.xml"/><Relationship Id="rId377" Type="http://schemas.openxmlformats.org/officeDocument/2006/relationships/customXml" Target="../ink/ink3723.xml"/><Relationship Id="rId500" Type="http://schemas.openxmlformats.org/officeDocument/2006/relationships/image" Target="../media/image3582.png"/><Relationship Id="rId5" Type="http://schemas.openxmlformats.org/officeDocument/2006/relationships/image" Target="../media/image3338.png"/><Relationship Id="rId237" Type="http://schemas.openxmlformats.org/officeDocument/2006/relationships/customXml" Target="../ink/ink3653.xml"/><Relationship Id="rId444" Type="http://schemas.openxmlformats.org/officeDocument/2006/relationships/image" Target="../media/image3554.png"/><Relationship Id="rId290" Type="http://schemas.openxmlformats.org/officeDocument/2006/relationships/image" Target="../media/image3477.png"/><Relationship Id="rId304" Type="http://schemas.openxmlformats.org/officeDocument/2006/relationships/image" Target="../media/image3484.png"/><Relationship Id="rId388" Type="http://schemas.openxmlformats.org/officeDocument/2006/relationships/image" Target="../media/image3526.png"/><Relationship Id="rId511" Type="http://schemas.openxmlformats.org/officeDocument/2006/relationships/customXml" Target="../ink/ink3790.xml"/><Relationship Id="rId85" Type="http://schemas.openxmlformats.org/officeDocument/2006/relationships/image" Target="../media/image3375.png"/><Relationship Id="rId150" Type="http://schemas.openxmlformats.org/officeDocument/2006/relationships/image" Target="../media/image3407.png"/><Relationship Id="rId248" Type="http://schemas.openxmlformats.org/officeDocument/2006/relationships/image" Target="../media/image3456.png"/><Relationship Id="rId455" Type="http://schemas.openxmlformats.org/officeDocument/2006/relationships/customXml" Target="../ink/ink3762.xml"/><Relationship Id="rId12" Type="http://schemas.openxmlformats.org/officeDocument/2006/relationships/customXml" Target="../ink/ink3538.xml"/><Relationship Id="rId108" Type="http://schemas.openxmlformats.org/officeDocument/2006/relationships/customXml" Target="../ink/ink3588.xml"/><Relationship Id="rId315" Type="http://schemas.openxmlformats.org/officeDocument/2006/relationships/customXml" Target="../ink/ink3692.xml"/><Relationship Id="rId522" Type="http://schemas.openxmlformats.org/officeDocument/2006/relationships/image" Target="../media/image3593.png"/><Relationship Id="rId96" Type="http://schemas.openxmlformats.org/officeDocument/2006/relationships/customXml" Target="../ink/ink3582.xml"/><Relationship Id="rId161" Type="http://schemas.openxmlformats.org/officeDocument/2006/relationships/customXml" Target="../ink/ink3615.xml"/><Relationship Id="rId399" Type="http://schemas.openxmlformats.org/officeDocument/2006/relationships/customXml" Target="../ink/ink3734.xml"/><Relationship Id="rId259" Type="http://schemas.openxmlformats.org/officeDocument/2006/relationships/customXml" Target="../ink/ink3664.xml"/><Relationship Id="rId466" Type="http://schemas.openxmlformats.org/officeDocument/2006/relationships/image" Target="../media/image3565.png"/><Relationship Id="rId23" Type="http://schemas.openxmlformats.org/officeDocument/2006/relationships/image" Target="../media/image3346.png"/><Relationship Id="rId119" Type="http://schemas.openxmlformats.org/officeDocument/2006/relationships/image" Target="../media/image3392.png"/><Relationship Id="rId326" Type="http://schemas.openxmlformats.org/officeDocument/2006/relationships/image" Target="../media/image3495.png"/><Relationship Id="rId533" Type="http://schemas.openxmlformats.org/officeDocument/2006/relationships/customXml" Target="../ink/ink3801.xml"/></Relationships>
</file>

<file path=ppt/slides/_rels/slide57.xml.rels><?xml version="1.0" encoding="UTF-8" standalone="yes"?>
<Relationships xmlns="http://schemas.openxmlformats.org/package/2006/relationships"><Relationship Id="rId117" Type="http://schemas.openxmlformats.org/officeDocument/2006/relationships/customXml" Target="../ink/ink3878.xml"/><Relationship Id="rId21" Type="http://schemas.openxmlformats.org/officeDocument/2006/relationships/image" Target="../media/image3363.png"/><Relationship Id="rId324" Type="http://schemas.openxmlformats.org/officeDocument/2006/relationships/customXml" Target="../ink/ink3982.xml"/><Relationship Id="rId531" Type="http://schemas.openxmlformats.org/officeDocument/2006/relationships/image" Target="../media/image3774.png"/><Relationship Id="rId170" Type="http://schemas.openxmlformats.org/officeDocument/2006/relationships/image" Target="../media/image3595.png"/><Relationship Id="rId268" Type="http://schemas.openxmlformats.org/officeDocument/2006/relationships/customXml" Target="../ink/ink3954.xml"/><Relationship Id="rId475" Type="http://schemas.openxmlformats.org/officeDocument/2006/relationships/image" Target="../media/image3747.png"/><Relationship Id="rId32" Type="http://schemas.openxmlformats.org/officeDocument/2006/relationships/customXml" Target="../ink/ink3835.xml"/><Relationship Id="rId128" Type="http://schemas.openxmlformats.org/officeDocument/2006/relationships/image" Target="../media/image3574.png"/><Relationship Id="rId335" Type="http://schemas.openxmlformats.org/officeDocument/2006/relationships/image" Target="../media/image3677.png"/><Relationship Id="rId542" Type="http://schemas.openxmlformats.org/officeDocument/2006/relationships/customXml" Target="../ink/ink4091.xml"/><Relationship Id="rId181" Type="http://schemas.openxmlformats.org/officeDocument/2006/relationships/customXml" Target="../ink/ink3910.xml"/><Relationship Id="rId402" Type="http://schemas.openxmlformats.org/officeDocument/2006/relationships/customXml" Target="../ink/ink4021.xml"/><Relationship Id="rId279" Type="http://schemas.openxmlformats.org/officeDocument/2006/relationships/image" Target="../media/image3649.png"/><Relationship Id="rId486" Type="http://schemas.openxmlformats.org/officeDocument/2006/relationships/customXml" Target="../ink/ink4063.xml"/><Relationship Id="rId43" Type="http://schemas.openxmlformats.org/officeDocument/2006/relationships/image" Target="../media/image3373.png"/><Relationship Id="rId139" Type="http://schemas.openxmlformats.org/officeDocument/2006/relationships/customXml" Target="../ink/ink3889.xml"/><Relationship Id="rId346" Type="http://schemas.openxmlformats.org/officeDocument/2006/relationships/customXml" Target="../ink/ink3993.xml"/><Relationship Id="rId553" Type="http://schemas.openxmlformats.org/officeDocument/2006/relationships/image" Target="../media/image3785.png"/><Relationship Id="rId192" Type="http://schemas.openxmlformats.org/officeDocument/2006/relationships/image" Target="../media/image3606.png"/><Relationship Id="rId206" Type="http://schemas.openxmlformats.org/officeDocument/2006/relationships/image" Target="../media/image3613.png"/><Relationship Id="rId413" Type="http://schemas.openxmlformats.org/officeDocument/2006/relationships/image" Target="../media/image3716.png"/><Relationship Id="rId497" Type="http://schemas.openxmlformats.org/officeDocument/2006/relationships/image" Target="../media/image3757.png"/><Relationship Id="rId357" Type="http://schemas.openxmlformats.org/officeDocument/2006/relationships/image" Target="../media/image3688.png"/><Relationship Id="rId54" Type="http://schemas.openxmlformats.org/officeDocument/2006/relationships/customXml" Target="../ink/ink3846.xml"/><Relationship Id="rId217" Type="http://schemas.openxmlformats.org/officeDocument/2006/relationships/image" Target="../media/image3618.png"/><Relationship Id="rId564" Type="http://schemas.openxmlformats.org/officeDocument/2006/relationships/customXml" Target="../ink/ink4102.xml"/><Relationship Id="rId424" Type="http://schemas.openxmlformats.org/officeDocument/2006/relationships/customXml" Target="../ink/ink4032.xml"/><Relationship Id="rId270" Type="http://schemas.openxmlformats.org/officeDocument/2006/relationships/customXml" Target="../ink/ink3955.xml"/><Relationship Id="rId65" Type="http://schemas.openxmlformats.org/officeDocument/2006/relationships/image" Target="../media/image3384.png"/><Relationship Id="rId130" Type="http://schemas.openxmlformats.org/officeDocument/2006/relationships/image" Target="../media/image3575.png"/><Relationship Id="rId368" Type="http://schemas.openxmlformats.org/officeDocument/2006/relationships/customXml" Target="../ink/ink4004.xml"/><Relationship Id="rId172" Type="http://schemas.openxmlformats.org/officeDocument/2006/relationships/image" Target="../media/image3596.png"/><Relationship Id="rId228" Type="http://schemas.openxmlformats.org/officeDocument/2006/relationships/customXml" Target="../ink/ink3934.xml"/><Relationship Id="rId435" Type="http://schemas.openxmlformats.org/officeDocument/2006/relationships/image" Target="../media/image3727.png"/><Relationship Id="rId477" Type="http://schemas.openxmlformats.org/officeDocument/2006/relationships/image" Target="../media/image3748.png"/><Relationship Id="rId281" Type="http://schemas.openxmlformats.org/officeDocument/2006/relationships/image" Target="../media/image3650.png"/><Relationship Id="rId337" Type="http://schemas.openxmlformats.org/officeDocument/2006/relationships/image" Target="../media/image3678.png"/><Relationship Id="rId502" Type="http://schemas.openxmlformats.org/officeDocument/2006/relationships/customXml" Target="../ink/ink4071.xml"/><Relationship Id="rId34" Type="http://schemas.openxmlformats.org/officeDocument/2006/relationships/customXml" Target="../ink/ink3836.xml"/><Relationship Id="rId76" Type="http://schemas.openxmlformats.org/officeDocument/2006/relationships/customXml" Target="../ink/ink3857.xml"/><Relationship Id="rId141" Type="http://schemas.openxmlformats.org/officeDocument/2006/relationships/customXml" Target="../ink/ink3890.xml"/><Relationship Id="rId379" Type="http://schemas.openxmlformats.org/officeDocument/2006/relationships/image" Target="../media/image3699.png"/><Relationship Id="rId544" Type="http://schemas.openxmlformats.org/officeDocument/2006/relationships/customXml" Target="../ink/ink4092.xml"/><Relationship Id="rId7" Type="http://schemas.openxmlformats.org/officeDocument/2006/relationships/image" Target="../media/image3349.png"/><Relationship Id="rId183" Type="http://schemas.openxmlformats.org/officeDocument/2006/relationships/customXml" Target="../ink/ink3911.xml"/><Relationship Id="rId239" Type="http://schemas.openxmlformats.org/officeDocument/2006/relationships/image" Target="../media/image3629.png"/><Relationship Id="rId390" Type="http://schemas.openxmlformats.org/officeDocument/2006/relationships/customXml" Target="../ink/ink4015.xml"/><Relationship Id="rId404" Type="http://schemas.openxmlformats.org/officeDocument/2006/relationships/customXml" Target="../ink/ink4022.xml"/><Relationship Id="rId446" Type="http://schemas.openxmlformats.org/officeDocument/2006/relationships/customXml" Target="../ink/ink4043.xml"/><Relationship Id="rId250" Type="http://schemas.openxmlformats.org/officeDocument/2006/relationships/customXml" Target="../ink/ink3945.xml"/><Relationship Id="rId292" Type="http://schemas.openxmlformats.org/officeDocument/2006/relationships/customXml" Target="../ink/ink3966.xml"/><Relationship Id="rId306" Type="http://schemas.openxmlformats.org/officeDocument/2006/relationships/customXml" Target="../ink/ink3973.xml"/><Relationship Id="rId488" Type="http://schemas.openxmlformats.org/officeDocument/2006/relationships/customXml" Target="../ink/ink4064.xml"/><Relationship Id="rId45" Type="http://schemas.openxmlformats.org/officeDocument/2006/relationships/image" Target="../media/image3374.png"/><Relationship Id="rId87" Type="http://schemas.openxmlformats.org/officeDocument/2006/relationships/image" Target="../media/image3395.png"/><Relationship Id="rId110" Type="http://schemas.openxmlformats.org/officeDocument/2006/relationships/image" Target="../media/image3565.png"/><Relationship Id="rId348" Type="http://schemas.openxmlformats.org/officeDocument/2006/relationships/customXml" Target="../ink/ink3994.xml"/><Relationship Id="rId513" Type="http://schemas.openxmlformats.org/officeDocument/2006/relationships/image" Target="../media/image3765.png"/><Relationship Id="rId555" Type="http://schemas.openxmlformats.org/officeDocument/2006/relationships/image" Target="../media/image3786.png"/><Relationship Id="rId152" Type="http://schemas.openxmlformats.org/officeDocument/2006/relationships/image" Target="../media/image3586.png"/><Relationship Id="rId194" Type="http://schemas.openxmlformats.org/officeDocument/2006/relationships/image" Target="../media/image3607.png"/><Relationship Id="rId208" Type="http://schemas.openxmlformats.org/officeDocument/2006/relationships/customXml" Target="../ink/ink3924.xml"/><Relationship Id="rId415" Type="http://schemas.openxmlformats.org/officeDocument/2006/relationships/image" Target="../media/image3717.png"/><Relationship Id="rId457" Type="http://schemas.openxmlformats.org/officeDocument/2006/relationships/image" Target="../media/image3738.png"/><Relationship Id="rId261" Type="http://schemas.openxmlformats.org/officeDocument/2006/relationships/image" Target="../media/image3640.png"/><Relationship Id="rId499" Type="http://schemas.openxmlformats.org/officeDocument/2006/relationships/image" Target="../media/image3758.png"/><Relationship Id="rId14" Type="http://schemas.openxmlformats.org/officeDocument/2006/relationships/customXml" Target="../ink/ink3826.xml"/><Relationship Id="rId56" Type="http://schemas.openxmlformats.org/officeDocument/2006/relationships/customXml" Target="../ink/ink3847.xml"/><Relationship Id="rId317" Type="http://schemas.openxmlformats.org/officeDocument/2006/relationships/image" Target="../media/image3668.png"/><Relationship Id="rId359" Type="http://schemas.openxmlformats.org/officeDocument/2006/relationships/image" Target="../media/image3689.png"/><Relationship Id="rId524" Type="http://schemas.openxmlformats.org/officeDocument/2006/relationships/customXml" Target="../ink/ink4082.xml"/><Relationship Id="rId566" Type="http://schemas.openxmlformats.org/officeDocument/2006/relationships/customXml" Target="../ink/ink4103.xml"/><Relationship Id="rId98" Type="http://schemas.openxmlformats.org/officeDocument/2006/relationships/image" Target="../media/image3559.png"/><Relationship Id="rId121" Type="http://schemas.openxmlformats.org/officeDocument/2006/relationships/customXml" Target="../ink/ink3880.xml"/><Relationship Id="rId163" Type="http://schemas.openxmlformats.org/officeDocument/2006/relationships/customXml" Target="../ink/ink3901.xml"/><Relationship Id="rId219" Type="http://schemas.openxmlformats.org/officeDocument/2006/relationships/image" Target="../media/image3619.png"/><Relationship Id="rId370" Type="http://schemas.openxmlformats.org/officeDocument/2006/relationships/customXml" Target="../ink/ink4005.xml"/><Relationship Id="rId426" Type="http://schemas.openxmlformats.org/officeDocument/2006/relationships/customXml" Target="../ink/ink4033.xml"/><Relationship Id="rId230" Type="http://schemas.openxmlformats.org/officeDocument/2006/relationships/customXml" Target="../ink/ink3935.xml"/><Relationship Id="rId468" Type="http://schemas.openxmlformats.org/officeDocument/2006/relationships/customXml" Target="../ink/ink4054.xml"/><Relationship Id="rId25" Type="http://schemas.openxmlformats.org/officeDocument/2006/relationships/image" Target="../media/image3365.png"/><Relationship Id="rId67" Type="http://schemas.openxmlformats.org/officeDocument/2006/relationships/image" Target="../media/image3385.png"/><Relationship Id="rId272" Type="http://schemas.openxmlformats.org/officeDocument/2006/relationships/customXml" Target="../ink/ink3956.xml"/><Relationship Id="rId328" Type="http://schemas.openxmlformats.org/officeDocument/2006/relationships/customXml" Target="../ink/ink3984.xml"/><Relationship Id="rId535" Type="http://schemas.openxmlformats.org/officeDocument/2006/relationships/image" Target="../media/image3776.png"/><Relationship Id="rId132" Type="http://schemas.openxmlformats.org/officeDocument/2006/relationships/image" Target="../media/image3576.png"/><Relationship Id="rId174" Type="http://schemas.openxmlformats.org/officeDocument/2006/relationships/image" Target="../media/image3597.png"/><Relationship Id="rId381" Type="http://schemas.openxmlformats.org/officeDocument/2006/relationships/image" Target="../media/image3700.png"/><Relationship Id="rId241" Type="http://schemas.openxmlformats.org/officeDocument/2006/relationships/image" Target="../media/image3630.png"/><Relationship Id="rId437" Type="http://schemas.openxmlformats.org/officeDocument/2006/relationships/image" Target="../media/image3728.png"/><Relationship Id="rId479" Type="http://schemas.openxmlformats.org/officeDocument/2006/relationships/image" Target="../media/image3749.png"/><Relationship Id="rId36" Type="http://schemas.openxmlformats.org/officeDocument/2006/relationships/customXml" Target="../ink/ink3837.xml"/><Relationship Id="rId283" Type="http://schemas.openxmlformats.org/officeDocument/2006/relationships/image" Target="../media/image3651.png"/><Relationship Id="rId339" Type="http://schemas.openxmlformats.org/officeDocument/2006/relationships/image" Target="../media/image3679.png"/><Relationship Id="rId490" Type="http://schemas.openxmlformats.org/officeDocument/2006/relationships/customXml" Target="../ink/ink4065.xml"/><Relationship Id="rId504" Type="http://schemas.openxmlformats.org/officeDocument/2006/relationships/customXml" Target="../ink/ink4072.xml"/><Relationship Id="rId546" Type="http://schemas.openxmlformats.org/officeDocument/2006/relationships/customXml" Target="../ink/ink4093.xml"/><Relationship Id="rId78" Type="http://schemas.openxmlformats.org/officeDocument/2006/relationships/customXml" Target="../ink/ink3858.xml"/><Relationship Id="rId101" Type="http://schemas.openxmlformats.org/officeDocument/2006/relationships/customXml" Target="../ink/ink3870.xml"/><Relationship Id="rId143" Type="http://schemas.openxmlformats.org/officeDocument/2006/relationships/customXml" Target="../ink/ink3891.xml"/><Relationship Id="rId185" Type="http://schemas.openxmlformats.org/officeDocument/2006/relationships/customXml" Target="../ink/ink3912.xml"/><Relationship Id="rId350" Type="http://schemas.openxmlformats.org/officeDocument/2006/relationships/customXml" Target="../ink/ink3995.xml"/><Relationship Id="rId406" Type="http://schemas.openxmlformats.org/officeDocument/2006/relationships/customXml" Target="../ink/ink4023.xml"/><Relationship Id="rId9" Type="http://schemas.openxmlformats.org/officeDocument/2006/relationships/image" Target="../media/image3350.png"/><Relationship Id="rId210" Type="http://schemas.openxmlformats.org/officeDocument/2006/relationships/customXml" Target="../ink/ink3925.xml"/><Relationship Id="rId392" Type="http://schemas.openxmlformats.org/officeDocument/2006/relationships/customXml" Target="../ink/ink4016.xml"/><Relationship Id="rId448" Type="http://schemas.openxmlformats.org/officeDocument/2006/relationships/customXml" Target="../ink/ink4044.xml"/><Relationship Id="rId252" Type="http://schemas.openxmlformats.org/officeDocument/2006/relationships/customXml" Target="../ink/ink3946.xml"/><Relationship Id="rId294" Type="http://schemas.openxmlformats.org/officeDocument/2006/relationships/customXml" Target="../ink/ink3967.xml"/><Relationship Id="rId308" Type="http://schemas.openxmlformats.org/officeDocument/2006/relationships/customXml" Target="../ink/ink3974.xml"/><Relationship Id="rId515" Type="http://schemas.openxmlformats.org/officeDocument/2006/relationships/image" Target="../media/image3766.png"/><Relationship Id="rId47" Type="http://schemas.openxmlformats.org/officeDocument/2006/relationships/image" Target="../media/image3375.png"/><Relationship Id="rId89" Type="http://schemas.openxmlformats.org/officeDocument/2006/relationships/image" Target="../media/image3396.png"/><Relationship Id="rId112" Type="http://schemas.openxmlformats.org/officeDocument/2006/relationships/image" Target="../media/image3566.png"/><Relationship Id="rId154" Type="http://schemas.openxmlformats.org/officeDocument/2006/relationships/image" Target="../media/image3587.png"/><Relationship Id="rId361" Type="http://schemas.openxmlformats.org/officeDocument/2006/relationships/image" Target="../media/image3690.png"/><Relationship Id="rId557" Type="http://schemas.openxmlformats.org/officeDocument/2006/relationships/image" Target="../media/image3787.png"/><Relationship Id="rId196" Type="http://schemas.openxmlformats.org/officeDocument/2006/relationships/image" Target="../media/image3608.png"/><Relationship Id="rId417" Type="http://schemas.openxmlformats.org/officeDocument/2006/relationships/image" Target="../media/image3718.png"/><Relationship Id="rId459" Type="http://schemas.openxmlformats.org/officeDocument/2006/relationships/image" Target="../media/image3739.png"/><Relationship Id="rId16" Type="http://schemas.openxmlformats.org/officeDocument/2006/relationships/customXml" Target="../ink/ink3827.xml"/><Relationship Id="rId221" Type="http://schemas.openxmlformats.org/officeDocument/2006/relationships/image" Target="../media/image3620.png"/><Relationship Id="rId263" Type="http://schemas.openxmlformats.org/officeDocument/2006/relationships/image" Target="../media/image3641.png"/><Relationship Id="rId319" Type="http://schemas.openxmlformats.org/officeDocument/2006/relationships/image" Target="../media/image3669.png"/><Relationship Id="rId470" Type="http://schemas.openxmlformats.org/officeDocument/2006/relationships/customXml" Target="../ink/ink4055.xml"/><Relationship Id="rId526" Type="http://schemas.openxmlformats.org/officeDocument/2006/relationships/customXml" Target="../ink/ink4083.xml"/><Relationship Id="rId58" Type="http://schemas.openxmlformats.org/officeDocument/2006/relationships/customXml" Target="../ink/ink3848.xml"/><Relationship Id="rId123" Type="http://schemas.openxmlformats.org/officeDocument/2006/relationships/customXml" Target="../ink/ink3881.xml"/><Relationship Id="rId330" Type="http://schemas.openxmlformats.org/officeDocument/2006/relationships/customXml" Target="../ink/ink3985.xml"/><Relationship Id="rId568" Type="http://schemas.openxmlformats.org/officeDocument/2006/relationships/customXml" Target="../ink/ink4104.xml"/><Relationship Id="rId165" Type="http://schemas.openxmlformats.org/officeDocument/2006/relationships/customXml" Target="../ink/ink3902.xml"/><Relationship Id="rId372" Type="http://schemas.openxmlformats.org/officeDocument/2006/relationships/customXml" Target="../ink/ink4006.xml"/><Relationship Id="rId428" Type="http://schemas.openxmlformats.org/officeDocument/2006/relationships/customXml" Target="../ink/ink4034.xml"/><Relationship Id="rId232" Type="http://schemas.openxmlformats.org/officeDocument/2006/relationships/customXml" Target="../ink/ink3936.xml"/><Relationship Id="rId274" Type="http://schemas.openxmlformats.org/officeDocument/2006/relationships/customXml" Target="../ink/ink3957.xml"/><Relationship Id="rId481" Type="http://schemas.openxmlformats.org/officeDocument/2006/relationships/image" Target="../media/image3750.png"/><Relationship Id="rId27" Type="http://schemas.openxmlformats.org/officeDocument/2006/relationships/image" Target="../media/image3366.png"/><Relationship Id="rId69" Type="http://schemas.openxmlformats.org/officeDocument/2006/relationships/image" Target="../media/image3386.png"/><Relationship Id="rId134" Type="http://schemas.openxmlformats.org/officeDocument/2006/relationships/image" Target="../media/image3577.png"/><Relationship Id="rId537" Type="http://schemas.openxmlformats.org/officeDocument/2006/relationships/image" Target="../media/image3777.png"/><Relationship Id="rId80" Type="http://schemas.openxmlformats.org/officeDocument/2006/relationships/customXml" Target="../ink/ink3859.xml"/><Relationship Id="rId176" Type="http://schemas.openxmlformats.org/officeDocument/2006/relationships/image" Target="../media/image3598.png"/><Relationship Id="rId341" Type="http://schemas.openxmlformats.org/officeDocument/2006/relationships/image" Target="../media/image3680.png"/><Relationship Id="rId383" Type="http://schemas.openxmlformats.org/officeDocument/2006/relationships/image" Target="../media/image3701.png"/><Relationship Id="rId439" Type="http://schemas.openxmlformats.org/officeDocument/2006/relationships/image" Target="../media/image3729.png"/><Relationship Id="rId201" Type="http://schemas.openxmlformats.org/officeDocument/2006/relationships/customXml" Target="../ink/ink3920.xml"/><Relationship Id="rId243" Type="http://schemas.openxmlformats.org/officeDocument/2006/relationships/image" Target="../media/image3631.png"/><Relationship Id="rId285" Type="http://schemas.openxmlformats.org/officeDocument/2006/relationships/image" Target="../media/image3652.png"/><Relationship Id="rId450" Type="http://schemas.openxmlformats.org/officeDocument/2006/relationships/customXml" Target="../ink/ink4045.xml"/><Relationship Id="rId506" Type="http://schemas.openxmlformats.org/officeDocument/2006/relationships/customXml" Target="../ink/ink4073.xml"/><Relationship Id="rId38" Type="http://schemas.openxmlformats.org/officeDocument/2006/relationships/customXml" Target="../ink/ink3838.xml"/><Relationship Id="rId103" Type="http://schemas.openxmlformats.org/officeDocument/2006/relationships/customXml" Target="../ink/ink3871.xml"/><Relationship Id="rId310" Type="http://schemas.openxmlformats.org/officeDocument/2006/relationships/customXml" Target="../ink/ink3975.xml"/><Relationship Id="rId492" Type="http://schemas.openxmlformats.org/officeDocument/2006/relationships/customXml" Target="../ink/ink4066.xml"/><Relationship Id="rId548" Type="http://schemas.openxmlformats.org/officeDocument/2006/relationships/customXml" Target="../ink/ink4094.xml"/><Relationship Id="rId91" Type="http://schemas.openxmlformats.org/officeDocument/2006/relationships/customXml" Target="../ink/ink3865.xml"/><Relationship Id="rId145" Type="http://schemas.openxmlformats.org/officeDocument/2006/relationships/customXml" Target="../ink/ink3892.xml"/><Relationship Id="rId187" Type="http://schemas.openxmlformats.org/officeDocument/2006/relationships/customXml" Target="../ink/ink3913.xml"/><Relationship Id="rId352" Type="http://schemas.openxmlformats.org/officeDocument/2006/relationships/customXml" Target="../ink/ink3996.xml"/><Relationship Id="rId394" Type="http://schemas.openxmlformats.org/officeDocument/2006/relationships/customXml" Target="../ink/ink4017.xml"/><Relationship Id="rId408" Type="http://schemas.openxmlformats.org/officeDocument/2006/relationships/customXml" Target="../ink/ink4024.xml"/><Relationship Id="rId212" Type="http://schemas.openxmlformats.org/officeDocument/2006/relationships/customXml" Target="../ink/ink3926.xml"/><Relationship Id="rId254" Type="http://schemas.openxmlformats.org/officeDocument/2006/relationships/customXml" Target="../ink/ink3947.xml"/><Relationship Id="rId49" Type="http://schemas.openxmlformats.org/officeDocument/2006/relationships/image" Target="../media/image3376.png"/><Relationship Id="rId114" Type="http://schemas.openxmlformats.org/officeDocument/2006/relationships/image" Target="../media/image3567.png"/><Relationship Id="rId296" Type="http://schemas.openxmlformats.org/officeDocument/2006/relationships/customXml" Target="../ink/ink3968.xml"/><Relationship Id="rId461" Type="http://schemas.openxmlformats.org/officeDocument/2006/relationships/image" Target="../media/image3740.png"/><Relationship Id="rId517" Type="http://schemas.openxmlformats.org/officeDocument/2006/relationships/image" Target="../media/image3767.png"/><Relationship Id="rId559" Type="http://schemas.openxmlformats.org/officeDocument/2006/relationships/image" Target="../media/image3788.png"/><Relationship Id="rId60" Type="http://schemas.openxmlformats.org/officeDocument/2006/relationships/customXml" Target="../ink/ink3849.xml"/><Relationship Id="rId156" Type="http://schemas.openxmlformats.org/officeDocument/2006/relationships/image" Target="../media/image3588.png"/><Relationship Id="rId198" Type="http://schemas.openxmlformats.org/officeDocument/2006/relationships/image" Target="../media/image3609.png"/><Relationship Id="rId321" Type="http://schemas.openxmlformats.org/officeDocument/2006/relationships/image" Target="../media/image3670.png"/><Relationship Id="rId363" Type="http://schemas.openxmlformats.org/officeDocument/2006/relationships/image" Target="../media/image3691.png"/><Relationship Id="rId419" Type="http://schemas.openxmlformats.org/officeDocument/2006/relationships/image" Target="../media/image3719.png"/><Relationship Id="rId570" Type="http://schemas.openxmlformats.org/officeDocument/2006/relationships/customXml" Target="../ink/ink4105.xml"/><Relationship Id="rId223" Type="http://schemas.openxmlformats.org/officeDocument/2006/relationships/image" Target="../media/image3621.png"/><Relationship Id="rId430" Type="http://schemas.openxmlformats.org/officeDocument/2006/relationships/customXml" Target="../ink/ink4035.xml"/><Relationship Id="rId18" Type="http://schemas.openxmlformats.org/officeDocument/2006/relationships/customXml" Target="../ink/ink3828.xml"/><Relationship Id="rId265" Type="http://schemas.openxmlformats.org/officeDocument/2006/relationships/image" Target="../media/image3642.png"/><Relationship Id="rId472" Type="http://schemas.openxmlformats.org/officeDocument/2006/relationships/customXml" Target="../ink/ink4056.xml"/><Relationship Id="rId528" Type="http://schemas.openxmlformats.org/officeDocument/2006/relationships/customXml" Target="../ink/ink4084.xml"/><Relationship Id="rId125" Type="http://schemas.openxmlformats.org/officeDocument/2006/relationships/customXml" Target="../ink/ink3882.xml"/><Relationship Id="rId167" Type="http://schemas.openxmlformats.org/officeDocument/2006/relationships/customXml" Target="../ink/ink3903.xml"/><Relationship Id="rId332" Type="http://schemas.openxmlformats.org/officeDocument/2006/relationships/customXml" Target="../ink/ink3986.xml"/><Relationship Id="rId374" Type="http://schemas.openxmlformats.org/officeDocument/2006/relationships/customXml" Target="../ink/ink4007.xml"/><Relationship Id="rId71" Type="http://schemas.openxmlformats.org/officeDocument/2006/relationships/image" Target="../media/image3387.png"/><Relationship Id="rId234" Type="http://schemas.openxmlformats.org/officeDocument/2006/relationships/customXml" Target="../ink/ink3937.xml"/><Relationship Id="rId2" Type="http://schemas.openxmlformats.org/officeDocument/2006/relationships/customXml" Target="../ink/ink3820.xml"/><Relationship Id="rId29" Type="http://schemas.openxmlformats.org/officeDocument/2006/relationships/image" Target="../media/image3367.png"/><Relationship Id="rId276" Type="http://schemas.openxmlformats.org/officeDocument/2006/relationships/customXml" Target="../ink/ink3958.xml"/><Relationship Id="rId441" Type="http://schemas.openxmlformats.org/officeDocument/2006/relationships/image" Target="../media/image3730.png"/><Relationship Id="rId483" Type="http://schemas.openxmlformats.org/officeDocument/2006/relationships/image" Target="../media/image3751.png"/><Relationship Id="rId539" Type="http://schemas.openxmlformats.org/officeDocument/2006/relationships/image" Target="../media/image3778.png"/><Relationship Id="rId40" Type="http://schemas.openxmlformats.org/officeDocument/2006/relationships/customXml" Target="../ink/ink3839.xml"/><Relationship Id="rId136" Type="http://schemas.openxmlformats.org/officeDocument/2006/relationships/image" Target="../media/image3578.png"/><Relationship Id="rId178" Type="http://schemas.openxmlformats.org/officeDocument/2006/relationships/image" Target="../media/image3599.png"/><Relationship Id="rId301" Type="http://schemas.openxmlformats.org/officeDocument/2006/relationships/image" Target="../media/image3660.png"/><Relationship Id="rId343" Type="http://schemas.openxmlformats.org/officeDocument/2006/relationships/image" Target="../media/image3681.png"/><Relationship Id="rId550" Type="http://schemas.openxmlformats.org/officeDocument/2006/relationships/customXml" Target="../ink/ink4095.xml"/><Relationship Id="rId82" Type="http://schemas.openxmlformats.org/officeDocument/2006/relationships/customXml" Target="../ink/ink3860.xml"/><Relationship Id="rId203" Type="http://schemas.openxmlformats.org/officeDocument/2006/relationships/customXml" Target="../ink/ink3921.xml"/><Relationship Id="rId385" Type="http://schemas.openxmlformats.org/officeDocument/2006/relationships/image" Target="../media/image3702.png"/><Relationship Id="rId245" Type="http://schemas.openxmlformats.org/officeDocument/2006/relationships/image" Target="../media/image3632.png"/><Relationship Id="rId287" Type="http://schemas.openxmlformats.org/officeDocument/2006/relationships/image" Target="../media/image3653.png"/><Relationship Id="rId410" Type="http://schemas.openxmlformats.org/officeDocument/2006/relationships/customXml" Target="../ink/ink4025.xml"/><Relationship Id="rId452" Type="http://schemas.openxmlformats.org/officeDocument/2006/relationships/customXml" Target="../ink/ink4046.xml"/><Relationship Id="rId494" Type="http://schemas.openxmlformats.org/officeDocument/2006/relationships/customXml" Target="../ink/ink4067.xml"/><Relationship Id="rId508" Type="http://schemas.openxmlformats.org/officeDocument/2006/relationships/customXml" Target="../ink/ink4074.xml"/><Relationship Id="rId105" Type="http://schemas.openxmlformats.org/officeDocument/2006/relationships/customXml" Target="../ink/ink3872.xml"/><Relationship Id="rId147" Type="http://schemas.openxmlformats.org/officeDocument/2006/relationships/customXml" Target="../ink/ink3893.xml"/><Relationship Id="rId312" Type="http://schemas.openxmlformats.org/officeDocument/2006/relationships/customXml" Target="../ink/ink3976.xml"/><Relationship Id="rId354" Type="http://schemas.openxmlformats.org/officeDocument/2006/relationships/customXml" Target="../ink/ink3997.xml"/><Relationship Id="rId51" Type="http://schemas.openxmlformats.org/officeDocument/2006/relationships/image" Target="../media/image3377.png"/><Relationship Id="rId93" Type="http://schemas.openxmlformats.org/officeDocument/2006/relationships/customXml" Target="../ink/ink3866.xml"/><Relationship Id="rId189" Type="http://schemas.openxmlformats.org/officeDocument/2006/relationships/customXml" Target="../ink/ink3914.xml"/><Relationship Id="rId396" Type="http://schemas.openxmlformats.org/officeDocument/2006/relationships/customXml" Target="../ink/ink4018.xml"/><Relationship Id="rId561" Type="http://schemas.openxmlformats.org/officeDocument/2006/relationships/image" Target="../media/image3789.png"/><Relationship Id="rId214" Type="http://schemas.openxmlformats.org/officeDocument/2006/relationships/customXml" Target="../ink/ink3927.xml"/><Relationship Id="rId256" Type="http://schemas.openxmlformats.org/officeDocument/2006/relationships/customXml" Target="../ink/ink3948.xml"/><Relationship Id="rId298" Type="http://schemas.openxmlformats.org/officeDocument/2006/relationships/customXml" Target="../ink/ink3969.xml"/><Relationship Id="rId421" Type="http://schemas.openxmlformats.org/officeDocument/2006/relationships/image" Target="../media/image3720.png"/><Relationship Id="rId463" Type="http://schemas.openxmlformats.org/officeDocument/2006/relationships/image" Target="../media/image3741.png"/><Relationship Id="rId519" Type="http://schemas.openxmlformats.org/officeDocument/2006/relationships/image" Target="../media/image3768.png"/><Relationship Id="rId116" Type="http://schemas.openxmlformats.org/officeDocument/2006/relationships/image" Target="../media/image3568.png"/><Relationship Id="rId158" Type="http://schemas.openxmlformats.org/officeDocument/2006/relationships/image" Target="../media/image3589.png"/><Relationship Id="rId323" Type="http://schemas.openxmlformats.org/officeDocument/2006/relationships/image" Target="../media/image3671.png"/><Relationship Id="rId530" Type="http://schemas.openxmlformats.org/officeDocument/2006/relationships/customXml" Target="../ink/ink4085.xml"/><Relationship Id="rId20" Type="http://schemas.openxmlformats.org/officeDocument/2006/relationships/customXml" Target="../ink/ink3829.xml"/><Relationship Id="rId62" Type="http://schemas.openxmlformats.org/officeDocument/2006/relationships/customXml" Target="../ink/ink3850.xml"/><Relationship Id="rId365" Type="http://schemas.openxmlformats.org/officeDocument/2006/relationships/image" Target="../media/image3692.png"/><Relationship Id="rId225" Type="http://schemas.openxmlformats.org/officeDocument/2006/relationships/image" Target="../media/image3622.png"/><Relationship Id="rId267" Type="http://schemas.openxmlformats.org/officeDocument/2006/relationships/image" Target="../media/image3643.png"/><Relationship Id="rId432" Type="http://schemas.openxmlformats.org/officeDocument/2006/relationships/customXml" Target="../ink/ink4036.xml"/><Relationship Id="rId474" Type="http://schemas.openxmlformats.org/officeDocument/2006/relationships/customXml" Target="../ink/ink4057.xml"/><Relationship Id="rId127" Type="http://schemas.openxmlformats.org/officeDocument/2006/relationships/customXml" Target="../ink/ink3883.xml"/><Relationship Id="rId31" Type="http://schemas.openxmlformats.org/officeDocument/2006/relationships/image" Target="../media/image3368.png"/><Relationship Id="rId73" Type="http://schemas.openxmlformats.org/officeDocument/2006/relationships/image" Target="../media/image3388.png"/><Relationship Id="rId169" Type="http://schemas.openxmlformats.org/officeDocument/2006/relationships/customXml" Target="../ink/ink3904.xml"/><Relationship Id="rId334" Type="http://schemas.openxmlformats.org/officeDocument/2006/relationships/customXml" Target="../ink/ink3987.xml"/><Relationship Id="rId376" Type="http://schemas.openxmlformats.org/officeDocument/2006/relationships/customXml" Target="../ink/ink4008.xml"/><Relationship Id="rId541" Type="http://schemas.openxmlformats.org/officeDocument/2006/relationships/image" Target="../media/image3779.png"/><Relationship Id="rId4" Type="http://schemas.openxmlformats.org/officeDocument/2006/relationships/customXml" Target="../ink/ink3821.xml"/><Relationship Id="rId180" Type="http://schemas.openxmlformats.org/officeDocument/2006/relationships/image" Target="../media/image3600.png"/><Relationship Id="rId236" Type="http://schemas.openxmlformats.org/officeDocument/2006/relationships/customXml" Target="../ink/ink3938.xml"/><Relationship Id="rId278" Type="http://schemas.openxmlformats.org/officeDocument/2006/relationships/customXml" Target="../ink/ink3959.xml"/><Relationship Id="rId401" Type="http://schemas.openxmlformats.org/officeDocument/2006/relationships/image" Target="../media/image3710.png"/><Relationship Id="rId443" Type="http://schemas.openxmlformats.org/officeDocument/2006/relationships/image" Target="../media/image3731.png"/><Relationship Id="rId303" Type="http://schemas.openxmlformats.org/officeDocument/2006/relationships/image" Target="../media/image3661.png"/><Relationship Id="rId485" Type="http://schemas.openxmlformats.org/officeDocument/2006/relationships/image" Target="../media/image3752.png"/><Relationship Id="rId42" Type="http://schemas.openxmlformats.org/officeDocument/2006/relationships/customXml" Target="../ink/ink3840.xml"/><Relationship Id="rId84" Type="http://schemas.openxmlformats.org/officeDocument/2006/relationships/customXml" Target="../ink/ink3861.xml"/><Relationship Id="rId138" Type="http://schemas.openxmlformats.org/officeDocument/2006/relationships/image" Target="../media/image3579.png"/><Relationship Id="rId345" Type="http://schemas.openxmlformats.org/officeDocument/2006/relationships/image" Target="../media/image3682.png"/><Relationship Id="rId387" Type="http://schemas.openxmlformats.org/officeDocument/2006/relationships/image" Target="../media/image3703.png"/><Relationship Id="rId510" Type="http://schemas.openxmlformats.org/officeDocument/2006/relationships/customXml" Target="../ink/ink4075.xml"/><Relationship Id="rId552" Type="http://schemas.openxmlformats.org/officeDocument/2006/relationships/customXml" Target="../ink/ink4096.xml"/><Relationship Id="rId191" Type="http://schemas.openxmlformats.org/officeDocument/2006/relationships/customXml" Target="../ink/ink3915.xml"/><Relationship Id="rId205" Type="http://schemas.openxmlformats.org/officeDocument/2006/relationships/customXml" Target="../ink/ink3922.xml"/><Relationship Id="rId247" Type="http://schemas.openxmlformats.org/officeDocument/2006/relationships/image" Target="../media/image3633.png"/><Relationship Id="rId412" Type="http://schemas.openxmlformats.org/officeDocument/2006/relationships/customXml" Target="../ink/ink4026.xml"/><Relationship Id="rId107" Type="http://schemas.openxmlformats.org/officeDocument/2006/relationships/customXml" Target="../ink/ink3873.xml"/><Relationship Id="rId289" Type="http://schemas.openxmlformats.org/officeDocument/2006/relationships/image" Target="../media/image3654.png"/><Relationship Id="rId454" Type="http://schemas.openxmlformats.org/officeDocument/2006/relationships/customXml" Target="../ink/ink4047.xml"/><Relationship Id="rId496" Type="http://schemas.openxmlformats.org/officeDocument/2006/relationships/customXml" Target="../ink/ink4068.xml"/><Relationship Id="rId11" Type="http://schemas.openxmlformats.org/officeDocument/2006/relationships/image" Target="../media/image3351.png"/><Relationship Id="rId53" Type="http://schemas.openxmlformats.org/officeDocument/2006/relationships/image" Target="../media/image3378.png"/><Relationship Id="rId149" Type="http://schemas.openxmlformats.org/officeDocument/2006/relationships/customXml" Target="../ink/ink3894.xml"/><Relationship Id="rId314" Type="http://schemas.openxmlformats.org/officeDocument/2006/relationships/customXml" Target="../ink/ink3977.xml"/><Relationship Id="rId356" Type="http://schemas.openxmlformats.org/officeDocument/2006/relationships/customXml" Target="../ink/ink3998.xml"/><Relationship Id="rId398" Type="http://schemas.openxmlformats.org/officeDocument/2006/relationships/customXml" Target="../ink/ink4019.xml"/><Relationship Id="rId521" Type="http://schemas.openxmlformats.org/officeDocument/2006/relationships/image" Target="../media/image3769.png"/><Relationship Id="rId563" Type="http://schemas.openxmlformats.org/officeDocument/2006/relationships/image" Target="../media/image3790.png"/><Relationship Id="rId95" Type="http://schemas.openxmlformats.org/officeDocument/2006/relationships/customXml" Target="../ink/ink3867.xml"/><Relationship Id="rId160" Type="http://schemas.openxmlformats.org/officeDocument/2006/relationships/image" Target="../media/image3590.png"/><Relationship Id="rId216" Type="http://schemas.openxmlformats.org/officeDocument/2006/relationships/customXml" Target="../ink/ink3928.xml"/><Relationship Id="rId423" Type="http://schemas.openxmlformats.org/officeDocument/2006/relationships/image" Target="../media/image3721.png"/><Relationship Id="rId258" Type="http://schemas.openxmlformats.org/officeDocument/2006/relationships/customXml" Target="../ink/ink3949.xml"/><Relationship Id="rId465" Type="http://schemas.openxmlformats.org/officeDocument/2006/relationships/image" Target="../media/image3742.png"/><Relationship Id="rId22" Type="http://schemas.openxmlformats.org/officeDocument/2006/relationships/customXml" Target="../ink/ink3830.xml"/><Relationship Id="rId64" Type="http://schemas.openxmlformats.org/officeDocument/2006/relationships/customXml" Target="../ink/ink3851.xml"/><Relationship Id="rId118" Type="http://schemas.openxmlformats.org/officeDocument/2006/relationships/image" Target="../media/image3569.png"/><Relationship Id="rId325" Type="http://schemas.openxmlformats.org/officeDocument/2006/relationships/image" Target="../media/image3672.png"/><Relationship Id="rId367" Type="http://schemas.openxmlformats.org/officeDocument/2006/relationships/image" Target="../media/image3693.png"/><Relationship Id="rId532" Type="http://schemas.openxmlformats.org/officeDocument/2006/relationships/customXml" Target="../ink/ink4086.xml"/><Relationship Id="rId171" Type="http://schemas.openxmlformats.org/officeDocument/2006/relationships/customXml" Target="../ink/ink3905.xml"/><Relationship Id="rId227" Type="http://schemas.openxmlformats.org/officeDocument/2006/relationships/image" Target="../media/image3623.png"/><Relationship Id="rId269" Type="http://schemas.openxmlformats.org/officeDocument/2006/relationships/image" Target="../media/image3644.png"/><Relationship Id="rId434" Type="http://schemas.openxmlformats.org/officeDocument/2006/relationships/customXml" Target="../ink/ink4037.xml"/><Relationship Id="rId476" Type="http://schemas.openxmlformats.org/officeDocument/2006/relationships/customXml" Target="../ink/ink4058.xml"/><Relationship Id="rId33" Type="http://schemas.openxmlformats.org/officeDocument/2006/relationships/image" Target="../media/image2905.png"/><Relationship Id="rId129" Type="http://schemas.openxmlformats.org/officeDocument/2006/relationships/customXml" Target="../ink/ink3884.xml"/><Relationship Id="rId280" Type="http://schemas.openxmlformats.org/officeDocument/2006/relationships/customXml" Target="../ink/ink3960.xml"/><Relationship Id="rId336" Type="http://schemas.openxmlformats.org/officeDocument/2006/relationships/customXml" Target="../ink/ink3988.xml"/><Relationship Id="rId501" Type="http://schemas.openxmlformats.org/officeDocument/2006/relationships/image" Target="../media/image3759.png"/><Relationship Id="rId543" Type="http://schemas.openxmlformats.org/officeDocument/2006/relationships/image" Target="../media/image3780.png"/><Relationship Id="rId75" Type="http://schemas.openxmlformats.org/officeDocument/2006/relationships/image" Target="../media/image3389.png"/><Relationship Id="rId140" Type="http://schemas.openxmlformats.org/officeDocument/2006/relationships/image" Target="../media/image3580.png"/><Relationship Id="rId182" Type="http://schemas.openxmlformats.org/officeDocument/2006/relationships/image" Target="../media/image3601.png"/><Relationship Id="rId378" Type="http://schemas.openxmlformats.org/officeDocument/2006/relationships/customXml" Target="../ink/ink4009.xml"/><Relationship Id="rId403" Type="http://schemas.openxmlformats.org/officeDocument/2006/relationships/image" Target="../media/image3711.png"/><Relationship Id="rId6" Type="http://schemas.openxmlformats.org/officeDocument/2006/relationships/customXml" Target="../ink/ink3822.xml"/><Relationship Id="rId238" Type="http://schemas.openxmlformats.org/officeDocument/2006/relationships/customXml" Target="../ink/ink3939.xml"/><Relationship Id="rId445" Type="http://schemas.openxmlformats.org/officeDocument/2006/relationships/image" Target="../media/image3732.png"/><Relationship Id="rId487" Type="http://schemas.openxmlformats.org/officeDocument/2006/relationships/image" Target="../media/image2481.png"/><Relationship Id="rId291" Type="http://schemas.openxmlformats.org/officeDocument/2006/relationships/image" Target="../media/image3655.png"/><Relationship Id="rId305" Type="http://schemas.openxmlformats.org/officeDocument/2006/relationships/image" Target="../media/image3662.png"/><Relationship Id="rId347" Type="http://schemas.openxmlformats.org/officeDocument/2006/relationships/image" Target="../media/image3683.png"/><Relationship Id="rId512" Type="http://schemas.openxmlformats.org/officeDocument/2006/relationships/customXml" Target="../ink/ink4076.xml"/><Relationship Id="rId44" Type="http://schemas.openxmlformats.org/officeDocument/2006/relationships/customXml" Target="../ink/ink3841.xml"/><Relationship Id="rId86" Type="http://schemas.openxmlformats.org/officeDocument/2006/relationships/customXml" Target="../ink/ink3862.xml"/><Relationship Id="rId151" Type="http://schemas.openxmlformats.org/officeDocument/2006/relationships/customXml" Target="../ink/ink3895.xml"/><Relationship Id="rId389" Type="http://schemas.openxmlformats.org/officeDocument/2006/relationships/image" Target="../media/image3704.png"/><Relationship Id="rId554" Type="http://schemas.openxmlformats.org/officeDocument/2006/relationships/customXml" Target="../ink/ink4097.xml"/><Relationship Id="rId193" Type="http://schemas.openxmlformats.org/officeDocument/2006/relationships/customXml" Target="../ink/ink3916.xml"/><Relationship Id="rId207" Type="http://schemas.openxmlformats.org/officeDocument/2006/relationships/customXml" Target="../ink/ink3923.xml"/><Relationship Id="rId249" Type="http://schemas.openxmlformats.org/officeDocument/2006/relationships/image" Target="../media/image3634.png"/><Relationship Id="rId414" Type="http://schemas.openxmlformats.org/officeDocument/2006/relationships/customXml" Target="../ink/ink4027.xml"/><Relationship Id="rId456" Type="http://schemas.openxmlformats.org/officeDocument/2006/relationships/customXml" Target="../ink/ink4048.xml"/><Relationship Id="rId498" Type="http://schemas.openxmlformats.org/officeDocument/2006/relationships/customXml" Target="../ink/ink4069.xml"/><Relationship Id="rId13" Type="http://schemas.openxmlformats.org/officeDocument/2006/relationships/image" Target="../media/image3352.png"/><Relationship Id="rId109" Type="http://schemas.openxmlformats.org/officeDocument/2006/relationships/customXml" Target="../ink/ink3874.xml"/><Relationship Id="rId260" Type="http://schemas.openxmlformats.org/officeDocument/2006/relationships/customXml" Target="../ink/ink3950.xml"/><Relationship Id="rId316" Type="http://schemas.openxmlformats.org/officeDocument/2006/relationships/customXml" Target="../ink/ink3978.xml"/><Relationship Id="rId523" Type="http://schemas.openxmlformats.org/officeDocument/2006/relationships/image" Target="../media/image3770.png"/><Relationship Id="rId55" Type="http://schemas.openxmlformats.org/officeDocument/2006/relationships/image" Target="../media/image3379.png"/><Relationship Id="rId97" Type="http://schemas.openxmlformats.org/officeDocument/2006/relationships/customXml" Target="../ink/ink3868.xml"/><Relationship Id="rId120" Type="http://schemas.openxmlformats.org/officeDocument/2006/relationships/image" Target="../media/image3570.png"/><Relationship Id="rId358" Type="http://schemas.openxmlformats.org/officeDocument/2006/relationships/customXml" Target="../ink/ink3999.xml"/><Relationship Id="rId565" Type="http://schemas.openxmlformats.org/officeDocument/2006/relationships/image" Target="../media/image3791.png"/><Relationship Id="rId162" Type="http://schemas.openxmlformats.org/officeDocument/2006/relationships/image" Target="../media/image3591.png"/><Relationship Id="rId218" Type="http://schemas.openxmlformats.org/officeDocument/2006/relationships/customXml" Target="../ink/ink3929.xml"/><Relationship Id="rId425" Type="http://schemas.openxmlformats.org/officeDocument/2006/relationships/image" Target="../media/image3722.png"/><Relationship Id="rId467" Type="http://schemas.openxmlformats.org/officeDocument/2006/relationships/image" Target="../media/image3743.png"/><Relationship Id="rId271" Type="http://schemas.openxmlformats.org/officeDocument/2006/relationships/image" Target="../media/image3645.png"/><Relationship Id="rId24" Type="http://schemas.openxmlformats.org/officeDocument/2006/relationships/customXml" Target="../ink/ink3831.xml"/><Relationship Id="rId66" Type="http://schemas.openxmlformats.org/officeDocument/2006/relationships/customXml" Target="../ink/ink3852.xml"/><Relationship Id="rId131" Type="http://schemas.openxmlformats.org/officeDocument/2006/relationships/customXml" Target="../ink/ink3885.xml"/><Relationship Id="rId327" Type="http://schemas.openxmlformats.org/officeDocument/2006/relationships/image" Target="../media/image3673.png"/><Relationship Id="rId369" Type="http://schemas.openxmlformats.org/officeDocument/2006/relationships/image" Target="../media/image3694.png"/><Relationship Id="rId534" Type="http://schemas.openxmlformats.org/officeDocument/2006/relationships/customXml" Target="../ink/ink4087.xml"/><Relationship Id="rId173" Type="http://schemas.openxmlformats.org/officeDocument/2006/relationships/customXml" Target="../ink/ink3906.xml"/><Relationship Id="rId229" Type="http://schemas.openxmlformats.org/officeDocument/2006/relationships/image" Target="../media/image3624.png"/><Relationship Id="rId380" Type="http://schemas.openxmlformats.org/officeDocument/2006/relationships/customXml" Target="../ink/ink4010.xml"/><Relationship Id="rId436" Type="http://schemas.openxmlformats.org/officeDocument/2006/relationships/customXml" Target="../ink/ink4038.xml"/><Relationship Id="rId240" Type="http://schemas.openxmlformats.org/officeDocument/2006/relationships/customXml" Target="../ink/ink3940.xml"/><Relationship Id="rId478" Type="http://schemas.openxmlformats.org/officeDocument/2006/relationships/customXml" Target="../ink/ink4059.xml"/><Relationship Id="rId35" Type="http://schemas.openxmlformats.org/officeDocument/2006/relationships/image" Target="../media/image3369.png"/><Relationship Id="rId77" Type="http://schemas.openxmlformats.org/officeDocument/2006/relationships/image" Target="../media/image3390.png"/><Relationship Id="rId100" Type="http://schemas.openxmlformats.org/officeDocument/2006/relationships/image" Target="../media/image3560.png"/><Relationship Id="rId282" Type="http://schemas.openxmlformats.org/officeDocument/2006/relationships/customXml" Target="../ink/ink3961.xml"/><Relationship Id="rId338" Type="http://schemas.openxmlformats.org/officeDocument/2006/relationships/customXml" Target="../ink/ink3989.xml"/><Relationship Id="rId503" Type="http://schemas.openxmlformats.org/officeDocument/2006/relationships/image" Target="../media/image3760.png"/><Relationship Id="rId545" Type="http://schemas.openxmlformats.org/officeDocument/2006/relationships/image" Target="../media/image3781.png"/><Relationship Id="rId8" Type="http://schemas.openxmlformats.org/officeDocument/2006/relationships/customXml" Target="../ink/ink3823.xml"/><Relationship Id="rId142" Type="http://schemas.openxmlformats.org/officeDocument/2006/relationships/image" Target="../media/image3581.png"/><Relationship Id="rId184" Type="http://schemas.openxmlformats.org/officeDocument/2006/relationships/image" Target="../media/image3602.png"/><Relationship Id="rId391" Type="http://schemas.openxmlformats.org/officeDocument/2006/relationships/image" Target="../media/image3705.png"/><Relationship Id="rId405" Type="http://schemas.openxmlformats.org/officeDocument/2006/relationships/image" Target="../media/image3712.png"/><Relationship Id="rId447" Type="http://schemas.openxmlformats.org/officeDocument/2006/relationships/image" Target="../media/image3733.png"/><Relationship Id="rId251" Type="http://schemas.openxmlformats.org/officeDocument/2006/relationships/image" Target="../media/image3635.png"/><Relationship Id="rId489" Type="http://schemas.openxmlformats.org/officeDocument/2006/relationships/image" Target="../media/image3753.png"/><Relationship Id="rId46" Type="http://schemas.openxmlformats.org/officeDocument/2006/relationships/customXml" Target="../ink/ink3842.xml"/><Relationship Id="rId293" Type="http://schemas.openxmlformats.org/officeDocument/2006/relationships/image" Target="../media/image3656.png"/><Relationship Id="rId307" Type="http://schemas.openxmlformats.org/officeDocument/2006/relationships/image" Target="../media/image3663.png"/><Relationship Id="rId349" Type="http://schemas.openxmlformats.org/officeDocument/2006/relationships/image" Target="../media/image3684.png"/><Relationship Id="rId514" Type="http://schemas.openxmlformats.org/officeDocument/2006/relationships/customXml" Target="../ink/ink4077.xml"/><Relationship Id="rId556" Type="http://schemas.openxmlformats.org/officeDocument/2006/relationships/customXml" Target="../ink/ink4098.xml"/><Relationship Id="rId88" Type="http://schemas.openxmlformats.org/officeDocument/2006/relationships/customXml" Target="../ink/ink3863.xml"/><Relationship Id="rId111" Type="http://schemas.openxmlformats.org/officeDocument/2006/relationships/customXml" Target="../ink/ink3875.xml"/><Relationship Id="rId153" Type="http://schemas.openxmlformats.org/officeDocument/2006/relationships/customXml" Target="../ink/ink3896.xml"/><Relationship Id="rId195" Type="http://schemas.openxmlformats.org/officeDocument/2006/relationships/customXml" Target="../ink/ink3917.xml"/><Relationship Id="rId209" Type="http://schemas.openxmlformats.org/officeDocument/2006/relationships/image" Target="../media/image3614.png"/><Relationship Id="rId360" Type="http://schemas.openxmlformats.org/officeDocument/2006/relationships/customXml" Target="../ink/ink4000.xml"/><Relationship Id="rId416" Type="http://schemas.openxmlformats.org/officeDocument/2006/relationships/customXml" Target="../ink/ink4028.xml"/><Relationship Id="rId220" Type="http://schemas.openxmlformats.org/officeDocument/2006/relationships/customXml" Target="../ink/ink3930.xml"/><Relationship Id="rId458" Type="http://schemas.openxmlformats.org/officeDocument/2006/relationships/customXml" Target="../ink/ink4049.xml"/><Relationship Id="rId15" Type="http://schemas.openxmlformats.org/officeDocument/2006/relationships/image" Target="../media/image3353.png"/><Relationship Id="rId57" Type="http://schemas.openxmlformats.org/officeDocument/2006/relationships/image" Target="../media/image3380.png"/><Relationship Id="rId262" Type="http://schemas.openxmlformats.org/officeDocument/2006/relationships/customXml" Target="../ink/ink3951.xml"/><Relationship Id="rId318" Type="http://schemas.openxmlformats.org/officeDocument/2006/relationships/customXml" Target="../ink/ink3979.xml"/><Relationship Id="rId525" Type="http://schemas.openxmlformats.org/officeDocument/2006/relationships/image" Target="../media/image3771.png"/><Relationship Id="rId567" Type="http://schemas.openxmlformats.org/officeDocument/2006/relationships/image" Target="../media/image3792.png"/><Relationship Id="rId99" Type="http://schemas.openxmlformats.org/officeDocument/2006/relationships/customXml" Target="../ink/ink3869.xml"/><Relationship Id="rId122" Type="http://schemas.openxmlformats.org/officeDocument/2006/relationships/image" Target="../media/image3571.png"/><Relationship Id="rId164" Type="http://schemas.openxmlformats.org/officeDocument/2006/relationships/image" Target="../media/image3592.png"/><Relationship Id="rId371" Type="http://schemas.openxmlformats.org/officeDocument/2006/relationships/image" Target="../media/image3695.png"/><Relationship Id="rId427" Type="http://schemas.openxmlformats.org/officeDocument/2006/relationships/image" Target="../media/image3723.png"/><Relationship Id="rId469" Type="http://schemas.openxmlformats.org/officeDocument/2006/relationships/image" Target="../media/image3744.png"/><Relationship Id="rId26" Type="http://schemas.openxmlformats.org/officeDocument/2006/relationships/customXml" Target="../ink/ink3832.xml"/><Relationship Id="rId231" Type="http://schemas.openxmlformats.org/officeDocument/2006/relationships/image" Target="../media/image3625.png"/><Relationship Id="rId273" Type="http://schemas.openxmlformats.org/officeDocument/2006/relationships/image" Target="../media/image3646.png"/><Relationship Id="rId329" Type="http://schemas.openxmlformats.org/officeDocument/2006/relationships/image" Target="../media/image3674.png"/><Relationship Id="rId480" Type="http://schemas.openxmlformats.org/officeDocument/2006/relationships/customXml" Target="../ink/ink4060.xml"/><Relationship Id="rId536" Type="http://schemas.openxmlformats.org/officeDocument/2006/relationships/customXml" Target="../ink/ink4088.xml"/><Relationship Id="rId68" Type="http://schemas.openxmlformats.org/officeDocument/2006/relationships/customXml" Target="../ink/ink3853.xml"/><Relationship Id="rId133" Type="http://schemas.openxmlformats.org/officeDocument/2006/relationships/customXml" Target="../ink/ink3886.xml"/><Relationship Id="rId175" Type="http://schemas.openxmlformats.org/officeDocument/2006/relationships/customXml" Target="../ink/ink3907.xml"/><Relationship Id="rId340" Type="http://schemas.openxmlformats.org/officeDocument/2006/relationships/customXml" Target="../ink/ink3990.xml"/><Relationship Id="rId200" Type="http://schemas.openxmlformats.org/officeDocument/2006/relationships/image" Target="../media/image3610.png"/><Relationship Id="rId382" Type="http://schemas.openxmlformats.org/officeDocument/2006/relationships/customXml" Target="../ink/ink4011.xml"/><Relationship Id="rId438" Type="http://schemas.openxmlformats.org/officeDocument/2006/relationships/customXml" Target="../ink/ink4039.xml"/><Relationship Id="rId242" Type="http://schemas.openxmlformats.org/officeDocument/2006/relationships/customXml" Target="../ink/ink3941.xml"/><Relationship Id="rId284" Type="http://schemas.openxmlformats.org/officeDocument/2006/relationships/customXml" Target="../ink/ink3962.xml"/><Relationship Id="rId491" Type="http://schemas.openxmlformats.org/officeDocument/2006/relationships/image" Target="../media/image3754.png"/><Relationship Id="rId505" Type="http://schemas.openxmlformats.org/officeDocument/2006/relationships/image" Target="../media/image3761.png"/><Relationship Id="rId37" Type="http://schemas.openxmlformats.org/officeDocument/2006/relationships/image" Target="../media/image3370.png"/><Relationship Id="rId79" Type="http://schemas.openxmlformats.org/officeDocument/2006/relationships/image" Target="../media/image3391.png"/><Relationship Id="rId102" Type="http://schemas.openxmlformats.org/officeDocument/2006/relationships/image" Target="../media/image3561.png"/><Relationship Id="rId144" Type="http://schemas.openxmlformats.org/officeDocument/2006/relationships/image" Target="../media/image3582.png"/><Relationship Id="rId547" Type="http://schemas.openxmlformats.org/officeDocument/2006/relationships/image" Target="../media/image3782.png"/><Relationship Id="rId90" Type="http://schemas.openxmlformats.org/officeDocument/2006/relationships/customXml" Target="../ink/ink3864.xml"/><Relationship Id="rId186" Type="http://schemas.openxmlformats.org/officeDocument/2006/relationships/image" Target="../media/image3603.png"/><Relationship Id="rId351" Type="http://schemas.openxmlformats.org/officeDocument/2006/relationships/image" Target="../media/image3685.png"/><Relationship Id="rId393" Type="http://schemas.openxmlformats.org/officeDocument/2006/relationships/image" Target="../media/image3706.png"/><Relationship Id="rId407" Type="http://schemas.openxmlformats.org/officeDocument/2006/relationships/image" Target="../media/image3713.png"/><Relationship Id="rId449" Type="http://schemas.openxmlformats.org/officeDocument/2006/relationships/image" Target="../media/image3734.png"/><Relationship Id="rId211" Type="http://schemas.openxmlformats.org/officeDocument/2006/relationships/image" Target="../media/image3615.png"/><Relationship Id="rId253" Type="http://schemas.openxmlformats.org/officeDocument/2006/relationships/image" Target="../media/image3636.png"/><Relationship Id="rId295" Type="http://schemas.openxmlformats.org/officeDocument/2006/relationships/image" Target="../media/image3657.png"/><Relationship Id="rId309" Type="http://schemas.openxmlformats.org/officeDocument/2006/relationships/image" Target="../media/image3664.png"/><Relationship Id="rId460" Type="http://schemas.openxmlformats.org/officeDocument/2006/relationships/customXml" Target="../ink/ink4050.xml"/><Relationship Id="rId516" Type="http://schemas.openxmlformats.org/officeDocument/2006/relationships/customXml" Target="../ink/ink4078.xml"/><Relationship Id="rId48" Type="http://schemas.openxmlformats.org/officeDocument/2006/relationships/customXml" Target="../ink/ink3843.xml"/><Relationship Id="rId113" Type="http://schemas.openxmlformats.org/officeDocument/2006/relationships/customXml" Target="../ink/ink3876.xml"/><Relationship Id="rId320" Type="http://schemas.openxmlformats.org/officeDocument/2006/relationships/customXml" Target="../ink/ink3980.xml"/><Relationship Id="rId558" Type="http://schemas.openxmlformats.org/officeDocument/2006/relationships/customXml" Target="../ink/ink4099.xml"/><Relationship Id="rId155" Type="http://schemas.openxmlformats.org/officeDocument/2006/relationships/customXml" Target="../ink/ink3897.xml"/><Relationship Id="rId197" Type="http://schemas.openxmlformats.org/officeDocument/2006/relationships/customXml" Target="../ink/ink3918.xml"/><Relationship Id="rId362" Type="http://schemas.openxmlformats.org/officeDocument/2006/relationships/customXml" Target="../ink/ink4001.xml"/><Relationship Id="rId418" Type="http://schemas.openxmlformats.org/officeDocument/2006/relationships/customXml" Target="../ink/ink4029.xml"/><Relationship Id="rId222" Type="http://schemas.openxmlformats.org/officeDocument/2006/relationships/customXml" Target="../ink/ink3931.xml"/><Relationship Id="rId264" Type="http://schemas.openxmlformats.org/officeDocument/2006/relationships/customXml" Target="../ink/ink3952.xml"/><Relationship Id="rId471" Type="http://schemas.openxmlformats.org/officeDocument/2006/relationships/image" Target="../media/image3745.png"/><Relationship Id="rId17" Type="http://schemas.openxmlformats.org/officeDocument/2006/relationships/image" Target="../media/image3354.png"/><Relationship Id="rId59" Type="http://schemas.openxmlformats.org/officeDocument/2006/relationships/image" Target="../media/image3381.png"/><Relationship Id="rId124" Type="http://schemas.openxmlformats.org/officeDocument/2006/relationships/image" Target="../media/image3572.png"/><Relationship Id="rId527" Type="http://schemas.openxmlformats.org/officeDocument/2006/relationships/image" Target="../media/image3772.png"/><Relationship Id="rId569" Type="http://schemas.openxmlformats.org/officeDocument/2006/relationships/image" Target="../media/image3793.png"/><Relationship Id="rId70" Type="http://schemas.openxmlformats.org/officeDocument/2006/relationships/customXml" Target="../ink/ink3854.xml"/><Relationship Id="rId166" Type="http://schemas.openxmlformats.org/officeDocument/2006/relationships/image" Target="../media/image3593.png"/><Relationship Id="rId331" Type="http://schemas.openxmlformats.org/officeDocument/2006/relationships/image" Target="../media/image3675.png"/><Relationship Id="rId373" Type="http://schemas.openxmlformats.org/officeDocument/2006/relationships/image" Target="../media/image3696.png"/><Relationship Id="rId429" Type="http://schemas.openxmlformats.org/officeDocument/2006/relationships/image" Target="../media/image3724.png"/><Relationship Id="rId1" Type="http://schemas.openxmlformats.org/officeDocument/2006/relationships/slideLayout" Target="../slideLayouts/slideLayout7.xml"/><Relationship Id="rId233" Type="http://schemas.openxmlformats.org/officeDocument/2006/relationships/image" Target="../media/image3626.png"/><Relationship Id="rId440" Type="http://schemas.openxmlformats.org/officeDocument/2006/relationships/customXml" Target="../ink/ink4040.xml"/><Relationship Id="rId28" Type="http://schemas.openxmlformats.org/officeDocument/2006/relationships/customXml" Target="../ink/ink3833.xml"/><Relationship Id="rId275" Type="http://schemas.openxmlformats.org/officeDocument/2006/relationships/image" Target="../media/image3647.png"/><Relationship Id="rId300" Type="http://schemas.openxmlformats.org/officeDocument/2006/relationships/customXml" Target="../ink/ink3970.xml"/><Relationship Id="rId482" Type="http://schemas.openxmlformats.org/officeDocument/2006/relationships/customXml" Target="../ink/ink4061.xml"/><Relationship Id="rId538" Type="http://schemas.openxmlformats.org/officeDocument/2006/relationships/customXml" Target="../ink/ink4089.xml"/><Relationship Id="rId81" Type="http://schemas.openxmlformats.org/officeDocument/2006/relationships/image" Target="../media/image3392.png"/><Relationship Id="rId135" Type="http://schemas.openxmlformats.org/officeDocument/2006/relationships/customXml" Target="../ink/ink3887.xml"/><Relationship Id="rId177" Type="http://schemas.openxmlformats.org/officeDocument/2006/relationships/customXml" Target="../ink/ink3908.xml"/><Relationship Id="rId342" Type="http://schemas.openxmlformats.org/officeDocument/2006/relationships/customXml" Target="../ink/ink3991.xml"/><Relationship Id="rId384" Type="http://schemas.openxmlformats.org/officeDocument/2006/relationships/customXml" Target="../ink/ink4012.xml"/><Relationship Id="rId202" Type="http://schemas.openxmlformats.org/officeDocument/2006/relationships/image" Target="../media/image3611.png"/><Relationship Id="rId244" Type="http://schemas.openxmlformats.org/officeDocument/2006/relationships/customXml" Target="../ink/ink3942.xml"/><Relationship Id="rId39" Type="http://schemas.openxmlformats.org/officeDocument/2006/relationships/image" Target="../media/image3371.png"/><Relationship Id="rId286" Type="http://schemas.openxmlformats.org/officeDocument/2006/relationships/customXml" Target="../ink/ink3963.xml"/><Relationship Id="rId451" Type="http://schemas.openxmlformats.org/officeDocument/2006/relationships/image" Target="../media/image3735.png"/><Relationship Id="rId493" Type="http://schemas.openxmlformats.org/officeDocument/2006/relationships/image" Target="../media/image3755.png"/><Relationship Id="rId507" Type="http://schemas.openxmlformats.org/officeDocument/2006/relationships/image" Target="../media/image3762.png"/><Relationship Id="rId549" Type="http://schemas.openxmlformats.org/officeDocument/2006/relationships/image" Target="../media/image3783.png"/><Relationship Id="rId50" Type="http://schemas.openxmlformats.org/officeDocument/2006/relationships/customXml" Target="../ink/ink3844.xml"/><Relationship Id="rId104" Type="http://schemas.openxmlformats.org/officeDocument/2006/relationships/image" Target="../media/image3562.png"/><Relationship Id="rId146" Type="http://schemas.openxmlformats.org/officeDocument/2006/relationships/image" Target="../media/image3583.png"/><Relationship Id="rId188" Type="http://schemas.openxmlformats.org/officeDocument/2006/relationships/image" Target="../media/image3604.png"/><Relationship Id="rId311" Type="http://schemas.openxmlformats.org/officeDocument/2006/relationships/image" Target="../media/image3665.png"/><Relationship Id="rId353" Type="http://schemas.openxmlformats.org/officeDocument/2006/relationships/image" Target="../media/image3686.png"/><Relationship Id="rId395" Type="http://schemas.openxmlformats.org/officeDocument/2006/relationships/image" Target="../media/image3707.png"/><Relationship Id="rId409" Type="http://schemas.openxmlformats.org/officeDocument/2006/relationships/image" Target="../media/image3714.png"/><Relationship Id="rId560" Type="http://schemas.openxmlformats.org/officeDocument/2006/relationships/customXml" Target="../ink/ink4100.xml"/><Relationship Id="rId92" Type="http://schemas.openxmlformats.org/officeDocument/2006/relationships/image" Target="../media/image3397.png"/><Relationship Id="rId213" Type="http://schemas.openxmlformats.org/officeDocument/2006/relationships/image" Target="../media/image3616.png"/><Relationship Id="rId420" Type="http://schemas.openxmlformats.org/officeDocument/2006/relationships/customXml" Target="../ink/ink4030.xml"/><Relationship Id="rId255" Type="http://schemas.openxmlformats.org/officeDocument/2006/relationships/image" Target="../media/image3637.png"/><Relationship Id="rId297" Type="http://schemas.openxmlformats.org/officeDocument/2006/relationships/image" Target="../media/image3658.png"/><Relationship Id="rId462" Type="http://schemas.openxmlformats.org/officeDocument/2006/relationships/customXml" Target="../ink/ink4051.xml"/><Relationship Id="rId518" Type="http://schemas.openxmlformats.org/officeDocument/2006/relationships/customXml" Target="../ink/ink4079.xml"/><Relationship Id="rId115" Type="http://schemas.openxmlformats.org/officeDocument/2006/relationships/customXml" Target="../ink/ink3877.xml"/><Relationship Id="rId157" Type="http://schemas.openxmlformats.org/officeDocument/2006/relationships/customXml" Target="../ink/ink3898.xml"/><Relationship Id="rId322" Type="http://schemas.openxmlformats.org/officeDocument/2006/relationships/customXml" Target="../ink/ink3981.xml"/><Relationship Id="rId364" Type="http://schemas.openxmlformats.org/officeDocument/2006/relationships/customXml" Target="../ink/ink4002.xml"/><Relationship Id="rId61" Type="http://schemas.openxmlformats.org/officeDocument/2006/relationships/image" Target="../media/image3382.png"/><Relationship Id="rId199" Type="http://schemas.openxmlformats.org/officeDocument/2006/relationships/customXml" Target="../ink/ink3919.xml"/><Relationship Id="rId571" Type="http://schemas.openxmlformats.org/officeDocument/2006/relationships/image" Target="../media/image3794.png"/><Relationship Id="rId19" Type="http://schemas.openxmlformats.org/officeDocument/2006/relationships/image" Target="../media/image3355.png"/><Relationship Id="rId224" Type="http://schemas.openxmlformats.org/officeDocument/2006/relationships/customXml" Target="../ink/ink3932.xml"/><Relationship Id="rId266" Type="http://schemas.openxmlformats.org/officeDocument/2006/relationships/customXml" Target="../ink/ink3953.xml"/><Relationship Id="rId431" Type="http://schemas.openxmlformats.org/officeDocument/2006/relationships/image" Target="../media/image3725.png"/><Relationship Id="rId473" Type="http://schemas.openxmlformats.org/officeDocument/2006/relationships/image" Target="../media/image3746.png"/><Relationship Id="rId529" Type="http://schemas.openxmlformats.org/officeDocument/2006/relationships/image" Target="../media/image3773.png"/><Relationship Id="rId30" Type="http://schemas.openxmlformats.org/officeDocument/2006/relationships/customXml" Target="../ink/ink3834.xml"/><Relationship Id="rId126" Type="http://schemas.openxmlformats.org/officeDocument/2006/relationships/image" Target="../media/image3573.png"/><Relationship Id="rId168" Type="http://schemas.openxmlformats.org/officeDocument/2006/relationships/image" Target="../media/image3594.png"/><Relationship Id="rId333" Type="http://schemas.openxmlformats.org/officeDocument/2006/relationships/image" Target="../media/image3676.png"/><Relationship Id="rId540" Type="http://schemas.openxmlformats.org/officeDocument/2006/relationships/customXml" Target="../ink/ink4090.xml"/><Relationship Id="rId72" Type="http://schemas.openxmlformats.org/officeDocument/2006/relationships/customXml" Target="../ink/ink3855.xml"/><Relationship Id="rId375" Type="http://schemas.openxmlformats.org/officeDocument/2006/relationships/image" Target="../media/image3697.png"/><Relationship Id="rId3" Type="http://schemas.openxmlformats.org/officeDocument/2006/relationships/image" Target="../media/image3347.png"/><Relationship Id="rId235" Type="http://schemas.openxmlformats.org/officeDocument/2006/relationships/image" Target="../media/image3627.png"/><Relationship Id="rId277" Type="http://schemas.openxmlformats.org/officeDocument/2006/relationships/image" Target="../media/image3648.png"/><Relationship Id="rId400" Type="http://schemas.openxmlformats.org/officeDocument/2006/relationships/customXml" Target="../ink/ink4020.xml"/><Relationship Id="rId442" Type="http://schemas.openxmlformats.org/officeDocument/2006/relationships/customXml" Target="../ink/ink4041.xml"/><Relationship Id="rId484" Type="http://schemas.openxmlformats.org/officeDocument/2006/relationships/customXml" Target="../ink/ink4062.xml"/><Relationship Id="rId137" Type="http://schemas.openxmlformats.org/officeDocument/2006/relationships/customXml" Target="../ink/ink3888.xml"/><Relationship Id="rId302" Type="http://schemas.openxmlformats.org/officeDocument/2006/relationships/customXml" Target="../ink/ink3971.xml"/><Relationship Id="rId344" Type="http://schemas.openxmlformats.org/officeDocument/2006/relationships/customXml" Target="../ink/ink3992.xml"/><Relationship Id="rId41" Type="http://schemas.openxmlformats.org/officeDocument/2006/relationships/image" Target="../media/image3372.png"/><Relationship Id="rId83" Type="http://schemas.openxmlformats.org/officeDocument/2006/relationships/image" Target="../media/image3393.png"/><Relationship Id="rId179" Type="http://schemas.openxmlformats.org/officeDocument/2006/relationships/customXml" Target="../ink/ink3909.xml"/><Relationship Id="rId386" Type="http://schemas.openxmlformats.org/officeDocument/2006/relationships/customXml" Target="../ink/ink4013.xml"/><Relationship Id="rId551" Type="http://schemas.openxmlformats.org/officeDocument/2006/relationships/image" Target="../media/image3784.png"/><Relationship Id="rId190" Type="http://schemas.openxmlformats.org/officeDocument/2006/relationships/image" Target="../media/image3605.png"/><Relationship Id="rId204" Type="http://schemas.openxmlformats.org/officeDocument/2006/relationships/image" Target="../media/image3612.png"/><Relationship Id="rId246" Type="http://schemas.openxmlformats.org/officeDocument/2006/relationships/customXml" Target="../ink/ink3943.xml"/><Relationship Id="rId288" Type="http://schemas.openxmlformats.org/officeDocument/2006/relationships/customXml" Target="../ink/ink3964.xml"/><Relationship Id="rId411" Type="http://schemas.openxmlformats.org/officeDocument/2006/relationships/image" Target="../media/image3715.png"/><Relationship Id="rId453" Type="http://schemas.openxmlformats.org/officeDocument/2006/relationships/image" Target="../media/image3736.png"/><Relationship Id="rId509" Type="http://schemas.openxmlformats.org/officeDocument/2006/relationships/image" Target="../media/image3763.png"/><Relationship Id="rId106" Type="http://schemas.openxmlformats.org/officeDocument/2006/relationships/image" Target="../media/image3563.png"/><Relationship Id="rId313" Type="http://schemas.openxmlformats.org/officeDocument/2006/relationships/image" Target="../media/image3666.png"/><Relationship Id="rId495" Type="http://schemas.openxmlformats.org/officeDocument/2006/relationships/image" Target="../media/image3756.png"/><Relationship Id="rId10" Type="http://schemas.openxmlformats.org/officeDocument/2006/relationships/customXml" Target="../ink/ink3824.xml"/><Relationship Id="rId52" Type="http://schemas.openxmlformats.org/officeDocument/2006/relationships/customXml" Target="../ink/ink3845.xml"/><Relationship Id="rId94" Type="http://schemas.openxmlformats.org/officeDocument/2006/relationships/image" Target="../media/image3557.png"/><Relationship Id="rId148" Type="http://schemas.openxmlformats.org/officeDocument/2006/relationships/image" Target="../media/image3584.png"/><Relationship Id="rId355" Type="http://schemas.openxmlformats.org/officeDocument/2006/relationships/image" Target="../media/image3687.png"/><Relationship Id="rId397" Type="http://schemas.openxmlformats.org/officeDocument/2006/relationships/image" Target="../media/image3708.png"/><Relationship Id="rId520" Type="http://schemas.openxmlformats.org/officeDocument/2006/relationships/customXml" Target="../ink/ink4080.xml"/><Relationship Id="rId562" Type="http://schemas.openxmlformats.org/officeDocument/2006/relationships/customXml" Target="../ink/ink4101.xml"/><Relationship Id="rId215" Type="http://schemas.openxmlformats.org/officeDocument/2006/relationships/image" Target="../media/image3617.png"/><Relationship Id="rId257" Type="http://schemas.openxmlformats.org/officeDocument/2006/relationships/image" Target="../media/image3638.png"/><Relationship Id="rId422" Type="http://schemas.openxmlformats.org/officeDocument/2006/relationships/customXml" Target="../ink/ink4031.xml"/><Relationship Id="rId464" Type="http://schemas.openxmlformats.org/officeDocument/2006/relationships/customXml" Target="../ink/ink4052.xml"/><Relationship Id="rId299" Type="http://schemas.openxmlformats.org/officeDocument/2006/relationships/image" Target="../media/image3659.png"/><Relationship Id="rId63" Type="http://schemas.openxmlformats.org/officeDocument/2006/relationships/image" Target="../media/image3383.png"/><Relationship Id="rId159" Type="http://schemas.openxmlformats.org/officeDocument/2006/relationships/customXml" Target="../ink/ink3899.xml"/><Relationship Id="rId366" Type="http://schemas.openxmlformats.org/officeDocument/2006/relationships/customXml" Target="../ink/ink4003.xml"/><Relationship Id="rId226" Type="http://schemas.openxmlformats.org/officeDocument/2006/relationships/customXml" Target="../ink/ink3933.xml"/><Relationship Id="rId433" Type="http://schemas.openxmlformats.org/officeDocument/2006/relationships/image" Target="../media/image3726.png"/><Relationship Id="rId74" Type="http://schemas.openxmlformats.org/officeDocument/2006/relationships/customXml" Target="../ink/ink3856.xml"/><Relationship Id="rId377" Type="http://schemas.openxmlformats.org/officeDocument/2006/relationships/image" Target="../media/image3698.png"/><Relationship Id="rId500" Type="http://schemas.openxmlformats.org/officeDocument/2006/relationships/customXml" Target="../ink/ink4070.xml"/><Relationship Id="rId5" Type="http://schemas.openxmlformats.org/officeDocument/2006/relationships/image" Target="../media/image3348.png"/><Relationship Id="rId237" Type="http://schemas.openxmlformats.org/officeDocument/2006/relationships/image" Target="../media/image3628.png"/><Relationship Id="rId444" Type="http://schemas.openxmlformats.org/officeDocument/2006/relationships/customXml" Target="../ink/ink4042.xml"/><Relationship Id="rId290" Type="http://schemas.openxmlformats.org/officeDocument/2006/relationships/customXml" Target="../ink/ink3965.xml"/><Relationship Id="rId304" Type="http://schemas.openxmlformats.org/officeDocument/2006/relationships/customXml" Target="../ink/ink3972.xml"/><Relationship Id="rId388" Type="http://schemas.openxmlformats.org/officeDocument/2006/relationships/customXml" Target="../ink/ink4014.xml"/><Relationship Id="rId511" Type="http://schemas.openxmlformats.org/officeDocument/2006/relationships/image" Target="../media/image3764.png"/><Relationship Id="rId85" Type="http://schemas.openxmlformats.org/officeDocument/2006/relationships/image" Target="../media/image3394.png"/><Relationship Id="rId150" Type="http://schemas.openxmlformats.org/officeDocument/2006/relationships/image" Target="../media/image3585.png"/><Relationship Id="rId248" Type="http://schemas.openxmlformats.org/officeDocument/2006/relationships/customXml" Target="../ink/ink3944.xml"/><Relationship Id="rId455" Type="http://schemas.openxmlformats.org/officeDocument/2006/relationships/image" Target="../media/image3737.png"/><Relationship Id="rId12" Type="http://schemas.openxmlformats.org/officeDocument/2006/relationships/customXml" Target="../ink/ink3825.xml"/><Relationship Id="rId108" Type="http://schemas.openxmlformats.org/officeDocument/2006/relationships/image" Target="../media/image3564.png"/><Relationship Id="rId315" Type="http://schemas.openxmlformats.org/officeDocument/2006/relationships/image" Target="../media/image3667.png"/><Relationship Id="rId522" Type="http://schemas.openxmlformats.org/officeDocument/2006/relationships/customXml" Target="../ink/ink4081.xml"/><Relationship Id="rId96" Type="http://schemas.openxmlformats.org/officeDocument/2006/relationships/image" Target="../media/image3558.png"/><Relationship Id="rId161" Type="http://schemas.openxmlformats.org/officeDocument/2006/relationships/customXml" Target="../ink/ink3900.xml"/><Relationship Id="rId399" Type="http://schemas.openxmlformats.org/officeDocument/2006/relationships/image" Target="../media/image3709.png"/><Relationship Id="rId259" Type="http://schemas.openxmlformats.org/officeDocument/2006/relationships/image" Target="../media/image3639.png"/><Relationship Id="rId466" Type="http://schemas.openxmlformats.org/officeDocument/2006/relationships/customXml" Target="../ink/ink4053.xml"/><Relationship Id="rId23" Type="http://schemas.openxmlformats.org/officeDocument/2006/relationships/image" Target="../media/image3364.png"/><Relationship Id="rId119" Type="http://schemas.openxmlformats.org/officeDocument/2006/relationships/customXml" Target="../ink/ink3879.xml"/><Relationship Id="rId326" Type="http://schemas.openxmlformats.org/officeDocument/2006/relationships/customXml" Target="../ink/ink3983.xml"/><Relationship Id="rId533" Type="http://schemas.openxmlformats.org/officeDocument/2006/relationships/image" Target="../media/image3775.png"/></Relationships>
</file>

<file path=ppt/slides/_rels/slide58.xml.rels><?xml version="1.0" encoding="UTF-8" standalone="yes"?>
<Relationships xmlns="http://schemas.openxmlformats.org/package/2006/relationships"><Relationship Id="rId117" Type="http://schemas.openxmlformats.org/officeDocument/2006/relationships/image" Target="../media/image3852.png"/><Relationship Id="rId299" Type="http://schemas.openxmlformats.org/officeDocument/2006/relationships/customXml" Target="../ink/ink4255.xml"/><Relationship Id="rId21" Type="http://schemas.openxmlformats.org/officeDocument/2006/relationships/image" Target="../media/image3804.png"/><Relationship Id="rId63" Type="http://schemas.openxmlformats.org/officeDocument/2006/relationships/image" Target="../media/image3825.png"/><Relationship Id="rId159" Type="http://schemas.openxmlformats.org/officeDocument/2006/relationships/image" Target="../media/image3873.png"/><Relationship Id="rId324" Type="http://schemas.openxmlformats.org/officeDocument/2006/relationships/image" Target="../media/image3954.png"/><Relationship Id="rId366" Type="http://schemas.openxmlformats.org/officeDocument/2006/relationships/customXml" Target="../ink/ink4289.xml"/><Relationship Id="rId170" Type="http://schemas.openxmlformats.org/officeDocument/2006/relationships/customXml" Target="../ink/ink4190.xml"/><Relationship Id="rId226" Type="http://schemas.openxmlformats.org/officeDocument/2006/relationships/image" Target="../media/image3905.png"/><Relationship Id="rId268" Type="http://schemas.openxmlformats.org/officeDocument/2006/relationships/image" Target="../media/image3926.png"/><Relationship Id="rId32" Type="http://schemas.openxmlformats.org/officeDocument/2006/relationships/customXml" Target="../ink/ink4121.xml"/><Relationship Id="rId74" Type="http://schemas.openxmlformats.org/officeDocument/2006/relationships/customXml" Target="../ink/ink4142.xml"/><Relationship Id="rId128" Type="http://schemas.openxmlformats.org/officeDocument/2006/relationships/customXml" Target="../ink/ink4169.xml"/><Relationship Id="rId335" Type="http://schemas.openxmlformats.org/officeDocument/2006/relationships/customXml" Target="../ink/ink4273.xml"/><Relationship Id="rId377" Type="http://schemas.openxmlformats.org/officeDocument/2006/relationships/image" Target="../media/image3980.png"/><Relationship Id="rId5" Type="http://schemas.openxmlformats.org/officeDocument/2006/relationships/image" Target="../media/image3796.png"/><Relationship Id="rId181" Type="http://schemas.openxmlformats.org/officeDocument/2006/relationships/image" Target="../media/image3883.png"/><Relationship Id="rId237" Type="http://schemas.openxmlformats.org/officeDocument/2006/relationships/customXml" Target="../ink/ink4224.xml"/><Relationship Id="rId402" Type="http://schemas.openxmlformats.org/officeDocument/2006/relationships/customXml" Target="../ink/ink4307.xml"/><Relationship Id="rId279" Type="http://schemas.openxmlformats.org/officeDocument/2006/relationships/customXml" Target="../ink/ink4245.xml"/><Relationship Id="rId43" Type="http://schemas.openxmlformats.org/officeDocument/2006/relationships/image" Target="../media/image3815.png"/><Relationship Id="rId139" Type="http://schemas.openxmlformats.org/officeDocument/2006/relationships/image" Target="../media/image3863.png"/><Relationship Id="rId290" Type="http://schemas.openxmlformats.org/officeDocument/2006/relationships/image" Target="../media/image3937.png"/><Relationship Id="rId304" Type="http://schemas.openxmlformats.org/officeDocument/2006/relationships/image" Target="../media/image3944.png"/><Relationship Id="rId346" Type="http://schemas.openxmlformats.org/officeDocument/2006/relationships/image" Target="../media/image3965.png"/><Relationship Id="rId388" Type="http://schemas.openxmlformats.org/officeDocument/2006/relationships/customXml" Target="../ink/ink4300.xml"/><Relationship Id="rId85" Type="http://schemas.openxmlformats.org/officeDocument/2006/relationships/image" Target="../media/image3836.png"/><Relationship Id="rId150" Type="http://schemas.openxmlformats.org/officeDocument/2006/relationships/customXml" Target="../ink/ink4180.xml"/><Relationship Id="rId192" Type="http://schemas.openxmlformats.org/officeDocument/2006/relationships/customXml" Target="../ink/ink4201.xml"/><Relationship Id="rId206" Type="http://schemas.openxmlformats.org/officeDocument/2006/relationships/customXml" Target="../ink/ink4208.xml"/><Relationship Id="rId248" Type="http://schemas.openxmlformats.org/officeDocument/2006/relationships/image" Target="../media/image3916.png"/><Relationship Id="rId12" Type="http://schemas.openxmlformats.org/officeDocument/2006/relationships/customXml" Target="../ink/ink4111.xml"/><Relationship Id="rId108" Type="http://schemas.openxmlformats.org/officeDocument/2006/relationships/customXml" Target="../ink/ink4159.xml"/><Relationship Id="rId315" Type="http://schemas.openxmlformats.org/officeDocument/2006/relationships/customXml" Target="../ink/ink4263.xml"/><Relationship Id="rId357" Type="http://schemas.openxmlformats.org/officeDocument/2006/relationships/customXml" Target="../ink/ink4284.xml"/><Relationship Id="rId54" Type="http://schemas.openxmlformats.org/officeDocument/2006/relationships/customXml" Target="../ink/ink4132.xml"/><Relationship Id="rId96" Type="http://schemas.openxmlformats.org/officeDocument/2006/relationships/customXml" Target="../ink/ink4153.xml"/><Relationship Id="rId161" Type="http://schemas.openxmlformats.org/officeDocument/2006/relationships/image" Target="../media/image3874.png"/><Relationship Id="rId217" Type="http://schemas.openxmlformats.org/officeDocument/2006/relationships/customXml" Target="../ink/ink4214.xml"/><Relationship Id="rId399" Type="http://schemas.openxmlformats.org/officeDocument/2006/relationships/image" Target="../media/image3991.png"/><Relationship Id="rId259" Type="http://schemas.openxmlformats.org/officeDocument/2006/relationships/customXml" Target="../ink/ink4235.xml"/><Relationship Id="rId23" Type="http://schemas.openxmlformats.org/officeDocument/2006/relationships/image" Target="../media/image3805.png"/><Relationship Id="rId119" Type="http://schemas.openxmlformats.org/officeDocument/2006/relationships/image" Target="../media/image3853.png"/><Relationship Id="rId270" Type="http://schemas.openxmlformats.org/officeDocument/2006/relationships/image" Target="../media/image3927.png"/><Relationship Id="rId326" Type="http://schemas.openxmlformats.org/officeDocument/2006/relationships/image" Target="../media/image3955.png"/><Relationship Id="rId65" Type="http://schemas.openxmlformats.org/officeDocument/2006/relationships/image" Target="../media/image3826.png"/><Relationship Id="rId130" Type="http://schemas.openxmlformats.org/officeDocument/2006/relationships/customXml" Target="../ink/ink4170.xml"/><Relationship Id="rId368" Type="http://schemas.openxmlformats.org/officeDocument/2006/relationships/customXml" Target="../ink/ink4290.xml"/><Relationship Id="rId172" Type="http://schemas.openxmlformats.org/officeDocument/2006/relationships/customXml" Target="../ink/ink4191.xml"/><Relationship Id="rId228" Type="http://schemas.openxmlformats.org/officeDocument/2006/relationships/image" Target="../media/image3906.png"/><Relationship Id="rId281" Type="http://schemas.openxmlformats.org/officeDocument/2006/relationships/customXml" Target="../ink/ink4246.xml"/><Relationship Id="rId337" Type="http://schemas.openxmlformats.org/officeDocument/2006/relationships/customXml" Target="../ink/ink4274.xml"/><Relationship Id="rId34" Type="http://schemas.openxmlformats.org/officeDocument/2006/relationships/customXml" Target="../ink/ink4122.xml"/><Relationship Id="rId76" Type="http://schemas.openxmlformats.org/officeDocument/2006/relationships/customXml" Target="../ink/ink4143.xml"/><Relationship Id="rId141" Type="http://schemas.openxmlformats.org/officeDocument/2006/relationships/image" Target="../media/image3864.png"/><Relationship Id="rId379" Type="http://schemas.openxmlformats.org/officeDocument/2006/relationships/image" Target="../media/image3981.png"/><Relationship Id="rId7" Type="http://schemas.openxmlformats.org/officeDocument/2006/relationships/image" Target="../media/image3797.png"/><Relationship Id="rId183" Type="http://schemas.openxmlformats.org/officeDocument/2006/relationships/image" Target="../media/image3884.png"/><Relationship Id="rId239" Type="http://schemas.openxmlformats.org/officeDocument/2006/relationships/customXml" Target="../ink/ink4225.xml"/><Relationship Id="rId390" Type="http://schemas.openxmlformats.org/officeDocument/2006/relationships/customXml" Target="../ink/ink4301.xml"/><Relationship Id="rId250" Type="http://schemas.openxmlformats.org/officeDocument/2006/relationships/image" Target="../media/image3917.png"/><Relationship Id="rId292" Type="http://schemas.openxmlformats.org/officeDocument/2006/relationships/image" Target="../media/image3938.png"/><Relationship Id="rId306" Type="http://schemas.openxmlformats.org/officeDocument/2006/relationships/image" Target="../media/image3945.png"/><Relationship Id="rId45" Type="http://schemas.openxmlformats.org/officeDocument/2006/relationships/image" Target="../media/image3816.png"/><Relationship Id="rId87" Type="http://schemas.openxmlformats.org/officeDocument/2006/relationships/image" Target="../media/image3837.png"/><Relationship Id="rId110" Type="http://schemas.openxmlformats.org/officeDocument/2006/relationships/customXml" Target="../ink/ink4160.xml"/><Relationship Id="rId348" Type="http://schemas.openxmlformats.org/officeDocument/2006/relationships/image" Target="../media/image3966.png"/><Relationship Id="rId152" Type="http://schemas.openxmlformats.org/officeDocument/2006/relationships/customXml" Target="../ink/ink4181.xml"/><Relationship Id="rId194" Type="http://schemas.openxmlformats.org/officeDocument/2006/relationships/customXml" Target="../ink/ink4202.xml"/><Relationship Id="rId208" Type="http://schemas.openxmlformats.org/officeDocument/2006/relationships/customXml" Target="../ink/ink4209.xml"/><Relationship Id="rId261" Type="http://schemas.openxmlformats.org/officeDocument/2006/relationships/customXml" Target="../ink/ink4236.xml"/><Relationship Id="rId14" Type="http://schemas.openxmlformats.org/officeDocument/2006/relationships/customXml" Target="../ink/ink4112.xml"/><Relationship Id="rId56" Type="http://schemas.openxmlformats.org/officeDocument/2006/relationships/customXml" Target="../ink/ink4133.xml"/><Relationship Id="rId317" Type="http://schemas.openxmlformats.org/officeDocument/2006/relationships/customXml" Target="../ink/ink4264.xml"/><Relationship Id="rId359" Type="http://schemas.openxmlformats.org/officeDocument/2006/relationships/customXml" Target="../ink/ink4285.xml"/><Relationship Id="rId98" Type="http://schemas.openxmlformats.org/officeDocument/2006/relationships/customXml" Target="../ink/ink4154.xml"/><Relationship Id="rId121" Type="http://schemas.openxmlformats.org/officeDocument/2006/relationships/image" Target="../media/image3854.png"/><Relationship Id="rId163" Type="http://schemas.openxmlformats.org/officeDocument/2006/relationships/image" Target="../media/image3875.png"/><Relationship Id="rId219" Type="http://schemas.openxmlformats.org/officeDocument/2006/relationships/customXml" Target="../ink/ink4215.xml"/><Relationship Id="rId370" Type="http://schemas.openxmlformats.org/officeDocument/2006/relationships/customXml" Target="../ink/ink4291.xml"/><Relationship Id="rId230" Type="http://schemas.openxmlformats.org/officeDocument/2006/relationships/image" Target="../media/image3907.png"/><Relationship Id="rId25" Type="http://schemas.openxmlformats.org/officeDocument/2006/relationships/image" Target="../media/image3806.png"/><Relationship Id="rId67" Type="http://schemas.openxmlformats.org/officeDocument/2006/relationships/image" Target="../media/image3827.png"/><Relationship Id="rId272" Type="http://schemas.openxmlformats.org/officeDocument/2006/relationships/image" Target="../media/image3928.png"/><Relationship Id="rId328" Type="http://schemas.openxmlformats.org/officeDocument/2006/relationships/image" Target="../media/image3956.png"/><Relationship Id="rId132" Type="http://schemas.openxmlformats.org/officeDocument/2006/relationships/customXml" Target="../ink/ink4171.xml"/><Relationship Id="rId174" Type="http://schemas.openxmlformats.org/officeDocument/2006/relationships/customXml" Target="../ink/ink4192.xml"/><Relationship Id="rId381" Type="http://schemas.openxmlformats.org/officeDocument/2006/relationships/image" Target="../media/image3982.png"/><Relationship Id="rId241" Type="http://schemas.openxmlformats.org/officeDocument/2006/relationships/customXml" Target="../ink/ink4226.xml"/><Relationship Id="rId36" Type="http://schemas.openxmlformats.org/officeDocument/2006/relationships/customXml" Target="../ink/ink4123.xml"/><Relationship Id="rId283" Type="http://schemas.openxmlformats.org/officeDocument/2006/relationships/customXml" Target="../ink/ink4247.xml"/><Relationship Id="rId339" Type="http://schemas.openxmlformats.org/officeDocument/2006/relationships/customXml" Target="../ink/ink4275.xml"/><Relationship Id="rId78" Type="http://schemas.openxmlformats.org/officeDocument/2006/relationships/customXml" Target="../ink/ink4144.xml"/><Relationship Id="rId101" Type="http://schemas.openxmlformats.org/officeDocument/2006/relationships/image" Target="../media/image3844.png"/><Relationship Id="rId143" Type="http://schemas.openxmlformats.org/officeDocument/2006/relationships/image" Target="../media/image3865.png"/><Relationship Id="rId185" Type="http://schemas.openxmlformats.org/officeDocument/2006/relationships/image" Target="../media/image3885.png"/><Relationship Id="rId350" Type="http://schemas.openxmlformats.org/officeDocument/2006/relationships/image" Target="../media/image3967.png"/><Relationship Id="rId9" Type="http://schemas.openxmlformats.org/officeDocument/2006/relationships/image" Target="../media/image3798.png"/><Relationship Id="rId210" Type="http://schemas.openxmlformats.org/officeDocument/2006/relationships/customXml" Target="../ink/ink4210.xml"/><Relationship Id="rId392" Type="http://schemas.openxmlformats.org/officeDocument/2006/relationships/customXml" Target="../ink/ink4302.xml"/><Relationship Id="rId252" Type="http://schemas.openxmlformats.org/officeDocument/2006/relationships/image" Target="../media/image3918.png"/><Relationship Id="rId294" Type="http://schemas.openxmlformats.org/officeDocument/2006/relationships/image" Target="../media/image3939.png"/><Relationship Id="rId308" Type="http://schemas.openxmlformats.org/officeDocument/2006/relationships/image" Target="../media/image3946.png"/><Relationship Id="rId47" Type="http://schemas.openxmlformats.org/officeDocument/2006/relationships/image" Target="../media/image3817.png"/><Relationship Id="rId89" Type="http://schemas.openxmlformats.org/officeDocument/2006/relationships/image" Target="../media/image3838.png"/><Relationship Id="rId112" Type="http://schemas.openxmlformats.org/officeDocument/2006/relationships/customXml" Target="../ink/ink4161.xml"/><Relationship Id="rId154" Type="http://schemas.openxmlformats.org/officeDocument/2006/relationships/customXml" Target="../ink/ink4182.xml"/><Relationship Id="rId361" Type="http://schemas.openxmlformats.org/officeDocument/2006/relationships/image" Target="../media/image3972.png"/><Relationship Id="rId196" Type="http://schemas.openxmlformats.org/officeDocument/2006/relationships/customXml" Target="../ink/ink4203.xml"/><Relationship Id="rId16" Type="http://schemas.openxmlformats.org/officeDocument/2006/relationships/customXml" Target="../ink/ink4113.xml"/><Relationship Id="rId221" Type="http://schemas.openxmlformats.org/officeDocument/2006/relationships/customXml" Target="../ink/ink4216.xml"/><Relationship Id="rId263" Type="http://schemas.openxmlformats.org/officeDocument/2006/relationships/customXml" Target="../ink/ink4237.xml"/><Relationship Id="rId319" Type="http://schemas.openxmlformats.org/officeDocument/2006/relationships/customXml" Target="../ink/ink4265.xml"/><Relationship Id="rId58" Type="http://schemas.openxmlformats.org/officeDocument/2006/relationships/customXml" Target="../ink/ink4134.xml"/><Relationship Id="rId123" Type="http://schemas.openxmlformats.org/officeDocument/2006/relationships/image" Target="../media/image3855.png"/><Relationship Id="rId330" Type="http://schemas.openxmlformats.org/officeDocument/2006/relationships/image" Target="../media/image3957.png"/><Relationship Id="rId90" Type="http://schemas.openxmlformats.org/officeDocument/2006/relationships/customXml" Target="../ink/ink4150.xml"/><Relationship Id="rId165" Type="http://schemas.openxmlformats.org/officeDocument/2006/relationships/image" Target="../media/image3876.png"/><Relationship Id="rId186" Type="http://schemas.openxmlformats.org/officeDocument/2006/relationships/customXml" Target="../ink/ink4198.xml"/><Relationship Id="rId351" Type="http://schemas.openxmlformats.org/officeDocument/2006/relationships/customXml" Target="../ink/ink4281.xml"/><Relationship Id="rId372" Type="http://schemas.openxmlformats.org/officeDocument/2006/relationships/customXml" Target="../ink/ink4292.xml"/><Relationship Id="rId393" Type="http://schemas.openxmlformats.org/officeDocument/2006/relationships/image" Target="../media/image3988.png"/><Relationship Id="rId211" Type="http://schemas.openxmlformats.org/officeDocument/2006/relationships/customXml" Target="../ink/ink4211.xml"/><Relationship Id="rId232" Type="http://schemas.openxmlformats.org/officeDocument/2006/relationships/image" Target="../media/image3908.png"/><Relationship Id="rId253" Type="http://schemas.openxmlformats.org/officeDocument/2006/relationships/customXml" Target="../ink/ink4232.xml"/><Relationship Id="rId274" Type="http://schemas.openxmlformats.org/officeDocument/2006/relationships/image" Target="../media/image3929.png"/><Relationship Id="rId295" Type="http://schemas.openxmlformats.org/officeDocument/2006/relationships/customXml" Target="../ink/ink4253.xml"/><Relationship Id="rId309" Type="http://schemas.openxmlformats.org/officeDocument/2006/relationships/customXml" Target="../ink/ink4260.xml"/><Relationship Id="rId27" Type="http://schemas.openxmlformats.org/officeDocument/2006/relationships/image" Target="../media/image3807.png"/><Relationship Id="rId48" Type="http://schemas.openxmlformats.org/officeDocument/2006/relationships/customXml" Target="../ink/ink4129.xml"/><Relationship Id="rId69" Type="http://schemas.openxmlformats.org/officeDocument/2006/relationships/image" Target="../media/image3828.png"/><Relationship Id="rId113" Type="http://schemas.openxmlformats.org/officeDocument/2006/relationships/image" Target="../media/image3850.png"/><Relationship Id="rId134" Type="http://schemas.openxmlformats.org/officeDocument/2006/relationships/customXml" Target="../ink/ink4172.xml"/><Relationship Id="rId320" Type="http://schemas.openxmlformats.org/officeDocument/2006/relationships/image" Target="../media/image3952.png"/><Relationship Id="rId80" Type="http://schemas.openxmlformats.org/officeDocument/2006/relationships/customXml" Target="../ink/ink4145.xml"/><Relationship Id="rId155" Type="http://schemas.openxmlformats.org/officeDocument/2006/relationships/image" Target="../media/image3871.png"/><Relationship Id="rId176" Type="http://schemas.openxmlformats.org/officeDocument/2006/relationships/customXml" Target="../ink/ink4193.xml"/><Relationship Id="rId197" Type="http://schemas.openxmlformats.org/officeDocument/2006/relationships/image" Target="../media/image3891.png"/><Relationship Id="rId341" Type="http://schemas.openxmlformats.org/officeDocument/2006/relationships/customXml" Target="../ink/ink4276.xml"/><Relationship Id="rId362" Type="http://schemas.openxmlformats.org/officeDocument/2006/relationships/customXml" Target="../ink/ink4287.xml"/><Relationship Id="rId383" Type="http://schemas.openxmlformats.org/officeDocument/2006/relationships/image" Target="../media/image3983.png"/><Relationship Id="rId201" Type="http://schemas.openxmlformats.org/officeDocument/2006/relationships/image" Target="../media/image3893.png"/><Relationship Id="rId222" Type="http://schemas.openxmlformats.org/officeDocument/2006/relationships/image" Target="../media/image3903.png"/><Relationship Id="rId243" Type="http://schemas.openxmlformats.org/officeDocument/2006/relationships/customXml" Target="../ink/ink4227.xml"/><Relationship Id="rId264" Type="http://schemas.openxmlformats.org/officeDocument/2006/relationships/image" Target="../media/image3924.png"/><Relationship Id="rId285" Type="http://schemas.openxmlformats.org/officeDocument/2006/relationships/customXml" Target="../ink/ink4248.xml"/><Relationship Id="rId17" Type="http://schemas.openxmlformats.org/officeDocument/2006/relationships/image" Target="../media/image3802.png"/><Relationship Id="rId38" Type="http://schemas.openxmlformats.org/officeDocument/2006/relationships/customXml" Target="../ink/ink4124.xml"/><Relationship Id="rId59" Type="http://schemas.openxmlformats.org/officeDocument/2006/relationships/image" Target="../media/image3823.png"/><Relationship Id="rId103" Type="http://schemas.openxmlformats.org/officeDocument/2006/relationships/image" Target="../media/image3845.png"/><Relationship Id="rId124" Type="http://schemas.openxmlformats.org/officeDocument/2006/relationships/customXml" Target="../ink/ink4167.xml"/><Relationship Id="rId310" Type="http://schemas.openxmlformats.org/officeDocument/2006/relationships/image" Target="../media/image3947.png"/><Relationship Id="rId70" Type="http://schemas.openxmlformats.org/officeDocument/2006/relationships/customXml" Target="../ink/ink4140.xml"/><Relationship Id="rId91" Type="http://schemas.openxmlformats.org/officeDocument/2006/relationships/image" Target="../media/image3839.png"/><Relationship Id="rId145" Type="http://schemas.openxmlformats.org/officeDocument/2006/relationships/image" Target="../media/image3866.png"/><Relationship Id="rId166" Type="http://schemas.openxmlformats.org/officeDocument/2006/relationships/customXml" Target="../ink/ink4188.xml"/><Relationship Id="rId187" Type="http://schemas.openxmlformats.org/officeDocument/2006/relationships/image" Target="../media/image3886.png"/><Relationship Id="rId331" Type="http://schemas.openxmlformats.org/officeDocument/2006/relationships/customXml" Target="../ink/ink4271.xml"/><Relationship Id="rId352" Type="http://schemas.openxmlformats.org/officeDocument/2006/relationships/image" Target="../media/image3968.png"/><Relationship Id="rId373" Type="http://schemas.openxmlformats.org/officeDocument/2006/relationships/image" Target="../media/image3978.png"/><Relationship Id="rId394" Type="http://schemas.openxmlformats.org/officeDocument/2006/relationships/customXml" Target="../ink/ink4303.xml"/><Relationship Id="rId1" Type="http://schemas.openxmlformats.org/officeDocument/2006/relationships/slideLayout" Target="../slideLayouts/slideLayout2.xml"/><Relationship Id="rId212" Type="http://schemas.openxmlformats.org/officeDocument/2006/relationships/image" Target="../media/image3898.png"/><Relationship Id="rId233" Type="http://schemas.openxmlformats.org/officeDocument/2006/relationships/customXml" Target="../ink/ink4222.xml"/><Relationship Id="rId254" Type="http://schemas.openxmlformats.org/officeDocument/2006/relationships/image" Target="../media/image3919.png"/><Relationship Id="rId28" Type="http://schemas.openxmlformats.org/officeDocument/2006/relationships/customXml" Target="../ink/ink4119.xml"/><Relationship Id="rId49" Type="http://schemas.openxmlformats.org/officeDocument/2006/relationships/image" Target="../media/image3818.png"/><Relationship Id="rId114" Type="http://schemas.openxmlformats.org/officeDocument/2006/relationships/customXml" Target="../ink/ink4162.xml"/><Relationship Id="rId275" Type="http://schemas.openxmlformats.org/officeDocument/2006/relationships/customXml" Target="../ink/ink4243.xml"/><Relationship Id="rId296" Type="http://schemas.openxmlformats.org/officeDocument/2006/relationships/image" Target="../media/image3940.png"/><Relationship Id="rId300" Type="http://schemas.openxmlformats.org/officeDocument/2006/relationships/image" Target="../media/image3942.png"/><Relationship Id="rId60" Type="http://schemas.openxmlformats.org/officeDocument/2006/relationships/customXml" Target="../ink/ink4135.xml"/><Relationship Id="rId81" Type="http://schemas.openxmlformats.org/officeDocument/2006/relationships/image" Target="../media/image3834.png"/><Relationship Id="rId135" Type="http://schemas.openxmlformats.org/officeDocument/2006/relationships/image" Target="../media/image3861.png"/><Relationship Id="rId156" Type="http://schemas.openxmlformats.org/officeDocument/2006/relationships/customXml" Target="../ink/ink4183.xml"/><Relationship Id="rId177" Type="http://schemas.openxmlformats.org/officeDocument/2006/relationships/image" Target="../media/image3882.png"/><Relationship Id="rId198" Type="http://schemas.openxmlformats.org/officeDocument/2006/relationships/customXml" Target="../ink/ink4204.xml"/><Relationship Id="rId321" Type="http://schemas.openxmlformats.org/officeDocument/2006/relationships/customXml" Target="../ink/ink4266.xml"/><Relationship Id="rId342" Type="http://schemas.openxmlformats.org/officeDocument/2006/relationships/image" Target="../media/image3963.png"/><Relationship Id="rId363" Type="http://schemas.openxmlformats.org/officeDocument/2006/relationships/image" Target="../media/image3973.png"/><Relationship Id="rId384" Type="http://schemas.openxmlformats.org/officeDocument/2006/relationships/customXml" Target="../ink/ink4298.xml"/><Relationship Id="rId202" Type="http://schemas.openxmlformats.org/officeDocument/2006/relationships/customXml" Target="../ink/ink4206.xml"/><Relationship Id="rId223" Type="http://schemas.openxmlformats.org/officeDocument/2006/relationships/customXml" Target="../ink/ink4217.xml"/><Relationship Id="rId244" Type="http://schemas.openxmlformats.org/officeDocument/2006/relationships/image" Target="../media/image3914.png"/><Relationship Id="rId18" Type="http://schemas.openxmlformats.org/officeDocument/2006/relationships/customXml" Target="../ink/ink4114.xml"/><Relationship Id="rId39" Type="http://schemas.openxmlformats.org/officeDocument/2006/relationships/image" Target="../media/image3813.png"/><Relationship Id="rId265" Type="http://schemas.openxmlformats.org/officeDocument/2006/relationships/customXml" Target="../ink/ink4238.xml"/><Relationship Id="rId286" Type="http://schemas.openxmlformats.org/officeDocument/2006/relationships/image" Target="../media/image3935.png"/><Relationship Id="rId50" Type="http://schemas.openxmlformats.org/officeDocument/2006/relationships/customXml" Target="../ink/ink4130.xml"/><Relationship Id="rId104" Type="http://schemas.openxmlformats.org/officeDocument/2006/relationships/customXml" Target="../ink/ink4157.xml"/><Relationship Id="rId125" Type="http://schemas.openxmlformats.org/officeDocument/2006/relationships/image" Target="../media/image3856.png"/><Relationship Id="rId146" Type="http://schemas.openxmlformats.org/officeDocument/2006/relationships/customXml" Target="../ink/ink4178.xml"/><Relationship Id="rId167" Type="http://schemas.openxmlformats.org/officeDocument/2006/relationships/image" Target="../media/image3877.png"/><Relationship Id="rId188" Type="http://schemas.openxmlformats.org/officeDocument/2006/relationships/customXml" Target="../ink/ink4199.xml"/><Relationship Id="rId311" Type="http://schemas.openxmlformats.org/officeDocument/2006/relationships/customXml" Target="../ink/ink4261.xml"/><Relationship Id="rId332" Type="http://schemas.openxmlformats.org/officeDocument/2006/relationships/image" Target="../media/image3958.png"/><Relationship Id="rId353" Type="http://schemas.openxmlformats.org/officeDocument/2006/relationships/customXml" Target="../ink/ink4282.xml"/><Relationship Id="rId374" Type="http://schemas.openxmlformats.org/officeDocument/2006/relationships/customXml" Target="../ink/ink4293.xml"/><Relationship Id="rId395" Type="http://schemas.openxmlformats.org/officeDocument/2006/relationships/image" Target="../media/image3989.png"/><Relationship Id="rId71" Type="http://schemas.openxmlformats.org/officeDocument/2006/relationships/image" Target="../media/image3829.png"/><Relationship Id="rId92" Type="http://schemas.openxmlformats.org/officeDocument/2006/relationships/customXml" Target="../ink/ink4151.xml"/><Relationship Id="rId213" Type="http://schemas.openxmlformats.org/officeDocument/2006/relationships/customXml" Target="../ink/ink4212.xml"/><Relationship Id="rId234" Type="http://schemas.openxmlformats.org/officeDocument/2006/relationships/image" Target="../media/image3909.png"/><Relationship Id="rId2" Type="http://schemas.openxmlformats.org/officeDocument/2006/relationships/customXml" Target="../ink/ink4106.xml"/><Relationship Id="rId29" Type="http://schemas.openxmlformats.org/officeDocument/2006/relationships/image" Target="../media/image3808.png"/><Relationship Id="rId255" Type="http://schemas.openxmlformats.org/officeDocument/2006/relationships/customXml" Target="../ink/ink4233.xml"/><Relationship Id="rId276" Type="http://schemas.openxmlformats.org/officeDocument/2006/relationships/image" Target="../media/image3930.png"/><Relationship Id="rId297" Type="http://schemas.openxmlformats.org/officeDocument/2006/relationships/customXml" Target="../ink/ink4254.xml"/><Relationship Id="rId40" Type="http://schemas.openxmlformats.org/officeDocument/2006/relationships/customXml" Target="../ink/ink4125.xml"/><Relationship Id="rId115" Type="http://schemas.openxmlformats.org/officeDocument/2006/relationships/image" Target="../media/image3851.png"/><Relationship Id="rId136" Type="http://schemas.openxmlformats.org/officeDocument/2006/relationships/customXml" Target="../ink/ink4173.xml"/><Relationship Id="rId157" Type="http://schemas.openxmlformats.org/officeDocument/2006/relationships/image" Target="../media/image3872.png"/><Relationship Id="rId178" Type="http://schemas.openxmlformats.org/officeDocument/2006/relationships/customXml" Target="../ink/ink4194.xml"/><Relationship Id="rId301" Type="http://schemas.openxmlformats.org/officeDocument/2006/relationships/customXml" Target="../ink/ink4256.xml"/><Relationship Id="rId322" Type="http://schemas.openxmlformats.org/officeDocument/2006/relationships/image" Target="../media/image3953.png"/><Relationship Id="rId343" Type="http://schemas.openxmlformats.org/officeDocument/2006/relationships/customXml" Target="../ink/ink4277.xml"/><Relationship Id="rId364" Type="http://schemas.openxmlformats.org/officeDocument/2006/relationships/customXml" Target="../ink/ink4288.xml"/><Relationship Id="rId61" Type="http://schemas.openxmlformats.org/officeDocument/2006/relationships/image" Target="../media/image3824.png"/><Relationship Id="rId82" Type="http://schemas.openxmlformats.org/officeDocument/2006/relationships/customXml" Target="../ink/ink4146.xml"/><Relationship Id="rId199" Type="http://schemas.openxmlformats.org/officeDocument/2006/relationships/image" Target="../media/image3892.png"/><Relationship Id="rId203" Type="http://schemas.openxmlformats.org/officeDocument/2006/relationships/image" Target="../media/image3894.png"/><Relationship Id="rId385" Type="http://schemas.openxmlformats.org/officeDocument/2006/relationships/image" Target="../media/image3984.png"/><Relationship Id="rId19" Type="http://schemas.openxmlformats.org/officeDocument/2006/relationships/image" Target="../media/image3803.png"/><Relationship Id="rId224" Type="http://schemas.openxmlformats.org/officeDocument/2006/relationships/image" Target="../media/image3904.png"/><Relationship Id="rId245" Type="http://schemas.openxmlformats.org/officeDocument/2006/relationships/customXml" Target="../ink/ink4228.xml"/><Relationship Id="rId266" Type="http://schemas.openxmlformats.org/officeDocument/2006/relationships/image" Target="../media/image3925.png"/><Relationship Id="rId287" Type="http://schemas.openxmlformats.org/officeDocument/2006/relationships/customXml" Target="../ink/ink4249.xml"/><Relationship Id="rId30" Type="http://schemas.openxmlformats.org/officeDocument/2006/relationships/customXml" Target="../ink/ink4120.xml"/><Relationship Id="rId105" Type="http://schemas.openxmlformats.org/officeDocument/2006/relationships/image" Target="../media/image3846.png"/><Relationship Id="rId126" Type="http://schemas.openxmlformats.org/officeDocument/2006/relationships/customXml" Target="../ink/ink4168.xml"/><Relationship Id="rId147" Type="http://schemas.openxmlformats.org/officeDocument/2006/relationships/image" Target="../media/image3867.png"/><Relationship Id="rId168" Type="http://schemas.openxmlformats.org/officeDocument/2006/relationships/customXml" Target="../ink/ink4189.xml"/><Relationship Id="rId312" Type="http://schemas.openxmlformats.org/officeDocument/2006/relationships/image" Target="../media/image3948.png"/><Relationship Id="rId333" Type="http://schemas.openxmlformats.org/officeDocument/2006/relationships/customXml" Target="../ink/ink4272.xml"/><Relationship Id="rId354" Type="http://schemas.openxmlformats.org/officeDocument/2006/relationships/image" Target="../media/image3969.png"/><Relationship Id="rId51" Type="http://schemas.openxmlformats.org/officeDocument/2006/relationships/image" Target="../media/image3819.png"/><Relationship Id="rId72" Type="http://schemas.openxmlformats.org/officeDocument/2006/relationships/customXml" Target="../ink/ink4141.xml"/><Relationship Id="rId93" Type="http://schemas.openxmlformats.org/officeDocument/2006/relationships/image" Target="../media/image3840.png"/><Relationship Id="rId189" Type="http://schemas.openxmlformats.org/officeDocument/2006/relationships/image" Target="../media/image3887.png"/><Relationship Id="rId375" Type="http://schemas.openxmlformats.org/officeDocument/2006/relationships/image" Target="../media/image3979.png"/><Relationship Id="rId396" Type="http://schemas.openxmlformats.org/officeDocument/2006/relationships/customXml" Target="../ink/ink4304.xml"/><Relationship Id="rId3" Type="http://schemas.openxmlformats.org/officeDocument/2006/relationships/image" Target="../media/image3795.png"/><Relationship Id="rId214" Type="http://schemas.openxmlformats.org/officeDocument/2006/relationships/image" Target="../media/image3899.png"/><Relationship Id="rId235" Type="http://schemas.openxmlformats.org/officeDocument/2006/relationships/customXml" Target="../ink/ink4223.xml"/><Relationship Id="rId256" Type="http://schemas.openxmlformats.org/officeDocument/2006/relationships/image" Target="../media/image3920.png"/><Relationship Id="rId277" Type="http://schemas.openxmlformats.org/officeDocument/2006/relationships/customXml" Target="../ink/ink4244.xml"/><Relationship Id="rId298" Type="http://schemas.openxmlformats.org/officeDocument/2006/relationships/image" Target="../media/image3941.png"/><Relationship Id="rId400" Type="http://schemas.openxmlformats.org/officeDocument/2006/relationships/customXml" Target="../ink/ink4306.xml"/><Relationship Id="rId116" Type="http://schemas.openxmlformats.org/officeDocument/2006/relationships/customXml" Target="../ink/ink4163.xml"/><Relationship Id="rId137" Type="http://schemas.openxmlformats.org/officeDocument/2006/relationships/image" Target="../media/image3862.png"/><Relationship Id="rId158" Type="http://schemas.openxmlformats.org/officeDocument/2006/relationships/customXml" Target="../ink/ink4184.xml"/><Relationship Id="rId302" Type="http://schemas.openxmlformats.org/officeDocument/2006/relationships/image" Target="../media/image3943.png"/><Relationship Id="rId323" Type="http://schemas.openxmlformats.org/officeDocument/2006/relationships/customXml" Target="../ink/ink4267.xml"/><Relationship Id="rId344" Type="http://schemas.openxmlformats.org/officeDocument/2006/relationships/image" Target="../media/image3964.png"/><Relationship Id="rId20" Type="http://schemas.openxmlformats.org/officeDocument/2006/relationships/customXml" Target="../ink/ink4115.xml"/><Relationship Id="rId41" Type="http://schemas.openxmlformats.org/officeDocument/2006/relationships/image" Target="../media/image3814.png"/><Relationship Id="rId62" Type="http://schemas.openxmlformats.org/officeDocument/2006/relationships/customXml" Target="../ink/ink4136.xml"/><Relationship Id="rId83" Type="http://schemas.openxmlformats.org/officeDocument/2006/relationships/image" Target="../media/image3835.png"/><Relationship Id="rId179" Type="http://schemas.openxmlformats.org/officeDocument/2006/relationships/image" Target="../media/image2481.png"/><Relationship Id="rId365" Type="http://schemas.openxmlformats.org/officeDocument/2006/relationships/image" Target="../media/image3974.png"/><Relationship Id="rId386" Type="http://schemas.openxmlformats.org/officeDocument/2006/relationships/customXml" Target="../ink/ink4299.xml"/><Relationship Id="rId190" Type="http://schemas.openxmlformats.org/officeDocument/2006/relationships/customXml" Target="../ink/ink4200.xml"/><Relationship Id="rId204" Type="http://schemas.openxmlformats.org/officeDocument/2006/relationships/customXml" Target="../ink/ink4207.xml"/><Relationship Id="rId225" Type="http://schemas.openxmlformats.org/officeDocument/2006/relationships/customXml" Target="../ink/ink4218.xml"/><Relationship Id="rId246" Type="http://schemas.openxmlformats.org/officeDocument/2006/relationships/image" Target="../media/image3915.png"/><Relationship Id="rId267" Type="http://schemas.openxmlformats.org/officeDocument/2006/relationships/customXml" Target="../ink/ink4239.xml"/><Relationship Id="rId288" Type="http://schemas.openxmlformats.org/officeDocument/2006/relationships/image" Target="../media/image3936.png"/><Relationship Id="rId106" Type="http://schemas.openxmlformats.org/officeDocument/2006/relationships/customXml" Target="../ink/ink4158.xml"/><Relationship Id="rId127" Type="http://schemas.openxmlformats.org/officeDocument/2006/relationships/image" Target="../media/image3857.png"/><Relationship Id="rId313" Type="http://schemas.openxmlformats.org/officeDocument/2006/relationships/customXml" Target="../ink/ink4262.xml"/><Relationship Id="rId10" Type="http://schemas.openxmlformats.org/officeDocument/2006/relationships/customXml" Target="../ink/ink4110.xml"/><Relationship Id="rId31" Type="http://schemas.openxmlformats.org/officeDocument/2006/relationships/image" Target="../media/image3809.png"/><Relationship Id="rId52" Type="http://schemas.openxmlformats.org/officeDocument/2006/relationships/customXml" Target="../ink/ink4131.xml"/><Relationship Id="rId73" Type="http://schemas.openxmlformats.org/officeDocument/2006/relationships/image" Target="../media/image3830.png"/><Relationship Id="rId94" Type="http://schemas.openxmlformats.org/officeDocument/2006/relationships/customXml" Target="../ink/ink4152.xml"/><Relationship Id="rId148" Type="http://schemas.openxmlformats.org/officeDocument/2006/relationships/customXml" Target="../ink/ink4179.xml"/><Relationship Id="rId169" Type="http://schemas.openxmlformats.org/officeDocument/2006/relationships/image" Target="../media/image3878.png"/><Relationship Id="rId334" Type="http://schemas.openxmlformats.org/officeDocument/2006/relationships/image" Target="../media/image3959.png"/><Relationship Id="rId355" Type="http://schemas.openxmlformats.org/officeDocument/2006/relationships/customXml" Target="../ink/ink4283.xml"/><Relationship Id="rId376" Type="http://schemas.openxmlformats.org/officeDocument/2006/relationships/customXml" Target="../ink/ink4294.xml"/><Relationship Id="rId397" Type="http://schemas.openxmlformats.org/officeDocument/2006/relationships/image" Target="../media/image3990.png"/><Relationship Id="rId4" Type="http://schemas.openxmlformats.org/officeDocument/2006/relationships/customXml" Target="../ink/ink4107.xml"/><Relationship Id="rId180" Type="http://schemas.openxmlformats.org/officeDocument/2006/relationships/customXml" Target="../ink/ink4195.xml"/><Relationship Id="rId215" Type="http://schemas.openxmlformats.org/officeDocument/2006/relationships/customXml" Target="../ink/ink4213.xml"/><Relationship Id="rId236" Type="http://schemas.openxmlformats.org/officeDocument/2006/relationships/image" Target="../media/image3910.png"/><Relationship Id="rId257" Type="http://schemas.openxmlformats.org/officeDocument/2006/relationships/customXml" Target="../ink/ink4234.xml"/><Relationship Id="rId278" Type="http://schemas.openxmlformats.org/officeDocument/2006/relationships/image" Target="../media/image3931.png"/><Relationship Id="rId401" Type="http://schemas.openxmlformats.org/officeDocument/2006/relationships/image" Target="../media/image3992.png"/><Relationship Id="rId303" Type="http://schemas.openxmlformats.org/officeDocument/2006/relationships/customXml" Target="../ink/ink4257.xml"/><Relationship Id="rId42" Type="http://schemas.openxmlformats.org/officeDocument/2006/relationships/customXml" Target="../ink/ink4126.xml"/><Relationship Id="rId84" Type="http://schemas.openxmlformats.org/officeDocument/2006/relationships/customXml" Target="../ink/ink4147.xml"/><Relationship Id="rId138" Type="http://schemas.openxmlformats.org/officeDocument/2006/relationships/customXml" Target="../ink/ink4174.xml"/><Relationship Id="rId345" Type="http://schemas.openxmlformats.org/officeDocument/2006/relationships/customXml" Target="../ink/ink4278.xml"/><Relationship Id="rId387" Type="http://schemas.openxmlformats.org/officeDocument/2006/relationships/image" Target="../media/image3985.png"/><Relationship Id="rId191" Type="http://schemas.openxmlformats.org/officeDocument/2006/relationships/image" Target="../media/image3888.png"/><Relationship Id="rId205" Type="http://schemas.openxmlformats.org/officeDocument/2006/relationships/image" Target="../media/image3895.png"/><Relationship Id="rId247" Type="http://schemas.openxmlformats.org/officeDocument/2006/relationships/customXml" Target="../ink/ink4229.xml"/><Relationship Id="rId107" Type="http://schemas.openxmlformats.org/officeDocument/2006/relationships/image" Target="../media/image3847.png"/><Relationship Id="rId289" Type="http://schemas.openxmlformats.org/officeDocument/2006/relationships/customXml" Target="../ink/ink4250.xml"/><Relationship Id="rId11" Type="http://schemas.openxmlformats.org/officeDocument/2006/relationships/image" Target="../media/image3799.png"/><Relationship Id="rId53" Type="http://schemas.openxmlformats.org/officeDocument/2006/relationships/image" Target="../media/image3820.png"/><Relationship Id="rId149" Type="http://schemas.openxmlformats.org/officeDocument/2006/relationships/image" Target="../media/image3868.png"/><Relationship Id="rId314" Type="http://schemas.openxmlformats.org/officeDocument/2006/relationships/image" Target="../media/image3949.png"/><Relationship Id="rId356" Type="http://schemas.openxmlformats.org/officeDocument/2006/relationships/image" Target="../media/image3970.png"/><Relationship Id="rId398" Type="http://schemas.openxmlformats.org/officeDocument/2006/relationships/customXml" Target="../ink/ink4305.xml"/><Relationship Id="rId95" Type="http://schemas.openxmlformats.org/officeDocument/2006/relationships/image" Target="../media/image3841.png"/><Relationship Id="rId160" Type="http://schemas.openxmlformats.org/officeDocument/2006/relationships/customXml" Target="../ink/ink4185.xml"/><Relationship Id="rId216" Type="http://schemas.openxmlformats.org/officeDocument/2006/relationships/image" Target="../media/image3900.png"/><Relationship Id="rId258" Type="http://schemas.openxmlformats.org/officeDocument/2006/relationships/image" Target="../media/image3921.png"/><Relationship Id="rId22" Type="http://schemas.openxmlformats.org/officeDocument/2006/relationships/customXml" Target="../ink/ink4116.xml"/><Relationship Id="rId64" Type="http://schemas.openxmlformats.org/officeDocument/2006/relationships/customXml" Target="../ink/ink4137.xml"/><Relationship Id="rId118" Type="http://schemas.openxmlformats.org/officeDocument/2006/relationships/customXml" Target="../ink/ink4164.xml"/><Relationship Id="rId325" Type="http://schemas.openxmlformats.org/officeDocument/2006/relationships/customXml" Target="../ink/ink4268.xml"/><Relationship Id="rId367" Type="http://schemas.openxmlformats.org/officeDocument/2006/relationships/image" Target="../media/image3975.png"/><Relationship Id="rId171" Type="http://schemas.openxmlformats.org/officeDocument/2006/relationships/image" Target="../media/image3879.png"/><Relationship Id="rId227" Type="http://schemas.openxmlformats.org/officeDocument/2006/relationships/customXml" Target="../ink/ink4219.xml"/><Relationship Id="rId269" Type="http://schemas.openxmlformats.org/officeDocument/2006/relationships/customXml" Target="../ink/ink4240.xml"/><Relationship Id="rId33" Type="http://schemas.openxmlformats.org/officeDocument/2006/relationships/image" Target="../media/image3810.png"/><Relationship Id="rId129" Type="http://schemas.openxmlformats.org/officeDocument/2006/relationships/image" Target="../media/image3858.png"/><Relationship Id="rId280" Type="http://schemas.openxmlformats.org/officeDocument/2006/relationships/image" Target="../media/image3932.png"/><Relationship Id="rId336" Type="http://schemas.openxmlformats.org/officeDocument/2006/relationships/image" Target="../media/image3960.png"/><Relationship Id="rId75" Type="http://schemas.openxmlformats.org/officeDocument/2006/relationships/image" Target="../media/image3831.png"/><Relationship Id="rId140" Type="http://schemas.openxmlformats.org/officeDocument/2006/relationships/customXml" Target="../ink/ink4175.xml"/><Relationship Id="rId182" Type="http://schemas.openxmlformats.org/officeDocument/2006/relationships/customXml" Target="../ink/ink4196.xml"/><Relationship Id="rId378" Type="http://schemas.openxmlformats.org/officeDocument/2006/relationships/customXml" Target="../ink/ink4295.xml"/><Relationship Id="rId403" Type="http://schemas.openxmlformats.org/officeDocument/2006/relationships/image" Target="../media/image3993.png"/><Relationship Id="rId6" Type="http://schemas.openxmlformats.org/officeDocument/2006/relationships/customXml" Target="../ink/ink4108.xml"/><Relationship Id="rId238" Type="http://schemas.openxmlformats.org/officeDocument/2006/relationships/image" Target="../media/image3911.png"/><Relationship Id="rId291" Type="http://schemas.openxmlformats.org/officeDocument/2006/relationships/customXml" Target="../ink/ink4251.xml"/><Relationship Id="rId305" Type="http://schemas.openxmlformats.org/officeDocument/2006/relationships/customXml" Target="../ink/ink4258.xml"/><Relationship Id="rId347" Type="http://schemas.openxmlformats.org/officeDocument/2006/relationships/customXml" Target="../ink/ink4279.xml"/><Relationship Id="rId44" Type="http://schemas.openxmlformats.org/officeDocument/2006/relationships/customXml" Target="../ink/ink4127.xml"/><Relationship Id="rId86" Type="http://schemas.openxmlformats.org/officeDocument/2006/relationships/customXml" Target="../ink/ink4148.xml"/><Relationship Id="rId151" Type="http://schemas.openxmlformats.org/officeDocument/2006/relationships/image" Target="../media/image3869.png"/><Relationship Id="rId389" Type="http://schemas.openxmlformats.org/officeDocument/2006/relationships/image" Target="../media/image3986.png"/><Relationship Id="rId193" Type="http://schemas.openxmlformats.org/officeDocument/2006/relationships/image" Target="../media/image3889.png"/><Relationship Id="rId207" Type="http://schemas.openxmlformats.org/officeDocument/2006/relationships/image" Target="../media/image3896.png"/><Relationship Id="rId249" Type="http://schemas.openxmlformats.org/officeDocument/2006/relationships/customXml" Target="../ink/ink4230.xml"/><Relationship Id="rId13" Type="http://schemas.openxmlformats.org/officeDocument/2006/relationships/image" Target="../media/image3800.png"/><Relationship Id="rId109" Type="http://schemas.openxmlformats.org/officeDocument/2006/relationships/image" Target="../media/image3848.png"/><Relationship Id="rId260" Type="http://schemas.openxmlformats.org/officeDocument/2006/relationships/image" Target="../media/image3922.png"/><Relationship Id="rId316" Type="http://schemas.openxmlformats.org/officeDocument/2006/relationships/image" Target="../media/image3950.png"/><Relationship Id="rId55" Type="http://schemas.openxmlformats.org/officeDocument/2006/relationships/image" Target="../media/image3821.png"/><Relationship Id="rId97" Type="http://schemas.openxmlformats.org/officeDocument/2006/relationships/image" Target="../media/image3842.png"/><Relationship Id="rId120" Type="http://schemas.openxmlformats.org/officeDocument/2006/relationships/customXml" Target="../ink/ink4165.xml"/><Relationship Id="rId358" Type="http://schemas.openxmlformats.org/officeDocument/2006/relationships/image" Target="../media/image3971.png"/><Relationship Id="rId162" Type="http://schemas.openxmlformats.org/officeDocument/2006/relationships/customXml" Target="../ink/ink4186.xml"/><Relationship Id="rId218" Type="http://schemas.openxmlformats.org/officeDocument/2006/relationships/image" Target="../media/image3901.png"/><Relationship Id="rId271" Type="http://schemas.openxmlformats.org/officeDocument/2006/relationships/customXml" Target="../ink/ink4241.xml"/><Relationship Id="rId24" Type="http://schemas.openxmlformats.org/officeDocument/2006/relationships/customXml" Target="../ink/ink4117.xml"/><Relationship Id="rId66" Type="http://schemas.openxmlformats.org/officeDocument/2006/relationships/customXml" Target="../ink/ink4138.xml"/><Relationship Id="rId131" Type="http://schemas.openxmlformats.org/officeDocument/2006/relationships/image" Target="../media/image3859.png"/><Relationship Id="rId327" Type="http://schemas.openxmlformats.org/officeDocument/2006/relationships/customXml" Target="../ink/ink4269.xml"/><Relationship Id="rId369" Type="http://schemas.openxmlformats.org/officeDocument/2006/relationships/image" Target="../media/image3976.png"/><Relationship Id="rId173" Type="http://schemas.openxmlformats.org/officeDocument/2006/relationships/image" Target="../media/image3880.png"/><Relationship Id="rId229" Type="http://schemas.openxmlformats.org/officeDocument/2006/relationships/customXml" Target="../ink/ink4220.xml"/><Relationship Id="rId380" Type="http://schemas.openxmlformats.org/officeDocument/2006/relationships/customXml" Target="../ink/ink4296.xml"/><Relationship Id="rId240" Type="http://schemas.openxmlformats.org/officeDocument/2006/relationships/image" Target="../media/image3912.png"/><Relationship Id="rId35" Type="http://schemas.openxmlformats.org/officeDocument/2006/relationships/image" Target="../media/image3811.png"/><Relationship Id="rId77" Type="http://schemas.openxmlformats.org/officeDocument/2006/relationships/image" Target="../media/image3832.png"/><Relationship Id="rId100" Type="http://schemas.openxmlformats.org/officeDocument/2006/relationships/customXml" Target="../ink/ink4155.xml"/><Relationship Id="rId282" Type="http://schemas.openxmlformats.org/officeDocument/2006/relationships/image" Target="../media/image3933.png"/><Relationship Id="rId338" Type="http://schemas.openxmlformats.org/officeDocument/2006/relationships/image" Target="../media/image3961.png"/><Relationship Id="rId8" Type="http://schemas.openxmlformats.org/officeDocument/2006/relationships/customXml" Target="../ink/ink4109.xml"/><Relationship Id="rId142" Type="http://schemas.openxmlformats.org/officeDocument/2006/relationships/customXml" Target="../ink/ink4176.xml"/><Relationship Id="rId184" Type="http://schemas.openxmlformats.org/officeDocument/2006/relationships/customXml" Target="../ink/ink4197.xml"/><Relationship Id="rId391" Type="http://schemas.openxmlformats.org/officeDocument/2006/relationships/image" Target="../media/image3987.png"/><Relationship Id="rId251" Type="http://schemas.openxmlformats.org/officeDocument/2006/relationships/customXml" Target="../ink/ink4231.xml"/><Relationship Id="rId46" Type="http://schemas.openxmlformats.org/officeDocument/2006/relationships/customXml" Target="../ink/ink4128.xml"/><Relationship Id="rId293" Type="http://schemas.openxmlformats.org/officeDocument/2006/relationships/customXml" Target="../ink/ink4252.xml"/><Relationship Id="rId307" Type="http://schemas.openxmlformats.org/officeDocument/2006/relationships/customXml" Target="../ink/ink4259.xml"/><Relationship Id="rId349" Type="http://schemas.openxmlformats.org/officeDocument/2006/relationships/customXml" Target="../ink/ink4280.xml"/><Relationship Id="rId88" Type="http://schemas.openxmlformats.org/officeDocument/2006/relationships/customXml" Target="../ink/ink4149.xml"/><Relationship Id="rId111" Type="http://schemas.openxmlformats.org/officeDocument/2006/relationships/image" Target="../media/image3849.png"/><Relationship Id="rId153" Type="http://schemas.openxmlformats.org/officeDocument/2006/relationships/image" Target="../media/image3870.png"/><Relationship Id="rId195" Type="http://schemas.openxmlformats.org/officeDocument/2006/relationships/image" Target="../media/image3890.png"/><Relationship Id="rId209" Type="http://schemas.openxmlformats.org/officeDocument/2006/relationships/image" Target="../media/image3897.png"/><Relationship Id="rId360" Type="http://schemas.openxmlformats.org/officeDocument/2006/relationships/customXml" Target="../ink/ink4286.xml"/><Relationship Id="rId220" Type="http://schemas.openxmlformats.org/officeDocument/2006/relationships/image" Target="../media/image3902.png"/><Relationship Id="rId15" Type="http://schemas.openxmlformats.org/officeDocument/2006/relationships/image" Target="../media/image3801.png"/><Relationship Id="rId57" Type="http://schemas.openxmlformats.org/officeDocument/2006/relationships/image" Target="../media/image3822.png"/><Relationship Id="rId262" Type="http://schemas.openxmlformats.org/officeDocument/2006/relationships/image" Target="../media/image3923.png"/><Relationship Id="rId318" Type="http://schemas.openxmlformats.org/officeDocument/2006/relationships/image" Target="../media/image3951.png"/><Relationship Id="rId99" Type="http://schemas.openxmlformats.org/officeDocument/2006/relationships/image" Target="../media/image3843.png"/><Relationship Id="rId122" Type="http://schemas.openxmlformats.org/officeDocument/2006/relationships/customXml" Target="../ink/ink4166.xml"/><Relationship Id="rId164" Type="http://schemas.openxmlformats.org/officeDocument/2006/relationships/customXml" Target="../ink/ink4187.xml"/><Relationship Id="rId371" Type="http://schemas.openxmlformats.org/officeDocument/2006/relationships/image" Target="../media/image3977.png"/><Relationship Id="rId26" Type="http://schemas.openxmlformats.org/officeDocument/2006/relationships/customXml" Target="../ink/ink4118.xml"/><Relationship Id="rId231" Type="http://schemas.openxmlformats.org/officeDocument/2006/relationships/customXml" Target="../ink/ink4221.xml"/><Relationship Id="rId273" Type="http://schemas.openxmlformats.org/officeDocument/2006/relationships/customXml" Target="../ink/ink4242.xml"/><Relationship Id="rId329" Type="http://schemas.openxmlformats.org/officeDocument/2006/relationships/customXml" Target="../ink/ink4270.xml"/><Relationship Id="rId68" Type="http://schemas.openxmlformats.org/officeDocument/2006/relationships/customXml" Target="../ink/ink4139.xml"/><Relationship Id="rId133" Type="http://schemas.openxmlformats.org/officeDocument/2006/relationships/image" Target="../media/image3860.png"/><Relationship Id="rId175" Type="http://schemas.openxmlformats.org/officeDocument/2006/relationships/image" Target="../media/image3881.png"/><Relationship Id="rId340" Type="http://schemas.openxmlformats.org/officeDocument/2006/relationships/image" Target="../media/image3962.png"/><Relationship Id="rId200" Type="http://schemas.openxmlformats.org/officeDocument/2006/relationships/customXml" Target="../ink/ink4205.xml"/><Relationship Id="rId382" Type="http://schemas.openxmlformats.org/officeDocument/2006/relationships/customXml" Target="../ink/ink4297.xml"/><Relationship Id="rId242" Type="http://schemas.openxmlformats.org/officeDocument/2006/relationships/image" Target="../media/image3913.png"/><Relationship Id="rId284" Type="http://schemas.openxmlformats.org/officeDocument/2006/relationships/image" Target="../media/image3934.png"/><Relationship Id="rId37" Type="http://schemas.openxmlformats.org/officeDocument/2006/relationships/image" Target="../media/image3812.png"/><Relationship Id="rId79" Type="http://schemas.openxmlformats.org/officeDocument/2006/relationships/image" Target="../media/image3833.png"/><Relationship Id="rId102" Type="http://schemas.openxmlformats.org/officeDocument/2006/relationships/customXml" Target="../ink/ink4156.xml"/><Relationship Id="rId144" Type="http://schemas.openxmlformats.org/officeDocument/2006/relationships/customXml" Target="../ink/ink417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customXml" Target="../ink/ink6.xml"/><Relationship Id="rId17" Type="http://schemas.openxmlformats.org/officeDocument/2006/relationships/image" Target="../media/image9.png"/><Relationship Id="rId2" Type="http://schemas.openxmlformats.org/officeDocument/2006/relationships/customXml" Target="../ink/ink1.xml"/><Relationship Id="rId16" Type="http://schemas.openxmlformats.org/officeDocument/2006/relationships/customXml" Target="../ink/ink8.xml"/><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6.pn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5.png"/><Relationship Id="rId14" Type="http://schemas.openxmlformats.org/officeDocument/2006/relationships/customXml" Target="../ink/ink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Recursion Series</a:t>
            </a:r>
          </a:p>
        </p:txBody>
      </p:sp>
      <p:sp>
        <p:nvSpPr>
          <p:cNvPr id="3" name="Text Placeholder 2"/>
          <p:cNvSpPr>
            <a:spLocks noGrp="1"/>
          </p:cNvSpPr>
          <p:nvPr>
            <p:ph type="body" idx="1"/>
          </p:nvPr>
        </p:nvSpPr>
        <p:spPr/>
        <p:txBody>
          <a:bodyPr>
            <a:normAutofit/>
          </a:bodyPr>
          <a:lstStyle/>
          <a:p>
            <a:r>
              <a:rPr lang="en-US" sz="7200" baseline="-25000" dirty="0"/>
              <a:t>Lecture 1</a:t>
            </a:r>
          </a:p>
        </p:txBody>
      </p:sp>
    </p:spTree>
    <p:extLst>
      <p:ext uri="{BB962C8B-B14F-4D97-AF65-F5344CB8AC3E}">
        <p14:creationId xmlns:p14="http://schemas.microsoft.com/office/powerpoint/2010/main" val="27322041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Return </a:t>
            </a:r>
            <a:r>
              <a:rPr lang="en-US" dirty="0" err="1"/>
              <a:t>vs</a:t>
            </a:r>
            <a:r>
              <a:rPr lang="en-US" dirty="0"/>
              <a:t> Void</a:t>
            </a:r>
          </a:p>
        </p:txBody>
      </p:sp>
      <p:sp>
        <p:nvSpPr>
          <p:cNvPr id="5" name="Text Placeholder 4"/>
          <p:cNvSpPr>
            <a:spLocks noGrp="1"/>
          </p:cNvSpPr>
          <p:nvPr>
            <p:ph type="body" idx="1"/>
          </p:nvPr>
        </p:nvSpPr>
        <p:spPr>
          <a:xfrm>
            <a:off x="839789" y="1681163"/>
            <a:ext cx="5157787" cy="2031028"/>
          </a:xfrm>
        </p:spPr>
        <p:txBody>
          <a:bodyPr anchor="t"/>
          <a:lstStyle/>
          <a:p>
            <a:r>
              <a:rPr lang="en-US" dirty="0" err="1"/>
              <a:t>def</a:t>
            </a:r>
            <a:r>
              <a:rPr lang="en-US" dirty="0"/>
              <a:t> m():    </a:t>
            </a:r>
          </a:p>
          <a:p>
            <a:r>
              <a:rPr lang="en-US" dirty="0"/>
              <a:t>    print("hello")   </a:t>
            </a:r>
          </a:p>
          <a:p>
            <a:r>
              <a:rPr lang="en-US" dirty="0"/>
              <a:t>    return</a:t>
            </a:r>
          </a:p>
        </p:txBody>
      </p:sp>
      <p:sp>
        <p:nvSpPr>
          <p:cNvPr id="6" name="Content Placeholder 5"/>
          <p:cNvSpPr>
            <a:spLocks noGrp="1"/>
          </p:cNvSpPr>
          <p:nvPr>
            <p:ph sz="half" idx="2"/>
          </p:nvPr>
        </p:nvSpPr>
        <p:spPr>
          <a:xfrm>
            <a:off x="839789" y="3821112"/>
            <a:ext cx="5157787" cy="2368551"/>
          </a:xfrm>
        </p:spPr>
        <p:txBody>
          <a:bodyPr>
            <a:normAutofit fontScale="92500"/>
          </a:bodyPr>
          <a:lstStyle/>
          <a:p>
            <a:r>
              <a:rPr lang="en-US" dirty="0"/>
              <a:t>‘void’ is also a return type function that does not return any value </a:t>
            </a:r>
            <a:r>
              <a:rPr lang="en-US" sz="2000" dirty="0"/>
              <a:t>[do not confuse with null/None] </a:t>
            </a:r>
          </a:p>
          <a:p>
            <a:r>
              <a:rPr lang="en-US" dirty="0"/>
              <a:t>Don’t need to use the return key word </a:t>
            </a:r>
            <a:r>
              <a:rPr lang="en-US" sz="2200" dirty="0"/>
              <a:t>[writing return at the end does not hurt]</a:t>
            </a:r>
            <a:endParaRPr lang="en-US" dirty="0"/>
          </a:p>
        </p:txBody>
      </p:sp>
      <p:sp>
        <p:nvSpPr>
          <p:cNvPr id="7" name="Text Placeholder 6"/>
          <p:cNvSpPr>
            <a:spLocks noGrp="1"/>
          </p:cNvSpPr>
          <p:nvPr>
            <p:ph type="body" sz="quarter" idx="3"/>
          </p:nvPr>
        </p:nvSpPr>
        <p:spPr>
          <a:xfrm>
            <a:off x="6172202" y="1681163"/>
            <a:ext cx="5183188" cy="2031028"/>
          </a:xfrm>
        </p:spPr>
        <p:txBody>
          <a:bodyPr anchor="t"/>
          <a:lstStyle/>
          <a:p>
            <a:r>
              <a:rPr lang="en-US" dirty="0" err="1"/>
              <a:t>def</a:t>
            </a:r>
            <a:r>
              <a:rPr lang="en-US" dirty="0"/>
              <a:t> k():    </a:t>
            </a:r>
          </a:p>
          <a:p>
            <a:r>
              <a:rPr lang="en-US" dirty="0"/>
              <a:t>    return 1</a:t>
            </a:r>
          </a:p>
        </p:txBody>
      </p:sp>
      <p:sp>
        <p:nvSpPr>
          <p:cNvPr id="8" name="Content Placeholder 7"/>
          <p:cNvSpPr>
            <a:spLocks noGrp="1"/>
          </p:cNvSpPr>
          <p:nvPr>
            <p:ph sz="quarter" idx="4"/>
          </p:nvPr>
        </p:nvSpPr>
        <p:spPr>
          <a:xfrm>
            <a:off x="6172202" y="3821112"/>
            <a:ext cx="5183188" cy="2368552"/>
          </a:xfrm>
        </p:spPr>
        <p:txBody>
          <a:bodyPr/>
          <a:lstStyle/>
          <a:p>
            <a:r>
              <a:rPr lang="en-US" dirty="0"/>
              <a:t>Return type function must return a value </a:t>
            </a:r>
            <a:r>
              <a:rPr lang="en-US" sz="2000" dirty="0"/>
              <a:t>[something that can be used can be null/None]</a:t>
            </a:r>
          </a:p>
          <a:p>
            <a:r>
              <a:rPr lang="en-US" dirty="0"/>
              <a:t>Must use the return key word</a:t>
            </a:r>
            <a:r>
              <a:rPr lang="en-US" sz="2000" dirty="0"/>
              <a:t> </a:t>
            </a:r>
          </a:p>
        </p:txBody>
      </p:sp>
    </p:spTree>
    <p:extLst>
      <p:ext uri="{BB962C8B-B14F-4D97-AF65-F5344CB8AC3E}">
        <p14:creationId xmlns:p14="http://schemas.microsoft.com/office/powerpoint/2010/main" val="1843778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DF8971A-C4E0-54EE-C30D-E2E3F4C76D75}"/>
              </a:ext>
            </a:extLst>
          </p:cNvPr>
          <p:cNvSpPr>
            <a:spLocks noGrp="1"/>
          </p:cNvSpPr>
          <p:nvPr>
            <p:ph type="title"/>
          </p:nvPr>
        </p:nvSpPr>
        <p:spPr/>
        <p:txBody>
          <a:bodyPr/>
          <a:lstStyle/>
          <a:p>
            <a:r>
              <a:rPr lang="en-US" dirty="0"/>
              <a:t>More on Return</a:t>
            </a:r>
          </a:p>
        </p:txBody>
      </p:sp>
      <p:sp>
        <p:nvSpPr>
          <p:cNvPr id="8" name="Content Placeholder 7">
            <a:extLst>
              <a:ext uri="{FF2B5EF4-FFF2-40B4-BE49-F238E27FC236}">
                <a16:creationId xmlns:a16="http://schemas.microsoft.com/office/drawing/2014/main" id="{F002E2F8-C79D-4F69-9046-B6B6F990507B}"/>
              </a:ext>
            </a:extLst>
          </p:cNvPr>
          <p:cNvSpPr>
            <a:spLocks noGrp="1"/>
          </p:cNvSpPr>
          <p:nvPr>
            <p:ph idx="1"/>
          </p:nvPr>
        </p:nvSpPr>
        <p:spPr>
          <a:xfrm>
            <a:off x="838202" y="1825625"/>
            <a:ext cx="4815346" cy="2608723"/>
          </a:xfrm>
        </p:spPr>
        <p:txBody>
          <a:bodyPr>
            <a:normAutofit/>
          </a:bodyPr>
          <a:lstStyle/>
          <a:p>
            <a:r>
              <a:rPr lang="en-US" sz="2400" dirty="0"/>
              <a:t>3 functions </a:t>
            </a:r>
          </a:p>
          <a:p>
            <a:r>
              <a:rPr lang="en-US" sz="2400" dirty="0"/>
              <a:t>func2 is called inside func1</a:t>
            </a:r>
          </a:p>
          <a:p>
            <a:r>
              <a:rPr lang="en-US" sz="2400" dirty="0"/>
              <a:t>func3 is called inside func2</a:t>
            </a:r>
          </a:p>
          <a:p>
            <a:r>
              <a:rPr lang="en-US" sz="2400" dirty="0"/>
              <a:t>Follow the blue arrow </a:t>
            </a:r>
          </a:p>
        </p:txBody>
      </p:sp>
      <p:sp>
        <p:nvSpPr>
          <p:cNvPr id="9" name="TextBox 8">
            <a:extLst>
              <a:ext uri="{FF2B5EF4-FFF2-40B4-BE49-F238E27FC236}">
                <a16:creationId xmlns:a16="http://schemas.microsoft.com/office/drawing/2014/main" id="{80296E5D-D75F-BB26-4EB8-9AA743D9903E}"/>
              </a:ext>
            </a:extLst>
          </p:cNvPr>
          <p:cNvSpPr txBox="1"/>
          <p:nvPr/>
        </p:nvSpPr>
        <p:spPr>
          <a:xfrm>
            <a:off x="6125499" y="1917290"/>
            <a:ext cx="1552989" cy="1200329"/>
          </a:xfrm>
          <a:prstGeom prst="rect">
            <a:avLst/>
          </a:prstGeom>
          <a:noFill/>
        </p:spPr>
        <p:txBody>
          <a:bodyPr wrap="none" rtlCol="0">
            <a:spAutoFit/>
          </a:bodyPr>
          <a:lstStyle/>
          <a:p>
            <a:r>
              <a:rPr lang="en-US" dirty="0"/>
              <a:t>func1 ( ):</a:t>
            </a:r>
          </a:p>
          <a:p>
            <a:r>
              <a:rPr lang="en-US" dirty="0"/>
              <a:t>    print(“first”)</a:t>
            </a:r>
          </a:p>
          <a:p>
            <a:r>
              <a:rPr lang="en-US" dirty="0"/>
              <a:t>    func2( )</a:t>
            </a:r>
          </a:p>
          <a:p>
            <a:r>
              <a:rPr lang="en-US" dirty="0"/>
              <a:t>    print (last)</a:t>
            </a:r>
          </a:p>
        </p:txBody>
      </p:sp>
      <p:sp>
        <p:nvSpPr>
          <p:cNvPr id="10" name="TextBox 9">
            <a:extLst>
              <a:ext uri="{FF2B5EF4-FFF2-40B4-BE49-F238E27FC236}">
                <a16:creationId xmlns:a16="http://schemas.microsoft.com/office/drawing/2014/main" id="{F7496F3A-BD7F-9E5E-74C5-1B988DF26AD0}"/>
              </a:ext>
            </a:extLst>
          </p:cNvPr>
          <p:cNvSpPr txBox="1"/>
          <p:nvPr/>
        </p:nvSpPr>
        <p:spPr>
          <a:xfrm>
            <a:off x="7630344" y="3023419"/>
            <a:ext cx="2088842" cy="1477328"/>
          </a:xfrm>
          <a:prstGeom prst="rect">
            <a:avLst/>
          </a:prstGeom>
          <a:noFill/>
        </p:spPr>
        <p:txBody>
          <a:bodyPr wrap="none" rtlCol="0">
            <a:spAutoFit/>
          </a:bodyPr>
          <a:lstStyle/>
          <a:p>
            <a:r>
              <a:rPr lang="en-US" dirty="0"/>
              <a:t>func2 ( ):</a:t>
            </a:r>
          </a:p>
          <a:p>
            <a:r>
              <a:rPr lang="en-US" dirty="0"/>
              <a:t>    print(“second”)</a:t>
            </a:r>
          </a:p>
          <a:p>
            <a:r>
              <a:rPr lang="en-US" dirty="0"/>
              <a:t>    x = func3( )</a:t>
            </a:r>
          </a:p>
          <a:p>
            <a:r>
              <a:rPr lang="en-US" dirty="0"/>
              <a:t>    print (ret)</a:t>
            </a:r>
          </a:p>
          <a:p>
            <a:r>
              <a:rPr lang="en-US" dirty="0"/>
              <a:t>    print (second last)</a:t>
            </a:r>
          </a:p>
        </p:txBody>
      </p:sp>
      <p:sp>
        <p:nvSpPr>
          <p:cNvPr id="11" name="TextBox 10">
            <a:extLst>
              <a:ext uri="{FF2B5EF4-FFF2-40B4-BE49-F238E27FC236}">
                <a16:creationId xmlns:a16="http://schemas.microsoft.com/office/drawing/2014/main" id="{877FAFFD-E8D6-5C27-240C-FE4DF4097454}"/>
              </a:ext>
            </a:extLst>
          </p:cNvPr>
          <p:cNvSpPr txBox="1"/>
          <p:nvPr/>
        </p:nvSpPr>
        <p:spPr>
          <a:xfrm>
            <a:off x="9886338" y="4223748"/>
            <a:ext cx="1516890" cy="923330"/>
          </a:xfrm>
          <a:prstGeom prst="rect">
            <a:avLst/>
          </a:prstGeom>
          <a:noFill/>
        </p:spPr>
        <p:txBody>
          <a:bodyPr wrap="none" rtlCol="0">
            <a:spAutoFit/>
          </a:bodyPr>
          <a:lstStyle/>
          <a:p>
            <a:r>
              <a:rPr lang="en-US" dirty="0"/>
              <a:t>func3 ( ):</a:t>
            </a:r>
          </a:p>
          <a:p>
            <a:r>
              <a:rPr lang="en-US" dirty="0"/>
              <a:t>    print(“last”)</a:t>
            </a:r>
          </a:p>
          <a:p>
            <a:r>
              <a:rPr lang="en-US" dirty="0"/>
              <a:t>    return “ret”</a:t>
            </a:r>
          </a:p>
        </p:txBody>
      </p:sp>
      <p:sp>
        <p:nvSpPr>
          <p:cNvPr id="37" name="Content Placeholder 7">
            <a:extLst>
              <a:ext uri="{FF2B5EF4-FFF2-40B4-BE49-F238E27FC236}">
                <a16:creationId xmlns:a16="http://schemas.microsoft.com/office/drawing/2014/main" id="{CD778D99-CF73-F56E-4FEF-8694359B5892}"/>
              </a:ext>
            </a:extLst>
          </p:cNvPr>
          <p:cNvSpPr txBox="1">
            <a:spLocks/>
          </p:cNvSpPr>
          <p:nvPr/>
        </p:nvSpPr>
        <p:spPr>
          <a:xfrm>
            <a:off x="788772" y="4060723"/>
            <a:ext cx="5700518" cy="2003065"/>
          </a:xfrm>
          <a:prstGeom prst="rect">
            <a:avLst/>
          </a:prstGeom>
        </p:spPr>
        <p:txBody>
          <a:bodyPr vert="horz" lIns="91440" tIns="45720" rIns="91440" bIns="45720" rtlCol="0">
            <a:noAutofit/>
          </a:bodyPr>
          <a:lstStyle>
            <a:lvl1pPr marL="228604" indent="-228604" algn="l" defTabSz="914411"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09" indent="-228604"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5" indent="-228604"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1"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27"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r>
              <a:rPr lang="en-US" sz="2200" dirty="0"/>
              <a:t>After func3 ends, the execution pointer moves to where func3 was called carrying the return value</a:t>
            </a:r>
          </a:p>
          <a:p>
            <a:r>
              <a:rPr lang="en-US" sz="2200" dirty="0"/>
              <a:t>Same thing happens for func2 but as the return key word is not mentioned, no value is carried while returning to where it was called. </a:t>
            </a:r>
          </a:p>
        </p:txBody>
      </p:sp>
    </p:spTree>
    <p:extLst>
      <p:ext uri="{BB962C8B-B14F-4D97-AF65-F5344CB8AC3E}">
        <p14:creationId xmlns:p14="http://schemas.microsoft.com/office/powerpoint/2010/main" val="4010853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F23F54-AFC3-01FA-342E-71B6836E1B10}"/>
              </a:ext>
            </a:extLst>
          </p:cNvPr>
          <p:cNvSpPr>
            <a:spLocks noGrp="1"/>
          </p:cNvSpPr>
          <p:nvPr>
            <p:ph type="title"/>
          </p:nvPr>
        </p:nvSpPr>
        <p:spPr>
          <a:xfrm>
            <a:off x="838200" y="2766218"/>
            <a:ext cx="10515600" cy="1325563"/>
          </a:xfrm>
        </p:spPr>
        <p:txBody>
          <a:bodyPr/>
          <a:lstStyle/>
          <a:p>
            <a:r>
              <a:rPr lang="en-US" dirty="0">
                <a:highlight>
                  <a:srgbClr val="FFFF00"/>
                </a:highlight>
              </a:rPr>
              <a:t>? </a:t>
            </a:r>
            <a:r>
              <a:rPr lang="en-US" dirty="0"/>
              <a:t>How does the program pointer know exactly </a:t>
            </a:r>
            <a:r>
              <a:rPr lang="en-US" dirty="0">
                <a:highlight>
                  <a:srgbClr val="FFFF00"/>
                </a:highlight>
              </a:rPr>
              <a:t>where </a:t>
            </a:r>
            <a:r>
              <a:rPr lang="en-US" dirty="0"/>
              <a:t>to return</a:t>
            </a:r>
            <a:r>
              <a:rPr lang="en-US" dirty="0">
                <a:highlight>
                  <a:srgbClr val="FFFF00"/>
                </a:highlight>
              </a:rPr>
              <a:t>?</a:t>
            </a:r>
          </a:p>
        </p:txBody>
      </p:sp>
      <p:sp>
        <p:nvSpPr>
          <p:cNvPr id="6" name="Rectangle 5">
            <a:extLst>
              <a:ext uri="{FF2B5EF4-FFF2-40B4-BE49-F238E27FC236}">
                <a16:creationId xmlns:a16="http://schemas.microsoft.com/office/drawing/2014/main" id="{60F2F1DB-0DD0-6D98-6690-E05B4AD7C7C7}"/>
              </a:ext>
            </a:extLst>
          </p:cNvPr>
          <p:cNvSpPr/>
          <p:nvPr/>
        </p:nvSpPr>
        <p:spPr>
          <a:xfrm>
            <a:off x="6046637" y="5744045"/>
            <a:ext cx="511679"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S</a:t>
            </a:r>
          </a:p>
        </p:txBody>
      </p:sp>
      <p:sp>
        <p:nvSpPr>
          <p:cNvPr id="7" name="Rectangle 6">
            <a:extLst>
              <a:ext uri="{FF2B5EF4-FFF2-40B4-BE49-F238E27FC236}">
                <a16:creationId xmlns:a16="http://schemas.microsoft.com/office/drawing/2014/main" id="{2C8D7CA3-C847-1660-071C-B308FBA2023A}"/>
              </a:ext>
            </a:extLst>
          </p:cNvPr>
          <p:cNvSpPr/>
          <p:nvPr/>
        </p:nvSpPr>
        <p:spPr>
          <a:xfrm>
            <a:off x="6034612" y="3928441"/>
            <a:ext cx="551754" cy="923330"/>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chemeClr val="accent2">
                    <a:lumMod val="40000"/>
                    <a:lumOff val="60000"/>
                  </a:schemeClr>
                </a:solidFill>
              </a:rPr>
              <a:t>C</a:t>
            </a:r>
            <a:endParaRPr lang="en-US" sz="5400" b="1" cap="none" spc="0" dirty="0">
              <a:ln w="22225">
                <a:solidFill>
                  <a:schemeClr val="accent2"/>
                </a:solidFill>
                <a:prstDash val="solid"/>
              </a:ln>
              <a:solidFill>
                <a:schemeClr val="accent2">
                  <a:lumMod val="40000"/>
                  <a:lumOff val="60000"/>
                </a:schemeClr>
              </a:solidFill>
              <a:effectLst/>
            </a:endParaRPr>
          </a:p>
        </p:txBody>
      </p:sp>
      <p:sp>
        <p:nvSpPr>
          <p:cNvPr id="8" name="Rectangle 7">
            <a:extLst>
              <a:ext uri="{FF2B5EF4-FFF2-40B4-BE49-F238E27FC236}">
                <a16:creationId xmlns:a16="http://schemas.microsoft.com/office/drawing/2014/main" id="{59A16758-0B5E-3A28-780B-EBAC5896E151}"/>
              </a:ext>
            </a:extLst>
          </p:cNvPr>
          <p:cNvSpPr/>
          <p:nvPr/>
        </p:nvSpPr>
        <p:spPr>
          <a:xfrm>
            <a:off x="6008163" y="4513683"/>
            <a:ext cx="604654"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A</a:t>
            </a:r>
          </a:p>
        </p:txBody>
      </p:sp>
      <p:sp>
        <p:nvSpPr>
          <p:cNvPr id="9" name="Rectangle 8">
            <a:extLst>
              <a:ext uri="{FF2B5EF4-FFF2-40B4-BE49-F238E27FC236}">
                <a16:creationId xmlns:a16="http://schemas.microsoft.com/office/drawing/2014/main" id="{2656F380-5C55-ABFC-E728-1F39B2400991}"/>
              </a:ext>
            </a:extLst>
          </p:cNvPr>
          <p:cNvSpPr/>
          <p:nvPr/>
        </p:nvSpPr>
        <p:spPr>
          <a:xfrm>
            <a:off x="6038620" y="5129980"/>
            <a:ext cx="527709" cy="923330"/>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chemeClr val="accent2">
                    <a:lumMod val="40000"/>
                    <a:lumOff val="60000"/>
                  </a:schemeClr>
                </a:solidFill>
              </a:rPr>
              <a:t>T</a:t>
            </a:r>
            <a:endParaRPr lang="en-US" sz="5400" b="1" cap="none" spc="0" dirty="0">
              <a:ln w="22225">
                <a:solidFill>
                  <a:schemeClr val="accent2"/>
                </a:solidFill>
                <a:prstDash val="solid"/>
              </a:ln>
              <a:solidFill>
                <a:schemeClr val="accent2">
                  <a:lumMod val="40000"/>
                  <a:lumOff val="60000"/>
                </a:schemeClr>
              </a:solidFill>
              <a:effectLst/>
            </a:endParaRPr>
          </a:p>
        </p:txBody>
      </p:sp>
      <p:sp>
        <p:nvSpPr>
          <p:cNvPr id="10" name="Rectangle 9">
            <a:extLst>
              <a:ext uri="{FF2B5EF4-FFF2-40B4-BE49-F238E27FC236}">
                <a16:creationId xmlns:a16="http://schemas.microsoft.com/office/drawing/2014/main" id="{E1DCCAAA-E35F-A152-434A-1D8BB31F9250}"/>
              </a:ext>
            </a:extLst>
          </p:cNvPr>
          <p:cNvSpPr/>
          <p:nvPr/>
        </p:nvSpPr>
        <p:spPr>
          <a:xfrm>
            <a:off x="6036616" y="3343199"/>
            <a:ext cx="562976" cy="923330"/>
          </a:xfrm>
          <a:prstGeom prst="rect">
            <a:avLst/>
          </a:prstGeom>
          <a:noFill/>
        </p:spPr>
        <p:txBody>
          <a:bodyPr wrap="none" lIns="91440" tIns="45720" rIns="91440" bIns="45720">
            <a:spAutoFit/>
          </a:bodyPr>
          <a:lstStyle/>
          <a:p>
            <a:pPr algn="ctr"/>
            <a:r>
              <a:rPr lang="en-US" sz="5400" b="1" dirty="0">
                <a:ln w="22225">
                  <a:solidFill>
                    <a:schemeClr val="accent2"/>
                  </a:solidFill>
                  <a:prstDash val="solid"/>
                </a:ln>
                <a:solidFill>
                  <a:schemeClr val="accent2">
                    <a:lumMod val="40000"/>
                    <a:lumOff val="60000"/>
                  </a:schemeClr>
                </a:solidFill>
              </a:rPr>
              <a:t>K</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3283323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25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grpId="0" nodeType="afterEffect">
                                  <p:stCondLst>
                                    <p:cond delay="25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grpId="0" nodeType="afterEffect">
                                  <p:stCondLst>
                                    <p:cond delay="250"/>
                                  </p:stCondLst>
                                  <p:childTnLst>
                                    <p:set>
                                      <p:cBhvr>
                                        <p:cTn id="15" dur="1" fill="hold">
                                          <p:stCondLst>
                                            <p:cond delay="0"/>
                                          </p:stCondLst>
                                        </p:cTn>
                                        <p:tgtEl>
                                          <p:spTgt spid="7"/>
                                        </p:tgtEl>
                                        <p:attrNameLst>
                                          <p:attrName>style.visibility</p:attrName>
                                        </p:attrNameLst>
                                      </p:cBhvr>
                                      <p:to>
                                        <p:strVal val="visible"/>
                                      </p:to>
                                    </p:set>
                                  </p:childTnLst>
                                </p:cTn>
                              </p:par>
                            </p:childTnLst>
                          </p:cTn>
                        </p:par>
                        <p:par>
                          <p:cTn id="16" fill="hold">
                            <p:stCondLst>
                              <p:cond delay="750"/>
                            </p:stCondLst>
                            <p:childTnLst>
                              <p:par>
                                <p:cTn id="17" presetID="1" presetClass="entr" presetSubtype="0" fill="hold" grpId="0" nodeType="afterEffect">
                                  <p:stCondLst>
                                    <p:cond delay="25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Recursion Series</a:t>
            </a:r>
          </a:p>
        </p:txBody>
      </p:sp>
      <p:sp>
        <p:nvSpPr>
          <p:cNvPr id="3" name="Text Placeholder 2"/>
          <p:cNvSpPr>
            <a:spLocks noGrp="1"/>
          </p:cNvSpPr>
          <p:nvPr>
            <p:ph type="body" idx="1"/>
          </p:nvPr>
        </p:nvSpPr>
        <p:spPr/>
        <p:txBody>
          <a:bodyPr>
            <a:normAutofit/>
          </a:bodyPr>
          <a:lstStyle/>
          <a:p>
            <a:r>
              <a:rPr lang="en-US" sz="7200" baseline="-25000" dirty="0"/>
              <a:t>Lecture 3</a:t>
            </a:r>
          </a:p>
        </p:txBody>
      </p:sp>
    </p:spTree>
    <p:extLst>
      <p:ext uri="{BB962C8B-B14F-4D97-AF65-F5344CB8AC3E}">
        <p14:creationId xmlns:p14="http://schemas.microsoft.com/office/powerpoint/2010/main" val="575396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Recap of Lecture 2</a:t>
            </a:r>
          </a:p>
        </p:txBody>
      </p:sp>
      <p:sp>
        <p:nvSpPr>
          <p:cNvPr id="10" name="Content Placeholder 9"/>
          <p:cNvSpPr>
            <a:spLocks noGrp="1"/>
          </p:cNvSpPr>
          <p:nvPr>
            <p:ph idx="1"/>
          </p:nvPr>
        </p:nvSpPr>
        <p:spPr>
          <a:xfrm>
            <a:off x="838202" y="1825624"/>
            <a:ext cx="10515600" cy="2992035"/>
          </a:xfrm>
        </p:spPr>
        <p:txBody>
          <a:bodyPr>
            <a:normAutofit/>
          </a:bodyPr>
          <a:lstStyle/>
          <a:p>
            <a:r>
              <a:rPr lang="en-US" dirty="0"/>
              <a:t>The </a:t>
            </a:r>
            <a:r>
              <a:rPr lang="en-US" i="1" dirty="0"/>
              <a:t>return</a:t>
            </a:r>
            <a:r>
              <a:rPr lang="en-US" dirty="0"/>
              <a:t> keyword</a:t>
            </a:r>
          </a:p>
          <a:p>
            <a:pPr lvl="1"/>
            <a:r>
              <a:rPr lang="en-US" dirty="0"/>
              <a:t>In functions where we need to return a physical value we explicitly use the word return followed by the value/variable at the end of the function</a:t>
            </a:r>
          </a:p>
          <a:p>
            <a:pPr marL="457205" lvl="1" indent="0">
              <a:buNone/>
            </a:pPr>
            <a:endParaRPr lang="en-US" dirty="0"/>
          </a:p>
          <a:p>
            <a:pPr lvl="1"/>
            <a:r>
              <a:rPr lang="en-US" dirty="0"/>
              <a:t>In function where we do not need to return a physical value we do not need to write return at the end because developers have done it for us which remains invisible. But we can over write the invisible return by typing return followed by no value. </a:t>
            </a:r>
          </a:p>
        </p:txBody>
      </p:sp>
      <p:sp>
        <p:nvSpPr>
          <p:cNvPr id="11" name="Text Placeholder 4"/>
          <p:cNvSpPr txBox="1">
            <a:spLocks/>
          </p:cNvSpPr>
          <p:nvPr/>
        </p:nvSpPr>
        <p:spPr>
          <a:xfrm>
            <a:off x="5834870" y="4658693"/>
            <a:ext cx="3049822" cy="2031028"/>
          </a:xfrm>
          <a:prstGeom prst="rect">
            <a:avLst/>
          </a:prstGeom>
        </p:spPr>
        <p:txBody>
          <a:bodyPr vert="horz" lIns="91440" tIns="45720" rIns="91440" bIns="45720" rtlCol="0" anchor="t">
            <a:normAutofit/>
          </a:bodyPr>
          <a:lstStyle>
            <a:lvl1pPr marL="228604" indent="-228604" algn="l" defTabSz="914411"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09" indent="-228604"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5" indent="-228604"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1"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27"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0" indent="0">
              <a:buNone/>
            </a:pPr>
            <a:r>
              <a:rPr lang="en-US" dirty="0" err="1"/>
              <a:t>def</a:t>
            </a:r>
            <a:r>
              <a:rPr lang="en-US" dirty="0"/>
              <a:t> m():    </a:t>
            </a:r>
          </a:p>
          <a:p>
            <a:pPr marL="0" indent="0">
              <a:buNone/>
            </a:pPr>
            <a:r>
              <a:rPr lang="en-US" dirty="0"/>
              <a:t>    print("hello")   </a:t>
            </a:r>
          </a:p>
          <a:p>
            <a:pPr marL="0" indent="0">
              <a:buNone/>
            </a:pPr>
            <a:r>
              <a:rPr lang="en-US" dirty="0"/>
              <a:t>    return</a:t>
            </a:r>
            <a:endParaRPr lang="en-US" i="1" dirty="0">
              <a:solidFill>
                <a:srgbClr val="FF0000"/>
              </a:solidFill>
            </a:endParaRPr>
          </a:p>
        </p:txBody>
      </p:sp>
      <p:sp>
        <p:nvSpPr>
          <p:cNvPr id="12" name="Text Placeholder 6"/>
          <p:cNvSpPr txBox="1">
            <a:spLocks/>
          </p:cNvSpPr>
          <p:nvPr/>
        </p:nvSpPr>
        <p:spPr>
          <a:xfrm>
            <a:off x="8884692" y="4658693"/>
            <a:ext cx="2191834" cy="2031028"/>
          </a:xfrm>
          <a:prstGeom prst="rect">
            <a:avLst/>
          </a:prstGeom>
        </p:spPr>
        <p:txBody>
          <a:bodyPr anchor="t"/>
          <a:lstStyle>
            <a:lvl1pPr marL="228604" indent="-228604" algn="l" defTabSz="914411"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09" indent="-228604"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5" indent="-228604"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1"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27"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0" indent="0">
              <a:buNone/>
            </a:pPr>
            <a:r>
              <a:rPr lang="en-US" dirty="0" err="1"/>
              <a:t>def</a:t>
            </a:r>
            <a:r>
              <a:rPr lang="en-US" dirty="0"/>
              <a:t> k():    </a:t>
            </a:r>
          </a:p>
          <a:p>
            <a:pPr marL="0" indent="0">
              <a:buNone/>
            </a:pPr>
            <a:r>
              <a:rPr lang="en-US" dirty="0"/>
              <a:t>   return 1</a:t>
            </a:r>
          </a:p>
        </p:txBody>
      </p:sp>
      <mc:AlternateContent xmlns:mc="http://schemas.openxmlformats.org/markup-compatibility/2006" xmlns:p14="http://schemas.microsoft.com/office/powerpoint/2010/main">
        <mc:Choice Requires="p14">
          <p:contentPart p14:bwMode="auto" r:id="rId2">
            <p14:nvContentPartPr>
              <p14:cNvPr id="51" name="Ink 50">
                <a:extLst>
                  <a:ext uri="{FF2B5EF4-FFF2-40B4-BE49-F238E27FC236}">
                    <a16:creationId xmlns:a16="http://schemas.microsoft.com/office/drawing/2014/main" id="{DEB630E8-121B-34C3-6ED9-541136101B46}"/>
                  </a:ext>
                </a:extLst>
              </p14:cNvPr>
              <p14:cNvContentPartPr/>
              <p14:nvPr/>
            </p14:nvContentPartPr>
            <p14:xfrm>
              <a:off x="7822286" y="6767777"/>
              <a:ext cx="519480" cy="38520"/>
            </p14:xfrm>
          </p:contentPart>
        </mc:Choice>
        <mc:Fallback xmlns="">
          <p:pic>
            <p:nvPicPr>
              <p:cNvPr id="51" name="Ink 50">
                <a:extLst>
                  <a:ext uri="{FF2B5EF4-FFF2-40B4-BE49-F238E27FC236}">
                    <a16:creationId xmlns:a16="http://schemas.microsoft.com/office/drawing/2014/main" id="{DEB630E8-121B-34C3-6ED9-541136101B46}"/>
                  </a:ext>
                </a:extLst>
              </p:cNvPr>
              <p:cNvPicPr/>
              <p:nvPr/>
            </p:nvPicPr>
            <p:blipFill>
              <a:blip r:embed="rId3"/>
              <a:stretch>
                <a:fillRect/>
              </a:stretch>
            </p:blipFill>
            <p:spPr>
              <a:xfrm>
                <a:off x="7816166" y="6761657"/>
                <a:ext cx="5317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 name="Ink 1">
                <a:extLst>
                  <a:ext uri="{FF2B5EF4-FFF2-40B4-BE49-F238E27FC236}">
                    <a16:creationId xmlns:a16="http://schemas.microsoft.com/office/drawing/2014/main" id="{DCDA76F4-CE26-C170-0AAD-DF579057C79B}"/>
                  </a:ext>
                </a:extLst>
              </p14:cNvPr>
              <p14:cNvContentPartPr/>
              <p14:nvPr/>
            </p14:nvContentPartPr>
            <p14:xfrm>
              <a:off x="3423086" y="5066417"/>
              <a:ext cx="290520" cy="363960"/>
            </p14:xfrm>
          </p:contentPart>
        </mc:Choice>
        <mc:Fallback xmlns="">
          <p:pic>
            <p:nvPicPr>
              <p:cNvPr id="2" name="Ink 1">
                <a:extLst>
                  <a:ext uri="{FF2B5EF4-FFF2-40B4-BE49-F238E27FC236}">
                    <a16:creationId xmlns:a16="http://schemas.microsoft.com/office/drawing/2014/main" id="{DCDA76F4-CE26-C170-0AAD-DF579057C79B}"/>
                  </a:ext>
                </a:extLst>
              </p:cNvPr>
              <p:cNvPicPr/>
              <p:nvPr/>
            </p:nvPicPr>
            <p:blipFill>
              <a:blip r:embed="rId5"/>
              <a:stretch>
                <a:fillRect/>
              </a:stretch>
            </p:blipFill>
            <p:spPr>
              <a:xfrm>
                <a:off x="3416966" y="5060297"/>
                <a:ext cx="30276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Ink 2">
                <a:extLst>
                  <a:ext uri="{FF2B5EF4-FFF2-40B4-BE49-F238E27FC236}">
                    <a16:creationId xmlns:a16="http://schemas.microsoft.com/office/drawing/2014/main" id="{5447CE63-6027-E9EE-2BC0-4538612B345A}"/>
                  </a:ext>
                </a:extLst>
              </p14:cNvPr>
              <p14:cNvContentPartPr/>
              <p14:nvPr/>
            </p14:nvContentPartPr>
            <p14:xfrm>
              <a:off x="3739526" y="5274857"/>
              <a:ext cx="126360" cy="144360"/>
            </p14:xfrm>
          </p:contentPart>
        </mc:Choice>
        <mc:Fallback xmlns="">
          <p:pic>
            <p:nvPicPr>
              <p:cNvPr id="3" name="Ink 2">
                <a:extLst>
                  <a:ext uri="{FF2B5EF4-FFF2-40B4-BE49-F238E27FC236}">
                    <a16:creationId xmlns:a16="http://schemas.microsoft.com/office/drawing/2014/main" id="{5447CE63-6027-E9EE-2BC0-4538612B345A}"/>
                  </a:ext>
                </a:extLst>
              </p:cNvPr>
              <p:cNvPicPr/>
              <p:nvPr/>
            </p:nvPicPr>
            <p:blipFill>
              <a:blip r:embed="rId7"/>
              <a:stretch>
                <a:fillRect/>
              </a:stretch>
            </p:blipFill>
            <p:spPr>
              <a:xfrm>
                <a:off x="3733406" y="5268737"/>
                <a:ext cx="13860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Ink 3">
                <a:extLst>
                  <a:ext uri="{FF2B5EF4-FFF2-40B4-BE49-F238E27FC236}">
                    <a16:creationId xmlns:a16="http://schemas.microsoft.com/office/drawing/2014/main" id="{9C4899BA-0F93-2FCD-371B-4367A1D49D26}"/>
                  </a:ext>
                </a:extLst>
              </p14:cNvPr>
              <p14:cNvContentPartPr/>
              <p14:nvPr/>
            </p14:nvContentPartPr>
            <p14:xfrm>
              <a:off x="4012406" y="5322017"/>
              <a:ext cx="13320" cy="138240"/>
            </p14:xfrm>
          </p:contentPart>
        </mc:Choice>
        <mc:Fallback xmlns="">
          <p:pic>
            <p:nvPicPr>
              <p:cNvPr id="4" name="Ink 3">
                <a:extLst>
                  <a:ext uri="{FF2B5EF4-FFF2-40B4-BE49-F238E27FC236}">
                    <a16:creationId xmlns:a16="http://schemas.microsoft.com/office/drawing/2014/main" id="{9C4899BA-0F93-2FCD-371B-4367A1D49D26}"/>
                  </a:ext>
                </a:extLst>
              </p:cNvPr>
              <p:cNvPicPr/>
              <p:nvPr/>
            </p:nvPicPr>
            <p:blipFill>
              <a:blip r:embed="rId9"/>
              <a:stretch>
                <a:fillRect/>
              </a:stretch>
            </p:blipFill>
            <p:spPr>
              <a:xfrm>
                <a:off x="4006286" y="5315897"/>
                <a:ext cx="255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Ink 4">
                <a:extLst>
                  <a:ext uri="{FF2B5EF4-FFF2-40B4-BE49-F238E27FC236}">
                    <a16:creationId xmlns:a16="http://schemas.microsoft.com/office/drawing/2014/main" id="{AE63823E-0705-1DED-2471-F966D24E73D1}"/>
                  </a:ext>
                </a:extLst>
              </p14:cNvPr>
              <p14:cNvContentPartPr/>
              <p14:nvPr/>
            </p14:nvContentPartPr>
            <p14:xfrm>
              <a:off x="3982886" y="5161097"/>
              <a:ext cx="79200" cy="99360"/>
            </p14:xfrm>
          </p:contentPart>
        </mc:Choice>
        <mc:Fallback xmlns="">
          <p:pic>
            <p:nvPicPr>
              <p:cNvPr id="5" name="Ink 4">
                <a:extLst>
                  <a:ext uri="{FF2B5EF4-FFF2-40B4-BE49-F238E27FC236}">
                    <a16:creationId xmlns:a16="http://schemas.microsoft.com/office/drawing/2014/main" id="{AE63823E-0705-1DED-2471-F966D24E73D1}"/>
                  </a:ext>
                </a:extLst>
              </p:cNvPr>
              <p:cNvPicPr/>
              <p:nvPr/>
            </p:nvPicPr>
            <p:blipFill>
              <a:blip r:embed="rId11"/>
              <a:stretch>
                <a:fillRect/>
              </a:stretch>
            </p:blipFill>
            <p:spPr>
              <a:xfrm>
                <a:off x="3976766" y="5154977"/>
                <a:ext cx="9144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Ink 5">
                <a:extLst>
                  <a:ext uri="{FF2B5EF4-FFF2-40B4-BE49-F238E27FC236}">
                    <a16:creationId xmlns:a16="http://schemas.microsoft.com/office/drawing/2014/main" id="{1333F053-AF9F-E649-ED63-6DC38BAA7234}"/>
                  </a:ext>
                </a:extLst>
              </p14:cNvPr>
              <p14:cNvContentPartPr/>
              <p14:nvPr/>
            </p14:nvContentPartPr>
            <p14:xfrm>
              <a:off x="4157846" y="5085137"/>
              <a:ext cx="191160" cy="327600"/>
            </p14:xfrm>
          </p:contentPart>
        </mc:Choice>
        <mc:Fallback xmlns="">
          <p:pic>
            <p:nvPicPr>
              <p:cNvPr id="6" name="Ink 5">
                <a:extLst>
                  <a:ext uri="{FF2B5EF4-FFF2-40B4-BE49-F238E27FC236}">
                    <a16:creationId xmlns:a16="http://schemas.microsoft.com/office/drawing/2014/main" id="{1333F053-AF9F-E649-ED63-6DC38BAA7234}"/>
                  </a:ext>
                </a:extLst>
              </p:cNvPr>
              <p:cNvPicPr/>
              <p:nvPr/>
            </p:nvPicPr>
            <p:blipFill>
              <a:blip r:embed="rId13"/>
              <a:stretch>
                <a:fillRect/>
              </a:stretch>
            </p:blipFill>
            <p:spPr>
              <a:xfrm>
                <a:off x="4151726" y="5079017"/>
                <a:ext cx="20340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 name="Ink 6">
                <a:extLst>
                  <a:ext uri="{FF2B5EF4-FFF2-40B4-BE49-F238E27FC236}">
                    <a16:creationId xmlns:a16="http://schemas.microsoft.com/office/drawing/2014/main" id="{91BE9CDD-F71E-CE68-84F6-09BF66F2112D}"/>
                  </a:ext>
                </a:extLst>
              </p14:cNvPr>
              <p14:cNvContentPartPr/>
              <p14:nvPr/>
            </p14:nvContentPartPr>
            <p14:xfrm>
              <a:off x="3451166" y="5567537"/>
              <a:ext cx="423000" cy="171360"/>
            </p14:xfrm>
          </p:contentPart>
        </mc:Choice>
        <mc:Fallback xmlns="">
          <p:pic>
            <p:nvPicPr>
              <p:cNvPr id="7" name="Ink 6">
                <a:extLst>
                  <a:ext uri="{FF2B5EF4-FFF2-40B4-BE49-F238E27FC236}">
                    <a16:creationId xmlns:a16="http://schemas.microsoft.com/office/drawing/2014/main" id="{91BE9CDD-F71E-CE68-84F6-09BF66F2112D}"/>
                  </a:ext>
                </a:extLst>
              </p:cNvPr>
              <p:cNvPicPr/>
              <p:nvPr/>
            </p:nvPicPr>
            <p:blipFill>
              <a:blip r:embed="rId15"/>
              <a:stretch>
                <a:fillRect/>
              </a:stretch>
            </p:blipFill>
            <p:spPr>
              <a:xfrm>
                <a:off x="3445046" y="5561417"/>
                <a:ext cx="43524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 name="Ink 7">
                <a:extLst>
                  <a:ext uri="{FF2B5EF4-FFF2-40B4-BE49-F238E27FC236}">
                    <a16:creationId xmlns:a16="http://schemas.microsoft.com/office/drawing/2014/main" id="{9F9A6114-3150-7629-BB9F-77E3A8C214BA}"/>
                  </a:ext>
                </a:extLst>
              </p14:cNvPr>
              <p14:cNvContentPartPr/>
              <p14:nvPr/>
            </p14:nvContentPartPr>
            <p14:xfrm>
              <a:off x="3820526" y="5536577"/>
              <a:ext cx="286560" cy="255600"/>
            </p14:xfrm>
          </p:contentPart>
        </mc:Choice>
        <mc:Fallback xmlns="">
          <p:pic>
            <p:nvPicPr>
              <p:cNvPr id="8" name="Ink 7">
                <a:extLst>
                  <a:ext uri="{FF2B5EF4-FFF2-40B4-BE49-F238E27FC236}">
                    <a16:creationId xmlns:a16="http://schemas.microsoft.com/office/drawing/2014/main" id="{9F9A6114-3150-7629-BB9F-77E3A8C214BA}"/>
                  </a:ext>
                </a:extLst>
              </p:cNvPr>
              <p:cNvPicPr/>
              <p:nvPr/>
            </p:nvPicPr>
            <p:blipFill>
              <a:blip r:embed="rId17"/>
              <a:stretch>
                <a:fillRect/>
              </a:stretch>
            </p:blipFill>
            <p:spPr>
              <a:xfrm>
                <a:off x="3814406" y="5530457"/>
                <a:ext cx="29880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97463E1B-DB5C-E3BD-8D1D-15A8B8752124}"/>
                  </a:ext>
                </a:extLst>
              </p14:cNvPr>
              <p14:cNvContentPartPr/>
              <p14:nvPr/>
            </p14:nvContentPartPr>
            <p14:xfrm>
              <a:off x="2950406" y="6066137"/>
              <a:ext cx="155520" cy="245160"/>
            </p14:xfrm>
          </p:contentPart>
        </mc:Choice>
        <mc:Fallback xmlns="">
          <p:pic>
            <p:nvPicPr>
              <p:cNvPr id="14" name="Ink 13">
                <a:extLst>
                  <a:ext uri="{FF2B5EF4-FFF2-40B4-BE49-F238E27FC236}">
                    <a16:creationId xmlns:a16="http://schemas.microsoft.com/office/drawing/2014/main" id="{97463E1B-DB5C-E3BD-8D1D-15A8B8752124}"/>
                  </a:ext>
                </a:extLst>
              </p:cNvPr>
              <p:cNvPicPr/>
              <p:nvPr/>
            </p:nvPicPr>
            <p:blipFill>
              <a:blip r:embed="rId19"/>
              <a:stretch>
                <a:fillRect/>
              </a:stretch>
            </p:blipFill>
            <p:spPr>
              <a:xfrm>
                <a:off x="2944286" y="6060017"/>
                <a:ext cx="16776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D29BAFA5-9FA4-CFB9-18A8-4B00B5F5C546}"/>
                  </a:ext>
                </a:extLst>
              </p14:cNvPr>
              <p14:cNvContentPartPr/>
              <p14:nvPr/>
            </p14:nvContentPartPr>
            <p14:xfrm>
              <a:off x="3081806" y="6084497"/>
              <a:ext cx="274320" cy="221400"/>
            </p14:xfrm>
          </p:contentPart>
        </mc:Choice>
        <mc:Fallback xmlns="">
          <p:pic>
            <p:nvPicPr>
              <p:cNvPr id="15" name="Ink 14">
                <a:extLst>
                  <a:ext uri="{FF2B5EF4-FFF2-40B4-BE49-F238E27FC236}">
                    <a16:creationId xmlns:a16="http://schemas.microsoft.com/office/drawing/2014/main" id="{D29BAFA5-9FA4-CFB9-18A8-4B00B5F5C546}"/>
                  </a:ext>
                </a:extLst>
              </p:cNvPr>
              <p:cNvPicPr/>
              <p:nvPr/>
            </p:nvPicPr>
            <p:blipFill>
              <a:blip r:embed="rId21"/>
              <a:stretch>
                <a:fillRect/>
              </a:stretch>
            </p:blipFill>
            <p:spPr>
              <a:xfrm>
                <a:off x="3075686" y="6078377"/>
                <a:ext cx="28656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6610BB59-ADA6-4246-05E7-A38F7D25C8A0}"/>
                  </a:ext>
                </a:extLst>
              </p14:cNvPr>
              <p14:cNvContentPartPr/>
              <p14:nvPr/>
            </p14:nvContentPartPr>
            <p14:xfrm>
              <a:off x="3394286" y="5989817"/>
              <a:ext cx="48240" cy="343800"/>
            </p14:xfrm>
          </p:contentPart>
        </mc:Choice>
        <mc:Fallback xmlns="">
          <p:pic>
            <p:nvPicPr>
              <p:cNvPr id="16" name="Ink 15">
                <a:extLst>
                  <a:ext uri="{FF2B5EF4-FFF2-40B4-BE49-F238E27FC236}">
                    <a16:creationId xmlns:a16="http://schemas.microsoft.com/office/drawing/2014/main" id="{6610BB59-ADA6-4246-05E7-A38F7D25C8A0}"/>
                  </a:ext>
                </a:extLst>
              </p:cNvPr>
              <p:cNvPicPr/>
              <p:nvPr/>
            </p:nvPicPr>
            <p:blipFill>
              <a:blip r:embed="rId23"/>
              <a:stretch>
                <a:fillRect/>
              </a:stretch>
            </p:blipFill>
            <p:spPr>
              <a:xfrm>
                <a:off x="3388166" y="5983697"/>
                <a:ext cx="6048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9175E6D4-6B72-C283-95B4-A83F98C5E577}"/>
                  </a:ext>
                </a:extLst>
              </p14:cNvPr>
              <p14:cNvContentPartPr/>
              <p14:nvPr/>
            </p14:nvContentPartPr>
            <p14:xfrm>
              <a:off x="3308246" y="6177017"/>
              <a:ext cx="368280" cy="113400"/>
            </p14:xfrm>
          </p:contentPart>
        </mc:Choice>
        <mc:Fallback xmlns="">
          <p:pic>
            <p:nvPicPr>
              <p:cNvPr id="17" name="Ink 16">
                <a:extLst>
                  <a:ext uri="{FF2B5EF4-FFF2-40B4-BE49-F238E27FC236}">
                    <a16:creationId xmlns:a16="http://schemas.microsoft.com/office/drawing/2014/main" id="{9175E6D4-6B72-C283-95B4-A83F98C5E577}"/>
                  </a:ext>
                </a:extLst>
              </p:cNvPr>
              <p:cNvPicPr/>
              <p:nvPr/>
            </p:nvPicPr>
            <p:blipFill>
              <a:blip r:embed="rId25"/>
              <a:stretch>
                <a:fillRect/>
              </a:stretch>
            </p:blipFill>
            <p:spPr>
              <a:xfrm>
                <a:off x="3302126" y="6170897"/>
                <a:ext cx="38052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9FA4CCA5-7EBD-9259-98F4-FDB9329020D1}"/>
                  </a:ext>
                </a:extLst>
              </p14:cNvPr>
              <p14:cNvContentPartPr/>
              <p14:nvPr/>
            </p14:nvContentPartPr>
            <p14:xfrm>
              <a:off x="3765806" y="6107537"/>
              <a:ext cx="284760" cy="182520"/>
            </p14:xfrm>
          </p:contentPart>
        </mc:Choice>
        <mc:Fallback xmlns="">
          <p:pic>
            <p:nvPicPr>
              <p:cNvPr id="18" name="Ink 17">
                <a:extLst>
                  <a:ext uri="{FF2B5EF4-FFF2-40B4-BE49-F238E27FC236}">
                    <a16:creationId xmlns:a16="http://schemas.microsoft.com/office/drawing/2014/main" id="{9FA4CCA5-7EBD-9259-98F4-FDB9329020D1}"/>
                  </a:ext>
                </a:extLst>
              </p:cNvPr>
              <p:cNvPicPr/>
              <p:nvPr/>
            </p:nvPicPr>
            <p:blipFill>
              <a:blip r:embed="rId27"/>
              <a:stretch>
                <a:fillRect/>
              </a:stretch>
            </p:blipFill>
            <p:spPr>
              <a:xfrm>
                <a:off x="3759686" y="6101417"/>
                <a:ext cx="2970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5375B0A5-E01D-8558-C168-985F8962E9E5}"/>
                  </a:ext>
                </a:extLst>
              </p14:cNvPr>
              <p14:cNvContentPartPr/>
              <p14:nvPr/>
            </p14:nvContentPartPr>
            <p14:xfrm>
              <a:off x="4075046" y="6152177"/>
              <a:ext cx="122760" cy="210240"/>
            </p14:xfrm>
          </p:contentPart>
        </mc:Choice>
        <mc:Fallback xmlns="">
          <p:pic>
            <p:nvPicPr>
              <p:cNvPr id="19" name="Ink 18">
                <a:extLst>
                  <a:ext uri="{FF2B5EF4-FFF2-40B4-BE49-F238E27FC236}">
                    <a16:creationId xmlns:a16="http://schemas.microsoft.com/office/drawing/2014/main" id="{5375B0A5-E01D-8558-C168-985F8962E9E5}"/>
                  </a:ext>
                </a:extLst>
              </p:cNvPr>
              <p:cNvPicPr/>
              <p:nvPr/>
            </p:nvPicPr>
            <p:blipFill>
              <a:blip r:embed="rId29"/>
              <a:stretch>
                <a:fillRect/>
              </a:stretch>
            </p:blipFill>
            <p:spPr>
              <a:xfrm>
                <a:off x="4068926" y="6146057"/>
                <a:ext cx="13500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140CC826-438C-42B6-D1EB-236A9346FE72}"/>
                  </a:ext>
                </a:extLst>
              </p14:cNvPr>
              <p14:cNvContentPartPr/>
              <p14:nvPr/>
            </p14:nvContentPartPr>
            <p14:xfrm>
              <a:off x="4546286" y="6159737"/>
              <a:ext cx="184320" cy="156960"/>
            </p14:xfrm>
          </p:contentPart>
        </mc:Choice>
        <mc:Fallback xmlns="">
          <p:pic>
            <p:nvPicPr>
              <p:cNvPr id="20" name="Ink 19">
                <a:extLst>
                  <a:ext uri="{FF2B5EF4-FFF2-40B4-BE49-F238E27FC236}">
                    <a16:creationId xmlns:a16="http://schemas.microsoft.com/office/drawing/2014/main" id="{140CC826-438C-42B6-D1EB-236A9346FE72}"/>
                  </a:ext>
                </a:extLst>
              </p:cNvPr>
              <p:cNvPicPr/>
              <p:nvPr/>
            </p:nvPicPr>
            <p:blipFill>
              <a:blip r:embed="rId31"/>
              <a:stretch>
                <a:fillRect/>
              </a:stretch>
            </p:blipFill>
            <p:spPr>
              <a:xfrm>
                <a:off x="4540166" y="6153617"/>
                <a:ext cx="19656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11C1D0C2-F647-701E-3270-D16ED63F0DE6}"/>
                  </a:ext>
                </a:extLst>
              </p14:cNvPr>
              <p14:cNvContentPartPr/>
              <p14:nvPr/>
            </p14:nvContentPartPr>
            <p14:xfrm>
              <a:off x="4793246" y="6137777"/>
              <a:ext cx="196200" cy="159120"/>
            </p14:xfrm>
          </p:contentPart>
        </mc:Choice>
        <mc:Fallback xmlns="">
          <p:pic>
            <p:nvPicPr>
              <p:cNvPr id="21" name="Ink 20">
                <a:extLst>
                  <a:ext uri="{FF2B5EF4-FFF2-40B4-BE49-F238E27FC236}">
                    <a16:creationId xmlns:a16="http://schemas.microsoft.com/office/drawing/2014/main" id="{11C1D0C2-F647-701E-3270-D16ED63F0DE6}"/>
                  </a:ext>
                </a:extLst>
              </p:cNvPr>
              <p:cNvPicPr/>
              <p:nvPr/>
            </p:nvPicPr>
            <p:blipFill>
              <a:blip r:embed="rId33"/>
              <a:stretch>
                <a:fillRect/>
              </a:stretch>
            </p:blipFill>
            <p:spPr>
              <a:xfrm>
                <a:off x="4787126" y="6131657"/>
                <a:ext cx="20844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0AA8437F-90A3-6842-4000-70968FA9A3F4}"/>
                  </a:ext>
                </a:extLst>
              </p14:cNvPr>
              <p14:cNvContentPartPr/>
              <p14:nvPr/>
            </p14:nvContentPartPr>
            <p14:xfrm>
              <a:off x="5132726" y="6074777"/>
              <a:ext cx="20160" cy="207360"/>
            </p14:xfrm>
          </p:contentPart>
        </mc:Choice>
        <mc:Fallback xmlns="">
          <p:pic>
            <p:nvPicPr>
              <p:cNvPr id="22" name="Ink 21">
                <a:extLst>
                  <a:ext uri="{FF2B5EF4-FFF2-40B4-BE49-F238E27FC236}">
                    <a16:creationId xmlns:a16="http://schemas.microsoft.com/office/drawing/2014/main" id="{0AA8437F-90A3-6842-4000-70968FA9A3F4}"/>
                  </a:ext>
                </a:extLst>
              </p:cNvPr>
              <p:cNvPicPr/>
              <p:nvPr/>
            </p:nvPicPr>
            <p:blipFill>
              <a:blip r:embed="rId35"/>
              <a:stretch>
                <a:fillRect/>
              </a:stretch>
            </p:blipFill>
            <p:spPr>
              <a:xfrm>
                <a:off x="5126606" y="6068657"/>
                <a:ext cx="3240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1AE6AE0E-7362-25FB-8D71-178FB8F5972C}"/>
                  </a:ext>
                </a:extLst>
              </p14:cNvPr>
              <p14:cNvContentPartPr/>
              <p14:nvPr/>
            </p14:nvContentPartPr>
            <p14:xfrm>
              <a:off x="5034806" y="6087017"/>
              <a:ext cx="448920" cy="241200"/>
            </p14:xfrm>
          </p:contentPart>
        </mc:Choice>
        <mc:Fallback xmlns="">
          <p:pic>
            <p:nvPicPr>
              <p:cNvPr id="23" name="Ink 22">
                <a:extLst>
                  <a:ext uri="{FF2B5EF4-FFF2-40B4-BE49-F238E27FC236}">
                    <a16:creationId xmlns:a16="http://schemas.microsoft.com/office/drawing/2014/main" id="{1AE6AE0E-7362-25FB-8D71-178FB8F5972C}"/>
                  </a:ext>
                </a:extLst>
              </p:cNvPr>
              <p:cNvPicPr/>
              <p:nvPr/>
            </p:nvPicPr>
            <p:blipFill>
              <a:blip r:embed="rId37"/>
              <a:stretch>
                <a:fillRect/>
              </a:stretch>
            </p:blipFill>
            <p:spPr>
              <a:xfrm>
                <a:off x="5028686" y="6080897"/>
                <a:ext cx="46116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18637CBA-2B9A-74F8-5D4F-586F14670E74}"/>
                  </a:ext>
                </a:extLst>
              </p14:cNvPr>
              <p14:cNvContentPartPr/>
              <p14:nvPr/>
            </p14:nvContentPartPr>
            <p14:xfrm>
              <a:off x="5536646" y="6083057"/>
              <a:ext cx="140760" cy="82800"/>
            </p14:xfrm>
          </p:contentPart>
        </mc:Choice>
        <mc:Fallback xmlns="">
          <p:pic>
            <p:nvPicPr>
              <p:cNvPr id="24" name="Ink 23">
                <a:extLst>
                  <a:ext uri="{FF2B5EF4-FFF2-40B4-BE49-F238E27FC236}">
                    <a16:creationId xmlns:a16="http://schemas.microsoft.com/office/drawing/2014/main" id="{18637CBA-2B9A-74F8-5D4F-586F14670E74}"/>
                  </a:ext>
                </a:extLst>
              </p:cNvPr>
              <p:cNvPicPr/>
              <p:nvPr/>
            </p:nvPicPr>
            <p:blipFill>
              <a:blip r:embed="rId39"/>
              <a:stretch>
                <a:fillRect/>
              </a:stretch>
            </p:blipFill>
            <p:spPr>
              <a:xfrm>
                <a:off x="5530526" y="6076937"/>
                <a:ext cx="15300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320AA95C-033D-9218-36FF-C5F30DFBD8FC}"/>
                  </a:ext>
                </a:extLst>
              </p14:cNvPr>
              <p14:cNvContentPartPr/>
              <p14:nvPr/>
            </p14:nvContentPartPr>
            <p14:xfrm>
              <a:off x="5562566" y="6251897"/>
              <a:ext cx="193320" cy="94320"/>
            </p14:xfrm>
          </p:contentPart>
        </mc:Choice>
        <mc:Fallback xmlns="">
          <p:pic>
            <p:nvPicPr>
              <p:cNvPr id="25" name="Ink 24">
                <a:extLst>
                  <a:ext uri="{FF2B5EF4-FFF2-40B4-BE49-F238E27FC236}">
                    <a16:creationId xmlns:a16="http://schemas.microsoft.com/office/drawing/2014/main" id="{320AA95C-033D-9218-36FF-C5F30DFBD8FC}"/>
                  </a:ext>
                </a:extLst>
              </p:cNvPr>
              <p:cNvPicPr/>
              <p:nvPr/>
            </p:nvPicPr>
            <p:blipFill>
              <a:blip r:embed="rId41"/>
              <a:stretch>
                <a:fillRect/>
              </a:stretch>
            </p:blipFill>
            <p:spPr>
              <a:xfrm>
                <a:off x="5556446" y="6245777"/>
                <a:ext cx="2055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6" name="Ink 25">
                <a:extLst>
                  <a:ext uri="{FF2B5EF4-FFF2-40B4-BE49-F238E27FC236}">
                    <a16:creationId xmlns:a16="http://schemas.microsoft.com/office/drawing/2014/main" id="{900B1CCF-D385-FBD1-4349-40B241BEAD88}"/>
                  </a:ext>
                </a:extLst>
              </p14:cNvPr>
              <p14:cNvContentPartPr/>
              <p14:nvPr/>
            </p14:nvContentPartPr>
            <p14:xfrm>
              <a:off x="5615486" y="6259817"/>
              <a:ext cx="535680" cy="483120"/>
            </p14:xfrm>
          </p:contentPart>
        </mc:Choice>
        <mc:Fallback xmlns="">
          <p:pic>
            <p:nvPicPr>
              <p:cNvPr id="26" name="Ink 25">
                <a:extLst>
                  <a:ext uri="{FF2B5EF4-FFF2-40B4-BE49-F238E27FC236}">
                    <a16:creationId xmlns:a16="http://schemas.microsoft.com/office/drawing/2014/main" id="{900B1CCF-D385-FBD1-4349-40B241BEAD88}"/>
                  </a:ext>
                </a:extLst>
              </p:cNvPr>
              <p:cNvPicPr/>
              <p:nvPr/>
            </p:nvPicPr>
            <p:blipFill>
              <a:blip r:embed="rId43"/>
              <a:stretch>
                <a:fillRect/>
              </a:stretch>
            </p:blipFill>
            <p:spPr>
              <a:xfrm>
                <a:off x="5609366" y="6253697"/>
                <a:ext cx="547920" cy="495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9" name="Ink 28">
                <a:extLst>
                  <a:ext uri="{FF2B5EF4-FFF2-40B4-BE49-F238E27FC236}">
                    <a16:creationId xmlns:a16="http://schemas.microsoft.com/office/drawing/2014/main" id="{E4F41B87-F9CC-B440-42D3-BD34CB869A74}"/>
                  </a:ext>
                </a:extLst>
              </p14:cNvPr>
              <p14:cNvContentPartPr/>
              <p14:nvPr/>
            </p14:nvContentPartPr>
            <p14:xfrm>
              <a:off x="6506126" y="5056697"/>
              <a:ext cx="275040" cy="25200"/>
            </p14:xfrm>
          </p:contentPart>
        </mc:Choice>
        <mc:Fallback xmlns="">
          <p:pic>
            <p:nvPicPr>
              <p:cNvPr id="29" name="Ink 28">
                <a:extLst>
                  <a:ext uri="{FF2B5EF4-FFF2-40B4-BE49-F238E27FC236}">
                    <a16:creationId xmlns:a16="http://schemas.microsoft.com/office/drawing/2014/main" id="{E4F41B87-F9CC-B440-42D3-BD34CB869A74}"/>
                  </a:ext>
                </a:extLst>
              </p:cNvPr>
              <p:cNvPicPr/>
              <p:nvPr/>
            </p:nvPicPr>
            <p:blipFill>
              <a:blip r:embed="rId45"/>
              <a:stretch>
                <a:fillRect/>
              </a:stretch>
            </p:blipFill>
            <p:spPr>
              <a:xfrm>
                <a:off x="6500006" y="5050577"/>
                <a:ext cx="2872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0" name="Ink 29">
                <a:extLst>
                  <a:ext uri="{FF2B5EF4-FFF2-40B4-BE49-F238E27FC236}">
                    <a16:creationId xmlns:a16="http://schemas.microsoft.com/office/drawing/2014/main" id="{61050EDE-B9B5-CA87-ECE8-543814A41458}"/>
                  </a:ext>
                </a:extLst>
              </p14:cNvPr>
              <p14:cNvContentPartPr/>
              <p14:nvPr/>
            </p14:nvContentPartPr>
            <p14:xfrm>
              <a:off x="6504326" y="5164697"/>
              <a:ext cx="236880" cy="19440"/>
            </p14:xfrm>
          </p:contentPart>
        </mc:Choice>
        <mc:Fallback xmlns="">
          <p:pic>
            <p:nvPicPr>
              <p:cNvPr id="30" name="Ink 29">
                <a:extLst>
                  <a:ext uri="{FF2B5EF4-FFF2-40B4-BE49-F238E27FC236}">
                    <a16:creationId xmlns:a16="http://schemas.microsoft.com/office/drawing/2014/main" id="{61050EDE-B9B5-CA87-ECE8-543814A41458}"/>
                  </a:ext>
                </a:extLst>
              </p:cNvPr>
              <p:cNvPicPr/>
              <p:nvPr/>
            </p:nvPicPr>
            <p:blipFill>
              <a:blip r:embed="rId47"/>
              <a:stretch>
                <a:fillRect/>
              </a:stretch>
            </p:blipFill>
            <p:spPr>
              <a:xfrm>
                <a:off x="6498206" y="5158577"/>
                <a:ext cx="24912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Ink 31">
                <a:extLst>
                  <a:ext uri="{FF2B5EF4-FFF2-40B4-BE49-F238E27FC236}">
                    <a16:creationId xmlns:a16="http://schemas.microsoft.com/office/drawing/2014/main" id="{67CBDB1C-BC2A-BB81-0072-E9410033EA4C}"/>
                  </a:ext>
                </a:extLst>
              </p14:cNvPr>
              <p14:cNvContentPartPr/>
              <p14:nvPr/>
            </p14:nvContentPartPr>
            <p14:xfrm>
              <a:off x="6166286" y="5617937"/>
              <a:ext cx="3240" cy="2160"/>
            </p14:xfrm>
          </p:contentPart>
        </mc:Choice>
        <mc:Fallback xmlns="">
          <p:pic>
            <p:nvPicPr>
              <p:cNvPr id="32" name="Ink 31">
                <a:extLst>
                  <a:ext uri="{FF2B5EF4-FFF2-40B4-BE49-F238E27FC236}">
                    <a16:creationId xmlns:a16="http://schemas.microsoft.com/office/drawing/2014/main" id="{67CBDB1C-BC2A-BB81-0072-E9410033EA4C}"/>
                  </a:ext>
                </a:extLst>
              </p:cNvPr>
              <p:cNvPicPr/>
              <p:nvPr/>
            </p:nvPicPr>
            <p:blipFill>
              <a:blip r:embed="rId49"/>
              <a:stretch>
                <a:fillRect/>
              </a:stretch>
            </p:blipFill>
            <p:spPr>
              <a:xfrm>
                <a:off x="6160166" y="5611817"/>
                <a:ext cx="15480"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Ink 32">
                <a:extLst>
                  <a:ext uri="{FF2B5EF4-FFF2-40B4-BE49-F238E27FC236}">
                    <a16:creationId xmlns:a16="http://schemas.microsoft.com/office/drawing/2014/main" id="{9B792A70-F512-1FEE-903D-8C44384462FE}"/>
                  </a:ext>
                </a:extLst>
              </p14:cNvPr>
              <p14:cNvContentPartPr/>
              <p14:nvPr/>
            </p14:nvContentPartPr>
            <p14:xfrm>
              <a:off x="6151886" y="5611817"/>
              <a:ext cx="2072520" cy="48240"/>
            </p14:xfrm>
          </p:contentPart>
        </mc:Choice>
        <mc:Fallback xmlns="">
          <p:pic>
            <p:nvPicPr>
              <p:cNvPr id="33" name="Ink 32">
                <a:extLst>
                  <a:ext uri="{FF2B5EF4-FFF2-40B4-BE49-F238E27FC236}">
                    <a16:creationId xmlns:a16="http://schemas.microsoft.com/office/drawing/2014/main" id="{9B792A70-F512-1FEE-903D-8C44384462FE}"/>
                  </a:ext>
                </a:extLst>
              </p:cNvPr>
              <p:cNvPicPr/>
              <p:nvPr/>
            </p:nvPicPr>
            <p:blipFill>
              <a:blip r:embed="rId51"/>
              <a:stretch>
                <a:fillRect/>
              </a:stretch>
            </p:blipFill>
            <p:spPr>
              <a:xfrm>
                <a:off x="6145766" y="5605697"/>
                <a:ext cx="20847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5" name="Ink 34">
                <a:extLst>
                  <a:ext uri="{FF2B5EF4-FFF2-40B4-BE49-F238E27FC236}">
                    <a16:creationId xmlns:a16="http://schemas.microsoft.com/office/drawing/2014/main" id="{48EFE086-4A17-6075-D57E-9447DE05402D}"/>
                  </a:ext>
                </a:extLst>
              </p14:cNvPr>
              <p14:cNvContentPartPr/>
              <p14:nvPr/>
            </p14:nvContentPartPr>
            <p14:xfrm>
              <a:off x="6239366" y="6169817"/>
              <a:ext cx="982080" cy="41400"/>
            </p14:xfrm>
          </p:contentPart>
        </mc:Choice>
        <mc:Fallback xmlns="">
          <p:pic>
            <p:nvPicPr>
              <p:cNvPr id="35" name="Ink 34">
                <a:extLst>
                  <a:ext uri="{FF2B5EF4-FFF2-40B4-BE49-F238E27FC236}">
                    <a16:creationId xmlns:a16="http://schemas.microsoft.com/office/drawing/2014/main" id="{48EFE086-4A17-6075-D57E-9447DE05402D}"/>
                  </a:ext>
                </a:extLst>
              </p:cNvPr>
              <p:cNvPicPr/>
              <p:nvPr/>
            </p:nvPicPr>
            <p:blipFill>
              <a:blip r:embed="rId53"/>
              <a:stretch>
                <a:fillRect/>
              </a:stretch>
            </p:blipFill>
            <p:spPr>
              <a:xfrm>
                <a:off x="6233246" y="6163697"/>
                <a:ext cx="9943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6" name="Ink 35">
                <a:extLst>
                  <a:ext uri="{FF2B5EF4-FFF2-40B4-BE49-F238E27FC236}">
                    <a16:creationId xmlns:a16="http://schemas.microsoft.com/office/drawing/2014/main" id="{82FDFDDE-A1A6-96EB-14B9-3C6B65788EA5}"/>
                  </a:ext>
                </a:extLst>
              </p14:cNvPr>
              <p14:cNvContentPartPr/>
              <p14:nvPr/>
            </p14:nvContentPartPr>
            <p14:xfrm>
              <a:off x="6114806" y="6252257"/>
              <a:ext cx="1182240" cy="35280"/>
            </p14:xfrm>
          </p:contentPart>
        </mc:Choice>
        <mc:Fallback xmlns="">
          <p:pic>
            <p:nvPicPr>
              <p:cNvPr id="36" name="Ink 35">
                <a:extLst>
                  <a:ext uri="{FF2B5EF4-FFF2-40B4-BE49-F238E27FC236}">
                    <a16:creationId xmlns:a16="http://schemas.microsoft.com/office/drawing/2014/main" id="{82FDFDDE-A1A6-96EB-14B9-3C6B65788EA5}"/>
                  </a:ext>
                </a:extLst>
              </p:cNvPr>
              <p:cNvPicPr/>
              <p:nvPr/>
            </p:nvPicPr>
            <p:blipFill>
              <a:blip r:embed="rId55"/>
              <a:stretch>
                <a:fillRect/>
              </a:stretch>
            </p:blipFill>
            <p:spPr>
              <a:xfrm>
                <a:off x="6108686" y="6246137"/>
                <a:ext cx="11944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8" name="Ink 37">
                <a:extLst>
                  <a:ext uri="{FF2B5EF4-FFF2-40B4-BE49-F238E27FC236}">
                    <a16:creationId xmlns:a16="http://schemas.microsoft.com/office/drawing/2014/main" id="{86C6037B-309B-2A64-49AA-2A92C4DB41CC}"/>
                  </a:ext>
                </a:extLst>
              </p14:cNvPr>
              <p14:cNvContentPartPr/>
              <p14:nvPr/>
            </p14:nvContentPartPr>
            <p14:xfrm>
              <a:off x="7380566" y="5788577"/>
              <a:ext cx="119160" cy="506880"/>
            </p14:xfrm>
          </p:contentPart>
        </mc:Choice>
        <mc:Fallback xmlns="">
          <p:pic>
            <p:nvPicPr>
              <p:cNvPr id="38" name="Ink 37">
                <a:extLst>
                  <a:ext uri="{FF2B5EF4-FFF2-40B4-BE49-F238E27FC236}">
                    <a16:creationId xmlns:a16="http://schemas.microsoft.com/office/drawing/2014/main" id="{86C6037B-309B-2A64-49AA-2A92C4DB41CC}"/>
                  </a:ext>
                </a:extLst>
              </p:cNvPr>
              <p:cNvPicPr/>
              <p:nvPr/>
            </p:nvPicPr>
            <p:blipFill>
              <a:blip r:embed="rId57"/>
              <a:stretch>
                <a:fillRect/>
              </a:stretch>
            </p:blipFill>
            <p:spPr>
              <a:xfrm>
                <a:off x="7374446" y="5782457"/>
                <a:ext cx="131400" cy="5191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9" name="Ink 38">
                <a:extLst>
                  <a:ext uri="{FF2B5EF4-FFF2-40B4-BE49-F238E27FC236}">
                    <a16:creationId xmlns:a16="http://schemas.microsoft.com/office/drawing/2014/main" id="{21960362-FEDC-4CFD-49D8-DA939C216719}"/>
                  </a:ext>
                </a:extLst>
              </p14:cNvPr>
              <p14:cNvContentPartPr/>
              <p14:nvPr/>
            </p14:nvContentPartPr>
            <p14:xfrm>
              <a:off x="7203446" y="5767697"/>
              <a:ext cx="913320" cy="578520"/>
            </p14:xfrm>
          </p:contentPart>
        </mc:Choice>
        <mc:Fallback xmlns="">
          <p:pic>
            <p:nvPicPr>
              <p:cNvPr id="39" name="Ink 38">
                <a:extLst>
                  <a:ext uri="{FF2B5EF4-FFF2-40B4-BE49-F238E27FC236}">
                    <a16:creationId xmlns:a16="http://schemas.microsoft.com/office/drawing/2014/main" id="{21960362-FEDC-4CFD-49D8-DA939C216719}"/>
                  </a:ext>
                </a:extLst>
              </p:cNvPr>
              <p:cNvPicPr/>
              <p:nvPr/>
            </p:nvPicPr>
            <p:blipFill>
              <a:blip r:embed="rId59"/>
              <a:stretch>
                <a:fillRect/>
              </a:stretch>
            </p:blipFill>
            <p:spPr>
              <a:xfrm>
                <a:off x="7196966" y="5761577"/>
                <a:ext cx="925560" cy="5907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1" name="Ink 40">
                <a:extLst>
                  <a:ext uri="{FF2B5EF4-FFF2-40B4-BE49-F238E27FC236}">
                    <a16:creationId xmlns:a16="http://schemas.microsoft.com/office/drawing/2014/main" id="{97E01303-465E-052F-CCD9-08388882632D}"/>
                  </a:ext>
                </a:extLst>
              </p14:cNvPr>
              <p14:cNvContentPartPr/>
              <p14:nvPr/>
            </p14:nvContentPartPr>
            <p14:xfrm>
              <a:off x="6028766" y="5802977"/>
              <a:ext cx="48960" cy="431280"/>
            </p14:xfrm>
          </p:contentPart>
        </mc:Choice>
        <mc:Fallback xmlns="">
          <p:pic>
            <p:nvPicPr>
              <p:cNvPr id="41" name="Ink 40">
                <a:extLst>
                  <a:ext uri="{FF2B5EF4-FFF2-40B4-BE49-F238E27FC236}">
                    <a16:creationId xmlns:a16="http://schemas.microsoft.com/office/drawing/2014/main" id="{97E01303-465E-052F-CCD9-08388882632D}"/>
                  </a:ext>
                </a:extLst>
              </p:cNvPr>
              <p:cNvPicPr/>
              <p:nvPr/>
            </p:nvPicPr>
            <p:blipFill>
              <a:blip r:embed="rId61"/>
              <a:stretch>
                <a:fillRect/>
              </a:stretch>
            </p:blipFill>
            <p:spPr>
              <a:xfrm>
                <a:off x="6022646" y="5796857"/>
                <a:ext cx="61200" cy="4435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2" name="Ink 41">
                <a:extLst>
                  <a:ext uri="{FF2B5EF4-FFF2-40B4-BE49-F238E27FC236}">
                    <a16:creationId xmlns:a16="http://schemas.microsoft.com/office/drawing/2014/main" id="{7FE9DCEC-DCAA-A40D-2676-26DC802694CA}"/>
                  </a:ext>
                </a:extLst>
              </p14:cNvPr>
              <p14:cNvContentPartPr/>
              <p14:nvPr/>
            </p14:nvContentPartPr>
            <p14:xfrm>
              <a:off x="6041006" y="5800097"/>
              <a:ext cx="41400" cy="416160"/>
            </p14:xfrm>
          </p:contentPart>
        </mc:Choice>
        <mc:Fallback xmlns="">
          <p:pic>
            <p:nvPicPr>
              <p:cNvPr id="42" name="Ink 41">
                <a:extLst>
                  <a:ext uri="{FF2B5EF4-FFF2-40B4-BE49-F238E27FC236}">
                    <a16:creationId xmlns:a16="http://schemas.microsoft.com/office/drawing/2014/main" id="{7FE9DCEC-DCAA-A40D-2676-26DC802694CA}"/>
                  </a:ext>
                </a:extLst>
              </p:cNvPr>
              <p:cNvPicPr/>
              <p:nvPr/>
            </p:nvPicPr>
            <p:blipFill>
              <a:blip r:embed="rId63"/>
              <a:stretch>
                <a:fillRect/>
              </a:stretch>
            </p:blipFill>
            <p:spPr>
              <a:xfrm>
                <a:off x="6034886" y="5793977"/>
                <a:ext cx="53640" cy="4284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3" name="Ink 42">
                <a:extLst>
                  <a:ext uri="{FF2B5EF4-FFF2-40B4-BE49-F238E27FC236}">
                    <a16:creationId xmlns:a16="http://schemas.microsoft.com/office/drawing/2014/main" id="{2C4D0300-D63A-64EF-5DE4-F12AE945B39E}"/>
                  </a:ext>
                </a:extLst>
              </p14:cNvPr>
              <p14:cNvContentPartPr/>
              <p14:nvPr/>
            </p14:nvContentPartPr>
            <p14:xfrm>
              <a:off x="6028406" y="5732057"/>
              <a:ext cx="1237680" cy="455400"/>
            </p14:xfrm>
          </p:contentPart>
        </mc:Choice>
        <mc:Fallback xmlns="">
          <p:pic>
            <p:nvPicPr>
              <p:cNvPr id="43" name="Ink 42">
                <a:extLst>
                  <a:ext uri="{FF2B5EF4-FFF2-40B4-BE49-F238E27FC236}">
                    <a16:creationId xmlns:a16="http://schemas.microsoft.com/office/drawing/2014/main" id="{2C4D0300-D63A-64EF-5DE4-F12AE945B39E}"/>
                  </a:ext>
                </a:extLst>
              </p:cNvPr>
              <p:cNvPicPr/>
              <p:nvPr/>
            </p:nvPicPr>
            <p:blipFill>
              <a:blip r:embed="rId65"/>
              <a:stretch>
                <a:fillRect/>
              </a:stretch>
            </p:blipFill>
            <p:spPr>
              <a:xfrm>
                <a:off x="6022286" y="5725937"/>
                <a:ext cx="1249920" cy="467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3" name="Ink 52">
                <a:extLst>
                  <a:ext uri="{FF2B5EF4-FFF2-40B4-BE49-F238E27FC236}">
                    <a16:creationId xmlns:a16="http://schemas.microsoft.com/office/drawing/2014/main" id="{9DFFA0CD-0F4E-36BA-40A7-7ED99CDDB4CA}"/>
                  </a:ext>
                </a:extLst>
              </p14:cNvPr>
              <p14:cNvContentPartPr/>
              <p14:nvPr/>
            </p14:nvContentPartPr>
            <p14:xfrm>
              <a:off x="7430246" y="5881457"/>
              <a:ext cx="495000" cy="52920"/>
            </p14:xfrm>
          </p:contentPart>
        </mc:Choice>
        <mc:Fallback xmlns="">
          <p:pic>
            <p:nvPicPr>
              <p:cNvPr id="53" name="Ink 52">
                <a:extLst>
                  <a:ext uri="{FF2B5EF4-FFF2-40B4-BE49-F238E27FC236}">
                    <a16:creationId xmlns:a16="http://schemas.microsoft.com/office/drawing/2014/main" id="{9DFFA0CD-0F4E-36BA-40A7-7ED99CDDB4CA}"/>
                  </a:ext>
                </a:extLst>
              </p:cNvPr>
              <p:cNvPicPr/>
              <p:nvPr/>
            </p:nvPicPr>
            <p:blipFill>
              <a:blip r:embed="rId67"/>
              <a:stretch>
                <a:fillRect/>
              </a:stretch>
            </p:blipFill>
            <p:spPr>
              <a:xfrm>
                <a:off x="7424126" y="5875337"/>
                <a:ext cx="50724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4" name="Ink 53">
                <a:extLst>
                  <a:ext uri="{FF2B5EF4-FFF2-40B4-BE49-F238E27FC236}">
                    <a16:creationId xmlns:a16="http://schemas.microsoft.com/office/drawing/2014/main" id="{4BBC1A43-B4F9-6371-5B59-7D95FF2A4534}"/>
                  </a:ext>
                </a:extLst>
              </p14:cNvPr>
              <p14:cNvContentPartPr/>
              <p14:nvPr/>
            </p14:nvContentPartPr>
            <p14:xfrm>
              <a:off x="7309646" y="6031217"/>
              <a:ext cx="531720" cy="14760"/>
            </p14:xfrm>
          </p:contentPart>
        </mc:Choice>
        <mc:Fallback xmlns="">
          <p:pic>
            <p:nvPicPr>
              <p:cNvPr id="54" name="Ink 53">
                <a:extLst>
                  <a:ext uri="{FF2B5EF4-FFF2-40B4-BE49-F238E27FC236}">
                    <a16:creationId xmlns:a16="http://schemas.microsoft.com/office/drawing/2014/main" id="{4BBC1A43-B4F9-6371-5B59-7D95FF2A4534}"/>
                  </a:ext>
                </a:extLst>
              </p:cNvPr>
              <p:cNvPicPr/>
              <p:nvPr/>
            </p:nvPicPr>
            <p:blipFill>
              <a:blip r:embed="rId69"/>
              <a:stretch>
                <a:fillRect/>
              </a:stretch>
            </p:blipFill>
            <p:spPr>
              <a:xfrm>
                <a:off x="7303526" y="6025097"/>
                <a:ext cx="54396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5" name="Ink 54">
                <a:extLst>
                  <a:ext uri="{FF2B5EF4-FFF2-40B4-BE49-F238E27FC236}">
                    <a16:creationId xmlns:a16="http://schemas.microsoft.com/office/drawing/2014/main" id="{515C88DE-3FCD-D29F-3BB3-FB0005043C40}"/>
                  </a:ext>
                </a:extLst>
              </p14:cNvPr>
              <p14:cNvContentPartPr/>
              <p14:nvPr/>
            </p14:nvContentPartPr>
            <p14:xfrm>
              <a:off x="7343846" y="6087017"/>
              <a:ext cx="527760" cy="135360"/>
            </p14:xfrm>
          </p:contentPart>
        </mc:Choice>
        <mc:Fallback xmlns="">
          <p:pic>
            <p:nvPicPr>
              <p:cNvPr id="55" name="Ink 54">
                <a:extLst>
                  <a:ext uri="{FF2B5EF4-FFF2-40B4-BE49-F238E27FC236}">
                    <a16:creationId xmlns:a16="http://schemas.microsoft.com/office/drawing/2014/main" id="{515C88DE-3FCD-D29F-3BB3-FB0005043C40}"/>
                  </a:ext>
                </a:extLst>
              </p:cNvPr>
              <p:cNvPicPr/>
              <p:nvPr/>
            </p:nvPicPr>
            <p:blipFill>
              <a:blip r:embed="rId71"/>
              <a:stretch>
                <a:fillRect/>
              </a:stretch>
            </p:blipFill>
            <p:spPr>
              <a:xfrm>
                <a:off x="7337726" y="6080897"/>
                <a:ext cx="54000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6" name="Ink 55">
                <a:extLst>
                  <a:ext uri="{FF2B5EF4-FFF2-40B4-BE49-F238E27FC236}">
                    <a16:creationId xmlns:a16="http://schemas.microsoft.com/office/drawing/2014/main" id="{7A5C2E62-D722-6110-B4DC-6B38E7DB4089}"/>
                  </a:ext>
                </a:extLst>
              </p14:cNvPr>
              <p14:cNvContentPartPr/>
              <p14:nvPr/>
            </p14:nvContentPartPr>
            <p14:xfrm>
              <a:off x="7572806" y="6228497"/>
              <a:ext cx="370800" cy="38880"/>
            </p14:xfrm>
          </p:contentPart>
        </mc:Choice>
        <mc:Fallback xmlns="">
          <p:pic>
            <p:nvPicPr>
              <p:cNvPr id="56" name="Ink 55">
                <a:extLst>
                  <a:ext uri="{FF2B5EF4-FFF2-40B4-BE49-F238E27FC236}">
                    <a16:creationId xmlns:a16="http://schemas.microsoft.com/office/drawing/2014/main" id="{7A5C2E62-D722-6110-B4DC-6B38E7DB4089}"/>
                  </a:ext>
                </a:extLst>
              </p:cNvPr>
              <p:cNvPicPr/>
              <p:nvPr/>
            </p:nvPicPr>
            <p:blipFill>
              <a:blip r:embed="rId73"/>
              <a:stretch>
                <a:fillRect/>
              </a:stretch>
            </p:blipFill>
            <p:spPr>
              <a:xfrm>
                <a:off x="7566686" y="6222377"/>
                <a:ext cx="38304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7" name="Ink 56">
                <a:extLst>
                  <a:ext uri="{FF2B5EF4-FFF2-40B4-BE49-F238E27FC236}">
                    <a16:creationId xmlns:a16="http://schemas.microsoft.com/office/drawing/2014/main" id="{C3954843-0D26-0691-6E32-22C9F2581100}"/>
                  </a:ext>
                </a:extLst>
              </p14:cNvPr>
              <p14:cNvContentPartPr/>
              <p14:nvPr/>
            </p14:nvContentPartPr>
            <p14:xfrm>
              <a:off x="7444286" y="5957057"/>
              <a:ext cx="478080" cy="63000"/>
            </p14:xfrm>
          </p:contentPart>
        </mc:Choice>
        <mc:Fallback xmlns="">
          <p:pic>
            <p:nvPicPr>
              <p:cNvPr id="57" name="Ink 56">
                <a:extLst>
                  <a:ext uri="{FF2B5EF4-FFF2-40B4-BE49-F238E27FC236}">
                    <a16:creationId xmlns:a16="http://schemas.microsoft.com/office/drawing/2014/main" id="{C3954843-0D26-0691-6E32-22C9F2581100}"/>
                  </a:ext>
                </a:extLst>
              </p:cNvPr>
              <p:cNvPicPr/>
              <p:nvPr/>
            </p:nvPicPr>
            <p:blipFill>
              <a:blip r:embed="rId75"/>
              <a:stretch>
                <a:fillRect/>
              </a:stretch>
            </p:blipFill>
            <p:spPr>
              <a:xfrm>
                <a:off x="7438166" y="5950937"/>
                <a:ext cx="4903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8" name="Ink 57">
                <a:extLst>
                  <a:ext uri="{FF2B5EF4-FFF2-40B4-BE49-F238E27FC236}">
                    <a16:creationId xmlns:a16="http://schemas.microsoft.com/office/drawing/2014/main" id="{A347EA4A-4CF4-C093-2977-954B4AEF225B}"/>
                  </a:ext>
                </a:extLst>
              </p14:cNvPr>
              <p14:cNvContentPartPr/>
              <p14:nvPr/>
            </p14:nvContentPartPr>
            <p14:xfrm>
              <a:off x="7555886" y="6018977"/>
              <a:ext cx="400320" cy="103680"/>
            </p14:xfrm>
          </p:contentPart>
        </mc:Choice>
        <mc:Fallback xmlns="">
          <p:pic>
            <p:nvPicPr>
              <p:cNvPr id="58" name="Ink 57">
                <a:extLst>
                  <a:ext uri="{FF2B5EF4-FFF2-40B4-BE49-F238E27FC236}">
                    <a16:creationId xmlns:a16="http://schemas.microsoft.com/office/drawing/2014/main" id="{A347EA4A-4CF4-C093-2977-954B4AEF225B}"/>
                  </a:ext>
                </a:extLst>
              </p:cNvPr>
              <p:cNvPicPr/>
              <p:nvPr/>
            </p:nvPicPr>
            <p:blipFill>
              <a:blip r:embed="rId77"/>
              <a:stretch>
                <a:fillRect/>
              </a:stretch>
            </p:blipFill>
            <p:spPr>
              <a:xfrm>
                <a:off x="7549766" y="6012857"/>
                <a:ext cx="41256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9" name="Ink 58">
                <a:extLst>
                  <a:ext uri="{FF2B5EF4-FFF2-40B4-BE49-F238E27FC236}">
                    <a16:creationId xmlns:a16="http://schemas.microsoft.com/office/drawing/2014/main" id="{091F3E9D-7927-8A0D-B5C3-9C15449B6B96}"/>
                  </a:ext>
                </a:extLst>
              </p14:cNvPr>
              <p14:cNvContentPartPr/>
              <p14:nvPr/>
            </p14:nvContentPartPr>
            <p14:xfrm>
              <a:off x="7689446" y="6125177"/>
              <a:ext cx="334080" cy="132480"/>
            </p14:xfrm>
          </p:contentPart>
        </mc:Choice>
        <mc:Fallback xmlns="">
          <p:pic>
            <p:nvPicPr>
              <p:cNvPr id="59" name="Ink 58">
                <a:extLst>
                  <a:ext uri="{FF2B5EF4-FFF2-40B4-BE49-F238E27FC236}">
                    <a16:creationId xmlns:a16="http://schemas.microsoft.com/office/drawing/2014/main" id="{091F3E9D-7927-8A0D-B5C3-9C15449B6B96}"/>
                  </a:ext>
                </a:extLst>
              </p:cNvPr>
              <p:cNvPicPr/>
              <p:nvPr/>
            </p:nvPicPr>
            <p:blipFill>
              <a:blip r:embed="rId79"/>
              <a:stretch>
                <a:fillRect/>
              </a:stretch>
            </p:blipFill>
            <p:spPr>
              <a:xfrm>
                <a:off x="7683326" y="6119057"/>
                <a:ext cx="3463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0" name="Ink 59">
                <a:extLst>
                  <a:ext uri="{FF2B5EF4-FFF2-40B4-BE49-F238E27FC236}">
                    <a16:creationId xmlns:a16="http://schemas.microsoft.com/office/drawing/2014/main" id="{3B057C2A-1F00-4FDB-E94C-C7AF82BFBA96}"/>
                  </a:ext>
                </a:extLst>
              </p14:cNvPr>
              <p14:cNvContentPartPr/>
              <p14:nvPr/>
            </p14:nvContentPartPr>
            <p14:xfrm>
              <a:off x="7805006" y="6008177"/>
              <a:ext cx="291960" cy="295920"/>
            </p14:xfrm>
          </p:contentPart>
        </mc:Choice>
        <mc:Fallback xmlns="">
          <p:pic>
            <p:nvPicPr>
              <p:cNvPr id="60" name="Ink 59">
                <a:extLst>
                  <a:ext uri="{FF2B5EF4-FFF2-40B4-BE49-F238E27FC236}">
                    <a16:creationId xmlns:a16="http://schemas.microsoft.com/office/drawing/2014/main" id="{3B057C2A-1F00-4FDB-E94C-C7AF82BFBA96}"/>
                  </a:ext>
                </a:extLst>
              </p:cNvPr>
              <p:cNvPicPr/>
              <p:nvPr/>
            </p:nvPicPr>
            <p:blipFill>
              <a:blip r:embed="rId81"/>
              <a:stretch>
                <a:fillRect/>
              </a:stretch>
            </p:blipFill>
            <p:spPr>
              <a:xfrm>
                <a:off x="7798886" y="6002057"/>
                <a:ext cx="30420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1" name="Ink 60">
                <a:extLst>
                  <a:ext uri="{FF2B5EF4-FFF2-40B4-BE49-F238E27FC236}">
                    <a16:creationId xmlns:a16="http://schemas.microsoft.com/office/drawing/2014/main" id="{6DA5D5BF-0C99-0590-D48F-86111B653114}"/>
                  </a:ext>
                </a:extLst>
              </p14:cNvPr>
              <p14:cNvContentPartPr/>
              <p14:nvPr/>
            </p14:nvContentPartPr>
            <p14:xfrm>
              <a:off x="7716446" y="5872457"/>
              <a:ext cx="403920" cy="69840"/>
            </p14:xfrm>
          </p:contentPart>
        </mc:Choice>
        <mc:Fallback xmlns="">
          <p:pic>
            <p:nvPicPr>
              <p:cNvPr id="61" name="Ink 60">
                <a:extLst>
                  <a:ext uri="{FF2B5EF4-FFF2-40B4-BE49-F238E27FC236}">
                    <a16:creationId xmlns:a16="http://schemas.microsoft.com/office/drawing/2014/main" id="{6DA5D5BF-0C99-0590-D48F-86111B653114}"/>
                  </a:ext>
                </a:extLst>
              </p:cNvPr>
              <p:cNvPicPr/>
              <p:nvPr/>
            </p:nvPicPr>
            <p:blipFill>
              <a:blip r:embed="rId83"/>
              <a:stretch>
                <a:fillRect/>
              </a:stretch>
            </p:blipFill>
            <p:spPr>
              <a:xfrm>
                <a:off x="7710326" y="5866337"/>
                <a:ext cx="41616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2" name="Ink 61">
                <a:extLst>
                  <a:ext uri="{FF2B5EF4-FFF2-40B4-BE49-F238E27FC236}">
                    <a16:creationId xmlns:a16="http://schemas.microsoft.com/office/drawing/2014/main" id="{5CF8C8E1-FBCE-7EEE-0926-40AF3FF97C29}"/>
                  </a:ext>
                </a:extLst>
              </p14:cNvPr>
              <p14:cNvContentPartPr/>
              <p14:nvPr/>
            </p14:nvContentPartPr>
            <p14:xfrm>
              <a:off x="7799606" y="6012857"/>
              <a:ext cx="277560" cy="108000"/>
            </p14:xfrm>
          </p:contentPart>
        </mc:Choice>
        <mc:Fallback xmlns="">
          <p:pic>
            <p:nvPicPr>
              <p:cNvPr id="62" name="Ink 61">
                <a:extLst>
                  <a:ext uri="{FF2B5EF4-FFF2-40B4-BE49-F238E27FC236}">
                    <a16:creationId xmlns:a16="http://schemas.microsoft.com/office/drawing/2014/main" id="{5CF8C8E1-FBCE-7EEE-0926-40AF3FF97C29}"/>
                  </a:ext>
                </a:extLst>
              </p:cNvPr>
              <p:cNvPicPr/>
              <p:nvPr/>
            </p:nvPicPr>
            <p:blipFill>
              <a:blip r:embed="rId85"/>
              <a:stretch>
                <a:fillRect/>
              </a:stretch>
            </p:blipFill>
            <p:spPr>
              <a:xfrm>
                <a:off x="7793486" y="6006737"/>
                <a:ext cx="28980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3" name="Ink 62">
                <a:extLst>
                  <a:ext uri="{FF2B5EF4-FFF2-40B4-BE49-F238E27FC236}">
                    <a16:creationId xmlns:a16="http://schemas.microsoft.com/office/drawing/2014/main" id="{40BAD0FD-7311-FE52-01B8-4B7C868E8AC0}"/>
                  </a:ext>
                </a:extLst>
              </p14:cNvPr>
              <p14:cNvContentPartPr/>
              <p14:nvPr/>
            </p14:nvContentPartPr>
            <p14:xfrm>
              <a:off x="7868366" y="6128417"/>
              <a:ext cx="236160" cy="112320"/>
            </p14:xfrm>
          </p:contentPart>
        </mc:Choice>
        <mc:Fallback xmlns="">
          <p:pic>
            <p:nvPicPr>
              <p:cNvPr id="63" name="Ink 62">
                <a:extLst>
                  <a:ext uri="{FF2B5EF4-FFF2-40B4-BE49-F238E27FC236}">
                    <a16:creationId xmlns:a16="http://schemas.microsoft.com/office/drawing/2014/main" id="{40BAD0FD-7311-FE52-01B8-4B7C868E8AC0}"/>
                  </a:ext>
                </a:extLst>
              </p:cNvPr>
              <p:cNvPicPr/>
              <p:nvPr/>
            </p:nvPicPr>
            <p:blipFill>
              <a:blip r:embed="rId87"/>
              <a:stretch>
                <a:fillRect/>
              </a:stretch>
            </p:blipFill>
            <p:spPr>
              <a:xfrm>
                <a:off x="7862246" y="6122297"/>
                <a:ext cx="24840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4" name="Ink 63">
                <a:extLst>
                  <a:ext uri="{FF2B5EF4-FFF2-40B4-BE49-F238E27FC236}">
                    <a16:creationId xmlns:a16="http://schemas.microsoft.com/office/drawing/2014/main" id="{BCA3C84F-942B-7681-59D5-B591DBD54E7D}"/>
                  </a:ext>
                </a:extLst>
              </p14:cNvPr>
              <p14:cNvContentPartPr/>
              <p14:nvPr/>
            </p14:nvContentPartPr>
            <p14:xfrm>
              <a:off x="7927766" y="6236417"/>
              <a:ext cx="174960" cy="90360"/>
            </p14:xfrm>
          </p:contentPart>
        </mc:Choice>
        <mc:Fallback xmlns="">
          <p:pic>
            <p:nvPicPr>
              <p:cNvPr id="64" name="Ink 63">
                <a:extLst>
                  <a:ext uri="{FF2B5EF4-FFF2-40B4-BE49-F238E27FC236}">
                    <a16:creationId xmlns:a16="http://schemas.microsoft.com/office/drawing/2014/main" id="{BCA3C84F-942B-7681-59D5-B591DBD54E7D}"/>
                  </a:ext>
                </a:extLst>
              </p:cNvPr>
              <p:cNvPicPr/>
              <p:nvPr/>
            </p:nvPicPr>
            <p:blipFill>
              <a:blip r:embed="rId89"/>
              <a:stretch>
                <a:fillRect/>
              </a:stretch>
            </p:blipFill>
            <p:spPr>
              <a:xfrm>
                <a:off x="7921646" y="6230297"/>
                <a:ext cx="187200" cy="102600"/>
              </a:xfrm>
              <a:prstGeom prst="rect">
                <a:avLst/>
              </a:prstGeom>
            </p:spPr>
          </p:pic>
        </mc:Fallback>
      </mc:AlternateContent>
      <p:grpSp>
        <p:nvGrpSpPr>
          <p:cNvPr id="68" name="Group 67">
            <a:extLst>
              <a:ext uri="{FF2B5EF4-FFF2-40B4-BE49-F238E27FC236}">
                <a16:creationId xmlns:a16="http://schemas.microsoft.com/office/drawing/2014/main" id="{250C122D-72E9-B3DC-B92F-BE8AA3D420B7}"/>
              </a:ext>
            </a:extLst>
          </p:cNvPr>
          <p:cNvGrpSpPr/>
          <p:nvPr/>
        </p:nvGrpSpPr>
        <p:grpSpPr>
          <a:xfrm>
            <a:off x="7787006" y="6447017"/>
            <a:ext cx="1087200" cy="479520"/>
            <a:chOff x="7787006" y="6447017"/>
            <a:chExt cx="1087200" cy="479520"/>
          </a:xfrm>
        </p:grpSpPr>
        <mc:AlternateContent xmlns:mc="http://schemas.openxmlformats.org/markup-compatibility/2006" xmlns:p14="http://schemas.microsoft.com/office/powerpoint/2010/main">
          <mc:Choice Requires="p14">
            <p:contentPart p14:bwMode="auto" r:id="rId90">
              <p14:nvContentPartPr>
                <p14:cNvPr id="45" name="Ink 44">
                  <a:extLst>
                    <a:ext uri="{FF2B5EF4-FFF2-40B4-BE49-F238E27FC236}">
                      <a16:creationId xmlns:a16="http://schemas.microsoft.com/office/drawing/2014/main" id="{A576E067-3209-FBD4-9EF5-B071F02A324D}"/>
                    </a:ext>
                  </a:extLst>
                </p14:cNvPr>
                <p14:cNvContentPartPr/>
                <p14:nvPr/>
              </p14:nvContentPartPr>
              <p14:xfrm>
                <a:off x="7787006" y="6486977"/>
                <a:ext cx="97560" cy="185400"/>
              </p14:xfrm>
            </p:contentPart>
          </mc:Choice>
          <mc:Fallback xmlns="">
            <p:pic>
              <p:nvPicPr>
                <p:cNvPr id="45" name="Ink 44">
                  <a:extLst>
                    <a:ext uri="{FF2B5EF4-FFF2-40B4-BE49-F238E27FC236}">
                      <a16:creationId xmlns:a16="http://schemas.microsoft.com/office/drawing/2014/main" id="{A576E067-3209-FBD4-9EF5-B071F02A324D}"/>
                    </a:ext>
                  </a:extLst>
                </p:cNvPr>
                <p:cNvPicPr/>
                <p:nvPr/>
              </p:nvPicPr>
              <p:blipFill>
                <a:blip r:embed="rId91"/>
                <a:stretch>
                  <a:fillRect/>
                </a:stretch>
              </p:blipFill>
              <p:spPr>
                <a:xfrm>
                  <a:off x="7780886" y="6480857"/>
                  <a:ext cx="10980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6" name="Ink 45">
                  <a:extLst>
                    <a:ext uri="{FF2B5EF4-FFF2-40B4-BE49-F238E27FC236}">
                      <a16:creationId xmlns:a16="http://schemas.microsoft.com/office/drawing/2014/main" id="{8F42A4A5-5BFE-3A35-7F44-41A2F73F9AA6}"/>
                    </a:ext>
                  </a:extLst>
                </p14:cNvPr>
                <p14:cNvContentPartPr/>
                <p14:nvPr/>
              </p14:nvContentPartPr>
              <p14:xfrm>
                <a:off x="7833806" y="6447017"/>
                <a:ext cx="198360" cy="219240"/>
              </p14:xfrm>
            </p:contentPart>
          </mc:Choice>
          <mc:Fallback xmlns="">
            <p:pic>
              <p:nvPicPr>
                <p:cNvPr id="46" name="Ink 45">
                  <a:extLst>
                    <a:ext uri="{FF2B5EF4-FFF2-40B4-BE49-F238E27FC236}">
                      <a16:creationId xmlns:a16="http://schemas.microsoft.com/office/drawing/2014/main" id="{8F42A4A5-5BFE-3A35-7F44-41A2F73F9AA6}"/>
                    </a:ext>
                  </a:extLst>
                </p:cNvPr>
                <p:cNvPicPr/>
                <p:nvPr/>
              </p:nvPicPr>
              <p:blipFill>
                <a:blip r:embed="rId93"/>
                <a:stretch>
                  <a:fillRect/>
                </a:stretch>
              </p:blipFill>
              <p:spPr>
                <a:xfrm>
                  <a:off x="7827686" y="6440897"/>
                  <a:ext cx="2106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47" name="Ink 46">
                  <a:extLst>
                    <a:ext uri="{FF2B5EF4-FFF2-40B4-BE49-F238E27FC236}">
                      <a16:creationId xmlns:a16="http://schemas.microsoft.com/office/drawing/2014/main" id="{E1467188-0D48-A6C7-DB7A-D350429B8FFD}"/>
                    </a:ext>
                  </a:extLst>
                </p14:cNvPr>
                <p14:cNvContentPartPr/>
                <p14:nvPr/>
              </p14:nvContentPartPr>
              <p14:xfrm>
                <a:off x="7979606" y="6477257"/>
                <a:ext cx="178560" cy="201600"/>
              </p14:xfrm>
            </p:contentPart>
          </mc:Choice>
          <mc:Fallback xmlns="">
            <p:pic>
              <p:nvPicPr>
                <p:cNvPr id="47" name="Ink 46">
                  <a:extLst>
                    <a:ext uri="{FF2B5EF4-FFF2-40B4-BE49-F238E27FC236}">
                      <a16:creationId xmlns:a16="http://schemas.microsoft.com/office/drawing/2014/main" id="{E1467188-0D48-A6C7-DB7A-D350429B8FFD}"/>
                    </a:ext>
                  </a:extLst>
                </p:cNvPr>
                <p:cNvPicPr/>
                <p:nvPr/>
              </p:nvPicPr>
              <p:blipFill>
                <a:blip r:embed="rId95"/>
                <a:stretch>
                  <a:fillRect/>
                </a:stretch>
              </p:blipFill>
              <p:spPr>
                <a:xfrm>
                  <a:off x="7973486" y="6471137"/>
                  <a:ext cx="19080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48" name="Ink 47">
                  <a:extLst>
                    <a:ext uri="{FF2B5EF4-FFF2-40B4-BE49-F238E27FC236}">
                      <a16:creationId xmlns:a16="http://schemas.microsoft.com/office/drawing/2014/main" id="{93C9691E-E1FF-C9B9-2AC7-B3739B922452}"/>
                    </a:ext>
                  </a:extLst>
                </p14:cNvPr>
                <p14:cNvContentPartPr/>
                <p14:nvPr/>
              </p14:nvContentPartPr>
              <p14:xfrm>
                <a:off x="8187326" y="6575537"/>
                <a:ext cx="108360" cy="129600"/>
              </p14:xfrm>
            </p:contentPart>
          </mc:Choice>
          <mc:Fallback xmlns="">
            <p:pic>
              <p:nvPicPr>
                <p:cNvPr id="48" name="Ink 47">
                  <a:extLst>
                    <a:ext uri="{FF2B5EF4-FFF2-40B4-BE49-F238E27FC236}">
                      <a16:creationId xmlns:a16="http://schemas.microsoft.com/office/drawing/2014/main" id="{93C9691E-E1FF-C9B9-2AC7-B3739B922452}"/>
                    </a:ext>
                  </a:extLst>
                </p:cNvPr>
                <p:cNvPicPr/>
                <p:nvPr/>
              </p:nvPicPr>
              <p:blipFill>
                <a:blip r:embed="rId97"/>
                <a:stretch>
                  <a:fillRect/>
                </a:stretch>
              </p:blipFill>
              <p:spPr>
                <a:xfrm>
                  <a:off x="8181206" y="6569417"/>
                  <a:ext cx="1206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9" name="Ink 48">
                  <a:extLst>
                    <a:ext uri="{FF2B5EF4-FFF2-40B4-BE49-F238E27FC236}">
                      <a16:creationId xmlns:a16="http://schemas.microsoft.com/office/drawing/2014/main" id="{45E1DA90-4384-59B7-9C88-ADA25B21EBEF}"/>
                    </a:ext>
                  </a:extLst>
                </p14:cNvPr>
                <p14:cNvContentPartPr/>
                <p14:nvPr/>
              </p14:nvContentPartPr>
              <p14:xfrm>
                <a:off x="8352566" y="6555377"/>
                <a:ext cx="133560" cy="177840"/>
              </p14:xfrm>
            </p:contentPart>
          </mc:Choice>
          <mc:Fallback xmlns="">
            <p:pic>
              <p:nvPicPr>
                <p:cNvPr id="49" name="Ink 48">
                  <a:extLst>
                    <a:ext uri="{FF2B5EF4-FFF2-40B4-BE49-F238E27FC236}">
                      <a16:creationId xmlns:a16="http://schemas.microsoft.com/office/drawing/2014/main" id="{45E1DA90-4384-59B7-9C88-ADA25B21EBEF}"/>
                    </a:ext>
                  </a:extLst>
                </p:cNvPr>
                <p:cNvPicPr/>
                <p:nvPr/>
              </p:nvPicPr>
              <p:blipFill>
                <a:blip r:embed="rId99"/>
                <a:stretch>
                  <a:fillRect/>
                </a:stretch>
              </p:blipFill>
              <p:spPr>
                <a:xfrm>
                  <a:off x="8346446" y="6549257"/>
                  <a:ext cx="14580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6" name="Ink 65">
                  <a:extLst>
                    <a:ext uri="{FF2B5EF4-FFF2-40B4-BE49-F238E27FC236}">
                      <a16:creationId xmlns:a16="http://schemas.microsoft.com/office/drawing/2014/main" id="{12686BB0-45BB-7A07-C057-BD4C08734225}"/>
                    </a:ext>
                  </a:extLst>
                </p14:cNvPr>
                <p14:cNvContentPartPr/>
                <p14:nvPr/>
              </p14:nvContentPartPr>
              <p14:xfrm>
                <a:off x="8487566" y="6573377"/>
                <a:ext cx="254160" cy="242280"/>
              </p14:xfrm>
            </p:contentPart>
          </mc:Choice>
          <mc:Fallback xmlns="">
            <p:pic>
              <p:nvPicPr>
                <p:cNvPr id="66" name="Ink 65">
                  <a:extLst>
                    <a:ext uri="{FF2B5EF4-FFF2-40B4-BE49-F238E27FC236}">
                      <a16:creationId xmlns:a16="http://schemas.microsoft.com/office/drawing/2014/main" id="{12686BB0-45BB-7A07-C057-BD4C08734225}"/>
                    </a:ext>
                  </a:extLst>
                </p:cNvPr>
                <p:cNvPicPr/>
                <p:nvPr/>
              </p:nvPicPr>
              <p:blipFill>
                <a:blip r:embed="rId101"/>
                <a:stretch>
                  <a:fillRect/>
                </a:stretch>
              </p:blipFill>
              <p:spPr>
                <a:xfrm>
                  <a:off x="8481446" y="6567257"/>
                  <a:ext cx="26640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7" name="Ink 66">
                  <a:extLst>
                    <a:ext uri="{FF2B5EF4-FFF2-40B4-BE49-F238E27FC236}">
                      <a16:creationId xmlns:a16="http://schemas.microsoft.com/office/drawing/2014/main" id="{CC524253-1C64-6E76-2CCD-F3BC0CAFE290}"/>
                    </a:ext>
                  </a:extLst>
                </p14:cNvPr>
                <p14:cNvContentPartPr/>
                <p14:nvPr/>
              </p14:nvContentPartPr>
              <p14:xfrm>
                <a:off x="8604206" y="6558257"/>
                <a:ext cx="270000" cy="368280"/>
              </p14:xfrm>
            </p:contentPart>
          </mc:Choice>
          <mc:Fallback xmlns="">
            <p:pic>
              <p:nvPicPr>
                <p:cNvPr id="67" name="Ink 66">
                  <a:extLst>
                    <a:ext uri="{FF2B5EF4-FFF2-40B4-BE49-F238E27FC236}">
                      <a16:creationId xmlns:a16="http://schemas.microsoft.com/office/drawing/2014/main" id="{CC524253-1C64-6E76-2CCD-F3BC0CAFE290}"/>
                    </a:ext>
                  </a:extLst>
                </p:cNvPr>
                <p:cNvPicPr/>
                <p:nvPr/>
              </p:nvPicPr>
              <p:blipFill>
                <a:blip r:embed="rId103"/>
                <a:stretch>
                  <a:fillRect/>
                </a:stretch>
              </p:blipFill>
              <p:spPr>
                <a:xfrm>
                  <a:off x="8598086" y="6552137"/>
                  <a:ext cx="282240" cy="380520"/>
                </a:xfrm>
                <a:prstGeom prst="rect">
                  <a:avLst/>
                </a:prstGeom>
              </p:spPr>
            </p:pic>
          </mc:Fallback>
        </mc:AlternateContent>
      </p:grpSp>
      <p:grpSp>
        <p:nvGrpSpPr>
          <p:cNvPr id="71" name="Group 70">
            <a:extLst>
              <a:ext uri="{FF2B5EF4-FFF2-40B4-BE49-F238E27FC236}">
                <a16:creationId xmlns:a16="http://schemas.microsoft.com/office/drawing/2014/main" id="{7FFF4E78-D9CE-EB19-C1E5-96C093CCCE21}"/>
              </a:ext>
            </a:extLst>
          </p:cNvPr>
          <p:cNvGrpSpPr/>
          <p:nvPr/>
        </p:nvGrpSpPr>
        <p:grpSpPr>
          <a:xfrm>
            <a:off x="9578006" y="5053714"/>
            <a:ext cx="248760" cy="111240"/>
            <a:chOff x="9578006" y="5053714"/>
            <a:chExt cx="248760" cy="111240"/>
          </a:xfrm>
        </p:grpSpPr>
        <mc:AlternateContent xmlns:mc="http://schemas.openxmlformats.org/markup-compatibility/2006" xmlns:p14="http://schemas.microsoft.com/office/powerpoint/2010/main">
          <mc:Choice Requires="p14">
            <p:contentPart p14:bwMode="auto" r:id="rId104">
              <p14:nvContentPartPr>
                <p14:cNvPr id="69" name="Ink 68">
                  <a:extLst>
                    <a:ext uri="{FF2B5EF4-FFF2-40B4-BE49-F238E27FC236}">
                      <a16:creationId xmlns:a16="http://schemas.microsoft.com/office/drawing/2014/main" id="{B7308C3A-1FEF-6F37-B035-2613A7BD4328}"/>
                    </a:ext>
                  </a:extLst>
                </p14:cNvPr>
                <p14:cNvContentPartPr/>
                <p14:nvPr/>
              </p14:nvContentPartPr>
              <p14:xfrm>
                <a:off x="9586286" y="5053714"/>
                <a:ext cx="187920" cy="32040"/>
              </p14:xfrm>
            </p:contentPart>
          </mc:Choice>
          <mc:Fallback xmlns="">
            <p:pic>
              <p:nvPicPr>
                <p:cNvPr id="69" name="Ink 68">
                  <a:extLst>
                    <a:ext uri="{FF2B5EF4-FFF2-40B4-BE49-F238E27FC236}">
                      <a16:creationId xmlns:a16="http://schemas.microsoft.com/office/drawing/2014/main" id="{B7308C3A-1FEF-6F37-B035-2613A7BD4328}"/>
                    </a:ext>
                  </a:extLst>
                </p:cNvPr>
                <p:cNvPicPr/>
                <p:nvPr/>
              </p:nvPicPr>
              <p:blipFill>
                <a:blip r:embed="rId105"/>
                <a:stretch>
                  <a:fillRect/>
                </a:stretch>
              </p:blipFill>
              <p:spPr>
                <a:xfrm>
                  <a:off x="9580166" y="5047594"/>
                  <a:ext cx="20016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0" name="Ink 69">
                  <a:extLst>
                    <a:ext uri="{FF2B5EF4-FFF2-40B4-BE49-F238E27FC236}">
                      <a16:creationId xmlns:a16="http://schemas.microsoft.com/office/drawing/2014/main" id="{46372CF7-7CE5-5BAF-BC65-E41DCFF09B5B}"/>
                    </a:ext>
                  </a:extLst>
                </p14:cNvPr>
                <p14:cNvContentPartPr/>
                <p14:nvPr/>
              </p14:nvContentPartPr>
              <p14:xfrm>
                <a:off x="9578006" y="5135434"/>
                <a:ext cx="248760" cy="29520"/>
              </p14:xfrm>
            </p:contentPart>
          </mc:Choice>
          <mc:Fallback xmlns="">
            <p:pic>
              <p:nvPicPr>
                <p:cNvPr id="70" name="Ink 69">
                  <a:extLst>
                    <a:ext uri="{FF2B5EF4-FFF2-40B4-BE49-F238E27FC236}">
                      <a16:creationId xmlns:a16="http://schemas.microsoft.com/office/drawing/2014/main" id="{46372CF7-7CE5-5BAF-BC65-E41DCFF09B5B}"/>
                    </a:ext>
                  </a:extLst>
                </p:cNvPr>
                <p:cNvPicPr/>
                <p:nvPr/>
              </p:nvPicPr>
              <p:blipFill>
                <a:blip r:embed="rId107"/>
                <a:stretch>
                  <a:fillRect/>
                </a:stretch>
              </p:blipFill>
              <p:spPr>
                <a:xfrm>
                  <a:off x="9571886" y="5129314"/>
                  <a:ext cx="261000" cy="41760"/>
                </a:xfrm>
                <a:prstGeom prst="rect">
                  <a:avLst/>
                </a:prstGeom>
              </p:spPr>
            </p:pic>
          </mc:Fallback>
        </mc:AlternateContent>
      </p:grpSp>
      <p:grpSp>
        <p:nvGrpSpPr>
          <p:cNvPr id="75" name="Group 74">
            <a:extLst>
              <a:ext uri="{FF2B5EF4-FFF2-40B4-BE49-F238E27FC236}">
                <a16:creationId xmlns:a16="http://schemas.microsoft.com/office/drawing/2014/main" id="{0605D34E-7746-2588-703C-2E060E43BF9E}"/>
              </a:ext>
            </a:extLst>
          </p:cNvPr>
          <p:cNvGrpSpPr/>
          <p:nvPr/>
        </p:nvGrpSpPr>
        <p:grpSpPr>
          <a:xfrm>
            <a:off x="10125566" y="5574274"/>
            <a:ext cx="394200" cy="172800"/>
            <a:chOff x="10125566" y="5574274"/>
            <a:chExt cx="394200" cy="172800"/>
          </a:xfrm>
        </p:grpSpPr>
        <mc:AlternateContent xmlns:mc="http://schemas.openxmlformats.org/markup-compatibility/2006" xmlns:p14="http://schemas.microsoft.com/office/powerpoint/2010/main">
          <mc:Choice Requires="p14">
            <p:contentPart p14:bwMode="auto" r:id="rId108">
              <p14:nvContentPartPr>
                <p14:cNvPr id="72" name="Ink 71">
                  <a:extLst>
                    <a:ext uri="{FF2B5EF4-FFF2-40B4-BE49-F238E27FC236}">
                      <a16:creationId xmlns:a16="http://schemas.microsoft.com/office/drawing/2014/main" id="{BBC132DA-4880-BF0E-319E-5A5214703FE9}"/>
                    </a:ext>
                  </a:extLst>
                </p14:cNvPr>
                <p14:cNvContentPartPr/>
                <p14:nvPr/>
              </p14:nvContentPartPr>
              <p14:xfrm>
                <a:off x="10263806" y="5591554"/>
                <a:ext cx="49680" cy="52200"/>
              </p14:xfrm>
            </p:contentPart>
          </mc:Choice>
          <mc:Fallback xmlns="">
            <p:pic>
              <p:nvPicPr>
                <p:cNvPr id="72" name="Ink 71">
                  <a:extLst>
                    <a:ext uri="{FF2B5EF4-FFF2-40B4-BE49-F238E27FC236}">
                      <a16:creationId xmlns:a16="http://schemas.microsoft.com/office/drawing/2014/main" id="{BBC132DA-4880-BF0E-319E-5A5214703FE9}"/>
                    </a:ext>
                  </a:extLst>
                </p:cNvPr>
                <p:cNvPicPr/>
                <p:nvPr/>
              </p:nvPicPr>
              <p:blipFill>
                <a:blip r:embed="rId109"/>
                <a:stretch>
                  <a:fillRect/>
                </a:stretch>
              </p:blipFill>
              <p:spPr>
                <a:xfrm>
                  <a:off x="10257686" y="5585434"/>
                  <a:ext cx="6192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3" name="Ink 72">
                  <a:extLst>
                    <a:ext uri="{FF2B5EF4-FFF2-40B4-BE49-F238E27FC236}">
                      <a16:creationId xmlns:a16="http://schemas.microsoft.com/office/drawing/2014/main" id="{5848932E-09A5-C90B-8F72-9A3EDA131CA9}"/>
                    </a:ext>
                  </a:extLst>
                </p14:cNvPr>
                <p14:cNvContentPartPr/>
                <p14:nvPr/>
              </p14:nvContentPartPr>
              <p14:xfrm>
                <a:off x="10180646" y="5574274"/>
                <a:ext cx="321480" cy="54360"/>
              </p14:xfrm>
            </p:contentPart>
          </mc:Choice>
          <mc:Fallback xmlns="">
            <p:pic>
              <p:nvPicPr>
                <p:cNvPr id="73" name="Ink 72">
                  <a:extLst>
                    <a:ext uri="{FF2B5EF4-FFF2-40B4-BE49-F238E27FC236}">
                      <a16:creationId xmlns:a16="http://schemas.microsoft.com/office/drawing/2014/main" id="{5848932E-09A5-C90B-8F72-9A3EDA131CA9}"/>
                    </a:ext>
                  </a:extLst>
                </p:cNvPr>
                <p:cNvPicPr/>
                <p:nvPr/>
              </p:nvPicPr>
              <p:blipFill>
                <a:blip r:embed="rId111"/>
                <a:stretch>
                  <a:fillRect/>
                </a:stretch>
              </p:blipFill>
              <p:spPr>
                <a:xfrm>
                  <a:off x="10174526" y="5568154"/>
                  <a:ext cx="33372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4" name="Ink 73">
                  <a:extLst>
                    <a:ext uri="{FF2B5EF4-FFF2-40B4-BE49-F238E27FC236}">
                      <a16:creationId xmlns:a16="http://schemas.microsoft.com/office/drawing/2014/main" id="{F894278E-BF2A-D910-957E-E4DC43E0E143}"/>
                    </a:ext>
                  </a:extLst>
                </p14:cNvPr>
                <p14:cNvContentPartPr/>
                <p14:nvPr/>
              </p14:nvContentPartPr>
              <p14:xfrm>
                <a:off x="10125566" y="5653834"/>
                <a:ext cx="394200" cy="93240"/>
              </p14:xfrm>
            </p:contentPart>
          </mc:Choice>
          <mc:Fallback xmlns="">
            <p:pic>
              <p:nvPicPr>
                <p:cNvPr id="74" name="Ink 73">
                  <a:extLst>
                    <a:ext uri="{FF2B5EF4-FFF2-40B4-BE49-F238E27FC236}">
                      <a16:creationId xmlns:a16="http://schemas.microsoft.com/office/drawing/2014/main" id="{F894278E-BF2A-D910-957E-E4DC43E0E143}"/>
                    </a:ext>
                  </a:extLst>
                </p:cNvPr>
                <p:cNvPicPr/>
                <p:nvPr/>
              </p:nvPicPr>
              <p:blipFill>
                <a:blip r:embed="rId113"/>
                <a:stretch>
                  <a:fillRect/>
                </a:stretch>
              </p:blipFill>
              <p:spPr>
                <a:xfrm>
                  <a:off x="10119446" y="5647714"/>
                  <a:ext cx="406440" cy="105480"/>
                </a:xfrm>
                <a:prstGeom prst="rect">
                  <a:avLst/>
                </a:prstGeom>
              </p:spPr>
            </p:pic>
          </mc:Fallback>
        </mc:AlternateContent>
      </p:grpSp>
      <p:grpSp>
        <p:nvGrpSpPr>
          <p:cNvPr id="78" name="Group 77">
            <a:extLst>
              <a:ext uri="{FF2B5EF4-FFF2-40B4-BE49-F238E27FC236}">
                <a16:creationId xmlns:a16="http://schemas.microsoft.com/office/drawing/2014/main" id="{91AE5A54-F13C-D542-076B-74983F9B505A}"/>
              </a:ext>
            </a:extLst>
          </p:cNvPr>
          <p:cNvGrpSpPr/>
          <p:nvPr/>
        </p:nvGrpSpPr>
        <p:grpSpPr>
          <a:xfrm>
            <a:off x="9142766" y="5706394"/>
            <a:ext cx="598680" cy="138240"/>
            <a:chOff x="9142766" y="5706394"/>
            <a:chExt cx="598680" cy="138240"/>
          </a:xfrm>
        </p:grpSpPr>
        <mc:AlternateContent xmlns:mc="http://schemas.openxmlformats.org/markup-compatibility/2006" xmlns:p14="http://schemas.microsoft.com/office/powerpoint/2010/main">
          <mc:Choice Requires="p14">
            <p:contentPart p14:bwMode="auto" r:id="rId114">
              <p14:nvContentPartPr>
                <p14:cNvPr id="76" name="Ink 75">
                  <a:extLst>
                    <a:ext uri="{FF2B5EF4-FFF2-40B4-BE49-F238E27FC236}">
                      <a16:creationId xmlns:a16="http://schemas.microsoft.com/office/drawing/2014/main" id="{941B163E-CC21-30D8-AF8B-8CA100D85A01}"/>
                    </a:ext>
                  </a:extLst>
                </p14:cNvPr>
                <p14:cNvContentPartPr/>
                <p14:nvPr/>
              </p14:nvContentPartPr>
              <p14:xfrm>
                <a:off x="9193526" y="5706394"/>
                <a:ext cx="547920" cy="28440"/>
              </p14:xfrm>
            </p:contentPart>
          </mc:Choice>
          <mc:Fallback xmlns="">
            <p:pic>
              <p:nvPicPr>
                <p:cNvPr id="76" name="Ink 75">
                  <a:extLst>
                    <a:ext uri="{FF2B5EF4-FFF2-40B4-BE49-F238E27FC236}">
                      <a16:creationId xmlns:a16="http://schemas.microsoft.com/office/drawing/2014/main" id="{941B163E-CC21-30D8-AF8B-8CA100D85A01}"/>
                    </a:ext>
                  </a:extLst>
                </p:cNvPr>
                <p:cNvPicPr/>
                <p:nvPr/>
              </p:nvPicPr>
              <p:blipFill>
                <a:blip r:embed="rId115"/>
                <a:stretch>
                  <a:fillRect/>
                </a:stretch>
              </p:blipFill>
              <p:spPr>
                <a:xfrm>
                  <a:off x="9187406" y="5700274"/>
                  <a:ext cx="5601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7" name="Ink 76">
                  <a:extLst>
                    <a:ext uri="{FF2B5EF4-FFF2-40B4-BE49-F238E27FC236}">
                      <a16:creationId xmlns:a16="http://schemas.microsoft.com/office/drawing/2014/main" id="{F6F7EAC4-EB3B-E30D-418D-7CF1CA45D829}"/>
                    </a:ext>
                  </a:extLst>
                </p14:cNvPr>
                <p14:cNvContentPartPr/>
                <p14:nvPr/>
              </p14:nvContentPartPr>
              <p14:xfrm>
                <a:off x="9142766" y="5814754"/>
                <a:ext cx="570240" cy="29880"/>
              </p14:xfrm>
            </p:contentPart>
          </mc:Choice>
          <mc:Fallback xmlns="">
            <p:pic>
              <p:nvPicPr>
                <p:cNvPr id="77" name="Ink 76">
                  <a:extLst>
                    <a:ext uri="{FF2B5EF4-FFF2-40B4-BE49-F238E27FC236}">
                      <a16:creationId xmlns:a16="http://schemas.microsoft.com/office/drawing/2014/main" id="{F6F7EAC4-EB3B-E30D-418D-7CF1CA45D829}"/>
                    </a:ext>
                  </a:extLst>
                </p:cNvPr>
                <p:cNvPicPr/>
                <p:nvPr/>
              </p:nvPicPr>
              <p:blipFill>
                <a:blip r:embed="rId117"/>
                <a:stretch>
                  <a:fillRect/>
                </a:stretch>
              </p:blipFill>
              <p:spPr>
                <a:xfrm>
                  <a:off x="9136646" y="5808634"/>
                  <a:ext cx="582480" cy="42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8">
            <p14:nvContentPartPr>
              <p14:cNvPr id="79" name="Ink 78">
                <a:extLst>
                  <a:ext uri="{FF2B5EF4-FFF2-40B4-BE49-F238E27FC236}">
                    <a16:creationId xmlns:a16="http://schemas.microsoft.com/office/drawing/2014/main" id="{22FC54F3-80CB-5FEE-45A9-D301F5E79BF6}"/>
                  </a:ext>
                </a:extLst>
              </p14:cNvPr>
              <p14:cNvContentPartPr/>
              <p14:nvPr/>
            </p14:nvContentPartPr>
            <p14:xfrm>
              <a:off x="923246" y="2746114"/>
              <a:ext cx="255600" cy="37080"/>
            </p14:xfrm>
          </p:contentPart>
        </mc:Choice>
        <mc:Fallback xmlns="">
          <p:pic>
            <p:nvPicPr>
              <p:cNvPr id="79" name="Ink 78">
                <a:extLst>
                  <a:ext uri="{FF2B5EF4-FFF2-40B4-BE49-F238E27FC236}">
                    <a16:creationId xmlns:a16="http://schemas.microsoft.com/office/drawing/2014/main" id="{22FC54F3-80CB-5FEE-45A9-D301F5E79BF6}"/>
                  </a:ext>
                </a:extLst>
              </p:cNvPr>
              <p:cNvPicPr/>
              <p:nvPr/>
            </p:nvPicPr>
            <p:blipFill>
              <a:blip r:embed="rId119"/>
              <a:stretch>
                <a:fillRect/>
              </a:stretch>
            </p:blipFill>
            <p:spPr>
              <a:xfrm>
                <a:off x="917126" y="2739994"/>
                <a:ext cx="26784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0" name="Ink 79">
                <a:extLst>
                  <a:ext uri="{FF2B5EF4-FFF2-40B4-BE49-F238E27FC236}">
                    <a16:creationId xmlns:a16="http://schemas.microsoft.com/office/drawing/2014/main" id="{D53409B8-B5A7-CBB0-2F4B-E22096D4DF72}"/>
                  </a:ext>
                </a:extLst>
              </p14:cNvPr>
              <p14:cNvContentPartPr/>
              <p14:nvPr/>
            </p14:nvContentPartPr>
            <p14:xfrm>
              <a:off x="828566" y="2905234"/>
              <a:ext cx="391680" cy="46800"/>
            </p14:xfrm>
          </p:contentPart>
        </mc:Choice>
        <mc:Fallback xmlns="">
          <p:pic>
            <p:nvPicPr>
              <p:cNvPr id="80" name="Ink 79">
                <a:extLst>
                  <a:ext uri="{FF2B5EF4-FFF2-40B4-BE49-F238E27FC236}">
                    <a16:creationId xmlns:a16="http://schemas.microsoft.com/office/drawing/2014/main" id="{D53409B8-B5A7-CBB0-2F4B-E22096D4DF72}"/>
                  </a:ext>
                </a:extLst>
              </p:cNvPr>
              <p:cNvPicPr/>
              <p:nvPr/>
            </p:nvPicPr>
            <p:blipFill>
              <a:blip r:embed="rId121"/>
              <a:stretch>
                <a:fillRect/>
              </a:stretch>
            </p:blipFill>
            <p:spPr>
              <a:xfrm>
                <a:off x="822446" y="2899114"/>
                <a:ext cx="403920" cy="59040"/>
              </a:xfrm>
              <a:prstGeom prst="rect">
                <a:avLst/>
              </a:prstGeom>
            </p:spPr>
          </p:pic>
        </mc:Fallback>
      </mc:AlternateContent>
      <p:grpSp>
        <p:nvGrpSpPr>
          <p:cNvPr id="83" name="Group 82">
            <a:extLst>
              <a:ext uri="{FF2B5EF4-FFF2-40B4-BE49-F238E27FC236}">
                <a16:creationId xmlns:a16="http://schemas.microsoft.com/office/drawing/2014/main" id="{338B2CC2-67B4-D47E-FB74-1758A89A01E8}"/>
              </a:ext>
            </a:extLst>
          </p:cNvPr>
          <p:cNvGrpSpPr/>
          <p:nvPr/>
        </p:nvGrpSpPr>
        <p:grpSpPr>
          <a:xfrm>
            <a:off x="1200806" y="3953914"/>
            <a:ext cx="294840" cy="193680"/>
            <a:chOff x="1200806" y="3953914"/>
            <a:chExt cx="294840" cy="193680"/>
          </a:xfrm>
        </p:grpSpPr>
        <mc:AlternateContent xmlns:mc="http://schemas.openxmlformats.org/markup-compatibility/2006" xmlns:p14="http://schemas.microsoft.com/office/powerpoint/2010/main">
          <mc:Choice Requires="p14">
            <p:contentPart p14:bwMode="auto" r:id="rId122">
              <p14:nvContentPartPr>
                <p14:cNvPr id="81" name="Ink 80">
                  <a:extLst>
                    <a:ext uri="{FF2B5EF4-FFF2-40B4-BE49-F238E27FC236}">
                      <a16:creationId xmlns:a16="http://schemas.microsoft.com/office/drawing/2014/main" id="{94E8D624-7BB5-2F36-EB62-D59A2E7C7A70}"/>
                    </a:ext>
                  </a:extLst>
                </p14:cNvPr>
                <p14:cNvContentPartPr/>
                <p14:nvPr/>
              </p14:nvContentPartPr>
              <p14:xfrm>
                <a:off x="1200806" y="3953914"/>
                <a:ext cx="281880" cy="73440"/>
              </p14:xfrm>
            </p:contentPart>
          </mc:Choice>
          <mc:Fallback xmlns="">
            <p:pic>
              <p:nvPicPr>
                <p:cNvPr id="81" name="Ink 80">
                  <a:extLst>
                    <a:ext uri="{FF2B5EF4-FFF2-40B4-BE49-F238E27FC236}">
                      <a16:creationId xmlns:a16="http://schemas.microsoft.com/office/drawing/2014/main" id="{94E8D624-7BB5-2F36-EB62-D59A2E7C7A70}"/>
                    </a:ext>
                  </a:extLst>
                </p:cNvPr>
                <p:cNvPicPr/>
                <p:nvPr/>
              </p:nvPicPr>
              <p:blipFill>
                <a:blip r:embed="rId123"/>
                <a:stretch>
                  <a:fillRect/>
                </a:stretch>
              </p:blipFill>
              <p:spPr>
                <a:xfrm>
                  <a:off x="1194686" y="3947794"/>
                  <a:ext cx="29412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2" name="Ink 81">
                  <a:extLst>
                    <a:ext uri="{FF2B5EF4-FFF2-40B4-BE49-F238E27FC236}">
                      <a16:creationId xmlns:a16="http://schemas.microsoft.com/office/drawing/2014/main" id="{1A99513C-4AD8-E0A1-0DD7-D7230ADA06E7}"/>
                    </a:ext>
                  </a:extLst>
                </p14:cNvPr>
                <p14:cNvContentPartPr/>
                <p14:nvPr/>
              </p14:nvContentPartPr>
              <p14:xfrm>
                <a:off x="1220606" y="4086394"/>
                <a:ext cx="275040" cy="61200"/>
              </p14:xfrm>
            </p:contentPart>
          </mc:Choice>
          <mc:Fallback xmlns="">
            <p:pic>
              <p:nvPicPr>
                <p:cNvPr id="82" name="Ink 81">
                  <a:extLst>
                    <a:ext uri="{FF2B5EF4-FFF2-40B4-BE49-F238E27FC236}">
                      <a16:creationId xmlns:a16="http://schemas.microsoft.com/office/drawing/2014/main" id="{1A99513C-4AD8-E0A1-0DD7-D7230ADA06E7}"/>
                    </a:ext>
                  </a:extLst>
                </p:cNvPr>
                <p:cNvPicPr/>
                <p:nvPr/>
              </p:nvPicPr>
              <p:blipFill>
                <a:blip r:embed="rId125"/>
                <a:stretch>
                  <a:fillRect/>
                </a:stretch>
              </p:blipFill>
              <p:spPr>
                <a:xfrm>
                  <a:off x="1214486" y="4080274"/>
                  <a:ext cx="287280" cy="73440"/>
                </a:xfrm>
                <a:prstGeom prst="rect">
                  <a:avLst/>
                </a:prstGeom>
              </p:spPr>
            </p:pic>
          </mc:Fallback>
        </mc:AlternateContent>
      </p:grpSp>
    </p:spTree>
    <p:extLst>
      <p:ext uri="{BB962C8B-B14F-4D97-AF65-F5344CB8AC3E}">
        <p14:creationId xmlns:p14="http://schemas.microsoft.com/office/powerpoint/2010/main" val="30252174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Meaning of return keyword</a:t>
            </a:r>
          </a:p>
        </p:txBody>
      </p:sp>
      <p:sp>
        <p:nvSpPr>
          <p:cNvPr id="4" name="TextBox 3">
            <a:extLst>
              <a:ext uri="{FF2B5EF4-FFF2-40B4-BE49-F238E27FC236}">
                <a16:creationId xmlns:a16="http://schemas.microsoft.com/office/drawing/2014/main" id="{80296E5D-D75F-BB26-4EB8-9AA743D9903E}"/>
              </a:ext>
            </a:extLst>
          </p:cNvPr>
          <p:cNvSpPr txBox="1"/>
          <p:nvPr/>
        </p:nvSpPr>
        <p:spPr>
          <a:xfrm>
            <a:off x="1689967" y="1985528"/>
            <a:ext cx="2922976" cy="1815882"/>
          </a:xfrm>
          <a:prstGeom prst="rect">
            <a:avLst/>
          </a:prstGeom>
          <a:noFill/>
        </p:spPr>
        <p:txBody>
          <a:bodyPr wrap="square" rtlCol="0">
            <a:spAutoFit/>
          </a:bodyPr>
          <a:lstStyle/>
          <a:p>
            <a:r>
              <a:rPr lang="en-US" sz="2800" dirty="0"/>
              <a:t>func1 ( ):</a:t>
            </a:r>
          </a:p>
          <a:p>
            <a:r>
              <a:rPr lang="en-US" sz="2800" dirty="0"/>
              <a:t>    print(“first”)</a:t>
            </a:r>
          </a:p>
          <a:p>
            <a:r>
              <a:rPr lang="en-US" sz="2800" dirty="0"/>
              <a:t>    func2( )</a:t>
            </a:r>
          </a:p>
          <a:p>
            <a:r>
              <a:rPr lang="en-US" sz="2800" dirty="0"/>
              <a:t>    print (“last”)</a:t>
            </a:r>
          </a:p>
        </p:txBody>
      </p:sp>
      <p:sp>
        <p:nvSpPr>
          <p:cNvPr id="5" name="TextBox 4">
            <a:extLst>
              <a:ext uri="{FF2B5EF4-FFF2-40B4-BE49-F238E27FC236}">
                <a16:creationId xmlns:a16="http://schemas.microsoft.com/office/drawing/2014/main" id="{F7496F3A-BD7F-9E5E-74C5-1B988DF26AD0}"/>
              </a:ext>
            </a:extLst>
          </p:cNvPr>
          <p:cNvSpPr txBox="1"/>
          <p:nvPr/>
        </p:nvSpPr>
        <p:spPr>
          <a:xfrm>
            <a:off x="5450806" y="1985528"/>
            <a:ext cx="3428183" cy="2246769"/>
          </a:xfrm>
          <a:prstGeom prst="rect">
            <a:avLst/>
          </a:prstGeom>
          <a:noFill/>
        </p:spPr>
        <p:txBody>
          <a:bodyPr wrap="none" rtlCol="0">
            <a:spAutoFit/>
          </a:bodyPr>
          <a:lstStyle/>
          <a:p>
            <a:r>
              <a:rPr lang="en-US" sz="2800" dirty="0"/>
              <a:t>func2 ( ):</a:t>
            </a:r>
          </a:p>
          <a:p>
            <a:r>
              <a:rPr lang="en-US" sz="2800" dirty="0"/>
              <a:t>    print(“second”)</a:t>
            </a:r>
          </a:p>
          <a:p>
            <a:r>
              <a:rPr lang="en-US" sz="2800" dirty="0"/>
              <a:t>    x = func3( )</a:t>
            </a:r>
          </a:p>
          <a:p>
            <a:r>
              <a:rPr lang="en-US" sz="2800" dirty="0"/>
              <a:t>    print (x)</a:t>
            </a:r>
          </a:p>
          <a:p>
            <a:r>
              <a:rPr lang="en-US" sz="2800" dirty="0"/>
              <a:t>    print (“second last”)</a:t>
            </a:r>
          </a:p>
        </p:txBody>
      </p:sp>
      <p:sp>
        <p:nvSpPr>
          <p:cNvPr id="6" name="TextBox 5">
            <a:extLst>
              <a:ext uri="{FF2B5EF4-FFF2-40B4-BE49-F238E27FC236}">
                <a16:creationId xmlns:a16="http://schemas.microsoft.com/office/drawing/2014/main" id="{877FAFFD-E8D6-5C27-240C-FE4DF4097454}"/>
              </a:ext>
            </a:extLst>
          </p:cNvPr>
          <p:cNvSpPr txBox="1"/>
          <p:nvPr/>
        </p:nvSpPr>
        <p:spPr>
          <a:xfrm>
            <a:off x="9572430" y="4491604"/>
            <a:ext cx="2256002" cy="1384995"/>
          </a:xfrm>
          <a:prstGeom prst="rect">
            <a:avLst/>
          </a:prstGeom>
          <a:noFill/>
        </p:spPr>
        <p:txBody>
          <a:bodyPr wrap="none" rtlCol="0">
            <a:spAutoFit/>
          </a:bodyPr>
          <a:lstStyle/>
          <a:p>
            <a:r>
              <a:rPr lang="en-US" sz="2800" dirty="0"/>
              <a:t>func3 ( ):</a:t>
            </a:r>
          </a:p>
          <a:p>
            <a:r>
              <a:rPr lang="en-US" sz="2800" dirty="0"/>
              <a:t>    print(“last”)</a:t>
            </a:r>
          </a:p>
          <a:p>
            <a:r>
              <a:rPr lang="en-US" sz="2800" dirty="0"/>
              <a:t>    return “ret”</a:t>
            </a:r>
          </a:p>
        </p:txBody>
      </p:sp>
      <p:cxnSp>
        <p:nvCxnSpPr>
          <p:cNvPr id="8" name="Straight Arrow Connector 7"/>
          <p:cNvCxnSpPr/>
          <p:nvPr/>
        </p:nvCxnSpPr>
        <p:spPr>
          <a:xfrm flipV="1">
            <a:off x="3548418" y="2347415"/>
            <a:ext cx="1902388" cy="76149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601803" y="3108913"/>
            <a:ext cx="2552131" cy="13826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p:cNvCxnSpPr/>
          <p:nvPr/>
        </p:nvCxnSpPr>
        <p:spPr>
          <a:xfrm rot="10800000">
            <a:off x="5663821" y="3108912"/>
            <a:ext cx="4080680" cy="2513966"/>
          </a:xfrm>
          <a:prstGeom prst="curvedConnector3">
            <a:avLst>
              <a:gd name="adj1" fmla="val 126589"/>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p:nvPr/>
        </p:nvCxnSpPr>
        <p:spPr>
          <a:xfrm rot="10800000">
            <a:off x="1856097" y="3108913"/>
            <a:ext cx="4135271" cy="1256983"/>
          </a:xfrm>
          <a:prstGeom prst="curvedConnector3">
            <a:avLst>
              <a:gd name="adj1" fmla="val 124917"/>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499612" y="5929787"/>
            <a:ext cx="6753131" cy="523220"/>
          </a:xfrm>
          <a:prstGeom prst="rect">
            <a:avLst/>
          </a:prstGeom>
          <a:noFill/>
          <a:ln w="28575">
            <a:solidFill>
              <a:srgbClr val="00B050"/>
            </a:solidFill>
            <a:prstDash val="dash"/>
          </a:ln>
        </p:spPr>
        <p:txBody>
          <a:bodyPr wrap="none" rtlCol="0">
            <a:spAutoFit/>
          </a:bodyPr>
          <a:lstStyle/>
          <a:p>
            <a:r>
              <a:rPr lang="en-US" sz="2800" dirty="0"/>
              <a:t>2. Return the execution pointer to the source</a:t>
            </a:r>
          </a:p>
        </p:txBody>
      </p:sp>
      <p:sp>
        <p:nvSpPr>
          <p:cNvPr id="23" name="TextBox 22"/>
          <p:cNvSpPr txBox="1"/>
          <p:nvPr/>
        </p:nvSpPr>
        <p:spPr>
          <a:xfrm>
            <a:off x="592300" y="5058394"/>
            <a:ext cx="4965014" cy="523220"/>
          </a:xfrm>
          <a:prstGeom prst="rect">
            <a:avLst/>
          </a:prstGeom>
          <a:noFill/>
          <a:ln w="28575">
            <a:solidFill>
              <a:srgbClr val="00B050"/>
            </a:solidFill>
            <a:prstDash val="dash"/>
          </a:ln>
        </p:spPr>
        <p:txBody>
          <a:bodyPr wrap="none" rtlCol="0">
            <a:spAutoFit/>
          </a:bodyPr>
          <a:lstStyle/>
          <a:p>
            <a:r>
              <a:rPr lang="en-US" sz="2800" dirty="0"/>
              <a:t>1. Return the value to the source</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FFF5145C-4090-EEA9-4601-A0B91AE76E52}"/>
                  </a:ext>
                </a:extLst>
              </p14:cNvPr>
              <p14:cNvContentPartPr/>
              <p14:nvPr/>
            </p14:nvContentPartPr>
            <p14:xfrm>
              <a:off x="3595886" y="1362017"/>
              <a:ext cx="1451160" cy="67680"/>
            </p14:xfrm>
          </p:contentPart>
        </mc:Choice>
        <mc:Fallback xmlns="">
          <p:pic>
            <p:nvPicPr>
              <p:cNvPr id="3" name="Ink 2">
                <a:extLst>
                  <a:ext uri="{FF2B5EF4-FFF2-40B4-BE49-F238E27FC236}">
                    <a16:creationId xmlns:a16="http://schemas.microsoft.com/office/drawing/2014/main" id="{FFF5145C-4090-EEA9-4601-A0B91AE76E52}"/>
                  </a:ext>
                </a:extLst>
              </p:cNvPr>
              <p:cNvPicPr/>
              <p:nvPr/>
            </p:nvPicPr>
            <p:blipFill>
              <a:blip r:embed="rId3"/>
              <a:stretch>
                <a:fillRect/>
              </a:stretch>
            </p:blipFill>
            <p:spPr>
              <a:xfrm>
                <a:off x="3589766" y="1355897"/>
                <a:ext cx="146340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1" name="Ink 20">
                <a:extLst>
                  <a:ext uri="{FF2B5EF4-FFF2-40B4-BE49-F238E27FC236}">
                    <a16:creationId xmlns:a16="http://schemas.microsoft.com/office/drawing/2014/main" id="{43CCBDF0-040F-E83D-75FE-E01E6E59A3B1}"/>
                  </a:ext>
                </a:extLst>
              </p14:cNvPr>
              <p14:cNvContentPartPr/>
              <p14:nvPr/>
            </p14:nvContentPartPr>
            <p14:xfrm>
              <a:off x="1921886" y="3099017"/>
              <a:ext cx="92880" cy="88920"/>
            </p14:xfrm>
          </p:contentPart>
        </mc:Choice>
        <mc:Fallback xmlns="">
          <p:pic>
            <p:nvPicPr>
              <p:cNvPr id="21" name="Ink 20">
                <a:extLst>
                  <a:ext uri="{FF2B5EF4-FFF2-40B4-BE49-F238E27FC236}">
                    <a16:creationId xmlns:a16="http://schemas.microsoft.com/office/drawing/2014/main" id="{43CCBDF0-040F-E83D-75FE-E01E6E59A3B1}"/>
                  </a:ext>
                </a:extLst>
              </p:cNvPr>
              <p:cNvPicPr/>
              <p:nvPr/>
            </p:nvPicPr>
            <p:blipFill>
              <a:blip r:embed="rId5"/>
              <a:stretch>
                <a:fillRect/>
              </a:stretch>
            </p:blipFill>
            <p:spPr>
              <a:xfrm>
                <a:off x="1915766" y="3092897"/>
                <a:ext cx="10512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2" name="Ink 61">
                <a:extLst>
                  <a:ext uri="{FF2B5EF4-FFF2-40B4-BE49-F238E27FC236}">
                    <a16:creationId xmlns:a16="http://schemas.microsoft.com/office/drawing/2014/main" id="{372B97C2-2E1E-391A-B172-A8481DEA4E1A}"/>
                  </a:ext>
                </a:extLst>
              </p14:cNvPr>
              <p14:cNvContentPartPr/>
              <p14:nvPr/>
            </p14:nvContentPartPr>
            <p14:xfrm>
              <a:off x="1908926" y="3686537"/>
              <a:ext cx="33480" cy="18360"/>
            </p14:xfrm>
          </p:contentPart>
        </mc:Choice>
        <mc:Fallback xmlns="">
          <p:pic>
            <p:nvPicPr>
              <p:cNvPr id="62" name="Ink 61">
                <a:extLst>
                  <a:ext uri="{FF2B5EF4-FFF2-40B4-BE49-F238E27FC236}">
                    <a16:creationId xmlns:a16="http://schemas.microsoft.com/office/drawing/2014/main" id="{372B97C2-2E1E-391A-B172-A8481DEA4E1A}"/>
                  </a:ext>
                </a:extLst>
              </p:cNvPr>
              <p:cNvPicPr/>
              <p:nvPr/>
            </p:nvPicPr>
            <p:blipFill>
              <a:blip r:embed="rId7"/>
              <a:stretch>
                <a:fillRect/>
              </a:stretch>
            </p:blipFill>
            <p:spPr>
              <a:xfrm>
                <a:off x="1902806" y="3680417"/>
                <a:ext cx="45720" cy="30600"/>
              </a:xfrm>
              <a:prstGeom prst="rect">
                <a:avLst/>
              </a:prstGeom>
            </p:spPr>
          </p:pic>
        </mc:Fallback>
      </mc:AlternateContent>
      <p:grpSp>
        <p:nvGrpSpPr>
          <p:cNvPr id="141" name="Group 140">
            <a:extLst>
              <a:ext uri="{FF2B5EF4-FFF2-40B4-BE49-F238E27FC236}">
                <a16:creationId xmlns:a16="http://schemas.microsoft.com/office/drawing/2014/main" id="{7197109D-667B-A8E8-4077-0E05B9728A94}"/>
              </a:ext>
            </a:extLst>
          </p:cNvPr>
          <p:cNvGrpSpPr/>
          <p:nvPr/>
        </p:nvGrpSpPr>
        <p:grpSpPr>
          <a:xfrm>
            <a:off x="374606" y="1488377"/>
            <a:ext cx="11041560" cy="4597920"/>
            <a:chOff x="374606" y="1488377"/>
            <a:chExt cx="11041560" cy="4597920"/>
          </a:xfrm>
        </p:grpSpPr>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88F7BD3A-5CC5-2AD8-F357-04DBCCAEA452}"/>
                    </a:ext>
                  </a:extLst>
                </p14:cNvPr>
                <p14:cNvContentPartPr/>
                <p14:nvPr/>
              </p14:nvContentPartPr>
              <p14:xfrm>
                <a:off x="1849166" y="2440217"/>
                <a:ext cx="219600" cy="46080"/>
              </p14:xfrm>
            </p:contentPart>
          </mc:Choice>
          <mc:Fallback xmlns="">
            <p:pic>
              <p:nvPicPr>
                <p:cNvPr id="7" name="Ink 6">
                  <a:extLst>
                    <a:ext uri="{FF2B5EF4-FFF2-40B4-BE49-F238E27FC236}">
                      <a16:creationId xmlns:a16="http://schemas.microsoft.com/office/drawing/2014/main" id="{88F7BD3A-5CC5-2AD8-F357-04DBCCAEA452}"/>
                    </a:ext>
                  </a:extLst>
                </p:cNvPr>
                <p:cNvPicPr/>
                <p:nvPr/>
              </p:nvPicPr>
              <p:blipFill>
                <a:blip r:embed="rId9"/>
                <a:stretch>
                  <a:fillRect/>
                </a:stretch>
              </p:blipFill>
              <p:spPr>
                <a:xfrm>
                  <a:off x="1843046" y="2434097"/>
                  <a:ext cx="23184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ABD13025-738A-77B4-767F-C1E7DA84157A}"/>
                    </a:ext>
                  </a:extLst>
                </p14:cNvPr>
                <p14:cNvContentPartPr/>
                <p14:nvPr/>
              </p14:nvContentPartPr>
              <p14:xfrm>
                <a:off x="1880486" y="2519057"/>
                <a:ext cx="192240" cy="17280"/>
              </p14:xfrm>
            </p:contentPart>
          </mc:Choice>
          <mc:Fallback xmlns="">
            <p:pic>
              <p:nvPicPr>
                <p:cNvPr id="9" name="Ink 8">
                  <a:extLst>
                    <a:ext uri="{FF2B5EF4-FFF2-40B4-BE49-F238E27FC236}">
                      <a16:creationId xmlns:a16="http://schemas.microsoft.com/office/drawing/2014/main" id="{ABD13025-738A-77B4-767F-C1E7DA84157A}"/>
                    </a:ext>
                  </a:extLst>
                </p:cNvPr>
                <p:cNvPicPr/>
                <p:nvPr/>
              </p:nvPicPr>
              <p:blipFill>
                <a:blip r:embed="rId11"/>
                <a:stretch>
                  <a:fillRect/>
                </a:stretch>
              </p:blipFill>
              <p:spPr>
                <a:xfrm>
                  <a:off x="1874366" y="2512937"/>
                  <a:ext cx="2044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Ink 23">
                  <a:extLst>
                    <a:ext uri="{FF2B5EF4-FFF2-40B4-BE49-F238E27FC236}">
                      <a16:creationId xmlns:a16="http://schemas.microsoft.com/office/drawing/2014/main" id="{36080813-8720-7683-9285-672A9F3FB5A4}"/>
                    </a:ext>
                  </a:extLst>
                </p14:cNvPr>
                <p14:cNvContentPartPr/>
                <p14:nvPr/>
              </p14:nvContentPartPr>
              <p14:xfrm>
                <a:off x="944126" y="2293697"/>
                <a:ext cx="25200" cy="11520"/>
              </p14:xfrm>
            </p:contentPart>
          </mc:Choice>
          <mc:Fallback xmlns="">
            <p:pic>
              <p:nvPicPr>
                <p:cNvPr id="24" name="Ink 23">
                  <a:extLst>
                    <a:ext uri="{FF2B5EF4-FFF2-40B4-BE49-F238E27FC236}">
                      <a16:creationId xmlns:a16="http://schemas.microsoft.com/office/drawing/2014/main" id="{36080813-8720-7683-9285-672A9F3FB5A4}"/>
                    </a:ext>
                  </a:extLst>
                </p:cNvPr>
                <p:cNvPicPr/>
                <p:nvPr/>
              </p:nvPicPr>
              <p:blipFill>
                <a:blip r:embed="rId13"/>
                <a:stretch>
                  <a:fillRect/>
                </a:stretch>
              </p:blipFill>
              <p:spPr>
                <a:xfrm>
                  <a:off x="938006" y="2287577"/>
                  <a:ext cx="374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5" name="Ink 24">
                  <a:extLst>
                    <a:ext uri="{FF2B5EF4-FFF2-40B4-BE49-F238E27FC236}">
                      <a16:creationId xmlns:a16="http://schemas.microsoft.com/office/drawing/2014/main" id="{32106C7B-CAE8-6B26-175E-13DF2645C144}"/>
                    </a:ext>
                  </a:extLst>
                </p14:cNvPr>
                <p14:cNvContentPartPr/>
                <p14:nvPr/>
              </p14:nvContentPartPr>
              <p14:xfrm>
                <a:off x="873566" y="2337617"/>
                <a:ext cx="440280" cy="20880"/>
              </p14:xfrm>
            </p:contentPart>
          </mc:Choice>
          <mc:Fallback xmlns="">
            <p:pic>
              <p:nvPicPr>
                <p:cNvPr id="25" name="Ink 24">
                  <a:extLst>
                    <a:ext uri="{FF2B5EF4-FFF2-40B4-BE49-F238E27FC236}">
                      <a16:creationId xmlns:a16="http://schemas.microsoft.com/office/drawing/2014/main" id="{32106C7B-CAE8-6B26-175E-13DF2645C144}"/>
                    </a:ext>
                  </a:extLst>
                </p:cNvPr>
                <p:cNvPicPr/>
                <p:nvPr/>
              </p:nvPicPr>
              <p:blipFill>
                <a:blip r:embed="rId15"/>
                <a:stretch>
                  <a:fillRect/>
                </a:stretch>
              </p:blipFill>
              <p:spPr>
                <a:xfrm>
                  <a:off x="867446" y="2331497"/>
                  <a:ext cx="4525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 name="Ink 25">
                  <a:extLst>
                    <a:ext uri="{FF2B5EF4-FFF2-40B4-BE49-F238E27FC236}">
                      <a16:creationId xmlns:a16="http://schemas.microsoft.com/office/drawing/2014/main" id="{E247156A-61C3-0B05-541F-4E3440327CBB}"/>
                    </a:ext>
                  </a:extLst>
                </p14:cNvPr>
                <p14:cNvContentPartPr/>
                <p14:nvPr/>
              </p14:nvContentPartPr>
              <p14:xfrm>
                <a:off x="1268486" y="2246897"/>
                <a:ext cx="181440" cy="225000"/>
              </p14:xfrm>
            </p:contentPart>
          </mc:Choice>
          <mc:Fallback xmlns="">
            <p:pic>
              <p:nvPicPr>
                <p:cNvPr id="26" name="Ink 25">
                  <a:extLst>
                    <a:ext uri="{FF2B5EF4-FFF2-40B4-BE49-F238E27FC236}">
                      <a16:creationId xmlns:a16="http://schemas.microsoft.com/office/drawing/2014/main" id="{E247156A-61C3-0B05-541F-4E3440327CBB}"/>
                    </a:ext>
                  </a:extLst>
                </p:cNvPr>
                <p:cNvPicPr/>
                <p:nvPr/>
              </p:nvPicPr>
              <p:blipFill>
                <a:blip r:embed="rId17"/>
                <a:stretch>
                  <a:fillRect/>
                </a:stretch>
              </p:blipFill>
              <p:spPr>
                <a:xfrm>
                  <a:off x="1262366" y="2240777"/>
                  <a:ext cx="19368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Ink 27">
                  <a:extLst>
                    <a:ext uri="{FF2B5EF4-FFF2-40B4-BE49-F238E27FC236}">
                      <a16:creationId xmlns:a16="http://schemas.microsoft.com/office/drawing/2014/main" id="{13C9F476-D767-A63E-2A44-909832FB7734}"/>
                    </a:ext>
                  </a:extLst>
                </p14:cNvPr>
                <p14:cNvContentPartPr/>
                <p14:nvPr/>
              </p14:nvContentPartPr>
              <p14:xfrm>
                <a:off x="1437686" y="2368577"/>
                <a:ext cx="20160" cy="7560"/>
              </p14:xfrm>
            </p:contentPart>
          </mc:Choice>
          <mc:Fallback xmlns="">
            <p:pic>
              <p:nvPicPr>
                <p:cNvPr id="28" name="Ink 27">
                  <a:extLst>
                    <a:ext uri="{FF2B5EF4-FFF2-40B4-BE49-F238E27FC236}">
                      <a16:creationId xmlns:a16="http://schemas.microsoft.com/office/drawing/2014/main" id="{13C9F476-D767-A63E-2A44-909832FB7734}"/>
                    </a:ext>
                  </a:extLst>
                </p:cNvPr>
                <p:cNvPicPr/>
                <p:nvPr/>
              </p:nvPicPr>
              <p:blipFill>
                <a:blip r:embed="rId19"/>
                <a:stretch>
                  <a:fillRect/>
                </a:stretch>
              </p:blipFill>
              <p:spPr>
                <a:xfrm>
                  <a:off x="1431566" y="2362457"/>
                  <a:ext cx="324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9" name="Ink 28">
                  <a:extLst>
                    <a:ext uri="{FF2B5EF4-FFF2-40B4-BE49-F238E27FC236}">
                      <a16:creationId xmlns:a16="http://schemas.microsoft.com/office/drawing/2014/main" id="{CE616B67-8BC2-A20C-6B6C-E64AC23F4072}"/>
                    </a:ext>
                  </a:extLst>
                </p14:cNvPr>
                <p14:cNvContentPartPr/>
                <p14:nvPr/>
              </p14:nvContentPartPr>
              <p14:xfrm>
                <a:off x="1406006" y="2349137"/>
                <a:ext cx="18360" cy="20160"/>
              </p14:xfrm>
            </p:contentPart>
          </mc:Choice>
          <mc:Fallback xmlns="">
            <p:pic>
              <p:nvPicPr>
                <p:cNvPr id="29" name="Ink 28">
                  <a:extLst>
                    <a:ext uri="{FF2B5EF4-FFF2-40B4-BE49-F238E27FC236}">
                      <a16:creationId xmlns:a16="http://schemas.microsoft.com/office/drawing/2014/main" id="{CE616B67-8BC2-A20C-6B6C-E64AC23F4072}"/>
                    </a:ext>
                  </a:extLst>
                </p:cNvPr>
                <p:cNvPicPr/>
                <p:nvPr/>
              </p:nvPicPr>
              <p:blipFill>
                <a:blip r:embed="rId21"/>
                <a:stretch>
                  <a:fillRect/>
                </a:stretch>
              </p:blipFill>
              <p:spPr>
                <a:xfrm>
                  <a:off x="1399886" y="2343017"/>
                  <a:ext cx="3060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0" name="Ink 29">
                  <a:extLst>
                    <a:ext uri="{FF2B5EF4-FFF2-40B4-BE49-F238E27FC236}">
                      <a16:creationId xmlns:a16="http://schemas.microsoft.com/office/drawing/2014/main" id="{4415B4BE-BB5C-287D-BCBC-A895EFC24B25}"/>
                    </a:ext>
                  </a:extLst>
                </p14:cNvPr>
                <p14:cNvContentPartPr/>
                <p14:nvPr/>
              </p14:nvContentPartPr>
              <p14:xfrm>
                <a:off x="1413206" y="2347337"/>
                <a:ext cx="20160" cy="20160"/>
              </p14:xfrm>
            </p:contentPart>
          </mc:Choice>
          <mc:Fallback xmlns="">
            <p:pic>
              <p:nvPicPr>
                <p:cNvPr id="30" name="Ink 29">
                  <a:extLst>
                    <a:ext uri="{FF2B5EF4-FFF2-40B4-BE49-F238E27FC236}">
                      <a16:creationId xmlns:a16="http://schemas.microsoft.com/office/drawing/2014/main" id="{4415B4BE-BB5C-287D-BCBC-A895EFC24B25}"/>
                    </a:ext>
                  </a:extLst>
                </p:cNvPr>
                <p:cNvPicPr/>
                <p:nvPr/>
              </p:nvPicPr>
              <p:blipFill>
                <a:blip r:embed="rId23"/>
                <a:stretch>
                  <a:fillRect/>
                </a:stretch>
              </p:blipFill>
              <p:spPr>
                <a:xfrm>
                  <a:off x="1407086" y="2341217"/>
                  <a:ext cx="3240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2" name="Ink 31">
                  <a:extLst>
                    <a:ext uri="{FF2B5EF4-FFF2-40B4-BE49-F238E27FC236}">
                      <a16:creationId xmlns:a16="http://schemas.microsoft.com/office/drawing/2014/main" id="{6A5BF063-E67B-1661-77E5-DF8DDBA9D169}"/>
                    </a:ext>
                  </a:extLst>
                </p14:cNvPr>
                <p14:cNvContentPartPr/>
                <p14:nvPr/>
              </p14:nvContentPartPr>
              <p14:xfrm>
                <a:off x="991646" y="2150057"/>
                <a:ext cx="225000" cy="385200"/>
              </p14:xfrm>
            </p:contentPart>
          </mc:Choice>
          <mc:Fallback xmlns="">
            <p:pic>
              <p:nvPicPr>
                <p:cNvPr id="32" name="Ink 31">
                  <a:extLst>
                    <a:ext uri="{FF2B5EF4-FFF2-40B4-BE49-F238E27FC236}">
                      <a16:creationId xmlns:a16="http://schemas.microsoft.com/office/drawing/2014/main" id="{6A5BF063-E67B-1661-77E5-DF8DDBA9D169}"/>
                    </a:ext>
                  </a:extLst>
                </p:cNvPr>
                <p:cNvPicPr/>
                <p:nvPr/>
              </p:nvPicPr>
              <p:blipFill>
                <a:blip r:embed="rId25"/>
                <a:stretch>
                  <a:fillRect/>
                </a:stretch>
              </p:blipFill>
              <p:spPr>
                <a:xfrm>
                  <a:off x="985526" y="2143937"/>
                  <a:ext cx="237240" cy="3974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7" name="Ink 36">
                  <a:extLst>
                    <a:ext uri="{FF2B5EF4-FFF2-40B4-BE49-F238E27FC236}">
                      <a16:creationId xmlns:a16="http://schemas.microsoft.com/office/drawing/2014/main" id="{CA28EF18-FAC6-A111-669A-771EE5C60E5A}"/>
                    </a:ext>
                  </a:extLst>
                </p14:cNvPr>
                <p14:cNvContentPartPr/>
                <p14:nvPr/>
              </p14:nvContentPartPr>
              <p14:xfrm>
                <a:off x="3983246" y="2529857"/>
                <a:ext cx="541080" cy="218880"/>
              </p14:xfrm>
            </p:contentPart>
          </mc:Choice>
          <mc:Fallback xmlns="">
            <p:pic>
              <p:nvPicPr>
                <p:cNvPr id="37" name="Ink 36">
                  <a:extLst>
                    <a:ext uri="{FF2B5EF4-FFF2-40B4-BE49-F238E27FC236}">
                      <a16:creationId xmlns:a16="http://schemas.microsoft.com/office/drawing/2014/main" id="{CA28EF18-FAC6-A111-669A-771EE5C60E5A}"/>
                    </a:ext>
                  </a:extLst>
                </p:cNvPr>
                <p:cNvPicPr/>
                <p:nvPr/>
              </p:nvPicPr>
              <p:blipFill>
                <a:blip r:embed="rId27"/>
                <a:stretch>
                  <a:fillRect/>
                </a:stretch>
              </p:blipFill>
              <p:spPr>
                <a:xfrm>
                  <a:off x="3977126" y="2523737"/>
                  <a:ext cx="55332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30206524-3D07-7F86-6101-A323D639762A}"/>
                    </a:ext>
                  </a:extLst>
                </p14:cNvPr>
                <p14:cNvContentPartPr/>
                <p14:nvPr/>
              </p14:nvContentPartPr>
              <p14:xfrm>
                <a:off x="1957166" y="2761337"/>
                <a:ext cx="14040" cy="16560"/>
              </p14:xfrm>
            </p:contentPart>
          </mc:Choice>
          <mc:Fallback xmlns="">
            <p:pic>
              <p:nvPicPr>
                <p:cNvPr id="17" name="Ink 16">
                  <a:extLst>
                    <a:ext uri="{FF2B5EF4-FFF2-40B4-BE49-F238E27FC236}">
                      <a16:creationId xmlns:a16="http://schemas.microsoft.com/office/drawing/2014/main" id="{30206524-3D07-7F86-6101-A323D639762A}"/>
                    </a:ext>
                  </a:extLst>
                </p:cNvPr>
                <p:cNvPicPr/>
                <p:nvPr/>
              </p:nvPicPr>
              <p:blipFill>
                <a:blip r:embed="rId29"/>
                <a:stretch>
                  <a:fillRect/>
                </a:stretch>
              </p:blipFill>
              <p:spPr>
                <a:xfrm>
                  <a:off x="1951046" y="2755217"/>
                  <a:ext cx="262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8" name="Ink 17">
                  <a:extLst>
                    <a:ext uri="{FF2B5EF4-FFF2-40B4-BE49-F238E27FC236}">
                      <a16:creationId xmlns:a16="http://schemas.microsoft.com/office/drawing/2014/main" id="{B3459084-59B8-3621-DEC5-D39A57D445EE}"/>
                    </a:ext>
                  </a:extLst>
                </p14:cNvPr>
                <p14:cNvContentPartPr/>
                <p14:nvPr/>
              </p14:nvContentPartPr>
              <p14:xfrm>
                <a:off x="1900646" y="2735417"/>
                <a:ext cx="90360" cy="64080"/>
              </p14:xfrm>
            </p:contentPart>
          </mc:Choice>
          <mc:Fallback xmlns="">
            <p:pic>
              <p:nvPicPr>
                <p:cNvPr id="18" name="Ink 17">
                  <a:extLst>
                    <a:ext uri="{FF2B5EF4-FFF2-40B4-BE49-F238E27FC236}">
                      <a16:creationId xmlns:a16="http://schemas.microsoft.com/office/drawing/2014/main" id="{B3459084-59B8-3621-DEC5-D39A57D445EE}"/>
                    </a:ext>
                  </a:extLst>
                </p:cNvPr>
                <p:cNvPicPr/>
                <p:nvPr/>
              </p:nvPicPr>
              <p:blipFill>
                <a:blip r:embed="rId31"/>
                <a:stretch>
                  <a:fillRect/>
                </a:stretch>
              </p:blipFill>
              <p:spPr>
                <a:xfrm>
                  <a:off x="1894526" y="2729297"/>
                  <a:ext cx="10260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3" name="Ink 32">
                  <a:extLst>
                    <a:ext uri="{FF2B5EF4-FFF2-40B4-BE49-F238E27FC236}">
                      <a16:creationId xmlns:a16="http://schemas.microsoft.com/office/drawing/2014/main" id="{BEF5B2EB-0456-2747-1091-49B207AD0AD7}"/>
                    </a:ext>
                  </a:extLst>
                </p14:cNvPr>
                <p14:cNvContentPartPr/>
                <p14:nvPr/>
              </p14:nvContentPartPr>
              <p14:xfrm>
                <a:off x="1436246" y="2771057"/>
                <a:ext cx="408240" cy="54720"/>
              </p14:xfrm>
            </p:contentPart>
          </mc:Choice>
          <mc:Fallback xmlns="">
            <p:pic>
              <p:nvPicPr>
                <p:cNvPr id="33" name="Ink 32">
                  <a:extLst>
                    <a:ext uri="{FF2B5EF4-FFF2-40B4-BE49-F238E27FC236}">
                      <a16:creationId xmlns:a16="http://schemas.microsoft.com/office/drawing/2014/main" id="{BEF5B2EB-0456-2747-1091-49B207AD0AD7}"/>
                    </a:ext>
                  </a:extLst>
                </p:cNvPr>
                <p:cNvPicPr/>
                <p:nvPr/>
              </p:nvPicPr>
              <p:blipFill>
                <a:blip r:embed="rId33"/>
                <a:stretch>
                  <a:fillRect/>
                </a:stretch>
              </p:blipFill>
              <p:spPr>
                <a:xfrm>
                  <a:off x="1430126" y="2764937"/>
                  <a:ext cx="42048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4" name="Ink 33">
                  <a:extLst>
                    <a:ext uri="{FF2B5EF4-FFF2-40B4-BE49-F238E27FC236}">
                      <a16:creationId xmlns:a16="http://schemas.microsoft.com/office/drawing/2014/main" id="{FC31A70E-FA39-5E4F-1E51-0DA03C311B7C}"/>
                    </a:ext>
                  </a:extLst>
                </p14:cNvPr>
                <p14:cNvContentPartPr/>
                <p14:nvPr/>
              </p14:nvContentPartPr>
              <p14:xfrm>
                <a:off x="1687526" y="2692217"/>
                <a:ext cx="334080" cy="295560"/>
              </p14:xfrm>
            </p:contentPart>
          </mc:Choice>
          <mc:Fallback xmlns="">
            <p:pic>
              <p:nvPicPr>
                <p:cNvPr id="34" name="Ink 33">
                  <a:extLst>
                    <a:ext uri="{FF2B5EF4-FFF2-40B4-BE49-F238E27FC236}">
                      <a16:creationId xmlns:a16="http://schemas.microsoft.com/office/drawing/2014/main" id="{FC31A70E-FA39-5E4F-1E51-0DA03C311B7C}"/>
                    </a:ext>
                  </a:extLst>
                </p:cNvPr>
                <p:cNvPicPr/>
                <p:nvPr/>
              </p:nvPicPr>
              <p:blipFill>
                <a:blip r:embed="rId35"/>
                <a:stretch>
                  <a:fillRect/>
                </a:stretch>
              </p:blipFill>
              <p:spPr>
                <a:xfrm>
                  <a:off x="1681406" y="2686097"/>
                  <a:ext cx="34632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8" name="Ink 37">
                  <a:extLst>
                    <a:ext uri="{FF2B5EF4-FFF2-40B4-BE49-F238E27FC236}">
                      <a16:creationId xmlns:a16="http://schemas.microsoft.com/office/drawing/2014/main" id="{713CA65E-37F5-7A15-40A0-91280F9DED74}"/>
                    </a:ext>
                  </a:extLst>
                </p14:cNvPr>
                <p14:cNvContentPartPr/>
                <p14:nvPr/>
              </p14:nvContentPartPr>
              <p14:xfrm>
                <a:off x="1418606" y="2822177"/>
                <a:ext cx="9720" cy="15120"/>
              </p14:xfrm>
            </p:contentPart>
          </mc:Choice>
          <mc:Fallback xmlns="">
            <p:pic>
              <p:nvPicPr>
                <p:cNvPr id="38" name="Ink 37">
                  <a:extLst>
                    <a:ext uri="{FF2B5EF4-FFF2-40B4-BE49-F238E27FC236}">
                      <a16:creationId xmlns:a16="http://schemas.microsoft.com/office/drawing/2014/main" id="{713CA65E-37F5-7A15-40A0-91280F9DED74}"/>
                    </a:ext>
                  </a:extLst>
                </p:cNvPr>
                <p:cNvPicPr/>
                <p:nvPr/>
              </p:nvPicPr>
              <p:blipFill>
                <a:blip r:embed="rId37"/>
                <a:stretch>
                  <a:fillRect/>
                </a:stretch>
              </p:blipFill>
              <p:spPr>
                <a:xfrm>
                  <a:off x="1412486" y="2816057"/>
                  <a:ext cx="219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C5C8F41A-8A41-93B8-99E5-EB7F013ED355}"/>
                    </a:ext>
                  </a:extLst>
                </p14:cNvPr>
                <p14:cNvContentPartPr/>
                <p14:nvPr/>
              </p14:nvContentPartPr>
              <p14:xfrm>
                <a:off x="1678886" y="2698337"/>
                <a:ext cx="121320" cy="313560"/>
              </p14:xfrm>
            </p:contentPart>
          </mc:Choice>
          <mc:Fallback xmlns="">
            <p:pic>
              <p:nvPicPr>
                <p:cNvPr id="40" name="Ink 39">
                  <a:extLst>
                    <a:ext uri="{FF2B5EF4-FFF2-40B4-BE49-F238E27FC236}">
                      <a16:creationId xmlns:a16="http://schemas.microsoft.com/office/drawing/2014/main" id="{C5C8F41A-8A41-93B8-99E5-EB7F013ED355}"/>
                    </a:ext>
                  </a:extLst>
                </p:cNvPr>
                <p:cNvPicPr/>
                <p:nvPr/>
              </p:nvPicPr>
              <p:blipFill>
                <a:blip r:embed="rId39"/>
                <a:stretch>
                  <a:fillRect/>
                </a:stretch>
              </p:blipFill>
              <p:spPr>
                <a:xfrm>
                  <a:off x="1672766" y="2692217"/>
                  <a:ext cx="13356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Ink 40">
                  <a:extLst>
                    <a:ext uri="{FF2B5EF4-FFF2-40B4-BE49-F238E27FC236}">
                      <a16:creationId xmlns:a16="http://schemas.microsoft.com/office/drawing/2014/main" id="{2DF31959-9C3B-8C50-9863-BA35EE06A28E}"/>
                    </a:ext>
                  </a:extLst>
                </p14:cNvPr>
                <p14:cNvContentPartPr/>
                <p14:nvPr/>
              </p14:nvContentPartPr>
              <p14:xfrm>
                <a:off x="1424006" y="3263897"/>
                <a:ext cx="414360" cy="60120"/>
              </p14:xfrm>
            </p:contentPart>
          </mc:Choice>
          <mc:Fallback xmlns="">
            <p:pic>
              <p:nvPicPr>
                <p:cNvPr id="41" name="Ink 40">
                  <a:extLst>
                    <a:ext uri="{FF2B5EF4-FFF2-40B4-BE49-F238E27FC236}">
                      <a16:creationId xmlns:a16="http://schemas.microsoft.com/office/drawing/2014/main" id="{2DF31959-9C3B-8C50-9863-BA35EE06A28E}"/>
                    </a:ext>
                  </a:extLst>
                </p:cNvPr>
                <p:cNvPicPr/>
                <p:nvPr/>
              </p:nvPicPr>
              <p:blipFill>
                <a:blip r:embed="rId41"/>
                <a:stretch>
                  <a:fillRect/>
                </a:stretch>
              </p:blipFill>
              <p:spPr>
                <a:xfrm>
                  <a:off x="1417886" y="3257777"/>
                  <a:ext cx="42660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2" name="Ink 41">
                  <a:extLst>
                    <a:ext uri="{FF2B5EF4-FFF2-40B4-BE49-F238E27FC236}">
                      <a16:creationId xmlns:a16="http://schemas.microsoft.com/office/drawing/2014/main" id="{FCC3EDE8-11DC-04D6-7AF8-4603512CF615}"/>
                    </a:ext>
                  </a:extLst>
                </p14:cNvPr>
                <p14:cNvContentPartPr/>
                <p14:nvPr/>
              </p14:nvContentPartPr>
              <p14:xfrm>
                <a:off x="1672046" y="3165977"/>
                <a:ext cx="297000" cy="261000"/>
              </p14:xfrm>
            </p:contentPart>
          </mc:Choice>
          <mc:Fallback xmlns="">
            <p:pic>
              <p:nvPicPr>
                <p:cNvPr id="42" name="Ink 41">
                  <a:extLst>
                    <a:ext uri="{FF2B5EF4-FFF2-40B4-BE49-F238E27FC236}">
                      <a16:creationId xmlns:a16="http://schemas.microsoft.com/office/drawing/2014/main" id="{FCC3EDE8-11DC-04D6-7AF8-4603512CF615}"/>
                    </a:ext>
                  </a:extLst>
                </p:cNvPr>
                <p:cNvPicPr/>
                <p:nvPr/>
              </p:nvPicPr>
              <p:blipFill>
                <a:blip r:embed="rId43"/>
                <a:stretch>
                  <a:fillRect/>
                </a:stretch>
              </p:blipFill>
              <p:spPr>
                <a:xfrm>
                  <a:off x="1665926" y="3159857"/>
                  <a:ext cx="3092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1" name="Ink 10">
                  <a:extLst>
                    <a:ext uri="{FF2B5EF4-FFF2-40B4-BE49-F238E27FC236}">
                      <a16:creationId xmlns:a16="http://schemas.microsoft.com/office/drawing/2014/main" id="{19CF19C1-CADE-A99D-730E-65E1DC73BCD3}"/>
                    </a:ext>
                  </a:extLst>
                </p14:cNvPr>
                <p14:cNvContentPartPr/>
                <p14:nvPr/>
              </p14:nvContentPartPr>
              <p14:xfrm>
                <a:off x="5596046" y="2508977"/>
                <a:ext cx="209880" cy="37080"/>
              </p14:xfrm>
            </p:contentPart>
          </mc:Choice>
          <mc:Fallback xmlns="">
            <p:pic>
              <p:nvPicPr>
                <p:cNvPr id="11" name="Ink 10">
                  <a:extLst>
                    <a:ext uri="{FF2B5EF4-FFF2-40B4-BE49-F238E27FC236}">
                      <a16:creationId xmlns:a16="http://schemas.microsoft.com/office/drawing/2014/main" id="{19CF19C1-CADE-A99D-730E-65E1DC73BCD3}"/>
                    </a:ext>
                  </a:extLst>
                </p:cNvPr>
                <p:cNvPicPr/>
                <p:nvPr/>
              </p:nvPicPr>
              <p:blipFill>
                <a:blip r:embed="rId45"/>
                <a:stretch>
                  <a:fillRect/>
                </a:stretch>
              </p:blipFill>
              <p:spPr>
                <a:xfrm>
                  <a:off x="5589926" y="2502857"/>
                  <a:ext cx="22212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3" name="Ink 12">
                  <a:extLst>
                    <a:ext uri="{FF2B5EF4-FFF2-40B4-BE49-F238E27FC236}">
                      <a16:creationId xmlns:a16="http://schemas.microsoft.com/office/drawing/2014/main" id="{BCCDC92F-E770-BCDE-3CF2-5BEA73BDA330}"/>
                    </a:ext>
                  </a:extLst>
                </p14:cNvPr>
                <p14:cNvContentPartPr/>
                <p14:nvPr/>
              </p14:nvContentPartPr>
              <p14:xfrm>
                <a:off x="5527286" y="2610857"/>
                <a:ext cx="226440" cy="31320"/>
              </p14:xfrm>
            </p:contentPart>
          </mc:Choice>
          <mc:Fallback xmlns="">
            <p:pic>
              <p:nvPicPr>
                <p:cNvPr id="13" name="Ink 12">
                  <a:extLst>
                    <a:ext uri="{FF2B5EF4-FFF2-40B4-BE49-F238E27FC236}">
                      <a16:creationId xmlns:a16="http://schemas.microsoft.com/office/drawing/2014/main" id="{BCCDC92F-E770-BCDE-3CF2-5BEA73BDA330}"/>
                    </a:ext>
                  </a:extLst>
                </p:cNvPr>
                <p:cNvPicPr/>
                <p:nvPr/>
              </p:nvPicPr>
              <p:blipFill>
                <a:blip r:embed="rId47"/>
                <a:stretch>
                  <a:fillRect/>
                </a:stretch>
              </p:blipFill>
              <p:spPr>
                <a:xfrm>
                  <a:off x="5521166" y="2604737"/>
                  <a:ext cx="2386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5" name="Ink 44">
                  <a:extLst>
                    <a:ext uri="{FF2B5EF4-FFF2-40B4-BE49-F238E27FC236}">
                      <a16:creationId xmlns:a16="http://schemas.microsoft.com/office/drawing/2014/main" id="{F020447E-DCDD-1DA0-C9B7-83B40D98D855}"/>
                    </a:ext>
                  </a:extLst>
                </p14:cNvPr>
                <p14:cNvContentPartPr/>
                <p14:nvPr/>
              </p14:nvContentPartPr>
              <p14:xfrm>
                <a:off x="3262886" y="3152297"/>
                <a:ext cx="23760" cy="19440"/>
              </p14:xfrm>
            </p:contentPart>
          </mc:Choice>
          <mc:Fallback xmlns="">
            <p:pic>
              <p:nvPicPr>
                <p:cNvPr id="45" name="Ink 44">
                  <a:extLst>
                    <a:ext uri="{FF2B5EF4-FFF2-40B4-BE49-F238E27FC236}">
                      <a16:creationId xmlns:a16="http://schemas.microsoft.com/office/drawing/2014/main" id="{F020447E-DCDD-1DA0-C9B7-83B40D98D855}"/>
                    </a:ext>
                  </a:extLst>
                </p:cNvPr>
                <p:cNvPicPr/>
                <p:nvPr/>
              </p:nvPicPr>
              <p:blipFill>
                <a:blip r:embed="rId49"/>
                <a:stretch>
                  <a:fillRect/>
                </a:stretch>
              </p:blipFill>
              <p:spPr>
                <a:xfrm>
                  <a:off x="3256766" y="3146177"/>
                  <a:ext cx="3600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6" name="Ink 45">
                  <a:extLst>
                    <a:ext uri="{FF2B5EF4-FFF2-40B4-BE49-F238E27FC236}">
                      <a16:creationId xmlns:a16="http://schemas.microsoft.com/office/drawing/2014/main" id="{F9B537B1-CBE6-EBF2-F6E2-9F28FEA2D767}"/>
                    </a:ext>
                  </a:extLst>
                </p14:cNvPr>
                <p14:cNvContentPartPr/>
                <p14:nvPr/>
              </p14:nvContentPartPr>
              <p14:xfrm>
                <a:off x="3208526" y="3168857"/>
                <a:ext cx="60840" cy="53280"/>
              </p14:xfrm>
            </p:contentPart>
          </mc:Choice>
          <mc:Fallback xmlns="">
            <p:pic>
              <p:nvPicPr>
                <p:cNvPr id="46" name="Ink 45">
                  <a:extLst>
                    <a:ext uri="{FF2B5EF4-FFF2-40B4-BE49-F238E27FC236}">
                      <a16:creationId xmlns:a16="http://schemas.microsoft.com/office/drawing/2014/main" id="{F9B537B1-CBE6-EBF2-F6E2-9F28FEA2D767}"/>
                    </a:ext>
                  </a:extLst>
                </p:cNvPr>
                <p:cNvPicPr/>
                <p:nvPr/>
              </p:nvPicPr>
              <p:blipFill>
                <a:blip r:embed="rId51"/>
                <a:stretch>
                  <a:fillRect/>
                </a:stretch>
              </p:blipFill>
              <p:spPr>
                <a:xfrm>
                  <a:off x="3202406" y="3162737"/>
                  <a:ext cx="7308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8" name="Ink 47">
                  <a:extLst>
                    <a:ext uri="{FF2B5EF4-FFF2-40B4-BE49-F238E27FC236}">
                      <a16:creationId xmlns:a16="http://schemas.microsoft.com/office/drawing/2014/main" id="{58427B0F-C95A-2436-432D-15BC20A92EA9}"/>
                    </a:ext>
                  </a:extLst>
                </p14:cNvPr>
                <p14:cNvContentPartPr/>
                <p14:nvPr/>
              </p14:nvContentPartPr>
              <p14:xfrm>
                <a:off x="3255686" y="2322137"/>
                <a:ext cx="2140920" cy="900720"/>
              </p14:xfrm>
            </p:contentPart>
          </mc:Choice>
          <mc:Fallback xmlns="">
            <p:pic>
              <p:nvPicPr>
                <p:cNvPr id="48" name="Ink 47">
                  <a:extLst>
                    <a:ext uri="{FF2B5EF4-FFF2-40B4-BE49-F238E27FC236}">
                      <a16:creationId xmlns:a16="http://schemas.microsoft.com/office/drawing/2014/main" id="{58427B0F-C95A-2436-432D-15BC20A92EA9}"/>
                    </a:ext>
                  </a:extLst>
                </p:cNvPr>
                <p:cNvPicPr/>
                <p:nvPr/>
              </p:nvPicPr>
              <p:blipFill>
                <a:blip r:embed="rId53"/>
                <a:stretch>
                  <a:fillRect/>
                </a:stretch>
              </p:blipFill>
              <p:spPr>
                <a:xfrm>
                  <a:off x="3249566" y="2316017"/>
                  <a:ext cx="2153160" cy="9129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9" name="Ink 48">
                  <a:extLst>
                    <a:ext uri="{FF2B5EF4-FFF2-40B4-BE49-F238E27FC236}">
                      <a16:creationId xmlns:a16="http://schemas.microsoft.com/office/drawing/2014/main" id="{9E0CFA22-51AF-6077-E452-23C55877D4CE}"/>
                    </a:ext>
                  </a:extLst>
                </p14:cNvPr>
                <p14:cNvContentPartPr/>
                <p14:nvPr/>
              </p14:nvContentPartPr>
              <p14:xfrm>
                <a:off x="5129486" y="2267417"/>
                <a:ext cx="279720" cy="375840"/>
              </p14:xfrm>
            </p:contentPart>
          </mc:Choice>
          <mc:Fallback xmlns="">
            <p:pic>
              <p:nvPicPr>
                <p:cNvPr id="49" name="Ink 48">
                  <a:extLst>
                    <a:ext uri="{FF2B5EF4-FFF2-40B4-BE49-F238E27FC236}">
                      <a16:creationId xmlns:a16="http://schemas.microsoft.com/office/drawing/2014/main" id="{9E0CFA22-51AF-6077-E452-23C55877D4CE}"/>
                    </a:ext>
                  </a:extLst>
                </p:cNvPr>
                <p:cNvPicPr/>
                <p:nvPr/>
              </p:nvPicPr>
              <p:blipFill>
                <a:blip r:embed="rId55"/>
                <a:stretch>
                  <a:fillRect/>
                </a:stretch>
              </p:blipFill>
              <p:spPr>
                <a:xfrm>
                  <a:off x="5123366" y="2261297"/>
                  <a:ext cx="291960" cy="3880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1" name="Ink 50">
                  <a:extLst>
                    <a:ext uri="{FF2B5EF4-FFF2-40B4-BE49-F238E27FC236}">
                      <a16:creationId xmlns:a16="http://schemas.microsoft.com/office/drawing/2014/main" id="{900C8F7F-CF76-DF9A-A226-3D7A913A5479}"/>
                    </a:ext>
                  </a:extLst>
                </p14:cNvPr>
                <p14:cNvContentPartPr/>
                <p14:nvPr/>
              </p14:nvContentPartPr>
              <p14:xfrm>
                <a:off x="3338126" y="3193337"/>
                <a:ext cx="11880" cy="23400"/>
              </p14:xfrm>
            </p:contentPart>
          </mc:Choice>
          <mc:Fallback xmlns="">
            <p:pic>
              <p:nvPicPr>
                <p:cNvPr id="51" name="Ink 50">
                  <a:extLst>
                    <a:ext uri="{FF2B5EF4-FFF2-40B4-BE49-F238E27FC236}">
                      <a16:creationId xmlns:a16="http://schemas.microsoft.com/office/drawing/2014/main" id="{900C8F7F-CF76-DF9A-A226-3D7A913A5479}"/>
                    </a:ext>
                  </a:extLst>
                </p:cNvPr>
                <p:cNvPicPr/>
                <p:nvPr/>
              </p:nvPicPr>
              <p:blipFill>
                <a:blip r:embed="rId57"/>
                <a:stretch>
                  <a:fillRect/>
                </a:stretch>
              </p:blipFill>
              <p:spPr>
                <a:xfrm>
                  <a:off x="3332006" y="3187217"/>
                  <a:ext cx="2412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3" name="Ink 52">
                  <a:extLst>
                    <a:ext uri="{FF2B5EF4-FFF2-40B4-BE49-F238E27FC236}">
                      <a16:creationId xmlns:a16="http://schemas.microsoft.com/office/drawing/2014/main" id="{FCCEC421-49C6-7277-8470-A422522BBD04}"/>
                    </a:ext>
                  </a:extLst>
                </p14:cNvPr>
                <p14:cNvContentPartPr/>
                <p14:nvPr/>
              </p14:nvContentPartPr>
              <p14:xfrm>
                <a:off x="5490926" y="2393057"/>
                <a:ext cx="10440" cy="14760"/>
              </p14:xfrm>
            </p:contentPart>
          </mc:Choice>
          <mc:Fallback xmlns="">
            <p:pic>
              <p:nvPicPr>
                <p:cNvPr id="53" name="Ink 52">
                  <a:extLst>
                    <a:ext uri="{FF2B5EF4-FFF2-40B4-BE49-F238E27FC236}">
                      <a16:creationId xmlns:a16="http://schemas.microsoft.com/office/drawing/2014/main" id="{FCCEC421-49C6-7277-8470-A422522BBD04}"/>
                    </a:ext>
                  </a:extLst>
                </p:cNvPr>
                <p:cNvPicPr/>
                <p:nvPr/>
              </p:nvPicPr>
              <p:blipFill>
                <a:blip r:embed="rId59"/>
                <a:stretch>
                  <a:fillRect/>
                </a:stretch>
              </p:blipFill>
              <p:spPr>
                <a:xfrm>
                  <a:off x="5484806" y="2386937"/>
                  <a:ext cx="226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4" name="Ink 53">
                  <a:extLst>
                    <a:ext uri="{FF2B5EF4-FFF2-40B4-BE49-F238E27FC236}">
                      <a16:creationId xmlns:a16="http://schemas.microsoft.com/office/drawing/2014/main" id="{E1715F05-ACEA-1A12-928C-0289857D449B}"/>
                    </a:ext>
                  </a:extLst>
                </p14:cNvPr>
                <p14:cNvContentPartPr/>
                <p14:nvPr/>
              </p14:nvContentPartPr>
              <p14:xfrm>
                <a:off x="5469326" y="2417537"/>
                <a:ext cx="6480" cy="15840"/>
              </p14:xfrm>
            </p:contentPart>
          </mc:Choice>
          <mc:Fallback xmlns="">
            <p:pic>
              <p:nvPicPr>
                <p:cNvPr id="54" name="Ink 53">
                  <a:extLst>
                    <a:ext uri="{FF2B5EF4-FFF2-40B4-BE49-F238E27FC236}">
                      <a16:creationId xmlns:a16="http://schemas.microsoft.com/office/drawing/2014/main" id="{E1715F05-ACEA-1A12-928C-0289857D449B}"/>
                    </a:ext>
                  </a:extLst>
                </p:cNvPr>
                <p:cNvPicPr/>
                <p:nvPr/>
              </p:nvPicPr>
              <p:blipFill>
                <a:blip r:embed="rId61"/>
                <a:stretch>
                  <a:fillRect/>
                </a:stretch>
              </p:blipFill>
              <p:spPr>
                <a:xfrm>
                  <a:off x="5463206" y="2411417"/>
                  <a:ext cx="187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6" name="Ink 55">
                  <a:extLst>
                    <a:ext uri="{FF2B5EF4-FFF2-40B4-BE49-F238E27FC236}">
                      <a16:creationId xmlns:a16="http://schemas.microsoft.com/office/drawing/2014/main" id="{B2775DE0-E534-0C44-F185-74C90432BB9A}"/>
                    </a:ext>
                  </a:extLst>
                </p14:cNvPr>
                <p14:cNvContentPartPr/>
                <p14:nvPr/>
              </p14:nvContentPartPr>
              <p14:xfrm>
                <a:off x="5232446" y="2472617"/>
                <a:ext cx="24840" cy="16920"/>
              </p14:xfrm>
            </p:contentPart>
          </mc:Choice>
          <mc:Fallback xmlns="">
            <p:pic>
              <p:nvPicPr>
                <p:cNvPr id="56" name="Ink 55">
                  <a:extLst>
                    <a:ext uri="{FF2B5EF4-FFF2-40B4-BE49-F238E27FC236}">
                      <a16:creationId xmlns:a16="http://schemas.microsoft.com/office/drawing/2014/main" id="{B2775DE0-E534-0C44-F185-74C90432BB9A}"/>
                    </a:ext>
                  </a:extLst>
                </p:cNvPr>
                <p:cNvPicPr/>
                <p:nvPr/>
              </p:nvPicPr>
              <p:blipFill>
                <a:blip r:embed="rId63"/>
                <a:stretch>
                  <a:fillRect/>
                </a:stretch>
              </p:blipFill>
              <p:spPr>
                <a:xfrm>
                  <a:off x="5226326" y="2466497"/>
                  <a:ext cx="370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8" name="Ink 57">
                  <a:extLst>
                    <a:ext uri="{FF2B5EF4-FFF2-40B4-BE49-F238E27FC236}">
                      <a16:creationId xmlns:a16="http://schemas.microsoft.com/office/drawing/2014/main" id="{FB19BCB8-9F22-B2FA-FB1E-F0C837FCD1C4}"/>
                    </a:ext>
                  </a:extLst>
                </p14:cNvPr>
                <p14:cNvContentPartPr/>
                <p14:nvPr/>
              </p14:nvContentPartPr>
              <p14:xfrm>
                <a:off x="1811006" y="3450737"/>
                <a:ext cx="72360" cy="416160"/>
              </p14:xfrm>
            </p:contentPart>
          </mc:Choice>
          <mc:Fallback xmlns="">
            <p:pic>
              <p:nvPicPr>
                <p:cNvPr id="58" name="Ink 57">
                  <a:extLst>
                    <a:ext uri="{FF2B5EF4-FFF2-40B4-BE49-F238E27FC236}">
                      <a16:creationId xmlns:a16="http://schemas.microsoft.com/office/drawing/2014/main" id="{FB19BCB8-9F22-B2FA-FB1E-F0C837FCD1C4}"/>
                    </a:ext>
                  </a:extLst>
                </p:cNvPr>
                <p:cNvPicPr/>
                <p:nvPr/>
              </p:nvPicPr>
              <p:blipFill>
                <a:blip r:embed="rId65"/>
                <a:stretch>
                  <a:fillRect/>
                </a:stretch>
              </p:blipFill>
              <p:spPr>
                <a:xfrm>
                  <a:off x="1804886" y="3444617"/>
                  <a:ext cx="84600" cy="4284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9" name="Ink 58">
                  <a:extLst>
                    <a:ext uri="{FF2B5EF4-FFF2-40B4-BE49-F238E27FC236}">
                      <a16:creationId xmlns:a16="http://schemas.microsoft.com/office/drawing/2014/main" id="{F127E41C-8114-B0D4-9007-9D9B31F4A4DF}"/>
                    </a:ext>
                  </a:extLst>
                </p14:cNvPr>
                <p14:cNvContentPartPr/>
                <p14:nvPr/>
              </p14:nvContentPartPr>
              <p14:xfrm>
                <a:off x="1727846" y="3196937"/>
                <a:ext cx="2337120" cy="497520"/>
              </p14:xfrm>
            </p:contentPart>
          </mc:Choice>
          <mc:Fallback xmlns="">
            <p:pic>
              <p:nvPicPr>
                <p:cNvPr id="59" name="Ink 58">
                  <a:extLst>
                    <a:ext uri="{FF2B5EF4-FFF2-40B4-BE49-F238E27FC236}">
                      <a16:creationId xmlns:a16="http://schemas.microsoft.com/office/drawing/2014/main" id="{F127E41C-8114-B0D4-9007-9D9B31F4A4DF}"/>
                    </a:ext>
                  </a:extLst>
                </p:cNvPr>
                <p:cNvPicPr/>
                <p:nvPr/>
              </p:nvPicPr>
              <p:blipFill>
                <a:blip r:embed="rId67"/>
                <a:stretch>
                  <a:fillRect/>
                </a:stretch>
              </p:blipFill>
              <p:spPr>
                <a:xfrm>
                  <a:off x="1721726" y="3190817"/>
                  <a:ext cx="2349360" cy="5097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0" name="Ink 59">
                  <a:extLst>
                    <a:ext uri="{FF2B5EF4-FFF2-40B4-BE49-F238E27FC236}">
                      <a16:creationId xmlns:a16="http://schemas.microsoft.com/office/drawing/2014/main" id="{7A40B118-3A9A-5191-3D01-26E37836588E}"/>
                    </a:ext>
                  </a:extLst>
                </p14:cNvPr>
                <p14:cNvContentPartPr/>
                <p14:nvPr/>
              </p14:nvContentPartPr>
              <p14:xfrm>
                <a:off x="1744046" y="3769337"/>
                <a:ext cx="2297520" cy="203040"/>
              </p14:xfrm>
            </p:contentPart>
          </mc:Choice>
          <mc:Fallback xmlns="">
            <p:pic>
              <p:nvPicPr>
                <p:cNvPr id="60" name="Ink 59">
                  <a:extLst>
                    <a:ext uri="{FF2B5EF4-FFF2-40B4-BE49-F238E27FC236}">
                      <a16:creationId xmlns:a16="http://schemas.microsoft.com/office/drawing/2014/main" id="{7A40B118-3A9A-5191-3D01-26E37836588E}"/>
                    </a:ext>
                  </a:extLst>
                </p:cNvPr>
                <p:cNvPicPr/>
                <p:nvPr/>
              </p:nvPicPr>
              <p:blipFill>
                <a:blip r:embed="rId69"/>
                <a:stretch>
                  <a:fillRect/>
                </a:stretch>
              </p:blipFill>
              <p:spPr>
                <a:xfrm>
                  <a:off x="1737926" y="3763217"/>
                  <a:ext cx="230976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4" name="Ink 63">
                  <a:extLst>
                    <a:ext uri="{FF2B5EF4-FFF2-40B4-BE49-F238E27FC236}">
                      <a16:creationId xmlns:a16="http://schemas.microsoft.com/office/drawing/2014/main" id="{694719B7-501C-1E97-A56F-C82EED05F64F}"/>
                    </a:ext>
                  </a:extLst>
                </p14:cNvPr>
                <p14:cNvContentPartPr/>
                <p14:nvPr/>
              </p14:nvContentPartPr>
              <p14:xfrm>
                <a:off x="3051206" y="2355977"/>
                <a:ext cx="22320" cy="21960"/>
              </p14:xfrm>
            </p:contentPart>
          </mc:Choice>
          <mc:Fallback xmlns="">
            <p:pic>
              <p:nvPicPr>
                <p:cNvPr id="64" name="Ink 63">
                  <a:extLst>
                    <a:ext uri="{FF2B5EF4-FFF2-40B4-BE49-F238E27FC236}">
                      <a16:creationId xmlns:a16="http://schemas.microsoft.com/office/drawing/2014/main" id="{694719B7-501C-1E97-A56F-C82EED05F64F}"/>
                    </a:ext>
                  </a:extLst>
                </p:cNvPr>
                <p:cNvPicPr/>
                <p:nvPr/>
              </p:nvPicPr>
              <p:blipFill>
                <a:blip r:embed="rId71"/>
                <a:stretch>
                  <a:fillRect/>
                </a:stretch>
              </p:blipFill>
              <p:spPr>
                <a:xfrm>
                  <a:off x="3045086" y="2349857"/>
                  <a:ext cx="3456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5" name="Ink 64">
                  <a:extLst>
                    <a:ext uri="{FF2B5EF4-FFF2-40B4-BE49-F238E27FC236}">
                      <a16:creationId xmlns:a16="http://schemas.microsoft.com/office/drawing/2014/main" id="{C891A14F-3E52-B16D-E260-F9707B7110FB}"/>
                    </a:ext>
                  </a:extLst>
                </p14:cNvPr>
                <p14:cNvContentPartPr/>
                <p14:nvPr/>
              </p14:nvContentPartPr>
              <p14:xfrm>
                <a:off x="5448446" y="2381897"/>
                <a:ext cx="9360" cy="101880"/>
              </p14:xfrm>
            </p:contentPart>
          </mc:Choice>
          <mc:Fallback xmlns="">
            <p:pic>
              <p:nvPicPr>
                <p:cNvPr id="65" name="Ink 64">
                  <a:extLst>
                    <a:ext uri="{FF2B5EF4-FFF2-40B4-BE49-F238E27FC236}">
                      <a16:creationId xmlns:a16="http://schemas.microsoft.com/office/drawing/2014/main" id="{C891A14F-3E52-B16D-E260-F9707B7110FB}"/>
                    </a:ext>
                  </a:extLst>
                </p:cNvPr>
                <p:cNvPicPr/>
                <p:nvPr/>
              </p:nvPicPr>
              <p:blipFill>
                <a:blip r:embed="rId73"/>
                <a:stretch>
                  <a:fillRect/>
                </a:stretch>
              </p:blipFill>
              <p:spPr>
                <a:xfrm>
                  <a:off x="5442326" y="2375777"/>
                  <a:ext cx="216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6" name="Ink 65">
                  <a:extLst>
                    <a:ext uri="{FF2B5EF4-FFF2-40B4-BE49-F238E27FC236}">
                      <a16:creationId xmlns:a16="http://schemas.microsoft.com/office/drawing/2014/main" id="{EEF4209E-1CE5-4AE2-93F8-1EE77ED10A80}"/>
                    </a:ext>
                  </a:extLst>
                </p14:cNvPr>
                <p14:cNvContentPartPr/>
                <p14:nvPr/>
              </p14:nvContentPartPr>
              <p14:xfrm>
                <a:off x="1350206" y="2042777"/>
                <a:ext cx="217080" cy="1970640"/>
              </p14:xfrm>
            </p:contentPart>
          </mc:Choice>
          <mc:Fallback xmlns="">
            <p:pic>
              <p:nvPicPr>
                <p:cNvPr id="66" name="Ink 65">
                  <a:extLst>
                    <a:ext uri="{FF2B5EF4-FFF2-40B4-BE49-F238E27FC236}">
                      <a16:creationId xmlns:a16="http://schemas.microsoft.com/office/drawing/2014/main" id="{EEF4209E-1CE5-4AE2-93F8-1EE77ED10A80}"/>
                    </a:ext>
                  </a:extLst>
                </p:cNvPr>
                <p:cNvPicPr/>
                <p:nvPr/>
              </p:nvPicPr>
              <p:blipFill>
                <a:blip r:embed="rId75"/>
                <a:stretch>
                  <a:fillRect/>
                </a:stretch>
              </p:blipFill>
              <p:spPr>
                <a:xfrm>
                  <a:off x="1344086" y="2036657"/>
                  <a:ext cx="229320" cy="19828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7" name="Ink 66">
                  <a:extLst>
                    <a:ext uri="{FF2B5EF4-FFF2-40B4-BE49-F238E27FC236}">
                      <a16:creationId xmlns:a16="http://schemas.microsoft.com/office/drawing/2014/main" id="{509CA6CB-0269-DDA1-23C6-64A72742E5D4}"/>
                    </a:ext>
                  </a:extLst>
                </p14:cNvPr>
                <p14:cNvContentPartPr/>
                <p14:nvPr/>
              </p14:nvContentPartPr>
              <p14:xfrm>
                <a:off x="1114766" y="1920017"/>
                <a:ext cx="3334680" cy="2379960"/>
              </p14:xfrm>
            </p:contentPart>
          </mc:Choice>
          <mc:Fallback xmlns="">
            <p:pic>
              <p:nvPicPr>
                <p:cNvPr id="67" name="Ink 66">
                  <a:extLst>
                    <a:ext uri="{FF2B5EF4-FFF2-40B4-BE49-F238E27FC236}">
                      <a16:creationId xmlns:a16="http://schemas.microsoft.com/office/drawing/2014/main" id="{509CA6CB-0269-DDA1-23C6-64A72742E5D4}"/>
                    </a:ext>
                  </a:extLst>
                </p:cNvPr>
                <p:cNvPicPr/>
                <p:nvPr/>
              </p:nvPicPr>
              <p:blipFill>
                <a:blip r:embed="rId77"/>
                <a:stretch>
                  <a:fillRect/>
                </a:stretch>
              </p:blipFill>
              <p:spPr>
                <a:xfrm>
                  <a:off x="1108646" y="1913897"/>
                  <a:ext cx="3346920" cy="23922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8" name="Ink 67">
                  <a:extLst>
                    <a:ext uri="{FF2B5EF4-FFF2-40B4-BE49-F238E27FC236}">
                      <a16:creationId xmlns:a16="http://schemas.microsoft.com/office/drawing/2014/main" id="{CA7D22BA-5F64-47C5-6246-C885CEE95EC3}"/>
                    </a:ext>
                  </a:extLst>
                </p14:cNvPr>
                <p14:cNvContentPartPr/>
                <p14:nvPr/>
              </p14:nvContentPartPr>
              <p14:xfrm>
                <a:off x="441206" y="1781057"/>
                <a:ext cx="10800" cy="419400"/>
              </p14:xfrm>
            </p:contentPart>
          </mc:Choice>
          <mc:Fallback xmlns="">
            <p:pic>
              <p:nvPicPr>
                <p:cNvPr id="68" name="Ink 67">
                  <a:extLst>
                    <a:ext uri="{FF2B5EF4-FFF2-40B4-BE49-F238E27FC236}">
                      <a16:creationId xmlns:a16="http://schemas.microsoft.com/office/drawing/2014/main" id="{CA7D22BA-5F64-47C5-6246-C885CEE95EC3}"/>
                    </a:ext>
                  </a:extLst>
                </p:cNvPr>
                <p:cNvPicPr/>
                <p:nvPr/>
              </p:nvPicPr>
              <p:blipFill>
                <a:blip r:embed="rId79"/>
                <a:stretch>
                  <a:fillRect/>
                </a:stretch>
              </p:blipFill>
              <p:spPr>
                <a:xfrm>
                  <a:off x="435086" y="1774937"/>
                  <a:ext cx="23040" cy="4316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9" name="Ink 68">
                  <a:extLst>
                    <a:ext uri="{FF2B5EF4-FFF2-40B4-BE49-F238E27FC236}">
                      <a16:creationId xmlns:a16="http://schemas.microsoft.com/office/drawing/2014/main" id="{78F15D4F-5196-03C2-E6E6-139355F55DB4}"/>
                    </a:ext>
                  </a:extLst>
                </p14:cNvPr>
                <p14:cNvContentPartPr/>
                <p14:nvPr/>
              </p14:nvContentPartPr>
              <p14:xfrm>
                <a:off x="374606" y="1685657"/>
                <a:ext cx="180720" cy="218520"/>
              </p14:xfrm>
            </p:contentPart>
          </mc:Choice>
          <mc:Fallback xmlns="">
            <p:pic>
              <p:nvPicPr>
                <p:cNvPr id="69" name="Ink 68">
                  <a:extLst>
                    <a:ext uri="{FF2B5EF4-FFF2-40B4-BE49-F238E27FC236}">
                      <a16:creationId xmlns:a16="http://schemas.microsoft.com/office/drawing/2014/main" id="{78F15D4F-5196-03C2-E6E6-139355F55DB4}"/>
                    </a:ext>
                  </a:extLst>
                </p:cNvPr>
                <p:cNvPicPr/>
                <p:nvPr/>
              </p:nvPicPr>
              <p:blipFill>
                <a:blip r:embed="rId81"/>
                <a:stretch>
                  <a:fillRect/>
                </a:stretch>
              </p:blipFill>
              <p:spPr>
                <a:xfrm>
                  <a:off x="368486" y="1679537"/>
                  <a:ext cx="19296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0" name="Ink 69">
                  <a:extLst>
                    <a:ext uri="{FF2B5EF4-FFF2-40B4-BE49-F238E27FC236}">
                      <a16:creationId xmlns:a16="http://schemas.microsoft.com/office/drawing/2014/main" id="{82EF82A7-5F05-F3FD-9826-E21FF45BB974}"/>
                    </a:ext>
                  </a:extLst>
                </p14:cNvPr>
                <p14:cNvContentPartPr/>
                <p14:nvPr/>
              </p14:nvContentPartPr>
              <p14:xfrm>
                <a:off x="583766" y="1706177"/>
                <a:ext cx="245880" cy="192960"/>
              </p14:xfrm>
            </p:contentPart>
          </mc:Choice>
          <mc:Fallback xmlns="">
            <p:pic>
              <p:nvPicPr>
                <p:cNvPr id="70" name="Ink 69">
                  <a:extLst>
                    <a:ext uri="{FF2B5EF4-FFF2-40B4-BE49-F238E27FC236}">
                      <a16:creationId xmlns:a16="http://schemas.microsoft.com/office/drawing/2014/main" id="{82EF82A7-5F05-F3FD-9826-E21FF45BB974}"/>
                    </a:ext>
                  </a:extLst>
                </p:cNvPr>
                <p:cNvPicPr/>
                <p:nvPr/>
              </p:nvPicPr>
              <p:blipFill>
                <a:blip r:embed="rId83"/>
                <a:stretch>
                  <a:fillRect/>
                </a:stretch>
              </p:blipFill>
              <p:spPr>
                <a:xfrm>
                  <a:off x="577646" y="1700057"/>
                  <a:ext cx="2581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1" name="Ink 70">
                  <a:extLst>
                    <a:ext uri="{FF2B5EF4-FFF2-40B4-BE49-F238E27FC236}">
                      <a16:creationId xmlns:a16="http://schemas.microsoft.com/office/drawing/2014/main" id="{BDAD859A-E360-6DBE-DDE8-A6CB3988A47F}"/>
                    </a:ext>
                  </a:extLst>
                </p14:cNvPr>
                <p14:cNvContentPartPr/>
                <p14:nvPr/>
              </p14:nvContentPartPr>
              <p14:xfrm>
                <a:off x="825326" y="1718417"/>
                <a:ext cx="123120" cy="146880"/>
              </p14:xfrm>
            </p:contentPart>
          </mc:Choice>
          <mc:Fallback xmlns="">
            <p:pic>
              <p:nvPicPr>
                <p:cNvPr id="71" name="Ink 70">
                  <a:extLst>
                    <a:ext uri="{FF2B5EF4-FFF2-40B4-BE49-F238E27FC236}">
                      <a16:creationId xmlns:a16="http://schemas.microsoft.com/office/drawing/2014/main" id="{BDAD859A-E360-6DBE-DDE8-A6CB3988A47F}"/>
                    </a:ext>
                  </a:extLst>
                </p:cNvPr>
                <p:cNvPicPr/>
                <p:nvPr/>
              </p:nvPicPr>
              <p:blipFill>
                <a:blip r:embed="rId85"/>
                <a:stretch>
                  <a:fillRect/>
                </a:stretch>
              </p:blipFill>
              <p:spPr>
                <a:xfrm>
                  <a:off x="819206" y="1712297"/>
                  <a:ext cx="13536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2" name="Ink 71">
                  <a:extLst>
                    <a:ext uri="{FF2B5EF4-FFF2-40B4-BE49-F238E27FC236}">
                      <a16:creationId xmlns:a16="http://schemas.microsoft.com/office/drawing/2014/main" id="{E5A120D2-4F9E-387B-45D3-7982EAAE9D58}"/>
                    </a:ext>
                  </a:extLst>
                </p14:cNvPr>
                <p14:cNvContentPartPr/>
                <p14:nvPr/>
              </p14:nvContentPartPr>
              <p14:xfrm>
                <a:off x="987686" y="1601057"/>
                <a:ext cx="86400" cy="322200"/>
              </p14:xfrm>
            </p:contentPart>
          </mc:Choice>
          <mc:Fallback xmlns="">
            <p:pic>
              <p:nvPicPr>
                <p:cNvPr id="72" name="Ink 71">
                  <a:extLst>
                    <a:ext uri="{FF2B5EF4-FFF2-40B4-BE49-F238E27FC236}">
                      <a16:creationId xmlns:a16="http://schemas.microsoft.com/office/drawing/2014/main" id="{E5A120D2-4F9E-387B-45D3-7982EAAE9D58}"/>
                    </a:ext>
                  </a:extLst>
                </p:cNvPr>
                <p:cNvPicPr/>
                <p:nvPr/>
              </p:nvPicPr>
              <p:blipFill>
                <a:blip r:embed="rId87"/>
                <a:stretch>
                  <a:fillRect/>
                </a:stretch>
              </p:blipFill>
              <p:spPr>
                <a:xfrm>
                  <a:off x="981566" y="1594937"/>
                  <a:ext cx="9864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3" name="Ink 72">
                  <a:extLst>
                    <a:ext uri="{FF2B5EF4-FFF2-40B4-BE49-F238E27FC236}">
                      <a16:creationId xmlns:a16="http://schemas.microsoft.com/office/drawing/2014/main" id="{2D10BAD2-D6D9-A6C9-4EDB-660A37B1B885}"/>
                    </a:ext>
                  </a:extLst>
                </p14:cNvPr>
                <p14:cNvContentPartPr/>
                <p14:nvPr/>
              </p14:nvContentPartPr>
              <p14:xfrm>
                <a:off x="1123406" y="1589537"/>
                <a:ext cx="218880" cy="214200"/>
              </p14:xfrm>
            </p:contentPart>
          </mc:Choice>
          <mc:Fallback xmlns="">
            <p:pic>
              <p:nvPicPr>
                <p:cNvPr id="73" name="Ink 72">
                  <a:extLst>
                    <a:ext uri="{FF2B5EF4-FFF2-40B4-BE49-F238E27FC236}">
                      <a16:creationId xmlns:a16="http://schemas.microsoft.com/office/drawing/2014/main" id="{2D10BAD2-D6D9-A6C9-4EDB-660A37B1B885}"/>
                    </a:ext>
                  </a:extLst>
                </p:cNvPr>
                <p:cNvPicPr/>
                <p:nvPr/>
              </p:nvPicPr>
              <p:blipFill>
                <a:blip r:embed="rId89"/>
                <a:stretch>
                  <a:fillRect/>
                </a:stretch>
              </p:blipFill>
              <p:spPr>
                <a:xfrm>
                  <a:off x="1117286" y="1583417"/>
                  <a:ext cx="23112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5" name="Ink 74">
                  <a:extLst>
                    <a:ext uri="{FF2B5EF4-FFF2-40B4-BE49-F238E27FC236}">
                      <a16:creationId xmlns:a16="http://schemas.microsoft.com/office/drawing/2014/main" id="{5DD162F8-2438-857D-4828-76273DC27437}"/>
                    </a:ext>
                  </a:extLst>
                </p14:cNvPr>
                <p14:cNvContentPartPr/>
                <p14:nvPr/>
              </p14:nvContentPartPr>
              <p14:xfrm>
                <a:off x="2402486" y="3705977"/>
                <a:ext cx="8280" cy="36000"/>
              </p14:xfrm>
            </p:contentPart>
          </mc:Choice>
          <mc:Fallback xmlns="">
            <p:pic>
              <p:nvPicPr>
                <p:cNvPr id="75" name="Ink 74">
                  <a:extLst>
                    <a:ext uri="{FF2B5EF4-FFF2-40B4-BE49-F238E27FC236}">
                      <a16:creationId xmlns:a16="http://schemas.microsoft.com/office/drawing/2014/main" id="{5DD162F8-2438-857D-4828-76273DC27437}"/>
                    </a:ext>
                  </a:extLst>
                </p:cNvPr>
                <p:cNvPicPr/>
                <p:nvPr/>
              </p:nvPicPr>
              <p:blipFill>
                <a:blip r:embed="rId91"/>
                <a:stretch>
                  <a:fillRect/>
                </a:stretch>
              </p:blipFill>
              <p:spPr>
                <a:xfrm>
                  <a:off x="2396366" y="3699857"/>
                  <a:ext cx="205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7" name="Ink 76">
                  <a:extLst>
                    <a:ext uri="{FF2B5EF4-FFF2-40B4-BE49-F238E27FC236}">
                      <a16:creationId xmlns:a16="http://schemas.microsoft.com/office/drawing/2014/main" id="{2D172219-1BA2-DABD-CA26-6D25C8082B45}"/>
                    </a:ext>
                  </a:extLst>
                </p14:cNvPr>
                <p14:cNvContentPartPr/>
                <p14:nvPr/>
              </p14:nvContentPartPr>
              <p14:xfrm>
                <a:off x="5101406" y="2222417"/>
                <a:ext cx="6840" cy="8640"/>
              </p14:xfrm>
            </p:contentPart>
          </mc:Choice>
          <mc:Fallback xmlns="">
            <p:pic>
              <p:nvPicPr>
                <p:cNvPr id="77" name="Ink 76">
                  <a:extLst>
                    <a:ext uri="{FF2B5EF4-FFF2-40B4-BE49-F238E27FC236}">
                      <a16:creationId xmlns:a16="http://schemas.microsoft.com/office/drawing/2014/main" id="{2D172219-1BA2-DABD-CA26-6D25C8082B45}"/>
                    </a:ext>
                  </a:extLst>
                </p:cNvPr>
                <p:cNvPicPr/>
                <p:nvPr/>
              </p:nvPicPr>
              <p:blipFill>
                <a:blip r:embed="rId93"/>
                <a:stretch>
                  <a:fillRect/>
                </a:stretch>
              </p:blipFill>
              <p:spPr>
                <a:xfrm>
                  <a:off x="5095286" y="2216297"/>
                  <a:ext cx="1908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8" name="Ink 77">
                  <a:extLst>
                    <a:ext uri="{FF2B5EF4-FFF2-40B4-BE49-F238E27FC236}">
                      <a16:creationId xmlns:a16="http://schemas.microsoft.com/office/drawing/2014/main" id="{F20BE92D-4E62-6FD6-3B19-6E0D9428B705}"/>
                    </a:ext>
                  </a:extLst>
                </p14:cNvPr>
                <p14:cNvContentPartPr/>
                <p14:nvPr/>
              </p14:nvContentPartPr>
              <p14:xfrm>
                <a:off x="4923206" y="2169857"/>
                <a:ext cx="379440" cy="41040"/>
              </p14:xfrm>
            </p:contentPart>
          </mc:Choice>
          <mc:Fallback xmlns="">
            <p:pic>
              <p:nvPicPr>
                <p:cNvPr id="78" name="Ink 77">
                  <a:extLst>
                    <a:ext uri="{FF2B5EF4-FFF2-40B4-BE49-F238E27FC236}">
                      <a16:creationId xmlns:a16="http://schemas.microsoft.com/office/drawing/2014/main" id="{F20BE92D-4E62-6FD6-3B19-6E0D9428B705}"/>
                    </a:ext>
                  </a:extLst>
                </p:cNvPr>
                <p:cNvPicPr/>
                <p:nvPr/>
              </p:nvPicPr>
              <p:blipFill>
                <a:blip r:embed="rId95"/>
                <a:stretch>
                  <a:fillRect/>
                </a:stretch>
              </p:blipFill>
              <p:spPr>
                <a:xfrm>
                  <a:off x="4917086" y="2163737"/>
                  <a:ext cx="3916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9" name="Ink 78">
                  <a:extLst>
                    <a:ext uri="{FF2B5EF4-FFF2-40B4-BE49-F238E27FC236}">
                      <a16:creationId xmlns:a16="http://schemas.microsoft.com/office/drawing/2014/main" id="{83607D5F-FC88-0F7E-C8AE-E9F551E9AC3F}"/>
                    </a:ext>
                  </a:extLst>
                </p14:cNvPr>
                <p14:cNvContentPartPr/>
                <p14:nvPr/>
              </p14:nvContentPartPr>
              <p14:xfrm>
                <a:off x="5141006" y="2048537"/>
                <a:ext cx="274680" cy="399240"/>
              </p14:xfrm>
            </p:contentPart>
          </mc:Choice>
          <mc:Fallback xmlns="">
            <p:pic>
              <p:nvPicPr>
                <p:cNvPr id="79" name="Ink 78">
                  <a:extLst>
                    <a:ext uri="{FF2B5EF4-FFF2-40B4-BE49-F238E27FC236}">
                      <a16:creationId xmlns:a16="http://schemas.microsoft.com/office/drawing/2014/main" id="{83607D5F-FC88-0F7E-C8AE-E9F551E9AC3F}"/>
                    </a:ext>
                  </a:extLst>
                </p:cNvPr>
                <p:cNvPicPr/>
                <p:nvPr/>
              </p:nvPicPr>
              <p:blipFill>
                <a:blip r:embed="rId97"/>
                <a:stretch>
                  <a:fillRect/>
                </a:stretch>
              </p:blipFill>
              <p:spPr>
                <a:xfrm>
                  <a:off x="5134886" y="2042417"/>
                  <a:ext cx="286920" cy="411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1" name="Ink 80">
                  <a:extLst>
                    <a:ext uri="{FF2B5EF4-FFF2-40B4-BE49-F238E27FC236}">
                      <a16:creationId xmlns:a16="http://schemas.microsoft.com/office/drawing/2014/main" id="{2DBF8C00-52A2-0FD3-D7A8-B84BDFCE236B}"/>
                    </a:ext>
                  </a:extLst>
                </p14:cNvPr>
                <p14:cNvContentPartPr/>
                <p14:nvPr/>
              </p14:nvContentPartPr>
              <p14:xfrm>
                <a:off x="4972526" y="1947737"/>
                <a:ext cx="355680" cy="387000"/>
              </p14:xfrm>
            </p:contentPart>
          </mc:Choice>
          <mc:Fallback xmlns="">
            <p:pic>
              <p:nvPicPr>
                <p:cNvPr id="81" name="Ink 80">
                  <a:extLst>
                    <a:ext uri="{FF2B5EF4-FFF2-40B4-BE49-F238E27FC236}">
                      <a16:creationId xmlns:a16="http://schemas.microsoft.com/office/drawing/2014/main" id="{2DBF8C00-52A2-0FD3-D7A8-B84BDFCE236B}"/>
                    </a:ext>
                  </a:extLst>
                </p:cNvPr>
                <p:cNvPicPr/>
                <p:nvPr/>
              </p:nvPicPr>
              <p:blipFill>
                <a:blip r:embed="rId99"/>
                <a:stretch>
                  <a:fillRect/>
                </a:stretch>
              </p:blipFill>
              <p:spPr>
                <a:xfrm>
                  <a:off x="4966406" y="1941617"/>
                  <a:ext cx="36792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2" name="Ink 81">
                  <a:extLst>
                    <a:ext uri="{FF2B5EF4-FFF2-40B4-BE49-F238E27FC236}">
                      <a16:creationId xmlns:a16="http://schemas.microsoft.com/office/drawing/2014/main" id="{80CFE10E-D94E-0298-CABF-8E3120EFF266}"/>
                    </a:ext>
                  </a:extLst>
                </p14:cNvPr>
                <p14:cNvContentPartPr/>
                <p14:nvPr/>
              </p14:nvContentPartPr>
              <p14:xfrm>
                <a:off x="5103926" y="2795177"/>
                <a:ext cx="512280" cy="36720"/>
              </p14:xfrm>
            </p:contentPart>
          </mc:Choice>
          <mc:Fallback xmlns="">
            <p:pic>
              <p:nvPicPr>
                <p:cNvPr id="82" name="Ink 81">
                  <a:extLst>
                    <a:ext uri="{FF2B5EF4-FFF2-40B4-BE49-F238E27FC236}">
                      <a16:creationId xmlns:a16="http://schemas.microsoft.com/office/drawing/2014/main" id="{80CFE10E-D94E-0298-CABF-8E3120EFF266}"/>
                    </a:ext>
                  </a:extLst>
                </p:cNvPr>
                <p:cNvPicPr/>
                <p:nvPr/>
              </p:nvPicPr>
              <p:blipFill>
                <a:blip r:embed="rId101"/>
                <a:stretch>
                  <a:fillRect/>
                </a:stretch>
              </p:blipFill>
              <p:spPr>
                <a:xfrm>
                  <a:off x="5097806" y="2789057"/>
                  <a:ext cx="52452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3" name="Ink 82">
                  <a:extLst>
                    <a:ext uri="{FF2B5EF4-FFF2-40B4-BE49-F238E27FC236}">
                      <a16:creationId xmlns:a16="http://schemas.microsoft.com/office/drawing/2014/main" id="{B9AED3CC-50FB-CCF3-3233-C9874F377E8D}"/>
                    </a:ext>
                  </a:extLst>
                </p14:cNvPr>
                <p14:cNvContentPartPr/>
                <p14:nvPr/>
              </p14:nvContentPartPr>
              <p14:xfrm>
                <a:off x="5526926" y="2676737"/>
                <a:ext cx="258480" cy="277200"/>
              </p14:xfrm>
            </p:contentPart>
          </mc:Choice>
          <mc:Fallback xmlns="">
            <p:pic>
              <p:nvPicPr>
                <p:cNvPr id="83" name="Ink 82">
                  <a:extLst>
                    <a:ext uri="{FF2B5EF4-FFF2-40B4-BE49-F238E27FC236}">
                      <a16:creationId xmlns:a16="http://schemas.microsoft.com/office/drawing/2014/main" id="{B9AED3CC-50FB-CCF3-3233-C9874F377E8D}"/>
                    </a:ext>
                  </a:extLst>
                </p:cNvPr>
                <p:cNvPicPr/>
                <p:nvPr/>
              </p:nvPicPr>
              <p:blipFill>
                <a:blip r:embed="rId103"/>
                <a:stretch>
                  <a:fillRect/>
                </a:stretch>
              </p:blipFill>
              <p:spPr>
                <a:xfrm>
                  <a:off x="5520806" y="2670617"/>
                  <a:ext cx="27072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5" name="Ink 84">
                  <a:extLst>
                    <a:ext uri="{FF2B5EF4-FFF2-40B4-BE49-F238E27FC236}">
                      <a16:creationId xmlns:a16="http://schemas.microsoft.com/office/drawing/2014/main" id="{111093D8-8524-4325-32EF-3625682EAE0F}"/>
                    </a:ext>
                  </a:extLst>
                </p14:cNvPr>
                <p14:cNvContentPartPr/>
                <p14:nvPr/>
              </p14:nvContentPartPr>
              <p14:xfrm>
                <a:off x="5321006" y="2726057"/>
                <a:ext cx="192960" cy="251280"/>
              </p14:xfrm>
            </p:contentPart>
          </mc:Choice>
          <mc:Fallback xmlns="">
            <p:pic>
              <p:nvPicPr>
                <p:cNvPr id="85" name="Ink 84">
                  <a:extLst>
                    <a:ext uri="{FF2B5EF4-FFF2-40B4-BE49-F238E27FC236}">
                      <a16:creationId xmlns:a16="http://schemas.microsoft.com/office/drawing/2014/main" id="{111093D8-8524-4325-32EF-3625682EAE0F}"/>
                    </a:ext>
                  </a:extLst>
                </p:cNvPr>
                <p:cNvPicPr/>
                <p:nvPr/>
              </p:nvPicPr>
              <p:blipFill>
                <a:blip r:embed="rId105"/>
                <a:stretch>
                  <a:fillRect/>
                </a:stretch>
              </p:blipFill>
              <p:spPr>
                <a:xfrm>
                  <a:off x="5314886" y="2719937"/>
                  <a:ext cx="20520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6" name="Ink 85">
                  <a:extLst>
                    <a:ext uri="{FF2B5EF4-FFF2-40B4-BE49-F238E27FC236}">
                      <a16:creationId xmlns:a16="http://schemas.microsoft.com/office/drawing/2014/main" id="{18B26F65-3BCA-BD9F-8FED-024963E36EF4}"/>
                    </a:ext>
                  </a:extLst>
                </p14:cNvPr>
                <p14:cNvContentPartPr/>
                <p14:nvPr/>
              </p14:nvContentPartPr>
              <p14:xfrm>
                <a:off x="5231366" y="3228977"/>
                <a:ext cx="529200" cy="59400"/>
              </p14:xfrm>
            </p:contentPart>
          </mc:Choice>
          <mc:Fallback xmlns="">
            <p:pic>
              <p:nvPicPr>
                <p:cNvPr id="86" name="Ink 85">
                  <a:extLst>
                    <a:ext uri="{FF2B5EF4-FFF2-40B4-BE49-F238E27FC236}">
                      <a16:creationId xmlns:a16="http://schemas.microsoft.com/office/drawing/2014/main" id="{18B26F65-3BCA-BD9F-8FED-024963E36EF4}"/>
                    </a:ext>
                  </a:extLst>
                </p:cNvPr>
                <p:cNvPicPr/>
                <p:nvPr/>
              </p:nvPicPr>
              <p:blipFill>
                <a:blip r:embed="rId107"/>
                <a:stretch>
                  <a:fillRect/>
                </a:stretch>
              </p:blipFill>
              <p:spPr>
                <a:xfrm>
                  <a:off x="5225246" y="3222857"/>
                  <a:ext cx="54144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8" name="Ink 87">
                  <a:extLst>
                    <a:ext uri="{FF2B5EF4-FFF2-40B4-BE49-F238E27FC236}">
                      <a16:creationId xmlns:a16="http://schemas.microsoft.com/office/drawing/2014/main" id="{0D8241D6-2B6E-A027-0746-F84EEF7F5C21}"/>
                    </a:ext>
                  </a:extLst>
                </p14:cNvPr>
                <p14:cNvContentPartPr/>
                <p14:nvPr/>
              </p14:nvContentPartPr>
              <p14:xfrm>
                <a:off x="5596766" y="3106577"/>
                <a:ext cx="236880" cy="345240"/>
              </p14:xfrm>
            </p:contentPart>
          </mc:Choice>
          <mc:Fallback xmlns="">
            <p:pic>
              <p:nvPicPr>
                <p:cNvPr id="88" name="Ink 87">
                  <a:extLst>
                    <a:ext uri="{FF2B5EF4-FFF2-40B4-BE49-F238E27FC236}">
                      <a16:creationId xmlns:a16="http://schemas.microsoft.com/office/drawing/2014/main" id="{0D8241D6-2B6E-A027-0746-F84EEF7F5C21}"/>
                    </a:ext>
                  </a:extLst>
                </p:cNvPr>
                <p:cNvPicPr/>
                <p:nvPr/>
              </p:nvPicPr>
              <p:blipFill>
                <a:blip r:embed="rId109"/>
                <a:stretch>
                  <a:fillRect/>
                </a:stretch>
              </p:blipFill>
              <p:spPr>
                <a:xfrm>
                  <a:off x="5590646" y="3100457"/>
                  <a:ext cx="249120"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4" name="Ink 93">
                  <a:extLst>
                    <a:ext uri="{FF2B5EF4-FFF2-40B4-BE49-F238E27FC236}">
                      <a16:creationId xmlns:a16="http://schemas.microsoft.com/office/drawing/2014/main" id="{A5D53E20-DB8B-3AE5-3A20-C0F89C925DBF}"/>
                    </a:ext>
                  </a:extLst>
                </p14:cNvPr>
                <p14:cNvContentPartPr/>
                <p14:nvPr/>
              </p14:nvContentPartPr>
              <p14:xfrm>
                <a:off x="5650766" y="3471257"/>
                <a:ext cx="25920" cy="669240"/>
              </p14:xfrm>
            </p:contentPart>
          </mc:Choice>
          <mc:Fallback xmlns="">
            <p:pic>
              <p:nvPicPr>
                <p:cNvPr id="94" name="Ink 93">
                  <a:extLst>
                    <a:ext uri="{FF2B5EF4-FFF2-40B4-BE49-F238E27FC236}">
                      <a16:creationId xmlns:a16="http://schemas.microsoft.com/office/drawing/2014/main" id="{A5D53E20-DB8B-3AE5-3A20-C0F89C925DBF}"/>
                    </a:ext>
                  </a:extLst>
                </p:cNvPr>
                <p:cNvPicPr/>
                <p:nvPr/>
              </p:nvPicPr>
              <p:blipFill>
                <a:blip r:embed="rId111"/>
                <a:stretch>
                  <a:fillRect/>
                </a:stretch>
              </p:blipFill>
              <p:spPr>
                <a:xfrm>
                  <a:off x="5644646" y="3465137"/>
                  <a:ext cx="38160" cy="6814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5" name="Ink 94">
                  <a:extLst>
                    <a:ext uri="{FF2B5EF4-FFF2-40B4-BE49-F238E27FC236}">
                      <a16:creationId xmlns:a16="http://schemas.microsoft.com/office/drawing/2014/main" id="{FCBDFF36-605F-41CD-5B2C-A924AA2DF984}"/>
                    </a:ext>
                  </a:extLst>
                </p14:cNvPr>
                <p14:cNvContentPartPr/>
                <p14:nvPr/>
              </p14:nvContentPartPr>
              <p14:xfrm>
                <a:off x="5649686" y="3361097"/>
                <a:ext cx="2998440" cy="997920"/>
              </p14:xfrm>
            </p:contentPart>
          </mc:Choice>
          <mc:Fallback xmlns="">
            <p:pic>
              <p:nvPicPr>
                <p:cNvPr id="95" name="Ink 94">
                  <a:extLst>
                    <a:ext uri="{FF2B5EF4-FFF2-40B4-BE49-F238E27FC236}">
                      <a16:creationId xmlns:a16="http://schemas.microsoft.com/office/drawing/2014/main" id="{FCBDFF36-605F-41CD-5B2C-A924AA2DF984}"/>
                    </a:ext>
                  </a:extLst>
                </p:cNvPr>
                <p:cNvPicPr/>
                <p:nvPr/>
              </p:nvPicPr>
              <p:blipFill>
                <a:blip r:embed="rId113"/>
                <a:stretch>
                  <a:fillRect/>
                </a:stretch>
              </p:blipFill>
              <p:spPr>
                <a:xfrm>
                  <a:off x="5643566" y="3354977"/>
                  <a:ext cx="3010680" cy="10101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7" name="Ink 96">
                  <a:extLst>
                    <a:ext uri="{FF2B5EF4-FFF2-40B4-BE49-F238E27FC236}">
                      <a16:creationId xmlns:a16="http://schemas.microsoft.com/office/drawing/2014/main" id="{2AE5076C-DF26-84B3-6326-9204F5EDADD0}"/>
                    </a:ext>
                  </a:extLst>
                </p14:cNvPr>
                <p14:cNvContentPartPr/>
                <p14:nvPr/>
              </p14:nvContentPartPr>
              <p14:xfrm>
                <a:off x="4762286" y="1767377"/>
                <a:ext cx="235440" cy="2667600"/>
              </p14:xfrm>
            </p:contentPart>
          </mc:Choice>
          <mc:Fallback xmlns="">
            <p:pic>
              <p:nvPicPr>
                <p:cNvPr id="97" name="Ink 96">
                  <a:extLst>
                    <a:ext uri="{FF2B5EF4-FFF2-40B4-BE49-F238E27FC236}">
                      <a16:creationId xmlns:a16="http://schemas.microsoft.com/office/drawing/2014/main" id="{2AE5076C-DF26-84B3-6326-9204F5EDADD0}"/>
                    </a:ext>
                  </a:extLst>
                </p:cNvPr>
                <p:cNvPicPr/>
                <p:nvPr/>
              </p:nvPicPr>
              <p:blipFill>
                <a:blip r:embed="rId115"/>
                <a:stretch>
                  <a:fillRect/>
                </a:stretch>
              </p:blipFill>
              <p:spPr>
                <a:xfrm>
                  <a:off x="4756166" y="1761257"/>
                  <a:ext cx="247680" cy="26798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8" name="Ink 97">
                  <a:extLst>
                    <a:ext uri="{FF2B5EF4-FFF2-40B4-BE49-F238E27FC236}">
                      <a16:creationId xmlns:a16="http://schemas.microsoft.com/office/drawing/2014/main" id="{913A43BD-A8C4-53EB-113E-2D0C37568BE6}"/>
                    </a:ext>
                  </a:extLst>
                </p14:cNvPr>
                <p14:cNvContentPartPr/>
                <p14:nvPr/>
              </p14:nvContentPartPr>
              <p14:xfrm>
                <a:off x="4610366" y="1805897"/>
                <a:ext cx="4429800" cy="3131280"/>
              </p14:xfrm>
            </p:contentPart>
          </mc:Choice>
          <mc:Fallback xmlns="">
            <p:pic>
              <p:nvPicPr>
                <p:cNvPr id="98" name="Ink 97">
                  <a:extLst>
                    <a:ext uri="{FF2B5EF4-FFF2-40B4-BE49-F238E27FC236}">
                      <a16:creationId xmlns:a16="http://schemas.microsoft.com/office/drawing/2014/main" id="{913A43BD-A8C4-53EB-113E-2D0C37568BE6}"/>
                    </a:ext>
                  </a:extLst>
                </p:cNvPr>
                <p:cNvPicPr/>
                <p:nvPr/>
              </p:nvPicPr>
              <p:blipFill>
                <a:blip r:embed="rId117"/>
                <a:stretch>
                  <a:fillRect/>
                </a:stretch>
              </p:blipFill>
              <p:spPr>
                <a:xfrm>
                  <a:off x="4604246" y="1799777"/>
                  <a:ext cx="4442040" cy="31435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9" name="Ink 98">
                  <a:extLst>
                    <a:ext uri="{FF2B5EF4-FFF2-40B4-BE49-F238E27FC236}">
                      <a16:creationId xmlns:a16="http://schemas.microsoft.com/office/drawing/2014/main" id="{D0EEEB71-4143-3E34-270F-FA151FF63D8C}"/>
                    </a:ext>
                  </a:extLst>
                </p14:cNvPr>
                <p14:cNvContentPartPr/>
                <p14:nvPr/>
              </p14:nvContentPartPr>
              <p14:xfrm>
                <a:off x="6166286" y="1512497"/>
                <a:ext cx="208080" cy="439200"/>
              </p14:xfrm>
            </p:contentPart>
          </mc:Choice>
          <mc:Fallback xmlns="">
            <p:pic>
              <p:nvPicPr>
                <p:cNvPr id="99" name="Ink 98">
                  <a:extLst>
                    <a:ext uri="{FF2B5EF4-FFF2-40B4-BE49-F238E27FC236}">
                      <a16:creationId xmlns:a16="http://schemas.microsoft.com/office/drawing/2014/main" id="{D0EEEB71-4143-3E34-270F-FA151FF63D8C}"/>
                    </a:ext>
                  </a:extLst>
                </p:cNvPr>
                <p:cNvPicPr/>
                <p:nvPr/>
              </p:nvPicPr>
              <p:blipFill>
                <a:blip r:embed="rId119"/>
                <a:stretch>
                  <a:fillRect/>
                </a:stretch>
              </p:blipFill>
              <p:spPr>
                <a:xfrm>
                  <a:off x="6160166" y="1506377"/>
                  <a:ext cx="220320" cy="4514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00" name="Ink 99">
                  <a:extLst>
                    <a:ext uri="{FF2B5EF4-FFF2-40B4-BE49-F238E27FC236}">
                      <a16:creationId xmlns:a16="http://schemas.microsoft.com/office/drawing/2014/main" id="{362FD44B-24B3-8B72-3253-95BD8FC72C88}"/>
                    </a:ext>
                  </a:extLst>
                </p14:cNvPr>
                <p14:cNvContentPartPr/>
                <p14:nvPr/>
              </p14:nvContentPartPr>
              <p14:xfrm>
                <a:off x="6225326" y="1488377"/>
                <a:ext cx="225720" cy="217080"/>
              </p14:xfrm>
            </p:contentPart>
          </mc:Choice>
          <mc:Fallback xmlns="">
            <p:pic>
              <p:nvPicPr>
                <p:cNvPr id="100" name="Ink 99">
                  <a:extLst>
                    <a:ext uri="{FF2B5EF4-FFF2-40B4-BE49-F238E27FC236}">
                      <a16:creationId xmlns:a16="http://schemas.microsoft.com/office/drawing/2014/main" id="{362FD44B-24B3-8B72-3253-95BD8FC72C88}"/>
                    </a:ext>
                  </a:extLst>
                </p:cNvPr>
                <p:cNvPicPr/>
                <p:nvPr/>
              </p:nvPicPr>
              <p:blipFill>
                <a:blip r:embed="rId121"/>
                <a:stretch>
                  <a:fillRect/>
                </a:stretch>
              </p:blipFill>
              <p:spPr>
                <a:xfrm>
                  <a:off x="6219206" y="1482257"/>
                  <a:ext cx="23796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01" name="Ink 100">
                  <a:extLst>
                    <a:ext uri="{FF2B5EF4-FFF2-40B4-BE49-F238E27FC236}">
                      <a16:creationId xmlns:a16="http://schemas.microsoft.com/office/drawing/2014/main" id="{BB7717C0-64BD-3E66-C977-EDF2AD24D036}"/>
                    </a:ext>
                  </a:extLst>
                </p14:cNvPr>
                <p14:cNvContentPartPr/>
                <p14:nvPr/>
              </p14:nvContentPartPr>
              <p14:xfrm>
                <a:off x="6450686" y="1556777"/>
                <a:ext cx="511920" cy="165960"/>
              </p14:xfrm>
            </p:contentPart>
          </mc:Choice>
          <mc:Fallback xmlns="">
            <p:pic>
              <p:nvPicPr>
                <p:cNvPr id="101" name="Ink 100">
                  <a:extLst>
                    <a:ext uri="{FF2B5EF4-FFF2-40B4-BE49-F238E27FC236}">
                      <a16:creationId xmlns:a16="http://schemas.microsoft.com/office/drawing/2014/main" id="{BB7717C0-64BD-3E66-C977-EDF2AD24D036}"/>
                    </a:ext>
                  </a:extLst>
                </p:cNvPr>
                <p:cNvPicPr/>
                <p:nvPr/>
              </p:nvPicPr>
              <p:blipFill>
                <a:blip r:embed="rId123"/>
                <a:stretch>
                  <a:fillRect/>
                </a:stretch>
              </p:blipFill>
              <p:spPr>
                <a:xfrm>
                  <a:off x="6444566" y="1550657"/>
                  <a:ext cx="52416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02" name="Ink 101">
                  <a:extLst>
                    <a:ext uri="{FF2B5EF4-FFF2-40B4-BE49-F238E27FC236}">
                      <a16:creationId xmlns:a16="http://schemas.microsoft.com/office/drawing/2014/main" id="{5588A8DC-B4BB-B488-5FD7-677EFF89211C}"/>
                    </a:ext>
                  </a:extLst>
                </p14:cNvPr>
                <p14:cNvContentPartPr/>
                <p14:nvPr/>
              </p14:nvContentPartPr>
              <p14:xfrm>
                <a:off x="6984926" y="1603217"/>
                <a:ext cx="220680" cy="213480"/>
              </p14:xfrm>
            </p:contentPart>
          </mc:Choice>
          <mc:Fallback xmlns="">
            <p:pic>
              <p:nvPicPr>
                <p:cNvPr id="102" name="Ink 101">
                  <a:extLst>
                    <a:ext uri="{FF2B5EF4-FFF2-40B4-BE49-F238E27FC236}">
                      <a16:creationId xmlns:a16="http://schemas.microsoft.com/office/drawing/2014/main" id="{5588A8DC-B4BB-B488-5FD7-677EFF89211C}"/>
                    </a:ext>
                  </a:extLst>
                </p:cNvPr>
                <p:cNvPicPr/>
                <p:nvPr/>
              </p:nvPicPr>
              <p:blipFill>
                <a:blip r:embed="rId125"/>
                <a:stretch>
                  <a:fillRect/>
                </a:stretch>
              </p:blipFill>
              <p:spPr>
                <a:xfrm>
                  <a:off x="6978806" y="1597097"/>
                  <a:ext cx="232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3" name="Ink 102">
                  <a:extLst>
                    <a:ext uri="{FF2B5EF4-FFF2-40B4-BE49-F238E27FC236}">
                      <a16:creationId xmlns:a16="http://schemas.microsoft.com/office/drawing/2014/main" id="{7C08776F-0423-C3CE-EFFB-53166306220C}"/>
                    </a:ext>
                  </a:extLst>
                </p14:cNvPr>
                <p14:cNvContentPartPr/>
                <p14:nvPr/>
              </p14:nvContentPartPr>
              <p14:xfrm>
                <a:off x="7195166" y="1588457"/>
                <a:ext cx="237240" cy="240840"/>
              </p14:xfrm>
            </p:contentPart>
          </mc:Choice>
          <mc:Fallback xmlns="">
            <p:pic>
              <p:nvPicPr>
                <p:cNvPr id="103" name="Ink 102">
                  <a:extLst>
                    <a:ext uri="{FF2B5EF4-FFF2-40B4-BE49-F238E27FC236}">
                      <a16:creationId xmlns:a16="http://schemas.microsoft.com/office/drawing/2014/main" id="{7C08776F-0423-C3CE-EFFB-53166306220C}"/>
                    </a:ext>
                  </a:extLst>
                </p:cNvPr>
                <p:cNvPicPr/>
                <p:nvPr/>
              </p:nvPicPr>
              <p:blipFill>
                <a:blip r:embed="rId127"/>
                <a:stretch>
                  <a:fillRect/>
                </a:stretch>
              </p:blipFill>
              <p:spPr>
                <a:xfrm>
                  <a:off x="7189046" y="1582337"/>
                  <a:ext cx="2494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5" name="Ink 104">
                  <a:extLst>
                    <a:ext uri="{FF2B5EF4-FFF2-40B4-BE49-F238E27FC236}">
                      <a16:creationId xmlns:a16="http://schemas.microsoft.com/office/drawing/2014/main" id="{A29BE9EF-A58E-B828-F635-37A34E94A03D}"/>
                    </a:ext>
                  </a:extLst>
                </p14:cNvPr>
                <p14:cNvContentPartPr/>
                <p14:nvPr/>
              </p14:nvContentPartPr>
              <p14:xfrm>
                <a:off x="2508686" y="2375057"/>
                <a:ext cx="86760" cy="36000"/>
              </p14:xfrm>
            </p:contentPart>
          </mc:Choice>
          <mc:Fallback xmlns="">
            <p:pic>
              <p:nvPicPr>
                <p:cNvPr id="105" name="Ink 104">
                  <a:extLst>
                    <a:ext uri="{FF2B5EF4-FFF2-40B4-BE49-F238E27FC236}">
                      <a16:creationId xmlns:a16="http://schemas.microsoft.com/office/drawing/2014/main" id="{A29BE9EF-A58E-B828-F635-37A34E94A03D}"/>
                    </a:ext>
                  </a:extLst>
                </p:cNvPr>
                <p:cNvPicPr/>
                <p:nvPr/>
              </p:nvPicPr>
              <p:blipFill>
                <a:blip r:embed="rId129"/>
                <a:stretch>
                  <a:fillRect/>
                </a:stretch>
              </p:blipFill>
              <p:spPr>
                <a:xfrm>
                  <a:off x="2502566" y="2368937"/>
                  <a:ext cx="9900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6" name="Ink 105">
                  <a:extLst>
                    <a:ext uri="{FF2B5EF4-FFF2-40B4-BE49-F238E27FC236}">
                      <a16:creationId xmlns:a16="http://schemas.microsoft.com/office/drawing/2014/main" id="{A347AE24-3CF5-2B2A-BD1C-1A225B422B41}"/>
                    </a:ext>
                  </a:extLst>
                </p14:cNvPr>
                <p14:cNvContentPartPr/>
                <p14:nvPr/>
              </p14:nvContentPartPr>
              <p14:xfrm>
                <a:off x="2522366" y="2454977"/>
                <a:ext cx="109440" cy="25200"/>
              </p14:xfrm>
            </p:contentPart>
          </mc:Choice>
          <mc:Fallback xmlns="">
            <p:pic>
              <p:nvPicPr>
                <p:cNvPr id="106" name="Ink 105">
                  <a:extLst>
                    <a:ext uri="{FF2B5EF4-FFF2-40B4-BE49-F238E27FC236}">
                      <a16:creationId xmlns:a16="http://schemas.microsoft.com/office/drawing/2014/main" id="{A347AE24-3CF5-2B2A-BD1C-1A225B422B41}"/>
                    </a:ext>
                  </a:extLst>
                </p:cNvPr>
                <p:cNvPicPr/>
                <p:nvPr/>
              </p:nvPicPr>
              <p:blipFill>
                <a:blip r:embed="rId131"/>
                <a:stretch>
                  <a:fillRect/>
                </a:stretch>
              </p:blipFill>
              <p:spPr>
                <a:xfrm>
                  <a:off x="2516246" y="2448857"/>
                  <a:ext cx="1216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8" name="Ink 107">
                  <a:extLst>
                    <a:ext uri="{FF2B5EF4-FFF2-40B4-BE49-F238E27FC236}">
                      <a16:creationId xmlns:a16="http://schemas.microsoft.com/office/drawing/2014/main" id="{296555FC-6ACC-1013-A284-BA785EB655B6}"/>
                    </a:ext>
                  </a:extLst>
                </p14:cNvPr>
                <p14:cNvContentPartPr/>
                <p14:nvPr/>
              </p14:nvContentPartPr>
              <p14:xfrm>
                <a:off x="6321806" y="2370377"/>
                <a:ext cx="168840" cy="31320"/>
              </p14:xfrm>
            </p:contentPart>
          </mc:Choice>
          <mc:Fallback xmlns="">
            <p:pic>
              <p:nvPicPr>
                <p:cNvPr id="108" name="Ink 107">
                  <a:extLst>
                    <a:ext uri="{FF2B5EF4-FFF2-40B4-BE49-F238E27FC236}">
                      <a16:creationId xmlns:a16="http://schemas.microsoft.com/office/drawing/2014/main" id="{296555FC-6ACC-1013-A284-BA785EB655B6}"/>
                    </a:ext>
                  </a:extLst>
                </p:cNvPr>
                <p:cNvPicPr/>
                <p:nvPr/>
              </p:nvPicPr>
              <p:blipFill>
                <a:blip r:embed="rId133"/>
                <a:stretch>
                  <a:fillRect/>
                </a:stretch>
              </p:blipFill>
              <p:spPr>
                <a:xfrm>
                  <a:off x="6315686" y="2364257"/>
                  <a:ext cx="1810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9" name="Ink 108">
                  <a:extLst>
                    <a:ext uri="{FF2B5EF4-FFF2-40B4-BE49-F238E27FC236}">
                      <a16:creationId xmlns:a16="http://schemas.microsoft.com/office/drawing/2014/main" id="{F41716C1-A5F5-66C9-21F7-2A1D14B6AC31}"/>
                    </a:ext>
                  </a:extLst>
                </p14:cNvPr>
                <p14:cNvContentPartPr/>
                <p14:nvPr/>
              </p14:nvContentPartPr>
              <p14:xfrm>
                <a:off x="6244406" y="2501417"/>
                <a:ext cx="145440" cy="22320"/>
              </p14:xfrm>
            </p:contentPart>
          </mc:Choice>
          <mc:Fallback xmlns="">
            <p:pic>
              <p:nvPicPr>
                <p:cNvPr id="109" name="Ink 108">
                  <a:extLst>
                    <a:ext uri="{FF2B5EF4-FFF2-40B4-BE49-F238E27FC236}">
                      <a16:creationId xmlns:a16="http://schemas.microsoft.com/office/drawing/2014/main" id="{F41716C1-A5F5-66C9-21F7-2A1D14B6AC31}"/>
                    </a:ext>
                  </a:extLst>
                </p:cNvPr>
                <p:cNvPicPr/>
                <p:nvPr/>
              </p:nvPicPr>
              <p:blipFill>
                <a:blip r:embed="rId135"/>
                <a:stretch>
                  <a:fillRect/>
                </a:stretch>
              </p:blipFill>
              <p:spPr>
                <a:xfrm>
                  <a:off x="6238286" y="2495297"/>
                  <a:ext cx="15768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1" name="Ink 110">
                  <a:extLst>
                    <a:ext uri="{FF2B5EF4-FFF2-40B4-BE49-F238E27FC236}">
                      <a16:creationId xmlns:a16="http://schemas.microsoft.com/office/drawing/2014/main" id="{F65B082C-C74B-C6FD-CE4E-6B873AB5D272}"/>
                    </a:ext>
                  </a:extLst>
                </p14:cNvPr>
                <p14:cNvContentPartPr/>
                <p14:nvPr/>
              </p14:nvContentPartPr>
              <p14:xfrm>
                <a:off x="6356006" y="2413937"/>
                <a:ext cx="2880" cy="5760"/>
              </p14:xfrm>
            </p:contentPart>
          </mc:Choice>
          <mc:Fallback xmlns="">
            <p:pic>
              <p:nvPicPr>
                <p:cNvPr id="111" name="Ink 110">
                  <a:extLst>
                    <a:ext uri="{FF2B5EF4-FFF2-40B4-BE49-F238E27FC236}">
                      <a16:creationId xmlns:a16="http://schemas.microsoft.com/office/drawing/2014/main" id="{F65B082C-C74B-C6FD-CE4E-6B873AB5D272}"/>
                    </a:ext>
                  </a:extLst>
                </p:cNvPr>
                <p:cNvPicPr/>
                <p:nvPr/>
              </p:nvPicPr>
              <p:blipFill>
                <a:blip r:embed="rId137"/>
                <a:stretch>
                  <a:fillRect/>
                </a:stretch>
              </p:blipFill>
              <p:spPr>
                <a:xfrm>
                  <a:off x="6349886" y="2407817"/>
                  <a:ext cx="151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21" name="Ink 120">
                  <a:extLst>
                    <a:ext uri="{FF2B5EF4-FFF2-40B4-BE49-F238E27FC236}">
                      <a16:creationId xmlns:a16="http://schemas.microsoft.com/office/drawing/2014/main" id="{D903655E-3064-4C69-ECAF-AF139B0005E9}"/>
                    </a:ext>
                  </a:extLst>
                </p14:cNvPr>
                <p14:cNvContentPartPr/>
                <p14:nvPr/>
              </p14:nvContentPartPr>
              <p14:xfrm>
                <a:off x="10949966" y="5349377"/>
                <a:ext cx="466200" cy="82080"/>
              </p14:xfrm>
            </p:contentPart>
          </mc:Choice>
          <mc:Fallback xmlns="">
            <p:pic>
              <p:nvPicPr>
                <p:cNvPr id="121" name="Ink 120">
                  <a:extLst>
                    <a:ext uri="{FF2B5EF4-FFF2-40B4-BE49-F238E27FC236}">
                      <a16:creationId xmlns:a16="http://schemas.microsoft.com/office/drawing/2014/main" id="{D903655E-3064-4C69-ECAF-AF139B0005E9}"/>
                    </a:ext>
                  </a:extLst>
                </p:cNvPr>
                <p:cNvPicPr/>
                <p:nvPr/>
              </p:nvPicPr>
              <p:blipFill>
                <a:blip r:embed="rId139"/>
                <a:stretch>
                  <a:fillRect/>
                </a:stretch>
              </p:blipFill>
              <p:spPr>
                <a:xfrm>
                  <a:off x="10943846" y="5343257"/>
                  <a:ext cx="47844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0" name="Ink 89">
                  <a:extLst>
                    <a:ext uri="{FF2B5EF4-FFF2-40B4-BE49-F238E27FC236}">
                      <a16:creationId xmlns:a16="http://schemas.microsoft.com/office/drawing/2014/main" id="{28398703-8DAE-7CCB-A53C-5D75F2D2B1E5}"/>
                    </a:ext>
                  </a:extLst>
                </p14:cNvPr>
                <p14:cNvContentPartPr/>
                <p14:nvPr/>
              </p14:nvContentPartPr>
              <p14:xfrm>
                <a:off x="7522406" y="3097937"/>
                <a:ext cx="137880" cy="73440"/>
              </p14:xfrm>
            </p:contentPart>
          </mc:Choice>
          <mc:Fallback xmlns="">
            <p:pic>
              <p:nvPicPr>
                <p:cNvPr id="90" name="Ink 89">
                  <a:extLst>
                    <a:ext uri="{FF2B5EF4-FFF2-40B4-BE49-F238E27FC236}">
                      <a16:creationId xmlns:a16="http://schemas.microsoft.com/office/drawing/2014/main" id="{28398703-8DAE-7CCB-A53C-5D75F2D2B1E5}"/>
                    </a:ext>
                  </a:extLst>
                </p:cNvPr>
                <p:cNvPicPr/>
                <p:nvPr/>
              </p:nvPicPr>
              <p:blipFill>
                <a:blip r:embed="rId141"/>
                <a:stretch>
                  <a:fillRect/>
                </a:stretch>
              </p:blipFill>
              <p:spPr>
                <a:xfrm>
                  <a:off x="7516286" y="3091817"/>
                  <a:ext cx="15012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1" name="Ink 90">
                  <a:extLst>
                    <a:ext uri="{FF2B5EF4-FFF2-40B4-BE49-F238E27FC236}">
                      <a16:creationId xmlns:a16="http://schemas.microsoft.com/office/drawing/2014/main" id="{75216442-25F9-9547-06C3-82517CA34AAE}"/>
                    </a:ext>
                  </a:extLst>
                </p14:cNvPr>
                <p14:cNvContentPartPr/>
                <p14:nvPr/>
              </p14:nvContentPartPr>
              <p14:xfrm>
                <a:off x="7766846" y="3105137"/>
                <a:ext cx="2052000" cy="1355400"/>
              </p14:xfrm>
            </p:contentPart>
          </mc:Choice>
          <mc:Fallback xmlns="">
            <p:pic>
              <p:nvPicPr>
                <p:cNvPr id="91" name="Ink 90">
                  <a:extLst>
                    <a:ext uri="{FF2B5EF4-FFF2-40B4-BE49-F238E27FC236}">
                      <a16:creationId xmlns:a16="http://schemas.microsoft.com/office/drawing/2014/main" id="{75216442-25F9-9547-06C3-82517CA34AAE}"/>
                    </a:ext>
                  </a:extLst>
                </p:cNvPr>
                <p:cNvPicPr/>
                <p:nvPr/>
              </p:nvPicPr>
              <p:blipFill>
                <a:blip r:embed="rId143"/>
                <a:stretch>
                  <a:fillRect/>
                </a:stretch>
              </p:blipFill>
              <p:spPr>
                <a:xfrm>
                  <a:off x="7760726" y="3099017"/>
                  <a:ext cx="2064240" cy="13676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2" name="Ink 91">
                  <a:extLst>
                    <a:ext uri="{FF2B5EF4-FFF2-40B4-BE49-F238E27FC236}">
                      <a16:creationId xmlns:a16="http://schemas.microsoft.com/office/drawing/2014/main" id="{9F1DD86E-05E8-33C2-26E3-6D8756DAEE4E}"/>
                    </a:ext>
                  </a:extLst>
                </p14:cNvPr>
                <p14:cNvContentPartPr/>
                <p14:nvPr/>
              </p14:nvContentPartPr>
              <p14:xfrm>
                <a:off x="9536246" y="4208897"/>
                <a:ext cx="363960" cy="464040"/>
              </p14:xfrm>
            </p:contentPart>
          </mc:Choice>
          <mc:Fallback xmlns="">
            <p:pic>
              <p:nvPicPr>
                <p:cNvPr id="92" name="Ink 91">
                  <a:extLst>
                    <a:ext uri="{FF2B5EF4-FFF2-40B4-BE49-F238E27FC236}">
                      <a16:creationId xmlns:a16="http://schemas.microsoft.com/office/drawing/2014/main" id="{9F1DD86E-05E8-33C2-26E3-6D8756DAEE4E}"/>
                    </a:ext>
                  </a:extLst>
                </p:cNvPr>
                <p:cNvPicPr/>
                <p:nvPr/>
              </p:nvPicPr>
              <p:blipFill>
                <a:blip r:embed="rId145"/>
                <a:stretch>
                  <a:fillRect/>
                </a:stretch>
              </p:blipFill>
              <p:spPr>
                <a:xfrm>
                  <a:off x="9530126" y="4202777"/>
                  <a:ext cx="376200" cy="4762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13" name="Ink 112">
                  <a:extLst>
                    <a:ext uri="{FF2B5EF4-FFF2-40B4-BE49-F238E27FC236}">
                      <a16:creationId xmlns:a16="http://schemas.microsoft.com/office/drawing/2014/main" id="{D5CA6F8F-BAAC-B959-BA59-ACE87E69D83B}"/>
                    </a:ext>
                  </a:extLst>
                </p14:cNvPr>
                <p14:cNvContentPartPr/>
                <p14:nvPr/>
              </p14:nvContentPartPr>
              <p14:xfrm>
                <a:off x="7577126" y="3176777"/>
                <a:ext cx="6480" cy="7920"/>
              </p14:xfrm>
            </p:contentPart>
          </mc:Choice>
          <mc:Fallback xmlns="">
            <p:pic>
              <p:nvPicPr>
                <p:cNvPr id="113" name="Ink 112">
                  <a:extLst>
                    <a:ext uri="{FF2B5EF4-FFF2-40B4-BE49-F238E27FC236}">
                      <a16:creationId xmlns:a16="http://schemas.microsoft.com/office/drawing/2014/main" id="{D5CA6F8F-BAAC-B959-BA59-ACE87E69D83B}"/>
                    </a:ext>
                  </a:extLst>
                </p:cNvPr>
                <p:cNvPicPr/>
                <p:nvPr/>
              </p:nvPicPr>
              <p:blipFill>
                <a:blip r:embed="rId147"/>
                <a:stretch>
                  <a:fillRect/>
                </a:stretch>
              </p:blipFill>
              <p:spPr>
                <a:xfrm>
                  <a:off x="7571006" y="3170657"/>
                  <a:ext cx="1872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4" name="Ink 13">
                  <a:extLst>
                    <a:ext uri="{FF2B5EF4-FFF2-40B4-BE49-F238E27FC236}">
                      <a16:creationId xmlns:a16="http://schemas.microsoft.com/office/drawing/2014/main" id="{CA3A9DB5-1FFE-112D-1EBF-0CB1EEC635B8}"/>
                    </a:ext>
                  </a:extLst>
                </p14:cNvPr>
                <p14:cNvContentPartPr/>
                <p14:nvPr/>
              </p14:nvContentPartPr>
              <p14:xfrm>
                <a:off x="9558926" y="4980737"/>
                <a:ext cx="218520" cy="7200"/>
              </p14:xfrm>
            </p:contentPart>
          </mc:Choice>
          <mc:Fallback xmlns="">
            <p:pic>
              <p:nvPicPr>
                <p:cNvPr id="14" name="Ink 13">
                  <a:extLst>
                    <a:ext uri="{FF2B5EF4-FFF2-40B4-BE49-F238E27FC236}">
                      <a16:creationId xmlns:a16="http://schemas.microsoft.com/office/drawing/2014/main" id="{CA3A9DB5-1FFE-112D-1EBF-0CB1EEC635B8}"/>
                    </a:ext>
                  </a:extLst>
                </p:cNvPr>
                <p:cNvPicPr/>
                <p:nvPr/>
              </p:nvPicPr>
              <p:blipFill>
                <a:blip r:embed="rId149"/>
                <a:stretch>
                  <a:fillRect/>
                </a:stretch>
              </p:blipFill>
              <p:spPr>
                <a:xfrm>
                  <a:off x="9552806" y="4974617"/>
                  <a:ext cx="23076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6" name="Ink 15">
                  <a:extLst>
                    <a:ext uri="{FF2B5EF4-FFF2-40B4-BE49-F238E27FC236}">
                      <a16:creationId xmlns:a16="http://schemas.microsoft.com/office/drawing/2014/main" id="{F4490E38-FCC4-72BB-258D-C722B36D2A67}"/>
                    </a:ext>
                  </a:extLst>
                </p14:cNvPr>
                <p14:cNvContentPartPr/>
                <p14:nvPr/>
              </p14:nvContentPartPr>
              <p14:xfrm>
                <a:off x="9534446" y="5075057"/>
                <a:ext cx="207360" cy="32400"/>
              </p14:xfrm>
            </p:contentPart>
          </mc:Choice>
          <mc:Fallback xmlns="">
            <p:pic>
              <p:nvPicPr>
                <p:cNvPr id="16" name="Ink 15">
                  <a:extLst>
                    <a:ext uri="{FF2B5EF4-FFF2-40B4-BE49-F238E27FC236}">
                      <a16:creationId xmlns:a16="http://schemas.microsoft.com/office/drawing/2014/main" id="{F4490E38-FCC4-72BB-258D-C722B36D2A67}"/>
                    </a:ext>
                  </a:extLst>
                </p:cNvPr>
                <p:cNvPicPr/>
                <p:nvPr/>
              </p:nvPicPr>
              <p:blipFill>
                <a:blip r:embed="rId151"/>
                <a:stretch>
                  <a:fillRect/>
                </a:stretch>
              </p:blipFill>
              <p:spPr>
                <a:xfrm>
                  <a:off x="9528326" y="5068937"/>
                  <a:ext cx="2196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14" name="Ink 113">
                  <a:extLst>
                    <a:ext uri="{FF2B5EF4-FFF2-40B4-BE49-F238E27FC236}">
                      <a16:creationId xmlns:a16="http://schemas.microsoft.com/office/drawing/2014/main" id="{256393D9-47A5-9CBB-A139-10D45CC17C60}"/>
                    </a:ext>
                  </a:extLst>
                </p14:cNvPr>
                <p14:cNvContentPartPr/>
                <p14:nvPr/>
              </p14:nvContentPartPr>
              <p14:xfrm>
                <a:off x="9684566" y="4582577"/>
                <a:ext cx="33480" cy="20880"/>
              </p14:xfrm>
            </p:contentPart>
          </mc:Choice>
          <mc:Fallback xmlns="">
            <p:pic>
              <p:nvPicPr>
                <p:cNvPr id="114" name="Ink 113">
                  <a:extLst>
                    <a:ext uri="{FF2B5EF4-FFF2-40B4-BE49-F238E27FC236}">
                      <a16:creationId xmlns:a16="http://schemas.microsoft.com/office/drawing/2014/main" id="{256393D9-47A5-9CBB-A139-10D45CC17C60}"/>
                    </a:ext>
                  </a:extLst>
                </p:cNvPr>
                <p:cNvPicPr/>
                <p:nvPr/>
              </p:nvPicPr>
              <p:blipFill>
                <a:blip r:embed="rId153"/>
                <a:stretch>
                  <a:fillRect/>
                </a:stretch>
              </p:blipFill>
              <p:spPr>
                <a:xfrm>
                  <a:off x="9678446" y="4576457"/>
                  <a:ext cx="457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16" name="Ink 115">
                  <a:extLst>
                    <a:ext uri="{FF2B5EF4-FFF2-40B4-BE49-F238E27FC236}">
                      <a16:creationId xmlns:a16="http://schemas.microsoft.com/office/drawing/2014/main" id="{EB392BBC-FDA8-0D47-3538-EBF082FFA761}"/>
                    </a:ext>
                  </a:extLst>
                </p14:cNvPr>
                <p14:cNvContentPartPr/>
                <p14:nvPr/>
              </p14:nvContentPartPr>
              <p14:xfrm>
                <a:off x="8832086" y="4890377"/>
                <a:ext cx="437040" cy="36720"/>
              </p14:xfrm>
            </p:contentPart>
          </mc:Choice>
          <mc:Fallback xmlns="">
            <p:pic>
              <p:nvPicPr>
                <p:cNvPr id="116" name="Ink 115">
                  <a:extLst>
                    <a:ext uri="{FF2B5EF4-FFF2-40B4-BE49-F238E27FC236}">
                      <a16:creationId xmlns:a16="http://schemas.microsoft.com/office/drawing/2014/main" id="{EB392BBC-FDA8-0D47-3538-EBF082FFA761}"/>
                    </a:ext>
                  </a:extLst>
                </p:cNvPr>
                <p:cNvPicPr/>
                <p:nvPr/>
              </p:nvPicPr>
              <p:blipFill>
                <a:blip r:embed="rId155"/>
                <a:stretch>
                  <a:fillRect/>
                </a:stretch>
              </p:blipFill>
              <p:spPr>
                <a:xfrm>
                  <a:off x="8825966" y="4884257"/>
                  <a:ext cx="4492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17" name="Ink 116">
                  <a:extLst>
                    <a:ext uri="{FF2B5EF4-FFF2-40B4-BE49-F238E27FC236}">
                      <a16:creationId xmlns:a16="http://schemas.microsoft.com/office/drawing/2014/main" id="{9C2F772F-5EFF-8AFF-E061-63F685C42DF7}"/>
                    </a:ext>
                  </a:extLst>
                </p14:cNvPr>
                <p14:cNvContentPartPr/>
                <p14:nvPr/>
              </p14:nvContentPartPr>
              <p14:xfrm>
                <a:off x="8847926" y="4658537"/>
                <a:ext cx="502920" cy="597240"/>
              </p14:xfrm>
            </p:contentPart>
          </mc:Choice>
          <mc:Fallback xmlns="">
            <p:pic>
              <p:nvPicPr>
                <p:cNvPr id="117" name="Ink 116">
                  <a:extLst>
                    <a:ext uri="{FF2B5EF4-FFF2-40B4-BE49-F238E27FC236}">
                      <a16:creationId xmlns:a16="http://schemas.microsoft.com/office/drawing/2014/main" id="{9C2F772F-5EFF-8AFF-E061-63F685C42DF7}"/>
                    </a:ext>
                  </a:extLst>
                </p:cNvPr>
                <p:cNvPicPr/>
                <p:nvPr/>
              </p:nvPicPr>
              <p:blipFill>
                <a:blip r:embed="rId157"/>
                <a:stretch>
                  <a:fillRect/>
                </a:stretch>
              </p:blipFill>
              <p:spPr>
                <a:xfrm>
                  <a:off x="8841806" y="4652417"/>
                  <a:ext cx="515160" cy="6094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18" name="Ink 117">
                  <a:extLst>
                    <a:ext uri="{FF2B5EF4-FFF2-40B4-BE49-F238E27FC236}">
                      <a16:creationId xmlns:a16="http://schemas.microsoft.com/office/drawing/2014/main" id="{5CA13AAA-1267-6770-DF27-9BDB8685F4F6}"/>
                    </a:ext>
                  </a:extLst>
                </p14:cNvPr>
                <p14:cNvContentPartPr/>
                <p14:nvPr/>
              </p14:nvContentPartPr>
              <p14:xfrm>
                <a:off x="9196766" y="5326337"/>
                <a:ext cx="426600" cy="26280"/>
              </p14:xfrm>
            </p:contentPart>
          </mc:Choice>
          <mc:Fallback xmlns="">
            <p:pic>
              <p:nvPicPr>
                <p:cNvPr id="118" name="Ink 117">
                  <a:extLst>
                    <a:ext uri="{FF2B5EF4-FFF2-40B4-BE49-F238E27FC236}">
                      <a16:creationId xmlns:a16="http://schemas.microsoft.com/office/drawing/2014/main" id="{5CA13AAA-1267-6770-DF27-9BDB8685F4F6}"/>
                    </a:ext>
                  </a:extLst>
                </p:cNvPr>
                <p:cNvPicPr/>
                <p:nvPr/>
              </p:nvPicPr>
              <p:blipFill>
                <a:blip r:embed="rId159"/>
                <a:stretch>
                  <a:fillRect/>
                </a:stretch>
              </p:blipFill>
              <p:spPr>
                <a:xfrm>
                  <a:off x="9190646" y="5320217"/>
                  <a:ext cx="4388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19" name="Ink 118">
                  <a:extLst>
                    <a:ext uri="{FF2B5EF4-FFF2-40B4-BE49-F238E27FC236}">
                      <a16:creationId xmlns:a16="http://schemas.microsoft.com/office/drawing/2014/main" id="{D8A75B44-D893-46D6-1BA0-B6F63D7172EF}"/>
                    </a:ext>
                  </a:extLst>
                </p14:cNvPr>
                <p14:cNvContentPartPr/>
                <p14:nvPr/>
              </p14:nvContentPartPr>
              <p14:xfrm>
                <a:off x="9370286" y="5148857"/>
                <a:ext cx="318600" cy="308160"/>
              </p14:xfrm>
            </p:contentPart>
          </mc:Choice>
          <mc:Fallback xmlns="">
            <p:pic>
              <p:nvPicPr>
                <p:cNvPr id="119" name="Ink 118">
                  <a:extLst>
                    <a:ext uri="{FF2B5EF4-FFF2-40B4-BE49-F238E27FC236}">
                      <a16:creationId xmlns:a16="http://schemas.microsoft.com/office/drawing/2014/main" id="{D8A75B44-D893-46D6-1BA0-B6F63D7172EF}"/>
                    </a:ext>
                  </a:extLst>
                </p:cNvPr>
                <p:cNvPicPr/>
                <p:nvPr/>
              </p:nvPicPr>
              <p:blipFill>
                <a:blip r:embed="rId161"/>
                <a:stretch>
                  <a:fillRect/>
                </a:stretch>
              </p:blipFill>
              <p:spPr>
                <a:xfrm>
                  <a:off x="9364166" y="5142737"/>
                  <a:ext cx="33084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2" name="Ink 121">
                  <a:extLst>
                    <a:ext uri="{FF2B5EF4-FFF2-40B4-BE49-F238E27FC236}">
                      <a16:creationId xmlns:a16="http://schemas.microsoft.com/office/drawing/2014/main" id="{FFD00AE4-D8E2-87DB-1287-055697AFA5BB}"/>
                    </a:ext>
                  </a:extLst>
                </p14:cNvPr>
                <p14:cNvContentPartPr/>
                <p14:nvPr/>
              </p14:nvContentPartPr>
              <p14:xfrm>
                <a:off x="9188846" y="5094137"/>
                <a:ext cx="371520" cy="416880"/>
              </p14:xfrm>
            </p:contentPart>
          </mc:Choice>
          <mc:Fallback xmlns="">
            <p:pic>
              <p:nvPicPr>
                <p:cNvPr id="122" name="Ink 121">
                  <a:extLst>
                    <a:ext uri="{FF2B5EF4-FFF2-40B4-BE49-F238E27FC236}">
                      <a16:creationId xmlns:a16="http://schemas.microsoft.com/office/drawing/2014/main" id="{FFD00AE4-D8E2-87DB-1287-055697AFA5BB}"/>
                    </a:ext>
                  </a:extLst>
                </p:cNvPr>
                <p:cNvPicPr/>
                <p:nvPr/>
              </p:nvPicPr>
              <p:blipFill>
                <a:blip r:embed="rId163"/>
                <a:stretch>
                  <a:fillRect/>
                </a:stretch>
              </p:blipFill>
              <p:spPr>
                <a:xfrm>
                  <a:off x="9182726" y="5088017"/>
                  <a:ext cx="383760" cy="4291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3" name="Ink 122">
                  <a:extLst>
                    <a:ext uri="{FF2B5EF4-FFF2-40B4-BE49-F238E27FC236}">
                      <a16:creationId xmlns:a16="http://schemas.microsoft.com/office/drawing/2014/main" id="{B7DD4FE5-FD67-6AA3-3A4B-78A1ECBD109B}"/>
                    </a:ext>
                  </a:extLst>
                </p14:cNvPr>
                <p14:cNvContentPartPr/>
                <p14:nvPr/>
              </p14:nvContentPartPr>
              <p14:xfrm>
                <a:off x="9147806" y="5752217"/>
                <a:ext cx="427320" cy="37800"/>
              </p14:xfrm>
            </p:contentPart>
          </mc:Choice>
          <mc:Fallback xmlns="">
            <p:pic>
              <p:nvPicPr>
                <p:cNvPr id="123" name="Ink 122">
                  <a:extLst>
                    <a:ext uri="{FF2B5EF4-FFF2-40B4-BE49-F238E27FC236}">
                      <a16:creationId xmlns:a16="http://schemas.microsoft.com/office/drawing/2014/main" id="{B7DD4FE5-FD67-6AA3-3A4B-78A1ECBD109B}"/>
                    </a:ext>
                  </a:extLst>
                </p:cNvPr>
                <p:cNvPicPr/>
                <p:nvPr/>
              </p:nvPicPr>
              <p:blipFill>
                <a:blip r:embed="rId165"/>
                <a:stretch>
                  <a:fillRect/>
                </a:stretch>
              </p:blipFill>
              <p:spPr>
                <a:xfrm>
                  <a:off x="9141686" y="5746097"/>
                  <a:ext cx="43956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4" name="Ink 123">
                  <a:extLst>
                    <a:ext uri="{FF2B5EF4-FFF2-40B4-BE49-F238E27FC236}">
                      <a16:creationId xmlns:a16="http://schemas.microsoft.com/office/drawing/2014/main" id="{D74DE22B-79BA-F9A7-0DC7-58C288377F6A}"/>
                    </a:ext>
                  </a:extLst>
                </p14:cNvPr>
                <p14:cNvContentPartPr/>
                <p14:nvPr/>
              </p14:nvContentPartPr>
              <p14:xfrm>
                <a:off x="9343646" y="5543057"/>
                <a:ext cx="381960" cy="543240"/>
              </p14:xfrm>
            </p:contentPart>
          </mc:Choice>
          <mc:Fallback xmlns="">
            <p:pic>
              <p:nvPicPr>
                <p:cNvPr id="124" name="Ink 123">
                  <a:extLst>
                    <a:ext uri="{FF2B5EF4-FFF2-40B4-BE49-F238E27FC236}">
                      <a16:creationId xmlns:a16="http://schemas.microsoft.com/office/drawing/2014/main" id="{D74DE22B-79BA-F9A7-0DC7-58C288377F6A}"/>
                    </a:ext>
                  </a:extLst>
                </p:cNvPr>
                <p:cNvPicPr/>
                <p:nvPr/>
              </p:nvPicPr>
              <p:blipFill>
                <a:blip r:embed="rId167"/>
                <a:stretch>
                  <a:fillRect/>
                </a:stretch>
              </p:blipFill>
              <p:spPr>
                <a:xfrm>
                  <a:off x="9337526" y="5536937"/>
                  <a:ext cx="394200" cy="5554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26" name="Ink 125">
                  <a:extLst>
                    <a:ext uri="{FF2B5EF4-FFF2-40B4-BE49-F238E27FC236}">
                      <a16:creationId xmlns:a16="http://schemas.microsoft.com/office/drawing/2014/main" id="{28C0E67D-6896-389E-C277-E278555AC574}"/>
                    </a:ext>
                  </a:extLst>
                </p14:cNvPr>
                <p14:cNvContentPartPr/>
                <p14:nvPr/>
              </p14:nvContentPartPr>
              <p14:xfrm>
                <a:off x="9961046" y="5827817"/>
                <a:ext cx="145440" cy="14040"/>
              </p14:xfrm>
            </p:contentPart>
          </mc:Choice>
          <mc:Fallback xmlns="">
            <p:pic>
              <p:nvPicPr>
                <p:cNvPr id="126" name="Ink 125">
                  <a:extLst>
                    <a:ext uri="{FF2B5EF4-FFF2-40B4-BE49-F238E27FC236}">
                      <a16:creationId xmlns:a16="http://schemas.microsoft.com/office/drawing/2014/main" id="{28C0E67D-6896-389E-C277-E278555AC574}"/>
                    </a:ext>
                  </a:extLst>
                </p:cNvPr>
                <p:cNvPicPr/>
                <p:nvPr/>
              </p:nvPicPr>
              <p:blipFill>
                <a:blip r:embed="rId169"/>
                <a:stretch>
                  <a:fillRect/>
                </a:stretch>
              </p:blipFill>
              <p:spPr>
                <a:xfrm>
                  <a:off x="9954926" y="5821697"/>
                  <a:ext cx="1576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27" name="Ink 126">
                  <a:extLst>
                    <a:ext uri="{FF2B5EF4-FFF2-40B4-BE49-F238E27FC236}">
                      <a16:creationId xmlns:a16="http://schemas.microsoft.com/office/drawing/2014/main" id="{B3FE7AC5-2472-9C09-BAB8-9B52216D2C3E}"/>
                    </a:ext>
                  </a:extLst>
                </p14:cNvPr>
                <p14:cNvContentPartPr/>
                <p14:nvPr/>
              </p14:nvContentPartPr>
              <p14:xfrm>
                <a:off x="9954206" y="5889737"/>
                <a:ext cx="157680" cy="27720"/>
              </p14:xfrm>
            </p:contentPart>
          </mc:Choice>
          <mc:Fallback xmlns="">
            <p:pic>
              <p:nvPicPr>
                <p:cNvPr id="127" name="Ink 126">
                  <a:extLst>
                    <a:ext uri="{FF2B5EF4-FFF2-40B4-BE49-F238E27FC236}">
                      <a16:creationId xmlns:a16="http://schemas.microsoft.com/office/drawing/2014/main" id="{B3FE7AC5-2472-9C09-BAB8-9B52216D2C3E}"/>
                    </a:ext>
                  </a:extLst>
                </p:cNvPr>
                <p:cNvPicPr/>
                <p:nvPr/>
              </p:nvPicPr>
              <p:blipFill>
                <a:blip r:embed="rId171"/>
                <a:stretch>
                  <a:fillRect/>
                </a:stretch>
              </p:blipFill>
              <p:spPr>
                <a:xfrm>
                  <a:off x="9948086" y="5883617"/>
                  <a:ext cx="16992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8" name="Ink 127">
                  <a:extLst>
                    <a:ext uri="{FF2B5EF4-FFF2-40B4-BE49-F238E27FC236}">
                      <a16:creationId xmlns:a16="http://schemas.microsoft.com/office/drawing/2014/main" id="{56145E88-F208-B0E9-F9EC-3D2F5455ACF2}"/>
                    </a:ext>
                  </a:extLst>
                </p14:cNvPr>
                <p14:cNvContentPartPr/>
                <p14:nvPr/>
              </p14:nvContentPartPr>
              <p14:xfrm>
                <a:off x="9916766" y="5935097"/>
                <a:ext cx="188640" cy="45360"/>
              </p14:xfrm>
            </p:contentPart>
          </mc:Choice>
          <mc:Fallback xmlns="">
            <p:pic>
              <p:nvPicPr>
                <p:cNvPr id="128" name="Ink 127">
                  <a:extLst>
                    <a:ext uri="{FF2B5EF4-FFF2-40B4-BE49-F238E27FC236}">
                      <a16:creationId xmlns:a16="http://schemas.microsoft.com/office/drawing/2014/main" id="{56145E88-F208-B0E9-F9EC-3D2F5455ACF2}"/>
                    </a:ext>
                  </a:extLst>
                </p:cNvPr>
                <p:cNvPicPr/>
                <p:nvPr/>
              </p:nvPicPr>
              <p:blipFill>
                <a:blip r:embed="rId173"/>
                <a:stretch>
                  <a:fillRect/>
                </a:stretch>
              </p:blipFill>
              <p:spPr>
                <a:xfrm>
                  <a:off x="9910646" y="5928977"/>
                  <a:ext cx="20088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29" name="Ink 128">
                  <a:extLst>
                    <a:ext uri="{FF2B5EF4-FFF2-40B4-BE49-F238E27FC236}">
                      <a16:creationId xmlns:a16="http://schemas.microsoft.com/office/drawing/2014/main" id="{605D9693-185C-201A-7A7E-DDA791941E6C}"/>
                    </a:ext>
                  </a:extLst>
                </p14:cNvPr>
                <p14:cNvContentPartPr/>
                <p14:nvPr/>
              </p14:nvContentPartPr>
              <p14:xfrm>
                <a:off x="9935126" y="6021137"/>
                <a:ext cx="146880" cy="29520"/>
              </p14:xfrm>
            </p:contentPart>
          </mc:Choice>
          <mc:Fallback xmlns="">
            <p:pic>
              <p:nvPicPr>
                <p:cNvPr id="129" name="Ink 128">
                  <a:extLst>
                    <a:ext uri="{FF2B5EF4-FFF2-40B4-BE49-F238E27FC236}">
                      <a16:creationId xmlns:a16="http://schemas.microsoft.com/office/drawing/2014/main" id="{605D9693-185C-201A-7A7E-DDA791941E6C}"/>
                    </a:ext>
                  </a:extLst>
                </p:cNvPr>
                <p:cNvPicPr/>
                <p:nvPr/>
              </p:nvPicPr>
              <p:blipFill>
                <a:blip r:embed="rId175"/>
                <a:stretch>
                  <a:fillRect/>
                </a:stretch>
              </p:blipFill>
              <p:spPr>
                <a:xfrm>
                  <a:off x="9929006" y="6015017"/>
                  <a:ext cx="1591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1" name="Ink 130">
                  <a:extLst>
                    <a:ext uri="{FF2B5EF4-FFF2-40B4-BE49-F238E27FC236}">
                      <a16:creationId xmlns:a16="http://schemas.microsoft.com/office/drawing/2014/main" id="{81B69FBF-B699-2005-6C1C-DBD9FC44B383}"/>
                    </a:ext>
                  </a:extLst>
                </p14:cNvPr>
                <p14:cNvContentPartPr/>
                <p14:nvPr/>
              </p14:nvContentPartPr>
              <p14:xfrm>
                <a:off x="9967886" y="5670137"/>
                <a:ext cx="6840" cy="7920"/>
              </p14:xfrm>
            </p:contentPart>
          </mc:Choice>
          <mc:Fallback xmlns="">
            <p:pic>
              <p:nvPicPr>
                <p:cNvPr id="131" name="Ink 130">
                  <a:extLst>
                    <a:ext uri="{FF2B5EF4-FFF2-40B4-BE49-F238E27FC236}">
                      <a16:creationId xmlns:a16="http://schemas.microsoft.com/office/drawing/2014/main" id="{81B69FBF-B699-2005-6C1C-DBD9FC44B383}"/>
                    </a:ext>
                  </a:extLst>
                </p:cNvPr>
                <p:cNvPicPr/>
                <p:nvPr/>
              </p:nvPicPr>
              <p:blipFill>
                <a:blip r:embed="rId177"/>
                <a:stretch>
                  <a:fillRect/>
                </a:stretch>
              </p:blipFill>
              <p:spPr>
                <a:xfrm>
                  <a:off x="9961766" y="5664017"/>
                  <a:ext cx="190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32" name="Ink 131">
                  <a:extLst>
                    <a:ext uri="{FF2B5EF4-FFF2-40B4-BE49-F238E27FC236}">
                      <a16:creationId xmlns:a16="http://schemas.microsoft.com/office/drawing/2014/main" id="{99E3DBD3-3690-EC66-E1DB-F4DF96A8AEFC}"/>
                    </a:ext>
                  </a:extLst>
                </p14:cNvPr>
                <p14:cNvContentPartPr/>
                <p14:nvPr/>
              </p14:nvContentPartPr>
              <p14:xfrm>
                <a:off x="9949526" y="5686337"/>
                <a:ext cx="7560" cy="13680"/>
              </p14:xfrm>
            </p:contentPart>
          </mc:Choice>
          <mc:Fallback xmlns="">
            <p:pic>
              <p:nvPicPr>
                <p:cNvPr id="132" name="Ink 131">
                  <a:extLst>
                    <a:ext uri="{FF2B5EF4-FFF2-40B4-BE49-F238E27FC236}">
                      <a16:creationId xmlns:a16="http://schemas.microsoft.com/office/drawing/2014/main" id="{99E3DBD3-3690-EC66-E1DB-F4DF96A8AEFC}"/>
                    </a:ext>
                  </a:extLst>
                </p:cNvPr>
                <p:cNvPicPr/>
                <p:nvPr/>
              </p:nvPicPr>
              <p:blipFill>
                <a:blip r:embed="rId179"/>
                <a:stretch>
                  <a:fillRect/>
                </a:stretch>
              </p:blipFill>
              <p:spPr>
                <a:xfrm>
                  <a:off x="9943406" y="5680217"/>
                  <a:ext cx="1980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34" name="Ink 133">
                  <a:extLst>
                    <a:ext uri="{FF2B5EF4-FFF2-40B4-BE49-F238E27FC236}">
                      <a16:creationId xmlns:a16="http://schemas.microsoft.com/office/drawing/2014/main" id="{3576DF85-98C9-7673-EAC8-68611EC56C1D}"/>
                    </a:ext>
                  </a:extLst>
                </p14:cNvPr>
                <p14:cNvContentPartPr/>
                <p14:nvPr/>
              </p14:nvContentPartPr>
              <p14:xfrm>
                <a:off x="9760886" y="5625857"/>
                <a:ext cx="4680" cy="13680"/>
              </p14:xfrm>
            </p:contentPart>
          </mc:Choice>
          <mc:Fallback xmlns="">
            <p:pic>
              <p:nvPicPr>
                <p:cNvPr id="134" name="Ink 133">
                  <a:extLst>
                    <a:ext uri="{FF2B5EF4-FFF2-40B4-BE49-F238E27FC236}">
                      <a16:creationId xmlns:a16="http://schemas.microsoft.com/office/drawing/2014/main" id="{3576DF85-98C9-7673-EAC8-68611EC56C1D}"/>
                    </a:ext>
                  </a:extLst>
                </p:cNvPr>
                <p:cNvPicPr/>
                <p:nvPr/>
              </p:nvPicPr>
              <p:blipFill>
                <a:blip r:embed="rId181"/>
                <a:stretch>
                  <a:fillRect/>
                </a:stretch>
              </p:blipFill>
              <p:spPr>
                <a:xfrm>
                  <a:off x="9754766" y="5619737"/>
                  <a:ext cx="1692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36" name="Ink 135">
                  <a:extLst>
                    <a:ext uri="{FF2B5EF4-FFF2-40B4-BE49-F238E27FC236}">
                      <a16:creationId xmlns:a16="http://schemas.microsoft.com/office/drawing/2014/main" id="{492EFD11-291E-F130-5737-A7DE23248102}"/>
                    </a:ext>
                  </a:extLst>
                </p14:cNvPr>
                <p14:cNvContentPartPr/>
                <p14:nvPr/>
              </p14:nvContentPartPr>
              <p14:xfrm>
                <a:off x="10346966" y="4318337"/>
                <a:ext cx="597600" cy="255960"/>
              </p14:xfrm>
            </p:contentPart>
          </mc:Choice>
          <mc:Fallback xmlns="">
            <p:pic>
              <p:nvPicPr>
                <p:cNvPr id="136" name="Ink 135">
                  <a:extLst>
                    <a:ext uri="{FF2B5EF4-FFF2-40B4-BE49-F238E27FC236}">
                      <a16:creationId xmlns:a16="http://schemas.microsoft.com/office/drawing/2014/main" id="{492EFD11-291E-F130-5737-A7DE23248102}"/>
                    </a:ext>
                  </a:extLst>
                </p:cNvPr>
                <p:cNvPicPr/>
                <p:nvPr/>
              </p:nvPicPr>
              <p:blipFill>
                <a:blip r:embed="rId183"/>
                <a:stretch>
                  <a:fillRect/>
                </a:stretch>
              </p:blipFill>
              <p:spPr>
                <a:xfrm>
                  <a:off x="10340846" y="4312217"/>
                  <a:ext cx="60984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37" name="Ink 136">
                  <a:extLst>
                    <a:ext uri="{FF2B5EF4-FFF2-40B4-BE49-F238E27FC236}">
                      <a16:creationId xmlns:a16="http://schemas.microsoft.com/office/drawing/2014/main" id="{998E367A-0F40-7056-D243-57B75223FAF7}"/>
                    </a:ext>
                  </a:extLst>
                </p14:cNvPr>
                <p14:cNvContentPartPr/>
                <p14:nvPr/>
              </p14:nvContentPartPr>
              <p14:xfrm>
                <a:off x="10633886" y="4260377"/>
                <a:ext cx="381600" cy="371520"/>
              </p14:xfrm>
            </p:contentPart>
          </mc:Choice>
          <mc:Fallback xmlns="">
            <p:pic>
              <p:nvPicPr>
                <p:cNvPr id="137" name="Ink 136">
                  <a:extLst>
                    <a:ext uri="{FF2B5EF4-FFF2-40B4-BE49-F238E27FC236}">
                      <a16:creationId xmlns:a16="http://schemas.microsoft.com/office/drawing/2014/main" id="{998E367A-0F40-7056-D243-57B75223FAF7}"/>
                    </a:ext>
                  </a:extLst>
                </p:cNvPr>
                <p:cNvPicPr/>
                <p:nvPr/>
              </p:nvPicPr>
              <p:blipFill>
                <a:blip r:embed="rId185"/>
                <a:stretch>
                  <a:fillRect/>
                </a:stretch>
              </p:blipFill>
              <p:spPr>
                <a:xfrm>
                  <a:off x="10627766" y="4254257"/>
                  <a:ext cx="393840" cy="3837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39" name="Ink 138">
                  <a:extLst>
                    <a:ext uri="{FF2B5EF4-FFF2-40B4-BE49-F238E27FC236}">
                      <a16:creationId xmlns:a16="http://schemas.microsoft.com/office/drawing/2014/main" id="{26E14869-4774-BDA7-4845-190292A9448A}"/>
                    </a:ext>
                  </a:extLst>
                </p14:cNvPr>
                <p14:cNvContentPartPr/>
                <p14:nvPr/>
              </p14:nvContentPartPr>
              <p14:xfrm>
                <a:off x="4703246" y="3279737"/>
                <a:ext cx="4860000" cy="2364120"/>
              </p14:xfrm>
            </p:contentPart>
          </mc:Choice>
          <mc:Fallback xmlns="">
            <p:pic>
              <p:nvPicPr>
                <p:cNvPr id="139" name="Ink 138">
                  <a:extLst>
                    <a:ext uri="{FF2B5EF4-FFF2-40B4-BE49-F238E27FC236}">
                      <a16:creationId xmlns:a16="http://schemas.microsoft.com/office/drawing/2014/main" id="{26E14869-4774-BDA7-4845-190292A9448A}"/>
                    </a:ext>
                  </a:extLst>
                </p:cNvPr>
                <p:cNvPicPr/>
                <p:nvPr/>
              </p:nvPicPr>
              <p:blipFill>
                <a:blip r:embed="rId187"/>
                <a:stretch>
                  <a:fillRect/>
                </a:stretch>
              </p:blipFill>
              <p:spPr>
                <a:xfrm>
                  <a:off x="4697126" y="3273617"/>
                  <a:ext cx="4872240" cy="23763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40" name="Ink 139">
                  <a:extLst>
                    <a:ext uri="{FF2B5EF4-FFF2-40B4-BE49-F238E27FC236}">
                      <a16:creationId xmlns:a16="http://schemas.microsoft.com/office/drawing/2014/main" id="{4CB5F106-30DD-7E8E-1C90-A9E136D2C672}"/>
                    </a:ext>
                  </a:extLst>
                </p14:cNvPr>
                <p14:cNvContentPartPr/>
                <p14:nvPr/>
              </p14:nvContentPartPr>
              <p14:xfrm>
                <a:off x="5426486" y="3196937"/>
                <a:ext cx="376200" cy="353520"/>
              </p14:xfrm>
            </p:contentPart>
          </mc:Choice>
          <mc:Fallback xmlns="">
            <p:pic>
              <p:nvPicPr>
                <p:cNvPr id="140" name="Ink 139">
                  <a:extLst>
                    <a:ext uri="{FF2B5EF4-FFF2-40B4-BE49-F238E27FC236}">
                      <a16:creationId xmlns:a16="http://schemas.microsoft.com/office/drawing/2014/main" id="{4CB5F106-30DD-7E8E-1C90-A9E136D2C672}"/>
                    </a:ext>
                  </a:extLst>
                </p:cNvPr>
                <p:cNvPicPr/>
                <p:nvPr/>
              </p:nvPicPr>
              <p:blipFill>
                <a:blip r:embed="rId189"/>
                <a:stretch>
                  <a:fillRect/>
                </a:stretch>
              </p:blipFill>
              <p:spPr>
                <a:xfrm>
                  <a:off x="5420366" y="3190817"/>
                  <a:ext cx="388440" cy="365760"/>
                </a:xfrm>
                <a:prstGeom prst="rect">
                  <a:avLst/>
                </a:prstGeom>
              </p:spPr>
            </p:pic>
          </mc:Fallback>
        </mc:AlternateContent>
      </p:grpSp>
      <p:grpSp>
        <p:nvGrpSpPr>
          <p:cNvPr id="218" name="Group 217">
            <a:extLst>
              <a:ext uri="{FF2B5EF4-FFF2-40B4-BE49-F238E27FC236}">
                <a16:creationId xmlns:a16="http://schemas.microsoft.com/office/drawing/2014/main" id="{48B5EF0D-02C5-502D-7B67-AFFCB8D3987A}"/>
              </a:ext>
            </a:extLst>
          </p:cNvPr>
          <p:cNvGrpSpPr/>
          <p:nvPr/>
        </p:nvGrpSpPr>
        <p:grpSpPr>
          <a:xfrm>
            <a:off x="6632846" y="1457057"/>
            <a:ext cx="4273200" cy="1065960"/>
            <a:chOff x="6632846" y="1457057"/>
            <a:chExt cx="4273200" cy="1065960"/>
          </a:xfrm>
        </p:grpSpPr>
        <mc:AlternateContent xmlns:mc="http://schemas.openxmlformats.org/markup-compatibility/2006" xmlns:p14="http://schemas.microsoft.com/office/powerpoint/2010/main">
          <mc:Choice Requires="p14">
            <p:contentPart p14:bwMode="auto" r:id="rId190">
              <p14:nvContentPartPr>
                <p14:cNvPr id="210" name="Ink 209">
                  <a:extLst>
                    <a:ext uri="{FF2B5EF4-FFF2-40B4-BE49-F238E27FC236}">
                      <a16:creationId xmlns:a16="http://schemas.microsoft.com/office/drawing/2014/main" id="{1B2D19E3-9C76-F7E7-52BC-E2EE3586223D}"/>
                    </a:ext>
                  </a:extLst>
                </p14:cNvPr>
                <p14:cNvContentPartPr/>
                <p14:nvPr/>
              </p14:nvContentPartPr>
              <p14:xfrm>
                <a:off x="6632846" y="1457057"/>
                <a:ext cx="463680" cy="354600"/>
              </p14:xfrm>
            </p:contentPart>
          </mc:Choice>
          <mc:Fallback xmlns="">
            <p:pic>
              <p:nvPicPr>
                <p:cNvPr id="210" name="Ink 209">
                  <a:extLst>
                    <a:ext uri="{FF2B5EF4-FFF2-40B4-BE49-F238E27FC236}">
                      <a16:creationId xmlns:a16="http://schemas.microsoft.com/office/drawing/2014/main" id="{1B2D19E3-9C76-F7E7-52BC-E2EE3586223D}"/>
                    </a:ext>
                  </a:extLst>
                </p:cNvPr>
                <p:cNvPicPr/>
                <p:nvPr/>
              </p:nvPicPr>
              <p:blipFill>
                <a:blip r:embed="rId191"/>
                <a:stretch>
                  <a:fillRect/>
                </a:stretch>
              </p:blipFill>
              <p:spPr>
                <a:xfrm>
                  <a:off x="6626726" y="1450937"/>
                  <a:ext cx="47592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211" name="Ink 210">
                  <a:extLst>
                    <a:ext uri="{FF2B5EF4-FFF2-40B4-BE49-F238E27FC236}">
                      <a16:creationId xmlns:a16="http://schemas.microsoft.com/office/drawing/2014/main" id="{69C34EDE-CCE2-E653-2531-54D36912BC00}"/>
                    </a:ext>
                  </a:extLst>
                </p14:cNvPr>
                <p14:cNvContentPartPr/>
                <p14:nvPr/>
              </p14:nvContentPartPr>
              <p14:xfrm>
                <a:off x="6844166" y="1480097"/>
                <a:ext cx="655200" cy="413640"/>
              </p14:xfrm>
            </p:contentPart>
          </mc:Choice>
          <mc:Fallback xmlns="">
            <p:pic>
              <p:nvPicPr>
                <p:cNvPr id="211" name="Ink 210">
                  <a:extLst>
                    <a:ext uri="{FF2B5EF4-FFF2-40B4-BE49-F238E27FC236}">
                      <a16:creationId xmlns:a16="http://schemas.microsoft.com/office/drawing/2014/main" id="{69C34EDE-CCE2-E653-2531-54D36912BC00}"/>
                    </a:ext>
                  </a:extLst>
                </p:cNvPr>
                <p:cNvPicPr/>
                <p:nvPr/>
              </p:nvPicPr>
              <p:blipFill>
                <a:blip r:embed="rId193"/>
                <a:stretch>
                  <a:fillRect/>
                </a:stretch>
              </p:blipFill>
              <p:spPr>
                <a:xfrm>
                  <a:off x="6838046" y="1473977"/>
                  <a:ext cx="667440" cy="4258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212" name="Ink 211">
                  <a:extLst>
                    <a:ext uri="{FF2B5EF4-FFF2-40B4-BE49-F238E27FC236}">
                      <a16:creationId xmlns:a16="http://schemas.microsoft.com/office/drawing/2014/main" id="{7AB4539C-F378-8371-C760-9EF10E6D6DBE}"/>
                    </a:ext>
                  </a:extLst>
                </p14:cNvPr>
                <p14:cNvContentPartPr/>
                <p14:nvPr/>
              </p14:nvContentPartPr>
              <p14:xfrm>
                <a:off x="7672886" y="1569737"/>
                <a:ext cx="503280" cy="279000"/>
              </p14:xfrm>
            </p:contentPart>
          </mc:Choice>
          <mc:Fallback xmlns="">
            <p:pic>
              <p:nvPicPr>
                <p:cNvPr id="212" name="Ink 211">
                  <a:extLst>
                    <a:ext uri="{FF2B5EF4-FFF2-40B4-BE49-F238E27FC236}">
                      <a16:creationId xmlns:a16="http://schemas.microsoft.com/office/drawing/2014/main" id="{7AB4539C-F378-8371-C760-9EF10E6D6DBE}"/>
                    </a:ext>
                  </a:extLst>
                </p:cNvPr>
                <p:cNvPicPr/>
                <p:nvPr/>
              </p:nvPicPr>
              <p:blipFill>
                <a:blip r:embed="rId195"/>
                <a:stretch>
                  <a:fillRect/>
                </a:stretch>
              </p:blipFill>
              <p:spPr>
                <a:xfrm>
                  <a:off x="7666766" y="1563617"/>
                  <a:ext cx="51552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213" name="Ink 212">
                  <a:extLst>
                    <a:ext uri="{FF2B5EF4-FFF2-40B4-BE49-F238E27FC236}">
                      <a16:creationId xmlns:a16="http://schemas.microsoft.com/office/drawing/2014/main" id="{C9B206BD-CD06-AB59-BA78-ECAA3ABD71F7}"/>
                    </a:ext>
                  </a:extLst>
                </p14:cNvPr>
                <p14:cNvContentPartPr/>
                <p14:nvPr/>
              </p14:nvContentPartPr>
              <p14:xfrm>
                <a:off x="8262566" y="1701497"/>
                <a:ext cx="713880" cy="337680"/>
              </p14:xfrm>
            </p:contentPart>
          </mc:Choice>
          <mc:Fallback xmlns="">
            <p:pic>
              <p:nvPicPr>
                <p:cNvPr id="213" name="Ink 212">
                  <a:extLst>
                    <a:ext uri="{FF2B5EF4-FFF2-40B4-BE49-F238E27FC236}">
                      <a16:creationId xmlns:a16="http://schemas.microsoft.com/office/drawing/2014/main" id="{C9B206BD-CD06-AB59-BA78-ECAA3ABD71F7}"/>
                    </a:ext>
                  </a:extLst>
                </p:cNvPr>
                <p:cNvPicPr/>
                <p:nvPr/>
              </p:nvPicPr>
              <p:blipFill>
                <a:blip r:embed="rId197"/>
                <a:stretch>
                  <a:fillRect/>
                </a:stretch>
              </p:blipFill>
              <p:spPr>
                <a:xfrm>
                  <a:off x="8256446" y="1695377"/>
                  <a:ext cx="72612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214" name="Ink 213">
                  <a:extLst>
                    <a:ext uri="{FF2B5EF4-FFF2-40B4-BE49-F238E27FC236}">
                      <a16:creationId xmlns:a16="http://schemas.microsoft.com/office/drawing/2014/main" id="{2A7C5C10-AB00-A5E3-5EC1-CB4E8FDF0C20}"/>
                    </a:ext>
                  </a:extLst>
                </p14:cNvPr>
                <p14:cNvContentPartPr/>
                <p14:nvPr/>
              </p14:nvContentPartPr>
              <p14:xfrm>
                <a:off x="9012086" y="1695737"/>
                <a:ext cx="735480" cy="470520"/>
              </p14:xfrm>
            </p:contentPart>
          </mc:Choice>
          <mc:Fallback xmlns="">
            <p:pic>
              <p:nvPicPr>
                <p:cNvPr id="214" name="Ink 213">
                  <a:extLst>
                    <a:ext uri="{FF2B5EF4-FFF2-40B4-BE49-F238E27FC236}">
                      <a16:creationId xmlns:a16="http://schemas.microsoft.com/office/drawing/2014/main" id="{2A7C5C10-AB00-A5E3-5EC1-CB4E8FDF0C20}"/>
                    </a:ext>
                  </a:extLst>
                </p:cNvPr>
                <p:cNvPicPr/>
                <p:nvPr/>
              </p:nvPicPr>
              <p:blipFill>
                <a:blip r:embed="rId199"/>
                <a:stretch>
                  <a:fillRect/>
                </a:stretch>
              </p:blipFill>
              <p:spPr>
                <a:xfrm>
                  <a:off x="9005966" y="1689617"/>
                  <a:ext cx="747720" cy="4827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215" name="Ink 214">
                  <a:extLst>
                    <a:ext uri="{FF2B5EF4-FFF2-40B4-BE49-F238E27FC236}">
                      <a16:creationId xmlns:a16="http://schemas.microsoft.com/office/drawing/2014/main" id="{667160B7-9C41-0A92-9149-53868F04C791}"/>
                    </a:ext>
                  </a:extLst>
                </p14:cNvPr>
                <p14:cNvContentPartPr/>
                <p14:nvPr/>
              </p14:nvContentPartPr>
              <p14:xfrm>
                <a:off x="9510686" y="1914257"/>
                <a:ext cx="627480" cy="324360"/>
              </p14:xfrm>
            </p:contentPart>
          </mc:Choice>
          <mc:Fallback xmlns="">
            <p:pic>
              <p:nvPicPr>
                <p:cNvPr id="215" name="Ink 214">
                  <a:extLst>
                    <a:ext uri="{FF2B5EF4-FFF2-40B4-BE49-F238E27FC236}">
                      <a16:creationId xmlns:a16="http://schemas.microsoft.com/office/drawing/2014/main" id="{667160B7-9C41-0A92-9149-53868F04C791}"/>
                    </a:ext>
                  </a:extLst>
                </p:cNvPr>
                <p:cNvPicPr/>
                <p:nvPr/>
              </p:nvPicPr>
              <p:blipFill>
                <a:blip r:embed="rId201"/>
                <a:stretch>
                  <a:fillRect/>
                </a:stretch>
              </p:blipFill>
              <p:spPr>
                <a:xfrm>
                  <a:off x="9504566" y="1908137"/>
                  <a:ext cx="63972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17" name="Ink 216">
                  <a:extLst>
                    <a:ext uri="{FF2B5EF4-FFF2-40B4-BE49-F238E27FC236}">
                      <a16:creationId xmlns:a16="http://schemas.microsoft.com/office/drawing/2014/main" id="{A1FC5A89-506F-C8DD-044B-A08A2D8E2168}"/>
                    </a:ext>
                  </a:extLst>
                </p14:cNvPr>
                <p14:cNvContentPartPr/>
                <p14:nvPr/>
              </p14:nvContentPartPr>
              <p14:xfrm>
                <a:off x="10157966" y="1859537"/>
                <a:ext cx="748080" cy="663480"/>
              </p14:xfrm>
            </p:contentPart>
          </mc:Choice>
          <mc:Fallback xmlns="">
            <p:pic>
              <p:nvPicPr>
                <p:cNvPr id="217" name="Ink 216">
                  <a:extLst>
                    <a:ext uri="{FF2B5EF4-FFF2-40B4-BE49-F238E27FC236}">
                      <a16:creationId xmlns:a16="http://schemas.microsoft.com/office/drawing/2014/main" id="{A1FC5A89-506F-C8DD-044B-A08A2D8E2168}"/>
                    </a:ext>
                  </a:extLst>
                </p:cNvPr>
                <p:cNvPicPr/>
                <p:nvPr/>
              </p:nvPicPr>
              <p:blipFill>
                <a:blip r:embed="rId203"/>
                <a:stretch>
                  <a:fillRect/>
                </a:stretch>
              </p:blipFill>
              <p:spPr>
                <a:xfrm>
                  <a:off x="10151846" y="1853417"/>
                  <a:ext cx="760320" cy="675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4">
            <p14:nvContentPartPr>
              <p14:cNvPr id="227" name="Ink 226">
                <a:extLst>
                  <a:ext uri="{FF2B5EF4-FFF2-40B4-BE49-F238E27FC236}">
                    <a16:creationId xmlns:a16="http://schemas.microsoft.com/office/drawing/2014/main" id="{D8D22829-8C12-E055-FBE8-EE17402E1953}"/>
                  </a:ext>
                </a:extLst>
              </p14:cNvPr>
              <p14:cNvContentPartPr/>
              <p14:nvPr/>
            </p14:nvContentPartPr>
            <p14:xfrm>
              <a:off x="8009126" y="4856897"/>
              <a:ext cx="84240" cy="7560"/>
            </p14:xfrm>
          </p:contentPart>
        </mc:Choice>
        <mc:Fallback xmlns="">
          <p:pic>
            <p:nvPicPr>
              <p:cNvPr id="227" name="Ink 226">
                <a:extLst>
                  <a:ext uri="{FF2B5EF4-FFF2-40B4-BE49-F238E27FC236}">
                    <a16:creationId xmlns:a16="http://schemas.microsoft.com/office/drawing/2014/main" id="{D8D22829-8C12-E055-FBE8-EE17402E1953}"/>
                  </a:ext>
                </a:extLst>
              </p:cNvPr>
              <p:cNvPicPr/>
              <p:nvPr/>
            </p:nvPicPr>
            <p:blipFill>
              <a:blip r:embed="rId205"/>
              <a:stretch>
                <a:fillRect/>
              </a:stretch>
            </p:blipFill>
            <p:spPr>
              <a:xfrm>
                <a:off x="8003006" y="4850777"/>
                <a:ext cx="964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228" name="Ink 227">
                <a:extLst>
                  <a:ext uri="{FF2B5EF4-FFF2-40B4-BE49-F238E27FC236}">
                    <a16:creationId xmlns:a16="http://schemas.microsoft.com/office/drawing/2014/main" id="{CF2DACF3-08F4-7C6D-B7E2-9155C953BA4A}"/>
                  </a:ext>
                </a:extLst>
              </p14:cNvPr>
              <p14:cNvContentPartPr/>
              <p14:nvPr/>
            </p14:nvContentPartPr>
            <p14:xfrm>
              <a:off x="1741526" y="3368297"/>
              <a:ext cx="17640" cy="36720"/>
            </p14:xfrm>
          </p:contentPart>
        </mc:Choice>
        <mc:Fallback xmlns="">
          <p:pic>
            <p:nvPicPr>
              <p:cNvPr id="228" name="Ink 227">
                <a:extLst>
                  <a:ext uri="{FF2B5EF4-FFF2-40B4-BE49-F238E27FC236}">
                    <a16:creationId xmlns:a16="http://schemas.microsoft.com/office/drawing/2014/main" id="{CF2DACF3-08F4-7C6D-B7E2-9155C953BA4A}"/>
                  </a:ext>
                </a:extLst>
              </p:cNvPr>
              <p:cNvPicPr/>
              <p:nvPr/>
            </p:nvPicPr>
            <p:blipFill>
              <a:blip r:embed="rId207"/>
              <a:stretch>
                <a:fillRect/>
              </a:stretch>
            </p:blipFill>
            <p:spPr>
              <a:xfrm>
                <a:off x="1735406" y="3362177"/>
                <a:ext cx="298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230" name="Ink 229">
                <a:extLst>
                  <a:ext uri="{FF2B5EF4-FFF2-40B4-BE49-F238E27FC236}">
                    <a16:creationId xmlns:a16="http://schemas.microsoft.com/office/drawing/2014/main" id="{6B9841D5-47AE-C7BD-852E-2253FC8E25F5}"/>
                  </a:ext>
                </a:extLst>
              </p14:cNvPr>
              <p14:cNvContentPartPr/>
              <p14:nvPr/>
            </p14:nvContentPartPr>
            <p14:xfrm>
              <a:off x="318446" y="1445897"/>
              <a:ext cx="992520" cy="838800"/>
            </p14:xfrm>
          </p:contentPart>
        </mc:Choice>
        <mc:Fallback xmlns="">
          <p:pic>
            <p:nvPicPr>
              <p:cNvPr id="230" name="Ink 229">
                <a:extLst>
                  <a:ext uri="{FF2B5EF4-FFF2-40B4-BE49-F238E27FC236}">
                    <a16:creationId xmlns:a16="http://schemas.microsoft.com/office/drawing/2014/main" id="{6B9841D5-47AE-C7BD-852E-2253FC8E25F5}"/>
                  </a:ext>
                </a:extLst>
              </p:cNvPr>
              <p:cNvPicPr/>
              <p:nvPr/>
            </p:nvPicPr>
            <p:blipFill>
              <a:blip r:embed="rId209"/>
              <a:stretch>
                <a:fillRect/>
              </a:stretch>
            </p:blipFill>
            <p:spPr>
              <a:xfrm>
                <a:off x="312326" y="1439777"/>
                <a:ext cx="1004760" cy="8510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224" name="Ink 223">
                <a:extLst>
                  <a:ext uri="{FF2B5EF4-FFF2-40B4-BE49-F238E27FC236}">
                    <a16:creationId xmlns:a16="http://schemas.microsoft.com/office/drawing/2014/main" id="{3216B4AB-C35F-5242-E9B8-D24B5A2504A4}"/>
                  </a:ext>
                </a:extLst>
              </p14:cNvPr>
              <p14:cNvContentPartPr/>
              <p14:nvPr/>
            </p14:nvContentPartPr>
            <p14:xfrm>
              <a:off x="587006" y="3172097"/>
              <a:ext cx="4728960" cy="1352520"/>
            </p14:xfrm>
          </p:contentPart>
        </mc:Choice>
        <mc:Fallback xmlns="">
          <p:pic>
            <p:nvPicPr>
              <p:cNvPr id="224" name="Ink 223">
                <a:extLst>
                  <a:ext uri="{FF2B5EF4-FFF2-40B4-BE49-F238E27FC236}">
                    <a16:creationId xmlns:a16="http://schemas.microsoft.com/office/drawing/2014/main" id="{3216B4AB-C35F-5242-E9B8-D24B5A2504A4}"/>
                  </a:ext>
                </a:extLst>
              </p:cNvPr>
              <p:cNvPicPr/>
              <p:nvPr/>
            </p:nvPicPr>
            <p:blipFill>
              <a:blip r:embed="rId211"/>
              <a:stretch>
                <a:fillRect/>
              </a:stretch>
            </p:blipFill>
            <p:spPr>
              <a:xfrm>
                <a:off x="580886" y="3165977"/>
                <a:ext cx="4741200" cy="13647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225" name="Ink 224">
                <a:extLst>
                  <a:ext uri="{FF2B5EF4-FFF2-40B4-BE49-F238E27FC236}">
                    <a16:creationId xmlns:a16="http://schemas.microsoft.com/office/drawing/2014/main" id="{40998587-54F5-AF01-3082-D11BAE758B5A}"/>
                  </a:ext>
                </a:extLst>
              </p14:cNvPr>
              <p14:cNvContentPartPr/>
              <p14:nvPr/>
            </p14:nvContentPartPr>
            <p14:xfrm>
              <a:off x="1289006" y="2991377"/>
              <a:ext cx="542520" cy="540000"/>
            </p14:xfrm>
          </p:contentPart>
        </mc:Choice>
        <mc:Fallback xmlns="">
          <p:pic>
            <p:nvPicPr>
              <p:cNvPr id="225" name="Ink 224">
                <a:extLst>
                  <a:ext uri="{FF2B5EF4-FFF2-40B4-BE49-F238E27FC236}">
                    <a16:creationId xmlns:a16="http://schemas.microsoft.com/office/drawing/2014/main" id="{40998587-54F5-AF01-3082-D11BAE758B5A}"/>
                  </a:ext>
                </a:extLst>
              </p:cNvPr>
              <p:cNvPicPr/>
              <p:nvPr/>
            </p:nvPicPr>
            <p:blipFill>
              <a:blip r:embed="rId213"/>
              <a:stretch>
                <a:fillRect/>
              </a:stretch>
            </p:blipFill>
            <p:spPr>
              <a:xfrm>
                <a:off x="1282886" y="2985257"/>
                <a:ext cx="554760" cy="5522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237" name="Ink 236">
                <a:extLst>
                  <a:ext uri="{FF2B5EF4-FFF2-40B4-BE49-F238E27FC236}">
                    <a16:creationId xmlns:a16="http://schemas.microsoft.com/office/drawing/2014/main" id="{D39DA7E5-8A9A-21F4-FE34-AC3FEDA76915}"/>
                  </a:ext>
                </a:extLst>
              </p14:cNvPr>
              <p14:cNvContentPartPr/>
              <p14:nvPr/>
            </p14:nvContentPartPr>
            <p14:xfrm>
              <a:off x="1446686" y="3315737"/>
              <a:ext cx="22680" cy="23040"/>
            </p14:xfrm>
          </p:contentPart>
        </mc:Choice>
        <mc:Fallback xmlns="">
          <p:pic>
            <p:nvPicPr>
              <p:cNvPr id="237" name="Ink 236">
                <a:extLst>
                  <a:ext uri="{FF2B5EF4-FFF2-40B4-BE49-F238E27FC236}">
                    <a16:creationId xmlns:a16="http://schemas.microsoft.com/office/drawing/2014/main" id="{D39DA7E5-8A9A-21F4-FE34-AC3FEDA76915}"/>
                  </a:ext>
                </a:extLst>
              </p:cNvPr>
              <p:cNvPicPr/>
              <p:nvPr/>
            </p:nvPicPr>
            <p:blipFill>
              <a:blip r:embed="rId215"/>
              <a:stretch>
                <a:fillRect/>
              </a:stretch>
            </p:blipFill>
            <p:spPr>
              <a:xfrm>
                <a:off x="1440566" y="3309617"/>
                <a:ext cx="349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238" name="Ink 237">
                <a:extLst>
                  <a:ext uri="{FF2B5EF4-FFF2-40B4-BE49-F238E27FC236}">
                    <a16:creationId xmlns:a16="http://schemas.microsoft.com/office/drawing/2014/main" id="{EF0B0589-B60C-860F-FE26-CF0B1B1CB61B}"/>
                  </a:ext>
                </a:extLst>
              </p14:cNvPr>
              <p14:cNvContentPartPr/>
              <p14:nvPr/>
            </p14:nvContentPartPr>
            <p14:xfrm>
              <a:off x="1722806" y="3443537"/>
              <a:ext cx="108720" cy="592200"/>
            </p14:xfrm>
          </p:contentPart>
        </mc:Choice>
        <mc:Fallback xmlns="">
          <p:pic>
            <p:nvPicPr>
              <p:cNvPr id="238" name="Ink 237">
                <a:extLst>
                  <a:ext uri="{FF2B5EF4-FFF2-40B4-BE49-F238E27FC236}">
                    <a16:creationId xmlns:a16="http://schemas.microsoft.com/office/drawing/2014/main" id="{EF0B0589-B60C-860F-FE26-CF0B1B1CB61B}"/>
                  </a:ext>
                </a:extLst>
              </p:cNvPr>
              <p:cNvPicPr/>
              <p:nvPr/>
            </p:nvPicPr>
            <p:blipFill>
              <a:blip r:embed="rId217"/>
              <a:stretch>
                <a:fillRect/>
              </a:stretch>
            </p:blipFill>
            <p:spPr>
              <a:xfrm>
                <a:off x="1716686" y="3437417"/>
                <a:ext cx="120960" cy="6044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239" name="Ink 238">
                <a:extLst>
                  <a:ext uri="{FF2B5EF4-FFF2-40B4-BE49-F238E27FC236}">
                    <a16:creationId xmlns:a16="http://schemas.microsoft.com/office/drawing/2014/main" id="{E62CC4D4-A876-26CC-01E2-4118F4293E95}"/>
                  </a:ext>
                </a:extLst>
              </p14:cNvPr>
              <p14:cNvContentPartPr/>
              <p14:nvPr/>
            </p14:nvContentPartPr>
            <p14:xfrm>
              <a:off x="1602566" y="3314297"/>
              <a:ext cx="2479680" cy="674640"/>
            </p14:xfrm>
          </p:contentPart>
        </mc:Choice>
        <mc:Fallback xmlns="">
          <p:pic>
            <p:nvPicPr>
              <p:cNvPr id="239" name="Ink 238">
                <a:extLst>
                  <a:ext uri="{FF2B5EF4-FFF2-40B4-BE49-F238E27FC236}">
                    <a16:creationId xmlns:a16="http://schemas.microsoft.com/office/drawing/2014/main" id="{E62CC4D4-A876-26CC-01E2-4118F4293E95}"/>
                  </a:ext>
                </a:extLst>
              </p:cNvPr>
              <p:cNvPicPr/>
              <p:nvPr/>
            </p:nvPicPr>
            <p:blipFill>
              <a:blip r:embed="rId219"/>
              <a:stretch>
                <a:fillRect/>
              </a:stretch>
            </p:blipFill>
            <p:spPr>
              <a:xfrm>
                <a:off x="1596446" y="3308177"/>
                <a:ext cx="2491920" cy="686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240" name="Ink 239">
                <a:extLst>
                  <a:ext uri="{FF2B5EF4-FFF2-40B4-BE49-F238E27FC236}">
                    <a16:creationId xmlns:a16="http://schemas.microsoft.com/office/drawing/2014/main" id="{902E2870-1BA6-F5E8-A525-C6EB3A6BE2DE}"/>
                  </a:ext>
                </a:extLst>
              </p14:cNvPr>
              <p14:cNvContentPartPr/>
              <p14:nvPr/>
            </p14:nvContentPartPr>
            <p14:xfrm>
              <a:off x="1223126" y="3794897"/>
              <a:ext cx="395640" cy="86400"/>
            </p14:xfrm>
          </p:contentPart>
        </mc:Choice>
        <mc:Fallback xmlns="">
          <p:pic>
            <p:nvPicPr>
              <p:cNvPr id="240" name="Ink 239">
                <a:extLst>
                  <a:ext uri="{FF2B5EF4-FFF2-40B4-BE49-F238E27FC236}">
                    <a16:creationId xmlns:a16="http://schemas.microsoft.com/office/drawing/2014/main" id="{902E2870-1BA6-F5E8-A525-C6EB3A6BE2DE}"/>
                  </a:ext>
                </a:extLst>
              </p:cNvPr>
              <p:cNvPicPr/>
              <p:nvPr/>
            </p:nvPicPr>
            <p:blipFill>
              <a:blip r:embed="rId221"/>
              <a:stretch>
                <a:fillRect/>
              </a:stretch>
            </p:blipFill>
            <p:spPr>
              <a:xfrm>
                <a:off x="1217006" y="3788777"/>
                <a:ext cx="4078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241" name="Ink 240">
                <a:extLst>
                  <a:ext uri="{FF2B5EF4-FFF2-40B4-BE49-F238E27FC236}">
                    <a16:creationId xmlns:a16="http://schemas.microsoft.com/office/drawing/2014/main" id="{2CA70203-2AFC-01EA-85C5-A2FDB70CDABC}"/>
                  </a:ext>
                </a:extLst>
              </p14:cNvPr>
              <p14:cNvContentPartPr/>
              <p14:nvPr/>
            </p14:nvContentPartPr>
            <p14:xfrm>
              <a:off x="1349486" y="3609497"/>
              <a:ext cx="310680" cy="472320"/>
            </p14:xfrm>
          </p:contentPart>
        </mc:Choice>
        <mc:Fallback xmlns="">
          <p:pic>
            <p:nvPicPr>
              <p:cNvPr id="241" name="Ink 240">
                <a:extLst>
                  <a:ext uri="{FF2B5EF4-FFF2-40B4-BE49-F238E27FC236}">
                    <a16:creationId xmlns:a16="http://schemas.microsoft.com/office/drawing/2014/main" id="{2CA70203-2AFC-01EA-85C5-A2FDB70CDABC}"/>
                  </a:ext>
                </a:extLst>
              </p:cNvPr>
              <p:cNvPicPr/>
              <p:nvPr/>
            </p:nvPicPr>
            <p:blipFill>
              <a:blip r:embed="rId223"/>
              <a:stretch>
                <a:fillRect/>
              </a:stretch>
            </p:blipFill>
            <p:spPr>
              <a:xfrm>
                <a:off x="1343366" y="3603377"/>
                <a:ext cx="322920" cy="4845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243" name="Ink 242">
                <a:extLst>
                  <a:ext uri="{FF2B5EF4-FFF2-40B4-BE49-F238E27FC236}">
                    <a16:creationId xmlns:a16="http://schemas.microsoft.com/office/drawing/2014/main" id="{37965BA0-A7A7-BCB9-5308-C2BD064CE9B7}"/>
                  </a:ext>
                </a:extLst>
              </p14:cNvPr>
              <p14:cNvContentPartPr/>
              <p14:nvPr/>
            </p14:nvContentPartPr>
            <p14:xfrm>
              <a:off x="1639646" y="4251737"/>
              <a:ext cx="288360" cy="286200"/>
            </p14:xfrm>
          </p:contentPart>
        </mc:Choice>
        <mc:Fallback xmlns="">
          <p:pic>
            <p:nvPicPr>
              <p:cNvPr id="243" name="Ink 242">
                <a:extLst>
                  <a:ext uri="{FF2B5EF4-FFF2-40B4-BE49-F238E27FC236}">
                    <a16:creationId xmlns:a16="http://schemas.microsoft.com/office/drawing/2014/main" id="{37965BA0-A7A7-BCB9-5308-C2BD064CE9B7}"/>
                  </a:ext>
                </a:extLst>
              </p:cNvPr>
              <p:cNvPicPr/>
              <p:nvPr/>
            </p:nvPicPr>
            <p:blipFill>
              <a:blip r:embed="rId225"/>
              <a:stretch>
                <a:fillRect/>
              </a:stretch>
            </p:blipFill>
            <p:spPr>
              <a:xfrm>
                <a:off x="1633526" y="4245617"/>
                <a:ext cx="30060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244" name="Ink 243">
                <a:extLst>
                  <a:ext uri="{FF2B5EF4-FFF2-40B4-BE49-F238E27FC236}">
                    <a16:creationId xmlns:a16="http://schemas.microsoft.com/office/drawing/2014/main" id="{03746053-FD6C-262A-72E8-DA92DBE82773}"/>
                  </a:ext>
                </a:extLst>
              </p14:cNvPr>
              <p14:cNvContentPartPr/>
              <p14:nvPr/>
            </p14:nvContentPartPr>
            <p14:xfrm>
              <a:off x="1913606" y="4275137"/>
              <a:ext cx="216360" cy="232560"/>
            </p14:xfrm>
          </p:contentPart>
        </mc:Choice>
        <mc:Fallback xmlns="">
          <p:pic>
            <p:nvPicPr>
              <p:cNvPr id="244" name="Ink 243">
                <a:extLst>
                  <a:ext uri="{FF2B5EF4-FFF2-40B4-BE49-F238E27FC236}">
                    <a16:creationId xmlns:a16="http://schemas.microsoft.com/office/drawing/2014/main" id="{03746053-FD6C-262A-72E8-DA92DBE82773}"/>
                  </a:ext>
                </a:extLst>
              </p:cNvPr>
              <p:cNvPicPr/>
              <p:nvPr/>
            </p:nvPicPr>
            <p:blipFill>
              <a:blip r:embed="rId227"/>
              <a:stretch>
                <a:fillRect/>
              </a:stretch>
            </p:blipFill>
            <p:spPr>
              <a:xfrm>
                <a:off x="1907486" y="4269017"/>
                <a:ext cx="22860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245" name="Ink 244">
                <a:extLst>
                  <a:ext uri="{FF2B5EF4-FFF2-40B4-BE49-F238E27FC236}">
                    <a16:creationId xmlns:a16="http://schemas.microsoft.com/office/drawing/2014/main" id="{7A93D81D-AB00-8048-B7C7-8D615742A550}"/>
                  </a:ext>
                </a:extLst>
              </p14:cNvPr>
              <p14:cNvContentPartPr/>
              <p14:nvPr/>
            </p14:nvContentPartPr>
            <p14:xfrm>
              <a:off x="2162366" y="4213577"/>
              <a:ext cx="98280" cy="370440"/>
            </p14:xfrm>
          </p:contentPart>
        </mc:Choice>
        <mc:Fallback xmlns="">
          <p:pic>
            <p:nvPicPr>
              <p:cNvPr id="245" name="Ink 244">
                <a:extLst>
                  <a:ext uri="{FF2B5EF4-FFF2-40B4-BE49-F238E27FC236}">
                    <a16:creationId xmlns:a16="http://schemas.microsoft.com/office/drawing/2014/main" id="{7A93D81D-AB00-8048-B7C7-8D615742A550}"/>
                  </a:ext>
                </a:extLst>
              </p:cNvPr>
              <p:cNvPicPr/>
              <p:nvPr/>
            </p:nvPicPr>
            <p:blipFill>
              <a:blip r:embed="rId229"/>
              <a:stretch>
                <a:fillRect/>
              </a:stretch>
            </p:blipFill>
            <p:spPr>
              <a:xfrm>
                <a:off x="2156246" y="4207457"/>
                <a:ext cx="11052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46" name="Ink 245">
                <a:extLst>
                  <a:ext uri="{FF2B5EF4-FFF2-40B4-BE49-F238E27FC236}">
                    <a16:creationId xmlns:a16="http://schemas.microsoft.com/office/drawing/2014/main" id="{47B3F607-486F-39A3-030E-C11C04727F11}"/>
                  </a:ext>
                </a:extLst>
              </p14:cNvPr>
              <p14:cNvContentPartPr/>
              <p14:nvPr/>
            </p14:nvContentPartPr>
            <p14:xfrm>
              <a:off x="2068046" y="4289177"/>
              <a:ext cx="662400" cy="181080"/>
            </p14:xfrm>
          </p:contentPart>
        </mc:Choice>
        <mc:Fallback xmlns="">
          <p:pic>
            <p:nvPicPr>
              <p:cNvPr id="246" name="Ink 245">
                <a:extLst>
                  <a:ext uri="{FF2B5EF4-FFF2-40B4-BE49-F238E27FC236}">
                    <a16:creationId xmlns:a16="http://schemas.microsoft.com/office/drawing/2014/main" id="{47B3F607-486F-39A3-030E-C11C04727F11}"/>
                  </a:ext>
                </a:extLst>
              </p:cNvPr>
              <p:cNvPicPr/>
              <p:nvPr/>
            </p:nvPicPr>
            <p:blipFill>
              <a:blip r:embed="rId231"/>
              <a:stretch>
                <a:fillRect/>
              </a:stretch>
            </p:blipFill>
            <p:spPr>
              <a:xfrm>
                <a:off x="2061926" y="4283057"/>
                <a:ext cx="67464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47" name="Ink 246">
                <a:extLst>
                  <a:ext uri="{FF2B5EF4-FFF2-40B4-BE49-F238E27FC236}">
                    <a16:creationId xmlns:a16="http://schemas.microsoft.com/office/drawing/2014/main" id="{C22A5CE1-54D6-41EF-B182-8450E1914178}"/>
                  </a:ext>
                </a:extLst>
              </p14:cNvPr>
              <p14:cNvContentPartPr/>
              <p14:nvPr/>
            </p14:nvContentPartPr>
            <p14:xfrm>
              <a:off x="2780486" y="4253177"/>
              <a:ext cx="244440" cy="159840"/>
            </p14:xfrm>
          </p:contentPart>
        </mc:Choice>
        <mc:Fallback xmlns="">
          <p:pic>
            <p:nvPicPr>
              <p:cNvPr id="247" name="Ink 246">
                <a:extLst>
                  <a:ext uri="{FF2B5EF4-FFF2-40B4-BE49-F238E27FC236}">
                    <a16:creationId xmlns:a16="http://schemas.microsoft.com/office/drawing/2014/main" id="{C22A5CE1-54D6-41EF-B182-8450E1914178}"/>
                  </a:ext>
                </a:extLst>
              </p:cNvPr>
              <p:cNvPicPr/>
              <p:nvPr/>
            </p:nvPicPr>
            <p:blipFill>
              <a:blip r:embed="rId233"/>
              <a:stretch>
                <a:fillRect/>
              </a:stretch>
            </p:blipFill>
            <p:spPr>
              <a:xfrm>
                <a:off x="2774366" y="4247057"/>
                <a:ext cx="25668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248" name="Ink 247">
                <a:extLst>
                  <a:ext uri="{FF2B5EF4-FFF2-40B4-BE49-F238E27FC236}">
                    <a16:creationId xmlns:a16="http://schemas.microsoft.com/office/drawing/2014/main" id="{409D4C5D-BDDF-5C87-1D27-74C813DE3D34}"/>
                  </a:ext>
                </a:extLst>
              </p14:cNvPr>
              <p14:cNvContentPartPr/>
              <p14:nvPr/>
            </p14:nvContentPartPr>
            <p14:xfrm>
              <a:off x="1030526" y="4445417"/>
              <a:ext cx="364680" cy="35280"/>
            </p14:xfrm>
          </p:contentPart>
        </mc:Choice>
        <mc:Fallback xmlns="">
          <p:pic>
            <p:nvPicPr>
              <p:cNvPr id="248" name="Ink 247">
                <a:extLst>
                  <a:ext uri="{FF2B5EF4-FFF2-40B4-BE49-F238E27FC236}">
                    <a16:creationId xmlns:a16="http://schemas.microsoft.com/office/drawing/2014/main" id="{409D4C5D-BDDF-5C87-1D27-74C813DE3D34}"/>
                  </a:ext>
                </a:extLst>
              </p:cNvPr>
              <p:cNvPicPr/>
              <p:nvPr/>
            </p:nvPicPr>
            <p:blipFill>
              <a:blip r:embed="rId235"/>
              <a:stretch>
                <a:fillRect/>
              </a:stretch>
            </p:blipFill>
            <p:spPr>
              <a:xfrm>
                <a:off x="1024406" y="4439297"/>
                <a:ext cx="3769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49" name="Ink 248">
                <a:extLst>
                  <a:ext uri="{FF2B5EF4-FFF2-40B4-BE49-F238E27FC236}">
                    <a16:creationId xmlns:a16="http://schemas.microsoft.com/office/drawing/2014/main" id="{8DDA02A7-3C70-8BF2-7472-711103DB2B42}"/>
                  </a:ext>
                </a:extLst>
              </p14:cNvPr>
              <p14:cNvContentPartPr/>
              <p14:nvPr/>
            </p14:nvContentPartPr>
            <p14:xfrm>
              <a:off x="1036286" y="4307177"/>
              <a:ext cx="414000" cy="527040"/>
            </p14:xfrm>
          </p:contentPart>
        </mc:Choice>
        <mc:Fallback xmlns="">
          <p:pic>
            <p:nvPicPr>
              <p:cNvPr id="249" name="Ink 248">
                <a:extLst>
                  <a:ext uri="{FF2B5EF4-FFF2-40B4-BE49-F238E27FC236}">
                    <a16:creationId xmlns:a16="http://schemas.microsoft.com/office/drawing/2014/main" id="{8DDA02A7-3C70-8BF2-7472-711103DB2B42}"/>
                  </a:ext>
                </a:extLst>
              </p:cNvPr>
              <p:cNvPicPr/>
              <p:nvPr/>
            </p:nvPicPr>
            <p:blipFill>
              <a:blip r:embed="rId237"/>
              <a:stretch>
                <a:fillRect/>
              </a:stretch>
            </p:blipFill>
            <p:spPr>
              <a:xfrm>
                <a:off x="1030166" y="4301057"/>
                <a:ext cx="426240" cy="5392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51" name="Ink 250">
                <a:extLst>
                  <a:ext uri="{FF2B5EF4-FFF2-40B4-BE49-F238E27FC236}">
                    <a16:creationId xmlns:a16="http://schemas.microsoft.com/office/drawing/2014/main" id="{A7E187B6-BF42-9B3A-93F2-47D698C6FCC9}"/>
                  </a:ext>
                </a:extLst>
              </p14:cNvPr>
              <p14:cNvContentPartPr/>
              <p14:nvPr/>
            </p14:nvContentPartPr>
            <p14:xfrm>
              <a:off x="1716326" y="4667537"/>
              <a:ext cx="25560" cy="12240"/>
            </p14:xfrm>
          </p:contentPart>
        </mc:Choice>
        <mc:Fallback xmlns="">
          <p:pic>
            <p:nvPicPr>
              <p:cNvPr id="251" name="Ink 250">
                <a:extLst>
                  <a:ext uri="{FF2B5EF4-FFF2-40B4-BE49-F238E27FC236}">
                    <a16:creationId xmlns:a16="http://schemas.microsoft.com/office/drawing/2014/main" id="{A7E187B6-BF42-9B3A-93F2-47D698C6FCC9}"/>
                  </a:ext>
                </a:extLst>
              </p:cNvPr>
              <p:cNvPicPr/>
              <p:nvPr/>
            </p:nvPicPr>
            <p:blipFill>
              <a:blip r:embed="rId239"/>
              <a:stretch>
                <a:fillRect/>
              </a:stretch>
            </p:blipFill>
            <p:spPr>
              <a:xfrm>
                <a:off x="1710206" y="4661417"/>
                <a:ext cx="378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252" name="Ink 251">
                <a:extLst>
                  <a:ext uri="{FF2B5EF4-FFF2-40B4-BE49-F238E27FC236}">
                    <a16:creationId xmlns:a16="http://schemas.microsoft.com/office/drawing/2014/main" id="{59464280-6C0D-1D8C-B170-EC9CA9E3CC03}"/>
                  </a:ext>
                </a:extLst>
              </p14:cNvPr>
              <p14:cNvContentPartPr/>
              <p14:nvPr/>
            </p14:nvContentPartPr>
            <p14:xfrm>
              <a:off x="1594646" y="4614617"/>
              <a:ext cx="90360" cy="38880"/>
            </p14:xfrm>
          </p:contentPart>
        </mc:Choice>
        <mc:Fallback xmlns="">
          <p:pic>
            <p:nvPicPr>
              <p:cNvPr id="252" name="Ink 251">
                <a:extLst>
                  <a:ext uri="{FF2B5EF4-FFF2-40B4-BE49-F238E27FC236}">
                    <a16:creationId xmlns:a16="http://schemas.microsoft.com/office/drawing/2014/main" id="{59464280-6C0D-1D8C-B170-EC9CA9E3CC03}"/>
                  </a:ext>
                </a:extLst>
              </p:cNvPr>
              <p:cNvPicPr/>
              <p:nvPr/>
            </p:nvPicPr>
            <p:blipFill>
              <a:blip r:embed="rId241"/>
              <a:stretch>
                <a:fillRect/>
              </a:stretch>
            </p:blipFill>
            <p:spPr>
              <a:xfrm>
                <a:off x="1588526" y="4608497"/>
                <a:ext cx="102600" cy="51120"/>
              </a:xfrm>
              <a:prstGeom prst="rect">
                <a:avLst/>
              </a:prstGeom>
            </p:spPr>
          </p:pic>
        </mc:Fallback>
      </mc:AlternateContent>
      <p:grpSp>
        <p:nvGrpSpPr>
          <p:cNvPr id="261" name="Group 260">
            <a:extLst>
              <a:ext uri="{FF2B5EF4-FFF2-40B4-BE49-F238E27FC236}">
                <a16:creationId xmlns:a16="http://schemas.microsoft.com/office/drawing/2014/main" id="{3BDB1D7D-4C91-7313-E102-2C2E6A96234D}"/>
              </a:ext>
            </a:extLst>
          </p:cNvPr>
          <p:cNvGrpSpPr/>
          <p:nvPr/>
        </p:nvGrpSpPr>
        <p:grpSpPr>
          <a:xfrm>
            <a:off x="1703726" y="1199297"/>
            <a:ext cx="4256640" cy="932040"/>
            <a:chOff x="1703726" y="1199297"/>
            <a:chExt cx="4256640" cy="932040"/>
          </a:xfrm>
        </p:grpSpPr>
        <mc:AlternateContent xmlns:mc="http://schemas.openxmlformats.org/markup-compatibility/2006" xmlns:p14="http://schemas.microsoft.com/office/powerpoint/2010/main">
          <mc:Choice Requires="p14">
            <p:contentPart p14:bwMode="auto" r:id="rId242">
              <p14:nvContentPartPr>
                <p14:cNvPr id="231" name="Ink 230">
                  <a:extLst>
                    <a:ext uri="{FF2B5EF4-FFF2-40B4-BE49-F238E27FC236}">
                      <a16:creationId xmlns:a16="http://schemas.microsoft.com/office/drawing/2014/main" id="{6E8DA2A2-F052-00AB-AB36-42BBD1480DEB}"/>
                    </a:ext>
                  </a:extLst>
                </p14:cNvPr>
                <p14:cNvContentPartPr/>
                <p14:nvPr/>
              </p14:nvContentPartPr>
              <p14:xfrm>
                <a:off x="1703726" y="1582337"/>
                <a:ext cx="262800" cy="198000"/>
              </p14:xfrm>
            </p:contentPart>
          </mc:Choice>
          <mc:Fallback xmlns="">
            <p:pic>
              <p:nvPicPr>
                <p:cNvPr id="231" name="Ink 230">
                  <a:extLst>
                    <a:ext uri="{FF2B5EF4-FFF2-40B4-BE49-F238E27FC236}">
                      <a16:creationId xmlns:a16="http://schemas.microsoft.com/office/drawing/2014/main" id="{6E8DA2A2-F052-00AB-AB36-42BBD1480DEB}"/>
                    </a:ext>
                  </a:extLst>
                </p:cNvPr>
                <p:cNvPicPr/>
                <p:nvPr/>
              </p:nvPicPr>
              <p:blipFill>
                <a:blip r:embed="rId243"/>
                <a:stretch>
                  <a:fillRect/>
                </a:stretch>
              </p:blipFill>
              <p:spPr>
                <a:xfrm>
                  <a:off x="1697606" y="1576217"/>
                  <a:ext cx="27504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32" name="Ink 231">
                  <a:extLst>
                    <a:ext uri="{FF2B5EF4-FFF2-40B4-BE49-F238E27FC236}">
                      <a16:creationId xmlns:a16="http://schemas.microsoft.com/office/drawing/2014/main" id="{9480921A-5A7D-C904-B140-31D3B990B455}"/>
                    </a:ext>
                  </a:extLst>
                </p14:cNvPr>
                <p14:cNvContentPartPr/>
                <p14:nvPr/>
              </p14:nvContentPartPr>
              <p14:xfrm>
                <a:off x="1916126" y="1576577"/>
                <a:ext cx="159840" cy="109080"/>
              </p14:xfrm>
            </p:contentPart>
          </mc:Choice>
          <mc:Fallback xmlns="">
            <p:pic>
              <p:nvPicPr>
                <p:cNvPr id="232" name="Ink 231">
                  <a:extLst>
                    <a:ext uri="{FF2B5EF4-FFF2-40B4-BE49-F238E27FC236}">
                      <a16:creationId xmlns:a16="http://schemas.microsoft.com/office/drawing/2014/main" id="{9480921A-5A7D-C904-B140-31D3B990B455}"/>
                    </a:ext>
                  </a:extLst>
                </p:cNvPr>
                <p:cNvPicPr/>
                <p:nvPr/>
              </p:nvPicPr>
              <p:blipFill>
                <a:blip r:embed="rId245"/>
                <a:stretch>
                  <a:fillRect/>
                </a:stretch>
              </p:blipFill>
              <p:spPr>
                <a:xfrm>
                  <a:off x="1910006" y="1570457"/>
                  <a:ext cx="17208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33" name="Ink 232">
                  <a:extLst>
                    <a:ext uri="{FF2B5EF4-FFF2-40B4-BE49-F238E27FC236}">
                      <a16:creationId xmlns:a16="http://schemas.microsoft.com/office/drawing/2014/main" id="{4EBC5881-E0A3-6976-2155-57E335E1FA1F}"/>
                    </a:ext>
                  </a:extLst>
                </p14:cNvPr>
                <p14:cNvContentPartPr/>
                <p14:nvPr/>
              </p14:nvContentPartPr>
              <p14:xfrm>
                <a:off x="2083526" y="1554977"/>
                <a:ext cx="221040" cy="150120"/>
              </p14:xfrm>
            </p:contentPart>
          </mc:Choice>
          <mc:Fallback xmlns="">
            <p:pic>
              <p:nvPicPr>
                <p:cNvPr id="233" name="Ink 232">
                  <a:extLst>
                    <a:ext uri="{FF2B5EF4-FFF2-40B4-BE49-F238E27FC236}">
                      <a16:creationId xmlns:a16="http://schemas.microsoft.com/office/drawing/2014/main" id="{4EBC5881-E0A3-6976-2155-57E335E1FA1F}"/>
                    </a:ext>
                  </a:extLst>
                </p:cNvPr>
                <p:cNvPicPr/>
                <p:nvPr/>
              </p:nvPicPr>
              <p:blipFill>
                <a:blip r:embed="rId247"/>
                <a:stretch>
                  <a:fillRect/>
                </a:stretch>
              </p:blipFill>
              <p:spPr>
                <a:xfrm>
                  <a:off x="2077406" y="1548857"/>
                  <a:ext cx="2332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34" name="Ink 233">
                  <a:extLst>
                    <a:ext uri="{FF2B5EF4-FFF2-40B4-BE49-F238E27FC236}">
                      <a16:creationId xmlns:a16="http://schemas.microsoft.com/office/drawing/2014/main" id="{C5A00184-4553-5183-971A-B2D3DB507FB5}"/>
                    </a:ext>
                  </a:extLst>
                </p14:cNvPr>
                <p14:cNvContentPartPr/>
                <p14:nvPr/>
              </p14:nvContentPartPr>
              <p14:xfrm>
                <a:off x="2376566" y="1526177"/>
                <a:ext cx="312120" cy="182880"/>
              </p14:xfrm>
            </p:contentPart>
          </mc:Choice>
          <mc:Fallback xmlns="">
            <p:pic>
              <p:nvPicPr>
                <p:cNvPr id="234" name="Ink 233">
                  <a:extLst>
                    <a:ext uri="{FF2B5EF4-FFF2-40B4-BE49-F238E27FC236}">
                      <a16:creationId xmlns:a16="http://schemas.microsoft.com/office/drawing/2014/main" id="{C5A00184-4553-5183-971A-B2D3DB507FB5}"/>
                    </a:ext>
                  </a:extLst>
                </p:cNvPr>
                <p:cNvPicPr/>
                <p:nvPr/>
              </p:nvPicPr>
              <p:blipFill>
                <a:blip r:embed="rId249"/>
                <a:stretch>
                  <a:fillRect/>
                </a:stretch>
              </p:blipFill>
              <p:spPr>
                <a:xfrm>
                  <a:off x="2370446" y="1520057"/>
                  <a:ext cx="3243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35" name="Ink 234">
                  <a:extLst>
                    <a:ext uri="{FF2B5EF4-FFF2-40B4-BE49-F238E27FC236}">
                      <a16:creationId xmlns:a16="http://schemas.microsoft.com/office/drawing/2014/main" id="{33EE88D8-B1F5-6F1A-4581-9FC086BD458E}"/>
                    </a:ext>
                  </a:extLst>
                </p14:cNvPr>
                <p14:cNvContentPartPr/>
                <p14:nvPr/>
              </p14:nvContentPartPr>
              <p14:xfrm>
                <a:off x="2810006" y="1521857"/>
                <a:ext cx="837360" cy="331920"/>
              </p14:xfrm>
            </p:contentPart>
          </mc:Choice>
          <mc:Fallback xmlns="">
            <p:pic>
              <p:nvPicPr>
                <p:cNvPr id="235" name="Ink 234">
                  <a:extLst>
                    <a:ext uri="{FF2B5EF4-FFF2-40B4-BE49-F238E27FC236}">
                      <a16:creationId xmlns:a16="http://schemas.microsoft.com/office/drawing/2014/main" id="{33EE88D8-B1F5-6F1A-4581-9FC086BD458E}"/>
                    </a:ext>
                  </a:extLst>
                </p:cNvPr>
                <p:cNvPicPr/>
                <p:nvPr/>
              </p:nvPicPr>
              <p:blipFill>
                <a:blip r:embed="rId251"/>
                <a:stretch>
                  <a:fillRect/>
                </a:stretch>
              </p:blipFill>
              <p:spPr>
                <a:xfrm>
                  <a:off x="2803886" y="1515737"/>
                  <a:ext cx="84960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54" name="Ink 253">
                  <a:extLst>
                    <a:ext uri="{FF2B5EF4-FFF2-40B4-BE49-F238E27FC236}">
                      <a16:creationId xmlns:a16="http://schemas.microsoft.com/office/drawing/2014/main" id="{53423D44-4865-55D8-C1B6-297907B0EE98}"/>
                    </a:ext>
                  </a:extLst>
                </p14:cNvPr>
                <p14:cNvContentPartPr/>
                <p14:nvPr/>
              </p14:nvContentPartPr>
              <p14:xfrm>
                <a:off x="3239126" y="1309457"/>
                <a:ext cx="37080" cy="138240"/>
              </p14:xfrm>
            </p:contentPart>
          </mc:Choice>
          <mc:Fallback xmlns="">
            <p:pic>
              <p:nvPicPr>
                <p:cNvPr id="254" name="Ink 253">
                  <a:extLst>
                    <a:ext uri="{FF2B5EF4-FFF2-40B4-BE49-F238E27FC236}">
                      <a16:creationId xmlns:a16="http://schemas.microsoft.com/office/drawing/2014/main" id="{53423D44-4865-55D8-C1B6-297907B0EE98}"/>
                    </a:ext>
                  </a:extLst>
                </p:cNvPr>
                <p:cNvPicPr/>
                <p:nvPr/>
              </p:nvPicPr>
              <p:blipFill>
                <a:blip r:embed="rId253"/>
                <a:stretch>
                  <a:fillRect/>
                </a:stretch>
              </p:blipFill>
              <p:spPr>
                <a:xfrm>
                  <a:off x="3233006" y="1303337"/>
                  <a:ext cx="4932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55" name="Ink 254">
                  <a:extLst>
                    <a:ext uri="{FF2B5EF4-FFF2-40B4-BE49-F238E27FC236}">
                      <a16:creationId xmlns:a16="http://schemas.microsoft.com/office/drawing/2014/main" id="{B7FD124A-7B83-340F-70A2-97D20CFCC311}"/>
                    </a:ext>
                  </a:extLst>
                </p14:cNvPr>
                <p14:cNvContentPartPr/>
                <p14:nvPr/>
              </p14:nvContentPartPr>
              <p14:xfrm>
                <a:off x="2294486" y="1199297"/>
                <a:ext cx="923040" cy="932040"/>
              </p14:xfrm>
            </p:contentPart>
          </mc:Choice>
          <mc:Fallback xmlns="">
            <p:pic>
              <p:nvPicPr>
                <p:cNvPr id="255" name="Ink 254">
                  <a:extLst>
                    <a:ext uri="{FF2B5EF4-FFF2-40B4-BE49-F238E27FC236}">
                      <a16:creationId xmlns:a16="http://schemas.microsoft.com/office/drawing/2014/main" id="{B7FD124A-7B83-340F-70A2-97D20CFCC311}"/>
                    </a:ext>
                  </a:extLst>
                </p:cNvPr>
                <p:cNvPicPr/>
                <p:nvPr/>
              </p:nvPicPr>
              <p:blipFill>
                <a:blip r:embed="rId255"/>
                <a:stretch>
                  <a:fillRect/>
                </a:stretch>
              </p:blipFill>
              <p:spPr>
                <a:xfrm>
                  <a:off x="2288366" y="1193177"/>
                  <a:ext cx="935280" cy="9442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57" name="Ink 256">
                  <a:extLst>
                    <a:ext uri="{FF2B5EF4-FFF2-40B4-BE49-F238E27FC236}">
                      <a16:creationId xmlns:a16="http://schemas.microsoft.com/office/drawing/2014/main" id="{1AFA068F-1BDC-9BDF-7F9A-7B3B61B02331}"/>
                    </a:ext>
                  </a:extLst>
                </p14:cNvPr>
                <p14:cNvContentPartPr/>
                <p14:nvPr/>
              </p14:nvContentPartPr>
              <p14:xfrm>
                <a:off x="3639446" y="1498817"/>
                <a:ext cx="478080" cy="268560"/>
              </p14:xfrm>
            </p:contentPart>
          </mc:Choice>
          <mc:Fallback xmlns="">
            <p:pic>
              <p:nvPicPr>
                <p:cNvPr id="257" name="Ink 256">
                  <a:extLst>
                    <a:ext uri="{FF2B5EF4-FFF2-40B4-BE49-F238E27FC236}">
                      <a16:creationId xmlns:a16="http://schemas.microsoft.com/office/drawing/2014/main" id="{1AFA068F-1BDC-9BDF-7F9A-7B3B61B02331}"/>
                    </a:ext>
                  </a:extLst>
                </p:cNvPr>
                <p:cNvPicPr/>
                <p:nvPr/>
              </p:nvPicPr>
              <p:blipFill>
                <a:blip r:embed="rId257"/>
                <a:stretch>
                  <a:fillRect/>
                </a:stretch>
              </p:blipFill>
              <p:spPr>
                <a:xfrm>
                  <a:off x="3633326" y="1492697"/>
                  <a:ext cx="49032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58" name="Ink 257">
                  <a:extLst>
                    <a:ext uri="{FF2B5EF4-FFF2-40B4-BE49-F238E27FC236}">
                      <a16:creationId xmlns:a16="http://schemas.microsoft.com/office/drawing/2014/main" id="{FED8DAE5-9C14-CB2B-10E3-17D5D27C0669}"/>
                    </a:ext>
                  </a:extLst>
                </p14:cNvPr>
                <p14:cNvContentPartPr/>
                <p14:nvPr/>
              </p14:nvContentPartPr>
              <p14:xfrm>
                <a:off x="4179086" y="1498097"/>
                <a:ext cx="581760" cy="275040"/>
              </p14:xfrm>
            </p:contentPart>
          </mc:Choice>
          <mc:Fallback xmlns="">
            <p:pic>
              <p:nvPicPr>
                <p:cNvPr id="258" name="Ink 257">
                  <a:extLst>
                    <a:ext uri="{FF2B5EF4-FFF2-40B4-BE49-F238E27FC236}">
                      <a16:creationId xmlns:a16="http://schemas.microsoft.com/office/drawing/2014/main" id="{FED8DAE5-9C14-CB2B-10E3-17D5D27C0669}"/>
                    </a:ext>
                  </a:extLst>
                </p:cNvPr>
                <p:cNvPicPr/>
                <p:nvPr/>
              </p:nvPicPr>
              <p:blipFill>
                <a:blip r:embed="rId259"/>
                <a:stretch>
                  <a:fillRect/>
                </a:stretch>
              </p:blipFill>
              <p:spPr>
                <a:xfrm>
                  <a:off x="4172966" y="1491977"/>
                  <a:ext cx="59400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59" name="Ink 258">
                  <a:extLst>
                    <a:ext uri="{FF2B5EF4-FFF2-40B4-BE49-F238E27FC236}">
                      <a16:creationId xmlns:a16="http://schemas.microsoft.com/office/drawing/2014/main" id="{FD0A9D9B-D6DD-B8E6-33FE-8183885894E7}"/>
                    </a:ext>
                  </a:extLst>
                </p14:cNvPr>
                <p14:cNvContentPartPr/>
                <p14:nvPr/>
              </p14:nvContentPartPr>
              <p14:xfrm>
                <a:off x="4772006" y="1308737"/>
                <a:ext cx="589320" cy="524160"/>
              </p14:xfrm>
            </p:contentPart>
          </mc:Choice>
          <mc:Fallback xmlns="">
            <p:pic>
              <p:nvPicPr>
                <p:cNvPr id="259" name="Ink 258">
                  <a:extLst>
                    <a:ext uri="{FF2B5EF4-FFF2-40B4-BE49-F238E27FC236}">
                      <a16:creationId xmlns:a16="http://schemas.microsoft.com/office/drawing/2014/main" id="{FD0A9D9B-D6DD-B8E6-33FE-8183885894E7}"/>
                    </a:ext>
                  </a:extLst>
                </p:cNvPr>
                <p:cNvPicPr/>
                <p:nvPr/>
              </p:nvPicPr>
              <p:blipFill>
                <a:blip r:embed="rId261"/>
                <a:stretch>
                  <a:fillRect/>
                </a:stretch>
              </p:blipFill>
              <p:spPr>
                <a:xfrm>
                  <a:off x="4765886" y="1302617"/>
                  <a:ext cx="60156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60" name="Ink 259">
                  <a:extLst>
                    <a:ext uri="{FF2B5EF4-FFF2-40B4-BE49-F238E27FC236}">
                      <a16:creationId xmlns:a16="http://schemas.microsoft.com/office/drawing/2014/main" id="{D50E7E4A-09A6-2B19-905B-E02C879504AE}"/>
                    </a:ext>
                  </a:extLst>
                </p14:cNvPr>
                <p14:cNvContentPartPr/>
                <p14:nvPr/>
              </p14:nvContentPartPr>
              <p14:xfrm>
                <a:off x="5106806" y="1482257"/>
                <a:ext cx="853560" cy="372960"/>
              </p14:xfrm>
            </p:contentPart>
          </mc:Choice>
          <mc:Fallback xmlns="">
            <p:pic>
              <p:nvPicPr>
                <p:cNvPr id="260" name="Ink 259">
                  <a:extLst>
                    <a:ext uri="{FF2B5EF4-FFF2-40B4-BE49-F238E27FC236}">
                      <a16:creationId xmlns:a16="http://schemas.microsoft.com/office/drawing/2014/main" id="{D50E7E4A-09A6-2B19-905B-E02C879504AE}"/>
                    </a:ext>
                  </a:extLst>
                </p:cNvPr>
                <p:cNvPicPr/>
                <p:nvPr/>
              </p:nvPicPr>
              <p:blipFill>
                <a:blip r:embed="rId263"/>
                <a:stretch>
                  <a:fillRect/>
                </a:stretch>
              </p:blipFill>
              <p:spPr>
                <a:xfrm>
                  <a:off x="5100686" y="1476137"/>
                  <a:ext cx="865800" cy="385200"/>
                </a:xfrm>
                <a:prstGeom prst="rect">
                  <a:avLst/>
                </a:prstGeom>
              </p:spPr>
            </p:pic>
          </mc:Fallback>
        </mc:AlternateContent>
      </p:grpSp>
      <p:grpSp>
        <p:nvGrpSpPr>
          <p:cNvPr id="264" name="Group 263">
            <a:extLst>
              <a:ext uri="{FF2B5EF4-FFF2-40B4-BE49-F238E27FC236}">
                <a16:creationId xmlns:a16="http://schemas.microsoft.com/office/drawing/2014/main" id="{827158BF-FE94-E2DB-4A05-707F30627AAD}"/>
              </a:ext>
            </a:extLst>
          </p:cNvPr>
          <p:cNvGrpSpPr/>
          <p:nvPr/>
        </p:nvGrpSpPr>
        <p:grpSpPr>
          <a:xfrm>
            <a:off x="4643846" y="3199817"/>
            <a:ext cx="5329800" cy="2552040"/>
            <a:chOff x="4643846" y="3199817"/>
            <a:chExt cx="5329800" cy="2552040"/>
          </a:xfrm>
        </p:grpSpPr>
        <mc:AlternateContent xmlns:mc="http://schemas.openxmlformats.org/markup-compatibility/2006" xmlns:p14="http://schemas.microsoft.com/office/powerpoint/2010/main">
          <mc:Choice Requires="p14">
            <p:contentPart p14:bwMode="auto" r:id="rId264">
              <p14:nvContentPartPr>
                <p14:cNvPr id="142" name="Ink 141">
                  <a:extLst>
                    <a:ext uri="{FF2B5EF4-FFF2-40B4-BE49-F238E27FC236}">
                      <a16:creationId xmlns:a16="http://schemas.microsoft.com/office/drawing/2014/main" id="{F4058B9A-50BF-A6AE-2355-B5E0F990B5C2}"/>
                    </a:ext>
                  </a:extLst>
                </p14:cNvPr>
                <p14:cNvContentPartPr/>
                <p14:nvPr/>
              </p14:nvContentPartPr>
              <p14:xfrm>
                <a:off x="4643846" y="3237977"/>
                <a:ext cx="4889160" cy="2373840"/>
              </p14:xfrm>
            </p:contentPart>
          </mc:Choice>
          <mc:Fallback xmlns="">
            <p:pic>
              <p:nvPicPr>
                <p:cNvPr id="142" name="Ink 141">
                  <a:extLst>
                    <a:ext uri="{FF2B5EF4-FFF2-40B4-BE49-F238E27FC236}">
                      <a16:creationId xmlns:a16="http://schemas.microsoft.com/office/drawing/2014/main" id="{F4058B9A-50BF-A6AE-2355-B5E0F990B5C2}"/>
                    </a:ext>
                  </a:extLst>
                </p:cNvPr>
                <p:cNvPicPr/>
                <p:nvPr/>
              </p:nvPicPr>
              <p:blipFill>
                <a:blip r:embed="rId265"/>
                <a:stretch>
                  <a:fillRect/>
                </a:stretch>
              </p:blipFill>
              <p:spPr>
                <a:xfrm>
                  <a:off x="4637726" y="3231857"/>
                  <a:ext cx="4901400" cy="23860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43" name="Ink 142">
                  <a:extLst>
                    <a:ext uri="{FF2B5EF4-FFF2-40B4-BE49-F238E27FC236}">
                      <a16:creationId xmlns:a16="http://schemas.microsoft.com/office/drawing/2014/main" id="{433683BC-947B-5D72-012F-4B4CE1C3837C}"/>
                    </a:ext>
                  </a:extLst>
                </p14:cNvPr>
                <p14:cNvContentPartPr/>
                <p14:nvPr/>
              </p14:nvContentPartPr>
              <p14:xfrm>
                <a:off x="5227046" y="3199817"/>
                <a:ext cx="435600" cy="384480"/>
              </p14:xfrm>
            </p:contentPart>
          </mc:Choice>
          <mc:Fallback xmlns="">
            <p:pic>
              <p:nvPicPr>
                <p:cNvPr id="143" name="Ink 142">
                  <a:extLst>
                    <a:ext uri="{FF2B5EF4-FFF2-40B4-BE49-F238E27FC236}">
                      <a16:creationId xmlns:a16="http://schemas.microsoft.com/office/drawing/2014/main" id="{433683BC-947B-5D72-012F-4B4CE1C3837C}"/>
                    </a:ext>
                  </a:extLst>
                </p:cNvPr>
                <p:cNvPicPr/>
                <p:nvPr/>
              </p:nvPicPr>
              <p:blipFill>
                <a:blip r:embed="rId267"/>
                <a:stretch>
                  <a:fillRect/>
                </a:stretch>
              </p:blipFill>
              <p:spPr>
                <a:xfrm>
                  <a:off x="5220926" y="3193697"/>
                  <a:ext cx="447840" cy="3967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49" name="Ink 148">
                  <a:extLst>
                    <a:ext uri="{FF2B5EF4-FFF2-40B4-BE49-F238E27FC236}">
                      <a16:creationId xmlns:a16="http://schemas.microsoft.com/office/drawing/2014/main" id="{D1B66B83-3874-EA2E-D17D-37B572B92F04}"/>
                    </a:ext>
                  </a:extLst>
                </p14:cNvPr>
                <p14:cNvContentPartPr/>
                <p14:nvPr/>
              </p14:nvContentPartPr>
              <p14:xfrm>
                <a:off x="5648966" y="3271097"/>
                <a:ext cx="208800" cy="49320"/>
              </p14:xfrm>
            </p:contentPart>
          </mc:Choice>
          <mc:Fallback xmlns="">
            <p:pic>
              <p:nvPicPr>
                <p:cNvPr id="149" name="Ink 148">
                  <a:extLst>
                    <a:ext uri="{FF2B5EF4-FFF2-40B4-BE49-F238E27FC236}">
                      <a16:creationId xmlns:a16="http://schemas.microsoft.com/office/drawing/2014/main" id="{D1B66B83-3874-EA2E-D17D-37B572B92F04}"/>
                    </a:ext>
                  </a:extLst>
                </p:cNvPr>
                <p:cNvPicPr/>
                <p:nvPr/>
              </p:nvPicPr>
              <p:blipFill>
                <a:blip r:embed="rId269"/>
                <a:stretch>
                  <a:fillRect/>
                </a:stretch>
              </p:blipFill>
              <p:spPr>
                <a:xfrm>
                  <a:off x="5642846" y="3264977"/>
                  <a:ext cx="22104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50" name="Ink 149">
                  <a:extLst>
                    <a:ext uri="{FF2B5EF4-FFF2-40B4-BE49-F238E27FC236}">
                      <a16:creationId xmlns:a16="http://schemas.microsoft.com/office/drawing/2014/main" id="{6473D54D-E3EF-3484-1406-85A6C63A7EF0}"/>
                    </a:ext>
                  </a:extLst>
                </p14:cNvPr>
                <p14:cNvContentPartPr/>
                <p14:nvPr/>
              </p14:nvContentPartPr>
              <p14:xfrm>
                <a:off x="5552846" y="3312137"/>
                <a:ext cx="442080" cy="110520"/>
              </p14:xfrm>
            </p:contentPart>
          </mc:Choice>
          <mc:Fallback xmlns="">
            <p:pic>
              <p:nvPicPr>
                <p:cNvPr id="150" name="Ink 149">
                  <a:extLst>
                    <a:ext uri="{FF2B5EF4-FFF2-40B4-BE49-F238E27FC236}">
                      <a16:creationId xmlns:a16="http://schemas.microsoft.com/office/drawing/2014/main" id="{6473D54D-E3EF-3484-1406-85A6C63A7EF0}"/>
                    </a:ext>
                  </a:extLst>
                </p:cNvPr>
                <p:cNvPicPr/>
                <p:nvPr/>
              </p:nvPicPr>
              <p:blipFill>
                <a:blip r:embed="rId271"/>
                <a:stretch>
                  <a:fillRect/>
                </a:stretch>
              </p:blipFill>
              <p:spPr>
                <a:xfrm>
                  <a:off x="5546726" y="3306017"/>
                  <a:ext cx="45432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52" name="Ink 151">
                  <a:extLst>
                    <a:ext uri="{FF2B5EF4-FFF2-40B4-BE49-F238E27FC236}">
                      <a16:creationId xmlns:a16="http://schemas.microsoft.com/office/drawing/2014/main" id="{D062DB05-EB4A-7FAC-0255-4CD33F60D4A9}"/>
                    </a:ext>
                  </a:extLst>
                </p14:cNvPr>
                <p14:cNvContentPartPr/>
                <p14:nvPr/>
              </p14:nvContentPartPr>
              <p14:xfrm>
                <a:off x="5785766" y="3251657"/>
                <a:ext cx="47880" cy="37800"/>
              </p14:xfrm>
            </p:contentPart>
          </mc:Choice>
          <mc:Fallback xmlns="">
            <p:pic>
              <p:nvPicPr>
                <p:cNvPr id="152" name="Ink 151">
                  <a:extLst>
                    <a:ext uri="{FF2B5EF4-FFF2-40B4-BE49-F238E27FC236}">
                      <a16:creationId xmlns:a16="http://schemas.microsoft.com/office/drawing/2014/main" id="{D062DB05-EB4A-7FAC-0255-4CD33F60D4A9}"/>
                    </a:ext>
                  </a:extLst>
                </p:cNvPr>
                <p:cNvPicPr/>
                <p:nvPr/>
              </p:nvPicPr>
              <p:blipFill>
                <a:blip r:embed="rId273"/>
                <a:stretch>
                  <a:fillRect/>
                </a:stretch>
              </p:blipFill>
              <p:spPr>
                <a:xfrm>
                  <a:off x="5779646" y="3245537"/>
                  <a:ext cx="6012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53" name="Ink 152">
                  <a:extLst>
                    <a:ext uri="{FF2B5EF4-FFF2-40B4-BE49-F238E27FC236}">
                      <a16:creationId xmlns:a16="http://schemas.microsoft.com/office/drawing/2014/main" id="{6083E3BB-BC79-26C9-566C-D9F35286FACB}"/>
                    </a:ext>
                  </a:extLst>
                </p14:cNvPr>
                <p14:cNvContentPartPr/>
                <p14:nvPr/>
              </p14:nvContentPartPr>
              <p14:xfrm>
                <a:off x="5732486" y="3283697"/>
                <a:ext cx="17640" cy="7920"/>
              </p14:xfrm>
            </p:contentPart>
          </mc:Choice>
          <mc:Fallback xmlns="">
            <p:pic>
              <p:nvPicPr>
                <p:cNvPr id="153" name="Ink 152">
                  <a:extLst>
                    <a:ext uri="{FF2B5EF4-FFF2-40B4-BE49-F238E27FC236}">
                      <a16:creationId xmlns:a16="http://schemas.microsoft.com/office/drawing/2014/main" id="{6083E3BB-BC79-26C9-566C-D9F35286FACB}"/>
                    </a:ext>
                  </a:extLst>
                </p:cNvPr>
                <p:cNvPicPr/>
                <p:nvPr/>
              </p:nvPicPr>
              <p:blipFill>
                <a:blip r:embed="rId275"/>
                <a:stretch>
                  <a:fillRect/>
                </a:stretch>
              </p:blipFill>
              <p:spPr>
                <a:xfrm>
                  <a:off x="5726366" y="3277577"/>
                  <a:ext cx="298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54" name="Ink 153">
                  <a:extLst>
                    <a:ext uri="{FF2B5EF4-FFF2-40B4-BE49-F238E27FC236}">
                      <a16:creationId xmlns:a16="http://schemas.microsoft.com/office/drawing/2014/main" id="{E1A9B484-6A38-94DE-D353-C4DC915B99D6}"/>
                    </a:ext>
                  </a:extLst>
                </p14:cNvPr>
                <p14:cNvContentPartPr/>
                <p14:nvPr/>
              </p14:nvContentPartPr>
              <p14:xfrm>
                <a:off x="5670926" y="3277937"/>
                <a:ext cx="35640" cy="50760"/>
              </p14:xfrm>
            </p:contentPart>
          </mc:Choice>
          <mc:Fallback xmlns="">
            <p:pic>
              <p:nvPicPr>
                <p:cNvPr id="154" name="Ink 153">
                  <a:extLst>
                    <a:ext uri="{FF2B5EF4-FFF2-40B4-BE49-F238E27FC236}">
                      <a16:creationId xmlns:a16="http://schemas.microsoft.com/office/drawing/2014/main" id="{E1A9B484-6A38-94DE-D353-C4DC915B99D6}"/>
                    </a:ext>
                  </a:extLst>
                </p:cNvPr>
                <p:cNvPicPr/>
                <p:nvPr/>
              </p:nvPicPr>
              <p:blipFill>
                <a:blip r:embed="rId277"/>
                <a:stretch>
                  <a:fillRect/>
                </a:stretch>
              </p:blipFill>
              <p:spPr>
                <a:xfrm>
                  <a:off x="5664806" y="3271817"/>
                  <a:ext cx="4788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55" name="Ink 154">
                  <a:extLst>
                    <a:ext uri="{FF2B5EF4-FFF2-40B4-BE49-F238E27FC236}">
                      <a16:creationId xmlns:a16="http://schemas.microsoft.com/office/drawing/2014/main" id="{A9A737CC-4773-770D-E9B1-74B4436DBBFC}"/>
                    </a:ext>
                  </a:extLst>
                </p14:cNvPr>
                <p14:cNvContentPartPr/>
                <p14:nvPr/>
              </p14:nvContentPartPr>
              <p14:xfrm>
                <a:off x="5674166" y="3316457"/>
                <a:ext cx="23760" cy="40680"/>
              </p14:xfrm>
            </p:contentPart>
          </mc:Choice>
          <mc:Fallback xmlns="">
            <p:pic>
              <p:nvPicPr>
                <p:cNvPr id="155" name="Ink 154">
                  <a:extLst>
                    <a:ext uri="{FF2B5EF4-FFF2-40B4-BE49-F238E27FC236}">
                      <a16:creationId xmlns:a16="http://schemas.microsoft.com/office/drawing/2014/main" id="{A9A737CC-4773-770D-E9B1-74B4436DBBFC}"/>
                    </a:ext>
                  </a:extLst>
                </p:cNvPr>
                <p:cNvPicPr/>
                <p:nvPr/>
              </p:nvPicPr>
              <p:blipFill>
                <a:blip r:embed="rId279"/>
                <a:stretch>
                  <a:fillRect/>
                </a:stretch>
              </p:blipFill>
              <p:spPr>
                <a:xfrm>
                  <a:off x="5668046" y="3310337"/>
                  <a:ext cx="3600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56" name="Ink 155">
                  <a:extLst>
                    <a:ext uri="{FF2B5EF4-FFF2-40B4-BE49-F238E27FC236}">
                      <a16:creationId xmlns:a16="http://schemas.microsoft.com/office/drawing/2014/main" id="{3791764C-CF9E-90B6-C801-1C6D2E1804B1}"/>
                    </a:ext>
                  </a:extLst>
                </p14:cNvPr>
                <p14:cNvContentPartPr/>
                <p14:nvPr/>
              </p14:nvContentPartPr>
              <p14:xfrm>
                <a:off x="5721686" y="3277937"/>
                <a:ext cx="11160" cy="38160"/>
              </p14:xfrm>
            </p:contentPart>
          </mc:Choice>
          <mc:Fallback xmlns="">
            <p:pic>
              <p:nvPicPr>
                <p:cNvPr id="156" name="Ink 155">
                  <a:extLst>
                    <a:ext uri="{FF2B5EF4-FFF2-40B4-BE49-F238E27FC236}">
                      <a16:creationId xmlns:a16="http://schemas.microsoft.com/office/drawing/2014/main" id="{3791764C-CF9E-90B6-C801-1C6D2E1804B1}"/>
                    </a:ext>
                  </a:extLst>
                </p:cNvPr>
                <p:cNvPicPr/>
                <p:nvPr/>
              </p:nvPicPr>
              <p:blipFill>
                <a:blip r:embed="rId281"/>
                <a:stretch>
                  <a:fillRect/>
                </a:stretch>
              </p:blipFill>
              <p:spPr>
                <a:xfrm>
                  <a:off x="5715566" y="3271817"/>
                  <a:ext cx="2340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57" name="Ink 156">
                  <a:extLst>
                    <a:ext uri="{FF2B5EF4-FFF2-40B4-BE49-F238E27FC236}">
                      <a16:creationId xmlns:a16="http://schemas.microsoft.com/office/drawing/2014/main" id="{52DC18FA-AD42-2848-8E7F-DE009EE75515}"/>
                    </a:ext>
                  </a:extLst>
                </p14:cNvPr>
                <p14:cNvContentPartPr/>
                <p14:nvPr/>
              </p14:nvContentPartPr>
              <p14:xfrm>
                <a:off x="5697566" y="3330137"/>
                <a:ext cx="40680" cy="11160"/>
              </p14:xfrm>
            </p:contentPart>
          </mc:Choice>
          <mc:Fallback xmlns="">
            <p:pic>
              <p:nvPicPr>
                <p:cNvPr id="157" name="Ink 156">
                  <a:extLst>
                    <a:ext uri="{FF2B5EF4-FFF2-40B4-BE49-F238E27FC236}">
                      <a16:creationId xmlns:a16="http://schemas.microsoft.com/office/drawing/2014/main" id="{52DC18FA-AD42-2848-8E7F-DE009EE75515}"/>
                    </a:ext>
                  </a:extLst>
                </p:cNvPr>
                <p:cNvPicPr/>
                <p:nvPr/>
              </p:nvPicPr>
              <p:blipFill>
                <a:blip r:embed="rId283"/>
                <a:stretch>
                  <a:fillRect/>
                </a:stretch>
              </p:blipFill>
              <p:spPr>
                <a:xfrm>
                  <a:off x="5691446" y="3324017"/>
                  <a:ext cx="5292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58" name="Ink 157">
                  <a:extLst>
                    <a:ext uri="{FF2B5EF4-FFF2-40B4-BE49-F238E27FC236}">
                      <a16:creationId xmlns:a16="http://schemas.microsoft.com/office/drawing/2014/main" id="{F7C129BE-7D9D-E723-BFF2-10DFCACED157}"/>
                    </a:ext>
                  </a:extLst>
                </p14:cNvPr>
                <p14:cNvContentPartPr/>
                <p14:nvPr/>
              </p14:nvContentPartPr>
              <p14:xfrm>
                <a:off x="5689286" y="3274337"/>
                <a:ext cx="17640" cy="23400"/>
              </p14:xfrm>
            </p:contentPart>
          </mc:Choice>
          <mc:Fallback xmlns="">
            <p:pic>
              <p:nvPicPr>
                <p:cNvPr id="158" name="Ink 157">
                  <a:extLst>
                    <a:ext uri="{FF2B5EF4-FFF2-40B4-BE49-F238E27FC236}">
                      <a16:creationId xmlns:a16="http://schemas.microsoft.com/office/drawing/2014/main" id="{F7C129BE-7D9D-E723-BFF2-10DFCACED157}"/>
                    </a:ext>
                  </a:extLst>
                </p:cNvPr>
                <p:cNvPicPr/>
                <p:nvPr/>
              </p:nvPicPr>
              <p:blipFill>
                <a:blip r:embed="rId285"/>
                <a:stretch>
                  <a:fillRect/>
                </a:stretch>
              </p:blipFill>
              <p:spPr>
                <a:xfrm>
                  <a:off x="5683166" y="3268217"/>
                  <a:ext cx="2988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59" name="Ink 158">
                  <a:extLst>
                    <a:ext uri="{FF2B5EF4-FFF2-40B4-BE49-F238E27FC236}">
                      <a16:creationId xmlns:a16="http://schemas.microsoft.com/office/drawing/2014/main" id="{0899C00E-EA73-F397-71FE-1C3B6B4064E5}"/>
                    </a:ext>
                  </a:extLst>
                </p14:cNvPr>
                <p14:cNvContentPartPr/>
                <p14:nvPr/>
              </p14:nvContentPartPr>
              <p14:xfrm>
                <a:off x="5664446" y="3281897"/>
                <a:ext cx="17280" cy="8640"/>
              </p14:xfrm>
            </p:contentPart>
          </mc:Choice>
          <mc:Fallback xmlns="">
            <p:pic>
              <p:nvPicPr>
                <p:cNvPr id="159" name="Ink 158">
                  <a:extLst>
                    <a:ext uri="{FF2B5EF4-FFF2-40B4-BE49-F238E27FC236}">
                      <a16:creationId xmlns:a16="http://schemas.microsoft.com/office/drawing/2014/main" id="{0899C00E-EA73-F397-71FE-1C3B6B4064E5}"/>
                    </a:ext>
                  </a:extLst>
                </p:cNvPr>
                <p:cNvPicPr/>
                <p:nvPr/>
              </p:nvPicPr>
              <p:blipFill>
                <a:blip r:embed="rId287"/>
                <a:stretch>
                  <a:fillRect/>
                </a:stretch>
              </p:blipFill>
              <p:spPr>
                <a:xfrm>
                  <a:off x="5658326" y="3275777"/>
                  <a:ext cx="295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60" name="Ink 159">
                  <a:extLst>
                    <a:ext uri="{FF2B5EF4-FFF2-40B4-BE49-F238E27FC236}">
                      <a16:creationId xmlns:a16="http://schemas.microsoft.com/office/drawing/2014/main" id="{57FA6A9A-80C1-CC37-B031-8412D51A73D0}"/>
                    </a:ext>
                  </a:extLst>
                </p14:cNvPr>
                <p14:cNvContentPartPr/>
                <p14:nvPr/>
              </p14:nvContentPartPr>
              <p14:xfrm>
                <a:off x="5669126" y="3276497"/>
                <a:ext cx="28080" cy="19440"/>
              </p14:xfrm>
            </p:contentPart>
          </mc:Choice>
          <mc:Fallback xmlns="">
            <p:pic>
              <p:nvPicPr>
                <p:cNvPr id="160" name="Ink 159">
                  <a:extLst>
                    <a:ext uri="{FF2B5EF4-FFF2-40B4-BE49-F238E27FC236}">
                      <a16:creationId xmlns:a16="http://schemas.microsoft.com/office/drawing/2014/main" id="{57FA6A9A-80C1-CC37-B031-8412D51A73D0}"/>
                    </a:ext>
                  </a:extLst>
                </p:cNvPr>
                <p:cNvPicPr/>
                <p:nvPr/>
              </p:nvPicPr>
              <p:blipFill>
                <a:blip r:embed="rId289"/>
                <a:stretch>
                  <a:fillRect/>
                </a:stretch>
              </p:blipFill>
              <p:spPr>
                <a:xfrm>
                  <a:off x="5663006" y="3270377"/>
                  <a:ext cx="4032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61" name="Ink 160">
                  <a:extLst>
                    <a:ext uri="{FF2B5EF4-FFF2-40B4-BE49-F238E27FC236}">
                      <a16:creationId xmlns:a16="http://schemas.microsoft.com/office/drawing/2014/main" id="{111E2DAE-189F-66EC-E2DF-11ED1F5FA861}"/>
                    </a:ext>
                  </a:extLst>
                </p14:cNvPr>
                <p14:cNvContentPartPr/>
                <p14:nvPr/>
              </p14:nvContentPartPr>
              <p14:xfrm>
                <a:off x="5746166" y="3323297"/>
                <a:ext cx="14040" cy="13320"/>
              </p14:xfrm>
            </p:contentPart>
          </mc:Choice>
          <mc:Fallback xmlns="">
            <p:pic>
              <p:nvPicPr>
                <p:cNvPr id="161" name="Ink 160">
                  <a:extLst>
                    <a:ext uri="{FF2B5EF4-FFF2-40B4-BE49-F238E27FC236}">
                      <a16:creationId xmlns:a16="http://schemas.microsoft.com/office/drawing/2014/main" id="{111E2DAE-189F-66EC-E2DF-11ED1F5FA861}"/>
                    </a:ext>
                  </a:extLst>
                </p:cNvPr>
                <p:cNvPicPr/>
                <p:nvPr/>
              </p:nvPicPr>
              <p:blipFill>
                <a:blip r:embed="rId291"/>
                <a:stretch>
                  <a:fillRect/>
                </a:stretch>
              </p:blipFill>
              <p:spPr>
                <a:xfrm>
                  <a:off x="5740046" y="3317177"/>
                  <a:ext cx="262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62" name="Ink 161">
                  <a:extLst>
                    <a:ext uri="{FF2B5EF4-FFF2-40B4-BE49-F238E27FC236}">
                      <a16:creationId xmlns:a16="http://schemas.microsoft.com/office/drawing/2014/main" id="{D1F7DB78-BB95-144B-E9A7-3AFA7F62B431}"/>
                    </a:ext>
                  </a:extLst>
                </p14:cNvPr>
                <p14:cNvContentPartPr/>
                <p14:nvPr/>
              </p14:nvContentPartPr>
              <p14:xfrm>
                <a:off x="5689646" y="3286577"/>
                <a:ext cx="45360" cy="20160"/>
              </p14:xfrm>
            </p:contentPart>
          </mc:Choice>
          <mc:Fallback xmlns="">
            <p:pic>
              <p:nvPicPr>
                <p:cNvPr id="162" name="Ink 161">
                  <a:extLst>
                    <a:ext uri="{FF2B5EF4-FFF2-40B4-BE49-F238E27FC236}">
                      <a16:creationId xmlns:a16="http://schemas.microsoft.com/office/drawing/2014/main" id="{D1F7DB78-BB95-144B-E9A7-3AFA7F62B431}"/>
                    </a:ext>
                  </a:extLst>
                </p:cNvPr>
                <p:cNvPicPr/>
                <p:nvPr/>
              </p:nvPicPr>
              <p:blipFill>
                <a:blip r:embed="rId293"/>
                <a:stretch>
                  <a:fillRect/>
                </a:stretch>
              </p:blipFill>
              <p:spPr>
                <a:xfrm>
                  <a:off x="5683526" y="3280457"/>
                  <a:ext cx="5760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63" name="Ink 162">
                  <a:extLst>
                    <a:ext uri="{FF2B5EF4-FFF2-40B4-BE49-F238E27FC236}">
                      <a16:creationId xmlns:a16="http://schemas.microsoft.com/office/drawing/2014/main" id="{BC24B9C5-2BCE-3ABE-08DB-A43E17E1EFF7}"/>
                    </a:ext>
                  </a:extLst>
                </p14:cNvPr>
                <p14:cNvContentPartPr/>
                <p14:nvPr/>
              </p14:nvContentPartPr>
              <p14:xfrm>
                <a:off x="5737886" y="3292697"/>
                <a:ext cx="2880" cy="7920"/>
              </p14:xfrm>
            </p:contentPart>
          </mc:Choice>
          <mc:Fallback xmlns="">
            <p:pic>
              <p:nvPicPr>
                <p:cNvPr id="163" name="Ink 162">
                  <a:extLst>
                    <a:ext uri="{FF2B5EF4-FFF2-40B4-BE49-F238E27FC236}">
                      <a16:creationId xmlns:a16="http://schemas.microsoft.com/office/drawing/2014/main" id="{BC24B9C5-2BCE-3ABE-08DB-A43E17E1EFF7}"/>
                    </a:ext>
                  </a:extLst>
                </p:cNvPr>
                <p:cNvPicPr/>
                <p:nvPr/>
              </p:nvPicPr>
              <p:blipFill>
                <a:blip r:embed="rId295"/>
                <a:stretch>
                  <a:fillRect/>
                </a:stretch>
              </p:blipFill>
              <p:spPr>
                <a:xfrm>
                  <a:off x="5731766" y="3286577"/>
                  <a:ext cx="1512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64" name="Ink 163">
                  <a:extLst>
                    <a:ext uri="{FF2B5EF4-FFF2-40B4-BE49-F238E27FC236}">
                      <a16:creationId xmlns:a16="http://schemas.microsoft.com/office/drawing/2014/main" id="{6291E8E4-10C5-1691-A3B1-856D66F608A8}"/>
                    </a:ext>
                  </a:extLst>
                </p14:cNvPr>
                <p14:cNvContentPartPr/>
                <p14:nvPr/>
              </p14:nvContentPartPr>
              <p14:xfrm>
                <a:off x="5709446" y="3300257"/>
                <a:ext cx="69480" cy="40320"/>
              </p14:xfrm>
            </p:contentPart>
          </mc:Choice>
          <mc:Fallback xmlns="">
            <p:pic>
              <p:nvPicPr>
                <p:cNvPr id="164" name="Ink 163">
                  <a:extLst>
                    <a:ext uri="{FF2B5EF4-FFF2-40B4-BE49-F238E27FC236}">
                      <a16:creationId xmlns:a16="http://schemas.microsoft.com/office/drawing/2014/main" id="{6291E8E4-10C5-1691-A3B1-856D66F608A8}"/>
                    </a:ext>
                  </a:extLst>
                </p:cNvPr>
                <p:cNvPicPr/>
                <p:nvPr/>
              </p:nvPicPr>
              <p:blipFill>
                <a:blip r:embed="rId297"/>
                <a:stretch>
                  <a:fillRect/>
                </a:stretch>
              </p:blipFill>
              <p:spPr>
                <a:xfrm>
                  <a:off x="5703326" y="3294137"/>
                  <a:ext cx="8172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66" name="Ink 165">
                  <a:extLst>
                    <a:ext uri="{FF2B5EF4-FFF2-40B4-BE49-F238E27FC236}">
                      <a16:creationId xmlns:a16="http://schemas.microsoft.com/office/drawing/2014/main" id="{56B4B67E-8438-F07F-41A1-34181B03CA00}"/>
                    </a:ext>
                  </a:extLst>
                </p14:cNvPr>
                <p14:cNvContentPartPr/>
                <p14:nvPr/>
              </p14:nvContentPartPr>
              <p14:xfrm>
                <a:off x="5709446" y="3345617"/>
                <a:ext cx="22680" cy="42120"/>
              </p14:xfrm>
            </p:contentPart>
          </mc:Choice>
          <mc:Fallback xmlns="">
            <p:pic>
              <p:nvPicPr>
                <p:cNvPr id="166" name="Ink 165">
                  <a:extLst>
                    <a:ext uri="{FF2B5EF4-FFF2-40B4-BE49-F238E27FC236}">
                      <a16:creationId xmlns:a16="http://schemas.microsoft.com/office/drawing/2014/main" id="{56B4B67E-8438-F07F-41A1-34181B03CA00}"/>
                    </a:ext>
                  </a:extLst>
                </p:cNvPr>
                <p:cNvPicPr/>
                <p:nvPr/>
              </p:nvPicPr>
              <p:blipFill>
                <a:blip r:embed="rId299"/>
                <a:stretch>
                  <a:fillRect/>
                </a:stretch>
              </p:blipFill>
              <p:spPr>
                <a:xfrm>
                  <a:off x="5703326" y="3339497"/>
                  <a:ext cx="3492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67" name="Ink 166">
                  <a:extLst>
                    <a:ext uri="{FF2B5EF4-FFF2-40B4-BE49-F238E27FC236}">
                      <a16:creationId xmlns:a16="http://schemas.microsoft.com/office/drawing/2014/main" id="{C5DED84D-C08D-AA0B-0E96-DA49FF020BB4}"/>
                    </a:ext>
                  </a:extLst>
                </p14:cNvPr>
                <p14:cNvContentPartPr/>
                <p14:nvPr/>
              </p14:nvContentPartPr>
              <p14:xfrm>
                <a:off x="5511446" y="3340217"/>
                <a:ext cx="241200" cy="393480"/>
              </p14:xfrm>
            </p:contentPart>
          </mc:Choice>
          <mc:Fallback xmlns="">
            <p:pic>
              <p:nvPicPr>
                <p:cNvPr id="167" name="Ink 166">
                  <a:extLst>
                    <a:ext uri="{FF2B5EF4-FFF2-40B4-BE49-F238E27FC236}">
                      <a16:creationId xmlns:a16="http://schemas.microsoft.com/office/drawing/2014/main" id="{C5DED84D-C08D-AA0B-0E96-DA49FF020BB4}"/>
                    </a:ext>
                  </a:extLst>
                </p:cNvPr>
                <p:cNvPicPr/>
                <p:nvPr/>
              </p:nvPicPr>
              <p:blipFill>
                <a:blip r:embed="rId301"/>
                <a:stretch>
                  <a:fillRect/>
                </a:stretch>
              </p:blipFill>
              <p:spPr>
                <a:xfrm>
                  <a:off x="5505326" y="3334097"/>
                  <a:ext cx="25344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68" name="Ink 167">
                  <a:extLst>
                    <a:ext uri="{FF2B5EF4-FFF2-40B4-BE49-F238E27FC236}">
                      <a16:creationId xmlns:a16="http://schemas.microsoft.com/office/drawing/2014/main" id="{960E089E-E7E5-D167-0210-CCCF843BBACE}"/>
                    </a:ext>
                  </a:extLst>
                </p14:cNvPr>
                <p14:cNvContentPartPr/>
                <p14:nvPr/>
              </p14:nvContentPartPr>
              <p14:xfrm>
                <a:off x="5533766" y="3483137"/>
                <a:ext cx="328320" cy="441720"/>
              </p14:xfrm>
            </p:contentPart>
          </mc:Choice>
          <mc:Fallback xmlns="">
            <p:pic>
              <p:nvPicPr>
                <p:cNvPr id="168" name="Ink 167">
                  <a:extLst>
                    <a:ext uri="{FF2B5EF4-FFF2-40B4-BE49-F238E27FC236}">
                      <a16:creationId xmlns:a16="http://schemas.microsoft.com/office/drawing/2014/main" id="{960E089E-E7E5-D167-0210-CCCF843BBACE}"/>
                    </a:ext>
                  </a:extLst>
                </p:cNvPr>
                <p:cNvPicPr/>
                <p:nvPr/>
              </p:nvPicPr>
              <p:blipFill>
                <a:blip r:embed="rId303"/>
                <a:stretch>
                  <a:fillRect/>
                </a:stretch>
              </p:blipFill>
              <p:spPr>
                <a:xfrm>
                  <a:off x="5527646" y="3477017"/>
                  <a:ext cx="340560" cy="4539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69" name="Ink 168">
                  <a:extLst>
                    <a:ext uri="{FF2B5EF4-FFF2-40B4-BE49-F238E27FC236}">
                      <a16:creationId xmlns:a16="http://schemas.microsoft.com/office/drawing/2014/main" id="{2CE04896-E2F5-7BC6-8F79-39F70AF16C8F}"/>
                    </a:ext>
                  </a:extLst>
                </p14:cNvPr>
                <p14:cNvContentPartPr/>
                <p14:nvPr/>
              </p14:nvContentPartPr>
              <p14:xfrm>
                <a:off x="5388686" y="3697697"/>
                <a:ext cx="350640" cy="402840"/>
              </p14:xfrm>
            </p:contentPart>
          </mc:Choice>
          <mc:Fallback xmlns="">
            <p:pic>
              <p:nvPicPr>
                <p:cNvPr id="169" name="Ink 168">
                  <a:extLst>
                    <a:ext uri="{FF2B5EF4-FFF2-40B4-BE49-F238E27FC236}">
                      <a16:creationId xmlns:a16="http://schemas.microsoft.com/office/drawing/2014/main" id="{2CE04896-E2F5-7BC6-8F79-39F70AF16C8F}"/>
                    </a:ext>
                  </a:extLst>
                </p:cNvPr>
                <p:cNvPicPr/>
                <p:nvPr/>
              </p:nvPicPr>
              <p:blipFill>
                <a:blip r:embed="rId305"/>
                <a:stretch>
                  <a:fillRect/>
                </a:stretch>
              </p:blipFill>
              <p:spPr>
                <a:xfrm>
                  <a:off x="5382566" y="3691577"/>
                  <a:ext cx="362880" cy="41508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70" name="Ink 169">
                  <a:extLst>
                    <a:ext uri="{FF2B5EF4-FFF2-40B4-BE49-F238E27FC236}">
                      <a16:creationId xmlns:a16="http://schemas.microsoft.com/office/drawing/2014/main" id="{8B046A9C-8616-1760-D505-C2D7D7D186C6}"/>
                    </a:ext>
                  </a:extLst>
                </p14:cNvPr>
                <p14:cNvContentPartPr/>
                <p14:nvPr/>
              </p14:nvContentPartPr>
              <p14:xfrm>
                <a:off x="5440526" y="3865097"/>
                <a:ext cx="329400" cy="483840"/>
              </p14:xfrm>
            </p:contentPart>
          </mc:Choice>
          <mc:Fallback xmlns="">
            <p:pic>
              <p:nvPicPr>
                <p:cNvPr id="170" name="Ink 169">
                  <a:extLst>
                    <a:ext uri="{FF2B5EF4-FFF2-40B4-BE49-F238E27FC236}">
                      <a16:creationId xmlns:a16="http://schemas.microsoft.com/office/drawing/2014/main" id="{8B046A9C-8616-1760-D505-C2D7D7D186C6}"/>
                    </a:ext>
                  </a:extLst>
                </p:cNvPr>
                <p:cNvPicPr/>
                <p:nvPr/>
              </p:nvPicPr>
              <p:blipFill>
                <a:blip r:embed="rId307"/>
                <a:stretch>
                  <a:fillRect/>
                </a:stretch>
              </p:blipFill>
              <p:spPr>
                <a:xfrm>
                  <a:off x="5434406" y="3858977"/>
                  <a:ext cx="341640"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72" name="Ink 171">
                  <a:extLst>
                    <a:ext uri="{FF2B5EF4-FFF2-40B4-BE49-F238E27FC236}">
                      <a16:creationId xmlns:a16="http://schemas.microsoft.com/office/drawing/2014/main" id="{AD07F4D0-0868-F039-A7AF-E0856F39D72E}"/>
                    </a:ext>
                  </a:extLst>
                </p14:cNvPr>
                <p14:cNvContentPartPr/>
                <p14:nvPr/>
              </p14:nvContentPartPr>
              <p14:xfrm>
                <a:off x="6466526" y="3576017"/>
                <a:ext cx="15480" cy="67680"/>
              </p14:xfrm>
            </p:contentPart>
          </mc:Choice>
          <mc:Fallback xmlns="">
            <p:pic>
              <p:nvPicPr>
                <p:cNvPr id="172" name="Ink 171">
                  <a:extLst>
                    <a:ext uri="{FF2B5EF4-FFF2-40B4-BE49-F238E27FC236}">
                      <a16:creationId xmlns:a16="http://schemas.microsoft.com/office/drawing/2014/main" id="{AD07F4D0-0868-F039-A7AF-E0856F39D72E}"/>
                    </a:ext>
                  </a:extLst>
                </p:cNvPr>
                <p:cNvPicPr/>
                <p:nvPr/>
              </p:nvPicPr>
              <p:blipFill>
                <a:blip r:embed="rId309"/>
                <a:stretch>
                  <a:fillRect/>
                </a:stretch>
              </p:blipFill>
              <p:spPr>
                <a:xfrm>
                  <a:off x="6460406" y="3569897"/>
                  <a:ext cx="2772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73" name="Ink 172">
                  <a:extLst>
                    <a:ext uri="{FF2B5EF4-FFF2-40B4-BE49-F238E27FC236}">
                      <a16:creationId xmlns:a16="http://schemas.microsoft.com/office/drawing/2014/main" id="{66A2F7DE-BF3C-E1FA-EA8A-78BBCE47C4DE}"/>
                    </a:ext>
                  </a:extLst>
                </p14:cNvPr>
                <p14:cNvContentPartPr/>
                <p14:nvPr/>
              </p14:nvContentPartPr>
              <p14:xfrm>
                <a:off x="6326126" y="4026377"/>
                <a:ext cx="10080" cy="39600"/>
              </p14:xfrm>
            </p:contentPart>
          </mc:Choice>
          <mc:Fallback xmlns="">
            <p:pic>
              <p:nvPicPr>
                <p:cNvPr id="173" name="Ink 172">
                  <a:extLst>
                    <a:ext uri="{FF2B5EF4-FFF2-40B4-BE49-F238E27FC236}">
                      <a16:creationId xmlns:a16="http://schemas.microsoft.com/office/drawing/2014/main" id="{66A2F7DE-BF3C-E1FA-EA8A-78BBCE47C4DE}"/>
                    </a:ext>
                  </a:extLst>
                </p:cNvPr>
                <p:cNvPicPr/>
                <p:nvPr/>
              </p:nvPicPr>
              <p:blipFill>
                <a:blip r:embed="rId311"/>
                <a:stretch>
                  <a:fillRect/>
                </a:stretch>
              </p:blipFill>
              <p:spPr>
                <a:xfrm>
                  <a:off x="6320006" y="4020257"/>
                  <a:ext cx="223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74" name="Ink 173">
                  <a:extLst>
                    <a:ext uri="{FF2B5EF4-FFF2-40B4-BE49-F238E27FC236}">
                      <a16:creationId xmlns:a16="http://schemas.microsoft.com/office/drawing/2014/main" id="{5B7DB2D9-CD44-95EB-46EE-01E632397A40}"/>
                    </a:ext>
                  </a:extLst>
                </p14:cNvPr>
                <p14:cNvContentPartPr/>
                <p14:nvPr/>
              </p14:nvContentPartPr>
              <p14:xfrm>
                <a:off x="6326486" y="3405017"/>
                <a:ext cx="226080" cy="653040"/>
              </p14:xfrm>
            </p:contentPart>
          </mc:Choice>
          <mc:Fallback xmlns="">
            <p:pic>
              <p:nvPicPr>
                <p:cNvPr id="174" name="Ink 173">
                  <a:extLst>
                    <a:ext uri="{FF2B5EF4-FFF2-40B4-BE49-F238E27FC236}">
                      <a16:creationId xmlns:a16="http://schemas.microsoft.com/office/drawing/2014/main" id="{5B7DB2D9-CD44-95EB-46EE-01E632397A40}"/>
                    </a:ext>
                  </a:extLst>
                </p:cNvPr>
                <p:cNvPicPr/>
                <p:nvPr/>
              </p:nvPicPr>
              <p:blipFill>
                <a:blip r:embed="rId313"/>
                <a:stretch>
                  <a:fillRect/>
                </a:stretch>
              </p:blipFill>
              <p:spPr>
                <a:xfrm>
                  <a:off x="6320366" y="3398897"/>
                  <a:ext cx="238320" cy="66528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75" name="Ink 174">
                  <a:extLst>
                    <a:ext uri="{FF2B5EF4-FFF2-40B4-BE49-F238E27FC236}">
                      <a16:creationId xmlns:a16="http://schemas.microsoft.com/office/drawing/2014/main" id="{1A236198-DD2A-2579-F108-A30F5C65EA87}"/>
                    </a:ext>
                  </a:extLst>
                </p14:cNvPr>
                <p14:cNvContentPartPr/>
                <p14:nvPr/>
              </p14:nvContentPartPr>
              <p14:xfrm>
                <a:off x="6196886" y="4083977"/>
                <a:ext cx="3960" cy="47880"/>
              </p14:xfrm>
            </p:contentPart>
          </mc:Choice>
          <mc:Fallback xmlns="">
            <p:pic>
              <p:nvPicPr>
                <p:cNvPr id="175" name="Ink 174">
                  <a:extLst>
                    <a:ext uri="{FF2B5EF4-FFF2-40B4-BE49-F238E27FC236}">
                      <a16:creationId xmlns:a16="http://schemas.microsoft.com/office/drawing/2014/main" id="{1A236198-DD2A-2579-F108-A30F5C65EA87}"/>
                    </a:ext>
                  </a:extLst>
                </p:cNvPr>
                <p:cNvPicPr/>
                <p:nvPr/>
              </p:nvPicPr>
              <p:blipFill>
                <a:blip r:embed="rId315"/>
                <a:stretch>
                  <a:fillRect/>
                </a:stretch>
              </p:blipFill>
              <p:spPr>
                <a:xfrm>
                  <a:off x="6190766" y="4077857"/>
                  <a:ext cx="1620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77" name="Ink 176">
                  <a:extLst>
                    <a:ext uri="{FF2B5EF4-FFF2-40B4-BE49-F238E27FC236}">
                      <a16:creationId xmlns:a16="http://schemas.microsoft.com/office/drawing/2014/main" id="{3B56BFD2-DA40-AB94-D5B7-404697ADEF9F}"/>
                    </a:ext>
                  </a:extLst>
                </p14:cNvPr>
                <p14:cNvContentPartPr/>
                <p14:nvPr/>
              </p14:nvContentPartPr>
              <p14:xfrm>
                <a:off x="5661566" y="3218177"/>
                <a:ext cx="5760" cy="1080"/>
              </p14:xfrm>
            </p:contentPart>
          </mc:Choice>
          <mc:Fallback xmlns="">
            <p:pic>
              <p:nvPicPr>
                <p:cNvPr id="177" name="Ink 176">
                  <a:extLst>
                    <a:ext uri="{FF2B5EF4-FFF2-40B4-BE49-F238E27FC236}">
                      <a16:creationId xmlns:a16="http://schemas.microsoft.com/office/drawing/2014/main" id="{3B56BFD2-DA40-AB94-D5B7-404697ADEF9F}"/>
                    </a:ext>
                  </a:extLst>
                </p:cNvPr>
                <p:cNvPicPr/>
                <p:nvPr/>
              </p:nvPicPr>
              <p:blipFill>
                <a:blip r:embed="rId317"/>
                <a:stretch>
                  <a:fillRect/>
                </a:stretch>
              </p:blipFill>
              <p:spPr>
                <a:xfrm>
                  <a:off x="5655446" y="3212057"/>
                  <a:ext cx="18000" cy="1332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78" name="Ink 177">
                  <a:extLst>
                    <a:ext uri="{FF2B5EF4-FFF2-40B4-BE49-F238E27FC236}">
                      <a16:creationId xmlns:a16="http://schemas.microsoft.com/office/drawing/2014/main" id="{EB53375E-DDA2-D0F5-8B5E-4A97269604DE}"/>
                    </a:ext>
                  </a:extLst>
                </p14:cNvPr>
                <p14:cNvContentPartPr/>
                <p14:nvPr/>
              </p14:nvContentPartPr>
              <p14:xfrm>
                <a:off x="5605766" y="3223577"/>
                <a:ext cx="2160" cy="1080"/>
              </p14:xfrm>
            </p:contentPart>
          </mc:Choice>
          <mc:Fallback xmlns="">
            <p:pic>
              <p:nvPicPr>
                <p:cNvPr id="178" name="Ink 177">
                  <a:extLst>
                    <a:ext uri="{FF2B5EF4-FFF2-40B4-BE49-F238E27FC236}">
                      <a16:creationId xmlns:a16="http://schemas.microsoft.com/office/drawing/2014/main" id="{EB53375E-DDA2-D0F5-8B5E-4A97269604DE}"/>
                    </a:ext>
                  </a:extLst>
                </p:cNvPr>
                <p:cNvPicPr/>
                <p:nvPr/>
              </p:nvPicPr>
              <p:blipFill>
                <a:blip r:embed="rId319"/>
                <a:stretch>
                  <a:fillRect/>
                </a:stretch>
              </p:blipFill>
              <p:spPr>
                <a:xfrm>
                  <a:off x="5599646" y="3217457"/>
                  <a:ext cx="14400" cy="1332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79" name="Ink 178">
                  <a:extLst>
                    <a:ext uri="{FF2B5EF4-FFF2-40B4-BE49-F238E27FC236}">
                      <a16:creationId xmlns:a16="http://schemas.microsoft.com/office/drawing/2014/main" id="{594F9CC5-3E8D-FCFC-0CBB-3B1F1F18E48C}"/>
                    </a:ext>
                  </a:extLst>
                </p14:cNvPr>
                <p14:cNvContentPartPr/>
                <p14:nvPr/>
              </p14:nvContentPartPr>
              <p14:xfrm>
                <a:off x="5682086" y="3227537"/>
                <a:ext cx="300960" cy="28080"/>
              </p14:xfrm>
            </p:contentPart>
          </mc:Choice>
          <mc:Fallback xmlns="">
            <p:pic>
              <p:nvPicPr>
                <p:cNvPr id="179" name="Ink 178">
                  <a:extLst>
                    <a:ext uri="{FF2B5EF4-FFF2-40B4-BE49-F238E27FC236}">
                      <a16:creationId xmlns:a16="http://schemas.microsoft.com/office/drawing/2014/main" id="{594F9CC5-3E8D-FCFC-0CBB-3B1F1F18E48C}"/>
                    </a:ext>
                  </a:extLst>
                </p:cNvPr>
                <p:cNvPicPr/>
                <p:nvPr/>
              </p:nvPicPr>
              <p:blipFill>
                <a:blip r:embed="rId321"/>
                <a:stretch>
                  <a:fillRect/>
                </a:stretch>
              </p:blipFill>
              <p:spPr>
                <a:xfrm>
                  <a:off x="5675966" y="3221417"/>
                  <a:ext cx="3132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80" name="Ink 179">
                  <a:extLst>
                    <a:ext uri="{FF2B5EF4-FFF2-40B4-BE49-F238E27FC236}">
                      <a16:creationId xmlns:a16="http://schemas.microsoft.com/office/drawing/2014/main" id="{519AAEEB-2879-A70C-78CC-4BF28FC36EC8}"/>
                    </a:ext>
                  </a:extLst>
                </p14:cNvPr>
                <p14:cNvContentPartPr/>
                <p14:nvPr/>
              </p14:nvContentPartPr>
              <p14:xfrm>
                <a:off x="5494526" y="3253817"/>
                <a:ext cx="303120" cy="51840"/>
              </p14:xfrm>
            </p:contentPart>
          </mc:Choice>
          <mc:Fallback xmlns="">
            <p:pic>
              <p:nvPicPr>
                <p:cNvPr id="180" name="Ink 179">
                  <a:extLst>
                    <a:ext uri="{FF2B5EF4-FFF2-40B4-BE49-F238E27FC236}">
                      <a16:creationId xmlns:a16="http://schemas.microsoft.com/office/drawing/2014/main" id="{519AAEEB-2879-A70C-78CC-4BF28FC36EC8}"/>
                    </a:ext>
                  </a:extLst>
                </p:cNvPr>
                <p:cNvPicPr/>
                <p:nvPr/>
              </p:nvPicPr>
              <p:blipFill>
                <a:blip r:embed="rId323"/>
                <a:stretch>
                  <a:fillRect/>
                </a:stretch>
              </p:blipFill>
              <p:spPr>
                <a:xfrm>
                  <a:off x="5488406" y="3247697"/>
                  <a:ext cx="31536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181" name="Ink 180">
                  <a:extLst>
                    <a:ext uri="{FF2B5EF4-FFF2-40B4-BE49-F238E27FC236}">
                      <a16:creationId xmlns:a16="http://schemas.microsoft.com/office/drawing/2014/main" id="{6A02F5D6-6828-D252-1EAB-B4E665077F2E}"/>
                    </a:ext>
                  </a:extLst>
                </p14:cNvPr>
                <p14:cNvContentPartPr/>
                <p14:nvPr/>
              </p14:nvContentPartPr>
              <p14:xfrm>
                <a:off x="5808446" y="3311777"/>
                <a:ext cx="1332720" cy="151200"/>
              </p14:xfrm>
            </p:contentPart>
          </mc:Choice>
          <mc:Fallback xmlns="">
            <p:pic>
              <p:nvPicPr>
                <p:cNvPr id="181" name="Ink 180">
                  <a:extLst>
                    <a:ext uri="{FF2B5EF4-FFF2-40B4-BE49-F238E27FC236}">
                      <a16:creationId xmlns:a16="http://schemas.microsoft.com/office/drawing/2014/main" id="{6A02F5D6-6828-D252-1EAB-B4E665077F2E}"/>
                    </a:ext>
                  </a:extLst>
                </p:cNvPr>
                <p:cNvPicPr/>
                <p:nvPr/>
              </p:nvPicPr>
              <p:blipFill>
                <a:blip r:embed="rId325"/>
                <a:stretch>
                  <a:fillRect/>
                </a:stretch>
              </p:blipFill>
              <p:spPr>
                <a:xfrm>
                  <a:off x="5802326" y="3305657"/>
                  <a:ext cx="13449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82" name="Ink 181">
                  <a:extLst>
                    <a:ext uri="{FF2B5EF4-FFF2-40B4-BE49-F238E27FC236}">
                      <a16:creationId xmlns:a16="http://schemas.microsoft.com/office/drawing/2014/main" id="{694A4074-C7D5-BEE5-4C4A-787AF10EFF18}"/>
                    </a:ext>
                  </a:extLst>
                </p14:cNvPr>
                <p14:cNvContentPartPr/>
                <p14:nvPr/>
              </p14:nvContentPartPr>
              <p14:xfrm>
                <a:off x="5810966" y="3278657"/>
                <a:ext cx="1243800" cy="60480"/>
              </p14:xfrm>
            </p:contentPart>
          </mc:Choice>
          <mc:Fallback xmlns="">
            <p:pic>
              <p:nvPicPr>
                <p:cNvPr id="182" name="Ink 181">
                  <a:extLst>
                    <a:ext uri="{FF2B5EF4-FFF2-40B4-BE49-F238E27FC236}">
                      <a16:creationId xmlns:a16="http://schemas.microsoft.com/office/drawing/2014/main" id="{694A4074-C7D5-BEE5-4C4A-787AF10EFF18}"/>
                    </a:ext>
                  </a:extLst>
                </p:cNvPr>
                <p:cNvPicPr/>
                <p:nvPr/>
              </p:nvPicPr>
              <p:blipFill>
                <a:blip r:embed="rId327"/>
                <a:stretch>
                  <a:fillRect/>
                </a:stretch>
              </p:blipFill>
              <p:spPr>
                <a:xfrm>
                  <a:off x="5804846" y="3272537"/>
                  <a:ext cx="125604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83" name="Ink 182">
                  <a:extLst>
                    <a:ext uri="{FF2B5EF4-FFF2-40B4-BE49-F238E27FC236}">
                      <a16:creationId xmlns:a16="http://schemas.microsoft.com/office/drawing/2014/main" id="{2CCF4F9B-87C5-3A71-75D8-D594E3EF6B11}"/>
                    </a:ext>
                  </a:extLst>
                </p14:cNvPr>
                <p14:cNvContentPartPr/>
                <p14:nvPr/>
              </p14:nvContentPartPr>
              <p14:xfrm>
                <a:off x="5828606" y="3330137"/>
                <a:ext cx="1300680" cy="115560"/>
              </p14:xfrm>
            </p:contentPart>
          </mc:Choice>
          <mc:Fallback xmlns="">
            <p:pic>
              <p:nvPicPr>
                <p:cNvPr id="183" name="Ink 182">
                  <a:extLst>
                    <a:ext uri="{FF2B5EF4-FFF2-40B4-BE49-F238E27FC236}">
                      <a16:creationId xmlns:a16="http://schemas.microsoft.com/office/drawing/2014/main" id="{2CCF4F9B-87C5-3A71-75D8-D594E3EF6B11}"/>
                    </a:ext>
                  </a:extLst>
                </p:cNvPr>
                <p:cNvPicPr/>
                <p:nvPr/>
              </p:nvPicPr>
              <p:blipFill>
                <a:blip r:embed="rId329"/>
                <a:stretch>
                  <a:fillRect/>
                </a:stretch>
              </p:blipFill>
              <p:spPr>
                <a:xfrm>
                  <a:off x="5822486" y="3324017"/>
                  <a:ext cx="131292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85" name="Ink 184">
                  <a:extLst>
                    <a:ext uri="{FF2B5EF4-FFF2-40B4-BE49-F238E27FC236}">
                      <a16:creationId xmlns:a16="http://schemas.microsoft.com/office/drawing/2014/main" id="{A41908A9-53D9-7B6E-E644-DB1C02D12B24}"/>
                    </a:ext>
                  </a:extLst>
                </p14:cNvPr>
                <p14:cNvContentPartPr/>
                <p14:nvPr/>
              </p14:nvContentPartPr>
              <p14:xfrm>
                <a:off x="5421086" y="3645137"/>
                <a:ext cx="462600" cy="66240"/>
              </p14:xfrm>
            </p:contentPart>
          </mc:Choice>
          <mc:Fallback xmlns="">
            <p:pic>
              <p:nvPicPr>
                <p:cNvPr id="185" name="Ink 184">
                  <a:extLst>
                    <a:ext uri="{FF2B5EF4-FFF2-40B4-BE49-F238E27FC236}">
                      <a16:creationId xmlns:a16="http://schemas.microsoft.com/office/drawing/2014/main" id="{A41908A9-53D9-7B6E-E644-DB1C02D12B24}"/>
                    </a:ext>
                  </a:extLst>
                </p:cNvPr>
                <p:cNvPicPr/>
                <p:nvPr/>
              </p:nvPicPr>
              <p:blipFill>
                <a:blip r:embed="rId331"/>
                <a:stretch>
                  <a:fillRect/>
                </a:stretch>
              </p:blipFill>
              <p:spPr>
                <a:xfrm>
                  <a:off x="5414966" y="3639017"/>
                  <a:ext cx="47484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186" name="Ink 185">
                  <a:extLst>
                    <a:ext uri="{FF2B5EF4-FFF2-40B4-BE49-F238E27FC236}">
                      <a16:creationId xmlns:a16="http://schemas.microsoft.com/office/drawing/2014/main" id="{EE330594-D9C5-6EC4-9120-9EECC1C09F97}"/>
                    </a:ext>
                  </a:extLst>
                </p14:cNvPr>
                <p14:cNvContentPartPr/>
                <p14:nvPr/>
              </p14:nvContentPartPr>
              <p14:xfrm>
                <a:off x="5608646" y="3541817"/>
                <a:ext cx="212760" cy="311760"/>
              </p14:xfrm>
            </p:contentPart>
          </mc:Choice>
          <mc:Fallback xmlns="">
            <p:pic>
              <p:nvPicPr>
                <p:cNvPr id="186" name="Ink 185">
                  <a:extLst>
                    <a:ext uri="{FF2B5EF4-FFF2-40B4-BE49-F238E27FC236}">
                      <a16:creationId xmlns:a16="http://schemas.microsoft.com/office/drawing/2014/main" id="{EE330594-D9C5-6EC4-9120-9EECC1C09F97}"/>
                    </a:ext>
                  </a:extLst>
                </p:cNvPr>
                <p:cNvPicPr/>
                <p:nvPr/>
              </p:nvPicPr>
              <p:blipFill>
                <a:blip r:embed="rId333"/>
                <a:stretch>
                  <a:fillRect/>
                </a:stretch>
              </p:blipFill>
              <p:spPr>
                <a:xfrm>
                  <a:off x="5602526" y="3535697"/>
                  <a:ext cx="22500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187" name="Ink 186">
                  <a:extLst>
                    <a:ext uri="{FF2B5EF4-FFF2-40B4-BE49-F238E27FC236}">
                      <a16:creationId xmlns:a16="http://schemas.microsoft.com/office/drawing/2014/main" id="{1D388A49-2D5F-E560-3E1D-EDE6E78ABBBE}"/>
                    </a:ext>
                  </a:extLst>
                </p14:cNvPr>
                <p14:cNvContentPartPr/>
                <p14:nvPr/>
              </p14:nvContentPartPr>
              <p14:xfrm>
                <a:off x="5408126" y="4012337"/>
                <a:ext cx="461520" cy="60120"/>
              </p14:xfrm>
            </p:contentPart>
          </mc:Choice>
          <mc:Fallback xmlns="">
            <p:pic>
              <p:nvPicPr>
                <p:cNvPr id="187" name="Ink 186">
                  <a:extLst>
                    <a:ext uri="{FF2B5EF4-FFF2-40B4-BE49-F238E27FC236}">
                      <a16:creationId xmlns:a16="http://schemas.microsoft.com/office/drawing/2014/main" id="{1D388A49-2D5F-E560-3E1D-EDE6E78ABBBE}"/>
                    </a:ext>
                  </a:extLst>
                </p:cNvPr>
                <p:cNvPicPr/>
                <p:nvPr/>
              </p:nvPicPr>
              <p:blipFill>
                <a:blip r:embed="rId335"/>
                <a:stretch>
                  <a:fillRect/>
                </a:stretch>
              </p:blipFill>
              <p:spPr>
                <a:xfrm>
                  <a:off x="5402006" y="4006217"/>
                  <a:ext cx="47376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188" name="Ink 187">
                  <a:extLst>
                    <a:ext uri="{FF2B5EF4-FFF2-40B4-BE49-F238E27FC236}">
                      <a16:creationId xmlns:a16="http://schemas.microsoft.com/office/drawing/2014/main" id="{87FCFE79-0B34-9C3F-68D5-C5B9204B0BEF}"/>
                    </a:ext>
                  </a:extLst>
                </p14:cNvPr>
                <p14:cNvContentPartPr/>
                <p14:nvPr/>
              </p14:nvContentPartPr>
              <p14:xfrm>
                <a:off x="5544206" y="3873377"/>
                <a:ext cx="305280" cy="449640"/>
              </p14:xfrm>
            </p:contentPart>
          </mc:Choice>
          <mc:Fallback xmlns="">
            <p:pic>
              <p:nvPicPr>
                <p:cNvPr id="188" name="Ink 187">
                  <a:extLst>
                    <a:ext uri="{FF2B5EF4-FFF2-40B4-BE49-F238E27FC236}">
                      <a16:creationId xmlns:a16="http://schemas.microsoft.com/office/drawing/2014/main" id="{87FCFE79-0B34-9C3F-68D5-C5B9204B0BEF}"/>
                    </a:ext>
                  </a:extLst>
                </p:cNvPr>
                <p:cNvPicPr/>
                <p:nvPr/>
              </p:nvPicPr>
              <p:blipFill>
                <a:blip r:embed="rId337"/>
                <a:stretch>
                  <a:fillRect/>
                </a:stretch>
              </p:blipFill>
              <p:spPr>
                <a:xfrm>
                  <a:off x="5538086" y="3867257"/>
                  <a:ext cx="31752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190" name="Ink 189">
                  <a:extLst>
                    <a:ext uri="{FF2B5EF4-FFF2-40B4-BE49-F238E27FC236}">
                      <a16:creationId xmlns:a16="http://schemas.microsoft.com/office/drawing/2014/main" id="{9176C55A-DC09-3917-840F-2EF5F74AB3B7}"/>
                    </a:ext>
                  </a:extLst>
                </p14:cNvPr>
                <p14:cNvContentPartPr/>
                <p14:nvPr/>
              </p14:nvContentPartPr>
              <p14:xfrm>
                <a:off x="5625566" y="3594737"/>
                <a:ext cx="1080" cy="47520"/>
              </p14:xfrm>
            </p:contentPart>
          </mc:Choice>
          <mc:Fallback xmlns="">
            <p:pic>
              <p:nvPicPr>
                <p:cNvPr id="190" name="Ink 189">
                  <a:extLst>
                    <a:ext uri="{FF2B5EF4-FFF2-40B4-BE49-F238E27FC236}">
                      <a16:creationId xmlns:a16="http://schemas.microsoft.com/office/drawing/2014/main" id="{9176C55A-DC09-3917-840F-2EF5F74AB3B7}"/>
                    </a:ext>
                  </a:extLst>
                </p:cNvPr>
                <p:cNvPicPr/>
                <p:nvPr/>
              </p:nvPicPr>
              <p:blipFill>
                <a:blip r:embed="rId339"/>
                <a:stretch>
                  <a:fillRect/>
                </a:stretch>
              </p:blipFill>
              <p:spPr>
                <a:xfrm>
                  <a:off x="5619446" y="3588617"/>
                  <a:ext cx="1332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91" name="Ink 190">
                  <a:extLst>
                    <a:ext uri="{FF2B5EF4-FFF2-40B4-BE49-F238E27FC236}">
                      <a16:creationId xmlns:a16="http://schemas.microsoft.com/office/drawing/2014/main" id="{B1CB9509-E25C-01EE-BC5B-FB8CF2FBB2D9}"/>
                    </a:ext>
                  </a:extLst>
                </p14:cNvPr>
                <p14:cNvContentPartPr/>
                <p14:nvPr/>
              </p14:nvContentPartPr>
              <p14:xfrm>
                <a:off x="5596046" y="4217177"/>
                <a:ext cx="2160" cy="11160"/>
              </p14:xfrm>
            </p:contentPart>
          </mc:Choice>
          <mc:Fallback xmlns="">
            <p:pic>
              <p:nvPicPr>
                <p:cNvPr id="191" name="Ink 190">
                  <a:extLst>
                    <a:ext uri="{FF2B5EF4-FFF2-40B4-BE49-F238E27FC236}">
                      <a16:creationId xmlns:a16="http://schemas.microsoft.com/office/drawing/2014/main" id="{B1CB9509-E25C-01EE-BC5B-FB8CF2FBB2D9}"/>
                    </a:ext>
                  </a:extLst>
                </p:cNvPr>
                <p:cNvPicPr/>
                <p:nvPr/>
              </p:nvPicPr>
              <p:blipFill>
                <a:blip r:embed="rId341"/>
                <a:stretch>
                  <a:fillRect/>
                </a:stretch>
              </p:blipFill>
              <p:spPr>
                <a:xfrm>
                  <a:off x="5589926" y="4211057"/>
                  <a:ext cx="1440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193" name="Ink 192">
                  <a:extLst>
                    <a:ext uri="{FF2B5EF4-FFF2-40B4-BE49-F238E27FC236}">
                      <a16:creationId xmlns:a16="http://schemas.microsoft.com/office/drawing/2014/main" id="{B0A48408-90E1-589E-B648-65F276013D7A}"/>
                    </a:ext>
                  </a:extLst>
                </p14:cNvPr>
                <p14:cNvContentPartPr/>
                <p14:nvPr/>
              </p14:nvContentPartPr>
              <p14:xfrm>
                <a:off x="5470766" y="4496177"/>
                <a:ext cx="423000" cy="42480"/>
              </p14:xfrm>
            </p:contentPart>
          </mc:Choice>
          <mc:Fallback xmlns="">
            <p:pic>
              <p:nvPicPr>
                <p:cNvPr id="193" name="Ink 192">
                  <a:extLst>
                    <a:ext uri="{FF2B5EF4-FFF2-40B4-BE49-F238E27FC236}">
                      <a16:creationId xmlns:a16="http://schemas.microsoft.com/office/drawing/2014/main" id="{B0A48408-90E1-589E-B648-65F276013D7A}"/>
                    </a:ext>
                  </a:extLst>
                </p:cNvPr>
                <p:cNvPicPr/>
                <p:nvPr/>
              </p:nvPicPr>
              <p:blipFill>
                <a:blip r:embed="rId343"/>
                <a:stretch>
                  <a:fillRect/>
                </a:stretch>
              </p:blipFill>
              <p:spPr>
                <a:xfrm>
                  <a:off x="5464646" y="4490057"/>
                  <a:ext cx="4352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194" name="Ink 193">
                  <a:extLst>
                    <a:ext uri="{FF2B5EF4-FFF2-40B4-BE49-F238E27FC236}">
                      <a16:creationId xmlns:a16="http://schemas.microsoft.com/office/drawing/2014/main" id="{536E04B1-319F-2645-D93A-FFB8E3ED4026}"/>
                    </a:ext>
                  </a:extLst>
                </p14:cNvPr>
                <p14:cNvContentPartPr/>
                <p14:nvPr/>
              </p14:nvContentPartPr>
              <p14:xfrm>
                <a:off x="5702246" y="4282697"/>
                <a:ext cx="354240" cy="480600"/>
              </p14:xfrm>
            </p:contentPart>
          </mc:Choice>
          <mc:Fallback xmlns="">
            <p:pic>
              <p:nvPicPr>
                <p:cNvPr id="194" name="Ink 193">
                  <a:extLst>
                    <a:ext uri="{FF2B5EF4-FFF2-40B4-BE49-F238E27FC236}">
                      <a16:creationId xmlns:a16="http://schemas.microsoft.com/office/drawing/2014/main" id="{536E04B1-319F-2645-D93A-FFB8E3ED4026}"/>
                    </a:ext>
                  </a:extLst>
                </p:cNvPr>
                <p:cNvPicPr/>
                <p:nvPr/>
              </p:nvPicPr>
              <p:blipFill>
                <a:blip r:embed="rId345"/>
                <a:stretch>
                  <a:fillRect/>
                </a:stretch>
              </p:blipFill>
              <p:spPr>
                <a:xfrm>
                  <a:off x="5696126" y="4276577"/>
                  <a:ext cx="366480" cy="4928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195" name="Ink 194">
                  <a:extLst>
                    <a:ext uri="{FF2B5EF4-FFF2-40B4-BE49-F238E27FC236}">
                      <a16:creationId xmlns:a16="http://schemas.microsoft.com/office/drawing/2014/main" id="{E20ACC0B-806B-86EB-8746-7763B44B672B}"/>
                    </a:ext>
                  </a:extLst>
                </p14:cNvPr>
                <p14:cNvContentPartPr/>
                <p14:nvPr/>
              </p14:nvContentPartPr>
              <p14:xfrm>
                <a:off x="5373926" y="4529657"/>
                <a:ext cx="506880" cy="42480"/>
              </p14:xfrm>
            </p:contentPart>
          </mc:Choice>
          <mc:Fallback xmlns="">
            <p:pic>
              <p:nvPicPr>
                <p:cNvPr id="195" name="Ink 194">
                  <a:extLst>
                    <a:ext uri="{FF2B5EF4-FFF2-40B4-BE49-F238E27FC236}">
                      <a16:creationId xmlns:a16="http://schemas.microsoft.com/office/drawing/2014/main" id="{E20ACC0B-806B-86EB-8746-7763B44B672B}"/>
                    </a:ext>
                  </a:extLst>
                </p:cNvPr>
                <p:cNvPicPr/>
                <p:nvPr/>
              </p:nvPicPr>
              <p:blipFill>
                <a:blip r:embed="rId347"/>
                <a:stretch>
                  <a:fillRect/>
                </a:stretch>
              </p:blipFill>
              <p:spPr>
                <a:xfrm>
                  <a:off x="5367806" y="4523537"/>
                  <a:ext cx="51912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196" name="Ink 195">
                  <a:extLst>
                    <a:ext uri="{FF2B5EF4-FFF2-40B4-BE49-F238E27FC236}">
                      <a16:creationId xmlns:a16="http://schemas.microsoft.com/office/drawing/2014/main" id="{BFEF32ED-A2A3-3531-16D9-3ED26D8EDE36}"/>
                    </a:ext>
                  </a:extLst>
                </p14:cNvPr>
                <p14:cNvContentPartPr/>
                <p14:nvPr/>
              </p14:nvContentPartPr>
              <p14:xfrm>
                <a:off x="5691086" y="4271177"/>
                <a:ext cx="313200" cy="468720"/>
              </p14:xfrm>
            </p:contentPart>
          </mc:Choice>
          <mc:Fallback xmlns="">
            <p:pic>
              <p:nvPicPr>
                <p:cNvPr id="196" name="Ink 195">
                  <a:extLst>
                    <a:ext uri="{FF2B5EF4-FFF2-40B4-BE49-F238E27FC236}">
                      <a16:creationId xmlns:a16="http://schemas.microsoft.com/office/drawing/2014/main" id="{BFEF32ED-A2A3-3531-16D9-3ED26D8EDE36}"/>
                    </a:ext>
                  </a:extLst>
                </p:cNvPr>
                <p:cNvPicPr/>
                <p:nvPr/>
              </p:nvPicPr>
              <p:blipFill>
                <a:blip r:embed="rId349"/>
                <a:stretch>
                  <a:fillRect/>
                </a:stretch>
              </p:blipFill>
              <p:spPr>
                <a:xfrm>
                  <a:off x="5684966" y="4265057"/>
                  <a:ext cx="325440" cy="48096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198" name="Ink 197">
                  <a:extLst>
                    <a:ext uri="{FF2B5EF4-FFF2-40B4-BE49-F238E27FC236}">
                      <a16:creationId xmlns:a16="http://schemas.microsoft.com/office/drawing/2014/main" id="{D3C47ED3-DADF-384D-EF1B-4F866B1E4C8C}"/>
                    </a:ext>
                  </a:extLst>
                </p14:cNvPr>
                <p14:cNvContentPartPr/>
                <p14:nvPr/>
              </p14:nvContentPartPr>
              <p14:xfrm>
                <a:off x="6269606" y="4428857"/>
                <a:ext cx="291600" cy="160920"/>
              </p14:xfrm>
            </p:contentPart>
          </mc:Choice>
          <mc:Fallback xmlns="">
            <p:pic>
              <p:nvPicPr>
                <p:cNvPr id="198" name="Ink 197">
                  <a:extLst>
                    <a:ext uri="{FF2B5EF4-FFF2-40B4-BE49-F238E27FC236}">
                      <a16:creationId xmlns:a16="http://schemas.microsoft.com/office/drawing/2014/main" id="{D3C47ED3-DADF-384D-EF1B-4F866B1E4C8C}"/>
                    </a:ext>
                  </a:extLst>
                </p:cNvPr>
                <p:cNvPicPr/>
                <p:nvPr/>
              </p:nvPicPr>
              <p:blipFill>
                <a:blip r:embed="rId351"/>
                <a:stretch>
                  <a:fillRect/>
                </a:stretch>
              </p:blipFill>
              <p:spPr>
                <a:xfrm>
                  <a:off x="6263486" y="4422737"/>
                  <a:ext cx="30384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199" name="Ink 198">
                  <a:extLst>
                    <a:ext uri="{FF2B5EF4-FFF2-40B4-BE49-F238E27FC236}">
                      <a16:creationId xmlns:a16="http://schemas.microsoft.com/office/drawing/2014/main" id="{33FEF62C-2C5B-75DF-2809-150A37988D2D}"/>
                    </a:ext>
                  </a:extLst>
                </p14:cNvPr>
                <p14:cNvContentPartPr/>
                <p14:nvPr/>
              </p14:nvContentPartPr>
              <p14:xfrm>
                <a:off x="6484886" y="4465577"/>
                <a:ext cx="174960" cy="142920"/>
              </p14:xfrm>
            </p:contentPart>
          </mc:Choice>
          <mc:Fallback xmlns="">
            <p:pic>
              <p:nvPicPr>
                <p:cNvPr id="199" name="Ink 198">
                  <a:extLst>
                    <a:ext uri="{FF2B5EF4-FFF2-40B4-BE49-F238E27FC236}">
                      <a16:creationId xmlns:a16="http://schemas.microsoft.com/office/drawing/2014/main" id="{33FEF62C-2C5B-75DF-2809-150A37988D2D}"/>
                    </a:ext>
                  </a:extLst>
                </p:cNvPr>
                <p:cNvPicPr/>
                <p:nvPr/>
              </p:nvPicPr>
              <p:blipFill>
                <a:blip r:embed="rId353"/>
                <a:stretch>
                  <a:fillRect/>
                </a:stretch>
              </p:blipFill>
              <p:spPr>
                <a:xfrm>
                  <a:off x="6478766" y="4459457"/>
                  <a:ext cx="1872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00" name="Ink 199">
                  <a:extLst>
                    <a:ext uri="{FF2B5EF4-FFF2-40B4-BE49-F238E27FC236}">
                      <a16:creationId xmlns:a16="http://schemas.microsoft.com/office/drawing/2014/main" id="{6C239DDD-D71C-BBF7-3B69-2726254DAB01}"/>
                    </a:ext>
                  </a:extLst>
                </p14:cNvPr>
                <p14:cNvContentPartPr/>
                <p14:nvPr/>
              </p14:nvContentPartPr>
              <p14:xfrm>
                <a:off x="6635006" y="4380257"/>
                <a:ext cx="205200" cy="339480"/>
              </p14:xfrm>
            </p:contentPart>
          </mc:Choice>
          <mc:Fallback xmlns="">
            <p:pic>
              <p:nvPicPr>
                <p:cNvPr id="200" name="Ink 199">
                  <a:extLst>
                    <a:ext uri="{FF2B5EF4-FFF2-40B4-BE49-F238E27FC236}">
                      <a16:creationId xmlns:a16="http://schemas.microsoft.com/office/drawing/2014/main" id="{6C239DDD-D71C-BBF7-3B69-2726254DAB01}"/>
                    </a:ext>
                  </a:extLst>
                </p:cNvPr>
                <p:cNvPicPr/>
                <p:nvPr/>
              </p:nvPicPr>
              <p:blipFill>
                <a:blip r:embed="rId355"/>
                <a:stretch>
                  <a:fillRect/>
                </a:stretch>
              </p:blipFill>
              <p:spPr>
                <a:xfrm>
                  <a:off x="6628886" y="4374137"/>
                  <a:ext cx="21744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01" name="Ink 200">
                  <a:extLst>
                    <a:ext uri="{FF2B5EF4-FFF2-40B4-BE49-F238E27FC236}">
                      <a16:creationId xmlns:a16="http://schemas.microsoft.com/office/drawing/2014/main" id="{1A43A5B8-F421-9AF7-DD7B-4DCF881F7341}"/>
                    </a:ext>
                  </a:extLst>
                </p14:cNvPr>
                <p14:cNvContentPartPr/>
                <p14:nvPr/>
              </p14:nvContentPartPr>
              <p14:xfrm>
                <a:off x="6600446" y="4477457"/>
                <a:ext cx="453960" cy="113400"/>
              </p14:xfrm>
            </p:contentPart>
          </mc:Choice>
          <mc:Fallback xmlns="">
            <p:pic>
              <p:nvPicPr>
                <p:cNvPr id="201" name="Ink 200">
                  <a:extLst>
                    <a:ext uri="{FF2B5EF4-FFF2-40B4-BE49-F238E27FC236}">
                      <a16:creationId xmlns:a16="http://schemas.microsoft.com/office/drawing/2014/main" id="{1A43A5B8-F421-9AF7-DD7B-4DCF881F7341}"/>
                    </a:ext>
                  </a:extLst>
                </p:cNvPr>
                <p:cNvPicPr/>
                <p:nvPr/>
              </p:nvPicPr>
              <p:blipFill>
                <a:blip r:embed="rId357"/>
                <a:stretch>
                  <a:fillRect/>
                </a:stretch>
              </p:blipFill>
              <p:spPr>
                <a:xfrm>
                  <a:off x="6594326" y="4471337"/>
                  <a:ext cx="46620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02" name="Ink 201">
                  <a:extLst>
                    <a:ext uri="{FF2B5EF4-FFF2-40B4-BE49-F238E27FC236}">
                      <a16:creationId xmlns:a16="http://schemas.microsoft.com/office/drawing/2014/main" id="{C8B7F49B-0E15-55C9-F7C0-3B91DEE4335E}"/>
                    </a:ext>
                  </a:extLst>
                </p14:cNvPr>
                <p14:cNvContentPartPr/>
                <p14:nvPr/>
              </p14:nvContentPartPr>
              <p14:xfrm>
                <a:off x="7038566" y="4487897"/>
                <a:ext cx="154440" cy="128520"/>
              </p14:xfrm>
            </p:contentPart>
          </mc:Choice>
          <mc:Fallback xmlns="">
            <p:pic>
              <p:nvPicPr>
                <p:cNvPr id="202" name="Ink 201">
                  <a:extLst>
                    <a:ext uri="{FF2B5EF4-FFF2-40B4-BE49-F238E27FC236}">
                      <a16:creationId xmlns:a16="http://schemas.microsoft.com/office/drawing/2014/main" id="{C8B7F49B-0E15-55C9-F7C0-3B91DEE4335E}"/>
                    </a:ext>
                  </a:extLst>
                </p:cNvPr>
                <p:cNvPicPr/>
                <p:nvPr/>
              </p:nvPicPr>
              <p:blipFill>
                <a:blip r:embed="rId359"/>
                <a:stretch>
                  <a:fillRect/>
                </a:stretch>
              </p:blipFill>
              <p:spPr>
                <a:xfrm>
                  <a:off x="7032446" y="4481777"/>
                  <a:ext cx="1666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03" name="Ink 202">
                  <a:extLst>
                    <a:ext uri="{FF2B5EF4-FFF2-40B4-BE49-F238E27FC236}">
                      <a16:creationId xmlns:a16="http://schemas.microsoft.com/office/drawing/2014/main" id="{8ED53C2B-34A4-C4F7-B6BC-9E726170D6D4}"/>
                    </a:ext>
                  </a:extLst>
                </p14:cNvPr>
                <p14:cNvContentPartPr/>
                <p14:nvPr/>
              </p14:nvContentPartPr>
              <p14:xfrm>
                <a:off x="7231526" y="4496897"/>
                <a:ext cx="485280" cy="160560"/>
              </p14:xfrm>
            </p:contentPart>
          </mc:Choice>
          <mc:Fallback xmlns="">
            <p:pic>
              <p:nvPicPr>
                <p:cNvPr id="203" name="Ink 202">
                  <a:extLst>
                    <a:ext uri="{FF2B5EF4-FFF2-40B4-BE49-F238E27FC236}">
                      <a16:creationId xmlns:a16="http://schemas.microsoft.com/office/drawing/2014/main" id="{8ED53C2B-34A4-C4F7-B6BC-9E726170D6D4}"/>
                    </a:ext>
                  </a:extLst>
                </p:cNvPr>
                <p:cNvPicPr/>
                <p:nvPr/>
              </p:nvPicPr>
              <p:blipFill>
                <a:blip r:embed="rId361"/>
                <a:stretch>
                  <a:fillRect/>
                </a:stretch>
              </p:blipFill>
              <p:spPr>
                <a:xfrm>
                  <a:off x="7225406" y="4490777"/>
                  <a:ext cx="4975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05" name="Ink 204">
                  <a:extLst>
                    <a:ext uri="{FF2B5EF4-FFF2-40B4-BE49-F238E27FC236}">
                      <a16:creationId xmlns:a16="http://schemas.microsoft.com/office/drawing/2014/main" id="{40BC0836-010B-AA6E-DD64-9F6178179FD3}"/>
                    </a:ext>
                  </a:extLst>
                </p14:cNvPr>
                <p14:cNvContentPartPr/>
                <p14:nvPr/>
              </p14:nvContentPartPr>
              <p14:xfrm>
                <a:off x="7745966" y="4661057"/>
                <a:ext cx="450720" cy="45720"/>
              </p14:xfrm>
            </p:contentPart>
          </mc:Choice>
          <mc:Fallback xmlns="">
            <p:pic>
              <p:nvPicPr>
                <p:cNvPr id="205" name="Ink 204">
                  <a:extLst>
                    <a:ext uri="{FF2B5EF4-FFF2-40B4-BE49-F238E27FC236}">
                      <a16:creationId xmlns:a16="http://schemas.microsoft.com/office/drawing/2014/main" id="{40BC0836-010B-AA6E-DD64-9F6178179FD3}"/>
                    </a:ext>
                  </a:extLst>
                </p:cNvPr>
                <p:cNvPicPr/>
                <p:nvPr/>
              </p:nvPicPr>
              <p:blipFill>
                <a:blip r:embed="rId363"/>
                <a:stretch>
                  <a:fillRect/>
                </a:stretch>
              </p:blipFill>
              <p:spPr>
                <a:xfrm>
                  <a:off x="7739846" y="4654937"/>
                  <a:ext cx="4629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06" name="Ink 205">
                  <a:extLst>
                    <a:ext uri="{FF2B5EF4-FFF2-40B4-BE49-F238E27FC236}">
                      <a16:creationId xmlns:a16="http://schemas.microsoft.com/office/drawing/2014/main" id="{25B12B3B-EC03-478F-E91A-17857E130251}"/>
                    </a:ext>
                  </a:extLst>
                </p14:cNvPr>
                <p14:cNvContentPartPr/>
                <p14:nvPr/>
              </p14:nvContentPartPr>
              <p14:xfrm>
                <a:off x="7770806" y="4581497"/>
                <a:ext cx="635040" cy="66960"/>
              </p14:xfrm>
            </p:contentPart>
          </mc:Choice>
          <mc:Fallback xmlns="">
            <p:pic>
              <p:nvPicPr>
                <p:cNvPr id="206" name="Ink 205">
                  <a:extLst>
                    <a:ext uri="{FF2B5EF4-FFF2-40B4-BE49-F238E27FC236}">
                      <a16:creationId xmlns:a16="http://schemas.microsoft.com/office/drawing/2014/main" id="{25B12B3B-EC03-478F-E91A-17857E130251}"/>
                    </a:ext>
                  </a:extLst>
                </p:cNvPr>
                <p:cNvPicPr/>
                <p:nvPr/>
              </p:nvPicPr>
              <p:blipFill>
                <a:blip r:embed="rId365"/>
                <a:stretch>
                  <a:fillRect/>
                </a:stretch>
              </p:blipFill>
              <p:spPr>
                <a:xfrm>
                  <a:off x="7764686" y="4575377"/>
                  <a:ext cx="64728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07" name="Ink 206">
                  <a:extLst>
                    <a:ext uri="{FF2B5EF4-FFF2-40B4-BE49-F238E27FC236}">
                      <a16:creationId xmlns:a16="http://schemas.microsoft.com/office/drawing/2014/main" id="{ED7D6F5E-EF47-58C2-68FF-9201211F0784}"/>
                    </a:ext>
                  </a:extLst>
                </p14:cNvPr>
                <p14:cNvContentPartPr/>
                <p14:nvPr/>
              </p14:nvContentPartPr>
              <p14:xfrm>
                <a:off x="7916606" y="4629017"/>
                <a:ext cx="430920" cy="68040"/>
              </p14:xfrm>
            </p:contentPart>
          </mc:Choice>
          <mc:Fallback xmlns="">
            <p:pic>
              <p:nvPicPr>
                <p:cNvPr id="207" name="Ink 206">
                  <a:extLst>
                    <a:ext uri="{FF2B5EF4-FFF2-40B4-BE49-F238E27FC236}">
                      <a16:creationId xmlns:a16="http://schemas.microsoft.com/office/drawing/2014/main" id="{ED7D6F5E-EF47-58C2-68FF-9201211F0784}"/>
                    </a:ext>
                  </a:extLst>
                </p:cNvPr>
                <p:cNvPicPr/>
                <p:nvPr/>
              </p:nvPicPr>
              <p:blipFill>
                <a:blip r:embed="rId367"/>
                <a:stretch>
                  <a:fillRect/>
                </a:stretch>
              </p:blipFill>
              <p:spPr>
                <a:xfrm>
                  <a:off x="7910486" y="4622897"/>
                  <a:ext cx="4431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08" name="Ink 207">
                  <a:extLst>
                    <a:ext uri="{FF2B5EF4-FFF2-40B4-BE49-F238E27FC236}">
                      <a16:creationId xmlns:a16="http://schemas.microsoft.com/office/drawing/2014/main" id="{89911744-ADD1-4072-5E94-AE28B792FD7D}"/>
                    </a:ext>
                  </a:extLst>
                </p14:cNvPr>
                <p14:cNvContentPartPr/>
                <p14:nvPr/>
              </p14:nvContentPartPr>
              <p14:xfrm>
                <a:off x="7898966" y="4647017"/>
                <a:ext cx="556920" cy="90000"/>
              </p14:xfrm>
            </p:contentPart>
          </mc:Choice>
          <mc:Fallback xmlns="">
            <p:pic>
              <p:nvPicPr>
                <p:cNvPr id="208" name="Ink 207">
                  <a:extLst>
                    <a:ext uri="{FF2B5EF4-FFF2-40B4-BE49-F238E27FC236}">
                      <a16:creationId xmlns:a16="http://schemas.microsoft.com/office/drawing/2014/main" id="{89911744-ADD1-4072-5E94-AE28B792FD7D}"/>
                    </a:ext>
                  </a:extLst>
                </p:cNvPr>
                <p:cNvPicPr/>
                <p:nvPr/>
              </p:nvPicPr>
              <p:blipFill>
                <a:blip r:embed="rId369"/>
                <a:stretch>
                  <a:fillRect/>
                </a:stretch>
              </p:blipFill>
              <p:spPr>
                <a:xfrm>
                  <a:off x="7892846" y="4640897"/>
                  <a:ext cx="56916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19" name="Ink 218">
                  <a:extLst>
                    <a:ext uri="{FF2B5EF4-FFF2-40B4-BE49-F238E27FC236}">
                      <a16:creationId xmlns:a16="http://schemas.microsoft.com/office/drawing/2014/main" id="{92D49937-E625-F623-CF9A-438A822F3213}"/>
                    </a:ext>
                  </a:extLst>
                </p14:cNvPr>
                <p14:cNvContentPartPr/>
                <p14:nvPr/>
              </p14:nvContentPartPr>
              <p14:xfrm>
                <a:off x="5255126" y="4484297"/>
                <a:ext cx="246240" cy="187920"/>
              </p14:xfrm>
            </p:contentPart>
          </mc:Choice>
          <mc:Fallback xmlns="">
            <p:pic>
              <p:nvPicPr>
                <p:cNvPr id="219" name="Ink 218">
                  <a:extLst>
                    <a:ext uri="{FF2B5EF4-FFF2-40B4-BE49-F238E27FC236}">
                      <a16:creationId xmlns:a16="http://schemas.microsoft.com/office/drawing/2014/main" id="{92D49937-E625-F623-CF9A-438A822F3213}"/>
                    </a:ext>
                  </a:extLst>
                </p:cNvPr>
                <p:cNvPicPr/>
                <p:nvPr/>
              </p:nvPicPr>
              <p:blipFill>
                <a:blip r:embed="rId371"/>
                <a:stretch>
                  <a:fillRect/>
                </a:stretch>
              </p:blipFill>
              <p:spPr>
                <a:xfrm>
                  <a:off x="5249006" y="4478177"/>
                  <a:ext cx="2584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21" name="Ink 220">
                  <a:extLst>
                    <a:ext uri="{FF2B5EF4-FFF2-40B4-BE49-F238E27FC236}">
                      <a16:creationId xmlns:a16="http://schemas.microsoft.com/office/drawing/2014/main" id="{0869CF74-170C-F334-7A06-B55D5074C625}"/>
                    </a:ext>
                  </a:extLst>
                </p14:cNvPr>
                <p14:cNvContentPartPr/>
                <p14:nvPr/>
              </p14:nvContentPartPr>
              <p14:xfrm>
                <a:off x="5276006" y="4515977"/>
                <a:ext cx="22680" cy="38160"/>
              </p14:xfrm>
            </p:contentPart>
          </mc:Choice>
          <mc:Fallback xmlns="">
            <p:pic>
              <p:nvPicPr>
                <p:cNvPr id="221" name="Ink 220">
                  <a:extLst>
                    <a:ext uri="{FF2B5EF4-FFF2-40B4-BE49-F238E27FC236}">
                      <a16:creationId xmlns:a16="http://schemas.microsoft.com/office/drawing/2014/main" id="{0869CF74-170C-F334-7A06-B55D5074C625}"/>
                    </a:ext>
                  </a:extLst>
                </p:cNvPr>
                <p:cNvPicPr/>
                <p:nvPr/>
              </p:nvPicPr>
              <p:blipFill>
                <a:blip r:embed="rId373"/>
                <a:stretch>
                  <a:fillRect/>
                </a:stretch>
              </p:blipFill>
              <p:spPr>
                <a:xfrm>
                  <a:off x="5269886" y="4509857"/>
                  <a:ext cx="3492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22" name="Ink 221">
                  <a:extLst>
                    <a:ext uri="{FF2B5EF4-FFF2-40B4-BE49-F238E27FC236}">
                      <a16:creationId xmlns:a16="http://schemas.microsoft.com/office/drawing/2014/main" id="{1C527F89-8283-07BD-62B9-C18525AE4746}"/>
                    </a:ext>
                  </a:extLst>
                </p14:cNvPr>
                <p14:cNvContentPartPr/>
                <p14:nvPr/>
              </p14:nvContentPartPr>
              <p14:xfrm>
                <a:off x="5299406" y="4576457"/>
                <a:ext cx="26640" cy="18360"/>
              </p14:xfrm>
            </p:contentPart>
          </mc:Choice>
          <mc:Fallback xmlns="">
            <p:pic>
              <p:nvPicPr>
                <p:cNvPr id="222" name="Ink 221">
                  <a:extLst>
                    <a:ext uri="{FF2B5EF4-FFF2-40B4-BE49-F238E27FC236}">
                      <a16:creationId xmlns:a16="http://schemas.microsoft.com/office/drawing/2014/main" id="{1C527F89-8283-07BD-62B9-C18525AE4746}"/>
                    </a:ext>
                  </a:extLst>
                </p:cNvPr>
                <p:cNvPicPr/>
                <p:nvPr/>
              </p:nvPicPr>
              <p:blipFill>
                <a:blip r:embed="rId375"/>
                <a:stretch>
                  <a:fillRect/>
                </a:stretch>
              </p:blipFill>
              <p:spPr>
                <a:xfrm>
                  <a:off x="5293286" y="4570337"/>
                  <a:ext cx="3888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62" name="Ink 261">
                  <a:extLst>
                    <a:ext uri="{FF2B5EF4-FFF2-40B4-BE49-F238E27FC236}">
                      <a16:creationId xmlns:a16="http://schemas.microsoft.com/office/drawing/2014/main" id="{4A83D762-B394-D001-D3B9-3FD44D8D4EFC}"/>
                    </a:ext>
                  </a:extLst>
                </p14:cNvPr>
                <p14:cNvContentPartPr/>
                <p14:nvPr/>
              </p14:nvContentPartPr>
              <p14:xfrm>
                <a:off x="9944486" y="5750417"/>
                <a:ext cx="29160" cy="1440"/>
              </p14:xfrm>
            </p:contentPart>
          </mc:Choice>
          <mc:Fallback xmlns="">
            <p:pic>
              <p:nvPicPr>
                <p:cNvPr id="262" name="Ink 261">
                  <a:extLst>
                    <a:ext uri="{FF2B5EF4-FFF2-40B4-BE49-F238E27FC236}">
                      <a16:creationId xmlns:a16="http://schemas.microsoft.com/office/drawing/2014/main" id="{4A83D762-B394-D001-D3B9-3FD44D8D4EFC}"/>
                    </a:ext>
                  </a:extLst>
                </p:cNvPr>
                <p:cNvPicPr/>
                <p:nvPr/>
              </p:nvPicPr>
              <p:blipFill>
                <a:blip r:embed="rId377"/>
                <a:stretch>
                  <a:fillRect/>
                </a:stretch>
              </p:blipFill>
              <p:spPr>
                <a:xfrm>
                  <a:off x="9938366" y="5744297"/>
                  <a:ext cx="41400"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63" name="Ink 262">
                  <a:extLst>
                    <a:ext uri="{FF2B5EF4-FFF2-40B4-BE49-F238E27FC236}">
                      <a16:creationId xmlns:a16="http://schemas.microsoft.com/office/drawing/2014/main" id="{0C14A1A8-DDBF-EB89-D31C-DF25CC77031C}"/>
                    </a:ext>
                  </a:extLst>
                </p14:cNvPr>
                <p14:cNvContentPartPr/>
                <p14:nvPr/>
              </p14:nvContentPartPr>
              <p14:xfrm>
                <a:off x="6534206" y="4024937"/>
                <a:ext cx="116280" cy="54360"/>
              </p14:xfrm>
            </p:contentPart>
          </mc:Choice>
          <mc:Fallback xmlns="">
            <p:pic>
              <p:nvPicPr>
                <p:cNvPr id="263" name="Ink 262">
                  <a:extLst>
                    <a:ext uri="{FF2B5EF4-FFF2-40B4-BE49-F238E27FC236}">
                      <a16:creationId xmlns:a16="http://schemas.microsoft.com/office/drawing/2014/main" id="{0C14A1A8-DDBF-EB89-D31C-DF25CC77031C}"/>
                    </a:ext>
                  </a:extLst>
                </p:cNvPr>
                <p:cNvPicPr/>
                <p:nvPr/>
              </p:nvPicPr>
              <p:blipFill>
                <a:blip r:embed="rId379"/>
                <a:stretch>
                  <a:fillRect/>
                </a:stretch>
              </p:blipFill>
              <p:spPr>
                <a:xfrm>
                  <a:off x="6528086" y="4018817"/>
                  <a:ext cx="128520" cy="66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0">
            <p14:nvContentPartPr>
              <p14:cNvPr id="265" name="Ink 264">
                <a:extLst>
                  <a:ext uri="{FF2B5EF4-FFF2-40B4-BE49-F238E27FC236}">
                    <a16:creationId xmlns:a16="http://schemas.microsoft.com/office/drawing/2014/main" id="{A67A645D-1043-AFD1-3296-4D8DA68BDB7E}"/>
                  </a:ext>
                </a:extLst>
              </p14:cNvPr>
              <p14:cNvContentPartPr/>
              <p14:nvPr/>
            </p14:nvContentPartPr>
            <p14:xfrm>
              <a:off x="9187046" y="5684177"/>
              <a:ext cx="30960" cy="27360"/>
            </p14:xfrm>
          </p:contentPart>
        </mc:Choice>
        <mc:Fallback xmlns="">
          <p:pic>
            <p:nvPicPr>
              <p:cNvPr id="265" name="Ink 264">
                <a:extLst>
                  <a:ext uri="{FF2B5EF4-FFF2-40B4-BE49-F238E27FC236}">
                    <a16:creationId xmlns:a16="http://schemas.microsoft.com/office/drawing/2014/main" id="{A67A645D-1043-AFD1-3296-4D8DA68BDB7E}"/>
                  </a:ext>
                </a:extLst>
              </p:cNvPr>
              <p:cNvPicPr/>
              <p:nvPr/>
            </p:nvPicPr>
            <p:blipFill>
              <a:blip r:embed="rId381"/>
              <a:stretch>
                <a:fillRect/>
              </a:stretch>
            </p:blipFill>
            <p:spPr>
              <a:xfrm>
                <a:off x="9180926" y="5678057"/>
                <a:ext cx="43200" cy="39600"/>
              </a:xfrm>
              <a:prstGeom prst="rect">
                <a:avLst/>
              </a:prstGeom>
            </p:spPr>
          </p:pic>
        </mc:Fallback>
      </mc:AlternateContent>
      <p:grpSp>
        <p:nvGrpSpPr>
          <p:cNvPr id="267" name="Group 266">
            <a:extLst>
              <a:ext uri="{FF2B5EF4-FFF2-40B4-BE49-F238E27FC236}">
                <a16:creationId xmlns:a16="http://schemas.microsoft.com/office/drawing/2014/main" id="{A03AFD60-85DE-4525-53E4-C6295164E438}"/>
              </a:ext>
            </a:extLst>
          </p:cNvPr>
          <p:cNvGrpSpPr/>
          <p:nvPr/>
        </p:nvGrpSpPr>
        <p:grpSpPr>
          <a:xfrm>
            <a:off x="10933766" y="5784977"/>
            <a:ext cx="601560" cy="166320"/>
            <a:chOff x="10933766" y="5784977"/>
            <a:chExt cx="601560" cy="166320"/>
          </a:xfrm>
        </p:grpSpPr>
        <mc:AlternateContent xmlns:mc="http://schemas.openxmlformats.org/markup-compatibility/2006" xmlns:p14="http://schemas.microsoft.com/office/powerpoint/2010/main">
          <mc:Choice Requires="p14">
            <p:contentPart p14:bwMode="auto" r:id="rId382">
              <p14:nvContentPartPr>
                <p14:cNvPr id="145" name="Ink 144">
                  <a:extLst>
                    <a:ext uri="{FF2B5EF4-FFF2-40B4-BE49-F238E27FC236}">
                      <a16:creationId xmlns:a16="http://schemas.microsoft.com/office/drawing/2014/main" id="{6318FA3B-2664-F0D5-2B8F-8A0A4218CFCB}"/>
                    </a:ext>
                  </a:extLst>
                </p14:cNvPr>
                <p14:cNvContentPartPr/>
                <p14:nvPr/>
              </p14:nvContentPartPr>
              <p14:xfrm>
                <a:off x="11079926" y="5813417"/>
                <a:ext cx="10440" cy="12240"/>
              </p14:xfrm>
            </p:contentPart>
          </mc:Choice>
          <mc:Fallback xmlns="">
            <p:pic>
              <p:nvPicPr>
                <p:cNvPr id="145" name="Ink 144">
                  <a:extLst>
                    <a:ext uri="{FF2B5EF4-FFF2-40B4-BE49-F238E27FC236}">
                      <a16:creationId xmlns:a16="http://schemas.microsoft.com/office/drawing/2014/main" id="{6318FA3B-2664-F0D5-2B8F-8A0A4218CFCB}"/>
                    </a:ext>
                  </a:extLst>
                </p:cNvPr>
                <p:cNvPicPr/>
                <p:nvPr/>
              </p:nvPicPr>
              <p:blipFill>
                <a:blip r:embed="rId383"/>
                <a:stretch>
                  <a:fillRect/>
                </a:stretch>
              </p:blipFill>
              <p:spPr>
                <a:xfrm>
                  <a:off x="11073806" y="5807297"/>
                  <a:ext cx="226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146" name="Ink 145">
                  <a:extLst>
                    <a:ext uri="{FF2B5EF4-FFF2-40B4-BE49-F238E27FC236}">
                      <a16:creationId xmlns:a16="http://schemas.microsoft.com/office/drawing/2014/main" id="{749AFD34-C19D-2866-D8A0-70001FF22239}"/>
                    </a:ext>
                  </a:extLst>
                </p14:cNvPr>
                <p14:cNvContentPartPr/>
                <p14:nvPr/>
              </p14:nvContentPartPr>
              <p14:xfrm>
                <a:off x="10933766" y="5785697"/>
                <a:ext cx="496800" cy="24480"/>
              </p14:xfrm>
            </p:contentPart>
          </mc:Choice>
          <mc:Fallback xmlns="">
            <p:pic>
              <p:nvPicPr>
                <p:cNvPr id="146" name="Ink 145">
                  <a:extLst>
                    <a:ext uri="{FF2B5EF4-FFF2-40B4-BE49-F238E27FC236}">
                      <a16:creationId xmlns:a16="http://schemas.microsoft.com/office/drawing/2014/main" id="{749AFD34-C19D-2866-D8A0-70001FF22239}"/>
                    </a:ext>
                  </a:extLst>
                </p:cNvPr>
                <p:cNvPicPr/>
                <p:nvPr/>
              </p:nvPicPr>
              <p:blipFill>
                <a:blip r:embed="rId385"/>
                <a:stretch>
                  <a:fillRect/>
                </a:stretch>
              </p:blipFill>
              <p:spPr>
                <a:xfrm>
                  <a:off x="10927646" y="5779577"/>
                  <a:ext cx="5090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147" name="Ink 146">
                  <a:extLst>
                    <a:ext uri="{FF2B5EF4-FFF2-40B4-BE49-F238E27FC236}">
                      <a16:creationId xmlns:a16="http://schemas.microsoft.com/office/drawing/2014/main" id="{8344A499-2602-DAAD-4E30-D9D5E0CDB908}"/>
                    </a:ext>
                  </a:extLst>
                </p14:cNvPr>
                <p14:cNvContentPartPr/>
                <p14:nvPr/>
              </p14:nvContentPartPr>
              <p14:xfrm>
                <a:off x="10988846" y="5829257"/>
                <a:ext cx="496440" cy="55440"/>
              </p14:xfrm>
            </p:contentPart>
          </mc:Choice>
          <mc:Fallback xmlns="">
            <p:pic>
              <p:nvPicPr>
                <p:cNvPr id="147" name="Ink 146">
                  <a:extLst>
                    <a:ext uri="{FF2B5EF4-FFF2-40B4-BE49-F238E27FC236}">
                      <a16:creationId xmlns:a16="http://schemas.microsoft.com/office/drawing/2014/main" id="{8344A499-2602-DAAD-4E30-D9D5E0CDB908}"/>
                    </a:ext>
                  </a:extLst>
                </p:cNvPr>
                <p:cNvPicPr/>
                <p:nvPr/>
              </p:nvPicPr>
              <p:blipFill>
                <a:blip r:embed="rId387"/>
                <a:stretch>
                  <a:fillRect/>
                </a:stretch>
              </p:blipFill>
              <p:spPr>
                <a:xfrm>
                  <a:off x="10982726" y="5823137"/>
                  <a:ext cx="50868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66" name="Ink 265">
                  <a:extLst>
                    <a:ext uri="{FF2B5EF4-FFF2-40B4-BE49-F238E27FC236}">
                      <a16:creationId xmlns:a16="http://schemas.microsoft.com/office/drawing/2014/main" id="{0FBA0409-991E-D27B-A74D-FC2495CDFDC3}"/>
                    </a:ext>
                  </a:extLst>
                </p14:cNvPr>
                <p14:cNvContentPartPr/>
                <p14:nvPr/>
              </p14:nvContentPartPr>
              <p14:xfrm>
                <a:off x="10944926" y="5784977"/>
                <a:ext cx="590400" cy="166320"/>
              </p14:xfrm>
            </p:contentPart>
          </mc:Choice>
          <mc:Fallback xmlns="">
            <p:pic>
              <p:nvPicPr>
                <p:cNvPr id="266" name="Ink 265">
                  <a:extLst>
                    <a:ext uri="{FF2B5EF4-FFF2-40B4-BE49-F238E27FC236}">
                      <a16:creationId xmlns:a16="http://schemas.microsoft.com/office/drawing/2014/main" id="{0FBA0409-991E-D27B-A74D-FC2495CDFDC3}"/>
                    </a:ext>
                  </a:extLst>
                </p:cNvPr>
                <p:cNvPicPr/>
                <p:nvPr/>
              </p:nvPicPr>
              <p:blipFill>
                <a:blip r:embed="rId389"/>
                <a:stretch>
                  <a:fillRect/>
                </a:stretch>
              </p:blipFill>
              <p:spPr>
                <a:xfrm>
                  <a:off x="10938806" y="5778857"/>
                  <a:ext cx="602640" cy="178560"/>
                </a:xfrm>
                <a:prstGeom prst="rect">
                  <a:avLst/>
                </a:prstGeom>
              </p:spPr>
            </p:pic>
          </mc:Fallback>
        </mc:AlternateContent>
      </p:grpSp>
      <p:grpSp>
        <p:nvGrpSpPr>
          <p:cNvPr id="280" name="Group 279">
            <a:extLst>
              <a:ext uri="{FF2B5EF4-FFF2-40B4-BE49-F238E27FC236}">
                <a16:creationId xmlns:a16="http://schemas.microsoft.com/office/drawing/2014/main" id="{4C48DF62-D982-8856-3C87-58BDC7962158}"/>
              </a:ext>
            </a:extLst>
          </p:cNvPr>
          <p:cNvGrpSpPr/>
          <p:nvPr/>
        </p:nvGrpSpPr>
        <p:grpSpPr>
          <a:xfrm>
            <a:off x="114326" y="5829977"/>
            <a:ext cx="3617640" cy="1144440"/>
            <a:chOff x="114326" y="5829977"/>
            <a:chExt cx="3617640" cy="1144440"/>
          </a:xfrm>
        </p:grpSpPr>
        <mc:AlternateContent xmlns:mc="http://schemas.openxmlformats.org/markup-compatibility/2006" xmlns:p14="http://schemas.microsoft.com/office/powerpoint/2010/main">
          <mc:Choice Requires="p14">
            <p:contentPart p14:bwMode="auto" r:id="rId390">
              <p14:nvContentPartPr>
                <p14:cNvPr id="268" name="Ink 267">
                  <a:extLst>
                    <a:ext uri="{FF2B5EF4-FFF2-40B4-BE49-F238E27FC236}">
                      <a16:creationId xmlns:a16="http://schemas.microsoft.com/office/drawing/2014/main" id="{7699D9A9-65E9-AD12-5D2D-CEA47648DB77}"/>
                    </a:ext>
                  </a:extLst>
                </p14:cNvPr>
                <p14:cNvContentPartPr/>
                <p14:nvPr/>
              </p14:nvContentPartPr>
              <p14:xfrm>
                <a:off x="114326" y="6084137"/>
                <a:ext cx="294840" cy="329040"/>
              </p14:xfrm>
            </p:contentPart>
          </mc:Choice>
          <mc:Fallback xmlns="">
            <p:pic>
              <p:nvPicPr>
                <p:cNvPr id="268" name="Ink 267">
                  <a:extLst>
                    <a:ext uri="{FF2B5EF4-FFF2-40B4-BE49-F238E27FC236}">
                      <a16:creationId xmlns:a16="http://schemas.microsoft.com/office/drawing/2014/main" id="{7699D9A9-65E9-AD12-5D2D-CEA47648DB77}"/>
                    </a:ext>
                  </a:extLst>
                </p:cNvPr>
                <p:cNvPicPr/>
                <p:nvPr/>
              </p:nvPicPr>
              <p:blipFill>
                <a:blip r:embed="rId391"/>
                <a:stretch>
                  <a:fillRect/>
                </a:stretch>
              </p:blipFill>
              <p:spPr>
                <a:xfrm>
                  <a:off x="108206" y="6078017"/>
                  <a:ext cx="30708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69" name="Ink 268">
                  <a:extLst>
                    <a:ext uri="{FF2B5EF4-FFF2-40B4-BE49-F238E27FC236}">
                      <a16:creationId xmlns:a16="http://schemas.microsoft.com/office/drawing/2014/main" id="{35747001-24CD-85BA-8655-51EBB43E1F5C}"/>
                    </a:ext>
                  </a:extLst>
                </p14:cNvPr>
                <p14:cNvContentPartPr/>
                <p14:nvPr/>
              </p14:nvContentPartPr>
              <p14:xfrm>
                <a:off x="482966" y="6245777"/>
                <a:ext cx="118080" cy="72360"/>
              </p14:xfrm>
            </p:contentPart>
          </mc:Choice>
          <mc:Fallback xmlns="">
            <p:pic>
              <p:nvPicPr>
                <p:cNvPr id="269" name="Ink 268">
                  <a:extLst>
                    <a:ext uri="{FF2B5EF4-FFF2-40B4-BE49-F238E27FC236}">
                      <a16:creationId xmlns:a16="http://schemas.microsoft.com/office/drawing/2014/main" id="{35747001-24CD-85BA-8655-51EBB43E1F5C}"/>
                    </a:ext>
                  </a:extLst>
                </p:cNvPr>
                <p:cNvPicPr/>
                <p:nvPr/>
              </p:nvPicPr>
              <p:blipFill>
                <a:blip r:embed="rId393"/>
                <a:stretch>
                  <a:fillRect/>
                </a:stretch>
              </p:blipFill>
              <p:spPr>
                <a:xfrm>
                  <a:off x="476846" y="6239657"/>
                  <a:ext cx="13032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70" name="Ink 269">
                  <a:extLst>
                    <a:ext uri="{FF2B5EF4-FFF2-40B4-BE49-F238E27FC236}">
                      <a16:creationId xmlns:a16="http://schemas.microsoft.com/office/drawing/2014/main" id="{591C761D-2A1F-C5AF-E9CA-FF0DF52278BB}"/>
                    </a:ext>
                  </a:extLst>
                </p14:cNvPr>
                <p14:cNvContentPartPr/>
                <p14:nvPr/>
              </p14:nvContentPartPr>
              <p14:xfrm>
                <a:off x="894446" y="6058937"/>
                <a:ext cx="306720" cy="217440"/>
              </p14:xfrm>
            </p:contentPart>
          </mc:Choice>
          <mc:Fallback xmlns="">
            <p:pic>
              <p:nvPicPr>
                <p:cNvPr id="270" name="Ink 269">
                  <a:extLst>
                    <a:ext uri="{FF2B5EF4-FFF2-40B4-BE49-F238E27FC236}">
                      <a16:creationId xmlns:a16="http://schemas.microsoft.com/office/drawing/2014/main" id="{591C761D-2A1F-C5AF-E9CA-FF0DF52278BB}"/>
                    </a:ext>
                  </a:extLst>
                </p:cNvPr>
                <p:cNvPicPr/>
                <p:nvPr/>
              </p:nvPicPr>
              <p:blipFill>
                <a:blip r:embed="rId395"/>
                <a:stretch>
                  <a:fillRect/>
                </a:stretch>
              </p:blipFill>
              <p:spPr>
                <a:xfrm>
                  <a:off x="888326" y="6052817"/>
                  <a:ext cx="31896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71" name="Ink 270">
                  <a:extLst>
                    <a:ext uri="{FF2B5EF4-FFF2-40B4-BE49-F238E27FC236}">
                      <a16:creationId xmlns:a16="http://schemas.microsoft.com/office/drawing/2014/main" id="{FC157488-D44E-9D09-22AC-4A73ABB51822}"/>
                    </a:ext>
                  </a:extLst>
                </p14:cNvPr>
                <p14:cNvContentPartPr/>
                <p14:nvPr/>
              </p14:nvContentPartPr>
              <p14:xfrm>
                <a:off x="1212686" y="6067577"/>
                <a:ext cx="222840" cy="232560"/>
              </p14:xfrm>
            </p:contentPart>
          </mc:Choice>
          <mc:Fallback xmlns="">
            <p:pic>
              <p:nvPicPr>
                <p:cNvPr id="271" name="Ink 270">
                  <a:extLst>
                    <a:ext uri="{FF2B5EF4-FFF2-40B4-BE49-F238E27FC236}">
                      <a16:creationId xmlns:a16="http://schemas.microsoft.com/office/drawing/2014/main" id="{FC157488-D44E-9D09-22AC-4A73ABB51822}"/>
                    </a:ext>
                  </a:extLst>
                </p:cNvPr>
                <p:cNvPicPr/>
                <p:nvPr/>
              </p:nvPicPr>
              <p:blipFill>
                <a:blip r:embed="rId397"/>
                <a:stretch>
                  <a:fillRect/>
                </a:stretch>
              </p:blipFill>
              <p:spPr>
                <a:xfrm>
                  <a:off x="1206566" y="6061457"/>
                  <a:ext cx="23508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72" name="Ink 271">
                  <a:extLst>
                    <a:ext uri="{FF2B5EF4-FFF2-40B4-BE49-F238E27FC236}">
                      <a16:creationId xmlns:a16="http://schemas.microsoft.com/office/drawing/2014/main" id="{450F0646-828C-5932-EFB2-1E9796EF980C}"/>
                    </a:ext>
                  </a:extLst>
                </p14:cNvPr>
                <p14:cNvContentPartPr/>
                <p14:nvPr/>
              </p14:nvContentPartPr>
              <p14:xfrm>
                <a:off x="1439126" y="5926097"/>
                <a:ext cx="217080" cy="376920"/>
              </p14:xfrm>
            </p:contentPart>
          </mc:Choice>
          <mc:Fallback xmlns="">
            <p:pic>
              <p:nvPicPr>
                <p:cNvPr id="272" name="Ink 271">
                  <a:extLst>
                    <a:ext uri="{FF2B5EF4-FFF2-40B4-BE49-F238E27FC236}">
                      <a16:creationId xmlns:a16="http://schemas.microsoft.com/office/drawing/2014/main" id="{450F0646-828C-5932-EFB2-1E9796EF980C}"/>
                    </a:ext>
                  </a:extLst>
                </p:cNvPr>
                <p:cNvPicPr/>
                <p:nvPr/>
              </p:nvPicPr>
              <p:blipFill>
                <a:blip r:embed="rId399"/>
                <a:stretch>
                  <a:fillRect/>
                </a:stretch>
              </p:blipFill>
              <p:spPr>
                <a:xfrm>
                  <a:off x="1433006" y="5919977"/>
                  <a:ext cx="229320" cy="3891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73" name="Ink 272">
                  <a:extLst>
                    <a:ext uri="{FF2B5EF4-FFF2-40B4-BE49-F238E27FC236}">
                      <a16:creationId xmlns:a16="http://schemas.microsoft.com/office/drawing/2014/main" id="{B63C0763-ADE7-DAC9-1F7D-B6C69A4FDDD4}"/>
                    </a:ext>
                  </a:extLst>
                </p14:cNvPr>
                <p14:cNvContentPartPr/>
                <p14:nvPr/>
              </p14:nvContentPartPr>
              <p14:xfrm>
                <a:off x="2006126" y="5829977"/>
                <a:ext cx="847800" cy="552240"/>
              </p14:xfrm>
            </p:contentPart>
          </mc:Choice>
          <mc:Fallback xmlns="">
            <p:pic>
              <p:nvPicPr>
                <p:cNvPr id="273" name="Ink 272">
                  <a:extLst>
                    <a:ext uri="{FF2B5EF4-FFF2-40B4-BE49-F238E27FC236}">
                      <a16:creationId xmlns:a16="http://schemas.microsoft.com/office/drawing/2014/main" id="{B63C0763-ADE7-DAC9-1F7D-B6C69A4FDDD4}"/>
                    </a:ext>
                  </a:extLst>
                </p:cNvPr>
                <p:cNvPicPr/>
                <p:nvPr/>
              </p:nvPicPr>
              <p:blipFill>
                <a:blip r:embed="rId401"/>
                <a:stretch>
                  <a:fillRect/>
                </a:stretch>
              </p:blipFill>
              <p:spPr>
                <a:xfrm>
                  <a:off x="2000006" y="5823857"/>
                  <a:ext cx="860040" cy="56448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74" name="Ink 273">
                  <a:extLst>
                    <a:ext uri="{FF2B5EF4-FFF2-40B4-BE49-F238E27FC236}">
                      <a16:creationId xmlns:a16="http://schemas.microsoft.com/office/drawing/2014/main" id="{3CB2504E-33EE-37C0-928D-808E00FAE293}"/>
                    </a:ext>
                  </a:extLst>
                </p14:cNvPr>
                <p14:cNvContentPartPr/>
                <p14:nvPr/>
              </p14:nvContentPartPr>
              <p14:xfrm>
                <a:off x="1184966" y="6409937"/>
                <a:ext cx="281160" cy="564480"/>
              </p14:xfrm>
            </p:contentPart>
          </mc:Choice>
          <mc:Fallback xmlns="">
            <p:pic>
              <p:nvPicPr>
                <p:cNvPr id="274" name="Ink 273">
                  <a:extLst>
                    <a:ext uri="{FF2B5EF4-FFF2-40B4-BE49-F238E27FC236}">
                      <a16:creationId xmlns:a16="http://schemas.microsoft.com/office/drawing/2014/main" id="{3CB2504E-33EE-37C0-928D-808E00FAE293}"/>
                    </a:ext>
                  </a:extLst>
                </p:cNvPr>
                <p:cNvPicPr/>
                <p:nvPr/>
              </p:nvPicPr>
              <p:blipFill>
                <a:blip r:embed="rId403"/>
                <a:stretch>
                  <a:fillRect/>
                </a:stretch>
              </p:blipFill>
              <p:spPr>
                <a:xfrm>
                  <a:off x="1178846" y="6403817"/>
                  <a:ext cx="293400" cy="57672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75" name="Ink 274">
                  <a:extLst>
                    <a:ext uri="{FF2B5EF4-FFF2-40B4-BE49-F238E27FC236}">
                      <a16:creationId xmlns:a16="http://schemas.microsoft.com/office/drawing/2014/main" id="{EF458DB1-0F20-2BFC-F45C-CFB1E0B6E561}"/>
                    </a:ext>
                  </a:extLst>
                </p14:cNvPr>
                <p14:cNvContentPartPr/>
                <p14:nvPr/>
              </p14:nvContentPartPr>
              <p14:xfrm>
                <a:off x="1068326" y="6665074"/>
                <a:ext cx="567000" cy="155880"/>
              </p14:xfrm>
            </p:contentPart>
          </mc:Choice>
          <mc:Fallback xmlns="">
            <p:pic>
              <p:nvPicPr>
                <p:cNvPr id="275" name="Ink 274">
                  <a:extLst>
                    <a:ext uri="{FF2B5EF4-FFF2-40B4-BE49-F238E27FC236}">
                      <a16:creationId xmlns:a16="http://schemas.microsoft.com/office/drawing/2014/main" id="{EF458DB1-0F20-2BFC-F45C-CFB1E0B6E561}"/>
                    </a:ext>
                  </a:extLst>
                </p:cNvPr>
                <p:cNvPicPr/>
                <p:nvPr/>
              </p:nvPicPr>
              <p:blipFill>
                <a:blip r:embed="rId405"/>
                <a:stretch>
                  <a:fillRect/>
                </a:stretch>
              </p:blipFill>
              <p:spPr>
                <a:xfrm>
                  <a:off x="1062206" y="6658954"/>
                  <a:ext cx="57924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76" name="Ink 275">
                  <a:extLst>
                    <a:ext uri="{FF2B5EF4-FFF2-40B4-BE49-F238E27FC236}">
                      <a16:creationId xmlns:a16="http://schemas.microsoft.com/office/drawing/2014/main" id="{CAABB7F5-220B-A1CB-258C-97D2B6698F49}"/>
                    </a:ext>
                  </a:extLst>
                </p14:cNvPr>
                <p14:cNvContentPartPr/>
                <p14:nvPr/>
              </p14:nvContentPartPr>
              <p14:xfrm>
                <a:off x="1739006" y="6621154"/>
                <a:ext cx="240840" cy="183960"/>
              </p14:xfrm>
            </p:contentPart>
          </mc:Choice>
          <mc:Fallback xmlns="">
            <p:pic>
              <p:nvPicPr>
                <p:cNvPr id="276" name="Ink 275">
                  <a:extLst>
                    <a:ext uri="{FF2B5EF4-FFF2-40B4-BE49-F238E27FC236}">
                      <a16:creationId xmlns:a16="http://schemas.microsoft.com/office/drawing/2014/main" id="{CAABB7F5-220B-A1CB-258C-97D2B6698F49}"/>
                    </a:ext>
                  </a:extLst>
                </p:cNvPr>
                <p:cNvPicPr/>
                <p:nvPr/>
              </p:nvPicPr>
              <p:blipFill>
                <a:blip r:embed="rId407"/>
                <a:stretch>
                  <a:fillRect/>
                </a:stretch>
              </p:blipFill>
              <p:spPr>
                <a:xfrm>
                  <a:off x="1732886" y="6615034"/>
                  <a:ext cx="2530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77" name="Ink 276">
                  <a:extLst>
                    <a:ext uri="{FF2B5EF4-FFF2-40B4-BE49-F238E27FC236}">
                      <a16:creationId xmlns:a16="http://schemas.microsoft.com/office/drawing/2014/main" id="{C3054319-805A-9E14-68A7-7B47E95B48F4}"/>
                    </a:ext>
                  </a:extLst>
                </p14:cNvPr>
                <p14:cNvContentPartPr/>
                <p14:nvPr/>
              </p14:nvContentPartPr>
              <p14:xfrm>
                <a:off x="2028446" y="6225514"/>
                <a:ext cx="526320" cy="535680"/>
              </p14:xfrm>
            </p:contentPart>
          </mc:Choice>
          <mc:Fallback xmlns="">
            <p:pic>
              <p:nvPicPr>
                <p:cNvPr id="277" name="Ink 276">
                  <a:extLst>
                    <a:ext uri="{FF2B5EF4-FFF2-40B4-BE49-F238E27FC236}">
                      <a16:creationId xmlns:a16="http://schemas.microsoft.com/office/drawing/2014/main" id="{C3054319-805A-9E14-68A7-7B47E95B48F4}"/>
                    </a:ext>
                  </a:extLst>
                </p:cNvPr>
                <p:cNvPicPr/>
                <p:nvPr/>
              </p:nvPicPr>
              <p:blipFill>
                <a:blip r:embed="rId409"/>
                <a:stretch>
                  <a:fillRect/>
                </a:stretch>
              </p:blipFill>
              <p:spPr>
                <a:xfrm>
                  <a:off x="2022326" y="6219394"/>
                  <a:ext cx="538560" cy="54792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78" name="Ink 277">
                  <a:extLst>
                    <a:ext uri="{FF2B5EF4-FFF2-40B4-BE49-F238E27FC236}">
                      <a16:creationId xmlns:a16="http://schemas.microsoft.com/office/drawing/2014/main" id="{3AF44E44-FA8C-27EB-9B10-903F5F4E56EC}"/>
                    </a:ext>
                  </a:extLst>
                </p14:cNvPr>
                <p14:cNvContentPartPr/>
                <p14:nvPr/>
              </p14:nvContentPartPr>
              <p14:xfrm>
                <a:off x="2243366" y="6319114"/>
                <a:ext cx="491760" cy="298440"/>
              </p14:xfrm>
            </p:contentPart>
          </mc:Choice>
          <mc:Fallback xmlns="">
            <p:pic>
              <p:nvPicPr>
                <p:cNvPr id="278" name="Ink 277">
                  <a:extLst>
                    <a:ext uri="{FF2B5EF4-FFF2-40B4-BE49-F238E27FC236}">
                      <a16:creationId xmlns:a16="http://schemas.microsoft.com/office/drawing/2014/main" id="{3AF44E44-FA8C-27EB-9B10-903F5F4E56EC}"/>
                    </a:ext>
                  </a:extLst>
                </p:cNvPr>
                <p:cNvPicPr/>
                <p:nvPr/>
              </p:nvPicPr>
              <p:blipFill>
                <a:blip r:embed="rId411"/>
                <a:stretch>
                  <a:fillRect/>
                </a:stretch>
              </p:blipFill>
              <p:spPr>
                <a:xfrm>
                  <a:off x="2237246" y="6312994"/>
                  <a:ext cx="50400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79" name="Ink 278">
                  <a:extLst>
                    <a:ext uri="{FF2B5EF4-FFF2-40B4-BE49-F238E27FC236}">
                      <a16:creationId xmlns:a16="http://schemas.microsoft.com/office/drawing/2014/main" id="{2FC6300B-4A1B-5007-3CA6-0FD8CFE10C48}"/>
                    </a:ext>
                  </a:extLst>
                </p14:cNvPr>
                <p14:cNvContentPartPr/>
                <p14:nvPr/>
              </p14:nvContentPartPr>
              <p14:xfrm>
                <a:off x="2939606" y="6298954"/>
                <a:ext cx="792360" cy="363240"/>
              </p14:xfrm>
            </p:contentPart>
          </mc:Choice>
          <mc:Fallback xmlns="">
            <p:pic>
              <p:nvPicPr>
                <p:cNvPr id="279" name="Ink 278">
                  <a:extLst>
                    <a:ext uri="{FF2B5EF4-FFF2-40B4-BE49-F238E27FC236}">
                      <a16:creationId xmlns:a16="http://schemas.microsoft.com/office/drawing/2014/main" id="{2FC6300B-4A1B-5007-3CA6-0FD8CFE10C48}"/>
                    </a:ext>
                  </a:extLst>
                </p:cNvPr>
                <p:cNvPicPr/>
                <p:nvPr/>
              </p:nvPicPr>
              <p:blipFill>
                <a:blip r:embed="rId413"/>
                <a:stretch>
                  <a:fillRect/>
                </a:stretch>
              </p:blipFill>
              <p:spPr>
                <a:xfrm>
                  <a:off x="2933486" y="6292834"/>
                  <a:ext cx="804600" cy="375480"/>
                </a:xfrm>
                <a:prstGeom prst="rect">
                  <a:avLst/>
                </a:prstGeom>
              </p:spPr>
            </p:pic>
          </mc:Fallback>
        </mc:AlternateContent>
      </p:grpSp>
    </p:spTree>
    <p:extLst>
      <p:ext uri="{BB962C8B-B14F-4D97-AF65-F5344CB8AC3E}">
        <p14:creationId xmlns:p14="http://schemas.microsoft.com/office/powerpoint/2010/main" val="903870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exactly to return??</a:t>
            </a:r>
          </a:p>
        </p:txBody>
      </p:sp>
      <p:sp>
        <p:nvSpPr>
          <p:cNvPr id="8" name="TextBox 7">
            <a:extLst>
              <a:ext uri="{FF2B5EF4-FFF2-40B4-BE49-F238E27FC236}">
                <a16:creationId xmlns:a16="http://schemas.microsoft.com/office/drawing/2014/main" id="{80296E5D-D75F-BB26-4EB8-9AA743D9903E}"/>
              </a:ext>
            </a:extLst>
          </p:cNvPr>
          <p:cNvSpPr txBox="1"/>
          <p:nvPr/>
        </p:nvSpPr>
        <p:spPr>
          <a:xfrm>
            <a:off x="1689967" y="1985528"/>
            <a:ext cx="2922976" cy="1815882"/>
          </a:xfrm>
          <a:prstGeom prst="rect">
            <a:avLst/>
          </a:prstGeom>
          <a:noFill/>
        </p:spPr>
        <p:txBody>
          <a:bodyPr wrap="square" rtlCol="0">
            <a:spAutoFit/>
          </a:bodyPr>
          <a:lstStyle/>
          <a:p>
            <a:r>
              <a:rPr lang="en-US" sz="2800" dirty="0"/>
              <a:t>func1 ( ):</a:t>
            </a:r>
          </a:p>
          <a:p>
            <a:r>
              <a:rPr lang="en-US" sz="2800" dirty="0"/>
              <a:t>    print(“first”)</a:t>
            </a:r>
          </a:p>
          <a:p>
            <a:r>
              <a:rPr lang="en-US" sz="2800" dirty="0"/>
              <a:t>    func2( )</a:t>
            </a:r>
          </a:p>
          <a:p>
            <a:r>
              <a:rPr lang="en-US" sz="2800" dirty="0"/>
              <a:t>    print (last)</a:t>
            </a:r>
          </a:p>
        </p:txBody>
      </p:sp>
      <p:sp>
        <p:nvSpPr>
          <p:cNvPr id="9" name="TextBox 8">
            <a:extLst>
              <a:ext uri="{FF2B5EF4-FFF2-40B4-BE49-F238E27FC236}">
                <a16:creationId xmlns:a16="http://schemas.microsoft.com/office/drawing/2014/main" id="{F7496F3A-BD7F-9E5E-74C5-1B988DF26AD0}"/>
              </a:ext>
            </a:extLst>
          </p:cNvPr>
          <p:cNvSpPr txBox="1"/>
          <p:nvPr/>
        </p:nvSpPr>
        <p:spPr>
          <a:xfrm>
            <a:off x="5450806" y="1985528"/>
            <a:ext cx="3141501" cy="2246769"/>
          </a:xfrm>
          <a:prstGeom prst="rect">
            <a:avLst/>
          </a:prstGeom>
          <a:noFill/>
        </p:spPr>
        <p:txBody>
          <a:bodyPr wrap="none" rtlCol="0">
            <a:spAutoFit/>
          </a:bodyPr>
          <a:lstStyle/>
          <a:p>
            <a:r>
              <a:rPr lang="en-US" sz="2800" dirty="0"/>
              <a:t>func2 ( ):</a:t>
            </a:r>
          </a:p>
          <a:p>
            <a:r>
              <a:rPr lang="en-US" sz="2800" dirty="0"/>
              <a:t>    print(“second”)</a:t>
            </a:r>
          </a:p>
          <a:p>
            <a:r>
              <a:rPr lang="en-US" sz="2800" dirty="0"/>
              <a:t>    x = func3( )</a:t>
            </a:r>
          </a:p>
          <a:p>
            <a:r>
              <a:rPr lang="en-US" sz="2800" dirty="0"/>
              <a:t>    print (ret)</a:t>
            </a:r>
          </a:p>
          <a:p>
            <a:r>
              <a:rPr lang="en-US" sz="2800" dirty="0"/>
              <a:t>    print (second last)</a:t>
            </a:r>
          </a:p>
        </p:txBody>
      </p:sp>
      <p:sp>
        <p:nvSpPr>
          <p:cNvPr id="10" name="TextBox 9">
            <a:extLst>
              <a:ext uri="{FF2B5EF4-FFF2-40B4-BE49-F238E27FC236}">
                <a16:creationId xmlns:a16="http://schemas.microsoft.com/office/drawing/2014/main" id="{877FAFFD-E8D6-5C27-240C-FE4DF4097454}"/>
              </a:ext>
            </a:extLst>
          </p:cNvPr>
          <p:cNvSpPr txBox="1"/>
          <p:nvPr/>
        </p:nvSpPr>
        <p:spPr>
          <a:xfrm>
            <a:off x="9572430" y="4491604"/>
            <a:ext cx="2256002" cy="1384995"/>
          </a:xfrm>
          <a:prstGeom prst="rect">
            <a:avLst/>
          </a:prstGeom>
          <a:noFill/>
        </p:spPr>
        <p:txBody>
          <a:bodyPr wrap="none" rtlCol="0">
            <a:spAutoFit/>
          </a:bodyPr>
          <a:lstStyle/>
          <a:p>
            <a:r>
              <a:rPr lang="en-US" sz="2800" dirty="0"/>
              <a:t>func3 ( ):</a:t>
            </a:r>
          </a:p>
          <a:p>
            <a:r>
              <a:rPr lang="en-US" sz="2800" dirty="0"/>
              <a:t>    print(“last”)</a:t>
            </a:r>
          </a:p>
          <a:p>
            <a:r>
              <a:rPr lang="en-US" sz="2800" dirty="0"/>
              <a:t>    return “ret”</a:t>
            </a:r>
          </a:p>
        </p:txBody>
      </p:sp>
      <p:cxnSp>
        <p:nvCxnSpPr>
          <p:cNvPr id="11" name="Straight Arrow Connector 10"/>
          <p:cNvCxnSpPr/>
          <p:nvPr/>
        </p:nvCxnSpPr>
        <p:spPr>
          <a:xfrm flipV="1">
            <a:off x="3548418" y="2347415"/>
            <a:ext cx="1902388" cy="76149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601803" y="3108913"/>
            <a:ext cx="2552131" cy="13826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p:cNvCxnSpPr/>
          <p:nvPr/>
        </p:nvCxnSpPr>
        <p:spPr>
          <a:xfrm rot="10800000">
            <a:off x="5663821" y="3108912"/>
            <a:ext cx="4080680" cy="2513966"/>
          </a:xfrm>
          <a:prstGeom prst="curvedConnector3">
            <a:avLst>
              <a:gd name="adj1" fmla="val 12658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p:cNvCxnSpPr/>
          <p:nvPr/>
        </p:nvCxnSpPr>
        <p:spPr>
          <a:xfrm rot="10800000">
            <a:off x="1856099" y="3108914"/>
            <a:ext cx="2756845" cy="1382690"/>
          </a:xfrm>
          <a:prstGeom prst="curvedConnector3">
            <a:avLst>
              <a:gd name="adj1" fmla="val 133168"/>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2A8F73C1-BADD-970E-8D49-833B978501C1}"/>
                  </a:ext>
                </a:extLst>
              </p14:cNvPr>
              <p14:cNvContentPartPr/>
              <p14:nvPr/>
            </p14:nvContentPartPr>
            <p14:xfrm>
              <a:off x="9724166" y="5689217"/>
              <a:ext cx="32040" cy="17640"/>
            </p14:xfrm>
          </p:contentPart>
        </mc:Choice>
        <mc:Fallback xmlns="">
          <p:pic>
            <p:nvPicPr>
              <p:cNvPr id="6" name="Ink 5">
                <a:extLst>
                  <a:ext uri="{FF2B5EF4-FFF2-40B4-BE49-F238E27FC236}">
                    <a16:creationId xmlns:a16="http://schemas.microsoft.com/office/drawing/2014/main" id="{2A8F73C1-BADD-970E-8D49-833B978501C1}"/>
                  </a:ext>
                </a:extLst>
              </p:cNvPr>
              <p:cNvPicPr/>
              <p:nvPr/>
            </p:nvPicPr>
            <p:blipFill>
              <a:blip r:embed="rId3"/>
              <a:stretch>
                <a:fillRect/>
              </a:stretch>
            </p:blipFill>
            <p:spPr>
              <a:xfrm>
                <a:off x="9718046" y="5683097"/>
                <a:ext cx="44280" cy="29880"/>
              </a:xfrm>
              <a:prstGeom prst="rect">
                <a:avLst/>
              </a:prstGeom>
            </p:spPr>
          </p:pic>
        </mc:Fallback>
      </mc:AlternateContent>
      <p:grpSp>
        <p:nvGrpSpPr>
          <p:cNvPr id="19" name="Group 18">
            <a:extLst>
              <a:ext uri="{FF2B5EF4-FFF2-40B4-BE49-F238E27FC236}">
                <a16:creationId xmlns:a16="http://schemas.microsoft.com/office/drawing/2014/main" id="{4527C1DF-23BA-8C18-551F-7CA236427850}"/>
              </a:ext>
            </a:extLst>
          </p:cNvPr>
          <p:cNvGrpSpPr/>
          <p:nvPr/>
        </p:nvGrpSpPr>
        <p:grpSpPr>
          <a:xfrm>
            <a:off x="10351286" y="3887057"/>
            <a:ext cx="1836360" cy="721080"/>
            <a:chOff x="10351286" y="3887057"/>
            <a:chExt cx="1836360" cy="721080"/>
          </a:xfrm>
        </p:grpSpPr>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1AD25D3D-D5CF-ACD2-21F6-104BD93A1E7C}"/>
                    </a:ext>
                  </a:extLst>
                </p14:cNvPr>
                <p14:cNvContentPartPr/>
                <p14:nvPr/>
              </p14:nvContentPartPr>
              <p14:xfrm>
                <a:off x="10351286" y="3887057"/>
                <a:ext cx="266760" cy="415080"/>
              </p14:xfrm>
            </p:contentPart>
          </mc:Choice>
          <mc:Fallback xmlns="">
            <p:pic>
              <p:nvPicPr>
                <p:cNvPr id="7" name="Ink 6">
                  <a:extLst>
                    <a:ext uri="{FF2B5EF4-FFF2-40B4-BE49-F238E27FC236}">
                      <a16:creationId xmlns:a16="http://schemas.microsoft.com/office/drawing/2014/main" id="{1AD25D3D-D5CF-ACD2-21F6-104BD93A1E7C}"/>
                    </a:ext>
                  </a:extLst>
                </p:cNvPr>
                <p:cNvPicPr/>
                <p:nvPr/>
              </p:nvPicPr>
              <p:blipFill>
                <a:blip r:embed="rId5"/>
                <a:stretch>
                  <a:fillRect/>
                </a:stretch>
              </p:blipFill>
              <p:spPr>
                <a:xfrm>
                  <a:off x="10345166" y="3880937"/>
                  <a:ext cx="279000" cy="42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467AAB11-6722-0BCD-2F71-06B11F7EE12C}"/>
                    </a:ext>
                  </a:extLst>
                </p14:cNvPr>
                <p14:cNvContentPartPr/>
                <p14:nvPr/>
              </p14:nvContentPartPr>
              <p14:xfrm>
                <a:off x="10649726" y="4061657"/>
                <a:ext cx="187200" cy="145440"/>
              </p14:xfrm>
            </p:contentPart>
          </mc:Choice>
          <mc:Fallback xmlns="">
            <p:pic>
              <p:nvPicPr>
                <p:cNvPr id="15" name="Ink 14">
                  <a:extLst>
                    <a:ext uri="{FF2B5EF4-FFF2-40B4-BE49-F238E27FC236}">
                      <a16:creationId xmlns:a16="http://schemas.microsoft.com/office/drawing/2014/main" id="{467AAB11-6722-0BCD-2F71-06B11F7EE12C}"/>
                    </a:ext>
                  </a:extLst>
                </p:cNvPr>
                <p:cNvPicPr/>
                <p:nvPr/>
              </p:nvPicPr>
              <p:blipFill>
                <a:blip r:embed="rId7"/>
                <a:stretch>
                  <a:fillRect/>
                </a:stretch>
              </p:blipFill>
              <p:spPr>
                <a:xfrm>
                  <a:off x="10643606" y="4055537"/>
                  <a:ext cx="1994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BDB2918D-573A-4A67-0F40-20C383614FB3}"/>
                    </a:ext>
                  </a:extLst>
                </p14:cNvPr>
                <p14:cNvContentPartPr/>
                <p14:nvPr/>
              </p14:nvContentPartPr>
              <p14:xfrm>
                <a:off x="10849166" y="4054097"/>
                <a:ext cx="200520" cy="186480"/>
              </p14:xfrm>
            </p:contentPart>
          </mc:Choice>
          <mc:Fallback xmlns="">
            <p:pic>
              <p:nvPicPr>
                <p:cNvPr id="16" name="Ink 15">
                  <a:extLst>
                    <a:ext uri="{FF2B5EF4-FFF2-40B4-BE49-F238E27FC236}">
                      <a16:creationId xmlns:a16="http://schemas.microsoft.com/office/drawing/2014/main" id="{BDB2918D-573A-4A67-0F40-20C383614FB3}"/>
                    </a:ext>
                  </a:extLst>
                </p:cNvPr>
                <p:cNvPicPr/>
                <p:nvPr/>
              </p:nvPicPr>
              <p:blipFill>
                <a:blip r:embed="rId9"/>
                <a:stretch>
                  <a:fillRect/>
                </a:stretch>
              </p:blipFill>
              <p:spPr>
                <a:xfrm>
                  <a:off x="10843046" y="4047977"/>
                  <a:ext cx="21276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06A5B4B2-1EDF-6158-083E-CC1A7FBEF033}"/>
                    </a:ext>
                  </a:extLst>
                </p14:cNvPr>
                <p14:cNvContentPartPr/>
                <p14:nvPr/>
              </p14:nvContentPartPr>
              <p14:xfrm>
                <a:off x="11052926" y="4044377"/>
                <a:ext cx="347760" cy="266040"/>
              </p14:xfrm>
            </p:contentPart>
          </mc:Choice>
          <mc:Fallback xmlns="">
            <p:pic>
              <p:nvPicPr>
                <p:cNvPr id="17" name="Ink 16">
                  <a:extLst>
                    <a:ext uri="{FF2B5EF4-FFF2-40B4-BE49-F238E27FC236}">
                      <a16:creationId xmlns:a16="http://schemas.microsoft.com/office/drawing/2014/main" id="{06A5B4B2-1EDF-6158-083E-CC1A7FBEF033}"/>
                    </a:ext>
                  </a:extLst>
                </p:cNvPr>
                <p:cNvPicPr/>
                <p:nvPr/>
              </p:nvPicPr>
              <p:blipFill>
                <a:blip r:embed="rId11"/>
                <a:stretch>
                  <a:fillRect/>
                </a:stretch>
              </p:blipFill>
              <p:spPr>
                <a:xfrm>
                  <a:off x="11046806" y="4038257"/>
                  <a:ext cx="36000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8" name="Ink 17">
                  <a:extLst>
                    <a:ext uri="{FF2B5EF4-FFF2-40B4-BE49-F238E27FC236}">
                      <a16:creationId xmlns:a16="http://schemas.microsoft.com/office/drawing/2014/main" id="{7FC7AB58-1D89-9CA9-D20A-CE7790462178}"/>
                    </a:ext>
                  </a:extLst>
                </p14:cNvPr>
                <p14:cNvContentPartPr/>
                <p14:nvPr/>
              </p14:nvContentPartPr>
              <p14:xfrm>
                <a:off x="11466926" y="4059497"/>
                <a:ext cx="720720" cy="548640"/>
              </p14:xfrm>
            </p:contentPart>
          </mc:Choice>
          <mc:Fallback xmlns="">
            <p:pic>
              <p:nvPicPr>
                <p:cNvPr id="18" name="Ink 17">
                  <a:extLst>
                    <a:ext uri="{FF2B5EF4-FFF2-40B4-BE49-F238E27FC236}">
                      <a16:creationId xmlns:a16="http://schemas.microsoft.com/office/drawing/2014/main" id="{7FC7AB58-1D89-9CA9-D20A-CE7790462178}"/>
                    </a:ext>
                  </a:extLst>
                </p:cNvPr>
                <p:cNvPicPr/>
                <p:nvPr/>
              </p:nvPicPr>
              <p:blipFill>
                <a:blip r:embed="rId13"/>
                <a:stretch>
                  <a:fillRect/>
                </a:stretch>
              </p:blipFill>
              <p:spPr>
                <a:xfrm>
                  <a:off x="11460806" y="4053377"/>
                  <a:ext cx="732960" cy="560880"/>
                </a:xfrm>
                <a:prstGeom prst="rect">
                  <a:avLst/>
                </a:prstGeom>
              </p:spPr>
            </p:pic>
          </mc:Fallback>
        </mc:AlternateContent>
      </p:grpSp>
      <p:grpSp>
        <p:nvGrpSpPr>
          <p:cNvPr id="29" name="Group 28">
            <a:extLst>
              <a:ext uri="{FF2B5EF4-FFF2-40B4-BE49-F238E27FC236}">
                <a16:creationId xmlns:a16="http://schemas.microsoft.com/office/drawing/2014/main" id="{2D26F967-67F3-3884-1231-9EA90F44DADA}"/>
              </a:ext>
            </a:extLst>
          </p:cNvPr>
          <p:cNvGrpSpPr/>
          <p:nvPr/>
        </p:nvGrpSpPr>
        <p:grpSpPr>
          <a:xfrm>
            <a:off x="749006" y="491177"/>
            <a:ext cx="8608320" cy="2150640"/>
            <a:chOff x="749006" y="491177"/>
            <a:chExt cx="8608320" cy="2150640"/>
          </a:xfrm>
        </p:grpSpPr>
        <mc:AlternateContent xmlns:mc="http://schemas.openxmlformats.org/markup-compatibility/2006" xmlns:p14="http://schemas.microsoft.com/office/powerpoint/2010/main">
          <mc:Choice Requires="p14">
            <p:contentPart p14:bwMode="auto" r:id="rId14">
              <p14:nvContentPartPr>
                <p14:cNvPr id="3" name="Ink 2">
                  <a:extLst>
                    <a:ext uri="{FF2B5EF4-FFF2-40B4-BE49-F238E27FC236}">
                      <a16:creationId xmlns:a16="http://schemas.microsoft.com/office/drawing/2014/main" id="{B77EA9CF-7EE3-5EF1-7294-7384000824D1}"/>
                    </a:ext>
                  </a:extLst>
                </p14:cNvPr>
                <p14:cNvContentPartPr/>
                <p14:nvPr/>
              </p14:nvContentPartPr>
              <p14:xfrm>
                <a:off x="2599766" y="672257"/>
                <a:ext cx="77760" cy="983160"/>
              </p14:xfrm>
            </p:contentPart>
          </mc:Choice>
          <mc:Fallback xmlns="">
            <p:pic>
              <p:nvPicPr>
                <p:cNvPr id="3" name="Ink 2">
                  <a:extLst>
                    <a:ext uri="{FF2B5EF4-FFF2-40B4-BE49-F238E27FC236}">
                      <a16:creationId xmlns:a16="http://schemas.microsoft.com/office/drawing/2014/main" id="{B77EA9CF-7EE3-5EF1-7294-7384000824D1}"/>
                    </a:ext>
                  </a:extLst>
                </p:cNvPr>
                <p:cNvPicPr/>
                <p:nvPr/>
              </p:nvPicPr>
              <p:blipFill>
                <a:blip r:embed="rId15"/>
                <a:stretch>
                  <a:fillRect/>
                </a:stretch>
              </p:blipFill>
              <p:spPr>
                <a:xfrm>
                  <a:off x="2593646" y="666137"/>
                  <a:ext cx="90000" cy="995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 name="Ink 3">
                  <a:extLst>
                    <a:ext uri="{FF2B5EF4-FFF2-40B4-BE49-F238E27FC236}">
                      <a16:creationId xmlns:a16="http://schemas.microsoft.com/office/drawing/2014/main" id="{48EB05B5-AA9E-0DD1-1047-8175A3CFEE00}"/>
                    </a:ext>
                  </a:extLst>
                </p14:cNvPr>
                <p14:cNvContentPartPr/>
                <p14:nvPr/>
              </p14:nvContentPartPr>
              <p14:xfrm>
                <a:off x="2486006" y="491177"/>
                <a:ext cx="5069160" cy="1307880"/>
              </p14:xfrm>
            </p:contentPart>
          </mc:Choice>
          <mc:Fallback xmlns="">
            <p:pic>
              <p:nvPicPr>
                <p:cNvPr id="4" name="Ink 3">
                  <a:extLst>
                    <a:ext uri="{FF2B5EF4-FFF2-40B4-BE49-F238E27FC236}">
                      <a16:creationId xmlns:a16="http://schemas.microsoft.com/office/drawing/2014/main" id="{48EB05B5-AA9E-0DD1-1047-8175A3CFEE00}"/>
                    </a:ext>
                  </a:extLst>
                </p:cNvPr>
                <p:cNvPicPr/>
                <p:nvPr/>
              </p:nvPicPr>
              <p:blipFill>
                <a:blip r:embed="rId17"/>
                <a:stretch>
                  <a:fillRect/>
                </a:stretch>
              </p:blipFill>
              <p:spPr>
                <a:xfrm>
                  <a:off x="2479886" y="485057"/>
                  <a:ext cx="5081400" cy="1320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0" name="Ink 19">
                  <a:extLst>
                    <a:ext uri="{FF2B5EF4-FFF2-40B4-BE49-F238E27FC236}">
                      <a16:creationId xmlns:a16="http://schemas.microsoft.com/office/drawing/2014/main" id="{F822D16E-BD97-A371-4D0D-A9AA4B956740}"/>
                    </a:ext>
                  </a:extLst>
                </p14:cNvPr>
                <p14:cNvContentPartPr/>
                <p14:nvPr/>
              </p14:nvContentPartPr>
              <p14:xfrm>
                <a:off x="7634006" y="1967177"/>
                <a:ext cx="77760" cy="536760"/>
              </p14:xfrm>
            </p:contentPart>
          </mc:Choice>
          <mc:Fallback xmlns="">
            <p:pic>
              <p:nvPicPr>
                <p:cNvPr id="20" name="Ink 19">
                  <a:extLst>
                    <a:ext uri="{FF2B5EF4-FFF2-40B4-BE49-F238E27FC236}">
                      <a16:creationId xmlns:a16="http://schemas.microsoft.com/office/drawing/2014/main" id="{F822D16E-BD97-A371-4D0D-A9AA4B956740}"/>
                    </a:ext>
                  </a:extLst>
                </p:cNvPr>
                <p:cNvPicPr/>
                <p:nvPr/>
              </p:nvPicPr>
              <p:blipFill>
                <a:blip r:embed="rId19"/>
                <a:stretch>
                  <a:fillRect/>
                </a:stretch>
              </p:blipFill>
              <p:spPr>
                <a:xfrm>
                  <a:off x="7627886" y="1961057"/>
                  <a:ext cx="90000" cy="549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1" name="Ink 20">
                  <a:extLst>
                    <a:ext uri="{FF2B5EF4-FFF2-40B4-BE49-F238E27FC236}">
                      <a16:creationId xmlns:a16="http://schemas.microsoft.com/office/drawing/2014/main" id="{0C7131A8-7BF4-8412-E8A3-D1A93933BF1C}"/>
                    </a:ext>
                  </a:extLst>
                </p14:cNvPr>
                <p14:cNvContentPartPr/>
                <p14:nvPr/>
              </p14:nvContentPartPr>
              <p14:xfrm>
                <a:off x="7660646" y="1883657"/>
                <a:ext cx="168120" cy="305280"/>
              </p14:xfrm>
            </p:contentPart>
          </mc:Choice>
          <mc:Fallback xmlns="">
            <p:pic>
              <p:nvPicPr>
                <p:cNvPr id="21" name="Ink 20">
                  <a:extLst>
                    <a:ext uri="{FF2B5EF4-FFF2-40B4-BE49-F238E27FC236}">
                      <a16:creationId xmlns:a16="http://schemas.microsoft.com/office/drawing/2014/main" id="{0C7131A8-7BF4-8412-E8A3-D1A93933BF1C}"/>
                    </a:ext>
                  </a:extLst>
                </p:cNvPr>
                <p:cNvPicPr/>
                <p:nvPr/>
              </p:nvPicPr>
              <p:blipFill>
                <a:blip r:embed="rId21"/>
                <a:stretch>
                  <a:fillRect/>
                </a:stretch>
              </p:blipFill>
              <p:spPr>
                <a:xfrm>
                  <a:off x="7654526" y="1877537"/>
                  <a:ext cx="18036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2" name="Ink 21">
                  <a:extLst>
                    <a:ext uri="{FF2B5EF4-FFF2-40B4-BE49-F238E27FC236}">
                      <a16:creationId xmlns:a16="http://schemas.microsoft.com/office/drawing/2014/main" id="{5CDC8B7C-47EF-6A61-AE8F-9BBFB3AC39B5}"/>
                    </a:ext>
                  </a:extLst>
                </p14:cNvPr>
                <p14:cNvContentPartPr/>
                <p14:nvPr/>
              </p14:nvContentPartPr>
              <p14:xfrm>
                <a:off x="7918046" y="1867457"/>
                <a:ext cx="306360" cy="167760"/>
              </p14:xfrm>
            </p:contentPart>
          </mc:Choice>
          <mc:Fallback xmlns="">
            <p:pic>
              <p:nvPicPr>
                <p:cNvPr id="22" name="Ink 21">
                  <a:extLst>
                    <a:ext uri="{FF2B5EF4-FFF2-40B4-BE49-F238E27FC236}">
                      <a16:creationId xmlns:a16="http://schemas.microsoft.com/office/drawing/2014/main" id="{5CDC8B7C-47EF-6A61-AE8F-9BBFB3AC39B5}"/>
                    </a:ext>
                  </a:extLst>
                </p:cNvPr>
                <p:cNvPicPr/>
                <p:nvPr/>
              </p:nvPicPr>
              <p:blipFill>
                <a:blip r:embed="rId23"/>
                <a:stretch>
                  <a:fillRect/>
                </a:stretch>
              </p:blipFill>
              <p:spPr>
                <a:xfrm>
                  <a:off x="7911926" y="1861337"/>
                  <a:ext cx="31860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3" name="Ink 22">
                  <a:extLst>
                    <a:ext uri="{FF2B5EF4-FFF2-40B4-BE49-F238E27FC236}">
                      <a16:creationId xmlns:a16="http://schemas.microsoft.com/office/drawing/2014/main" id="{500856B9-4A70-1134-3D8D-DFE1F6AF325F}"/>
                    </a:ext>
                  </a:extLst>
                </p14:cNvPr>
                <p14:cNvContentPartPr/>
                <p14:nvPr/>
              </p14:nvContentPartPr>
              <p14:xfrm>
                <a:off x="8261126" y="1731737"/>
                <a:ext cx="471600" cy="228600"/>
              </p14:xfrm>
            </p:contentPart>
          </mc:Choice>
          <mc:Fallback xmlns="">
            <p:pic>
              <p:nvPicPr>
                <p:cNvPr id="23" name="Ink 22">
                  <a:extLst>
                    <a:ext uri="{FF2B5EF4-FFF2-40B4-BE49-F238E27FC236}">
                      <a16:creationId xmlns:a16="http://schemas.microsoft.com/office/drawing/2014/main" id="{500856B9-4A70-1134-3D8D-DFE1F6AF325F}"/>
                    </a:ext>
                  </a:extLst>
                </p:cNvPr>
                <p:cNvPicPr/>
                <p:nvPr/>
              </p:nvPicPr>
              <p:blipFill>
                <a:blip r:embed="rId25"/>
                <a:stretch>
                  <a:fillRect/>
                </a:stretch>
              </p:blipFill>
              <p:spPr>
                <a:xfrm>
                  <a:off x="8255006" y="1725617"/>
                  <a:ext cx="48384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4" name="Ink 23">
                  <a:extLst>
                    <a:ext uri="{FF2B5EF4-FFF2-40B4-BE49-F238E27FC236}">
                      <a16:creationId xmlns:a16="http://schemas.microsoft.com/office/drawing/2014/main" id="{B1248561-8B0D-285A-BE1C-022D9CF016A7}"/>
                    </a:ext>
                  </a:extLst>
                </p14:cNvPr>
                <p14:cNvContentPartPr/>
                <p14:nvPr/>
              </p14:nvContentPartPr>
              <p14:xfrm>
                <a:off x="8793926" y="1629857"/>
                <a:ext cx="563400" cy="236520"/>
              </p14:xfrm>
            </p:contentPart>
          </mc:Choice>
          <mc:Fallback xmlns="">
            <p:pic>
              <p:nvPicPr>
                <p:cNvPr id="24" name="Ink 23">
                  <a:extLst>
                    <a:ext uri="{FF2B5EF4-FFF2-40B4-BE49-F238E27FC236}">
                      <a16:creationId xmlns:a16="http://schemas.microsoft.com/office/drawing/2014/main" id="{B1248561-8B0D-285A-BE1C-022D9CF016A7}"/>
                    </a:ext>
                  </a:extLst>
                </p:cNvPr>
                <p:cNvPicPr/>
                <p:nvPr/>
              </p:nvPicPr>
              <p:blipFill>
                <a:blip r:embed="rId27"/>
                <a:stretch>
                  <a:fillRect/>
                </a:stretch>
              </p:blipFill>
              <p:spPr>
                <a:xfrm>
                  <a:off x="8787806" y="1623737"/>
                  <a:ext cx="57564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5" name="Ink 24">
                  <a:extLst>
                    <a:ext uri="{FF2B5EF4-FFF2-40B4-BE49-F238E27FC236}">
                      <a16:creationId xmlns:a16="http://schemas.microsoft.com/office/drawing/2014/main" id="{81C8846C-5070-6AFC-7571-CE9C960D1D43}"/>
                    </a:ext>
                  </a:extLst>
                </p14:cNvPr>
                <p14:cNvContentPartPr/>
                <p14:nvPr/>
              </p14:nvContentPartPr>
              <p14:xfrm>
                <a:off x="836126" y="1826777"/>
                <a:ext cx="126360" cy="815040"/>
              </p14:xfrm>
            </p:contentPart>
          </mc:Choice>
          <mc:Fallback xmlns="">
            <p:pic>
              <p:nvPicPr>
                <p:cNvPr id="25" name="Ink 24">
                  <a:extLst>
                    <a:ext uri="{FF2B5EF4-FFF2-40B4-BE49-F238E27FC236}">
                      <a16:creationId xmlns:a16="http://schemas.microsoft.com/office/drawing/2014/main" id="{81C8846C-5070-6AFC-7571-CE9C960D1D43}"/>
                    </a:ext>
                  </a:extLst>
                </p:cNvPr>
                <p:cNvPicPr/>
                <p:nvPr/>
              </p:nvPicPr>
              <p:blipFill>
                <a:blip r:embed="rId29"/>
                <a:stretch>
                  <a:fillRect/>
                </a:stretch>
              </p:blipFill>
              <p:spPr>
                <a:xfrm>
                  <a:off x="830006" y="1820657"/>
                  <a:ext cx="138600" cy="827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6" name="Ink 25">
                  <a:extLst>
                    <a:ext uri="{FF2B5EF4-FFF2-40B4-BE49-F238E27FC236}">
                      <a16:creationId xmlns:a16="http://schemas.microsoft.com/office/drawing/2014/main" id="{7F531A52-B420-0C8E-B4EC-D1C1A51DAC65}"/>
                    </a:ext>
                  </a:extLst>
                </p14:cNvPr>
                <p14:cNvContentPartPr/>
                <p14:nvPr/>
              </p14:nvContentPartPr>
              <p14:xfrm>
                <a:off x="749006" y="1756577"/>
                <a:ext cx="204120" cy="364320"/>
              </p14:xfrm>
            </p:contentPart>
          </mc:Choice>
          <mc:Fallback xmlns="">
            <p:pic>
              <p:nvPicPr>
                <p:cNvPr id="26" name="Ink 25">
                  <a:extLst>
                    <a:ext uri="{FF2B5EF4-FFF2-40B4-BE49-F238E27FC236}">
                      <a16:creationId xmlns:a16="http://schemas.microsoft.com/office/drawing/2014/main" id="{7F531A52-B420-0C8E-B4EC-D1C1A51DAC65}"/>
                    </a:ext>
                  </a:extLst>
                </p:cNvPr>
                <p:cNvPicPr/>
                <p:nvPr/>
              </p:nvPicPr>
              <p:blipFill>
                <a:blip r:embed="rId31"/>
                <a:stretch>
                  <a:fillRect/>
                </a:stretch>
              </p:blipFill>
              <p:spPr>
                <a:xfrm>
                  <a:off x="742886" y="1750457"/>
                  <a:ext cx="21636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 name="Ink 26">
                  <a:extLst>
                    <a:ext uri="{FF2B5EF4-FFF2-40B4-BE49-F238E27FC236}">
                      <a16:creationId xmlns:a16="http://schemas.microsoft.com/office/drawing/2014/main" id="{44BB6377-C228-D24D-6FD0-C1C8E7C27B50}"/>
                    </a:ext>
                  </a:extLst>
                </p14:cNvPr>
                <p14:cNvContentPartPr/>
                <p14:nvPr/>
              </p14:nvContentPartPr>
              <p14:xfrm>
                <a:off x="995966" y="1634897"/>
                <a:ext cx="592920" cy="375840"/>
              </p14:xfrm>
            </p:contentPart>
          </mc:Choice>
          <mc:Fallback xmlns="">
            <p:pic>
              <p:nvPicPr>
                <p:cNvPr id="27" name="Ink 26">
                  <a:extLst>
                    <a:ext uri="{FF2B5EF4-FFF2-40B4-BE49-F238E27FC236}">
                      <a16:creationId xmlns:a16="http://schemas.microsoft.com/office/drawing/2014/main" id="{44BB6377-C228-D24D-6FD0-C1C8E7C27B50}"/>
                    </a:ext>
                  </a:extLst>
                </p:cNvPr>
                <p:cNvPicPr/>
                <p:nvPr/>
              </p:nvPicPr>
              <p:blipFill>
                <a:blip r:embed="rId33"/>
                <a:stretch>
                  <a:fillRect/>
                </a:stretch>
              </p:blipFill>
              <p:spPr>
                <a:xfrm>
                  <a:off x="989846" y="1628777"/>
                  <a:ext cx="605160" cy="388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8" name="Ink 27">
                  <a:extLst>
                    <a:ext uri="{FF2B5EF4-FFF2-40B4-BE49-F238E27FC236}">
                      <a16:creationId xmlns:a16="http://schemas.microsoft.com/office/drawing/2014/main" id="{E5021A1D-2820-BB56-D66D-DD915D409CB0}"/>
                    </a:ext>
                  </a:extLst>
                </p14:cNvPr>
                <p14:cNvContentPartPr/>
                <p14:nvPr/>
              </p14:nvContentPartPr>
              <p14:xfrm>
                <a:off x="1740446" y="1491617"/>
                <a:ext cx="851040" cy="385560"/>
              </p14:xfrm>
            </p:contentPart>
          </mc:Choice>
          <mc:Fallback xmlns="">
            <p:pic>
              <p:nvPicPr>
                <p:cNvPr id="28" name="Ink 27">
                  <a:extLst>
                    <a:ext uri="{FF2B5EF4-FFF2-40B4-BE49-F238E27FC236}">
                      <a16:creationId xmlns:a16="http://schemas.microsoft.com/office/drawing/2014/main" id="{E5021A1D-2820-BB56-D66D-DD915D409CB0}"/>
                    </a:ext>
                  </a:extLst>
                </p:cNvPr>
                <p:cNvPicPr/>
                <p:nvPr/>
              </p:nvPicPr>
              <p:blipFill>
                <a:blip r:embed="rId35"/>
                <a:stretch>
                  <a:fillRect/>
                </a:stretch>
              </p:blipFill>
              <p:spPr>
                <a:xfrm>
                  <a:off x="1734326" y="1485497"/>
                  <a:ext cx="863280" cy="397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30" name="Ink 29">
                <a:extLst>
                  <a:ext uri="{FF2B5EF4-FFF2-40B4-BE49-F238E27FC236}">
                    <a16:creationId xmlns:a16="http://schemas.microsoft.com/office/drawing/2014/main" id="{F2091908-A843-D53B-19CE-8D162C69E684}"/>
                  </a:ext>
                </a:extLst>
              </p14:cNvPr>
              <p14:cNvContentPartPr/>
              <p14:nvPr/>
            </p14:nvContentPartPr>
            <p14:xfrm>
              <a:off x="8184806" y="5597417"/>
              <a:ext cx="1549440" cy="117360"/>
            </p14:xfrm>
          </p:contentPart>
        </mc:Choice>
        <mc:Fallback xmlns="">
          <p:pic>
            <p:nvPicPr>
              <p:cNvPr id="30" name="Ink 29">
                <a:extLst>
                  <a:ext uri="{FF2B5EF4-FFF2-40B4-BE49-F238E27FC236}">
                    <a16:creationId xmlns:a16="http://schemas.microsoft.com/office/drawing/2014/main" id="{F2091908-A843-D53B-19CE-8D162C69E684}"/>
                  </a:ext>
                </a:extLst>
              </p:cNvPr>
              <p:cNvPicPr/>
              <p:nvPr/>
            </p:nvPicPr>
            <p:blipFill>
              <a:blip r:embed="rId37"/>
              <a:stretch>
                <a:fillRect/>
              </a:stretch>
            </p:blipFill>
            <p:spPr>
              <a:xfrm>
                <a:off x="8178686" y="5591297"/>
                <a:ext cx="1561680" cy="129600"/>
              </a:xfrm>
              <a:prstGeom prst="rect">
                <a:avLst/>
              </a:prstGeom>
            </p:spPr>
          </p:pic>
        </mc:Fallback>
      </mc:AlternateContent>
      <p:grpSp>
        <p:nvGrpSpPr>
          <p:cNvPr id="36" name="Group 35">
            <a:extLst>
              <a:ext uri="{FF2B5EF4-FFF2-40B4-BE49-F238E27FC236}">
                <a16:creationId xmlns:a16="http://schemas.microsoft.com/office/drawing/2014/main" id="{0CB36362-C882-FE56-B5E8-B40CC741E83B}"/>
              </a:ext>
            </a:extLst>
          </p:cNvPr>
          <p:cNvGrpSpPr/>
          <p:nvPr/>
        </p:nvGrpSpPr>
        <p:grpSpPr>
          <a:xfrm>
            <a:off x="2330126" y="3587177"/>
            <a:ext cx="6086880" cy="2126520"/>
            <a:chOff x="2330126" y="3587177"/>
            <a:chExt cx="6086880" cy="2126520"/>
          </a:xfrm>
        </p:grpSpPr>
        <mc:AlternateContent xmlns:mc="http://schemas.openxmlformats.org/markup-compatibility/2006" xmlns:p14="http://schemas.microsoft.com/office/powerpoint/2010/main">
          <mc:Choice Requires="p14">
            <p:contentPart p14:bwMode="auto" r:id="rId38">
              <p14:nvContentPartPr>
                <p14:cNvPr id="31" name="Ink 30">
                  <a:extLst>
                    <a:ext uri="{FF2B5EF4-FFF2-40B4-BE49-F238E27FC236}">
                      <a16:creationId xmlns:a16="http://schemas.microsoft.com/office/drawing/2014/main" id="{444C9126-13AE-0BB8-797F-AA4AB8EEDCED}"/>
                    </a:ext>
                  </a:extLst>
                </p14:cNvPr>
                <p14:cNvContentPartPr/>
                <p14:nvPr/>
              </p14:nvContentPartPr>
              <p14:xfrm>
                <a:off x="4593086" y="3730457"/>
                <a:ext cx="3823920" cy="1983240"/>
              </p14:xfrm>
            </p:contentPart>
          </mc:Choice>
          <mc:Fallback xmlns="">
            <p:pic>
              <p:nvPicPr>
                <p:cNvPr id="31" name="Ink 30">
                  <a:extLst>
                    <a:ext uri="{FF2B5EF4-FFF2-40B4-BE49-F238E27FC236}">
                      <a16:creationId xmlns:a16="http://schemas.microsoft.com/office/drawing/2014/main" id="{444C9126-13AE-0BB8-797F-AA4AB8EEDCED}"/>
                    </a:ext>
                  </a:extLst>
                </p:cNvPr>
                <p:cNvPicPr/>
                <p:nvPr/>
              </p:nvPicPr>
              <p:blipFill>
                <a:blip r:embed="rId39"/>
                <a:stretch>
                  <a:fillRect/>
                </a:stretch>
              </p:blipFill>
              <p:spPr>
                <a:xfrm>
                  <a:off x="4586966" y="3724337"/>
                  <a:ext cx="3836160" cy="1995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2" name="Ink 31">
                  <a:extLst>
                    <a:ext uri="{FF2B5EF4-FFF2-40B4-BE49-F238E27FC236}">
                      <a16:creationId xmlns:a16="http://schemas.microsoft.com/office/drawing/2014/main" id="{EB15ECE3-3209-3085-B3C1-5D604B36A8FB}"/>
                    </a:ext>
                  </a:extLst>
                </p14:cNvPr>
                <p14:cNvContentPartPr/>
                <p14:nvPr/>
              </p14:nvContentPartPr>
              <p14:xfrm>
                <a:off x="5169086" y="3587177"/>
                <a:ext cx="450360" cy="813600"/>
              </p14:xfrm>
            </p:contentPart>
          </mc:Choice>
          <mc:Fallback xmlns="">
            <p:pic>
              <p:nvPicPr>
                <p:cNvPr id="32" name="Ink 31">
                  <a:extLst>
                    <a:ext uri="{FF2B5EF4-FFF2-40B4-BE49-F238E27FC236}">
                      <a16:creationId xmlns:a16="http://schemas.microsoft.com/office/drawing/2014/main" id="{EB15ECE3-3209-3085-B3C1-5D604B36A8FB}"/>
                    </a:ext>
                  </a:extLst>
                </p:cNvPr>
                <p:cNvPicPr/>
                <p:nvPr/>
              </p:nvPicPr>
              <p:blipFill>
                <a:blip r:embed="rId41"/>
                <a:stretch>
                  <a:fillRect/>
                </a:stretch>
              </p:blipFill>
              <p:spPr>
                <a:xfrm>
                  <a:off x="5162966" y="3581057"/>
                  <a:ext cx="462600" cy="8258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3" name="Ink 32">
                  <a:extLst>
                    <a:ext uri="{FF2B5EF4-FFF2-40B4-BE49-F238E27FC236}">
                      <a16:creationId xmlns:a16="http://schemas.microsoft.com/office/drawing/2014/main" id="{39031BD5-ECF7-EB49-3E0E-13578C1D8841}"/>
                    </a:ext>
                  </a:extLst>
                </p14:cNvPr>
                <p14:cNvContentPartPr/>
                <p14:nvPr/>
              </p14:nvContentPartPr>
              <p14:xfrm>
                <a:off x="2330126" y="4771577"/>
                <a:ext cx="2877480" cy="615600"/>
              </p14:xfrm>
            </p:contentPart>
          </mc:Choice>
          <mc:Fallback xmlns="">
            <p:pic>
              <p:nvPicPr>
                <p:cNvPr id="33" name="Ink 32">
                  <a:extLst>
                    <a:ext uri="{FF2B5EF4-FFF2-40B4-BE49-F238E27FC236}">
                      <a16:creationId xmlns:a16="http://schemas.microsoft.com/office/drawing/2014/main" id="{39031BD5-ECF7-EB49-3E0E-13578C1D8841}"/>
                    </a:ext>
                  </a:extLst>
                </p:cNvPr>
                <p:cNvPicPr/>
                <p:nvPr/>
              </p:nvPicPr>
              <p:blipFill>
                <a:blip r:embed="rId43"/>
                <a:stretch>
                  <a:fillRect/>
                </a:stretch>
              </p:blipFill>
              <p:spPr>
                <a:xfrm>
                  <a:off x="2324006" y="4765457"/>
                  <a:ext cx="2889720" cy="627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4" name="Ink 33">
                  <a:extLst>
                    <a:ext uri="{FF2B5EF4-FFF2-40B4-BE49-F238E27FC236}">
                      <a16:creationId xmlns:a16="http://schemas.microsoft.com/office/drawing/2014/main" id="{BCD2847B-0D39-A97E-9369-2E0F315C9CD2}"/>
                    </a:ext>
                  </a:extLst>
                </p14:cNvPr>
                <p14:cNvContentPartPr/>
                <p14:nvPr/>
              </p14:nvContentPartPr>
              <p14:xfrm>
                <a:off x="3283766" y="4698137"/>
                <a:ext cx="270360" cy="607680"/>
              </p14:xfrm>
            </p:contentPart>
          </mc:Choice>
          <mc:Fallback xmlns="">
            <p:pic>
              <p:nvPicPr>
                <p:cNvPr id="34" name="Ink 33">
                  <a:extLst>
                    <a:ext uri="{FF2B5EF4-FFF2-40B4-BE49-F238E27FC236}">
                      <a16:creationId xmlns:a16="http://schemas.microsoft.com/office/drawing/2014/main" id="{BCD2847B-0D39-A97E-9369-2E0F315C9CD2}"/>
                    </a:ext>
                  </a:extLst>
                </p:cNvPr>
                <p:cNvPicPr/>
                <p:nvPr/>
              </p:nvPicPr>
              <p:blipFill>
                <a:blip r:embed="rId45"/>
                <a:stretch>
                  <a:fillRect/>
                </a:stretch>
              </p:blipFill>
              <p:spPr>
                <a:xfrm>
                  <a:off x="3277646" y="4692017"/>
                  <a:ext cx="282600" cy="6199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5" name="Ink 34">
                  <a:extLst>
                    <a:ext uri="{FF2B5EF4-FFF2-40B4-BE49-F238E27FC236}">
                      <a16:creationId xmlns:a16="http://schemas.microsoft.com/office/drawing/2014/main" id="{0BCF60E5-B902-F55D-15A9-9F8CE337ECE2}"/>
                    </a:ext>
                  </a:extLst>
                </p14:cNvPr>
                <p14:cNvContentPartPr/>
                <p14:nvPr/>
              </p14:nvContentPartPr>
              <p14:xfrm>
                <a:off x="3200966" y="4804337"/>
                <a:ext cx="644760" cy="304560"/>
              </p14:xfrm>
            </p:contentPart>
          </mc:Choice>
          <mc:Fallback xmlns="">
            <p:pic>
              <p:nvPicPr>
                <p:cNvPr id="35" name="Ink 34">
                  <a:extLst>
                    <a:ext uri="{FF2B5EF4-FFF2-40B4-BE49-F238E27FC236}">
                      <a16:creationId xmlns:a16="http://schemas.microsoft.com/office/drawing/2014/main" id="{0BCF60E5-B902-F55D-15A9-9F8CE337ECE2}"/>
                    </a:ext>
                  </a:extLst>
                </p:cNvPr>
                <p:cNvPicPr/>
                <p:nvPr/>
              </p:nvPicPr>
              <p:blipFill>
                <a:blip r:embed="rId47"/>
                <a:stretch>
                  <a:fillRect/>
                </a:stretch>
              </p:blipFill>
              <p:spPr>
                <a:xfrm>
                  <a:off x="3194846" y="4798217"/>
                  <a:ext cx="657000" cy="316800"/>
                </a:xfrm>
                <a:prstGeom prst="rect">
                  <a:avLst/>
                </a:prstGeom>
              </p:spPr>
            </p:pic>
          </mc:Fallback>
        </mc:AlternateContent>
      </p:grpSp>
      <p:grpSp>
        <p:nvGrpSpPr>
          <p:cNvPr id="44" name="Group 43">
            <a:extLst>
              <a:ext uri="{FF2B5EF4-FFF2-40B4-BE49-F238E27FC236}">
                <a16:creationId xmlns:a16="http://schemas.microsoft.com/office/drawing/2014/main" id="{BAC40075-D753-AE34-8742-6C6C8590F86C}"/>
              </a:ext>
            </a:extLst>
          </p:cNvPr>
          <p:cNvGrpSpPr/>
          <p:nvPr/>
        </p:nvGrpSpPr>
        <p:grpSpPr>
          <a:xfrm>
            <a:off x="383246" y="5065697"/>
            <a:ext cx="2171160" cy="1517760"/>
            <a:chOff x="383246" y="5065697"/>
            <a:chExt cx="2171160" cy="1517760"/>
          </a:xfrm>
        </p:grpSpPr>
        <mc:AlternateContent xmlns:mc="http://schemas.openxmlformats.org/markup-compatibility/2006" xmlns:p14="http://schemas.microsoft.com/office/powerpoint/2010/main">
          <mc:Choice Requires="p14">
            <p:contentPart p14:bwMode="auto" r:id="rId48">
              <p14:nvContentPartPr>
                <p14:cNvPr id="37" name="Ink 36">
                  <a:extLst>
                    <a:ext uri="{FF2B5EF4-FFF2-40B4-BE49-F238E27FC236}">
                      <a16:creationId xmlns:a16="http://schemas.microsoft.com/office/drawing/2014/main" id="{B1835B97-DC26-256B-4650-01AF55942A8B}"/>
                    </a:ext>
                  </a:extLst>
                </p14:cNvPr>
                <p14:cNvContentPartPr/>
                <p14:nvPr/>
              </p14:nvContentPartPr>
              <p14:xfrm>
                <a:off x="823166" y="5670497"/>
                <a:ext cx="240120" cy="475920"/>
              </p14:xfrm>
            </p:contentPart>
          </mc:Choice>
          <mc:Fallback xmlns="">
            <p:pic>
              <p:nvPicPr>
                <p:cNvPr id="37" name="Ink 36">
                  <a:extLst>
                    <a:ext uri="{FF2B5EF4-FFF2-40B4-BE49-F238E27FC236}">
                      <a16:creationId xmlns:a16="http://schemas.microsoft.com/office/drawing/2014/main" id="{B1835B97-DC26-256B-4650-01AF55942A8B}"/>
                    </a:ext>
                  </a:extLst>
                </p:cNvPr>
                <p:cNvPicPr/>
                <p:nvPr/>
              </p:nvPicPr>
              <p:blipFill>
                <a:blip r:embed="rId49"/>
                <a:stretch>
                  <a:fillRect/>
                </a:stretch>
              </p:blipFill>
              <p:spPr>
                <a:xfrm>
                  <a:off x="817046" y="5664377"/>
                  <a:ext cx="252360" cy="488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8" name="Ink 37">
                  <a:extLst>
                    <a:ext uri="{FF2B5EF4-FFF2-40B4-BE49-F238E27FC236}">
                      <a16:creationId xmlns:a16="http://schemas.microsoft.com/office/drawing/2014/main" id="{2F2E949B-D124-B8D9-1427-42BFEC4C44FB}"/>
                    </a:ext>
                  </a:extLst>
                </p14:cNvPr>
                <p14:cNvContentPartPr/>
                <p14:nvPr/>
              </p14:nvContentPartPr>
              <p14:xfrm>
                <a:off x="1145726" y="5601737"/>
                <a:ext cx="43560" cy="595440"/>
              </p14:xfrm>
            </p:contentPart>
          </mc:Choice>
          <mc:Fallback xmlns="">
            <p:pic>
              <p:nvPicPr>
                <p:cNvPr id="38" name="Ink 37">
                  <a:extLst>
                    <a:ext uri="{FF2B5EF4-FFF2-40B4-BE49-F238E27FC236}">
                      <a16:creationId xmlns:a16="http://schemas.microsoft.com/office/drawing/2014/main" id="{2F2E949B-D124-B8D9-1427-42BFEC4C44FB}"/>
                    </a:ext>
                  </a:extLst>
                </p:cNvPr>
                <p:cNvPicPr/>
                <p:nvPr/>
              </p:nvPicPr>
              <p:blipFill>
                <a:blip r:embed="rId51"/>
                <a:stretch>
                  <a:fillRect/>
                </a:stretch>
              </p:blipFill>
              <p:spPr>
                <a:xfrm>
                  <a:off x="1139606" y="5595617"/>
                  <a:ext cx="55800" cy="6076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9" name="Ink 38">
                  <a:extLst>
                    <a:ext uri="{FF2B5EF4-FFF2-40B4-BE49-F238E27FC236}">
                      <a16:creationId xmlns:a16="http://schemas.microsoft.com/office/drawing/2014/main" id="{41F6C8B8-75B3-8431-7B54-7E50CD935607}"/>
                    </a:ext>
                  </a:extLst>
                </p14:cNvPr>
                <p14:cNvContentPartPr/>
                <p14:nvPr/>
              </p14:nvContentPartPr>
              <p14:xfrm>
                <a:off x="1018646" y="5992697"/>
                <a:ext cx="210960" cy="18720"/>
              </p14:xfrm>
            </p:contentPart>
          </mc:Choice>
          <mc:Fallback xmlns="">
            <p:pic>
              <p:nvPicPr>
                <p:cNvPr id="39" name="Ink 38">
                  <a:extLst>
                    <a:ext uri="{FF2B5EF4-FFF2-40B4-BE49-F238E27FC236}">
                      <a16:creationId xmlns:a16="http://schemas.microsoft.com/office/drawing/2014/main" id="{41F6C8B8-75B3-8431-7B54-7E50CD935607}"/>
                    </a:ext>
                  </a:extLst>
                </p:cNvPr>
                <p:cNvPicPr/>
                <p:nvPr/>
              </p:nvPicPr>
              <p:blipFill>
                <a:blip r:embed="rId53"/>
                <a:stretch>
                  <a:fillRect/>
                </a:stretch>
              </p:blipFill>
              <p:spPr>
                <a:xfrm>
                  <a:off x="1012526" y="5986577"/>
                  <a:ext cx="2232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0" name="Ink 39">
                  <a:extLst>
                    <a:ext uri="{FF2B5EF4-FFF2-40B4-BE49-F238E27FC236}">
                      <a16:creationId xmlns:a16="http://schemas.microsoft.com/office/drawing/2014/main" id="{405D8596-C58C-5FE3-D960-0B2E987045F5}"/>
                    </a:ext>
                  </a:extLst>
                </p14:cNvPr>
                <p14:cNvContentPartPr/>
                <p14:nvPr/>
              </p14:nvContentPartPr>
              <p14:xfrm>
                <a:off x="1308806" y="5854097"/>
                <a:ext cx="542880" cy="216720"/>
              </p14:xfrm>
            </p:contentPart>
          </mc:Choice>
          <mc:Fallback xmlns="">
            <p:pic>
              <p:nvPicPr>
                <p:cNvPr id="40" name="Ink 39">
                  <a:extLst>
                    <a:ext uri="{FF2B5EF4-FFF2-40B4-BE49-F238E27FC236}">
                      <a16:creationId xmlns:a16="http://schemas.microsoft.com/office/drawing/2014/main" id="{405D8596-C58C-5FE3-D960-0B2E987045F5}"/>
                    </a:ext>
                  </a:extLst>
                </p:cNvPr>
                <p:cNvPicPr/>
                <p:nvPr/>
              </p:nvPicPr>
              <p:blipFill>
                <a:blip r:embed="rId55"/>
                <a:stretch>
                  <a:fillRect/>
                </a:stretch>
              </p:blipFill>
              <p:spPr>
                <a:xfrm>
                  <a:off x="1302686" y="5847977"/>
                  <a:ext cx="55512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1" name="Ink 40">
                  <a:extLst>
                    <a:ext uri="{FF2B5EF4-FFF2-40B4-BE49-F238E27FC236}">
                      <a16:creationId xmlns:a16="http://schemas.microsoft.com/office/drawing/2014/main" id="{EE03741C-F9BC-5DCF-6EBB-A3E2D057FF50}"/>
                    </a:ext>
                  </a:extLst>
                </p14:cNvPr>
                <p14:cNvContentPartPr/>
                <p14:nvPr/>
              </p14:nvContentPartPr>
              <p14:xfrm>
                <a:off x="1875446" y="5638457"/>
                <a:ext cx="355680" cy="410040"/>
              </p14:xfrm>
            </p:contentPart>
          </mc:Choice>
          <mc:Fallback xmlns="">
            <p:pic>
              <p:nvPicPr>
                <p:cNvPr id="41" name="Ink 40">
                  <a:extLst>
                    <a:ext uri="{FF2B5EF4-FFF2-40B4-BE49-F238E27FC236}">
                      <a16:creationId xmlns:a16="http://schemas.microsoft.com/office/drawing/2014/main" id="{EE03741C-F9BC-5DCF-6EBB-A3E2D057FF50}"/>
                    </a:ext>
                  </a:extLst>
                </p:cNvPr>
                <p:cNvPicPr/>
                <p:nvPr/>
              </p:nvPicPr>
              <p:blipFill>
                <a:blip r:embed="rId57"/>
                <a:stretch>
                  <a:fillRect/>
                </a:stretch>
              </p:blipFill>
              <p:spPr>
                <a:xfrm>
                  <a:off x="1869326" y="5632337"/>
                  <a:ext cx="367920" cy="4222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3" name="Ink 42">
                  <a:extLst>
                    <a:ext uri="{FF2B5EF4-FFF2-40B4-BE49-F238E27FC236}">
                      <a16:creationId xmlns:a16="http://schemas.microsoft.com/office/drawing/2014/main" id="{72496BD4-E37F-ECC5-3D33-2B394BE7F1BB}"/>
                    </a:ext>
                  </a:extLst>
                </p14:cNvPr>
                <p14:cNvContentPartPr/>
                <p14:nvPr/>
              </p14:nvContentPartPr>
              <p14:xfrm>
                <a:off x="383246" y="5065697"/>
                <a:ext cx="2171160" cy="1517760"/>
              </p14:xfrm>
            </p:contentPart>
          </mc:Choice>
          <mc:Fallback xmlns="">
            <p:pic>
              <p:nvPicPr>
                <p:cNvPr id="43" name="Ink 42">
                  <a:extLst>
                    <a:ext uri="{FF2B5EF4-FFF2-40B4-BE49-F238E27FC236}">
                      <a16:creationId xmlns:a16="http://schemas.microsoft.com/office/drawing/2014/main" id="{72496BD4-E37F-ECC5-3D33-2B394BE7F1BB}"/>
                    </a:ext>
                  </a:extLst>
                </p:cNvPr>
                <p:cNvPicPr/>
                <p:nvPr/>
              </p:nvPicPr>
              <p:blipFill>
                <a:blip r:embed="rId59"/>
                <a:stretch>
                  <a:fillRect/>
                </a:stretch>
              </p:blipFill>
              <p:spPr>
                <a:xfrm>
                  <a:off x="377126" y="5059577"/>
                  <a:ext cx="2183400" cy="1530000"/>
                </a:xfrm>
                <a:prstGeom prst="rect">
                  <a:avLst/>
                </a:prstGeom>
              </p:spPr>
            </p:pic>
          </mc:Fallback>
        </mc:AlternateContent>
      </p:grpSp>
    </p:spTree>
    <p:extLst>
      <p:ext uri="{BB962C8B-B14F-4D97-AF65-F5344CB8AC3E}">
        <p14:creationId xmlns:p14="http://schemas.microsoft.com/office/powerpoint/2010/main" val="3965536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296E5D-D75F-BB26-4EB8-9AA743D9903E}"/>
              </a:ext>
            </a:extLst>
          </p:cNvPr>
          <p:cNvSpPr txBox="1"/>
          <p:nvPr/>
        </p:nvSpPr>
        <p:spPr>
          <a:xfrm>
            <a:off x="5146873" y="531819"/>
            <a:ext cx="2922976" cy="1323439"/>
          </a:xfrm>
          <a:prstGeom prst="rect">
            <a:avLst/>
          </a:prstGeom>
          <a:noFill/>
        </p:spPr>
        <p:txBody>
          <a:bodyPr wrap="square" rtlCol="0">
            <a:spAutoFit/>
          </a:bodyPr>
          <a:lstStyle/>
          <a:p>
            <a:r>
              <a:rPr lang="en-US" sz="2000" dirty="0"/>
              <a:t>func1 ( ):</a:t>
            </a:r>
          </a:p>
          <a:p>
            <a:r>
              <a:rPr lang="en-US" sz="2000" dirty="0"/>
              <a:t>    print(“first”)</a:t>
            </a:r>
          </a:p>
          <a:p>
            <a:r>
              <a:rPr lang="en-US" sz="2000" dirty="0"/>
              <a:t>    func2( )</a:t>
            </a:r>
          </a:p>
          <a:p>
            <a:r>
              <a:rPr lang="en-US" sz="2000" dirty="0"/>
              <a:t>    print (last)</a:t>
            </a:r>
          </a:p>
        </p:txBody>
      </p:sp>
      <p:sp>
        <p:nvSpPr>
          <p:cNvPr id="4" name="TextBox 3">
            <a:extLst>
              <a:ext uri="{FF2B5EF4-FFF2-40B4-BE49-F238E27FC236}">
                <a16:creationId xmlns:a16="http://schemas.microsoft.com/office/drawing/2014/main" id="{F7496F3A-BD7F-9E5E-74C5-1B988DF26AD0}"/>
              </a:ext>
            </a:extLst>
          </p:cNvPr>
          <p:cNvSpPr txBox="1"/>
          <p:nvPr/>
        </p:nvSpPr>
        <p:spPr>
          <a:xfrm>
            <a:off x="7552562" y="162487"/>
            <a:ext cx="2298065" cy="1631216"/>
          </a:xfrm>
          <a:prstGeom prst="rect">
            <a:avLst/>
          </a:prstGeom>
          <a:noFill/>
        </p:spPr>
        <p:txBody>
          <a:bodyPr wrap="none" rtlCol="0">
            <a:spAutoFit/>
          </a:bodyPr>
          <a:lstStyle/>
          <a:p>
            <a:r>
              <a:rPr lang="en-US" sz="2000" dirty="0"/>
              <a:t>func2 ( ):</a:t>
            </a:r>
          </a:p>
          <a:p>
            <a:r>
              <a:rPr lang="en-US" sz="2000" dirty="0"/>
              <a:t>    print(“second”)</a:t>
            </a:r>
          </a:p>
          <a:p>
            <a:r>
              <a:rPr lang="en-US" sz="2000" dirty="0"/>
              <a:t>    x = func3( )</a:t>
            </a:r>
          </a:p>
          <a:p>
            <a:r>
              <a:rPr lang="en-US" sz="2000" dirty="0"/>
              <a:t>    print (ret)</a:t>
            </a:r>
          </a:p>
          <a:p>
            <a:r>
              <a:rPr lang="en-US" sz="2000" dirty="0"/>
              <a:t>    print (second last)</a:t>
            </a:r>
          </a:p>
        </p:txBody>
      </p:sp>
      <p:sp>
        <p:nvSpPr>
          <p:cNvPr id="5" name="TextBox 4">
            <a:extLst>
              <a:ext uri="{FF2B5EF4-FFF2-40B4-BE49-F238E27FC236}">
                <a16:creationId xmlns:a16="http://schemas.microsoft.com/office/drawing/2014/main" id="{877FAFFD-E8D6-5C27-240C-FE4DF4097454}"/>
              </a:ext>
            </a:extLst>
          </p:cNvPr>
          <p:cNvSpPr txBox="1"/>
          <p:nvPr/>
        </p:nvSpPr>
        <p:spPr>
          <a:xfrm>
            <a:off x="7811869" y="2484261"/>
            <a:ext cx="1666290" cy="1015663"/>
          </a:xfrm>
          <a:prstGeom prst="rect">
            <a:avLst/>
          </a:prstGeom>
          <a:noFill/>
        </p:spPr>
        <p:txBody>
          <a:bodyPr wrap="none" rtlCol="0">
            <a:spAutoFit/>
          </a:bodyPr>
          <a:lstStyle/>
          <a:p>
            <a:r>
              <a:rPr lang="en-US" sz="2000" dirty="0"/>
              <a:t>func3 ( ):</a:t>
            </a:r>
          </a:p>
          <a:p>
            <a:r>
              <a:rPr lang="en-US" sz="2000" dirty="0"/>
              <a:t>    print(“last”)</a:t>
            </a:r>
          </a:p>
          <a:p>
            <a:r>
              <a:rPr lang="en-US" sz="2000" dirty="0"/>
              <a:t>    return “ret”</a:t>
            </a:r>
          </a:p>
        </p:txBody>
      </p:sp>
      <p:sp>
        <p:nvSpPr>
          <p:cNvPr id="6" name="Rectangle 5"/>
          <p:cNvSpPr/>
          <p:nvPr/>
        </p:nvSpPr>
        <p:spPr>
          <a:xfrm>
            <a:off x="838202" y="709684"/>
            <a:ext cx="3706502" cy="588218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DC394205-3115-7FFF-FCF4-44F62CE6F3C4}"/>
                  </a:ext>
                </a:extLst>
              </p14:cNvPr>
              <p14:cNvContentPartPr/>
              <p14:nvPr/>
            </p14:nvContentPartPr>
            <p14:xfrm>
              <a:off x="5237846" y="3977777"/>
              <a:ext cx="62640" cy="576360"/>
            </p14:xfrm>
          </p:contentPart>
        </mc:Choice>
        <mc:Fallback xmlns="">
          <p:pic>
            <p:nvPicPr>
              <p:cNvPr id="2" name="Ink 1">
                <a:extLst>
                  <a:ext uri="{FF2B5EF4-FFF2-40B4-BE49-F238E27FC236}">
                    <a16:creationId xmlns:a16="http://schemas.microsoft.com/office/drawing/2014/main" id="{DC394205-3115-7FFF-FCF4-44F62CE6F3C4}"/>
                  </a:ext>
                </a:extLst>
              </p:cNvPr>
              <p:cNvPicPr/>
              <p:nvPr/>
            </p:nvPicPr>
            <p:blipFill>
              <a:blip r:embed="rId3"/>
              <a:stretch>
                <a:fillRect/>
              </a:stretch>
            </p:blipFill>
            <p:spPr>
              <a:xfrm>
                <a:off x="5231726" y="3971657"/>
                <a:ext cx="74880" cy="588600"/>
              </a:xfrm>
              <a:prstGeom prst="rect">
                <a:avLst/>
              </a:prstGeom>
            </p:spPr>
          </p:pic>
        </mc:Fallback>
      </mc:AlternateContent>
      <p:grpSp>
        <p:nvGrpSpPr>
          <p:cNvPr id="18" name="Group 17">
            <a:extLst>
              <a:ext uri="{FF2B5EF4-FFF2-40B4-BE49-F238E27FC236}">
                <a16:creationId xmlns:a16="http://schemas.microsoft.com/office/drawing/2014/main" id="{23E38140-F8B0-3CF4-E44B-F7DF4320EA38}"/>
              </a:ext>
            </a:extLst>
          </p:cNvPr>
          <p:cNvGrpSpPr/>
          <p:nvPr/>
        </p:nvGrpSpPr>
        <p:grpSpPr>
          <a:xfrm>
            <a:off x="1568006" y="206057"/>
            <a:ext cx="1546920" cy="605520"/>
            <a:chOff x="1568006" y="206057"/>
            <a:chExt cx="1546920" cy="605520"/>
          </a:xfrm>
        </p:grpSpPr>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320C25D0-5592-52CC-4303-304468F7EF7B}"/>
                    </a:ext>
                  </a:extLst>
                </p14:cNvPr>
                <p14:cNvContentPartPr/>
                <p14:nvPr/>
              </p14:nvContentPartPr>
              <p14:xfrm>
                <a:off x="1568006" y="374897"/>
                <a:ext cx="368280" cy="436680"/>
              </p14:xfrm>
            </p:contentPart>
          </mc:Choice>
          <mc:Fallback xmlns="">
            <p:pic>
              <p:nvPicPr>
                <p:cNvPr id="7" name="Ink 6">
                  <a:extLst>
                    <a:ext uri="{FF2B5EF4-FFF2-40B4-BE49-F238E27FC236}">
                      <a16:creationId xmlns:a16="http://schemas.microsoft.com/office/drawing/2014/main" id="{320C25D0-5592-52CC-4303-304468F7EF7B}"/>
                    </a:ext>
                  </a:extLst>
                </p:cNvPr>
                <p:cNvPicPr/>
                <p:nvPr/>
              </p:nvPicPr>
              <p:blipFill>
                <a:blip r:embed="rId5"/>
                <a:stretch>
                  <a:fillRect/>
                </a:stretch>
              </p:blipFill>
              <p:spPr>
                <a:xfrm>
                  <a:off x="1561886" y="368777"/>
                  <a:ext cx="380520" cy="448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62A414EA-5383-DB7C-4FAC-32B0F6763F3C}"/>
                    </a:ext>
                  </a:extLst>
                </p14:cNvPr>
                <p14:cNvContentPartPr/>
                <p14:nvPr/>
              </p14:nvContentPartPr>
              <p14:xfrm>
                <a:off x="1906766" y="230897"/>
                <a:ext cx="405720" cy="504720"/>
              </p14:xfrm>
            </p:contentPart>
          </mc:Choice>
          <mc:Fallback xmlns="">
            <p:pic>
              <p:nvPicPr>
                <p:cNvPr id="8" name="Ink 7">
                  <a:extLst>
                    <a:ext uri="{FF2B5EF4-FFF2-40B4-BE49-F238E27FC236}">
                      <a16:creationId xmlns:a16="http://schemas.microsoft.com/office/drawing/2014/main" id="{62A414EA-5383-DB7C-4FAC-32B0F6763F3C}"/>
                    </a:ext>
                  </a:extLst>
                </p:cNvPr>
                <p:cNvPicPr/>
                <p:nvPr/>
              </p:nvPicPr>
              <p:blipFill>
                <a:blip r:embed="rId7"/>
                <a:stretch>
                  <a:fillRect/>
                </a:stretch>
              </p:blipFill>
              <p:spPr>
                <a:xfrm>
                  <a:off x="1900646" y="224777"/>
                  <a:ext cx="417960" cy="5169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7E183132-CBEB-494B-248D-B28921881FF2}"/>
                    </a:ext>
                  </a:extLst>
                </p14:cNvPr>
                <p14:cNvContentPartPr/>
                <p14:nvPr/>
              </p14:nvContentPartPr>
              <p14:xfrm>
                <a:off x="2250206" y="404417"/>
                <a:ext cx="245160" cy="190800"/>
              </p14:xfrm>
            </p:contentPart>
          </mc:Choice>
          <mc:Fallback xmlns="">
            <p:pic>
              <p:nvPicPr>
                <p:cNvPr id="9" name="Ink 8">
                  <a:extLst>
                    <a:ext uri="{FF2B5EF4-FFF2-40B4-BE49-F238E27FC236}">
                      <a16:creationId xmlns:a16="http://schemas.microsoft.com/office/drawing/2014/main" id="{7E183132-CBEB-494B-248D-B28921881FF2}"/>
                    </a:ext>
                  </a:extLst>
                </p:cNvPr>
                <p:cNvPicPr/>
                <p:nvPr/>
              </p:nvPicPr>
              <p:blipFill>
                <a:blip r:embed="rId9"/>
                <a:stretch>
                  <a:fillRect/>
                </a:stretch>
              </p:blipFill>
              <p:spPr>
                <a:xfrm>
                  <a:off x="2244086" y="398297"/>
                  <a:ext cx="25740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3E66B39C-97FD-72F4-5B94-687F92C45A0C}"/>
                    </a:ext>
                  </a:extLst>
                </p14:cNvPr>
                <p14:cNvContentPartPr/>
                <p14:nvPr/>
              </p14:nvContentPartPr>
              <p14:xfrm>
                <a:off x="2590766" y="206057"/>
                <a:ext cx="383760" cy="474480"/>
              </p14:xfrm>
            </p:contentPart>
          </mc:Choice>
          <mc:Fallback xmlns="">
            <p:pic>
              <p:nvPicPr>
                <p:cNvPr id="10" name="Ink 9">
                  <a:extLst>
                    <a:ext uri="{FF2B5EF4-FFF2-40B4-BE49-F238E27FC236}">
                      <a16:creationId xmlns:a16="http://schemas.microsoft.com/office/drawing/2014/main" id="{3E66B39C-97FD-72F4-5B94-687F92C45A0C}"/>
                    </a:ext>
                  </a:extLst>
                </p:cNvPr>
                <p:cNvPicPr/>
                <p:nvPr/>
              </p:nvPicPr>
              <p:blipFill>
                <a:blip r:embed="rId11"/>
                <a:stretch>
                  <a:fillRect/>
                </a:stretch>
              </p:blipFill>
              <p:spPr>
                <a:xfrm>
                  <a:off x="2584646" y="199937"/>
                  <a:ext cx="39600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82D2FF68-ABC2-EC79-8326-A4B9AFD6AD66}"/>
                    </a:ext>
                  </a:extLst>
                </p14:cNvPr>
                <p14:cNvContentPartPr/>
                <p14:nvPr/>
              </p14:nvContentPartPr>
              <p14:xfrm>
                <a:off x="2812526" y="329177"/>
                <a:ext cx="302400" cy="354240"/>
              </p14:xfrm>
            </p:contentPart>
          </mc:Choice>
          <mc:Fallback xmlns="">
            <p:pic>
              <p:nvPicPr>
                <p:cNvPr id="11" name="Ink 10">
                  <a:extLst>
                    <a:ext uri="{FF2B5EF4-FFF2-40B4-BE49-F238E27FC236}">
                      <a16:creationId xmlns:a16="http://schemas.microsoft.com/office/drawing/2014/main" id="{82D2FF68-ABC2-EC79-8326-A4B9AFD6AD66}"/>
                    </a:ext>
                  </a:extLst>
                </p:cNvPr>
                <p:cNvPicPr/>
                <p:nvPr/>
              </p:nvPicPr>
              <p:blipFill>
                <a:blip r:embed="rId13"/>
                <a:stretch>
                  <a:fillRect/>
                </a:stretch>
              </p:blipFill>
              <p:spPr>
                <a:xfrm>
                  <a:off x="2806406" y="323057"/>
                  <a:ext cx="314640" cy="366480"/>
                </a:xfrm>
                <a:prstGeom prst="rect">
                  <a:avLst/>
                </a:prstGeom>
              </p:spPr>
            </p:pic>
          </mc:Fallback>
        </mc:AlternateContent>
      </p:grpSp>
      <p:grpSp>
        <p:nvGrpSpPr>
          <p:cNvPr id="17" name="Group 16">
            <a:extLst>
              <a:ext uri="{FF2B5EF4-FFF2-40B4-BE49-F238E27FC236}">
                <a16:creationId xmlns:a16="http://schemas.microsoft.com/office/drawing/2014/main" id="{03F2C8C7-39B7-BCBB-B2D5-D8AF120D7696}"/>
              </a:ext>
            </a:extLst>
          </p:cNvPr>
          <p:cNvGrpSpPr/>
          <p:nvPr/>
        </p:nvGrpSpPr>
        <p:grpSpPr>
          <a:xfrm>
            <a:off x="5242526" y="4068497"/>
            <a:ext cx="1574640" cy="542520"/>
            <a:chOff x="5242526" y="4068497"/>
            <a:chExt cx="1574640" cy="542520"/>
          </a:xfrm>
        </p:grpSpPr>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AF56ECE2-A503-E921-45CA-3ACA91C5AC97}"/>
                    </a:ext>
                  </a:extLst>
                </p14:cNvPr>
                <p14:cNvContentPartPr/>
                <p14:nvPr/>
              </p14:nvContentPartPr>
              <p14:xfrm>
                <a:off x="5242526" y="4505177"/>
                <a:ext cx="361080" cy="15840"/>
              </p14:xfrm>
            </p:contentPart>
          </mc:Choice>
          <mc:Fallback xmlns="">
            <p:pic>
              <p:nvPicPr>
                <p:cNvPr id="12" name="Ink 11">
                  <a:extLst>
                    <a:ext uri="{FF2B5EF4-FFF2-40B4-BE49-F238E27FC236}">
                      <a16:creationId xmlns:a16="http://schemas.microsoft.com/office/drawing/2014/main" id="{AF56ECE2-A503-E921-45CA-3ACA91C5AC97}"/>
                    </a:ext>
                  </a:extLst>
                </p:cNvPr>
                <p:cNvPicPr/>
                <p:nvPr/>
              </p:nvPicPr>
              <p:blipFill>
                <a:blip r:embed="rId15"/>
                <a:stretch>
                  <a:fillRect/>
                </a:stretch>
              </p:blipFill>
              <p:spPr>
                <a:xfrm>
                  <a:off x="5236406" y="4499057"/>
                  <a:ext cx="3733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Ink 12">
                  <a:extLst>
                    <a:ext uri="{FF2B5EF4-FFF2-40B4-BE49-F238E27FC236}">
                      <a16:creationId xmlns:a16="http://schemas.microsoft.com/office/drawing/2014/main" id="{9F931310-3385-3F8A-63F4-38F61148A3CF}"/>
                    </a:ext>
                  </a:extLst>
                </p14:cNvPr>
                <p14:cNvContentPartPr/>
                <p14:nvPr/>
              </p14:nvContentPartPr>
              <p14:xfrm>
                <a:off x="5827166" y="4080017"/>
                <a:ext cx="31320" cy="531000"/>
              </p14:xfrm>
            </p:contentPart>
          </mc:Choice>
          <mc:Fallback xmlns="">
            <p:pic>
              <p:nvPicPr>
                <p:cNvPr id="13" name="Ink 12">
                  <a:extLst>
                    <a:ext uri="{FF2B5EF4-FFF2-40B4-BE49-F238E27FC236}">
                      <a16:creationId xmlns:a16="http://schemas.microsoft.com/office/drawing/2014/main" id="{9F931310-3385-3F8A-63F4-38F61148A3CF}"/>
                    </a:ext>
                  </a:extLst>
                </p:cNvPr>
                <p:cNvPicPr/>
                <p:nvPr/>
              </p:nvPicPr>
              <p:blipFill>
                <a:blip r:embed="rId17"/>
                <a:stretch>
                  <a:fillRect/>
                </a:stretch>
              </p:blipFill>
              <p:spPr>
                <a:xfrm>
                  <a:off x="5821046" y="4073897"/>
                  <a:ext cx="43560" cy="543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Ink 13">
                  <a:extLst>
                    <a:ext uri="{FF2B5EF4-FFF2-40B4-BE49-F238E27FC236}">
                      <a16:creationId xmlns:a16="http://schemas.microsoft.com/office/drawing/2014/main" id="{854E0F2F-DD98-3B51-B0D9-80EA0C813431}"/>
                    </a:ext>
                  </a:extLst>
                </p14:cNvPr>
                <p14:cNvContentPartPr/>
                <p14:nvPr/>
              </p14:nvContentPartPr>
              <p14:xfrm>
                <a:off x="6106166" y="4119977"/>
                <a:ext cx="63720" cy="430920"/>
              </p14:xfrm>
            </p:contentPart>
          </mc:Choice>
          <mc:Fallback xmlns="">
            <p:pic>
              <p:nvPicPr>
                <p:cNvPr id="14" name="Ink 13">
                  <a:extLst>
                    <a:ext uri="{FF2B5EF4-FFF2-40B4-BE49-F238E27FC236}">
                      <a16:creationId xmlns:a16="http://schemas.microsoft.com/office/drawing/2014/main" id="{854E0F2F-DD98-3B51-B0D9-80EA0C813431}"/>
                    </a:ext>
                  </a:extLst>
                </p:cNvPr>
                <p:cNvPicPr/>
                <p:nvPr/>
              </p:nvPicPr>
              <p:blipFill>
                <a:blip r:embed="rId19"/>
                <a:stretch>
                  <a:fillRect/>
                </a:stretch>
              </p:blipFill>
              <p:spPr>
                <a:xfrm>
                  <a:off x="6100046" y="4113857"/>
                  <a:ext cx="75960" cy="443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AC4084D6-C3D9-3CE3-842F-1715D1A1AF32}"/>
                    </a:ext>
                  </a:extLst>
                </p14:cNvPr>
                <p14:cNvContentPartPr/>
                <p14:nvPr/>
              </p14:nvContentPartPr>
              <p14:xfrm>
                <a:off x="5948486" y="4068497"/>
                <a:ext cx="453240" cy="373320"/>
              </p14:xfrm>
            </p:contentPart>
          </mc:Choice>
          <mc:Fallback xmlns="">
            <p:pic>
              <p:nvPicPr>
                <p:cNvPr id="15" name="Ink 14">
                  <a:extLst>
                    <a:ext uri="{FF2B5EF4-FFF2-40B4-BE49-F238E27FC236}">
                      <a16:creationId xmlns:a16="http://schemas.microsoft.com/office/drawing/2014/main" id="{AC4084D6-C3D9-3CE3-842F-1715D1A1AF32}"/>
                    </a:ext>
                  </a:extLst>
                </p:cNvPr>
                <p:cNvPicPr/>
                <p:nvPr/>
              </p:nvPicPr>
              <p:blipFill>
                <a:blip r:embed="rId21"/>
                <a:stretch>
                  <a:fillRect/>
                </a:stretch>
              </p:blipFill>
              <p:spPr>
                <a:xfrm>
                  <a:off x="5942366" y="4062377"/>
                  <a:ext cx="465480" cy="385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Ink 15">
                  <a:extLst>
                    <a:ext uri="{FF2B5EF4-FFF2-40B4-BE49-F238E27FC236}">
                      <a16:creationId xmlns:a16="http://schemas.microsoft.com/office/drawing/2014/main" id="{C24E3A37-4519-65CF-4A59-7C776F378A5B}"/>
                    </a:ext>
                  </a:extLst>
                </p14:cNvPr>
                <p14:cNvContentPartPr/>
                <p14:nvPr/>
              </p14:nvContentPartPr>
              <p14:xfrm>
                <a:off x="6483806" y="4108457"/>
                <a:ext cx="333360" cy="398880"/>
              </p14:xfrm>
            </p:contentPart>
          </mc:Choice>
          <mc:Fallback xmlns="">
            <p:pic>
              <p:nvPicPr>
                <p:cNvPr id="16" name="Ink 15">
                  <a:extLst>
                    <a:ext uri="{FF2B5EF4-FFF2-40B4-BE49-F238E27FC236}">
                      <a16:creationId xmlns:a16="http://schemas.microsoft.com/office/drawing/2014/main" id="{C24E3A37-4519-65CF-4A59-7C776F378A5B}"/>
                    </a:ext>
                  </a:extLst>
                </p:cNvPr>
                <p:cNvPicPr/>
                <p:nvPr/>
              </p:nvPicPr>
              <p:blipFill>
                <a:blip r:embed="rId23"/>
                <a:stretch>
                  <a:fillRect/>
                </a:stretch>
              </p:blipFill>
              <p:spPr>
                <a:xfrm>
                  <a:off x="6477686" y="4102337"/>
                  <a:ext cx="345600" cy="411120"/>
                </a:xfrm>
                <a:prstGeom prst="rect">
                  <a:avLst/>
                </a:prstGeom>
              </p:spPr>
            </p:pic>
          </mc:Fallback>
        </mc:AlternateContent>
      </p:grpSp>
      <p:grpSp>
        <p:nvGrpSpPr>
          <p:cNvPr id="26" name="Group 25">
            <a:extLst>
              <a:ext uri="{FF2B5EF4-FFF2-40B4-BE49-F238E27FC236}">
                <a16:creationId xmlns:a16="http://schemas.microsoft.com/office/drawing/2014/main" id="{24D4BDA6-BA96-E9CF-3BCE-101D98A4B970}"/>
              </a:ext>
            </a:extLst>
          </p:cNvPr>
          <p:cNvGrpSpPr/>
          <p:nvPr/>
        </p:nvGrpSpPr>
        <p:grpSpPr>
          <a:xfrm>
            <a:off x="7265366" y="3841337"/>
            <a:ext cx="2768040" cy="646560"/>
            <a:chOff x="7265366" y="3841337"/>
            <a:chExt cx="2768040" cy="646560"/>
          </a:xfrm>
        </p:grpSpPr>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E65612A4-56DD-6825-F2C9-1E9E70D37B37}"/>
                    </a:ext>
                  </a:extLst>
                </p14:cNvPr>
                <p14:cNvContentPartPr/>
                <p14:nvPr/>
              </p14:nvContentPartPr>
              <p14:xfrm>
                <a:off x="7265366" y="4285217"/>
                <a:ext cx="347400" cy="50760"/>
              </p14:xfrm>
            </p:contentPart>
          </mc:Choice>
          <mc:Fallback xmlns="">
            <p:pic>
              <p:nvPicPr>
                <p:cNvPr id="19" name="Ink 18">
                  <a:extLst>
                    <a:ext uri="{FF2B5EF4-FFF2-40B4-BE49-F238E27FC236}">
                      <a16:creationId xmlns:a16="http://schemas.microsoft.com/office/drawing/2014/main" id="{E65612A4-56DD-6825-F2C9-1E9E70D37B37}"/>
                    </a:ext>
                  </a:extLst>
                </p:cNvPr>
                <p:cNvPicPr/>
                <p:nvPr/>
              </p:nvPicPr>
              <p:blipFill>
                <a:blip r:embed="rId25"/>
                <a:stretch>
                  <a:fillRect/>
                </a:stretch>
              </p:blipFill>
              <p:spPr>
                <a:xfrm>
                  <a:off x="7259246" y="4279097"/>
                  <a:ext cx="35964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Ink 19">
                  <a:extLst>
                    <a:ext uri="{FF2B5EF4-FFF2-40B4-BE49-F238E27FC236}">
                      <a16:creationId xmlns:a16="http://schemas.microsoft.com/office/drawing/2014/main" id="{CAC5B5AE-B636-97FB-165A-B3BF00C7796D}"/>
                    </a:ext>
                  </a:extLst>
                </p14:cNvPr>
                <p14:cNvContentPartPr/>
                <p14:nvPr/>
              </p14:nvContentPartPr>
              <p14:xfrm>
                <a:off x="7765406" y="4136897"/>
                <a:ext cx="203400" cy="200880"/>
              </p14:xfrm>
            </p:contentPart>
          </mc:Choice>
          <mc:Fallback xmlns="">
            <p:pic>
              <p:nvPicPr>
                <p:cNvPr id="20" name="Ink 19">
                  <a:extLst>
                    <a:ext uri="{FF2B5EF4-FFF2-40B4-BE49-F238E27FC236}">
                      <a16:creationId xmlns:a16="http://schemas.microsoft.com/office/drawing/2014/main" id="{CAC5B5AE-B636-97FB-165A-B3BF00C7796D}"/>
                    </a:ext>
                  </a:extLst>
                </p:cNvPr>
                <p:cNvPicPr/>
                <p:nvPr/>
              </p:nvPicPr>
              <p:blipFill>
                <a:blip r:embed="rId27"/>
                <a:stretch>
                  <a:fillRect/>
                </a:stretch>
              </p:blipFill>
              <p:spPr>
                <a:xfrm>
                  <a:off x="7759286" y="4130777"/>
                  <a:ext cx="2156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Ink 20">
                  <a:extLst>
                    <a:ext uri="{FF2B5EF4-FFF2-40B4-BE49-F238E27FC236}">
                      <a16:creationId xmlns:a16="http://schemas.microsoft.com/office/drawing/2014/main" id="{B5744D3A-5824-9A5B-BE45-E5D1C28786FE}"/>
                    </a:ext>
                  </a:extLst>
                </p14:cNvPr>
                <p14:cNvContentPartPr/>
                <p14:nvPr/>
              </p14:nvContentPartPr>
              <p14:xfrm>
                <a:off x="8020286" y="4178657"/>
                <a:ext cx="217800" cy="173160"/>
              </p14:xfrm>
            </p:contentPart>
          </mc:Choice>
          <mc:Fallback xmlns="">
            <p:pic>
              <p:nvPicPr>
                <p:cNvPr id="21" name="Ink 20">
                  <a:extLst>
                    <a:ext uri="{FF2B5EF4-FFF2-40B4-BE49-F238E27FC236}">
                      <a16:creationId xmlns:a16="http://schemas.microsoft.com/office/drawing/2014/main" id="{B5744D3A-5824-9A5B-BE45-E5D1C28786FE}"/>
                    </a:ext>
                  </a:extLst>
                </p:cNvPr>
                <p:cNvPicPr/>
                <p:nvPr/>
              </p:nvPicPr>
              <p:blipFill>
                <a:blip r:embed="rId29"/>
                <a:stretch>
                  <a:fillRect/>
                </a:stretch>
              </p:blipFill>
              <p:spPr>
                <a:xfrm>
                  <a:off x="8014166" y="4172537"/>
                  <a:ext cx="2300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Ink 21">
                  <a:extLst>
                    <a:ext uri="{FF2B5EF4-FFF2-40B4-BE49-F238E27FC236}">
                      <a16:creationId xmlns:a16="http://schemas.microsoft.com/office/drawing/2014/main" id="{C6013281-46E6-4B84-E4AF-80A23ED8DCAE}"/>
                    </a:ext>
                  </a:extLst>
                </p14:cNvPr>
                <p14:cNvContentPartPr/>
                <p14:nvPr/>
              </p14:nvContentPartPr>
              <p14:xfrm>
                <a:off x="8372006" y="4199897"/>
                <a:ext cx="197640" cy="133560"/>
              </p14:xfrm>
            </p:contentPart>
          </mc:Choice>
          <mc:Fallback xmlns="">
            <p:pic>
              <p:nvPicPr>
                <p:cNvPr id="22" name="Ink 21">
                  <a:extLst>
                    <a:ext uri="{FF2B5EF4-FFF2-40B4-BE49-F238E27FC236}">
                      <a16:creationId xmlns:a16="http://schemas.microsoft.com/office/drawing/2014/main" id="{C6013281-46E6-4B84-E4AF-80A23ED8DCAE}"/>
                    </a:ext>
                  </a:extLst>
                </p:cNvPr>
                <p:cNvPicPr/>
                <p:nvPr/>
              </p:nvPicPr>
              <p:blipFill>
                <a:blip r:embed="rId31"/>
                <a:stretch>
                  <a:fillRect/>
                </a:stretch>
              </p:blipFill>
              <p:spPr>
                <a:xfrm>
                  <a:off x="8365886" y="4193777"/>
                  <a:ext cx="2098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Ink 22">
                  <a:extLst>
                    <a:ext uri="{FF2B5EF4-FFF2-40B4-BE49-F238E27FC236}">
                      <a16:creationId xmlns:a16="http://schemas.microsoft.com/office/drawing/2014/main" id="{82546BE7-1C79-73BC-C2EE-E0FDE8B42A31}"/>
                    </a:ext>
                  </a:extLst>
                </p14:cNvPr>
                <p14:cNvContentPartPr/>
                <p14:nvPr/>
              </p14:nvContentPartPr>
              <p14:xfrm>
                <a:off x="8660006" y="4026377"/>
                <a:ext cx="800640" cy="461520"/>
              </p14:xfrm>
            </p:contentPart>
          </mc:Choice>
          <mc:Fallback xmlns="">
            <p:pic>
              <p:nvPicPr>
                <p:cNvPr id="23" name="Ink 22">
                  <a:extLst>
                    <a:ext uri="{FF2B5EF4-FFF2-40B4-BE49-F238E27FC236}">
                      <a16:creationId xmlns:a16="http://schemas.microsoft.com/office/drawing/2014/main" id="{82546BE7-1C79-73BC-C2EE-E0FDE8B42A31}"/>
                    </a:ext>
                  </a:extLst>
                </p:cNvPr>
                <p:cNvPicPr/>
                <p:nvPr/>
              </p:nvPicPr>
              <p:blipFill>
                <a:blip r:embed="rId33"/>
                <a:stretch>
                  <a:fillRect/>
                </a:stretch>
              </p:blipFill>
              <p:spPr>
                <a:xfrm>
                  <a:off x="8653886" y="4020257"/>
                  <a:ext cx="812880" cy="473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Ink 23">
                  <a:extLst>
                    <a:ext uri="{FF2B5EF4-FFF2-40B4-BE49-F238E27FC236}">
                      <a16:creationId xmlns:a16="http://schemas.microsoft.com/office/drawing/2014/main" id="{265368AC-9D7B-52B1-7966-1CA8C0BE5AB6}"/>
                    </a:ext>
                  </a:extLst>
                </p14:cNvPr>
                <p14:cNvContentPartPr/>
                <p14:nvPr/>
              </p14:nvContentPartPr>
              <p14:xfrm>
                <a:off x="9596006" y="3841337"/>
                <a:ext cx="76680" cy="483480"/>
              </p14:xfrm>
            </p:contentPart>
          </mc:Choice>
          <mc:Fallback xmlns="">
            <p:pic>
              <p:nvPicPr>
                <p:cNvPr id="24" name="Ink 23">
                  <a:extLst>
                    <a:ext uri="{FF2B5EF4-FFF2-40B4-BE49-F238E27FC236}">
                      <a16:creationId xmlns:a16="http://schemas.microsoft.com/office/drawing/2014/main" id="{265368AC-9D7B-52B1-7966-1CA8C0BE5AB6}"/>
                    </a:ext>
                  </a:extLst>
                </p:cNvPr>
                <p:cNvPicPr/>
                <p:nvPr/>
              </p:nvPicPr>
              <p:blipFill>
                <a:blip r:embed="rId35"/>
                <a:stretch>
                  <a:fillRect/>
                </a:stretch>
              </p:blipFill>
              <p:spPr>
                <a:xfrm>
                  <a:off x="9589886" y="3835217"/>
                  <a:ext cx="88920" cy="495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Ink 24">
                  <a:extLst>
                    <a:ext uri="{FF2B5EF4-FFF2-40B4-BE49-F238E27FC236}">
                      <a16:creationId xmlns:a16="http://schemas.microsoft.com/office/drawing/2014/main" id="{E3F2C0D4-A143-CF38-E48B-06F799A0009E}"/>
                    </a:ext>
                  </a:extLst>
                </p14:cNvPr>
                <p14:cNvContentPartPr/>
                <p14:nvPr/>
              </p14:nvContentPartPr>
              <p14:xfrm>
                <a:off x="9606086" y="4083257"/>
                <a:ext cx="427320" cy="37440"/>
              </p14:xfrm>
            </p:contentPart>
          </mc:Choice>
          <mc:Fallback xmlns="">
            <p:pic>
              <p:nvPicPr>
                <p:cNvPr id="25" name="Ink 24">
                  <a:extLst>
                    <a:ext uri="{FF2B5EF4-FFF2-40B4-BE49-F238E27FC236}">
                      <a16:creationId xmlns:a16="http://schemas.microsoft.com/office/drawing/2014/main" id="{E3F2C0D4-A143-CF38-E48B-06F799A0009E}"/>
                    </a:ext>
                  </a:extLst>
                </p:cNvPr>
                <p:cNvPicPr/>
                <p:nvPr/>
              </p:nvPicPr>
              <p:blipFill>
                <a:blip r:embed="rId37"/>
                <a:stretch>
                  <a:fillRect/>
                </a:stretch>
              </p:blipFill>
              <p:spPr>
                <a:xfrm>
                  <a:off x="9599966" y="4077137"/>
                  <a:ext cx="439560" cy="49680"/>
                </a:xfrm>
                <a:prstGeom prst="rect">
                  <a:avLst/>
                </a:prstGeom>
              </p:spPr>
            </p:pic>
          </mc:Fallback>
        </mc:AlternateContent>
      </p:grpSp>
      <p:grpSp>
        <p:nvGrpSpPr>
          <p:cNvPr id="45" name="Group 44">
            <a:extLst>
              <a:ext uri="{FF2B5EF4-FFF2-40B4-BE49-F238E27FC236}">
                <a16:creationId xmlns:a16="http://schemas.microsoft.com/office/drawing/2014/main" id="{813CA957-8D6F-137E-ECCA-7541BBDBABD6}"/>
              </a:ext>
            </a:extLst>
          </p:cNvPr>
          <p:cNvGrpSpPr/>
          <p:nvPr/>
        </p:nvGrpSpPr>
        <p:grpSpPr>
          <a:xfrm>
            <a:off x="5094566" y="4770857"/>
            <a:ext cx="2727720" cy="777600"/>
            <a:chOff x="5094566" y="4770857"/>
            <a:chExt cx="2727720" cy="777600"/>
          </a:xfrm>
        </p:grpSpPr>
        <mc:AlternateContent xmlns:mc="http://schemas.openxmlformats.org/markup-compatibility/2006" xmlns:p14="http://schemas.microsoft.com/office/powerpoint/2010/main">
          <mc:Choice Requires="p14">
            <p:contentPart p14:bwMode="auto" r:id="rId38">
              <p14:nvContentPartPr>
                <p14:cNvPr id="27" name="Ink 26">
                  <a:extLst>
                    <a:ext uri="{FF2B5EF4-FFF2-40B4-BE49-F238E27FC236}">
                      <a16:creationId xmlns:a16="http://schemas.microsoft.com/office/drawing/2014/main" id="{F67DACFD-0EB9-3003-37E0-BAF2A18DAC67}"/>
                    </a:ext>
                  </a:extLst>
                </p14:cNvPr>
                <p14:cNvContentPartPr/>
                <p14:nvPr/>
              </p14:nvContentPartPr>
              <p14:xfrm>
                <a:off x="5094566" y="4982177"/>
                <a:ext cx="63000" cy="566280"/>
              </p14:xfrm>
            </p:contentPart>
          </mc:Choice>
          <mc:Fallback xmlns="">
            <p:pic>
              <p:nvPicPr>
                <p:cNvPr id="27" name="Ink 26">
                  <a:extLst>
                    <a:ext uri="{FF2B5EF4-FFF2-40B4-BE49-F238E27FC236}">
                      <a16:creationId xmlns:a16="http://schemas.microsoft.com/office/drawing/2014/main" id="{F67DACFD-0EB9-3003-37E0-BAF2A18DAC67}"/>
                    </a:ext>
                  </a:extLst>
                </p:cNvPr>
                <p:cNvPicPr/>
                <p:nvPr/>
              </p:nvPicPr>
              <p:blipFill>
                <a:blip r:embed="rId39"/>
                <a:stretch>
                  <a:fillRect/>
                </a:stretch>
              </p:blipFill>
              <p:spPr>
                <a:xfrm>
                  <a:off x="5088446" y="4976057"/>
                  <a:ext cx="75240" cy="578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Ink 27">
                  <a:extLst>
                    <a:ext uri="{FF2B5EF4-FFF2-40B4-BE49-F238E27FC236}">
                      <a16:creationId xmlns:a16="http://schemas.microsoft.com/office/drawing/2014/main" id="{8CC71991-BF6C-FF03-8158-A0EF6997D897}"/>
                    </a:ext>
                  </a:extLst>
                </p14:cNvPr>
                <p14:cNvContentPartPr/>
                <p14:nvPr/>
              </p14:nvContentPartPr>
              <p14:xfrm>
                <a:off x="5097086" y="4988297"/>
                <a:ext cx="180720" cy="239760"/>
              </p14:xfrm>
            </p:contentPart>
          </mc:Choice>
          <mc:Fallback xmlns="">
            <p:pic>
              <p:nvPicPr>
                <p:cNvPr id="28" name="Ink 27">
                  <a:extLst>
                    <a:ext uri="{FF2B5EF4-FFF2-40B4-BE49-F238E27FC236}">
                      <a16:creationId xmlns:a16="http://schemas.microsoft.com/office/drawing/2014/main" id="{8CC71991-BF6C-FF03-8158-A0EF6997D897}"/>
                    </a:ext>
                  </a:extLst>
                </p:cNvPr>
                <p:cNvPicPr/>
                <p:nvPr/>
              </p:nvPicPr>
              <p:blipFill>
                <a:blip r:embed="rId41"/>
                <a:stretch>
                  <a:fillRect/>
                </a:stretch>
              </p:blipFill>
              <p:spPr>
                <a:xfrm>
                  <a:off x="5090966" y="4982177"/>
                  <a:ext cx="19296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Ink 28">
                  <a:extLst>
                    <a:ext uri="{FF2B5EF4-FFF2-40B4-BE49-F238E27FC236}">
                      <a16:creationId xmlns:a16="http://schemas.microsoft.com/office/drawing/2014/main" id="{B6C8AA09-8812-06E9-3EFA-82BEF64281B2}"/>
                    </a:ext>
                  </a:extLst>
                </p14:cNvPr>
                <p14:cNvContentPartPr/>
                <p14:nvPr/>
              </p14:nvContentPartPr>
              <p14:xfrm>
                <a:off x="5281406" y="4982177"/>
                <a:ext cx="250200" cy="180000"/>
              </p14:xfrm>
            </p:contentPart>
          </mc:Choice>
          <mc:Fallback xmlns="">
            <p:pic>
              <p:nvPicPr>
                <p:cNvPr id="29" name="Ink 28">
                  <a:extLst>
                    <a:ext uri="{FF2B5EF4-FFF2-40B4-BE49-F238E27FC236}">
                      <a16:creationId xmlns:a16="http://schemas.microsoft.com/office/drawing/2014/main" id="{B6C8AA09-8812-06E9-3EFA-82BEF64281B2}"/>
                    </a:ext>
                  </a:extLst>
                </p:cNvPr>
                <p:cNvPicPr/>
                <p:nvPr/>
              </p:nvPicPr>
              <p:blipFill>
                <a:blip r:embed="rId43"/>
                <a:stretch>
                  <a:fillRect/>
                </a:stretch>
              </p:blipFill>
              <p:spPr>
                <a:xfrm>
                  <a:off x="5275286" y="4976057"/>
                  <a:ext cx="26244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Ink 29">
                  <a:extLst>
                    <a:ext uri="{FF2B5EF4-FFF2-40B4-BE49-F238E27FC236}">
                      <a16:creationId xmlns:a16="http://schemas.microsoft.com/office/drawing/2014/main" id="{236E58C6-5A4E-29D7-6C56-FAC01B769A4C}"/>
                    </a:ext>
                  </a:extLst>
                </p14:cNvPr>
                <p14:cNvContentPartPr/>
                <p14:nvPr/>
              </p14:nvContentPartPr>
              <p14:xfrm>
                <a:off x="5578046" y="4961657"/>
                <a:ext cx="105840" cy="205560"/>
              </p14:xfrm>
            </p:contentPart>
          </mc:Choice>
          <mc:Fallback xmlns="">
            <p:pic>
              <p:nvPicPr>
                <p:cNvPr id="30" name="Ink 29">
                  <a:extLst>
                    <a:ext uri="{FF2B5EF4-FFF2-40B4-BE49-F238E27FC236}">
                      <a16:creationId xmlns:a16="http://schemas.microsoft.com/office/drawing/2014/main" id="{236E58C6-5A4E-29D7-6C56-FAC01B769A4C}"/>
                    </a:ext>
                  </a:extLst>
                </p:cNvPr>
                <p:cNvPicPr/>
                <p:nvPr/>
              </p:nvPicPr>
              <p:blipFill>
                <a:blip r:embed="rId45"/>
                <a:stretch>
                  <a:fillRect/>
                </a:stretch>
              </p:blipFill>
              <p:spPr>
                <a:xfrm>
                  <a:off x="5571926" y="4955537"/>
                  <a:ext cx="11808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Ink 30">
                  <a:extLst>
                    <a:ext uri="{FF2B5EF4-FFF2-40B4-BE49-F238E27FC236}">
                      <a16:creationId xmlns:a16="http://schemas.microsoft.com/office/drawing/2014/main" id="{BF11D2CA-CE82-4F82-689D-78333383817A}"/>
                    </a:ext>
                  </a:extLst>
                </p14:cNvPr>
                <p14:cNvContentPartPr/>
                <p14:nvPr/>
              </p14:nvContentPartPr>
              <p14:xfrm>
                <a:off x="5785766" y="4801457"/>
                <a:ext cx="859320" cy="552960"/>
              </p14:xfrm>
            </p:contentPart>
          </mc:Choice>
          <mc:Fallback xmlns="">
            <p:pic>
              <p:nvPicPr>
                <p:cNvPr id="31" name="Ink 30">
                  <a:extLst>
                    <a:ext uri="{FF2B5EF4-FFF2-40B4-BE49-F238E27FC236}">
                      <a16:creationId xmlns:a16="http://schemas.microsoft.com/office/drawing/2014/main" id="{BF11D2CA-CE82-4F82-689D-78333383817A}"/>
                    </a:ext>
                  </a:extLst>
                </p:cNvPr>
                <p:cNvPicPr/>
                <p:nvPr/>
              </p:nvPicPr>
              <p:blipFill>
                <a:blip r:embed="rId47"/>
                <a:stretch>
                  <a:fillRect/>
                </a:stretch>
              </p:blipFill>
              <p:spPr>
                <a:xfrm>
                  <a:off x="5779646" y="4795337"/>
                  <a:ext cx="871560" cy="565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Ink 31">
                  <a:extLst>
                    <a:ext uri="{FF2B5EF4-FFF2-40B4-BE49-F238E27FC236}">
                      <a16:creationId xmlns:a16="http://schemas.microsoft.com/office/drawing/2014/main" id="{E620CA84-097B-9BD1-1FAB-E89FD23E0AC8}"/>
                    </a:ext>
                  </a:extLst>
                </p14:cNvPr>
                <p14:cNvContentPartPr/>
                <p14:nvPr/>
              </p14:nvContentPartPr>
              <p14:xfrm>
                <a:off x="7388486" y="4770857"/>
                <a:ext cx="303480" cy="530640"/>
              </p14:xfrm>
            </p:contentPart>
          </mc:Choice>
          <mc:Fallback xmlns="">
            <p:pic>
              <p:nvPicPr>
                <p:cNvPr id="32" name="Ink 31">
                  <a:extLst>
                    <a:ext uri="{FF2B5EF4-FFF2-40B4-BE49-F238E27FC236}">
                      <a16:creationId xmlns:a16="http://schemas.microsoft.com/office/drawing/2014/main" id="{E620CA84-097B-9BD1-1FAB-E89FD23E0AC8}"/>
                    </a:ext>
                  </a:extLst>
                </p:cNvPr>
                <p:cNvPicPr/>
                <p:nvPr/>
              </p:nvPicPr>
              <p:blipFill>
                <a:blip r:embed="rId49"/>
                <a:stretch>
                  <a:fillRect/>
                </a:stretch>
              </p:blipFill>
              <p:spPr>
                <a:xfrm>
                  <a:off x="7382366" y="4764737"/>
                  <a:ext cx="315720" cy="5428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4" name="Ink 33">
                  <a:extLst>
                    <a:ext uri="{FF2B5EF4-FFF2-40B4-BE49-F238E27FC236}">
                      <a16:creationId xmlns:a16="http://schemas.microsoft.com/office/drawing/2014/main" id="{674ABCA2-279D-C7B3-9A94-5D6F2974CDD5}"/>
                    </a:ext>
                  </a:extLst>
                </p14:cNvPr>
                <p14:cNvContentPartPr/>
                <p14:nvPr/>
              </p14:nvContentPartPr>
              <p14:xfrm>
                <a:off x="6536726" y="5026817"/>
                <a:ext cx="26280" cy="232200"/>
              </p14:xfrm>
            </p:contentPart>
          </mc:Choice>
          <mc:Fallback xmlns="">
            <p:pic>
              <p:nvPicPr>
                <p:cNvPr id="34" name="Ink 33">
                  <a:extLst>
                    <a:ext uri="{FF2B5EF4-FFF2-40B4-BE49-F238E27FC236}">
                      <a16:creationId xmlns:a16="http://schemas.microsoft.com/office/drawing/2014/main" id="{674ABCA2-279D-C7B3-9A94-5D6F2974CDD5}"/>
                    </a:ext>
                  </a:extLst>
                </p:cNvPr>
                <p:cNvPicPr/>
                <p:nvPr/>
              </p:nvPicPr>
              <p:blipFill>
                <a:blip r:embed="rId51"/>
                <a:stretch>
                  <a:fillRect/>
                </a:stretch>
              </p:blipFill>
              <p:spPr>
                <a:xfrm>
                  <a:off x="6530606" y="5020697"/>
                  <a:ext cx="3852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5" name="Ink 34">
                  <a:extLst>
                    <a:ext uri="{FF2B5EF4-FFF2-40B4-BE49-F238E27FC236}">
                      <a16:creationId xmlns:a16="http://schemas.microsoft.com/office/drawing/2014/main" id="{0F571F12-B5C2-B0DB-33DD-26F7A997813E}"/>
                    </a:ext>
                  </a:extLst>
                </p14:cNvPr>
                <p14:cNvContentPartPr/>
                <p14:nvPr/>
              </p14:nvContentPartPr>
              <p14:xfrm>
                <a:off x="6460766" y="4875257"/>
                <a:ext cx="149760" cy="105120"/>
              </p14:xfrm>
            </p:contentPart>
          </mc:Choice>
          <mc:Fallback xmlns="">
            <p:pic>
              <p:nvPicPr>
                <p:cNvPr id="35" name="Ink 34">
                  <a:extLst>
                    <a:ext uri="{FF2B5EF4-FFF2-40B4-BE49-F238E27FC236}">
                      <a16:creationId xmlns:a16="http://schemas.microsoft.com/office/drawing/2014/main" id="{0F571F12-B5C2-B0DB-33DD-26F7A997813E}"/>
                    </a:ext>
                  </a:extLst>
                </p:cNvPr>
                <p:cNvPicPr/>
                <p:nvPr/>
              </p:nvPicPr>
              <p:blipFill>
                <a:blip r:embed="rId53"/>
                <a:stretch>
                  <a:fillRect/>
                </a:stretch>
              </p:blipFill>
              <p:spPr>
                <a:xfrm>
                  <a:off x="6454646" y="4869137"/>
                  <a:ext cx="16200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6" name="Ink 35">
                  <a:extLst>
                    <a:ext uri="{FF2B5EF4-FFF2-40B4-BE49-F238E27FC236}">
                      <a16:creationId xmlns:a16="http://schemas.microsoft.com/office/drawing/2014/main" id="{649ADEB3-EFCF-CD19-50C7-F84B05B52D75}"/>
                    </a:ext>
                  </a:extLst>
                </p14:cNvPr>
                <p14:cNvContentPartPr/>
                <p14:nvPr/>
              </p14:nvContentPartPr>
              <p14:xfrm>
                <a:off x="6677126" y="4893617"/>
                <a:ext cx="186840" cy="393480"/>
              </p14:xfrm>
            </p:contentPart>
          </mc:Choice>
          <mc:Fallback xmlns="">
            <p:pic>
              <p:nvPicPr>
                <p:cNvPr id="36" name="Ink 35">
                  <a:extLst>
                    <a:ext uri="{FF2B5EF4-FFF2-40B4-BE49-F238E27FC236}">
                      <a16:creationId xmlns:a16="http://schemas.microsoft.com/office/drawing/2014/main" id="{649ADEB3-EFCF-CD19-50C7-F84B05B52D75}"/>
                    </a:ext>
                  </a:extLst>
                </p:cNvPr>
                <p:cNvPicPr/>
                <p:nvPr/>
              </p:nvPicPr>
              <p:blipFill>
                <a:blip r:embed="rId55"/>
                <a:stretch>
                  <a:fillRect/>
                </a:stretch>
              </p:blipFill>
              <p:spPr>
                <a:xfrm>
                  <a:off x="6671006" y="4887497"/>
                  <a:ext cx="19908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7" name="Ink 36">
                  <a:extLst>
                    <a:ext uri="{FF2B5EF4-FFF2-40B4-BE49-F238E27FC236}">
                      <a16:creationId xmlns:a16="http://schemas.microsoft.com/office/drawing/2014/main" id="{A8730E87-D0F0-9333-B3AB-DB63C1FFA2D1}"/>
                    </a:ext>
                  </a:extLst>
                </p14:cNvPr>
                <p14:cNvContentPartPr/>
                <p14:nvPr/>
              </p14:nvContentPartPr>
              <p14:xfrm>
                <a:off x="6975566" y="5039777"/>
                <a:ext cx="345600" cy="194400"/>
              </p14:xfrm>
            </p:contentPart>
          </mc:Choice>
          <mc:Fallback xmlns="">
            <p:pic>
              <p:nvPicPr>
                <p:cNvPr id="37" name="Ink 36">
                  <a:extLst>
                    <a:ext uri="{FF2B5EF4-FFF2-40B4-BE49-F238E27FC236}">
                      <a16:creationId xmlns:a16="http://schemas.microsoft.com/office/drawing/2014/main" id="{A8730E87-D0F0-9333-B3AB-DB63C1FFA2D1}"/>
                    </a:ext>
                  </a:extLst>
                </p:cNvPr>
                <p:cNvPicPr/>
                <p:nvPr/>
              </p:nvPicPr>
              <p:blipFill>
                <a:blip r:embed="rId57"/>
                <a:stretch>
                  <a:fillRect/>
                </a:stretch>
              </p:blipFill>
              <p:spPr>
                <a:xfrm>
                  <a:off x="6969446" y="5033657"/>
                  <a:ext cx="3578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8" name="Ink 37">
                  <a:extLst>
                    <a:ext uri="{FF2B5EF4-FFF2-40B4-BE49-F238E27FC236}">
                      <a16:creationId xmlns:a16="http://schemas.microsoft.com/office/drawing/2014/main" id="{24C7849A-5D61-6BD9-EC53-5F50341FBA86}"/>
                    </a:ext>
                  </a:extLst>
                </p14:cNvPr>
                <p14:cNvContentPartPr/>
                <p14:nvPr/>
              </p14:nvContentPartPr>
              <p14:xfrm>
                <a:off x="7673606" y="5282057"/>
                <a:ext cx="148680" cy="92160"/>
              </p14:xfrm>
            </p:contentPart>
          </mc:Choice>
          <mc:Fallback xmlns="">
            <p:pic>
              <p:nvPicPr>
                <p:cNvPr id="38" name="Ink 37">
                  <a:extLst>
                    <a:ext uri="{FF2B5EF4-FFF2-40B4-BE49-F238E27FC236}">
                      <a16:creationId xmlns:a16="http://schemas.microsoft.com/office/drawing/2014/main" id="{24C7849A-5D61-6BD9-EC53-5F50341FBA86}"/>
                    </a:ext>
                  </a:extLst>
                </p:cNvPr>
                <p:cNvPicPr/>
                <p:nvPr/>
              </p:nvPicPr>
              <p:blipFill>
                <a:blip r:embed="rId59"/>
                <a:stretch>
                  <a:fillRect/>
                </a:stretch>
              </p:blipFill>
              <p:spPr>
                <a:xfrm>
                  <a:off x="7667486" y="5275937"/>
                  <a:ext cx="160920" cy="104400"/>
                </a:xfrm>
                <a:prstGeom prst="rect">
                  <a:avLst/>
                </a:prstGeom>
              </p:spPr>
            </p:pic>
          </mc:Fallback>
        </mc:AlternateContent>
      </p:grpSp>
      <p:grpSp>
        <p:nvGrpSpPr>
          <p:cNvPr id="44" name="Group 43">
            <a:extLst>
              <a:ext uri="{FF2B5EF4-FFF2-40B4-BE49-F238E27FC236}">
                <a16:creationId xmlns:a16="http://schemas.microsoft.com/office/drawing/2014/main" id="{3C1DA0EE-5C01-863D-86DC-DEEB6833AA31}"/>
              </a:ext>
            </a:extLst>
          </p:cNvPr>
          <p:cNvGrpSpPr/>
          <p:nvPr/>
        </p:nvGrpSpPr>
        <p:grpSpPr>
          <a:xfrm>
            <a:off x="8664326" y="4659617"/>
            <a:ext cx="1815840" cy="953280"/>
            <a:chOff x="8664326" y="4659617"/>
            <a:chExt cx="1815840" cy="953280"/>
          </a:xfrm>
        </p:grpSpPr>
        <mc:AlternateContent xmlns:mc="http://schemas.openxmlformats.org/markup-compatibility/2006" xmlns:p14="http://schemas.microsoft.com/office/powerpoint/2010/main">
          <mc:Choice Requires="p14">
            <p:contentPart p14:bwMode="auto" r:id="rId60">
              <p14:nvContentPartPr>
                <p14:cNvPr id="39" name="Ink 38">
                  <a:extLst>
                    <a:ext uri="{FF2B5EF4-FFF2-40B4-BE49-F238E27FC236}">
                      <a16:creationId xmlns:a16="http://schemas.microsoft.com/office/drawing/2014/main" id="{9FDB1CEF-2669-4433-037E-DB7E5883F417}"/>
                    </a:ext>
                  </a:extLst>
                </p14:cNvPr>
                <p14:cNvContentPartPr/>
                <p14:nvPr/>
              </p14:nvContentPartPr>
              <p14:xfrm>
                <a:off x="8664326" y="4960577"/>
                <a:ext cx="79200" cy="652320"/>
              </p14:xfrm>
            </p:contentPart>
          </mc:Choice>
          <mc:Fallback xmlns="">
            <p:pic>
              <p:nvPicPr>
                <p:cNvPr id="39" name="Ink 38">
                  <a:extLst>
                    <a:ext uri="{FF2B5EF4-FFF2-40B4-BE49-F238E27FC236}">
                      <a16:creationId xmlns:a16="http://schemas.microsoft.com/office/drawing/2014/main" id="{9FDB1CEF-2669-4433-037E-DB7E5883F417}"/>
                    </a:ext>
                  </a:extLst>
                </p:cNvPr>
                <p:cNvPicPr/>
                <p:nvPr/>
              </p:nvPicPr>
              <p:blipFill>
                <a:blip r:embed="rId61"/>
                <a:stretch>
                  <a:fillRect/>
                </a:stretch>
              </p:blipFill>
              <p:spPr>
                <a:xfrm>
                  <a:off x="8658206" y="4954457"/>
                  <a:ext cx="91440" cy="6645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0" name="Ink 39">
                  <a:extLst>
                    <a:ext uri="{FF2B5EF4-FFF2-40B4-BE49-F238E27FC236}">
                      <a16:creationId xmlns:a16="http://schemas.microsoft.com/office/drawing/2014/main" id="{1C4353FE-35B2-592B-0ED3-E42303025C7D}"/>
                    </a:ext>
                  </a:extLst>
                </p14:cNvPr>
                <p14:cNvContentPartPr/>
                <p14:nvPr/>
              </p14:nvContentPartPr>
              <p14:xfrm>
                <a:off x="8717246" y="4913057"/>
                <a:ext cx="225360" cy="201240"/>
              </p14:xfrm>
            </p:contentPart>
          </mc:Choice>
          <mc:Fallback xmlns="">
            <p:pic>
              <p:nvPicPr>
                <p:cNvPr id="40" name="Ink 39">
                  <a:extLst>
                    <a:ext uri="{FF2B5EF4-FFF2-40B4-BE49-F238E27FC236}">
                      <a16:creationId xmlns:a16="http://schemas.microsoft.com/office/drawing/2014/main" id="{1C4353FE-35B2-592B-0ED3-E42303025C7D}"/>
                    </a:ext>
                  </a:extLst>
                </p:cNvPr>
                <p:cNvPicPr/>
                <p:nvPr/>
              </p:nvPicPr>
              <p:blipFill>
                <a:blip r:embed="rId63"/>
                <a:stretch>
                  <a:fillRect/>
                </a:stretch>
              </p:blipFill>
              <p:spPr>
                <a:xfrm>
                  <a:off x="8711126" y="4906937"/>
                  <a:ext cx="23760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1" name="Ink 40">
                  <a:extLst>
                    <a:ext uri="{FF2B5EF4-FFF2-40B4-BE49-F238E27FC236}">
                      <a16:creationId xmlns:a16="http://schemas.microsoft.com/office/drawing/2014/main" id="{359A80FC-1D3F-0D67-0AB2-4F5723D59E12}"/>
                    </a:ext>
                  </a:extLst>
                </p14:cNvPr>
                <p14:cNvContentPartPr/>
                <p14:nvPr/>
              </p14:nvContentPartPr>
              <p14:xfrm>
                <a:off x="8932526" y="4931777"/>
                <a:ext cx="458280" cy="625320"/>
              </p14:xfrm>
            </p:contentPart>
          </mc:Choice>
          <mc:Fallback xmlns="">
            <p:pic>
              <p:nvPicPr>
                <p:cNvPr id="41" name="Ink 40">
                  <a:extLst>
                    <a:ext uri="{FF2B5EF4-FFF2-40B4-BE49-F238E27FC236}">
                      <a16:creationId xmlns:a16="http://schemas.microsoft.com/office/drawing/2014/main" id="{359A80FC-1D3F-0D67-0AB2-4F5723D59E12}"/>
                    </a:ext>
                  </a:extLst>
                </p:cNvPr>
                <p:cNvPicPr/>
                <p:nvPr/>
              </p:nvPicPr>
              <p:blipFill>
                <a:blip r:embed="rId65"/>
                <a:stretch>
                  <a:fillRect/>
                </a:stretch>
              </p:blipFill>
              <p:spPr>
                <a:xfrm>
                  <a:off x="8926406" y="4925657"/>
                  <a:ext cx="470520" cy="637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2" name="Ink 41">
                  <a:extLst>
                    <a:ext uri="{FF2B5EF4-FFF2-40B4-BE49-F238E27FC236}">
                      <a16:creationId xmlns:a16="http://schemas.microsoft.com/office/drawing/2014/main" id="{944B33E5-5155-EEA7-AA49-99EFC4EC35B5}"/>
                    </a:ext>
                  </a:extLst>
                </p14:cNvPr>
                <p14:cNvContentPartPr/>
                <p14:nvPr/>
              </p14:nvContentPartPr>
              <p14:xfrm>
                <a:off x="9322046" y="4894697"/>
                <a:ext cx="245160" cy="208080"/>
              </p14:xfrm>
            </p:contentPart>
          </mc:Choice>
          <mc:Fallback xmlns="">
            <p:pic>
              <p:nvPicPr>
                <p:cNvPr id="42" name="Ink 41">
                  <a:extLst>
                    <a:ext uri="{FF2B5EF4-FFF2-40B4-BE49-F238E27FC236}">
                      <a16:creationId xmlns:a16="http://schemas.microsoft.com/office/drawing/2014/main" id="{944B33E5-5155-EEA7-AA49-99EFC4EC35B5}"/>
                    </a:ext>
                  </a:extLst>
                </p:cNvPr>
                <p:cNvPicPr/>
                <p:nvPr/>
              </p:nvPicPr>
              <p:blipFill>
                <a:blip r:embed="rId67"/>
                <a:stretch>
                  <a:fillRect/>
                </a:stretch>
              </p:blipFill>
              <p:spPr>
                <a:xfrm>
                  <a:off x="9315926" y="4888577"/>
                  <a:ext cx="25740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3" name="Ink 42">
                  <a:extLst>
                    <a:ext uri="{FF2B5EF4-FFF2-40B4-BE49-F238E27FC236}">
                      <a16:creationId xmlns:a16="http://schemas.microsoft.com/office/drawing/2014/main" id="{1EC76984-935F-07B3-90BB-BE87ACAE5B54}"/>
                    </a:ext>
                  </a:extLst>
                </p14:cNvPr>
                <p14:cNvContentPartPr/>
                <p14:nvPr/>
              </p14:nvContentPartPr>
              <p14:xfrm>
                <a:off x="9765926" y="4659617"/>
                <a:ext cx="714240" cy="639720"/>
              </p14:xfrm>
            </p:contentPart>
          </mc:Choice>
          <mc:Fallback xmlns="">
            <p:pic>
              <p:nvPicPr>
                <p:cNvPr id="43" name="Ink 42">
                  <a:extLst>
                    <a:ext uri="{FF2B5EF4-FFF2-40B4-BE49-F238E27FC236}">
                      <a16:creationId xmlns:a16="http://schemas.microsoft.com/office/drawing/2014/main" id="{1EC76984-935F-07B3-90BB-BE87ACAE5B54}"/>
                    </a:ext>
                  </a:extLst>
                </p:cNvPr>
                <p:cNvPicPr/>
                <p:nvPr/>
              </p:nvPicPr>
              <p:blipFill>
                <a:blip r:embed="rId69"/>
                <a:stretch>
                  <a:fillRect/>
                </a:stretch>
              </p:blipFill>
              <p:spPr>
                <a:xfrm>
                  <a:off x="9759806" y="4653497"/>
                  <a:ext cx="726480" cy="651960"/>
                </a:xfrm>
                <a:prstGeom prst="rect">
                  <a:avLst/>
                </a:prstGeom>
              </p:spPr>
            </p:pic>
          </mc:Fallback>
        </mc:AlternateContent>
      </p:grpSp>
      <p:grpSp>
        <p:nvGrpSpPr>
          <p:cNvPr id="228" name="Group 227">
            <a:extLst>
              <a:ext uri="{FF2B5EF4-FFF2-40B4-BE49-F238E27FC236}">
                <a16:creationId xmlns:a16="http://schemas.microsoft.com/office/drawing/2014/main" id="{2F7F4E84-6E3C-7D73-3C73-92AA9D2ED48C}"/>
              </a:ext>
            </a:extLst>
          </p:cNvPr>
          <p:cNvGrpSpPr/>
          <p:nvPr/>
        </p:nvGrpSpPr>
        <p:grpSpPr>
          <a:xfrm>
            <a:off x="-874" y="-96703"/>
            <a:ext cx="10144080" cy="6834429"/>
            <a:chOff x="-874" y="-96703"/>
            <a:chExt cx="10144080" cy="6834429"/>
          </a:xfrm>
        </p:grpSpPr>
        <mc:AlternateContent xmlns:mc="http://schemas.openxmlformats.org/markup-compatibility/2006" xmlns:p14="http://schemas.microsoft.com/office/powerpoint/2010/main">
          <mc:Choice Requires="p14">
            <p:contentPart p14:bwMode="auto" r:id="rId70">
              <p14:nvContentPartPr>
                <p14:cNvPr id="91" name="Ink 90">
                  <a:extLst>
                    <a:ext uri="{FF2B5EF4-FFF2-40B4-BE49-F238E27FC236}">
                      <a16:creationId xmlns:a16="http://schemas.microsoft.com/office/drawing/2014/main" id="{3CB707D9-EEEC-BBBA-5BE1-2F42DED61AFD}"/>
                    </a:ext>
                  </a:extLst>
                </p14:cNvPr>
                <p14:cNvContentPartPr/>
                <p14:nvPr/>
              </p14:nvContentPartPr>
              <p14:xfrm>
                <a:off x="76886" y="5954726"/>
                <a:ext cx="425520" cy="13320"/>
              </p14:xfrm>
            </p:contentPart>
          </mc:Choice>
          <mc:Fallback xmlns="">
            <p:pic>
              <p:nvPicPr>
                <p:cNvPr id="91" name="Ink 90">
                  <a:extLst>
                    <a:ext uri="{FF2B5EF4-FFF2-40B4-BE49-F238E27FC236}">
                      <a16:creationId xmlns:a16="http://schemas.microsoft.com/office/drawing/2014/main" id="{3CB707D9-EEEC-BBBA-5BE1-2F42DED61AFD}"/>
                    </a:ext>
                  </a:extLst>
                </p:cNvPr>
                <p:cNvPicPr/>
                <p:nvPr/>
              </p:nvPicPr>
              <p:blipFill>
                <a:blip r:embed="rId71"/>
                <a:stretch>
                  <a:fillRect/>
                </a:stretch>
              </p:blipFill>
              <p:spPr>
                <a:xfrm>
                  <a:off x="70766" y="5948606"/>
                  <a:ext cx="4377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92" name="Ink 91">
                  <a:extLst>
                    <a:ext uri="{FF2B5EF4-FFF2-40B4-BE49-F238E27FC236}">
                      <a16:creationId xmlns:a16="http://schemas.microsoft.com/office/drawing/2014/main" id="{B3D1FB98-8A1F-F853-8203-B370933A2A9D}"/>
                    </a:ext>
                  </a:extLst>
                </p14:cNvPr>
                <p14:cNvContentPartPr/>
                <p14:nvPr/>
              </p14:nvContentPartPr>
              <p14:xfrm>
                <a:off x="386486" y="5780126"/>
                <a:ext cx="203040" cy="367560"/>
              </p14:xfrm>
            </p:contentPart>
          </mc:Choice>
          <mc:Fallback xmlns="">
            <p:pic>
              <p:nvPicPr>
                <p:cNvPr id="92" name="Ink 91">
                  <a:extLst>
                    <a:ext uri="{FF2B5EF4-FFF2-40B4-BE49-F238E27FC236}">
                      <a16:creationId xmlns:a16="http://schemas.microsoft.com/office/drawing/2014/main" id="{B3D1FB98-8A1F-F853-8203-B370933A2A9D}"/>
                    </a:ext>
                  </a:extLst>
                </p:cNvPr>
                <p:cNvPicPr/>
                <p:nvPr/>
              </p:nvPicPr>
              <p:blipFill>
                <a:blip r:embed="rId73"/>
                <a:stretch>
                  <a:fillRect/>
                </a:stretch>
              </p:blipFill>
              <p:spPr>
                <a:xfrm>
                  <a:off x="380366" y="5774006"/>
                  <a:ext cx="21528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94" name="Ink 93">
                  <a:extLst>
                    <a:ext uri="{FF2B5EF4-FFF2-40B4-BE49-F238E27FC236}">
                      <a16:creationId xmlns:a16="http://schemas.microsoft.com/office/drawing/2014/main" id="{043D8A6B-B2B0-16B2-EF0B-38963A7EB729}"/>
                    </a:ext>
                  </a:extLst>
                </p14:cNvPr>
                <p14:cNvContentPartPr/>
                <p14:nvPr/>
              </p14:nvContentPartPr>
              <p14:xfrm>
                <a:off x="12806" y="5617406"/>
                <a:ext cx="487080" cy="793800"/>
              </p14:xfrm>
            </p:contentPart>
          </mc:Choice>
          <mc:Fallback xmlns="">
            <p:pic>
              <p:nvPicPr>
                <p:cNvPr id="94" name="Ink 93">
                  <a:extLst>
                    <a:ext uri="{FF2B5EF4-FFF2-40B4-BE49-F238E27FC236}">
                      <a16:creationId xmlns:a16="http://schemas.microsoft.com/office/drawing/2014/main" id="{043D8A6B-B2B0-16B2-EF0B-38963A7EB729}"/>
                    </a:ext>
                  </a:extLst>
                </p:cNvPr>
                <p:cNvPicPr/>
                <p:nvPr/>
              </p:nvPicPr>
              <p:blipFill>
                <a:blip r:embed="rId75"/>
                <a:stretch>
                  <a:fillRect/>
                </a:stretch>
              </p:blipFill>
              <p:spPr>
                <a:xfrm>
                  <a:off x="6686" y="5611286"/>
                  <a:ext cx="499320" cy="806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6" name="Ink 45">
                  <a:extLst>
                    <a:ext uri="{FF2B5EF4-FFF2-40B4-BE49-F238E27FC236}">
                      <a16:creationId xmlns:a16="http://schemas.microsoft.com/office/drawing/2014/main" id="{BD822649-D0A9-A8FF-ED0D-DD247248E5EF}"/>
                    </a:ext>
                  </a:extLst>
                </p14:cNvPr>
                <p14:cNvContentPartPr/>
                <p14:nvPr/>
              </p14:nvContentPartPr>
              <p14:xfrm>
                <a:off x="5115086" y="619337"/>
                <a:ext cx="10080" cy="84960"/>
              </p14:xfrm>
            </p:contentPart>
          </mc:Choice>
          <mc:Fallback xmlns="">
            <p:pic>
              <p:nvPicPr>
                <p:cNvPr id="46" name="Ink 45">
                  <a:extLst>
                    <a:ext uri="{FF2B5EF4-FFF2-40B4-BE49-F238E27FC236}">
                      <a16:creationId xmlns:a16="http://schemas.microsoft.com/office/drawing/2014/main" id="{BD822649-D0A9-A8FF-ED0D-DD247248E5EF}"/>
                    </a:ext>
                  </a:extLst>
                </p:cNvPr>
                <p:cNvPicPr/>
                <p:nvPr/>
              </p:nvPicPr>
              <p:blipFill>
                <a:blip r:embed="rId77"/>
                <a:stretch>
                  <a:fillRect/>
                </a:stretch>
              </p:blipFill>
              <p:spPr>
                <a:xfrm>
                  <a:off x="5108966" y="613217"/>
                  <a:ext cx="2232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7" name="Ink 46">
                  <a:extLst>
                    <a:ext uri="{FF2B5EF4-FFF2-40B4-BE49-F238E27FC236}">
                      <a16:creationId xmlns:a16="http://schemas.microsoft.com/office/drawing/2014/main" id="{361F309C-A2CA-AA9A-7C4E-E56D826EC7F6}"/>
                    </a:ext>
                  </a:extLst>
                </p14:cNvPr>
                <p14:cNvContentPartPr/>
                <p14:nvPr/>
              </p14:nvContentPartPr>
              <p14:xfrm>
                <a:off x="4605686" y="352217"/>
                <a:ext cx="2196720" cy="1970640"/>
              </p14:xfrm>
            </p:contentPart>
          </mc:Choice>
          <mc:Fallback xmlns="">
            <p:pic>
              <p:nvPicPr>
                <p:cNvPr id="47" name="Ink 46">
                  <a:extLst>
                    <a:ext uri="{FF2B5EF4-FFF2-40B4-BE49-F238E27FC236}">
                      <a16:creationId xmlns:a16="http://schemas.microsoft.com/office/drawing/2014/main" id="{361F309C-A2CA-AA9A-7C4E-E56D826EC7F6}"/>
                    </a:ext>
                  </a:extLst>
                </p:cNvPr>
                <p:cNvPicPr/>
                <p:nvPr/>
              </p:nvPicPr>
              <p:blipFill>
                <a:blip r:embed="rId79"/>
                <a:stretch>
                  <a:fillRect/>
                </a:stretch>
              </p:blipFill>
              <p:spPr>
                <a:xfrm>
                  <a:off x="4599566" y="346097"/>
                  <a:ext cx="2208960" cy="19828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0" name="Ink 49">
                  <a:extLst>
                    <a:ext uri="{FF2B5EF4-FFF2-40B4-BE49-F238E27FC236}">
                      <a16:creationId xmlns:a16="http://schemas.microsoft.com/office/drawing/2014/main" id="{EBD932B5-F5A6-8CC1-720D-6B809ACA9604}"/>
                    </a:ext>
                  </a:extLst>
                </p14:cNvPr>
                <p14:cNvContentPartPr/>
                <p14:nvPr/>
              </p14:nvContentPartPr>
              <p14:xfrm>
                <a:off x="1739006" y="5815937"/>
                <a:ext cx="277200" cy="293760"/>
              </p14:xfrm>
            </p:contentPart>
          </mc:Choice>
          <mc:Fallback xmlns="">
            <p:pic>
              <p:nvPicPr>
                <p:cNvPr id="50" name="Ink 49">
                  <a:extLst>
                    <a:ext uri="{FF2B5EF4-FFF2-40B4-BE49-F238E27FC236}">
                      <a16:creationId xmlns:a16="http://schemas.microsoft.com/office/drawing/2014/main" id="{EBD932B5-F5A6-8CC1-720D-6B809ACA9604}"/>
                    </a:ext>
                  </a:extLst>
                </p:cNvPr>
                <p:cNvPicPr/>
                <p:nvPr/>
              </p:nvPicPr>
              <p:blipFill>
                <a:blip r:embed="rId81"/>
                <a:stretch>
                  <a:fillRect/>
                </a:stretch>
              </p:blipFill>
              <p:spPr>
                <a:xfrm>
                  <a:off x="1732886" y="5809817"/>
                  <a:ext cx="2894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1" name="Ink 50">
                  <a:extLst>
                    <a:ext uri="{FF2B5EF4-FFF2-40B4-BE49-F238E27FC236}">
                      <a16:creationId xmlns:a16="http://schemas.microsoft.com/office/drawing/2014/main" id="{80528145-4F25-267B-7E6F-FF106C524DEF}"/>
                    </a:ext>
                  </a:extLst>
                </p14:cNvPr>
                <p14:cNvContentPartPr/>
                <p14:nvPr/>
              </p14:nvContentPartPr>
              <p14:xfrm>
                <a:off x="1883366" y="5881817"/>
                <a:ext cx="594000" cy="302040"/>
              </p14:xfrm>
            </p:contentPart>
          </mc:Choice>
          <mc:Fallback xmlns="">
            <p:pic>
              <p:nvPicPr>
                <p:cNvPr id="51" name="Ink 50">
                  <a:extLst>
                    <a:ext uri="{FF2B5EF4-FFF2-40B4-BE49-F238E27FC236}">
                      <a16:creationId xmlns:a16="http://schemas.microsoft.com/office/drawing/2014/main" id="{80528145-4F25-267B-7E6F-FF106C524DEF}"/>
                    </a:ext>
                  </a:extLst>
                </p:cNvPr>
                <p:cNvPicPr/>
                <p:nvPr/>
              </p:nvPicPr>
              <p:blipFill>
                <a:blip r:embed="rId83"/>
                <a:stretch>
                  <a:fillRect/>
                </a:stretch>
              </p:blipFill>
              <p:spPr>
                <a:xfrm>
                  <a:off x="1877246" y="5875697"/>
                  <a:ext cx="60624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3" name="Ink 52">
                  <a:extLst>
                    <a:ext uri="{FF2B5EF4-FFF2-40B4-BE49-F238E27FC236}">
                      <a16:creationId xmlns:a16="http://schemas.microsoft.com/office/drawing/2014/main" id="{5DE5DAC7-CCA0-3EF3-FBFA-D3F655626D78}"/>
                    </a:ext>
                  </a:extLst>
                </p14:cNvPr>
                <p14:cNvContentPartPr/>
                <p14:nvPr/>
              </p14:nvContentPartPr>
              <p14:xfrm>
                <a:off x="1121966" y="4834577"/>
                <a:ext cx="146160" cy="664200"/>
              </p14:xfrm>
            </p:contentPart>
          </mc:Choice>
          <mc:Fallback xmlns="">
            <p:pic>
              <p:nvPicPr>
                <p:cNvPr id="53" name="Ink 52">
                  <a:extLst>
                    <a:ext uri="{FF2B5EF4-FFF2-40B4-BE49-F238E27FC236}">
                      <a16:creationId xmlns:a16="http://schemas.microsoft.com/office/drawing/2014/main" id="{5DE5DAC7-CCA0-3EF3-FBFA-D3F655626D78}"/>
                    </a:ext>
                  </a:extLst>
                </p:cNvPr>
                <p:cNvPicPr/>
                <p:nvPr/>
              </p:nvPicPr>
              <p:blipFill>
                <a:blip r:embed="rId85"/>
                <a:stretch>
                  <a:fillRect/>
                </a:stretch>
              </p:blipFill>
              <p:spPr>
                <a:xfrm>
                  <a:off x="1115846" y="4828457"/>
                  <a:ext cx="158400" cy="676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4" name="Ink 53">
                  <a:extLst>
                    <a:ext uri="{FF2B5EF4-FFF2-40B4-BE49-F238E27FC236}">
                      <a16:creationId xmlns:a16="http://schemas.microsoft.com/office/drawing/2014/main" id="{008CDE6A-669E-1384-3816-46D08743A1EB}"/>
                    </a:ext>
                  </a:extLst>
                </p14:cNvPr>
                <p14:cNvContentPartPr/>
                <p14:nvPr/>
              </p14:nvContentPartPr>
              <p14:xfrm>
                <a:off x="974366" y="5116817"/>
                <a:ext cx="524880" cy="196920"/>
              </p14:xfrm>
            </p:contentPart>
          </mc:Choice>
          <mc:Fallback xmlns="">
            <p:pic>
              <p:nvPicPr>
                <p:cNvPr id="54" name="Ink 53">
                  <a:extLst>
                    <a:ext uri="{FF2B5EF4-FFF2-40B4-BE49-F238E27FC236}">
                      <a16:creationId xmlns:a16="http://schemas.microsoft.com/office/drawing/2014/main" id="{008CDE6A-669E-1384-3816-46D08743A1EB}"/>
                    </a:ext>
                  </a:extLst>
                </p:cNvPr>
                <p:cNvPicPr/>
                <p:nvPr/>
              </p:nvPicPr>
              <p:blipFill>
                <a:blip r:embed="rId87"/>
                <a:stretch>
                  <a:fillRect/>
                </a:stretch>
              </p:blipFill>
              <p:spPr>
                <a:xfrm>
                  <a:off x="968246" y="5110697"/>
                  <a:ext cx="53712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5" name="Ink 54">
                  <a:extLst>
                    <a:ext uri="{FF2B5EF4-FFF2-40B4-BE49-F238E27FC236}">
                      <a16:creationId xmlns:a16="http://schemas.microsoft.com/office/drawing/2014/main" id="{FD1837E0-C82B-46B7-3F9A-8AB065F4FC2F}"/>
                    </a:ext>
                  </a:extLst>
                </p14:cNvPr>
                <p14:cNvContentPartPr/>
                <p14:nvPr/>
              </p14:nvContentPartPr>
              <p14:xfrm>
                <a:off x="1527686" y="5116097"/>
                <a:ext cx="276480" cy="105840"/>
              </p14:xfrm>
            </p:contentPart>
          </mc:Choice>
          <mc:Fallback xmlns="">
            <p:pic>
              <p:nvPicPr>
                <p:cNvPr id="55" name="Ink 54">
                  <a:extLst>
                    <a:ext uri="{FF2B5EF4-FFF2-40B4-BE49-F238E27FC236}">
                      <a16:creationId xmlns:a16="http://schemas.microsoft.com/office/drawing/2014/main" id="{FD1837E0-C82B-46B7-3F9A-8AB065F4FC2F}"/>
                    </a:ext>
                  </a:extLst>
                </p:cNvPr>
                <p:cNvPicPr/>
                <p:nvPr/>
              </p:nvPicPr>
              <p:blipFill>
                <a:blip r:embed="rId89"/>
                <a:stretch>
                  <a:fillRect/>
                </a:stretch>
              </p:blipFill>
              <p:spPr>
                <a:xfrm>
                  <a:off x="1521566" y="5109977"/>
                  <a:ext cx="28872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6" name="Ink 55">
                  <a:extLst>
                    <a:ext uri="{FF2B5EF4-FFF2-40B4-BE49-F238E27FC236}">
                      <a16:creationId xmlns:a16="http://schemas.microsoft.com/office/drawing/2014/main" id="{AFD37052-6F39-8D6B-AAEC-00E4236693E3}"/>
                    </a:ext>
                  </a:extLst>
                </p14:cNvPr>
                <p14:cNvContentPartPr/>
                <p14:nvPr/>
              </p14:nvContentPartPr>
              <p14:xfrm>
                <a:off x="1770686" y="5010257"/>
                <a:ext cx="271440" cy="180720"/>
              </p14:xfrm>
            </p:contentPart>
          </mc:Choice>
          <mc:Fallback xmlns="">
            <p:pic>
              <p:nvPicPr>
                <p:cNvPr id="56" name="Ink 55">
                  <a:extLst>
                    <a:ext uri="{FF2B5EF4-FFF2-40B4-BE49-F238E27FC236}">
                      <a16:creationId xmlns:a16="http://schemas.microsoft.com/office/drawing/2014/main" id="{AFD37052-6F39-8D6B-AAEC-00E4236693E3}"/>
                    </a:ext>
                  </a:extLst>
                </p:cNvPr>
                <p:cNvPicPr/>
                <p:nvPr/>
              </p:nvPicPr>
              <p:blipFill>
                <a:blip r:embed="rId91"/>
                <a:stretch>
                  <a:fillRect/>
                </a:stretch>
              </p:blipFill>
              <p:spPr>
                <a:xfrm>
                  <a:off x="1764566" y="5004137"/>
                  <a:ext cx="28368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7" name="Ink 56">
                  <a:extLst>
                    <a:ext uri="{FF2B5EF4-FFF2-40B4-BE49-F238E27FC236}">
                      <a16:creationId xmlns:a16="http://schemas.microsoft.com/office/drawing/2014/main" id="{A973A21B-92E0-D6B9-B764-58FA002E517C}"/>
                    </a:ext>
                  </a:extLst>
                </p14:cNvPr>
                <p14:cNvContentPartPr/>
                <p14:nvPr/>
              </p14:nvContentPartPr>
              <p14:xfrm>
                <a:off x="2119166" y="4829897"/>
                <a:ext cx="44280" cy="287280"/>
              </p14:xfrm>
            </p:contentPart>
          </mc:Choice>
          <mc:Fallback xmlns="">
            <p:pic>
              <p:nvPicPr>
                <p:cNvPr id="57" name="Ink 56">
                  <a:extLst>
                    <a:ext uri="{FF2B5EF4-FFF2-40B4-BE49-F238E27FC236}">
                      <a16:creationId xmlns:a16="http://schemas.microsoft.com/office/drawing/2014/main" id="{A973A21B-92E0-D6B9-B764-58FA002E517C}"/>
                    </a:ext>
                  </a:extLst>
                </p:cNvPr>
                <p:cNvPicPr/>
                <p:nvPr/>
              </p:nvPicPr>
              <p:blipFill>
                <a:blip r:embed="rId93"/>
                <a:stretch>
                  <a:fillRect/>
                </a:stretch>
              </p:blipFill>
              <p:spPr>
                <a:xfrm>
                  <a:off x="2113046" y="4823777"/>
                  <a:ext cx="5652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8" name="Ink 57">
                  <a:extLst>
                    <a:ext uri="{FF2B5EF4-FFF2-40B4-BE49-F238E27FC236}">
                      <a16:creationId xmlns:a16="http://schemas.microsoft.com/office/drawing/2014/main" id="{48B4D8D5-9418-4A57-45CD-5E11CD03D91C}"/>
                    </a:ext>
                  </a:extLst>
                </p14:cNvPr>
                <p14:cNvContentPartPr/>
                <p14:nvPr/>
              </p14:nvContentPartPr>
              <p14:xfrm>
                <a:off x="2417246" y="4686257"/>
                <a:ext cx="200520" cy="437760"/>
              </p14:xfrm>
            </p:contentPart>
          </mc:Choice>
          <mc:Fallback xmlns="">
            <p:pic>
              <p:nvPicPr>
                <p:cNvPr id="58" name="Ink 57">
                  <a:extLst>
                    <a:ext uri="{FF2B5EF4-FFF2-40B4-BE49-F238E27FC236}">
                      <a16:creationId xmlns:a16="http://schemas.microsoft.com/office/drawing/2014/main" id="{48B4D8D5-9418-4A57-45CD-5E11CD03D91C}"/>
                    </a:ext>
                  </a:extLst>
                </p:cNvPr>
                <p:cNvPicPr/>
                <p:nvPr/>
              </p:nvPicPr>
              <p:blipFill>
                <a:blip r:embed="rId95"/>
                <a:stretch>
                  <a:fillRect/>
                </a:stretch>
              </p:blipFill>
              <p:spPr>
                <a:xfrm>
                  <a:off x="2411126" y="4680137"/>
                  <a:ext cx="212760" cy="450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9" name="Ink 58">
                  <a:extLst>
                    <a:ext uri="{FF2B5EF4-FFF2-40B4-BE49-F238E27FC236}">
                      <a16:creationId xmlns:a16="http://schemas.microsoft.com/office/drawing/2014/main" id="{D72C0783-E6D2-BE16-6130-E88906E748BD}"/>
                    </a:ext>
                  </a:extLst>
                </p14:cNvPr>
                <p14:cNvContentPartPr/>
                <p14:nvPr/>
              </p14:nvContentPartPr>
              <p14:xfrm>
                <a:off x="2735486" y="4608857"/>
                <a:ext cx="200880" cy="446040"/>
              </p14:xfrm>
            </p:contentPart>
          </mc:Choice>
          <mc:Fallback xmlns="">
            <p:pic>
              <p:nvPicPr>
                <p:cNvPr id="59" name="Ink 58">
                  <a:extLst>
                    <a:ext uri="{FF2B5EF4-FFF2-40B4-BE49-F238E27FC236}">
                      <a16:creationId xmlns:a16="http://schemas.microsoft.com/office/drawing/2014/main" id="{D72C0783-E6D2-BE16-6130-E88906E748BD}"/>
                    </a:ext>
                  </a:extLst>
                </p:cNvPr>
                <p:cNvPicPr/>
                <p:nvPr/>
              </p:nvPicPr>
              <p:blipFill>
                <a:blip r:embed="rId97"/>
                <a:stretch>
                  <a:fillRect/>
                </a:stretch>
              </p:blipFill>
              <p:spPr>
                <a:xfrm>
                  <a:off x="2729366" y="4602737"/>
                  <a:ext cx="213120" cy="4582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1" name="Ink 60">
                  <a:extLst>
                    <a:ext uri="{FF2B5EF4-FFF2-40B4-BE49-F238E27FC236}">
                      <a16:creationId xmlns:a16="http://schemas.microsoft.com/office/drawing/2014/main" id="{42F0CC53-7AE6-27F6-A974-3C582D2B680C}"/>
                    </a:ext>
                  </a:extLst>
                </p14:cNvPr>
                <p14:cNvContentPartPr/>
                <p14:nvPr/>
              </p14:nvContentPartPr>
              <p14:xfrm>
                <a:off x="1971566" y="5383217"/>
                <a:ext cx="507600" cy="91440"/>
              </p14:xfrm>
            </p:contentPart>
          </mc:Choice>
          <mc:Fallback xmlns="">
            <p:pic>
              <p:nvPicPr>
                <p:cNvPr id="61" name="Ink 60">
                  <a:extLst>
                    <a:ext uri="{FF2B5EF4-FFF2-40B4-BE49-F238E27FC236}">
                      <a16:creationId xmlns:a16="http://schemas.microsoft.com/office/drawing/2014/main" id="{42F0CC53-7AE6-27F6-A974-3C582D2B680C}"/>
                    </a:ext>
                  </a:extLst>
                </p:cNvPr>
                <p:cNvPicPr/>
                <p:nvPr/>
              </p:nvPicPr>
              <p:blipFill>
                <a:blip r:embed="rId99"/>
                <a:stretch>
                  <a:fillRect/>
                </a:stretch>
              </p:blipFill>
              <p:spPr>
                <a:xfrm>
                  <a:off x="1965446" y="5377097"/>
                  <a:ext cx="51984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2" name="Ink 61">
                  <a:extLst>
                    <a:ext uri="{FF2B5EF4-FFF2-40B4-BE49-F238E27FC236}">
                      <a16:creationId xmlns:a16="http://schemas.microsoft.com/office/drawing/2014/main" id="{BC9D7578-F326-B8D3-CF88-3BD571037312}"/>
                    </a:ext>
                  </a:extLst>
                </p14:cNvPr>
                <p14:cNvContentPartPr/>
                <p14:nvPr/>
              </p14:nvContentPartPr>
              <p14:xfrm>
                <a:off x="1916126" y="5649257"/>
                <a:ext cx="488520" cy="60120"/>
              </p14:xfrm>
            </p:contentPart>
          </mc:Choice>
          <mc:Fallback xmlns="">
            <p:pic>
              <p:nvPicPr>
                <p:cNvPr id="62" name="Ink 61">
                  <a:extLst>
                    <a:ext uri="{FF2B5EF4-FFF2-40B4-BE49-F238E27FC236}">
                      <a16:creationId xmlns:a16="http://schemas.microsoft.com/office/drawing/2014/main" id="{BC9D7578-F326-B8D3-CF88-3BD571037312}"/>
                    </a:ext>
                  </a:extLst>
                </p:cNvPr>
                <p:cNvPicPr/>
                <p:nvPr/>
              </p:nvPicPr>
              <p:blipFill>
                <a:blip r:embed="rId101"/>
                <a:stretch>
                  <a:fillRect/>
                </a:stretch>
              </p:blipFill>
              <p:spPr>
                <a:xfrm>
                  <a:off x="1910006" y="5643137"/>
                  <a:ext cx="50076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3" name="Ink 62">
                  <a:extLst>
                    <a:ext uri="{FF2B5EF4-FFF2-40B4-BE49-F238E27FC236}">
                      <a16:creationId xmlns:a16="http://schemas.microsoft.com/office/drawing/2014/main" id="{83E0DCF5-1F2C-9074-E374-C15D6E4F2ED7}"/>
                    </a:ext>
                  </a:extLst>
                </p14:cNvPr>
                <p14:cNvContentPartPr/>
                <p14:nvPr/>
              </p14:nvContentPartPr>
              <p14:xfrm>
                <a:off x="1921526" y="5778137"/>
                <a:ext cx="523800" cy="125280"/>
              </p14:xfrm>
            </p:contentPart>
          </mc:Choice>
          <mc:Fallback xmlns="">
            <p:pic>
              <p:nvPicPr>
                <p:cNvPr id="63" name="Ink 62">
                  <a:extLst>
                    <a:ext uri="{FF2B5EF4-FFF2-40B4-BE49-F238E27FC236}">
                      <a16:creationId xmlns:a16="http://schemas.microsoft.com/office/drawing/2014/main" id="{83E0DCF5-1F2C-9074-E374-C15D6E4F2ED7}"/>
                    </a:ext>
                  </a:extLst>
                </p:cNvPr>
                <p:cNvPicPr/>
                <p:nvPr/>
              </p:nvPicPr>
              <p:blipFill>
                <a:blip r:embed="rId103"/>
                <a:stretch>
                  <a:fillRect/>
                </a:stretch>
              </p:blipFill>
              <p:spPr>
                <a:xfrm>
                  <a:off x="1915406" y="5772017"/>
                  <a:ext cx="53604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4" name="Ink 63">
                  <a:extLst>
                    <a:ext uri="{FF2B5EF4-FFF2-40B4-BE49-F238E27FC236}">
                      <a16:creationId xmlns:a16="http://schemas.microsoft.com/office/drawing/2014/main" id="{879D7C0D-AC5B-F159-5F0C-F546A46B1B63}"/>
                    </a:ext>
                  </a:extLst>
                </p14:cNvPr>
                <p14:cNvContentPartPr/>
                <p14:nvPr/>
              </p14:nvContentPartPr>
              <p14:xfrm>
                <a:off x="1881206" y="5947337"/>
                <a:ext cx="527400" cy="330120"/>
              </p14:xfrm>
            </p:contentPart>
          </mc:Choice>
          <mc:Fallback xmlns="">
            <p:pic>
              <p:nvPicPr>
                <p:cNvPr id="64" name="Ink 63">
                  <a:extLst>
                    <a:ext uri="{FF2B5EF4-FFF2-40B4-BE49-F238E27FC236}">
                      <a16:creationId xmlns:a16="http://schemas.microsoft.com/office/drawing/2014/main" id="{879D7C0D-AC5B-F159-5F0C-F546A46B1B63}"/>
                    </a:ext>
                  </a:extLst>
                </p:cNvPr>
                <p:cNvPicPr/>
                <p:nvPr/>
              </p:nvPicPr>
              <p:blipFill>
                <a:blip r:embed="rId105"/>
                <a:stretch>
                  <a:fillRect/>
                </a:stretch>
              </p:blipFill>
              <p:spPr>
                <a:xfrm>
                  <a:off x="1875086" y="5941217"/>
                  <a:ext cx="53964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6" name="Ink 65">
                  <a:extLst>
                    <a:ext uri="{FF2B5EF4-FFF2-40B4-BE49-F238E27FC236}">
                      <a16:creationId xmlns:a16="http://schemas.microsoft.com/office/drawing/2014/main" id="{26425B5E-2450-27E0-4A83-D8DF62CF4A18}"/>
                    </a:ext>
                  </a:extLst>
                </p14:cNvPr>
                <p14:cNvContentPartPr/>
                <p14:nvPr/>
              </p14:nvContentPartPr>
              <p14:xfrm>
                <a:off x="1627406" y="5498057"/>
                <a:ext cx="2160" cy="3240"/>
              </p14:xfrm>
            </p:contentPart>
          </mc:Choice>
          <mc:Fallback xmlns="">
            <p:pic>
              <p:nvPicPr>
                <p:cNvPr id="66" name="Ink 65">
                  <a:extLst>
                    <a:ext uri="{FF2B5EF4-FFF2-40B4-BE49-F238E27FC236}">
                      <a16:creationId xmlns:a16="http://schemas.microsoft.com/office/drawing/2014/main" id="{26425B5E-2450-27E0-4A83-D8DF62CF4A18}"/>
                    </a:ext>
                  </a:extLst>
                </p:cNvPr>
                <p:cNvPicPr/>
                <p:nvPr/>
              </p:nvPicPr>
              <p:blipFill>
                <a:blip r:embed="rId107"/>
                <a:stretch>
                  <a:fillRect/>
                </a:stretch>
              </p:blipFill>
              <p:spPr>
                <a:xfrm>
                  <a:off x="1621286" y="5491937"/>
                  <a:ext cx="1440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7" name="Ink 66">
                  <a:extLst>
                    <a:ext uri="{FF2B5EF4-FFF2-40B4-BE49-F238E27FC236}">
                      <a16:creationId xmlns:a16="http://schemas.microsoft.com/office/drawing/2014/main" id="{8C10D101-5849-75EE-EED5-FFF9F6137CCE}"/>
                    </a:ext>
                  </a:extLst>
                </p14:cNvPr>
                <p14:cNvContentPartPr/>
                <p14:nvPr/>
              </p14:nvContentPartPr>
              <p14:xfrm>
                <a:off x="1627046" y="5554217"/>
                <a:ext cx="15840" cy="8640"/>
              </p14:xfrm>
            </p:contentPart>
          </mc:Choice>
          <mc:Fallback xmlns="">
            <p:pic>
              <p:nvPicPr>
                <p:cNvPr id="67" name="Ink 66">
                  <a:extLst>
                    <a:ext uri="{FF2B5EF4-FFF2-40B4-BE49-F238E27FC236}">
                      <a16:creationId xmlns:a16="http://schemas.microsoft.com/office/drawing/2014/main" id="{8C10D101-5849-75EE-EED5-FFF9F6137CCE}"/>
                    </a:ext>
                  </a:extLst>
                </p:cNvPr>
                <p:cNvPicPr/>
                <p:nvPr/>
              </p:nvPicPr>
              <p:blipFill>
                <a:blip r:embed="rId109"/>
                <a:stretch>
                  <a:fillRect/>
                </a:stretch>
              </p:blipFill>
              <p:spPr>
                <a:xfrm>
                  <a:off x="1620926" y="5548097"/>
                  <a:ext cx="2808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8" name="Ink 67">
                  <a:extLst>
                    <a:ext uri="{FF2B5EF4-FFF2-40B4-BE49-F238E27FC236}">
                      <a16:creationId xmlns:a16="http://schemas.microsoft.com/office/drawing/2014/main" id="{5F87C83D-45A6-083B-F4B0-3CE9B79BB1E5}"/>
                    </a:ext>
                  </a:extLst>
                </p14:cNvPr>
                <p14:cNvContentPartPr/>
                <p14:nvPr/>
              </p14:nvContentPartPr>
              <p14:xfrm>
                <a:off x="1573766" y="5676257"/>
                <a:ext cx="218520" cy="119520"/>
              </p14:xfrm>
            </p:contentPart>
          </mc:Choice>
          <mc:Fallback xmlns="">
            <p:pic>
              <p:nvPicPr>
                <p:cNvPr id="68" name="Ink 67">
                  <a:extLst>
                    <a:ext uri="{FF2B5EF4-FFF2-40B4-BE49-F238E27FC236}">
                      <a16:creationId xmlns:a16="http://schemas.microsoft.com/office/drawing/2014/main" id="{5F87C83D-45A6-083B-F4B0-3CE9B79BB1E5}"/>
                    </a:ext>
                  </a:extLst>
                </p:cNvPr>
                <p:cNvPicPr/>
                <p:nvPr/>
              </p:nvPicPr>
              <p:blipFill>
                <a:blip r:embed="rId111"/>
                <a:stretch>
                  <a:fillRect/>
                </a:stretch>
              </p:blipFill>
              <p:spPr>
                <a:xfrm>
                  <a:off x="1567646" y="5670137"/>
                  <a:ext cx="23076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0" name="Ink 69">
                  <a:extLst>
                    <a:ext uri="{FF2B5EF4-FFF2-40B4-BE49-F238E27FC236}">
                      <a16:creationId xmlns:a16="http://schemas.microsoft.com/office/drawing/2014/main" id="{2C1F43BA-598E-1C1A-9E6B-4E83E2783417}"/>
                    </a:ext>
                  </a:extLst>
                </p14:cNvPr>
                <p14:cNvContentPartPr/>
                <p14:nvPr/>
              </p14:nvContentPartPr>
              <p14:xfrm>
                <a:off x="2479166" y="5502017"/>
                <a:ext cx="92520" cy="335520"/>
              </p14:xfrm>
            </p:contentPart>
          </mc:Choice>
          <mc:Fallback xmlns="">
            <p:pic>
              <p:nvPicPr>
                <p:cNvPr id="70" name="Ink 69">
                  <a:extLst>
                    <a:ext uri="{FF2B5EF4-FFF2-40B4-BE49-F238E27FC236}">
                      <a16:creationId xmlns:a16="http://schemas.microsoft.com/office/drawing/2014/main" id="{2C1F43BA-598E-1C1A-9E6B-4E83E2783417}"/>
                    </a:ext>
                  </a:extLst>
                </p:cNvPr>
                <p:cNvPicPr/>
                <p:nvPr/>
              </p:nvPicPr>
              <p:blipFill>
                <a:blip r:embed="rId113"/>
                <a:stretch>
                  <a:fillRect/>
                </a:stretch>
              </p:blipFill>
              <p:spPr>
                <a:xfrm>
                  <a:off x="2473046" y="5495897"/>
                  <a:ext cx="10476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1" name="Ink 70">
                  <a:extLst>
                    <a:ext uri="{FF2B5EF4-FFF2-40B4-BE49-F238E27FC236}">
                      <a16:creationId xmlns:a16="http://schemas.microsoft.com/office/drawing/2014/main" id="{2B75C022-3C39-8070-541B-E0CBF60202B6}"/>
                    </a:ext>
                  </a:extLst>
                </p14:cNvPr>
                <p14:cNvContentPartPr/>
                <p14:nvPr/>
              </p14:nvContentPartPr>
              <p14:xfrm>
                <a:off x="2353166" y="5655377"/>
                <a:ext cx="510120" cy="139680"/>
              </p14:xfrm>
            </p:contentPart>
          </mc:Choice>
          <mc:Fallback xmlns="">
            <p:pic>
              <p:nvPicPr>
                <p:cNvPr id="71" name="Ink 70">
                  <a:extLst>
                    <a:ext uri="{FF2B5EF4-FFF2-40B4-BE49-F238E27FC236}">
                      <a16:creationId xmlns:a16="http://schemas.microsoft.com/office/drawing/2014/main" id="{2B75C022-3C39-8070-541B-E0CBF60202B6}"/>
                    </a:ext>
                  </a:extLst>
                </p:cNvPr>
                <p:cNvPicPr/>
                <p:nvPr/>
              </p:nvPicPr>
              <p:blipFill>
                <a:blip r:embed="rId115"/>
                <a:stretch>
                  <a:fillRect/>
                </a:stretch>
              </p:blipFill>
              <p:spPr>
                <a:xfrm>
                  <a:off x="2347046" y="5649257"/>
                  <a:ext cx="52236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2" name="Ink 71">
                  <a:extLst>
                    <a:ext uri="{FF2B5EF4-FFF2-40B4-BE49-F238E27FC236}">
                      <a16:creationId xmlns:a16="http://schemas.microsoft.com/office/drawing/2014/main" id="{80032BF2-2B8D-F47D-80B9-EE36795B403E}"/>
                    </a:ext>
                  </a:extLst>
                </p14:cNvPr>
                <p14:cNvContentPartPr/>
                <p14:nvPr/>
              </p14:nvContentPartPr>
              <p14:xfrm>
                <a:off x="2907926" y="5645297"/>
                <a:ext cx="154440" cy="150480"/>
              </p14:xfrm>
            </p:contentPart>
          </mc:Choice>
          <mc:Fallback xmlns="">
            <p:pic>
              <p:nvPicPr>
                <p:cNvPr id="72" name="Ink 71">
                  <a:extLst>
                    <a:ext uri="{FF2B5EF4-FFF2-40B4-BE49-F238E27FC236}">
                      <a16:creationId xmlns:a16="http://schemas.microsoft.com/office/drawing/2014/main" id="{80032BF2-2B8D-F47D-80B9-EE36795B403E}"/>
                    </a:ext>
                  </a:extLst>
                </p:cNvPr>
                <p:cNvPicPr/>
                <p:nvPr/>
              </p:nvPicPr>
              <p:blipFill>
                <a:blip r:embed="rId117"/>
                <a:stretch>
                  <a:fillRect/>
                </a:stretch>
              </p:blipFill>
              <p:spPr>
                <a:xfrm>
                  <a:off x="2901806" y="5639177"/>
                  <a:ext cx="16668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3" name="Ink 72">
                  <a:extLst>
                    <a:ext uri="{FF2B5EF4-FFF2-40B4-BE49-F238E27FC236}">
                      <a16:creationId xmlns:a16="http://schemas.microsoft.com/office/drawing/2014/main" id="{C2119A2A-DBB7-0DAD-966E-BC22ECF98C55}"/>
                    </a:ext>
                  </a:extLst>
                </p14:cNvPr>
                <p14:cNvContentPartPr/>
                <p14:nvPr/>
              </p14:nvContentPartPr>
              <p14:xfrm>
                <a:off x="3041846" y="5530097"/>
                <a:ext cx="183960" cy="268560"/>
              </p14:xfrm>
            </p:contentPart>
          </mc:Choice>
          <mc:Fallback xmlns="">
            <p:pic>
              <p:nvPicPr>
                <p:cNvPr id="73" name="Ink 72">
                  <a:extLst>
                    <a:ext uri="{FF2B5EF4-FFF2-40B4-BE49-F238E27FC236}">
                      <a16:creationId xmlns:a16="http://schemas.microsoft.com/office/drawing/2014/main" id="{C2119A2A-DBB7-0DAD-966E-BC22ECF98C55}"/>
                    </a:ext>
                  </a:extLst>
                </p:cNvPr>
                <p:cNvPicPr/>
                <p:nvPr/>
              </p:nvPicPr>
              <p:blipFill>
                <a:blip r:embed="rId119"/>
                <a:stretch>
                  <a:fillRect/>
                </a:stretch>
              </p:blipFill>
              <p:spPr>
                <a:xfrm>
                  <a:off x="3035726" y="5523977"/>
                  <a:ext cx="19620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4" name="Ink 73">
                  <a:extLst>
                    <a:ext uri="{FF2B5EF4-FFF2-40B4-BE49-F238E27FC236}">
                      <a16:creationId xmlns:a16="http://schemas.microsoft.com/office/drawing/2014/main" id="{B0D69B51-45E9-3334-5ED5-701F4D6F623E}"/>
                    </a:ext>
                  </a:extLst>
                </p14:cNvPr>
                <p14:cNvContentPartPr/>
                <p14:nvPr/>
              </p14:nvContentPartPr>
              <p14:xfrm>
                <a:off x="3279806" y="5452697"/>
                <a:ext cx="130320" cy="384120"/>
              </p14:xfrm>
            </p:contentPart>
          </mc:Choice>
          <mc:Fallback xmlns="">
            <p:pic>
              <p:nvPicPr>
                <p:cNvPr id="74" name="Ink 73">
                  <a:extLst>
                    <a:ext uri="{FF2B5EF4-FFF2-40B4-BE49-F238E27FC236}">
                      <a16:creationId xmlns:a16="http://schemas.microsoft.com/office/drawing/2014/main" id="{B0D69B51-45E9-3334-5ED5-701F4D6F623E}"/>
                    </a:ext>
                  </a:extLst>
                </p:cNvPr>
                <p:cNvPicPr/>
                <p:nvPr/>
              </p:nvPicPr>
              <p:blipFill>
                <a:blip r:embed="rId121"/>
                <a:stretch>
                  <a:fillRect/>
                </a:stretch>
              </p:blipFill>
              <p:spPr>
                <a:xfrm>
                  <a:off x="3273686" y="5446577"/>
                  <a:ext cx="14256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5" name="Ink 74">
                  <a:extLst>
                    <a:ext uri="{FF2B5EF4-FFF2-40B4-BE49-F238E27FC236}">
                      <a16:creationId xmlns:a16="http://schemas.microsoft.com/office/drawing/2014/main" id="{55471EF5-8B30-7478-950A-8DA42755D797}"/>
                    </a:ext>
                  </a:extLst>
                </p14:cNvPr>
                <p14:cNvContentPartPr/>
                <p14:nvPr/>
              </p14:nvContentPartPr>
              <p14:xfrm>
                <a:off x="3494006" y="5471417"/>
                <a:ext cx="262440" cy="508320"/>
              </p14:xfrm>
            </p:contentPart>
          </mc:Choice>
          <mc:Fallback xmlns="">
            <p:pic>
              <p:nvPicPr>
                <p:cNvPr id="75" name="Ink 74">
                  <a:extLst>
                    <a:ext uri="{FF2B5EF4-FFF2-40B4-BE49-F238E27FC236}">
                      <a16:creationId xmlns:a16="http://schemas.microsoft.com/office/drawing/2014/main" id="{55471EF5-8B30-7478-950A-8DA42755D797}"/>
                    </a:ext>
                  </a:extLst>
                </p:cNvPr>
                <p:cNvPicPr/>
                <p:nvPr/>
              </p:nvPicPr>
              <p:blipFill>
                <a:blip r:embed="rId123"/>
                <a:stretch>
                  <a:fillRect/>
                </a:stretch>
              </p:blipFill>
              <p:spPr>
                <a:xfrm>
                  <a:off x="3487526" y="5465297"/>
                  <a:ext cx="274680" cy="5205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6" name="Ink 75">
                  <a:extLst>
                    <a:ext uri="{FF2B5EF4-FFF2-40B4-BE49-F238E27FC236}">
                      <a16:creationId xmlns:a16="http://schemas.microsoft.com/office/drawing/2014/main" id="{8646990E-89E6-18B8-CB51-1A7EE95B907C}"/>
                    </a:ext>
                  </a:extLst>
                </p14:cNvPr>
                <p14:cNvContentPartPr/>
                <p14:nvPr/>
              </p14:nvContentPartPr>
              <p14:xfrm>
                <a:off x="2653046" y="5877497"/>
                <a:ext cx="390960" cy="38880"/>
              </p14:xfrm>
            </p:contentPart>
          </mc:Choice>
          <mc:Fallback xmlns="">
            <p:pic>
              <p:nvPicPr>
                <p:cNvPr id="76" name="Ink 75">
                  <a:extLst>
                    <a:ext uri="{FF2B5EF4-FFF2-40B4-BE49-F238E27FC236}">
                      <a16:creationId xmlns:a16="http://schemas.microsoft.com/office/drawing/2014/main" id="{8646990E-89E6-18B8-CB51-1A7EE95B907C}"/>
                    </a:ext>
                  </a:extLst>
                </p:cNvPr>
                <p:cNvPicPr/>
                <p:nvPr/>
              </p:nvPicPr>
              <p:blipFill>
                <a:blip r:embed="rId125"/>
                <a:stretch>
                  <a:fillRect/>
                </a:stretch>
              </p:blipFill>
              <p:spPr>
                <a:xfrm>
                  <a:off x="2646926" y="5871377"/>
                  <a:ext cx="4032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7" name="Ink 76">
                  <a:extLst>
                    <a:ext uri="{FF2B5EF4-FFF2-40B4-BE49-F238E27FC236}">
                      <a16:creationId xmlns:a16="http://schemas.microsoft.com/office/drawing/2014/main" id="{C9E613FD-6807-C059-6CBE-B64E576351B2}"/>
                    </a:ext>
                  </a:extLst>
                </p14:cNvPr>
                <p14:cNvContentPartPr/>
                <p14:nvPr/>
              </p14:nvContentPartPr>
              <p14:xfrm>
                <a:off x="2646206" y="5978657"/>
                <a:ext cx="388800" cy="20880"/>
              </p14:xfrm>
            </p:contentPart>
          </mc:Choice>
          <mc:Fallback xmlns="">
            <p:pic>
              <p:nvPicPr>
                <p:cNvPr id="77" name="Ink 76">
                  <a:extLst>
                    <a:ext uri="{FF2B5EF4-FFF2-40B4-BE49-F238E27FC236}">
                      <a16:creationId xmlns:a16="http://schemas.microsoft.com/office/drawing/2014/main" id="{C9E613FD-6807-C059-6CBE-B64E576351B2}"/>
                    </a:ext>
                  </a:extLst>
                </p:cNvPr>
                <p:cNvPicPr/>
                <p:nvPr/>
              </p:nvPicPr>
              <p:blipFill>
                <a:blip r:embed="rId127"/>
                <a:stretch>
                  <a:fillRect/>
                </a:stretch>
              </p:blipFill>
              <p:spPr>
                <a:xfrm>
                  <a:off x="2640086" y="5972537"/>
                  <a:ext cx="40104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9" name="Ink 78">
                  <a:extLst>
                    <a:ext uri="{FF2B5EF4-FFF2-40B4-BE49-F238E27FC236}">
                      <a16:creationId xmlns:a16="http://schemas.microsoft.com/office/drawing/2014/main" id="{F2509F82-92B7-DA54-FCD6-58CFFA97DCD6}"/>
                    </a:ext>
                  </a:extLst>
                </p14:cNvPr>
                <p14:cNvContentPartPr/>
                <p14:nvPr/>
              </p14:nvContentPartPr>
              <p14:xfrm>
                <a:off x="7110206" y="-96703"/>
                <a:ext cx="3033000" cy="2400840"/>
              </p14:xfrm>
            </p:contentPart>
          </mc:Choice>
          <mc:Fallback xmlns="">
            <p:pic>
              <p:nvPicPr>
                <p:cNvPr id="79" name="Ink 78">
                  <a:extLst>
                    <a:ext uri="{FF2B5EF4-FFF2-40B4-BE49-F238E27FC236}">
                      <a16:creationId xmlns:a16="http://schemas.microsoft.com/office/drawing/2014/main" id="{F2509F82-92B7-DA54-FCD6-58CFFA97DCD6}"/>
                    </a:ext>
                  </a:extLst>
                </p:cNvPr>
                <p:cNvPicPr/>
                <p:nvPr/>
              </p:nvPicPr>
              <p:blipFill>
                <a:blip r:embed="rId129"/>
                <a:stretch>
                  <a:fillRect/>
                </a:stretch>
              </p:blipFill>
              <p:spPr>
                <a:xfrm>
                  <a:off x="7104086" y="-102823"/>
                  <a:ext cx="3045240" cy="24130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0" name="Ink 79">
                  <a:extLst>
                    <a:ext uri="{FF2B5EF4-FFF2-40B4-BE49-F238E27FC236}">
                      <a16:creationId xmlns:a16="http://schemas.microsoft.com/office/drawing/2014/main" id="{98D69B76-6FDC-2890-E2D4-5B46B99176DE}"/>
                    </a:ext>
                  </a:extLst>
                </p14:cNvPr>
                <p14:cNvContentPartPr/>
                <p14:nvPr/>
              </p14:nvContentPartPr>
              <p14:xfrm>
                <a:off x="2128886" y="2067086"/>
                <a:ext cx="5478480" cy="1479960"/>
              </p14:xfrm>
            </p:contentPart>
          </mc:Choice>
          <mc:Fallback xmlns="">
            <p:pic>
              <p:nvPicPr>
                <p:cNvPr id="80" name="Ink 79">
                  <a:extLst>
                    <a:ext uri="{FF2B5EF4-FFF2-40B4-BE49-F238E27FC236}">
                      <a16:creationId xmlns:a16="http://schemas.microsoft.com/office/drawing/2014/main" id="{98D69B76-6FDC-2890-E2D4-5B46B99176DE}"/>
                    </a:ext>
                  </a:extLst>
                </p:cNvPr>
                <p:cNvPicPr/>
                <p:nvPr/>
              </p:nvPicPr>
              <p:blipFill>
                <a:blip r:embed="rId131"/>
                <a:stretch>
                  <a:fillRect/>
                </a:stretch>
              </p:blipFill>
              <p:spPr>
                <a:xfrm>
                  <a:off x="2122766" y="2060966"/>
                  <a:ext cx="5490720" cy="14922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2" name="Ink 81">
                  <a:extLst>
                    <a:ext uri="{FF2B5EF4-FFF2-40B4-BE49-F238E27FC236}">
                      <a16:creationId xmlns:a16="http://schemas.microsoft.com/office/drawing/2014/main" id="{2FC454CB-3EEA-CC11-40D3-3037EDCC393B}"/>
                    </a:ext>
                  </a:extLst>
                </p14:cNvPr>
                <p14:cNvContentPartPr/>
                <p14:nvPr/>
              </p14:nvContentPartPr>
              <p14:xfrm>
                <a:off x="1150766" y="3572606"/>
                <a:ext cx="164520" cy="806400"/>
              </p14:xfrm>
            </p:contentPart>
          </mc:Choice>
          <mc:Fallback xmlns="">
            <p:pic>
              <p:nvPicPr>
                <p:cNvPr id="82" name="Ink 81">
                  <a:extLst>
                    <a:ext uri="{FF2B5EF4-FFF2-40B4-BE49-F238E27FC236}">
                      <a16:creationId xmlns:a16="http://schemas.microsoft.com/office/drawing/2014/main" id="{2FC454CB-3EEA-CC11-40D3-3037EDCC393B}"/>
                    </a:ext>
                  </a:extLst>
                </p:cNvPr>
                <p:cNvPicPr/>
                <p:nvPr/>
              </p:nvPicPr>
              <p:blipFill>
                <a:blip r:embed="rId133"/>
                <a:stretch>
                  <a:fillRect/>
                </a:stretch>
              </p:blipFill>
              <p:spPr>
                <a:xfrm>
                  <a:off x="1144646" y="3566486"/>
                  <a:ext cx="176760" cy="8186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3" name="Ink 82">
                  <a:extLst>
                    <a:ext uri="{FF2B5EF4-FFF2-40B4-BE49-F238E27FC236}">
                      <a16:creationId xmlns:a16="http://schemas.microsoft.com/office/drawing/2014/main" id="{38F2FC4A-3B1F-7C1D-5883-E09A36C2F165}"/>
                    </a:ext>
                  </a:extLst>
                </p14:cNvPr>
                <p14:cNvContentPartPr/>
                <p14:nvPr/>
              </p14:nvContentPartPr>
              <p14:xfrm>
                <a:off x="1047446" y="3997406"/>
                <a:ext cx="457560" cy="190800"/>
              </p14:xfrm>
            </p:contentPart>
          </mc:Choice>
          <mc:Fallback xmlns="">
            <p:pic>
              <p:nvPicPr>
                <p:cNvPr id="83" name="Ink 82">
                  <a:extLst>
                    <a:ext uri="{FF2B5EF4-FFF2-40B4-BE49-F238E27FC236}">
                      <a16:creationId xmlns:a16="http://schemas.microsoft.com/office/drawing/2014/main" id="{38F2FC4A-3B1F-7C1D-5883-E09A36C2F165}"/>
                    </a:ext>
                  </a:extLst>
                </p:cNvPr>
                <p:cNvPicPr/>
                <p:nvPr/>
              </p:nvPicPr>
              <p:blipFill>
                <a:blip r:embed="rId135"/>
                <a:stretch>
                  <a:fillRect/>
                </a:stretch>
              </p:blipFill>
              <p:spPr>
                <a:xfrm>
                  <a:off x="1041326" y="3991286"/>
                  <a:ext cx="46980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4" name="Ink 83">
                  <a:extLst>
                    <a:ext uri="{FF2B5EF4-FFF2-40B4-BE49-F238E27FC236}">
                      <a16:creationId xmlns:a16="http://schemas.microsoft.com/office/drawing/2014/main" id="{709C2181-B8CA-8796-AF3D-5EBBD8F5BF93}"/>
                    </a:ext>
                  </a:extLst>
                </p14:cNvPr>
                <p14:cNvContentPartPr/>
                <p14:nvPr/>
              </p14:nvContentPartPr>
              <p14:xfrm>
                <a:off x="1586006" y="3939446"/>
                <a:ext cx="167760" cy="134640"/>
              </p14:xfrm>
            </p:contentPart>
          </mc:Choice>
          <mc:Fallback xmlns="">
            <p:pic>
              <p:nvPicPr>
                <p:cNvPr id="84" name="Ink 83">
                  <a:extLst>
                    <a:ext uri="{FF2B5EF4-FFF2-40B4-BE49-F238E27FC236}">
                      <a16:creationId xmlns:a16="http://schemas.microsoft.com/office/drawing/2014/main" id="{709C2181-B8CA-8796-AF3D-5EBBD8F5BF93}"/>
                    </a:ext>
                  </a:extLst>
                </p:cNvPr>
                <p:cNvPicPr/>
                <p:nvPr/>
              </p:nvPicPr>
              <p:blipFill>
                <a:blip r:embed="rId137"/>
                <a:stretch>
                  <a:fillRect/>
                </a:stretch>
              </p:blipFill>
              <p:spPr>
                <a:xfrm>
                  <a:off x="1579886" y="3933326"/>
                  <a:ext cx="18000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5" name="Ink 84">
                  <a:extLst>
                    <a:ext uri="{FF2B5EF4-FFF2-40B4-BE49-F238E27FC236}">
                      <a16:creationId xmlns:a16="http://schemas.microsoft.com/office/drawing/2014/main" id="{74C91E8D-3408-9E62-E32A-7F33F681452B}"/>
                    </a:ext>
                  </a:extLst>
                </p14:cNvPr>
                <p14:cNvContentPartPr/>
                <p14:nvPr/>
              </p14:nvContentPartPr>
              <p14:xfrm>
                <a:off x="1820006" y="3893006"/>
                <a:ext cx="200880" cy="170640"/>
              </p14:xfrm>
            </p:contentPart>
          </mc:Choice>
          <mc:Fallback xmlns="">
            <p:pic>
              <p:nvPicPr>
                <p:cNvPr id="85" name="Ink 84">
                  <a:extLst>
                    <a:ext uri="{FF2B5EF4-FFF2-40B4-BE49-F238E27FC236}">
                      <a16:creationId xmlns:a16="http://schemas.microsoft.com/office/drawing/2014/main" id="{74C91E8D-3408-9E62-E32A-7F33F681452B}"/>
                    </a:ext>
                  </a:extLst>
                </p:cNvPr>
                <p:cNvPicPr/>
                <p:nvPr/>
              </p:nvPicPr>
              <p:blipFill>
                <a:blip r:embed="rId139"/>
                <a:stretch>
                  <a:fillRect/>
                </a:stretch>
              </p:blipFill>
              <p:spPr>
                <a:xfrm>
                  <a:off x="1813886" y="3886886"/>
                  <a:ext cx="21312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6" name="Ink 85">
                  <a:extLst>
                    <a:ext uri="{FF2B5EF4-FFF2-40B4-BE49-F238E27FC236}">
                      <a16:creationId xmlns:a16="http://schemas.microsoft.com/office/drawing/2014/main" id="{2095A00A-91F3-461D-FD64-8E12452E4E3A}"/>
                    </a:ext>
                  </a:extLst>
                </p14:cNvPr>
                <p14:cNvContentPartPr/>
                <p14:nvPr/>
              </p14:nvContentPartPr>
              <p14:xfrm>
                <a:off x="2096126" y="3500966"/>
                <a:ext cx="508320" cy="518400"/>
              </p14:xfrm>
            </p:contentPart>
          </mc:Choice>
          <mc:Fallback xmlns="">
            <p:pic>
              <p:nvPicPr>
                <p:cNvPr id="86" name="Ink 85">
                  <a:extLst>
                    <a:ext uri="{FF2B5EF4-FFF2-40B4-BE49-F238E27FC236}">
                      <a16:creationId xmlns:a16="http://schemas.microsoft.com/office/drawing/2014/main" id="{2095A00A-91F3-461D-FD64-8E12452E4E3A}"/>
                    </a:ext>
                  </a:extLst>
                </p:cNvPr>
                <p:cNvPicPr/>
                <p:nvPr/>
              </p:nvPicPr>
              <p:blipFill>
                <a:blip r:embed="rId141"/>
                <a:stretch>
                  <a:fillRect/>
                </a:stretch>
              </p:blipFill>
              <p:spPr>
                <a:xfrm>
                  <a:off x="2090006" y="3494846"/>
                  <a:ext cx="52056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7" name="Ink 86">
                  <a:extLst>
                    <a:ext uri="{FF2B5EF4-FFF2-40B4-BE49-F238E27FC236}">
                      <a16:creationId xmlns:a16="http://schemas.microsoft.com/office/drawing/2014/main" id="{BB2D0EB5-1514-277F-D3E0-F42EF8F577E0}"/>
                    </a:ext>
                  </a:extLst>
                </p14:cNvPr>
                <p14:cNvContentPartPr/>
                <p14:nvPr/>
              </p14:nvContentPartPr>
              <p14:xfrm>
                <a:off x="2692286" y="3311246"/>
                <a:ext cx="445680" cy="348120"/>
              </p14:xfrm>
            </p:contentPart>
          </mc:Choice>
          <mc:Fallback xmlns="">
            <p:pic>
              <p:nvPicPr>
                <p:cNvPr id="87" name="Ink 86">
                  <a:extLst>
                    <a:ext uri="{FF2B5EF4-FFF2-40B4-BE49-F238E27FC236}">
                      <a16:creationId xmlns:a16="http://schemas.microsoft.com/office/drawing/2014/main" id="{BB2D0EB5-1514-277F-D3E0-F42EF8F577E0}"/>
                    </a:ext>
                  </a:extLst>
                </p:cNvPr>
                <p:cNvPicPr/>
                <p:nvPr/>
              </p:nvPicPr>
              <p:blipFill>
                <a:blip r:embed="rId143"/>
                <a:stretch>
                  <a:fillRect/>
                </a:stretch>
              </p:blipFill>
              <p:spPr>
                <a:xfrm>
                  <a:off x="2686166" y="3305126"/>
                  <a:ext cx="45792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8" name="Ink 87">
                  <a:extLst>
                    <a:ext uri="{FF2B5EF4-FFF2-40B4-BE49-F238E27FC236}">
                      <a16:creationId xmlns:a16="http://schemas.microsoft.com/office/drawing/2014/main" id="{DD7D9B15-01AD-4D87-0AC9-848DCAA6B711}"/>
                    </a:ext>
                  </a:extLst>
                </p14:cNvPr>
                <p14:cNvContentPartPr/>
                <p14:nvPr/>
              </p14:nvContentPartPr>
              <p14:xfrm>
                <a:off x="1485926" y="4160486"/>
                <a:ext cx="594000" cy="306000"/>
              </p14:xfrm>
            </p:contentPart>
          </mc:Choice>
          <mc:Fallback xmlns="">
            <p:pic>
              <p:nvPicPr>
                <p:cNvPr id="88" name="Ink 87">
                  <a:extLst>
                    <a:ext uri="{FF2B5EF4-FFF2-40B4-BE49-F238E27FC236}">
                      <a16:creationId xmlns:a16="http://schemas.microsoft.com/office/drawing/2014/main" id="{DD7D9B15-01AD-4D87-0AC9-848DCAA6B711}"/>
                    </a:ext>
                  </a:extLst>
                </p:cNvPr>
                <p:cNvPicPr/>
                <p:nvPr/>
              </p:nvPicPr>
              <p:blipFill>
                <a:blip r:embed="rId145"/>
                <a:stretch>
                  <a:fillRect/>
                </a:stretch>
              </p:blipFill>
              <p:spPr>
                <a:xfrm>
                  <a:off x="1479806" y="4154366"/>
                  <a:ext cx="60624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9" name="Ink 88">
                  <a:extLst>
                    <a:ext uri="{FF2B5EF4-FFF2-40B4-BE49-F238E27FC236}">
                      <a16:creationId xmlns:a16="http://schemas.microsoft.com/office/drawing/2014/main" id="{E964EB7C-FE09-B2C8-B528-7A287DFEC4CF}"/>
                    </a:ext>
                  </a:extLst>
                </p14:cNvPr>
                <p14:cNvContentPartPr/>
                <p14:nvPr/>
              </p14:nvContentPartPr>
              <p14:xfrm>
                <a:off x="1419326" y="4309166"/>
                <a:ext cx="1068840" cy="385920"/>
              </p14:xfrm>
            </p:contentPart>
          </mc:Choice>
          <mc:Fallback xmlns="">
            <p:pic>
              <p:nvPicPr>
                <p:cNvPr id="89" name="Ink 88">
                  <a:extLst>
                    <a:ext uri="{FF2B5EF4-FFF2-40B4-BE49-F238E27FC236}">
                      <a16:creationId xmlns:a16="http://schemas.microsoft.com/office/drawing/2014/main" id="{E964EB7C-FE09-B2C8-B528-7A287DFEC4CF}"/>
                    </a:ext>
                  </a:extLst>
                </p:cNvPr>
                <p:cNvPicPr/>
                <p:nvPr/>
              </p:nvPicPr>
              <p:blipFill>
                <a:blip r:embed="rId147"/>
                <a:stretch>
                  <a:fillRect/>
                </a:stretch>
              </p:blipFill>
              <p:spPr>
                <a:xfrm>
                  <a:off x="1413206" y="4303046"/>
                  <a:ext cx="1081080" cy="3981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9" name="Ink 98">
                  <a:extLst>
                    <a:ext uri="{FF2B5EF4-FFF2-40B4-BE49-F238E27FC236}">
                      <a16:creationId xmlns:a16="http://schemas.microsoft.com/office/drawing/2014/main" id="{6F644065-32AB-8F1E-2C19-229E7352835F}"/>
                    </a:ext>
                  </a:extLst>
                </p14:cNvPr>
                <p14:cNvContentPartPr/>
                <p14:nvPr/>
              </p14:nvContentPartPr>
              <p14:xfrm>
                <a:off x="2195126" y="6283766"/>
                <a:ext cx="18000" cy="15840"/>
              </p14:xfrm>
            </p:contentPart>
          </mc:Choice>
          <mc:Fallback xmlns="">
            <p:pic>
              <p:nvPicPr>
                <p:cNvPr id="99" name="Ink 98">
                  <a:extLst>
                    <a:ext uri="{FF2B5EF4-FFF2-40B4-BE49-F238E27FC236}">
                      <a16:creationId xmlns:a16="http://schemas.microsoft.com/office/drawing/2014/main" id="{6F644065-32AB-8F1E-2C19-229E7352835F}"/>
                    </a:ext>
                  </a:extLst>
                </p:cNvPr>
                <p:cNvPicPr/>
                <p:nvPr/>
              </p:nvPicPr>
              <p:blipFill>
                <a:blip r:embed="rId149"/>
                <a:stretch>
                  <a:fillRect/>
                </a:stretch>
              </p:blipFill>
              <p:spPr>
                <a:xfrm>
                  <a:off x="2189006" y="6277646"/>
                  <a:ext cx="302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0" name="Ink 99">
                  <a:extLst>
                    <a:ext uri="{FF2B5EF4-FFF2-40B4-BE49-F238E27FC236}">
                      <a16:creationId xmlns:a16="http://schemas.microsoft.com/office/drawing/2014/main" id="{9E05D1B1-4C75-8739-3541-AD675800611D}"/>
                    </a:ext>
                  </a:extLst>
                </p14:cNvPr>
                <p14:cNvContentPartPr/>
                <p14:nvPr/>
              </p14:nvContentPartPr>
              <p14:xfrm>
                <a:off x="3117446" y="5181446"/>
                <a:ext cx="315000" cy="366840"/>
              </p14:xfrm>
            </p:contentPart>
          </mc:Choice>
          <mc:Fallback xmlns="">
            <p:pic>
              <p:nvPicPr>
                <p:cNvPr id="100" name="Ink 99">
                  <a:extLst>
                    <a:ext uri="{FF2B5EF4-FFF2-40B4-BE49-F238E27FC236}">
                      <a16:creationId xmlns:a16="http://schemas.microsoft.com/office/drawing/2014/main" id="{9E05D1B1-4C75-8739-3541-AD675800611D}"/>
                    </a:ext>
                  </a:extLst>
                </p:cNvPr>
                <p:cNvPicPr/>
                <p:nvPr/>
              </p:nvPicPr>
              <p:blipFill>
                <a:blip r:embed="rId151"/>
                <a:stretch>
                  <a:fillRect/>
                </a:stretch>
              </p:blipFill>
              <p:spPr>
                <a:xfrm>
                  <a:off x="3111326" y="5175326"/>
                  <a:ext cx="32724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1" name="Ink 100">
                  <a:extLst>
                    <a:ext uri="{FF2B5EF4-FFF2-40B4-BE49-F238E27FC236}">
                      <a16:creationId xmlns:a16="http://schemas.microsoft.com/office/drawing/2014/main" id="{9A97B058-EAB2-A9CE-760D-083F102A6992}"/>
                    </a:ext>
                  </a:extLst>
                </p14:cNvPr>
                <p14:cNvContentPartPr/>
                <p14:nvPr/>
              </p14:nvContentPartPr>
              <p14:xfrm>
                <a:off x="3299966" y="5109806"/>
                <a:ext cx="272880" cy="156600"/>
              </p14:xfrm>
            </p:contentPart>
          </mc:Choice>
          <mc:Fallback xmlns="">
            <p:pic>
              <p:nvPicPr>
                <p:cNvPr id="101" name="Ink 100">
                  <a:extLst>
                    <a:ext uri="{FF2B5EF4-FFF2-40B4-BE49-F238E27FC236}">
                      <a16:creationId xmlns:a16="http://schemas.microsoft.com/office/drawing/2014/main" id="{9A97B058-EAB2-A9CE-760D-083F102A6992}"/>
                    </a:ext>
                  </a:extLst>
                </p:cNvPr>
                <p:cNvPicPr/>
                <p:nvPr/>
              </p:nvPicPr>
              <p:blipFill>
                <a:blip r:embed="rId153"/>
                <a:stretch>
                  <a:fillRect/>
                </a:stretch>
              </p:blipFill>
              <p:spPr>
                <a:xfrm>
                  <a:off x="3293846" y="5103686"/>
                  <a:ext cx="2851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2" name="Ink 101">
                  <a:extLst>
                    <a:ext uri="{FF2B5EF4-FFF2-40B4-BE49-F238E27FC236}">
                      <a16:creationId xmlns:a16="http://schemas.microsoft.com/office/drawing/2014/main" id="{D534DB3A-1743-98F8-97CA-EF920B045CF0}"/>
                    </a:ext>
                  </a:extLst>
                </p14:cNvPr>
                <p14:cNvContentPartPr/>
                <p14:nvPr/>
              </p14:nvContentPartPr>
              <p14:xfrm>
                <a:off x="3503006" y="5136086"/>
                <a:ext cx="866520" cy="218880"/>
              </p14:xfrm>
            </p:contentPart>
          </mc:Choice>
          <mc:Fallback xmlns="">
            <p:pic>
              <p:nvPicPr>
                <p:cNvPr id="102" name="Ink 101">
                  <a:extLst>
                    <a:ext uri="{FF2B5EF4-FFF2-40B4-BE49-F238E27FC236}">
                      <a16:creationId xmlns:a16="http://schemas.microsoft.com/office/drawing/2014/main" id="{D534DB3A-1743-98F8-97CA-EF920B045CF0}"/>
                    </a:ext>
                  </a:extLst>
                </p:cNvPr>
                <p:cNvPicPr/>
                <p:nvPr/>
              </p:nvPicPr>
              <p:blipFill>
                <a:blip r:embed="rId155"/>
                <a:stretch>
                  <a:fillRect/>
                </a:stretch>
              </p:blipFill>
              <p:spPr>
                <a:xfrm>
                  <a:off x="3496886" y="5129966"/>
                  <a:ext cx="8787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4" name="Ink 103">
                  <a:extLst>
                    <a:ext uri="{FF2B5EF4-FFF2-40B4-BE49-F238E27FC236}">
                      <a16:creationId xmlns:a16="http://schemas.microsoft.com/office/drawing/2014/main" id="{386DEE4D-D1A4-A91A-2CAA-599909AA0B9C}"/>
                    </a:ext>
                  </a:extLst>
                </p14:cNvPr>
                <p14:cNvContentPartPr/>
                <p14:nvPr/>
              </p14:nvContentPartPr>
              <p14:xfrm>
                <a:off x="2353886" y="4021886"/>
                <a:ext cx="252360" cy="453960"/>
              </p14:xfrm>
            </p:contentPart>
          </mc:Choice>
          <mc:Fallback xmlns="">
            <p:pic>
              <p:nvPicPr>
                <p:cNvPr id="104" name="Ink 103">
                  <a:extLst>
                    <a:ext uri="{FF2B5EF4-FFF2-40B4-BE49-F238E27FC236}">
                      <a16:creationId xmlns:a16="http://schemas.microsoft.com/office/drawing/2014/main" id="{386DEE4D-D1A4-A91A-2CAA-599909AA0B9C}"/>
                    </a:ext>
                  </a:extLst>
                </p:cNvPr>
                <p:cNvPicPr/>
                <p:nvPr/>
              </p:nvPicPr>
              <p:blipFill>
                <a:blip r:embed="rId157"/>
                <a:stretch>
                  <a:fillRect/>
                </a:stretch>
              </p:blipFill>
              <p:spPr>
                <a:xfrm>
                  <a:off x="2347766" y="4015766"/>
                  <a:ext cx="264600" cy="4662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5" name="Ink 104">
                  <a:extLst>
                    <a:ext uri="{FF2B5EF4-FFF2-40B4-BE49-F238E27FC236}">
                      <a16:creationId xmlns:a16="http://schemas.microsoft.com/office/drawing/2014/main" id="{7250D0F5-EC85-D3E4-8185-5687C7181C58}"/>
                    </a:ext>
                  </a:extLst>
                </p14:cNvPr>
                <p14:cNvContentPartPr/>
                <p14:nvPr/>
              </p14:nvContentPartPr>
              <p14:xfrm>
                <a:off x="2216006" y="4206206"/>
                <a:ext cx="596880" cy="199800"/>
              </p14:xfrm>
            </p:contentPart>
          </mc:Choice>
          <mc:Fallback xmlns="">
            <p:pic>
              <p:nvPicPr>
                <p:cNvPr id="105" name="Ink 104">
                  <a:extLst>
                    <a:ext uri="{FF2B5EF4-FFF2-40B4-BE49-F238E27FC236}">
                      <a16:creationId xmlns:a16="http://schemas.microsoft.com/office/drawing/2014/main" id="{7250D0F5-EC85-D3E4-8185-5687C7181C58}"/>
                    </a:ext>
                  </a:extLst>
                </p:cNvPr>
                <p:cNvPicPr/>
                <p:nvPr/>
              </p:nvPicPr>
              <p:blipFill>
                <a:blip r:embed="rId159"/>
                <a:stretch>
                  <a:fillRect/>
                </a:stretch>
              </p:blipFill>
              <p:spPr>
                <a:xfrm>
                  <a:off x="2209886" y="4200086"/>
                  <a:ext cx="60912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6" name="Ink 105">
                  <a:extLst>
                    <a:ext uri="{FF2B5EF4-FFF2-40B4-BE49-F238E27FC236}">
                      <a16:creationId xmlns:a16="http://schemas.microsoft.com/office/drawing/2014/main" id="{8378C24A-1A93-9809-39AA-EA05AD3A0D71}"/>
                    </a:ext>
                  </a:extLst>
                </p14:cNvPr>
                <p14:cNvContentPartPr/>
                <p14:nvPr/>
              </p14:nvContentPartPr>
              <p14:xfrm>
                <a:off x="2888126" y="4214126"/>
                <a:ext cx="123480" cy="125640"/>
              </p14:xfrm>
            </p:contentPart>
          </mc:Choice>
          <mc:Fallback xmlns="">
            <p:pic>
              <p:nvPicPr>
                <p:cNvPr id="106" name="Ink 105">
                  <a:extLst>
                    <a:ext uri="{FF2B5EF4-FFF2-40B4-BE49-F238E27FC236}">
                      <a16:creationId xmlns:a16="http://schemas.microsoft.com/office/drawing/2014/main" id="{8378C24A-1A93-9809-39AA-EA05AD3A0D71}"/>
                    </a:ext>
                  </a:extLst>
                </p:cNvPr>
                <p:cNvPicPr/>
                <p:nvPr/>
              </p:nvPicPr>
              <p:blipFill>
                <a:blip r:embed="rId161"/>
                <a:stretch>
                  <a:fillRect/>
                </a:stretch>
              </p:blipFill>
              <p:spPr>
                <a:xfrm>
                  <a:off x="2882006" y="4208006"/>
                  <a:ext cx="13572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7" name="Ink 106">
                  <a:extLst>
                    <a:ext uri="{FF2B5EF4-FFF2-40B4-BE49-F238E27FC236}">
                      <a16:creationId xmlns:a16="http://schemas.microsoft.com/office/drawing/2014/main" id="{A6063052-BD3B-5194-DF08-666D0F1050A3}"/>
                    </a:ext>
                  </a:extLst>
                </p14:cNvPr>
                <p14:cNvContentPartPr/>
                <p14:nvPr/>
              </p14:nvContentPartPr>
              <p14:xfrm>
                <a:off x="3019886" y="4171646"/>
                <a:ext cx="207720" cy="246600"/>
              </p14:xfrm>
            </p:contentPart>
          </mc:Choice>
          <mc:Fallback xmlns="">
            <p:pic>
              <p:nvPicPr>
                <p:cNvPr id="107" name="Ink 106">
                  <a:extLst>
                    <a:ext uri="{FF2B5EF4-FFF2-40B4-BE49-F238E27FC236}">
                      <a16:creationId xmlns:a16="http://schemas.microsoft.com/office/drawing/2014/main" id="{A6063052-BD3B-5194-DF08-666D0F1050A3}"/>
                    </a:ext>
                  </a:extLst>
                </p:cNvPr>
                <p:cNvPicPr/>
                <p:nvPr/>
              </p:nvPicPr>
              <p:blipFill>
                <a:blip r:embed="rId163"/>
                <a:stretch>
                  <a:fillRect/>
                </a:stretch>
              </p:blipFill>
              <p:spPr>
                <a:xfrm>
                  <a:off x="3013766" y="4165526"/>
                  <a:ext cx="21996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8" name="Ink 107">
                  <a:extLst>
                    <a:ext uri="{FF2B5EF4-FFF2-40B4-BE49-F238E27FC236}">
                      <a16:creationId xmlns:a16="http://schemas.microsoft.com/office/drawing/2014/main" id="{90E51ABC-78EF-A195-740B-98DD7DE8D29C}"/>
                    </a:ext>
                  </a:extLst>
                </p14:cNvPr>
                <p14:cNvContentPartPr/>
                <p14:nvPr/>
              </p14:nvContentPartPr>
              <p14:xfrm>
                <a:off x="3293486" y="4136006"/>
                <a:ext cx="199440" cy="268920"/>
              </p14:xfrm>
            </p:contentPart>
          </mc:Choice>
          <mc:Fallback xmlns="">
            <p:pic>
              <p:nvPicPr>
                <p:cNvPr id="108" name="Ink 107">
                  <a:extLst>
                    <a:ext uri="{FF2B5EF4-FFF2-40B4-BE49-F238E27FC236}">
                      <a16:creationId xmlns:a16="http://schemas.microsoft.com/office/drawing/2014/main" id="{90E51ABC-78EF-A195-740B-98DD7DE8D29C}"/>
                    </a:ext>
                  </a:extLst>
                </p:cNvPr>
                <p:cNvPicPr/>
                <p:nvPr/>
              </p:nvPicPr>
              <p:blipFill>
                <a:blip r:embed="rId165"/>
                <a:stretch>
                  <a:fillRect/>
                </a:stretch>
              </p:blipFill>
              <p:spPr>
                <a:xfrm>
                  <a:off x="3287366" y="4129886"/>
                  <a:ext cx="21168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09" name="Ink 108">
                  <a:extLst>
                    <a:ext uri="{FF2B5EF4-FFF2-40B4-BE49-F238E27FC236}">
                      <a16:creationId xmlns:a16="http://schemas.microsoft.com/office/drawing/2014/main" id="{6E1333E6-E749-A5ED-122F-694D7CB85DAA}"/>
                    </a:ext>
                  </a:extLst>
                </p14:cNvPr>
                <p14:cNvContentPartPr/>
                <p14:nvPr/>
              </p14:nvContentPartPr>
              <p14:xfrm>
                <a:off x="3595166" y="4088126"/>
                <a:ext cx="218880" cy="396720"/>
              </p14:xfrm>
            </p:contentPart>
          </mc:Choice>
          <mc:Fallback xmlns="">
            <p:pic>
              <p:nvPicPr>
                <p:cNvPr id="109" name="Ink 108">
                  <a:extLst>
                    <a:ext uri="{FF2B5EF4-FFF2-40B4-BE49-F238E27FC236}">
                      <a16:creationId xmlns:a16="http://schemas.microsoft.com/office/drawing/2014/main" id="{6E1333E6-E749-A5ED-122F-694D7CB85DAA}"/>
                    </a:ext>
                  </a:extLst>
                </p:cNvPr>
                <p:cNvPicPr/>
                <p:nvPr/>
              </p:nvPicPr>
              <p:blipFill>
                <a:blip r:embed="rId167"/>
                <a:stretch>
                  <a:fillRect/>
                </a:stretch>
              </p:blipFill>
              <p:spPr>
                <a:xfrm>
                  <a:off x="3589046" y="4082006"/>
                  <a:ext cx="23112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0" name="Ink 109">
                  <a:extLst>
                    <a:ext uri="{FF2B5EF4-FFF2-40B4-BE49-F238E27FC236}">
                      <a16:creationId xmlns:a16="http://schemas.microsoft.com/office/drawing/2014/main" id="{E88F9E85-0371-E190-C071-31071708C808}"/>
                    </a:ext>
                  </a:extLst>
                </p14:cNvPr>
                <p14:cNvContentPartPr/>
                <p14:nvPr/>
              </p14:nvContentPartPr>
              <p14:xfrm>
                <a:off x="4035806" y="4021886"/>
                <a:ext cx="154080" cy="412920"/>
              </p14:xfrm>
            </p:contentPart>
          </mc:Choice>
          <mc:Fallback xmlns="">
            <p:pic>
              <p:nvPicPr>
                <p:cNvPr id="110" name="Ink 109">
                  <a:extLst>
                    <a:ext uri="{FF2B5EF4-FFF2-40B4-BE49-F238E27FC236}">
                      <a16:creationId xmlns:a16="http://schemas.microsoft.com/office/drawing/2014/main" id="{E88F9E85-0371-E190-C071-31071708C808}"/>
                    </a:ext>
                  </a:extLst>
                </p:cNvPr>
                <p:cNvPicPr/>
                <p:nvPr/>
              </p:nvPicPr>
              <p:blipFill>
                <a:blip r:embed="rId169"/>
                <a:stretch>
                  <a:fillRect/>
                </a:stretch>
              </p:blipFill>
              <p:spPr>
                <a:xfrm>
                  <a:off x="4029686" y="4015766"/>
                  <a:ext cx="166320"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2" name="Ink 111">
                  <a:extLst>
                    <a:ext uri="{FF2B5EF4-FFF2-40B4-BE49-F238E27FC236}">
                      <a16:creationId xmlns:a16="http://schemas.microsoft.com/office/drawing/2014/main" id="{BC5EA5BA-89D5-992B-1C7B-FD6FC45766EE}"/>
                    </a:ext>
                  </a:extLst>
                </p14:cNvPr>
                <p14:cNvContentPartPr/>
                <p14:nvPr/>
              </p14:nvContentPartPr>
              <p14:xfrm>
                <a:off x="7168526" y="2198486"/>
                <a:ext cx="2945160" cy="1636920"/>
              </p14:xfrm>
            </p:contentPart>
          </mc:Choice>
          <mc:Fallback xmlns="">
            <p:pic>
              <p:nvPicPr>
                <p:cNvPr id="112" name="Ink 111">
                  <a:extLst>
                    <a:ext uri="{FF2B5EF4-FFF2-40B4-BE49-F238E27FC236}">
                      <a16:creationId xmlns:a16="http://schemas.microsoft.com/office/drawing/2014/main" id="{BC5EA5BA-89D5-992B-1C7B-FD6FC45766EE}"/>
                    </a:ext>
                  </a:extLst>
                </p:cNvPr>
                <p:cNvPicPr/>
                <p:nvPr/>
              </p:nvPicPr>
              <p:blipFill>
                <a:blip r:embed="rId171"/>
                <a:stretch>
                  <a:fillRect/>
                </a:stretch>
              </p:blipFill>
              <p:spPr>
                <a:xfrm>
                  <a:off x="7162406" y="2192366"/>
                  <a:ext cx="2957400" cy="16491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3" name="Ink 112">
                  <a:extLst>
                    <a:ext uri="{FF2B5EF4-FFF2-40B4-BE49-F238E27FC236}">
                      <a16:creationId xmlns:a16="http://schemas.microsoft.com/office/drawing/2014/main" id="{319256A1-1F17-43DD-9CE7-991761BE830B}"/>
                    </a:ext>
                  </a:extLst>
                </p14:cNvPr>
                <p14:cNvContentPartPr/>
                <p14:nvPr/>
              </p14:nvContentPartPr>
              <p14:xfrm>
                <a:off x="3360446" y="2201726"/>
                <a:ext cx="4306320" cy="1409760"/>
              </p14:xfrm>
            </p:contentPart>
          </mc:Choice>
          <mc:Fallback xmlns="">
            <p:pic>
              <p:nvPicPr>
                <p:cNvPr id="113" name="Ink 112">
                  <a:extLst>
                    <a:ext uri="{FF2B5EF4-FFF2-40B4-BE49-F238E27FC236}">
                      <a16:creationId xmlns:a16="http://schemas.microsoft.com/office/drawing/2014/main" id="{319256A1-1F17-43DD-9CE7-991761BE830B}"/>
                    </a:ext>
                  </a:extLst>
                </p:cNvPr>
                <p:cNvPicPr/>
                <p:nvPr/>
              </p:nvPicPr>
              <p:blipFill>
                <a:blip r:embed="rId173"/>
                <a:stretch>
                  <a:fillRect/>
                </a:stretch>
              </p:blipFill>
              <p:spPr>
                <a:xfrm>
                  <a:off x="3354326" y="2195606"/>
                  <a:ext cx="4318560" cy="14220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21" name="Ink 120">
                  <a:extLst>
                    <a:ext uri="{FF2B5EF4-FFF2-40B4-BE49-F238E27FC236}">
                      <a16:creationId xmlns:a16="http://schemas.microsoft.com/office/drawing/2014/main" id="{CC7A54EA-1489-5016-F900-9040E9851CAF}"/>
                    </a:ext>
                  </a:extLst>
                </p14:cNvPr>
                <p14:cNvContentPartPr/>
                <p14:nvPr/>
              </p14:nvContentPartPr>
              <p14:xfrm>
                <a:off x="120446" y="3985886"/>
                <a:ext cx="576360" cy="1038600"/>
              </p14:xfrm>
            </p:contentPart>
          </mc:Choice>
          <mc:Fallback xmlns="">
            <p:pic>
              <p:nvPicPr>
                <p:cNvPr id="121" name="Ink 120">
                  <a:extLst>
                    <a:ext uri="{FF2B5EF4-FFF2-40B4-BE49-F238E27FC236}">
                      <a16:creationId xmlns:a16="http://schemas.microsoft.com/office/drawing/2014/main" id="{CC7A54EA-1489-5016-F900-9040E9851CAF}"/>
                    </a:ext>
                  </a:extLst>
                </p:cNvPr>
                <p:cNvPicPr/>
                <p:nvPr/>
              </p:nvPicPr>
              <p:blipFill>
                <a:blip r:embed="rId175"/>
                <a:stretch>
                  <a:fillRect/>
                </a:stretch>
              </p:blipFill>
              <p:spPr>
                <a:xfrm>
                  <a:off x="114326" y="3979766"/>
                  <a:ext cx="588600" cy="10508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0" name="Ink 129">
                  <a:extLst>
                    <a:ext uri="{FF2B5EF4-FFF2-40B4-BE49-F238E27FC236}">
                      <a16:creationId xmlns:a16="http://schemas.microsoft.com/office/drawing/2014/main" id="{1E1B69DC-42DA-D16E-AE81-1E437E6E37BF}"/>
                    </a:ext>
                  </a:extLst>
                </p14:cNvPr>
                <p14:cNvContentPartPr/>
                <p14:nvPr/>
              </p14:nvContentPartPr>
              <p14:xfrm>
                <a:off x="3034646" y="3751166"/>
                <a:ext cx="326160" cy="100800"/>
              </p14:xfrm>
            </p:contentPart>
          </mc:Choice>
          <mc:Fallback xmlns="">
            <p:pic>
              <p:nvPicPr>
                <p:cNvPr id="130" name="Ink 129">
                  <a:extLst>
                    <a:ext uri="{FF2B5EF4-FFF2-40B4-BE49-F238E27FC236}">
                      <a16:creationId xmlns:a16="http://schemas.microsoft.com/office/drawing/2014/main" id="{1E1B69DC-42DA-D16E-AE81-1E437E6E37BF}"/>
                    </a:ext>
                  </a:extLst>
                </p:cNvPr>
                <p:cNvPicPr/>
                <p:nvPr/>
              </p:nvPicPr>
              <p:blipFill>
                <a:blip r:embed="rId177"/>
                <a:stretch>
                  <a:fillRect/>
                </a:stretch>
              </p:blipFill>
              <p:spPr>
                <a:xfrm>
                  <a:off x="3028526" y="3745046"/>
                  <a:ext cx="3384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31" name="Ink 130">
                  <a:extLst>
                    <a:ext uri="{FF2B5EF4-FFF2-40B4-BE49-F238E27FC236}">
                      <a16:creationId xmlns:a16="http://schemas.microsoft.com/office/drawing/2014/main" id="{5EED6114-C634-5367-07FE-A853EBDBB58A}"/>
                    </a:ext>
                  </a:extLst>
                </p14:cNvPr>
                <p14:cNvContentPartPr/>
                <p14:nvPr/>
              </p14:nvContentPartPr>
              <p14:xfrm>
                <a:off x="3407966" y="3578006"/>
                <a:ext cx="76320" cy="404280"/>
              </p14:xfrm>
            </p:contentPart>
          </mc:Choice>
          <mc:Fallback xmlns="">
            <p:pic>
              <p:nvPicPr>
                <p:cNvPr id="131" name="Ink 130">
                  <a:extLst>
                    <a:ext uri="{FF2B5EF4-FFF2-40B4-BE49-F238E27FC236}">
                      <a16:creationId xmlns:a16="http://schemas.microsoft.com/office/drawing/2014/main" id="{5EED6114-C634-5367-07FE-A853EBDBB58A}"/>
                    </a:ext>
                  </a:extLst>
                </p:cNvPr>
                <p:cNvPicPr/>
                <p:nvPr/>
              </p:nvPicPr>
              <p:blipFill>
                <a:blip r:embed="rId179"/>
                <a:stretch>
                  <a:fillRect/>
                </a:stretch>
              </p:blipFill>
              <p:spPr>
                <a:xfrm>
                  <a:off x="3401846" y="3571886"/>
                  <a:ext cx="88560" cy="4165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32" name="Ink 131">
                  <a:extLst>
                    <a:ext uri="{FF2B5EF4-FFF2-40B4-BE49-F238E27FC236}">
                      <a16:creationId xmlns:a16="http://schemas.microsoft.com/office/drawing/2014/main" id="{0E29D6EF-4C4D-0016-E198-98CF6311DB94}"/>
                    </a:ext>
                  </a:extLst>
                </p14:cNvPr>
                <p14:cNvContentPartPr/>
                <p14:nvPr/>
              </p14:nvContentPartPr>
              <p14:xfrm>
                <a:off x="3457646" y="3545606"/>
                <a:ext cx="160560" cy="209160"/>
              </p14:xfrm>
            </p:contentPart>
          </mc:Choice>
          <mc:Fallback xmlns="">
            <p:pic>
              <p:nvPicPr>
                <p:cNvPr id="132" name="Ink 131">
                  <a:extLst>
                    <a:ext uri="{FF2B5EF4-FFF2-40B4-BE49-F238E27FC236}">
                      <a16:creationId xmlns:a16="http://schemas.microsoft.com/office/drawing/2014/main" id="{0E29D6EF-4C4D-0016-E198-98CF6311DB94}"/>
                    </a:ext>
                  </a:extLst>
                </p:cNvPr>
                <p:cNvPicPr/>
                <p:nvPr/>
              </p:nvPicPr>
              <p:blipFill>
                <a:blip r:embed="rId181"/>
                <a:stretch>
                  <a:fillRect/>
                </a:stretch>
              </p:blipFill>
              <p:spPr>
                <a:xfrm>
                  <a:off x="3451526" y="3539486"/>
                  <a:ext cx="17280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33" name="Ink 132">
                  <a:extLst>
                    <a:ext uri="{FF2B5EF4-FFF2-40B4-BE49-F238E27FC236}">
                      <a16:creationId xmlns:a16="http://schemas.microsoft.com/office/drawing/2014/main" id="{D4CA1C11-F6A2-C023-F0DE-F299DC93570A}"/>
                    </a:ext>
                  </a:extLst>
                </p14:cNvPr>
                <p14:cNvContentPartPr/>
                <p14:nvPr/>
              </p14:nvContentPartPr>
              <p14:xfrm>
                <a:off x="3574286" y="3495206"/>
                <a:ext cx="747000" cy="212400"/>
              </p14:xfrm>
            </p:contentPart>
          </mc:Choice>
          <mc:Fallback xmlns="">
            <p:pic>
              <p:nvPicPr>
                <p:cNvPr id="133" name="Ink 132">
                  <a:extLst>
                    <a:ext uri="{FF2B5EF4-FFF2-40B4-BE49-F238E27FC236}">
                      <a16:creationId xmlns:a16="http://schemas.microsoft.com/office/drawing/2014/main" id="{D4CA1C11-F6A2-C023-F0DE-F299DC93570A}"/>
                    </a:ext>
                  </a:extLst>
                </p:cNvPr>
                <p:cNvPicPr/>
                <p:nvPr/>
              </p:nvPicPr>
              <p:blipFill>
                <a:blip r:embed="rId183"/>
                <a:stretch>
                  <a:fillRect/>
                </a:stretch>
              </p:blipFill>
              <p:spPr>
                <a:xfrm>
                  <a:off x="3568166" y="3489086"/>
                  <a:ext cx="7592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35" name="Ink 134">
                  <a:extLst>
                    <a:ext uri="{FF2B5EF4-FFF2-40B4-BE49-F238E27FC236}">
                      <a16:creationId xmlns:a16="http://schemas.microsoft.com/office/drawing/2014/main" id="{FFC9513B-A343-9D14-924B-5D7BF079EFA3}"/>
                    </a:ext>
                  </a:extLst>
                </p14:cNvPr>
                <p14:cNvContentPartPr/>
                <p14:nvPr/>
              </p14:nvContentPartPr>
              <p14:xfrm>
                <a:off x="7886726" y="2802566"/>
                <a:ext cx="10080" cy="54000"/>
              </p14:xfrm>
            </p:contentPart>
          </mc:Choice>
          <mc:Fallback xmlns="">
            <p:pic>
              <p:nvPicPr>
                <p:cNvPr id="135" name="Ink 134">
                  <a:extLst>
                    <a:ext uri="{FF2B5EF4-FFF2-40B4-BE49-F238E27FC236}">
                      <a16:creationId xmlns:a16="http://schemas.microsoft.com/office/drawing/2014/main" id="{FFC9513B-A343-9D14-924B-5D7BF079EFA3}"/>
                    </a:ext>
                  </a:extLst>
                </p:cNvPr>
                <p:cNvPicPr/>
                <p:nvPr/>
              </p:nvPicPr>
              <p:blipFill>
                <a:blip r:embed="rId185"/>
                <a:stretch>
                  <a:fillRect/>
                </a:stretch>
              </p:blipFill>
              <p:spPr>
                <a:xfrm>
                  <a:off x="7880606" y="2796446"/>
                  <a:ext cx="2232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36" name="Ink 135">
                  <a:extLst>
                    <a:ext uri="{FF2B5EF4-FFF2-40B4-BE49-F238E27FC236}">
                      <a16:creationId xmlns:a16="http://schemas.microsoft.com/office/drawing/2014/main" id="{3E3213D7-76DD-687A-882B-83EE6672166A}"/>
                    </a:ext>
                  </a:extLst>
                </p14:cNvPr>
                <p14:cNvContentPartPr/>
                <p14:nvPr/>
              </p14:nvContentPartPr>
              <p14:xfrm>
                <a:off x="7853246" y="2997686"/>
                <a:ext cx="16560" cy="149040"/>
              </p14:xfrm>
            </p:contentPart>
          </mc:Choice>
          <mc:Fallback xmlns="">
            <p:pic>
              <p:nvPicPr>
                <p:cNvPr id="136" name="Ink 135">
                  <a:extLst>
                    <a:ext uri="{FF2B5EF4-FFF2-40B4-BE49-F238E27FC236}">
                      <a16:creationId xmlns:a16="http://schemas.microsoft.com/office/drawing/2014/main" id="{3E3213D7-76DD-687A-882B-83EE6672166A}"/>
                    </a:ext>
                  </a:extLst>
                </p:cNvPr>
                <p:cNvPicPr/>
                <p:nvPr/>
              </p:nvPicPr>
              <p:blipFill>
                <a:blip r:embed="rId187"/>
                <a:stretch>
                  <a:fillRect/>
                </a:stretch>
              </p:blipFill>
              <p:spPr>
                <a:xfrm>
                  <a:off x="7847126" y="2991566"/>
                  <a:ext cx="288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37" name="Ink 136">
                  <a:extLst>
                    <a:ext uri="{FF2B5EF4-FFF2-40B4-BE49-F238E27FC236}">
                      <a16:creationId xmlns:a16="http://schemas.microsoft.com/office/drawing/2014/main" id="{D741AE06-C32E-E9A6-2BEC-3081F52AC2A8}"/>
                    </a:ext>
                  </a:extLst>
                </p14:cNvPr>
                <p14:cNvContentPartPr/>
                <p14:nvPr/>
              </p14:nvContentPartPr>
              <p14:xfrm>
                <a:off x="7832006" y="3285326"/>
                <a:ext cx="7200" cy="7920"/>
              </p14:xfrm>
            </p:contentPart>
          </mc:Choice>
          <mc:Fallback xmlns="">
            <p:pic>
              <p:nvPicPr>
                <p:cNvPr id="137" name="Ink 136">
                  <a:extLst>
                    <a:ext uri="{FF2B5EF4-FFF2-40B4-BE49-F238E27FC236}">
                      <a16:creationId xmlns:a16="http://schemas.microsoft.com/office/drawing/2014/main" id="{D741AE06-C32E-E9A6-2BEC-3081F52AC2A8}"/>
                    </a:ext>
                  </a:extLst>
                </p:cNvPr>
                <p:cNvPicPr/>
                <p:nvPr/>
              </p:nvPicPr>
              <p:blipFill>
                <a:blip r:embed="rId189"/>
                <a:stretch>
                  <a:fillRect/>
                </a:stretch>
              </p:blipFill>
              <p:spPr>
                <a:xfrm>
                  <a:off x="7825886" y="3279206"/>
                  <a:ext cx="1944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38" name="Ink 137">
                  <a:extLst>
                    <a:ext uri="{FF2B5EF4-FFF2-40B4-BE49-F238E27FC236}">
                      <a16:creationId xmlns:a16="http://schemas.microsoft.com/office/drawing/2014/main" id="{B8E20B99-4828-6CA8-6429-8588AC50EB8B}"/>
                    </a:ext>
                  </a:extLst>
                </p14:cNvPr>
                <p14:cNvContentPartPr/>
                <p14:nvPr/>
              </p14:nvContentPartPr>
              <p14:xfrm>
                <a:off x="7832726" y="3396566"/>
                <a:ext cx="23760" cy="16920"/>
              </p14:xfrm>
            </p:contentPart>
          </mc:Choice>
          <mc:Fallback xmlns="">
            <p:pic>
              <p:nvPicPr>
                <p:cNvPr id="138" name="Ink 137">
                  <a:extLst>
                    <a:ext uri="{FF2B5EF4-FFF2-40B4-BE49-F238E27FC236}">
                      <a16:creationId xmlns:a16="http://schemas.microsoft.com/office/drawing/2014/main" id="{B8E20B99-4828-6CA8-6429-8588AC50EB8B}"/>
                    </a:ext>
                  </a:extLst>
                </p:cNvPr>
                <p:cNvPicPr/>
                <p:nvPr/>
              </p:nvPicPr>
              <p:blipFill>
                <a:blip r:embed="rId191"/>
                <a:stretch>
                  <a:fillRect/>
                </a:stretch>
              </p:blipFill>
              <p:spPr>
                <a:xfrm>
                  <a:off x="7826606" y="3390446"/>
                  <a:ext cx="3600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39" name="Ink 138">
                  <a:extLst>
                    <a:ext uri="{FF2B5EF4-FFF2-40B4-BE49-F238E27FC236}">
                      <a16:creationId xmlns:a16="http://schemas.microsoft.com/office/drawing/2014/main" id="{0121D6D6-26E6-3ECE-4330-D4C0B5185528}"/>
                    </a:ext>
                  </a:extLst>
                </p14:cNvPr>
                <p14:cNvContentPartPr/>
                <p14:nvPr/>
              </p14:nvContentPartPr>
              <p14:xfrm>
                <a:off x="7797086" y="3436166"/>
                <a:ext cx="181080" cy="19080"/>
              </p14:xfrm>
            </p:contentPart>
          </mc:Choice>
          <mc:Fallback xmlns="">
            <p:pic>
              <p:nvPicPr>
                <p:cNvPr id="139" name="Ink 138">
                  <a:extLst>
                    <a:ext uri="{FF2B5EF4-FFF2-40B4-BE49-F238E27FC236}">
                      <a16:creationId xmlns:a16="http://schemas.microsoft.com/office/drawing/2014/main" id="{0121D6D6-26E6-3ECE-4330-D4C0B5185528}"/>
                    </a:ext>
                  </a:extLst>
                </p:cNvPr>
                <p:cNvPicPr/>
                <p:nvPr/>
              </p:nvPicPr>
              <p:blipFill>
                <a:blip r:embed="rId193"/>
                <a:stretch>
                  <a:fillRect/>
                </a:stretch>
              </p:blipFill>
              <p:spPr>
                <a:xfrm>
                  <a:off x="7790966" y="3430046"/>
                  <a:ext cx="1933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40" name="Ink 139">
                  <a:extLst>
                    <a:ext uri="{FF2B5EF4-FFF2-40B4-BE49-F238E27FC236}">
                      <a16:creationId xmlns:a16="http://schemas.microsoft.com/office/drawing/2014/main" id="{EA653CC4-3248-C76C-91B7-E35C9C474765}"/>
                    </a:ext>
                  </a:extLst>
                </p14:cNvPr>
                <p14:cNvContentPartPr/>
                <p14:nvPr/>
              </p14:nvContentPartPr>
              <p14:xfrm>
                <a:off x="7918046" y="3343286"/>
                <a:ext cx="116640" cy="226800"/>
              </p14:xfrm>
            </p:contentPart>
          </mc:Choice>
          <mc:Fallback xmlns="">
            <p:pic>
              <p:nvPicPr>
                <p:cNvPr id="140" name="Ink 139">
                  <a:extLst>
                    <a:ext uri="{FF2B5EF4-FFF2-40B4-BE49-F238E27FC236}">
                      <a16:creationId xmlns:a16="http://schemas.microsoft.com/office/drawing/2014/main" id="{EA653CC4-3248-C76C-91B7-E35C9C474765}"/>
                    </a:ext>
                  </a:extLst>
                </p:cNvPr>
                <p:cNvPicPr/>
                <p:nvPr/>
              </p:nvPicPr>
              <p:blipFill>
                <a:blip r:embed="rId195"/>
                <a:stretch>
                  <a:fillRect/>
                </a:stretch>
              </p:blipFill>
              <p:spPr>
                <a:xfrm>
                  <a:off x="7911926" y="3337166"/>
                  <a:ext cx="1288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42" name="Ink 141">
                  <a:extLst>
                    <a:ext uri="{FF2B5EF4-FFF2-40B4-BE49-F238E27FC236}">
                      <a16:creationId xmlns:a16="http://schemas.microsoft.com/office/drawing/2014/main" id="{91DBDD84-D79B-5919-5006-83F82FD1FB85}"/>
                    </a:ext>
                  </a:extLst>
                </p14:cNvPr>
                <p14:cNvContentPartPr/>
                <p14:nvPr/>
              </p14:nvContentPartPr>
              <p14:xfrm>
                <a:off x="8179046" y="3457766"/>
                <a:ext cx="277200" cy="61560"/>
              </p14:xfrm>
            </p:contentPart>
          </mc:Choice>
          <mc:Fallback xmlns="">
            <p:pic>
              <p:nvPicPr>
                <p:cNvPr id="142" name="Ink 141">
                  <a:extLst>
                    <a:ext uri="{FF2B5EF4-FFF2-40B4-BE49-F238E27FC236}">
                      <a16:creationId xmlns:a16="http://schemas.microsoft.com/office/drawing/2014/main" id="{91DBDD84-D79B-5919-5006-83F82FD1FB85}"/>
                    </a:ext>
                  </a:extLst>
                </p:cNvPr>
                <p:cNvPicPr/>
                <p:nvPr/>
              </p:nvPicPr>
              <p:blipFill>
                <a:blip r:embed="rId197"/>
                <a:stretch>
                  <a:fillRect/>
                </a:stretch>
              </p:blipFill>
              <p:spPr>
                <a:xfrm>
                  <a:off x="8172926" y="3451646"/>
                  <a:ext cx="2894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43" name="Ink 142">
                  <a:extLst>
                    <a:ext uri="{FF2B5EF4-FFF2-40B4-BE49-F238E27FC236}">
                      <a16:creationId xmlns:a16="http://schemas.microsoft.com/office/drawing/2014/main" id="{5F407CB5-8C02-C242-CC7C-E8751C0D2556}"/>
                    </a:ext>
                  </a:extLst>
                </p14:cNvPr>
                <p14:cNvContentPartPr/>
                <p14:nvPr/>
              </p14:nvContentPartPr>
              <p14:xfrm>
                <a:off x="8105966" y="3534086"/>
                <a:ext cx="276840" cy="82800"/>
              </p14:xfrm>
            </p:contentPart>
          </mc:Choice>
          <mc:Fallback xmlns="">
            <p:pic>
              <p:nvPicPr>
                <p:cNvPr id="143" name="Ink 142">
                  <a:extLst>
                    <a:ext uri="{FF2B5EF4-FFF2-40B4-BE49-F238E27FC236}">
                      <a16:creationId xmlns:a16="http://schemas.microsoft.com/office/drawing/2014/main" id="{5F407CB5-8C02-C242-CC7C-E8751C0D2556}"/>
                    </a:ext>
                  </a:extLst>
                </p:cNvPr>
                <p:cNvPicPr/>
                <p:nvPr/>
              </p:nvPicPr>
              <p:blipFill>
                <a:blip r:embed="rId199"/>
                <a:stretch>
                  <a:fillRect/>
                </a:stretch>
              </p:blipFill>
              <p:spPr>
                <a:xfrm>
                  <a:off x="8099846" y="3527966"/>
                  <a:ext cx="28908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44" name="Ink 143">
                  <a:extLst>
                    <a:ext uri="{FF2B5EF4-FFF2-40B4-BE49-F238E27FC236}">
                      <a16:creationId xmlns:a16="http://schemas.microsoft.com/office/drawing/2014/main" id="{2786B4A5-B523-D5FA-7EC3-F1FF08A64B16}"/>
                    </a:ext>
                  </a:extLst>
                </p14:cNvPr>
                <p14:cNvContentPartPr/>
                <p14:nvPr/>
              </p14:nvContentPartPr>
              <p14:xfrm>
                <a:off x="8778086" y="5343806"/>
                <a:ext cx="2160" cy="18360"/>
              </p14:xfrm>
            </p:contentPart>
          </mc:Choice>
          <mc:Fallback xmlns="">
            <p:pic>
              <p:nvPicPr>
                <p:cNvPr id="144" name="Ink 143">
                  <a:extLst>
                    <a:ext uri="{FF2B5EF4-FFF2-40B4-BE49-F238E27FC236}">
                      <a16:creationId xmlns:a16="http://schemas.microsoft.com/office/drawing/2014/main" id="{2786B4A5-B523-D5FA-7EC3-F1FF08A64B16}"/>
                    </a:ext>
                  </a:extLst>
                </p:cNvPr>
                <p:cNvPicPr/>
                <p:nvPr/>
              </p:nvPicPr>
              <p:blipFill>
                <a:blip r:embed="rId201"/>
                <a:stretch>
                  <a:fillRect/>
                </a:stretch>
              </p:blipFill>
              <p:spPr>
                <a:xfrm>
                  <a:off x="8771966" y="5337686"/>
                  <a:ext cx="144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45" name="Ink 144">
                  <a:extLst>
                    <a:ext uri="{FF2B5EF4-FFF2-40B4-BE49-F238E27FC236}">
                      <a16:creationId xmlns:a16="http://schemas.microsoft.com/office/drawing/2014/main" id="{769F41C7-FD01-E924-63D4-1DD0B4AB02EB}"/>
                    </a:ext>
                  </a:extLst>
                </p14:cNvPr>
                <p14:cNvContentPartPr/>
                <p14:nvPr/>
              </p14:nvContentPartPr>
              <p14:xfrm>
                <a:off x="8469926" y="5474486"/>
                <a:ext cx="1175400" cy="70200"/>
              </p14:xfrm>
            </p:contentPart>
          </mc:Choice>
          <mc:Fallback xmlns="">
            <p:pic>
              <p:nvPicPr>
                <p:cNvPr id="145" name="Ink 144">
                  <a:extLst>
                    <a:ext uri="{FF2B5EF4-FFF2-40B4-BE49-F238E27FC236}">
                      <a16:creationId xmlns:a16="http://schemas.microsoft.com/office/drawing/2014/main" id="{769F41C7-FD01-E924-63D4-1DD0B4AB02EB}"/>
                    </a:ext>
                  </a:extLst>
                </p:cNvPr>
                <p:cNvPicPr/>
                <p:nvPr/>
              </p:nvPicPr>
              <p:blipFill>
                <a:blip r:embed="rId203"/>
                <a:stretch>
                  <a:fillRect/>
                </a:stretch>
              </p:blipFill>
              <p:spPr>
                <a:xfrm>
                  <a:off x="8463806" y="5468366"/>
                  <a:ext cx="118764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46" name="Ink 145">
                  <a:extLst>
                    <a:ext uri="{FF2B5EF4-FFF2-40B4-BE49-F238E27FC236}">
                      <a16:creationId xmlns:a16="http://schemas.microsoft.com/office/drawing/2014/main" id="{1F1711A3-0C49-511A-AF69-5D0125C62146}"/>
                    </a:ext>
                  </a:extLst>
                </p14:cNvPr>
                <p14:cNvContentPartPr/>
                <p14:nvPr/>
              </p14:nvContentPartPr>
              <p14:xfrm>
                <a:off x="8311166" y="5686886"/>
                <a:ext cx="1486800" cy="42120"/>
              </p14:xfrm>
            </p:contentPart>
          </mc:Choice>
          <mc:Fallback xmlns="">
            <p:pic>
              <p:nvPicPr>
                <p:cNvPr id="146" name="Ink 145">
                  <a:extLst>
                    <a:ext uri="{FF2B5EF4-FFF2-40B4-BE49-F238E27FC236}">
                      <a16:creationId xmlns:a16="http://schemas.microsoft.com/office/drawing/2014/main" id="{1F1711A3-0C49-511A-AF69-5D0125C62146}"/>
                    </a:ext>
                  </a:extLst>
                </p:cNvPr>
                <p:cNvPicPr/>
                <p:nvPr/>
              </p:nvPicPr>
              <p:blipFill>
                <a:blip r:embed="rId205"/>
                <a:stretch>
                  <a:fillRect/>
                </a:stretch>
              </p:blipFill>
              <p:spPr>
                <a:xfrm>
                  <a:off x="8305046" y="5680766"/>
                  <a:ext cx="1499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49" name="Ink 148">
                  <a:extLst>
                    <a:ext uri="{FF2B5EF4-FFF2-40B4-BE49-F238E27FC236}">
                      <a16:creationId xmlns:a16="http://schemas.microsoft.com/office/drawing/2014/main" id="{CCE78E7E-9B8D-B27B-DE86-E40E41326426}"/>
                    </a:ext>
                  </a:extLst>
                </p14:cNvPr>
                <p14:cNvContentPartPr/>
                <p14:nvPr/>
              </p14:nvContentPartPr>
              <p14:xfrm>
                <a:off x="8110286" y="3499526"/>
                <a:ext cx="103320" cy="18360"/>
              </p14:xfrm>
            </p:contentPart>
          </mc:Choice>
          <mc:Fallback xmlns="">
            <p:pic>
              <p:nvPicPr>
                <p:cNvPr id="149" name="Ink 148">
                  <a:extLst>
                    <a:ext uri="{FF2B5EF4-FFF2-40B4-BE49-F238E27FC236}">
                      <a16:creationId xmlns:a16="http://schemas.microsoft.com/office/drawing/2014/main" id="{CCE78E7E-9B8D-B27B-DE86-E40E41326426}"/>
                    </a:ext>
                  </a:extLst>
                </p:cNvPr>
                <p:cNvPicPr/>
                <p:nvPr/>
              </p:nvPicPr>
              <p:blipFill>
                <a:blip r:embed="rId207"/>
                <a:stretch>
                  <a:fillRect/>
                </a:stretch>
              </p:blipFill>
              <p:spPr>
                <a:xfrm>
                  <a:off x="8104166" y="3493406"/>
                  <a:ext cx="1155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50" name="Ink 149">
                  <a:extLst>
                    <a:ext uri="{FF2B5EF4-FFF2-40B4-BE49-F238E27FC236}">
                      <a16:creationId xmlns:a16="http://schemas.microsoft.com/office/drawing/2014/main" id="{D9743B64-82B0-8D87-6DA1-7EED166ECA85}"/>
                    </a:ext>
                  </a:extLst>
                </p14:cNvPr>
                <p14:cNvContentPartPr/>
                <p14:nvPr/>
              </p14:nvContentPartPr>
              <p14:xfrm>
                <a:off x="8160686" y="3510686"/>
                <a:ext cx="947520" cy="57960"/>
              </p14:xfrm>
            </p:contentPart>
          </mc:Choice>
          <mc:Fallback xmlns="">
            <p:pic>
              <p:nvPicPr>
                <p:cNvPr id="150" name="Ink 149">
                  <a:extLst>
                    <a:ext uri="{FF2B5EF4-FFF2-40B4-BE49-F238E27FC236}">
                      <a16:creationId xmlns:a16="http://schemas.microsoft.com/office/drawing/2014/main" id="{D9743B64-82B0-8D87-6DA1-7EED166ECA85}"/>
                    </a:ext>
                  </a:extLst>
                </p:cNvPr>
                <p:cNvPicPr/>
                <p:nvPr/>
              </p:nvPicPr>
              <p:blipFill>
                <a:blip r:embed="rId209"/>
                <a:stretch>
                  <a:fillRect/>
                </a:stretch>
              </p:blipFill>
              <p:spPr>
                <a:xfrm>
                  <a:off x="8154566" y="3504566"/>
                  <a:ext cx="9597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52" name="Ink 151">
                  <a:extLst>
                    <a:ext uri="{FF2B5EF4-FFF2-40B4-BE49-F238E27FC236}">
                      <a16:creationId xmlns:a16="http://schemas.microsoft.com/office/drawing/2014/main" id="{AA66691B-5D34-1B20-C0D6-9E75C659201A}"/>
                    </a:ext>
                  </a:extLst>
                </p14:cNvPr>
                <p14:cNvContentPartPr/>
                <p14:nvPr/>
              </p14:nvContentPartPr>
              <p14:xfrm>
                <a:off x="7906886" y="3557126"/>
                <a:ext cx="1150560" cy="84960"/>
              </p14:xfrm>
            </p:contentPart>
          </mc:Choice>
          <mc:Fallback xmlns="">
            <p:pic>
              <p:nvPicPr>
                <p:cNvPr id="152" name="Ink 151">
                  <a:extLst>
                    <a:ext uri="{FF2B5EF4-FFF2-40B4-BE49-F238E27FC236}">
                      <a16:creationId xmlns:a16="http://schemas.microsoft.com/office/drawing/2014/main" id="{AA66691B-5D34-1B20-C0D6-9E75C659201A}"/>
                    </a:ext>
                  </a:extLst>
                </p:cNvPr>
                <p:cNvPicPr/>
                <p:nvPr/>
              </p:nvPicPr>
              <p:blipFill>
                <a:blip r:embed="rId211"/>
                <a:stretch>
                  <a:fillRect/>
                </a:stretch>
              </p:blipFill>
              <p:spPr>
                <a:xfrm>
                  <a:off x="7900766" y="3551006"/>
                  <a:ext cx="116280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54" name="Ink 153">
                  <a:extLst>
                    <a:ext uri="{FF2B5EF4-FFF2-40B4-BE49-F238E27FC236}">
                      <a16:creationId xmlns:a16="http://schemas.microsoft.com/office/drawing/2014/main" id="{75886909-DDDB-1B6C-2066-309A17FD6D4D}"/>
                    </a:ext>
                  </a:extLst>
                </p14:cNvPr>
                <p14:cNvContentPartPr/>
                <p14:nvPr/>
              </p14:nvContentPartPr>
              <p14:xfrm>
                <a:off x="1196126" y="1574966"/>
                <a:ext cx="1586520" cy="1569600"/>
              </p14:xfrm>
            </p:contentPart>
          </mc:Choice>
          <mc:Fallback xmlns="">
            <p:pic>
              <p:nvPicPr>
                <p:cNvPr id="154" name="Ink 153">
                  <a:extLst>
                    <a:ext uri="{FF2B5EF4-FFF2-40B4-BE49-F238E27FC236}">
                      <a16:creationId xmlns:a16="http://schemas.microsoft.com/office/drawing/2014/main" id="{75886909-DDDB-1B6C-2066-309A17FD6D4D}"/>
                    </a:ext>
                  </a:extLst>
                </p:cNvPr>
                <p:cNvPicPr/>
                <p:nvPr/>
              </p:nvPicPr>
              <p:blipFill>
                <a:blip r:embed="rId213"/>
                <a:stretch>
                  <a:fillRect/>
                </a:stretch>
              </p:blipFill>
              <p:spPr>
                <a:xfrm>
                  <a:off x="1190006" y="1568846"/>
                  <a:ext cx="1598760" cy="15818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57" name="Ink 156">
                  <a:extLst>
                    <a:ext uri="{FF2B5EF4-FFF2-40B4-BE49-F238E27FC236}">
                      <a16:creationId xmlns:a16="http://schemas.microsoft.com/office/drawing/2014/main" id="{AFE4BD74-5504-CA08-342A-49E2D425213C}"/>
                    </a:ext>
                  </a:extLst>
                </p14:cNvPr>
                <p14:cNvContentPartPr/>
                <p14:nvPr/>
              </p14:nvContentPartPr>
              <p14:xfrm>
                <a:off x="-874" y="3908126"/>
                <a:ext cx="560160" cy="46800"/>
              </p14:xfrm>
            </p:contentPart>
          </mc:Choice>
          <mc:Fallback xmlns="">
            <p:pic>
              <p:nvPicPr>
                <p:cNvPr id="157" name="Ink 156">
                  <a:extLst>
                    <a:ext uri="{FF2B5EF4-FFF2-40B4-BE49-F238E27FC236}">
                      <a16:creationId xmlns:a16="http://schemas.microsoft.com/office/drawing/2014/main" id="{AFE4BD74-5504-CA08-342A-49E2D425213C}"/>
                    </a:ext>
                  </a:extLst>
                </p:cNvPr>
                <p:cNvPicPr/>
                <p:nvPr/>
              </p:nvPicPr>
              <p:blipFill>
                <a:blip r:embed="rId215"/>
                <a:stretch>
                  <a:fillRect/>
                </a:stretch>
              </p:blipFill>
              <p:spPr>
                <a:xfrm>
                  <a:off x="-6994" y="3902006"/>
                  <a:ext cx="57240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58" name="Ink 157">
                  <a:extLst>
                    <a:ext uri="{FF2B5EF4-FFF2-40B4-BE49-F238E27FC236}">
                      <a16:creationId xmlns:a16="http://schemas.microsoft.com/office/drawing/2014/main" id="{5EA743F7-768D-232E-F9E4-363A582C2E38}"/>
                    </a:ext>
                  </a:extLst>
                </p14:cNvPr>
                <p14:cNvContentPartPr/>
                <p14:nvPr/>
              </p14:nvContentPartPr>
              <p14:xfrm>
                <a:off x="399086" y="3762686"/>
                <a:ext cx="288720" cy="560880"/>
              </p14:xfrm>
            </p:contentPart>
          </mc:Choice>
          <mc:Fallback xmlns="">
            <p:pic>
              <p:nvPicPr>
                <p:cNvPr id="158" name="Ink 157">
                  <a:extLst>
                    <a:ext uri="{FF2B5EF4-FFF2-40B4-BE49-F238E27FC236}">
                      <a16:creationId xmlns:a16="http://schemas.microsoft.com/office/drawing/2014/main" id="{5EA743F7-768D-232E-F9E4-363A582C2E38}"/>
                    </a:ext>
                  </a:extLst>
                </p:cNvPr>
                <p:cNvPicPr/>
                <p:nvPr/>
              </p:nvPicPr>
              <p:blipFill>
                <a:blip r:embed="rId217"/>
                <a:stretch>
                  <a:fillRect/>
                </a:stretch>
              </p:blipFill>
              <p:spPr>
                <a:xfrm>
                  <a:off x="392966" y="3756566"/>
                  <a:ext cx="300960" cy="5731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62" name="Ink 161">
                  <a:extLst>
                    <a:ext uri="{FF2B5EF4-FFF2-40B4-BE49-F238E27FC236}">
                      <a16:creationId xmlns:a16="http://schemas.microsoft.com/office/drawing/2014/main" id="{5EF8572F-A772-AABA-EE83-C95CDF6E30EB}"/>
                    </a:ext>
                  </a:extLst>
                </p14:cNvPr>
                <p14:cNvContentPartPr/>
                <p14:nvPr/>
              </p14:nvContentPartPr>
              <p14:xfrm>
                <a:off x="399446" y="4094966"/>
                <a:ext cx="33840" cy="11160"/>
              </p14:xfrm>
            </p:contentPart>
          </mc:Choice>
          <mc:Fallback xmlns="">
            <p:pic>
              <p:nvPicPr>
                <p:cNvPr id="162" name="Ink 161">
                  <a:extLst>
                    <a:ext uri="{FF2B5EF4-FFF2-40B4-BE49-F238E27FC236}">
                      <a16:creationId xmlns:a16="http://schemas.microsoft.com/office/drawing/2014/main" id="{5EF8572F-A772-AABA-EE83-C95CDF6E30EB}"/>
                    </a:ext>
                  </a:extLst>
                </p:cNvPr>
                <p:cNvPicPr/>
                <p:nvPr/>
              </p:nvPicPr>
              <p:blipFill>
                <a:blip r:embed="rId219"/>
                <a:stretch>
                  <a:fillRect/>
                </a:stretch>
              </p:blipFill>
              <p:spPr>
                <a:xfrm>
                  <a:off x="393326" y="4088846"/>
                  <a:ext cx="460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64" name="Ink 163">
                  <a:extLst>
                    <a:ext uri="{FF2B5EF4-FFF2-40B4-BE49-F238E27FC236}">
                      <a16:creationId xmlns:a16="http://schemas.microsoft.com/office/drawing/2014/main" id="{ACD697F7-D4B8-957A-E29E-7F3B60D8C380}"/>
                    </a:ext>
                  </a:extLst>
                </p14:cNvPr>
                <p14:cNvContentPartPr/>
                <p14:nvPr/>
              </p14:nvContentPartPr>
              <p14:xfrm>
                <a:off x="1981646" y="2339606"/>
                <a:ext cx="1054440" cy="1856880"/>
              </p14:xfrm>
            </p:contentPart>
          </mc:Choice>
          <mc:Fallback xmlns="">
            <p:pic>
              <p:nvPicPr>
                <p:cNvPr id="164" name="Ink 163">
                  <a:extLst>
                    <a:ext uri="{FF2B5EF4-FFF2-40B4-BE49-F238E27FC236}">
                      <a16:creationId xmlns:a16="http://schemas.microsoft.com/office/drawing/2014/main" id="{ACD697F7-D4B8-957A-E29E-7F3B60D8C380}"/>
                    </a:ext>
                  </a:extLst>
                </p:cNvPr>
                <p:cNvPicPr/>
                <p:nvPr/>
              </p:nvPicPr>
              <p:blipFill>
                <a:blip r:embed="rId221"/>
                <a:stretch>
                  <a:fillRect/>
                </a:stretch>
              </p:blipFill>
              <p:spPr>
                <a:xfrm>
                  <a:off x="1975526" y="2333486"/>
                  <a:ext cx="1066680" cy="18691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65" name="Ink 164">
                  <a:extLst>
                    <a:ext uri="{FF2B5EF4-FFF2-40B4-BE49-F238E27FC236}">
                      <a16:creationId xmlns:a16="http://schemas.microsoft.com/office/drawing/2014/main" id="{485A29D5-C058-5A06-4899-84CC8C2A3338}"/>
                    </a:ext>
                  </a:extLst>
                </p14:cNvPr>
                <p14:cNvContentPartPr/>
                <p14:nvPr/>
              </p14:nvContentPartPr>
              <p14:xfrm>
                <a:off x="1804526" y="4394846"/>
                <a:ext cx="25560" cy="2880"/>
              </p14:xfrm>
            </p:contentPart>
          </mc:Choice>
          <mc:Fallback xmlns="">
            <p:pic>
              <p:nvPicPr>
                <p:cNvPr id="165" name="Ink 164">
                  <a:extLst>
                    <a:ext uri="{FF2B5EF4-FFF2-40B4-BE49-F238E27FC236}">
                      <a16:creationId xmlns:a16="http://schemas.microsoft.com/office/drawing/2014/main" id="{485A29D5-C058-5A06-4899-84CC8C2A3338}"/>
                    </a:ext>
                  </a:extLst>
                </p:cNvPr>
                <p:cNvPicPr/>
                <p:nvPr/>
              </p:nvPicPr>
              <p:blipFill>
                <a:blip r:embed="rId223"/>
                <a:stretch>
                  <a:fillRect/>
                </a:stretch>
              </p:blipFill>
              <p:spPr>
                <a:xfrm>
                  <a:off x="1798406" y="4388726"/>
                  <a:ext cx="37800" cy="151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7" name="Ink 166">
                  <a:extLst>
                    <a:ext uri="{FF2B5EF4-FFF2-40B4-BE49-F238E27FC236}">
                      <a16:creationId xmlns:a16="http://schemas.microsoft.com/office/drawing/2014/main" id="{666DF044-8F77-ABF6-9F3E-F675A9C8842B}"/>
                    </a:ext>
                  </a:extLst>
                </p14:cNvPr>
                <p14:cNvContentPartPr/>
                <p14:nvPr/>
              </p14:nvContentPartPr>
              <p14:xfrm>
                <a:off x="8864486" y="3459926"/>
                <a:ext cx="458640" cy="72360"/>
              </p14:xfrm>
            </p:contentPart>
          </mc:Choice>
          <mc:Fallback xmlns="">
            <p:pic>
              <p:nvPicPr>
                <p:cNvPr id="167" name="Ink 166">
                  <a:extLst>
                    <a:ext uri="{FF2B5EF4-FFF2-40B4-BE49-F238E27FC236}">
                      <a16:creationId xmlns:a16="http://schemas.microsoft.com/office/drawing/2014/main" id="{666DF044-8F77-ABF6-9F3E-F675A9C8842B}"/>
                    </a:ext>
                  </a:extLst>
                </p:cNvPr>
                <p:cNvPicPr/>
                <p:nvPr/>
              </p:nvPicPr>
              <p:blipFill>
                <a:blip r:embed="rId225"/>
                <a:stretch>
                  <a:fillRect/>
                </a:stretch>
              </p:blipFill>
              <p:spPr>
                <a:xfrm>
                  <a:off x="8858366" y="3453806"/>
                  <a:ext cx="47088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8" name="Ink 167">
                  <a:extLst>
                    <a:ext uri="{FF2B5EF4-FFF2-40B4-BE49-F238E27FC236}">
                      <a16:creationId xmlns:a16="http://schemas.microsoft.com/office/drawing/2014/main" id="{7BB556B7-DB30-96BA-2D04-A8F83F082BD6}"/>
                    </a:ext>
                  </a:extLst>
                </p14:cNvPr>
                <p14:cNvContentPartPr/>
                <p14:nvPr/>
              </p14:nvContentPartPr>
              <p14:xfrm>
                <a:off x="8859086" y="3486926"/>
                <a:ext cx="470520" cy="69480"/>
              </p14:xfrm>
            </p:contentPart>
          </mc:Choice>
          <mc:Fallback xmlns="">
            <p:pic>
              <p:nvPicPr>
                <p:cNvPr id="168" name="Ink 167">
                  <a:extLst>
                    <a:ext uri="{FF2B5EF4-FFF2-40B4-BE49-F238E27FC236}">
                      <a16:creationId xmlns:a16="http://schemas.microsoft.com/office/drawing/2014/main" id="{7BB556B7-DB30-96BA-2D04-A8F83F082BD6}"/>
                    </a:ext>
                  </a:extLst>
                </p:cNvPr>
                <p:cNvPicPr/>
                <p:nvPr/>
              </p:nvPicPr>
              <p:blipFill>
                <a:blip r:embed="rId227"/>
                <a:stretch>
                  <a:fillRect/>
                </a:stretch>
              </p:blipFill>
              <p:spPr>
                <a:xfrm>
                  <a:off x="8852966" y="3480806"/>
                  <a:ext cx="48276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70" name="Ink 169">
                  <a:extLst>
                    <a:ext uri="{FF2B5EF4-FFF2-40B4-BE49-F238E27FC236}">
                      <a16:creationId xmlns:a16="http://schemas.microsoft.com/office/drawing/2014/main" id="{861C82F2-FFDC-0AEE-92A2-C1843C1B2210}"/>
                    </a:ext>
                  </a:extLst>
                </p14:cNvPr>
                <p14:cNvContentPartPr/>
                <p14:nvPr/>
              </p14:nvContentPartPr>
              <p14:xfrm>
                <a:off x="1854566" y="4058606"/>
                <a:ext cx="57960" cy="20520"/>
              </p14:xfrm>
            </p:contentPart>
          </mc:Choice>
          <mc:Fallback xmlns="">
            <p:pic>
              <p:nvPicPr>
                <p:cNvPr id="170" name="Ink 169">
                  <a:extLst>
                    <a:ext uri="{FF2B5EF4-FFF2-40B4-BE49-F238E27FC236}">
                      <a16:creationId xmlns:a16="http://schemas.microsoft.com/office/drawing/2014/main" id="{861C82F2-FFDC-0AEE-92A2-C1843C1B2210}"/>
                    </a:ext>
                  </a:extLst>
                </p:cNvPr>
                <p:cNvPicPr/>
                <p:nvPr/>
              </p:nvPicPr>
              <p:blipFill>
                <a:blip r:embed="rId229"/>
                <a:stretch>
                  <a:fillRect/>
                </a:stretch>
              </p:blipFill>
              <p:spPr>
                <a:xfrm>
                  <a:off x="1848446" y="4052486"/>
                  <a:ext cx="7020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71" name="Ink 170">
                  <a:extLst>
                    <a:ext uri="{FF2B5EF4-FFF2-40B4-BE49-F238E27FC236}">
                      <a16:creationId xmlns:a16="http://schemas.microsoft.com/office/drawing/2014/main" id="{D07BA39E-248F-6AD2-9091-9CDECC90A533}"/>
                    </a:ext>
                  </a:extLst>
                </p14:cNvPr>
                <p14:cNvContentPartPr/>
                <p14:nvPr/>
              </p14:nvContentPartPr>
              <p14:xfrm>
                <a:off x="2113766" y="4137086"/>
                <a:ext cx="16560" cy="18720"/>
              </p14:xfrm>
            </p:contentPart>
          </mc:Choice>
          <mc:Fallback xmlns="">
            <p:pic>
              <p:nvPicPr>
                <p:cNvPr id="171" name="Ink 170">
                  <a:extLst>
                    <a:ext uri="{FF2B5EF4-FFF2-40B4-BE49-F238E27FC236}">
                      <a16:creationId xmlns:a16="http://schemas.microsoft.com/office/drawing/2014/main" id="{D07BA39E-248F-6AD2-9091-9CDECC90A533}"/>
                    </a:ext>
                  </a:extLst>
                </p:cNvPr>
                <p:cNvPicPr/>
                <p:nvPr/>
              </p:nvPicPr>
              <p:blipFill>
                <a:blip r:embed="rId231"/>
                <a:stretch>
                  <a:fillRect/>
                </a:stretch>
              </p:blipFill>
              <p:spPr>
                <a:xfrm>
                  <a:off x="2107646" y="4130966"/>
                  <a:ext cx="288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15" name="Ink 114">
                  <a:extLst>
                    <a:ext uri="{FF2B5EF4-FFF2-40B4-BE49-F238E27FC236}">
                      <a16:creationId xmlns:a16="http://schemas.microsoft.com/office/drawing/2014/main" id="{374895CD-12D5-AE62-7A33-C2EED4564B2A}"/>
                    </a:ext>
                  </a:extLst>
                </p14:cNvPr>
                <p14:cNvContentPartPr/>
                <p14:nvPr/>
              </p14:nvContentPartPr>
              <p14:xfrm>
                <a:off x="1364246" y="1958726"/>
                <a:ext cx="49320" cy="595800"/>
              </p14:xfrm>
            </p:contentPart>
          </mc:Choice>
          <mc:Fallback xmlns="">
            <p:pic>
              <p:nvPicPr>
                <p:cNvPr id="115" name="Ink 114">
                  <a:extLst>
                    <a:ext uri="{FF2B5EF4-FFF2-40B4-BE49-F238E27FC236}">
                      <a16:creationId xmlns:a16="http://schemas.microsoft.com/office/drawing/2014/main" id="{374895CD-12D5-AE62-7A33-C2EED4564B2A}"/>
                    </a:ext>
                  </a:extLst>
                </p:cNvPr>
                <p:cNvPicPr/>
                <p:nvPr/>
              </p:nvPicPr>
              <p:blipFill>
                <a:blip r:embed="rId233"/>
                <a:stretch>
                  <a:fillRect/>
                </a:stretch>
              </p:blipFill>
              <p:spPr>
                <a:xfrm>
                  <a:off x="1358126" y="1952606"/>
                  <a:ext cx="61560" cy="6080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16" name="Ink 115">
                  <a:extLst>
                    <a:ext uri="{FF2B5EF4-FFF2-40B4-BE49-F238E27FC236}">
                      <a16:creationId xmlns:a16="http://schemas.microsoft.com/office/drawing/2014/main" id="{DC37BACC-E3CE-9314-68B6-38460E2BBC6C}"/>
                    </a:ext>
                  </a:extLst>
                </p14:cNvPr>
                <p14:cNvContentPartPr/>
                <p14:nvPr/>
              </p14:nvContentPartPr>
              <p14:xfrm>
                <a:off x="1371086" y="1941086"/>
                <a:ext cx="162000" cy="277200"/>
              </p14:xfrm>
            </p:contentPart>
          </mc:Choice>
          <mc:Fallback xmlns="">
            <p:pic>
              <p:nvPicPr>
                <p:cNvPr id="116" name="Ink 115">
                  <a:extLst>
                    <a:ext uri="{FF2B5EF4-FFF2-40B4-BE49-F238E27FC236}">
                      <a16:creationId xmlns:a16="http://schemas.microsoft.com/office/drawing/2014/main" id="{DC37BACC-E3CE-9314-68B6-38460E2BBC6C}"/>
                    </a:ext>
                  </a:extLst>
                </p:cNvPr>
                <p:cNvPicPr/>
                <p:nvPr/>
              </p:nvPicPr>
              <p:blipFill>
                <a:blip r:embed="rId235"/>
                <a:stretch>
                  <a:fillRect/>
                </a:stretch>
              </p:blipFill>
              <p:spPr>
                <a:xfrm>
                  <a:off x="1364966" y="1934966"/>
                  <a:ext cx="17424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17" name="Ink 116">
                  <a:extLst>
                    <a:ext uri="{FF2B5EF4-FFF2-40B4-BE49-F238E27FC236}">
                      <a16:creationId xmlns:a16="http://schemas.microsoft.com/office/drawing/2014/main" id="{D0284E75-BA24-E145-6CB9-46988CD79820}"/>
                    </a:ext>
                  </a:extLst>
                </p14:cNvPr>
                <p14:cNvContentPartPr/>
                <p14:nvPr/>
              </p14:nvContentPartPr>
              <p14:xfrm>
                <a:off x="1532366" y="1990046"/>
                <a:ext cx="182880" cy="187920"/>
              </p14:xfrm>
            </p:contentPart>
          </mc:Choice>
          <mc:Fallback xmlns="">
            <p:pic>
              <p:nvPicPr>
                <p:cNvPr id="117" name="Ink 116">
                  <a:extLst>
                    <a:ext uri="{FF2B5EF4-FFF2-40B4-BE49-F238E27FC236}">
                      <a16:creationId xmlns:a16="http://schemas.microsoft.com/office/drawing/2014/main" id="{D0284E75-BA24-E145-6CB9-46988CD79820}"/>
                    </a:ext>
                  </a:extLst>
                </p:cNvPr>
                <p:cNvPicPr/>
                <p:nvPr/>
              </p:nvPicPr>
              <p:blipFill>
                <a:blip r:embed="rId237"/>
                <a:stretch>
                  <a:fillRect/>
                </a:stretch>
              </p:blipFill>
              <p:spPr>
                <a:xfrm>
                  <a:off x="1526246" y="1983926"/>
                  <a:ext cx="19512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18" name="Ink 117">
                  <a:extLst>
                    <a:ext uri="{FF2B5EF4-FFF2-40B4-BE49-F238E27FC236}">
                      <a16:creationId xmlns:a16="http://schemas.microsoft.com/office/drawing/2014/main" id="{72EFD153-0881-167F-6CA2-02E24EAF79D9}"/>
                    </a:ext>
                  </a:extLst>
                </p14:cNvPr>
                <p14:cNvContentPartPr/>
                <p14:nvPr/>
              </p14:nvContentPartPr>
              <p14:xfrm>
                <a:off x="1319606" y="1629686"/>
                <a:ext cx="468360" cy="946440"/>
              </p14:xfrm>
            </p:contentPart>
          </mc:Choice>
          <mc:Fallback xmlns="">
            <p:pic>
              <p:nvPicPr>
                <p:cNvPr id="118" name="Ink 117">
                  <a:extLst>
                    <a:ext uri="{FF2B5EF4-FFF2-40B4-BE49-F238E27FC236}">
                      <a16:creationId xmlns:a16="http://schemas.microsoft.com/office/drawing/2014/main" id="{72EFD153-0881-167F-6CA2-02E24EAF79D9}"/>
                    </a:ext>
                  </a:extLst>
                </p:cNvPr>
                <p:cNvPicPr/>
                <p:nvPr/>
              </p:nvPicPr>
              <p:blipFill>
                <a:blip r:embed="rId239"/>
                <a:stretch>
                  <a:fillRect/>
                </a:stretch>
              </p:blipFill>
              <p:spPr>
                <a:xfrm>
                  <a:off x="1313486" y="1623566"/>
                  <a:ext cx="480600" cy="9586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19" name="Ink 118">
                  <a:extLst>
                    <a:ext uri="{FF2B5EF4-FFF2-40B4-BE49-F238E27FC236}">
                      <a16:creationId xmlns:a16="http://schemas.microsoft.com/office/drawing/2014/main" id="{646227B7-57BB-01A7-1267-A4B2FA5E4495}"/>
                    </a:ext>
                  </a:extLst>
                </p14:cNvPr>
                <p14:cNvContentPartPr/>
                <p14:nvPr/>
              </p14:nvContentPartPr>
              <p14:xfrm>
                <a:off x="1180646" y="2112446"/>
                <a:ext cx="878400" cy="225000"/>
              </p14:xfrm>
            </p:contentPart>
          </mc:Choice>
          <mc:Fallback xmlns="">
            <p:pic>
              <p:nvPicPr>
                <p:cNvPr id="119" name="Ink 118">
                  <a:extLst>
                    <a:ext uri="{FF2B5EF4-FFF2-40B4-BE49-F238E27FC236}">
                      <a16:creationId xmlns:a16="http://schemas.microsoft.com/office/drawing/2014/main" id="{646227B7-57BB-01A7-1267-A4B2FA5E4495}"/>
                    </a:ext>
                  </a:extLst>
                </p:cNvPr>
                <p:cNvPicPr/>
                <p:nvPr/>
              </p:nvPicPr>
              <p:blipFill>
                <a:blip r:embed="rId241"/>
                <a:stretch>
                  <a:fillRect/>
                </a:stretch>
              </p:blipFill>
              <p:spPr>
                <a:xfrm>
                  <a:off x="1174526" y="2106326"/>
                  <a:ext cx="89064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20" name="Ink 119">
                  <a:extLst>
                    <a:ext uri="{FF2B5EF4-FFF2-40B4-BE49-F238E27FC236}">
                      <a16:creationId xmlns:a16="http://schemas.microsoft.com/office/drawing/2014/main" id="{BABE0FBD-8E76-47F0-B2B1-3734A0EEA1C4}"/>
                    </a:ext>
                  </a:extLst>
                </p14:cNvPr>
                <p14:cNvContentPartPr/>
                <p14:nvPr/>
              </p14:nvContentPartPr>
              <p14:xfrm>
                <a:off x="2143286" y="1840286"/>
                <a:ext cx="432000" cy="689760"/>
              </p14:xfrm>
            </p:contentPart>
          </mc:Choice>
          <mc:Fallback xmlns="">
            <p:pic>
              <p:nvPicPr>
                <p:cNvPr id="120" name="Ink 119">
                  <a:extLst>
                    <a:ext uri="{FF2B5EF4-FFF2-40B4-BE49-F238E27FC236}">
                      <a16:creationId xmlns:a16="http://schemas.microsoft.com/office/drawing/2014/main" id="{BABE0FBD-8E76-47F0-B2B1-3734A0EEA1C4}"/>
                    </a:ext>
                  </a:extLst>
                </p:cNvPr>
                <p:cNvPicPr/>
                <p:nvPr/>
              </p:nvPicPr>
              <p:blipFill>
                <a:blip r:embed="rId243"/>
                <a:stretch>
                  <a:fillRect/>
                </a:stretch>
              </p:blipFill>
              <p:spPr>
                <a:xfrm>
                  <a:off x="2137166" y="1834166"/>
                  <a:ext cx="444240" cy="7020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27" name="Ink 126">
                  <a:extLst>
                    <a:ext uri="{FF2B5EF4-FFF2-40B4-BE49-F238E27FC236}">
                      <a16:creationId xmlns:a16="http://schemas.microsoft.com/office/drawing/2014/main" id="{A126508C-B174-F6AC-4C0F-CE6398ED1E17}"/>
                    </a:ext>
                  </a:extLst>
                </p14:cNvPr>
                <p14:cNvContentPartPr/>
                <p14:nvPr/>
              </p14:nvContentPartPr>
              <p14:xfrm>
                <a:off x="1455326" y="2510966"/>
                <a:ext cx="389880" cy="90360"/>
              </p14:xfrm>
            </p:contentPart>
          </mc:Choice>
          <mc:Fallback xmlns="">
            <p:pic>
              <p:nvPicPr>
                <p:cNvPr id="127" name="Ink 126">
                  <a:extLst>
                    <a:ext uri="{FF2B5EF4-FFF2-40B4-BE49-F238E27FC236}">
                      <a16:creationId xmlns:a16="http://schemas.microsoft.com/office/drawing/2014/main" id="{A126508C-B174-F6AC-4C0F-CE6398ED1E17}"/>
                    </a:ext>
                  </a:extLst>
                </p:cNvPr>
                <p:cNvPicPr/>
                <p:nvPr/>
              </p:nvPicPr>
              <p:blipFill>
                <a:blip r:embed="rId245"/>
                <a:stretch>
                  <a:fillRect/>
                </a:stretch>
              </p:blipFill>
              <p:spPr>
                <a:xfrm>
                  <a:off x="1449206" y="2504846"/>
                  <a:ext cx="40212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28" name="Ink 127">
                  <a:extLst>
                    <a:ext uri="{FF2B5EF4-FFF2-40B4-BE49-F238E27FC236}">
                      <a16:creationId xmlns:a16="http://schemas.microsoft.com/office/drawing/2014/main" id="{293C9191-B616-2340-8CE3-9A95D87B55F8}"/>
                    </a:ext>
                  </a:extLst>
                </p14:cNvPr>
                <p14:cNvContentPartPr/>
                <p14:nvPr/>
              </p14:nvContentPartPr>
              <p14:xfrm>
                <a:off x="1408166" y="2597366"/>
                <a:ext cx="496800" cy="105120"/>
              </p14:xfrm>
            </p:contentPart>
          </mc:Choice>
          <mc:Fallback xmlns="">
            <p:pic>
              <p:nvPicPr>
                <p:cNvPr id="128" name="Ink 127">
                  <a:extLst>
                    <a:ext uri="{FF2B5EF4-FFF2-40B4-BE49-F238E27FC236}">
                      <a16:creationId xmlns:a16="http://schemas.microsoft.com/office/drawing/2014/main" id="{293C9191-B616-2340-8CE3-9A95D87B55F8}"/>
                    </a:ext>
                  </a:extLst>
                </p:cNvPr>
                <p:cNvPicPr/>
                <p:nvPr/>
              </p:nvPicPr>
              <p:blipFill>
                <a:blip r:embed="rId247"/>
                <a:stretch>
                  <a:fillRect/>
                </a:stretch>
              </p:blipFill>
              <p:spPr>
                <a:xfrm>
                  <a:off x="1402046" y="2591246"/>
                  <a:ext cx="50904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29" name="Ink 128">
                  <a:extLst>
                    <a:ext uri="{FF2B5EF4-FFF2-40B4-BE49-F238E27FC236}">
                      <a16:creationId xmlns:a16="http://schemas.microsoft.com/office/drawing/2014/main" id="{14DE8CB8-072C-77DB-0B77-D7312F85DB71}"/>
                    </a:ext>
                  </a:extLst>
                </p14:cNvPr>
                <p14:cNvContentPartPr/>
                <p14:nvPr/>
              </p14:nvContentPartPr>
              <p14:xfrm>
                <a:off x="1415366" y="2709686"/>
                <a:ext cx="509400" cy="174600"/>
              </p14:xfrm>
            </p:contentPart>
          </mc:Choice>
          <mc:Fallback xmlns="">
            <p:pic>
              <p:nvPicPr>
                <p:cNvPr id="129" name="Ink 128">
                  <a:extLst>
                    <a:ext uri="{FF2B5EF4-FFF2-40B4-BE49-F238E27FC236}">
                      <a16:creationId xmlns:a16="http://schemas.microsoft.com/office/drawing/2014/main" id="{14DE8CB8-072C-77DB-0B77-D7312F85DB71}"/>
                    </a:ext>
                  </a:extLst>
                </p:cNvPr>
                <p:cNvPicPr/>
                <p:nvPr/>
              </p:nvPicPr>
              <p:blipFill>
                <a:blip r:embed="rId249"/>
                <a:stretch>
                  <a:fillRect/>
                </a:stretch>
              </p:blipFill>
              <p:spPr>
                <a:xfrm>
                  <a:off x="1409246" y="2703566"/>
                  <a:ext cx="52164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73" name="Ink 172">
                  <a:extLst>
                    <a:ext uri="{FF2B5EF4-FFF2-40B4-BE49-F238E27FC236}">
                      <a16:creationId xmlns:a16="http://schemas.microsoft.com/office/drawing/2014/main" id="{3E10AEBA-C4B0-E6DD-13BD-E7F37EE7F768}"/>
                    </a:ext>
                  </a:extLst>
                </p14:cNvPr>
                <p14:cNvContentPartPr/>
                <p14:nvPr/>
              </p14:nvContentPartPr>
              <p14:xfrm>
                <a:off x="1885526" y="2505566"/>
                <a:ext cx="28080" cy="14760"/>
              </p14:xfrm>
            </p:contentPart>
          </mc:Choice>
          <mc:Fallback xmlns="">
            <p:pic>
              <p:nvPicPr>
                <p:cNvPr id="173" name="Ink 172">
                  <a:extLst>
                    <a:ext uri="{FF2B5EF4-FFF2-40B4-BE49-F238E27FC236}">
                      <a16:creationId xmlns:a16="http://schemas.microsoft.com/office/drawing/2014/main" id="{3E10AEBA-C4B0-E6DD-13BD-E7F37EE7F768}"/>
                    </a:ext>
                  </a:extLst>
                </p:cNvPr>
                <p:cNvPicPr/>
                <p:nvPr/>
              </p:nvPicPr>
              <p:blipFill>
                <a:blip r:embed="rId251"/>
                <a:stretch>
                  <a:fillRect/>
                </a:stretch>
              </p:blipFill>
              <p:spPr>
                <a:xfrm>
                  <a:off x="1879406" y="2499446"/>
                  <a:ext cx="4032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75" name="Ink 174">
                  <a:extLst>
                    <a:ext uri="{FF2B5EF4-FFF2-40B4-BE49-F238E27FC236}">
                      <a16:creationId xmlns:a16="http://schemas.microsoft.com/office/drawing/2014/main" id="{5142796D-90C0-2FB3-AD62-26BC373E6960}"/>
                    </a:ext>
                  </a:extLst>
                </p14:cNvPr>
                <p14:cNvContentPartPr/>
                <p14:nvPr/>
              </p14:nvContentPartPr>
              <p14:xfrm>
                <a:off x="2049686" y="4213766"/>
                <a:ext cx="18720" cy="40680"/>
              </p14:xfrm>
            </p:contentPart>
          </mc:Choice>
          <mc:Fallback xmlns="">
            <p:pic>
              <p:nvPicPr>
                <p:cNvPr id="175" name="Ink 174">
                  <a:extLst>
                    <a:ext uri="{FF2B5EF4-FFF2-40B4-BE49-F238E27FC236}">
                      <a16:creationId xmlns:a16="http://schemas.microsoft.com/office/drawing/2014/main" id="{5142796D-90C0-2FB3-AD62-26BC373E6960}"/>
                    </a:ext>
                  </a:extLst>
                </p:cNvPr>
                <p:cNvPicPr/>
                <p:nvPr/>
              </p:nvPicPr>
              <p:blipFill>
                <a:blip r:embed="rId253"/>
                <a:stretch>
                  <a:fillRect/>
                </a:stretch>
              </p:blipFill>
              <p:spPr>
                <a:xfrm>
                  <a:off x="2043566" y="4207646"/>
                  <a:ext cx="3096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22" name="Ink 121">
                  <a:extLst>
                    <a:ext uri="{FF2B5EF4-FFF2-40B4-BE49-F238E27FC236}">
                      <a16:creationId xmlns:a16="http://schemas.microsoft.com/office/drawing/2014/main" id="{ACF08A74-B2B1-E5F9-F6A4-60827C82BFA4}"/>
                    </a:ext>
                  </a:extLst>
                </p14:cNvPr>
                <p14:cNvContentPartPr/>
                <p14:nvPr/>
              </p14:nvContentPartPr>
              <p14:xfrm>
                <a:off x="105326" y="2467406"/>
                <a:ext cx="420480" cy="129240"/>
              </p14:xfrm>
            </p:contentPart>
          </mc:Choice>
          <mc:Fallback xmlns="">
            <p:pic>
              <p:nvPicPr>
                <p:cNvPr id="122" name="Ink 121">
                  <a:extLst>
                    <a:ext uri="{FF2B5EF4-FFF2-40B4-BE49-F238E27FC236}">
                      <a16:creationId xmlns:a16="http://schemas.microsoft.com/office/drawing/2014/main" id="{ACF08A74-B2B1-E5F9-F6A4-60827C82BFA4}"/>
                    </a:ext>
                  </a:extLst>
                </p:cNvPr>
                <p:cNvPicPr/>
                <p:nvPr/>
              </p:nvPicPr>
              <p:blipFill>
                <a:blip r:embed="rId255"/>
                <a:stretch>
                  <a:fillRect/>
                </a:stretch>
              </p:blipFill>
              <p:spPr>
                <a:xfrm>
                  <a:off x="99206" y="2461286"/>
                  <a:ext cx="4327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23" name="Ink 122">
                  <a:extLst>
                    <a:ext uri="{FF2B5EF4-FFF2-40B4-BE49-F238E27FC236}">
                      <a16:creationId xmlns:a16="http://schemas.microsoft.com/office/drawing/2014/main" id="{2E613B6F-0C94-2202-76B0-DC5F7F2816F6}"/>
                    </a:ext>
                  </a:extLst>
                </p14:cNvPr>
                <p14:cNvContentPartPr/>
                <p14:nvPr/>
              </p14:nvContentPartPr>
              <p14:xfrm>
                <a:off x="360926" y="2317286"/>
                <a:ext cx="320760" cy="596520"/>
              </p14:xfrm>
            </p:contentPart>
          </mc:Choice>
          <mc:Fallback xmlns="">
            <p:pic>
              <p:nvPicPr>
                <p:cNvPr id="123" name="Ink 122">
                  <a:extLst>
                    <a:ext uri="{FF2B5EF4-FFF2-40B4-BE49-F238E27FC236}">
                      <a16:creationId xmlns:a16="http://schemas.microsoft.com/office/drawing/2014/main" id="{2E613B6F-0C94-2202-76B0-DC5F7F2816F6}"/>
                    </a:ext>
                  </a:extLst>
                </p:cNvPr>
                <p:cNvPicPr/>
                <p:nvPr/>
              </p:nvPicPr>
              <p:blipFill>
                <a:blip r:embed="rId257"/>
                <a:stretch>
                  <a:fillRect/>
                </a:stretch>
              </p:blipFill>
              <p:spPr>
                <a:xfrm>
                  <a:off x="354806" y="2311166"/>
                  <a:ext cx="333000" cy="6087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6" name="Ink 155">
                  <a:extLst>
                    <a:ext uri="{FF2B5EF4-FFF2-40B4-BE49-F238E27FC236}">
                      <a16:creationId xmlns:a16="http://schemas.microsoft.com/office/drawing/2014/main" id="{B5872C6E-08A2-C8C3-07A6-C2CD8252EA7C}"/>
                    </a:ext>
                  </a:extLst>
                </p14:cNvPr>
                <p14:cNvContentPartPr/>
                <p14:nvPr/>
              </p14:nvContentPartPr>
              <p14:xfrm>
                <a:off x="163646" y="2191646"/>
                <a:ext cx="355320" cy="764640"/>
              </p14:xfrm>
            </p:contentPart>
          </mc:Choice>
          <mc:Fallback xmlns="">
            <p:pic>
              <p:nvPicPr>
                <p:cNvPr id="156" name="Ink 155">
                  <a:extLst>
                    <a:ext uri="{FF2B5EF4-FFF2-40B4-BE49-F238E27FC236}">
                      <a16:creationId xmlns:a16="http://schemas.microsoft.com/office/drawing/2014/main" id="{B5872C6E-08A2-C8C3-07A6-C2CD8252EA7C}"/>
                    </a:ext>
                  </a:extLst>
                </p:cNvPr>
                <p:cNvPicPr/>
                <p:nvPr/>
              </p:nvPicPr>
              <p:blipFill>
                <a:blip r:embed="rId259"/>
                <a:stretch>
                  <a:fillRect/>
                </a:stretch>
              </p:blipFill>
              <p:spPr>
                <a:xfrm>
                  <a:off x="157526" y="2185526"/>
                  <a:ext cx="367560" cy="7768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9" name="Ink 158">
                  <a:extLst>
                    <a:ext uri="{FF2B5EF4-FFF2-40B4-BE49-F238E27FC236}">
                      <a16:creationId xmlns:a16="http://schemas.microsoft.com/office/drawing/2014/main" id="{D3F88768-B804-20CE-5385-257409FA4672}"/>
                    </a:ext>
                  </a:extLst>
                </p14:cNvPr>
                <p14:cNvContentPartPr/>
                <p14:nvPr/>
              </p14:nvContentPartPr>
              <p14:xfrm>
                <a:off x="358406" y="2832446"/>
                <a:ext cx="13680" cy="33840"/>
              </p14:xfrm>
            </p:contentPart>
          </mc:Choice>
          <mc:Fallback xmlns="">
            <p:pic>
              <p:nvPicPr>
                <p:cNvPr id="159" name="Ink 158">
                  <a:extLst>
                    <a:ext uri="{FF2B5EF4-FFF2-40B4-BE49-F238E27FC236}">
                      <a16:creationId xmlns:a16="http://schemas.microsoft.com/office/drawing/2014/main" id="{D3F88768-B804-20CE-5385-257409FA4672}"/>
                    </a:ext>
                  </a:extLst>
                </p:cNvPr>
                <p:cNvPicPr/>
                <p:nvPr/>
              </p:nvPicPr>
              <p:blipFill>
                <a:blip r:embed="rId261"/>
                <a:stretch>
                  <a:fillRect/>
                </a:stretch>
              </p:blipFill>
              <p:spPr>
                <a:xfrm>
                  <a:off x="352286" y="2826326"/>
                  <a:ext cx="2592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77" name="Ink 176">
                  <a:extLst>
                    <a:ext uri="{FF2B5EF4-FFF2-40B4-BE49-F238E27FC236}">
                      <a16:creationId xmlns:a16="http://schemas.microsoft.com/office/drawing/2014/main" id="{41903FE0-8FA5-9A46-9216-174F6EEAA0E1}"/>
                    </a:ext>
                  </a:extLst>
                </p14:cNvPr>
                <p14:cNvContentPartPr/>
                <p14:nvPr/>
              </p14:nvContentPartPr>
              <p14:xfrm>
                <a:off x="368846" y="2822366"/>
                <a:ext cx="8280" cy="27000"/>
              </p14:xfrm>
            </p:contentPart>
          </mc:Choice>
          <mc:Fallback xmlns="">
            <p:pic>
              <p:nvPicPr>
                <p:cNvPr id="177" name="Ink 176">
                  <a:extLst>
                    <a:ext uri="{FF2B5EF4-FFF2-40B4-BE49-F238E27FC236}">
                      <a16:creationId xmlns:a16="http://schemas.microsoft.com/office/drawing/2014/main" id="{41903FE0-8FA5-9A46-9216-174F6EEAA0E1}"/>
                    </a:ext>
                  </a:extLst>
                </p:cNvPr>
                <p:cNvPicPr/>
                <p:nvPr/>
              </p:nvPicPr>
              <p:blipFill>
                <a:blip r:embed="rId263"/>
                <a:stretch>
                  <a:fillRect/>
                </a:stretch>
              </p:blipFill>
              <p:spPr>
                <a:xfrm>
                  <a:off x="362726" y="2816246"/>
                  <a:ext cx="205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78" name="Ink 177">
                  <a:extLst>
                    <a:ext uri="{FF2B5EF4-FFF2-40B4-BE49-F238E27FC236}">
                      <a16:creationId xmlns:a16="http://schemas.microsoft.com/office/drawing/2014/main" id="{25E6B9FF-4B53-14C7-F2E0-520D9B018799}"/>
                    </a:ext>
                  </a:extLst>
                </p14:cNvPr>
                <p14:cNvContentPartPr/>
                <p14:nvPr/>
              </p14:nvContentPartPr>
              <p14:xfrm>
                <a:off x="359126" y="2848286"/>
                <a:ext cx="8280" cy="14760"/>
              </p14:xfrm>
            </p:contentPart>
          </mc:Choice>
          <mc:Fallback xmlns="">
            <p:pic>
              <p:nvPicPr>
                <p:cNvPr id="178" name="Ink 177">
                  <a:extLst>
                    <a:ext uri="{FF2B5EF4-FFF2-40B4-BE49-F238E27FC236}">
                      <a16:creationId xmlns:a16="http://schemas.microsoft.com/office/drawing/2014/main" id="{25E6B9FF-4B53-14C7-F2E0-520D9B018799}"/>
                    </a:ext>
                  </a:extLst>
                </p:cNvPr>
                <p:cNvPicPr/>
                <p:nvPr/>
              </p:nvPicPr>
              <p:blipFill>
                <a:blip r:embed="rId265"/>
                <a:stretch>
                  <a:fillRect/>
                </a:stretch>
              </p:blipFill>
              <p:spPr>
                <a:xfrm>
                  <a:off x="353006" y="2842166"/>
                  <a:ext cx="2052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96" name="Ink 95">
                  <a:extLst>
                    <a:ext uri="{FF2B5EF4-FFF2-40B4-BE49-F238E27FC236}">
                      <a16:creationId xmlns:a16="http://schemas.microsoft.com/office/drawing/2014/main" id="{731CEE83-DEE5-C5B5-376D-7AB4385237F2}"/>
                    </a:ext>
                  </a:extLst>
                </p14:cNvPr>
                <p14:cNvContentPartPr/>
                <p14:nvPr/>
              </p14:nvContentPartPr>
              <p14:xfrm>
                <a:off x="67526" y="4429406"/>
                <a:ext cx="521640" cy="23760"/>
              </p14:xfrm>
            </p:contentPart>
          </mc:Choice>
          <mc:Fallback xmlns="">
            <p:pic>
              <p:nvPicPr>
                <p:cNvPr id="96" name="Ink 95">
                  <a:extLst>
                    <a:ext uri="{FF2B5EF4-FFF2-40B4-BE49-F238E27FC236}">
                      <a16:creationId xmlns:a16="http://schemas.microsoft.com/office/drawing/2014/main" id="{731CEE83-DEE5-C5B5-376D-7AB4385237F2}"/>
                    </a:ext>
                  </a:extLst>
                </p:cNvPr>
                <p:cNvPicPr/>
                <p:nvPr/>
              </p:nvPicPr>
              <p:blipFill>
                <a:blip r:embed="rId267"/>
                <a:stretch>
                  <a:fillRect/>
                </a:stretch>
              </p:blipFill>
              <p:spPr>
                <a:xfrm>
                  <a:off x="61406" y="4423286"/>
                  <a:ext cx="5338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97" name="Ink 96">
                  <a:extLst>
                    <a:ext uri="{FF2B5EF4-FFF2-40B4-BE49-F238E27FC236}">
                      <a16:creationId xmlns:a16="http://schemas.microsoft.com/office/drawing/2014/main" id="{DD9E80F7-7B9C-C0F3-910E-BC905E2C0F6C}"/>
                    </a:ext>
                  </a:extLst>
                </p14:cNvPr>
                <p14:cNvContentPartPr/>
                <p14:nvPr/>
              </p14:nvContentPartPr>
              <p14:xfrm>
                <a:off x="441926" y="4270646"/>
                <a:ext cx="218520" cy="428040"/>
              </p14:xfrm>
            </p:contentPart>
          </mc:Choice>
          <mc:Fallback xmlns="">
            <p:pic>
              <p:nvPicPr>
                <p:cNvPr id="97" name="Ink 96">
                  <a:extLst>
                    <a:ext uri="{FF2B5EF4-FFF2-40B4-BE49-F238E27FC236}">
                      <a16:creationId xmlns:a16="http://schemas.microsoft.com/office/drawing/2014/main" id="{DD9E80F7-7B9C-C0F3-910E-BC905E2C0F6C}"/>
                    </a:ext>
                  </a:extLst>
                </p:cNvPr>
                <p:cNvPicPr/>
                <p:nvPr/>
              </p:nvPicPr>
              <p:blipFill>
                <a:blip r:embed="rId269"/>
                <a:stretch>
                  <a:fillRect/>
                </a:stretch>
              </p:blipFill>
              <p:spPr>
                <a:xfrm>
                  <a:off x="435806" y="4264526"/>
                  <a:ext cx="230760" cy="4402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80" name="Ink 179">
                  <a:extLst>
                    <a:ext uri="{FF2B5EF4-FFF2-40B4-BE49-F238E27FC236}">
                      <a16:creationId xmlns:a16="http://schemas.microsoft.com/office/drawing/2014/main" id="{2A811493-680E-AA49-300A-10C7EE1268BB}"/>
                    </a:ext>
                  </a:extLst>
                </p14:cNvPr>
                <p14:cNvContentPartPr/>
                <p14:nvPr/>
              </p14:nvContentPartPr>
              <p14:xfrm>
                <a:off x="535886" y="4537046"/>
                <a:ext cx="31680" cy="34200"/>
              </p14:xfrm>
            </p:contentPart>
          </mc:Choice>
          <mc:Fallback xmlns="">
            <p:pic>
              <p:nvPicPr>
                <p:cNvPr id="180" name="Ink 179">
                  <a:extLst>
                    <a:ext uri="{FF2B5EF4-FFF2-40B4-BE49-F238E27FC236}">
                      <a16:creationId xmlns:a16="http://schemas.microsoft.com/office/drawing/2014/main" id="{2A811493-680E-AA49-300A-10C7EE1268BB}"/>
                    </a:ext>
                  </a:extLst>
                </p:cNvPr>
                <p:cNvPicPr/>
                <p:nvPr/>
              </p:nvPicPr>
              <p:blipFill>
                <a:blip r:embed="rId271"/>
                <a:stretch>
                  <a:fillRect/>
                </a:stretch>
              </p:blipFill>
              <p:spPr>
                <a:xfrm>
                  <a:off x="529766" y="4530926"/>
                  <a:ext cx="439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82" name="Ink 181">
                  <a:extLst>
                    <a:ext uri="{FF2B5EF4-FFF2-40B4-BE49-F238E27FC236}">
                      <a16:creationId xmlns:a16="http://schemas.microsoft.com/office/drawing/2014/main" id="{A2E4CB42-B988-0FE1-851E-AD4A32733110}"/>
                    </a:ext>
                  </a:extLst>
                </p14:cNvPr>
                <p14:cNvContentPartPr/>
                <p14:nvPr/>
              </p14:nvContentPartPr>
              <p14:xfrm>
                <a:off x="3260726" y="3296126"/>
                <a:ext cx="774000" cy="875880"/>
              </p14:xfrm>
            </p:contentPart>
          </mc:Choice>
          <mc:Fallback xmlns="">
            <p:pic>
              <p:nvPicPr>
                <p:cNvPr id="182" name="Ink 181">
                  <a:extLst>
                    <a:ext uri="{FF2B5EF4-FFF2-40B4-BE49-F238E27FC236}">
                      <a16:creationId xmlns:a16="http://schemas.microsoft.com/office/drawing/2014/main" id="{A2E4CB42-B988-0FE1-851E-AD4A32733110}"/>
                    </a:ext>
                  </a:extLst>
                </p:cNvPr>
                <p:cNvPicPr/>
                <p:nvPr/>
              </p:nvPicPr>
              <p:blipFill>
                <a:blip r:embed="rId273"/>
                <a:stretch>
                  <a:fillRect/>
                </a:stretch>
              </p:blipFill>
              <p:spPr>
                <a:xfrm>
                  <a:off x="3254606" y="3290006"/>
                  <a:ext cx="786240" cy="8881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83" name="Ink 182">
                  <a:extLst>
                    <a:ext uri="{FF2B5EF4-FFF2-40B4-BE49-F238E27FC236}">
                      <a16:creationId xmlns:a16="http://schemas.microsoft.com/office/drawing/2014/main" id="{B19D4EED-EFE7-FBB1-0D08-E01CE3FAD393}"/>
                    </a:ext>
                  </a:extLst>
                </p14:cNvPr>
                <p14:cNvContentPartPr/>
                <p14:nvPr/>
              </p14:nvContentPartPr>
              <p14:xfrm>
                <a:off x="3221846" y="3036566"/>
                <a:ext cx="212400" cy="296280"/>
              </p14:xfrm>
            </p:contentPart>
          </mc:Choice>
          <mc:Fallback xmlns="">
            <p:pic>
              <p:nvPicPr>
                <p:cNvPr id="183" name="Ink 182">
                  <a:extLst>
                    <a:ext uri="{FF2B5EF4-FFF2-40B4-BE49-F238E27FC236}">
                      <a16:creationId xmlns:a16="http://schemas.microsoft.com/office/drawing/2014/main" id="{B19D4EED-EFE7-FBB1-0D08-E01CE3FAD393}"/>
                    </a:ext>
                  </a:extLst>
                </p:cNvPr>
                <p:cNvPicPr/>
                <p:nvPr/>
              </p:nvPicPr>
              <p:blipFill>
                <a:blip r:embed="rId275"/>
                <a:stretch>
                  <a:fillRect/>
                </a:stretch>
              </p:blipFill>
              <p:spPr>
                <a:xfrm>
                  <a:off x="3215726" y="3030446"/>
                  <a:ext cx="224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84" name="Ink 183">
                  <a:extLst>
                    <a:ext uri="{FF2B5EF4-FFF2-40B4-BE49-F238E27FC236}">
                      <a16:creationId xmlns:a16="http://schemas.microsoft.com/office/drawing/2014/main" id="{9C3046E4-F053-97A6-1D87-36411C68D16E}"/>
                    </a:ext>
                  </a:extLst>
                </p14:cNvPr>
                <p14:cNvContentPartPr/>
                <p14:nvPr/>
              </p14:nvContentPartPr>
              <p14:xfrm>
                <a:off x="3461966" y="3054206"/>
                <a:ext cx="138600" cy="141480"/>
              </p14:xfrm>
            </p:contentPart>
          </mc:Choice>
          <mc:Fallback xmlns="">
            <p:pic>
              <p:nvPicPr>
                <p:cNvPr id="184" name="Ink 183">
                  <a:extLst>
                    <a:ext uri="{FF2B5EF4-FFF2-40B4-BE49-F238E27FC236}">
                      <a16:creationId xmlns:a16="http://schemas.microsoft.com/office/drawing/2014/main" id="{9C3046E4-F053-97A6-1D87-36411C68D16E}"/>
                    </a:ext>
                  </a:extLst>
                </p:cNvPr>
                <p:cNvPicPr/>
                <p:nvPr/>
              </p:nvPicPr>
              <p:blipFill>
                <a:blip r:embed="rId277"/>
                <a:stretch>
                  <a:fillRect/>
                </a:stretch>
              </p:blipFill>
              <p:spPr>
                <a:xfrm>
                  <a:off x="3455846" y="3048086"/>
                  <a:ext cx="1508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85" name="Ink 184">
                  <a:extLst>
                    <a:ext uri="{FF2B5EF4-FFF2-40B4-BE49-F238E27FC236}">
                      <a16:creationId xmlns:a16="http://schemas.microsoft.com/office/drawing/2014/main" id="{7982D1C8-EB5C-A87C-7A63-6FB1EE7B8BA7}"/>
                    </a:ext>
                  </a:extLst>
                </p14:cNvPr>
                <p14:cNvContentPartPr/>
                <p14:nvPr/>
              </p14:nvContentPartPr>
              <p14:xfrm>
                <a:off x="3647006" y="3045206"/>
                <a:ext cx="119880" cy="160560"/>
              </p14:xfrm>
            </p:contentPart>
          </mc:Choice>
          <mc:Fallback xmlns="">
            <p:pic>
              <p:nvPicPr>
                <p:cNvPr id="185" name="Ink 184">
                  <a:extLst>
                    <a:ext uri="{FF2B5EF4-FFF2-40B4-BE49-F238E27FC236}">
                      <a16:creationId xmlns:a16="http://schemas.microsoft.com/office/drawing/2014/main" id="{7982D1C8-EB5C-A87C-7A63-6FB1EE7B8BA7}"/>
                    </a:ext>
                  </a:extLst>
                </p:cNvPr>
                <p:cNvPicPr/>
                <p:nvPr/>
              </p:nvPicPr>
              <p:blipFill>
                <a:blip r:embed="rId279"/>
                <a:stretch>
                  <a:fillRect/>
                </a:stretch>
              </p:blipFill>
              <p:spPr>
                <a:xfrm>
                  <a:off x="3640886" y="3039086"/>
                  <a:ext cx="1321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86" name="Ink 185">
                  <a:extLst>
                    <a:ext uri="{FF2B5EF4-FFF2-40B4-BE49-F238E27FC236}">
                      <a16:creationId xmlns:a16="http://schemas.microsoft.com/office/drawing/2014/main" id="{3D7228DC-8CAE-7D09-0A25-6788E26A30CB}"/>
                    </a:ext>
                  </a:extLst>
                </p14:cNvPr>
                <p14:cNvContentPartPr/>
                <p14:nvPr/>
              </p14:nvContentPartPr>
              <p14:xfrm>
                <a:off x="3871646" y="3033326"/>
                <a:ext cx="266040" cy="200520"/>
              </p14:xfrm>
            </p:contentPart>
          </mc:Choice>
          <mc:Fallback xmlns="">
            <p:pic>
              <p:nvPicPr>
                <p:cNvPr id="186" name="Ink 185">
                  <a:extLst>
                    <a:ext uri="{FF2B5EF4-FFF2-40B4-BE49-F238E27FC236}">
                      <a16:creationId xmlns:a16="http://schemas.microsoft.com/office/drawing/2014/main" id="{3D7228DC-8CAE-7D09-0A25-6788E26A30CB}"/>
                    </a:ext>
                  </a:extLst>
                </p:cNvPr>
                <p:cNvPicPr/>
                <p:nvPr/>
              </p:nvPicPr>
              <p:blipFill>
                <a:blip r:embed="rId281"/>
                <a:stretch>
                  <a:fillRect/>
                </a:stretch>
              </p:blipFill>
              <p:spPr>
                <a:xfrm>
                  <a:off x="3865526" y="3027206"/>
                  <a:ext cx="27828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87" name="Ink 186">
                  <a:extLst>
                    <a:ext uri="{FF2B5EF4-FFF2-40B4-BE49-F238E27FC236}">
                      <a16:creationId xmlns:a16="http://schemas.microsoft.com/office/drawing/2014/main" id="{88482987-1FE9-A916-9EA2-7CA5A22B1E32}"/>
                    </a:ext>
                  </a:extLst>
                </p14:cNvPr>
                <p14:cNvContentPartPr/>
                <p14:nvPr/>
              </p14:nvContentPartPr>
              <p14:xfrm>
                <a:off x="4138766" y="2923886"/>
                <a:ext cx="664200" cy="727920"/>
              </p14:xfrm>
            </p:contentPart>
          </mc:Choice>
          <mc:Fallback xmlns="">
            <p:pic>
              <p:nvPicPr>
                <p:cNvPr id="187" name="Ink 186">
                  <a:extLst>
                    <a:ext uri="{FF2B5EF4-FFF2-40B4-BE49-F238E27FC236}">
                      <a16:creationId xmlns:a16="http://schemas.microsoft.com/office/drawing/2014/main" id="{88482987-1FE9-A916-9EA2-7CA5A22B1E32}"/>
                    </a:ext>
                  </a:extLst>
                </p:cNvPr>
                <p:cNvPicPr/>
                <p:nvPr/>
              </p:nvPicPr>
              <p:blipFill>
                <a:blip r:embed="rId283"/>
                <a:stretch>
                  <a:fillRect/>
                </a:stretch>
              </p:blipFill>
              <p:spPr>
                <a:xfrm>
                  <a:off x="4132646" y="2917766"/>
                  <a:ext cx="676440" cy="7401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89" name="Ink 188">
                  <a:extLst>
                    <a:ext uri="{FF2B5EF4-FFF2-40B4-BE49-F238E27FC236}">
                      <a16:creationId xmlns:a16="http://schemas.microsoft.com/office/drawing/2014/main" id="{2780D9FB-F102-040F-070B-4E84E25CBD40}"/>
                    </a:ext>
                  </a:extLst>
                </p14:cNvPr>
                <p14:cNvContentPartPr/>
                <p14:nvPr/>
              </p14:nvContentPartPr>
              <p14:xfrm>
                <a:off x="1650446" y="4493846"/>
                <a:ext cx="374400" cy="36720"/>
              </p14:xfrm>
            </p:contentPart>
          </mc:Choice>
          <mc:Fallback xmlns="">
            <p:pic>
              <p:nvPicPr>
                <p:cNvPr id="189" name="Ink 188">
                  <a:extLst>
                    <a:ext uri="{FF2B5EF4-FFF2-40B4-BE49-F238E27FC236}">
                      <a16:creationId xmlns:a16="http://schemas.microsoft.com/office/drawing/2014/main" id="{2780D9FB-F102-040F-070B-4E84E25CBD40}"/>
                    </a:ext>
                  </a:extLst>
                </p:cNvPr>
                <p:cNvPicPr/>
                <p:nvPr/>
              </p:nvPicPr>
              <p:blipFill>
                <a:blip r:embed="rId285"/>
                <a:stretch>
                  <a:fillRect/>
                </a:stretch>
              </p:blipFill>
              <p:spPr>
                <a:xfrm>
                  <a:off x="1644326" y="4487726"/>
                  <a:ext cx="3866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90" name="Ink 189">
                  <a:extLst>
                    <a:ext uri="{FF2B5EF4-FFF2-40B4-BE49-F238E27FC236}">
                      <a16:creationId xmlns:a16="http://schemas.microsoft.com/office/drawing/2014/main" id="{6C7A6652-7C6D-E04C-D8E5-70B3256F263B}"/>
                    </a:ext>
                  </a:extLst>
                </p14:cNvPr>
                <p14:cNvContentPartPr/>
                <p14:nvPr/>
              </p14:nvContentPartPr>
              <p14:xfrm>
                <a:off x="1669526" y="4575206"/>
                <a:ext cx="328320" cy="36000"/>
              </p14:xfrm>
            </p:contentPart>
          </mc:Choice>
          <mc:Fallback xmlns="">
            <p:pic>
              <p:nvPicPr>
                <p:cNvPr id="190" name="Ink 189">
                  <a:extLst>
                    <a:ext uri="{FF2B5EF4-FFF2-40B4-BE49-F238E27FC236}">
                      <a16:creationId xmlns:a16="http://schemas.microsoft.com/office/drawing/2014/main" id="{6C7A6652-7C6D-E04C-D8E5-70B3256F263B}"/>
                    </a:ext>
                  </a:extLst>
                </p:cNvPr>
                <p:cNvPicPr/>
                <p:nvPr/>
              </p:nvPicPr>
              <p:blipFill>
                <a:blip r:embed="rId287"/>
                <a:stretch>
                  <a:fillRect/>
                </a:stretch>
              </p:blipFill>
              <p:spPr>
                <a:xfrm>
                  <a:off x="1663406" y="4569086"/>
                  <a:ext cx="34056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91" name="Ink 190">
                  <a:extLst>
                    <a:ext uri="{FF2B5EF4-FFF2-40B4-BE49-F238E27FC236}">
                      <a16:creationId xmlns:a16="http://schemas.microsoft.com/office/drawing/2014/main" id="{37BA52B4-CCCC-6FE7-1C78-5C30904EAFA7}"/>
                    </a:ext>
                  </a:extLst>
                </p14:cNvPr>
                <p14:cNvContentPartPr/>
                <p14:nvPr/>
              </p14:nvContentPartPr>
              <p14:xfrm>
                <a:off x="1555766" y="4718486"/>
                <a:ext cx="409320" cy="30240"/>
              </p14:xfrm>
            </p:contentPart>
          </mc:Choice>
          <mc:Fallback xmlns="">
            <p:pic>
              <p:nvPicPr>
                <p:cNvPr id="191" name="Ink 190">
                  <a:extLst>
                    <a:ext uri="{FF2B5EF4-FFF2-40B4-BE49-F238E27FC236}">
                      <a16:creationId xmlns:a16="http://schemas.microsoft.com/office/drawing/2014/main" id="{37BA52B4-CCCC-6FE7-1C78-5C30904EAFA7}"/>
                    </a:ext>
                  </a:extLst>
                </p:cNvPr>
                <p:cNvPicPr/>
                <p:nvPr/>
              </p:nvPicPr>
              <p:blipFill>
                <a:blip r:embed="rId289"/>
                <a:stretch>
                  <a:fillRect/>
                </a:stretch>
              </p:blipFill>
              <p:spPr>
                <a:xfrm>
                  <a:off x="1549646" y="4712366"/>
                  <a:ext cx="42156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92" name="Ink 191">
                  <a:extLst>
                    <a:ext uri="{FF2B5EF4-FFF2-40B4-BE49-F238E27FC236}">
                      <a16:creationId xmlns:a16="http://schemas.microsoft.com/office/drawing/2014/main" id="{CDF741A1-5F1F-CFC7-11AF-12A9EF22C5E5}"/>
                    </a:ext>
                  </a:extLst>
                </p14:cNvPr>
                <p14:cNvContentPartPr/>
                <p14:nvPr/>
              </p14:nvContentPartPr>
              <p14:xfrm>
                <a:off x="1495646" y="4832606"/>
                <a:ext cx="440640" cy="25200"/>
              </p14:xfrm>
            </p:contentPart>
          </mc:Choice>
          <mc:Fallback xmlns="">
            <p:pic>
              <p:nvPicPr>
                <p:cNvPr id="192" name="Ink 191">
                  <a:extLst>
                    <a:ext uri="{FF2B5EF4-FFF2-40B4-BE49-F238E27FC236}">
                      <a16:creationId xmlns:a16="http://schemas.microsoft.com/office/drawing/2014/main" id="{CDF741A1-5F1F-CFC7-11AF-12A9EF22C5E5}"/>
                    </a:ext>
                  </a:extLst>
                </p:cNvPr>
                <p:cNvPicPr/>
                <p:nvPr/>
              </p:nvPicPr>
              <p:blipFill>
                <a:blip r:embed="rId291"/>
                <a:stretch>
                  <a:fillRect/>
                </a:stretch>
              </p:blipFill>
              <p:spPr>
                <a:xfrm>
                  <a:off x="1489526" y="4826486"/>
                  <a:ext cx="4528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94" name="Ink 193">
                  <a:extLst>
                    <a:ext uri="{FF2B5EF4-FFF2-40B4-BE49-F238E27FC236}">
                      <a16:creationId xmlns:a16="http://schemas.microsoft.com/office/drawing/2014/main" id="{B66D7246-8892-28BD-4330-1C6F3FE4C3E6}"/>
                    </a:ext>
                  </a:extLst>
                </p14:cNvPr>
                <p14:cNvContentPartPr/>
                <p14:nvPr/>
              </p14:nvContentPartPr>
              <p14:xfrm>
                <a:off x="7328006" y="1302806"/>
                <a:ext cx="276120" cy="55800"/>
              </p14:xfrm>
            </p:contentPart>
          </mc:Choice>
          <mc:Fallback xmlns="">
            <p:pic>
              <p:nvPicPr>
                <p:cNvPr id="194" name="Ink 193">
                  <a:extLst>
                    <a:ext uri="{FF2B5EF4-FFF2-40B4-BE49-F238E27FC236}">
                      <a16:creationId xmlns:a16="http://schemas.microsoft.com/office/drawing/2014/main" id="{B66D7246-8892-28BD-4330-1C6F3FE4C3E6}"/>
                    </a:ext>
                  </a:extLst>
                </p:cNvPr>
                <p:cNvPicPr/>
                <p:nvPr/>
              </p:nvPicPr>
              <p:blipFill>
                <a:blip r:embed="rId293"/>
                <a:stretch>
                  <a:fillRect/>
                </a:stretch>
              </p:blipFill>
              <p:spPr>
                <a:xfrm>
                  <a:off x="7321886" y="1296686"/>
                  <a:ext cx="28836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95" name="Ink 194">
                  <a:extLst>
                    <a:ext uri="{FF2B5EF4-FFF2-40B4-BE49-F238E27FC236}">
                      <a16:creationId xmlns:a16="http://schemas.microsoft.com/office/drawing/2014/main" id="{D364FBFC-044E-0FBC-E78B-8FC4589417E6}"/>
                    </a:ext>
                  </a:extLst>
                </p14:cNvPr>
                <p14:cNvContentPartPr/>
                <p14:nvPr/>
              </p14:nvContentPartPr>
              <p14:xfrm>
                <a:off x="7422326" y="1609886"/>
                <a:ext cx="366840" cy="53280"/>
              </p14:xfrm>
            </p:contentPart>
          </mc:Choice>
          <mc:Fallback xmlns="">
            <p:pic>
              <p:nvPicPr>
                <p:cNvPr id="195" name="Ink 194">
                  <a:extLst>
                    <a:ext uri="{FF2B5EF4-FFF2-40B4-BE49-F238E27FC236}">
                      <a16:creationId xmlns:a16="http://schemas.microsoft.com/office/drawing/2014/main" id="{D364FBFC-044E-0FBC-E78B-8FC4589417E6}"/>
                    </a:ext>
                  </a:extLst>
                </p:cNvPr>
                <p:cNvPicPr/>
                <p:nvPr/>
              </p:nvPicPr>
              <p:blipFill>
                <a:blip r:embed="rId295"/>
                <a:stretch>
                  <a:fillRect/>
                </a:stretch>
              </p:blipFill>
              <p:spPr>
                <a:xfrm>
                  <a:off x="7416206" y="1603766"/>
                  <a:ext cx="37908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96" name="Ink 195">
                  <a:extLst>
                    <a:ext uri="{FF2B5EF4-FFF2-40B4-BE49-F238E27FC236}">
                      <a16:creationId xmlns:a16="http://schemas.microsoft.com/office/drawing/2014/main" id="{5AA2D35D-3E66-5C21-9267-2A4CE68CD4E1}"/>
                    </a:ext>
                  </a:extLst>
                </p14:cNvPr>
                <p14:cNvContentPartPr/>
                <p14:nvPr/>
              </p14:nvContentPartPr>
              <p14:xfrm>
                <a:off x="7992926" y="1885646"/>
                <a:ext cx="203400" cy="119880"/>
              </p14:xfrm>
            </p:contentPart>
          </mc:Choice>
          <mc:Fallback xmlns="">
            <p:pic>
              <p:nvPicPr>
                <p:cNvPr id="196" name="Ink 195">
                  <a:extLst>
                    <a:ext uri="{FF2B5EF4-FFF2-40B4-BE49-F238E27FC236}">
                      <a16:creationId xmlns:a16="http://schemas.microsoft.com/office/drawing/2014/main" id="{5AA2D35D-3E66-5C21-9267-2A4CE68CD4E1}"/>
                    </a:ext>
                  </a:extLst>
                </p:cNvPr>
                <p:cNvPicPr/>
                <p:nvPr/>
              </p:nvPicPr>
              <p:blipFill>
                <a:blip r:embed="rId297"/>
                <a:stretch>
                  <a:fillRect/>
                </a:stretch>
              </p:blipFill>
              <p:spPr>
                <a:xfrm>
                  <a:off x="7986806" y="1879526"/>
                  <a:ext cx="2156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97" name="Ink 196">
                  <a:extLst>
                    <a:ext uri="{FF2B5EF4-FFF2-40B4-BE49-F238E27FC236}">
                      <a16:creationId xmlns:a16="http://schemas.microsoft.com/office/drawing/2014/main" id="{98C398BC-5378-81F8-B703-A90911C11282}"/>
                    </a:ext>
                  </a:extLst>
                </p14:cNvPr>
                <p14:cNvContentPartPr/>
                <p14:nvPr/>
              </p14:nvContentPartPr>
              <p14:xfrm>
                <a:off x="8204606" y="1861526"/>
                <a:ext cx="167040" cy="168480"/>
              </p14:xfrm>
            </p:contentPart>
          </mc:Choice>
          <mc:Fallback xmlns="">
            <p:pic>
              <p:nvPicPr>
                <p:cNvPr id="197" name="Ink 196">
                  <a:extLst>
                    <a:ext uri="{FF2B5EF4-FFF2-40B4-BE49-F238E27FC236}">
                      <a16:creationId xmlns:a16="http://schemas.microsoft.com/office/drawing/2014/main" id="{98C398BC-5378-81F8-B703-A90911C11282}"/>
                    </a:ext>
                  </a:extLst>
                </p:cNvPr>
                <p:cNvPicPr/>
                <p:nvPr/>
              </p:nvPicPr>
              <p:blipFill>
                <a:blip r:embed="rId299"/>
                <a:stretch>
                  <a:fillRect/>
                </a:stretch>
              </p:blipFill>
              <p:spPr>
                <a:xfrm>
                  <a:off x="8198486" y="1855406"/>
                  <a:ext cx="1792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98" name="Ink 197">
                  <a:extLst>
                    <a:ext uri="{FF2B5EF4-FFF2-40B4-BE49-F238E27FC236}">
                      <a16:creationId xmlns:a16="http://schemas.microsoft.com/office/drawing/2014/main" id="{4EF9A148-62F9-0FB4-A5FF-686B4B8C90E4}"/>
                    </a:ext>
                  </a:extLst>
                </p14:cNvPr>
                <p14:cNvContentPartPr/>
                <p14:nvPr/>
              </p14:nvContentPartPr>
              <p14:xfrm>
                <a:off x="8374166" y="1840286"/>
                <a:ext cx="163800" cy="266760"/>
              </p14:xfrm>
            </p:contentPart>
          </mc:Choice>
          <mc:Fallback xmlns="">
            <p:pic>
              <p:nvPicPr>
                <p:cNvPr id="198" name="Ink 197">
                  <a:extLst>
                    <a:ext uri="{FF2B5EF4-FFF2-40B4-BE49-F238E27FC236}">
                      <a16:creationId xmlns:a16="http://schemas.microsoft.com/office/drawing/2014/main" id="{4EF9A148-62F9-0FB4-A5FF-686B4B8C90E4}"/>
                    </a:ext>
                  </a:extLst>
                </p:cNvPr>
                <p:cNvPicPr/>
                <p:nvPr/>
              </p:nvPicPr>
              <p:blipFill>
                <a:blip r:embed="rId301"/>
                <a:stretch>
                  <a:fillRect/>
                </a:stretch>
              </p:blipFill>
              <p:spPr>
                <a:xfrm>
                  <a:off x="8368046" y="1834166"/>
                  <a:ext cx="17604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99" name="Ink 198">
                  <a:extLst>
                    <a:ext uri="{FF2B5EF4-FFF2-40B4-BE49-F238E27FC236}">
                      <a16:creationId xmlns:a16="http://schemas.microsoft.com/office/drawing/2014/main" id="{F4E3D2E6-8CC0-7807-37AA-59C510031F4E}"/>
                    </a:ext>
                  </a:extLst>
                </p14:cNvPr>
                <p14:cNvContentPartPr/>
                <p14:nvPr/>
              </p14:nvContentPartPr>
              <p14:xfrm>
                <a:off x="8364086" y="1938206"/>
                <a:ext cx="516600" cy="114480"/>
              </p14:xfrm>
            </p:contentPart>
          </mc:Choice>
          <mc:Fallback xmlns="">
            <p:pic>
              <p:nvPicPr>
                <p:cNvPr id="199" name="Ink 198">
                  <a:extLst>
                    <a:ext uri="{FF2B5EF4-FFF2-40B4-BE49-F238E27FC236}">
                      <a16:creationId xmlns:a16="http://schemas.microsoft.com/office/drawing/2014/main" id="{F4E3D2E6-8CC0-7807-37AA-59C510031F4E}"/>
                    </a:ext>
                  </a:extLst>
                </p:cNvPr>
                <p:cNvPicPr/>
                <p:nvPr/>
              </p:nvPicPr>
              <p:blipFill>
                <a:blip r:embed="rId303"/>
                <a:stretch>
                  <a:fillRect/>
                </a:stretch>
              </p:blipFill>
              <p:spPr>
                <a:xfrm>
                  <a:off x="8357966" y="1932086"/>
                  <a:ext cx="5288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01" name="Ink 200">
                  <a:extLst>
                    <a:ext uri="{FF2B5EF4-FFF2-40B4-BE49-F238E27FC236}">
                      <a16:creationId xmlns:a16="http://schemas.microsoft.com/office/drawing/2014/main" id="{DC26A2D8-61F9-9EA6-A4A5-D5E4FE8A659B}"/>
                    </a:ext>
                  </a:extLst>
                </p14:cNvPr>
                <p14:cNvContentPartPr/>
                <p14:nvPr/>
              </p14:nvContentPartPr>
              <p14:xfrm>
                <a:off x="1095686" y="3593486"/>
                <a:ext cx="2273040" cy="1722960"/>
              </p14:xfrm>
            </p:contentPart>
          </mc:Choice>
          <mc:Fallback xmlns="">
            <p:pic>
              <p:nvPicPr>
                <p:cNvPr id="201" name="Ink 200">
                  <a:extLst>
                    <a:ext uri="{FF2B5EF4-FFF2-40B4-BE49-F238E27FC236}">
                      <a16:creationId xmlns:a16="http://schemas.microsoft.com/office/drawing/2014/main" id="{DC26A2D8-61F9-9EA6-A4A5-D5E4FE8A659B}"/>
                    </a:ext>
                  </a:extLst>
                </p:cNvPr>
                <p:cNvPicPr/>
                <p:nvPr/>
              </p:nvPicPr>
              <p:blipFill>
                <a:blip r:embed="rId305"/>
                <a:stretch>
                  <a:fillRect/>
                </a:stretch>
              </p:blipFill>
              <p:spPr>
                <a:xfrm>
                  <a:off x="1089566" y="3587366"/>
                  <a:ext cx="2285280" cy="17352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03" name="Ink 202">
                  <a:extLst>
                    <a:ext uri="{FF2B5EF4-FFF2-40B4-BE49-F238E27FC236}">
                      <a16:creationId xmlns:a16="http://schemas.microsoft.com/office/drawing/2014/main" id="{59C7E389-AB17-A0F4-67FB-22AADD85C6A9}"/>
                    </a:ext>
                  </a:extLst>
                </p14:cNvPr>
                <p14:cNvContentPartPr/>
                <p14:nvPr/>
              </p14:nvContentPartPr>
              <p14:xfrm>
                <a:off x="1646" y="5448206"/>
                <a:ext cx="440280" cy="26640"/>
              </p14:xfrm>
            </p:contentPart>
          </mc:Choice>
          <mc:Fallback xmlns="">
            <p:pic>
              <p:nvPicPr>
                <p:cNvPr id="203" name="Ink 202">
                  <a:extLst>
                    <a:ext uri="{FF2B5EF4-FFF2-40B4-BE49-F238E27FC236}">
                      <a16:creationId xmlns:a16="http://schemas.microsoft.com/office/drawing/2014/main" id="{59C7E389-AB17-A0F4-67FB-22AADD85C6A9}"/>
                    </a:ext>
                  </a:extLst>
                </p:cNvPr>
                <p:cNvPicPr/>
                <p:nvPr/>
              </p:nvPicPr>
              <p:blipFill>
                <a:blip r:embed="rId307"/>
                <a:stretch>
                  <a:fillRect/>
                </a:stretch>
              </p:blipFill>
              <p:spPr>
                <a:xfrm>
                  <a:off x="-4474" y="5442086"/>
                  <a:ext cx="4525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04" name="Ink 203">
                  <a:extLst>
                    <a:ext uri="{FF2B5EF4-FFF2-40B4-BE49-F238E27FC236}">
                      <a16:creationId xmlns:a16="http://schemas.microsoft.com/office/drawing/2014/main" id="{5345A7F2-F8B4-F3A5-9C98-D0DE6252A8A0}"/>
                    </a:ext>
                  </a:extLst>
                </p14:cNvPr>
                <p14:cNvContentPartPr/>
                <p14:nvPr/>
              </p14:nvContentPartPr>
              <p14:xfrm>
                <a:off x="359846" y="5241926"/>
                <a:ext cx="255240" cy="506520"/>
              </p14:xfrm>
            </p:contentPart>
          </mc:Choice>
          <mc:Fallback xmlns="">
            <p:pic>
              <p:nvPicPr>
                <p:cNvPr id="204" name="Ink 203">
                  <a:extLst>
                    <a:ext uri="{FF2B5EF4-FFF2-40B4-BE49-F238E27FC236}">
                      <a16:creationId xmlns:a16="http://schemas.microsoft.com/office/drawing/2014/main" id="{5345A7F2-F8B4-F3A5-9C98-D0DE6252A8A0}"/>
                    </a:ext>
                  </a:extLst>
                </p:cNvPr>
                <p:cNvPicPr/>
                <p:nvPr/>
              </p:nvPicPr>
              <p:blipFill>
                <a:blip r:embed="rId309"/>
                <a:stretch>
                  <a:fillRect/>
                </a:stretch>
              </p:blipFill>
              <p:spPr>
                <a:xfrm>
                  <a:off x="353726" y="5235806"/>
                  <a:ext cx="267480" cy="51876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06" name="Ink 205">
                  <a:extLst>
                    <a:ext uri="{FF2B5EF4-FFF2-40B4-BE49-F238E27FC236}">
                      <a16:creationId xmlns:a16="http://schemas.microsoft.com/office/drawing/2014/main" id="{6DB1247C-0BD3-F4D8-A790-2DF4B19B225A}"/>
                    </a:ext>
                  </a:extLst>
                </p14:cNvPr>
                <p14:cNvContentPartPr/>
                <p14:nvPr/>
              </p14:nvContentPartPr>
              <p14:xfrm>
                <a:off x="3186566" y="4889846"/>
                <a:ext cx="892800" cy="745560"/>
              </p14:xfrm>
            </p:contentPart>
          </mc:Choice>
          <mc:Fallback xmlns="">
            <p:pic>
              <p:nvPicPr>
                <p:cNvPr id="206" name="Ink 205">
                  <a:extLst>
                    <a:ext uri="{FF2B5EF4-FFF2-40B4-BE49-F238E27FC236}">
                      <a16:creationId xmlns:a16="http://schemas.microsoft.com/office/drawing/2014/main" id="{6DB1247C-0BD3-F4D8-A790-2DF4B19B225A}"/>
                    </a:ext>
                  </a:extLst>
                </p:cNvPr>
                <p:cNvPicPr/>
                <p:nvPr/>
              </p:nvPicPr>
              <p:blipFill>
                <a:blip r:embed="rId311"/>
                <a:stretch>
                  <a:fillRect/>
                </a:stretch>
              </p:blipFill>
              <p:spPr>
                <a:xfrm>
                  <a:off x="3180446" y="4883726"/>
                  <a:ext cx="905040" cy="7578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07" name="Ink 206">
                  <a:extLst>
                    <a:ext uri="{FF2B5EF4-FFF2-40B4-BE49-F238E27FC236}">
                      <a16:creationId xmlns:a16="http://schemas.microsoft.com/office/drawing/2014/main" id="{322E7877-69CC-4CF9-AC1C-9A313A8DC691}"/>
                    </a:ext>
                  </a:extLst>
                </p14:cNvPr>
                <p14:cNvContentPartPr/>
                <p14:nvPr/>
              </p14:nvContentPartPr>
              <p14:xfrm>
                <a:off x="3228686" y="4741166"/>
                <a:ext cx="185040" cy="239400"/>
              </p14:xfrm>
            </p:contentPart>
          </mc:Choice>
          <mc:Fallback xmlns="">
            <p:pic>
              <p:nvPicPr>
                <p:cNvPr id="207" name="Ink 206">
                  <a:extLst>
                    <a:ext uri="{FF2B5EF4-FFF2-40B4-BE49-F238E27FC236}">
                      <a16:creationId xmlns:a16="http://schemas.microsoft.com/office/drawing/2014/main" id="{322E7877-69CC-4CF9-AC1C-9A313A8DC691}"/>
                    </a:ext>
                  </a:extLst>
                </p:cNvPr>
                <p:cNvPicPr/>
                <p:nvPr/>
              </p:nvPicPr>
              <p:blipFill>
                <a:blip r:embed="rId313"/>
                <a:stretch>
                  <a:fillRect/>
                </a:stretch>
              </p:blipFill>
              <p:spPr>
                <a:xfrm>
                  <a:off x="3222566" y="4735046"/>
                  <a:ext cx="19728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08" name="Ink 207">
                  <a:extLst>
                    <a:ext uri="{FF2B5EF4-FFF2-40B4-BE49-F238E27FC236}">
                      <a16:creationId xmlns:a16="http://schemas.microsoft.com/office/drawing/2014/main" id="{0FC997DD-1CCC-D397-E131-B257F28973CD}"/>
                    </a:ext>
                  </a:extLst>
                </p14:cNvPr>
                <p14:cNvContentPartPr/>
                <p14:nvPr/>
              </p14:nvContentPartPr>
              <p14:xfrm>
                <a:off x="3411926" y="4777166"/>
                <a:ext cx="164160" cy="132840"/>
              </p14:xfrm>
            </p:contentPart>
          </mc:Choice>
          <mc:Fallback xmlns="">
            <p:pic>
              <p:nvPicPr>
                <p:cNvPr id="208" name="Ink 207">
                  <a:extLst>
                    <a:ext uri="{FF2B5EF4-FFF2-40B4-BE49-F238E27FC236}">
                      <a16:creationId xmlns:a16="http://schemas.microsoft.com/office/drawing/2014/main" id="{0FC997DD-1CCC-D397-E131-B257F28973CD}"/>
                    </a:ext>
                  </a:extLst>
                </p:cNvPr>
                <p:cNvPicPr/>
                <p:nvPr/>
              </p:nvPicPr>
              <p:blipFill>
                <a:blip r:embed="rId315"/>
                <a:stretch>
                  <a:fillRect/>
                </a:stretch>
              </p:blipFill>
              <p:spPr>
                <a:xfrm>
                  <a:off x="3405806" y="4771046"/>
                  <a:ext cx="17640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09" name="Ink 208">
                  <a:extLst>
                    <a:ext uri="{FF2B5EF4-FFF2-40B4-BE49-F238E27FC236}">
                      <a16:creationId xmlns:a16="http://schemas.microsoft.com/office/drawing/2014/main" id="{59167881-5D5D-B3EC-D4AE-800AC5990E3C}"/>
                    </a:ext>
                  </a:extLst>
                </p14:cNvPr>
                <p14:cNvContentPartPr/>
                <p14:nvPr/>
              </p14:nvContentPartPr>
              <p14:xfrm>
                <a:off x="3602726" y="4765286"/>
                <a:ext cx="110520" cy="152640"/>
              </p14:xfrm>
            </p:contentPart>
          </mc:Choice>
          <mc:Fallback xmlns="">
            <p:pic>
              <p:nvPicPr>
                <p:cNvPr id="209" name="Ink 208">
                  <a:extLst>
                    <a:ext uri="{FF2B5EF4-FFF2-40B4-BE49-F238E27FC236}">
                      <a16:creationId xmlns:a16="http://schemas.microsoft.com/office/drawing/2014/main" id="{59167881-5D5D-B3EC-D4AE-800AC5990E3C}"/>
                    </a:ext>
                  </a:extLst>
                </p:cNvPr>
                <p:cNvPicPr/>
                <p:nvPr/>
              </p:nvPicPr>
              <p:blipFill>
                <a:blip r:embed="rId317"/>
                <a:stretch>
                  <a:fillRect/>
                </a:stretch>
              </p:blipFill>
              <p:spPr>
                <a:xfrm>
                  <a:off x="3596606" y="4759166"/>
                  <a:ext cx="12276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10" name="Ink 209">
                  <a:extLst>
                    <a:ext uri="{FF2B5EF4-FFF2-40B4-BE49-F238E27FC236}">
                      <a16:creationId xmlns:a16="http://schemas.microsoft.com/office/drawing/2014/main" id="{25E1B4E4-B101-D0DB-49B4-98D2B78C4369}"/>
                    </a:ext>
                  </a:extLst>
                </p14:cNvPr>
                <p14:cNvContentPartPr/>
                <p14:nvPr/>
              </p14:nvContentPartPr>
              <p14:xfrm>
                <a:off x="3753926" y="4704806"/>
                <a:ext cx="353160" cy="226440"/>
              </p14:xfrm>
            </p:contentPart>
          </mc:Choice>
          <mc:Fallback xmlns="">
            <p:pic>
              <p:nvPicPr>
                <p:cNvPr id="210" name="Ink 209">
                  <a:extLst>
                    <a:ext uri="{FF2B5EF4-FFF2-40B4-BE49-F238E27FC236}">
                      <a16:creationId xmlns:a16="http://schemas.microsoft.com/office/drawing/2014/main" id="{25E1B4E4-B101-D0DB-49B4-98D2B78C4369}"/>
                    </a:ext>
                  </a:extLst>
                </p:cNvPr>
                <p:cNvPicPr/>
                <p:nvPr/>
              </p:nvPicPr>
              <p:blipFill>
                <a:blip r:embed="rId319"/>
                <a:stretch>
                  <a:fillRect/>
                </a:stretch>
              </p:blipFill>
              <p:spPr>
                <a:xfrm>
                  <a:off x="3747806" y="4698686"/>
                  <a:ext cx="3654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11" name="Ink 210">
                  <a:extLst>
                    <a:ext uri="{FF2B5EF4-FFF2-40B4-BE49-F238E27FC236}">
                      <a16:creationId xmlns:a16="http://schemas.microsoft.com/office/drawing/2014/main" id="{E9A6EA33-1A4F-3114-FA79-2C37E85A744B}"/>
                    </a:ext>
                  </a:extLst>
                </p14:cNvPr>
                <p14:cNvContentPartPr/>
                <p14:nvPr/>
              </p14:nvContentPartPr>
              <p14:xfrm>
                <a:off x="3980726" y="4780406"/>
                <a:ext cx="597600" cy="556200"/>
              </p14:xfrm>
            </p:contentPart>
          </mc:Choice>
          <mc:Fallback xmlns="">
            <p:pic>
              <p:nvPicPr>
                <p:cNvPr id="211" name="Ink 210">
                  <a:extLst>
                    <a:ext uri="{FF2B5EF4-FFF2-40B4-BE49-F238E27FC236}">
                      <a16:creationId xmlns:a16="http://schemas.microsoft.com/office/drawing/2014/main" id="{E9A6EA33-1A4F-3114-FA79-2C37E85A744B}"/>
                    </a:ext>
                  </a:extLst>
                </p:cNvPr>
                <p:cNvPicPr/>
                <p:nvPr/>
              </p:nvPicPr>
              <p:blipFill>
                <a:blip r:embed="rId321"/>
                <a:stretch>
                  <a:fillRect/>
                </a:stretch>
              </p:blipFill>
              <p:spPr>
                <a:xfrm>
                  <a:off x="3974606" y="4774286"/>
                  <a:ext cx="609840" cy="56844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23" name="Ink 222">
                  <a:extLst>
                    <a:ext uri="{FF2B5EF4-FFF2-40B4-BE49-F238E27FC236}">
                      <a16:creationId xmlns:a16="http://schemas.microsoft.com/office/drawing/2014/main" id="{23481685-EFD6-9E2C-235E-D7209924B80D}"/>
                    </a:ext>
                  </a:extLst>
                </p14:cNvPr>
                <p14:cNvContentPartPr/>
                <p14:nvPr/>
              </p14:nvContentPartPr>
              <p14:xfrm>
                <a:off x="1460726" y="5158046"/>
                <a:ext cx="2465640" cy="1579680"/>
              </p14:xfrm>
            </p:contentPart>
          </mc:Choice>
          <mc:Fallback xmlns="">
            <p:pic>
              <p:nvPicPr>
                <p:cNvPr id="223" name="Ink 222">
                  <a:extLst>
                    <a:ext uri="{FF2B5EF4-FFF2-40B4-BE49-F238E27FC236}">
                      <a16:creationId xmlns:a16="http://schemas.microsoft.com/office/drawing/2014/main" id="{23481685-EFD6-9E2C-235E-D7209924B80D}"/>
                    </a:ext>
                  </a:extLst>
                </p:cNvPr>
                <p:cNvPicPr/>
                <p:nvPr/>
              </p:nvPicPr>
              <p:blipFill>
                <a:blip r:embed="rId323"/>
                <a:stretch>
                  <a:fillRect/>
                </a:stretch>
              </p:blipFill>
              <p:spPr>
                <a:xfrm>
                  <a:off x="1454606" y="5151926"/>
                  <a:ext cx="2477880" cy="159192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13" name="Ink 212">
                  <a:extLst>
                    <a:ext uri="{FF2B5EF4-FFF2-40B4-BE49-F238E27FC236}">
                      <a16:creationId xmlns:a16="http://schemas.microsoft.com/office/drawing/2014/main" id="{56982E8A-9453-EA5D-1C98-497920711411}"/>
                    </a:ext>
                  </a:extLst>
                </p14:cNvPr>
                <p14:cNvContentPartPr/>
                <p14:nvPr/>
              </p14:nvContentPartPr>
              <p14:xfrm>
                <a:off x="5472926" y="1808966"/>
                <a:ext cx="730080" cy="50400"/>
              </p14:xfrm>
            </p:contentPart>
          </mc:Choice>
          <mc:Fallback xmlns="">
            <p:pic>
              <p:nvPicPr>
                <p:cNvPr id="213" name="Ink 212">
                  <a:extLst>
                    <a:ext uri="{FF2B5EF4-FFF2-40B4-BE49-F238E27FC236}">
                      <a16:creationId xmlns:a16="http://schemas.microsoft.com/office/drawing/2014/main" id="{56982E8A-9453-EA5D-1C98-497920711411}"/>
                    </a:ext>
                  </a:extLst>
                </p:cNvPr>
                <p:cNvPicPr/>
                <p:nvPr/>
              </p:nvPicPr>
              <p:blipFill>
                <a:blip r:embed="rId325"/>
                <a:stretch>
                  <a:fillRect/>
                </a:stretch>
              </p:blipFill>
              <p:spPr>
                <a:xfrm>
                  <a:off x="5466806" y="1802846"/>
                  <a:ext cx="74232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14" name="Ink 213">
                  <a:extLst>
                    <a:ext uri="{FF2B5EF4-FFF2-40B4-BE49-F238E27FC236}">
                      <a16:creationId xmlns:a16="http://schemas.microsoft.com/office/drawing/2014/main" id="{1DEBC331-AD1A-EF23-E84B-E626B68C7AC0}"/>
                    </a:ext>
                  </a:extLst>
                </p14:cNvPr>
                <p14:cNvContentPartPr/>
                <p14:nvPr/>
              </p14:nvContentPartPr>
              <p14:xfrm>
                <a:off x="5272046" y="1582886"/>
                <a:ext cx="55440" cy="276840"/>
              </p14:xfrm>
            </p:contentPart>
          </mc:Choice>
          <mc:Fallback xmlns="">
            <p:pic>
              <p:nvPicPr>
                <p:cNvPr id="214" name="Ink 213">
                  <a:extLst>
                    <a:ext uri="{FF2B5EF4-FFF2-40B4-BE49-F238E27FC236}">
                      <a16:creationId xmlns:a16="http://schemas.microsoft.com/office/drawing/2014/main" id="{1DEBC331-AD1A-EF23-E84B-E626B68C7AC0}"/>
                    </a:ext>
                  </a:extLst>
                </p:cNvPr>
                <p:cNvPicPr/>
                <p:nvPr/>
              </p:nvPicPr>
              <p:blipFill>
                <a:blip r:embed="rId327"/>
                <a:stretch>
                  <a:fillRect/>
                </a:stretch>
              </p:blipFill>
              <p:spPr>
                <a:xfrm>
                  <a:off x="5265926" y="1576766"/>
                  <a:ext cx="6768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15" name="Ink 214">
                  <a:extLst>
                    <a:ext uri="{FF2B5EF4-FFF2-40B4-BE49-F238E27FC236}">
                      <a16:creationId xmlns:a16="http://schemas.microsoft.com/office/drawing/2014/main" id="{A53FE66D-B1DE-38B4-1CD7-BC26D47531BA}"/>
                    </a:ext>
                  </a:extLst>
                </p14:cNvPr>
                <p14:cNvContentPartPr/>
                <p14:nvPr/>
              </p14:nvContentPartPr>
              <p14:xfrm>
                <a:off x="5242166" y="1480286"/>
                <a:ext cx="1402560" cy="572400"/>
              </p14:xfrm>
            </p:contentPart>
          </mc:Choice>
          <mc:Fallback xmlns="">
            <p:pic>
              <p:nvPicPr>
                <p:cNvPr id="215" name="Ink 214">
                  <a:extLst>
                    <a:ext uri="{FF2B5EF4-FFF2-40B4-BE49-F238E27FC236}">
                      <a16:creationId xmlns:a16="http://schemas.microsoft.com/office/drawing/2014/main" id="{A53FE66D-B1DE-38B4-1CD7-BC26D47531BA}"/>
                    </a:ext>
                  </a:extLst>
                </p:cNvPr>
                <p:cNvPicPr/>
                <p:nvPr/>
              </p:nvPicPr>
              <p:blipFill>
                <a:blip r:embed="rId329"/>
                <a:stretch>
                  <a:fillRect/>
                </a:stretch>
              </p:blipFill>
              <p:spPr>
                <a:xfrm>
                  <a:off x="5236046" y="1474166"/>
                  <a:ext cx="1414800" cy="5846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17" name="Ink 216">
                  <a:extLst>
                    <a:ext uri="{FF2B5EF4-FFF2-40B4-BE49-F238E27FC236}">
                      <a16:creationId xmlns:a16="http://schemas.microsoft.com/office/drawing/2014/main" id="{74B8CC0E-1CED-F7A6-EE04-DBE23B0C6DDE}"/>
                    </a:ext>
                  </a:extLst>
                </p14:cNvPr>
                <p14:cNvContentPartPr/>
                <p14:nvPr/>
              </p14:nvContentPartPr>
              <p14:xfrm>
                <a:off x="5621966" y="1755326"/>
                <a:ext cx="34560" cy="51120"/>
              </p14:xfrm>
            </p:contentPart>
          </mc:Choice>
          <mc:Fallback xmlns="">
            <p:pic>
              <p:nvPicPr>
                <p:cNvPr id="217" name="Ink 216">
                  <a:extLst>
                    <a:ext uri="{FF2B5EF4-FFF2-40B4-BE49-F238E27FC236}">
                      <a16:creationId xmlns:a16="http://schemas.microsoft.com/office/drawing/2014/main" id="{74B8CC0E-1CED-F7A6-EE04-DBE23B0C6DDE}"/>
                    </a:ext>
                  </a:extLst>
                </p:cNvPr>
                <p:cNvPicPr/>
                <p:nvPr/>
              </p:nvPicPr>
              <p:blipFill>
                <a:blip r:embed="rId331"/>
                <a:stretch>
                  <a:fillRect/>
                </a:stretch>
              </p:blipFill>
              <p:spPr>
                <a:xfrm>
                  <a:off x="5615846" y="1749206"/>
                  <a:ext cx="4680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18" name="Ink 217">
                  <a:extLst>
                    <a:ext uri="{FF2B5EF4-FFF2-40B4-BE49-F238E27FC236}">
                      <a16:creationId xmlns:a16="http://schemas.microsoft.com/office/drawing/2014/main" id="{849998F4-4F45-892C-2683-5A83147B0CD2}"/>
                    </a:ext>
                  </a:extLst>
                </p14:cNvPr>
                <p14:cNvContentPartPr/>
                <p14:nvPr/>
              </p14:nvContentPartPr>
              <p14:xfrm>
                <a:off x="5538446" y="1926326"/>
                <a:ext cx="204480" cy="177480"/>
              </p14:xfrm>
            </p:contentPart>
          </mc:Choice>
          <mc:Fallback xmlns="">
            <p:pic>
              <p:nvPicPr>
                <p:cNvPr id="218" name="Ink 217">
                  <a:extLst>
                    <a:ext uri="{FF2B5EF4-FFF2-40B4-BE49-F238E27FC236}">
                      <a16:creationId xmlns:a16="http://schemas.microsoft.com/office/drawing/2014/main" id="{849998F4-4F45-892C-2683-5A83147B0CD2}"/>
                    </a:ext>
                  </a:extLst>
                </p:cNvPr>
                <p:cNvPicPr/>
                <p:nvPr/>
              </p:nvPicPr>
              <p:blipFill>
                <a:blip r:embed="rId333"/>
                <a:stretch>
                  <a:fillRect/>
                </a:stretch>
              </p:blipFill>
              <p:spPr>
                <a:xfrm>
                  <a:off x="5532326" y="1920206"/>
                  <a:ext cx="2167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19" name="Ink 218">
                  <a:extLst>
                    <a:ext uri="{FF2B5EF4-FFF2-40B4-BE49-F238E27FC236}">
                      <a16:creationId xmlns:a16="http://schemas.microsoft.com/office/drawing/2014/main" id="{62C7832C-A757-D19E-3C16-B8B57A888873}"/>
                    </a:ext>
                  </a:extLst>
                </p14:cNvPr>
                <p14:cNvContentPartPr/>
                <p14:nvPr/>
              </p14:nvContentPartPr>
              <p14:xfrm>
                <a:off x="5664086" y="1898246"/>
                <a:ext cx="198360" cy="161280"/>
              </p14:xfrm>
            </p:contentPart>
          </mc:Choice>
          <mc:Fallback xmlns="">
            <p:pic>
              <p:nvPicPr>
                <p:cNvPr id="219" name="Ink 218">
                  <a:extLst>
                    <a:ext uri="{FF2B5EF4-FFF2-40B4-BE49-F238E27FC236}">
                      <a16:creationId xmlns:a16="http://schemas.microsoft.com/office/drawing/2014/main" id="{62C7832C-A757-D19E-3C16-B8B57A888873}"/>
                    </a:ext>
                  </a:extLst>
                </p:cNvPr>
                <p:cNvPicPr/>
                <p:nvPr/>
              </p:nvPicPr>
              <p:blipFill>
                <a:blip r:embed="rId335"/>
                <a:stretch>
                  <a:fillRect/>
                </a:stretch>
              </p:blipFill>
              <p:spPr>
                <a:xfrm>
                  <a:off x="5657966" y="1892126"/>
                  <a:ext cx="21060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20" name="Ink 219">
                  <a:extLst>
                    <a:ext uri="{FF2B5EF4-FFF2-40B4-BE49-F238E27FC236}">
                      <a16:creationId xmlns:a16="http://schemas.microsoft.com/office/drawing/2014/main" id="{A7D0ACAE-CB0C-38AB-2A66-7CB64237F7BD}"/>
                    </a:ext>
                  </a:extLst>
                </p14:cNvPr>
                <p14:cNvContentPartPr/>
                <p14:nvPr/>
              </p14:nvContentPartPr>
              <p14:xfrm>
                <a:off x="5840846" y="1814366"/>
                <a:ext cx="44640" cy="425880"/>
              </p14:xfrm>
            </p:contentPart>
          </mc:Choice>
          <mc:Fallback xmlns="">
            <p:pic>
              <p:nvPicPr>
                <p:cNvPr id="220" name="Ink 219">
                  <a:extLst>
                    <a:ext uri="{FF2B5EF4-FFF2-40B4-BE49-F238E27FC236}">
                      <a16:creationId xmlns:a16="http://schemas.microsoft.com/office/drawing/2014/main" id="{A7D0ACAE-CB0C-38AB-2A66-7CB64237F7BD}"/>
                    </a:ext>
                  </a:extLst>
                </p:cNvPr>
                <p:cNvPicPr/>
                <p:nvPr/>
              </p:nvPicPr>
              <p:blipFill>
                <a:blip r:embed="rId337"/>
                <a:stretch>
                  <a:fillRect/>
                </a:stretch>
              </p:blipFill>
              <p:spPr>
                <a:xfrm>
                  <a:off x="5834726" y="1808246"/>
                  <a:ext cx="56880" cy="43812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21" name="Ink 220">
                  <a:extLst>
                    <a:ext uri="{FF2B5EF4-FFF2-40B4-BE49-F238E27FC236}">
                      <a16:creationId xmlns:a16="http://schemas.microsoft.com/office/drawing/2014/main" id="{806D87D6-42D1-E769-E8DB-D80994390FE7}"/>
                    </a:ext>
                  </a:extLst>
                </p14:cNvPr>
                <p14:cNvContentPartPr/>
                <p14:nvPr/>
              </p14:nvContentPartPr>
              <p14:xfrm>
                <a:off x="5761286" y="2010926"/>
                <a:ext cx="477720" cy="72720"/>
              </p14:xfrm>
            </p:contentPart>
          </mc:Choice>
          <mc:Fallback xmlns="">
            <p:pic>
              <p:nvPicPr>
                <p:cNvPr id="221" name="Ink 220">
                  <a:extLst>
                    <a:ext uri="{FF2B5EF4-FFF2-40B4-BE49-F238E27FC236}">
                      <a16:creationId xmlns:a16="http://schemas.microsoft.com/office/drawing/2014/main" id="{806D87D6-42D1-E769-E8DB-D80994390FE7}"/>
                    </a:ext>
                  </a:extLst>
                </p:cNvPr>
                <p:cNvPicPr/>
                <p:nvPr/>
              </p:nvPicPr>
              <p:blipFill>
                <a:blip r:embed="rId339"/>
                <a:stretch>
                  <a:fillRect/>
                </a:stretch>
              </p:blipFill>
              <p:spPr>
                <a:xfrm>
                  <a:off x="5755166" y="2004806"/>
                  <a:ext cx="48996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25" name="Ink 224">
                  <a:extLst>
                    <a:ext uri="{FF2B5EF4-FFF2-40B4-BE49-F238E27FC236}">
                      <a16:creationId xmlns:a16="http://schemas.microsoft.com/office/drawing/2014/main" id="{D6F05CCA-4F83-58CD-2C98-1CEF869B8AA5}"/>
                    </a:ext>
                  </a:extLst>
                </p14:cNvPr>
                <p14:cNvContentPartPr/>
                <p14:nvPr/>
              </p14:nvContentPartPr>
              <p14:xfrm>
                <a:off x="5740766" y="2129006"/>
                <a:ext cx="57960" cy="2160"/>
              </p14:xfrm>
            </p:contentPart>
          </mc:Choice>
          <mc:Fallback xmlns="">
            <p:pic>
              <p:nvPicPr>
                <p:cNvPr id="225" name="Ink 224">
                  <a:extLst>
                    <a:ext uri="{FF2B5EF4-FFF2-40B4-BE49-F238E27FC236}">
                      <a16:creationId xmlns:a16="http://schemas.microsoft.com/office/drawing/2014/main" id="{D6F05CCA-4F83-58CD-2C98-1CEF869B8AA5}"/>
                    </a:ext>
                  </a:extLst>
                </p:cNvPr>
                <p:cNvPicPr/>
                <p:nvPr/>
              </p:nvPicPr>
              <p:blipFill>
                <a:blip r:embed="rId341"/>
                <a:stretch>
                  <a:fillRect/>
                </a:stretch>
              </p:blipFill>
              <p:spPr>
                <a:xfrm>
                  <a:off x="5734646" y="2122886"/>
                  <a:ext cx="70200"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27" name="Ink 226">
                  <a:extLst>
                    <a:ext uri="{FF2B5EF4-FFF2-40B4-BE49-F238E27FC236}">
                      <a16:creationId xmlns:a16="http://schemas.microsoft.com/office/drawing/2014/main" id="{A0E678C5-AA02-E130-F455-CCE6E45DA97F}"/>
                    </a:ext>
                  </a:extLst>
                </p14:cNvPr>
                <p14:cNvContentPartPr/>
                <p14:nvPr/>
              </p14:nvContentPartPr>
              <p14:xfrm>
                <a:off x="2053286" y="5070566"/>
                <a:ext cx="68760" cy="107280"/>
              </p14:xfrm>
            </p:contentPart>
          </mc:Choice>
          <mc:Fallback xmlns="">
            <p:pic>
              <p:nvPicPr>
                <p:cNvPr id="227" name="Ink 226">
                  <a:extLst>
                    <a:ext uri="{FF2B5EF4-FFF2-40B4-BE49-F238E27FC236}">
                      <a16:creationId xmlns:a16="http://schemas.microsoft.com/office/drawing/2014/main" id="{A0E678C5-AA02-E130-F455-CCE6E45DA97F}"/>
                    </a:ext>
                  </a:extLst>
                </p:cNvPr>
                <p:cNvPicPr/>
                <p:nvPr/>
              </p:nvPicPr>
              <p:blipFill>
                <a:blip r:embed="rId343"/>
                <a:stretch>
                  <a:fillRect/>
                </a:stretch>
              </p:blipFill>
              <p:spPr>
                <a:xfrm>
                  <a:off x="2047166" y="5064446"/>
                  <a:ext cx="81000" cy="119520"/>
                </a:xfrm>
                <a:prstGeom prst="rect">
                  <a:avLst/>
                </a:prstGeom>
              </p:spPr>
            </p:pic>
          </mc:Fallback>
        </mc:AlternateContent>
      </p:grpSp>
    </p:spTree>
    <p:extLst>
      <p:ext uri="{BB962C8B-B14F-4D97-AF65-F5344CB8AC3E}">
        <p14:creationId xmlns:p14="http://schemas.microsoft.com/office/powerpoint/2010/main" val="4222065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91667E-6 -4.07407E-6 L -0.32696 0.64005 " pathEditMode="relative" rAng="0" ptsTypes="AA">
                                      <p:cBhvr>
                                        <p:cTn id="6" dur="2000" fill="hold"/>
                                        <p:tgtEl>
                                          <p:spTgt spid="3"/>
                                        </p:tgtEl>
                                        <p:attrNameLst>
                                          <p:attrName>ppt_x</p:attrName>
                                          <p:attrName>ppt_y</p:attrName>
                                        </p:attrNameLst>
                                      </p:cBhvr>
                                      <p:rCtr x="-16354" y="31991"/>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1.875E-6 -2.59259E-6 L -0.52122 0.35047 " pathEditMode="relative" rAng="0" ptsTypes="AA">
                                      <p:cBhvr>
                                        <p:cTn id="10" dur="2000" fill="hold"/>
                                        <p:tgtEl>
                                          <p:spTgt spid="4"/>
                                        </p:tgtEl>
                                        <p:attrNameLst>
                                          <p:attrName>ppt_x</p:attrName>
                                          <p:attrName>ppt_y</p:attrName>
                                        </p:attrNameLst>
                                      </p:cBhvr>
                                      <p:rCtr x="-26068" y="17523"/>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4.375E-6 -2.59259E-6 L -0.49023 -0.24074 " pathEditMode="relative" rAng="0" ptsTypes="AA">
                                      <p:cBhvr>
                                        <p:cTn id="14" dur="2000" fill="hold"/>
                                        <p:tgtEl>
                                          <p:spTgt spid="5"/>
                                        </p:tgtEl>
                                        <p:attrNameLst>
                                          <p:attrName>ppt_x</p:attrName>
                                          <p:attrName>ppt_y</p:attrName>
                                        </p:attrNameLst>
                                      </p:cBhvr>
                                      <p:rCtr x="-24518" y="-120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296E5D-D75F-BB26-4EB8-9AA743D9903E}"/>
              </a:ext>
            </a:extLst>
          </p:cNvPr>
          <p:cNvSpPr txBox="1"/>
          <p:nvPr/>
        </p:nvSpPr>
        <p:spPr>
          <a:xfrm>
            <a:off x="1502921" y="4844511"/>
            <a:ext cx="2922976" cy="1569660"/>
          </a:xfrm>
          <a:prstGeom prst="rect">
            <a:avLst/>
          </a:prstGeom>
          <a:noFill/>
        </p:spPr>
        <p:txBody>
          <a:bodyPr wrap="square" rtlCol="0">
            <a:spAutoFit/>
          </a:bodyPr>
          <a:lstStyle/>
          <a:p>
            <a:r>
              <a:rPr lang="en-US" sz="2400" dirty="0"/>
              <a:t>func1 ( ):</a:t>
            </a:r>
          </a:p>
          <a:p>
            <a:r>
              <a:rPr lang="en-US" sz="2400" dirty="0"/>
              <a:t>    print(“first”)</a:t>
            </a:r>
          </a:p>
          <a:p>
            <a:r>
              <a:rPr lang="en-US" sz="2400" dirty="0"/>
              <a:t>    func2( )</a:t>
            </a:r>
          </a:p>
          <a:p>
            <a:r>
              <a:rPr lang="en-US" sz="2400" dirty="0"/>
              <a:t>    print (last)</a:t>
            </a:r>
          </a:p>
        </p:txBody>
      </p:sp>
      <p:sp>
        <p:nvSpPr>
          <p:cNvPr id="4" name="TextBox 3">
            <a:extLst>
              <a:ext uri="{FF2B5EF4-FFF2-40B4-BE49-F238E27FC236}">
                <a16:creationId xmlns:a16="http://schemas.microsoft.com/office/drawing/2014/main" id="{F7496F3A-BD7F-9E5E-74C5-1B988DF26AD0}"/>
              </a:ext>
            </a:extLst>
          </p:cNvPr>
          <p:cNvSpPr txBox="1"/>
          <p:nvPr/>
        </p:nvSpPr>
        <p:spPr>
          <a:xfrm>
            <a:off x="1124466" y="2727821"/>
            <a:ext cx="2710101" cy="1938992"/>
          </a:xfrm>
          <a:prstGeom prst="rect">
            <a:avLst/>
          </a:prstGeom>
          <a:noFill/>
        </p:spPr>
        <p:txBody>
          <a:bodyPr wrap="none" rtlCol="0">
            <a:spAutoFit/>
          </a:bodyPr>
          <a:lstStyle/>
          <a:p>
            <a:r>
              <a:rPr lang="en-US" sz="2400" dirty="0"/>
              <a:t>func2 ( ):</a:t>
            </a:r>
          </a:p>
          <a:p>
            <a:r>
              <a:rPr lang="en-US" sz="2400" dirty="0"/>
              <a:t>    print(“second”)</a:t>
            </a:r>
          </a:p>
          <a:p>
            <a:r>
              <a:rPr lang="en-US" sz="2400" dirty="0"/>
              <a:t>    x = func3( )</a:t>
            </a:r>
          </a:p>
          <a:p>
            <a:r>
              <a:rPr lang="en-US" sz="2400" dirty="0"/>
              <a:t>    print (ret)</a:t>
            </a:r>
          </a:p>
          <a:p>
            <a:r>
              <a:rPr lang="en-US" sz="2400" dirty="0"/>
              <a:t>    print (second last)</a:t>
            </a:r>
          </a:p>
        </p:txBody>
      </p:sp>
      <p:sp>
        <p:nvSpPr>
          <p:cNvPr id="5" name="TextBox 4">
            <a:extLst>
              <a:ext uri="{FF2B5EF4-FFF2-40B4-BE49-F238E27FC236}">
                <a16:creationId xmlns:a16="http://schemas.microsoft.com/office/drawing/2014/main" id="{877FAFFD-E8D6-5C27-240C-FE4DF4097454}"/>
              </a:ext>
            </a:extLst>
          </p:cNvPr>
          <p:cNvSpPr txBox="1"/>
          <p:nvPr/>
        </p:nvSpPr>
        <p:spPr>
          <a:xfrm>
            <a:off x="1124466" y="1118588"/>
            <a:ext cx="1952266" cy="1200329"/>
          </a:xfrm>
          <a:prstGeom prst="rect">
            <a:avLst/>
          </a:prstGeom>
          <a:noFill/>
        </p:spPr>
        <p:txBody>
          <a:bodyPr wrap="none" rtlCol="0">
            <a:spAutoFit/>
          </a:bodyPr>
          <a:lstStyle/>
          <a:p>
            <a:r>
              <a:rPr lang="en-US" sz="2400" dirty="0"/>
              <a:t>func3 ( ):</a:t>
            </a:r>
          </a:p>
          <a:p>
            <a:r>
              <a:rPr lang="en-US" sz="2400" dirty="0"/>
              <a:t>    print(“last”)</a:t>
            </a:r>
          </a:p>
          <a:p>
            <a:r>
              <a:rPr lang="en-US" sz="2400" dirty="0"/>
              <a:t>    return “ret”</a:t>
            </a:r>
          </a:p>
        </p:txBody>
      </p:sp>
      <p:sp>
        <p:nvSpPr>
          <p:cNvPr id="6" name="Rectangle 5"/>
          <p:cNvSpPr/>
          <p:nvPr/>
        </p:nvSpPr>
        <p:spPr>
          <a:xfrm>
            <a:off x="838202" y="709684"/>
            <a:ext cx="3706502" cy="588218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735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375E-6 -4.44444E-6 L 0.47812 0.57315 " pathEditMode="relative" rAng="0" ptsTypes="AA">
                                      <p:cBhvr>
                                        <p:cTn id="6" dur="2000" fill="hold"/>
                                        <p:tgtEl>
                                          <p:spTgt spid="5"/>
                                        </p:tgtEl>
                                        <p:attrNameLst>
                                          <p:attrName>ppt_x</p:attrName>
                                          <p:attrName>ppt_y</p:attrName>
                                        </p:attrNameLst>
                                      </p:cBhvr>
                                      <p:rCtr x="23906" y="28657"/>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4.79167E-6 -3.7037E-7 L 0.44492 -0.02361 " pathEditMode="relative" rAng="0" ptsTypes="AA">
                                      <p:cBhvr>
                                        <p:cTn id="10" dur="2000" fill="hold"/>
                                        <p:tgtEl>
                                          <p:spTgt spid="4"/>
                                        </p:tgtEl>
                                        <p:attrNameLst>
                                          <p:attrName>ppt_x</p:attrName>
                                          <p:attrName>ppt_y</p:attrName>
                                        </p:attrNameLst>
                                      </p:cBhvr>
                                      <p:rCtr x="22240" y="-1181"/>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1.04167E-6 -3.33333E-6 L 0.39388 -0.5662 " pathEditMode="relative" rAng="0" ptsTypes="AA">
                                      <p:cBhvr>
                                        <p:cTn id="14" dur="2000" fill="hold"/>
                                        <p:tgtEl>
                                          <p:spTgt spid="3"/>
                                        </p:tgtEl>
                                        <p:attrNameLst>
                                          <p:attrName>ppt_x</p:attrName>
                                          <p:attrName>ppt_y</p:attrName>
                                        </p:attrNameLst>
                                      </p:cBhvr>
                                      <p:rCtr x="19688" y="-2831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Stack</a:t>
            </a:r>
          </a:p>
        </p:txBody>
      </p:sp>
      <p:sp>
        <p:nvSpPr>
          <p:cNvPr id="3" name="Content Placeholder 2"/>
          <p:cNvSpPr>
            <a:spLocks noGrp="1"/>
          </p:cNvSpPr>
          <p:nvPr>
            <p:ph idx="1"/>
          </p:nvPr>
        </p:nvSpPr>
        <p:spPr>
          <a:xfrm>
            <a:off x="838202" y="1825625"/>
            <a:ext cx="10515600" cy="2609897"/>
          </a:xfrm>
        </p:spPr>
        <p:txBody>
          <a:bodyPr/>
          <a:lstStyle/>
          <a:p>
            <a:r>
              <a:rPr lang="en-US" dirty="0"/>
              <a:t>Every function call is a push ( current function) – pushing the state of the function into the stack. State includes the values of the local variables and the all the entire function</a:t>
            </a:r>
          </a:p>
          <a:p>
            <a:r>
              <a:rPr lang="en-US" dirty="0"/>
              <a:t>Every return (End of function) is pop( ) – When a function is popped, according to LIFO the following function becomes the top. Hence the sequence of function call is maintained.</a:t>
            </a:r>
          </a:p>
        </p:txBody>
      </p:sp>
    </p:spTree>
    <p:extLst>
      <p:ext uri="{BB962C8B-B14F-4D97-AF65-F5344CB8AC3E}">
        <p14:creationId xmlns:p14="http://schemas.microsoft.com/office/powerpoint/2010/main" val="2626640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Recursion?</a:t>
            </a:r>
          </a:p>
        </p:txBody>
      </p:sp>
      <p:sp>
        <p:nvSpPr>
          <p:cNvPr id="3" name="Content Placeholder 2"/>
          <p:cNvSpPr>
            <a:spLocks noGrp="1"/>
          </p:cNvSpPr>
          <p:nvPr>
            <p:ph idx="1"/>
          </p:nvPr>
        </p:nvSpPr>
        <p:spPr/>
        <p:txBody>
          <a:bodyPr/>
          <a:lstStyle/>
          <a:p>
            <a:r>
              <a:rPr lang="en-US" dirty="0"/>
              <a:t>A very powerful problem solving technique</a:t>
            </a:r>
          </a:p>
          <a:p>
            <a:r>
              <a:rPr lang="en-US" dirty="0">
                <a:hlinkClick r:id="rId2"/>
              </a:rPr>
              <a:t>https://www.google.com/search?sca_esv=581969934&amp;sxsrf=AM9HkKk7KTIuKksMm8e8qUJbOFq2VLhfrA:1699896914674&amp;q=recursion&amp;spell=1&amp;sa=X&amp;ved=2ahUKEwj5z4O-wcGCAxVewjgGHTYcBcQQBSgAegQICRAB&amp;biw=1242&amp;bih=592&amp;dpr=1.1</a:t>
            </a:r>
            <a:r>
              <a:rPr lang="en-US" dirty="0"/>
              <a:t> try out this link, see if you can find a “bug” . :p</a:t>
            </a:r>
          </a:p>
          <a:p>
            <a:r>
              <a:rPr lang="en-US" dirty="0"/>
              <a:t>In computer science recursion means repetitive occurrence of a function within itself.    </a:t>
            </a:r>
            <a:r>
              <a:rPr lang="en-US" b="1" i="1" dirty="0" err="1"/>
              <a:t>def</a:t>
            </a:r>
            <a:r>
              <a:rPr lang="en-US" b="1" i="1" dirty="0"/>
              <a:t> xyz( ):</a:t>
            </a:r>
          </a:p>
          <a:p>
            <a:pPr marL="0" indent="0">
              <a:buNone/>
            </a:pPr>
            <a:r>
              <a:rPr lang="en-US" b="1" i="1" dirty="0"/>
              <a:t>                                                  xyz( )</a:t>
            </a:r>
            <a:r>
              <a:rPr lang="en-US" dirty="0"/>
              <a:t> </a:t>
            </a:r>
          </a:p>
          <a:p>
            <a:endParaRPr lang="en-US" dirty="0"/>
          </a:p>
        </p:txBody>
      </p:sp>
      <p:sp>
        <p:nvSpPr>
          <p:cNvPr id="5" name="TextBox 4"/>
          <p:cNvSpPr txBox="1"/>
          <p:nvPr/>
        </p:nvSpPr>
        <p:spPr>
          <a:xfrm>
            <a:off x="6277970" y="5386821"/>
            <a:ext cx="2483892" cy="369460"/>
          </a:xfrm>
          <a:prstGeom prst="rect">
            <a:avLst/>
          </a:prstGeom>
          <a:noFill/>
        </p:spPr>
        <p:txBody>
          <a:bodyPr wrap="square" rtlCol="0">
            <a:spAutoFit/>
          </a:bodyPr>
          <a:lstStyle/>
          <a:p>
            <a:r>
              <a:rPr lang="en-US" sz="1801" dirty="0"/>
              <a:t>It is loop right!!!!</a:t>
            </a:r>
          </a:p>
        </p:txBody>
      </p:sp>
      <p:cxnSp>
        <p:nvCxnSpPr>
          <p:cNvPr id="7" name="Straight Arrow Connector 6"/>
          <p:cNvCxnSpPr/>
          <p:nvPr/>
        </p:nvCxnSpPr>
        <p:spPr>
          <a:xfrm flipH="1" flipV="1">
            <a:off x="5786652" y="5397269"/>
            <a:ext cx="491319" cy="18466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99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Recursion</a:t>
            </a:r>
          </a:p>
        </p:txBody>
      </p:sp>
      <p:sp>
        <p:nvSpPr>
          <p:cNvPr id="3" name="Content Placeholder 2"/>
          <p:cNvSpPr>
            <a:spLocks noGrp="1"/>
          </p:cNvSpPr>
          <p:nvPr>
            <p:ph idx="1"/>
          </p:nvPr>
        </p:nvSpPr>
        <p:spPr>
          <a:xfrm>
            <a:off x="838202" y="2891017"/>
            <a:ext cx="3119649" cy="1107103"/>
          </a:xfrm>
        </p:spPr>
        <p:txBody>
          <a:bodyPr/>
          <a:lstStyle/>
          <a:p>
            <a:pPr marL="0" indent="0">
              <a:buNone/>
            </a:pPr>
            <a:r>
              <a:rPr lang="en-US" dirty="0" err="1"/>
              <a:t>def</a:t>
            </a:r>
            <a:r>
              <a:rPr lang="en-US" dirty="0"/>
              <a:t> myself( ):</a:t>
            </a:r>
          </a:p>
          <a:p>
            <a:pPr marL="0" indent="0">
              <a:buNone/>
            </a:pPr>
            <a:r>
              <a:rPr lang="en-US" dirty="0"/>
              <a:t>    myself( )</a:t>
            </a:r>
          </a:p>
        </p:txBody>
      </p:sp>
      <p:sp>
        <p:nvSpPr>
          <p:cNvPr id="4" name="TextBox 3"/>
          <p:cNvSpPr txBox="1"/>
          <p:nvPr/>
        </p:nvSpPr>
        <p:spPr>
          <a:xfrm>
            <a:off x="838202" y="1690688"/>
            <a:ext cx="8073786" cy="1200329"/>
          </a:xfrm>
          <a:prstGeom prst="rect">
            <a:avLst/>
          </a:prstGeom>
          <a:noFill/>
        </p:spPr>
        <p:txBody>
          <a:bodyPr wrap="square" rtlCol="0">
            <a:spAutoFit/>
          </a:bodyPr>
          <a:lstStyle/>
          <a:p>
            <a:r>
              <a:rPr lang="en-US" sz="2400" dirty="0"/>
              <a:t>Meaning of Recursion is Recursion. [calling myself within myself: in other words loop] </a:t>
            </a:r>
          </a:p>
          <a:p>
            <a:endParaRPr lang="en-US" sz="2400" dirty="0"/>
          </a:p>
        </p:txBody>
      </p:sp>
      <p:grpSp>
        <p:nvGrpSpPr>
          <p:cNvPr id="85" name="Group 84">
            <a:extLst>
              <a:ext uri="{FF2B5EF4-FFF2-40B4-BE49-F238E27FC236}">
                <a16:creationId xmlns:a16="http://schemas.microsoft.com/office/drawing/2014/main" id="{BA8B1143-5F9D-76CE-CB80-483A6461CB94}"/>
              </a:ext>
            </a:extLst>
          </p:cNvPr>
          <p:cNvGrpSpPr/>
          <p:nvPr/>
        </p:nvGrpSpPr>
        <p:grpSpPr>
          <a:xfrm>
            <a:off x="781766" y="4788857"/>
            <a:ext cx="3473280" cy="519840"/>
            <a:chOff x="781766" y="4788857"/>
            <a:chExt cx="3473280" cy="519840"/>
          </a:xfrm>
        </p:grpSpPr>
        <mc:AlternateContent xmlns:mc="http://schemas.openxmlformats.org/markup-compatibility/2006" xmlns:p14="http://schemas.microsoft.com/office/powerpoint/2010/main">
          <mc:Choice Requires="p14">
            <p:contentPart p14:bwMode="auto" r:id="rId2">
              <p14:nvContentPartPr>
                <p14:cNvPr id="73" name="Ink 72">
                  <a:extLst>
                    <a:ext uri="{FF2B5EF4-FFF2-40B4-BE49-F238E27FC236}">
                      <a16:creationId xmlns:a16="http://schemas.microsoft.com/office/drawing/2014/main" id="{3A89DC44-D15E-1113-BA4D-7BFA2122BE2E}"/>
                    </a:ext>
                  </a:extLst>
                </p14:cNvPr>
                <p14:cNvContentPartPr/>
                <p14:nvPr/>
              </p14:nvContentPartPr>
              <p14:xfrm>
                <a:off x="849446" y="4803977"/>
                <a:ext cx="232200" cy="396000"/>
              </p14:xfrm>
            </p:contentPart>
          </mc:Choice>
          <mc:Fallback xmlns="">
            <p:pic>
              <p:nvPicPr>
                <p:cNvPr id="73" name="Ink 72">
                  <a:extLst>
                    <a:ext uri="{FF2B5EF4-FFF2-40B4-BE49-F238E27FC236}">
                      <a16:creationId xmlns:a16="http://schemas.microsoft.com/office/drawing/2014/main" id="{3A89DC44-D15E-1113-BA4D-7BFA2122BE2E}"/>
                    </a:ext>
                  </a:extLst>
                </p:cNvPr>
                <p:cNvPicPr/>
                <p:nvPr/>
              </p:nvPicPr>
              <p:blipFill>
                <a:blip r:embed="rId3"/>
                <a:stretch>
                  <a:fillRect/>
                </a:stretch>
              </p:blipFill>
              <p:spPr>
                <a:xfrm>
                  <a:off x="843326" y="4797857"/>
                  <a:ext cx="244440" cy="408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4" name="Ink 73">
                  <a:extLst>
                    <a:ext uri="{FF2B5EF4-FFF2-40B4-BE49-F238E27FC236}">
                      <a16:creationId xmlns:a16="http://schemas.microsoft.com/office/drawing/2014/main" id="{529C9AA4-1E70-9F1A-8A90-563DA244619D}"/>
                    </a:ext>
                  </a:extLst>
                </p14:cNvPr>
                <p14:cNvContentPartPr/>
                <p14:nvPr/>
              </p14:nvContentPartPr>
              <p14:xfrm>
                <a:off x="781766" y="4923137"/>
                <a:ext cx="451080" cy="221400"/>
              </p14:xfrm>
            </p:contentPart>
          </mc:Choice>
          <mc:Fallback xmlns="">
            <p:pic>
              <p:nvPicPr>
                <p:cNvPr id="74" name="Ink 73">
                  <a:extLst>
                    <a:ext uri="{FF2B5EF4-FFF2-40B4-BE49-F238E27FC236}">
                      <a16:creationId xmlns:a16="http://schemas.microsoft.com/office/drawing/2014/main" id="{529C9AA4-1E70-9F1A-8A90-563DA244619D}"/>
                    </a:ext>
                  </a:extLst>
                </p:cNvPr>
                <p:cNvPicPr/>
                <p:nvPr/>
              </p:nvPicPr>
              <p:blipFill>
                <a:blip r:embed="rId5"/>
                <a:stretch>
                  <a:fillRect/>
                </a:stretch>
              </p:blipFill>
              <p:spPr>
                <a:xfrm>
                  <a:off x="775646" y="4917017"/>
                  <a:ext cx="46332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5" name="Ink 74">
                  <a:extLst>
                    <a:ext uri="{FF2B5EF4-FFF2-40B4-BE49-F238E27FC236}">
                      <a16:creationId xmlns:a16="http://schemas.microsoft.com/office/drawing/2014/main" id="{912532E6-3C7C-F370-57EE-6A894E1BA375}"/>
                    </a:ext>
                  </a:extLst>
                </p14:cNvPr>
                <p14:cNvContentPartPr/>
                <p14:nvPr/>
              </p14:nvContentPartPr>
              <p14:xfrm>
                <a:off x="1480886" y="4800737"/>
                <a:ext cx="155160" cy="304200"/>
              </p14:xfrm>
            </p:contentPart>
          </mc:Choice>
          <mc:Fallback xmlns="">
            <p:pic>
              <p:nvPicPr>
                <p:cNvPr id="75" name="Ink 74">
                  <a:extLst>
                    <a:ext uri="{FF2B5EF4-FFF2-40B4-BE49-F238E27FC236}">
                      <a16:creationId xmlns:a16="http://schemas.microsoft.com/office/drawing/2014/main" id="{912532E6-3C7C-F370-57EE-6A894E1BA375}"/>
                    </a:ext>
                  </a:extLst>
                </p:cNvPr>
                <p:cNvPicPr/>
                <p:nvPr/>
              </p:nvPicPr>
              <p:blipFill>
                <a:blip r:embed="rId7"/>
                <a:stretch>
                  <a:fillRect/>
                </a:stretch>
              </p:blipFill>
              <p:spPr>
                <a:xfrm>
                  <a:off x="1474766" y="4794617"/>
                  <a:ext cx="16740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6" name="Ink 75">
                  <a:extLst>
                    <a:ext uri="{FF2B5EF4-FFF2-40B4-BE49-F238E27FC236}">
                      <a16:creationId xmlns:a16="http://schemas.microsoft.com/office/drawing/2014/main" id="{24935517-DFCD-11F4-849B-ADB0AB32DB84}"/>
                    </a:ext>
                  </a:extLst>
                </p14:cNvPr>
                <p14:cNvContentPartPr/>
                <p14:nvPr/>
              </p14:nvContentPartPr>
              <p14:xfrm>
                <a:off x="1732526" y="4888937"/>
                <a:ext cx="433800" cy="254160"/>
              </p14:xfrm>
            </p:contentPart>
          </mc:Choice>
          <mc:Fallback xmlns="">
            <p:pic>
              <p:nvPicPr>
                <p:cNvPr id="76" name="Ink 75">
                  <a:extLst>
                    <a:ext uri="{FF2B5EF4-FFF2-40B4-BE49-F238E27FC236}">
                      <a16:creationId xmlns:a16="http://schemas.microsoft.com/office/drawing/2014/main" id="{24935517-DFCD-11F4-849B-ADB0AB32DB84}"/>
                    </a:ext>
                  </a:extLst>
                </p:cNvPr>
                <p:cNvPicPr/>
                <p:nvPr/>
              </p:nvPicPr>
              <p:blipFill>
                <a:blip r:embed="rId9"/>
                <a:stretch>
                  <a:fillRect/>
                </a:stretch>
              </p:blipFill>
              <p:spPr>
                <a:xfrm>
                  <a:off x="1726406" y="4882817"/>
                  <a:ext cx="44604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7" name="Ink 76">
                  <a:extLst>
                    <a:ext uri="{FF2B5EF4-FFF2-40B4-BE49-F238E27FC236}">
                      <a16:creationId xmlns:a16="http://schemas.microsoft.com/office/drawing/2014/main" id="{5462226B-3FBE-5443-C218-7FCB4DB492F7}"/>
                    </a:ext>
                  </a:extLst>
                </p14:cNvPr>
                <p14:cNvContentPartPr/>
                <p14:nvPr/>
              </p14:nvContentPartPr>
              <p14:xfrm>
                <a:off x="2202686" y="4960577"/>
                <a:ext cx="239760" cy="181080"/>
              </p14:xfrm>
            </p:contentPart>
          </mc:Choice>
          <mc:Fallback xmlns="">
            <p:pic>
              <p:nvPicPr>
                <p:cNvPr id="77" name="Ink 76">
                  <a:extLst>
                    <a:ext uri="{FF2B5EF4-FFF2-40B4-BE49-F238E27FC236}">
                      <a16:creationId xmlns:a16="http://schemas.microsoft.com/office/drawing/2014/main" id="{5462226B-3FBE-5443-C218-7FCB4DB492F7}"/>
                    </a:ext>
                  </a:extLst>
                </p:cNvPr>
                <p:cNvPicPr/>
                <p:nvPr/>
              </p:nvPicPr>
              <p:blipFill>
                <a:blip r:embed="rId11"/>
                <a:stretch>
                  <a:fillRect/>
                </a:stretch>
              </p:blipFill>
              <p:spPr>
                <a:xfrm>
                  <a:off x="2196566" y="4954457"/>
                  <a:ext cx="25200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8" name="Ink 77">
                  <a:extLst>
                    <a:ext uri="{FF2B5EF4-FFF2-40B4-BE49-F238E27FC236}">
                      <a16:creationId xmlns:a16="http://schemas.microsoft.com/office/drawing/2014/main" id="{C58324CE-D130-0B0B-072D-E2C3CCA5490E}"/>
                    </a:ext>
                  </a:extLst>
                </p14:cNvPr>
                <p14:cNvContentPartPr/>
                <p14:nvPr/>
              </p14:nvContentPartPr>
              <p14:xfrm>
                <a:off x="2523086" y="5008457"/>
                <a:ext cx="236160" cy="154440"/>
              </p14:xfrm>
            </p:contentPart>
          </mc:Choice>
          <mc:Fallback xmlns="">
            <p:pic>
              <p:nvPicPr>
                <p:cNvPr id="78" name="Ink 77">
                  <a:extLst>
                    <a:ext uri="{FF2B5EF4-FFF2-40B4-BE49-F238E27FC236}">
                      <a16:creationId xmlns:a16="http://schemas.microsoft.com/office/drawing/2014/main" id="{C58324CE-D130-0B0B-072D-E2C3CCA5490E}"/>
                    </a:ext>
                  </a:extLst>
                </p:cNvPr>
                <p:cNvPicPr/>
                <p:nvPr/>
              </p:nvPicPr>
              <p:blipFill>
                <a:blip r:embed="rId13"/>
                <a:stretch>
                  <a:fillRect/>
                </a:stretch>
              </p:blipFill>
              <p:spPr>
                <a:xfrm>
                  <a:off x="2516966" y="5002337"/>
                  <a:ext cx="24840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9" name="Ink 78">
                  <a:extLst>
                    <a:ext uri="{FF2B5EF4-FFF2-40B4-BE49-F238E27FC236}">
                      <a16:creationId xmlns:a16="http://schemas.microsoft.com/office/drawing/2014/main" id="{836DF249-D1D4-B8C3-1401-412761602903}"/>
                    </a:ext>
                  </a:extLst>
                </p14:cNvPr>
                <p14:cNvContentPartPr/>
                <p14:nvPr/>
              </p14:nvContentPartPr>
              <p14:xfrm>
                <a:off x="2722526" y="4788857"/>
                <a:ext cx="253800" cy="519840"/>
              </p14:xfrm>
            </p:contentPart>
          </mc:Choice>
          <mc:Fallback xmlns="">
            <p:pic>
              <p:nvPicPr>
                <p:cNvPr id="79" name="Ink 78">
                  <a:extLst>
                    <a:ext uri="{FF2B5EF4-FFF2-40B4-BE49-F238E27FC236}">
                      <a16:creationId xmlns:a16="http://schemas.microsoft.com/office/drawing/2014/main" id="{836DF249-D1D4-B8C3-1401-412761602903}"/>
                    </a:ext>
                  </a:extLst>
                </p:cNvPr>
                <p:cNvPicPr/>
                <p:nvPr/>
              </p:nvPicPr>
              <p:blipFill>
                <a:blip r:embed="rId15"/>
                <a:stretch>
                  <a:fillRect/>
                </a:stretch>
              </p:blipFill>
              <p:spPr>
                <a:xfrm>
                  <a:off x="2716406" y="4782737"/>
                  <a:ext cx="266040" cy="532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0" name="Ink 79">
                  <a:extLst>
                    <a:ext uri="{FF2B5EF4-FFF2-40B4-BE49-F238E27FC236}">
                      <a16:creationId xmlns:a16="http://schemas.microsoft.com/office/drawing/2014/main" id="{DCC06C18-56EE-67D5-D844-1DDB14E098F2}"/>
                    </a:ext>
                  </a:extLst>
                </p14:cNvPr>
                <p14:cNvContentPartPr/>
                <p14:nvPr/>
              </p14:nvContentPartPr>
              <p14:xfrm>
                <a:off x="3274046" y="4994777"/>
                <a:ext cx="170280" cy="276120"/>
              </p14:xfrm>
            </p:contentPart>
          </mc:Choice>
          <mc:Fallback xmlns="">
            <p:pic>
              <p:nvPicPr>
                <p:cNvPr id="80" name="Ink 79">
                  <a:extLst>
                    <a:ext uri="{FF2B5EF4-FFF2-40B4-BE49-F238E27FC236}">
                      <a16:creationId xmlns:a16="http://schemas.microsoft.com/office/drawing/2014/main" id="{DCC06C18-56EE-67D5-D844-1DDB14E098F2}"/>
                    </a:ext>
                  </a:extLst>
                </p:cNvPr>
                <p:cNvPicPr/>
                <p:nvPr/>
              </p:nvPicPr>
              <p:blipFill>
                <a:blip r:embed="rId17"/>
                <a:stretch>
                  <a:fillRect/>
                </a:stretch>
              </p:blipFill>
              <p:spPr>
                <a:xfrm>
                  <a:off x="3267926" y="4988657"/>
                  <a:ext cx="18252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1" name="Ink 80">
                  <a:extLst>
                    <a:ext uri="{FF2B5EF4-FFF2-40B4-BE49-F238E27FC236}">
                      <a16:creationId xmlns:a16="http://schemas.microsoft.com/office/drawing/2014/main" id="{CF76CED0-ED88-D53A-7532-8330534C3822}"/>
                    </a:ext>
                  </a:extLst>
                </p14:cNvPr>
                <p14:cNvContentPartPr/>
                <p14:nvPr/>
              </p14:nvContentPartPr>
              <p14:xfrm>
                <a:off x="3492926" y="5013137"/>
                <a:ext cx="200520" cy="210600"/>
              </p14:xfrm>
            </p:contentPart>
          </mc:Choice>
          <mc:Fallback xmlns="">
            <p:pic>
              <p:nvPicPr>
                <p:cNvPr id="81" name="Ink 80">
                  <a:extLst>
                    <a:ext uri="{FF2B5EF4-FFF2-40B4-BE49-F238E27FC236}">
                      <a16:creationId xmlns:a16="http://schemas.microsoft.com/office/drawing/2014/main" id="{CF76CED0-ED88-D53A-7532-8330534C3822}"/>
                    </a:ext>
                  </a:extLst>
                </p:cNvPr>
                <p:cNvPicPr/>
                <p:nvPr/>
              </p:nvPicPr>
              <p:blipFill>
                <a:blip r:embed="rId19"/>
                <a:stretch>
                  <a:fillRect/>
                </a:stretch>
              </p:blipFill>
              <p:spPr>
                <a:xfrm>
                  <a:off x="3486806" y="5007017"/>
                  <a:ext cx="21276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82" name="Ink 81">
                  <a:extLst>
                    <a:ext uri="{FF2B5EF4-FFF2-40B4-BE49-F238E27FC236}">
                      <a16:creationId xmlns:a16="http://schemas.microsoft.com/office/drawing/2014/main" id="{6357DCCB-2067-A9D2-2BA8-AE3A5A3B8A9A}"/>
                    </a:ext>
                  </a:extLst>
                </p14:cNvPr>
                <p14:cNvContentPartPr/>
                <p14:nvPr/>
              </p14:nvContentPartPr>
              <p14:xfrm>
                <a:off x="3801086" y="4830617"/>
                <a:ext cx="453960" cy="422640"/>
              </p14:xfrm>
            </p:contentPart>
          </mc:Choice>
          <mc:Fallback xmlns="">
            <p:pic>
              <p:nvPicPr>
                <p:cNvPr id="82" name="Ink 81">
                  <a:extLst>
                    <a:ext uri="{FF2B5EF4-FFF2-40B4-BE49-F238E27FC236}">
                      <a16:creationId xmlns:a16="http://schemas.microsoft.com/office/drawing/2014/main" id="{6357DCCB-2067-A9D2-2BA8-AE3A5A3B8A9A}"/>
                    </a:ext>
                  </a:extLst>
                </p:cNvPr>
                <p:cNvPicPr/>
                <p:nvPr/>
              </p:nvPicPr>
              <p:blipFill>
                <a:blip r:embed="rId21"/>
                <a:stretch>
                  <a:fillRect/>
                </a:stretch>
              </p:blipFill>
              <p:spPr>
                <a:xfrm>
                  <a:off x="3794966" y="4824497"/>
                  <a:ext cx="466200" cy="434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4" name="Ink 83">
                  <a:extLst>
                    <a:ext uri="{FF2B5EF4-FFF2-40B4-BE49-F238E27FC236}">
                      <a16:creationId xmlns:a16="http://schemas.microsoft.com/office/drawing/2014/main" id="{D9BEEEB2-6BA2-ACE3-AA11-0B432F980039}"/>
                    </a:ext>
                  </a:extLst>
                </p14:cNvPr>
                <p14:cNvContentPartPr/>
                <p14:nvPr/>
              </p14:nvContentPartPr>
              <p14:xfrm>
                <a:off x="3276206" y="4952297"/>
                <a:ext cx="131040" cy="83520"/>
              </p14:xfrm>
            </p:contentPart>
          </mc:Choice>
          <mc:Fallback xmlns="">
            <p:pic>
              <p:nvPicPr>
                <p:cNvPr id="84" name="Ink 83">
                  <a:extLst>
                    <a:ext uri="{FF2B5EF4-FFF2-40B4-BE49-F238E27FC236}">
                      <a16:creationId xmlns:a16="http://schemas.microsoft.com/office/drawing/2014/main" id="{D9BEEEB2-6BA2-ACE3-AA11-0B432F980039}"/>
                    </a:ext>
                  </a:extLst>
                </p:cNvPr>
                <p:cNvPicPr/>
                <p:nvPr/>
              </p:nvPicPr>
              <p:blipFill>
                <a:blip r:embed="rId23"/>
                <a:stretch>
                  <a:fillRect/>
                </a:stretch>
              </p:blipFill>
              <p:spPr>
                <a:xfrm>
                  <a:off x="3270086" y="4946177"/>
                  <a:ext cx="143280" cy="95760"/>
                </a:xfrm>
                <a:prstGeom prst="rect">
                  <a:avLst/>
                </a:prstGeom>
              </p:spPr>
            </p:pic>
          </mc:Fallback>
        </mc:AlternateContent>
      </p:grpSp>
      <p:grpSp>
        <p:nvGrpSpPr>
          <p:cNvPr id="94" name="Group 93">
            <a:extLst>
              <a:ext uri="{FF2B5EF4-FFF2-40B4-BE49-F238E27FC236}">
                <a16:creationId xmlns:a16="http://schemas.microsoft.com/office/drawing/2014/main" id="{B3ABBF68-8E6A-1A00-E571-3566A9749BB7}"/>
              </a:ext>
            </a:extLst>
          </p:cNvPr>
          <p:cNvGrpSpPr/>
          <p:nvPr/>
        </p:nvGrpSpPr>
        <p:grpSpPr>
          <a:xfrm>
            <a:off x="381446" y="564257"/>
            <a:ext cx="8597520" cy="4028040"/>
            <a:chOff x="381446" y="564257"/>
            <a:chExt cx="8597520" cy="4028040"/>
          </a:xfrm>
        </p:grpSpPr>
        <mc:AlternateContent xmlns:mc="http://schemas.openxmlformats.org/markup-compatibility/2006" xmlns:p14="http://schemas.microsoft.com/office/powerpoint/2010/main">
          <mc:Choice Requires="p14">
            <p:contentPart p14:bwMode="auto" r:id="rId24">
              <p14:nvContentPartPr>
                <p14:cNvPr id="5" name="Ink 4">
                  <a:extLst>
                    <a:ext uri="{FF2B5EF4-FFF2-40B4-BE49-F238E27FC236}">
                      <a16:creationId xmlns:a16="http://schemas.microsoft.com/office/drawing/2014/main" id="{4C62CFE8-F2E0-DFC1-4B20-E66EA7EFD65E}"/>
                    </a:ext>
                  </a:extLst>
                </p14:cNvPr>
                <p14:cNvContentPartPr/>
                <p14:nvPr/>
              </p14:nvContentPartPr>
              <p14:xfrm>
                <a:off x="5353766" y="781337"/>
                <a:ext cx="240840" cy="443520"/>
              </p14:xfrm>
            </p:contentPart>
          </mc:Choice>
          <mc:Fallback xmlns="">
            <p:pic>
              <p:nvPicPr>
                <p:cNvPr id="5" name="Ink 4">
                  <a:extLst>
                    <a:ext uri="{FF2B5EF4-FFF2-40B4-BE49-F238E27FC236}">
                      <a16:creationId xmlns:a16="http://schemas.microsoft.com/office/drawing/2014/main" id="{4C62CFE8-F2E0-DFC1-4B20-E66EA7EFD65E}"/>
                    </a:ext>
                  </a:extLst>
                </p:cNvPr>
                <p:cNvPicPr/>
                <p:nvPr/>
              </p:nvPicPr>
              <p:blipFill>
                <a:blip r:embed="rId25"/>
                <a:stretch>
                  <a:fillRect/>
                </a:stretch>
              </p:blipFill>
              <p:spPr>
                <a:xfrm>
                  <a:off x="5347646" y="775217"/>
                  <a:ext cx="253080" cy="455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 name="Ink 5">
                  <a:extLst>
                    <a:ext uri="{FF2B5EF4-FFF2-40B4-BE49-F238E27FC236}">
                      <a16:creationId xmlns:a16="http://schemas.microsoft.com/office/drawing/2014/main" id="{584B8714-824E-0164-8481-1296D9B73E59}"/>
                    </a:ext>
                  </a:extLst>
                </p14:cNvPr>
                <p14:cNvContentPartPr/>
                <p14:nvPr/>
              </p14:nvContentPartPr>
              <p14:xfrm>
                <a:off x="5670566" y="851897"/>
                <a:ext cx="265320" cy="276840"/>
              </p14:xfrm>
            </p:contentPart>
          </mc:Choice>
          <mc:Fallback xmlns="">
            <p:pic>
              <p:nvPicPr>
                <p:cNvPr id="6" name="Ink 5">
                  <a:extLst>
                    <a:ext uri="{FF2B5EF4-FFF2-40B4-BE49-F238E27FC236}">
                      <a16:creationId xmlns:a16="http://schemas.microsoft.com/office/drawing/2014/main" id="{584B8714-824E-0164-8481-1296D9B73E59}"/>
                    </a:ext>
                  </a:extLst>
                </p:cNvPr>
                <p:cNvPicPr/>
                <p:nvPr/>
              </p:nvPicPr>
              <p:blipFill>
                <a:blip r:embed="rId27"/>
                <a:stretch>
                  <a:fillRect/>
                </a:stretch>
              </p:blipFill>
              <p:spPr>
                <a:xfrm>
                  <a:off x="5664446" y="845777"/>
                  <a:ext cx="27756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 name="Ink 6">
                  <a:extLst>
                    <a:ext uri="{FF2B5EF4-FFF2-40B4-BE49-F238E27FC236}">
                      <a16:creationId xmlns:a16="http://schemas.microsoft.com/office/drawing/2014/main" id="{213F5B18-6CEF-DD20-6151-8BCCD2FC53A2}"/>
                    </a:ext>
                  </a:extLst>
                </p14:cNvPr>
                <p14:cNvContentPartPr/>
                <p14:nvPr/>
              </p14:nvContentPartPr>
              <p14:xfrm>
                <a:off x="6030926" y="681977"/>
                <a:ext cx="66240" cy="396720"/>
              </p14:xfrm>
            </p:contentPart>
          </mc:Choice>
          <mc:Fallback xmlns="">
            <p:pic>
              <p:nvPicPr>
                <p:cNvPr id="7" name="Ink 6">
                  <a:extLst>
                    <a:ext uri="{FF2B5EF4-FFF2-40B4-BE49-F238E27FC236}">
                      <a16:creationId xmlns:a16="http://schemas.microsoft.com/office/drawing/2014/main" id="{213F5B18-6CEF-DD20-6151-8BCCD2FC53A2}"/>
                    </a:ext>
                  </a:extLst>
                </p:cNvPr>
                <p:cNvPicPr/>
                <p:nvPr/>
              </p:nvPicPr>
              <p:blipFill>
                <a:blip r:embed="rId29"/>
                <a:stretch>
                  <a:fillRect/>
                </a:stretch>
              </p:blipFill>
              <p:spPr>
                <a:xfrm>
                  <a:off x="6024806" y="675857"/>
                  <a:ext cx="7848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 name="Ink 7">
                  <a:extLst>
                    <a:ext uri="{FF2B5EF4-FFF2-40B4-BE49-F238E27FC236}">
                      <a16:creationId xmlns:a16="http://schemas.microsoft.com/office/drawing/2014/main" id="{DD2F4780-E1AA-5F5A-1E55-5CBBCA0A2C48}"/>
                    </a:ext>
                  </a:extLst>
                </p14:cNvPr>
                <p14:cNvContentPartPr/>
                <p14:nvPr/>
              </p14:nvContentPartPr>
              <p14:xfrm>
                <a:off x="6196886" y="564617"/>
                <a:ext cx="462600" cy="660240"/>
              </p14:xfrm>
            </p:contentPart>
          </mc:Choice>
          <mc:Fallback xmlns="">
            <p:pic>
              <p:nvPicPr>
                <p:cNvPr id="8" name="Ink 7">
                  <a:extLst>
                    <a:ext uri="{FF2B5EF4-FFF2-40B4-BE49-F238E27FC236}">
                      <a16:creationId xmlns:a16="http://schemas.microsoft.com/office/drawing/2014/main" id="{DD2F4780-E1AA-5F5A-1E55-5CBBCA0A2C48}"/>
                    </a:ext>
                  </a:extLst>
                </p:cNvPr>
                <p:cNvPicPr/>
                <p:nvPr/>
              </p:nvPicPr>
              <p:blipFill>
                <a:blip r:embed="rId31"/>
                <a:stretch>
                  <a:fillRect/>
                </a:stretch>
              </p:blipFill>
              <p:spPr>
                <a:xfrm>
                  <a:off x="6190766" y="558497"/>
                  <a:ext cx="474840" cy="6724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9" name="Ink 8">
                  <a:extLst>
                    <a:ext uri="{FF2B5EF4-FFF2-40B4-BE49-F238E27FC236}">
                      <a16:creationId xmlns:a16="http://schemas.microsoft.com/office/drawing/2014/main" id="{9D124524-61EA-3927-D351-8FB6E2E4BA3A}"/>
                    </a:ext>
                  </a:extLst>
                </p14:cNvPr>
                <p14:cNvContentPartPr/>
                <p14:nvPr/>
              </p14:nvContentPartPr>
              <p14:xfrm>
                <a:off x="7022366" y="564257"/>
                <a:ext cx="396360" cy="414000"/>
              </p14:xfrm>
            </p:contentPart>
          </mc:Choice>
          <mc:Fallback xmlns="">
            <p:pic>
              <p:nvPicPr>
                <p:cNvPr id="9" name="Ink 8">
                  <a:extLst>
                    <a:ext uri="{FF2B5EF4-FFF2-40B4-BE49-F238E27FC236}">
                      <a16:creationId xmlns:a16="http://schemas.microsoft.com/office/drawing/2014/main" id="{9D124524-61EA-3927-D351-8FB6E2E4BA3A}"/>
                    </a:ext>
                  </a:extLst>
                </p:cNvPr>
                <p:cNvPicPr/>
                <p:nvPr/>
              </p:nvPicPr>
              <p:blipFill>
                <a:blip r:embed="rId33"/>
                <a:stretch>
                  <a:fillRect/>
                </a:stretch>
              </p:blipFill>
              <p:spPr>
                <a:xfrm>
                  <a:off x="7016246" y="558137"/>
                  <a:ext cx="40860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0" name="Ink 9">
                  <a:extLst>
                    <a:ext uri="{FF2B5EF4-FFF2-40B4-BE49-F238E27FC236}">
                      <a16:creationId xmlns:a16="http://schemas.microsoft.com/office/drawing/2014/main" id="{C6CF56B0-776D-B56A-D634-2DF6AD0950DD}"/>
                    </a:ext>
                  </a:extLst>
                </p14:cNvPr>
                <p14:cNvContentPartPr/>
                <p14:nvPr/>
              </p14:nvContentPartPr>
              <p14:xfrm>
                <a:off x="7497926" y="705377"/>
                <a:ext cx="208440" cy="147240"/>
              </p14:xfrm>
            </p:contentPart>
          </mc:Choice>
          <mc:Fallback xmlns="">
            <p:pic>
              <p:nvPicPr>
                <p:cNvPr id="10" name="Ink 9">
                  <a:extLst>
                    <a:ext uri="{FF2B5EF4-FFF2-40B4-BE49-F238E27FC236}">
                      <a16:creationId xmlns:a16="http://schemas.microsoft.com/office/drawing/2014/main" id="{C6CF56B0-776D-B56A-D634-2DF6AD0950DD}"/>
                    </a:ext>
                  </a:extLst>
                </p:cNvPr>
                <p:cNvPicPr/>
                <p:nvPr/>
              </p:nvPicPr>
              <p:blipFill>
                <a:blip r:embed="rId35"/>
                <a:stretch>
                  <a:fillRect/>
                </a:stretch>
              </p:blipFill>
              <p:spPr>
                <a:xfrm>
                  <a:off x="7491806" y="699257"/>
                  <a:ext cx="22068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1" name="Ink 10">
                  <a:extLst>
                    <a:ext uri="{FF2B5EF4-FFF2-40B4-BE49-F238E27FC236}">
                      <a16:creationId xmlns:a16="http://schemas.microsoft.com/office/drawing/2014/main" id="{FF8EC216-8943-8DC1-8541-93003B0C6AE0}"/>
                    </a:ext>
                  </a:extLst>
                </p14:cNvPr>
                <p14:cNvContentPartPr/>
                <p14:nvPr/>
              </p14:nvContentPartPr>
              <p14:xfrm>
                <a:off x="7839566" y="703577"/>
                <a:ext cx="27000" cy="474480"/>
              </p14:xfrm>
            </p:contentPart>
          </mc:Choice>
          <mc:Fallback xmlns="">
            <p:pic>
              <p:nvPicPr>
                <p:cNvPr id="11" name="Ink 10">
                  <a:extLst>
                    <a:ext uri="{FF2B5EF4-FFF2-40B4-BE49-F238E27FC236}">
                      <a16:creationId xmlns:a16="http://schemas.microsoft.com/office/drawing/2014/main" id="{FF8EC216-8943-8DC1-8541-93003B0C6AE0}"/>
                    </a:ext>
                  </a:extLst>
                </p:cNvPr>
                <p:cNvPicPr/>
                <p:nvPr/>
              </p:nvPicPr>
              <p:blipFill>
                <a:blip r:embed="rId37"/>
                <a:stretch>
                  <a:fillRect/>
                </a:stretch>
              </p:blipFill>
              <p:spPr>
                <a:xfrm>
                  <a:off x="7833446" y="697457"/>
                  <a:ext cx="3924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2" name="Ink 11">
                  <a:extLst>
                    <a:ext uri="{FF2B5EF4-FFF2-40B4-BE49-F238E27FC236}">
                      <a16:creationId xmlns:a16="http://schemas.microsoft.com/office/drawing/2014/main" id="{2A888D4D-51E2-32CB-C08D-2EFA73FB275C}"/>
                    </a:ext>
                  </a:extLst>
                </p14:cNvPr>
                <p14:cNvContentPartPr/>
                <p14:nvPr/>
              </p14:nvContentPartPr>
              <p14:xfrm>
                <a:off x="7661726" y="628697"/>
                <a:ext cx="471600" cy="356400"/>
              </p14:xfrm>
            </p:contentPart>
          </mc:Choice>
          <mc:Fallback xmlns="">
            <p:pic>
              <p:nvPicPr>
                <p:cNvPr id="12" name="Ink 11">
                  <a:extLst>
                    <a:ext uri="{FF2B5EF4-FFF2-40B4-BE49-F238E27FC236}">
                      <a16:creationId xmlns:a16="http://schemas.microsoft.com/office/drawing/2014/main" id="{2A888D4D-51E2-32CB-C08D-2EFA73FB275C}"/>
                    </a:ext>
                  </a:extLst>
                </p:cNvPr>
                <p:cNvPicPr/>
                <p:nvPr/>
              </p:nvPicPr>
              <p:blipFill>
                <a:blip r:embed="rId39"/>
                <a:stretch>
                  <a:fillRect/>
                </a:stretch>
              </p:blipFill>
              <p:spPr>
                <a:xfrm>
                  <a:off x="7655606" y="622577"/>
                  <a:ext cx="48384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3" name="Ink 12">
                  <a:extLst>
                    <a:ext uri="{FF2B5EF4-FFF2-40B4-BE49-F238E27FC236}">
                      <a16:creationId xmlns:a16="http://schemas.microsoft.com/office/drawing/2014/main" id="{5A9D344E-898E-9B52-9066-85A697AB1407}"/>
                    </a:ext>
                  </a:extLst>
                </p14:cNvPr>
                <p14:cNvContentPartPr/>
                <p14:nvPr/>
              </p14:nvContentPartPr>
              <p14:xfrm>
                <a:off x="5330366" y="1117217"/>
                <a:ext cx="2787840" cy="448920"/>
              </p14:xfrm>
            </p:contentPart>
          </mc:Choice>
          <mc:Fallback xmlns="">
            <p:pic>
              <p:nvPicPr>
                <p:cNvPr id="13" name="Ink 12">
                  <a:extLst>
                    <a:ext uri="{FF2B5EF4-FFF2-40B4-BE49-F238E27FC236}">
                      <a16:creationId xmlns:a16="http://schemas.microsoft.com/office/drawing/2014/main" id="{5A9D344E-898E-9B52-9066-85A697AB1407}"/>
                    </a:ext>
                  </a:extLst>
                </p:cNvPr>
                <p:cNvPicPr/>
                <p:nvPr/>
              </p:nvPicPr>
              <p:blipFill>
                <a:blip r:embed="rId41"/>
                <a:stretch>
                  <a:fillRect/>
                </a:stretch>
              </p:blipFill>
              <p:spPr>
                <a:xfrm>
                  <a:off x="5324246" y="1111097"/>
                  <a:ext cx="2800080" cy="4611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4" name="Ink 13">
                  <a:extLst>
                    <a:ext uri="{FF2B5EF4-FFF2-40B4-BE49-F238E27FC236}">
                      <a16:creationId xmlns:a16="http://schemas.microsoft.com/office/drawing/2014/main" id="{439127FF-9E87-A6B8-6463-C4C779745455}"/>
                    </a:ext>
                  </a:extLst>
                </p14:cNvPr>
                <p14:cNvContentPartPr/>
                <p14:nvPr/>
              </p14:nvContentPartPr>
              <p14:xfrm>
                <a:off x="5632766" y="1290737"/>
                <a:ext cx="2855160" cy="334080"/>
              </p14:xfrm>
            </p:contentPart>
          </mc:Choice>
          <mc:Fallback xmlns="">
            <p:pic>
              <p:nvPicPr>
                <p:cNvPr id="14" name="Ink 13">
                  <a:extLst>
                    <a:ext uri="{FF2B5EF4-FFF2-40B4-BE49-F238E27FC236}">
                      <a16:creationId xmlns:a16="http://schemas.microsoft.com/office/drawing/2014/main" id="{439127FF-9E87-A6B8-6463-C4C779745455}"/>
                    </a:ext>
                  </a:extLst>
                </p:cNvPr>
                <p:cNvPicPr/>
                <p:nvPr/>
              </p:nvPicPr>
              <p:blipFill>
                <a:blip r:embed="rId43"/>
                <a:stretch>
                  <a:fillRect/>
                </a:stretch>
              </p:blipFill>
              <p:spPr>
                <a:xfrm>
                  <a:off x="5626646" y="1284617"/>
                  <a:ext cx="286740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6" name="Ink 15">
                  <a:extLst>
                    <a:ext uri="{FF2B5EF4-FFF2-40B4-BE49-F238E27FC236}">
                      <a16:creationId xmlns:a16="http://schemas.microsoft.com/office/drawing/2014/main" id="{5FFDBEDA-9E6F-67E4-D24D-2329B0995B0F}"/>
                    </a:ext>
                  </a:extLst>
                </p14:cNvPr>
                <p14:cNvContentPartPr/>
                <p14:nvPr/>
              </p14:nvContentPartPr>
              <p14:xfrm>
                <a:off x="5543486" y="2150057"/>
                <a:ext cx="1494360" cy="100080"/>
              </p14:xfrm>
            </p:contentPart>
          </mc:Choice>
          <mc:Fallback xmlns="">
            <p:pic>
              <p:nvPicPr>
                <p:cNvPr id="16" name="Ink 15">
                  <a:extLst>
                    <a:ext uri="{FF2B5EF4-FFF2-40B4-BE49-F238E27FC236}">
                      <a16:creationId xmlns:a16="http://schemas.microsoft.com/office/drawing/2014/main" id="{5FFDBEDA-9E6F-67E4-D24D-2329B0995B0F}"/>
                    </a:ext>
                  </a:extLst>
                </p:cNvPr>
                <p:cNvPicPr/>
                <p:nvPr/>
              </p:nvPicPr>
              <p:blipFill>
                <a:blip r:embed="rId45"/>
                <a:stretch>
                  <a:fillRect/>
                </a:stretch>
              </p:blipFill>
              <p:spPr>
                <a:xfrm>
                  <a:off x="5537366" y="2143937"/>
                  <a:ext cx="150660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7" name="Ink 16">
                  <a:extLst>
                    <a:ext uri="{FF2B5EF4-FFF2-40B4-BE49-F238E27FC236}">
                      <a16:creationId xmlns:a16="http://schemas.microsoft.com/office/drawing/2014/main" id="{4E350E93-7425-73E8-64AC-5E31CB3C36EA}"/>
                    </a:ext>
                  </a:extLst>
                </p14:cNvPr>
                <p14:cNvContentPartPr/>
                <p14:nvPr/>
              </p14:nvContentPartPr>
              <p14:xfrm>
                <a:off x="5649686" y="2272817"/>
                <a:ext cx="1416240" cy="124560"/>
              </p14:xfrm>
            </p:contentPart>
          </mc:Choice>
          <mc:Fallback xmlns="">
            <p:pic>
              <p:nvPicPr>
                <p:cNvPr id="17" name="Ink 16">
                  <a:extLst>
                    <a:ext uri="{FF2B5EF4-FFF2-40B4-BE49-F238E27FC236}">
                      <a16:creationId xmlns:a16="http://schemas.microsoft.com/office/drawing/2014/main" id="{4E350E93-7425-73E8-64AC-5E31CB3C36EA}"/>
                    </a:ext>
                  </a:extLst>
                </p:cNvPr>
                <p:cNvPicPr/>
                <p:nvPr/>
              </p:nvPicPr>
              <p:blipFill>
                <a:blip r:embed="rId47"/>
                <a:stretch>
                  <a:fillRect/>
                </a:stretch>
              </p:blipFill>
              <p:spPr>
                <a:xfrm>
                  <a:off x="5643566" y="2266697"/>
                  <a:ext cx="142848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9" name="Ink 18">
                  <a:extLst>
                    <a:ext uri="{FF2B5EF4-FFF2-40B4-BE49-F238E27FC236}">
                      <a16:creationId xmlns:a16="http://schemas.microsoft.com/office/drawing/2014/main" id="{771983DF-DD52-B664-5DB5-7021E517D8F7}"/>
                    </a:ext>
                  </a:extLst>
                </p14:cNvPr>
                <p14:cNvContentPartPr/>
                <p14:nvPr/>
              </p14:nvContentPartPr>
              <p14:xfrm>
                <a:off x="714086" y="1714097"/>
                <a:ext cx="58320" cy="996120"/>
              </p14:xfrm>
            </p:contentPart>
          </mc:Choice>
          <mc:Fallback xmlns="">
            <p:pic>
              <p:nvPicPr>
                <p:cNvPr id="19" name="Ink 18">
                  <a:extLst>
                    <a:ext uri="{FF2B5EF4-FFF2-40B4-BE49-F238E27FC236}">
                      <a16:creationId xmlns:a16="http://schemas.microsoft.com/office/drawing/2014/main" id="{771983DF-DD52-B664-5DB5-7021E517D8F7}"/>
                    </a:ext>
                  </a:extLst>
                </p:cNvPr>
                <p:cNvPicPr/>
                <p:nvPr/>
              </p:nvPicPr>
              <p:blipFill>
                <a:blip r:embed="rId49"/>
                <a:stretch>
                  <a:fillRect/>
                </a:stretch>
              </p:blipFill>
              <p:spPr>
                <a:xfrm>
                  <a:off x="707966" y="1707977"/>
                  <a:ext cx="70560" cy="10083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0" name="Ink 19">
                  <a:extLst>
                    <a:ext uri="{FF2B5EF4-FFF2-40B4-BE49-F238E27FC236}">
                      <a16:creationId xmlns:a16="http://schemas.microsoft.com/office/drawing/2014/main" id="{23104482-FE84-E724-AAA4-AC2E7A0D7D80}"/>
                    </a:ext>
                  </a:extLst>
                </p14:cNvPr>
                <p14:cNvContentPartPr/>
                <p14:nvPr/>
              </p14:nvContentPartPr>
              <p14:xfrm>
                <a:off x="779966" y="1522937"/>
                <a:ext cx="7664040" cy="1102320"/>
              </p14:xfrm>
            </p:contentPart>
          </mc:Choice>
          <mc:Fallback xmlns="">
            <p:pic>
              <p:nvPicPr>
                <p:cNvPr id="20" name="Ink 19">
                  <a:extLst>
                    <a:ext uri="{FF2B5EF4-FFF2-40B4-BE49-F238E27FC236}">
                      <a16:creationId xmlns:a16="http://schemas.microsoft.com/office/drawing/2014/main" id="{23104482-FE84-E724-AAA4-AC2E7A0D7D80}"/>
                    </a:ext>
                  </a:extLst>
                </p:cNvPr>
                <p:cNvPicPr/>
                <p:nvPr/>
              </p:nvPicPr>
              <p:blipFill>
                <a:blip r:embed="rId51"/>
                <a:stretch>
                  <a:fillRect/>
                </a:stretch>
              </p:blipFill>
              <p:spPr>
                <a:xfrm>
                  <a:off x="773846" y="1516817"/>
                  <a:ext cx="7676280" cy="1114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1" name="Ink 20">
                  <a:extLst>
                    <a:ext uri="{FF2B5EF4-FFF2-40B4-BE49-F238E27FC236}">
                      <a16:creationId xmlns:a16="http://schemas.microsoft.com/office/drawing/2014/main" id="{3C199F9F-DE20-D7FF-1CDA-1984B18060A7}"/>
                    </a:ext>
                  </a:extLst>
                </p14:cNvPr>
                <p14:cNvContentPartPr/>
                <p14:nvPr/>
              </p14:nvContentPartPr>
              <p14:xfrm>
                <a:off x="792206" y="2632817"/>
                <a:ext cx="7505280" cy="182880"/>
              </p14:xfrm>
            </p:contentPart>
          </mc:Choice>
          <mc:Fallback xmlns="">
            <p:pic>
              <p:nvPicPr>
                <p:cNvPr id="21" name="Ink 20">
                  <a:extLst>
                    <a:ext uri="{FF2B5EF4-FFF2-40B4-BE49-F238E27FC236}">
                      <a16:creationId xmlns:a16="http://schemas.microsoft.com/office/drawing/2014/main" id="{3C199F9F-DE20-D7FF-1CDA-1984B18060A7}"/>
                    </a:ext>
                  </a:extLst>
                </p:cNvPr>
                <p:cNvPicPr/>
                <p:nvPr/>
              </p:nvPicPr>
              <p:blipFill>
                <a:blip r:embed="rId53"/>
                <a:stretch>
                  <a:fillRect/>
                </a:stretch>
              </p:blipFill>
              <p:spPr>
                <a:xfrm>
                  <a:off x="786086" y="2626697"/>
                  <a:ext cx="751752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3" name="Ink 22">
                  <a:extLst>
                    <a:ext uri="{FF2B5EF4-FFF2-40B4-BE49-F238E27FC236}">
                      <a16:creationId xmlns:a16="http://schemas.microsoft.com/office/drawing/2014/main" id="{9F977F52-1E12-6135-B5CC-808126062B02}"/>
                    </a:ext>
                  </a:extLst>
                </p14:cNvPr>
                <p14:cNvContentPartPr/>
                <p14:nvPr/>
              </p14:nvContentPartPr>
              <p14:xfrm>
                <a:off x="5236046" y="2584577"/>
                <a:ext cx="307080" cy="533160"/>
              </p14:xfrm>
            </p:contentPart>
          </mc:Choice>
          <mc:Fallback xmlns="">
            <p:pic>
              <p:nvPicPr>
                <p:cNvPr id="23" name="Ink 22">
                  <a:extLst>
                    <a:ext uri="{FF2B5EF4-FFF2-40B4-BE49-F238E27FC236}">
                      <a16:creationId xmlns:a16="http://schemas.microsoft.com/office/drawing/2014/main" id="{9F977F52-1E12-6135-B5CC-808126062B02}"/>
                    </a:ext>
                  </a:extLst>
                </p:cNvPr>
                <p:cNvPicPr/>
                <p:nvPr/>
              </p:nvPicPr>
              <p:blipFill>
                <a:blip r:embed="rId55"/>
                <a:stretch>
                  <a:fillRect/>
                </a:stretch>
              </p:blipFill>
              <p:spPr>
                <a:xfrm>
                  <a:off x="5229926" y="2578457"/>
                  <a:ext cx="319320" cy="5454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4" name="Ink 23">
                  <a:extLst>
                    <a:ext uri="{FF2B5EF4-FFF2-40B4-BE49-F238E27FC236}">
                      <a16:creationId xmlns:a16="http://schemas.microsoft.com/office/drawing/2014/main" id="{D644F38D-E72A-AD7C-FE1D-36E176CCCDC2}"/>
                    </a:ext>
                  </a:extLst>
                </p14:cNvPr>
                <p14:cNvContentPartPr/>
                <p14:nvPr/>
              </p14:nvContentPartPr>
              <p14:xfrm>
                <a:off x="5295806" y="2934137"/>
                <a:ext cx="463320" cy="407880"/>
              </p14:xfrm>
            </p:contentPart>
          </mc:Choice>
          <mc:Fallback xmlns="">
            <p:pic>
              <p:nvPicPr>
                <p:cNvPr id="24" name="Ink 23">
                  <a:extLst>
                    <a:ext uri="{FF2B5EF4-FFF2-40B4-BE49-F238E27FC236}">
                      <a16:creationId xmlns:a16="http://schemas.microsoft.com/office/drawing/2014/main" id="{D644F38D-E72A-AD7C-FE1D-36E176CCCDC2}"/>
                    </a:ext>
                  </a:extLst>
                </p:cNvPr>
                <p:cNvPicPr/>
                <p:nvPr/>
              </p:nvPicPr>
              <p:blipFill>
                <a:blip r:embed="rId57"/>
                <a:stretch>
                  <a:fillRect/>
                </a:stretch>
              </p:blipFill>
              <p:spPr>
                <a:xfrm>
                  <a:off x="5289686" y="2928017"/>
                  <a:ext cx="47556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6" name="Ink 25">
                  <a:extLst>
                    <a:ext uri="{FF2B5EF4-FFF2-40B4-BE49-F238E27FC236}">
                      <a16:creationId xmlns:a16="http://schemas.microsoft.com/office/drawing/2014/main" id="{0F8914A1-D6DB-9016-B12C-9F203FBA0802}"/>
                    </a:ext>
                  </a:extLst>
                </p14:cNvPr>
                <p14:cNvContentPartPr/>
                <p14:nvPr/>
              </p14:nvContentPartPr>
              <p14:xfrm>
                <a:off x="5693966" y="3849257"/>
                <a:ext cx="139680" cy="587880"/>
              </p14:xfrm>
            </p:contentPart>
          </mc:Choice>
          <mc:Fallback xmlns="">
            <p:pic>
              <p:nvPicPr>
                <p:cNvPr id="26" name="Ink 25">
                  <a:extLst>
                    <a:ext uri="{FF2B5EF4-FFF2-40B4-BE49-F238E27FC236}">
                      <a16:creationId xmlns:a16="http://schemas.microsoft.com/office/drawing/2014/main" id="{0F8914A1-D6DB-9016-B12C-9F203FBA0802}"/>
                    </a:ext>
                  </a:extLst>
                </p:cNvPr>
                <p:cNvPicPr/>
                <p:nvPr/>
              </p:nvPicPr>
              <p:blipFill>
                <a:blip r:embed="rId59"/>
                <a:stretch>
                  <a:fillRect/>
                </a:stretch>
              </p:blipFill>
              <p:spPr>
                <a:xfrm>
                  <a:off x="5687846" y="3843137"/>
                  <a:ext cx="151920" cy="600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7" name="Ink 26">
                  <a:extLst>
                    <a:ext uri="{FF2B5EF4-FFF2-40B4-BE49-F238E27FC236}">
                      <a16:creationId xmlns:a16="http://schemas.microsoft.com/office/drawing/2014/main" id="{0A4C2A42-23BD-3CD4-A212-00726E361444}"/>
                    </a:ext>
                  </a:extLst>
                </p14:cNvPr>
                <p14:cNvContentPartPr/>
                <p14:nvPr/>
              </p14:nvContentPartPr>
              <p14:xfrm>
                <a:off x="5503886" y="4163537"/>
                <a:ext cx="632160" cy="163080"/>
              </p14:xfrm>
            </p:contentPart>
          </mc:Choice>
          <mc:Fallback xmlns="">
            <p:pic>
              <p:nvPicPr>
                <p:cNvPr id="27" name="Ink 26">
                  <a:extLst>
                    <a:ext uri="{FF2B5EF4-FFF2-40B4-BE49-F238E27FC236}">
                      <a16:creationId xmlns:a16="http://schemas.microsoft.com/office/drawing/2014/main" id="{0A4C2A42-23BD-3CD4-A212-00726E361444}"/>
                    </a:ext>
                  </a:extLst>
                </p:cNvPr>
                <p:cNvPicPr/>
                <p:nvPr/>
              </p:nvPicPr>
              <p:blipFill>
                <a:blip r:embed="rId61"/>
                <a:stretch>
                  <a:fillRect/>
                </a:stretch>
              </p:blipFill>
              <p:spPr>
                <a:xfrm>
                  <a:off x="5497766" y="4157417"/>
                  <a:ext cx="64440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8" name="Ink 27">
                  <a:extLst>
                    <a:ext uri="{FF2B5EF4-FFF2-40B4-BE49-F238E27FC236}">
                      <a16:creationId xmlns:a16="http://schemas.microsoft.com/office/drawing/2014/main" id="{AAA64912-23BA-458A-B13B-7B4A8A1FBCC3}"/>
                    </a:ext>
                  </a:extLst>
                </p14:cNvPr>
                <p14:cNvContentPartPr/>
                <p14:nvPr/>
              </p14:nvContentPartPr>
              <p14:xfrm>
                <a:off x="6162326" y="4121057"/>
                <a:ext cx="281520" cy="150480"/>
              </p14:xfrm>
            </p:contentPart>
          </mc:Choice>
          <mc:Fallback xmlns="">
            <p:pic>
              <p:nvPicPr>
                <p:cNvPr id="28" name="Ink 27">
                  <a:extLst>
                    <a:ext uri="{FF2B5EF4-FFF2-40B4-BE49-F238E27FC236}">
                      <a16:creationId xmlns:a16="http://schemas.microsoft.com/office/drawing/2014/main" id="{AAA64912-23BA-458A-B13B-7B4A8A1FBCC3}"/>
                    </a:ext>
                  </a:extLst>
                </p:cNvPr>
                <p:cNvPicPr/>
                <p:nvPr/>
              </p:nvPicPr>
              <p:blipFill>
                <a:blip r:embed="rId63"/>
                <a:stretch>
                  <a:fillRect/>
                </a:stretch>
              </p:blipFill>
              <p:spPr>
                <a:xfrm>
                  <a:off x="6156206" y="4114937"/>
                  <a:ext cx="29376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9" name="Ink 28">
                  <a:extLst>
                    <a:ext uri="{FF2B5EF4-FFF2-40B4-BE49-F238E27FC236}">
                      <a16:creationId xmlns:a16="http://schemas.microsoft.com/office/drawing/2014/main" id="{E1B3BBD5-8260-ABA0-59F3-26BE21CA6B3F}"/>
                    </a:ext>
                  </a:extLst>
                </p14:cNvPr>
                <p14:cNvContentPartPr/>
                <p14:nvPr/>
              </p14:nvContentPartPr>
              <p14:xfrm>
                <a:off x="6494606" y="3789497"/>
                <a:ext cx="356760" cy="493560"/>
              </p14:xfrm>
            </p:contentPart>
          </mc:Choice>
          <mc:Fallback xmlns="">
            <p:pic>
              <p:nvPicPr>
                <p:cNvPr id="29" name="Ink 28">
                  <a:extLst>
                    <a:ext uri="{FF2B5EF4-FFF2-40B4-BE49-F238E27FC236}">
                      <a16:creationId xmlns:a16="http://schemas.microsoft.com/office/drawing/2014/main" id="{E1B3BBD5-8260-ABA0-59F3-26BE21CA6B3F}"/>
                    </a:ext>
                  </a:extLst>
                </p:cNvPr>
                <p:cNvPicPr/>
                <p:nvPr/>
              </p:nvPicPr>
              <p:blipFill>
                <a:blip r:embed="rId65"/>
                <a:stretch>
                  <a:fillRect/>
                </a:stretch>
              </p:blipFill>
              <p:spPr>
                <a:xfrm>
                  <a:off x="6488486" y="3783377"/>
                  <a:ext cx="369000" cy="5058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0" name="Ink 29">
                  <a:extLst>
                    <a:ext uri="{FF2B5EF4-FFF2-40B4-BE49-F238E27FC236}">
                      <a16:creationId xmlns:a16="http://schemas.microsoft.com/office/drawing/2014/main" id="{69A9BFA3-5305-4AD6-667D-7C7A6B548DA3}"/>
                    </a:ext>
                  </a:extLst>
                </p14:cNvPr>
                <p14:cNvContentPartPr/>
                <p14:nvPr/>
              </p14:nvContentPartPr>
              <p14:xfrm>
                <a:off x="6696206" y="3950057"/>
                <a:ext cx="331200" cy="251280"/>
              </p14:xfrm>
            </p:contentPart>
          </mc:Choice>
          <mc:Fallback xmlns="">
            <p:pic>
              <p:nvPicPr>
                <p:cNvPr id="30" name="Ink 29">
                  <a:extLst>
                    <a:ext uri="{FF2B5EF4-FFF2-40B4-BE49-F238E27FC236}">
                      <a16:creationId xmlns:a16="http://schemas.microsoft.com/office/drawing/2014/main" id="{69A9BFA3-5305-4AD6-667D-7C7A6B548DA3}"/>
                    </a:ext>
                  </a:extLst>
                </p:cNvPr>
                <p:cNvPicPr/>
                <p:nvPr/>
              </p:nvPicPr>
              <p:blipFill>
                <a:blip r:embed="rId67"/>
                <a:stretch>
                  <a:fillRect/>
                </a:stretch>
              </p:blipFill>
              <p:spPr>
                <a:xfrm>
                  <a:off x="6690086" y="3943937"/>
                  <a:ext cx="34344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1" name="Ink 30">
                  <a:extLst>
                    <a:ext uri="{FF2B5EF4-FFF2-40B4-BE49-F238E27FC236}">
                      <a16:creationId xmlns:a16="http://schemas.microsoft.com/office/drawing/2014/main" id="{82A98D98-DE0C-294D-A501-FAD12D9BCCC7}"/>
                    </a:ext>
                  </a:extLst>
                </p14:cNvPr>
                <p14:cNvContentPartPr/>
                <p14:nvPr/>
              </p14:nvContentPartPr>
              <p14:xfrm>
                <a:off x="7101566" y="3960137"/>
                <a:ext cx="493200" cy="221040"/>
              </p14:xfrm>
            </p:contentPart>
          </mc:Choice>
          <mc:Fallback xmlns="">
            <p:pic>
              <p:nvPicPr>
                <p:cNvPr id="31" name="Ink 30">
                  <a:extLst>
                    <a:ext uri="{FF2B5EF4-FFF2-40B4-BE49-F238E27FC236}">
                      <a16:creationId xmlns:a16="http://schemas.microsoft.com/office/drawing/2014/main" id="{82A98D98-DE0C-294D-A501-FAD12D9BCCC7}"/>
                    </a:ext>
                  </a:extLst>
                </p:cNvPr>
                <p:cNvPicPr/>
                <p:nvPr/>
              </p:nvPicPr>
              <p:blipFill>
                <a:blip r:embed="rId69"/>
                <a:stretch>
                  <a:fillRect/>
                </a:stretch>
              </p:blipFill>
              <p:spPr>
                <a:xfrm>
                  <a:off x="7095446" y="3954017"/>
                  <a:ext cx="50544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3" name="Ink 32">
                  <a:extLst>
                    <a:ext uri="{FF2B5EF4-FFF2-40B4-BE49-F238E27FC236}">
                      <a16:creationId xmlns:a16="http://schemas.microsoft.com/office/drawing/2014/main" id="{BA9B10D5-DEFD-5DED-3158-DBADDB683003}"/>
                    </a:ext>
                  </a:extLst>
                </p14:cNvPr>
                <p14:cNvContentPartPr/>
                <p14:nvPr/>
              </p14:nvContentPartPr>
              <p14:xfrm>
                <a:off x="5615846" y="3596537"/>
                <a:ext cx="253800" cy="133200"/>
              </p14:xfrm>
            </p:contentPart>
          </mc:Choice>
          <mc:Fallback xmlns="">
            <p:pic>
              <p:nvPicPr>
                <p:cNvPr id="33" name="Ink 32">
                  <a:extLst>
                    <a:ext uri="{FF2B5EF4-FFF2-40B4-BE49-F238E27FC236}">
                      <a16:creationId xmlns:a16="http://schemas.microsoft.com/office/drawing/2014/main" id="{BA9B10D5-DEFD-5DED-3158-DBADDB683003}"/>
                    </a:ext>
                  </a:extLst>
                </p:cNvPr>
                <p:cNvPicPr/>
                <p:nvPr/>
              </p:nvPicPr>
              <p:blipFill>
                <a:blip r:embed="rId71"/>
                <a:stretch>
                  <a:fillRect/>
                </a:stretch>
              </p:blipFill>
              <p:spPr>
                <a:xfrm>
                  <a:off x="5609726" y="3590417"/>
                  <a:ext cx="26604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4" name="Ink 33">
                  <a:extLst>
                    <a:ext uri="{FF2B5EF4-FFF2-40B4-BE49-F238E27FC236}">
                      <a16:creationId xmlns:a16="http://schemas.microsoft.com/office/drawing/2014/main" id="{942FDC09-6FF6-C081-BA37-EA0FF3D46BA3}"/>
                    </a:ext>
                  </a:extLst>
                </p14:cNvPr>
                <p14:cNvContentPartPr/>
                <p14:nvPr/>
              </p14:nvContentPartPr>
              <p14:xfrm>
                <a:off x="5840846" y="3521297"/>
                <a:ext cx="138960" cy="232200"/>
              </p14:xfrm>
            </p:contentPart>
          </mc:Choice>
          <mc:Fallback xmlns="">
            <p:pic>
              <p:nvPicPr>
                <p:cNvPr id="34" name="Ink 33">
                  <a:extLst>
                    <a:ext uri="{FF2B5EF4-FFF2-40B4-BE49-F238E27FC236}">
                      <a16:creationId xmlns:a16="http://schemas.microsoft.com/office/drawing/2014/main" id="{942FDC09-6FF6-C081-BA37-EA0FF3D46BA3}"/>
                    </a:ext>
                  </a:extLst>
                </p:cNvPr>
                <p:cNvPicPr/>
                <p:nvPr/>
              </p:nvPicPr>
              <p:blipFill>
                <a:blip r:embed="rId73"/>
                <a:stretch>
                  <a:fillRect/>
                </a:stretch>
              </p:blipFill>
              <p:spPr>
                <a:xfrm>
                  <a:off x="5834726" y="3515177"/>
                  <a:ext cx="15120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5" name="Ink 34">
                  <a:extLst>
                    <a:ext uri="{FF2B5EF4-FFF2-40B4-BE49-F238E27FC236}">
                      <a16:creationId xmlns:a16="http://schemas.microsoft.com/office/drawing/2014/main" id="{51925D54-0BB1-FD35-6BD3-F9055D31E42E}"/>
                    </a:ext>
                  </a:extLst>
                </p14:cNvPr>
                <p14:cNvContentPartPr/>
                <p14:nvPr/>
              </p14:nvContentPartPr>
              <p14:xfrm>
                <a:off x="6043166" y="3419417"/>
                <a:ext cx="82440" cy="316800"/>
              </p14:xfrm>
            </p:contentPart>
          </mc:Choice>
          <mc:Fallback xmlns="">
            <p:pic>
              <p:nvPicPr>
                <p:cNvPr id="35" name="Ink 34">
                  <a:extLst>
                    <a:ext uri="{FF2B5EF4-FFF2-40B4-BE49-F238E27FC236}">
                      <a16:creationId xmlns:a16="http://schemas.microsoft.com/office/drawing/2014/main" id="{51925D54-0BB1-FD35-6BD3-F9055D31E42E}"/>
                    </a:ext>
                  </a:extLst>
                </p:cNvPr>
                <p:cNvPicPr/>
                <p:nvPr/>
              </p:nvPicPr>
              <p:blipFill>
                <a:blip r:embed="rId75"/>
                <a:stretch>
                  <a:fillRect/>
                </a:stretch>
              </p:blipFill>
              <p:spPr>
                <a:xfrm>
                  <a:off x="6037046" y="3413297"/>
                  <a:ext cx="9468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36" name="Ink 35">
                  <a:extLst>
                    <a:ext uri="{FF2B5EF4-FFF2-40B4-BE49-F238E27FC236}">
                      <a16:creationId xmlns:a16="http://schemas.microsoft.com/office/drawing/2014/main" id="{0EDED519-E1CD-584F-75F0-8F30BCC7760C}"/>
                    </a:ext>
                  </a:extLst>
                </p14:cNvPr>
                <p14:cNvContentPartPr/>
                <p14:nvPr/>
              </p14:nvContentPartPr>
              <p14:xfrm>
                <a:off x="6231806" y="3565577"/>
                <a:ext cx="172440" cy="134280"/>
              </p14:xfrm>
            </p:contentPart>
          </mc:Choice>
          <mc:Fallback xmlns="">
            <p:pic>
              <p:nvPicPr>
                <p:cNvPr id="36" name="Ink 35">
                  <a:extLst>
                    <a:ext uri="{FF2B5EF4-FFF2-40B4-BE49-F238E27FC236}">
                      <a16:creationId xmlns:a16="http://schemas.microsoft.com/office/drawing/2014/main" id="{0EDED519-E1CD-584F-75F0-8F30BCC7760C}"/>
                    </a:ext>
                  </a:extLst>
                </p:cNvPr>
                <p:cNvPicPr/>
                <p:nvPr/>
              </p:nvPicPr>
              <p:blipFill>
                <a:blip r:embed="rId77"/>
                <a:stretch>
                  <a:fillRect/>
                </a:stretch>
              </p:blipFill>
              <p:spPr>
                <a:xfrm>
                  <a:off x="6225686" y="3559457"/>
                  <a:ext cx="18468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7" name="Ink 36">
                  <a:extLst>
                    <a:ext uri="{FF2B5EF4-FFF2-40B4-BE49-F238E27FC236}">
                      <a16:creationId xmlns:a16="http://schemas.microsoft.com/office/drawing/2014/main" id="{9FCD75F2-ABAA-32EF-32B6-F71BC1C1552E}"/>
                    </a:ext>
                  </a:extLst>
                </p14:cNvPr>
                <p14:cNvContentPartPr/>
                <p14:nvPr/>
              </p14:nvContentPartPr>
              <p14:xfrm>
                <a:off x="6420086" y="3513377"/>
                <a:ext cx="169200" cy="339480"/>
              </p14:xfrm>
            </p:contentPart>
          </mc:Choice>
          <mc:Fallback xmlns="">
            <p:pic>
              <p:nvPicPr>
                <p:cNvPr id="37" name="Ink 36">
                  <a:extLst>
                    <a:ext uri="{FF2B5EF4-FFF2-40B4-BE49-F238E27FC236}">
                      <a16:creationId xmlns:a16="http://schemas.microsoft.com/office/drawing/2014/main" id="{9FCD75F2-ABAA-32EF-32B6-F71BC1C1552E}"/>
                    </a:ext>
                  </a:extLst>
                </p:cNvPr>
                <p:cNvPicPr/>
                <p:nvPr/>
              </p:nvPicPr>
              <p:blipFill>
                <a:blip r:embed="rId79"/>
                <a:stretch>
                  <a:fillRect/>
                </a:stretch>
              </p:blipFill>
              <p:spPr>
                <a:xfrm>
                  <a:off x="6413966" y="3507257"/>
                  <a:ext cx="18144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38" name="Ink 37">
                  <a:extLst>
                    <a:ext uri="{FF2B5EF4-FFF2-40B4-BE49-F238E27FC236}">
                      <a16:creationId xmlns:a16="http://schemas.microsoft.com/office/drawing/2014/main" id="{B3420CFA-F377-122C-37A4-47ADA461A28F}"/>
                    </a:ext>
                  </a:extLst>
                </p14:cNvPr>
                <p14:cNvContentPartPr/>
                <p14:nvPr/>
              </p14:nvContentPartPr>
              <p14:xfrm>
                <a:off x="7823006" y="3787337"/>
                <a:ext cx="239400" cy="209520"/>
              </p14:xfrm>
            </p:contentPart>
          </mc:Choice>
          <mc:Fallback xmlns="">
            <p:pic>
              <p:nvPicPr>
                <p:cNvPr id="38" name="Ink 37">
                  <a:extLst>
                    <a:ext uri="{FF2B5EF4-FFF2-40B4-BE49-F238E27FC236}">
                      <a16:creationId xmlns:a16="http://schemas.microsoft.com/office/drawing/2014/main" id="{B3420CFA-F377-122C-37A4-47ADA461A28F}"/>
                    </a:ext>
                  </a:extLst>
                </p:cNvPr>
                <p:cNvPicPr/>
                <p:nvPr/>
              </p:nvPicPr>
              <p:blipFill>
                <a:blip r:embed="rId81"/>
                <a:stretch>
                  <a:fillRect/>
                </a:stretch>
              </p:blipFill>
              <p:spPr>
                <a:xfrm>
                  <a:off x="7816886" y="3781217"/>
                  <a:ext cx="25164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39" name="Ink 38">
                  <a:extLst>
                    <a:ext uri="{FF2B5EF4-FFF2-40B4-BE49-F238E27FC236}">
                      <a16:creationId xmlns:a16="http://schemas.microsoft.com/office/drawing/2014/main" id="{CE1A8566-4448-54E4-61F0-B8559283DD9A}"/>
                    </a:ext>
                  </a:extLst>
                </p14:cNvPr>
                <p14:cNvContentPartPr/>
                <p14:nvPr/>
              </p14:nvContentPartPr>
              <p14:xfrm>
                <a:off x="8079686" y="3775457"/>
                <a:ext cx="268920" cy="166680"/>
              </p14:xfrm>
            </p:contentPart>
          </mc:Choice>
          <mc:Fallback xmlns="">
            <p:pic>
              <p:nvPicPr>
                <p:cNvPr id="39" name="Ink 38">
                  <a:extLst>
                    <a:ext uri="{FF2B5EF4-FFF2-40B4-BE49-F238E27FC236}">
                      <a16:creationId xmlns:a16="http://schemas.microsoft.com/office/drawing/2014/main" id="{CE1A8566-4448-54E4-61F0-B8559283DD9A}"/>
                    </a:ext>
                  </a:extLst>
                </p:cNvPr>
                <p:cNvPicPr/>
                <p:nvPr/>
              </p:nvPicPr>
              <p:blipFill>
                <a:blip r:embed="rId83"/>
                <a:stretch>
                  <a:fillRect/>
                </a:stretch>
              </p:blipFill>
              <p:spPr>
                <a:xfrm>
                  <a:off x="8073566" y="3769337"/>
                  <a:ext cx="28116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40" name="Ink 39">
                  <a:extLst>
                    <a:ext uri="{FF2B5EF4-FFF2-40B4-BE49-F238E27FC236}">
                      <a16:creationId xmlns:a16="http://schemas.microsoft.com/office/drawing/2014/main" id="{D03BD0C9-5E9E-528C-BC8E-1D4F51DA5527}"/>
                    </a:ext>
                  </a:extLst>
                </p14:cNvPr>
                <p14:cNvContentPartPr/>
                <p14:nvPr/>
              </p14:nvContentPartPr>
              <p14:xfrm>
                <a:off x="8378846" y="3577457"/>
                <a:ext cx="347400" cy="393480"/>
              </p14:xfrm>
            </p:contentPart>
          </mc:Choice>
          <mc:Fallback xmlns="">
            <p:pic>
              <p:nvPicPr>
                <p:cNvPr id="40" name="Ink 39">
                  <a:extLst>
                    <a:ext uri="{FF2B5EF4-FFF2-40B4-BE49-F238E27FC236}">
                      <a16:creationId xmlns:a16="http://schemas.microsoft.com/office/drawing/2014/main" id="{D03BD0C9-5E9E-528C-BC8E-1D4F51DA5527}"/>
                    </a:ext>
                  </a:extLst>
                </p:cNvPr>
                <p:cNvPicPr/>
                <p:nvPr/>
              </p:nvPicPr>
              <p:blipFill>
                <a:blip r:embed="rId85"/>
                <a:stretch>
                  <a:fillRect/>
                </a:stretch>
              </p:blipFill>
              <p:spPr>
                <a:xfrm>
                  <a:off x="8372726" y="3571337"/>
                  <a:ext cx="35964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41" name="Ink 40">
                  <a:extLst>
                    <a:ext uri="{FF2B5EF4-FFF2-40B4-BE49-F238E27FC236}">
                      <a16:creationId xmlns:a16="http://schemas.microsoft.com/office/drawing/2014/main" id="{29011831-B673-1690-8190-6667C189DB25}"/>
                    </a:ext>
                  </a:extLst>
                </p14:cNvPr>
                <p14:cNvContentPartPr/>
                <p14:nvPr/>
              </p14:nvContentPartPr>
              <p14:xfrm>
                <a:off x="8746046" y="3668177"/>
                <a:ext cx="232920" cy="282240"/>
              </p14:xfrm>
            </p:contentPart>
          </mc:Choice>
          <mc:Fallback xmlns="">
            <p:pic>
              <p:nvPicPr>
                <p:cNvPr id="41" name="Ink 40">
                  <a:extLst>
                    <a:ext uri="{FF2B5EF4-FFF2-40B4-BE49-F238E27FC236}">
                      <a16:creationId xmlns:a16="http://schemas.microsoft.com/office/drawing/2014/main" id="{29011831-B673-1690-8190-6667C189DB25}"/>
                    </a:ext>
                  </a:extLst>
                </p:cNvPr>
                <p:cNvPicPr/>
                <p:nvPr/>
              </p:nvPicPr>
              <p:blipFill>
                <a:blip r:embed="rId87"/>
                <a:stretch>
                  <a:fillRect/>
                </a:stretch>
              </p:blipFill>
              <p:spPr>
                <a:xfrm>
                  <a:off x="8739926" y="3662057"/>
                  <a:ext cx="24516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44" name="Ink 43">
                  <a:extLst>
                    <a:ext uri="{FF2B5EF4-FFF2-40B4-BE49-F238E27FC236}">
                      <a16:creationId xmlns:a16="http://schemas.microsoft.com/office/drawing/2014/main" id="{DA32E99F-5EDD-BCAF-EEBE-FD7B912B6C31}"/>
                    </a:ext>
                  </a:extLst>
                </p14:cNvPr>
                <p14:cNvContentPartPr/>
                <p14:nvPr/>
              </p14:nvContentPartPr>
              <p14:xfrm>
                <a:off x="573686" y="2871857"/>
                <a:ext cx="168840" cy="1215000"/>
              </p14:xfrm>
            </p:contentPart>
          </mc:Choice>
          <mc:Fallback xmlns="">
            <p:pic>
              <p:nvPicPr>
                <p:cNvPr id="44" name="Ink 43">
                  <a:extLst>
                    <a:ext uri="{FF2B5EF4-FFF2-40B4-BE49-F238E27FC236}">
                      <a16:creationId xmlns:a16="http://schemas.microsoft.com/office/drawing/2014/main" id="{DA32E99F-5EDD-BCAF-EEBE-FD7B912B6C31}"/>
                    </a:ext>
                  </a:extLst>
                </p:cNvPr>
                <p:cNvPicPr/>
                <p:nvPr/>
              </p:nvPicPr>
              <p:blipFill>
                <a:blip r:embed="rId89"/>
                <a:stretch>
                  <a:fillRect/>
                </a:stretch>
              </p:blipFill>
              <p:spPr>
                <a:xfrm>
                  <a:off x="567566" y="2865737"/>
                  <a:ext cx="181080" cy="12272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45" name="Ink 44">
                  <a:extLst>
                    <a:ext uri="{FF2B5EF4-FFF2-40B4-BE49-F238E27FC236}">
                      <a16:creationId xmlns:a16="http://schemas.microsoft.com/office/drawing/2014/main" id="{8EB33D7B-8922-A543-2A67-142E956B31ED}"/>
                    </a:ext>
                  </a:extLst>
                </p14:cNvPr>
                <p14:cNvContentPartPr/>
                <p14:nvPr/>
              </p14:nvContentPartPr>
              <p14:xfrm>
                <a:off x="554606" y="2768897"/>
                <a:ext cx="3029040" cy="1823400"/>
              </p14:xfrm>
            </p:contentPart>
          </mc:Choice>
          <mc:Fallback xmlns="">
            <p:pic>
              <p:nvPicPr>
                <p:cNvPr id="45" name="Ink 44">
                  <a:extLst>
                    <a:ext uri="{FF2B5EF4-FFF2-40B4-BE49-F238E27FC236}">
                      <a16:creationId xmlns:a16="http://schemas.microsoft.com/office/drawing/2014/main" id="{8EB33D7B-8922-A543-2A67-142E956B31ED}"/>
                    </a:ext>
                  </a:extLst>
                </p:cNvPr>
                <p:cNvPicPr/>
                <p:nvPr/>
              </p:nvPicPr>
              <p:blipFill>
                <a:blip r:embed="rId91"/>
                <a:stretch>
                  <a:fillRect/>
                </a:stretch>
              </p:blipFill>
              <p:spPr>
                <a:xfrm>
                  <a:off x="548486" y="2762777"/>
                  <a:ext cx="3041280" cy="1835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47" name="Ink 46">
                  <a:extLst>
                    <a:ext uri="{FF2B5EF4-FFF2-40B4-BE49-F238E27FC236}">
                      <a16:creationId xmlns:a16="http://schemas.microsoft.com/office/drawing/2014/main" id="{D10635C8-DF23-68E0-FE5B-56C992B0B603}"/>
                    </a:ext>
                  </a:extLst>
                </p14:cNvPr>
                <p14:cNvContentPartPr/>
                <p14:nvPr/>
              </p14:nvContentPartPr>
              <p14:xfrm>
                <a:off x="789326" y="3262457"/>
                <a:ext cx="23760" cy="21600"/>
              </p14:xfrm>
            </p:contentPart>
          </mc:Choice>
          <mc:Fallback xmlns="">
            <p:pic>
              <p:nvPicPr>
                <p:cNvPr id="47" name="Ink 46">
                  <a:extLst>
                    <a:ext uri="{FF2B5EF4-FFF2-40B4-BE49-F238E27FC236}">
                      <a16:creationId xmlns:a16="http://schemas.microsoft.com/office/drawing/2014/main" id="{D10635C8-DF23-68E0-FE5B-56C992B0B603}"/>
                    </a:ext>
                  </a:extLst>
                </p:cNvPr>
                <p:cNvPicPr/>
                <p:nvPr/>
              </p:nvPicPr>
              <p:blipFill>
                <a:blip r:embed="rId93"/>
                <a:stretch>
                  <a:fillRect/>
                </a:stretch>
              </p:blipFill>
              <p:spPr>
                <a:xfrm>
                  <a:off x="783206" y="3256337"/>
                  <a:ext cx="360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5" name="Ink 54">
                  <a:extLst>
                    <a:ext uri="{FF2B5EF4-FFF2-40B4-BE49-F238E27FC236}">
                      <a16:creationId xmlns:a16="http://schemas.microsoft.com/office/drawing/2014/main" id="{828A4C49-B1D3-95CA-46D3-BAE6B25EF0A8}"/>
                    </a:ext>
                  </a:extLst>
                </p14:cNvPr>
                <p14:cNvContentPartPr/>
                <p14:nvPr/>
              </p14:nvContentPartPr>
              <p14:xfrm>
                <a:off x="1616606" y="3865097"/>
                <a:ext cx="276840" cy="26280"/>
              </p14:xfrm>
            </p:contentPart>
          </mc:Choice>
          <mc:Fallback xmlns="">
            <p:pic>
              <p:nvPicPr>
                <p:cNvPr id="55" name="Ink 54">
                  <a:extLst>
                    <a:ext uri="{FF2B5EF4-FFF2-40B4-BE49-F238E27FC236}">
                      <a16:creationId xmlns:a16="http://schemas.microsoft.com/office/drawing/2014/main" id="{828A4C49-B1D3-95CA-46D3-BAE6B25EF0A8}"/>
                    </a:ext>
                  </a:extLst>
                </p:cNvPr>
                <p:cNvPicPr/>
                <p:nvPr/>
              </p:nvPicPr>
              <p:blipFill>
                <a:blip r:embed="rId95"/>
                <a:stretch>
                  <a:fillRect/>
                </a:stretch>
              </p:blipFill>
              <p:spPr>
                <a:xfrm>
                  <a:off x="1610486" y="3858977"/>
                  <a:ext cx="28908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6" name="Ink 55">
                  <a:extLst>
                    <a:ext uri="{FF2B5EF4-FFF2-40B4-BE49-F238E27FC236}">
                      <a16:creationId xmlns:a16="http://schemas.microsoft.com/office/drawing/2014/main" id="{BA5A5DDF-E7C4-015B-9D1E-4E7743D9E010}"/>
                    </a:ext>
                  </a:extLst>
                </p14:cNvPr>
                <p14:cNvContentPartPr/>
                <p14:nvPr/>
              </p14:nvContentPartPr>
              <p14:xfrm>
                <a:off x="1600406" y="3947537"/>
                <a:ext cx="343800" cy="32040"/>
              </p14:xfrm>
            </p:contentPart>
          </mc:Choice>
          <mc:Fallback xmlns="">
            <p:pic>
              <p:nvPicPr>
                <p:cNvPr id="56" name="Ink 55">
                  <a:extLst>
                    <a:ext uri="{FF2B5EF4-FFF2-40B4-BE49-F238E27FC236}">
                      <a16:creationId xmlns:a16="http://schemas.microsoft.com/office/drawing/2014/main" id="{BA5A5DDF-E7C4-015B-9D1E-4E7743D9E010}"/>
                    </a:ext>
                  </a:extLst>
                </p:cNvPr>
                <p:cNvPicPr/>
                <p:nvPr/>
              </p:nvPicPr>
              <p:blipFill>
                <a:blip r:embed="rId97"/>
                <a:stretch>
                  <a:fillRect/>
                </a:stretch>
              </p:blipFill>
              <p:spPr>
                <a:xfrm>
                  <a:off x="1594286" y="3941417"/>
                  <a:ext cx="3560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49" name="Ink 48">
                  <a:extLst>
                    <a:ext uri="{FF2B5EF4-FFF2-40B4-BE49-F238E27FC236}">
                      <a16:creationId xmlns:a16="http://schemas.microsoft.com/office/drawing/2014/main" id="{A5499528-3EE8-0D8D-EF10-DE4E8C4F1B8B}"/>
                    </a:ext>
                  </a:extLst>
                </p14:cNvPr>
                <p14:cNvContentPartPr/>
                <p14:nvPr/>
              </p14:nvContentPartPr>
              <p14:xfrm>
                <a:off x="1669526" y="3303857"/>
                <a:ext cx="352080" cy="28440"/>
              </p14:xfrm>
            </p:contentPart>
          </mc:Choice>
          <mc:Fallback xmlns="">
            <p:pic>
              <p:nvPicPr>
                <p:cNvPr id="49" name="Ink 48">
                  <a:extLst>
                    <a:ext uri="{FF2B5EF4-FFF2-40B4-BE49-F238E27FC236}">
                      <a16:creationId xmlns:a16="http://schemas.microsoft.com/office/drawing/2014/main" id="{A5499528-3EE8-0D8D-EF10-DE4E8C4F1B8B}"/>
                    </a:ext>
                  </a:extLst>
                </p:cNvPr>
                <p:cNvPicPr/>
                <p:nvPr/>
              </p:nvPicPr>
              <p:blipFill>
                <a:blip r:embed="rId99"/>
                <a:stretch>
                  <a:fillRect/>
                </a:stretch>
              </p:blipFill>
              <p:spPr>
                <a:xfrm>
                  <a:off x="1663406" y="3297737"/>
                  <a:ext cx="3643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0" name="Ink 49">
                  <a:extLst>
                    <a:ext uri="{FF2B5EF4-FFF2-40B4-BE49-F238E27FC236}">
                      <a16:creationId xmlns:a16="http://schemas.microsoft.com/office/drawing/2014/main" id="{E5DCD7DC-EA73-B029-E274-633093CE2BA1}"/>
                    </a:ext>
                  </a:extLst>
                </p14:cNvPr>
                <p14:cNvContentPartPr/>
                <p14:nvPr/>
              </p14:nvContentPartPr>
              <p14:xfrm>
                <a:off x="1636046" y="3364697"/>
                <a:ext cx="408240" cy="16200"/>
              </p14:xfrm>
            </p:contentPart>
          </mc:Choice>
          <mc:Fallback xmlns="">
            <p:pic>
              <p:nvPicPr>
                <p:cNvPr id="50" name="Ink 49">
                  <a:extLst>
                    <a:ext uri="{FF2B5EF4-FFF2-40B4-BE49-F238E27FC236}">
                      <a16:creationId xmlns:a16="http://schemas.microsoft.com/office/drawing/2014/main" id="{E5DCD7DC-EA73-B029-E274-633093CE2BA1}"/>
                    </a:ext>
                  </a:extLst>
                </p:cNvPr>
                <p:cNvPicPr/>
                <p:nvPr/>
              </p:nvPicPr>
              <p:blipFill>
                <a:blip r:embed="rId101"/>
                <a:stretch>
                  <a:fillRect/>
                </a:stretch>
              </p:blipFill>
              <p:spPr>
                <a:xfrm>
                  <a:off x="1629926" y="3358577"/>
                  <a:ext cx="4204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2" name="Ink 51">
                  <a:extLst>
                    <a:ext uri="{FF2B5EF4-FFF2-40B4-BE49-F238E27FC236}">
                      <a16:creationId xmlns:a16="http://schemas.microsoft.com/office/drawing/2014/main" id="{2C8D93C2-AE18-6E1D-6238-2BA0C914BA86}"/>
                    </a:ext>
                  </a:extLst>
                </p14:cNvPr>
                <p14:cNvContentPartPr/>
                <p14:nvPr/>
              </p14:nvContentPartPr>
              <p14:xfrm>
                <a:off x="1877246" y="3209537"/>
                <a:ext cx="29880" cy="14760"/>
              </p14:xfrm>
            </p:contentPart>
          </mc:Choice>
          <mc:Fallback xmlns="">
            <p:pic>
              <p:nvPicPr>
                <p:cNvPr id="52" name="Ink 51">
                  <a:extLst>
                    <a:ext uri="{FF2B5EF4-FFF2-40B4-BE49-F238E27FC236}">
                      <a16:creationId xmlns:a16="http://schemas.microsoft.com/office/drawing/2014/main" id="{2C8D93C2-AE18-6E1D-6238-2BA0C914BA86}"/>
                    </a:ext>
                  </a:extLst>
                </p:cNvPr>
                <p:cNvPicPr/>
                <p:nvPr/>
              </p:nvPicPr>
              <p:blipFill>
                <a:blip r:embed="rId103"/>
                <a:stretch>
                  <a:fillRect/>
                </a:stretch>
              </p:blipFill>
              <p:spPr>
                <a:xfrm>
                  <a:off x="1871126" y="3203417"/>
                  <a:ext cx="4212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3" name="Ink 52">
                  <a:extLst>
                    <a:ext uri="{FF2B5EF4-FFF2-40B4-BE49-F238E27FC236}">
                      <a16:creationId xmlns:a16="http://schemas.microsoft.com/office/drawing/2014/main" id="{84579DAB-85AD-C93B-C82C-19E6A3675731}"/>
                    </a:ext>
                  </a:extLst>
                </p14:cNvPr>
                <p14:cNvContentPartPr/>
                <p14:nvPr/>
              </p14:nvContentPartPr>
              <p14:xfrm>
                <a:off x="1910366" y="3257417"/>
                <a:ext cx="10440" cy="11160"/>
              </p14:xfrm>
            </p:contentPart>
          </mc:Choice>
          <mc:Fallback xmlns="">
            <p:pic>
              <p:nvPicPr>
                <p:cNvPr id="53" name="Ink 52">
                  <a:extLst>
                    <a:ext uri="{FF2B5EF4-FFF2-40B4-BE49-F238E27FC236}">
                      <a16:creationId xmlns:a16="http://schemas.microsoft.com/office/drawing/2014/main" id="{84579DAB-85AD-C93B-C82C-19E6A3675731}"/>
                    </a:ext>
                  </a:extLst>
                </p:cNvPr>
                <p:cNvPicPr/>
                <p:nvPr/>
              </p:nvPicPr>
              <p:blipFill>
                <a:blip r:embed="rId105"/>
                <a:stretch>
                  <a:fillRect/>
                </a:stretch>
              </p:blipFill>
              <p:spPr>
                <a:xfrm>
                  <a:off x="1904246" y="3251297"/>
                  <a:ext cx="226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57" name="Ink 56">
                  <a:extLst>
                    <a:ext uri="{FF2B5EF4-FFF2-40B4-BE49-F238E27FC236}">
                      <a16:creationId xmlns:a16="http://schemas.microsoft.com/office/drawing/2014/main" id="{50E6BC61-7695-7F73-2B96-177E907E0C9E}"/>
                    </a:ext>
                  </a:extLst>
                </p14:cNvPr>
                <p14:cNvContentPartPr/>
                <p14:nvPr/>
              </p14:nvContentPartPr>
              <p14:xfrm>
                <a:off x="1789046" y="3279377"/>
                <a:ext cx="3960" cy="19080"/>
              </p14:xfrm>
            </p:contentPart>
          </mc:Choice>
          <mc:Fallback xmlns="">
            <p:pic>
              <p:nvPicPr>
                <p:cNvPr id="57" name="Ink 56">
                  <a:extLst>
                    <a:ext uri="{FF2B5EF4-FFF2-40B4-BE49-F238E27FC236}">
                      <a16:creationId xmlns:a16="http://schemas.microsoft.com/office/drawing/2014/main" id="{50E6BC61-7695-7F73-2B96-177E907E0C9E}"/>
                    </a:ext>
                  </a:extLst>
                </p:cNvPr>
                <p:cNvPicPr/>
                <p:nvPr/>
              </p:nvPicPr>
              <p:blipFill>
                <a:blip r:embed="rId107"/>
                <a:stretch>
                  <a:fillRect/>
                </a:stretch>
              </p:blipFill>
              <p:spPr>
                <a:xfrm>
                  <a:off x="1782926" y="3273257"/>
                  <a:ext cx="162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0" name="Ink 59">
                  <a:extLst>
                    <a:ext uri="{FF2B5EF4-FFF2-40B4-BE49-F238E27FC236}">
                      <a16:creationId xmlns:a16="http://schemas.microsoft.com/office/drawing/2014/main" id="{515D5F1E-45ED-9C56-743E-AD775DEF3CF7}"/>
                    </a:ext>
                  </a:extLst>
                </p14:cNvPr>
                <p14:cNvContentPartPr/>
                <p14:nvPr/>
              </p14:nvContentPartPr>
              <p14:xfrm>
                <a:off x="524006" y="3126017"/>
                <a:ext cx="362880" cy="56160"/>
              </p14:xfrm>
            </p:contentPart>
          </mc:Choice>
          <mc:Fallback xmlns="">
            <p:pic>
              <p:nvPicPr>
                <p:cNvPr id="60" name="Ink 59">
                  <a:extLst>
                    <a:ext uri="{FF2B5EF4-FFF2-40B4-BE49-F238E27FC236}">
                      <a16:creationId xmlns:a16="http://schemas.microsoft.com/office/drawing/2014/main" id="{515D5F1E-45ED-9C56-743E-AD775DEF3CF7}"/>
                    </a:ext>
                  </a:extLst>
                </p:cNvPr>
                <p:cNvPicPr/>
                <p:nvPr/>
              </p:nvPicPr>
              <p:blipFill>
                <a:blip r:embed="rId109"/>
                <a:stretch>
                  <a:fillRect/>
                </a:stretch>
              </p:blipFill>
              <p:spPr>
                <a:xfrm>
                  <a:off x="517886" y="3119897"/>
                  <a:ext cx="37512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1" name="Ink 60">
                  <a:extLst>
                    <a:ext uri="{FF2B5EF4-FFF2-40B4-BE49-F238E27FC236}">
                      <a16:creationId xmlns:a16="http://schemas.microsoft.com/office/drawing/2014/main" id="{2D3610A4-42E5-C36B-5760-3BB35533D4DF}"/>
                    </a:ext>
                  </a:extLst>
                </p14:cNvPr>
                <p14:cNvContentPartPr/>
                <p14:nvPr/>
              </p14:nvContentPartPr>
              <p14:xfrm>
                <a:off x="813806" y="3018017"/>
                <a:ext cx="128880" cy="349920"/>
              </p14:xfrm>
            </p:contentPart>
          </mc:Choice>
          <mc:Fallback xmlns="">
            <p:pic>
              <p:nvPicPr>
                <p:cNvPr id="61" name="Ink 60">
                  <a:extLst>
                    <a:ext uri="{FF2B5EF4-FFF2-40B4-BE49-F238E27FC236}">
                      <a16:creationId xmlns:a16="http://schemas.microsoft.com/office/drawing/2014/main" id="{2D3610A4-42E5-C36B-5760-3BB35533D4DF}"/>
                    </a:ext>
                  </a:extLst>
                </p:cNvPr>
                <p:cNvPicPr/>
                <p:nvPr/>
              </p:nvPicPr>
              <p:blipFill>
                <a:blip r:embed="rId111"/>
                <a:stretch>
                  <a:fillRect/>
                </a:stretch>
              </p:blipFill>
              <p:spPr>
                <a:xfrm>
                  <a:off x="807686" y="3011897"/>
                  <a:ext cx="141120" cy="3621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2" name="Ink 61">
                  <a:extLst>
                    <a:ext uri="{FF2B5EF4-FFF2-40B4-BE49-F238E27FC236}">
                      <a16:creationId xmlns:a16="http://schemas.microsoft.com/office/drawing/2014/main" id="{8CAA88E8-D3DC-3A48-34EB-3957091E7E2A}"/>
                    </a:ext>
                  </a:extLst>
                </p14:cNvPr>
                <p14:cNvContentPartPr/>
                <p14:nvPr/>
              </p14:nvContentPartPr>
              <p14:xfrm>
                <a:off x="893366" y="3706697"/>
                <a:ext cx="310680" cy="19440"/>
              </p14:xfrm>
            </p:contentPart>
          </mc:Choice>
          <mc:Fallback xmlns="">
            <p:pic>
              <p:nvPicPr>
                <p:cNvPr id="62" name="Ink 61">
                  <a:extLst>
                    <a:ext uri="{FF2B5EF4-FFF2-40B4-BE49-F238E27FC236}">
                      <a16:creationId xmlns:a16="http://schemas.microsoft.com/office/drawing/2014/main" id="{8CAA88E8-D3DC-3A48-34EB-3957091E7E2A}"/>
                    </a:ext>
                  </a:extLst>
                </p:cNvPr>
                <p:cNvPicPr/>
                <p:nvPr/>
              </p:nvPicPr>
              <p:blipFill>
                <a:blip r:embed="rId113"/>
                <a:stretch>
                  <a:fillRect/>
                </a:stretch>
              </p:blipFill>
              <p:spPr>
                <a:xfrm>
                  <a:off x="887246" y="3700577"/>
                  <a:ext cx="32292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3" name="Ink 62">
                  <a:extLst>
                    <a:ext uri="{FF2B5EF4-FFF2-40B4-BE49-F238E27FC236}">
                      <a16:creationId xmlns:a16="http://schemas.microsoft.com/office/drawing/2014/main" id="{22B433BF-8469-26D2-2F89-1EA722CEAD4B}"/>
                    </a:ext>
                  </a:extLst>
                </p14:cNvPr>
                <p14:cNvContentPartPr/>
                <p14:nvPr/>
              </p14:nvContentPartPr>
              <p14:xfrm>
                <a:off x="1054646" y="3559817"/>
                <a:ext cx="241200" cy="362880"/>
              </p14:xfrm>
            </p:contentPart>
          </mc:Choice>
          <mc:Fallback xmlns="">
            <p:pic>
              <p:nvPicPr>
                <p:cNvPr id="63" name="Ink 62">
                  <a:extLst>
                    <a:ext uri="{FF2B5EF4-FFF2-40B4-BE49-F238E27FC236}">
                      <a16:creationId xmlns:a16="http://schemas.microsoft.com/office/drawing/2014/main" id="{22B433BF-8469-26D2-2F89-1EA722CEAD4B}"/>
                    </a:ext>
                  </a:extLst>
                </p:cNvPr>
                <p:cNvPicPr/>
                <p:nvPr/>
              </p:nvPicPr>
              <p:blipFill>
                <a:blip r:embed="rId115"/>
                <a:stretch>
                  <a:fillRect/>
                </a:stretch>
              </p:blipFill>
              <p:spPr>
                <a:xfrm>
                  <a:off x="1048526" y="3553697"/>
                  <a:ext cx="25344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5" name="Ink 64">
                  <a:extLst>
                    <a:ext uri="{FF2B5EF4-FFF2-40B4-BE49-F238E27FC236}">
                      <a16:creationId xmlns:a16="http://schemas.microsoft.com/office/drawing/2014/main" id="{C358FD15-DE80-4F48-C621-492727FB4720}"/>
                    </a:ext>
                  </a:extLst>
                </p14:cNvPr>
                <p14:cNvContentPartPr/>
                <p14:nvPr/>
              </p14:nvContentPartPr>
              <p14:xfrm>
                <a:off x="1451366" y="3951137"/>
                <a:ext cx="9000" cy="5760"/>
              </p14:xfrm>
            </p:contentPart>
          </mc:Choice>
          <mc:Fallback xmlns="">
            <p:pic>
              <p:nvPicPr>
                <p:cNvPr id="65" name="Ink 64">
                  <a:extLst>
                    <a:ext uri="{FF2B5EF4-FFF2-40B4-BE49-F238E27FC236}">
                      <a16:creationId xmlns:a16="http://schemas.microsoft.com/office/drawing/2014/main" id="{C358FD15-DE80-4F48-C621-492727FB4720}"/>
                    </a:ext>
                  </a:extLst>
                </p:cNvPr>
                <p:cNvPicPr/>
                <p:nvPr/>
              </p:nvPicPr>
              <p:blipFill>
                <a:blip r:embed="rId117"/>
                <a:stretch>
                  <a:fillRect/>
                </a:stretch>
              </p:blipFill>
              <p:spPr>
                <a:xfrm>
                  <a:off x="1445246" y="3945017"/>
                  <a:ext cx="2124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7" name="Ink 66">
                  <a:extLst>
                    <a:ext uri="{FF2B5EF4-FFF2-40B4-BE49-F238E27FC236}">
                      <a16:creationId xmlns:a16="http://schemas.microsoft.com/office/drawing/2014/main" id="{591EA36C-237B-FF71-72FF-784E2BC99049}"/>
                    </a:ext>
                  </a:extLst>
                </p14:cNvPr>
                <p14:cNvContentPartPr/>
                <p14:nvPr/>
              </p14:nvContentPartPr>
              <p14:xfrm>
                <a:off x="381446" y="3122417"/>
                <a:ext cx="906840" cy="892080"/>
              </p14:xfrm>
            </p:contentPart>
          </mc:Choice>
          <mc:Fallback xmlns="">
            <p:pic>
              <p:nvPicPr>
                <p:cNvPr id="67" name="Ink 66">
                  <a:extLst>
                    <a:ext uri="{FF2B5EF4-FFF2-40B4-BE49-F238E27FC236}">
                      <a16:creationId xmlns:a16="http://schemas.microsoft.com/office/drawing/2014/main" id="{591EA36C-237B-FF71-72FF-784E2BC99049}"/>
                    </a:ext>
                  </a:extLst>
                </p:cNvPr>
                <p:cNvPicPr/>
                <p:nvPr/>
              </p:nvPicPr>
              <p:blipFill>
                <a:blip r:embed="rId119"/>
                <a:stretch>
                  <a:fillRect/>
                </a:stretch>
              </p:blipFill>
              <p:spPr>
                <a:xfrm>
                  <a:off x="375326" y="3116297"/>
                  <a:ext cx="919080" cy="9043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8" name="Ink 67">
                  <a:extLst>
                    <a:ext uri="{FF2B5EF4-FFF2-40B4-BE49-F238E27FC236}">
                      <a16:creationId xmlns:a16="http://schemas.microsoft.com/office/drawing/2014/main" id="{C4482002-0B68-D6A9-49FA-05D90C5896DC}"/>
                    </a:ext>
                  </a:extLst>
                </p14:cNvPr>
                <p14:cNvContentPartPr/>
                <p14:nvPr/>
              </p14:nvContentPartPr>
              <p14:xfrm>
                <a:off x="670886" y="2966537"/>
                <a:ext cx="230040" cy="413640"/>
              </p14:xfrm>
            </p:contentPart>
          </mc:Choice>
          <mc:Fallback xmlns="">
            <p:pic>
              <p:nvPicPr>
                <p:cNvPr id="68" name="Ink 67">
                  <a:extLst>
                    <a:ext uri="{FF2B5EF4-FFF2-40B4-BE49-F238E27FC236}">
                      <a16:creationId xmlns:a16="http://schemas.microsoft.com/office/drawing/2014/main" id="{C4482002-0B68-D6A9-49FA-05D90C5896DC}"/>
                    </a:ext>
                  </a:extLst>
                </p:cNvPr>
                <p:cNvPicPr/>
                <p:nvPr/>
              </p:nvPicPr>
              <p:blipFill>
                <a:blip r:embed="rId121"/>
                <a:stretch>
                  <a:fillRect/>
                </a:stretch>
              </p:blipFill>
              <p:spPr>
                <a:xfrm>
                  <a:off x="664766" y="2960417"/>
                  <a:ext cx="242280" cy="4258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0" name="Ink 69">
                  <a:extLst>
                    <a:ext uri="{FF2B5EF4-FFF2-40B4-BE49-F238E27FC236}">
                      <a16:creationId xmlns:a16="http://schemas.microsoft.com/office/drawing/2014/main" id="{6776D485-F36E-4334-A6F7-7B10381261E9}"/>
                    </a:ext>
                  </a:extLst>
                </p14:cNvPr>
                <p14:cNvContentPartPr/>
                <p14:nvPr/>
              </p14:nvContentPartPr>
              <p14:xfrm>
                <a:off x="849446" y="3305657"/>
                <a:ext cx="61200" cy="460800"/>
              </p14:xfrm>
            </p:contentPart>
          </mc:Choice>
          <mc:Fallback xmlns="">
            <p:pic>
              <p:nvPicPr>
                <p:cNvPr id="70" name="Ink 69">
                  <a:extLst>
                    <a:ext uri="{FF2B5EF4-FFF2-40B4-BE49-F238E27FC236}">
                      <a16:creationId xmlns:a16="http://schemas.microsoft.com/office/drawing/2014/main" id="{6776D485-F36E-4334-A6F7-7B10381261E9}"/>
                    </a:ext>
                  </a:extLst>
                </p:cNvPr>
                <p:cNvPicPr/>
                <p:nvPr/>
              </p:nvPicPr>
              <p:blipFill>
                <a:blip r:embed="rId123"/>
                <a:stretch>
                  <a:fillRect/>
                </a:stretch>
              </p:blipFill>
              <p:spPr>
                <a:xfrm>
                  <a:off x="843326" y="3299537"/>
                  <a:ext cx="7344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1" name="Ink 70">
                  <a:extLst>
                    <a:ext uri="{FF2B5EF4-FFF2-40B4-BE49-F238E27FC236}">
                      <a16:creationId xmlns:a16="http://schemas.microsoft.com/office/drawing/2014/main" id="{ACA8CDEB-4234-85CA-8A77-34B9EC058285}"/>
                    </a:ext>
                  </a:extLst>
                </p14:cNvPr>
                <p14:cNvContentPartPr/>
                <p14:nvPr/>
              </p14:nvContentPartPr>
              <p14:xfrm>
                <a:off x="792566" y="3329417"/>
                <a:ext cx="158400" cy="478440"/>
              </p14:xfrm>
            </p:contentPart>
          </mc:Choice>
          <mc:Fallback xmlns="">
            <p:pic>
              <p:nvPicPr>
                <p:cNvPr id="71" name="Ink 70">
                  <a:extLst>
                    <a:ext uri="{FF2B5EF4-FFF2-40B4-BE49-F238E27FC236}">
                      <a16:creationId xmlns:a16="http://schemas.microsoft.com/office/drawing/2014/main" id="{ACA8CDEB-4234-85CA-8A77-34B9EC058285}"/>
                    </a:ext>
                  </a:extLst>
                </p:cNvPr>
                <p:cNvPicPr/>
                <p:nvPr/>
              </p:nvPicPr>
              <p:blipFill>
                <a:blip r:embed="rId125"/>
                <a:stretch>
                  <a:fillRect/>
                </a:stretch>
              </p:blipFill>
              <p:spPr>
                <a:xfrm>
                  <a:off x="786446" y="3323297"/>
                  <a:ext cx="17064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6" name="Ink 85">
                  <a:extLst>
                    <a:ext uri="{FF2B5EF4-FFF2-40B4-BE49-F238E27FC236}">
                      <a16:creationId xmlns:a16="http://schemas.microsoft.com/office/drawing/2014/main" id="{6D8A834F-131D-90DA-C0FF-D7778CDDD5FF}"/>
                    </a:ext>
                  </a:extLst>
                </p14:cNvPr>
                <p14:cNvContentPartPr/>
                <p14:nvPr/>
              </p14:nvContentPartPr>
              <p14:xfrm>
                <a:off x="2841326" y="3629297"/>
                <a:ext cx="543600" cy="76680"/>
              </p14:xfrm>
            </p:contentPart>
          </mc:Choice>
          <mc:Fallback xmlns="">
            <p:pic>
              <p:nvPicPr>
                <p:cNvPr id="86" name="Ink 85">
                  <a:extLst>
                    <a:ext uri="{FF2B5EF4-FFF2-40B4-BE49-F238E27FC236}">
                      <a16:creationId xmlns:a16="http://schemas.microsoft.com/office/drawing/2014/main" id="{6D8A834F-131D-90DA-C0FF-D7778CDDD5FF}"/>
                    </a:ext>
                  </a:extLst>
                </p:cNvPr>
                <p:cNvPicPr/>
                <p:nvPr/>
              </p:nvPicPr>
              <p:blipFill>
                <a:blip r:embed="rId127"/>
                <a:stretch>
                  <a:fillRect/>
                </a:stretch>
              </p:blipFill>
              <p:spPr>
                <a:xfrm>
                  <a:off x="2835206" y="3623177"/>
                  <a:ext cx="55584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7" name="Ink 86">
                  <a:extLst>
                    <a:ext uri="{FF2B5EF4-FFF2-40B4-BE49-F238E27FC236}">
                      <a16:creationId xmlns:a16="http://schemas.microsoft.com/office/drawing/2014/main" id="{1CAD1E36-B6B8-2A2B-07AA-4272EB4CB898}"/>
                    </a:ext>
                  </a:extLst>
                </p14:cNvPr>
                <p14:cNvContentPartPr/>
                <p14:nvPr/>
              </p14:nvContentPartPr>
              <p14:xfrm>
                <a:off x="2862926" y="3660257"/>
                <a:ext cx="509400" cy="109440"/>
              </p14:xfrm>
            </p:contentPart>
          </mc:Choice>
          <mc:Fallback xmlns="">
            <p:pic>
              <p:nvPicPr>
                <p:cNvPr id="87" name="Ink 86">
                  <a:extLst>
                    <a:ext uri="{FF2B5EF4-FFF2-40B4-BE49-F238E27FC236}">
                      <a16:creationId xmlns:a16="http://schemas.microsoft.com/office/drawing/2014/main" id="{1CAD1E36-B6B8-2A2B-07AA-4272EB4CB898}"/>
                    </a:ext>
                  </a:extLst>
                </p:cNvPr>
                <p:cNvPicPr/>
                <p:nvPr/>
              </p:nvPicPr>
              <p:blipFill>
                <a:blip r:embed="rId129"/>
                <a:stretch>
                  <a:fillRect/>
                </a:stretch>
              </p:blipFill>
              <p:spPr>
                <a:xfrm>
                  <a:off x="2856806" y="3654137"/>
                  <a:ext cx="52164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8" name="Ink 87">
                  <a:extLst>
                    <a:ext uri="{FF2B5EF4-FFF2-40B4-BE49-F238E27FC236}">
                      <a16:creationId xmlns:a16="http://schemas.microsoft.com/office/drawing/2014/main" id="{2771B7C6-78BA-95F6-96C2-77C8082D4AC8}"/>
                    </a:ext>
                  </a:extLst>
                </p14:cNvPr>
                <p14:cNvContentPartPr/>
                <p14:nvPr/>
              </p14:nvContentPartPr>
              <p14:xfrm>
                <a:off x="2874086" y="3714617"/>
                <a:ext cx="538560" cy="30960"/>
              </p14:xfrm>
            </p:contentPart>
          </mc:Choice>
          <mc:Fallback xmlns="">
            <p:pic>
              <p:nvPicPr>
                <p:cNvPr id="88" name="Ink 87">
                  <a:extLst>
                    <a:ext uri="{FF2B5EF4-FFF2-40B4-BE49-F238E27FC236}">
                      <a16:creationId xmlns:a16="http://schemas.microsoft.com/office/drawing/2014/main" id="{2771B7C6-78BA-95F6-96C2-77C8082D4AC8}"/>
                    </a:ext>
                  </a:extLst>
                </p:cNvPr>
                <p:cNvPicPr/>
                <p:nvPr/>
              </p:nvPicPr>
              <p:blipFill>
                <a:blip r:embed="rId131"/>
                <a:stretch>
                  <a:fillRect/>
                </a:stretch>
              </p:blipFill>
              <p:spPr>
                <a:xfrm>
                  <a:off x="2867966" y="3708497"/>
                  <a:ext cx="5508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9" name="Ink 88">
                  <a:extLst>
                    <a:ext uri="{FF2B5EF4-FFF2-40B4-BE49-F238E27FC236}">
                      <a16:creationId xmlns:a16="http://schemas.microsoft.com/office/drawing/2014/main" id="{54571043-C7FE-33BC-200C-DDBAA45FCB51}"/>
                    </a:ext>
                  </a:extLst>
                </p14:cNvPr>
                <p14:cNvContentPartPr/>
                <p14:nvPr/>
              </p14:nvContentPartPr>
              <p14:xfrm>
                <a:off x="2763566" y="3427337"/>
                <a:ext cx="435600" cy="540000"/>
              </p14:xfrm>
            </p:contentPart>
          </mc:Choice>
          <mc:Fallback xmlns="">
            <p:pic>
              <p:nvPicPr>
                <p:cNvPr id="89" name="Ink 88">
                  <a:extLst>
                    <a:ext uri="{FF2B5EF4-FFF2-40B4-BE49-F238E27FC236}">
                      <a16:creationId xmlns:a16="http://schemas.microsoft.com/office/drawing/2014/main" id="{54571043-C7FE-33BC-200C-DDBAA45FCB51}"/>
                    </a:ext>
                  </a:extLst>
                </p:cNvPr>
                <p:cNvPicPr/>
                <p:nvPr/>
              </p:nvPicPr>
              <p:blipFill>
                <a:blip r:embed="rId133"/>
                <a:stretch>
                  <a:fillRect/>
                </a:stretch>
              </p:blipFill>
              <p:spPr>
                <a:xfrm>
                  <a:off x="2757446" y="3421217"/>
                  <a:ext cx="447840" cy="5522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0" name="Ink 89">
                  <a:extLst>
                    <a:ext uri="{FF2B5EF4-FFF2-40B4-BE49-F238E27FC236}">
                      <a16:creationId xmlns:a16="http://schemas.microsoft.com/office/drawing/2014/main" id="{5D7770F2-8B17-3403-AB1A-F5B60EBD3E2E}"/>
                    </a:ext>
                  </a:extLst>
                </p14:cNvPr>
                <p14:cNvContentPartPr/>
                <p14:nvPr/>
              </p14:nvContentPartPr>
              <p14:xfrm>
                <a:off x="2675366" y="3489977"/>
                <a:ext cx="570960" cy="484920"/>
              </p14:xfrm>
            </p:contentPart>
          </mc:Choice>
          <mc:Fallback xmlns="">
            <p:pic>
              <p:nvPicPr>
                <p:cNvPr id="90" name="Ink 89">
                  <a:extLst>
                    <a:ext uri="{FF2B5EF4-FFF2-40B4-BE49-F238E27FC236}">
                      <a16:creationId xmlns:a16="http://schemas.microsoft.com/office/drawing/2014/main" id="{5D7770F2-8B17-3403-AB1A-F5B60EBD3E2E}"/>
                    </a:ext>
                  </a:extLst>
                </p:cNvPr>
                <p:cNvPicPr/>
                <p:nvPr/>
              </p:nvPicPr>
              <p:blipFill>
                <a:blip r:embed="rId135"/>
                <a:stretch>
                  <a:fillRect/>
                </a:stretch>
              </p:blipFill>
              <p:spPr>
                <a:xfrm>
                  <a:off x="2669246" y="3483857"/>
                  <a:ext cx="58320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2" name="Ink 91">
                  <a:extLst>
                    <a:ext uri="{FF2B5EF4-FFF2-40B4-BE49-F238E27FC236}">
                      <a16:creationId xmlns:a16="http://schemas.microsoft.com/office/drawing/2014/main" id="{739C37A7-3304-EC44-2145-D5DC8ADAE2B6}"/>
                    </a:ext>
                  </a:extLst>
                </p14:cNvPr>
                <p14:cNvContentPartPr/>
                <p14:nvPr/>
              </p14:nvContentPartPr>
              <p14:xfrm>
                <a:off x="1847726" y="3336257"/>
                <a:ext cx="260640" cy="75600"/>
              </p14:xfrm>
            </p:contentPart>
          </mc:Choice>
          <mc:Fallback xmlns="">
            <p:pic>
              <p:nvPicPr>
                <p:cNvPr id="92" name="Ink 91">
                  <a:extLst>
                    <a:ext uri="{FF2B5EF4-FFF2-40B4-BE49-F238E27FC236}">
                      <a16:creationId xmlns:a16="http://schemas.microsoft.com/office/drawing/2014/main" id="{739C37A7-3304-EC44-2145-D5DC8ADAE2B6}"/>
                    </a:ext>
                  </a:extLst>
                </p:cNvPr>
                <p:cNvPicPr/>
                <p:nvPr/>
              </p:nvPicPr>
              <p:blipFill>
                <a:blip r:embed="rId137"/>
                <a:stretch>
                  <a:fillRect/>
                </a:stretch>
              </p:blipFill>
              <p:spPr>
                <a:xfrm>
                  <a:off x="1841606" y="3330137"/>
                  <a:ext cx="27288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3" name="Ink 92">
                  <a:extLst>
                    <a:ext uri="{FF2B5EF4-FFF2-40B4-BE49-F238E27FC236}">
                      <a16:creationId xmlns:a16="http://schemas.microsoft.com/office/drawing/2014/main" id="{BAB2663B-EEFA-BD5D-6040-D013D691078B}"/>
                    </a:ext>
                  </a:extLst>
                </p14:cNvPr>
                <p14:cNvContentPartPr/>
                <p14:nvPr/>
              </p14:nvContentPartPr>
              <p14:xfrm>
                <a:off x="1654766" y="3879497"/>
                <a:ext cx="293400" cy="93960"/>
              </p14:xfrm>
            </p:contentPart>
          </mc:Choice>
          <mc:Fallback xmlns="">
            <p:pic>
              <p:nvPicPr>
                <p:cNvPr id="93" name="Ink 92">
                  <a:extLst>
                    <a:ext uri="{FF2B5EF4-FFF2-40B4-BE49-F238E27FC236}">
                      <a16:creationId xmlns:a16="http://schemas.microsoft.com/office/drawing/2014/main" id="{BAB2663B-EEFA-BD5D-6040-D013D691078B}"/>
                    </a:ext>
                  </a:extLst>
                </p:cNvPr>
                <p:cNvPicPr/>
                <p:nvPr/>
              </p:nvPicPr>
              <p:blipFill>
                <a:blip r:embed="rId139"/>
                <a:stretch>
                  <a:fillRect/>
                </a:stretch>
              </p:blipFill>
              <p:spPr>
                <a:xfrm>
                  <a:off x="1648646" y="3873377"/>
                  <a:ext cx="305640" cy="106200"/>
                </a:xfrm>
                <a:prstGeom prst="rect">
                  <a:avLst/>
                </a:prstGeom>
              </p:spPr>
            </p:pic>
          </mc:Fallback>
        </mc:AlternateContent>
      </p:grpSp>
    </p:spTree>
    <p:extLst>
      <p:ext uri="{BB962C8B-B14F-4D97-AF65-F5344CB8AC3E}">
        <p14:creationId xmlns:p14="http://schemas.microsoft.com/office/powerpoint/2010/main" val="42531113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28297" y="750628"/>
            <a:ext cx="3731984" cy="1815882"/>
          </a:xfrm>
          <a:prstGeom prst="rect">
            <a:avLst/>
          </a:prstGeom>
          <a:noFill/>
        </p:spPr>
        <p:txBody>
          <a:bodyPr wrap="none" rtlCol="0">
            <a:spAutoFit/>
          </a:bodyPr>
          <a:lstStyle/>
          <a:p>
            <a:r>
              <a:rPr lang="en-US" sz="2800" dirty="0"/>
              <a:t>while( 10):</a:t>
            </a:r>
          </a:p>
          <a:p>
            <a:r>
              <a:rPr lang="en-US" sz="2800" dirty="0"/>
              <a:t>    </a:t>
            </a:r>
            <a:r>
              <a:rPr lang="en-US" sz="2800" dirty="0" err="1"/>
              <a:t>klklk</a:t>
            </a:r>
            <a:endParaRPr lang="en-US" sz="2800" dirty="0"/>
          </a:p>
          <a:p>
            <a:r>
              <a:rPr lang="en-US" sz="2800" dirty="0"/>
              <a:t>    </a:t>
            </a:r>
            <a:r>
              <a:rPr lang="en-US" sz="2800" dirty="0" err="1"/>
              <a:t>lklklk</a:t>
            </a:r>
            <a:endParaRPr lang="en-US" sz="2800" dirty="0"/>
          </a:p>
          <a:p>
            <a:r>
              <a:rPr lang="en-US" sz="2800" dirty="0"/>
              <a:t>    increment/decrement</a:t>
            </a:r>
          </a:p>
        </p:txBody>
      </p:sp>
      <p:sp>
        <p:nvSpPr>
          <p:cNvPr id="5" name="TextBox 4"/>
          <p:cNvSpPr txBox="1"/>
          <p:nvPr/>
        </p:nvSpPr>
        <p:spPr>
          <a:xfrm>
            <a:off x="6143766" y="750628"/>
            <a:ext cx="1741182" cy="3108543"/>
          </a:xfrm>
          <a:prstGeom prst="rect">
            <a:avLst/>
          </a:prstGeom>
          <a:noFill/>
        </p:spPr>
        <p:txBody>
          <a:bodyPr wrap="none" rtlCol="0">
            <a:spAutoFit/>
          </a:bodyPr>
          <a:lstStyle/>
          <a:p>
            <a:r>
              <a:rPr lang="en-US" sz="2800" dirty="0" err="1"/>
              <a:t>def</a:t>
            </a:r>
            <a:r>
              <a:rPr lang="en-US" sz="2800" dirty="0"/>
              <a:t> xyz( )</a:t>
            </a:r>
          </a:p>
          <a:p>
            <a:r>
              <a:rPr lang="en-US" sz="2800" dirty="0"/>
              <a:t>   if (&lt;=10):</a:t>
            </a:r>
          </a:p>
          <a:p>
            <a:r>
              <a:rPr lang="en-US" sz="2800" dirty="0"/>
              <a:t>      </a:t>
            </a:r>
            <a:r>
              <a:rPr lang="en-US" sz="2800" dirty="0" err="1"/>
              <a:t>klklkl</a:t>
            </a:r>
            <a:endParaRPr lang="en-US" sz="2800" dirty="0"/>
          </a:p>
          <a:p>
            <a:r>
              <a:rPr lang="en-US" sz="2800" dirty="0"/>
              <a:t>      </a:t>
            </a:r>
            <a:r>
              <a:rPr lang="en-US" sz="2800" dirty="0" err="1"/>
              <a:t>klklklk</a:t>
            </a:r>
            <a:endParaRPr lang="en-US" sz="2800" dirty="0"/>
          </a:p>
          <a:p>
            <a:r>
              <a:rPr lang="en-US" sz="2800" dirty="0"/>
              <a:t>      xyz( )</a:t>
            </a:r>
          </a:p>
          <a:p>
            <a:r>
              <a:rPr lang="en-US" sz="2800" dirty="0"/>
              <a:t>  else:</a:t>
            </a:r>
          </a:p>
          <a:p>
            <a:endParaRPr lang="en-US" sz="2800" dirty="0"/>
          </a:p>
        </p:txBody>
      </p:sp>
      <p:sp>
        <p:nvSpPr>
          <p:cNvPr id="6" name="TextBox 5"/>
          <p:cNvSpPr txBox="1"/>
          <p:nvPr/>
        </p:nvSpPr>
        <p:spPr>
          <a:xfrm>
            <a:off x="1965278" y="4094328"/>
            <a:ext cx="1939634" cy="954107"/>
          </a:xfrm>
          <a:prstGeom prst="rect">
            <a:avLst/>
          </a:prstGeom>
          <a:noFill/>
        </p:spPr>
        <p:txBody>
          <a:bodyPr wrap="none" rtlCol="0">
            <a:spAutoFit/>
          </a:bodyPr>
          <a:lstStyle/>
          <a:p>
            <a:r>
              <a:rPr lang="en-US" sz="2800" dirty="0"/>
              <a:t>Driver class:</a:t>
            </a:r>
          </a:p>
          <a:p>
            <a:r>
              <a:rPr lang="en-US" sz="2800" dirty="0"/>
              <a:t>    xyz()</a:t>
            </a:r>
          </a:p>
        </p:txBody>
      </p:sp>
      <p:sp>
        <p:nvSpPr>
          <p:cNvPr id="7" name="TextBox 6"/>
          <p:cNvSpPr txBox="1"/>
          <p:nvPr/>
        </p:nvSpPr>
        <p:spPr>
          <a:xfrm>
            <a:off x="6264322" y="4763069"/>
            <a:ext cx="5310364" cy="923330"/>
          </a:xfrm>
          <a:prstGeom prst="rect">
            <a:avLst/>
          </a:prstGeom>
          <a:noFill/>
        </p:spPr>
        <p:txBody>
          <a:bodyPr wrap="none" rtlCol="0">
            <a:spAutoFit/>
          </a:bodyPr>
          <a:lstStyle/>
          <a:p>
            <a:pPr marL="342900" indent="-342900">
              <a:buAutoNum type="arabicPeriod"/>
            </a:pPr>
            <a:r>
              <a:rPr lang="en-US" dirty="0"/>
              <a:t>Recursive call so that it works like a loop</a:t>
            </a:r>
          </a:p>
          <a:p>
            <a:pPr marL="342900" indent="-342900">
              <a:buAutoNum type="arabicPeriod"/>
            </a:pPr>
            <a:r>
              <a:rPr lang="en-US" dirty="0"/>
              <a:t>When to stop ??? Logical answer</a:t>
            </a:r>
          </a:p>
          <a:p>
            <a:pPr marL="342900" indent="-342900">
              <a:buAutoNum type="arabicPeriod"/>
            </a:pPr>
            <a:r>
              <a:rPr lang="en-US" dirty="0"/>
              <a:t>How do you put the condition inside the function ?</a:t>
            </a:r>
          </a:p>
        </p:txBody>
      </p:sp>
      <p:grpSp>
        <p:nvGrpSpPr>
          <p:cNvPr id="36" name="Group 35">
            <a:extLst>
              <a:ext uri="{FF2B5EF4-FFF2-40B4-BE49-F238E27FC236}">
                <a16:creationId xmlns:a16="http://schemas.microsoft.com/office/drawing/2014/main" id="{1187928B-CAE9-C9CA-62E1-0B0DD4FED170}"/>
              </a:ext>
            </a:extLst>
          </p:cNvPr>
          <p:cNvGrpSpPr/>
          <p:nvPr/>
        </p:nvGrpSpPr>
        <p:grpSpPr>
          <a:xfrm>
            <a:off x="517526" y="2958617"/>
            <a:ext cx="1275840" cy="693360"/>
            <a:chOff x="517526" y="2958617"/>
            <a:chExt cx="1275840" cy="693360"/>
          </a:xfrm>
        </p:grpSpPr>
        <mc:AlternateContent xmlns:mc="http://schemas.openxmlformats.org/markup-compatibility/2006" xmlns:p14="http://schemas.microsoft.com/office/powerpoint/2010/main">
          <mc:Choice Requires="p14">
            <p:contentPart p14:bwMode="auto" r:id="rId2">
              <p14:nvContentPartPr>
                <p14:cNvPr id="26" name="Ink 25">
                  <a:extLst>
                    <a:ext uri="{FF2B5EF4-FFF2-40B4-BE49-F238E27FC236}">
                      <a16:creationId xmlns:a16="http://schemas.microsoft.com/office/drawing/2014/main" id="{471CDB44-2794-C981-AF20-ABE57194A6E3}"/>
                    </a:ext>
                  </a:extLst>
                </p14:cNvPr>
                <p14:cNvContentPartPr/>
                <p14:nvPr/>
              </p14:nvContentPartPr>
              <p14:xfrm>
                <a:off x="517526" y="3128897"/>
                <a:ext cx="27360" cy="306720"/>
              </p14:xfrm>
            </p:contentPart>
          </mc:Choice>
          <mc:Fallback xmlns="">
            <p:pic>
              <p:nvPicPr>
                <p:cNvPr id="26" name="Ink 25">
                  <a:extLst>
                    <a:ext uri="{FF2B5EF4-FFF2-40B4-BE49-F238E27FC236}">
                      <a16:creationId xmlns:a16="http://schemas.microsoft.com/office/drawing/2014/main" id="{471CDB44-2794-C981-AF20-ABE57194A6E3}"/>
                    </a:ext>
                  </a:extLst>
                </p:cNvPr>
                <p:cNvPicPr/>
                <p:nvPr/>
              </p:nvPicPr>
              <p:blipFill>
                <a:blip r:embed="rId3"/>
                <a:stretch>
                  <a:fillRect/>
                </a:stretch>
              </p:blipFill>
              <p:spPr>
                <a:xfrm>
                  <a:off x="511406" y="3122777"/>
                  <a:ext cx="3960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7" name="Ink 26">
                  <a:extLst>
                    <a:ext uri="{FF2B5EF4-FFF2-40B4-BE49-F238E27FC236}">
                      <a16:creationId xmlns:a16="http://schemas.microsoft.com/office/drawing/2014/main" id="{E9F5FFC7-0B7F-668A-ECBF-F5F775B81FED}"/>
                    </a:ext>
                  </a:extLst>
                </p14:cNvPr>
                <p14:cNvContentPartPr/>
                <p14:nvPr/>
              </p14:nvContentPartPr>
              <p14:xfrm>
                <a:off x="613286" y="3101177"/>
                <a:ext cx="195120" cy="175320"/>
              </p14:xfrm>
            </p:contentPart>
          </mc:Choice>
          <mc:Fallback xmlns="">
            <p:pic>
              <p:nvPicPr>
                <p:cNvPr id="27" name="Ink 26">
                  <a:extLst>
                    <a:ext uri="{FF2B5EF4-FFF2-40B4-BE49-F238E27FC236}">
                      <a16:creationId xmlns:a16="http://schemas.microsoft.com/office/drawing/2014/main" id="{E9F5FFC7-0B7F-668A-ECBF-F5F775B81FED}"/>
                    </a:ext>
                  </a:extLst>
                </p:cNvPr>
                <p:cNvPicPr/>
                <p:nvPr/>
              </p:nvPicPr>
              <p:blipFill>
                <a:blip r:embed="rId5"/>
                <a:stretch>
                  <a:fillRect/>
                </a:stretch>
              </p:blipFill>
              <p:spPr>
                <a:xfrm>
                  <a:off x="607166" y="3095057"/>
                  <a:ext cx="20736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8" name="Ink 27">
                  <a:extLst>
                    <a:ext uri="{FF2B5EF4-FFF2-40B4-BE49-F238E27FC236}">
                      <a16:creationId xmlns:a16="http://schemas.microsoft.com/office/drawing/2014/main" id="{E0CFF4AE-1AB7-B53F-52A2-981DC41DB86C}"/>
                    </a:ext>
                  </a:extLst>
                </p14:cNvPr>
                <p14:cNvContentPartPr/>
                <p14:nvPr/>
              </p14:nvContentPartPr>
              <p14:xfrm>
                <a:off x="923246" y="3012257"/>
                <a:ext cx="89640" cy="382680"/>
              </p14:xfrm>
            </p:contentPart>
          </mc:Choice>
          <mc:Fallback xmlns="">
            <p:pic>
              <p:nvPicPr>
                <p:cNvPr id="28" name="Ink 27">
                  <a:extLst>
                    <a:ext uri="{FF2B5EF4-FFF2-40B4-BE49-F238E27FC236}">
                      <a16:creationId xmlns:a16="http://schemas.microsoft.com/office/drawing/2014/main" id="{E0CFF4AE-1AB7-B53F-52A2-981DC41DB86C}"/>
                    </a:ext>
                  </a:extLst>
                </p:cNvPr>
                <p:cNvPicPr/>
                <p:nvPr/>
              </p:nvPicPr>
              <p:blipFill>
                <a:blip r:embed="rId7"/>
                <a:stretch>
                  <a:fillRect/>
                </a:stretch>
              </p:blipFill>
              <p:spPr>
                <a:xfrm>
                  <a:off x="917126" y="3006137"/>
                  <a:ext cx="101880"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9" name="Ink 28">
                  <a:extLst>
                    <a:ext uri="{FF2B5EF4-FFF2-40B4-BE49-F238E27FC236}">
                      <a16:creationId xmlns:a16="http://schemas.microsoft.com/office/drawing/2014/main" id="{1497E12C-6749-4DC1-B6E1-4E51025DCD0A}"/>
                    </a:ext>
                  </a:extLst>
                </p14:cNvPr>
                <p14:cNvContentPartPr/>
                <p14:nvPr/>
              </p14:nvContentPartPr>
              <p14:xfrm>
                <a:off x="833966" y="3045017"/>
                <a:ext cx="317520" cy="274680"/>
              </p14:xfrm>
            </p:contentPart>
          </mc:Choice>
          <mc:Fallback xmlns="">
            <p:pic>
              <p:nvPicPr>
                <p:cNvPr id="29" name="Ink 28">
                  <a:extLst>
                    <a:ext uri="{FF2B5EF4-FFF2-40B4-BE49-F238E27FC236}">
                      <a16:creationId xmlns:a16="http://schemas.microsoft.com/office/drawing/2014/main" id="{1497E12C-6749-4DC1-B6E1-4E51025DCD0A}"/>
                    </a:ext>
                  </a:extLst>
                </p:cNvPr>
                <p:cNvPicPr/>
                <p:nvPr/>
              </p:nvPicPr>
              <p:blipFill>
                <a:blip r:embed="rId9"/>
                <a:stretch>
                  <a:fillRect/>
                </a:stretch>
              </p:blipFill>
              <p:spPr>
                <a:xfrm>
                  <a:off x="827846" y="3038897"/>
                  <a:ext cx="32976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0" name="Ink 29">
                  <a:extLst>
                    <a:ext uri="{FF2B5EF4-FFF2-40B4-BE49-F238E27FC236}">
                      <a16:creationId xmlns:a16="http://schemas.microsoft.com/office/drawing/2014/main" id="{0FCEBE4A-46CC-EEF1-0FC0-3358B398ED76}"/>
                    </a:ext>
                  </a:extLst>
                </p14:cNvPr>
                <p14:cNvContentPartPr/>
                <p14:nvPr/>
              </p14:nvContentPartPr>
              <p14:xfrm>
                <a:off x="1089206" y="3039257"/>
                <a:ext cx="59040" cy="73800"/>
              </p14:xfrm>
            </p:contentPart>
          </mc:Choice>
          <mc:Fallback xmlns="">
            <p:pic>
              <p:nvPicPr>
                <p:cNvPr id="30" name="Ink 29">
                  <a:extLst>
                    <a:ext uri="{FF2B5EF4-FFF2-40B4-BE49-F238E27FC236}">
                      <a16:creationId xmlns:a16="http://schemas.microsoft.com/office/drawing/2014/main" id="{0FCEBE4A-46CC-EEF1-0FC0-3358B398ED76}"/>
                    </a:ext>
                  </a:extLst>
                </p:cNvPr>
                <p:cNvPicPr/>
                <p:nvPr/>
              </p:nvPicPr>
              <p:blipFill>
                <a:blip r:embed="rId11"/>
                <a:stretch>
                  <a:fillRect/>
                </a:stretch>
              </p:blipFill>
              <p:spPr>
                <a:xfrm>
                  <a:off x="1083086" y="3033137"/>
                  <a:ext cx="7128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1" name="Ink 30">
                  <a:extLst>
                    <a:ext uri="{FF2B5EF4-FFF2-40B4-BE49-F238E27FC236}">
                      <a16:creationId xmlns:a16="http://schemas.microsoft.com/office/drawing/2014/main" id="{3F1744FD-55A3-ECA8-6F8F-D5A3D289E791}"/>
                    </a:ext>
                  </a:extLst>
                </p14:cNvPr>
                <p14:cNvContentPartPr/>
                <p14:nvPr/>
              </p14:nvContentPartPr>
              <p14:xfrm>
                <a:off x="1248686" y="3075257"/>
                <a:ext cx="221040" cy="144000"/>
              </p14:xfrm>
            </p:contentPart>
          </mc:Choice>
          <mc:Fallback xmlns="">
            <p:pic>
              <p:nvPicPr>
                <p:cNvPr id="31" name="Ink 30">
                  <a:extLst>
                    <a:ext uri="{FF2B5EF4-FFF2-40B4-BE49-F238E27FC236}">
                      <a16:creationId xmlns:a16="http://schemas.microsoft.com/office/drawing/2014/main" id="{3F1744FD-55A3-ECA8-6F8F-D5A3D289E791}"/>
                    </a:ext>
                  </a:extLst>
                </p:cNvPr>
                <p:cNvPicPr/>
                <p:nvPr/>
              </p:nvPicPr>
              <p:blipFill>
                <a:blip r:embed="rId13"/>
                <a:stretch>
                  <a:fillRect/>
                </a:stretch>
              </p:blipFill>
              <p:spPr>
                <a:xfrm>
                  <a:off x="1242566" y="3069137"/>
                  <a:ext cx="23328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2" name="Ink 31">
                  <a:extLst>
                    <a:ext uri="{FF2B5EF4-FFF2-40B4-BE49-F238E27FC236}">
                      <a16:creationId xmlns:a16="http://schemas.microsoft.com/office/drawing/2014/main" id="{D7C469F2-B3E7-6B52-3A8E-25E609E8ED79}"/>
                    </a:ext>
                  </a:extLst>
                </p14:cNvPr>
                <p14:cNvContentPartPr/>
                <p14:nvPr/>
              </p14:nvContentPartPr>
              <p14:xfrm>
                <a:off x="1505006" y="2958617"/>
                <a:ext cx="288360" cy="283680"/>
              </p14:xfrm>
            </p:contentPart>
          </mc:Choice>
          <mc:Fallback xmlns="">
            <p:pic>
              <p:nvPicPr>
                <p:cNvPr id="32" name="Ink 31">
                  <a:extLst>
                    <a:ext uri="{FF2B5EF4-FFF2-40B4-BE49-F238E27FC236}">
                      <a16:creationId xmlns:a16="http://schemas.microsoft.com/office/drawing/2014/main" id="{D7C469F2-B3E7-6B52-3A8E-25E609E8ED79}"/>
                    </a:ext>
                  </a:extLst>
                </p:cNvPr>
                <p:cNvPicPr/>
                <p:nvPr/>
              </p:nvPicPr>
              <p:blipFill>
                <a:blip r:embed="rId15"/>
                <a:stretch>
                  <a:fillRect/>
                </a:stretch>
              </p:blipFill>
              <p:spPr>
                <a:xfrm>
                  <a:off x="1498886" y="2952497"/>
                  <a:ext cx="30060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4" name="Ink 33">
                  <a:extLst>
                    <a:ext uri="{FF2B5EF4-FFF2-40B4-BE49-F238E27FC236}">
                      <a16:creationId xmlns:a16="http://schemas.microsoft.com/office/drawing/2014/main" id="{6B4BBA62-4E87-B000-9234-8A2CDB130F3C}"/>
                    </a:ext>
                  </a:extLst>
                </p14:cNvPr>
                <p14:cNvContentPartPr/>
                <p14:nvPr/>
              </p14:nvContentPartPr>
              <p14:xfrm>
                <a:off x="547046" y="3414377"/>
                <a:ext cx="225360" cy="209880"/>
              </p14:xfrm>
            </p:contentPart>
          </mc:Choice>
          <mc:Fallback xmlns="">
            <p:pic>
              <p:nvPicPr>
                <p:cNvPr id="34" name="Ink 33">
                  <a:extLst>
                    <a:ext uri="{FF2B5EF4-FFF2-40B4-BE49-F238E27FC236}">
                      <a16:creationId xmlns:a16="http://schemas.microsoft.com/office/drawing/2014/main" id="{6B4BBA62-4E87-B000-9234-8A2CDB130F3C}"/>
                    </a:ext>
                  </a:extLst>
                </p:cNvPr>
                <p:cNvPicPr/>
                <p:nvPr/>
              </p:nvPicPr>
              <p:blipFill>
                <a:blip r:embed="rId17"/>
                <a:stretch>
                  <a:fillRect/>
                </a:stretch>
              </p:blipFill>
              <p:spPr>
                <a:xfrm>
                  <a:off x="540926" y="3408257"/>
                  <a:ext cx="23760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5" name="Ink 34">
                  <a:extLst>
                    <a:ext uri="{FF2B5EF4-FFF2-40B4-BE49-F238E27FC236}">
                      <a16:creationId xmlns:a16="http://schemas.microsoft.com/office/drawing/2014/main" id="{19856CDF-87F6-1C58-613D-C7428A14755B}"/>
                    </a:ext>
                  </a:extLst>
                </p14:cNvPr>
                <p14:cNvContentPartPr/>
                <p14:nvPr/>
              </p14:nvContentPartPr>
              <p14:xfrm>
                <a:off x="577646" y="3446777"/>
                <a:ext cx="359640" cy="205200"/>
              </p14:xfrm>
            </p:contentPart>
          </mc:Choice>
          <mc:Fallback xmlns="">
            <p:pic>
              <p:nvPicPr>
                <p:cNvPr id="35" name="Ink 34">
                  <a:extLst>
                    <a:ext uri="{FF2B5EF4-FFF2-40B4-BE49-F238E27FC236}">
                      <a16:creationId xmlns:a16="http://schemas.microsoft.com/office/drawing/2014/main" id="{19856CDF-87F6-1C58-613D-C7428A14755B}"/>
                    </a:ext>
                  </a:extLst>
                </p:cNvPr>
                <p:cNvPicPr/>
                <p:nvPr/>
              </p:nvPicPr>
              <p:blipFill>
                <a:blip r:embed="rId19"/>
                <a:stretch>
                  <a:fillRect/>
                </a:stretch>
              </p:blipFill>
              <p:spPr>
                <a:xfrm>
                  <a:off x="571526" y="3440657"/>
                  <a:ext cx="371880" cy="217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44" name="Ink 43">
                <a:extLst>
                  <a:ext uri="{FF2B5EF4-FFF2-40B4-BE49-F238E27FC236}">
                    <a16:creationId xmlns:a16="http://schemas.microsoft.com/office/drawing/2014/main" id="{6BE893DA-92D0-2007-70C2-ECC376FCA4E2}"/>
                  </a:ext>
                </a:extLst>
              </p14:cNvPr>
              <p14:cNvContentPartPr/>
              <p14:nvPr/>
            </p14:nvContentPartPr>
            <p14:xfrm>
              <a:off x="6142166" y="1154297"/>
              <a:ext cx="665640" cy="650520"/>
            </p14:xfrm>
          </p:contentPart>
        </mc:Choice>
        <mc:Fallback xmlns="">
          <p:pic>
            <p:nvPicPr>
              <p:cNvPr id="44" name="Ink 43">
                <a:extLst>
                  <a:ext uri="{FF2B5EF4-FFF2-40B4-BE49-F238E27FC236}">
                    <a16:creationId xmlns:a16="http://schemas.microsoft.com/office/drawing/2014/main" id="{6BE893DA-92D0-2007-70C2-ECC376FCA4E2}"/>
                  </a:ext>
                </a:extLst>
              </p:cNvPr>
              <p:cNvPicPr/>
              <p:nvPr/>
            </p:nvPicPr>
            <p:blipFill>
              <a:blip r:embed="rId21"/>
              <a:stretch>
                <a:fillRect/>
              </a:stretch>
            </p:blipFill>
            <p:spPr>
              <a:xfrm>
                <a:off x="6136046" y="1148177"/>
                <a:ext cx="677880" cy="662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04" name="Ink 103">
                <a:extLst>
                  <a:ext uri="{FF2B5EF4-FFF2-40B4-BE49-F238E27FC236}">
                    <a16:creationId xmlns:a16="http://schemas.microsoft.com/office/drawing/2014/main" id="{3B48B771-9DE5-656F-5C78-A1F56B9D43A9}"/>
                  </a:ext>
                </a:extLst>
              </p14:cNvPr>
              <p14:cNvContentPartPr/>
              <p14:nvPr/>
            </p14:nvContentPartPr>
            <p14:xfrm>
              <a:off x="2432006" y="1797977"/>
              <a:ext cx="2160" cy="11160"/>
            </p14:xfrm>
          </p:contentPart>
        </mc:Choice>
        <mc:Fallback xmlns="">
          <p:pic>
            <p:nvPicPr>
              <p:cNvPr id="104" name="Ink 103">
                <a:extLst>
                  <a:ext uri="{FF2B5EF4-FFF2-40B4-BE49-F238E27FC236}">
                    <a16:creationId xmlns:a16="http://schemas.microsoft.com/office/drawing/2014/main" id="{3B48B771-9DE5-656F-5C78-A1F56B9D43A9}"/>
                  </a:ext>
                </a:extLst>
              </p:cNvPr>
              <p:cNvPicPr/>
              <p:nvPr/>
            </p:nvPicPr>
            <p:blipFill>
              <a:blip r:embed="rId23"/>
              <a:stretch>
                <a:fillRect/>
              </a:stretch>
            </p:blipFill>
            <p:spPr>
              <a:xfrm>
                <a:off x="2425886" y="1791857"/>
                <a:ext cx="14400" cy="23400"/>
              </a:xfrm>
              <a:prstGeom prst="rect">
                <a:avLst/>
              </a:prstGeom>
            </p:spPr>
          </p:pic>
        </mc:Fallback>
      </mc:AlternateContent>
      <p:grpSp>
        <p:nvGrpSpPr>
          <p:cNvPr id="107" name="Group 106">
            <a:extLst>
              <a:ext uri="{FF2B5EF4-FFF2-40B4-BE49-F238E27FC236}">
                <a16:creationId xmlns:a16="http://schemas.microsoft.com/office/drawing/2014/main" id="{FEE53471-0BD0-BD18-C4D2-C9EFBDEB9517}"/>
              </a:ext>
            </a:extLst>
          </p:cNvPr>
          <p:cNvGrpSpPr/>
          <p:nvPr/>
        </p:nvGrpSpPr>
        <p:grpSpPr>
          <a:xfrm>
            <a:off x="596726" y="956297"/>
            <a:ext cx="1057320" cy="1569240"/>
            <a:chOff x="596726" y="956297"/>
            <a:chExt cx="1057320" cy="1569240"/>
          </a:xfrm>
        </p:grpSpPr>
        <mc:AlternateContent xmlns:mc="http://schemas.openxmlformats.org/markup-compatibility/2006" xmlns:p14="http://schemas.microsoft.com/office/powerpoint/2010/main">
          <mc:Choice Requires="p14">
            <p:contentPart p14:bwMode="auto" r:id="rId24">
              <p14:nvContentPartPr>
                <p14:cNvPr id="13" name="Ink 12">
                  <a:extLst>
                    <a:ext uri="{FF2B5EF4-FFF2-40B4-BE49-F238E27FC236}">
                      <a16:creationId xmlns:a16="http://schemas.microsoft.com/office/drawing/2014/main" id="{1B4ADF3B-20D3-55ED-732B-FF0DEC68310D}"/>
                    </a:ext>
                  </a:extLst>
                </p14:cNvPr>
                <p14:cNvContentPartPr/>
                <p14:nvPr/>
              </p14:nvContentPartPr>
              <p14:xfrm>
                <a:off x="1313486" y="1216937"/>
                <a:ext cx="39960" cy="16920"/>
              </p14:xfrm>
            </p:contentPart>
          </mc:Choice>
          <mc:Fallback xmlns="">
            <p:pic>
              <p:nvPicPr>
                <p:cNvPr id="13" name="Ink 12">
                  <a:extLst>
                    <a:ext uri="{FF2B5EF4-FFF2-40B4-BE49-F238E27FC236}">
                      <a16:creationId xmlns:a16="http://schemas.microsoft.com/office/drawing/2014/main" id="{1B4ADF3B-20D3-55ED-732B-FF0DEC68310D}"/>
                    </a:ext>
                  </a:extLst>
                </p:cNvPr>
                <p:cNvPicPr/>
                <p:nvPr/>
              </p:nvPicPr>
              <p:blipFill>
                <a:blip r:embed="rId25"/>
                <a:stretch>
                  <a:fillRect/>
                </a:stretch>
              </p:blipFill>
              <p:spPr>
                <a:xfrm>
                  <a:off x="1307366" y="1210817"/>
                  <a:ext cx="5220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 name="Ink 13">
                  <a:extLst>
                    <a:ext uri="{FF2B5EF4-FFF2-40B4-BE49-F238E27FC236}">
                      <a16:creationId xmlns:a16="http://schemas.microsoft.com/office/drawing/2014/main" id="{A29E3AE0-58E5-912A-FCFF-19F8E9491020}"/>
                    </a:ext>
                  </a:extLst>
                </p14:cNvPr>
                <p14:cNvContentPartPr/>
                <p14:nvPr/>
              </p14:nvContentPartPr>
              <p14:xfrm>
                <a:off x="921806" y="1054217"/>
                <a:ext cx="303480" cy="45000"/>
              </p14:xfrm>
            </p:contentPart>
          </mc:Choice>
          <mc:Fallback xmlns="">
            <p:pic>
              <p:nvPicPr>
                <p:cNvPr id="14" name="Ink 13">
                  <a:extLst>
                    <a:ext uri="{FF2B5EF4-FFF2-40B4-BE49-F238E27FC236}">
                      <a16:creationId xmlns:a16="http://schemas.microsoft.com/office/drawing/2014/main" id="{A29E3AE0-58E5-912A-FCFF-19F8E9491020}"/>
                    </a:ext>
                  </a:extLst>
                </p:cNvPr>
                <p:cNvPicPr/>
                <p:nvPr/>
              </p:nvPicPr>
              <p:blipFill>
                <a:blip r:embed="rId27"/>
                <a:stretch>
                  <a:fillRect/>
                </a:stretch>
              </p:blipFill>
              <p:spPr>
                <a:xfrm>
                  <a:off x="915686" y="1048097"/>
                  <a:ext cx="31572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5" name="Ink 14">
                  <a:extLst>
                    <a:ext uri="{FF2B5EF4-FFF2-40B4-BE49-F238E27FC236}">
                      <a16:creationId xmlns:a16="http://schemas.microsoft.com/office/drawing/2014/main" id="{EDA83645-5FCF-BE3E-DABA-576C23BFA35C}"/>
                    </a:ext>
                  </a:extLst>
                </p14:cNvPr>
                <p14:cNvContentPartPr/>
                <p14:nvPr/>
              </p14:nvContentPartPr>
              <p14:xfrm>
                <a:off x="912806" y="1108577"/>
                <a:ext cx="237960" cy="28440"/>
              </p14:xfrm>
            </p:contentPart>
          </mc:Choice>
          <mc:Fallback xmlns="">
            <p:pic>
              <p:nvPicPr>
                <p:cNvPr id="15" name="Ink 14">
                  <a:extLst>
                    <a:ext uri="{FF2B5EF4-FFF2-40B4-BE49-F238E27FC236}">
                      <a16:creationId xmlns:a16="http://schemas.microsoft.com/office/drawing/2014/main" id="{EDA83645-5FCF-BE3E-DABA-576C23BFA35C}"/>
                    </a:ext>
                  </a:extLst>
                </p:cNvPr>
                <p:cNvPicPr/>
                <p:nvPr/>
              </p:nvPicPr>
              <p:blipFill>
                <a:blip r:embed="rId29"/>
                <a:stretch>
                  <a:fillRect/>
                </a:stretch>
              </p:blipFill>
              <p:spPr>
                <a:xfrm>
                  <a:off x="906686" y="1102457"/>
                  <a:ext cx="2502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6" name="Ink 15">
                  <a:extLst>
                    <a:ext uri="{FF2B5EF4-FFF2-40B4-BE49-F238E27FC236}">
                      <a16:creationId xmlns:a16="http://schemas.microsoft.com/office/drawing/2014/main" id="{79706BE5-551C-D24A-4FCE-7BB3976D5782}"/>
                    </a:ext>
                  </a:extLst>
                </p14:cNvPr>
                <p14:cNvContentPartPr/>
                <p14:nvPr/>
              </p14:nvContentPartPr>
              <p14:xfrm>
                <a:off x="1101086" y="956297"/>
                <a:ext cx="99000" cy="310680"/>
              </p14:xfrm>
            </p:contentPart>
          </mc:Choice>
          <mc:Fallback xmlns="">
            <p:pic>
              <p:nvPicPr>
                <p:cNvPr id="16" name="Ink 15">
                  <a:extLst>
                    <a:ext uri="{FF2B5EF4-FFF2-40B4-BE49-F238E27FC236}">
                      <a16:creationId xmlns:a16="http://schemas.microsoft.com/office/drawing/2014/main" id="{79706BE5-551C-D24A-4FCE-7BB3976D5782}"/>
                    </a:ext>
                  </a:extLst>
                </p:cNvPr>
                <p:cNvPicPr/>
                <p:nvPr/>
              </p:nvPicPr>
              <p:blipFill>
                <a:blip r:embed="rId31"/>
                <a:stretch>
                  <a:fillRect/>
                </a:stretch>
              </p:blipFill>
              <p:spPr>
                <a:xfrm>
                  <a:off x="1094966" y="950177"/>
                  <a:ext cx="11124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Ink 22">
                  <a:extLst>
                    <a:ext uri="{FF2B5EF4-FFF2-40B4-BE49-F238E27FC236}">
                      <a16:creationId xmlns:a16="http://schemas.microsoft.com/office/drawing/2014/main" id="{929A686A-4BC8-A924-B0B3-01795523C548}"/>
                    </a:ext>
                  </a:extLst>
                </p14:cNvPr>
                <p14:cNvContentPartPr/>
                <p14:nvPr/>
              </p14:nvContentPartPr>
              <p14:xfrm>
                <a:off x="596726" y="1376777"/>
                <a:ext cx="1057320" cy="1148760"/>
              </p14:xfrm>
            </p:contentPart>
          </mc:Choice>
          <mc:Fallback xmlns="">
            <p:pic>
              <p:nvPicPr>
                <p:cNvPr id="23" name="Ink 22">
                  <a:extLst>
                    <a:ext uri="{FF2B5EF4-FFF2-40B4-BE49-F238E27FC236}">
                      <a16:creationId xmlns:a16="http://schemas.microsoft.com/office/drawing/2014/main" id="{929A686A-4BC8-A924-B0B3-01795523C548}"/>
                    </a:ext>
                  </a:extLst>
                </p:cNvPr>
                <p:cNvPicPr/>
                <p:nvPr/>
              </p:nvPicPr>
              <p:blipFill>
                <a:blip r:embed="rId33"/>
                <a:stretch>
                  <a:fillRect/>
                </a:stretch>
              </p:blipFill>
              <p:spPr>
                <a:xfrm>
                  <a:off x="590606" y="1370657"/>
                  <a:ext cx="1069560" cy="1161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Ink 23">
                  <a:extLst>
                    <a:ext uri="{FF2B5EF4-FFF2-40B4-BE49-F238E27FC236}">
                      <a16:creationId xmlns:a16="http://schemas.microsoft.com/office/drawing/2014/main" id="{D205D4D2-21A3-F442-8230-570861030A7E}"/>
                    </a:ext>
                  </a:extLst>
                </p14:cNvPr>
                <p14:cNvContentPartPr/>
                <p14:nvPr/>
              </p14:nvContentPartPr>
              <p14:xfrm>
                <a:off x="936566" y="1262657"/>
                <a:ext cx="170640" cy="337320"/>
              </p14:xfrm>
            </p:contentPart>
          </mc:Choice>
          <mc:Fallback xmlns="">
            <p:pic>
              <p:nvPicPr>
                <p:cNvPr id="24" name="Ink 23">
                  <a:extLst>
                    <a:ext uri="{FF2B5EF4-FFF2-40B4-BE49-F238E27FC236}">
                      <a16:creationId xmlns:a16="http://schemas.microsoft.com/office/drawing/2014/main" id="{D205D4D2-21A3-F442-8230-570861030A7E}"/>
                    </a:ext>
                  </a:extLst>
                </p:cNvPr>
                <p:cNvPicPr/>
                <p:nvPr/>
              </p:nvPicPr>
              <p:blipFill>
                <a:blip r:embed="rId35"/>
                <a:stretch>
                  <a:fillRect/>
                </a:stretch>
              </p:blipFill>
              <p:spPr>
                <a:xfrm>
                  <a:off x="930446" y="1256537"/>
                  <a:ext cx="18288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05" name="Ink 104">
                  <a:extLst>
                    <a:ext uri="{FF2B5EF4-FFF2-40B4-BE49-F238E27FC236}">
                      <a16:creationId xmlns:a16="http://schemas.microsoft.com/office/drawing/2014/main" id="{67AB123F-F889-B2E2-A5B3-E40E0A9E4C25}"/>
                    </a:ext>
                  </a:extLst>
                </p14:cNvPr>
                <p14:cNvContentPartPr/>
                <p14:nvPr/>
              </p14:nvContentPartPr>
              <p14:xfrm>
                <a:off x="1345526" y="1192097"/>
                <a:ext cx="196560" cy="82080"/>
              </p14:xfrm>
            </p:contentPart>
          </mc:Choice>
          <mc:Fallback xmlns="">
            <p:pic>
              <p:nvPicPr>
                <p:cNvPr id="105" name="Ink 104">
                  <a:extLst>
                    <a:ext uri="{FF2B5EF4-FFF2-40B4-BE49-F238E27FC236}">
                      <a16:creationId xmlns:a16="http://schemas.microsoft.com/office/drawing/2014/main" id="{67AB123F-F889-B2E2-A5B3-E40E0A9E4C25}"/>
                    </a:ext>
                  </a:extLst>
                </p:cNvPr>
                <p:cNvPicPr/>
                <p:nvPr/>
              </p:nvPicPr>
              <p:blipFill>
                <a:blip r:embed="rId37"/>
                <a:stretch>
                  <a:fillRect/>
                </a:stretch>
              </p:blipFill>
              <p:spPr>
                <a:xfrm>
                  <a:off x="1339406" y="1185977"/>
                  <a:ext cx="20880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6" name="Ink 105">
                  <a:extLst>
                    <a:ext uri="{FF2B5EF4-FFF2-40B4-BE49-F238E27FC236}">
                      <a16:creationId xmlns:a16="http://schemas.microsoft.com/office/drawing/2014/main" id="{43EC6F73-66CF-0E3C-E07C-D2D305E4147A}"/>
                    </a:ext>
                  </a:extLst>
                </p14:cNvPr>
                <p14:cNvContentPartPr/>
                <p14:nvPr/>
              </p14:nvContentPartPr>
              <p14:xfrm>
                <a:off x="1310966" y="1299377"/>
                <a:ext cx="285480" cy="49320"/>
              </p14:xfrm>
            </p:contentPart>
          </mc:Choice>
          <mc:Fallback xmlns="">
            <p:pic>
              <p:nvPicPr>
                <p:cNvPr id="106" name="Ink 105">
                  <a:extLst>
                    <a:ext uri="{FF2B5EF4-FFF2-40B4-BE49-F238E27FC236}">
                      <a16:creationId xmlns:a16="http://schemas.microsoft.com/office/drawing/2014/main" id="{43EC6F73-66CF-0E3C-E07C-D2D305E4147A}"/>
                    </a:ext>
                  </a:extLst>
                </p:cNvPr>
                <p:cNvPicPr/>
                <p:nvPr/>
              </p:nvPicPr>
              <p:blipFill>
                <a:blip r:embed="rId39"/>
                <a:stretch>
                  <a:fillRect/>
                </a:stretch>
              </p:blipFill>
              <p:spPr>
                <a:xfrm>
                  <a:off x="1304846" y="1293257"/>
                  <a:ext cx="297720" cy="61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
            <p14:nvContentPartPr>
              <p14:cNvPr id="116" name="Ink 115">
                <a:extLst>
                  <a:ext uri="{FF2B5EF4-FFF2-40B4-BE49-F238E27FC236}">
                    <a16:creationId xmlns:a16="http://schemas.microsoft.com/office/drawing/2014/main" id="{4474F892-747F-D0E0-CCD9-5CACAD1327A2}"/>
                  </a:ext>
                </a:extLst>
              </p14:cNvPr>
              <p14:cNvContentPartPr/>
              <p14:nvPr/>
            </p14:nvContentPartPr>
            <p14:xfrm>
              <a:off x="6734726" y="1248977"/>
              <a:ext cx="527400" cy="90360"/>
            </p14:xfrm>
          </p:contentPart>
        </mc:Choice>
        <mc:Fallback xmlns="">
          <p:pic>
            <p:nvPicPr>
              <p:cNvPr id="116" name="Ink 115">
                <a:extLst>
                  <a:ext uri="{FF2B5EF4-FFF2-40B4-BE49-F238E27FC236}">
                    <a16:creationId xmlns:a16="http://schemas.microsoft.com/office/drawing/2014/main" id="{4474F892-747F-D0E0-CCD9-5CACAD1327A2}"/>
                  </a:ext>
                </a:extLst>
              </p:cNvPr>
              <p:cNvPicPr/>
              <p:nvPr/>
            </p:nvPicPr>
            <p:blipFill>
              <a:blip r:embed="rId41"/>
              <a:stretch>
                <a:fillRect/>
              </a:stretch>
            </p:blipFill>
            <p:spPr>
              <a:xfrm>
                <a:off x="6728606" y="1242857"/>
                <a:ext cx="53964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18" name="Ink 117">
                <a:extLst>
                  <a:ext uri="{FF2B5EF4-FFF2-40B4-BE49-F238E27FC236}">
                    <a16:creationId xmlns:a16="http://schemas.microsoft.com/office/drawing/2014/main" id="{85AE4D2D-547E-95BE-6CD9-1DDF75D997AE}"/>
                  </a:ext>
                </a:extLst>
              </p14:cNvPr>
              <p14:cNvContentPartPr/>
              <p14:nvPr/>
            </p14:nvContentPartPr>
            <p14:xfrm>
              <a:off x="6433406" y="1584497"/>
              <a:ext cx="308880" cy="119160"/>
            </p14:xfrm>
          </p:contentPart>
        </mc:Choice>
        <mc:Fallback xmlns="">
          <p:pic>
            <p:nvPicPr>
              <p:cNvPr id="118" name="Ink 117">
                <a:extLst>
                  <a:ext uri="{FF2B5EF4-FFF2-40B4-BE49-F238E27FC236}">
                    <a16:creationId xmlns:a16="http://schemas.microsoft.com/office/drawing/2014/main" id="{85AE4D2D-547E-95BE-6CD9-1DDF75D997AE}"/>
                  </a:ext>
                </a:extLst>
              </p:cNvPr>
              <p:cNvPicPr/>
              <p:nvPr/>
            </p:nvPicPr>
            <p:blipFill>
              <a:blip r:embed="rId43"/>
              <a:stretch>
                <a:fillRect/>
              </a:stretch>
            </p:blipFill>
            <p:spPr>
              <a:xfrm>
                <a:off x="6427286" y="1578377"/>
                <a:ext cx="321120" cy="131400"/>
              </a:xfrm>
              <a:prstGeom prst="rect">
                <a:avLst/>
              </a:prstGeom>
            </p:spPr>
          </p:pic>
        </mc:Fallback>
      </mc:AlternateContent>
      <p:grpSp>
        <p:nvGrpSpPr>
          <p:cNvPr id="167" name="Group 166">
            <a:extLst>
              <a:ext uri="{FF2B5EF4-FFF2-40B4-BE49-F238E27FC236}">
                <a16:creationId xmlns:a16="http://schemas.microsoft.com/office/drawing/2014/main" id="{4893E259-6FFF-2B3F-9285-C5DB48E550B5}"/>
              </a:ext>
            </a:extLst>
          </p:cNvPr>
          <p:cNvGrpSpPr/>
          <p:nvPr/>
        </p:nvGrpSpPr>
        <p:grpSpPr>
          <a:xfrm>
            <a:off x="2043566" y="607457"/>
            <a:ext cx="9940320" cy="3760560"/>
            <a:chOff x="2043566" y="607457"/>
            <a:chExt cx="9940320" cy="3760560"/>
          </a:xfrm>
        </p:grpSpPr>
        <mc:AlternateContent xmlns:mc="http://schemas.openxmlformats.org/markup-compatibility/2006" xmlns:p14="http://schemas.microsoft.com/office/powerpoint/2010/main">
          <mc:Choice Requires="p14">
            <p:contentPart p14:bwMode="auto" r:id="rId44">
              <p14:nvContentPartPr>
                <p14:cNvPr id="45" name="Ink 44">
                  <a:extLst>
                    <a:ext uri="{FF2B5EF4-FFF2-40B4-BE49-F238E27FC236}">
                      <a16:creationId xmlns:a16="http://schemas.microsoft.com/office/drawing/2014/main" id="{F5870845-62BD-07A1-D020-E332013F684C}"/>
                    </a:ext>
                  </a:extLst>
                </p14:cNvPr>
                <p14:cNvContentPartPr/>
                <p14:nvPr/>
              </p14:nvContentPartPr>
              <p14:xfrm>
                <a:off x="5426486" y="792497"/>
                <a:ext cx="541800" cy="3066840"/>
              </p14:xfrm>
            </p:contentPart>
          </mc:Choice>
          <mc:Fallback xmlns="">
            <p:pic>
              <p:nvPicPr>
                <p:cNvPr id="45" name="Ink 44">
                  <a:extLst>
                    <a:ext uri="{FF2B5EF4-FFF2-40B4-BE49-F238E27FC236}">
                      <a16:creationId xmlns:a16="http://schemas.microsoft.com/office/drawing/2014/main" id="{F5870845-62BD-07A1-D020-E332013F684C}"/>
                    </a:ext>
                  </a:extLst>
                </p:cNvPr>
                <p:cNvPicPr/>
                <p:nvPr/>
              </p:nvPicPr>
              <p:blipFill>
                <a:blip r:embed="rId45"/>
                <a:stretch>
                  <a:fillRect/>
                </a:stretch>
              </p:blipFill>
              <p:spPr>
                <a:xfrm>
                  <a:off x="5420366" y="786377"/>
                  <a:ext cx="554040" cy="30790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6" name="Ink 45">
                  <a:extLst>
                    <a:ext uri="{FF2B5EF4-FFF2-40B4-BE49-F238E27FC236}">
                      <a16:creationId xmlns:a16="http://schemas.microsoft.com/office/drawing/2014/main" id="{95DC1304-6FFD-5329-A456-0E9FF2CDCB78}"/>
                    </a:ext>
                  </a:extLst>
                </p14:cNvPr>
                <p14:cNvContentPartPr/>
                <p14:nvPr/>
              </p14:nvContentPartPr>
              <p14:xfrm>
                <a:off x="5706926" y="607457"/>
                <a:ext cx="2491560" cy="3497400"/>
              </p14:xfrm>
            </p:contentPart>
          </mc:Choice>
          <mc:Fallback xmlns="">
            <p:pic>
              <p:nvPicPr>
                <p:cNvPr id="46" name="Ink 45">
                  <a:extLst>
                    <a:ext uri="{FF2B5EF4-FFF2-40B4-BE49-F238E27FC236}">
                      <a16:creationId xmlns:a16="http://schemas.microsoft.com/office/drawing/2014/main" id="{95DC1304-6FFD-5329-A456-0E9FF2CDCB78}"/>
                    </a:ext>
                  </a:extLst>
                </p:cNvPr>
                <p:cNvPicPr/>
                <p:nvPr/>
              </p:nvPicPr>
              <p:blipFill>
                <a:blip r:embed="rId47"/>
                <a:stretch>
                  <a:fillRect/>
                </a:stretch>
              </p:blipFill>
              <p:spPr>
                <a:xfrm>
                  <a:off x="5700806" y="601337"/>
                  <a:ext cx="2503800" cy="35096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7" name="Ink 46">
                  <a:extLst>
                    <a:ext uri="{FF2B5EF4-FFF2-40B4-BE49-F238E27FC236}">
                      <a16:creationId xmlns:a16="http://schemas.microsoft.com/office/drawing/2014/main" id="{EA83FC04-E31D-B585-DFFF-FCF947F6F0BF}"/>
                    </a:ext>
                  </a:extLst>
                </p14:cNvPr>
                <p14:cNvContentPartPr/>
                <p14:nvPr/>
              </p14:nvContentPartPr>
              <p14:xfrm>
                <a:off x="5262326" y="3703817"/>
                <a:ext cx="2390760" cy="194040"/>
              </p14:xfrm>
            </p:contentPart>
          </mc:Choice>
          <mc:Fallback xmlns="">
            <p:pic>
              <p:nvPicPr>
                <p:cNvPr id="47" name="Ink 46">
                  <a:extLst>
                    <a:ext uri="{FF2B5EF4-FFF2-40B4-BE49-F238E27FC236}">
                      <a16:creationId xmlns:a16="http://schemas.microsoft.com/office/drawing/2014/main" id="{EA83FC04-E31D-B585-DFFF-FCF947F6F0BF}"/>
                    </a:ext>
                  </a:extLst>
                </p:cNvPr>
                <p:cNvPicPr/>
                <p:nvPr/>
              </p:nvPicPr>
              <p:blipFill>
                <a:blip r:embed="rId49"/>
                <a:stretch>
                  <a:fillRect/>
                </a:stretch>
              </p:blipFill>
              <p:spPr>
                <a:xfrm>
                  <a:off x="5256206" y="3697697"/>
                  <a:ext cx="240300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8" name="Ink 17">
                  <a:extLst>
                    <a:ext uri="{FF2B5EF4-FFF2-40B4-BE49-F238E27FC236}">
                      <a16:creationId xmlns:a16="http://schemas.microsoft.com/office/drawing/2014/main" id="{60EB7C66-537C-B542-F12D-27C221332D01}"/>
                    </a:ext>
                  </a:extLst>
                </p14:cNvPr>
                <p14:cNvContentPartPr/>
                <p14:nvPr/>
              </p14:nvContentPartPr>
              <p14:xfrm>
                <a:off x="2434526" y="1172657"/>
                <a:ext cx="208800" cy="45360"/>
              </p14:xfrm>
            </p:contentPart>
          </mc:Choice>
          <mc:Fallback xmlns="">
            <p:pic>
              <p:nvPicPr>
                <p:cNvPr id="18" name="Ink 17">
                  <a:extLst>
                    <a:ext uri="{FF2B5EF4-FFF2-40B4-BE49-F238E27FC236}">
                      <a16:creationId xmlns:a16="http://schemas.microsoft.com/office/drawing/2014/main" id="{60EB7C66-537C-B542-F12D-27C221332D01}"/>
                    </a:ext>
                  </a:extLst>
                </p:cNvPr>
                <p:cNvPicPr/>
                <p:nvPr/>
              </p:nvPicPr>
              <p:blipFill>
                <a:blip r:embed="rId51"/>
                <a:stretch>
                  <a:fillRect/>
                </a:stretch>
              </p:blipFill>
              <p:spPr>
                <a:xfrm>
                  <a:off x="2428406" y="1166537"/>
                  <a:ext cx="22104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9" name="Ink 18">
                  <a:extLst>
                    <a:ext uri="{FF2B5EF4-FFF2-40B4-BE49-F238E27FC236}">
                      <a16:creationId xmlns:a16="http://schemas.microsoft.com/office/drawing/2014/main" id="{E49DE581-3926-2C07-BA24-0F1DC037E5C3}"/>
                    </a:ext>
                  </a:extLst>
                </p14:cNvPr>
                <p14:cNvContentPartPr/>
                <p14:nvPr/>
              </p14:nvContentPartPr>
              <p14:xfrm>
                <a:off x="2423366" y="1254377"/>
                <a:ext cx="278640" cy="43560"/>
              </p14:xfrm>
            </p:contentPart>
          </mc:Choice>
          <mc:Fallback xmlns="">
            <p:pic>
              <p:nvPicPr>
                <p:cNvPr id="19" name="Ink 18">
                  <a:extLst>
                    <a:ext uri="{FF2B5EF4-FFF2-40B4-BE49-F238E27FC236}">
                      <a16:creationId xmlns:a16="http://schemas.microsoft.com/office/drawing/2014/main" id="{E49DE581-3926-2C07-BA24-0F1DC037E5C3}"/>
                    </a:ext>
                  </a:extLst>
                </p:cNvPr>
                <p:cNvPicPr/>
                <p:nvPr/>
              </p:nvPicPr>
              <p:blipFill>
                <a:blip r:embed="rId53"/>
                <a:stretch>
                  <a:fillRect/>
                </a:stretch>
              </p:blipFill>
              <p:spPr>
                <a:xfrm>
                  <a:off x="2417246" y="1248257"/>
                  <a:ext cx="2908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1" name="Ink 20">
                  <a:extLst>
                    <a:ext uri="{FF2B5EF4-FFF2-40B4-BE49-F238E27FC236}">
                      <a16:creationId xmlns:a16="http://schemas.microsoft.com/office/drawing/2014/main" id="{FE20D350-9ACA-52B5-0C49-6E84384E8B28}"/>
                    </a:ext>
                  </a:extLst>
                </p14:cNvPr>
                <p14:cNvContentPartPr/>
                <p14:nvPr/>
              </p14:nvContentPartPr>
              <p14:xfrm>
                <a:off x="2406806" y="1423577"/>
                <a:ext cx="607320" cy="83520"/>
              </p14:xfrm>
            </p:contentPart>
          </mc:Choice>
          <mc:Fallback xmlns="">
            <p:pic>
              <p:nvPicPr>
                <p:cNvPr id="21" name="Ink 20">
                  <a:extLst>
                    <a:ext uri="{FF2B5EF4-FFF2-40B4-BE49-F238E27FC236}">
                      <a16:creationId xmlns:a16="http://schemas.microsoft.com/office/drawing/2014/main" id="{FE20D350-9ACA-52B5-0C49-6E84384E8B28}"/>
                    </a:ext>
                  </a:extLst>
                </p:cNvPr>
                <p:cNvPicPr/>
                <p:nvPr/>
              </p:nvPicPr>
              <p:blipFill>
                <a:blip r:embed="rId55"/>
                <a:stretch>
                  <a:fillRect/>
                </a:stretch>
              </p:blipFill>
              <p:spPr>
                <a:xfrm>
                  <a:off x="2400686" y="1417457"/>
                  <a:ext cx="61956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2" name="Ink 21">
                  <a:extLst>
                    <a:ext uri="{FF2B5EF4-FFF2-40B4-BE49-F238E27FC236}">
                      <a16:creationId xmlns:a16="http://schemas.microsoft.com/office/drawing/2014/main" id="{FDA9B20E-C39B-E030-0CD9-ABE717817DBE}"/>
                    </a:ext>
                  </a:extLst>
                </p14:cNvPr>
                <p14:cNvContentPartPr/>
                <p14:nvPr/>
              </p14:nvContentPartPr>
              <p14:xfrm>
                <a:off x="2509046" y="1818497"/>
                <a:ext cx="726120" cy="77760"/>
              </p14:xfrm>
            </p:contentPart>
          </mc:Choice>
          <mc:Fallback xmlns="">
            <p:pic>
              <p:nvPicPr>
                <p:cNvPr id="22" name="Ink 21">
                  <a:extLst>
                    <a:ext uri="{FF2B5EF4-FFF2-40B4-BE49-F238E27FC236}">
                      <a16:creationId xmlns:a16="http://schemas.microsoft.com/office/drawing/2014/main" id="{FDA9B20E-C39B-E030-0CD9-ABE717817DBE}"/>
                    </a:ext>
                  </a:extLst>
                </p:cNvPr>
                <p:cNvPicPr/>
                <p:nvPr/>
              </p:nvPicPr>
              <p:blipFill>
                <a:blip r:embed="rId57"/>
                <a:stretch>
                  <a:fillRect/>
                </a:stretch>
              </p:blipFill>
              <p:spPr>
                <a:xfrm>
                  <a:off x="2502926" y="1812377"/>
                  <a:ext cx="73836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5" name="Ink 54">
                  <a:extLst>
                    <a:ext uri="{FF2B5EF4-FFF2-40B4-BE49-F238E27FC236}">
                      <a16:creationId xmlns:a16="http://schemas.microsoft.com/office/drawing/2014/main" id="{3EE6CD5B-6285-1132-7DDA-2D9C12A31923}"/>
                    </a:ext>
                  </a:extLst>
                </p14:cNvPr>
                <p14:cNvContentPartPr/>
                <p14:nvPr/>
              </p14:nvContentPartPr>
              <p14:xfrm>
                <a:off x="3425246" y="1126937"/>
                <a:ext cx="10440" cy="14760"/>
              </p14:xfrm>
            </p:contentPart>
          </mc:Choice>
          <mc:Fallback xmlns="">
            <p:pic>
              <p:nvPicPr>
                <p:cNvPr id="55" name="Ink 54">
                  <a:extLst>
                    <a:ext uri="{FF2B5EF4-FFF2-40B4-BE49-F238E27FC236}">
                      <a16:creationId xmlns:a16="http://schemas.microsoft.com/office/drawing/2014/main" id="{3EE6CD5B-6285-1132-7DDA-2D9C12A31923}"/>
                    </a:ext>
                  </a:extLst>
                </p:cNvPr>
                <p:cNvPicPr/>
                <p:nvPr/>
              </p:nvPicPr>
              <p:blipFill>
                <a:blip r:embed="rId59"/>
                <a:stretch>
                  <a:fillRect/>
                </a:stretch>
              </p:blipFill>
              <p:spPr>
                <a:xfrm>
                  <a:off x="3419126" y="1120817"/>
                  <a:ext cx="226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6" name="Ink 55">
                  <a:extLst>
                    <a:ext uri="{FF2B5EF4-FFF2-40B4-BE49-F238E27FC236}">
                      <a16:creationId xmlns:a16="http://schemas.microsoft.com/office/drawing/2014/main" id="{FF918DA1-7692-944C-A6F9-10E2314CE54B}"/>
                    </a:ext>
                  </a:extLst>
                </p14:cNvPr>
                <p14:cNvContentPartPr/>
                <p14:nvPr/>
              </p14:nvContentPartPr>
              <p14:xfrm>
                <a:off x="3434606" y="1015697"/>
                <a:ext cx="471960" cy="759600"/>
              </p14:xfrm>
            </p:contentPart>
          </mc:Choice>
          <mc:Fallback xmlns="">
            <p:pic>
              <p:nvPicPr>
                <p:cNvPr id="56" name="Ink 55">
                  <a:extLst>
                    <a:ext uri="{FF2B5EF4-FFF2-40B4-BE49-F238E27FC236}">
                      <a16:creationId xmlns:a16="http://schemas.microsoft.com/office/drawing/2014/main" id="{FF918DA1-7692-944C-A6F9-10E2314CE54B}"/>
                    </a:ext>
                  </a:extLst>
                </p:cNvPr>
                <p:cNvPicPr/>
                <p:nvPr/>
              </p:nvPicPr>
              <p:blipFill>
                <a:blip r:embed="rId61"/>
                <a:stretch>
                  <a:fillRect/>
                </a:stretch>
              </p:blipFill>
              <p:spPr>
                <a:xfrm>
                  <a:off x="3428486" y="1009577"/>
                  <a:ext cx="484200" cy="7718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7" name="Ink 56">
                  <a:extLst>
                    <a:ext uri="{FF2B5EF4-FFF2-40B4-BE49-F238E27FC236}">
                      <a16:creationId xmlns:a16="http://schemas.microsoft.com/office/drawing/2014/main" id="{C54F639A-2B6A-357A-7AEC-20EE2D01DA71}"/>
                    </a:ext>
                  </a:extLst>
                </p14:cNvPr>
                <p14:cNvContentPartPr/>
                <p14:nvPr/>
              </p14:nvContentPartPr>
              <p14:xfrm>
                <a:off x="3068486" y="1395857"/>
                <a:ext cx="760320" cy="50400"/>
              </p14:xfrm>
            </p:contentPart>
          </mc:Choice>
          <mc:Fallback xmlns="">
            <p:pic>
              <p:nvPicPr>
                <p:cNvPr id="57" name="Ink 56">
                  <a:extLst>
                    <a:ext uri="{FF2B5EF4-FFF2-40B4-BE49-F238E27FC236}">
                      <a16:creationId xmlns:a16="http://schemas.microsoft.com/office/drawing/2014/main" id="{C54F639A-2B6A-357A-7AEC-20EE2D01DA71}"/>
                    </a:ext>
                  </a:extLst>
                </p:cNvPr>
                <p:cNvPicPr/>
                <p:nvPr/>
              </p:nvPicPr>
              <p:blipFill>
                <a:blip r:embed="rId63"/>
                <a:stretch>
                  <a:fillRect/>
                </a:stretch>
              </p:blipFill>
              <p:spPr>
                <a:xfrm>
                  <a:off x="3062366" y="1389737"/>
                  <a:ext cx="77256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8" name="Ink 57">
                  <a:extLst>
                    <a:ext uri="{FF2B5EF4-FFF2-40B4-BE49-F238E27FC236}">
                      <a16:creationId xmlns:a16="http://schemas.microsoft.com/office/drawing/2014/main" id="{5FB85D41-6CEB-B30F-2740-D8E64FB63867}"/>
                    </a:ext>
                  </a:extLst>
                </p14:cNvPr>
                <p14:cNvContentPartPr/>
                <p14:nvPr/>
              </p14:nvContentPartPr>
              <p14:xfrm>
                <a:off x="3013046" y="1297577"/>
                <a:ext cx="180000" cy="336600"/>
              </p14:xfrm>
            </p:contentPart>
          </mc:Choice>
          <mc:Fallback xmlns="">
            <p:pic>
              <p:nvPicPr>
                <p:cNvPr id="58" name="Ink 57">
                  <a:extLst>
                    <a:ext uri="{FF2B5EF4-FFF2-40B4-BE49-F238E27FC236}">
                      <a16:creationId xmlns:a16="http://schemas.microsoft.com/office/drawing/2014/main" id="{5FB85D41-6CEB-B30F-2740-D8E64FB63867}"/>
                    </a:ext>
                  </a:extLst>
                </p:cNvPr>
                <p:cNvPicPr/>
                <p:nvPr/>
              </p:nvPicPr>
              <p:blipFill>
                <a:blip r:embed="rId65"/>
                <a:stretch>
                  <a:fillRect/>
                </a:stretch>
              </p:blipFill>
              <p:spPr>
                <a:xfrm>
                  <a:off x="3006926" y="1291457"/>
                  <a:ext cx="19224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0" name="Ink 59">
                  <a:extLst>
                    <a:ext uri="{FF2B5EF4-FFF2-40B4-BE49-F238E27FC236}">
                      <a16:creationId xmlns:a16="http://schemas.microsoft.com/office/drawing/2014/main" id="{0D9BEA22-24C9-964D-CE1B-476BBF644C3A}"/>
                    </a:ext>
                  </a:extLst>
                </p14:cNvPr>
                <p14:cNvContentPartPr/>
                <p14:nvPr/>
              </p14:nvContentPartPr>
              <p14:xfrm>
                <a:off x="3977126" y="945137"/>
                <a:ext cx="270360" cy="725400"/>
              </p14:xfrm>
            </p:contentPart>
          </mc:Choice>
          <mc:Fallback xmlns="">
            <p:pic>
              <p:nvPicPr>
                <p:cNvPr id="60" name="Ink 59">
                  <a:extLst>
                    <a:ext uri="{FF2B5EF4-FFF2-40B4-BE49-F238E27FC236}">
                      <a16:creationId xmlns:a16="http://schemas.microsoft.com/office/drawing/2014/main" id="{0D9BEA22-24C9-964D-CE1B-476BBF644C3A}"/>
                    </a:ext>
                  </a:extLst>
                </p:cNvPr>
                <p:cNvPicPr/>
                <p:nvPr/>
              </p:nvPicPr>
              <p:blipFill>
                <a:blip r:embed="rId67"/>
                <a:stretch>
                  <a:fillRect/>
                </a:stretch>
              </p:blipFill>
              <p:spPr>
                <a:xfrm>
                  <a:off x="3971006" y="939017"/>
                  <a:ext cx="282600" cy="7376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1" name="Ink 60">
                  <a:extLst>
                    <a:ext uri="{FF2B5EF4-FFF2-40B4-BE49-F238E27FC236}">
                      <a16:creationId xmlns:a16="http://schemas.microsoft.com/office/drawing/2014/main" id="{DE98575D-B806-4064-77A5-D27204A69A48}"/>
                    </a:ext>
                  </a:extLst>
                </p14:cNvPr>
                <p14:cNvContentPartPr/>
                <p14:nvPr/>
              </p14:nvContentPartPr>
              <p14:xfrm>
                <a:off x="3890366" y="1308377"/>
                <a:ext cx="1384920" cy="46080"/>
              </p14:xfrm>
            </p:contentPart>
          </mc:Choice>
          <mc:Fallback xmlns="">
            <p:pic>
              <p:nvPicPr>
                <p:cNvPr id="61" name="Ink 60">
                  <a:extLst>
                    <a:ext uri="{FF2B5EF4-FFF2-40B4-BE49-F238E27FC236}">
                      <a16:creationId xmlns:a16="http://schemas.microsoft.com/office/drawing/2014/main" id="{DE98575D-B806-4064-77A5-D27204A69A48}"/>
                    </a:ext>
                  </a:extLst>
                </p:cNvPr>
                <p:cNvPicPr/>
                <p:nvPr/>
              </p:nvPicPr>
              <p:blipFill>
                <a:blip r:embed="rId69"/>
                <a:stretch>
                  <a:fillRect/>
                </a:stretch>
              </p:blipFill>
              <p:spPr>
                <a:xfrm>
                  <a:off x="3884246" y="1302257"/>
                  <a:ext cx="139716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2" name="Ink 61">
                  <a:extLst>
                    <a:ext uri="{FF2B5EF4-FFF2-40B4-BE49-F238E27FC236}">
                      <a16:creationId xmlns:a16="http://schemas.microsoft.com/office/drawing/2014/main" id="{C29846B7-403D-979D-DBC3-5DEE744568C8}"/>
                    </a:ext>
                  </a:extLst>
                </p14:cNvPr>
                <p14:cNvContentPartPr/>
                <p14:nvPr/>
              </p14:nvContentPartPr>
              <p14:xfrm>
                <a:off x="4965686" y="1053857"/>
                <a:ext cx="511200" cy="632520"/>
              </p14:xfrm>
            </p:contentPart>
          </mc:Choice>
          <mc:Fallback xmlns="">
            <p:pic>
              <p:nvPicPr>
                <p:cNvPr id="62" name="Ink 61">
                  <a:extLst>
                    <a:ext uri="{FF2B5EF4-FFF2-40B4-BE49-F238E27FC236}">
                      <a16:creationId xmlns:a16="http://schemas.microsoft.com/office/drawing/2014/main" id="{C29846B7-403D-979D-DBC3-5DEE744568C8}"/>
                    </a:ext>
                  </a:extLst>
                </p:cNvPr>
                <p:cNvPicPr/>
                <p:nvPr/>
              </p:nvPicPr>
              <p:blipFill>
                <a:blip r:embed="rId71"/>
                <a:stretch>
                  <a:fillRect/>
                </a:stretch>
              </p:blipFill>
              <p:spPr>
                <a:xfrm>
                  <a:off x="4959566" y="1047737"/>
                  <a:ext cx="523440" cy="6447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4" name="Ink 63">
                  <a:extLst>
                    <a:ext uri="{FF2B5EF4-FFF2-40B4-BE49-F238E27FC236}">
                      <a16:creationId xmlns:a16="http://schemas.microsoft.com/office/drawing/2014/main" id="{495F674C-794E-6FDF-E799-BFAEADF4F91E}"/>
                    </a:ext>
                  </a:extLst>
                </p14:cNvPr>
                <p14:cNvContentPartPr/>
                <p14:nvPr/>
              </p14:nvContentPartPr>
              <p14:xfrm>
                <a:off x="8960246" y="1185257"/>
                <a:ext cx="233280" cy="261720"/>
              </p14:xfrm>
            </p:contentPart>
          </mc:Choice>
          <mc:Fallback xmlns="">
            <p:pic>
              <p:nvPicPr>
                <p:cNvPr id="64" name="Ink 63">
                  <a:extLst>
                    <a:ext uri="{FF2B5EF4-FFF2-40B4-BE49-F238E27FC236}">
                      <a16:creationId xmlns:a16="http://schemas.microsoft.com/office/drawing/2014/main" id="{495F674C-794E-6FDF-E799-BFAEADF4F91E}"/>
                    </a:ext>
                  </a:extLst>
                </p:cNvPr>
                <p:cNvPicPr/>
                <p:nvPr/>
              </p:nvPicPr>
              <p:blipFill>
                <a:blip r:embed="rId73"/>
                <a:stretch>
                  <a:fillRect/>
                </a:stretch>
              </p:blipFill>
              <p:spPr>
                <a:xfrm>
                  <a:off x="8954126" y="1179137"/>
                  <a:ext cx="24552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5" name="Ink 64">
                  <a:extLst>
                    <a:ext uri="{FF2B5EF4-FFF2-40B4-BE49-F238E27FC236}">
                      <a16:creationId xmlns:a16="http://schemas.microsoft.com/office/drawing/2014/main" id="{5A6D0DBD-E1BA-FA1F-3C0C-8AD5FDF14FB2}"/>
                    </a:ext>
                  </a:extLst>
                </p14:cNvPr>
                <p14:cNvContentPartPr/>
                <p14:nvPr/>
              </p14:nvContentPartPr>
              <p14:xfrm>
                <a:off x="9232766" y="1180217"/>
                <a:ext cx="194400" cy="268560"/>
              </p14:xfrm>
            </p:contentPart>
          </mc:Choice>
          <mc:Fallback xmlns="">
            <p:pic>
              <p:nvPicPr>
                <p:cNvPr id="65" name="Ink 64">
                  <a:extLst>
                    <a:ext uri="{FF2B5EF4-FFF2-40B4-BE49-F238E27FC236}">
                      <a16:creationId xmlns:a16="http://schemas.microsoft.com/office/drawing/2014/main" id="{5A6D0DBD-E1BA-FA1F-3C0C-8AD5FDF14FB2}"/>
                    </a:ext>
                  </a:extLst>
                </p:cNvPr>
                <p:cNvPicPr/>
                <p:nvPr/>
              </p:nvPicPr>
              <p:blipFill>
                <a:blip r:embed="rId75"/>
                <a:stretch>
                  <a:fillRect/>
                </a:stretch>
              </p:blipFill>
              <p:spPr>
                <a:xfrm>
                  <a:off x="9226646" y="1174097"/>
                  <a:ext cx="20664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6" name="Ink 65">
                  <a:extLst>
                    <a:ext uri="{FF2B5EF4-FFF2-40B4-BE49-F238E27FC236}">
                      <a16:creationId xmlns:a16="http://schemas.microsoft.com/office/drawing/2014/main" id="{097C40CC-0D0B-DE84-E948-6FE87E89282E}"/>
                    </a:ext>
                  </a:extLst>
                </p14:cNvPr>
                <p14:cNvContentPartPr/>
                <p14:nvPr/>
              </p14:nvContentPartPr>
              <p14:xfrm>
                <a:off x="9562886" y="1150337"/>
                <a:ext cx="662040" cy="258840"/>
              </p14:xfrm>
            </p:contentPart>
          </mc:Choice>
          <mc:Fallback xmlns="">
            <p:pic>
              <p:nvPicPr>
                <p:cNvPr id="66" name="Ink 65">
                  <a:extLst>
                    <a:ext uri="{FF2B5EF4-FFF2-40B4-BE49-F238E27FC236}">
                      <a16:creationId xmlns:a16="http://schemas.microsoft.com/office/drawing/2014/main" id="{097C40CC-0D0B-DE84-E948-6FE87E89282E}"/>
                    </a:ext>
                  </a:extLst>
                </p:cNvPr>
                <p:cNvPicPr/>
                <p:nvPr/>
              </p:nvPicPr>
              <p:blipFill>
                <a:blip r:embed="rId77"/>
                <a:stretch>
                  <a:fillRect/>
                </a:stretch>
              </p:blipFill>
              <p:spPr>
                <a:xfrm>
                  <a:off x="9556766" y="1144217"/>
                  <a:ext cx="67428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7" name="Ink 66">
                  <a:extLst>
                    <a:ext uri="{FF2B5EF4-FFF2-40B4-BE49-F238E27FC236}">
                      <a16:creationId xmlns:a16="http://schemas.microsoft.com/office/drawing/2014/main" id="{50EAA005-C649-CD01-E925-B49A988399B9}"/>
                    </a:ext>
                  </a:extLst>
                </p14:cNvPr>
                <p14:cNvContentPartPr/>
                <p14:nvPr/>
              </p14:nvContentPartPr>
              <p14:xfrm>
                <a:off x="10351286" y="1095977"/>
                <a:ext cx="150120" cy="192240"/>
              </p14:xfrm>
            </p:contentPart>
          </mc:Choice>
          <mc:Fallback xmlns="">
            <p:pic>
              <p:nvPicPr>
                <p:cNvPr id="67" name="Ink 66">
                  <a:extLst>
                    <a:ext uri="{FF2B5EF4-FFF2-40B4-BE49-F238E27FC236}">
                      <a16:creationId xmlns:a16="http://schemas.microsoft.com/office/drawing/2014/main" id="{50EAA005-C649-CD01-E925-B49A988399B9}"/>
                    </a:ext>
                  </a:extLst>
                </p:cNvPr>
                <p:cNvPicPr/>
                <p:nvPr/>
              </p:nvPicPr>
              <p:blipFill>
                <a:blip r:embed="rId79"/>
                <a:stretch>
                  <a:fillRect/>
                </a:stretch>
              </p:blipFill>
              <p:spPr>
                <a:xfrm>
                  <a:off x="10345166" y="1089857"/>
                  <a:ext cx="16236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8" name="Ink 67">
                  <a:extLst>
                    <a:ext uri="{FF2B5EF4-FFF2-40B4-BE49-F238E27FC236}">
                      <a16:creationId xmlns:a16="http://schemas.microsoft.com/office/drawing/2014/main" id="{6C692CD8-A5CA-3159-0261-94ADC6B455E3}"/>
                    </a:ext>
                  </a:extLst>
                </p14:cNvPr>
                <p14:cNvContentPartPr/>
                <p14:nvPr/>
              </p14:nvContentPartPr>
              <p14:xfrm>
                <a:off x="10413566" y="1070417"/>
                <a:ext cx="288360" cy="292320"/>
              </p14:xfrm>
            </p:contentPart>
          </mc:Choice>
          <mc:Fallback xmlns="">
            <p:pic>
              <p:nvPicPr>
                <p:cNvPr id="68" name="Ink 67">
                  <a:extLst>
                    <a:ext uri="{FF2B5EF4-FFF2-40B4-BE49-F238E27FC236}">
                      <a16:creationId xmlns:a16="http://schemas.microsoft.com/office/drawing/2014/main" id="{6C692CD8-A5CA-3159-0261-94ADC6B455E3}"/>
                    </a:ext>
                  </a:extLst>
                </p:cNvPr>
                <p:cNvPicPr/>
                <p:nvPr/>
              </p:nvPicPr>
              <p:blipFill>
                <a:blip r:embed="rId81"/>
                <a:stretch>
                  <a:fillRect/>
                </a:stretch>
              </p:blipFill>
              <p:spPr>
                <a:xfrm>
                  <a:off x="10407446" y="1064297"/>
                  <a:ext cx="30060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9" name="Ink 68">
                  <a:extLst>
                    <a:ext uri="{FF2B5EF4-FFF2-40B4-BE49-F238E27FC236}">
                      <a16:creationId xmlns:a16="http://schemas.microsoft.com/office/drawing/2014/main" id="{BF304614-5C03-BFC1-73AD-3B0C67D5C9BD}"/>
                    </a:ext>
                  </a:extLst>
                </p14:cNvPr>
                <p14:cNvContentPartPr/>
                <p14:nvPr/>
              </p14:nvContentPartPr>
              <p14:xfrm>
                <a:off x="10733966" y="1004897"/>
                <a:ext cx="211680" cy="287280"/>
              </p14:xfrm>
            </p:contentPart>
          </mc:Choice>
          <mc:Fallback xmlns="">
            <p:pic>
              <p:nvPicPr>
                <p:cNvPr id="69" name="Ink 68">
                  <a:extLst>
                    <a:ext uri="{FF2B5EF4-FFF2-40B4-BE49-F238E27FC236}">
                      <a16:creationId xmlns:a16="http://schemas.microsoft.com/office/drawing/2014/main" id="{BF304614-5C03-BFC1-73AD-3B0C67D5C9BD}"/>
                    </a:ext>
                  </a:extLst>
                </p:cNvPr>
                <p:cNvPicPr/>
                <p:nvPr/>
              </p:nvPicPr>
              <p:blipFill>
                <a:blip r:embed="rId83"/>
                <a:stretch>
                  <a:fillRect/>
                </a:stretch>
              </p:blipFill>
              <p:spPr>
                <a:xfrm>
                  <a:off x="10727846" y="998777"/>
                  <a:ext cx="22392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0" name="Ink 69">
                  <a:extLst>
                    <a:ext uri="{FF2B5EF4-FFF2-40B4-BE49-F238E27FC236}">
                      <a16:creationId xmlns:a16="http://schemas.microsoft.com/office/drawing/2014/main" id="{C16B7C09-DB79-094E-C33D-93ED0CB827E0}"/>
                    </a:ext>
                  </a:extLst>
                </p14:cNvPr>
                <p14:cNvContentPartPr/>
                <p14:nvPr/>
              </p14:nvContentPartPr>
              <p14:xfrm>
                <a:off x="10931246" y="1042697"/>
                <a:ext cx="459360" cy="268560"/>
              </p14:xfrm>
            </p:contentPart>
          </mc:Choice>
          <mc:Fallback xmlns="">
            <p:pic>
              <p:nvPicPr>
                <p:cNvPr id="70" name="Ink 69">
                  <a:extLst>
                    <a:ext uri="{FF2B5EF4-FFF2-40B4-BE49-F238E27FC236}">
                      <a16:creationId xmlns:a16="http://schemas.microsoft.com/office/drawing/2014/main" id="{C16B7C09-DB79-094E-C33D-93ED0CB827E0}"/>
                    </a:ext>
                  </a:extLst>
                </p:cNvPr>
                <p:cNvPicPr/>
                <p:nvPr/>
              </p:nvPicPr>
              <p:blipFill>
                <a:blip r:embed="rId85"/>
                <a:stretch>
                  <a:fillRect/>
                </a:stretch>
              </p:blipFill>
              <p:spPr>
                <a:xfrm>
                  <a:off x="10925126" y="1036577"/>
                  <a:ext cx="47160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1" name="Ink 70">
                  <a:extLst>
                    <a:ext uri="{FF2B5EF4-FFF2-40B4-BE49-F238E27FC236}">
                      <a16:creationId xmlns:a16="http://schemas.microsoft.com/office/drawing/2014/main" id="{21A6D518-4963-EAAC-0748-7B979CA4CD56}"/>
                    </a:ext>
                  </a:extLst>
                </p14:cNvPr>
                <p14:cNvContentPartPr/>
                <p14:nvPr/>
              </p14:nvContentPartPr>
              <p14:xfrm>
                <a:off x="8689886" y="1520057"/>
                <a:ext cx="2782080" cy="290880"/>
              </p14:xfrm>
            </p:contentPart>
          </mc:Choice>
          <mc:Fallback xmlns="">
            <p:pic>
              <p:nvPicPr>
                <p:cNvPr id="71" name="Ink 70">
                  <a:extLst>
                    <a:ext uri="{FF2B5EF4-FFF2-40B4-BE49-F238E27FC236}">
                      <a16:creationId xmlns:a16="http://schemas.microsoft.com/office/drawing/2014/main" id="{21A6D518-4963-EAAC-0748-7B979CA4CD56}"/>
                    </a:ext>
                  </a:extLst>
                </p:cNvPr>
                <p:cNvPicPr/>
                <p:nvPr/>
              </p:nvPicPr>
              <p:blipFill>
                <a:blip r:embed="rId87"/>
                <a:stretch>
                  <a:fillRect/>
                </a:stretch>
              </p:blipFill>
              <p:spPr>
                <a:xfrm>
                  <a:off x="8683766" y="1513937"/>
                  <a:ext cx="279432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3" name="Ink 72">
                  <a:extLst>
                    <a:ext uri="{FF2B5EF4-FFF2-40B4-BE49-F238E27FC236}">
                      <a16:creationId xmlns:a16="http://schemas.microsoft.com/office/drawing/2014/main" id="{6505CFD8-83D5-6A14-87C6-40386BC2D820}"/>
                    </a:ext>
                  </a:extLst>
                </p14:cNvPr>
                <p14:cNvContentPartPr/>
                <p14:nvPr/>
              </p14:nvContentPartPr>
              <p14:xfrm>
                <a:off x="8539406" y="2039537"/>
                <a:ext cx="140040" cy="437400"/>
              </p14:xfrm>
            </p:contentPart>
          </mc:Choice>
          <mc:Fallback xmlns="">
            <p:pic>
              <p:nvPicPr>
                <p:cNvPr id="73" name="Ink 72">
                  <a:extLst>
                    <a:ext uri="{FF2B5EF4-FFF2-40B4-BE49-F238E27FC236}">
                      <a16:creationId xmlns:a16="http://schemas.microsoft.com/office/drawing/2014/main" id="{6505CFD8-83D5-6A14-87C6-40386BC2D820}"/>
                    </a:ext>
                  </a:extLst>
                </p:cNvPr>
                <p:cNvPicPr/>
                <p:nvPr/>
              </p:nvPicPr>
              <p:blipFill>
                <a:blip r:embed="rId89"/>
                <a:stretch>
                  <a:fillRect/>
                </a:stretch>
              </p:blipFill>
              <p:spPr>
                <a:xfrm>
                  <a:off x="8533286" y="2033417"/>
                  <a:ext cx="15228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4" name="Ink 73">
                  <a:extLst>
                    <a:ext uri="{FF2B5EF4-FFF2-40B4-BE49-F238E27FC236}">
                      <a16:creationId xmlns:a16="http://schemas.microsoft.com/office/drawing/2014/main" id="{9135BB23-F297-2301-A842-651B39C80BA0}"/>
                    </a:ext>
                  </a:extLst>
                </p14:cNvPr>
                <p14:cNvContentPartPr/>
                <p14:nvPr/>
              </p14:nvContentPartPr>
              <p14:xfrm>
                <a:off x="8734526" y="2179217"/>
                <a:ext cx="194040" cy="178560"/>
              </p14:xfrm>
            </p:contentPart>
          </mc:Choice>
          <mc:Fallback xmlns="">
            <p:pic>
              <p:nvPicPr>
                <p:cNvPr id="74" name="Ink 73">
                  <a:extLst>
                    <a:ext uri="{FF2B5EF4-FFF2-40B4-BE49-F238E27FC236}">
                      <a16:creationId xmlns:a16="http://schemas.microsoft.com/office/drawing/2014/main" id="{9135BB23-F297-2301-A842-651B39C80BA0}"/>
                    </a:ext>
                  </a:extLst>
                </p:cNvPr>
                <p:cNvPicPr/>
                <p:nvPr/>
              </p:nvPicPr>
              <p:blipFill>
                <a:blip r:embed="rId91"/>
                <a:stretch>
                  <a:fillRect/>
                </a:stretch>
              </p:blipFill>
              <p:spPr>
                <a:xfrm>
                  <a:off x="8728406" y="2173097"/>
                  <a:ext cx="20628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5" name="Ink 74">
                  <a:extLst>
                    <a:ext uri="{FF2B5EF4-FFF2-40B4-BE49-F238E27FC236}">
                      <a16:creationId xmlns:a16="http://schemas.microsoft.com/office/drawing/2014/main" id="{89B476F6-0AB7-ADDC-4B9A-0CE45BBD85B9}"/>
                    </a:ext>
                  </a:extLst>
                </p14:cNvPr>
                <p14:cNvContentPartPr/>
                <p14:nvPr/>
              </p14:nvContentPartPr>
              <p14:xfrm>
                <a:off x="9021446" y="2189657"/>
                <a:ext cx="167760" cy="126720"/>
              </p14:xfrm>
            </p:contentPart>
          </mc:Choice>
          <mc:Fallback xmlns="">
            <p:pic>
              <p:nvPicPr>
                <p:cNvPr id="75" name="Ink 74">
                  <a:extLst>
                    <a:ext uri="{FF2B5EF4-FFF2-40B4-BE49-F238E27FC236}">
                      <a16:creationId xmlns:a16="http://schemas.microsoft.com/office/drawing/2014/main" id="{89B476F6-0AB7-ADDC-4B9A-0CE45BBD85B9}"/>
                    </a:ext>
                  </a:extLst>
                </p:cNvPr>
                <p:cNvPicPr/>
                <p:nvPr/>
              </p:nvPicPr>
              <p:blipFill>
                <a:blip r:embed="rId93"/>
                <a:stretch>
                  <a:fillRect/>
                </a:stretch>
              </p:blipFill>
              <p:spPr>
                <a:xfrm>
                  <a:off x="9015326" y="2183537"/>
                  <a:ext cx="1800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6" name="Ink 75">
                  <a:extLst>
                    <a:ext uri="{FF2B5EF4-FFF2-40B4-BE49-F238E27FC236}">
                      <a16:creationId xmlns:a16="http://schemas.microsoft.com/office/drawing/2014/main" id="{F0CCF27A-14C2-460F-B72C-59C319A02C4D}"/>
                    </a:ext>
                  </a:extLst>
                </p14:cNvPr>
                <p14:cNvContentPartPr/>
                <p14:nvPr/>
              </p14:nvContentPartPr>
              <p14:xfrm>
                <a:off x="9189926" y="2227817"/>
                <a:ext cx="298080" cy="421560"/>
              </p14:xfrm>
            </p:contentPart>
          </mc:Choice>
          <mc:Fallback xmlns="">
            <p:pic>
              <p:nvPicPr>
                <p:cNvPr id="76" name="Ink 75">
                  <a:extLst>
                    <a:ext uri="{FF2B5EF4-FFF2-40B4-BE49-F238E27FC236}">
                      <a16:creationId xmlns:a16="http://schemas.microsoft.com/office/drawing/2014/main" id="{F0CCF27A-14C2-460F-B72C-59C319A02C4D}"/>
                    </a:ext>
                  </a:extLst>
                </p:cNvPr>
                <p:cNvPicPr/>
                <p:nvPr/>
              </p:nvPicPr>
              <p:blipFill>
                <a:blip r:embed="rId95"/>
                <a:stretch>
                  <a:fillRect/>
                </a:stretch>
              </p:blipFill>
              <p:spPr>
                <a:xfrm>
                  <a:off x="9183806" y="2221697"/>
                  <a:ext cx="310320" cy="4338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7" name="Ink 76">
                  <a:extLst>
                    <a:ext uri="{FF2B5EF4-FFF2-40B4-BE49-F238E27FC236}">
                      <a16:creationId xmlns:a16="http://schemas.microsoft.com/office/drawing/2014/main" id="{703CEB3B-94DA-75BD-EF19-DAA66B8C9081}"/>
                    </a:ext>
                  </a:extLst>
                </p14:cNvPr>
                <p14:cNvContentPartPr/>
                <p14:nvPr/>
              </p14:nvContentPartPr>
              <p14:xfrm>
                <a:off x="8153486" y="2111537"/>
                <a:ext cx="345960" cy="353160"/>
              </p14:xfrm>
            </p:contentPart>
          </mc:Choice>
          <mc:Fallback xmlns="">
            <p:pic>
              <p:nvPicPr>
                <p:cNvPr id="77" name="Ink 76">
                  <a:extLst>
                    <a:ext uri="{FF2B5EF4-FFF2-40B4-BE49-F238E27FC236}">
                      <a16:creationId xmlns:a16="http://schemas.microsoft.com/office/drawing/2014/main" id="{703CEB3B-94DA-75BD-EF19-DAA66B8C9081}"/>
                    </a:ext>
                  </a:extLst>
                </p:cNvPr>
                <p:cNvPicPr/>
                <p:nvPr/>
              </p:nvPicPr>
              <p:blipFill>
                <a:blip r:embed="rId97"/>
                <a:stretch>
                  <a:fillRect/>
                </a:stretch>
              </p:blipFill>
              <p:spPr>
                <a:xfrm>
                  <a:off x="8147366" y="2105417"/>
                  <a:ext cx="35820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8" name="Ink 77">
                  <a:extLst>
                    <a:ext uri="{FF2B5EF4-FFF2-40B4-BE49-F238E27FC236}">
                      <a16:creationId xmlns:a16="http://schemas.microsoft.com/office/drawing/2014/main" id="{795971E6-1A70-AF9C-5B0A-1553F2D2D170}"/>
                    </a:ext>
                  </a:extLst>
                </p14:cNvPr>
                <p14:cNvContentPartPr/>
                <p14:nvPr/>
              </p14:nvContentPartPr>
              <p14:xfrm>
                <a:off x="8177246" y="2142857"/>
                <a:ext cx="312840" cy="264600"/>
              </p14:xfrm>
            </p:contentPart>
          </mc:Choice>
          <mc:Fallback xmlns="">
            <p:pic>
              <p:nvPicPr>
                <p:cNvPr id="78" name="Ink 77">
                  <a:extLst>
                    <a:ext uri="{FF2B5EF4-FFF2-40B4-BE49-F238E27FC236}">
                      <a16:creationId xmlns:a16="http://schemas.microsoft.com/office/drawing/2014/main" id="{795971E6-1A70-AF9C-5B0A-1553F2D2D170}"/>
                    </a:ext>
                  </a:extLst>
                </p:cNvPr>
                <p:cNvPicPr/>
                <p:nvPr/>
              </p:nvPicPr>
              <p:blipFill>
                <a:blip r:embed="rId99"/>
                <a:stretch>
                  <a:fillRect/>
                </a:stretch>
              </p:blipFill>
              <p:spPr>
                <a:xfrm>
                  <a:off x="8171126" y="2136737"/>
                  <a:ext cx="32508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9" name="Ink 78">
                  <a:extLst>
                    <a:ext uri="{FF2B5EF4-FFF2-40B4-BE49-F238E27FC236}">
                      <a16:creationId xmlns:a16="http://schemas.microsoft.com/office/drawing/2014/main" id="{E035AD03-4D04-B9DC-BA22-BBFBC2896677}"/>
                    </a:ext>
                  </a:extLst>
                </p14:cNvPr>
                <p14:cNvContentPartPr/>
                <p14:nvPr/>
              </p14:nvContentPartPr>
              <p14:xfrm>
                <a:off x="9749366" y="2011817"/>
                <a:ext cx="153720" cy="454320"/>
              </p14:xfrm>
            </p:contentPart>
          </mc:Choice>
          <mc:Fallback xmlns="">
            <p:pic>
              <p:nvPicPr>
                <p:cNvPr id="79" name="Ink 78">
                  <a:extLst>
                    <a:ext uri="{FF2B5EF4-FFF2-40B4-BE49-F238E27FC236}">
                      <a16:creationId xmlns:a16="http://schemas.microsoft.com/office/drawing/2014/main" id="{E035AD03-4D04-B9DC-BA22-BBFBC2896677}"/>
                    </a:ext>
                  </a:extLst>
                </p:cNvPr>
                <p:cNvPicPr/>
                <p:nvPr/>
              </p:nvPicPr>
              <p:blipFill>
                <a:blip r:embed="rId101"/>
                <a:stretch>
                  <a:fillRect/>
                </a:stretch>
              </p:blipFill>
              <p:spPr>
                <a:xfrm>
                  <a:off x="9743246" y="2005697"/>
                  <a:ext cx="16596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0" name="Ink 79">
                  <a:extLst>
                    <a:ext uri="{FF2B5EF4-FFF2-40B4-BE49-F238E27FC236}">
                      <a16:creationId xmlns:a16="http://schemas.microsoft.com/office/drawing/2014/main" id="{02CE1263-6F63-654A-80B8-565B1D981ABD}"/>
                    </a:ext>
                  </a:extLst>
                </p14:cNvPr>
                <p14:cNvContentPartPr/>
                <p14:nvPr/>
              </p14:nvContentPartPr>
              <p14:xfrm>
                <a:off x="9868166" y="2106857"/>
                <a:ext cx="577080" cy="505800"/>
              </p14:xfrm>
            </p:contentPart>
          </mc:Choice>
          <mc:Fallback xmlns="">
            <p:pic>
              <p:nvPicPr>
                <p:cNvPr id="80" name="Ink 79">
                  <a:extLst>
                    <a:ext uri="{FF2B5EF4-FFF2-40B4-BE49-F238E27FC236}">
                      <a16:creationId xmlns:a16="http://schemas.microsoft.com/office/drawing/2014/main" id="{02CE1263-6F63-654A-80B8-565B1D981ABD}"/>
                    </a:ext>
                  </a:extLst>
                </p:cNvPr>
                <p:cNvPicPr/>
                <p:nvPr/>
              </p:nvPicPr>
              <p:blipFill>
                <a:blip r:embed="rId103"/>
                <a:stretch>
                  <a:fillRect/>
                </a:stretch>
              </p:blipFill>
              <p:spPr>
                <a:xfrm>
                  <a:off x="9862046" y="2100737"/>
                  <a:ext cx="589320" cy="5180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1" name="Ink 80">
                  <a:extLst>
                    <a:ext uri="{FF2B5EF4-FFF2-40B4-BE49-F238E27FC236}">
                      <a16:creationId xmlns:a16="http://schemas.microsoft.com/office/drawing/2014/main" id="{77136C1C-86AD-0BE4-BA95-B3B0088585B7}"/>
                    </a:ext>
                  </a:extLst>
                </p14:cNvPr>
                <p14:cNvContentPartPr/>
                <p14:nvPr/>
              </p14:nvContentPartPr>
              <p14:xfrm>
                <a:off x="10769966" y="2064737"/>
                <a:ext cx="295200" cy="175680"/>
              </p14:xfrm>
            </p:contentPart>
          </mc:Choice>
          <mc:Fallback xmlns="">
            <p:pic>
              <p:nvPicPr>
                <p:cNvPr id="81" name="Ink 80">
                  <a:extLst>
                    <a:ext uri="{FF2B5EF4-FFF2-40B4-BE49-F238E27FC236}">
                      <a16:creationId xmlns:a16="http://schemas.microsoft.com/office/drawing/2014/main" id="{77136C1C-86AD-0BE4-BA95-B3B0088585B7}"/>
                    </a:ext>
                  </a:extLst>
                </p:cNvPr>
                <p:cNvPicPr/>
                <p:nvPr/>
              </p:nvPicPr>
              <p:blipFill>
                <a:blip r:embed="rId105"/>
                <a:stretch>
                  <a:fillRect/>
                </a:stretch>
              </p:blipFill>
              <p:spPr>
                <a:xfrm>
                  <a:off x="10763846" y="2058617"/>
                  <a:ext cx="30744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2" name="Ink 81">
                  <a:extLst>
                    <a:ext uri="{FF2B5EF4-FFF2-40B4-BE49-F238E27FC236}">
                      <a16:creationId xmlns:a16="http://schemas.microsoft.com/office/drawing/2014/main" id="{9518B51A-ACFB-C8E4-2064-999AF88EF51C}"/>
                    </a:ext>
                  </a:extLst>
                </p14:cNvPr>
                <p14:cNvContentPartPr/>
                <p14:nvPr/>
              </p14:nvContentPartPr>
              <p14:xfrm>
                <a:off x="11079566" y="1959617"/>
                <a:ext cx="650880" cy="305640"/>
              </p14:xfrm>
            </p:contentPart>
          </mc:Choice>
          <mc:Fallback xmlns="">
            <p:pic>
              <p:nvPicPr>
                <p:cNvPr id="82" name="Ink 81">
                  <a:extLst>
                    <a:ext uri="{FF2B5EF4-FFF2-40B4-BE49-F238E27FC236}">
                      <a16:creationId xmlns:a16="http://schemas.microsoft.com/office/drawing/2014/main" id="{9518B51A-ACFB-C8E4-2064-999AF88EF51C}"/>
                    </a:ext>
                  </a:extLst>
                </p:cNvPr>
                <p:cNvPicPr/>
                <p:nvPr/>
              </p:nvPicPr>
              <p:blipFill>
                <a:blip r:embed="rId107"/>
                <a:stretch>
                  <a:fillRect/>
                </a:stretch>
              </p:blipFill>
              <p:spPr>
                <a:xfrm>
                  <a:off x="11073446" y="1953497"/>
                  <a:ext cx="66312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3" name="Ink 82">
                  <a:extLst>
                    <a:ext uri="{FF2B5EF4-FFF2-40B4-BE49-F238E27FC236}">
                      <a16:creationId xmlns:a16="http://schemas.microsoft.com/office/drawing/2014/main" id="{81638CB6-2845-8EF7-D77A-4CC129E25BC5}"/>
                    </a:ext>
                  </a:extLst>
                </p14:cNvPr>
                <p14:cNvContentPartPr/>
                <p14:nvPr/>
              </p14:nvContentPartPr>
              <p14:xfrm>
                <a:off x="11716046" y="2045657"/>
                <a:ext cx="267840" cy="239040"/>
              </p14:xfrm>
            </p:contentPart>
          </mc:Choice>
          <mc:Fallback xmlns="">
            <p:pic>
              <p:nvPicPr>
                <p:cNvPr id="83" name="Ink 82">
                  <a:extLst>
                    <a:ext uri="{FF2B5EF4-FFF2-40B4-BE49-F238E27FC236}">
                      <a16:creationId xmlns:a16="http://schemas.microsoft.com/office/drawing/2014/main" id="{81638CB6-2845-8EF7-D77A-4CC129E25BC5}"/>
                    </a:ext>
                  </a:extLst>
                </p:cNvPr>
                <p:cNvPicPr/>
                <p:nvPr/>
              </p:nvPicPr>
              <p:blipFill>
                <a:blip r:embed="rId109"/>
                <a:stretch>
                  <a:fillRect/>
                </a:stretch>
              </p:blipFill>
              <p:spPr>
                <a:xfrm>
                  <a:off x="11709926" y="2039537"/>
                  <a:ext cx="28008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5" name="Ink 84">
                  <a:extLst>
                    <a:ext uri="{FF2B5EF4-FFF2-40B4-BE49-F238E27FC236}">
                      <a16:creationId xmlns:a16="http://schemas.microsoft.com/office/drawing/2014/main" id="{08B72CD9-821C-5178-680F-C69633E205E2}"/>
                    </a:ext>
                  </a:extLst>
                </p14:cNvPr>
                <p14:cNvContentPartPr/>
                <p14:nvPr/>
              </p14:nvContentPartPr>
              <p14:xfrm>
                <a:off x="9040166" y="2815337"/>
                <a:ext cx="349560" cy="218880"/>
              </p14:xfrm>
            </p:contentPart>
          </mc:Choice>
          <mc:Fallback xmlns="">
            <p:pic>
              <p:nvPicPr>
                <p:cNvPr id="85" name="Ink 84">
                  <a:extLst>
                    <a:ext uri="{FF2B5EF4-FFF2-40B4-BE49-F238E27FC236}">
                      <a16:creationId xmlns:a16="http://schemas.microsoft.com/office/drawing/2014/main" id="{08B72CD9-821C-5178-680F-C69633E205E2}"/>
                    </a:ext>
                  </a:extLst>
                </p:cNvPr>
                <p:cNvPicPr/>
                <p:nvPr/>
              </p:nvPicPr>
              <p:blipFill>
                <a:blip r:embed="rId111"/>
                <a:stretch>
                  <a:fillRect/>
                </a:stretch>
              </p:blipFill>
              <p:spPr>
                <a:xfrm>
                  <a:off x="9034046" y="2809217"/>
                  <a:ext cx="36180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6" name="Ink 85">
                  <a:extLst>
                    <a:ext uri="{FF2B5EF4-FFF2-40B4-BE49-F238E27FC236}">
                      <a16:creationId xmlns:a16="http://schemas.microsoft.com/office/drawing/2014/main" id="{63035623-3603-8DED-7C95-614C2C2502FC}"/>
                    </a:ext>
                  </a:extLst>
                </p14:cNvPr>
                <p14:cNvContentPartPr/>
                <p14:nvPr/>
              </p14:nvContentPartPr>
              <p14:xfrm>
                <a:off x="9479006" y="2616257"/>
                <a:ext cx="334800" cy="404640"/>
              </p14:xfrm>
            </p:contentPart>
          </mc:Choice>
          <mc:Fallback xmlns="">
            <p:pic>
              <p:nvPicPr>
                <p:cNvPr id="86" name="Ink 85">
                  <a:extLst>
                    <a:ext uri="{FF2B5EF4-FFF2-40B4-BE49-F238E27FC236}">
                      <a16:creationId xmlns:a16="http://schemas.microsoft.com/office/drawing/2014/main" id="{63035623-3603-8DED-7C95-614C2C2502FC}"/>
                    </a:ext>
                  </a:extLst>
                </p:cNvPr>
                <p:cNvPicPr/>
                <p:nvPr/>
              </p:nvPicPr>
              <p:blipFill>
                <a:blip r:embed="rId113"/>
                <a:stretch>
                  <a:fillRect/>
                </a:stretch>
              </p:blipFill>
              <p:spPr>
                <a:xfrm>
                  <a:off x="9472886" y="2610137"/>
                  <a:ext cx="34704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7" name="Ink 86">
                  <a:extLst>
                    <a:ext uri="{FF2B5EF4-FFF2-40B4-BE49-F238E27FC236}">
                      <a16:creationId xmlns:a16="http://schemas.microsoft.com/office/drawing/2014/main" id="{B3087D72-D74F-21BA-1DFF-52D1DCA76C24}"/>
                    </a:ext>
                  </a:extLst>
                </p14:cNvPr>
                <p14:cNvContentPartPr/>
                <p14:nvPr/>
              </p14:nvContentPartPr>
              <p14:xfrm>
                <a:off x="9876086" y="2687537"/>
                <a:ext cx="43200" cy="30600"/>
              </p14:xfrm>
            </p:contentPart>
          </mc:Choice>
          <mc:Fallback xmlns="">
            <p:pic>
              <p:nvPicPr>
                <p:cNvPr id="87" name="Ink 86">
                  <a:extLst>
                    <a:ext uri="{FF2B5EF4-FFF2-40B4-BE49-F238E27FC236}">
                      <a16:creationId xmlns:a16="http://schemas.microsoft.com/office/drawing/2014/main" id="{B3087D72-D74F-21BA-1DFF-52D1DCA76C24}"/>
                    </a:ext>
                  </a:extLst>
                </p:cNvPr>
                <p:cNvPicPr/>
                <p:nvPr/>
              </p:nvPicPr>
              <p:blipFill>
                <a:blip r:embed="rId115"/>
                <a:stretch>
                  <a:fillRect/>
                </a:stretch>
              </p:blipFill>
              <p:spPr>
                <a:xfrm>
                  <a:off x="9869966" y="2681417"/>
                  <a:ext cx="5544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8" name="Ink 87">
                  <a:extLst>
                    <a:ext uri="{FF2B5EF4-FFF2-40B4-BE49-F238E27FC236}">
                      <a16:creationId xmlns:a16="http://schemas.microsoft.com/office/drawing/2014/main" id="{BF2D80CE-ED23-6A25-F9BE-D2DCAB16C887}"/>
                    </a:ext>
                  </a:extLst>
                </p14:cNvPr>
                <p14:cNvContentPartPr/>
                <p14:nvPr/>
              </p14:nvContentPartPr>
              <p14:xfrm>
                <a:off x="9978326" y="2596097"/>
                <a:ext cx="409320" cy="587160"/>
              </p14:xfrm>
            </p:contentPart>
          </mc:Choice>
          <mc:Fallback xmlns="">
            <p:pic>
              <p:nvPicPr>
                <p:cNvPr id="88" name="Ink 87">
                  <a:extLst>
                    <a:ext uri="{FF2B5EF4-FFF2-40B4-BE49-F238E27FC236}">
                      <a16:creationId xmlns:a16="http://schemas.microsoft.com/office/drawing/2014/main" id="{BF2D80CE-ED23-6A25-F9BE-D2DCAB16C887}"/>
                    </a:ext>
                  </a:extLst>
                </p:cNvPr>
                <p:cNvPicPr/>
                <p:nvPr/>
              </p:nvPicPr>
              <p:blipFill>
                <a:blip r:embed="rId117"/>
                <a:stretch>
                  <a:fillRect/>
                </a:stretch>
              </p:blipFill>
              <p:spPr>
                <a:xfrm>
                  <a:off x="9972206" y="2589977"/>
                  <a:ext cx="421560" cy="5994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9" name="Ink 88">
                  <a:extLst>
                    <a:ext uri="{FF2B5EF4-FFF2-40B4-BE49-F238E27FC236}">
                      <a16:creationId xmlns:a16="http://schemas.microsoft.com/office/drawing/2014/main" id="{B60B4734-D004-DE2D-1484-DC53CC46F271}"/>
                    </a:ext>
                  </a:extLst>
                </p14:cNvPr>
                <p14:cNvContentPartPr/>
                <p14:nvPr/>
              </p14:nvContentPartPr>
              <p14:xfrm>
                <a:off x="10844486" y="2504297"/>
                <a:ext cx="233640" cy="603720"/>
              </p14:xfrm>
            </p:contentPart>
          </mc:Choice>
          <mc:Fallback xmlns="">
            <p:pic>
              <p:nvPicPr>
                <p:cNvPr id="89" name="Ink 88">
                  <a:extLst>
                    <a:ext uri="{FF2B5EF4-FFF2-40B4-BE49-F238E27FC236}">
                      <a16:creationId xmlns:a16="http://schemas.microsoft.com/office/drawing/2014/main" id="{B60B4734-D004-DE2D-1484-DC53CC46F271}"/>
                    </a:ext>
                  </a:extLst>
                </p:cNvPr>
                <p:cNvPicPr/>
                <p:nvPr/>
              </p:nvPicPr>
              <p:blipFill>
                <a:blip r:embed="rId119"/>
                <a:stretch>
                  <a:fillRect/>
                </a:stretch>
              </p:blipFill>
              <p:spPr>
                <a:xfrm>
                  <a:off x="10838366" y="2498177"/>
                  <a:ext cx="245880" cy="6159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0" name="Ink 89">
                  <a:extLst>
                    <a:ext uri="{FF2B5EF4-FFF2-40B4-BE49-F238E27FC236}">
                      <a16:creationId xmlns:a16="http://schemas.microsoft.com/office/drawing/2014/main" id="{8B7BF601-62CD-CC66-6754-9F61ED76F201}"/>
                    </a:ext>
                  </a:extLst>
                </p14:cNvPr>
                <p14:cNvContentPartPr/>
                <p14:nvPr/>
              </p14:nvContentPartPr>
              <p14:xfrm>
                <a:off x="10605086" y="2769977"/>
                <a:ext cx="909000" cy="247680"/>
              </p14:xfrm>
            </p:contentPart>
          </mc:Choice>
          <mc:Fallback xmlns="">
            <p:pic>
              <p:nvPicPr>
                <p:cNvPr id="90" name="Ink 89">
                  <a:extLst>
                    <a:ext uri="{FF2B5EF4-FFF2-40B4-BE49-F238E27FC236}">
                      <a16:creationId xmlns:a16="http://schemas.microsoft.com/office/drawing/2014/main" id="{8B7BF601-62CD-CC66-6754-9F61ED76F201}"/>
                    </a:ext>
                  </a:extLst>
                </p:cNvPr>
                <p:cNvPicPr/>
                <p:nvPr/>
              </p:nvPicPr>
              <p:blipFill>
                <a:blip r:embed="rId121"/>
                <a:stretch>
                  <a:fillRect/>
                </a:stretch>
              </p:blipFill>
              <p:spPr>
                <a:xfrm>
                  <a:off x="10598966" y="2763857"/>
                  <a:ext cx="92124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1" name="Ink 90">
                  <a:extLst>
                    <a:ext uri="{FF2B5EF4-FFF2-40B4-BE49-F238E27FC236}">
                      <a16:creationId xmlns:a16="http://schemas.microsoft.com/office/drawing/2014/main" id="{1A0ECE56-3761-7716-C11C-3F67710E1AFB}"/>
                    </a:ext>
                  </a:extLst>
                </p14:cNvPr>
                <p14:cNvContentPartPr/>
                <p14:nvPr/>
              </p14:nvContentPartPr>
              <p14:xfrm>
                <a:off x="9058166" y="3312857"/>
                <a:ext cx="294480" cy="351000"/>
              </p14:xfrm>
            </p:contentPart>
          </mc:Choice>
          <mc:Fallback xmlns="">
            <p:pic>
              <p:nvPicPr>
                <p:cNvPr id="91" name="Ink 90">
                  <a:extLst>
                    <a:ext uri="{FF2B5EF4-FFF2-40B4-BE49-F238E27FC236}">
                      <a16:creationId xmlns:a16="http://schemas.microsoft.com/office/drawing/2014/main" id="{1A0ECE56-3761-7716-C11C-3F67710E1AFB}"/>
                    </a:ext>
                  </a:extLst>
                </p:cNvPr>
                <p:cNvPicPr/>
                <p:nvPr/>
              </p:nvPicPr>
              <p:blipFill>
                <a:blip r:embed="rId123"/>
                <a:stretch>
                  <a:fillRect/>
                </a:stretch>
              </p:blipFill>
              <p:spPr>
                <a:xfrm>
                  <a:off x="9052046" y="3306737"/>
                  <a:ext cx="30672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2" name="Ink 91">
                  <a:extLst>
                    <a:ext uri="{FF2B5EF4-FFF2-40B4-BE49-F238E27FC236}">
                      <a16:creationId xmlns:a16="http://schemas.microsoft.com/office/drawing/2014/main" id="{5EF73B91-E92A-554F-1E80-475F733AEBAF}"/>
                    </a:ext>
                  </a:extLst>
                </p14:cNvPr>
                <p14:cNvContentPartPr/>
                <p14:nvPr/>
              </p14:nvContentPartPr>
              <p14:xfrm>
                <a:off x="9258686" y="3352457"/>
                <a:ext cx="179640" cy="179640"/>
              </p14:xfrm>
            </p:contentPart>
          </mc:Choice>
          <mc:Fallback xmlns="">
            <p:pic>
              <p:nvPicPr>
                <p:cNvPr id="92" name="Ink 91">
                  <a:extLst>
                    <a:ext uri="{FF2B5EF4-FFF2-40B4-BE49-F238E27FC236}">
                      <a16:creationId xmlns:a16="http://schemas.microsoft.com/office/drawing/2014/main" id="{5EF73B91-E92A-554F-1E80-475F733AEBAF}"/>
                    </a:ext>
                  </a:extLst>
                </p:cNvPr>
                <p:cNvPicPr/>
                <p:nvPr/>
              </p:nvPicPr>
              <p:blipFill>
                <a:blip r:embed="rId125"/>
                <a:stretch>
                  <a:fillRect/>
                </a:stretch>
              </p:blipFill>
              <p:spPr>
                <a:xfrm>
                  <a:off x="9252566" y="3346337"/>
                  <a:ext cx="19188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3" name="Ink 92">
                  <a:extLst>
                    <a:ext uri="{FF2B5EF4-FFF2-40B4-BE49-F238E27FC236}">
                      <a16:creationId xmlns:a16="http://schemas.microsoft.com/office/drawing/2014/main" id="{5CF365F5-6006-373D-D6A5-1C69836ED544}"/>
                    </a:ext>
                  </a:extLst>
                </p14:cNvPr>
                <p14:cNvContentPartPr/>
                <p14:nvPr/>
              </p14:nvContentPartPr>
              <p14:xfrm>
                <a:off x="9561446" y="3352817"/>
                <a:ext cx="209520" cy="149040"/>
              </p14:xfrm>
            </p:contentPart>
          </mc:Choice>
          <mc:Fallback xmlns="">
            <p:pic>
              <p:nvPicPr>
                <p:cNvPr id="93" name="Ink 92">
                  <a:extLst>
                    <a:ext uri="{FF2B5EF4-FFF2-40B4-BE49-F238E27FC236}">
                      <a16:creationId xmlns:a16="http://schemas.microsoft.com/office/drawing/2014/main" id="{5CF365F5-6006-373D-D6A5-1C69836ED544}"/>
                    </a:ext>
                  </a:extLst>
                </p:cNvPr>
                <p:cNvPicPr/>
                <p:nvPr/>
              </p:nvPicPr>
              <p:blipFill>
                <a:blip r:embed="rId127"/>
                <a:stretch>
                  <a:fillRect/>
                </a:stretch>
              </p:blipFill>
              <p:spPr>
                <a:xfrm>
                  <a:off x="9555326" y="3346697"/>
                  <a:ext cx="22176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4" name="Ink 93">
                  <a:extLst>
                    <a:ext uri="{FF2B5EF4-FFF2-40B4-BE49-F238E27FC236}">
                      <a16:creationId xmlns:a16="http://schemas.microsoft.com/office/drawing/2014/main" id="{CE8F6B6F-083E-F88F-1F9C-C3A24FD94AE1}"/>
                    </a:ext>
                  </a:extLst>
                </p14:cNvPr>
                <p14:cNvContentPartPr/>
                <p14:nvPr/>
              </p14:nvContentPartPr>
              <p14:xfrm>
                <a:off x="9605726" y="3280817"/>
                <a:ext cx="606240" cy="604080"/>
              </p14:xfrm>
            </p:contentPart>
          </mc:Choice>
          <mc:Fallback xmlns="">
            <p:pic>
              <p:nvPicPr>
                <p:cNvPr id="94" name="Ink 93">
                  <a:extLst>
                    <a:ext uri="{FF2B5EF4-FFF2-40B4-BE49-F238E27FC236}">
                      <a16:creationId xmlns:a16="http://schemas.microsoft.com/office/drawing/2014/main" id="{CE8F6B6F-083E-F88F-1F9C-C3A24FD94AE1}"/>
                    </a:ext>
                  </a:extLst>
                </p:cNvPr>
                <p:cNvPicPr/>
                <p:nvPr/>
              </p:nvPicPr>
              <p:blipFill>
                <a:blip r:embed="rId129"/>
                <a:stretch>
                  <a:fillRect/>
                </a:stretch>
              </p:blipFill>
              <p:spPr>
                <a:xfrm>
                  <a:off x="9599606" y="3274697"/>
                  <a:ext cx="618480" cy="6163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5" name="Ink 94">
                  <a:extLst>
                    <a:ext uri="{FF2B5EF4-FFF2-40B4-BE49-F238E27FC236}">
                      <a16:creationId xmlns:a16="http://schemas.microsoft.com/office/drawing/2014/main" id="{9088776F-D560-D681-D83F-E0969852D7B3}"/>
                    </a:ext>
                  </a:extLst>
                </p14:cNvPr>
                <p14:cNvContentPartPr/>
                <p14:nvPr/>
              </p14:nvContentPartPr>
              <p14:xfrm>
                <a:off x="10128446" y="3580697"/>
                <a:ext cx="141480" cy="155520"/>
              </p14:xfrm>
            </p:contentPart>
          </mc:Choice>
          <mc:Fallback xmlns="">
            <p:pic>
              <p:nvPicPr>
                <p:cNvPr id="95" name="Ink 94">
                  <a:extLst>
                    <a:ext uri="{FF2B5EF4-FFF2-40B4-BE49-F238E27FC236}">
                      <a16:creationId xmlns:a16="http://schemas.microsoft.com/office/drawing/2014/main" id="{9088776F-D560-D681-D83F-E0969852D7B3}"/>
                    </a:ext>
                  </a:extLst>
                </p:cNvPr>
                <p:cNvPicPr/>
                <p:nvPr/>
              </p:nvPicPr>
              <p:blipFill>
                <a:blip r:embed="rId131"/>
                <a:stretch>
                  <a:fillRect/>
                </a:stretch>
              </p:blipFill>
              <p:spPr>
                <a:xfrm>
                  <a:off x="10122326" y="3574577"/>
                  <a:ext cx="1537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6" name="Ink 95">
                  <a:extLst>
                    <a:ext uri="{FF2B5EF4-FFF2-40B4-BE49-F238E27FC236}">
                      <a16:creationId xmlns:a16="http://schemas.microsoft.com/office/drawing/2014/main" id="{4A5FB44C-E034-6D08-8B08-86F9F0092872}"/>
                    </a:ext>
                  </a:extLst>
                </p14:cNvPr>
                <p14:cNvContentPartPr/>
                <p14:nvPr/>
              </p14:nvContentPartPr>
              <p14:xfrm>
                <a:off x="10576646" y="3287297"/>
                <a:ext cx="261360" cy="545400"/>
              </p14:xfrm>
            </p:contentPart>
          </mc:Choice>
          <mc:Fallback xmlns="">
            <p:pic>
              <p:nvPicPr>
                <p:cNvPr id="96" name="Ink 95">
                  <a:extLst>
                    <a:ext uri="{FF2B5EF4-FFF2-40B4-BE49-F238E27FC236}">
                      <a16:creationId xmlns:a16="http://schemas.microsoft.com/office/drawing/2014/main" id="{4A5FB44C-E034-6D08-8B08-86F9F0092872}"/>
                    </a:ext>
                  </a:extLst>
                </p:cNvPr>
                <p:cNvPicPr/>
                <p:nvPr/>
              </p:nvPicPr>
              <p:blipFill>
                <a:blip r:embed="rId133"/>
                <a:stretch>
                  <a:fillRect/>
                </a:stretch>
              </p:blipFill>
              <p:spPr>
                <a:xfrm>
                  <a:off x="10570526" y="3281177"/>
                  <a:ext cx="273600" cy="5576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7" name="Ink 96">
                  <a:extLst>
                    <a:ext uri="{FF2B5EF4-FFF2-40B4-BE49-F238E27FC236}">
                      <a16:creationId xmlns:a16="http://schemas.microsoft.com/office/drawing/2014/main" id="{AF1E5CBF-17AD-1F74-0220-8DBD9AAECFD3}"/>
                    </a:ext>
                  </a:extLst>
                </p14:cNvPr>
                <p14:cNvContentPartPr/>
                <p14:nvPr/>
              </p14:nvContentPartPr>
              <p14:xfrm>
                <a:off x="10492046" y="3545057"/>
                <a:ext cx="587520" cy="191520"/>
              </p14:xfrm>
            </p:contentPart>
          </mc:Choice>
          <mc:Fallback xmlns="">
            <p:pic>
              <p:nvPicPr>
                <p:cNvPr id="97" name="Ink 96">
                  <a:extLst>
                    <a:ext uri="{FF2B5EF4-FFF2-40B4-BE49-F238E27FC236}">
                      <a16:creationId xmlns:a16="http://schemas.microsoft.com/office/drawing/2014/main" id="{AF1E5CBF-17AD-1F74-0220-8DBD9AAECFD3}"/>
                    </a:ext>
                  </a:extLst>
                </p:cNvPr>
                <p:cNvPicPr/>
                <p:nvPr/>
              </p:nvPicPr>
              <p:blipFill>
                <a:blip r:embed="rId135"/>
                <a:stretch>
                  <a:fillRect/>
                </a:stretch>
              </p:blipFill>
              <p:spPr>
                <a:xfrm>
                  <a:off x="10485926" y="3538937"/>
                  <a:ext cx="59976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8" name="Ink 97">
                  <a:extLst>
                    <a:ext uri="{FF2B5EF4-FFF2-40B4-BE49-F238E27FC236}">
                      <a16:creationId xmlns:a16="http://schemas.microsoft.com/office/drawing/2014/main" id="{1FEA98E4-C179-7A10-0FEC-BEB43C9736BC}"/>
                    </a:ext>
                  </a:extLst>
                </p14:cNvPr>
                <p14:cNvContentPartPr/>
                <p14:nvPr/>
              </p14:nvContentPartPr>
              <p14:xfrm>
                <a:off x="11244086" y="3562697"/>
                <a:ext cx="462960" cy="159480"/>
              </p14:xfrm>
            </p:contentPart>
          </mc:Choice>
          <mc:Fallback xmlns="">
            <p:pic>
              <p:nvPicPr>
                <p:cNvPr id="98" name="Ink 97">
                  <a:extLst>
                    <a:ext uri="{FF2B5EF4-FFF2-40B4-BE49-F238E27FC236}">
                      <a16:creationId xmlns:a16="http://schemas.microsoft.com/office/drawing/2014/main" id="{1FEA98E4-C179-7A10-0FEC-BEB43C9736BC}"/>
                    </a:ext>
                  </a:extLst>
                </p:cNvPr>
                <p:cNvPicPr/>
                <p:nvPr/>
              </p:nvPicPr>
              <p:blipFill>
                <a:blip r:embed="rId137"/>
                <a:stretch>
                  <a:fillRect/>
                </a:stretch>
              </p:blipFill>
              <p:spPr>
                <a:xfrm>
                  <a:off x="11237966" y="3556577"/>
                  <a:ext cx="47520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9" name="Ink 98">
                  <a:extLst>
                    <a:ext uri="{FF2B5EF4-FFF2-40B4-BE49-F238E27FC236}">
                      <a16:creationId xmlns:a16="http://schemas.microsoft.com/office/drawing/2014/main" id="{555C64FD-2295-5A31-EF38-297A39C01F07}"/>
                    </a:ext>
                  </a:extLst>
                </p14:cNvPr>
                <p14:cNvContentPartPr/>
                <p14:nvPr/>
              </p14:nvContentPartPr>
              <p14:xfrm>
                <a:off x="9090926" y="3927017"/>
                <a:ext cx="901800" cy="128160"/>
              </p14:xfrm>
            </p:contentPart>
          </mc:Choice>
          <mc:Fallback xmlns="">
            <p:pic>
              <p:nvPicPr>
                <p:cNvPr id="99" name="Ink 98">
                  <a:extLst>
                    <a:ext uri="{FF2B5EF4-FFF2-40B4-BE49-F238E27FC236}">
                      <a16:creationId xmlns:a16="http://schemas.microsoft.com/office/drawing/2014/main" id="{555C64FD-2295-5A31-EF38-297A39C01F07}"/>
                    </a:ext>
                  </a:extLst>
                </p:cNvPr>
                <p:cNvPicPr/>
                <p:nvPr/>
              </p:nvPicPr>
              <p:blipFill>
                <a:blip r:embed="rId139"/>
                <a:stretch>
                  <a:fillRect/>
                </a:stretch>
              </p:blipFill>
              <p:spPr>
                <a:xfrm>
                  <a:off x="9084806" y="3920897"/>
                  <a:ext cx="9140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0" name="Ink 99">
                  <a:extLst>
                    <a:ext uri="{FF2B5EF4-FFF2-40B4-BE49-F238E27FC236}">
                      <a16:creationId xmlns:a16="http://schemas.microsoft.com/office/drawing/2014/main" id="{52CEC268-0F1D-8946-3A81-B853D0E85C18}"/>
                    </a:ext>
                  </a:extLst>
                </p14:cNvPr>
                <p14:cNvContentPartPr/>
                <p14:nvPr/>
              </p14:nvContentPartPr>
              <p14:xfrm>
                <a:off x="9388286" y="4028537"/>
                <a:ext cx="788040" cy="224640"/>
              </p14:xfrm>
            </p:contentPart>
          </mc:Choice>
          <mc:Fallback xmlns="">
            <p:pic>
              <p:nvPicPr>
                <p:cNvPr id="100" name="Ink 99">
                  <a:extLst>
                    <a:ext uri="{FF2B5EF4-FFF2-40B4-BE49-F238E27FC236}">
                      <a16:creationId xmlns:a16="http://schemas.microsoft.com/office/drawing/2014/main" id="{52CEC268-0F1D-8946-3A81-B853D0E85C18}"/>
                    </a:ext>
                  </a:extLst>
                </p:cNvPr>
                <p:cNvPicPr/>
                <p:nvPr/>
              </p:nvPicPr>
              <p:blipFill>
                <a:blip r:embed="rId141"/>
                <a:stretch>
                  <a:fillRect/>
                </a:stretch>
              </p:blipFill>
              <p:spPr>
                <a:xfrm>
                  <a:off x="9382166" y="4022417"/>
                  <a:ext cx="80028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1" name="Ink 100">
                  <a:extLst>
                    <a:ext uri="{FF2B5EF4-FFF2-40B4-BE49-F238E27FC236}">
                      <a16:creationId xmlns:a16="http://schemas.microsoft.com/office/drawing/2014/main" id="{EE431AC1-1765-F279-BD25-A4B154264336}"/>
                    </a:ext>
                  </a:extLst>
                </p14:cNvPr>
                <p14:cNvContentPartPr/>
                <p14:nvPr/>
              </p14:nvContentPartPr>
              <p14:xfrm>
                <a:off x="9850526" y="4011257"/>
                <a:ext cx="880560" cy="356760"/>
              </p14:xfrm>
            </p:contentPart>
          </mc:Choice>
          <mc:Fallback xmlns="">
            <p:pic>
              <p:nvPicPr>
                <p:cNvPr id="101" name="Ink 100">
                  <a:extLst>
                    <a:ext uri="{FF2B5EF4-FFF2-40B4-BE49-F238E27FC236}">
                      <a16:creationId xmlns:a16="http://schemas.microsoft.com/office/drawing/2014/main" id="{EE431AC1-1765-F279-BD25-A4B154264336}"/>
                    </a:ext>
                  </a:extLst>
                </p:cNvPr>
                <p:cNvPicPr/>
                <p:nvPr/>
              </p:nvPicPr>
              <p:blipFill>
                <a:blip r:embed="rId143"/>
                <a:stretch>
                  <a:fillRect/>
                </a:stretch>
              </p:blipFill>
              <p:spPr>
                <a:xfrm>
                  <a:off x="9844406" y="4005137"/>
                  <a:ext cx="892800" cy="3690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2" name="Ink 101">
                  <a:extLst>
                    <a:ext uri="{FF2B5EF4-FFF2-40B4-BE49-F238E27FC236}">
                      <a16:creationId xmlns:a16="http://schemas.microsoft.com/office/drawing/2014/main" id="{515C836D-5278-1295-4AD4-BEA6370091D4}"/>
                    </a:ext>
                  </a:extLst>
                </p14:cNvPr>
                <p14:cNvContentPartPr/>
                <p14:nvPr/>
              </p14:nvContentPartPr>
              <p14:xfrm>
                <a:off x="10675646" y="4254617"/>
                <a:ext cx="431280" cy="101520"/>
              </p14:xfrm>
            </p:contentPart>
          </mc:Choice>
          <mc:Fallback xmlns="">
            <p:pic>
              <p:nvPicPr>
                <p:cNvPr id="102" name="Ink 101">
                  <a:extLst>
                    <a:ext uri="{FF2B5EF4-FFF2-40B4-BE49-F238E27FC236}">
                      <a16:creationId xmlns:a16="http://schemas.microsoft.com/office/drawing/2014/main" id="{515C836D-5278-1295-4AD4-BEA6370091D4}"/>
                    </a:ext>
                  </a:extLst>
                </p:cNvPr>
                <p:cNvPicPr/>
                <p:nvPr/>
              </p:nvPicPr>
              <p:blipFill>
                <a:blip r:embed="rId145"/>
                <a:stretch>
                  <a:fillRect/>
                </a:stretch>
              </p:blipFill>
              <p:spPr>
                <a:xfrm>
                  <a:off x="10669526" y="4248497"/>
                  <a:ext cx="44352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8" name="Ink 107">
                  <a:extLst>
                    <a:ext uri="{FF2B5EF4-FFF2-40B4-BE49-F238E27FC236}">
                      <a16:creationId xmlns:a16="http://schemas.microsoft.com/office/drawing/2014/main" id="{1C2888D1-00C3-C392-3EA3-E588076E5CE6}"/>
                    </a:ext>
                  </a:extLst>
                </p14:cNvPr>
                <p14:cNvContentPartPr/>
                <p14:nvPr/>
              </p14:nvContentPartPr>
              <p14:xfrm>
                <a:off x="2349206" y="1523297"/>
                <a:ext cx="23040" cy="30600"/>
              </p14:xfrm>
            </p:contentPart>
          </mc:Choice>
          <mc:Fallback xmlns="">
            <p:pic>
              <p:nvPicPr>
                <p:cNvPr id="108" name="Ink 107">
                  <a:extLst>
                    <a:ext uri="{FF2B5EF4-FFF2-40B4-BE49-F238E27FC236}">
                      <a16:creationId xmlns:a16="http://schemas.microsoft.com/office/drawing/2014/main" id="{1C2888D1-00C3-C392-3EA3-E588076E5CE6}"/>
                    </a:ext>
                  </a:extLst>
                </p:cNvPr>
                <p:cNvPicPr/>
                <p:nvPr/>
              </p:nvPicPr>
              <p:blipFill>
                <a:blip r:embed="rId147"/>
                <a:stretch>
                  <a:fillRect/>
                </a:stretch>
              </p:blipFill>
              <p:spPr>
                <a:xfrm>
                  <a:off x="2343086" y="1517177"/>
                  <a:ext cx="3528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9" name="Ink 108">
                  <a:extLst>
                    <a:ext uri="{FF2B5EF4-FFF2-40B4-BE49-F238E27FC236}">
                      <a16:creationId xmlns:a16="http://schemas.microsoft.com/office/drawing/2014/main" id="{8D62DE4A-BD21-7473-0A19-391D32502CF5}"/>
                    </a:ext>
                  </a:extLst>
                </p14:cNvPr>
                <p14:cNvContentPartPr/>
                <p14:nvPr/>
              </p14:nvContentPartPr>
              <p14:xfrm>
                <a:off x="2537126" y="1986257"/>
                <a:ext cx="12240" cy="25920"/>
              </p14:xfrm>
            </p:contentPart>
          </mc:Choice>
          <mc:Fallback xmlns="">
            <p:pic>
              <p:nvPicPr>
                <p:cNvPr id="109" name="Ink 108">
                  <a:extLst>
                    <a:ext uri="{FF2B5EF4-FFF2-40B4-BE49-F238E27FC236}">
                      <a16:creationId xmlns:a16="http://schemas.microsoft.com/office/drawing/2014/main" id="{8D62DE4A-BD21-7473-0A19-391D32502CF5}"/>
                    </a:ext>
                  </a:extLst>
                </p:cNvPr>
                <p:cNvPicPr/>
                <p:nvPr/>
              </p:nvPicPr>
              <p:blipFill>
                <a:blip r:embed="rId149"/>
                <a:stretch>
                  <a:fillRect/>
                </a:stretch>
              </p:blipFill>
              <p:spPr>
                <a:xfrm>
                  <a:off x="2531006" y="1980137"/>
                  <a:ext cx="2448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10" name="Ink 109">
                  <a:extLst>
                    <a:ext uri="{FF2B5EF4-FFF2-40B4-BE49-F238E27FC236}">
                      <a16:creationId xmlns:a16="http://schemas.microsoft.com/office/drawing/2014/main" id="{4006D254-A49B-CACC-FE6F-B21D4927FDC9}"/>
                    </a:ext>
                  </a:extLst>
                </p14:cNvPr>
                <p14:cNvContentPartPr/>
                <p14:nvPr/>
              </p14:nvContentPartPr>
              <p14:xfrm>
                <a:off x="2529206" y="1628417"/>
                <a:ext cx="8640" cy="53280"/>
              </p14:xfrm>
            </p:contentPart>
          </mc:Choice>
          <mc:Fallback xmlns="">
            <p:pic>
              <p:nvPicPr>
                <p:cNvPr id="110" name="Ink 109">
                  <a:extLst>
                    <a:ext uri="{FF2B5EF4-FFF2-40B4-BE49-F238E27FC236}">
                      <a16:creationId xmlns:a16="http://schemas.microsoft.com/office/drawing/2014/main" id="{4006D254-A49B-CACC-FE6F-B21D4927FDC9}"/>
                    </a:ext>
                  </a:extLst>
                </p:cNvPr>
                <p:cNvPicPr/>
                <p:nvPr/>
              </p:nvPicPr>
              <p:blipFill>
                <a:blip r:embed="rId151"/>
                <a:stretch>
                  <a:fillRect/>
                </a:stretch>
              </p:blipFill>
              <p:spPr>
                <a:xfrm>
                  <a:off x="2523086" y="1622297"/>
                  <a:ext cx="2088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11" name="Ink 110">
                  <a:extLst>
                    <a:ext uri="{FF2B5EF4-FFF2-40B4-BE49-F238E27FC236}">
                      <a16:creationId xmlns:a16="http://schemas.microsoft.com/office/drawing/2014/main" id="{E03D3785-C198-50F7-AAE5-EE9E1EC839FA}"/>
                    </a:ext>
                  </a:extLst>
                </p14:cNvPr>
                <p14:cNvContentPartPr/>
                <p14:nvPr/>
              </p14:nvContentPartPr>
              <p14:xfrm>
                <a:off x="2504366" y="1606457"/>
                <a:ext cx="39960" cy="424440"/>
              </p14:xfrm>
            </p:contentPart>
          </mc:Choice>
          <mc:Fallback xmlns="">
            <p:pic>
              <p:nvPicPr>
                <p:cNvPr id="111" name="Ink 110">
                  <a:extLst>
                    <a:ext uri="{FF2B5EF4-FFF2-40B4-BE49-F238E27FC236}">
                      <a16:creationId xmlns:a16="http://schemas.microsoft.com/office/drawing/2014/main" id="{E03D3785-C198-50F7-AAE5-EE9E1EC839FA}"/>
                    </a:ext>
                  </a:extLst>
                </p:cNvPr>
                <p:cNvPicPr/>
                <p:nvPr/>
              </p:nvPicPr>
              <p:blipFill>
                <a:blip r:embed="rId153"/>
                <a:stretch>
                  <a:fillRect/>
                </a:stretch>
              </p:blipFill>
              <p:spPr>
                <a:xfrm>
                  <a:off x="2498246" y="1600337"/>
                  <a:ext cx="52200" cy="4366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12" name="Ink 111">
                  <a:extLst>
                    <a:ext uri="{FF2B5EF4-FFF2-40B4-BE49-F238E27FC236}">
                      <a16:creationId xmlns:a16="http://schemas.microsoft.com/office/drawing/2014/main" id="{89AF9A24-7E73-3D68-4F7E-4DB7E0F2CB54}"/>
                    </a:ext>
                  </a:extLst>
                </p14:cNvPr>
                <p14:cNvContentPartPr/>
                <p14:nvPr/>
              </p14:nvContentPartPr>
              <p14:xfrm>
                <a:off x="2089286" y="2547137"/>
                <a:ext cx="171360" cy="42480"/>
              </p14:xfrm>
            </p:contentPart>
          </mc:Choice>
          <mc:Fallback xmlns="">
            <p:pic>
              <p:nvPicPr>
                <p:cNvPr id="112" name="Ink 111">
                  <a:extLst>
                    <a:ext uri="{FF2B5EF4-FFF2-40B4-BE49-F238E27FC236}">
                      <a16:creationId xmlns:a16="http://schemas.microsoft.com/office/drawing/2014/main" id="{89AF9A24-7E73-3D68-4F7E-4DB7E0F2CB54}"/>
                    </a:ext>
                  </a:extLst>
                </p:cNvPr>
                <p:cNvPicPr/>
                <p:nvPr/>
              </p:nvPicPr>
              <p:blipFill>
                <a:blip r:embed="rId155"/>
                <a:stretch>
                  <a:fillRect/>
                </a:stretch>
              </p:blipFill>
              <p:spPr>
                <a:xfrm>
                  <a:off x="2083166" y="2541017"/>
                  <a:ext cx="18360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13" name="Ink 112">
                  <a:extLst>
                    <a:ext uri="{FF2B5EF4-FFF2-40B4-BE49-F238E27FC236}">
                      <a16:creationId xmlns:a16="http://schemas.microsoft.com/office/drawing/2014/main" id="{AD461512-B50F-B6BD-95C8-43010E98CBDD}"/>
                    </a:ext>
                  </a:extLst>
                </p14:cNvPr>
                <p14:cNvContentPartPr/>
                <p14:nvPr/>
              </p14:nvContentPartPr>
              <p14:xfrm>
                <a:off x="2043566" y="2633897"/>
                <a:ext cx="194400" cy="41400"/>
              </p14:xfrm>
            </p:contentPart>
          </mc:Choice>
          <mc:Fallback xmlns="">
            <p:pic>
              <p:nvPicPr>
                <p:cNvPr id="113" name="Ink 112">
                  <a:extLst>
                    <a:ext uri="{FF2B5EF4-FFF2-40B4-BE49-F238E27FC236}">
                      <a16:creationId xmlns:a16="http://schemas.microsoft.com/office/drawing/2014/main" id="{AD461512-B50F-B6BD-95C8-43010E98CBDD}"/>
                    </a:ext>
                  </a:extLst>
                </p:cNvPr>
                <p:cNvPicPr/>
                <p:nvPr/>
              </p:nvPicPr>
              <p:blipFill>
                <a:blip r:embed="rId157"/>
                <a:stretch>
                  <a:fillRect/>
                </a:stretch>
              </p:blipFill>
              <p:spPr>
                <a:xfrm>
                  <a:off x="2037446" y="2627777"/>
                  <a:ext cx="20664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49" name="Ink 48">
                  <a:extLst>
                    <a:ext uri="{FF2B5EF4-FFF2-40B4-BE49-F238E27FC236}">
                      <a16:creationId xmlns:a16="http://schemas.microsoft.com/office/drawing/2014/main" id="{86FD54EE-EFCD-D926-A9A1-2E58FD8D943B}"/>
                    </a:ext>
                  </a:extLst>
                </p14:cNvPr>
                <p14:cNvContentPartPr/>
                <p14:nvPr/>
              </p14:nvContentPartPr>
              <p14:xfrm>
                <a:off x="6971966" y="1205417"/>
                <a:ext cx="229680" cy="17640"/>
              </p14:xfrm>
            </p:contentPart>
          </mc:Choice>
          <mc:Fallback xmlns="">
            <p:pic>
              <p:nvPicPr>
                <p:cNvPr id="49" name="Ink 48">
                  <a:extLst>
                    <a:ext uri="{FF2B5EF4-FFF2-40B4-BE49-F238E27FC236}">
                      <a16:creationId xmlns:a16="http://schemas.microsoft.com/office/drawing/2014/main" id="{86FD54EE-EFCD-D926-A9A1-2E58FD8D943B}"/>
                    </a:ext>
                  </a:extLst>
                </p:cNvPr>
                <p:cNvPicPr/>
                <p:nvPr/>
              </p:nvPicPr>
              <p:blipFill>
                <a:blip r:embed="rId159"/>
                <a:stretch>
                  <a:fillRect/>
                </a:stretch>
              </p:blipFill>
              <p:spPr>
                <a:xfrm>
                  <a:off x="6965846" y="1199297"/>
                  <a:ext cx="2419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50" name="Ink 49">
                  <a:extLst>
                    <a:ext uri="{FF2B5EF4-FFF2-40B4-BE49-F238E27FC236}">
                      <a16:creationId xmlns:a16="http://schemas.microsoft.com/office/drawing/2014/main" id="{0EC3238C-45E1-38B8-AF30-4A499612CE23}"/>
                    </a:ext>
                  </a:extLst>
                </p14:cNvPr>
                <p14:cNvContentPartPr/>
                <p14:nvPr/>
              </p14:nvContentPartPr>
              <p14:xfrm>
                <a:off x="6991406" y="1295777"/>
                <a:ext cx="214200" cy="39600"/>
              </p14:xfrm>
            </p:contentPart>
          </mc:Choice>
          <mc:Fallback xmlns="">
            <p:pic>
              <p:nvPicPr>
                <p:cNvPr id="50" name="Ink 49">
                  <a:extLst>
                    <a:ext uri="{FF2B5EF4-FFF2-40B4-BE49-F238E27FC236}">
                      <a16:creationId xmlns:a16="http://schemas.microsoft.com/office/drawing/2014/main" id="{0EC3238C-45E1-38B8-AF30-4A499612CE23}"/>
                    </a:ext>
                  </a:extLst>
                </p:cNvPr>
                <p:cNvPicPr/>
                <p:nvPr/>
              </p:nvPicPr>
              <p:blipFill>
                <a:blip r:embed="rId161"/>
                <a:stretch>
                  <a:fillRect/>
                </a:stretch>
              </p:blipFill>
              <p:spPr>
                <a:xfrm>
                  <a:off x="6985286" y="1289657"/>
                  <a:ext cx="22644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51" name="Ink 50">
                  <a:extLst>
                    <a:ext uri="{FF2B5EF4-FFF2-40B4-BE49-F238E27FC236}">
                      <a16:creationId xmlns:a16="http://schemas.microsoft.com/office/drawing/2014/main" id="{428131B0-6359-FDCF-3B69-F33D0E60420D}"/>
                    </a:ext>
                  </a:extLst>
                </p14:cNvPr>
                <p14:cNvContentPartPr/>
                <p14:nvPr/>
              </p14:nvContentPartPr>
              <p14:xfrm>
                <a:off x="6962966" y="1204337"/>
                <a:ext cx="246960" cy="16200"/>
              </p14:xfrm>
            </p:contentPart>
          </mc:Choice>
          <mc:Fallback xmlns="">
            <p:pic>
              <p:nvPicPr>
                <p:cNvPr id="51" name="Ink 50">
                  <a:extLst>
                    <a:ext uri="{FF2B5EF4-FFF2-40B4-BE49-F238E27FC236}">
                      <a16:creationId xmlns:a16="http://schemas.microsoft.com/office/drawing/2014/main" id="{428131B0-6359-FDCF-3B69-F33D0E60420D}"/>
                    </a:ext>
                  </a:extLst>
                </p:cNvPr>
                <p:cNvPicPr/>
                <p:nvPr/>
              </p:nvPicPr>
              <p:blipFill>
                <a:blip r:embed="rId163"/>
                <a:stretch>
                  <a:fillRect/>
                </a:stretch>
              </p:blipFill>
              <p:spPr>
                <a:xfrm>
                  <a:off x="6956846" y="1198217"/>
                  <a:ext cx="25920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53" name="Ink 52">
                  <a:extLst>
                    <a:ext uri="{FF2B5EF4-FFF2-40B4-BE49-F238E27FC236}">
                      <a16:creationId xmlns:a16="http://schemas.microsoft.com/office/drawing/2014/main" id="{8C417955-C349-1CDD-4B77-CB1937D13868}"/>
                    </a:ext>
                  </a:extLst>
                </p14:cNvPr>
                <p14:cNvContentPartPr/>
                <p14:nvPr/>
              </p14:nvContentPartPr>
              <p14:xfrm>
                <a:off x="6991046" y="1318457"/>
                <a:ext cx="228240" cy="18360"/>
              </p14:xfrm>
            </p:contentPart>
          </mc:Choice>
          <mc:Fallback xmlns="">
            <p:pic>
              <p:nvPicPr>
                <p:cNvPr id="53" name="Ink 52">
                  <a:extLst>
                    <a:ext uri="{FF2B5EF4-FFF2-40B4-BE49-F238E27FC236}">
                      <a16:creationId xmlns:a16="http://schemas.microsoft.com/office/drawing/2014/main" id="{8C417955-C349-1CDD-4B77-CB1937D13868}"/>
                    </a:ext>
                  </a:extLst>
                </p:cNvPr>
                <p:cNvPicPr/>
                <p:nvPr/>
              </p:nvPicPr>
              <p:blipFill>
                <a:blip r:embed="rId165"/>
                <a:stretch>
                  <a:fillRect/>
                </a:stretch>
              </p:blipFill>
              <p:spPr>
                <a:xfrm>
                  <a:off x="6984926" y="1312337"/>
                  <a:ext cx="24048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0" name="Ink 119">
                  <a:extLst>
                    <a:ext uri="{FF2B5EF4-FFF2-40B4-BE49-F238E27FC236}">
                      <a16:creationId xmlns:a16="http://schemas.microsoft.com/office/drawing/2014/main" id="{4C6D1D85-B8A8-9BFF-B175-24B905DB1CC7}"/>
                    </a:ext>
                  </a:extLst>
                </p14:cNvPr>
                <p14:cNvContentPartPr/>
                <p14:nvPr/>
              </p14:nvContentPartPr>
              <p14:xfrm>
                <a:off x="6461486" y="1992737"/>
                <a:ext cx="290880" cy="73440"/>
              </p14:xfrm>
            </p:contentPart>
          </mc:Choice>
          <mc:Fallback xmlns="">
            <p:pic>
              <p:nvPicPr>
                <p:cNvPr id="120" name="Ink 119">
                  <a:extLst>
                    <a:ext uri="{FF2B5EF4-FFF2-40B4-BE49-F238E27FC236}">
                      <a16:creationId xmlns:a16="http://schemas.microsoft.com/office/drawing/2014/main" id="{4C6D1D85-B8A8-9BFF-B175-24B905DB1CC7}"/>
                    </a:ext>
                  </a:extLst>
                </p:cNvPr>
                <p:cNvPicPr/>
                <p:nvPr/>
              </p:nvPicPr>
              <p:blipFill>
                <a:blip r:embed="rId167"/>
                <a:stretch>
                  <a:fillRect/>
                </a:stretch>
              </p:blipFill>
              <p:spPr>
                <a:xfrm>
                  <a:off x="6455366" y="1986617"/>
                  <a:ext cx="30312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21" name="Ink 120">
                  <a:extLst>
                    <a:ext uri="{FF2B5EF4-FFF2-40B4-BE49-F238E27FC236}">
                      <a16:creationId xmlns:a16="http://schemas.microsoft.com/office/drawing/2014/main" id="{06F7F640-C93A-ACB6-E4F1-844F654D98F5}"/>
                    </a:ext>
                  </a:extLst>
                </p14:cNvPr>
                <p14:cNvContentPartPr/>
                <p14:nvPr/>
              </p14:nvContentPartPr>
              <p14:xfrm>
                <a:off x="6440966" y="2352737"/>
                <a:ext cx="235800" cy="59760"/>
              </p14:xfrm>
            </p:contentPart>
          </mc:Choice>
          <mc:Fallback xmlns="">
            <p:pic>
              <p:nvPicPr>
                <p:cNvPr id="121" name="Ink 120">
                  <a:extLst>
                    <a:ext uri="{FF2B5EF4-FFF2-40B4-BE49-F238E27FC236}">
                      <a16:creationId xmlns:a16="http://schemas.microsoft.com/office/drawing/2014/main" id="{06F7F640-C93A-ACB6-E4F1-844F654D98F5}"/>
                    </a:ext>
                  </a:extLst>
                </p:cNvPr>
                <p:cNvPicPr/>
                <p:nvPr/>
              </p:nvPicPr>
              <p:blipFill>
                <a:blip r:embed="rId169"/>
                <a:stretch>
                  <a:fillRect/>
                </a:stretch>
              </p:blipFill>
              <p:spPr>
                <a:xfrm>
                  <a:off x="6434846" y="2346617"/>
                  <a:ext cx="2480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22" name="Ink 121">
                  <a:extLst>
                    <a:ext uri="{FF2B5EF4-FFF2-40B4-BE49-F238E27FC236}">
                      <a16:creationId xmlns:a16="http://schemas.microsoft.com/office/drawing/2014/main" id="{9699857E-B465-ECCB-6170-9D493FC272E9}"/>
                    </a:ext>
                  </a:extLst>
                </p14:cNvPr>
                <p14:cNvContentPartPr/>
                <p14:nvPr/>
              </p14:nvContentPartPr>
              <p14:xfrm>
                <a:off x="5423246" y="2784737"/>
                <a:ext cx="1057320" cy="99360"/>
              </p14:xfrm>
            </p:contentPart>
          </mc:Choice>
          <mc:Fallback xmlns="">
            <p:pic>
              <p:nvPicPr>
                <p:cNvPr id="122" name="Ink 121">
                  <a:extLst>
                    <a:ext uri="{FF2B5EF4-FFF2-40B4-BE49-F238E27FC236}">
                      <a16:creationId xmlns:a16="http://schemas.microsoft.com/office/drawing/2014/main" id="{9699857E-B465-ECCB-6170-9D493FC272E9}"/>
                    </a:ext>
                  </a:extLst>
                </p:cNvPr>
                <p:cNvPicPr/>
                <p:nvPr/>
              </p:nvPicPr>
              <p:blipFill>
                <a:blip r:embed="rId171"/>
                <a:stretch>
                  <a:fillRect/>
                </a:stretch>
              </p:blipFill>
              <p:spPr>
                <a:xfrm>
                  <a:off x="5417126" y="2778617"/>
                  <a:ext cx="106956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4" name="Ink 123">
                  <a:extLst>
                    <a:ext uri="{FF2B5EF4-FFF2-40B4-BE49-F238E27FC236}">
                      <a16:creationId xmlns:a16="http://schemas.microsoft.com/office/drawing/2014/main" id="{2D743D47-E462-8DAB-44E4-10E140DBE168}"/>
                    </a:ext>
                  </a:extLst>
                </p14:cNvPr>
                <p14:cNvContentPartPr/>
                <p14:nvPr/>
              </p14:nvContentPartPr>
              <p14:xfrm>
                <a:off x="6650126" y="2454977"/>
                <a:ext cx="124560" cy="196920"/>
              </p14:xfrm>
            </p:contentPart>
          </mc:Choice>
          <mc:Fallback xmlns="">
            <p:pic>
              <p:nvPicPr>
                <p:cNvPr id="124" name="Ink 123">
                  <a:extLst>
                    <a:ext uri="{FF2B5EF4-FFF2-40B4-BE49-F238E27FC236}">
                      <a16:creationId xmlns:a16="http://schemas.microsoft.com/office/drawing/2014/main" id="{2D743D47-E462-8DAB-44E4-10E140DBE168}"/>
                    </a:ext>
                  </a:extLst>
                </p:cNvPr>
                <p:cNvPicPr/>
                <p:nvPr/>
              </p:nvPicPr>
              <p:blipFill>
                <a:blip r:embed="rId173"/>
                <a:stretch>
                  <a:fillRect/>
                </a:stretch>
              </p:blipFill>
              <p:spPr>
                <a:xfrm>
                  <a:off x="6644006" y="2448857"/>
                  <a:ext cx="1368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25" name="Ink 124">
                  <a:extLst>
                    <a:ext uri="{FF2B5EF4-FFF2-40B4-BE49-F238E27FC236}">
                      <a16:creationId xmlns:a16="http://schemas.microsoft.com/office/drawing/2014/main" id="{55954D98-E199-F9CB-B662-48B6FD8EC690}"/>
                    </a:ext>
                  </a:extLst>
                </p14:cNvPr>
                <p14:cNvContentPartPr/>
                <p14:nvPr/>
              </p14:nvContentPartPr>
              <p14:xfrm>
                <a:off x="6743726" y="2405297"/>
                <a:ext cx="66960" cy="79920"/>
              </p14:xfrm>
            </p:contentPart>
          </mc:Choice>
          <mc:Fallback xmlns="">
            <p:pic>
              <p:nvPicPr>
                <p:cNvPr id="125" name="Ink 124">
                  <a:extLst>
                    <a:ext uri="{FF2B5EF4-FFF2-40B4-BE49-F238E27FC236}">
                      <a16:creationId xmlns:a16="http://schemas.microsoft.com/office/drawing/2014/main" id="{55954D98-E199-F9CB-B662-48B6FD8EC690}"/>
                    </a:ext>
                  </a:extLst>
                </p:cNvPr>
                <p:cNvPicPr/>
                <p:nvPr/>
              </p:nvPicPr>
              <p:blipFill>
                <a:blip r:embed="rId175"/>
                <a:stretch>
                  <a:fillRect/>
                </a:stretch>
              </p:blipFill>
              <p:spPr>
                <a:xfrm>
                  <a:off x="6737606" y="2399177"/>
                  <a:ext cx="7920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6" name="Ink 125">
                  <a:extLst>
                    <a:ext uri="{FF2B5EF4-FFF2-40B4-BE49-F238E27FC236}">
                      <a16:creationId xmlns:a16="http://schemas.microsoft.com/office/drawing/2014/main" id="{170268D8-7E26-7218-FCEC-2E74631778B1}"/>
                    </a:ext>
                  </a:extLst>
                </p14:cNvPr>
                <p14:cNvContentPartPr/>
                <p14:nvPr/>
              </p14:nvContentPartPr>
              <p14:xfrm>
                <a:off x="6698366" y="2490257"/>
                <a:ext cx="135360" cy="216720"/>
              </p14:xfrm>
            </p:contentPart>
          </mc:Choice>
          <mc:Fallback xmlns="">
            <p:pic>
              <p:nvPicPr>
                <p:cNvPr id="126" name="Ink 125">
                  <a:extLst>
                    <a:ext uri="{FF2B5EF4-FFF2-40B4-BE49-F238E27FC236}">
                      <a16:creationId xmlns:a16="http://schemas.microsoft.com/office/drawing/2014/main" id="{170268D8-7E26-7218-FCEC-2E74631778B1}"/>
                    </a:ext>
                  </a:extLst>
                </p:cNvPr>
                <p:cNvPicPr/>
                <p:nvPr/>
              </p:nvPicPr>
              <p:blipFill>
                <a:blip r:embed="rId177"/>
                <a:stretch>
                  <a:fillRect/>
                </a:stretch>
              </p:blipFill>
              <p:spPr>
                <a:xfrm>
                  <a:off x="6692246" y="2484137"/>
                  <a:ext cx="14760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7" name="Ink 126">
                  <a:extLst>
                    <a:ext uri="{FF2B5EF4-FFF2-40B4-BE49-F238E27FC236}">
                      <a16:creationId xmlns:a16="http://schemas.microsoft.com/office/drawing/2014/main" id="{7BE3158D-D302-33B8-5821-69B5B85B7DB9}"/>
                    </a:ext>
                  </a:extLst>
                </p14:cNvPr>
                <p14:cNvContentPartPr/>
                <p14:nvPr/>
              </p14:nvContentPartPr>
              <p14:xfrm>
                <a:off x="6871886" y="2504657"/>
                <a:ext cx="147600" cy="167040"/>
              </p14:xfrm>
            </p:contentPart>
          </mc:Choice>
          <mc:Fallback xmlns="">
            <p:pic>
              <p:nvPicPr>
                <p:cNvPr id="127" name="Ink 126">
                  <a:extLst>
                    <a:ext uri="{FF2B5EF4-FFF2-40B4-BE49-F238E27FC236}">
                      <a16:creationId xmlns:a16="http://schemas.microsoft.com/office/drawing/2014/main" id="{7BE3158D-D302-33B8-5821-69B5B85B7DB9}"/>
                    </a:ext>
                  </a:extLst>
                </p:cNvPr>
                <p:cNvPicPr/>
                <p:nvPr/>
              </p:nvPicPr>
              <p:blipFill>
                <a:blip r:embed="rId179"/>
                <a:stretch>
                  <a:fillRect/>
                </a:stretch>
              </p:blipFill>
              <p:spPr>
                <a:xfrm>
                  <a:off x="6865766" y="2498537"/>
                  <a:ext cx="1598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8" name="Ink 127">
                  <a:extLst>
                    <a:ext uri="{FF2B5EF4-FFF2-40B4-BE49-F238E27FC236}">
                      <a16:creationId xmlns:a16="http://schemas.microsoft.com/office/drawing/2014/main" id="{38B0198D-DE85-9C90-0BA3-A8F27E16C191}"/>
                    </a:ext>
                  </a:extLst>
                </p14:cNvPr>
                <p14:cNvContentPartPr/>
                <p14:nvPr/>
              </p14:nvContentPartPr>
              <p14:xfrm>
                <a:off x="7031726" y="2487377"/>
                <a:ext cx="160560" cy="183960"/>
              </p14:xfrm>
            </p:contentPart>
          </mc:Choice>
          <mc:Fallback xmlns="">
            <p:pic>
              <p:nvPicPr>
                <p:cNvPr id="128" name="Ink 127">
                  <a:extLst>
                    <a:ext uri="{FF2B5EF4-FFF2-40B4-BE49-F238E27FC236}">
                      <a16:creationId xmlns:a16="http://schemas.microsoft.com/office/drawing/2014/main" id="{38B0198D-DE85-9C90-0BA3-A8F27E16C191}"/>
                    </a:ext>
                  </a:extLst>
                </p:cNvPr>
                <p:cNvPicPr/>
                <p:nvPr/>
              </p:nvPicPr>
              <p:blipFill>
                <a:blip r:embed="rId181"/>
                <a:stretch>
                  <a:fillRect/>
                </a:stretch>
              </p:blipFill>
              <p:spPr>
                <a:xfrm>
                  <a:off x="7025606" y="2481257"/>
                  <a:ext cx="17280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9" name="Ink 128">
                  <a:extLst>
                    <a:ext uri="{FF2B5EF4-FFF2-40B4-BE49-F238E27FC236}">
                      <a16:creationId xmlns:a16="http://schemas.microsoft.com/office/drawing/2014/main" id="{B4FB93F4-2E78-6FE5-3CC3-307646A231D1}"/>
                    </a:ext>
                  </a:extLst>
                </p14:cNvPr>
                <p14:cNvContentPartPr/>
                <p14:nvPr/>
              </p14:nvContentPartPr>
              <p14:xfrm>
                <a:off x="7206686" y="2448497"/>
                <a:ext cx="712440" cy="332280"/>
              </p14:xfrm>
            </p:contentPart>
          </mc:Choice>
          <mc:Fallback xmlns="">
            <p:pic>
              <p:nvPicPr>
                <p:cNvPr id="129" name="Ink 128">
                  <a:extLst>
                    <a:ext uri="{FF2B5EF4-FFF2-40B4-BE49-F238E27FC236}">
                      <a16:creationId xmlns:a16="http://schemas.microsoft.com/office/drawing/2014/main" id="{B4FB93F4-2E78-6FE5-3CC3-307646A231D1}"/>
                    </a:ext>
                  </a:extLst>
                </p:cNvPr>
                <p:cNvPicPr/>
                <p:nvPr/>
              </p:nvPicPr>
              <p:blipFill>
                <a:blip r:embed="rId183"/>
                <a:stretch>
                  <a:fillRect/>
                </a:stretch>
              </p:blipFill>
              <p:spPr>
                <a:xfrm>
                  <a:off x="7200566" y="2442377"/>
                  <a:ext cx="72468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30" name="Ink 129">
                  <a:extLst>
                    <a:ext uri="{FF2B5EF4-FFF2-40B4-BE49-F238E27FC236}">
                      <a16:creationId xmlns:a16="http://schemas.microsoft.com/office/drawing/2014/main" id="{7F2A01BC-E2AB-EF12-27A5-0657D47BF558}"/>
                    </a:ext>
                  </a:extLst>
                </p14:cNvPr>
                <p14:cNvContentPartPr/>
                <p14:nvPr/>
              </p14:nvContentPartPr>
              <p14:xfrm>
                <a:off x="7798526" y="2618417"/>
                <a:ext cx="485640" cy="72720"/>
              </p14:xfrm>
            </p:contentPart>
          </mc:Choice>
          <mc:Fallback xmlns="">
            <p:pic>
              <p:nvPicPr>
                <p:cNvPr id="130" name="Ink 129">
                  <a:extLst>
                    <a:ext uri="{FF2B5EF4-FFF2-40B4-BE49-F238E27FC236}">
                      <a16:creationId xmlns:a16="http://schemas.microsoft.com/office/drawing/2014/main" id="{7F2A01BC-E2AB-EF12-27A5-0657D47BF558}"/>
                    </a:ext>
                  </a:extLst>
                </p:cNvPr>
                <p:cNvPicPr/>
                <p:nvPr/>
              </p:nvPicPr>
              <p:blipFill>
                <a:blip r:embed="rId185"/>
                <a:stretch>
                  <a:fillRect/>
                </a:stretch>
              </p:blipFill>
              <p:spPr>
                <a:xfrm>
                  <a:off x="7792406" y="2612297"/>
                  <a:ext cx="49788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31" name="Ink 130">
                  <a:extLst>
                    <a:ext uri="{FF2B5EF4-FFF2-40B4-BE49-F238E27FC236}">
                      <a16:creationId xmlns:a16="http://schemas.microsoft.com/office/drawing/2014/main" id="{DB448D5D-957F-6430-C2E1-921B1F03811C}"/>
                    </a:ext>
                  </a:extLst>
                </p14:cNvPr>
                <p14:cNvContentPartPr/>
                <p14:nvPr/>
              </p14:nvContentPartPr>
              <p14:xfrm>
                <a:off x="5951006" y="3269297"/>
                <a:ext cx="64440" cy="22320"/>
              </p14:xfrm>
            </p:contentPart>
          </mc:Choice>
          <mc:Fallback xmlns="">
            <p:pic>
              <p:nvPicPr>
                <p:cNvPr id="131" name="Ink 130">
                  <a:extLst>
                    <a:ext uri="{FF2B5EF4-FFF2-40B4-BE49-F238E27FC236}">
                      <a16:creationId xmlns:a16="http://schemas.microsoft.com/office/drawing/2014/main" id="{DB448D5D-957F-6430-C2E1-921B1F03811C}"/>
                    </a:ext>
                  </a:extLst>
                </p:cNvPr>
                <p:cNvPicPr/>
                <p:nvPr/>
              </p:nvPicPr>
              <p:blipFill>
                <a:blip r:embed="rId187"/>
                <a:stretch>
                  <a:fillRect/>
                </a:stretch>
              </p:blipFill>
              <p:spPr>
                <a:xfrm>
                  <a:off x="5944886" y="3263177"/>
                  <a:ext cx="7668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32" name="Ink 131">
                  <a:extLst>
                    <a:ext uri="{FF2B5EF4-FFF2-40B4-BE49-F238E27FC236}">
                      <a16:creationId xmlns:a16="http://schemas.microsoft.com/office/drawing/2014/main" id="{9942C12D-ED18-4C71-06D6-701FA38C9318}"/>
                    </a:ext>
                  </a:extLst>
                </p14:cNvPr>
                <p14:cNvContentPartPr/>
                <p14:nvPr/>
              </p14:nvContentPartPr>
              <p14:xfrm>
                <a:off x="6704126" y="2997497"/>
                <a:ext cx="208440" cy="22680"/>
              </p14:xfrm>
            </p:contentPart>
          </mc:Choice>
          <mc:Fallback xmlns="">
            <p:pic>
              <p:nvPicPr>
                <p:cNvPr id="132" name="Ink 131">
                  <a:extLst>
                    <a:ext uri="{FF2B5EF4-FFF2-40B4-BE49-F238E27FC236}">
                      <a16:creationId xmlns:a16="http://schemas.microsoft.com/office/drawing/2014/main" id="{9942C12D-ED18-4C71-06D6-701FA38C9318}"/>
                    </a:ext>
                  </a:extLst>
                </p:cNvPr>
                <p:cNvPicPr/>
                <p:nvPr/>
              </p:nvPicPr>
              <p:blipFill>
                <a:blip r:embed="rId189"/>
                <a:stretch>
                  <a:fillRect/>
                </a:stretch>
              </p:blipFill>
              <p:spPr>
                <a:xfrm>
                  <a:off x="6698006" y="2991377"/>
                  <a:ext cx="2206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33" name="Ink 132">
                  <a:extLst>
                    <a:ext uri="{FF2B5EF4-FFF2-40B4-BE49-F238E27FC236}">
                      <a16:creationId xmlns:a16="http://schemas.microsoft.com/office/drawing/2014/main" id="{E67AE180-0746-4607-A84D-1B44F2C75D4D}"/>
                    </a:ext>
                  </a:extLst>
                </p14:cNvPr>
                <p14:cNvContentPartPr/>
                <p14:nvPr/>
              </p14:nvContentPartPr>
              <p14:xfrm>
                <a:off x="6718526" y="3036737"/>
                <a:ext cx="185400" cy="19440"/>
              </p14:xfrm>
            </p:contentPart>
          </mc:Choice>
          <mc:Fallback xmlns="">
            <p:pic>
              <p:nvPicPr>
                <p:cNvPr id="133" name="Ink 132">
                  <a:extLst>
                    <a:ext uri="{FF2B5EF4-FFF2-40B4-BE49-F238E27FC236}">
                      <a16:creationId xmlns:a16="http://schemas.microsoft.com/office/drawing/2014/main" id="{E67AE180-0746-4607-A84D-1B44F2C75D4D}"/>
                    </a:ext>
                  </a:extLst>
                </p:cNvPr>
                <p:cNvPicPr/>
                <p:nvPr/>
              </p:nvPicPr>
              <p:blipFill>
                <a:blip r:embed="rId191"/>
                <a:stretch>
                  <a:fillRect/>
                </a:stretch>
              </p:blipFill>
              <p:spPr>
                <a:xfrm>
                  <a:off x="6712406" y="3030617"/>
                  <a:ext cx="1976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36" name="Ink 135">
                  <a:extLst>
                    <a:ext uri="{FF2B5EF4-FFF2-40B4-BE49-F238E27FC236}">
                      <a16:creationId xmlns:a16="http://schemas.microsoft.com/office/drawing/2014/main" id="{4836603A-75AA-2B06-2360-FDA9AEEF96A3}"/>
                    </a:ext>
                  </a:extLst>
                </p14:cNvPr>
                <p14:cNvContentPartPr/>
                <p14:nvPr/>
              </p14:nvContentPartPr>
              <p14:xfrm>
                <a:off x="6501446" y="2866817"/>
                <a:ext cx="6480" cy="11160"/>
              </p14:xfrm>
            </p:contentPart>
          </mc:Choice>
          <mc:Fallback xmlns="">
            <p:pic>
              <p:nvPicPr>
                <p:cNvPr id="136" name="Ink 135">
                  <a:extLst>
                    <a:ext uri="{FF2B5EF4-FFF2-40B4-BE49-F238E27FC236}">
                      <a16:creationId xmlns:a16="http://schemas.microsoft.com/office/drawing/2014/main" id="{4836603A-75AA-2B06-2360-FDA9AEEF96A3}"/>
                    </a:ext>
                  </a:extLst>
                </p:cNvPr>
                <p:cNvPicPr/>
                <p:nvPr/>
              </p:nvPicPr>
              <p:blipFill>
                <a:blip r:embed="rId193"/>
                <a:stretch>
                  <a:fillRect/>
                </a:stretch>
              </p:blipFill>
              <p:spPr>
                <a:xfrm>
                  <a:off x="6495326" y="2860697"/>
                  <a:ext cx="1872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37" name="Ink 136">
                  <a:extLst>
                    <a:ext uri="{FF2B5EF4-FFF2-40B4-BE49-F238E27FC236}">
                      <a16:creationId xmlns:a16="http://schemas.microsoft.com/office/drawing/2014/main" id="{F679AEC3-196E-338A-25E6-A032CF3788C5}"/>
                    </a:ext>
                  </a:extLst>
                </p14:cNvPr>
                <p14:cNvContentPartPr/>
                <p14:nvPr/>
              </p14:nvContentPartPr>
              <p14:xfrm>
                <a:off x="5196446" y="1132337"/>
                <a:ext cx="1336680" cy="1770840"/>
              </p14:xfrm>
            </p:contentPart>
          </mc:Choice>
          <mc:Fallback xmlns="">
            <p:pic>
              <p:nvPicPr>
                <p:cNvPr id="137" name="Ink 136">
                  <a:extLst>
                    <a:ext uri="{FF2B5EF4-FFF2-40B4-BE49-F238E27FC236}">
                      <a16:creationId xmlns:a16="http://schemas.microsoft.com/office/drawing/2014/main" id="{F679AEC3-196E-338A-25E6-A032CF3788C5}"/>
                    </a:ext>
                  </a:extLst>
                </p:cNvPr>
                <p:cNvPicPr/>
                <p:nvPr/>
              </p:nvPicPr>
              <p:blipFill>
                <a:blip r:embed="rId195"/>
                <a:stretch>
                  <a:fillRect/>
                </a:stretch>
              </p:blipFill>
              <p:spPr>
                <a:xfrm>
                  <a:off x="5190326" y="1126217"/>
                  <a:ext cx="1348920" cy="17830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38" name="Ink 137">
                  <a:extLst>
                    <a:ext uri="{FF2B5EF4-FFF2-40B4-BE49-F238E27FC236}">
                      <a16:creationId xmlns:a16="http://schemas.microsoft.com/office/drawing/2014/main" id="{37275FE6-2739-BF7D-5E65-12604C4177DE}"/>
                    </a:ext>
                  </a:extLst>
                </p14:cNvPr>
                <p14:cNvContentPartPr/>
                <p14:nvPr/>
              </p14:nvContentPartPr>
              <p14:xfrm>
                <a:off x="5952446" y="1099937"/>
                <a:ext cx="217800" cy="286200"/>
              </p14:xfrm>
            </p:contentPart>
          </mc:Choice>
          <mc:Fallback xmlns="">
            <p:pic>
              <p:nvPicPr>
                <p:cNvPr id="138" name="Ink 137">
                  <a:extLst>
                    <a:ext uri="{FF2B5EF4-FFF2-40B4-BE49-F238E27FC236}">
                      <a16:creationId xmlns:a16="http://schemas.microsoft.com/office/drawing/2014/main" id="{37275FE6-2739-BF7D-5E65-12604C4177DE}"/>
                    </a:ext>
                  </a:extLst>
                </p:cNvPr>
                <p:cNvPicPr/>
                <p:nvPr/>
              </p:nvPicPr>
              <p:blipFill>
                <a:blip r:embed="rId197"/>
                <a:stretch>
                  <a:fillRect/>
                </a:stretch>
              </p:blipFill>
              <p:spPr>
                <a:xfrm>
                  <a:off x="5946326" y="1093817"/>
                  <a:ext cx="23004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40" name="Ink 139">
                  <a:extLst>
                    <a:ext uri="{FF2B5EF4-FFF2-40B4-BE49-F238E27FC236}">
                      <a16:creationId xmlns:a16="http://schemas.microsoft.com/office/drawing/2014/main" id="{E41694C4-0E34-50BE-D987-B4A314A21C8A}"/>
                    </a:ext>
                  </a:extLst>
                </p14:cNvPr>
                <p14:cNvContentPartPr/>
                <p14:nvPr/>
              </p14:nvContentPartPr>
              <p14:xfrm>
                <a:off x="6046406" y="1586297"/>
                <a:ext cx="400320" cy="1013400"/>
              </p14:xfrm>
            </p:contentPart>
          </mc:Choice>
          <mc:Fallback xmlns="">
            <p:pic>
              <p:nvPicPr>
                <p:cNvPr id="140" name="Ink 139">
                  <a:extLst>
                    <a:ext uri="{FF2B5EF4-FFF2-40B4-BE49-F238E27FC236}">
                      <a16:creationId xmlns:a16="http://schemas.microsoft.com/office/drawing/2014/main" id="{E41694C4-0E34-50BE-D987-B4A314A21C8A}"/>
                    </a:ext>
                  </a:extLst>
                </p:cNvPr>
                <p:cNvPicPr/>
                <p:nvPr/>
              </p:nvPicPr>
              <p:blipFill>
                <a:blip r:embed="rId199"/>
                <a:stretch>
                  <a:fillRect/>
                </a:stretch>
              </p:blipFill>
              <p:spPr>
                <a:xfrm>
                  <a:off x="6040286" y="1580177"/>
                  <a:ext cx="412560" cy="10256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41" name="Ink 140">
                  <a:extLst>
                    <a:ext uri="{FF2B5EF4-FFF2-40B4-BE49-F238E27FC236}">
                      <a16:creationId xmlns:a16="http://schemas.microsoft.com/office/drawing/2014/main" id="{11013E27-52A5-55FB-CE72-F6F5825AFD72}"/>
                    </a:ext>
                  </a:extLst>
                </p14:cNvPr>
                <p14:cNvContentPartPr/>
                <p14:nvPr/>
              </p14:nvContentPartPr>
              <p14:xfrm>
                <a:off x="6374366" y="1629857"/>
                <a:ext cx="289080" cy="36000"/>
              </p14:xfrm>
            </p:contentPart>
          </mc:Choice>
          <mc:Fallback xmlns="">
            <p:pic>
              <p:nvPicPr>
                <p:cNvPr id="141" name="Ink 140">
                  <a:extLst>
                    <a:ext uri="{FF2B5EF4-FFF2-40B4-BE49-F238E27FC236}">
                      <a16:creationId xmlns:a16="http://schemas.microsoft.com/office/drawing/2014/main" id="{11013E27-52A5-55FB-CE72-F6F5825AFD72}"/>
                    </a:ext>
                  </a:extLst>
                </p:cNvPr>
                <p:cNvPicPr/>
                <p:nvPr/>
              </p:nvPicPr>
              <p:blipFill>
                <a:blip r:embed="rId201"/>
                <a:stretch>
                  <a:fillRect/>
                </a:stretch>
              </p:blipFill>
              <p:spPr>
                <a:xfrm>
                  <a:off x="6368246" y="1623737"/>
                  <a:ext cx="3013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42" name="Ink 141">
                  <a:extLst>
                    <a:ext uri="{FF2B5EF4-FFF2-40B4-BE49-F238E27FC236}">
                      <a16:creationId xmlns:a16="http://schemas.microsoft.com/office/drawing/2014/main" id="{F21B41B3-F57B-6549-2D40-566EA215B294}"/>
                    </a:ext>
                  </a:extLst>
                </p14:cNvPr>
                <p14:cNvContentPartPr/>
                <p14:nvPr/>
              </p14:nvContentPartPr>
              <p14:xfrm>
                <a:off x="6330446" y="1648217"/>
                <a:ext cx="274320" cy="45720"/>
              </p14:xfrm>
            </p:contentPart>
          </mc:Choice>
          <mc:Fallback xmlns="">
            <p:pic>
              <p:nvPicPr>
                <p:cNvPr id="142" name="Ink 141">
                  <a:extLst>
                    <a:ext uri="{FF2B5EF4-FFF2-40B4-BE49-F238E27FC236}">
                      <a16:creationId xmlns:a16="http://schemas.microsoft.com/office/drawing/2014/main" id="{F21B41B3-F57B-6549-2D40-566EA215B294}"/>
                    </a:ext>
                  </a:extLst>
                </p:cNvPr>
                <p:cNvPicPr/>
                <p:nvPr/>
              </p:nvPicPr>
              <p:blipFill>
                <a:blip r:embed="rId203"/>
                <a:stretch>
                  <a:fillRect/>
                </a:stretch>
              </p:blipFill>
              <p:spPr>
                <a:xfrm>
                  <a:off x="6324326" y="1642097"/>
                  <a:ext cx="2865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43" name="Ink 142">
                  <a:extLst>
                    <a:ext uri="{FF2B5EF4-FFF2-40B4-BE49-F238E27FC236}">
                      <a16:creationId xmlns:a16="http://schemas.microsoft.com/office/drawing/2014/main" id="{344E254B-52ED-5555-6583-281126F72F36}"/>
                    </a:ext>
                  </a:extLst>
                </p14:cNvPr>
                <p14:cNvContentPartPr/>
                <p14:nvPr/>
              </p14:nvContentPartPr>
              <p14:xfrm>
                <a:off x="6324326" y="1724177"/>
                <a:ext cx="242280" cy="17640"/>
              </p14:xfrm>
            </p:contentPart>
          </mc:Choice>
          <mc:Fallback xmlns="">
            <p:pic>
              <p:nvPicPr>
                <p:cNvPr id="143" name="Ink 142">
                  <a:extLst>
                    <a:ext uri="{FF2B5EF4-FFF2-40B4-BE49-F238E27FC236}">
                      <a16:creationId xmlns:a16="http://schemas.microsoft.com/office/drawing/2014/main" id="{344E254B-52ED-5555-6583-281126F72F36}"/>
                    </a:ext>
                  </a:extLst>
                </p:cNvPr>
                <p:cNvPicPr/>
                <p:nvPr/>
              </p:nvPicPr>
              <p:blipFill>
                <a:blip r:embed="rId205"/>
                <a:stretch>
                  <a:fillRect/>
                </a:stretch>
              </p:blipFill>
              <p:spPr>
                <a:xfrm>
                  <a:off x="6318206" y="1718057"/>
                  <a:ext cx="2545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45" name="Ink 144">
                  <a:extLst>
                    <a:ext uri="{FF2B5EF4-FFF2-40B4-BE49-F238E27FC236}">
                      <a16:creationId xmlns:a16="http://schemas.microsoft.com/office/drawing/2014/main" id="{E5727ED1-38D8-90E0-2D34-4E9EC104A756}"/>
                    </a:ext>
                  </a:extLst>
                </p14:cNvPr>
                <p14:cNvContentPartPr/>
                <p14:nvPr/>
              </p14:nvContentPartPr>
              <p14:xfrm>
                <a:off x="6413246" y="1944497"/>
                <a:ext cx="250920" cy="95400"/>
              </p14:xfrm>
            </p:contentPart>
          </mc:Choice>
          <mc:Fallback xmlns="">
            <p:pic>
              <p:nvPicPr>
                <p:cNvPr id="145" name="Ink 144">
                  <a:extLst>
                    <a:ext uri="{FF2B5EF4-FFF2-40B4-BE49-F238E27FC236}">
                      <a16:creationId xmlns:a16="http://schemas.microsoft.com/office/drawing/2014/main" id="{E5727ED1-38D8-90E0-2D34-4E9EC104A756}"/>
                    </a:ext>
                  </a:extLst>
                </p:cNvPr>
                <p:cNvPicPr/>
                <p:nvPr/>
              </p:nvPicPr>
              <p:blipFill>
                <a:blip r:embed="rId207"/>
                <a:stretch>
                  <a:fillRect/>
                </a:stretch>
              </p:blipFill>
              <p:spPr>
                <a:xfrm>
                  <a:off x="6407126" y="1938377"/>
                  <a:ext cx="2631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46" name="Ink 145">
                  <a:extLst>
                    <a:ext uri="{FF2B5EF4-FFF2-40B4-BE49-F238E27FC236}">
                      <a16:creationId xmlns:a16="http://schemas.microsoft.com/office/drawing/2014/main" id="{2B43D905-43DE-FBFD-7C82-7292E2802D3C}"/>
                    </a:ext>
                  </a:extLst>
                </p14:cNvPr>
                <p14:cNvContentPartPr/>
                <p14:nvPr/>
              </p14:nvContentPartPr>
              <p14:xfrm>
                <a:off x="6389486" y="1989137"/>
                <a:ext cx="331200" cy="37440"/>
              </p14:xfrm>
            </p:contentPart>
          </mc:Choice>
          <mc:Fallback xmlns="">
            <p:pic>
              <p:nvPicPr>
                <p:cNvPr id="146" name="Ink 145">
                  <a:extLst>
                    <a:ext uri="{FF2B5EF4-FFF2-40B4-BE49-F238E27FC236}">
                      <a16:creationId xmlns:a16="http://schemas.microsoft.com/office/drawing/2014/main" id="{2B43D905-43DE-FBFD-7C82-7292E2802D3C}"/>
                    </a:ext>
                  </a:extLst>
                </p:cNvPr>
                <p:cNvPicPr/>
                <p:nvPr/>
              </p:nvPicPr>
              <p:blipFill>
                <a:blip r:embed="rId209"/>
                <a:stretch>
                  <a:fillRect/>
                </a:stretch>
              </p:blipFill>
              <p:spPr>
                <a:xfrm>
                  <a:off x="6383366" y="1983017"/>
                  <a:ext cx="3434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47" name="Ink 146">
                  <a:extLst>
                    <a:ext uri="{FF2B5EF4-FFF2-40B4-BE49-F238E27FC236}">
                      <a16:creationId xmlns:a16="http://schemas.microsoft.com/office/drawing/2014/main" id="{995F0046-6380-8D1D-03C7-ED97DA89C9B6}"/>
                    </a:ext>
                  </a:extLst>
                </p14:cNvPr>
                <p14:cNvContentPartPr/>
                <p14:nvPr/>
              </p14:nvContentPartPr>
              <p14:xfrm>
                <a:off x="6446006" y="2340857"/>
                <a:ext cx="234360" cy="41760"/>
              </p14:xfrm>
            </p:contentPart>
          </mc:Choice>
          <mc:Fallback xmlns="">
            <p:pic>
              <p:nvPicPr>
                <p:cNvPr id="147" name="Ink 146">
                  <a:extLst>
                    <a:ext uri="{FF2B5EF4-FFF2-40B4-BE49-F238E27FC236}">
                      <a16:creationId xmlns:a16="http://schemas.microsoft.com/office/drawing/2014/main" id="{995F0046-6380-8D1D-03C7-ED97DA89C9B6}"/>
                    </a:ext>
                  </a:extLst>
                </p:cNvPr>
                <p:cNvPicPr/>
                <p:nvPr/>
              </p:nvPicPr>
              <p:blipFill>
                <a:blip r:embed="rId211"/>
                <a:stretch>
                  <a:fillRect/>
                </a:stretch>
              </p:blipFill>
              <p:spPr>
                <a:xfrm>
                  <a:off x="6439886" y="2334737"/>
                  <a:ext cx="24660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48" name="Ink 147">
                  <a:extLst>
                    <a:ext uri="{FF2B5EF4-FFF2-40B4-BE49-F238E27FC236}">
                      <a16:creationId xmlns:a16="http://schemas.microsoft.com/office/drawing/2014/main" id="{12DED423-1FB1-AEA0-20FA-CC0CFC31EBAB}"/>
                    </a:ext>
                  </a:extLst>
                </p14:cNvPr>
                <p14:cNvContentPartPr/>
                <p14:nvPr/>
              </p14:nvContentPartPr>
              <p14:xfrm>
                <a:off x="6428366" y="2344097"/>
                <a:ext cx="162000" cy="61560"/>
              </p14:xfrm>
            </p:contentPart>
          </mc:Choice>
          <mc:Fallback xmlns="">
            <p:pic>
              <p:nvPicPr>
                <p:cNvPr id="148" name="Ink 147">
                  <a:extLst>
                    <a:ext uri="{FF2B5EF4-FFF2-40B4-BE49-F238E27FC236}">
                      <a16:creationId xmlns:a16="http://schemas.microsoft.com/office/drawing/2014/main" id="{12DED423-1FB1-AEA0-20FA-CC0CFC31EBAB}"/>
                    </a:ext>
                  </a:extLst>
                </p:cNvPr>
                <p:cNvPicPr/>
                <p:nvPr/>
              </p:nvPicPr>
              <p:blipFill>
                <a:blip r:embed="rId213"/>
                <a:stretch>
                  <a:fillRect/>
                </a:stretch>
              </p:blipFill>
              <p:spPr>
                <a:xfrm>
                  <a:off x="6422246" y="2337977"/>
                  <a:ext cx="1742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49" name="Ink 148">
                  <a:extLst>
                    <a:ext uri="{FF2B5EF4-FFF2-40B4-BE49-F238E27FC236}">
                      <a16:creationId xmlns:a16="http://schemas.microsoft.com/office/drawing/2014/main" id="{56F40F30-E79A-9FF7-02F8-0F43F8C7BE5A}"/>
                    </a:ext>
                  </a:extLst>
                </p14:cNvPr>
                <p14:cNvContentPartPr/>
                <p14:nvPr/>
              </p14:nvContentPartPr>
              <p14:xfrm>
                <a:off x="6410726" y="2449577"/>
                <a:ext cx="25560" cy="28800"/>
              </p14:xfrm>
            </p:contentPart>
          </mc:Choice>
          <mc:Fallback xmlns="">
            <p:pic>
              <p:nvPicPr>
                <p:cNvPr id="149" name="Ink 148">
                  <a:extLst>
                    <a:ext uri="{FF2B5EF4-FFF2-40B4-BE49-F238E27FC236}">
                      <a16:creationId xmlns:a16="http://schemas.microsoft.com/office/drawing/2014/main" id="{56F40F30-E79A-9FF7-02F8-0F43F8C7BE5A}"/>
                    </a:ext>
                  </a:extLst>
                </p:cNvPr>
                <p:cNvPicPr/>
                <p:nvPr/>
              </p:nvPicPr>
              <p:blipFill>
                <a:blip r:embed="rId215"/>
                <a:stretch>
                  <a:fillRect/>
                </a:stretch>
              </p:blipFill>
              <p:spPr>
                <a:xfrm>
                  <a:off x="6404606" y="2443457"/>
                  <a:ext cx="3780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50" name="Ink 149">
                  <a:extLst>
                    <a:ext uri="{FF2B5EF4-FFF2-40B4-BE49-F238E27FC236}">
                      <a16:creationId xmlns:a16="http://schemas.microsoft.com/office/drawing/2014/main" id="{7BDD362B-343B-57D6-6BEF-E22EE0CD2E7B}"/>
                    </a:ext>
                  </a:extLst>
                </p14:cNvPr>
                <p14:cNvContentPartPr/>
                <p14:nvPr/>
              </p14:nvContentPartPr>
              <p14:xfrm>
                <a:off x="5199326" y="1212977"/>
                <a:ext cx="1423440" cy="1722960"/>
              </p14:xfrm>
            </p:contentPart>
          </mc:Choice>
          <mc:Fallback xmlns="">
            <p:pic>
              <p:nvPicPr>
                <p:cNvPr id="150" name="Ink 149">
                  <a:extLst>
                    <a:ext uri="{FF2B5EF4-FFF2-40B4-BE49-F238E27FC236}">
                      <a16:creationId xmlns:a16="http://schemas.microsoft.com/office/drawing/2014/main" id="{7BDD362B-343B-57D6-6BEF-E22EE0CD2E7B}"/>
                    </a:ext>
                  </a:extLst>
                </p:cNvPr>
                <p:cNvPicPr/>
                <p:nvPr/>
              </p:nvPicPr>
              <p:blipFill>
                <a:blip r:embed="rId217"/>
                <a:stretch>
                  <a:fillRect/>
                </a:stretch>
              </p:blipFill>
              <p:spPr>
                <a:xfrm>
                  <a:off x="5193206" y="1206857"/>
                  <a:ext cx="1435680" cy="17352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51" name="Ink 150">
                  <a:extLst>
                    <a:ext uri="{FF2B5EF4-FFF2-40B4-BE49-F238E27FC236}">
                      <a16:creationId xmlns:a16="http://schemas.microsoft.com/office/drawing/2014/main" id="{0CE9C742-DD4B-2FEC-A53D-D87459C857C5}"/>
                    </a:ext>
                  </a:extLst>
                </p14:cNvPr>
                <p14:cNvContentPartPr/>
                <p14:nvPr/>
              </p14:nvContentPartPr>
              <p14:xfrm>
                <a:off x="5972606" y="1118297"/>
                <a:ext cx="158040" cy="261000"/>
              </p14:xfrm>
            </p:contentPart>
          </mc:Choice>
          <mc:Fallback xmlns="">
            <p:pic>
              <p:nvPicPr>
                <p:cNvPr id="151" name="Ink 150">
                  <a:extLst>
                    <a:ext uri="{FF2B5EF4-FFF2-40B4-BE49-F238E27FC236}">
                      <a16:creationId xmlns:a16="http://schemas.microsoft.com/office/drawing/2014/main" id="{0CE9C742-DD4B-2FEC-A53D-D87459C857C5}"/>
                    </a:ext>
                  </a:extLst>
                </p:cNvPr>
                <p:cNvPicPr/>
                <p:nvPr/>
              </p:nvPicPr>
              <p:blipFill>
                <a:blip r:embed="rId219"/>
                <a:stretch>
                  <a:fillRect/>
                </a:stretch>
              </p:blipFill>
              <p:spPr>
                <a:xfrm>
                  <a:off x="5966486" y="1112177"/>
                  <a:ext cx="1702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53" name="Ink 152">
                  <a:extLst>
                    <a:ext uri="{FF2B5EF4-FFF2-40B4-BE49-F238E27FC236}">
                      <a16:creationId xmlns:a16="http://schemas.microsoft.com/office/drawing/2014/main" id="{CBE48492-E0D9-415A-133F-E3AC4307A6D4}"/>
                    </a:ext>
                  </a:extLst>
                </p14:cNvPr>
                <p14:cNvContentPartPr/>
                <p14:nvPr/>
              </p14:nvContentPartPr>
              <p14:xfrm>
                <a:off x="6430886" y="2352737"/>
                <a:ext cx="183960" cy="404640"/>
              </p14:xfrm>
            </p:contentPart>
          </mc:Choice>
          <mc:Fallback xmlns="">
            <p:pic>
              <p:nvPicPr>
                <p:cNvPr id="153" name="Ink 152">
                  <a:extLst>
                    <a:ext uri="{FF2B5EF4-FFF2-40B4-BE49-F238E27FC236}">
                      <a16:creationId xmlns:a16="http://schemas.microsoft.com/office/drawing/2014/main" id="{CBE48492-E0D9-415A-133F-E3AC4307A6D4}"/>
                    </a:ext>
                  </a:extLst>
                </p:cNvPr>
                <p:cNvPicPr/>
                <p:nvPr/>
              </p:nvPicPr>
              <p:blipFill>
                <a:blip r:embed="rId221"/>
                <a:stretch>
                  <a:fillRect/>
                </a:stretch>
              </p:blipFill>
              <p:spPr>
                <a:xfrm>
                  <a:off x="6424766" y="2346617"/>
                  <a:ext cx="19620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54" name="Ink 153">
                  <a:extLst>
                    <a:ext uri="{FF2B5EF4-FFF2-40B4-BE49-F238E27FC236}">
                      <a16:creationId xmlns:a16="http://schemas.microsoft.com/office/drawing/2014/main" id="{972323A4-D8FF-E4FE-C858-FD5F55B72213}"/>
                    </a:ext>
                  </a:extLst>
                </p14:cNvPr>
                <p14:cNvContentPartPr/>
                <p14:nvPr/>
              </p14:nvContentPartPr>
              <p14:xfrm>
                <a:off x="6293726" y="2296217"/>
                <a:ext cx="1967400" cy="454320"/>
              </p14:xfrm>
            </p:contentPart>
          </mc:Choice>
          <mc:Fallback xmlns="">
            <p:pic>
              <p:nvPicPr>
                <p:cNvPr id="154" name="Ink 153">
                  <a:extLst>
                    <a:ext uri="{FF2B5EF4-FFF2-40B4-BE49-F238E27FC236}">
                      <a16:creationId xmlns:a16="http://schemas.microsoft.com/office/drawing/2014/main" id="{972323A4-D8FF-E4FE-C858-FD5F55B72213}"/>
                    </a:ext>
                  </a:extLst>
                </p:cNvPr>
                <p:cNvPicPr/>
                <p:nvPr/>
              </p:nvPicPr>
              <p:blipFill>
                <a:blip r:embed="rId223"/>
                <a:stretch>
                  <a:fillRect/>
                </a:stretch>
              </p:blipFill>
              <p:spPr>
                <a:xfrm>
                  <a:off x="6287606" y="2290097"/>
                  <a:ext cx="197964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56" name="Ink 155">
                  <a:extLst>
                    <a:ext uri="{FF2B5EF4-FFF2-40B4-BE49-F238E27FC236}">
                      <a16:creationId xmlns:a16="http://schemas.microsoft.com/office/drawing/2014/main" id="{EBFE0A0C-DCBC-7E24-B445-12F4F1B2DB14}"/>
                    </a:ext>
                  </a:extLst>
                </p14:cNvPr>
                <p14:cNvContentPartPr/>
                <p14:nvPr/>
              </p14:nvContentPartPr>
              <p14:xfrm>
                <a:off x="6904646" y="1606817"/>
                <a:ext cx="303840" cy="49680"/>
              </p14:xfrm>
            </p:contentPart>
          </mc:Choice>
          <mc:Fallback xmlns="">
            <p:pic>
              <p:nvPicPr>
                <p:cNvPr id="156" name="Ink 155">
                  <a:extLst>
                    <a:ext uri="{FF2B5EF4-FFF2-40B4-BE49-F238E27FC236}">
                      <a16:creationId xmlns:a16="http://schemas.microsoft.com/office/drawing/2014/main" id="{EBFE0A0C-DCBC-7E24-B445-12F4F1B2DB14}"/>
                    </a:ext>
                  </a:extLst>
                </p:cNvPr>
                <p:cNvPicPr/>
                <p:nvPr/>
              </p:nvPicPr>
              <p:blipFill>
                <a:blip r:embed="rId225"/>
                <a:stretch>
                  <a:fillRect/>
                </a:stretch>
              </p:blipFill>
              <p:spPr>
                <a:xfrm>
                  <a:off x="6898526" y="1600697"/>
                  <a:ext cx="31608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57" name="Ink 156">
                  <a:extLst>
                    <a:ext uri="{FF2B5EF4-FFF2-40B4-BE49-F238E27FC236}">
                      <a16:creationId xmlns:a16="http://schemas.microsoft.com/office/drawing/2014/main" id="{6490FC55-E1E1-5381-0F5F-07C288A66286}"/>
                    </a:ext>
                  </a:extLst>
                </p14:cNvPr>
                <p14:cNvContentPartPr/>
                <p14:nvPr/>
              </p14:nvContentPartPr>
              <p14:xfrm>
                <a:off x="6861806" y="1680977"/>
                <a:ext cx="273600" cy="38160"/>
              </p14:xfrm>
            </p:contentPart>
          </mc:Choice>
          <mc:Fallback xmlns="">
            <p:pic>
              <p:nvPicPr>
                <p:cNvPr id="157" name="Ink 156">
                  <a:extLst>
                    <a:ext uri="{FF2B5EF4-FFF2-40B4-BE49-F238E27FC236}">
                      <a16:creationId xmlns:a16="http://schemas.microsoft.com/office/drawing/2014/main" id="{6490FC55-E1E1-5381-0F5F-07C288A66286}"/>
                    </a:ext>
                  </a:extLst>
                </p:cNvPr>
                <p:cNvPicPr/>
                <p:nvPr/>
              </p:nvPicPr>
              <p:blipFill>
                <a:blip r:embed="rId227"/>
                <a:stretch>
                  <a:fillRect/>
                </a:stretch>
              </p:blipFill>
              <p:spPr>
                <a:xfrm>
                  <a:off x="6855686" y="1674857"/>
                  <a:ext cx="28584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59" name="Ink 158">
                  <a:extLst>
                    <a:ext uri="{FF2B5EF4-FFF2-40B4-BE49-F238E27FC236}">
                      <a16:creationId xmlns:a16="http://schemas.microsoft.com/office/drawing/2014/main" id="{22B8A649-041A-E65E-1413-96CEAE4E8669}"/>
                    </a:ext>
                  </a:extLst>
                </p14:cNvPr>
                <p14:cNvContentPartPr/>
                <p14:nvPr/>
              </p14:nvContentPartPr>
              <p14:xfrm>
                <a:off x="6415406" y="3299177"/>
                <a:ext cx="13680" cy="52560"/>
              </p14:xfrm>
            </p:contentPart>
          </mc:Choice>
          <mc:Fallback xmlns="">
            <p:pic>
              <p:nvPicPr>
                <p:cNvPr id="159" name="Ink 158">
                  <a:extLst>
                    <a:ext uri="{FF2B5EF4-FFF2-40B4-BE49-F238E27FC236}">
                      <a16:creationId xmlns:a16="http://schemas.microsoft.com/office/drawing/2014/main" id="{22B8A649-041A-E65E-1413-96CEAE4E8669}"/>
                    </a:ext>
                  </a:extLst>
                </p:cNvPr>
                <p:cNvPicPr/>
                <p:nvPr/>
              </p:nvPicPr>
              <p:blipFill>
                <a:blip r:embed="rId229"/>
                <a:stretch>
                  <a:fillRect/>
                </a:stretch>
              </p:blipFill>
              <p:spPr>
                <a:xfrm>
                  <a:off x="6409286" y="3293057"/>
                  <a:ext cx="2592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60" name="Ink 159">
                  <a:extLst>
                    <a:ext uri="{FF2B5EF4-FFF2-40B4-BE49-F238E27FC236}">
                      <a16:creationId xmlns:a16="http://schemas.microsoft.com/office/drawing/2014/main" id="{5BE179E6-079A-D7BA-0684-845142F9AE62}"/>
                    </a:ext>
                  </a:extLst>
                </p14:cNvPr>
                <p14:cNvContentPartPr/>
                <p14:nvPr/>
              </p14:nvContentPartPr>
              <p14:xfrm>
                <a:off x="6929486" y="3516977"/>
                <a:ext cx="169200" cy="38520"/>
              </p14:xfrm>
            </p:contentPart>
          </mc:Choice>
          <mc:Fallback xmlns="">
            <p:pic>
              <p:nvPicPr>
                <p:cNvPr id="160" name="Ink 159">
                  <a:extLst>
                    <a:ext uri="{FF2B5EF4-FFF2-40B4-BE49-F238E27FC236}">
                      <a16:creationId xmlns:a16="http://schemas.microsoft.com/office/drawing/2014/main" id="{5BE179E6-079A-D7BA-0684-845142F9AE62}"/>
                    </a:ext>
                  </a:extLst>
                </p:cNvPr>
                <p:cNvPicPr/>
                <p:nvPr/>
              </p:nvPicPr>
              <p:blipFill>
                <a:blip r:embed="rId231"/>
                <a:stretch>
                  <a:fillRect/>
                </a:stretch>
              </p:blipFill>
              <p:spPr>
                <a:xfrm>
                  <a:off x="6923366" y="3510857"/>
                  <a:ext cx="1814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61" name="Ink 160">
                  <a:extLst>
                    <a:ext uri="{FF2B5EF4-FFF2-40B4-BE49-F238E27FC236}">
                      <a16:creationId xmlns:a16="http://schemas.microsoft.com/office/drawing/2014/main" id="{C519E8BF-3AE9-1CAB-3676-CACE198E4245}"/>
                    </a:ext>
                  </a:extLst>
                </p14:cNvPr>
                <p14:cNvContentPartPr/>
                <p14:nvPr/>
              </p14:nvContentPartPr>
              <p14:xfrm>
                <a:off x="6884486" y="3637577"/>
                <a:ext cx="164160" cy="28800"/>
              </p14:xfrm>
            </p:contentPart>
          </mc:Choice>
          <mc:Fallback xmlns="">
            <p:pic>
              <p:nvPicPr>
                <p:cNvPr id="161" name="Ink 160">
                  <a:extLst>
                    <a:ext uri="{FF2B5EF4-FFF2-40B4-BE49-F238E27FC236}">
                      <a16:creationId xmlns:a16="http://schemas.microsoft.com/office/drawing/2014/main" id="{C519E8BF-3AE9-1CAB-3676-CACE198E4245}"/>
                    </a:ext>
                  </a:extLst>
                </p:cNvPr>
                <p:cNvPicPr/>
                <p:nvPr/>
              </p:nvPicPr>
              <p:blipFill>
                <a:blip r:embed="rId233"/>
                <a:stretch>
                  <a:fillRect/>
                </a:stretch>
              </p:blipFill>
              <p:spPr>
                <a:xfrm>
                  <a:off x="6878366" y="3631457"/>
                  <a:ext cx="17640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62" name="Ink 161">
                  <a:extLst>
                    <a:ext uri="{FF2B5EF4-FFF2-40B4-BE49-F238E27FC236}">
                      <a16:creationId xmlns:a16="http://schemas.microsoft.com/office/drawing/2014/main" id="{48AC4031-ABFB-C54B-CB31-56814D7424FB}"/>
                    </a:ext>
                  </a:extLst>
                </p14:cNvPr>
                <p14:cNvContentPartPr/>
                <p14:nvPr/>
              </p14:nvContentPartPr>
              <p14:xfrm>
                <a:off x="6887366" y="3723617"/>
                <a:ext cx="151560" cy="33840"/>
              </p14:xfrm>
            </p:contentPart>
          </mc:Choice>
          <mc:Fallback xmlns="">
            <p:pic>
              <p:nvPicPr>
                <p:cNvPr id="162" name="Ink 161">
                  <a:extLst>
                    <a:ext uri="{FF2B5EF4-FFF2-40B4-BE49-F238E27FC236}">
                      <a16:creationId xmlns:a16="http://schemas.microsoft.com/office/drawing/2014/main" id="{48AC4031-ABFB-C54B-CB31-56814D7424FB}"/>
                    </a:ext>
                  </a:extLst>
                </p:cNvPr>
                <p:cNvPicPr/>
                <p:nvPr/>
              </p:nvPicPr>
              <p:blipFill>
                <a:blip r:embed="rId235"/>
                <a:stretch>
                  <a:fillRect/>
                </a:stretch>
              </p:blipFill>
              <p:spPr>
                <a:xfrm>
                  <a:off x="6881246" y="3717497"/>
                  <a:ext cx="1638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63" name="Ink 162">
                  <a:extLst>
                    <a:ext uri="{FF2B5EF4-FFF2-40B4-BE49-F238E27FC236}">
                      <a16:creationId xmlns:a16="http://schemas.microsoft.com/office/drawing/2014/main" id="{B736C554-11BC-CB44-CC54-CE88DE4AFFE2}"/>
                    </a:ext>
                  </a:extLst>
                </p14:cNvPr>
                <p14:cNvContentPartPr/>
                <p14:nvPr/>
              </p14:nvContentPartPr>
              <p14:xfrm>
                <a:off x="6812846" y="3829817"/>
                <a:ext cx="304560" cy="92520"/>
              </p14:xfrm>
            </p:contentPart>
          </mc:Choice>
          <mc:Fallback xmlns="">
            <p:pic>
              <p:nvPicPr>
                <p:cNvPr id="163" name="Ink 162">
                  <a:extLst>
                    <a:ext uri="{FF2B5EF4-FFF2-40B4-BE49-F238E27FC236}">
                      <a16:creationId xmlns:a16="http://schemas.microsoft.com/office/drawing/2014/main" id="{B736C554-11BC-CB44-CC54-CE88DE4AFFE2}"/>
                    </a:ext>
                  </a:extLst>
                </p:cNvPr>
                <p:cNvPicPr/>
                <p:nvPr/>
              </p:nvPicPr>
              <p:blipFill>
                <a:blip r:embed="rId237"/>
                <a:stretch>
                  <a:fillRect/>
                </a:stretch>
              </p:blipFill>
              <p:spPr>
                <a:xfrm>
                  <a:off x="6806726" y="3823697"/>
                  <a:ext cx="31680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65" name="Ink 164">
                  <a:extLst>
                    <a:ext uri="{FF2B5EF4-FFF2-40B4-BE49-F238E27FC236}">
                      <a16:creationId xmlns:a16="http://schemas.microsoft.com/office/drawing/2014/main" id="{D182C855-8295-0C0E-7737-C0FF567B763F}"/>
                    </a:ext>
                  </a:extLst>
                </p14:cNvPr>
                <p14:cNvContentPartPr/>
                <p14:nvPr/>
              </p14:nvContentPartPr>
              <p14:xfrm>
                <a:off x="6118406" y="3619217"/>
                <a:ext cx="57240" cy="33840"/>
              </p14:xfrm>
            </p:contentPart>
          </mc:Choice>
          <mc:Fallback xmlns="">
            <p:pic>
              <p:nvPicPr>
                <p:cNvPr id="165" name="Ink 164">
                  <a:extLst>
                    <a:ext uri="{FF2B5EF4-FFF2-40B4-BE49-F238E27FC236}">
                      <a16:creationId xmlns:a16="http://schemas.microsoft.com/office/drawing/2014/main" id="{D182C855-8295-0C0E-7737-C0FF567B763F}"/>
                    </a:ext>
                  </a:extLst>
                </p:cNvPr>
                <p:cNvPicPr/>
                <p:nvPr/>
              </p:nvPicPr>
              <p:blipFill>
                <a:blip r:embed="rId239"/>
                <a:stretch>
                  <a:fillRect/>
                </a:stretch>
              </p:blipFill>
              <p:spPr>
                <a:xfrm>
                  <a:off x="6112286" y="3613097"/>
                  <a:ext cx="694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66" name="Ink 165">
                  <a:extLst>
                    <a:ext uri="{FF2B5EF4-FFF2-40B4-BE49-F238E27FC236}">
                      <a16:creationId xmlns:a16="http://schemas.microsoft.com/office/drawing/2014/main" id="{5E6826E9-7DC3-DF71-8E86-2B9BB71BE966}"/>
                    </a:ext>
                  </a:extLst>
                </p14:cNvPr>
                <p14:cNvContentPartPr/>
                <p14:nvPr/>
              </p14:nvContentPartPr>
              <p14:xfrm>
                <a:off x="6118406" y="3676817"/>
                <a:ext cx="8640" cy="33120"/>
              </p14:xfrm>
            </p:contentPart>
          </mc:Choice>
          <mc:Fallback xmlns="">
            <p:pic>
              <p:nvPicPr>
                <p:cNvPr id="166" name="Ink 165">
                  <a:extLst>
                    <a:ext uri="{FF2B5EF4-FFF2-40B4-BE49-F238E27FC236}">
                      <a16:creationId xmlns:a16="http://schemas.microsoft.com/office/drawing/2014/main" id="{5E6826E9-7DC3-DF71-8E86-2B9BB71BE966}"/>
                    </a:ext>
                  </a:extLst>
                </p:cNvPr>
                <p:cNvPicPr/>
                <p:nvPr/>
              </p:nvPicPr>
              <p:blipFill>
                <a:blip r:embed="rId241"/>
                <a:stretch>
                  <a:fillRect/>
                </a:stretch>
              </p:blipFill>
              <p:spPr>
                <a:xfrm>
                  <a:off x="6112286" y="3670697"/>
                  <a:ext cx="20880" cy="45360"/>
                </a:xfrm>
                <a:prstGeom prst="rect">
                  <a:avLst/>
                </a:prstGeom>
              </p:spPr>
            </p:pic>
          </mc:Fallback>
        </mc:AlternateContent>
      </p:grpSp>
      <p:grpSp>
        <p:nvGrpSpPr>
          <p:cNvPr id="170" name="Group 169">
            <a:extLst>
              <a:ext uri="{FF2B5EF4-FFF2-40B4-BE49-F238E27FC236}">
                <a16:creationId xmlns:a16="http://schemas.microsoft.com/office/drawing/2014/main" id="{27653411-1D25-C813-F6F7-DEDA28D20FE6}"/>
              </a:ext>
            </a:extLst>
          </p:cNvPr>
          <p:cNvGrpSpPr/>
          <p:nvPr/>
        </p:nvGrpSpPr>
        <p:grpSpPr>
          <a:xfrm>
            <a:off x="733886" y="4866617"/>
            <a:ext cx="469800" cy="349200"/>
            <a:chOff x="733886" y="4866617"/>
            <a:chExt cx="469800" cy="349200"/>
          </a:xfrm>
        </p:grpSpPr>
        <mc:AlternateContent xmlns:mc="http://schemas.openxmlformats.org/markup-compatibility/2006" xmlns:p14="http://schemas.microsoft.com/office/powerpoint/2010/main">
          <mc:Choice Requires="p14">
            <p:contentPart p14:bwMode="auto" r:id="rId242">
              <p14:nvContentPartPr>
                <p14:cNvPr id="168" name="Ink 167">
                  <a:extLst>
                    <a:ext uri="{FF2B5EF4-FFF2-40B4-BE49-F238E27FC236}">
                      <a16:creationId xmlns:a16="http://schemas.microsoft.com/office/drawing/2014/main" id="{DE361E87-ED57-1EA1-CA89-E34A3800A2BF}"/>
                    </a:ext>
                  </a:extLst>
                </p14:cNvPr>
                <p14:cNvContentPartPr/>
                <p14:nvPr/>
              </p14:nvContentPartPr>
              <p14:xfrm>
                <a:off x="733886" y="4878137"/>
                <a:ext cx="201960" cy="337680"/>
              </p14:xfrm>
            </p:contentPart>
          </mc:Choice>
          <mc:Fallback xmlns="">
            <p:pic>
              <p:nvPicPr>
                <p:cNvPr id="168" name="Ink 167">
                  <a:extLst>
                    <a:ext uri="{FF2B5EF4-FFF2-40B4-BE49-F238E27FC236}">
                      <a16:creationId xmlns:a16="http://schemas.microsoft.com/office/drawing/2014/main" id="{DE361E87-ED57-1EA1-CA89-E34A3800A2BF}"/>
                    </a:ext>
                  </a:extLst>
                </p:cNvPr>
                <p:cNvPicPr/>
                <p:nvPr/>
              </p:nvPicPr>
              <p:blipFill>
                <a:blip r:embed="rId243"/>
                <a:stretch>
                  <a:fillRect/>
                </a:stretch>
              </p:blipFill>
              <p:spPr>
                <a:xfrm>
                  <a:off x="727766" y="4872017"/>
                  <a:ext cx="21420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69" name="Ink 168">
                  <a:extLst>
                    <a:ext uri="{FF2B5EF4-FFF2-40B4-BE49-F238E27FC236}">
                      <a16:creationId xmlns:a16="http://schemas.microsoft.com/office/drawing/2014/main" id="{F2F84D78-85F7-B275-B212-953FE6A8A8FB}"/>
                    </a:ext>
                  </a:extLst>
                </p14:cNvPr>
                <p14:cNvContentPartPr/>
                <p14:nvPr/>
              </p14:nvContentPartPr>
              <p14:xfrm>
                <a:off x="914966" y="4866617"/>
                <a:ext cx="288720" cy="319680"/>
              </p14:xfrm>
            </p:contentPart>
          </mc:Choice>
          <mc:Fallback xmlns="">
            <p:pic>
              <p:nvPicPr>
                <p:cNvPr id="169" name="Ink 168">
                  <a:extLst>
                    <a:ext uri="{FF2B5EF4-FFF2-40B4-BE49-F238E27FC236}">
                      <a16:creationId xmlns:a16="http://schemas.microsoft.com/office/drawing/2014/main" id="{F2F84D78-85F7-B275-B212-953FE6A8A8FB}"/>
                    </a:ext>
                  </a:extLst>
                </p:cNvPr>
                <p:cNvPicPr/>
                <p:nvPr/>
              </p:nvPicPr>
              <p:blipFill>
                <a:blip r:embed="rId245"/>
                <a:stretch>
                  <a:fillRect/>
                </a:stretch>
              </p:blipFill>
              <p:spPr>
                <a:xfrm>
                  <a:off x="908846" y="4860497"/>
                  <a:ext cx="300960" cy="331920"/>
                </a:xfrm>
                <a:prstGeom prst="rect">
                  <a:avLst/>
                </a:prstGeom>
              </p:spPr>
            </p:pic>
          </mc:Fallback>
        </mc:AlternateContent>
      </p:grpSp>
      <p:grpSp>
        <p:nvGrpSpPr>
          <p:cNvPr id="176" name="Group 175">
            <a:extLst>
              <a:ext uri="{FF2B5EF4-FFF2-40B4-BE49-F238E27FC236}">
                <a16:creationId xmlns:a16="http://schemas.microsoft.com/office/drawing/2014/main" id="{69765D90-1C75-6C81-5DEE-3BA7089C34DF}"/>
              </a:ext>
            </a:extLst>
          </p:cNvPr>
          <p:cNvGrpSpPr/>
          <p:nvPr/>
        </p:nvGrpSpPr>
        <p:grpSpPr>
          <a:xfrm>
            <a:off x="280646" y="5549537"/>
            <a:ext cx="712800" cy="402480"/>
            <a:chOff x="280646" y="5549537"/>
            <a:chExt cx="712800" cy="402480"/>
          </a:xfrm>
        </p:grpSpPr>
        <mc:AlternateContent xmlns:mc="http://schemas.openxmlformats.org/markup-compatibility/2006" xmlns:p14="http://schemas.microsoft.com/office/powerpoint/2010/main">
          <mc:Choice Requires="p14">
            <p:contentPart p14:bwMode="auto" r:id="rId246">
              <p14:nvContentPartPr>
                <p14:cNvPr id="171" name="Ink 170">
                  <a:extLst>
                    <a:ext uri="{FF2B5EF4-FFF2-40B4-BE49-F238E27FC236}">
                      <a16:creationId xmlns:a16="http://schemas.microsoft.com/office/drawing/2014/main" id="{F7F18B38-6DFE-1B49-CB8F-FA584559425A}"/>
                    </a:ext>
                  </a:extLst>
                </p14:cNvPr>
                <p14:cNvContentPartPr/>
                <p14:nvPr/>
              </p14:nvContentPartPr>
              <p14:xfrm>
                <a:off x="280646" y="5669057"/>
                <a:ext cx="208440" cy="282960"/>
              </p14:xfrm>
            </p:contentPart>
          </mc:Choice>
          <mc:Fallback xmlns="">
            <p:pic>
              <p:nvPicPr>
                <p:cNvPr id="171" name="Ink 170">
                  <a:extLst>
                    <a:ext uri="{FF2B5EF4-FFF2-40B4-BE49-F238E27FC236}">
                      <a16:creationId xmlns:a16="http://schemas.microsoft.com/office/drawing/2014/main" id="{F7F18B38-6DFE-1B49-CB8F-FA584559425A}"/>
                    </a:ext>
                  </a:extLst>
                </p:cNvPr>
                <p:cNvPicPr/>
                <p:nvPr/>
              </p:nvPicPr>
              <p:blipFill>
                <a:blip r:embed="rId247"/>
                <a:stretch>
                  <a:fillRect/>
                </a:stretch>
              </p:blipFill>
              <p:spPr>
                <a:xfrm>
                  <a:off x="274526" y="5662937"/>
                  <a:ext cx="22068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72" name="Ink 171">
                  <a:extLst>
                    <a:ext uri="{FF2B5EF4-FFF2-40B4-BE49-F238E27FC236}">
                      <a16:creationId xmlns:a16="http://schemas.microsoft.com/office/drawing/2014/main" id="{61897801-06FC-51DB-8B34-5B7A390422F2}"/>
                    </a:ext>
                  </a:extLst>
                </p14:cNvPr>
                <p14:cNvContentPartPr/>
                <p14:nvPr/>
              </p14:nvContentPartPr>
              <p14:xfrm>
                <a:off x="585566" y="5707937"/>
                <a:ext cx="145800" cy="38160"/>
              </p14:xfrm>
            </p:contentPart>
          </mc:Choice>
          <mc:Fallback xmlns="">
            <p:pic>
              <p:nvPicPr>
                <p:cNvPr id="172" name="Ink 171">
                  <a:extLst>
                    <a:ext uri="{FF2B5EF4-FFF2-40B4-BE49-F238E27FC236}">
                      <a16:creationId xmlns:a16="http://schemas.microsoft.com/office/drawing/2014/main" id="{61897801-06FC-51DB-8B34-5B7A390422F2}"/>
                    </a:ext>
                  </a:extLst>
                </p:cNvPr>
                <p:cNvPicPr/>
                <p:nvPr/>
              </p:nvPicPr>
              <p:blipFill>
                <a:blip r:embed="rId249"/>
                <a:stretch>
                  <a:fillRect/>
                </a:stretch>
              </p:blipFill>
              <p:spPr>
                <a:xfrm>
                  <a:off x="579446" y="5701817"/>
                  <a:ext cx="15804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73" name="Ink 172">
                  <a:extLst>
                    <a:ext uri="{FF2B5EF4-FFF2-40B4-BE49-F238E27FC236}">
                      <a16:creationId xmlns:a16="http://schemas.microsoft.com/office/drawing/2014/main" id="{152FB5B9-5DC6-30C1-9CCF-0756192885B9}"/>
                    </a:ext>
                  </a:extLst>
                </p14:cNvPr>
                <p14:cNvContentPartPr/>
                <p14:nvPr/>
              </p14:nvContentPartPr>
              <p14:xfrm>
                <a:off x="564686" y="5797577"/>
                <a:ext cx="182520" cy="50400"/>
              </p14:xfrm>
            </p:contentPart>
          </mc:Choice>
          <mc:Fallback xmlns="">
            <p:pic>
              <p:nvPicPr>
                <p:cNvPr id="173" name="Ink 172">
                  <a:extLst>
                    <a:ext uri="{FF2B5EF4-FFF2-40B4-BE49-F238E27FC236}">
                      <a16:creationId xmlns:a16="http://schemas.microsoft.com/office/drawing/2014/main" id="{152FB5B9-5DC6-30C1-9CCF-0756192885B9}"/>
                    </a:ext>
                  </a:extLst>
                </p:cNvPr>
                <p:cNvPicPr/>
                <p:nvPr/>
              </p:nvPicPr>
              <p:blipFill>
                <a:blip r:embed="rId251"/>
                <a:stretch>
                  <a:fillRect/>
                </a:stretch>
              </p:blipFill>
              <p:spPr>
                <a:xfrm>
                  <a:off x="558566" y="5791457"/>
                  <a:ext cx="19476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75" name="Ink 174">
                  <a:extLst>
                    <a:ext uri="{FF2B5EF4-FFF2-40B4-BE49-F238E27FC236}">
                      <a16:creationId xmlns:a16="http://schemas.microsoft.com/office/drawing/2014/main" id="{B0D102F8-9BFF-DD3E-6E96-A68DC5AF4E4C}"/>
                    </a:ext>
                  </a:extLst>
                </p14:cNvPr>
                <p14:cNvContentPartPr/>
                <p14:nvPr/>
              </p14:nvContentPartPr>
              <p14:xfrm>
                <a:off x="843686" y="5549537"/>
                <a:ext cx="149760" cy="372240"/>
              </p14:xfrm>
            </p:contentPart>
          </mc:Choice>
          <mc:Fallback xmlns="">
            <p:pic>
              <p:nvPicPr>
                <p:cNvPr id="175" name="Ink 174">
                  <a:extLst>
                    <a:ext uri="{FF2B5EF4-FFF2-40B4-BE49-F238E27FC236}">
                      <a16:creationId xmlns:a16="http://schemas.microsoft.com/office/drawing/2014/main" id="{B0D102F8-9BFF-DD3E-6E96-A68DC5AF4E4C}"/>
                    </a:ext>
                  </a:extLst>
                </p:cNvPr>
                <p:cNvPicPr/>
                <p:nvPr/>
              </p:nvPicPr>
              <p:blipFill>
                <a:blip r:embed="rId253"/>
                <a:stretch>
                  <a:fillRect/>
                </a:stretch>
              </p:blipFill>
              <p:spPr>
                <a:xfrm>
                  <a:off x="837566" y="5543417"/>
                  <a:ext cx="162000" cy="384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4">
            <p14:nvContentPartPr>
              <p14:cNvPr id="177" name="Ink 176">
                <a:extLst>
                  <a:ext uri="{FF2B5EF4-FFF2-40B4-BE49-F238E27FC236}">
                    <a16:creationId xmlns:a16="http://schemas.microsoft.com/office/drawing/2014/main" id="{D69DB32D-E139-EA88-1D86-647DA53E09A8}"/>
                  </a:ext>
                </a:extLst>
              </p14:cNvPr>
              <p14:cNvContentPartPr/>
              <p14:nvPr/>
            </p14:nvContentPartPr>
            <p14:xfrm>
              <a:off x="1070486" y="5832137"/>
              <a:ext cx="242640" cy="289800"/>
            </p14:xfrm>
          </p:contentPart>
        </mc:Choice>
        <mc:Fallback xmlns="">
          <p:pic>
            <p:nvPicPr>
              <p:cNvPr id="177" name="Ink 176">
                <a:extLst>
                  <a:ext uri="{FF2B5EF4-FFF2-40B4-BE49-F238E27FC236}">
                    <a16:creationId xmlns:a16="http://schemas.microsoft.com/office/drawing/2014/main" id="{D69DB32D-E139-EA88-1D86-647DA53E09A8}"/>
                  </a:ext>
                </a:extLst>
              </p:cNvPr>
              <p:cNvPicPr/>
              <p:nvPr/>
            </p:nvPicPr>
            <p:blipFill>
              <a:blip r:embed="rId255"/>
              <a:stretch>
                <a:fillRect/>
              </a:stretch>
            </p:blipFill>
            <p:spPr>
              <a:xfrm>
                <a:off x="1064366" y="5826017"/>
                <a:ext cx="254880" cy="302040"/>
              </a:xfrm>
              <a:prstGeom prst="rect">
                <a:avLst/>
              </a:prstGeom>
            </p:spPr>
          </p:pic>
        </mc:Fallback>
      </mc:AlternateContent>
      <p:grpSp>
        <p:nvGrpSpPr>
          <p:cNvPr id="184" name="Group 183">
            <a:extLst>
              <a:ext uri="{FF2B5EF4-FFF2-40B4-BE49-F238E27FC236}">
                <a16:creationId xmlns:a16="http://schemas.microsoft.com/office/drawing/2014/main" id="{563BD66E-8CAE-1D36-B9EE-A7825DF25161}"/>
              </a:ext>
            </a:extLst>
          </p:cNvPr>
          <p:cNvGrpSpPr/>
          <p:nvPr/>
        </p:nvGrpSpPr>
        <p:grpSpPr>
          <a:xfrm>
            <a:off x="1539206" y="5469617"/>
            <a:ext cx="601560" cy="411480"/>
            <a:chOff x="1539206" y="5469617"/>
            <a:chExt cx="601560" cy="411480"/>
          </a:xfrm>
        </p:grpSpPr>
        <mc:AlternateContent xmlns:mc="http://schemas.openxmlformats.org/markup-compatibility/2006" xmlns:p14="http://schemas.microsoft.com/office/powerpoint/2010/main">
          <mc:Choice Requires="p14">
            <p:contentPart p14:bwMode="auto" r:id="rId256">
              <p14:nvContentPartPr>
                <p14:cNvPr id="178" name="Ink 177">
                  <a:extLst>
                    <a:ext uri="{FF2B5EF4-FFF2-40B4-BE49-F238E27FC236}">
                      <a16:creationId xmlns:a16="http://schemas.microsoft.com/office/drawing/2014/main" id="{F0846C83-7AD8-2788-4A28-44617867AAB9}"/>
                    </a:ext>
                  </a:extLst>
                </p14:cNvPr>
                <p14:cNvContentPartPr/>
                <p14:nvPr/>
              </p14:nvContentPartPr>
              <p14:xfrm>
                <a:off x="1539206" y="5469617"/>
                <a:ext cx="344880" cy="293400"/>
              </p14:xfrm>
            </p:contentPart>
          </mc:Choice>
          <mc:Fallback xmlns="">
            <p:pic>
              <p:nvPicPr>
                <p:cNvPr id="178" name="Ink 177">
                  <a:extLst>
                    <a:ext uri="{FF2B5EF4-FFF2-40B4-BE49-F238E27FC236}">
                      <a16:creationId xmlns:a16="http://schemas.microsoft.com/office/drawing/2014/main" id="{F0846C83-7AD8-2788-4A28-44617867AAB9}"/>
                    </a:ext>
                  </a:extLst>
                </p:cNvPr>
                <p:cNvPicPr/>
                <p:nvPr/>
              </p:nvPicPr>
              <p:blipFill>
                <a:blip r:embed="rId257"/>
                <a:stretch>
                  <a:fillRect/>
                </a:stretch>
              </p:blipFill>
              <p:spPr>
                <a:xfrm>
                  <a:off x="1533086" y="5463497"/>
                  <a:ext cx="35712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79" name="Ink 178">
                  <a:extLst>
                    <a:ext uri="{FF2B5EF4-FFF2-40B4-BE49-F238E27FC236}">
                      <a16:creationId xmlns:a16="http://schemas.microsoft.com/office/drawing/2014/main" id="{DB195571-4303-D640-1FB3-EE96D23047C4}"/>
                    </a:ext>
                  </a:extLst>
                </p14:cNvPr>
                <p14:cNvContentPartPr/>
                <p14:nvPr/>
              </p14:nvContentPartPr>
              <p14:xfrm>
                <a:off x="1925846" y="5669417"/>
                <a:ext cx="214920" cy="211680"/>
              </p14:xfrm>
            </p:contentPart>
          </mc:Choice>
          <mc:Fallback xmlns="">
            <p:pic>
              <p:nvPicPr>
                <p:cNvPr id="179" name="Ink 178">
                  <a:extLst>
                    <a:ext uri="{FF2B5EF4-FFF2-40B4-BE49-F238E27FC236}">
                      <a16:creationId xmlns:a16="http://schemas.microsoft.com/office/drawing/2014/main" id="{DB195571-4303-D640-1FB3-EE96D23047C4}"/>
                    </a:ext>
                  </a:extLst>
                </p:cNvPr>
                <p:cNvPicPr/>
                <p:nvPr/>
              </p:nvPicPr>
              <p:blipFill>
                <a:blip r:embed="rId259"/>
                <a:stretch>
                  <a:fillRect/>
                </a:stretch>
              </p:blipFill>
              <p:spPr>
                <a:xfrm>
                  <a:off x="1919726" y="5663297"/>
                  <a:ext cx="227160" cy="223920"/>
                </a:xfrm>
                <a:prstGeom prst="rect">
                  <a:avLst/>
                </a:prstGeom>
              </p:spPr>
            </p:pic>
          </mc:Fallback>
        </mc:AlternateContent>
      </p:grpSp>
      <p:grpSp>
        <p:nvGrpSpPr>
          <p:cNvPr id="199" name="Group 198">
            <a:extLst>
              <a:ext uri="{FF2B5EF4-FFF2-40B4-BE49-F238E27FC236}">
                <a16:creationId xmlns:a16="http://schemas.microsoft.com/office/drawing/2014/main" id="{423F4EF5-6743-14AF-9094-7B7B288F683F}"/>
              </a:ext>
            </a:extLst>
          </p:cNvPr>
          <p:cNvGrpSpPr/>
          <p:nvPr/>
        </p:nvGrpSpPr>
        <p:grpSpPr>
          <a:xfrm>
            <a:off x="2443886" y="4482497"/>
            <a:ext cx="9629640" cy="1658520"/>
            <a:chOff x="2443886" y="4482497"/>
            <a:chExt cx="9629640" cy="1658520"/>
          </a:xfrm>
        </p:grpSpPr>
        <mc:AlternateContent xmlns:mc="http://schemas.openxmlformats.org/markup-compatibility/2006" xmlns:p14="http://schemas.microsoft.com/office/powerpoint/2010/main">
          <mc:Choice Requires="p14">
            <p:contentPart p14:bwMode="auto" r:id="rId260">
              <p14:nvContentPartPr>
                <p14:cNvPr id="2" name="Ink 1">
                  <a:extLst>
                    <a:ext uri="{FF2B5EF4-FFF2-40B4-BE49-F238E27FC236}">
                      <a16:creationId xmlns:a16="http://schemas.microsoft.com/office/drawing/2014/main" id="{3CE889C9-34E2-C7EE-3AAF-BAE99F2D2094}"/>
                    </a:ext>
                  </a:extLst>
                </p14:cNvPr>
                <p14:cNvContentPartPr/>
                <p14:nvPr/>
              </p14:nvContentPartPr>
              <p14:xfrm>
                <a:off x="5885486" y="4565297"/>
                <a:ext cx="81720" cy="1252440"/>
              </p14:xfrm>
            </p:contentPart>
          </mc:Choice>
          <mc:Fallback xmlns="">
            <p:pic>
              <p:nvPicPr>
                <p:cNvPr id="2" name="Ink 1">
                  <a:extLst>
                    <a:ext uri="{FF2B5EF4-FFF2-40B4-BE49-F238E27FC236}">
                      <a16:creationId xmlns:a16="http://schemas.microsoft.com/office/drawing/2014/main" id="{3CE889C9-34E2-C7EE-3AAF-BAE99F2D2094}"/>
                    </a:ext>
                  </a:extLst>
                </p:cNvPr>
                <p:cNvPicPr/>
                <p:nvPr/>
              </p:nvPicPr>
              <p:blipFill>
                <a:blip r:embed="rId261"/>
                <a:stretch>
                  <a:fillRect/>
                </a:stretch>
              </p:blipFill>
              <p:spPr>
                <a:xfrm>
                  <a:off x="5879366" y="4559177"/>
                  <a:ext cx="93960" cy="12646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3" name="Ink 2">
                  <a:extLst>
                    <a:ext uri="{FF2B5EF4-FFF2-40B4-BE49-F238E27FC236}">
                      <a16:creationId xmlns:a16="http://schemas.microsoft.com/office/drawing/2014/main" id="{C8EF3142-F30F-85AA-ABD3-4066C5DF604C}"/>
                    </a:ext>
                  </a:extLst>
                </p14:cNvPr>
                <p14:cNvContentPartPr/>
                <p14:nvPr/>
              </p14:nvContentPartPr>
              <p14:xfrm>
                <a:off x="5704046" y="4482497"/>
                <a:ext cx="6369480" cy="1624680"/>
              </p14:xfrm>
            </p:contentPart>
          </mc:Choice>
          <mc:Fallback xmlns="">
            <p:pic>
              <p:nvPicPr>
                <p:cNvPr id="3" name="Ink 2">
                  <a:extLst>
                    <a:ext uri="{FF2B5EF4-FFF2-40B4-BE49-F238E27FC236}">
                      <a16:creationId xmlns:a16="http://schemas.microsoft.com/office/drawing/2014/main" id="{C8EF3142-F30F-85AA-ABD3-4066C5DF604C}"/>
                    </a:ext>
                  </a:extLst>
                </p:cNvPr>
                <p:cNvPicPr/>
                <p:nvPr/>
              </p:nvPicPr>
              <p:blipFill>
                <a:blip r:embed="rId263"/>
                <a:stretch>
                  <a:fillRect/>
                </a:stretch>
              </p:blipFill>
              <p:spPr>
                <a:xfrm>
                  <a:off x="5697926" y="4476377"/>
                  <a:ext cx="6381720" cy="16369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8" name="Ink 7">
                  <a:extLst>
                    <a:ext uri="{FF2B5EF4-FFF2-40B4-BE49-F238E27FC236}">
                      <a16:creationId xmlns:a16="http://schemas.microsoft.com/office/drawing/2014/main" id="{E4ECF414-9913-A5F9-555E-358EBF7908D7}"/>
                    </a:ext>
                  </a:extLst>
                </p14:cNvPr>
                <p14:cNvContentPartPr/>
                <p14:nvPr/>
              </p14:nvContentPartPr>
              <p14:xfrm>
                <a:off x="5861726" y="5847257"/>
                <a:ext cx="6038280" cy="293760"/>
              </p14:xfrm>
            </p:contentPart>
          </mc:Choice>
          <mc:Fallback xmlns="">
            <p:pic>
              <p:nvPicPr>
                <p:cNvPr id="8" name="Ink 7">
                  <a:extLst>
                    <a:ext uri="{FF2B5EF4-FFF2-40B4-BE49-F238E27FC236}">
                      <a16:creationId xmlns:a16="http://schemas.microsoft.com/office/drawing/2014/main" id="{E4ECF414-9913-A5F9-555E-358EBF7908D7}"/>
                    </a:ext>
                  </a:extLst>
                </p:cNvPr>
                <p:cNvPicPr/>
                <p:nvPr/>
              </p:nvPicPr>
              <p:blipFill>
                <a:blip r:embed="rId265"/>
                <a:stretch>
                  <a:fillRect/>
                </a:stretch>
              </p:blipFill>
              <p:spPr>
                <a:xfrm>
                  <a:off x="5855606" y="5841137"/>
                  <a:ext cx="605052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0" name="Ink 9">
                  <a:extLst>
                    <a:ext uri="{FF2B5EF4-FFF2-40B4-BE49-F238E27FC236}">
                      <a16:creationId xmlns:a16="http://schemas.microsoft.com/office/drawing/2014/main" id="{0BC38DD6-3FA5-B4DE-C356-FC85B99438B9}"/>
                    </a:ext>
                  </a:extLst>
                </p14:cNvPr>
                <p14:cNvContentPartPr/>
                <p14:nvPr/>
              </p14:nvContentPartPr>
              <p14:xfrm>
                <a:off x="6006086" y="4731257"/>
                <a:ext cx="672480" cy="331560"/>
              </p14:xfrm>
            </p:contentPart>
          </mc:Choice>
          <mc:Fallback xmlns="">
            <p:pic>
              <p:nvPicPr>
                <p:cNvPr id="10" name="Ink 9">
                  <a:extLst>
                    <a:ext uri="{FF2B5EF4-FFF2-40B4-BE49-F238E27FC236}">
                      <a16:creationId xmlns:a16="http://schemas.microsoft.com/office/drawing/2014/main" id="{0BC38DD6-3FA5-B4DE-C356-FC85B99438B9}"/>
                    </a:ext>
                  </a:extLst>
                </p:cNvPr>
                <p:cNvPicPr/>
                <p:nvPr/>
              </p:nvPicPr>
              <p:blipFill>
                <a:blip r:embed="rId267"/>
                <a:stretch>
                  <a:fillRect/>
                </a:stretch>
              </p:blipFill>
              <p:spPr>
                <a:xfrm>
                  <a:off x="5999966" y="4725137"/>
                  <a:ext cx="68472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2" name="Ink 11">
                  <a:extLst>
                    <a:ext uri="{FF2B5EF4-FFF2-40B4-BE49-F238E27FC236}">
                      <a16:creationId xmlns:a16="http://schemas.microsoft.com/office/drawing/2014/main" id="{E7535C4A-3F5E-3A99-D15E-99CD9396C019}"/>
                    </a:ext>
                  </a:extLst>
                </p14:cNvPr>
                <p14:cNvContentPartPr/>
                <p14:nvPr/>
              </p14:nvContentPartPr>
              <p14:xfrm>
                <a:off x="6645446" y="5365937"/>
                <a:ext cx="10080" cy="6840"/>
              </p14:xfrm>
            </p:contentPart>
          </mc:Choice>
          <mc:Fallback xmlns="">
            <p:pic>
              <p:nvPicPr>
                <p:cNvPr id="12" name="Ink 11">
                  <a:extLst>
                    <a:ext uri="{FF2B5EF4-FFF2-40B4-BE49-F238E27FC236}">
                      <a16:creationId xmlns:a16="http://schemas.microsoft.com/office/drawing/2014/main" id="{E7535C4A-3F5E-3A99-D15E-99CD9396C019}"/>
                    </a:ext>
                  </a:extLst>
                </p:cNvPr>
                <p:cNvPicPr/>
                <p:nvPr/>
              </p:nvPicPr>
              <p:blipFill>
                <a:blip r:embed="rId269"/>
                <a:stretch>
                  <a:fillRect/>
                </a:stretch>
              </p:blipFill>
              <p:spPr>
                <a:xfrm>
                  <a:off x="6639326" y="5359817"/>
                  <a:ext cx="223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37" name="Ink 36">
                  <a:extLst>
                    <a:ext uri="{FF2B5EF4-FFF2-40B4-BE49-F238E27FC236}">
                      <a16:creationId xmlns:a16="http://schemas.microsoft.com/office/drawing/2014/main" id="{2A795430-F12B-916F-F030-4B0ADC9E4AD6}"/>
                    </a:ext>
                  </a:extLst>
                </p14:cNvPr>
                <p14:cNvContentPartPr/>
                <p14:nvPr/>
              </p14:nvContentPartPr>
              <p14:xfrm>
                <a:off x="5966126" y="5138417"/>
                <a:ext cx="565200" cy="259560"/>
              </p14:xfrm>
            </p:contentPart>
          </mc:Choice>
          <mc:Fallback xmlns="">
            <p:pic>
              <p:nvPicPr>
                <p:cNvPr id="37" name="Ink 36">
                  <a:extLst>
                    <a:ext uri="{FF2B5EF4-FFF2-40B4-BE49-F238E27FC236}">
                      <a16:creationId xmlns:a16="http://schemas.microsoft.com/office/drawing/2014/main" id="{2A795430-F12B-916F-F030-4B0ADC9E4AD6}"/>
                    </a:ext>
                  </a:extLst>
                </p:cNvPr>
                <p:cNvPicPr/>
                <p:nvPr/>
              </p:nvPicPr>
              <p:blipFill>
                <a:blip r:embed="rId271"/>
                <a:stretch>
                  <a:fillRect/>
                </a:stretch>
              </p:blipFill>
              <p:spPr>
                <a:xfrm>
                  <a:off x="5960006" y="5132297"/>
                  <a:ext cx="57744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38" name="Ink 37">
                  <a:extLst>
                    <a:ext uri="{FF2B5EF4-FFF2-40B4-BE49-F238E27FC236}">
                      <a16:creationId xmlns:a16="http://schemas.microsoft.com/office/drawing/2014/main" id="{F2FE7679-6E29-A859-5DF9-5D2650AD8B8B}"/>
                    </a:ext>
                  </a:extLst>
                </p14:cNvPr>
                <p14:cNvContentPartPr/>
                <p14:nvPr/>
              </p14:nvContentPartPr>
              <p14:xfrm>
                <a:off x="6200126" y="5686337"/>
                <a:ext cx="132120" cy="27720"/>
              </p14:xfrm>
            </p:contentPart>
          </mc:Choice>
          <mc:Fallback xmlns="">
            <p:pic>
              <p:nvPicPr>
                <p:cNvPr id="38" name="Ink 37">
                  <a:extLst>
                    <a:ext uri="{FF2B5EF4-FFF2-40B4-BE49-F238E27FC236}">
                      <a16:creationId xmlns:a16="http://schemas.microsoft.com/office/drawing/2014/main" id="{F2FE7679-6E29-A859-5DF9-5D2650AD8B8B}"/>
                    </a:ext>
                  </a:extLst>
                </p:cNvPr>
                <p:cNvPicPr/>
                <p:nvPr/>
              </p:nvPicPr>
              <p:blipFill>
                <a:blip r:embed="rId273"/>
                <a:stretch>
                  <a:fillRect/>
                </a:stretch>
              </p:blipFill>
              <p:spPr>
                <a:xfrm>
                  <a:off x="6194006" y="5680217"/>
                  <a:ext cx="1443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39" name="Ink 38">
                  <a:extLst>
                    <a:ext uri="{FF2B5EF4-FFF2-40B4-BE49-F238E27FC236}">
                      <a16:creationId xmlns:a16="http://schemas.microsoft.com/office/drawing/2014/main" id="{DCB7D44F-FA45-FB44-E672-7BDE3A324A90}"/>
                    </a:ext>
                  </a:extLst>
                </p14:cNvPr>
                <p14:cNvContentPartPr/>
                <p14:nvPr/>
              </p14:nvContentPartPr>
              <p14:xfrm>
                <a:off x="6153686" y="5766257"/>
                <a:ext cx="221760" cy="26280"/>
              </p14:xfrm>
            </p:contentPart>
          </mc:Choice>
          <mc:Fallback xmlns="">
            <p:pic>
              <p:nvPicPr>
                <p:cNvPr id="39" name="Ink 38">
                  <a:extLst>
                    <a:ext uri="{FF2B5EF4-FFF2-40B4-BE49-F238E27FC236}">
                      <a16:creationId xmlns:a16="http://schemas.microsoft.com/office/drawing/2014/main" id="{DCB7D44F-FA45-FB44-E672-7BDE3A324A90}"/>
                    </a:ext>
                  </a:extLst>
                </p:cNvPr>
                <p:cNvPicPr/>
                <p:nvPr/>
              </p:nvPicPr>
              <p:blipFill>
                <a:blip r:embed="rId275"/>
                <a:stretch>
                  <a:fillRect/>
                </a:stretch>
              </p:blipFill>
              <p:spPr>
                <a:xfrm>
                  <a:off x="6147566" y="5760137"/>
                  <a:ext cx="2340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41" name="Ink 40">
                  <a:extLst>
                    <a:ext uri="{FF2B5EF4-FFF2-40B4-BE49-F238E27FC236}">
                      <a16:creationId xmlns:a16="http://schemas.microsoft.com/office/drawing/2014/main" id="{3361668D-56C6-276E-E2BF-80644BEE7208}"/>
                    </a:ext>
                  </a:extLst>
                </p14:cNvPr>
                <p14:cNvContentPartPr/>
                <p14:nvPr/>
              </p14:nvContentPartPr>
              <p14:xfrm>
                <a:off x="10249046" y="5754017"/>
                <a:ext cx="590400" cy="81720"/>
              </p14:xfrm>
            </p:contentPart>
          </mc:Choice>
          <mc:Fallback xmlns="">
            <p:pic>
              <p:nvPicPr>
                <p:cNvPr id="41" name="Ink 40">
                  <a:extLst>
                    <a:ext uri="{FF2B5EF4-FFF2-40B4-BE49-F238E27FC236}">
                      <a16:creationId xmlns:a16="http://schemas.microsoft.com/office/drawing/2014/main" id="{3361668D-56C6-276E-E2BF-80644BEE7208}"/>
                    </a:ext>
                  </a:extLst>
                </p:cNvPr>
                <p:cNvPicPr/>
                <p:nvPr/>
              </p:nvPicPr>
              <p:blipFill>
                <a:blip r:embed="rId277"/>
                <a:stretch>
                  <a:fillRect/>
                </a:stretch>
              </p:blipFill>
              <p:spPr>
                <a:xfrm>
                  <a:off x="10242926" y="5747897"/>
                  <a:ext cx="60264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42" name="Ink 41">
                  <a:extLst>
                    <a:ext uri="{FF2B5EF4-FFF2-40B4-BE49-F238E27FC236}">
                      <a16:creationId xmlns:a16="http://schemas.microsoft.com/office/drawing/2014/main" id="{B0CFD658-C1AA-4DAF-51A9-01FCBA90BC28}"/>
                    </a:ext>
                  </a:extLst>
                </p14:cNvPr>
                <p14:cNvContentPartPr/>
                <p14:nvPr/>
              </p14:nvContentPartPr>
              <p14:xfrm>
                <a:off x="10277846" y="5825297"/>
                <a:ext cx="676800" cy="102960"/>
              </p14:xfrm>
            </p:contentPart>
          </mc:Choice>
          <mc:Fallback xmlns="">
            <p:pic>
              <p:nvPicPr>
                <p:cNvPr id="42" name="Ink 41">
                  <a:extLst>
                    <a:ext uri="{FF2B5EF4-FFF2-40B4-BE49-F238E27FC236}">
                      <a16:creationId xmlns:a16="http://schemas.microsoft.com/office/drawing/2014/main" id="{B0CFD658-C1AA-4DAF-51A9-01FCBA90BC28}"/>
                    </a:ext>
                  </a:extLst>
                </p:cNvPr>
                <p:cNvPicPr/>
                <p:nvPr/>
              </p:nvPicPr>
              <p:blipFill>
                <a:blip r:embed="rId279"/>
                <a:stretch>
                  <a:fillRect/>
                </a:stretch>
              </p:blipFill>
              <p:spPr>
                <a:xfrm>
                  <a:off x="10271726" y="5819177"/>
                  <a:ext cx="68904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80" name="Ink 179">
                  <a:extLst>
                    <a:ext uri="{FF2B5EF4-FFF2-40B4-BE49-F238E27FC236}">
                      <a16:creationId xmlns:a16="http://schemas.microsoft.com/office/drawing/2014/main" id="{DE5FC0B1-E5BB-1986-6155-48B6B98549CF}"/>
                    </a:ext>
                  </a:extLst>
                </p14:cNvPr>
                <p14:cNvContentPartPr/>
                <p14:nvPr/>
              </p14:nvContentPartPr>
              <p14:xfrm>
                <a:off x="2443886" y="5418137"/>
                <a:ext cx="204120" cy="268200"/>
              </p14:xfrm>
            </p:contentPart>
          </mc:Choice>
          <mc:Fallback xmlns="">
            <p:pic>
              <p:nvPicPr>
                <p:cNvPr id="180" name="Ink 179">
                  <a:extLst>
                    <a:ext uri="{FF2B5EF4-FFF2-40B4-BE49-F238E27FC236}">
                      <a16:creationId xmlns:a16="http://schemas.microsoft.com/office/drawing/2014/main" id="{DE5FC0B1-E5BB-1986-6155-48B6B98549CF}"/>
                    </a:ext>
                  </a:extLst>
                </p:cNvPr>
                <p:cNvPicPr/>
                <p:nvPr/>
              </p:nvPicPr>
              <p:blipFill>
                <a:blip r:embed="rId281"/>
                <a:stretch>
                  <a:fillRect/>
                </a:stretch>
              </p:blipFill>
              <p:spPr>
                <a:xfrm>
                  <a:off x="2437766" y="5412017"/>
                  <a:ext cx="21636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81" name="Ink 180">
                  <a:extLst>
                    <a:ext uri="{FF2B5EF4-FFF2-40B4-BE49-F238E27FC236}">
                      <a16:creationId xmlns:a16="http://schemas.microsoft.com/office/drawing/2014/main" id="{B615FDD8-B32D-EAFA-1285-648E8F0314E4}"/>
                    </a:ext>
                  </a:extLst>
                </p14:cNvPr>
                <p14:cNvContentPartPr/>
                <p14:nvPr/>
              </p14:nvContentPartPr>
              <p14:xfrm>
                <a:off x="2665286" y="5720897"/>
                <a:ext cx="189360" cy="138240"/>
              </p14:xfrm>
            </p:contentPart>
          </mc:Choice>
          <mc:Fallback xmlns="">
            <p:pic>
              <p:nvPicPr>
                <p:cNvPr id="181" name="Ink 180">
                  <a:extLst>
                    <a:ext uri="{FF2B5EF4-FFF2-40B4-BE49-F238E27FC236}">
                      <a16:creationId xmlns:a16="http://schemas.microsoft.com/office/drawing/2014/main" id="{B615FDD8-B32D-EAFA-1285-648E8F0314E4}"/>
                    </a:ext>
                  </a:extLst>
                </p:cNvPr>
                <p:cNvPicPr/>
                <p:nvPr/>
              </p:nvPicPr>
              <p:blipFill>
                <a:blip r:embed="rId283"/>
                <a:stretch>
                  <a:fillRect/>
                </a:stretch>
              </p:blipFill>
              <p:spPr>
                <a:xfrm>
                  <a:off x="2659166" y="5714777"/>
                  <a:ext cx="20160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82" name="Ink 181">
                  <a:extLst>
                    <a:ext uri="{FF2B5EF4-FFF2-40B4-BE49-F238E27FC236}">
                      <a16:creationId xmlns:a16="http://schemas.microsoft.com/office/drawing/2014/main" id="{012E2410-C3EA-E390-0E5A-21A9E8900D87}"/>
                    </a:ext>
                  </a:extLst>
                </p14:cNvPr>
                <p14:cNvContentPartPr/>
                <p14:nvPr/>
              </p14:nvContentPartPr>
              <p14:xfrm>
                <a:off x="3095846" y="5583377"/>
                <a:ext cx="5040" cy="9360"/>
              </p14:xfrm>
            </p:contentPart>
          </mc:Choice>
          <mc:Fallback xmlns="">
            <p:pic>
              <p:nvPicPr>
                <p:cNvPr id="182" name="Ink 181">
                  <a:extLst>
                    <a:ext uri="{FF2B5EF4-FFF2-40B4-BE49-F238E27FC236}">
                      <a16:creationId xmlns:a16="http://schemas.microsoft.com/office/drawing/2014/main" id="{012E2410-C3EA-E390-0E5A-21A9E8900D87}"/>
                    </a:ext>
                  </a:extLst>
                </p:cNvPr>
                <p:cNvPicPr/>
                <p:nvPr/>
              </p:nvPicPr>
              <p:blipFill>
                <a:blip r:embed="rId285"/>
                <a:stretch>
                  <a:fillRect/>
                </a:stretch>
              </p:blipFill>
              <p:spPr>
                <a:xfrm>
                  <a:off x="3089726" y="5577257"/>
                  <a:ext cx="172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85" name="Ink 184">
                  <a:extLst>
                    <a:ext uri="{FF2B5EF4-FFF2-40B4-BE49-F238E27FC236}">
                      <a16:creationId xmlns:a16="http://schemas.microsoft.com/office/drawing/2014/main" id="{01D60171-67B1-BCFD-A2FE-6E2F2E6CCB05}"/>
                    </a:ext>
                  </a:extLst>
                </p14:cNvPr>
                <p14:cNvContentPartPr/>
                <p14:nvPr/>
              </p14:nvContentPartPr>
              <p14:xfrm>
                <a:off x="3130766" y="5609297"/>
                <a:ext cx="21960" cy="7920"/>
              </p14:xfrm>
            </p:contentPart>
          </mc:Choice>
          <mc:Fallback xmlns="">
            <p:pic>
              <p:nvPicPr>
                <p:cNvPr id="185" name="Ink 184">
                  <a:extLst>
                    <a:ext uri="{FF2B5EF4-FFF2-40B4-BE49-F238E27FC236}">
                      <a16:creationId xmlns:a16="http://schemas.microsoft.com/office/drawing/2014/main" id="{01D60171-67B1-BCFD-A2FE-6E2F2E6CCB05}"/>
                    </a:ext>
                  </a:extLst>
                </p:cNvPr>
                <p:cNvPicPr/>
                <p:nvPr/>
              </p:nvPicPr>
              <p:blipFill>
                <a:blip r:embed="rId287"/>
                <a:stretch>
                  <a:fillRect/>
                </a:stretch>
              </p:blipFill>
              <p:spPr>
                <a:xfrm>
                  <a:off x="3124646" y="5603177"/>
                  <a:ext cx="342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86" name="Ink 185">
                  <a:extLst>
                    <a:ext uri="{FF2B5EF4-FFF2-40B4-BE49-F238E27FC236}">
                      <a16:creationId xmlns:a16="http://schemas.microsoft.com/office/drawing/2014/main" id="{DCD1BE48-D5AD-57DC-3499-458F0327F1B2}"/>
                    </a:ext>
                  </a:extLst>
                </p14:cNvPr>
                <p14:cNvContentPartPr/>
                <p14:nvPr/>
              </p14:nvContentPartPr>
              <p14:xfrm>
                <a:off x="3381686" y="5539097"/>
                <a:ext cx="289800" cy="51480"/>
              </p14:xfrm>
            </p:contentPart>
          </mc:Choice>
          <mc:Fallback xmlns="">
            <p:pic>
              <p:nvPicPr>
                <p:cNvPr id="186" name="Ink 185">
                  <a:extLst>
                    <a:ext uri="{FF2B5EF4-FFF2-40B4-BE49-F238E27FC236}">
                      <a16:creationId xmlns:a16="http://schemas.microsoft.com/office/drawing/2014/main" id="{DCD1BE48-D5AD-57DC-3499-458F0327F1B2}"/>
                    </a:ext>
                  </a:extLst>
                </p:cNvPr>
                <p:cNvPicPr/>
                <p:nvPr/>
              </p:nvPicPr>
              <p:blipFill>
                <a:blip r:embed="rId289"/>
                <a:stretch>
                  <a:fillRect/>
                </a:stretch>
              </p:blipFill>
              <p:spPr>
                <a:xfrm>
                  <a:off x="3375566" y="5532977"/>
                  <a:ext cx="30204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87" name="Ink 186">
                  <a:extLst>
                    <a:ext uri="{FF2B5EF4-FFF2-40B4-BE49-F238E27FC236}">
                      <a16:creationId xmlns:a16="http://schemas.microsoft.com/office/drawing/2014/main" id="{B785B6E4-0D30-A1BD-8B4C-49787E465D59}"/>
                    </a:ext>
                  </a:extLst>
                </p14:cNvPr>
                <p14:cNvContentPartPr/>
                <p14:nvPr/>
              </p14:nvContentPartPr>
              <p14:xfrm>
                <a:off x="3817286" y="5518937"/>
                <a:ext cx="168480" cy="34200"/>
              </p14:xfrm>
            </p:contentPart>
          </mc:Choice>
          <mc:Fallback xmlns="">
            <p:pic>
              <p:nvPicPr>
                <p:cNvPr id="187" name="Ink 186">
                  <a:extLst>
                    <a:ext uri="{FF2B5EF4-FFF2-40B4-BE49-F238E27FC236}">
                      <a16:creationId xmlns:a16="http://schemas.microsoft.com/office/drawing/2014/main" id="{B785B6E4-0D30-A1BD-8B4C-49787E465D59}"/>
                    </a:ext>
                  </a:extLst>
                </p:cNvPr>
                <p:cNvPicPr/>
                <p:nvPr/>
              </p:nvPicPr>
              <p:blipFill>
                <a:blip r:embed="rId291"/>
                <a:stretch>
                  <a:fillRect/>
                </a:stretch>
              </p:blipFill>
              <p:spPr>
                <a:xfrm>
                  <a:off x="3811166" y="5512817"/>
                  <a:ext cx="1807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88" name="Ink 187">
                  <a:extLst>
                    <a:ext uri="{FF2B5EF4-FFF2-40B4-BE49-F238E27FC236}">
                      <a16:creationId xmlns:a16="http://schemas.microsoft.com/office/drawing/2014/main" id="{E1EA457C-BFAE-074C-2124-188066A2ECD4}"/>
                    </a:ext>
                  </a:extLst>
                </p14:cNvPr>
                <p14:cNvContentPartPr/>
                <p14:nvPr/>
              </p14:nvContentPartPr>
              <p14:xfrm>
                <a:off x="4181246" y="5474297"/>
                <a:ext cx="14760" cy="25920"/>
              </p14:xfrm>
            </p:contentPart>
          </mc:Choice>
          <mc:Fallback xmlns="">
            <p:pic>
              <p:nvPicPr>
                <p:cNvPr id="188" name="Ink 187">
                  <a:extLst>
                    <a:ext uri="{FF2B5EF4-FFF2-40B4-BE49-F238E27FC236}">
                      <a16:creationId xmlns:a16="http://schemas.microsoft.com/office/drawing/2014/main" id="{E1EA457C-BFAE-074C-2124-188066A2ECD4}"/>
                    </a:ext>
                  </a:extLst>
                </p:cNvPr>
                <p:cNvPicPr/>
                <p:nvPr/>
              </p:nvPicPr>
              <p:blipFill>
                <a:blip r:embed="rId293"/>
                <a:stretch>
                  <a:fillRect/>
                </a:stretch>
              </p:blipFill>
              <p:spPr>
                <a:xfrm>
                  <a:off x="4175126" y="5468177"/>
                  <a:ext cx="270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90" name="Ink 189">
                  <a:extLst>
                    <a:ext uri="{FF2B5EF4-FFF2-40B4-BE49-F238E27FC236}">
                      <a16:creationId xmlns:a16="http://schemas.microsoft.com/office/drawing/2014/main" id="{A34EF625-CA57-37B4-4D63-A7A9386B9438}"/>
                    </a:ext>
                  </a:extLst>
                </p14:cNvPr>
                <p14:cNvContentPartPr/>
                <p14:nvPr/>
              </p14:nvContentPartPr>
              <p14:xfrm>
                <a:off x="4345766" y="5372417"/>
                <a:ext cx="182160" cy="291600"/>
              </p14:xfrm>
            </p:contentPart>
          </mc:Choice>
          <mc:Fallback xmlns="">
            <p:pic>
              <p:nvPicPr>
                <p:cNvPr id="190" name="Ink 189">
                  <a:extLst>
                    <a:ext uri="{FF2B5EF4-FFF2-40B4-BE49-F238E27FC236}">
                      <a16:creationId xmlns:a16="http://schemas.microsoft.com/office/drawing/2014/main" id="{A34EF625-CA57-37B4-4D63-A7A9386B9438}"/>
                    </a:ext>
                  </a:extLst>
                </p:cNvPr>
                <p:cNvPicPr/>
                <p:nvPr/>
              </p:nvPicPr>
              <p:blipFill>
                <a:blip r:embed="rId295"/>
                <a:stretch>
                  <a:fillRect/>
                </a:stretch>
              </p:blipFill>
              <p:spPr>
                <a:xfrm>
                  <a:off x="4339646" y="5366297"/>
                  <a:ext cx="19440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91" name="Ink 190">
                  <a:extLst>
                    <a:ext uri="{FF2B5EF4-FFF2-40B4-BE49-F238E27FC236}">
                      <a16:creationId xmlns:a16="http://schemas.microsoft.com/office/drawing/2014/main" id="{EC35FD44-83E5-4DEF-DCD2-8C46C1307D2F}"/>
                    </a:ext>
                  </a:extLst>
                </p14:cNvPr>
                <p14:cNvContentPartPr/>
                <p14:nvPr/>
              </p14:nvContentPartPr>
              <p14:xfrm>
                <a:off x="4515326" y="5407697"/>
                <a:ext cx="230040" cy="252000"/>
              </p14:xfrm>
            </p:contentPart>
          </mc:Choice>
          <mc:Fallback xmlns="">
            <p:pic>
              <p:nvPicPr>
                <p:cNvPr id="191" name="Ink 190">
                  <a:extLst>
                    <a:ext uri="{FF2B5EF4-FFF2-40B4-BE49-F238E27FC236}">
                      <a16:creationId xmlns:a16="http://schemas.microsoft.com/office/drawing/2014/main" id="{EC35FD44-83E5-4DEF-DCD2-8C46C1307D2F}"/>
                    </a:ext>
                  </a:extLst>
                </p:cNvPr>
                <p:cNvPicPr/>
                <p:nvPr/>
              </p:nvPicPr>
              <p:blipFill>
                <a:blip r:embed="rId297"/>
                <a:stretch>
                  <a:fillRect/>
                </a:stretch>
              </p:blipFill>
              <p:spPr>
                <a:xfrm>
                  <a:off x="4509206" y="5401577"/>
                  <a:ext cx="24228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93" name="Ink 192">
                  <a:extLst>
                    <a:ext uri="{FF2B5EF4-FFF2-40B4-BE49-F238E27FC236}">
                      <a16:creationId xmlns:a16="http://schemas.microsoft.com/office/drawing/2014/main" id="{68FD87BF-AA24-58F5-A214-38F185815109}"/>
                    </a:ext>
                  </a:extLst>
                </p14:cNvPr>
                <p14:cNvContentPartPr/>
                <p14:nvPr/>
              </p14:nvContentPartPr>
              <p14:xfrm>
                <a:off x="4800086" y="5671577"/>
                <a:ext cx="244440" cy="154440"/>
              </p14:xfrm>
            </p:contentPart>
          </mc:Choice>
          <mc:Fallback xmlns="">
            <p:pic>
              <p:nvPicPr>
                <p:cNvPr id="193" name="Ink 192">
                  <a:extLst>
                    <a:ext uri="{FF2B5EF4-FFF2-40B4-BE49-F238E27FC236}">
                      <a16:creationId xmlns:a16="http://schemas.microsoft.com/office/drawing/2014/main" id="{68FD87BF-AA24-58F5-A214-38F185815109}"/>
                    </a:ext>
                  </a:extLst>
                </p:cNvPr>
                <p:cNvPicPr/>
                <p:nvPr/>
              </p:nvPicPr>
              <p:blipFill>
                <a:blip r:embed="rId299"/>
                <a:stretch>
                  <a:fillRect/>
                </a:stretch>
              </p:blipFill>
              <p:spPr>
                <a:xfrm>
                  <a:off x="4793966" y="5665457"/>
                  <a:ext cx="2566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94" name="Ink 193">
                  <a:extLst>
                    <a:ext uri="{FF2B5EF4-FFF2-40B4-BE49-F238E27FC236}">
                      <a16:creationId xmlns:a16="http://schemas.microsoft.com/office/drawing/2014/main" id="{F91E95F9-DC21-C73D-3532-B2479D1C0071}"/>
                    </a:ext>
                  </a:extLst>
                </p14:cNvPr>
                <p14:cNvContentPartPr/>
                <p14:nvPr/>
              </p14:nvContentPartPr>
              <p14:xfrm>
                <a:off x="5283206" y="5431457"/>
                <a:ext cx="151920" cy="235080"/>
              </p14:xfrm>
            </p:contentPart>
          </mc:Choice>
          <mc:Fallback xmlns="">
            <p:pic>
              <p:nvPicPr>
                <p:cNvPr id="194" name="Ink 193">
                  <a:extLst>
                    <a:ext uri="{FF2B5EF4-FFF2-40B4-BE49-F238E27FC236}">
                      <a16:creationId xmlns:a16="http://schemas.microsoft.com/office/drawing/2014/main" id="{F91E95F9-DC21-C73D-3532-B2479D1C0071}"/>
                    </a:ext>
                  </a:extLst>
                </p:cNvPr>
                <p:cNvPicPr/>
                <p:nvPr/>
              </p:nvPicPr>
              <p:blipFill>
                <a:blip r:embed="rId301"/>
                <a:stretch>
                  <a:fillRect/>
                </a:stretch>
              </p:blipFill>
              <p:spPr>
                <a:xfrm>
                  <a:off x="5277086" y="5425337"/>
                  <a:ext cx="16416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95" name="Ink 194">
                  <a:extLst>
                    <a:ext uri="{FF2B5EF4-FFF2-40B4-BE49-F238E27FC236}">
                      <a16:creationId xmlns:a16="http://schemas.microsoft.com/office/drawing/2014/main" id="{8CAE3B69-43E0-6C46-A33E-5455D50CF2AB}"/>
                    </a:ext>
                  </a:extLst>
                </p14:cNvPr>
                <p14:cNvContentPartPr/>
                <p14:nvPr/>
              </p14:nvContentPartPr>
              <p14:xfrm>
                <a:off x="5406686" y="5420297"/>
                <a:ext cx="199440" cy="314280"/>
              </p14:xfrm>
            </p:contentPart>
          </mc:Choice>
          <mc:Fallback xmlns="">
            <p:pic>
              <p:nvPicPr>
                <p:cNvPr id="195" name="Ink 194">
                  <a:extLst>
                    <a:ext uri="{FF2B5EF4-FFF2-40B4-BE49-F238E27FC236}">
                      <a16:creationId xmlns:a16="http://schemas.microsoft.com/office/drawing/2014/main" id="{8CAE3B69-43E0-6C46-A33E-5455D50CF2AB}"/>
                    </a:ext>
                  </a:extLst>
                </p:cNvPr>
                <p:cNvPicPr/>
                <p:nvPr/>
              </p:nvPicPr>
              <p:blipFill>
                <a:blip r:embed="rId303"/>
                <a:stretch>
                  <a:fillRect/>
                </a:stretch>
              </p:blipFill>
              <p:spPr>
                <a:xfrm>
                  <a:off x="5400566" y="5414177"/>
                  <a:ext cx="21168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96" name="Ink 195">
                  <a:extLst>
                    <a:ext uri="{FF2B5EF4-FFF2-40B4-BE49-F238E27FC236}">
                      <a16:creationId xmlns:a16="http://schemas.microsoft.com/office/drawing/2014/main" id="{386831D8-E879-A488-5C30-577FD4380B3F}"/>
                    </a:ext>
                  </a:extLst>
                </p14:cNvPr>
                <p14:cNvContentPartPr/>
                <p14:nvPr/>
              </p14:nvContentPartPr>
              <p14:xfrm>
                <a:off x="5174846" y="5869217"/>
                <a:ext cx="316800" cy="27720"/>
              </p14:xfrm>
            </p:contentPart>
          </mc:Choice>
          <mc:Fallback xmlns="">
            <p:pic>
              <p:nvPicPr>
                <p:cNvPr id="196" name="Ink 195">
                  <a:extLst>
                    <a:ext uri="{FF2B5EF4-FFF2-40B4-BE49-F238E27FC236}">
                      <a16:creationId xmlns:a16="http://schemas.microsoft.com/office/drawing/2014/main" id="{386831D8-E879-A488-5C30-577FD4380B3F}"/>
                    </a:ext>
                  </a:extLst>
                </p:cNvPr>
                <p:cNvPicPr/>
                <p:nvPr/>
              </p:nvPicPr>
              <p:blipFill>
                <a:blip r:embed="rId305"/>
                <a:stretch>
                  <a:fillRect/>
                </a:stretch>
              </p:blipFill>
              <p:spPr>
                <a:xfrm>
                  <a:off x="5168726" y="5863097"/>
                  <a:ext cx="32904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97" name="Ink 196">
                  <a:extLst>
                    <a:ext uri="{FF2B5EF4-FFF2-40B4-BE49-F238E27FC236}">
                      <a16:creationId xmlns:a16="http://schemas.microsoft.com/office/drawing/2014/main" id="{C6F095B6-866D-B65B-E61B-A099015D1991}"/>
                    </a:ext>
                  </a:extLst>
                </p14:cNvPr>
                <p14:cNvContentPartPr/>
                <p14:nvPr/>
              </p14:nvContentPartPr>
              <p14:xfrm>
                <a:off x="5023646" y="5964617"/>
                <a:ext cx="510480" cy="33480"/>
              </p14:xfrm>
            </p:contentPart>
          </mc:Choice>
          <mc:Fallback xmlns="">
            <p:pic>
              <p:nvPicPr>
                <p:cNvPr id="197" name="Ink 196">
                  <a:extLst>
                    <a:ext uri="{FF2B5EF4-FFF2-40B4-BE49-F238E27FC236}">
                      <a16:creationId xmlns:a16="http://schemas.microsoft.com/office/drawing/2014/main" id="{C6F095B6-866D-B65B-E61B-A099015D1991}"/>
                    </a:ext>
                  </a:extLst>
                </p:cNvPr>
                <p:cNvPicPr/>
                <p:nvPr/>
              </p:nvPicPr>
              <p:blipFill>
                <a:blip r:embed="rId307"/>
                <a:stretch>
                  <a:fillRect/>
                </a:stretch>
              </p:blipFill>
              <p:spPr>
                <a:xfrm>
                  <a:off x="5017526" y="5958497"/>
                  <a:ext cx="522720" cy="45720"/>
                </a:xfrm>
                <a:prstGeom prst="rect">
                  <a:avLst/>
                </a:prstGeom>
              </p:spPr>
            </p:pic>
          </mc:Fallback>
        </mc:AlternateContent>
      </p:grpSp>
      <p:grpSp>
        <p:nvGrpSpPr>
          <p:cNvPr id="202" name="Group 201">
            <a:extLst>
              <a:ext uri="{FF2B5EF4-FFF2-40B4-BE49-F238E27FC236}">
                <a16:creationId xmlns:a16="http://schemas.microsoft.com/office/drawing/2014/main" id="{A2C7F88E-0662-1C9A-18A3-3FF4FFF6B4E9}"/>
              </a:ext>
            </a:extLst>
          </p:cNvPr>
          <p:cNvGrpSpPr/>
          <p:nvPr/>
        </p:nvGrpSpPr>
        <p:grpSpPr>
          <a:xfrm>
            <a:off x="747566" y="6032297"/>
            <a:ext cx="246240" cy="173160"/>
            <a:chOff x="747566" y="6032297"/>
            <a:chExt cx="246240" cy="173160"/>
          </a:xfrm>
        </p:grpSpPr>
        <mc:AlternateContent xmlns:mc="http://schemas.openxmlformats.org/markup-compatibility/2006" xmlns:p14="http://schemas.microsoft.com/office/powerpoint/2010/main">
          <mc:Choice Requires="p14">
            <p:contentPart p14:bwMode="auto" r:id="rId308">
              <p14:nvContentPartPr>
                <p14:cNvPr id="200" name="Ink 199">
                  <a:extLst>
                    <a:ext uri="{FF2B5EF4-FFF2-40B4-BE49-F238E27FC236}">
                      <a16:creationId xmlns:a16="http://schemas.microsoft.com/office/drawing/2014/main" id="{706E6D2D-F507-C218-A5C4-87C09316998B}"/>
                    </a:ext>
                  </a:extLst>
                </p14:cNvPr>
                <p14:cNvContentPartPr/>
                <p14:nvPr/>
              </p14:nvContentPartPr>
              <p14:xfrm>
                <a:off x="762686" y="6032297"/>
                <a:ext cx="154080" cy="66240"/>
              </p14:xfrm>
            </p:contentPart>
          </mc:Choice>
          <mc:Fallback xmlns="">
            <p:pic>
              <p:nvPicPr>
                <p:cNvPr id="200" name="Ink 199">
                  <a:extLst>
                    <a:ext uri="{FF2B5EF4-FFF2-40B4-BE49-F238E27FC236}">
                      <a16:creationId xmlns:a16="http://schemas.microsoft.com/office/drawing/2014/main" id="{706E6D2D-F507-C218-A5C4-87C09316998B}"/>
                    </a:ext>
                  </a:extLst>
                </p:cNvPr>
                <p:cNvPicPr/>
                <p:nvPr/>
              </p:nvPicPr>
              <p:blipFill>
                <a:blip r:embed="rId309"/>
                <a:stretch>
                  <a:fillRect/>
                </a:stretch>
              </p:blipFill>
              <p:spPr>
                <a:xfrm>
                  <a:off x="756566" y="6026177"/>
                  <a:ext cx="16632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01" name="Ink 200">
                  <a:extLst>
                    <a:ext uri="{FF2B5EF4-FFF2-40B4-BE49-F238E27FC236}">
                      <a16:creationId xmlns:a16="http://schemas.microsoft.com/office/drawing/2014/main" id="{AD82AB7B-7D18-8F2E-7292-47B18D93DE88}"/>
                    </a:ext>
                  </a:extLst>
                </p14:cNvPr>
                <p14:cNvContentPartPr/>
                <p14:nvPr/>
              </p14:nvContentPartPr>
              <p14:xfrm>
                <a:off x="747566" y="6138857"/>
                <a:ext cx="246240" cy="66600"/>
              </p14:xfrm>
            </p:contentPart>
          </mc:Choice>
          <mc:Fallback xmlns="">
            <p:pic>
              <p:nvPicPr>
                <p:cNvPr id="201" name="Ink 200">
                  <a:extLst>
                    <a:ext uri="{FF2B5EF4-FFF2-40B4-BE49-F238E27FC236}">
                      <a16:creationId xmlns:a16="http://schemas.microsoft.com/office/drawing/2014/main" id="{AD82AB7B-7D18-8F2E-7292-47B18D93DE88}"/>
                    </a:ext>
                  </a:extLst>
                </p:cNvPr>
                <p:cNvPicPr/>
                <p:nvPr/>
              </p:nvPicPr>
              <p:blipFill>
                <a:blip r:embed="rId311"/>
                <a:stretch>
                  <a:fillRect/>
                </a:stretch>
              </p:blipFill>
              <p:spPr>
                <a:xfrm>
                  <a:off x="741446" y="6132737"/>
                  <a:ext cx="258480" cy="78840"/>
                </a:xfrm>
                <a:prstGeom prst="rect">
                  <a:avLst/>
                </a:prstGeom>
              </p:spPr>
            </p:pic>
          </mc:Fallback>
        </mc:AlternateContent>
      </p:grpSp>
      <p:grpSp>
        <p:nvGrpSpPr>
          <p:cNvPr id="205" name="Group 204">
            <a:extLst>
              <a:ext uri="{FF2B5EF4-FFF2-40B4-BE49-F238E27FC236}">
                <a16:creationId xmlns:a16="http://schemas.microsoft.com/office/drawing/2014/main" id="{26DB21B8-D1E8-678E-4F75-EDD955A048BB}"/>
              </a:ext>
            </a:extLst>
          </p:cNvPr>
          <p:cNvGrpSpPr/>
          <p:nvPr/>
        </p:nvGrpSpPr>
        <p:grpSpPr>
          <a:xfrm>
            <a:off x="985166" y="5359457"/>
            <a:ext cx="228960" cy="258480"/>
            <a:chOff x="985166" y="5359457"/>
            <a:chExt cx="228960" cy="258480"/>
          </a:xfrm>
        </p:grpSpPr>
        <mc:AlternateContent xmlns:mc="http://schemas.openxmlformats.org/markup-compatibility/2006" xmlns:p14="http://schemas.microsoft.com/office/powerpoint/2010/main">
          <mc:Choice Requires="p14">
            <p:contentPart p14:bwMode="auto" r:id="rId312">
              <p14:nvContentPartPr>
                <p14:cNvPr id="203" name="Ink 202">
                  <a:extLst>
                    <a:ext uri="{FF2B5EF4-FFF2-40B4-BE49-F238E27FC236}">
                      <a16:creationId xmlns:a16="http://schemas.microsoft.com/office/drawing/2014/main" id="{3340E297-3B3E-8499-8CE7-2DB58C389F49}"/>
                    </a:ext>
                  </a:extLst>
                </p14:cNvPr>
                <p14:cNvContentPartPr/>
                <p14:nvPr/>
              </p14:nvContentPartPr>
              <p14:xfrm>
                <a:off x="994166" y="5359457"/>
                <a:ext cx="219960" cy="106560"/>
              </p14:xfrm>
            </p:contentPart>
          </mc:Choice>
          <mc:Fallback xmlns="">
            <p:pic>
              <p:nvPicPr>
                <p:cNvPr id="203" name="Ink 202">
                  <a:extLst>
                    <a:ext uri="{FF2B5EF4-FFF2-40B4-BE49-F238E27FC236}">
                      <a16:creationId xmlns:a16="http://schemas.microsoft.com/office/drawing/2014/main" id="{3340E297-3B3E-8499-8CE7-2DB58C389F49}"/>
                    </a:ext>
                  </a:extLst>
                </p:cNvPr>
                <p:cNvPicPr/>
                <p:nvPr/>
              </p:nvPicPr>
              <p:blipFill>
                <a:blip r:embed="rId313"/>
                <a:stretch>
                  <a:fillRect/>
                </a:stretch>
              </p:blipFill>
              <p:spPr>
                <a:xfrm>
                  <a:off x="988046" y="5353337"/>
                  <a:ext cx="23220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04" name="Ink 203">
                  <a:extLst>
                    <a:ext uri="{FF2B5EF4-FFF2-40B4-BE49-F238E27FC236}">
                      <a16:creationId xmlns:a16="http://schemas.microsoft.com/office/drawing/2014/main" id="{0E495962-B8D3-42A3-C4CA-224BDEDC2C2A}"/>
                    </a:ext>
                  </a:extLst>
                </p14:cNvPr>
                <p14:cNvContentPartPr/>
                <p14:nvPr/>
              </p14:nvContentPartPr>
              <p14:xfrm>
                <a:off x="985166" y="5520737"/>
                <a:ext cx="208800" cy="97200"/>
              </p14:xfrm>
            </p:contentPart>
          </mc:Choice>
          <mc:Fallback xmlns="">
            <p:pic>
              <p:nvPicPr>
                <p:cNvPr id="204" name="Ink 203">
                  <a:extLst>
                    <a:ext uri="{FF2B5EF4-FFF2-40B4-BE49-F238E27FC236}">
                      <a16:creationId xmlns:a16="http://schemas.microsoft.com/office/drawing/2014/main" id="{0E495962-B8D3-42A3-C4CA-224BDEDC2C2A}"/>
                    </a:ext>
                  </a:extLst>
                </p:cNvPr>
                <p:cNvPicPr/>
                <p:nvPr/>
              </p:nvPicPr>
              <p:blipFill>
                <a:blip r:embed="rId315"/>
                <a:stretch>
                  <a:fillRect/>
                </a:stretch>
              </p:blipFill>
              <p:spPr>
                <a:xfrm>
                  <a:off x="979046" y="5514617"/>
                  <a:ext cx="221040" cy="109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6">
            <p14:nvContentPartPr>
              <p14:cNvPr id="206" name="Ink 205">
                <a:extLst>
                  <a:ext uri="{FF2B5EF4-FFF2-40B4-BE49-F238E27FC236}">
                    <a16:creationId xmlns:a16="http://schemas.microsoft.com/office/drawing/2014/main" id="{78B59265-F524-B634-B8CA-FE717109867A}"/>
                  </a:ext>
                </a:extLst>
              </p14:cNvPr>
              <p14:cNvContentPartPr/>
              <p14:nvPr/>
            </p14:nvContentPartPr>
            <p14:xfrm>
              <a:off x="1574126" y="5892977"/>
              <a:ext cx="198360" cy="33840"/>
            </p14:xfrm>
          </p:contentPart>
        </mc:Choice>
        <mc:Fallback xmlns="">
          <p:pic>
            <p:nvPicPr>
              <p:cNvPr id="206" name="Ink 205">
                <a:extLst>
                  <a:ext uri="{FF2B5EF4-FFF2-40B4-BE49-F238E27FC236}">
                    <a16:creationId xmlns:a16="http://schemas.microsoft.com/office/drawing/2014/main" id="{78B59265-F524-B634-B8CA-FE717109867A}"/>
                  </a:ext>
                </a:extLst>
              </p:cNvPr>
              <p:cNvPicPr/>
              <p:nvPr/>
            </p:nvPicPr>
            <p:blipFill>
              <a:blip r:embed="rId317"/>
              <a:stretch>
                <a:fillRect/>
              </a:stretch>
            </p:blipFill>
            <p:spPr>
              <a:xfrm>
                <a:off x="1568006" y="5886857"/>
                <a:ext cx="210600" cy="46080"/>
              </a:xfrm>
              <a:prstGeom prst="rect">
                <a:avLst/>
              </a:prstGeom>
            </p:spPr>
          </p:pic>
        </mc:Fallback>
      </mc:AlternateContent>
      <p:grpSp>
        <p:nvGrpSpPr>
          <p:cNvPr id="213" name="Group 212">
            <a:extLst>
              <a:ext uri="{FF2B5EF4-FFF2-40B4-BE49-F238E27FC236}">
                <a16:creationId xmlns:a16="http://schemas.microsoft.com/office/drawing/2014/main" id="{0689A86E-5E4A-3B30-5A2A-4BD2AFF3FC13}"/>
              </a:ext>
            </a:extLst>
          </p:cNvPr>
          <p:cNvGrpSpPr/>
          <p:nvPr/>
        </p:nvGrpSpPr>
        <p:grpSpPr>
          <a:xfrm>
            <a:off x="1597526" y="6017537"/>
            <a:ext cx="132480" cy="44280"/>
            <a:chOff x="1597526" y="6017537"/>
            <a:chExt cx="132480" cy="44280"/>
          </a:xfrm>
        </p:grpSpPr>
        <mc:AlternateContent xmlns:mc="http://schemas.openxmlformats.org/markup-compatibility/2006" xmlns:p14="http://schemas.microsoft.com/office/powerpoint/2010/main">
          <mc:Choice Requires="p14">
            <p:contentPart p14:bwMode="auto" r:id="rId318">
              <p14:nvContentPartPr>
                <p14:cNvPr id="207" name="Ink 206">
                  <a:extLst>
                    <a:ext uri="{FF2B5EF4-FFF2-40B4-BE49-F238E27FC236}">
                      <a16:creationId xmlns:a16="http://schemas.microsoft.com/office/drawing/2014/main" id="{C0BD78A6-68A7-1268-F9E4-872CE7BD0127}"/>
                    </a:ext>
                  </a:extLst>
                </p14:cNvPr>
                <p14:cNvContentPartPr/>
                <p14:nvPr/>
              </p14:nvContentPartPr>
              <p14:xfrm>
                <a:off x="1597526" y="6017537"/>
                <a:ext cx="132480" cy="44280"/>
              </p14:xfrm>
            </p:contentPart>
          </mc:Choice>
          <mc:Fallback xmlns="">
            <p:pic>
              <p:nvPicPr>
                <p:cNvPr id="207" name="Ink 206">
                  <a:extLst>
                    <a:ext uri="{FF2B5EF4-FFF2-40B4-BE49-F238E27FC236}">
                      <a16:creationId xmlns:a16="http://schemas.microsoft.com/office/drawing/2014/main" id="{C0BD78A6-68A7-1268-F9E4-872CE7BD0127}"/>
                    </a:ext>
                  </a:extLst>
                </p:cNvPr>
                <p:cNvPicPr/>
                <p:nvPr/>
              </p:nvPicPr>
              <p:blipFill>
                <a:blip r:embed="rId319"/>
                <a:stretch>
                  <a:fillRect/>
                </a:stretch>
              </p:blipFill>
              <p:spPr>
                <a:xfrm>
                  <a:off x="1591406" y="6011417"/>
                  <a:ext cx="14472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08" name="Ink 207">
                  <a:extLst>
                    <a:ext uri="{FF2B5EF4-FFF2-40B4-BE49-F238E27FC236}">
                      <a16:creationId xmlns:a16="http://schemas.microsoft.com/office/drawing/2014/main" id="{CAF73B03-77ED-670E-029A-88525E07A017}"/>
                    </a:ext>
                  </a:extLst>
                </p14:cNvPr>
                <p14:cNvContentPartPr/>
                <p14:nvPr/>
              </p14:nvContentPartPr>
              <p14:xfrm>
                <a:off x="1689326" y="6025097"/>
                <a:ext cx="19080" cy="27360"/>
              </p14:xfrm>
            </p:contentPart>
          </mc:Choice>
          <mc:Fallback xmlns="">
            <p:pic>
              <p:nvPicPr>
                <p:cNvPr id="208" name="Ink 207">
                  <a:extLst>
                    <a:ext uri="{FF2B5EF4-FFF2-40B4-BE49-F238E27FC236}">
                      <a16:creationId xmlns:a16="http://schemas.microsoft.com/office/drawing/2014/main" id="{CAF73B03-77ED-670E-029A-88525E07A017}"/>
                    </a:ext>
                  </a:extLst>
                </p:cNvPr>
                <p:cNvPicPr/>
                <p:nvPr/>
              </p:nvPicPr>
              <p:blipFill>
                <a:blip r:embed="rId321"/>
                <a:stretch>
                  <a:fillRect/>
                </a:stretch>
              </p:blipFill>
              <p:spPr>
                <a:xfrm>
                  <a:off x="1683206" y="6018977"/>
                  <a:ext cx="31320" cy="39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2">
            <p14:nvContentPartPr>
              <p14:cNvPr id="209" name="Ink 208">
                <a:extLst>
                  <a:ext uri="{FF2B5EF4-FFF2-40B4-BE49-F238E27FC236}">
                    <a16:creationId xmlns:a16="http://schemas.microsoft.com/office/drawing/2014/main" id="{AE0C756B-C659-EB66-4028-119BB2B61C2D}"/>
                  </a:ext>
                </a:extLst>
              </p14:cNvPr>
              <p14:cNvContentPartPr/>
              <p14:nvPr/>
            </p14:nvContentPartPr>
            <p14:xfrm>
              <a:off x="2137166" y="6072257"/>
              <a:ext cx="23760" cy="23040"/>
            </p14:xfrm>
          </p:contentPart>
        </mc:Choice>
        <mc:Fallback xmlns="">
          <p:pic>
            <p:nvPicPr>
              <p:cNvPr id="209" name="Ink 208">
                <a:extLst>
                  <a:ext uri="{FF2B5EF4-FFF2-40B4-BE49-F238E27FC236}">
                    <a16:creationId xmlns:a16="http://schemas.microsoft.com/office/drawing/2014/main" id="{AE0C756B-C659-EB66-4028-119BB2B61C2D}"/>
                  </a:ext>
                </a:extLst>
              </p:cNvPr>
              <p:cNvPicPr/>
              <p:nvPr/>
            </p:nvPicPr>
            <p:blipFill>
              <a:blip r:embed="rId323"/>
              <a:stretch>
                <a:fillRect/>
              </a:stretch>
            </p:blipFill>
            <p:spPr>
              <a:xfrm>
                <a:off x="2131046" y="6066137"/>
                <a:ext cx="360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12" name="Ink 211">
                <a:extLst>
                  <a:ext uri="{FF2B5EF4-FFF2-40B4-BE49-F238E27FC236}">
                    <a16:creationId xmlns:a16="http://schemas.microsoft.com/office/drawing/2014/main" id="{9914A1F7-D155-8991-8128-2EFC92326AE9}"/>
                  </a:ext>
                </a:extLst>
              </p14:cNvPr>
              <p14:cNvContentPartPr/>
              <p14:nvPr/>
            </p14:nvContentPartPr>
            <p14:xfrm>
              <a:off x="4093406" y="5886857"/>
              <a:ext cx="23760" cy="24120"/>
            </p14:xfrm>
          </p:contentPart>
        </mc:Choice>
        <mc:Fallback xmlns="">
          <p:pic>
            <p:nvPicPr>
              <p:cNvPr id="212" name="Ink 211">
                <a:extLst>
                  <a:ext uri="{FF2B5EF4-FFF2-40B4-BE49-F238E27FC236}">
                    <a16:creationId xmlns:a16="http://schemas.microsoft.com/office/drawing/2014/main" id="{9914A1F7-D155-8991-8128-2EFC92326AE9}"/>
                  </a:ext>
                </a:extLst>
              </p:cNvPr>
              <p:cNvPicPr/>
              <p:nvPr/>
            </p:nvPicPr>
            <p:blipFill>
              <a:blip r:embed="rId325"/>
              <a:stretch>
                <a:fillRect/>
              </a:stretch>
            </p:blipFill>
            <p:spPr>
              <a:xfrm>
                <a:off x="4087286" y="5880737"/>
                <a:ext cx="36000" cy="36360"/>
              </a:xfrm>
              <a:prstGeom prst="rect">
                <a:avLst/>
              </a:prstGeom>
            </p:spPr>
          </p:pic>
        </mc:Fallback>
      </mc:AlternateContent>
      <p:grpSp>
        <p:nvGrpSpPr>
          <p:cNvPr id="222" name="Group 221">
            <a:extLst>
              <a:ext uri="{FF2B5EF4-FFF2-40B4-BE49-F238E27FC236}">
                <a16:creationId xmlns:a16="http://schemas.microsoft.com/office/drawing/2014/main" id="{D13EEC38-9A14-7687-833C-8F8D03D3A1C7}"/>
              </a:ext>
            </a:extLst>
          </p:cNvPr>
          <p:cNvGrpSpPr/>
          <p:nvPr/>
        </p:nvGrpSpPr>
        <p:grpSpPr>
          <a:xfrm>
            <a:off x="2430566" y="5898017"/>
            <a:ext cx="1291680" cy="214560"/>
            <a:chOff x="2430566" y="5898017"/>
            <a:chExt cx="1291680" cy="214560"/>
          </a:xfrm>
        </p:grpSpPr>
        <mc:AlternateContent xmlns:mc="http://schemas.openxmlformats.org/markup-compatibility/2006" xmlns:p14="http://schemas.microsoft.com/office/powerpoint/2010/main">
          <mc:Choice Requires="p14">
            <p:contentPart p14:bwMode="auto" r:id="rId326">
              <p14:nvContentPartPr>
                <p14:cNvPr id="210" name="Ink 209">
                  <a:extLst>
                    <a:ext uri="{FF2B5EF4-FFF2-40B4-BE49-F238E27FC236}">
                      <a16:creationId xmlns:a16="http://schemas.microsoft.com/office/drawing/2014/main" id="{F45A4953-E01F-1D1D-3E84-3C1F0D08BB87}"/>
                    </a:ext>
                  </a:extLst>
                </p14:cNvPr>
                <p14:cNvContentPartPr/>
                <p14:nvPr/>
              </p14:nvContentPartPr>
              <p14:xfrm>
                <a:off x="2545406" y="5949857"/>
                <a:ext cx="349560" cy="90360"/>
              </p14:xfrm>
            </p:contentPart>
          </mc:Choice>
          <mc:Fallback xmlns="">
            <p:pic>
              <p:nvPicPr>
                <p:cNvPr id="210" name="Ink 209">
                  <a:extLst>
                    <a:ext uri="{FF2B5EF4-FFF2-40B4-BE49-F238E27FC236}">
                      <a16:creationId xmlns:a16="http://schemas.microsoft.com/office/drawing/2014/main" id="{F45A4953-E01F-1D1D-3E84-3C1F0D08BB87}"/>
                    </a:ext>
                  </a:extLst>
                </p:cNvPr>
                <p:cNvPicPr/>
                <p:nvPr/>
              </p:nvPicPr>
              <p:blipFill>
                <a:blip r:embed="rId327"/>
                <a:stretch>
                  <a:fillRect/>
                </a:stretch>
              </p:blipFill>
              <p:spPr>
                <a:xfrm>
                  <a:off x="2539286" y="5943737"/>
                  <a:ext cx="36180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11" name="Ink 210">
                  <a:extLst>
                    <a:ext uri="{FF2B5EF4-FFF2-40B4-BE49-F238E27FC236}">
                      <a16:creationId xmlns:a16="http://schemas.microsoft.com/office/drawing/2014/main" id="{2BBCAC9C-4B3B-D1AE-BC23-EC5F0768FF1C}"/>
                    </a:ext>
                  </a:extLst>
                </p14:cNvPr>
                <p14:cNvContentPartPr/>
                <p14:nvPr/>
              </p14:nvContentPartPr>
              <p14:xfrm>
                <a:off x="3168926" y="5898017"/>
                <a:ext cx="423720" cy="40680"/>
              </p14:xfrm>
            </p:contentPart>
          </mc:Choice>
          <mc:Fallback xmlns="">
            <p:pic>
              <p:nvPicPr>
                <p:cNvPr id="211" name="Ink 210">
                  <a:extLst>
                    <a:ext uri="{FF2B5EF4-FFF2-40B4-BE49-F238E27FC236}">
                      <a16:creationId xmlns:a16="http://schemas.microsoft.com/office/drawing/2014/main" id="{2BBCAC9C-4B3B-D1AE-BC23-EC5F0768FF1C}"/>
                    </a:ext>
                  </a:extLst>
                </p:cNvPr>
                <p:cNvPicPr/>
                <p:nvPr/>
              </p:nvPicPr>
              <p:blipFill>
                <a:blip r:embed="rId329"/>
                <a:stretch>
                  <a:fillRect/>
                </a:stretch>
              </p:blipFill>
              <p:spPr>
                <a:xfrm>
                  <a:off x="3162806" y="5891897"/>
                  <a:ext cx="43596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14" name="Ink 213">
                  <a:extLst>
                    <a:ext uri="{FF2B5EF4-FFF2-40B4-BE49-F238E27FC236}">
                      <a16:creationId xmlns:a16="http://schemas.microsoft.com/office/drawing/2014/main" id="{51411ECC-B74F-3F02-666B-A73AAE943830}"/>
                    </a:ext>
                  </a:extLst>
                </p14:cNvPr>
                <p14:cNvContentPartPr/>
                <p14:nvPr/>
              </p14:nvContentPartPr>
              <p14:xfrm>
                <a:off x="2462606" y="5927537"/>
                <a:ext cx="220320" cy="7560"/>
              </p14:xfrm>
            </p:contentPart>
          </mc:Choice>
          <mc:Fallback xmlns="">
            <p:pic>
              <p:nvPicPr>
                <p:cNvPr id="214" name="Ink 213">
                  <a:extLst>
                    <a:ext uri="{FF2B5EF4-FFF2-40B4-BE49-F238E27FC236}">
                      <a16:creationId xmlns:a16="http://schemas.microsoft.com/office/drawing/2014/main" id="{51411ECC-B74F-3F02-666B-A73AAE943830}"/>
                    </a:ext>
                  </a:extLst>
                </p:cNvPr>
                <p:cNvPicPr/>
                <p:nvPr/>
              </p:nvPicPr>
              <p:blipFill>
                <a:blip r:embed="rId331"/>
                <a:stretch>
                  <a:fillRect/>
                </a:stretch>
              </p:blipFill>
              <p:spPr>
                <a:xfrm>
                  <a:off x="2456486" y="5921417"/>
                  <a:ext cx="2325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15" name="Ink 214">
                  <a:extLst>
                    <a:ext uri="{FF2B5EF4-FFF2-40B4-BE49-F238E27FC236}">
                      <a16:creationId xmlns:a16="http://schemas.microsoft.com/office/drawing/2014/main" id="{48FE9818-65BD-52CD-3CC9-44EF0DDB9E06}"/>
                    </a:ext>
                  </a:extLst>
                </p14:cNvPr>
                <p14:cNvContentPartPr/>
                <p14:nvPr/>
              </p14:nvContentPartPr>
              <p14:xfrm>
                <a:off x="2430566" y="6090257"/>
                <a:ext cx="326520" cy="22320"/>
              </p14:xfrm>
            </p:contentPart>
          </mc:Choice>
          <mc:Fallback xmlns="">
            <p:pic>
              <p:nvPicPr>
                <p:cNvPr id="215" name="Ink 214">
                  <a:extLst>
                    <a:ext uri="{FF2B5EF4-FFF2-40B4-BE49-F238E27FC236}">
                      <a16:creationId xmlns:a16="http://schemas.microsoft.com/office/drawing/2014/main" id="{48FE9818-65BD-52CD-3CC9-44EF0DDB9E06}"/>
                    </a:ext>
                  </a:extLst>
                </p:cNvPr>
                <p:cNvPicPr/>
                <p:nvPr/>
              </p:nvPicPr>
              <p:blipFill>
                <a:blip r:embed="rId333"/>
                <a:stretch>
                  <a:fillRect/>
                </a:stretch>
              </p:blipFill>
              <p:spPr>
                <a:xfrm>
                  <a:off x="2424446" y="6084137"/>
                  <a:ext cx="3387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16" name="Ink 215">
                  <a:extLst>
                    <a:ext uri="{FF2B5EF4-FFF2-40B4-BE49-F238E27FC236}">
                      <a16:creationId xmlns:a16="http://schemas.microsoft.com/office/drawing/2014/main" id="{FB8AB13A-019D-AEEE-8E25-E25DCD3FBD33}"/>
                    </a:ext>
                  </a:extLst>
                </p14:cNvPr>
                <p14:cNvContentPartPr/>
                <p14:nvPr/>
              </p14:nvContentPartPr>
              <p14:xfrm>
                <a:off x="3060566" y="6038417"/>
                <a:ext cx="34560" cy="9720"/>
              </p14:xfrm>
            </p:contentPart>
          </mc:Choice>
          <mc:Fallback xmlns="">
            <p:pic>
              <p:nvPicPr>
                <p:cNvPr id="216" name="Ink 215">
                  <a:extLst>
                    <a:ext uri="{FF2B5EF4-FFF2-40B4-BE49-F238E27FC236}">
                      <a16:creationId xmlns:a16="http://schemas.microsoft.com/office/drawing/2014/main" id="{FB8AB13A-019D-AEEE-8E25-E25DCD3FBD33}"/>
                    </a:ext>
                  </a:extLst>
                </p:cNvPr>
                <p:cNvPicPr/>
                <p:nvPr/>
              </p:nvPicPr>
              <p:blipFill>
                <a:blip r:embed="rId335"/>
                <a:stretch>
                  <a:fillRect/>
                </a:stretch>
              </p:blipFill>
              <p:spPr>
                <a:xfrm>
                  <a:off x="3054446" y="6032297"/>
                  <a:ext cx="468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17" name="Ink 216">
                  <a:extLst>
                    <a:ext uri="{FF2B5EF4-FFF2-40B4-BE49-F238E27FC236}">
                      <a16:creationId xmlns:a16="http://schemas.microsoft.com/office/drawing/2014/main" id="{71FF01F7-2432-D715-5105-1E2C1DD24FBC}"/>
                    </a:ext>
                  </a:extLst>
                </p14:cNvPr>
                <p14:cNvContentPartPr/>
                <p14:nvPr/>
              </p14:nvContentPartPr>
              <p14:xfrm>
                <a:off x="3413366" y="6015377"/>
                <a:ext cx="308880" cy="31320"/>
              </p14:xfrm>
            </p:contentPart>
          </mc:Choice>
          <mc:Fallback xmlns="">
            <p:pic>
              <p:nvPicPr>
                <p:cNvPr id="217" name="Ink 216">
                  <a:extLst>
                    <a:ext uri="{FF2B5EF4-FFF2-40B4-BE49-F238E27FC236}">
                      <a16:creationId xmlns:a16="http://schemas.microsoft.com/office/drawing/2014/main" id="{71FF01F7-2432-D715-5105-1E2C1DD24FBC}"/>
                    </a:ext>
                  </a:extLst>
                </p:cNvPr>
                <p:cNvPicPr/>
                <p:nvPr/>
              </p:nvPicPr>
              <p:blipFill>
                <a:blip r:embed="rId337"/>
                <a:stretch>
                  <a:fillRect/>
                </a:stretch>
              </p:blipFill>
              <p:spPr>
                <a:xfrm>
                  <a:off x="3407246" y="6009257"/>
                  <a:ext cx="321120" cy="43560"/>
                </a:xfrm>
                <a:prstGeom prst="rect">
                  <a:avLst/>
                </a:prstGeom>
              </p:spPr>
            </p:pic>
          </mc:Fallback>
        </mc:AlternateContent>
      </p:grpSp>
      <p:grpSp>
        <p:nvGrpSpPr>
          <p:cNvPr id="221" name="Group 220">
            <a:extLst>
              <a:ext uri="{FF2B5EF4-FFF2-40B4-BE49-F238E27FC236}">
                <a16:creationId xmlns:a16="http://schemas.microsoft.com/office/drawing/2014/main" id="{89122CC5-D9E9-CF43-89C9-0CE004585210}"/>
              </a:ext>
            </a:extLst>
          </p:cNvPr>
          <p:cNvGrpSpPr/>
          <p:nvPr/>
        </p:nvGrpSpPr>
        <p:grpSpPr>
          <a:xfrm>
            <a:off x="3972806" y="6002057"/>
            <a:ext cx="788760" cy="323640"/>
            <a:chOff x="3972806" y="6002057"/>
            <a:chExt cx="788760" cy="323640"/>
          </a:xfrm>
        </p:grpSpPr>
        <mc:AlternateContent xmlns:mc="http://schemas.openxmlformats.org/markup-compatibility/2006" xmlns:p14="http://schemas.microsoft.com/office/powerpoint/2010/main">
          <mc:Choice Requires="p14">
            <p:contentPart p14:bwMode="auto" r:id="rId338">
              <p14:nvContentPartPr>
                <p14:cNvPr id="218" name="Ink 217">
                  <a:extLst>
                    <a:ext uri="{FF2B5EF4-FFF2-40B4-BE49-F238E27FC236}">
                      <a16:creationId xmlns:a16="http://schemas.microsoft.com/office/drawing/2014/main" id="{04624F86-6541-1A1F-6BD5-951860D26788}"/>
                    </a:ext>
                  </a:extLst>
                </p14:cNvPr>
                <p14:cNvContentPartPr/>
                <p14:nvPr/>
              </p14:nvContentPartPr>
              <p14:xfrm>
                <a:off x="3972806" y="6002057"/>
                <a:ext cx="299160" cy="42480"/>
              </p14:xfrm>
            </p:contentPart>
          </mc:Choice>
          <mc:Fallback xmlns="">
            <p:pic>
              <p:nvPicPr>
                <p:cNvPr id="218" name="Ink 217">
                  <a:extLst>
                    <a:ext uri="{FF2B5EF4-FFF2-40B4-BE49-F238E27FC236}">
                      <a16:creationId xmlns:a16="http://schemas.microsoft.com/office/drawing/2014/main" id="{04624F86-6541-1A1F-6BD5-951860D26788}"/>
                    </a:ext>
                  </a:extLst>
                </p:cNvPr>
                <p:cNvPicPr/>
                <p:nvPr/>
              </p:nvPicPr>
              <p:blipFill>
                <a:blip r:embed="rId339"/>
                <a:stretch>
                  <a:fillRect/>
                </a:stretch>
              </p:blipFill>
              <p:spPr>
                <a:xfrm>
                  <a:off x="3966686" y="5995937"/>
                  <a:ext cx="31140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19" name="Ink 218">
                  <a:extLst>
                    <a:ext uri="{FF2B5EF4-FFF2-40B4-BE49-F238E27FC236}">
                      <a16:creationId xmlns:a16="http://schemas.microsoft.com/office/drawing/2014/main" id="{46264751-ABF9-3E2C-34C1-8E893F856A39}"/>
                    </a:ext>
                  </a:extLst>
                </p14:cNvPr>
                <p14:cNvContentPartPr/>
                <p14:nvPr/>
              </p14:nvContentPartPr>
              <p14:xfrm>
                <a:off x="4258646" y="6043817"/>
                <a:ext cx="249480" cy="281880"/>
              </p14:xfrm>
            </p:contentPart>
          </mc:Choice>
          <mc:Fallback xmlns="">
            <p:pic>
              <p:nvPicPr>
                <p:cNvPr id="219" name="Ink 218">
                  <a:extLst>
                    <a:ext uri="{FF2B5EF4-FFF2-40B4-BE49-F238E27FC236}">
                      <a16:creationId xmlns:a16="http://schemas.microsoft.com/office/drawing/2014/main" id="{46264751-ABF9-3E2C-34C1-8E893F856A39}"/>
                    </a:ext>
                  </a:extLst>
                </p:cNvPr>
                <p:cNvPicPr/>
                <p:nvPr/>
              </p:nvPicPr>
              <p:blipFill>
                <a:blip r:embed="rId341"/>
                <a:stretch>
                  <a:fillRect/>
                </a:stretch>
              </p:blipFill>
              <p:spPr>
                <a:xfrm>
                  <a:off x="4252526" y="6037697"/>
                  <a:ext cx="26172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20" name="Ink 219">
                  <a:extLst>
                    <a:ext uri="{FF2B5EF4-FFF2-40B4-BE49-F238E27FC236}">
                      <a16:creationId xmlns:a16="http://schemas.microsoft.com/office/drawing/2014/main" id="{D3B2AF95-C752-AF2E-7BF4-F931871E06B4}"/>
                    </a:ext>
                  </a:extLst>
                </p14:cNvPr>
                <p14:cNvContentPartPr/>
                <p14:nvPr/>
              </p14:nvContentPartPr>
              <p14:xfrm>
                <a:off x="4544846" y="6119057"/>
                <a:ext cx="216720" cy="203760"/>
              </p14:xfrm>
            </p:contentPart>
          </mc:Choice>
          <mc:Fallback xmlns="">
            <p:pic>
              <p:nvPicPr>
                <p:cNvPr id="220" name="Ink 219">
                  <a:extLst>
                    <a:ext uri="{FF2B5EF4-FFF2-40B4-BE49-F238E27FC236}">
                      <a16:creationId xmlns:a16="http://schemas.microsoft.com/office/drawing/2014/main" id="{D3B2AF95-C752-AF2E-7BF4-F931871E06B4}"/>
                    </a:ext>
                  </a:extLst>
                </p:cNvPr>
                <p:cNvPicPr/>
                <p:nvPr/>
              </p:nvPicPr>
              <p:blipFill>
                <a:blip r:embed="rId343"/>
                <a:stretch>
                  <a:fillRect/>
                </a:stretch>
              </p:blipFill>
              <p:spPr>
                <a:xfrm>
                  <a:off x="4538726" y="6112937"/>
                  <a:ext cx="228960" cy="216000"/>
                </a:xfrm>
                <a:prstGeom prst="rect">
                  <a:avLst/>
                </a:prstGeom>
              </p:spPr>
            </p:pic>
          </mc:Fallback>
        </mc:AlternateContent>
      </p:grpSp>
      <p:grpSp>
        <p:nvGrpSpPr>
          <p:cNvPr id="227" name="Group 226">
            <a:extLst>
              <a:ext uri="{FF2B5EF4-FFF2-40B4-BE49-F238E27FC236}">
                <a16:creationId xmlns:a16="http://schemas.microsoft.com/office/drawing/2014/main" id="{DAC986E1-6C53-11B8-7CA1-38F16CCD6873}"/>
              </a:ext>
            </a:extLst>
          </p:cNvPr>
          <p:cNvGrpSpPr/>
          <p:nvPr/>
        </p:nvGrpSpPr>
        <p:grpSpPr>
          <a:xfrm>
            <a:off x="4770206" y="6200777"/>
            <a:ext cx="801360" cy="249480"/>
            <a:chOff x="4770206" y="6200777"/>
            <a:chExt cx="801360" cy="249480"/>
          </a:xfrm>
        </p:grpSpPr>
        <mc:AlternateContent xmlns:mc="http://schemas.openxmlformats.org/markup-compatibility/2006" xmlns:p14="http://schemas.microsoft.com/office/powerpoint/2010/main">
          <mc:Choice Requires="p14">
            <p:contentPart p14:bwMode="auto" r:id="rId344">
              <p14:nvContentPartPr>
                <p14:cNvPr id="223" name="Ink 222">
                  <a:extLst>
                    <a:ext uri="{FF2B5EF4-FFF2-40B4-BE49-F238E27FC236}">
                      <a16:creationId xmlns:a16="http://schemas.microsoft.com/office/drawing/2014/main" id="{1C46B4A5-969B-3E6E-6B12-E0DC9320FBEB}"/>
                    </a:ext>
                  </a:extLst>
                </p14:cNvPr>
                <p14:cNvContentPartPr/>
                <p14:nvPr/>
              </p14:nvContentPartPr>
              <p14:xfrm>
                <a:off x="4770206" y="6345857"/>
                <a:ext cx="241200" cy="104400"/>
              </p14:xfrm>
            </p:contentPart>
          </mc:Choice>
          <mc:Fallback xmlns="">
            <p:pic>
              <p:nvPicPr>
                <p:cNvPr id="223" name="Ink 222">
                  <a:extLst>
                    <a:ext uri="{FF2B5EF4-FFF2-40B4-BE49-F238E27FC236}">
                      <a16:creationId xmlns:a16="http://schemas.microsoft.com/office/drawing/2014/main" id="{1C46B4A5-969B-3E6E-6B12-E0DC9320FBEB}"/>
                    </a:ext>
                  </a:extLst>
                </p:cNvPr>
                <p:cNvPicPr/>
                <p:nvPr/>
              </p:nvPicPr>
              <p:blipFill>
                <a:blip r:embed="rId345"/>
                <a:stretch>
                  <a:fillRect/>
                </a:stretch>
              </p:blipFill>
              <p:spPr>
                <a:xfrm>
                  <a:off x="4764086" y="6339737"/>
                  <a:ext cx="25344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24" name="Ink 223">
                  <a:extLst>
                    <a:ext uri="{FF2B5EF4-FFF2-40B4-BE49-F238E27FC236}">
                      <a16:creationId xmlns:a16="http://schemas.microsoft.com/office/drawing/2014/main" id="{37372139-14A6-0466-2686-6E31A8B2A8A6}"/>
                    </a:ext>
                  </a:extLst>
                </p14:cNvPr>
                <p14:cNvContentPartPr/>
                <p14:nvPr/>
              </p14:nvContentPartPr>
              <p14:xfrm>
                <a:off x="5162246" y="6200777"/>
                <a:ext cx="216000" cy="200160"/>
              </p14:xfrm>
            </p:contentPart>
          </mc:Choice>
          <mc:Fallback xmlns="">
            <p:pic>
              <p:nvPicPr>
                <p:cNvPr id="224" name="Ink 223">
                  <a:extLst>
                    <a:ext uri="{FF2B5EF4-FFF2-40B4-BE49-F238E27FC236}">
                      <a16:creationId xmlns:a16="http://schemas.microsoft.com/office/drawing/2014/main" id="{37372139-14A6-0466-2686-6E31A8B2A8A6}"/>
                    </a:ext>
                  </a:extLst>
                </p:cNvPr>
                <p:cNvPicPr/>
                <p:nvPr/>
              </p:nvPicPr>
              <p:blipFill>
                <a:blip r:embed="rId347"/>
                <a:stretch>
                  <a:fillRect/>
                </a:stretch>
              </p:blipFill>
              <p:spPr>
                <a:xfrm>
                  <a:off x="5156126" y="6194657"/>
                  <a:ext cx="2282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26" name="Ink 225">
                  <a:extLst>
                    <a:ext uri="{FF2B5EF4-FFF2-40B4-BE49-F238E27FC236}">
                      <a16:creationId xmlns:a16="http://schemas.microsoft.com/office/drawing/2014/main" id="{B6215285-4932-B202-5338-3ABC9186A38D}"/>
                    </a:ext>
                  </a:extLst>
                </p14:cNvPr>
                <p14:cNvContentPartPr/>
                <p14:nvPr/>
              </p14:nvContentPartPr>
              <p14:xfrm>
                <a:off x="5280326" y="6204737"/>
                <a:ext cx="291240" cy="207720"/>
              </p14:xfrm>
            </p:contentPart>
          </mc:Choice>
          <mc:Fallback xmlns="">
            <p:pic>
              <p:nvPicPr>
                <p:cNvPr id="226" name="Ink 225">
                  <a:extLst>
                    <a:ext uri="{FF2B5EF4-FFF2-40B4-BE49-F238E27FC236}">
                      <a16:creationId xmlns:a16="http://schemas.microsoft.com/office/drawing/2014/main" id="{B6215285-4932-B202-5338-3ABC9186A38D}"/>
                    </a:ext>
                  </a:extLst>
                </p:cNvPr>
                <p:cNvPicPr/>
                <p:nvPr/>
              </p:nvPicPr>
              <p:blipFill>
                <a:blip r:embed="rId349"/>
                <a:stretch>
                  <a:fillRect/>
                </a:stretch>
              </p:blipFill>
              <p:spPr>
                <a:xfrm>
                  <a:off x="5274206" y="6198617"/>
                  <a:ext cx="303480" cy="219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0">
            <p14:nvContentPartPr>
              <p14:cNvPr id="228" name="Ink 227">
                <a:extLst>
                  <a:ext uri="{FF2B5EF4-FFF2-40B4-BE49-F238E27FC236}">
                    <a16:creationId xmlns:a16="http://schemas.microsoft.com/office/drawing/2014/main" id="{E36B2AD6-A8AB-6C5E-AFFB-D62C708CE48B}"/>
                  </a:ext>
                </a:extLst>
              </p14:cNvPr>
              <p14:cNvContentPartPr/>
              <p14:nvPr/>
            </p14:nvContentPartPr>
            <p14:xfrm>
              <a:off x="257606" y="5602457"/>
              <a:ext cx="359640" cy="340200"/>
            </p14:xfrm>
          </p:contentPart>
        </mc:Choice>
        <mc:Fallback xmlns="">
          <p:pic>
            <p:nvPicPr>
              <p:cNvPr id="228" name="Ink 227">
                <a:extLst>
                  <a:ext uri="{FF2B5EF4-FFF2-40B4-BE49-F238E27FC236}">
                    <a16:creationId xmlns:a16="http://schemas.microsoft.com/office/drawing/2014/main" id="{E36B2AD6-A8AB-6C5E-AFFB-D62C708CE48B}"/>
                  </a:ext>
                </a:extLst>
              </p:cNvPr>
              <p:cNvPicPr/>
              <p:nvPr/>
            </p:nvPicPr>
            <p:blipFill>
              <a:blip r:embed="rId351"/>
              <a:stretch>
                <a:fillRect/>
              </a:stretch>
            </p:blipFill>
            <p:spPr>
              <a:xfrm>
                <a:off x="251486" y="5596337"/>
                <a:ext cx="371880" cy="352440"/>
              </a:xfrm>
              <a:prstGeom prst="rect">
                <a:avLst/>
              </a:prstGeom>
            </p:spPr>
          </p:pic>
        </mc:Fallback>
      </mc:AlternateContent>
      <p:grpSp>
        <p:nvGrpSpPr>
          <p:cNvPr id="256" name="Group 255">
            <a:extLst>
              <a:ext uri="{FF2B5EF4-FFF2-40B4-BE49-F238E27FC236}">
                <a16:creationId xmlns:a16="http://schemas.microsoft.com/office/drawing/2014/main" id="{8D202B70-599D-9ACE-FD8F-465E141C7C5E}"/>
              </a:ext>
            </a:extLst>
          </p:cNvPr>
          <p:cNvGrpSpPr/>
          <p:nvPr/>
        </p:nvGrpSpPr>
        <p:grpSpPr>
          <a:xfrm>
            <a:off x="4183766" y="5921417"/>
            <a:ext cx="2257200" cy="746280"/>
            <a:chOff x="4183766" y="5921417"/>
            <a:chExt cx="2257200" cy="746280"/>
          </a:xfrm>
        </p:grpSpPr>
        <mc:AlternateContent xmlns:mc="http://schemas.openxmlformats.org/markup-compatibility/2006" xmlns:p14="http://schemas.microsoft.com/office/powerpoint/2010/main">
          <mc:Choice Requires="p14">
            <p:contentPart p14:bwMode="auto" r:id="rId352">
              <p14:nvContentPartPr>
                <p14:cNvPr id="229" name="Ink 228">
                  <a:extLst>
                    <a:ext uri="{FF2B5EF4-FFF2-40B4-BE49-F238E27FC236}">
                      <a16:creationId xmlns:a16="http://schemas.microsoft.com/office/drawing/2014/main" id="{2E60D97E-CB01-6BEB-9F9F-0E2803D93E8E}"/>
                    </a:ext>
                  </a:extLst>
                </p14:cNvPr>
                <p14:cNvContentPartPr/>
                <p14:nvPr/>
              </p14:nvContentPartPr>
              <p14:xfrm>
                <a:off x="4183766" y="6061097"/>
                <a:ext cx="271800" cy="355320"/>
              </p14:xfrm>
            </p:contentPart>
          </mc:Choice>
          <mc:Fallback xmlns="">
            <p:pic>
              <p:nvPicPr>
                <p:cNvPr id="229" name="Ink 228">
                  <a:extLst>
                    <a:ext uri="{FF2B5EF4-FFF2-40B4-BE49-F238E27FC236}">
                      <a16:creationId xmlns:a16="http://schemas.microsoft.com/office/drawing/2014/main" id="{2E60D97E-CB01-6BEB-9F9F-0E2803D93E8E}"/>
                    </a:ext>
                  </a:extLst>
                </p:cNvPr>
                <p:cNvPicPr/>
                <p:nvPr/>
              </p:nvPicPr>
              <p:blipFill>
                <a:blip r:embed="rId353"/>
                <a:stretch>
                  <a:fillRect/>
                </a:stretch>
              </p:blipFill>
              <p:spPr>
                <a:xfrm>
                  <a:off x="4177646" y="6054977"/>
                  <a:ext cx="28404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30" name="Ink 229">
                  <a:extLst>
                    <a:ext uri="{FF2B5EF4-FFF2-40B4-BE49-F238E27FC236}">
                      <a16:creationId xmlns:a16="http://schemas.microsoft.com/office/drawing/2014/main" id="{F65EC958-AC2F-0133-0122-A6D67585F4BF}"/>
                    </a:ext>
                  </a:extLst>
                </p14:cNvPr>
                <p14:cNvContentPartPr/>
                <p14:nvPr/>
              </p14:nvContentPartPr>
              <p14:xfrm>
                <a:off x="4538726" y="6108257"/>
                <a:ext cx="240840" cy="271080"/>
              </p14:xfrm>
            </p:contentPart>
          </mc:Choice>
          <mc:Fallback xmlns="">
            <p:pic>
              <p:nvPicPr>
                <p:cNvPr id="230" name="Ink 229">
                  <a:extLst>
                    <a:ext uri="{FF2B5EF4-FFF2-40B4-BE49-F238E27FC236}">
                      <a16:creationId xmlns:a16="http://schemas.microsoft.com/office/drawing/2014/main" id="{F65EC958-AC2F-0133-0122-A6D67585F4BF}"/>
                    </a:ext>
                  </a:extLst>
                </p:cNvPr>
                <p:cNvPicPr/>
                <p:nvPr/>
              </p:nvPicPr>
              <p:blipFill>
                <a:blip r:embed="rId355"/>
                <a:stretch>
                  <a:fillRect/>
                </a:stretch>
              </p:blipFill>
              <p:spPr>
                <a:xfrm>
                  <a:off x="4532606" y="6102137"/>
                  <a:ext cx="25308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32" name="Ink 231">
                  <a:extLst>
                    <a:ext uri="{FF2B5EF4-FFF2-40B4-BE49-F238E27FC236}">
                      <a16:creationId xmlns:a16="http://schemas.microsoft.com/office/drawing/2014/main" id="{7053F7C7-802F-C3CE-8E44-793509870E4F}"/>
                    </a:ext>
                  </a:extLst>
                </p14:cNvPr>
                <p14:cNvContentPartPr/>
                <p14:nvPr/>
              </p14:nvContentPartPr>
              <p14:xfrm>
                <a:off x="5170526" y="6196457"/>
                <a:ext cx="205200" cy="194040"/>
              </p14:xfrm>
            </p:contentPart>
          </mc:Choice>
          <mc:Fallback xmlns="">
            <p:pic>
              <p:nvPicPr>
                <p:cNvPr id="232" name="Ink 231">
                  <a:extLst>
                    <a:ext uri="{FF2B5EF4-FFF2-40B4-BE49-F238E27FC236}">
                      <a16:creationId xmlns:a16="http://schemas.microsoft.com/office/drawing/2014/main" id="{7053F7C7-802F-C3CE-8E44-793509870E4F}"/>
                    </a:ext>
                  </a:extLst>
                </p:cNvPr>
                <p:cNvPicPr/>
                <p:nvPr/>
              </p:nvPicPr>
              <p:blipFill>
                <a:blip r:embed="rId357"/>
                <a:stretch>
                  <a:fillRect/>
                </a:stretch>
              </p:blipFill>
              <p:spPr>
                <a:xfrm>
                  <a:off x="5164406" y="6190337"/>
                  <a:ext cx="21744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33" name="Ink 232">
                  <a:extLst>
                    <a:ext uri="{FF2B5EF4-FFF2-40B4-BE49-F238E27FC236}">
                      <a16:creationId xmlns:a16="http://schemas.microsoft.com/office/drawing/2014/main" id="{730F4A2E-81C4-FDC5-53F0-0C0E20764CCB}"/>
                    </a:ext>
                  </a:extLst>
                </p14:cNvPr>
                <p14:cNvContentPartPr/>
                <p14:nvPr/>
              </p14:nvContentPartPr>
              <p14:xfrm>
                <a:off x="5267726" y="6206537"/>
                <a:ext cx="338400" cy="210600"/>
              </p14:xfrm>
            </p:contentPart>
          </mc:Choice>
          <mc:Fallback xmlns="">
            <p:pic>
              <p:nvPicPr>
                <p:cNvPr id="233" name="Ink 232">
                  <a:extLst>
                    <a:ext uri="{FF2B5EF4-FFF2-40B4-BE49-F238E27FC236}">
                      <a16:creationId xmlns:a16="http://schemas.microsoft.com/office/drawing/2014/main" id="{730F4A2E-81C4-FDC5-53F0-0C0E20764CCB}"/>
                    </a:ext>
                  </a:extLst>
                </p:cNvPr>
                <p:cNvPicPr/>
                <p:nvPr/>
              </p:nvPicPr>
              <p:blipFill>
                <a:blip r:embed="rId359"/>
                <a:stretch>
                  <a:fillRect/>
                </a:stretch>
              </p:blipFill>
              <p:spPr>
                <a:xfrm>
                  <a:off x="5261606" y="6200417"/>
                  <a:ext cx="35064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34" name="Ink 233">
                  <a:extLst>
                    <a:ext uri="{FF2B5EF4-FFF2-40B4-BE49-F238E27FC236}">
                      <a16:creationId xmlns:a16="http://schemas.microsoft.com/office/drawing/2014/main" id="{8390DA23-CF4F-6F78-818D-CB883584ACE2}"/>
                    </a:ext>
                  </a:extLst>
                </p14:cNvPr>
                <p14:cNvContentPartPr/>
                <p14:nvPr/>
              </p14:nvContentPartPr>
              <p14:xfrm>
                <a:off x="5556806" y="6402377"/>
                <a:ext cx="212400" cy="48960"/>
              </p14:xfrm>
            </p:contentPart>
          </mc:Choice>
          <mc:Fallback xmlns="">
            <p:pic>
              <p:nvPicPr>
                <p:cNvPr id="234" name="Ink 233">
                  <a:extLst>
                    <a:ext uri="{FF2B5EF4-FFF2-40B4-BE49-F238E27FC236}">
                      <a16:creationId xmlns:a16="http://schemas.microsoft.com/office/drawing/2014/main" id="{8390DA23-CF4F-6F78-818D-CB883584ACE2}"/>
                    </a:ext>
                  </a:extLst>
                </p:cNvPr>
                <p:cNvPicPr/>
                <p:nvPr/>
              </p:nvPicPr>
              <p:blipFill>
                <a:blip r:embed="rId361"/>
                <a:stretch>
                  <a:fillRect/>
                </a:stretch>
              </p:blipFill>
              <p:spPr>
                <a:xfrm>
                  <a:off x="5550686" y="6396257"/>
                  <a:ext cx="22464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35" name="Ink 234">
                  <a:extLst>
                    <a:ext uri="{FF2B5EF4-FFF2-40B4-BE49-F238E27FC236}">
                      <a16:creationId xmlns:a16="http://schemas.microsoft.com/office/drawing/2014/main" id="{146E3891-147B-2A33-858B-07AEACBA24A8}"/>
                    </a:ext>
                  </a:extLst>
                </p14:cNvPr>
                <p14:cNvContentPartPr/>
                <p14:nvPr/>
              </p14:nvContentPartPr>
              <p14:xfrm>
                <a:off x="5651126" y="6410297"/>
                <a:ext cx="135000" cy="185040"/>
              </p14:xfrm>
            </p:contentPart>
          </mc:Choice>
          <mc:Fallback xmlns="">
            <p:pic>
              <p:nvPicPr>
                <p:cNvPr id="235" name="Ink 234">
                  <a:extLst>
                    <a:ext uri="{FF2B5EF4-FFF2-40B4-BE49-F238E27FC236}">
                      <a16:creationId xmlns:a16="http://schemas.microsoft.com/office/drawing/2014/main" id="{146E3891-147B-2A33-858B-07AEACBA24A8}"/>
                    </a:ext>
                  </a:extLst>
                </p:cNvPr>
                <p:cNvPicPr/>
                <p:nvPr/>
              </p:nvPicPr>
              <p:blipFill>
                <a:blip r:embed="rId363"/>
                <a:stretch>
                  <a:fillRect/>
                </a:stretch>
              </p:blipFill>
              <p:spPr>
                <a:xfrm>
                  <a:off x="5645006" y="6404177"/>
                  <a:ext cx="14724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36" name="Ink 235">
                  <a:extLst>
                    <a:ext uri="{FF2B5EF4-FFF2-40B4-BE49-F238E27FC236}">
                      <a16:creationId xmlns:a16="http://schemas.microsoft.com/office/drawing/2014/main" id="{5A7DD855-A32E-DBD0-C96C-D4A26049A49F}"/>
                    </a:ext>
                  </a:extLst>
                </p14:cNvPr>
                <p14:cNvContentPartPr/>
                <p14:nvPr/>
              </p14:nvContentPartPr>
              <p14:xfrm>
                <a:off x="6035606" y="6335057"/>
                <a:ext cx="150840" cy="252720"/>
              </p14:xfrm>
            </p:contentPart>
          </mc:Choice>
          <mc:Fallback xmlns="">
            <p:pic>
              <p:nvPicPr>
                <p:cNvPr id="236" name="Ink 235">
                  <a:extLst>
                    <a:ext uri="{FF2B5EF4-FFF2-40B4-BE49-F238E27FC236}">
                      <a16:creationId xmlns:a16="http://schemas.microsoft.com/office/drawing/2014/main" id="{5A7DD855-A32E-DBD0-C96C-D4A26049A49F}"/>
                    </a:ext>
                  </a:extLst>
                </p:cNvPr>
                <p:cNvPicPr/>
                <p:nvPr/>
              </p:nvPicPr>
              <p:blipFill>
                <a:blip r:embed="rId365"/>
                <a:stretch>
                  <a:fillRect/>
                </a:stretch>
              </p:blipFill>
              <p:spPr>
                <a:xfrm>
                  <a:off x="6029486" y="6328937"/>
                  <a:ext cx="16308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37" name="Ink 236">
                  <a:extLst>
                    <a:ext uri="{FF2B5EF4-FFF2-40B4-BE49-F238E27FC236}">
                      <a16:creationId xmlns:a16="http://schemas.microsoft.com/office/drawing/2014/main" id="{DC991B43-3D5E-DA48-0CCA-E4DB2BDD1029}"/>
                    </a:ext>
                  </a:extLst>
                </p14:cNvPr>
                <p14:cNvContentPartPr/>
                <p14:nvPr/>
              </p14:nvContentPartPr>
              <p14:xfrm>
                <a:off x="6105446" y="6327857"/>
                <a:ext cx="335520" cy="291600"/>
              </p14:xfrm>
            </p:contentPart>
          </mc:Choice>
          <mc:Fallback xmlns="">
            <p:pic>
              <p:nvPicPr>
                <p:cNvPr id="237" name="Ink 236">
                  <a:extLst>
                    <a:ext uri="{FF2B5EF4-FFF2-40B4-BE49-F238E27FC236}">
                      <a16:creationId xmlns:a16="http://schemas.microsoft.com/office/drawing/2014/main" id="{DC991B43-3D5E-DA48-0CCA-E4DB2BDD1029}"/>
                    </a:ext>
                  </a:extLst>
                </p:cNvPr>
                <p:cNvPicPr/>
                <p:nvPr/>
              </p:nvPicPr>
              <p:blipFill>
                <a:blip r:embed="rId367"/>
                <a:stretch>
                  <a:fillRect/>
                </a:stretch>
              </p:blipFill>
              <p:spPr>
                <a:xfrm>
                  <a:off x="6099326" y="6321737"/>
                  <a:ext cx="34776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40" name="Ink 239">
                  <a:extLst>
                    <a:ext uri="{FF2B5EF4-FFF2-40B4-BE49-F238E27FC236}">
                      <a16:creationId xmlns:a16="http://schemas.microsoft.com/office/drawing/2014/main" id="{CD788D82-AADD-CC9B-E556-F92125311B6C}"/>
                    </a:ext>
                  </a:extLst>
                </p14:cNvPr>
                <p14:cNvContentPartPr/>
                <p14:nvPr/>
              </p14:nvContentPartPr>
              <p14:xfrm>
                <a:off x="5719886" y="6574457"/>
                <a:ext cx="165600" cy="93240"/>
              </p14:xfrm>
            </p:contentPart>
          </mc:Choice>
          <mc:Fallback xmlns="">
            <p:pic>
              <p:nvPicPr>
                <p:cNvPr id="240" name="Ink 239">
                  <a:extLst>
                    <a:ext uri="{FF2B5EF4-FFF2-40B4-BE49-F238E27FC236}">
                      <a16:creationId xmlns:a16="http://schemas.microsoft.com/office/drawing/2014/main" id="{CD788D82-AADD-CC9B-E556-F92125311B6C}"/>
                    </a:ext>
                  </a:extLst>
                </p:cNvPr>
                <p:cNvPicPr/>
                <p:nvPr/>
              </p:nvPicPr>
              <p:blipFill>
                <a:blip r:embed="rId369"/>
                <a:stretch>
                  <a:fillRect/>
                </a:stretch>
              </p:blipFill>
              <p:spPr>
                <a:xfrm>
                  <a:off x="5713766" y="6568337"/>
                  <a:ext cx="17784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42" name="Ink 241">
                  <a:extLst>
                    <a:ext uri="{FF2B5EF4-FFF2-40B4-BE49-F238E27FC236}">
                      <a16:creationId xmlns:a16="http://schemas.microsoft.com/office/drawing/2014/main" id="{22B4934B-B727-ED17-5ADB-39C5CE2DF607}"/>
                    </a:ext>
                  </a:extLst>
                </p14:cNvPr>
                <p14:cNvContentPartPr/>
                <p14:nvPr/>
              </p14:nvContentPartPr>
              <p14:xfrm>
                <a:off x="4866686" y="6047057"/>
                <a:ext cx="290880" cy="469800"/>
              </p14:xfrm>
            </p:contentPart>
          </mc:Choice>
          <mc:Fallback xmlns="">
            <p:pic>
              <p:nvPicPr>
                <p:cNvPr id="242" name="Ink 241">
                  <a:extLst>
                    <a:ext uri="{FF2B5EF4-FFF2-40B4-BE49-F238E27FC236}">
                      <a16:creationId xmlns:a16="http://schemas.microsoft.com/office/drawing/2014/main" id="{22B4934B-B727-ED17-5ADB-39C5CE2DF607}"/>
                    </a:ext>
                  </a:extLst>
                </p:cNvPr>
                <p:cNvPicPr/>
                <p:nvPr/>
              </p:nvPicPr>
              <p:blipFill>
                <a:blip r:embed="rId371"/>
                <a:stretch>
                  <a:fillRect/>
                </a:stretch>
              </p:blipFill>
              <p:spPr>
                <a:xfrm>
                  <a:off x="4860566" y="6040937"/>
                  <a:ext cx="303120" cy="48204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43" name="Ink 242">
                  <a:extLst>
                    <a:ext uri="{FF2B5EF4-FFF2-40B4-BE49-F238E27FC236}">
                      <a16:creationId xmlns:a16="http://schemas.microsoft.com/office/drawing/2014/main" id="{51EF1168-F250-5376-706E-E1DE5B643880}"/>
                    </a:ext>
                  </a:extLst>
                </p14:cNvPr>
                <p14:cNvContentPartPr/>
                <p14:nvPr/>
              </p14:nvContentPartPr>
              <p14:xfrm>
                <a:off x="5115086" y="5934017"/>
                <a:ext cx="743040" cy="689760"/>
              </p14:xfrm>
            </p:contentPart>
          </mc:Choice>
          <mc:Fallback xmlns="">
            <p:pic>
              <p:nvPicPr>
                <p:cNvPr id="243" name="Ink 242">
                  <a:extLst>
                    <a:ext uri="{FF2B5EF4-FFF2-40B4-BE49-F238E27FC236}">
                      <a16:creationId xmlns:a16="http://schemas.microsoft.com/office/drawing/2014/main" id="{51EF1168-F250-5376-706E-E1DE5B643880}"/>
                    </a:ext>
                  </a:extLst>
                </p:cNvPr>
                <p:cNvPicPr/>
                <p:nvPr/>
              </p:nvPicPr>
              <p:blipFill>
                <a:blip r:embed="rId373"/>
                <a:stretch>
                  <a:fillRect/>
                </a:stretch>
              </p:blipFill>
              <p:spPr>
                <a:xfrm>
                  <a:off x="5108966" y="5927897"/>
                  <a:ext cx="755280" cy="7020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44" name="Ink 243">
                  <a:extLst>
                    <a:ext uri="{FF2B5EF4-FFF2-40B4-BE49-F238E27FC236}">
                      <a16:creationId xmlns:a16="http://schemas.microsoft.com/office/drawing/2014/main" id="{D520D627-B4DC-5C9B-6C01-B53CB75CDE88}"/>
                    </a:ext>
                  </a:extLst>
                </p14:cNvPr>
                <p14:cNvContentPartPr/>
                <p14:nvPr/>
              </p14:nvContentPartPr>
              <p14:xfrm>
                <a:off x="4796486" y="6516497"/>
                <a:ext cx="975240" cy="106560"/>
              </p14:xfrm>
            </p:contentPart>
          </mc:Choice>
          <mc:Fallback xmlns="">
            <p:pic>
              <p:nvPicPr>
                <p:cNvPr id="244" name="Ink 243">
                  <a:extLst>
                    <a:ext uri="{FF2B5EF4-FFF2-40B4-BE49-F238E27FC236}">
                      <a16:creationId xmlns:a16="http://schemas.microsoft.com/office/drawing/2014/main" id="{D520D627-B4DC-5C9B-6C01-B53CB75CDE88}"/>
                    </a:ext>
                  </a:extLst>
                </p:cNvPr>
                <p:cNvPicPr/>
                <p:nvPr/>
              </p:nvPicPr>
              <p:blipFill>
                <a:blip r:embed="rId375"/>
                <a:stretch>
                  <a:fillRect/>
                </a:stretch>
              </p:blipFill>
              <p:spPr>
                <a:xfrm>
                  <a:off x="4790366" y="6510377"/>
                  <a:ext cx="9874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45" name="Ink 244">
                  <a:extLst>
                    <a:ext uri="{FF2B5EF4-FFF2-40B4-BE49-F238E27FC236}">
                      <a16:creationId xmlns:a16="http://schemas.microsoft.com/office/drawing/2014/main" id="{DF469A87-8FDC-3943-5C96-9233381B7BCC}"/>
                    </a:ext>
                  </a:extLst>
                </p14:cNvPr>
                <p14:cNvContentPartPr/>
                <p14:nvPr/>
              </p14:nvContentPartPr>
              <p14:xfrm>
                <a:off x="4884686" y="5921417"/>
                <a:ext cx="357840" cy="602280"/>
              </p14:xfrm>
            </p:contentPart>
          </mc:Choice>
          <mc:Fallback xmlns="">
            <p:pic>
              <p:nvPicPr>
                <p:cNvPr id="245" name="Ink 244">
                  <a:extLst>
                    <a:ext uri="{FF2B5EF4-FFF2-40B4-BE49-F238E27FC236}">
                      <a16:creationId xmlns:a16="http://schemas.microsoft.com/office/drawing/2014/main" id="{DF469A87-8FDC-3943-5C96-9233381B7BCC}"/>
                    </a:ext>
                  </a:extLst>
                </p:cNvPr>
                <p:cNvPicPr/>
                <p:nvPr/>
              </p:nvPicPr>
              <p:blipFill>
                <a:blip r:embed="rId377"/>
                <a:stretch>
                  <a:fillRect/>
                </a:stretch>
              </p:blipFill>
              <p:spPr>
                <a:xfrm>
                  <a:off x="4878566" y="5915297"/>
                  <a:ext cx="370080" cy="61452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46" name="Ink 245">
                  <a:extLst>
                    <a:ext uri="{FF2B5EF4-FFF2-40B4-BE49-F238E27FC236}">
                      <a16:creationId xmlns:a16="http://schemas.microsoft.com/office/drawing/2014/main" id="{0C578781-230D-8FDD-D719-60582ABB0DBD}"/>
                    </a:ext>
                  </a:extLst>
                </p14:cNvPr>
                <p14:cNvContentPartPr/>
                <p14:nvPr/>
              </p14:nvContentPartPr>
              <p14:xfrm>
                <a:off x="4944086" y="5975777"/>
                <a:ext cx="821520" cy="633240"/>
              </p14:xfrm>
            </p:contentPart>
          </mc:Choice>
          <mc:Fallback xmlns="">
            <p:pic>
              <p:nvPicPr>
                <p:cNvPr id="246" name="Ink 245">
                  <a:extLst>
                    <a:ext uri="{FF2B5EF4-FFF2-40B4-BE49-F238E27FC236}">
                      <a16:creationId xmlns:a16="http://schemas.microsoft.com/office/drawing/2014/main" id="{0C578781-230D-8FDD-D719-60582ABB0DBD}"/>
                    </a:ext>
                  </a:extLst>
                </p:cNvPr>
                <p:cNvPicPr/>
                <p:nvPr/>
              </p:nvPicPr>
              <p:blipFill>
                <a:blip r:embed="rId379"/>
                <a:stretch>
                  <a:fillRect/>
                </a:stretch>
              </p:blipFill>
              <p:spPr>
                <a:xfrm>
                  <a:off x="4937966" y="5969657"/>
                  <a:ext cx="833760" cy="64548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48" name="Ink 247">
                  <a:extLst>
                    <a:ext uri="{FF2B5EF4-FFF2-40B4-BE49-F238E27FC236}">
                      <a16:creationId xmlns:a16="http://schemas.microsoft.com/office/drawing/2014/main" id="{1EAA26A9-4167-42A7-1B3D-510425483549}"/>
                    </a:ext>
                  </a:extLst>
                </p14:cNvPr>
                <p14:cNvContentPartPr/>
                <p14:nvPr/>
              </p14:nvContentPartPr>
              <p14:xfrm>
                <a:off x="5076206" y="6547097"/>
                <a:ext cx="10080" cy="11520"/>
              </p14:xfrm>
            </p:contentPart>
          </mc:Choice>
          <mc:Fallback xmlns="">
            <p:pic>
              <p:nvPicPr>
                <p:cNvPr id="248" name="Ink 247">
                  <a:extLst>
                    <a:ext uri="{FF2B5EF4-FFF2-40B4-BE49-F238E27FC236}">
                      <a16:creationId xmlns:a16="http://schemas.microsoft.com/office/drawing/2014/main" id="{1EAA26A9-4167-42A7-1B3D-510425483549}"/>
                    </a:ext>
                  </a:extLst>
                </p:cNvPr>
                <p:cNvPicPr/>
                <p:nvPr/>
              </p:nvPicPr>
              <p:blipFill>
                <a:blip r:embed="rId381"/>
                <a:stretch>
                  <a:fillRect/>
                </a:stretch>
              </p:blipFill>
              <p:spPr>
                <a:xfrm>
                  <a:off x="5070086" y="6540977"/>
                  <a:ext cx="223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50" name="Ink 249">
                  <a:extLst>
                    <a:ext uri="{FF2B5EF4-FFF2-40B4-BE49-F238E27FC236}">
                      <a16:creationId xmlns:a16="http://schemas.microsoft.com/office/drawing/2014/main" id="{E745EA3C-2F7D-0037-F87F-28231E477C8D}"/>
                    </a:ext>
                  </a:extLst>
                </p14:cNvPr>
                <p14:cNvContentPartPr/>
                <p14:nvPr/>
              </p14:nvContentPartPr>
              <p14:xfrm>
                <a:off x="5242166" y="6589217"/>
                <a:ext cx="4320" cy="18720"/>
              </p14:xfrm>
            </p:contentPart>
          </mc:Choice>
          <mc:Fallback xmlns="">
            <p:pic>
              <p:nvPicPr>
                <p:cNvPr id="250" name="Ink 249">
                  <a:extLst>
                    <a:ext uri="{FF2B5EF4-FFF2-40B4-BE49-F238E27FC236}">
                      <a16:creationId xmlns:a16="http://schemas.microsoft.com/office/drawing/2014/main" id="{E745EA3C-2F7D-0037-F87F-28231E477C8D}"/>
                    </a:ext>
                  </a:extLst>
                </p:cNvPr>
                <p:cNvPicPr/>
                <p:nvPr/>
              </p:nvPicPr>
              <p:blipFill>
                <a:blip r:embed="rId383"/>
                <a:stretch>
                  <a:fillRect/>
                </a:stretch>
              </p:blipFill>
              <p:spPr>
                <a:xfrm>
                  <a:off x="5236046" y="6583097"/>
                  <a:ext cx="165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51" name="Ink 250">
                  <a:extLst>
                    <a:ext uri="{FF2B5EF4-FFF2-40B4-BE49-F238E27FC236}">
                      <a16:creationId xmlns:a16="http://schemas.microsoft.com/office/drawing/2014/main" id="{73B1299A-F699-AF55-A301-4AF5A84B5E86}"/>
                    </a:ext>
                  </a:extLst>
                </p14:cNvPr>
                <p14:cNvContentPartPr/>
                <p14:nvPr/>
              </p14:nvContentPartPr>
              <p14:xfrm>
                <a:off x="5278166" y="6572297"/>
                <a:ext cx="9360" cy="3600"/>
              </p14:xfrm>
            </p:contentPart>
          </mc:Choice>
          <mc:Fallback xmlns="">
            <p:pic>
              <p:nvPicPr>
                <p:cNvPr id="251" name="Ink 250">
                  <a:extLst>
                    <a:ext uri="{FF2B5EF4-FFF2-40B4-BE49-F238E27FC236}">
                      <a16:creationId xmlns:a16="http://schemas.microsoft.com/office/drawing/2014/main" id="{73B1299A-F699-AF55-A301-4AF5A84B5E86}"/>
                    </a:ext>
                  </a:extLst>
                </p:cNvPr>
                <p:cNvPicPr/>
                <p:nvPr/>
              </p:nvPicPr>
              <p:blipFill>
                <a:blip r:embed="rId385"/>
                <a:stretch>
                  <a:fillRect/>
                </a:stretch>
              </p:blipFill>
              <p:spPr>
                <a:xfrm>
                  <a:off x="5272046" y="6566177"/>
                  <a:ext cx="21600" cy="1584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52" name="Ink 251">
                  <a:extLst>
                    <a:ext uri="{FF2B5EF4-FFF2-40B4-BE49-F238E27FC236}">
                      <a16:creationId xmlns:a16="http://schemas.microsoft.com/office/drawing/2014/main" id="{B6064228-4DE5-E10D-2123-8A90D6E31B33}"/>
                    </a:ext>
                  </a:extLst>
                </p14:cNvPr>
                <p14:cNvContentPartPr/>
                <p14:nvPr/>
              </p14:nvContentPartPr>
              <p14:xfrm>
                <a:off x="5255846" y="6542417"/>
                <a:ext cx="11880" cy="9000"/>
              </p14:xfrm>
            </p:contentPart>
          </mc:Choice>
          <mc:Fallback xmlns="">
            <p:pic>
              <p:nvPicPr>
                <p:cNvPr id="252" name="Ink 251">
                  <a:extLst>
                    <a:ext uri="{FF2B5EF4-FFF2-40B4-BE49-F238E27FC236}">
                      <a16:creationId xmlns:a16="http://schemas.microsoft.com/office/drawing/2014/main" id="{B6064228-4DE5-E10D-2123-8A90D6E31B33}"/>
                    </a:ext>
                  </a:extLst>
                </p:cNvPr>
                <p:cNvPicPr/>
                <p:nvPr/>
              </p:nvPicPr>
              <p:blipFill>
                <a:blip r:embed="rId387"/>
                <a:stretch>
                  <a:fillRect/>
                </a:stretch>
              </p:blipFill>
              <p:spPr>
                <a:xfrm>
                  <a:off x="5249726" y="6536297"/>
                  <a:ext cx="241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53" name="Ink 252">
                  <a:extLst>
                    <a:ext uri="{FF2B5EF4-FFF2-40B4-BE49-F238E27FC236}">
                      <a16:creationId xmlns:a16="http://schemas.microsoft.com/office/drawing/2014/main" id="{50EF1D39-3BC3-8691-9921-9C79E3339950}"/>
                    </a:ext>
                  </a:extLst>
                </p14:cNvPr>
                <p14:cNvContentPartPr/>
                <p14:nvPr/>
              </p14:nvContentPartPr>
              <p14:xfrm>
                <a:off x="5234246" y="6567257"/>
                <a:ext cx="12240" cy="15840"/>
              </p14:xfrm>
            </p:contentPart>
          </mc:Choice>
          <mc:Fallback xmlns="">
            <p:pic>
              <p:nvPicPr>
                <p:cNvPr id="253" name="Ink 252">
                  <a:extLst>
                    <a:ext uri="{FF2B5EF4-FFF2-40B4-BE49-F238E27FC236}">
                      <a16:creationId xmlns:a16="http://schemas.microsoft.com/office/drawing/2014/main" id="{50EF1D39-3BC3-8691-9921-9C79E3339950}"/>
                    </a:ext>
                  </a:extLst>
                </p:cNvPr>
                <p:cNvPicPr/>
                <p:nvPr/>
              </p:nvPicPr>
              <p:blipFill>
                <a:blip r:embed="rId389"/>
                <a:stretch>
                  <a:fillRect/>
                </a:stretch>
              </p:blipFill>
              <p:spPr>
                <a:xfrm>
                  <a:off x="5228126" y="6561137"/>
                  <a:ext cx="244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54" name="Ink 253">
                  <a:extLst>
                    <a:ext uri="{FF2B5EF4-FFF2-40B4-BE49-F238E27FC236}">
                      <a16:creationId xmlns:a16="http://schemas.microsoft.com/office/drawing/2014/main" id="{41236059-F0CA-CCF3-7721-176C67EA5FC6}"/>
                    </a:ext>
                  </a:extLst>
                </p14:cNvPr>
                <p14:cNvContentPartPr/>
                <p14:nvPr/>
              </p14:nvContentPartPr>
              <p14:xfrm>
                <a:off x="5225246" y="6548897"/>
                <a:ext cx="7560" cy="9720"/>
              </p14:xfrm>
            </p:contentPart>
          </mc:Choice>
          <mc:Fallback xmlns="">
            <p:pic>
              <p:nvPicPr>
                <p:cNvPr id="254" name="Ink 253">
                  <a:extLst>
                    <a:ext uri="{FF2B5EF4-FFF2-40B4-BE49-F238E27FC236}">
                      <a16:creationId xmlns:a16="http://schemas.microsoft.com/office/drawing/2014/main" id="{41236059-F0CA-CCF3-7721-176C67EA5FC6}"/>
                    </a:ext>
                  </a:extLst>
                </p:cNvPr>
                <p:cNvPicPr/>
                <p:nvPr/>
              </p:nvPicPr>
              <p:blipFill>
                <a:blip r:embed="rId391"/>
                <a:stretch>
                  <a:fillRect/>
                </a:stretch>
              </p:blipFill>
              <p:spPr>
                <a:xfrm>
                  <a:off x="5219126" y="6542777"/>
                  <a:ext cx="198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55" name="Ink 254">
                  <a:extLst>
                    <a:ext uri="{FF2B5EF4-FFF2-40B4-BE49-F238E27FC236}">
                      <a16:creationId xmlns:a16="http://schemas.microsoft.com/office/drawing/2014/main" id="{E7A2E337-3D0D-40A9-A1AD-4D61EFF7B307}"/>
                    </a:ext>
                  </a:extLst>
                </p14:cNvPr>
                <p14:cNvContentPartPr/>
                <p14:nvPr/>
              </p14:nvContentPartPr>
              <p14:xfrm>
                <a:off x="5273486" y="6566897"/>
                <a:ext cx="6480" cy="34200"/>
              </p14:xfrm>
            </p:contentPart>
          </mc:Choice>
          <mc:Fallback xmlns="">
            <p:pic>
              <p:nvPicPr>
                <p:cNvPr id="255" name="Ink 254">
                  <a:extLst>
                    <a:ext uri="{FF2B5EF4-FFF2-40B4-BE49-F238E27FC236}">
                      <a16:creationId xmlns:a16="http://schemas.microsoft.com/office/drawing/2014/main" id="{E7A2E337-3D0D-40A9-A1AD-4D61EFF7B307}"/>
                    </a:ext>
                  </a:extLst>
                </p:cNvPr>
                <p:cNvPicPr/>
                <p:nvPr/>
              </p:nvPicPr>
              <p:blipFill>
                <a:blip r:embed="rId393"/>
                <a:stretch>
                  <a:fillRect/>
                </a:stretch>
              </p:blipFill>
              <p:spPr>
                <a:xfrm>
                  <a:off x="5267366" y="6560777"/>
                  <a:ext cx="18720" cy="46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4">
            <p14:nvContentPartPr>
              <p14:cNvPr id="257" name="Ink 256">
                <a:extLst>
                  <a:ext uri="{FF2B5EF4-FFF2-40B4-BE49-F238E27FC236}">
                    <a16:creationId xmlns:a16="http://schemas.microsoft.com/office/drawing/2014/main" id="{AA9BFF70-ABF5-3557-BFA1-F933426F6D99}"/>
                  </a:ext>
                </a:extLst>
              </p14:cNvPr>
              <p14:cNvContentPartPr/>
              <p14:nvPr/>
            </p14:nvContentPartPr>
            <p14:xfrm>
              <a:off x="5249726" y="6534497"/>
              <a:ext cx="11160" cy="23760"/>
            </p14:xfrm>
          </p:contentPart>
        </mc:Choice>
        <mc:Fallback xmlns="">
          <p:pic>
            <p:nvPicPr>
              <p:cNvPr id="257" name="Ink 256">
                <a:extLst>
                  <a:ext uri="{FF2B5EF4-FFF2-40B4-BE49-F238E27FC236}">
                    <a16:creationId xmlns:a16="http://schemas.microsoft.com/office/drawing/2014/main" id="{AA9BFF70-ABF5-3557-BFA1-F933426F6D99}"/>
                  </a:ext>
                </a:extLst>
              </p:cNvPr>
              <p:cNvPicPr/>
              <p:nvPr/>
            </p:nvPicPr>
            <p:blipFill>
              <a:blip r:embed="rId395"/>
              <a:stretch>
                <a:fillRect/>
              </a:stretch>
            </p:blipFill>
            <p:spPr>
              <a:xfrm>
                <a:off x="5243606" y="6528377"/>
                <a:ext cx="234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58" name="Ink 257">
                <a:extLst>
                  <a:ext uri="{FF2B5EF4-FFF2-40B4-BE49-F238E27FC236}">
                    <a16:creationId xmlns:a16="http://schemas.microsoft.com/office/drawing/2014/main" id="{DDE6C506-1192-7F6B-F40A-52CE61555ECD}"/>
                  </a:ext>
                </a:extLst>
              </p14:cNvPr>
              <p14:cNvContentPartPr/>
              <p14:nvPr/>
            </p14:nvContentPartPr>
            <p14:xfrm>
              <a:off x="5227046" y="6561497"/>
              <a:ext cx="6480" cy="14760"/>
            </p14:xfrm>
          </p:contentPart>
        </mc:Choice>
        <mc:Fallback xmlns="">
          <p:pic>
            <p:nvPicPr>
              <p:cNvPr id="258" name="Ink 257">
                <a:extLst>
                  <a:ext uri="{FF2B5EF4-FFF2-40B4-BE49-F238E27FC236}">
                    <a16:creationId xmlns:a16="http://schemas.microsoft.com/office/drawing/2014/main" id="{DDE6C506-1192-7F6B-F40A-52CE61555ECD}"/>
                  </a:ext>
                </a:extLst>
              </p:cNvPr>
              <p:cNvPicPr/>
              <p:nvPr/>
            </p:nvPicPr>
            <p:blipFill>
              <a:blip r:embed="rId397"/>
              <a:stretch>
                <a:fillRect/>
              </a:stretch>
            </p:blipFill>
            <p:spPr>
              <a:xfrm>
                <a:off x="5220926" y="6555377"/>
                <a:ext cx="1872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59" name="Ink 258">
                <a:extLst>
                  <a:ext uri="{FF2B5EF4-FFF2-40B4-BE49-F238E27FC236}">
                    <a16:creationId xmlns:a16="http://schemas.microsoft.com/office/drawing/2014/main" id="{7072D72B-28DC-3C87-248D-3F721EEE726E}"/>
                  </a:ext>
                </a:extLst>
              </p14:cNvPr>
              <p14:cNvContentPartPr/>
              <p14:nvPr/>
            </p14:nvContentPartPr>
            <p14:xfrm>
              <a:off x="5230646" y="6559337"/>
              <a:ext cx="15840" cy="27360"/>
            </p14:xfrm>
          </p:contentPart>
        </mc:Choice>
        <mc:Fallback xmlns="">
          <p:pic>
            <p:nvPicPr>
              <p:cNvPr id="259" name="Ink 258">
                <a:extLst>
                  <a:ext uri="{FF2B5EF4-FFF2-40B4-BE49-F238E27FC236}">
                    <a16:creationId xmlns:a16="http://schemas.microsoft.com/office/drawing/2014/main" id="{7072D72B-28DC-3C87-248D-3F721EEE726E}"/>
                  </a:ext>
                </a:extLst>
              </p:cNvPr>
              <p:cNvPicPr/>
              <p:nvPr/>
            </p:nvPicPr>
            <p:blipFill>
              <a:blip r:embed="rId399"/>
              <a:stretch>
                <a:fillRect/>
              </a:stretch>
            </p:blipFill>
            <p:spPr>
              <a:xfrm>
                <a:off x="5224526" y="6553217"/>
                <a:ext cx="280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60" name="Ink 259">
                <a:extLst>
                  <a:ext uri="{FF2B5EF4-FFF2-40B4-BE49-F238E27FC236}">
                    <a16:creationId xmlns:a16="http://schemas.microsoft.com/office/drawing/2014/main" id="{0E0C93A6-3EB8-EDC8-79A8-38C35A6F9AD7}"/>
                  </a:ext>
                </a:extLst>
              </p14:cNvPr>
              <p14:cNvContentPartPr/>
              <p14:nvPr/>
            </p14:nvContentPartPr>
            <p14:xfrm>
              <a:off x="5252246" y="6565457"/>
              <a:ext cx="30240" cy="37800"/>
            </p14:xfrm>
          </p:contentPart>
        </mc:Choice>
        <mc:Fallback xmlns="">
          <p:pic>
            <p:nvPicPr>
              <p:cNvPr id="260" name="Ink 259">
                <a:extLst>
                  <a:ext uri="{FF2B5EF4-FFF2-40B4-BE49-F238E27FC236}">
                    <a16:creationId xmlns:a16="http://schemas.microsoft.com/office/drawing/2014/main" id="{0E0C93A6-3EB8-EDC8-79A8-38C35A6F9AD7}"/>
                  </a:ext>
                </a:extLst>
              </p:cNvPr>
              <p:cNvPicPr/>
              <p:nvPr/>
            </p:nvPicPr>
            <p:blipFill>
              <a:blip r:embed="rId401"/>
              <a:stretch>
                <a:fillRect/>
              </a:stretch>
            </p:blipFill>
            <p:spPr>
              <a:xfrm>
                <a:off x="5246126" y="6559337"/>
                <a:ext cx="42480" cy="50040"/>
              </a:xfrm>
              <a:prstGeom prst="rect">
                <a:avLst/>
              </a:prstGeom>
            </p:spPr>
          </p:pic>
        </mc:Fallback>
      </mc:AlternateContent>
    </p:spTree>
    <p:extLst>
      <p:ext uri="{BB962C8B-B14F-4D97-AF65-F5344CB8AC3E}">
        <p14:creationId xmlns:p14="http://schemas.microsoft.com/office/powerpoint/2010/main" val="437579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Solve the first problem</a:t>
            </a:r>
          </a:p>
        </p:txBody>
      </p:sp>
      <p:sp>
        <p:nvSpPr>
          <p:cNvPr id="3" name="Content Placeholder 2"/>
          <p:cNvSpPr>
            <a:spLocks noGrp="1"/>
          </p:cNvSpPr>
          <p:nvPr>
            <p:ph idx="1"/>
          </p:nvPr>
        </p:nvSpPr>
        <p:spPr>
          <a:xfrm>
            <a:off x="838202" y="1825625"/>
            <a:ext cx="10515600" cy="1490781"/>
          </a:xfrm>
        </p:spPr>
        <p:txBody>
          <a:bodyPr>
            <a:normAutofit/>
          </a:bodyPr>
          <a:lstStyle/>
          <a:p>
            <a:r>
              <a:rPr lang="en-US" dirty="0"/>
              <a:t>Search for a number in an array(Although using recursion for this problem is an extreme over head but perfect for a start)</a:t>
            </a:r>
          </a:p>
          <a:p>
            <a:r>
              <a:rPr lang="en-US" dirty="0"/>
              <a:t>Remember recursion is “no loops” but a repetitive function call.</a:t>
            </a:r>
          </a:p>
          <a:p>
            <a:pPr marL="0" indent="0">
              <a:buNone/>
            </a:pPr>
            <a:endParaRPr lang="en-US" dirty="0"/>
          </a:p>
          <a:p>
            <a:pPr marL="0" indent="0">
              <a:buNone/>
            </a:pPr>
            <a:endParaRPr lang="en-US" dirty="0"/>
          </a:p>
          <a:p>
            <a:pPr marL="457205" lvl="1" indent="0">
              <a:buNone/>
            </a:pPr>
            <a:endParaRPr lang="en-US" dirty="0"/>
          </a:p>
        </p:txBody>
      </p:sp>
      <p:sp>
        <p:nvSpPr>
          <p:cNvPr id="6" name="Content Placeholder 2"/>
          <p:cNvSpPr txBox="1">
            <a:spLocks/>
          </p:cNvSpPr>
          <p:nvPr/>
        </p:nvSpPr>
        <p:spPr>
          <a:xfrm>
            <a:off x="840474" y="3411044"/>
            <a:ext cx="10515600" cy="3044347"/>
          </a:xfrm>
          <a:prstGeom prst="rect">
            <a:avLst/>
          </a:prstGeom>
        </p:spPr>
        <p:txBody>
          <a:bodyPr vert="horz" lIns="91440" tIns="45720" rIns="91440" bIns="45720" rtlCol="0">
            <a:normAutofit/>
          </a:bodyPr>
          <a:lstStyle>
            <a:lvl1pPr marL="228604" indent="-228604" algn="l" defTabSz="914411"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09" indent="-228604"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5" indent="-228604"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1"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27"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457205" lvl="1" indent="0" algn="ctr">
              <a:buFont typeface="Arial" panose="020B0604020202020204" pitchFamily="34" charset="0"/>
              <a:buNone/>
            </a:pPr>
            <a:r>
              <a:rPr lang="en-US" b="1" u="sng" dirty="0"/>
              <a:t>Aspects of Recursion</a:t>
            </a:r>
          </a:p>
          <a:p>
            <a:pPr marL="914405" lvl="1" indent="-457200" algn="just">
              <a:buFont typeface="+mj-lt"/>
              <a:buAutoNum type="arabicPeriod"/>
            </a:pPr>
            <a:r>
              <a:rPr lang="en-US" dirty="0"/>
              <a:t>Break the problem in sub problems</a:t>
            </a:r>
          </a:p>
          <a:p>
            <a:pPr marL="914405" lvl="1" indent="-457200" algn="just">
              <a:buFont typeface="+mj-lt"/>
              <a:buAutoNum type="arabicPeriod"/>
            </a:pPr>
            <a:r>
              <a:rPr lang="en-US" dirty="0"/>
              <a:t>Call the same function on the sub problem(s) not reaching the smallest unit</a:t>
            </a:r>
          </a:p>
          <a:p>
            <a:pPr marL="914405" lvl="1" indent="-457200" algn="just">
              <a:buFont typeface="+mj-lt"/>
              <a:buAutoNum type="arabicPeriod"/>
            </a:pPr>
            <a:r>
              <a:rPr lang="en-US" dirty="0"/>
              <a:t>No function call on the smallest unit [ the actual work of the function call is just to break the problem into pieces]</a:t>
            </a:r>
          </a:p>
          <a:p>
            <a:pPr marL="914405" lvl="1" indent="-457200" algn="just">
              <a:buFont typeface="+mj-lt"/>
              <a:buAutoNum type="arabicPeriod"/>
            </a:pPr>
            <a:r>
              <a:rPr lang="en-US" dirty="0"/>
              <a:t>Do the real work on the smallest unit </a:t>
            </a:r>
          </a:p>
          <a:p>
            <a:pPr marL="914405" lvl="1" indent="-457200" algn="just">
              <a:buFont typeface="+mj-lt"/>
              <a:buAutoNum type="arabicPeriod"/>
            </a:pPr>
            <a:r>
              <a:rPr lang="en-US" dirty="0"/>
              <a:t>If the problem is a return type problem then return the value otherwise do nothing [the invisible return will do its work popping up the stack]</a:t>
            </a:r>
          </a:p>
        </p:txBody>
      </p:sp>
      <p:grpSp>
        <p:nvGrpSpPr>
          <p:cNvPr id="8" name="Group 7">
            <a:extLst>
              <a:ext uri="{FF2B5EF4-FFF2-40B4-BE49-F238E27FC236}">
                <a16:creationId xmlns:a16="http://schemas.microsoft.com/office/drawing/2014/main" id="{DC32F88B-12EB-674C-CEC6-1BFC74253E54}"/>
              </a:ext>
            </a:extLst>
          </p:cNvPr>
          <p:cNvGrpSpPr/>
          <p:nvPr/>
        </p:nvGrpSpPr>
        <p:grpSpPr>
          <a:xfrm>
            <a:off x="458126" y="2130257"/>
            <a:ext cx="568800" cy="571680"/>
            <a:chOff x="458126" y="2130257"/>
            <a:chExt cx="568800" cy="57168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8EDC53E-B319-3FD9-D5C6-388A4876E2C8}"/>
                    </a:ext>
                  </a:extLst>
                </p14:cNvPr>
                <p14:cNvContentPartPr/>
                <p14:nvPr/>
              </p14:nvContentPartPr>
              <p14:xfrm>
                <a:off x="467126" y="2268137"/>
                <a:ext cx="285840" cy="65880"/>
              </p14:xfrm>
            </p:contentPart>
          </mc:Choice>
          <mc:Fallback xmlns="">
            <p:pic>
              <p:nvPicPr>
                <p:cNvPr id="4" name="Ink 3">
                  <a:extLst>
                    <a:ext uri="{FF2B5EF4-FFF2-40B4-BE49-F238E27FC236}">
                      <a16:creationId xmlns:a16="http://schemas.microsoft.com/office/drawing/2014/main" id="{08EDC53E-B319-3FD9-D5C6-388A4876E2C8}"/>
                    </a:ext>
                  </a:extLst>
                </p:cNvPr>
                <p:cNvPicPr/>
                <p:nvPr/>
              </p:nvPicPr>
              <p:blipFill>
                <a:blip r:embed="rId3"/>
                <a:stretch>
                  <a:fillRect/>
                </a:stretch>
              </p:blipFill>
              <p:spPr>
                <a:xfrm>
                  <a:off x="461006" y="2262017"/>
                  <a:ext cx="29808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27B2B1A9-9332-7E60-16D8-5E02D71E6095}"/>
                    </a:ext>
                  </a:extLst>
                </p14:cNvPr>
                <p14:cNvContentPartPr/>
                <p14:nvPr/>
              </p14:nvContentPartPr>
              <p14:xfrm>
                <a:off x="458126" y="2408537"/>
                <a:ext cx="253080" cy="34560"/>
              </p14:xfrm>
            </p:contentPart>
          </mc:Choice>
          <mc:Fallback xmlns="">
            <p:pic>
              <p:nvPicPr>
                <p:cNvPr id="5" name="Ink 4">
                  <a:extLst>
                    <a:ext uri="{FF2B5EF4-FFF2-40B4-BE49-F238E27FC236}">
                      <a16:creationId xmlns:a16="http://schemas.microsoft.com/office/drawing/2014/main" id="{27B2B1A9-9332-7E60-16D8-5E02D71E6095}"/>
                    </a:ext>
                  </a:extLst>
                </p:cNvPr>
                <p:cNvPicPr/>
                <p:nvPr/>
              </p:nvPicPr>
              <p:blipFill>
                <a:blip r:embed="rId5"/>
                <a:stretch>
                  <a:fillRect/>
                </a:stretch>
              </p:blipFill>
              <p:spPr>
                <a:xfrm>
                  <a:off x="452006" y="2402417"/>
                  <a:ext cx="26532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566732A2-33C7-4E6C-6D7F-6A25E9F17CFF}"/>
                    </a:ext>
                  </a:extLst>
                </p14:cNvPr>
                <p14:cNvContentPartPr/>
                <p14:nvPr/>
              </p14:nvContentPartPr>
              <p14:xfrm>
                <a:off x="648566" y="2130257"/>
                <a:ext cx="378360" cy="571680"/>
              </p14:xfrm>
            </p:contentPart>
          </mc:Choice>
          <mc:Fallback xmlns="">
            <p:pic>
              <p:nvPicPr>
                <p:cNvPr id="7" name="Ink 6">
                  <a:extLst>
                    <a:ext uri="{FF2B5EF4-FFF2-40B4-BE49-F238E27FC236}">
                      <a16:creationId xmlns:a16="http://schemas.microsoft.com/office/drawing/2014/main" id="{566732A2-33C7-4E6C-6D7F-6A25E9F17CFF}"/>
                    </a:ext>
                  </a:extLst>
                </p:cNvPr>
                <p:cNvPicPr/>
                <p:nvPr/>
              </p:nvPicPr>
              <p:blipFill>
                <a:blip r:embed="rId7"/>
                <a:stretch>
                  <a:fillRect/>
                </a:stretch>
              </p:blipFill>
              <p:spPr>
                <a:xfrm>
                  <a:off x="642446" y="2124137"/>
                  <a:ext cx="390600" cy="583920"/>
                </a:xfrm>
                <a:prstGeom prst="rect">
                  <a:avLst/>
                </a:prstGeom>
              </p:spPr>
            </p:pic>
          </mc:Fallback>
        </mc:AlternateContent>
      </p:grpSp>
      <p:grpSp>
        <p:nvGrpSpPr>
          <p:cNvPr id="13" name="Group 12">
            <a:extLst>
              <a:ext uri="{FF2B5EF4-FFF2-40B4-BE49-F238E27FC236}">
                <a16:creationId xmlns:a16="http://schemas.microsoft.com/office/drawing/2014/main" id="{7DD721AD-ABDB-9F16-C702-33F55FB8A00B}"/>
              </a:ext>
            </a:extLst>
          </p:cNvPr>
          <p:cNvGrpSpPr/>
          <p:nvPr/>
        </p:nvGrpSpPr>
        <p:grpSpPr>
          <a:xfrm>
            <a:off x="557846" y="3108017"/>
            <a:ext cx="686160" cy="513000"/>
            <a:chOff x="557846" y="3108017"/>
            <a:chExt cx="686160" cy="513000"/>
          </a:xfrm>
        </p:grpSpPr>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4B9E85D0-66EE-B914-4CE2-FF71AECEE2EF}"/>
                    </a:ext>
                  </a:extLst>
                </p14:cNvPr>
                <p14:cNvContentPartPr/>
                <p14:nvPr/>
              </p14:nvContentPartPr>
              <p14:xfrm>
                <a:off x="774926" y="3168857"/>
                <a:ext cx="10440" cy="1440"/>
              </p14:xfrm>
            </p:contentPart>
          </mc:Choice>
          <mc:Fallback xmlns="">
            <p:pic>
              <p:nvPicPr>
                <p:cNvPr id="9" name="Ink 8">
                  <a:extLst>
                    <a:ext uri="{FF2B5EF4-FFF2-40B4-BE49-F238E27FC236}">
                      <a16:creationId xmlns:a16="http://schemas.microsoft.com/office/drawing/2014/main" id="{4B9E85D0-66EE-B914-4CE2-FF71AECEE2EF}"/>
                    </a:ext>
                  </a:extLst>
                </p:cNvPr>
                <p:cNvPicPr/>
                <p:nvPr/>
              </p:nvPicPr>
              <p:blipFill>
                <a:blip r:embed="rId9"/>
                <a:stretch>
                  <a:fillRect/>
                </a:stretch>
              </p:blipFill>
              <p:spPr>
                <a:xfrm>
                  <a:off x="768806" y="3162737"/>
                  <a:ext cx="22680"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Ink 9">
                  <a:extLst>
                    <a:ext uri="{FF2B5EF4-FFF2-40B4-BE49-F238E27FC236}">
                      <a16:creationId xmlns:a16="http://schemas.microsoft.com/office/drawing/2014/main" id="{A21F990D-D59B-B682-A7FC-105A6FF6A33C}"/>
                    </a:ext>
                  </a:extLst>
                </p14:cNvPr>
                <p14:cNvContentPartPr/>
                <p14:nvPr/>
              </p14:nvContentPartPr>
              <p14:xfrm>
                <a:off x="569726" y="3257057"/>
                <a:ext cx="348480" cy="25200"/>
              </p14:xfrm>
            </p:contentPart>
          </mc:Choice>
          <mc:Fallback xmlns="">
            <p:pic>
              <p:nvPicPr>
                <p:cNvPr id="10" name="Ink 9">
                  <a:extLst>
                    <a:ext uri="{FF2B5EF4-FFF2-40B4-BE49-F238E27FC236}">
                      <a16:creationId xmlns:a16="http://schemas.microsoft.com/office/drawing/2014/main" id="{A21F990D-D59B-B682-A7FC-105A6FF6A33C}"/>
                    </a:ext>
                  </a:extLst>
                </p:cNvPr>
                <p:cNvPicPr/>
                <p:nvPr/>
              </p:nvPicPr>
              <p:blipFill>
                <a:blip r:embed="rId11"/>
                <a:stretch>
                  <a:fillRect/>
                </a:stretch>
              </p:blipFill>
              <p:spPr>
                <a:xfrm>
                  <a:off x="563606" y="3250937"/>
                  <a:ext cx="36072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Ink 10">
                  <a:extLst>
                    <a:ext uri="{FF2B5EF4-FFF2-40B4-BE49-F238E27FC236}">
                      <a16:creationId xmlns:a16="http://schemas.microsoft.com/office/drawing/2014/main" id="{6A4C3A6D-D79D-C596-85DF-A750FDAA2A89}"/>
                    </a:ext>
                  </a:extLst>
                </p14:cNvPr>
                <p14:cNvContentPartPr/>
                <p14:nvPr/>
              </p14:nvContentPartPr>
              <p14:xfrm>
                <a:off x="557846" y="3406817"/>
                <a:ext cx="349560" cy="6840"/>
              </p14:xfrm>
            </p:contentPart>
          </mc:Choice>
          <mc:Fallback xmlns="">
            <p:pic>
              <p:nvPicPr>
                <p:cNvPr id="11" name="Ink 10">
                  <a:extLst>
                    <a:ext uri="{FF2B5EF4-FFF2-40B4-BE49-F238E27FC236}">
                      <a16:creationId xmlns:a16="http://schemas.microsoft.com/office/drawing/2014/main" id="{6A4C3A6D-D79D-C596-85DF-A750FDAA2A89}"/>
                    </a:ext>
                  </a:extLst>
                </p:cNvPr>
                <p:cNvPicPr/>
                <p:nvPr/>
              </p:nvPicPr>
              <p:blipFill>
                <a:blip r:embed="rId13"/>
                <a:stretch>
                  <a:fillRect/>
                </a:stretch>
              </p:blipFill>
              <p:spPr>
                <a:xfrm>
                  <a:off x="551726" y="3400697"/>
                  <a:ext cx="36180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Ink 11">
                  <a:extLst>
                    <a:ext uri="{FF2B5EF4-FFF2-40B4-BE49-F238E27FC236}">
                      <a16:creationId xmlns:a16="http://schemas.microsoft.com/office/drawing/2014/main" id="{DC63C80E-557D-7A50-A945-8A0A686A7896}"/>
                    </a:ext>
                  </a:extLst>
                </p14:cNvPr>
                <p14:cNvContentPartPr/>
                <p14:nvPr/>
              </p14:nvContentPartPr>
              <p14:xfrm>
                <a:off x="903806" y="3108017"/>
                <a:ext cx="340200" cy="513000"/>
              </p14:xfrm>
            </p:contentPart>
          </mc:Choice>
          <mc:Fallback xmlns="">
            <p:pic>
              <p:nvPicPr>
                <p:cNvPr id="12" name="Ink 11">
                  <a:extLst>
                    <a:ext uri="{FF2B5EF4-FFF2-40B4-BE49-F238E27FC236}">
                      <a16:creationId xmlns:a16="http://schemas.microsoft.com/office/drawing/2014/main" id="{DC63C80E-557D-7A50-A945-8A0A686A7896}"/>
                    </a:ext>
                  </a:extLst>
                </p:cNvPr>
                <p:cNvPicPr/>
                <p:nvPr/>
              </p:nvPicPr>
              <p:blipFill>
                <a:blip r:embed="rId15"/>
                <a:stretch>
                  <a:fillRect/>
                </a:stretch>
              </p:blipFill>
              <p:spPr>
                <a:xfrm>
                  <a:off x="897686" y="3101897"/>
                  <a:ext cx="352440" cy="525240"/>
                </a:xfrm>
                <a:prstGeom prst="rect">
                  <a:avLst/>
                </a:prstGeom>
              </p:spPr>
            </p:pic>
          </mc:Fallback>
        </mc:AlternateContent>
      </p:grpSp>
      <p:grpSp>
        <p:nvGrpSpPr>
          <p:cNvPr id="16" name="Group 15">
            <a:extLst>
              <a:ext uri="{FF2B5EF4-FFF2-40B4-BE49-F238E27FC236}">
                <a16:creationId xmlns:a16="http://schemas.microsoft.com/office/drawing/2014/main" id="{D5DCC9E6-DE20-BD2F-C9A6-519DF92ACD91}"/>
              </a:ext>
            </a:extLst>
          </p:cNvPr>
          <p:cNvGrpSpPr/>
          <p:nvPr/>
        </p:nvGrpSpPr>
        <p:grpSpPr>
          <a:xfrm>
            <a:off x="4730966" y="3143657"/>
            <a:ext cx="1068120" cy="228240"/>
            <a:chOff x="4730966" y="3143657"/>
            <a:chExt cx="1068120" cy="228240"/>
          </a:xfrm>
        </p:grpSpPr>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2B0F1EC9-19CA-B0A8-2E1E-E6CB0CC7A7BB}"/>
                    </a:ext>
                  </a:extLst>
                </p14:cNvPr>
                <p14:cNvContentPartPr/>
                <p14:nvPr/>
              </p14:nvContentPartPr>
              <p14:xfrm>
                <a:off x="4730966" y="3143657"/>
                <a:ext cx="1068120" cy="149760"/>
              </p14:xfrm>
            </p:contentPart>
          </mc:Choice>
          <mc:Fallback xmlns="">
            <p:pic>
              <p:nvPicPr>
                <p:cNvPr id="14" name="Ink 13">
                  <a:extLst>
                    <a:ext uri="{FF2B5EF4-FFF2-40B4-BE49-F238E27FC236}">
                      <a16:creationId xmlns:a16="http://schemas.microsoft.com/office/drawing/2014/main" id="{2B0F1EC9-19CA-B0A8-2E1E-E6CB0CC7A7BB}"/>
                    </a:ext>
                  </a:extLst>
                </p:cNvPr>
                <p:cNvPicPr/>
                <p:nvPr/>
              </p:nvPicPr>
              <p:blipFill>
                <a:blip r:embed="rId17"/>
                <a:stretch>
                  <a:fillRect/>
                </a:stretch>
              </p:blipFill>
              <p:spPr>
                <a:xfrm>
                  <a:off x="4724846" y="3137537"/>
                  <a:ext cx="10803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Ink 14">
                  <a:extLst>
                    <a:ext uri="{FF2B5EF4-FFF2-40B4-BE49-F238E27FC236}">
                      <a16:creationId xmlns:a16="http://schemas.microsoft.com/office/drawing/2014/main" id="{03C10538-D8E1-A9BD-4536-26F9128546D8}"/>
                    </a:ext>
                  </a:extLst>
                </p14:cNvPr>
                <p14:cNvContentPartPr/>
                <p14:nvPr/>
              </p14:nvContentPartPr>
              <p14:xfrm>
                <a:off x="4732046" y="3279377"/>
                <a:ext cx="1060560" cy="92520"/>
              </p14:xfrm>
            </p:contentPart>
          </mc:Choice>
          <mc:Fallback xmlns="">
            <p:pic>
              <p:nvPicPr>
                <p:cNvPr id="15" name="Ink 14">
                  <a:extLst>
                    <a:ext uri="{FF2B5EF4-FFF2-40B4-BE49-F238E27FC236}">
                      <a16:creationId xmlns:a16="http://schemas.microsoft.com/office/drawing/2014/main" id="{03C10538-D8E1-A9BD-4536-26F9128546D8}"/>
                    </a:ext>
                  </a:extLst>
                </p:cNvPr>
                <p:cNvPicPr/>
                <p:nvPr/>
              </p:nvPicPr>
              <p:blipFill>
                <a:blip r:embed="rId19"/>
                <a:stretch>
                  <a:fillRect/>
                </a:stretch>
              </p:blipFill>
              <p:spPr>
                <a:xfrm>
                  <a:off x="4725926" y="3273257"/>
                  <a:ext cx="1072800" cy="104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17" name="Ink 16">
                <a:extLst>
                  <a:ext uri="{FF2B5EF4-FFF2-40B4-BE49-F238E27FC236}">
                    <a16:creationId xmlns:a16="http://schemas.microsoft.com/office/drawing/2014/main" id="{E32A5E07-1B2A-5119-2FBA-DB5B2B59C992}"/>
                  </a:ext>
                </a:extLst>
              </p14:cNvPr>
              <p14:cNvContentPartPr/>
              <p14:nvPr/>
            </p14:nvContentPartPr>
            <p14:xfrm>
              <a:off x="1076966" y="4029617"/>
              <a:ext cx="84600" cy="74880"/>
            </p14:xfrm>
          </p:contentPart>
        </mc:Choice>
        <mc:Fallback xmlns="">
          <p:pic>
            <p:nvPicPr>
              <p:cNvPr id="17" name="Ink 16">
                <a:extLst>
                  <a:ext uri="{FF2B5EF4-FFF2-40B4-BE49-F238E27FC236}">
                    <a16:creationId xmlns:a16="http://schemas.microsoft.com/office/drawing/2014/main" id="{E32A5E07-1B2A-5119-2FBA-DB5B2B59C992}"/>
                  </a:ext>
                </a:extLst>
              </p:cNvPr>
              <p:cNvPicPr/>
              <p:nvPr/>
            </p:nvPicPr>
            <p:blipFill>
              <a:blip r:embed="rId21"/>
              <a:stretch>
                <a:fillRect/>
              </a:stretch>
            </p:blipFill>
            <p:spPr>
              <a:xfrm>
                <a:off x="1070846" y="4023497"/>
                <a:ext cx="968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Ink 17">
                <a:extLst>
                  <a:ext uri="{FF2B5EF4-FFF2-40B4-BE49-F238E27FC236}">
                    <a16:creationId xmlns:a16="http://schemas.microsoft.com/office/drawing/2014/main" id="{F186F74E-58E0-A974-D858-6D91C92CADD6}"/>
                  </a:ext>
                </a:extLst>
              </p14:cNvPr>
              <p14:cNvContentPartPr/>
              <p14:nvPr/>
            </p14:nvContentPartPr>
            <p14:xfrm>
              <a:off x="1083446" y="4398617"/>
              <a:ext cx="130680" cy="56880"/>
            </p14:xfrm>
          </p:contentPart>
        </mc:Choice>
        <mc:Fallback xmlns="">
          <p:pic>
            <p:nvPicPr>
              <p:cNvPr id="18" name="Ink 17">
                <a:extLst>
                  <a:ext uri="{FF2B5EF4-FFF2-40B4-BE49-F238E27FC236}">
                    <a16:creationId xmlns:a16="http://schemas.microsoft.com/office/drawing/2014/main" id="{F186F74E-58E0-A974-D858-6D91C92CADD6}"/>
                  </a:ext>
                </a:extLst>
              </p:cNvPr>
              <p:cNvPicPr/>
              <p:nvPr/>
            </p:nvPicPr>
            <p:blipFill>
              <a:blip r:embed="rId23"/>
              <a:stretch>
                <a:fillRect/>
              </a:stretch>
            </p:blipFill>
            <p:spPr>
              <a:xfrm>
                <a:off x="1077326" y="4392497"/>
                <a:ext cx="142920" cy="69120"/>
              </a:xfrm>
              <a:prstGeom prst="rect">
                <a:avLst/>
              </a:prstGeom>
            </p:spPr>
          </p:pic>
        </mc:Fallback>
      </mc:AlternateContent>
      <p:grpSp>
        <p:nvGrpSpPr>
          <p:cNvPr id="27" name="Group 26">
            <a:extLst>
              <a:ext uri="{FF2B5EF4-FFF2-40B4-BE49-F238E27FC236}">
                <a16:creationId xmlns:a16="http://schemas.microsoft.com/office/drawing/2014/main" id="{B62EE515-E5EF-682D-ED0A-6EB75992C077}"/>
              </a:ext>
            </a:extLst>
          </p:cNvPr>
          <p:cNvGrpSpPr/>
          <p:nvPr/>
        </p:nvGrpSpPr>
        <p:grpSpPr>
          <a:xfrm>
            <a:off x="8149526" y="44057"/>
            <a:ext cx="879480" cy="714600"/>
            <a:chOff x="8149526" y="44057"/>
            <a:chExt cx="879480" cy="714600"/>
          </a:xfrm>
        </p:grpSpPr>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DB373257-0007-D25B-866E-0978237AB386}"/>
                    </a:ext>
                  </a:extLst>
                </p14:cNvPr>
                <p14:cNvContentPartPr/>
                <p14:nvPr/>
              </p14:nvContentPartPr>
              <p14:xfrm>
                <a:off x="8306846" y="368417"/>
                <a:ext cx="20160" cy="2880"/>
              </p14:xfrm>
            </p:contentPart>
          </mc:Choice>
          <mc:Fallback xmlns="">
            <p:pic>
              <p:nvPicPr>
                <p:cNvPr id="19" name="Ink 18">
                  <a:extLst>
                    <a:ext uri="{FF2B5EF4-FFF2-40B4-BE49-F238E27FC236}">
                      <a16:creationId xmlns:a16="http://schemas.microsoft.com/office/drawing/2014/main" id="{DB373257-0007-D25B-866E-0978237AB386}"/>
                    </a:ext>
                  </a:extLst>
                </p:cNvPr>
                <p:cNvPicPr/>
                <p:nvPr/>
              </p:nvPicPr>
              <p:blipFill>
                <a:blip r:embed="rId25"/>
                <a:stretch>
                  <a:fillRect/>
                </a:stretch>
              </p:blipFill>
              <p:spPr>
                <a:xfrm>
                  <a:off x="8300726" y="362297"/>
                  <a:ext cx="32400" cy="15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Ink 19">
                  <a:extLst>
                    <a:ext uri="{FF2B5EF4-FFF2-40B4-BE49-F238E27FC236}">
                      <a16:creationId xmlns:a16="http://schemas.microsoft.com/office/drawing/2014/main" id="{A8ADB296-6659-08E8-037A-020965F74D31}"/>
                    </a:ext>
                  </a:extLst>
                </p14:cNvPr>
                <p14:cNvContentPartPr/>
                <p14:nvPr/>
              </p14:nvContentPartPr>
              <p14:xfrm>
                <a:off x="8483606" y="154937"/>
                <a:ext cx="145080" cy="196200"/>
              </p14:xfrm>
            </p:contentPart>
          </mc:Choice>
          <mc:Fallback xmlns="">
            <p:pic>
              <p:nvPicPr>
                <p:cNvPr id="20" name="Ink 19">
                  <a:extLst>
                    <a:ext uri="{FF2B5EF4-FFF2-40B4-BE49-F238E27FC236}">
                      <a16:creationId xmlns:a16="http://schemas.microsoft.com/office/drawing/2014/main" id="{A8ADB296-6659-08E8-037A-020965F74D31}"/>
                    </a:ext>
                  </a:extLst>
                </p:cNvPr>
                <p:cNvPicPr/>
                <p:nvPr/>
              </p:nvPicPr>
              <p:blipFill>
                <a:blip r:embed="rId27"/>
                <a:stretch>
                  <a:fillRect/>
                </a:stretch>
              </p:blipFill>
              <p:spPr>
                <a:xfrm>
                  <a:off x="8477486" y="148817"/>
                  <a:ext cx="1573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Ink 20">
                  <a:extLst>
                    <a:ext uri="{FF2B5EF4-FFF2-40B4-BE49-F238E27FC236}">
                      <a16:creationId xmlns:a16="http://schemas.microsoft.com/office/drawing/2014/main" id="{E1E5933B-65F9-60AF-22DF-949EA3F29D15}"/>
                    </a:ext>
                  </a:extLst>
                </p14:cNvPr>
                <p14:cNvContentPartPr/>
                <p14:nvPr/>
              </p14:nvContentPartPr>
              <p14:xfrm>
                <a:off x="8238806" y="369137"/>
                <a:ext cx="210240" cy="243000"/>
              </p14:xfrm>
            </p:contentPart>
          </mc:Choice>
          <mc:Fallback xmlns="">
            <p:pic>
              <p:nvPicPr>
                <p:cNvPr id="21" name="Ink 20">
                  <a:extLst>
                    <a:ext uri="{FF2B5EF4-FFF2-40B4-BE49-F238E27FC236}">
                      <a16:creationId xmlns:a16="http://schemas.microsoft.com/office/drawing/2014/main" id="{E1E5933B-65F9-60AF-22DF-949EA3F29D15}"/>
                    </a:ext>
                  </a:extLst>
                </p:cNvPr>
                <p:cNvPicPr/>
                <p:nvPr/>
              </p:nvPicPr>
              <p:blipFill>
                <a:blip r:embed="rId29"/>
                <a:stretch>
                  <a:fillRect/>
                </a:stretch>
              </p:blipFill>
              <p:spPr>
                <a:xfrm>
                  <a:off x="8232686" y="363017"/>
                  <a:ext cx="22248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Ink 21">
                  <a:extLst>
                    <a:ext uri="{FF2B5EF4-FFF2-40B4-BE49-F238E27FC236}">
                      <a16:creationId xmlns:a16="http://schemas.microsoft.com/office/drawing/2014/main" id="{8493D405-4EA5-EB94-BA62-3AF2267B4BEF}"/>
                    </a:ext>
                  </a:extLst>
                </p14:cNvPr>
                <p14:cNvContentPartPr/>
                <p14:nvPr/>
              </p14:nvContentPartPr>
              <p14:xfrm>
                <a:off x="8472086" y="334937"/>
                <a:ext cx="230400" cy="289800"/>
              </p14:xfrm>
            </p:contentPart>
          </mc:Choice>
          <mc:Fallback xmlns="">
            <p:pic>
              <p:nvPicPr>
                <p:cNvPr id="22" name="Ink 21">
                  <a:extLst>
                    <a:ext uri="{FF2B5EF4-FFF2-40B4-BE49-F238E27FC236}">
                      <a16:creationId xmlns:a16="http://schemas.microsoft.com/office/drawing/2014/main" id="{8493D405-4EA5-EB94-BA62-3AF2267B4BEF}"/>
                    </a:ext>
                  </a:extLst>
                </p:cNvPr>
                <p:cNvPicPr/>
                <p:nvPr/>
              </p:nvPicPr>
              <p:blipFill>
                <a:blip r:embed="rId31"/>
                <a:stretch>
                  <a:fillRect/>
                </a:stretch>
              </p:blipFill>
              <p:spPr>
                <a:xfrm>
                  <a:off x="8465966" y="328817"/>
                  <a:ext cx="24264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Ink 22">
                  <a:extLst>
                    <a:ext uri="{FF2B5EF4-FFF2-40B4-BE49-F238E27FC236}">
                      <a16:creationId xmlns:a16="http://schemas.microsoft.com/office/drawing/2014/main" id="{F6535177-5A77-FA01-20C1-CDC9DF72EE62}"/>
                    </a:ext>
                  </a:extLst>
                </p14:cNvPr>
                <p14:cNvContentPartPr/>
                <p14:nvPr/>
              </p14:nvContentPartPr>
              <p14:xfrm>
                <a:off x="8813726" y="44057"/>
                <a:ext cx="215280" cy="289800"/>
              </p14:xfrm>
            </p:contentPart>
          </mc:Choice>
          <mc:Fallback xmlns="">
            <p:pic>
              <p:nvPicPr>
                <p:cNvPr id="23" name="Ink 22">
                  <a:extLst>
                    <a:ext uri="{FF2B5EF4-FFF2-40B4-BE49-F238E27FC236}">
                      <a16:creationId xmlns:a16="http://schemas.microsoft.com/office/drawing/2014/main" id="{F6535177-5A77-FA01-20C1-CDC9DF72EE62}"/>
                    </a:ext>
                  </a:extLst>
                </p:cNvPr>
                <p:cNvPicPr/>
                <p:nvPr/>
              </p:nvPicPr>
              <p:blipFill>
                <a:blip r:embed="rId33"/>
                <a:stretch>
                  <a:fillRect/>
                </a:stretch>
              </p:blipFill>
              <p:spPr>
                <a:xfrm>
                  <a:off x="8807606" y="37937"/>
                  <a:ext cx="22752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Ink 24">
                  <a:extLst>
                    <a:ext uri="{FF2B5EF4-FFF2-40B4-BE49-F238E27FC236}">
                      <a16:creationId xmlns:a16="http://schemas.microsoft.com/office/drawing/2014/main" id="{BACB1E9D-D511-E0AA-9343-A35991A88608}"/>
                    </a:ext>
                  </a:extLst>
                </p14:cNvPr>
                <p14:cNvContentPartPr/>
                <p14:nvPr/>
              </p14:nvContentPartPr>
              <p14:xfrm>
                <a:off x="8149526" y="597017"/>
                <a:ext cx="180000" cy="153360"/>
              </p14:xfrm>
            </p:contentPart>
          </mc:Choice>
          <mc:Fallback xmlns="">
            <p:pic>
              <p:nvPicPr>
                <p:cNvPr id="25" name="Ink 24">
                  <a:extLst>
                    <a:ext uri="{FF2B5EF4-FFF2-40B4-BE49-F238E27FC236}">
                      <a16:creationId xmlns:a16="http://schemas.microsoft.com/office/drawing/2014/main" id="{BACB1E9D-D511-E0AA-9343-A35991A88608}"/>
                    </a:ext>
                  </a:extLst>
                </p:cNvPr>
                <p:cNvPicPr/>
                <p:nvPr/>
              </p:nvPicPr>
              <p:blipFill>
                <a:blip r:embed="rId35"/>
                <a:stretch>
                  <a:fillRect/>
                </a:stretch>
              </p:blipFill>
              <p:spPr>
                <a:xfrm>
                  <a:off x="8143406" y="590897"/>
                  <a:ext cx="19224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Ink 25">
                  <a:extLst>
                    <a:ext uri="{FF2B5EF4-FFF2-40B4-BE49-F238E27FC236}">
                      <a16:creationId xmlns:a16="http://schemas.microsoft.com/office/drawing/2014/main" id="{A478AAE9-FE0E-5966-3664-0DD67DC89690}"/>
                    </a:ext>
                  </a:extLst>
                </p14:cNvPr>
                <p14:cNvContentPartPr/>
                <p14:nvPr/>
              </p14:nvContentPartPr>
              <p14:xfrm>
                <a:off x="8629406" y="610337"/>
                <a:ext cx="168120" cy="148320"/>
              </p14:xfrm>
            </p:contentPart>
          </mc:Choice>
          <mc:Fallback xmlns="">
            <p:pic>
              <p:nvPicPr>
                <p:cNvPr id="26" name="Ink 25">
                  <a:extLst>
                    <a:ext uri="{FF2B5EF4-FFF2-40B4-BE49-F238E27FC236}">
                      <a16:creationId xmlns:a16="http://schemas.microsoft.com/office/drawing/2014/main" id="{A478AAE9-FE0E-5966-3664-0DD67DC89690}"/>
                    </a:ext>
                  </a:extLst>
                </p:cNvPr>
                <p:cNvPicPr/>
                <p:nvPr/>
              </p:nvPicPr>
              <p:blipFill>
                <a:blip r:embed="rId37"/>
                <a:stretch>
                  <a:fillRect/>
                </a:stretch>
              </p:blipFill>
              <p:spPr>
                <a:xfrm>
                  <a:off x="8623286" y="604217"/>
                  <a:ext cx="180360" cy="160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
            <p14:nvContentPartPr>
              <p14:cNvPr id="28" name="Ink 27">
                <a:extLst>
                  <a:ext uri="{FF2B5EF4-FFF2-40B4-BE49-F238E27FC236}">
                    <a16:creationId xmlns:a16="http://schemas.microsoft.com/office/drawing/2014/main" id="{1B650D93-422C-017D-9214-DD2588796285}"/>
                  </a:ext>
                </a:extLst>
              </p14:cNvPr>
              <p14:cNvContentPartPr/>
              <p14:nvPr/>
            </p14:nvContentPartPr>
            <p14:xfrm>
              <a:off x="7787726" y="521777"/>
              <a:ext cx="155880" cy="185760"/>
            </p14:xfrm>
          </p:contentPart>
        </mc:Choice>
        <mc:Fallback xmlns="">
          <p:pic>
            <p:nvPicPr>
              <p:cNvPr id="28" name="Ink 27">
                <a:extLst>
                  <a:ext uri="{FF2B5EF4-FFF2-40B4-BE49-F238E27FC236}">
                    <a16:creationId xmlns:a16="http://schemas.microsoft.com/office/drawing/2014/main" id="{1B650D93-422C-017D-9214-DD2588796285}"/>
                  </a:ext>
                </a:extLst>
              </p:cNvPr>
              <p:cNvPicPr/>
              <p:nvPr/>
            </p:nvPicPr>
            <p:blipFill>
              <a:blip r:embed="rId39"/>
              <a:stretch>
                <a:fillRect/>
              </a:stretch>
            </p:blipFill>
            <p:spPr>
              <a:xfrm>
                <a:off x="7781606" y="515657"/>
                <a:ext cx="16812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9" name="Ink 28">
                <a:extLst>
                  <a:ext uri="{FF2B5EF4-FFF2-40B4-BE49-F238E27FC236}">
                    <a16:creationId xmlns:a16="http://schemas.microsoft.com/office/drawing/2014/main" id="{4E06ACF8-BF01-D8AB-E71B-455CA4A48D0B}"/>
                  </a:ext>
                </a:extLst>
              </p14:cNvPr>
              <p14:cNvContentPartPr/>
              <p14:nvPr/>
            </p14:nvContentPartPr>
            <p14:xfrm>
              <a:off x="8975726" y="531857"/>
              <a:ext cx="149400" cy="162360"/>
            </p14:xfrm>
          </p:contentPart>
        </mc:Choice>
        <mc:Fallback xmlns="">
          <p:pic>
            <p:nvPicPr>
              <p:cNvPr id="29" name="Ink 28">
                <a:extLst>
                  <a:ext uri="{FF2B5EF4-FFF2-40B4-BE49-F238E27FC236}">
                    <a16:creationId xmlns:a16="http://schemas.microsoft.com/office/drawing/2014/main" id="{4E06ACF8-BF01-D8AB-E71B-455CA4A48D0B}"/>
                  </a:ext>
                </a:extLst>
              </p:cNvPr>
              <p:cNvPicPr/>
              <p:nvPr/>
            </p:nvPicPr>
            <p:blipFill>
              <a:blip r:embed="rId41"/>
              <a:stretch>
                <a:fillRect/>
              </a:stretch>
            </p:blipFill>
            <p:spPr>
              <a:xfrm>
                <a:off x="8969606" y="525737"/>
                <a:ext cx="161640" cy="174600"/>
              </a:xfrm>
              <a:prstGeom prst="rect">
                <a:avLst/>
              </a:prstGeom>
            </p:spPr>
          </p:pic>
        </mc:Fallback>
      </mc:AlternateContent>
      <p:grpSp>
        <p:nvGrpSpPr>
          <p:cNvPr id="39" name="Group 38">
            <a:extLst>
              <a:ext uri="{FF2B5EF4-FFF2-40B4-BE49-F238E27FC236}">
                <a16:creationId xmlns:a16="http://schemas.microsoft.com/office/drawing/2014/main" id="{134C2438-49A2-03CB-52D2-1BA75E9FB697}"/>
              </a:ext>
            </a:extLst>
          </p:cNvPr>
          <p:cNvGrpSpPr/>
          <p:nvPr/>
        </p:nvGrpSpPr>
        <p:grpSpPr>
          <a:xfrm>
            <a:off x="7476326" y="768017"/>
            <a:ext cx="789120" cy="548640"/>
            <a:chOff x="7476326" y="768017"/>
            <a:chExt cx="789120" cy="548640"/>
          </a:xfrm>
        </p:grpSpPr>
        <mc:AlternateContent xmlns:mc="http://schemas.openxmlformats.org/markup-compatibility/2006" xmlns:p14="http://schemas.microsoft.com/office/powerpoint/2010/main">
          <mc:Choice Requires="p14">
            <p:contentPart p14:bwMode="auto" r:id="rId42">
              <p14:nvContentPartPr>
                <p14:cNvPr id="30" name="Ink 29">
                  <a:extLst>
                    <a:ext uri="{FF2B5EF4-FFF2-40B4-BE49-F238E27FC236}">
                      <a16:creationId xmlns:a16="http://schemas.microsoft.com/office/drawing/2014/main" id="{2B523AF5-5AC0-13C2-9E46-4276E2610C6B}"/>
                    </a:ext>
                  </a:extLst>
                </p14:cNvPr>
                <p14:cNvContentPartPr/>
                <p14:nvPr/>
              </p14:nvContentPartPr>
              <p14:xfrm>
                <a:off x="8039726" y="788897"/>
                <a:ext cx="20880" cy="6480"/>
              </p14:xfrm>
            </p:contentPart>
          </mc:Choice>
          <mc:Fallback xmlns="">
            <p:pic>
              <p:nvPicPr>
                <p:cNvPr id="30" name="Ink 29">
                  <a:extLst>
                    <a:ext uri="{FF2B5EF4-FFF2-40B4-BE49-F238E27FC236}">
                      <a16:creationId xmlns:a16="http://schemas.microsoft.com/office/drawing/2014/main" id="{2B523AF5-5AC0-13C2-9E46-4276E2610C6B}"/>
                    </a:ext>
                  </a:extLst>
                </p:cNvPr>
                <p:cNvPicPr/>
                <p:nvPr/>
              </p:nvPicPr>
              <p:blipFill>
                <a:blip r:embed="rId43"/>
                <a:stretch>
                  <a:fillRect/>
                </a:stretch>
              </p:blipFill>
              <p:spPr>
                <a:xfrm>
                  <a:off x="8033606" y="782777"/>
                  <a:ext cx="3312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1" name="Ink 30">
                  <a:extLst>
                    <a:ext uri="{FF2B5EF4-FFF2-40B4-BE49-F238E27FC236}">
                      <a16:creationId xmlns:a16="http://schemas.microsoft.com/office/drawing/2014/main" id="{CB2816D6-09E4-3088-ED95-BA86B9029097}"/>
                    </a:ext>
                  </a:extLst>
                </p14:cNvPr>
                <p14:cNvContentPartPr/>
                <p14:nvPr/>
              </p14:nvContentPartPr>
              <p14:xfrm>
                <a:off x="7876646" y="770897"/>
                <a:ext cx="210960" cy="235080"/>
              </p14:xfrm>
            </p:contentPart>
          </mc:Choice>
          <mc:Fallback xmlns="">
            <p:pic>
              <p:nvPicPr>
                <p:cNvPr id="31" name="Ink 30">
                  <a:extLst>
                    <a:ext uri="{FF2B5EF4-FFF2-40B4-BE49-F238E27FC236}">
                      <a16:creationId xmlns:a16="http://schemas.microsoft.com/office/drawing/2014/main" id="{CB2816D6-09E4-3088-ED95-BA86B9029097}"/>
                    </a:ext>
                  </a:extLst>
                </p:cNvPr>
                <p:cNvPicPr/>
                <p:nvPr/>
              </p:nvPicPr>
              <p:blipFill>
                <a:blip r:embed="rId45"/>
                <a:stretch>
                  <a:fillRect/>
                </a:stretch>
              </p:blipFill>
              <p:spPr>
                <a:xfrm>
                  <a:off x="7870526" y="764777"/>
                  <a:ext cx="22320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3" name="Ink 32">
                  <a:extLst>
                    <a:ext uri="{FF2B5EF4-FFF2-40B4-BE49-F238E27FC236}">
                      <a16:creationId xmlns:a16="http://schemas.microsoft.com/office/drawing/2014/main" id="{8B60C37E-8F5C-16A8-53F6-03CCFB13C6B9}"/>
                    </a:ext>
                  </a:extLst>
                </p14:cNvPr>
                <p14:cNvContentPartPr/>
                <p14:nvPr/>
              </p14:nvContentPartPr>
              <p14:xfrm>
                <a:off x="7764326" y="1000217"/>
                <a:ext cx="166680" cy="174960"/>
              </p14:xfrm>
            </p:contentPart>
          </mc:Choice>
          <mc:Fallback xmlns="">
            <p:pic>
              <p:nvPicPr>
                <p:cNvPr id="33" name="Ink 32">
                  <a:extLst>
                    <a:ext uri="{FF2B5EF4-FFF2-40B4-BE49-F238E27FC236}">
                      <a16:creationId xmlns:a16="http://schemas.microsoft.com/office/drawing/2014/main" id="{8B60C37E-8F5C-16A8-53F6-03CCFB13C6B9}"/>
                    </a:ext>
                  </a:extLst>
                </p:cNvPr>
                <p:cNvPicPr/>
                <p:nvPr/>
              </p:nvPicPr>
              <p:blipFill>
                <a:blip r:embed="rId47"/>
                <a:stretch>
                  <a:fillRect/>
                </a:stretch>
              </p:blipFill>
              <p:spPr>
                <a:xfrm>
                  <a:off x="7758206" y="994097"/>
                  <a:ext cx="17892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5" name="Ink 34">
                  <a:extLst>
                    <a:ext uri="{FF2B5EF4-FFF2-40B4-BE49-F238E27FC236}">
                      <a16:creationId xmlns:a16="http://schemas.microsoft.com/office/drawing/2014/main" id="{69D386E9-2B4A-A668-EBE6-A9F4778AF3CA}"/>
                    </a:ext>
                  </a:extLst>
                </p14:cNvPr>
                <p14:cNvContentPartPr/>
                <p14:nvPr/>
              </p14:nvContentPartPr>
              <p14:xfrm>
                <a:off x="8103086" y="768017"/>
                <a:ext cx="113760" cy="414360"/>
              </p14:xfrm>
            </p:contentPart>
          </mc:Choice>
          <mc:Fallback xmlns="">
            <p:pic>
              <p:nvPicPr>
                <p:cNvPr id="35" name="Ink 34">
                  <a:extLst>
                    <a:ext uri="{FF2B5EF4-FFF2-40B4-BE49-F238E27FC236}">
                      <a16:creationId xmlns:a16="http://schemas.microsoft.com/office/drawing/2014/main" id="{69D386E9-2B4A-A668-EBE6-A9F4778AF3CA}"/>
                    </a:ext>
                  </a:extLst>
                </p:cNvPr>
                <p:cNvPicPr/>
                <p:nvPr/>
              </p:nvPicPr>
              <p:blipFill>
                <a:blip r:embed="rId49"/>
                <a:stretch>
                  <a:fillRect/>
                </a:stretch>
              </p:blipFill>
              <p:spPr>
                <a:xfrm>
                  <a:off x="8096966" y="761897"/>
                  <a:ext cx="126000" cy="4266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6" name="Ink 35">
                  <a:extLst>
                    <a:ext uri="{FF2B5EF4-FFF2-40B4-BE49-F238E27FC236}">
                      <a16:creationId xmlns:a16="http://schemas.microsoft.com/office/drawing/2014/main" id="{91FFB34E-6025-6DBB-7D3C-DFABD8224BAB}"/>
                    </a:ext>
                  </a:extLst>
                </p14:cNvPr>
                <p14:cNvContentPartPr/>
                <p14:nvPr/>
              </p14:nvContentPartPr>
              <p14:xfrm>
                <a:off x="8128646" y="1134497"/>
                <a:ext cx="136800" cy="182160"/>
              </p14:xfrm>
            </p:contentPart>
          </mc:Choice>
          <mc:Fallback xmlns="">
            <p:pic>
              <p:nvPicPr>
                <p:cNvPr id="36" name="Ink 35">
                  <a:extLst>
                    <a:ext uri="{FF2B5EF4-FFF2-40B4-BE49-F238E27FC236}">
                      <a16:creationId xmlns:a16="http://schemas.microsoft.com/office/drawing/2014/main" id="{91FFB34E-6025-6DBB-7D3C-DFABD8224BAB}"/>
                    </a:ext>
                  </a:extLst>
                </p:cNvPr>
                <p:cNvPicPr/>
                <p:nvPr/>
              </p:nvPicPr>
              <p:blipFill>
                <a:blip r:embed="rId51"/>
                <a:stretch>
                  <a:fillRect/>
                </a:stretch>
              </p:blipFill>
              <p:spPr>
                <a:xfrm>
                  <a:off x="8122526" y="1128377"/>
                  <a:ext cx="14904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8" name="Ink 37">
                  <a:extLst>
                    <a:ext uri="{FF2B5EF4-FFF2-40B4-BE49-F238E27FC236}">
                      <a16:creationId xmlns:a16="http://schemas.microsoft.com/office/drawing/2014/main" id="{0651C812-050B-C149-F1EF-778E0C6B558F}"/>
                    </a:ext>
                  </a:extLst>
                </p14:cNvPr>
                <p14:cNvContentPartPr/>
                <p14:nvPr/>
              </p14:nvContentPartPr>
              <p14:xfrm>
                <a:off x="7476326" y="1038017"/>
                <a:ext cx="183960" cy="186840"/>
              </p14:xfrm>
            </p:contentPart>
          </mc:Choice>
          <mc:Fallback xmlns="">
            <p:pic>
              <p:nvPicPr>
                <p:cNvPr id="38" name="Ink 37">
                  <a:extLst>
                    <a:ext uri="{FF2B5EF4-FFF2-40B4-BE49-F238E27FC236}">
                      <a16:creationId xmlns:a16="http://schemas.microsoft.com/office/drawing/2014/main" id="{0651C812-050B-C149-F1EF-778E0C6B558F}"/>
                    </a:ext>
                  </a:extLst>
                </p:cNvPr>
                <p:cNvPicPr/>
                <p:nvPr/>
              </p:nvPicPr>
              <p:blipFill>
                <a:blip r:embed="rId53"/>
                <a:stretch>
                  <a:fillRect/>
                </a:stretch>
              </p:blipFill>
              <p:spPr>
                <a:xfrm>
                  <a:off x="7470206" y="1031897"/>
                  <a:ext cx="196200" cy="199080"/>
                </a:xfrm>
                <a:prstGeom prst="rect">
                  <a:avLst/>
                </a:prstGeom>
              </p:spPr>
            </p:pic>
          </mc:Fallback>
        </mc:AlternateContent>
      </p:grpSp>
      <p:grpSp>
        <p:nvGrpSpPr>
          <p:cNvPr id="42" name="Group 41">
            <a:extLst>
              <a:ext uri="{FF2B5EF4-FFF2-40B4-BE49-F238E27FC236}">
                <a16:creationId xmlns:a16="http://schemas.microsoft.com/office/drawing/2014/main" id="{716F3B08-9C9A-0010-1E06-948E50D053C8}"/>
              </a:ext>
            </a:extLst>
          </p:cNvPr>
          <p:cNvGrpSpPr/>
          <p:nvPr/>
        </p:nvGrpSpPr>
        <p:grpSpPr>
          <a:xfrm>
            <a:off x="8410166" y="1103537"/>
            <a:ext cx="205920" cy="258840"/>
            <a:chOff x="8410166" y="1103537"/>
            <a:chExt cx="205920" cy="258840"/>
          </a:xfrm>
        </p:grpSpPr>
        <mc:AlternateContent xmlns:mc="http://schemas.openxmlformats.org/markup-compatibility/2006" xmlns:p14="http://schemas.microsoft.com/office/powerpoint/2010/main">
          <mc:Choice Requires="p14">
            <p:contentPart p14:bwMode="auto" r:id="rId54">
              <p14:nvContentPartPr>
                <p14:cNvPr id="40" name="Ink 39">
                  <a:extLst>
                    <a:ext uri="{FF2B5EF4-FFF2-40B4-BE49-F238E27FC236}">
                      <a16:creationId xmlns:a16="http://schemas.microsoft.com/office/drawing/2014/main" id="{98C0BF8F-E38B-37C7-C74A-E9D96923A023}"/>
                    </a:ext>
                  </a:extLst>
                </p14:cNvPr>
                <p14:cNvContentPartPr/>
                <p14:nvPr/>
              </p14:nvContentPartPr>
              <p14:xfrm>
                <a:off x="8422046" y="1103537"/>
                <a:ext cx="75960" cy="200520"/>
              </p14:xfrm>
            </p:contentPart>
          </mc:Choice>
          <mc:Fallback xmlns="">
            <p:pic>
              <p:nvPicPr>
                <p:cNvPr id="40" name="Ink 39">
                  <a:extLst>
                    <a:ext uri="{FF2B5EF4-FFF2-40B4-BE49-F238E27FC236}">
                      <a16:creationId xmlns:a16="http://schemas.microsoft.com/office/drawing/2014/main" id="{98C0BF8F-E38B-37C7-C74A-E9D96923A023}"/>
                    </a:ext>
                  </a:extLst>
                </p:cNvPr>
                <p:cNvPicPr/>
                <p:nvPr/>
              </p:nvPicPr>
              <p:blipFill>
                <a:blip r:embed="rId55"/>
                <a:stretch>
                  <a:fillRect/>
                </a:stretch>
              </p:blipFill>
              <p:spPr>
                <a:xfrm>
                  <a:off x="8415926" y="1097417"/>
                  <a:ext cx="882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1" name="Ink 40">
                  <a:extLst>
                    <a:ext uri="{FF2B5EF4-FFF2-40B4-BE49-F238E27FC236}">
                      <a16:creationId xmlns:a16="http://schemas.microsoft.com/office/drawing/2014/main" id="{68BA988A-8F64-24B4-C764-28C225A10F49}"/>
                    </a:ext>
                  </a:extLst>
                </p14:cNvPr>
                <p14:cNvContentPartPr/>
                <p14:nvPr/>
              </p14:nvContentPartPr>
              <p14:xfrm>
                <a:off x="8410166" y="1331057"/>
                <a:ext cx="205920" cy="31320"/>
              </p14:xfrm>
            </p:contentPart>
          </mc:Choice>
          <mc:Fallback xmlns="">
            <p:pic>
              <p:nvPicPr>
                <p:cNvPr id="41" name="Ink 40">
                  <a:extLst>
                    <a:ext uri="{FF2B5EF4-FFF2-40B4-BE49-F238E27FC236}">
                      <a16:creationId xmlns:a16="http://schemas.microsoft.com/office/drawing/2014/main" id="{68BA988A-8F64-24B4-C764-28C225A10F49}"/>
                    </a:ext>
                  </a:extLst>
                </p:cNvPr>
                <p:cNvPicPr/>
                <p:nvPr/>
              </p:nvPicPr>
              <p:blipFill>
                <a:blip r:embed="rId57"/>
                <a:stretch>
                  <a:fillRect/>
                </a:stretch>
              </p:blipFill>
              <p:spPr>
                <a:xfrm>
                  <a:off x="8404046" y="1324937"/>
                  <a:ext cx="218160" cy="43560"/>
                </a:xfrm>
                <a:prstGeom prst="rect">
                  <a:avLst/>
                </a:prstGeom>
              </p:spPr>
            </p:pic>
          </mc:Fallback>
        </mc:AlternateContent>
      </p:grpSp>
      <p:grpSp>
        <p:nvGrpSpPr>
          <p:cNvPr id="88" name="Group 87">
            <a:extLst>
              <a:ext uri="{FF2B5EF4-FFF2-40B4-BE49-F238E27FC236}">
                <a16:creationId xmlns:a16="http://schemas.microsoft.com/office/drawing/2014/main" id="{86619DBD-2B62-30DC-A793-3371BC2247B2}"/>
              </a:ext>
            </a:extLst>
          </p:cNvPr>
          <p:cNvGrpSpPr/>
          <p:nvPr/>
        </p:nvGrpSpPr>
        <p:grpSpPr>
          <a:xfrm>
            <a:off x="1857086" y="4550897"/>
            <a:ext cx="3787920" cy="115920"/>
            <a:chOff x="1857086" y="4550897"/>
            <a:chExt cx="3787920" cy="115920"/>
          </a:xfrm>
        </p:grpSpPr>
        <mc:AlternateContent xmlns:mc="http://schemas.openxmlformats.org/markup-compatibility/2006" xmlns:p14="http://schemas.microsoft.com/office/powerpoint/2010/main">
          <mc:Choice Requires="p14">
            <p:contentPart p14:bwMode="auto" r:id="rId58">
              <p14:nvContentPartPr>
                <p14:cNvPr id="84" name="Ink 83">
                  <a:extLst>
                    <a:ext uri="{FF2B5EF4-FFF2-40B4-BE49-F238E27FC236}">
                      <a16:creationId xmlns:a16="http://schemas.microsoft.com/office/drawing/2014/main" id="{4E75D8AB-557F-8DE5-CB51-80F5F172F589}"/>
                    </a:ext>
                  </a:extLst>
                </p14:cNvPr>
                <p14:cNvContentPartPr/>
                <p14:nvPr/>
              </p14:nvContentPartPr>
              <p14:xfrm>
                <a:off x="1857086" y="4550897"/>
                <a:ext cx="38520" cy="20520"/>
              </p14:xfrm>
            </p:contentPart>
          </mc:Choice>
          <mc:Fallback xmlns="">
            <p:pic>
              <p:nvPicPr>
                <p:cNvPr id="84" name="Ink 83">
                  <a:extLst>
                    <a:ext uri="{FF2B5EF4-FFF2-40B4-BE49-F238E27FC236}">
                      <a16:creationId xmlns:a16="http://schemas.microsoft.com/office/drawing/2014/main" id="{4E75D8AB-557F-8DE5-CB51-80F5F172F589}"/>
                    </a:ext>
                  </a:extLst>
                </p:cNvPr>
                <p:cNvPicPr/>
                <p:nvPr/>
              </p:nvPicPr>
              <p:blipFill>
                <a:blip r:embed="rId59"/>
                <a:stretch>
                  <a:fillRect/>
                </a:stretch>
              </p:blipFill>
              <p:spPr>
                <a:xfrm>
                  <a:off x="1850966" y="4544777"/>
                  <a:ext cx="507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85" name="Ink 84">
                  <a:extLst>
                    <a:ext uri="{FF2B5EF4-FFF2-40B4-BE49-F238E27FC236}">
                      <a16:creationId xmlns:a16="http://schemas.microsoft.com/office/drawing/2014/main" id="{0EB757C1-335E-8CE4-5D79-3972989D4C4A}"/>
                    </a:ext>
                  </a:extLst>
                </p14:cNvPr>
                <p14:cNvContentPartPr/>
                <p14:nvPr/>
              </p14:nvContentPartPr>
              <p14:xfrm>
                <a:off x="1976966" y="4590857"/>
                <a:ext cx="2160" cy="3960"/>
              </p14:xfrm>
            </p:contentPart>
          </mc:Choice>
          <mc:Fallback xmlns="">
            <p:pic>
              <p:nvPicPr>
                <p:cNvPr id="85" name="Ink 84">
                  <a:extLst>
                    <a:ext uri="{FF2B5EF4-FFF2-40B4-BE49-F238E27FC236}">
                      <a16:creationId xmlns:a16="http://schemas.microsoft.com/office/drawing/2014/main" id="{0EB757C1-335E-8CE4-5D79-3972989D4C4A}"/>
                    </a:ext>
                  </a:extLst>
                </p:cNvPr>
                <p:cNvPicPr/>
                <p:nvPr/>
              </p:nvPicPr>
              <p:blipFill>
                <a:blip r:embed="rId61"/>
                <a:stretch>
                  <a:fillRect/>
                </a:stretch>
              </p:blipFill>
              <p:spPr>
                <a:xfrm>
                  <a:off x="1970846" y="4584737"/>
                  <a:ext cx="1440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87" name="Ink 86">
                  <a:extLst>
                    <a:ext uri="{FF2B5EF4-FFF2-40B4-BE49-F238E27FC236}">
                      <a16:creationId xmlns:a16="http://schemas.microsoft.com/office/drawing/2014/main" id="{A7B30EDB-B5C2-A97B-32C5-0170A0F8A707}"/>
                    </a:ext>
                  </a:extLst>
                </p14:cNvPr>
                <p14:cNvContentPartPr/>
                <p14:nvPr/>
              </p14:nvContentPartPr>
              <p14:xfrm>
                <a:off x="1950686" y="4610657"/>
                <a:ext cx="3694320" cy="56160"/>
              </p14:xfrm>
            </p:contentPart>
          </mc:Choice>
          <mc:Fallback xmlns="">
            <p:pic>
              <p:nvPicPr>
                <p:cNvPr id="87" name="Ink 86">
                  <a:extLst>
                    <a:ext uri="{FF2B5EF4-FFF2-40B4-BE49-F238E27FC236}">
                      <a16:creationId xmlns:a16="http://schemas.microsoft.com/office/drawing/2014/main" id="{A7B30EDB-B5C2-A97B-32C5-0170A0F8A707}"/>
                    </a:ext>
                  </a:extLst>
                </p:cNvPr>
                <p:cNvPicPr/>
                <p:nvPr/>
              </p:nvPicPr>
              <p:blipFill>
                <a:blip r:embed="rId63"/>
                <a:stretch>
                  <a:fillRect/>
                </a:stretch>
              </p:blipFill>
              <p:spPr>
                <a:xfrm>
                  <a:off x="1944566" y="4604537"/>
                  <a:ext cx="3706560" cy="68400"/>
                </a:xfrm>
                <a:prstGeom prst="rect">
                  <a:avLst/>
                </a:prstGeom>
              </p:spPr>
            </p:pic>
          </mc:Fallback>
        </mc:AlternateContent>
      </p:grpSp>
      <p:grpSp>
        <p:nvGrpSpPr>
          <p:cNvPr id="93" name="Group 92">
            <a:extLst>
              <a:ext uri="{FF2B5EF4-FFF2-40B4-BE49-F238E27FC236}">
                <a16:creationId xmlns:a16="http://schemas.microsoft.com/office/drawing/2014/main" id="{A24CD612-E094-0F57-D9E0-47AF239AA326}"/>
              </a:ext>
            </a:extLst>
          </p:cNvPr>
          <p:cNvGrpSpPr/>
          <p:nvPr/>
        </p:nvGrpSpPr>
        <p:grpSpPr>
          <a:xfrm>
            <a:off x="7145486" y="4124297"/>
            <a:ext cx="4240440" cy="597240"/>
            <a:chOff x="7145486" y="4124297"/>
            <a:chExt cx="4240440" cy="597240"/>
          </a:xfrm>
        </p:grpSpPr>
        <mc:AlternateContent xmlns:mc="http://schemas.openxmlformats.org/markup-compatibility/2006" xmlns:p14="http://schemas.microsoft.com/office/powerpoint/2010/main">
          <mc:Choice Requires="p14">
            <p:contentPart p14:bwMode="auto" r:id="rId64">
              <p14:nvContentPartPr>
                <p14:cNvPr id="89" name="Ink 88">
                  <a:extLst>
                    <a:ext uri="{FF2B5EF4-FFF2-40B4-BE49-F238E27FC236}">
                      <a16:creationId xmlns:a16="http://schemas.microsoft.com/office/drawing/2014/main" id="{2883E958-9509-6AFD-3B39-51CD6E26F8F7}"/>
                    </a:ext>
                  </a:extLst>
                </p14:cNvPr>
                <p14:cNvContentPartPr/>
                <p14:nvPr/>
              </p14:nvContentPartPr>
              <p14:xfrm>
                <a:off x="7194806" y="4179017"/>
                <a:ext cx="41400" cy="446400"/>
              </p14:xfrm>
            </p:contentPart>
          </mc:Choice>
          <mc:Fallback xmlns="">
            <p:pic>
              <p:nvPicPr>
                <p:cNvPr id="89" name="Ink 88">
                  <a:extLst>
                    <a:ext uri="{FF2B5EF4-FFF2-40B4-BE49-F238E27FC236}">
                      <a16:creationId xmlns:a16="http://schemas.microsoft.com/office/drawing/2014/main" id="{2883E958-9509-6AFD-3B39-51CD6E26F8F7}"/>
                    </a:ext>
                  </a:extLst>
                </p:cNvPr>
                <p:cNvPicPr/>
                <p:nvPr/>
              </p:nvPicPr>
              <p:blipFill>
                <a:blip r:embed="rId65"/>
                <a:stretch>
                  <a:fillRect/>
                </a:stretch>
              </p:blipFill>
              <p:spPr>
                <a:xfrm>
                  <a:off x="7188686" y="4172897"/>
                  <a:ext cx="53640" cy="4586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90" name="Ink 89">
                  <a:extLst>
                    <a:ext uri="{FF2B5EF4-FFF2-40B4-BE49-F238E27FC236}">
                      <a16:creationId xmlns:a16="http://schemas.microsoft.com/office/drawing/2014/main" id="{811DE7F5-8C9D-0B1B-5935-A599256F2327}"/>
                    </a:ext>
                  </a:extLst>
                </p14:cNvPr>
                <p14:cNvContentPartPr/>
                <p14:nvPr/>
              </p14:nvContentPartPr>
              <p14:xfrm>
                <a:off x="7145486" y="4124297"/>
                <a:ext cx="4240440" cy="410400"/>
              </p14:xfrm>
            </p:contentPart>
          </mc:Choice>
          <mc:Fallback xmlns="">
            <p:pic>
              <p:nvPicPr>
                <p:cNvPr id="90" name="Ink 89">
                  <a:extLst>
                    <a:ext uri="{FF2B5EF4-FFF2-40B4-BE49-F238E27FC236}">
                      <a16:creationId xmlns:a16="http://schemas.microsoft.com/office/drawing/2014/main" id="{811DE7F5-8C9D-0B1B-5935-A599256F2327}"/>
                    </a:ext>
                  </a:extLst>
                </p:cNvPr>
                <p:cNvPicPr/>
                <p:nvPr/>
              </p:nvPicPr>
              <p:blipFill>
                <a:blip r:embed="rId67"/>
                <a:stretch>
                  <a:fillRect/>
                </a:stretch>
              </p:blipFill>
              <p:spPr>
                <a:xfrm>
                  <a:off x="7139366" y="4118177"/>
                  <a:ext cx="4252680" cy="4226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92" name="Ink 91">
                  <a:extLst>
                    <a:ext uri="{FF2B5EF4-FFF2-40B4-BE49-F238E27FC236}">
                      <a16:creationId xmlns:a16="http://schemas.microsoft.com/office/drawing/2014/main" id="{2E5F9CD4-6585-7F67-10FB-42C725993D9F}"/>
                    </a:ext>
                  </a:extLst>
                </p14:cNvPr>
                <p14:cNvContentPartPr/>
                <p14:nvPr/>
              </p14:nvContentPartPr>
              <p14:xfrm>
                <a:off x="7195166" y="4637297"/>
                <a:ext cx="4069800" cy="84240"/>
              </p14:xfrm>
            </p:contentPart>
          </mc:Choice>
          <mc:Fallback xmlns="">
            <p:pic>
              <p:nvPicPr>
                <p:cNvPr id="92" name="Ink 91">
                  <a:extLst>
                    <a:ext uri="{FF2B5EF4-FFF2-40B4-BE49-F238E27FC236}">
                      <a16:creationId xmlns:a16="http://schemas.microsoft.com/office/drawing/2014/main" id="{2E5F9CD4-6585-7F67-10FB-42C725993D9F}"/>
                    </a:ext>
                  </a:extLst>
                </p:cNvPr>
                <p:cNvPicPr/>
                <p:nvPr/>
              </p:nvPicPr>
              <p:blipFill>
                <a:blip r:embed="rId69"/>
                <a:stretch>
                  <a:fillRect/>
                </a:stretch>
              </p:blipFill>
              <p:spPr>
                <a:xfrm>
                  <a:off x="7189046" y="4631177"/>
                  <a:ext cx="4082040" cy="96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0">
            <p14:nvContentPartPr>
              <p14:cNvPr id="94" name="Ink 93">
                <a:extLst>
                  <a:ext uri="{FF2B5EF4-FFF2-40B4-BE49-F238E27FC236}">
                    <a16:creationId xmlns:a16="http://schemas.microsoft.com/office/drawing/2014/main" id="{E1BCA1D2-7ED0-E4D9-6FE2-EBC8B4AD0756}"/>
                  </a:ext>
                </a:extLst>
              </p14:cNvPr>
              <p14:cNvContentPartPr/>
              <p14:nvPr/>
            </p14:nvContentPartPr>
            <p14:xfrm>
              <a:off x="956726" y="4830617"/>
              <a:ext cx="151560" cy="88920"/>
            </p14:xfrm>
          </p:contentPart>
        </mc:Choice>
        <mc:Fallback xmlns="">
          <p:pic>
            <p:nvPicPr>
              <p:cNvPr id="94" name="Ink 93">
                <a:extLst>
                  <a:ext uri="{FF2B5EF4-FFF2-40B4-BE49-F238E27FC236}">
                    <a16:creationId xmlns:a16="http://schemas.microsoft.com/office/drawing/2014/main" id="{E1BCA1D2-7ED0-E4D9-6FE2-EBC8B4AD0756}"/>
                  </a:ext>
                </a:extLst>
              </p:cNvPr>
              <p:cNvPicPr/>
              <p:nvPr/>
            </p:nvPicPr>
            <p:blipFill>
              <a:blip r:embed="rId71"/>
              <a:stretch>
                <a:fillRect/>
              </a:stretch>
            </p:blipFill>
            <p:spPr>
              <a:xfrm>
                <a:off x="950606" y="4824497"/>
                <a:ext cx="16380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95" name="Ink 94">
                <a:extLst>
                  <a:ext uri="{FF2B5EF4-FFF2-40B4-BE49-F238E27FC236}">
                    <a16:creationId xmlns:a16="http://schemas.microsoft.com/office/drawing/2014/main" id="{DED9FD68-E9F6-1FE4-6C4C-9B4E34F0B98A}"/>
                  </a:ext>
                </a:extLst>
              </p14:cNvPr>
              <p14:cNvContentPartPr/>
              <p14:nvPr/>
            </p14:nvContentPartPr>
            <p14:xfrm>
              <a:off x="1904966" y="4994777"/>
              <a:ext cx="12240" cy="12960"/>
            </p14:xfrm>
          </p:contentPart>
        </mc:Choice>
        <mc:Fallback xmlns="">
          <p:pic>
            <p:nvPicPr>
              <p:cNvPr id="95" name="Ink 94">
                <a:extLst>
                  <a:ext uri="{FF2B5EF4-FFF2-40B4-BE49-F238E27FC236}">
                    <a16:creationId xmlns:a16="http://schemas.microsoft.com/office/drawing/2014/main" id="{DED9FD68-E9F6-1FE4-6C4C-9B4E34F0B98A}"/>
                  </a:ext>
                </a:extLst>
              </p:cNvPr>
              <p:cNvPicPr/>
              <p:nvPr/>
            </p:nvPicPr>
            <p:blipFill>
              <a:blip r:embed="rId73"/>
              <a:stretch>
                <a:fillRect/>
              </a:stretch>
            </p:blipFill>
            <p:spPr>
              <a:xfrm>
                <a:off x="1898846" y="4988657"/>
                <a:ext cx="24480" cy="25200"/>
              </a:xfrm>
              <a:prstGeom prst="rect">
                <a:avLst/>
              </a:prstGeom>
            </p:spPr>
          </p:pic>
        </mc:Fallback>
      </mc:AlternateContent>
      <p:grpSp>
        <p:nvGrpSpPr>
          <p:cNvPr id="109" name="Group 108">
            <a:extLst>
              <a:ext uri="{FF2B5EF4-FFF2-40B4-BE49-F238E27FC236}">
                <a16:creationId xmlns:a16="http://schemas.microsoft.com/office/drawing/2014/main" id="{641E0F63-3F68-5AC7-D2EB-529031886D26}"/>
              </a:ext>
            </a:extLst>
          </p:cNvPr>
          <p:cNvGrpSpPr/>
          <p:nvPr/>
        </p:nvGrpSpPr>
        <p:grpSpPr>
          <a:xfrm>
            <a:off x="6651566" y="4879937"/>
            <a:ext cx="3478680" cy="290880"/>
            <a:chOff x="6651566" y="4879937"/>
            <a:chExt cx="3478680" cy="290880"/>
          </a:xfrm>
        </p:grpSpPr>
        <mc:AlternateContent xmlns:mc="http://schemas.openxmlformats.org/markup-compatibility/2006" xmlns:p14="http://schemas.microsoft.com/office/powerpoint/2010/main">
          <mc:Choice Requires="p14">
            <p:contentPart p14:bwMode="auto" r:id="rId74">
              <p14:nvContentPartPr>
                <p14:cNvPr id="96" name="Ink 95">
                  <a:extLst>
                    <a:ext uri="{FF2B5EF4-FFF2-40B4-BE49-F238E27FC236}">
                      <a16:creationId xmlns:a16="http://schemas.microsoft.com/office/drawing/2014/main" id="{12B338B4-681D-D8DD-4BB3-0B3BBD4209F7}"/>
                    </a:ext>
                  </a:extLst>
                </p14:cNvPr>
                <p14:cNvContentPartPr/>
                <p14:nvPr/>
              </p14:nvContentPartPr>
              <p14:xfrm>
                <a:off x="6651566" y="4992257"/>
                <a:ext cx="485280" cy="30600"/>
              </p14:xfrm>
            </p:contentPart>
          </mc:Choice>
          <mc:Fallback xmlns="">
            <p:pic>
              <p:nvPicPr>
                <p:cNvPr id="96" name="Ink 95">
                  <a:extLst>
                    <a:ext uri="{FF2B5EF4-FFF2-40B4-BE49-F238E27FC236}">
                      <a16:creationId xmlns:a16="http://schemas.microsoft.com/office/drawing/2014/main" id="{12B338B4-681D-D8DD-4BB3-0B3BBD4209F7}"/>
                    </a:ext>
                  </a:extLst>
                </p:cNvPr>
                <p:cNvPicPr/>
                <p:nvPr/>
              </p:nvPicPr>
              <p:blipFill>
                <a:blip r:embed="rId75"/>
                <a:stretch>
                  <a:fillRect/>
                </a:stretch>
              </p:blipFill>
              <p:spPr>
                <a:xfrm>
                  <a:off x="6645446" y="4986137"/>
                  <a:ext cx="49752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97" name="Ink 96">
                  <a:extLst>
                    <a:ext uri="{FF2B5EF4-FFF2-40B4-BE49-F238E27FC236}">
                      <a16:creationId xmlns:a16="http://schemas.microsoft.com/office/drawing/2014/main" id="{7150FEAF-946D-EA36-6C5B-8B6CEBB58F1D}"/>
                    </a:ext>
                  </a:extLst>
                </p14:cNvPr>
                <p14:cNvContentPartPr/>
                <p14:nvPr/>
              </p14:nvContentPartPr>
              <p14:xfrm>
                <a:off x="7073486" y="5031857"/>
                <a:ext cx="29160" cy="12240"/>
              </p14:xfrm>
            </p:contentPart>
          </mc:Choice>
          <mc:Fallback xmlns="">
            <p:pic>
              <p:nvPicPr>
                <p:cNvPr id="97" name="Ink 96">
                  <a:extLst>
                    <a:ext uri="{FF2B5EF4-FFF2-40B4-BE49-F238E27FC236}">
                      <a16:creationId xmlns:a16="http://schemas.microsoft.com/office/drawing/2014/main" id="{7150FEAF-946D-EA36-6C5B-8B6CEBB58F1D}"/>
                    </a:ext>
                  </a:extLst>
                </p:cNvPr>
                <p:cNvPicPr/>
                <p:nvPr/>
              </p:nvPicPr>
              <p:blipFill>
                <a:blip r:embed="rId77"/>
                <a:stretch>
                  <a:fillRect/>
                </a:stretch>
              </p:blipFill>
              <p:spPr>
                <a:xfrm>
                  <a:off x="7067366" y="5025737"/>
                  <a:ext cx="414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98" name="Ink 97">
                  <a:extLst>
                    <a:ext uri="{FF2B5EF4-FFF2-40B4-BE49-F238E27FC236}">
                      <a16:creationId xmlns:a16="http://schemas.microsoft.com/office/drawing/2014/main" id="{4405A169-ED60-9D91-BE5B-9E621C6BB6E5}"/>
                    </a:ext>
                  </a:extLst>
                </p14:cNvPr>
                <p14:cNvContentPartPr/>
                <p14:nvPr/>
              </p14:nvContentPartPr>
              <p14:xfrm>
                <a:off x="7207766" y="5031857"/>
                <a:ext cx="282960" cy="16560"/>
              </p14:xfrm>
            </p:contentPart>
          </mc:Choice>
          <mc:Fallback xmlns="">
            <p:pic>
              <p:nvPicPr>
                <p:cNvPr id="98" name="Ink 97">
                  <a:extLst>
                    <a:ext uri="{FF2B5EF4-FFF2-40B4-BE49-F238E27FC236}">
                      <a16:creationId xmlns:a16="http://schemas.microsoft.com/office/drawing/2014/main" id="{4405A169-ED60-9D91-BE5B-9E621C6BB6E5}"/>
                    </a:ext>
                  </a:extLst>
                </p:cNvPr>
                <p:cNvPicPr/>
                <p:nvPr/>
              </p:nvPicPr>
              <p:blipFill>
                <a:blip r:embed="rId79"/>
                <a:stretch>
                  <a:fillRect/>
                </a:stretch>
              </p:blipFill>
              <p:spPr>
                <a:xfrm>
                  <a:off x="7201646" y="5025737"/>
                  <a:ext cx="2952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99" name="Ink 98">
                  <a:extLst>
                    <a:ext uri="{FF2B5EF4-FFF2-40B4-BE49-F238E27FC236}">
                      <a16:creationId xmlns:a16="http://schemas.microsoft.com/office/drawing/2014/main" id="{0A45DD59-EBD0-EFE6-C404-AA5512CD96FE}"/>
                    </a:ext>
                  </a:extLst>
                </p14:cNvPr>
                <p14:cNvContentPartPr/>
                <p14:nvPr/>
              </p14:nvContentPartPr>
              <p14:xfrm>
                <a:off x="7655246" y="4973537"/>
                <a:ext cx="264960" cy="42480"/>
              </p14:xfrm>
            </p:contentPart>
          </mc:Choice>
          <mc:Fallback xmlns="">
            <p:pic>
              <p:nvPicPr>
                <p:cNvPr id="99" name="Ink 98">
                  <a:extLst>
                    <a:ext uri="{FF2B5EF4-FFF2-40B4-BE49-F238E27FC236}">
                      <a16:creationId xmlns:a16="http://schemas.microsoft.com/office/drawing/2014/main" id="{0A45DD59-EBD0-EFE6-C404-AA5512CD96FE}"/>
                    </a:ext>
                  </a:extLst>
                </p:cNvPr>
                <p:cNvPicPr/>
                <p:nvPr/>
              </p:nvPicPr>
              <p:blipFill>
                <a:blip r:embed="rId81"/>
                <a:stretch>
                  <a:fillRect/>
                </a:stretch>
              </p:blipFill>
              <p:spPr>
                <a:xfrm>
                  <a:off x="7649126" y="4967417"/>
                  <a:ext cx="27720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00" name="Ink 99">
                  <a:extLst>
                    <a:ext uri="{FF2B5EF4-FFF2-40B4-BE49-F238E27FC236}">
                      <a16:creationId xmlns:a16="http://schemas.microsoft.com/office/drawing/2014/main" id="{AB2D7313-232B-217C-634D-FA95F5C3C703}"/>
                    </a:ext>
                  </a:extLst>
                </p14:cNvPr>
                <p14:cNvContentPartPr/>
                <p14:nvPr/>
              </p14:nvContentPartPr>
              <p14:xfrm>
                <a:off x="8166446" y="4942577"/>
                <a:ext cx="411480" cy="47520"/>
              </p14:xfrm>
            </p:contentPart>
          </mc:Choice>
          <mc:Fallback xmlns="">
            <p:pic>
              <p:nvPicPr>
                <p:cNvPr id="100" name="Ink 99">
                  <a:extLst>
                    <a:ext uri="{FF2B5EF4-FFF2-40B4-BE49-F238E27FC236}">
                      <a16:creationId xmlns:a16="http://schemas.microsoft.com/office/drawing/2014/main" id="{AB2D7313-232B-217C-634D-FA95F5C3C703}"/>
                    </a:ext>
                  </a:extLst>
                </p:cNvPr>
                <p:cNvPicPr/>
                <p:nvPr/>
              </p:nvPicPr>
              <p:blipFill>
                <a:blip r:embed="rId83"/>
                <a:stretch>
                  <a:fillRect/>
                </a:stretch>
              </p:blipFill>
              <p:spPr>
                <a:xfrm>
                  <a:off x="8160326" y="4936457"/>
                  <a:ext cx="42372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01" name="Ink 100">
                  <a:extLst>
                    <a:ext uri="{FF2B5EF4-FFF2-40B4-BE49-F238E27FC236}">
                      <a16:creationId xmlns:a16="http://schemas.microsoft.com/office/drawing/2014/main" id="{10961865-84CC-E2C8-E789-7C606C0D5BFA}"/>
                    </a:ext>
                  </a:extLst>
                </p14:cNvPr>
                <p14:cNvContentPartPr/>
                <p14:nvPr/>
              </p14:nvContentPartPr>
              <p14:xfrm>
                <a:off x="8717606" y="4967057"/>
                <a:ext cx="206280" cy="64440"/>
              </p14:xfrm>
            </p:contentPart>
          </mc:Choice>
          <mc:Fallback xmlns="">
            <p:pic>
              <p:nvPicPr>
                <p:cNvPr id="101" name="Ink 100">
                  <a:extLst>
                    <a:ext uri="{FF2B5EF4-FFF2-40B4-BE49-F238E27FC236}">
                      <a16:creationId xmlns:a16="http://schemas.microsoft.com/office/drawing/2014/main" id="{10961865-84CC-E2C8-E789-7C606C0D5BFA}"/>
                    </a:ext>
                  </a:extLst>
                </p:cNvPr>
                <p:cNvPicPr/>
                <p:nvPr/>
              </p:nvPicPr>
              <p:blipFill>
                <a:blip r:embed="rId85"/>
                <a:stretch>
                  <a:fillRect/>
                </a:stretch>
              </p:blipFill>
              <p:spPr>
                <a:xfrm>
                  <a:off x="8711486" y="4960937"/>
                  <a:ext cx="21852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02" name="Ink 101">
                  <a:extLst>
                    <a:ext uri="{FF2B5EF4-FFF2-40B4-BE49-F238E27FC236}">
                      <a16:creationId xmlns:a16="http://schemas.microsoft.com/office/drawing/2014/main" id="{D6152901-4004-C93D-DE86-FD3F06F3A6D7}"/>
                    </a:ext>
                  </a:extLst>
                </p14:cNvPr>
                <p14:cNvContentPartPr/>
                <p14:nvPr/>
              </p14:nvContentPartPr>
              <p14:xfrm>
                <a:off x="8985446" y="5043737"/>
                <a:ext cx="65160" cy="29520"/>
              </p14:xfrm>
            </p:contentPart>
          </mc:Choice>
          <mc:Fallback xmlns="">
            <p:pic>
              <p:nvPicPr>
                <p:cNvPr id="102" name="Ink 101">
                  <a:extLst>
                    <a:ext uri="{FF2B5EF4-FFF2-40B4-BE49-F238E27FC236}">
                      <a16:creationId xmlns:a16="http://schemas.microsoft.com/office/drawing/2014/main" id="{D6152901-4004-C93D-DE86-FD3F06F3A6D7}"/>
                    </a:ext>
                  </a:extLst>
                </p:cNvPr>
                <p:cNvPicPr/>
                <p:nvPr/>
              </p:nvPicPr>
              <p:blipFill>
                <a:blip r:embed="rId87"/>
                <a:stretch>
                  <a:fillRect/>
                </a:stretch>
              </p:blipFill>
              <p:spPr>
                <a:xfrm>
                  <a:off x="8979326" y="5037617"/>
                  <a:ext cx="7740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03" name="Ink 102">
                  <a:extLst>
                    <a:ext uri="{FF2B5EF4-FFF2-40B4-BE49-F238E27FC236}">
                      <a16:creationId xmlns:a16="http://schemas.microsoft.com/office/drawing/2014/main" id="{5686BED9-2C2A-1538-50B0-CD2793D460EC}"/>
                    </a:ext>
                  </a:extLst>
                </p14:cNvPr>
                <p14:cNvContentPartPr/>
                <p14:nvPr/>
              </p14:nvContentPartPr>
              <p14:xfrm>
                <a:off x="9149246" y="5096657"/>
                <a:ext cx="82080" cy="74160"/>
              </p14:xfrm>
            </p:contentPart>
          </mc:Choice>
          <mc:Fallback xmlns="">
            <p:pic>
              <p:nvPicPr>
                <p:cNvPr id="103" name="Ink 102">
                  <a:extLst>
                    <a:ext uri="{FF2B5EF4-FFF2-40B4-BE49-F238E27FC236}">
                      <a16:creationId xmlns:a16="http://schemas.microsoft.com/office/drawing/2014/main" id="{5686BED9-2C2A-1538-50B0-CD2793D460EC}"/>
                    </a:ext>
                  </a:extLst>
                </p:cNvPr>
                <p:cNvPicPr/>
                <p:nvPr/>
              </p:nvPicPr>
              <p:blipFill>
                <a:blip r:embed="rId89"/>
                <a:stretch>
                  <a:fillRect/>
                </a:stretch>
              </p:blipFill>
              <p:spPr>
                <a:xfrm>
                  <a:off x="9143126" y="5090537"/>
                  <a:ext cx="9432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05" name="Ink 104">
                  <a:extLst>
                    <a:ext uri="{FF2B5EF4-FFF2-40B4-BE49-F238E27FC236}">
                      <a16:creationId xmlns:a16="http://schemas.microsoft.com/office/drawing/2014/main" id="{2BBF7757-1189-8F5B-7C06-CC3DB41A2CD1}"/>
                    </a:ext>
                  </a:extLst>
                </p14:cNvPr>
                <p14:cNvContentPartPr/>
                <p14:nvPr/>
              </p14:nvContentPartPr>
              <p14:xfrm>
                <a:off x="9515366" y="4879937"/>
                <a:ext cx="610200" cy="90000"/>
              </p14:xfrm>
            </p:contentPart>
          </mc:Choice>
          <mc:Fallback xmlns="">
            <p:pic>
              <p:nvPicPr>
                <p:cNvPr id="105" name="Ink 104">
                  <a:extLst>
                    <a:ext uri="{FF2B5EF4-FFF2-40B4-BE49-F238E27FC236}">
                      <a16:creationId xmlns:a16="http://schemas.microsoft.com/office/drawing/2014/main" id="{2BBF7757-1189-8F5B-7C06-CC3DB41A2CD1}"/>
                    </a:ext>
                  </a:extLst>
                </p:cNvPr>
                <p:cNvPicPr/>
                <p:nvPr/>
              </p:nvPicPr>
              <p:blipFill>
                <a:blip r:embed="rId91"/>
                <a:stretch>
                  <a:fillRect/>
                </a:stretch>
              </p:blipFill>
              <p:spPr>
                <a:xfrm>
                  <a:off x="9509246" y="4873817"/>
                  <a:ext cx="6224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06" name="Ink 105">
                  <a:extLst>
                    <a:ext uri="{FF2B5EF4-FFF2-40B4-BE49-F238E27FC236}">
                      <a16:creationId xmlns:a16="http://schemas.microsoft.com/office/drawing/2014/main" id="{3859469C-DF39-4034-FC2F-B6D95E712FB0}"/>
                    </a:ext>
                  </a:extLst>
                </p14:cNvPr>
                <p14:cNvContentPartPr/>
                <p14:nvPr/>
              </p14:nvContentPartPr>
              <p14:xfrm>
                <a:off x="9401966" y="4989377"/>
                <a:ext cx="728280" cy="72720"/>
              </p14:xfrm>
            </p:contentPart>
          </mc:Choice>
          <mc:Fallback xmlns="">
            <p:pic>
              <p:nvPicPr>
                <p:cNvPr id="106" name="Ink 105">
                  <a:extLst>
                    <a:ext uri="{FF2B5EF4-FFF2-40B4-BE49-F238E27FC236}">
                      <a16:creationId xmlns:a16="http://schemas.microsoft.com/office/drawing/2014/main" id="{3859469C-DF39-4034-FC2F-B6D95E712FB0}"/>
                    </a:ext>
                  </a:extLst>
                </p:cNvPr>
                <p:cNvPicPr/>
                <p:nvPr/>
              </p:nvPicPr>
              <p:blipFill>
                <a:blip r:embed="rId93"/>
                <a:stretch>
                  <a:fillRect/>
                </a:stretch>
              </p:blipFill>
              <p:spPr>
                <a:xfrm>
                  <a:off x="9395846" y="4983257"/>
                  <a:ext cx="74052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07" name="Ink 106">
                  <a:extLst>
                    <a:ext uri="{FF2B5EF4-FFF2-40B4-BE49-F238E27FC236}">
                      <a16:creationId xmlns:a16="http://schemas.microsoft.com/office/drawing/2014/main" id="{DC870618-A864-84EF-7BB7-79954DA3E846}"/>
                    </a:ext>
                  </a:extLst>
                </p14:cNvPr>
                <p14:cNvContentPartPr/>
                <p14:nvPr/>
              </p14:nvContentPartPr>
              <p14:xfrm>
                <a:off x="9432566" y="4950857"/>
                <a:ext cx="628200" cy="127800"/>
              </p14:xfrm>
            </p:contentPart>
          </mc:Choice>
          <mc:Fallback xmlns="">
            <p:pic>
              <p:nvPicPr>
                <p:cNvPr id="107" name="Ink 106">
                  <a:extLst>
                    <a:ext uri="{FF2B5EF4-FFF2-40B4-BE49-F238E27FC236}">
                      <a16:creationId xmlns:a16="http://schemas.microsoft.com/office/drawing/2014/main" id="{DC870618-A864-84EF-7BB7-79954DA3E846}"/>
                    </a:ext>
                  </a:extLst>
                </p:cNvPr>
                <p:cNvPicPr/>
                <p:nvPr/>
              </p:nvPicPr>
              <p:blipFill>
                <a:blip r:embed="rId95"/>
                <a:stretch>
                  <a:fillRect/>
                </a:stretch>
              </p:blipFill>
              <p:spPr>
                <a:xfrm>
                  <a:off x="9426446" y="4944737"/>
                  <a:ext cx="64044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8" name="Ink 107">
                  <a:extLst>
                    <a:ext uri="{FF2B5EF4-FFF2-40B4-BE49-F238E27FC236}">
                      <a16:creationId xmlns:a16="http://schemas.microsoft.com/office/drawing/2014/main" id="{F8B5C846-10A6-81DC-A468-93AA5A0D00F6}"/>
                    </a:ext>
                  </a:extLst>
                </p14:cNvPr>
                <p14:cNvContentPartPr/>
                <p14:nvPr/>
              </p14:nvContentPartPr>
              <p14:xfrm>
                <a:off x="9526526" y="4958777"/>
                <a:ext cx="477000" cy="65880"/>
              </p14:xfrm>
            </p:contentPart>
          </mc:Choice>
          <mc:Fallback xmlns="">
            <p:pic>
              <p:nvPicPr>
                <p:cNvPr id="108" name="Ink 107">
                  <a:extLst>
                    <a:ext uri="{FF2B5EF4-FFF2-40B4-BE49-F238E27FC236}">
                      <a16:creationId xmlns:a16="http://schemas.microsoft.com/office/drawing/2014/main" id="{F8B5C846-10A6-81DC-A468-93AA5A0D00F6}"/>
                    </a:ext>
                  </a:extLst>
                </p:cNvPr>
                <p:cNvPicPr/>
                <p:nvPr/>
              </p:nvPicPr>
              <p:blipFill>
                <a:blip r:embed="rId97"/>
                <a:stretch>
                  <a:fillRect/>
                </a:stretch>
              </p:blipFill>
              <p:spPr>
                <a:xfrm>
                  <a:off x="9520406" y="4952657"/>
                  <a:ext cx="489240" cy="78120"/>
                </a:xfrm>
                <a:prstGeom prst="rect">
                  <a:avLst/>
                </a:prstGeom>
              </p:spPr>
            </p:pic>
          </mc:Fallback>
        </mc:AlternateContent>
      </p:grpSp>
      <p:grpSp>
        <p:nvGrpSpPr>
          <p:cNvPr id="113" name="Group 112">
            <a:extLst>
              <a:ext uri="{FF2B5EF4-FFF2-40B4-BE49-F238E27FC236}">
                <a16:creationId xmlns:a16="http://schemas.microsoft.com/office/drawing/2014/main" id="{BA89D182-7B4C-2F9F-BB75-1ACAF6E93D82}"/>
              </a:ext>
            </a:extLst>
          </p:cNvPr>
          <p:cNvGrpSpPr/>
          <p:nvPr/>
        </p:nvGrpSpPr>
        <p:grpSpPr>
          <a:xfrm>
            <a:off x="895166" y="4532177"/>
            <a:ext cx="751320" cy="634680"/>
            <a:chOff x="895166" y="4532177"/>
            <a:chExt cx="751320" cy="634680"/>
          </a:xfrm>
        </p:grpSpPr>
        <mc:AlternateContent xmlns:mc="http://schemas.openxmlformats.org/markup-compatibility/2006" xmlns:p14="http://schemas.microsoft.com/office/powerpoint/2010/main">
          <mc:Choice Requires="p14">
            <p:contentPart p14:bwMode="auto" r:id="rId98">
              <p14:nvContentPartPr>
                <p14:cNvPr id="110" name="Ink 109">
                  <a:extLst>
                    <a:ext uri="{FF2B5EF4-FFF2-40B4-BE49-F238E27FC236}">
                      <a16:creationId xmlns:a16="http://schemas.microsoft.com/office/drawing/2014/main" id="{5E39F0DF-F7ED-7819-7AB3-768445BCAB3A}"/>
                    </a:ext>
                  </a:extLst>
                </p14:cNvPr>
                <p14:cNvContentPartPr/>
                <p14:nvPr/>
              </p14:nvContentPartPr>
              <p14:xfrm>
                <a:off x="972926" y="4679777"/>
                <a:ext cx="97200" cy="480960"/>
              </p14:xfrm>
            </p:contentPart>
          </mc:Choice>
          <mc:Fallback xmlns="">
            <p:pic>
              <p:nvPicPr>
                <p:cNvPr id="110" name="Ink 109">
                  <a:extLst>
                    <a:ext uri="{FF2B5EF4-FFF2-40B4-BE49-F238E27FC236}">
                      <a16:creationId xmlns:a16="http://schemas.microsoft.com/office/drawing/2014/main" id="{5E39F0DF-F7ED-7819-7AB3-768445BCAB3A}"/>
                    </a:ext>
                  </a:extLst>
                </p:cNvPr>
                <p:cNvPicPr/>
                <p:nvPr/>
              </p:nvPicPr>
              <p:blipFill>
                <a:blip r:embed="rId99"/>
                <a:stretch>
                  <a:fillRect/>
                </a:stretch>
              </p:blipFill>
              <p:spPr>
                <a:xfrm>
                  <a:off x="966806" y="4673657"/>
                  <a:ext cx="109440" cy="4932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11" name="Ink 110">
                  <a:extLst>
                    <a:ext uri="{FF2B5EF4-FFF2-40B4-BE49-F238E27FC236}">
                      <a16:creationId xmlns:a16="http://schemas.microsoft.com/office/drawing/2014/main" id="{BC62B171-DEA1-F0A6-E83A-826964846350}"/>
                    </a:ext>
                  </a:extLst>
                </p14:cNvPr>
                <p14:cNvContentPartPr/>
                <p14:nvPr/>
              </p14:nvContentPartPr>
              <p14:xfrm>
                <a:off x="904886" y="4532177"/>
                <a:ext cx="741600" cy="471240"/>
              </p14:xfrm>
            </p:contentPart>
          </mc:Choice>
          <mc:Fallback xmlns="">
            <p:pic>
              <p:nvPicPr>
                <p:cNvPr id="111" name="Ink 110">
                  <a:extLst>
                    <a:ext uri="{FF2B5EF4-FFF2-40B4-BE49-F238E27FC236}">
                      <a16:creationId xmlns:a16="http://schemas.microsoft.com/office/drawing/2014/main" id="{BC62B171-DEA1-F0A6-E83A-826964846350}"/>
                    </a:ext>
                  </a:extLst>
                </p:cNvPr>
                <p:cNvPicPr/>
                <p:nvPr/>
              </p:nvPicPr>
              <p:blipFill>
                <a:blip r:embed="rId101"/>
                <a:stretch>
                  <a:fillRect/>
                </a:stretch>
              </p:blipFill>
              <p:spPr>
                <a:xfrm>
                  <a:off x="898766" y="4526057"/>
                  <a:ext cx="753840" cy="4834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12" name="Ink 111">
                  <a:extLst>
                    <a:ext uri="{FF2B5EF4-FFF2-40B4-BE49-F238E27FC236}">
                      <a16:creationId xmlns:a16="http://schemas.microsoft.com/office/drawing/2014/main" id="{1342CD54-FE18-CAF6-767A-BDE88FC9B892}"/>
                    </a:ext>
                  </a:extLst>
                </p14:cNvPr>
                <p14:cNvContentPartPr/>
                <p14:nvPr/>
              </p14:nvContentPartPr>
              <p14:xfrm>
                <a:off x="895166" y="4963457"/>
                <a:ext cx="733320" cy="203400"/>
              </p14:xfrm>
            </p:contentPart>
          </mc:Choice>
          <mc:Fallback xmlns="">
            <p:pic>
              <p:nvPicPr>
                <p:cNvPr id="112" name="Ink 111">
                  <a:extLst>
                    <a:ext uri="{FF2B5EF4-FFF2-40B4-BE49-F238E27FC236}">
                      <a16:creationId xmlns:a16="http://schemas.microsoft.com/office/drawing/2014/main" id="{1342CD54-FE18-CAF6-767A-BDE88FC9B892}"/>
                    </a:ext>
                  </a:extLst>
                </p:cNvPr>
                <p:cNvPicPr/>
                <p:nvPr/>
              </p:nvPicPr>
              <p:blipFill>
                <a:blip r:embed="rId103"/>
                <a:stretch>
                  <a:fillRect/>
                </a:stretch>
              </p:blipFill>
              <p:spPr>
                <a:xfrm>
                  <a:off x="889046" y="4957337"/>
                  <a:ext cx="745560" cy="215640"/>
                </a:xfrm>
                <a:prstGeom prst="rect">
                  <a:avLst/>
                </a:prstGeom>
              </p:spPr>
            </p:pic>
          </mc:Fallback>
        </mc:AlternateContent>
      </p:grpSp>
      <p:grpSp>
        <p:nvGrpSpPr>
          <p:cNvPr id="116" name="Group 115">
            <a:extLst>
              <a:ext uri="{FF2B5EF4-FFF2-40B4-BE49-F238E27FC236}">
                <a16:creationId xmlns:a16="http://schemas.microsoft.com/office/drawing/2014/main" id="{D01C561E-F0DE-B7E9-838A-D7ED2ACC7098}"/>
              </a:ext>
            </a:extLst>
          </p:cNvPr>
          <p:cNvGrpSpPr/>
          <p:nvPr/>
        </p:nvGrpSpPr>
        <p:grpSpPr>
          <a:xfrm>
            <a:off x="444806" y="2019737"/>
            <a:ext cx="630360" cy="249840"/>
            <a:chOff x="444806" y="2019737"/>
            <a:chExt cx="630360" cy="249840"/>
          </a:xfrm>
        </p:grpSpPr>
        <mc:AlternateContent xmlns:mc="http://schemas.openxmlformats.org/markup-compatibility/2006" xmlns:p14="http://schemas.microsoft.com/office/powerpoint/2010/main">
          <mc:Choice Requires="p14">
            <p:contentPart p14:bwMode="auto" r:id="rId104">
              <p14:nvContentPartPr>
                <p14:cNvPr id="114" name="Ink 113">
                  <a:extLst>
                    <a:ext uri="{FF2B5EF4-FFF2-40B4-BE49-F238E27FC236}">
                      <a16:creationId xmlns:a16="http://schemas.microsoft.com/office/drawing/2014/main" id="{096C2E53-C568-CF7D-5A69-A56CD5C74948}"/>
                    </a:ext>
                  </a:extLst>
                </p14:cNvPr>
                <p14:cNvContentPartPr/>
                <p14:nvPr/>
              </p14:nvContentPartPr>
              <p14:xfrm>
                <a:off x="581246" y="2019737"/>
                <a:ext cx="380160" cy="108720"/>
              </p14:xfrm>
            </p:contentPart>
          </mc:Choice>
          <mc:Fallback xmlns="">
            <p:pic>
              <p:nvPicPr>
                <p:cNvPr id="114" name="Ink 113">
                  <a:extLst>
                    <a:ext uri="{FF2B5EF4-FFF2-40B4-BE49-F238E27FC236}">
                      <a16:creationId xmlns:a16="http://schemas.microsoft.com/office/drawing/2014/main" id="{096C2E53-C568-CF7D-5A69-A56CD5C74948}"/>
                    </a:ext>
                  </a:extLst>
                </p:cNvPr>
                <p:cNvPicPr/>
                <p:nvPr/>
              </p:nvPicPr>
              <p:blipFill>
                <a:blip r:embed="rId105"/>
                <a:stretch>
                  <a:fillRect/>
                </a:stretch>
              </p:blipFill>
              <p:spPr>
                <a:xfrm>
                  <a:off x="575126" y="2013617"/>
                  <a:ext cx="39240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15" name="Ink 114">
                  <a:extLst>
                    <a:ext uri="{FF2B5EF4-FFF2-40B4-BE49-F238E27FC236}">
                      <a16:creationId xmlns:a16="http://schemas.microsoft.com/office/drawing/2014/main" id="{AB4CD7CE-AE9F-0661-E859-D3AD9A2B19E0}"/>
                    </a:ext>
                  </a:extLst>
                </p14:cNvPr>
                <p14:cNvContentPartPr/>
                <p14:nvPr/>
              </p14:nvContentPartPr>
              <p14:xfrm>
                <a:off x="444806" y="2079137"/>
                <a:ext cx="630360" cy="190440"/>
              </p14:xfrm>
            </p:contentPart>
          </mc:Choice>
          <mc:Fallback xmlns="">
            <p:pic>
              <p:nvPicPr>
                <p:cNvPr id="115" name="Ink 114">
                  <a:extLst>
                    <a:ext uri="{FF2B5EF4-FFF2-40B4-BE49-F238E27FC236}">
                      <a16:creationId xmlns:a16="http://schemas.microsoft.com/office/drawing/2014/main" id="{AB4CD7CE-AE9F-0661-E859-D3AD9A2B19E0}"/>
                    </a:ext>
                  </a:extLst>
                </p:cNvPr>
                <p:cNvPicPr/>
                <p:nvPr/>
              </p:nvPicPr>
              <p:blipFill>
                <a:blip r:embed="rId107"/>
                <a:stretch>
                  <a:fillRect/>
                </a:stretch>
              </p:blipFill>
              <p:spPr>
                <a:xfrm>
                  <a:off x="438686" y="2073017"/>
                  <a:ext cx="642600" cy="202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8">
            <p14:nvContentPartPr>
              <p14:cNvPr id="117" name="Ink 116">
                <a:extLst>
                  <a:ext uri="{FF2B5EF4-FFF2-40B4-BE49-F238E27FC236}">
                    <a16:creationId xmlns:a16="http://schemas.microsoft.com/office/drawing/2014/main" id="{65FA0918-A4DD-643F-B1B0-CCA3FE55E375}"/>
                  </a:ext>
                </a:extLst>
              </p14:cNvPr>
              <p14:cNvContentPartPr/>
              <p14:nvPr/>
            </p14:nvContentPartPr>
            <p14:xfrm>
              <a:off x="937646" y="5510657"/>
              <a:ext cx="158760" cy="120960"/>
            </p14:xfrm>
          </p:contentPart>
        </mc:Choice>
        <mc:Fallback xmlns="">
          <p:pic>
            <p:nvPicPr>
              <p:cNvPr id="117" name="Ink 116">
                <a:extLst>
                  <a:ext uri="{FF2B5EF4-FFF2-40B4-BE49-F238E27FC236}">
                    <a16:creationId xmlns:a16="http://schemas.microsoft.com/office/drawing/2014/main" id="{65FA0918-A4DD-643F-B1B0-CCA3FE55E375}"/>
                  </a:ext>
                </a:extLst>
              </p:cNvPr>
              <p:cNvPicPr/>
              <p:nvPr/>
            </p:nvPicPr>
            <p:blipFill>
              <a:blip r:embed="rId109"/>
              <a:stretch>
                <a:fillRect/>
              </a:stretch>
            </p:blipFill>
            <p:spPr>
              <a:xfrm>
                <a:off x="931526" y="5504537"/>
                <a:ext cx="171000" cy="133200"/>
              </a:xfrm>
              <a:prstGeom prst="rect">
                <a:avLst/>
              </a:prstGeom>
            </p:spPr>
          </p:pic>
        </mc:Fallback>
      </mc:AlternateContent>
      <p:grpSp>
        <p:nvGrpSpPr>
          <p:cNvPr id="128" name="Group 127">
            <a:extLst>
              <a:ext uri="{FF2B5EF4-FFF2-40B4-BE49-F238E27FC236}">
                <a16:creationId xmlns:a16="http://schemas.microsoft.com/office/drawing/2014/main" id="{989DA540-6F57-ADF5-0255-95CAC06CF322}"/>
              </a:ext>
            </a:extLst>
          </p:cNvPr>
          <p:cNvGrpSpPr/>
          <p:nvPr/>
        </p:nvGrpSpPr>
        <p:grpSpPr>
          <a:xfrm>
            <a:off x="6677126" y="-84463"/>
            <a:ext cx="2876400" cy="2107440"/>
            <a:chOff x="6677126" y="-84463"/>
            <a:chExt cx="2876400" cy="2107440"/>
          </a:xfrm>
        </p:grpSpPr>
        <mc:AlternateContent xmlns:mc="http://schemas.openxmlformats.org/markup-compatibility/2006" xmlns:p14="http://schemas.microsoft.com/office/powerpoint/2010/main">
          <mc:Choice Requires="p14">
            <p:contentPart p14:bwMode="auto" r:id="rId110">
              <p14:nvContentPartPr>
                <p14:cNvPr id="48" name="Ink 47">
                  <a:extLst>
                    <a:ext uri="{FF2B5EF4-FFF2-40B4-BE49-F238E27FC236}">
                      <a16:creationId xmlns:a16="http://schemas.microsoft.com/office/drawing/2014/main" id="{A9F18D5D-B131-79AE-1BD9-12A01AD9C91D}"/>
                    </a:ext>
                  </a:extLst>
                </p14:cNvPr>
                <p14:cNvContentPartPr/>
                <p14:nvPr/>
              </p14:nvContentPartPr>
              <p14:xfrm>
                <a:off x="8417006" y="1670897"/>
                <a:ext cx="66960" cy="78840"/>
              </p14:xfrm>
            </p:contentPart>
          </mc:Choice>
          <mc:Fallback xmlns="">
            <p:pic>
              <p:nvPicPr>
                <p:cNvPr id="48" name="Ink 47">
                  <a:extLst>
                    <a:ext uri="{FF2B5EF4-FFF2-40B4-BE49-F238E27FC236}">
                      <a16:creationId xmlns:a16="http://schemas.microsoft.com/office/drawing/2014/main" id="{A9F18D5D-B131-79AE-1BD9-12A01AD9C91D}"/>
                    </a:ext>
                  </a:extLst>
                </p:cNvPr>
                <p:cNvPicPr/>
                <p:nvPr/>
              </p:nvPicPr>
              <p:blipFill>
                <a:blip r:embed="rId111"/>
                <a:stretch>
                  <a:fillRect/>
                </a:stretch>
              </p:blipFill>
              <p:spPr>
                <a:xfrm>
                  <a:off x="8410886" y="1664777"/>
                  <a:ext cx="7920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9" name="Ink 48">
                  <a:extLst>
                    <a:ext uri="{FF2B5EF4-FFF2-40B4-BE49-F238E27FC236}">
                      <a16:creationId xmlns:a16="http://schemas.microsoft.com/office/drawing/2014/main" id="{CD7E176B-E927-3BEC-9C65-0DFABB958789}"/>
                    </a:ext>
                  </a:extLst>
                </p14:cNvPr>
                <p14:cNvContentPartPr/>
                <p14:nvPr/>
              </p14:nvContentPartPr>
              <p14:xfrm>
                <a:off x="8395406" y="1659377"/>
                <a:ext cx="135000" cy="77040"/>
              </p14:xfrm>
            </p:contentPart>
          </mc:Choice>
          <mc:Fallback xmlns="">
            <p:pic>
              <p:nvPicPr>
                <p:cNvPr id="49" name="Ink 48">
                  <a:extLst>
                    <a:ext uri="{FF2B5EF4-FFF2-40B4-BE49-F238E27FC236}">
                      <a16:creationId xmlns:a16="http://schemas.microsoft.com/office/drawing/2014/main" id="{CD7E176B-E927-3BEC-9C65-0DFABB958789}"/>
                    </a:ext>
                  </a:extLst>
                </p:cNvPr>
                <p:cNvPicPr/>
                <p:nvPr/>
              </p:nvPicPr>
              <p:blipFill>
                <a:blip r:embed="rId113"/>
                <a:stretch>
                  <a:fillRect/>
                </a:stretch>
              </p:blipFill>
              <p:spPr>
                <a:xfrm>
                  <a:off x="8389286" y="1653257"/>
                  <a:ext cx="14724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43" name="Ink 42">
                  <a:extLst>
                    <a:ext uri="{FF2B5EF4-FFF2-40B4-BE49-F238E27FC236}">
                      <a16:creationId xmlns:a16="http://schemas.microsoft.com/office/drawing/2014/main" id="{87A206FD-0064-6E31-5348-CBDF4B62108E}"/>
                    </a:ext>
                  </a:extLst>
                </p14:cNvPr>
                <p14:cNvContentPartPr/>
                <p14:nvPr/>
              </p14:nvContentPartPr>
              <p14:xfrm>
                <a:off x="8158166" y="1357337"/>
                <a:ext cx="2880" cy="9720"/>
              </p14:xfrm>
            </p:contentPart>
          </mc:Choice>
          <mc:Fallback xmlns="">
            <p:pic>
              <p:nvPicPr>
                <p:cNvPr id="43" name="Ink 42">
                  <a:extLst>
                    <a:ext uri="{FF2B5EF4-FFF2-40B4-BE49-F238E27FC236}">
                      <a16:creationId xmlns:a16="http://schemas.microsoft.com/office/drawing/2014/main" id="{87A206FD-0064-6E31-5348-CBDF4B62108E}"/>
                    </a:ext>
                  </a:extLst>
                </p:cNvPr>
                <p:cNvPicPr/>
                <p:nvPr/>
              </p:nvPicPr>
              <p:blipFill>
                <a:blip r:embed="rId115"/>
                <a:stretch>
                  <a:fillRect/>
                </a:stretch>
              </p:blipFill>
              <p:spPr>
                <a:xfrm>
                  <a:off x="8152046" y="1351217"/>
                  <a:ext cx="151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44" name="Ink 43">
                  <a:extLst>
                    <a:ext uri="{FF2B5EF4-FFF2-40B4-BE49-F238E27FC236}">
                      <a16:creationId xmlns:a16="http://schemas.microsoft.com/office/drawing/2014/main" id="{C9F4A047-217F-17C6-F480-007A711E12B7}"/>
                    </a:ext>
                  </a:extLst>
                </p14:cNvPr>
                <p14:cNvContentPartPr/>
                <p14:nvPr/>
              </p14:nvContentPartPr>
              <p14:xfrm>
                <a:off x="8053766" y="1391537"/>
                <a:ext cx="78480" cy="127800"/>
              </p14:xfrm>
            </p:contentPart>
          </mc:Choice>
          <mc:Fallback xmlns="">
            <p:pic>
              <p:nvPicPr>
                <p:cNvPr id="44" name="Ink 43">
                  <a:extLst>
                    <a:ext uri="{FF2B5EF4-FFF2-40B4-BE49-F238E27FC236}">
                      <a16:creationId xmlns:a16="http://schemas.microsoft.com/office/drawing/2014/main" id="{C9F4A047-217F-17C6-F480-007A711E12B7}"/>
                    </a:ext>
                  </a:extLst>
                </p:cNvPr>
                <p:cNvPicPr/>
                <p:nvPr/>
              </p:nvPicPr>
              <p:blipFill>
                <a:blip r:embed="rId117"/>
                <a:stretch>
                  <a:fillRect/>
                </a:stretch>
              </p:blipFill>
              <p:spPr>
                <a:xfrm>
                  <a:off x="8047646" y="1385417"/>
                  <a:ext cx="907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45" name="Ink 44">
                  <a:extLst>
                    <a:ext uri="{FF2B5EF4-FFF2-40B4-BE49-F238E27FC236}">
                      <a16:creationId xmlns:a16="http://schemas.microsoft.com/office/drawing/2014/main" id="{250FDFF5-00B8-9442-7C82-1826F78C142E}"/>
                    </a:ext>
                  </a:extLst>
                </p14:cNvPr>
                <p14:cNvContentPartPr/>
                <p14:nvPr/>
              </p14:nvContentPartPr>
              <p14:xfrm>
                <a:off x="8167886" y="1343657"/>
                <a:ext cx="29160" cy="40320"/>
              </p14:xfrm>
            </p:contentPart>
          </mc:Choice>
          <mc:Fallback xmlns="">
            <p:pic>
              <p:nvPicPr>
                <p:cNvPr id="45" name="Ink 44">
                  <a:extLst>
                    <a:ext uri="{FF2B5EF4-FFF2-40B4-BE49-F238E27FC236}">
                      <a16:creationId xmlns:a16="http://schemas.microsoft.com/office/drawing/2014/main" id="{250FDFF5-00B8-9442-7C82-1826F78C142E}"/>
                    </a:ext>
                  </a:extLst>
                </p:cNvPr>
                <p:cNvPicPr/>
                <p:nvPr/>
              </p:nvPicPr>
              <p:blipFill>
                <a:blip r:embed="rId119"/>
                <a:stretch>
                  <a:fillRect/>
                </a:stretch>
              </p:blipFill>
              <p:spPr>
                <a:xfrm>
                  <a:off x="8161766" y="1337537"/>
                  <a:ext cx="414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46" name="Ink 45">
                  <a:extLst>
                    <a:ext uri="{FF2B5EF4-FFF2-40B4-BE49-F238E27FC236}">
                      <a16:creationId xmlns:a16="http://schemas.microsoft.com/office/drawing/2014/main" id="{6DBF0DD0-9C9D-A240-5015-D7674FF1BEF0}"/>
                    </a:ext>
                  </a:extLst>
                </p14:cNvPr>
                <p14:cNvContentPartPr/>
                <p14:nvPr/>
              </p14:nvContentPartPr>
              <p14:xfrm>
                <a:off x="8207486" y="1404857"/>
                <a:ext cx="72360" cy="74880"/>
              </p14:xfrm>
            </p:contentPart>
          </mc:Choice>
          <mc:Fallback xmlns="">
            <p:pic>
              <p:nvPicPr>
                <p:cNvPr id="46" name="Ink 45">
                  <a:extLst>
                    <a:ext uri="{FF2B5EF4-FFF2-40B4-BE49-F238E27FC236}">
                      <a16:creationId xmlns:a16="http://schemas.microsoft.com/office/drawing/2014/main" id="{6DBF0DD0-9C9D-A240-5015-D7674FF1BEF0}"/>
                    </a:ext>
                  </a:extLst>
                </p:cNvPr>
                <p:cNvPicPr/>
                <p:nvPr/>
              </p:nvPicPr>
              <p:blipFill>
                <a:blip r:embed="rId121"/>
                <a:stretch>
                  <a:fillRect/>
                </a:stretch>
              </p:blipFill>
              <p:spPr>
                <a:xfrm>
                  <a:off x="8201366" y="1398737"/>
                  <a:ext cx="8460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47" name="Ink 46">
                  <a:extLst>
                    <a:ext uri="{FF2B5EF4-FFF2-40B4-BE49-F238E27FC236}">
                      <a16:creationId xmlns:a16="http://schemas.microsoft.com/office/drawing/2014/main" id="{17C745EA-7AE7-6BA5-87B0-ACD6E2952C53}"/>
                    </a:ext>
                  </a:extLst>
                </p14:cNvPr>
                <p14:cNvContentPartPr/>
                <p14:nvPr/>
              </p14:nvContentPartPr>
              <p14:xfrm>
                <a:off x="8295686" y="1509977"/>
                <a:ext cx="17280" cy="17640"/>
              </p14:xfrm>
            </p:contentPart>
          </mc:Choice>
          <mc:Fallback xmlns="">
            <p:pic>
              <p:nvPicPr>
                <p:cNvPr id="47" name="Ink 46">
                  <a:extLst>
                    <a:ext uri="{FF2B5EF4-FFF2-40B4-BE49-F238E27FC236}">
                      <a16:creationId xmlns:a16="http://schemas.microsoft.com/office/drawing/2014/main" id="{17C745EA-7AE7-6BA5-87B0-ACD6E2952C53}"/>
                    </a:ext>
                  </a:extLst>
                </p:cNvPr>
                <p:cNvPicPr/>
                <p:nvPr/>
              </p:nvPicPr>
              <p:blipFill>
                <a:blip r:embed="rId123"/>
                <a:stretch>
                  <a:fillRect/>
                </a:stretch>
              </p:blipFill>
              <p:spPr>
                <a:xfrm>
                  <a:off x="8289566" y="1503857"/>
                  <a:ext cx="295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50" name="Ink 49">
                  <a:extLst>
                    <a:ext uri="{FF2B5EF4-FFF2-40B4-BE49-F238E27FC236}">
                      <a16:creationId xmlns:a16="http://schemas.microsoft.com/office/drawing/2014/main" id="{F1F90DFB-7CE3-0B24-6E3C-65DA3BA53334}"/>
                    </a:ext>
                  </a:extLst>
                </p14:cNvPr>
                <p14:cNvContentPartPr/>
                <p14:nvPr/>
              </p14:nvContentPartPr>
              <p14:xfrm>
                <a:off x="7940366" y="1079417"/>
                <a:ext cx="99360" cy="448560"/>
              </p14:xfrm>
            </p:contentPart>
          </mc:Choice>
          <mc:Fallback xmlns="">
            <p:pic>
              <p:nvPicPr>
                <p:cNvPr id="50" name="Ink 49">
                  <a:extLst>
                    <a:ext uri="{FF2B5EF4-FFF2-40B4-BE49-F238E27FC236}">
                      <a16:creationId xmlns:a16="http://schemas.microsoft.com/office/drawing/2014/main" id="{F1F90DFB-7CE3-0B24-6E3C-65DA3BA53334}"/>
                    </a:ext>
                  </a:extLst>
                </p:cNvPr>
                <p:cNvPicPr/>
                <p:nvPr/>
              </p:nvPicPr>
              <p:blipFill>
                <a:blip r:embed="rId125"/>
                <a:stretch>
                  <a:fillRect/>
                </a:stretch>
              </p:blipFill>
              <p:spPr>
                <a:xfrm>
                  <a:off x="7934246" y="1073297"/>
                  <a:ext cx="11160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51" name="Ink 50">
                  <a:extLst>
                    <a:ext uri="{FF2B5EF4-FFF2-40B4-BE49-F238E27FC236}">
                      <a16:creationId xmlns:a16="http://schemas.microsoft.com/office/drawing/2014/main" id="{7710DFA9-F871-8CAE-5A2A-FF8FF69EF07F}"/>
                    </a:ext>
                  </a:extLst>
                </p14:cNvPr>
                <p14:cNvContentPartPr/>
                <p14:nvPr/>
              </p14:nvContentPartPr>
              <p14:xfrm>
                <a:off x="7943606" y="1083377"/>
                <a:ext cx="812880" cy="427320"/>
              </p14:xfrm>
            </p:contentPart>
          </mc:Choice>
          <mc:Fallback xmlns="">
            <p:pic>
              <p:nvPicPr>
                <p:cNvPr id="51" name="Ink 50">
                  <a:extLst>
                    <a:ext uri="{FF2B5EF4-FFF2-40B4-BE49-F238E27FC236}">
                      <a16:creationId xmlns:a16="http://schemas.microsoft.com/office/drawing/2014/main" id="{7710DFA9-F871-8CAE-5A2A-FF8FF69EF07F}"/>
                    </a:ext>
                  </a:extLst>
                </p:cNvPr>
                <p:cNvPicPr/>
                <p:nvPr/>
              </p:nvPicPr>
              <p:blipFill>
                <a:blip r:embed="rId127"/>
                <a:stretch>
                  <a:fillRect/>
                </a:stretch>
              </p:blipFill>
              <p:spPr>
                <a:xfrm>
                  <a:off x="7937486" y="1077257"/>
                  <a:ext cx="825120" cy="439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54" name="Ink 53">
                  <a:extLst>
                    <a:ext uri="{FF2B5EF4-FFF2-40B4-BE49-F238E27FC236}">
                      <a16:creationId xmlns:a16="http://schemas.microsoft.com/office/drawing/2014/main" id="{BFCD8890-42B6-7D85-65E5-28E1F879FB10}"/>
                    </a:ext>
                  </a:extLst>
                </p14:cNvPr>
                <p14:cNvContentPartPr/>
                <p14:nvPr/>
              </p14:nvContentPartPr>
              <p14:xfrm>
                <a:off x="7896806" y="1116497"/>
                <a:ext cx="136080" cy="381240"/>
              </p14:xfrm>
            </p:contentPart>
          </mc:Choice>
          <mc:Fallback xmlns="">
            <p:pic>
              <p:nvPicPr>
                <p:cNvPr id="54" name="Ink 53">
                  <a:extLst>
                    <a:ext uri="{FF2B5EF4-FFF2-40B4-BE49-F238E27FC236}">
                      <a16:creationId xmlns:a16="http://schemas.microsoft.com/office/drawing/2014/main" id="{BFCD8890-42B6-7D85-65E5-28E1F879FB10}"/>
                    </a:ext>
                  </a:extLst>
                </p:cNvPr>
                <p:cNvPicPr/>
                <p:nvPr/>
              </p:nvPicPr>
              <p:blipFill>
                <a:blip r:embed="rId129"/>
                <a:stretch>
                  <a:fillRect/>
                </a:stretch>
              </p:blipFill>
              <p:spPr>
                <a:xfrm>
                  <a:off x="7890686" y="1110377"/>
                  <a:ext cx="148320" cy="3934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55" name="Ink 54">
                  <a:extLst>
                    <a:ext uri="{FF2B5EF4-FFF2-40B4-BE49-F238E27FC236}">
                      <a16:creationId xmlns:a16="http://schemas.microsoft.com/office/drawing/2014/main" id="{B1A72BA4-E9D4-76EA-4195-FC8FAB884F8E}"/>
                    </a:ext>
                  </a:extLst>
                </p14:cNvPr>
                <p14:cNvContentPartPr/>
                <p14:nvPr/>
              </p14:nvContentPartPr>
              <p14:xfrm>
                <a:off x="7955126" y="1097777"/>
                <a:ext cx="760320" cy="392400"/>
              </p14:xfrm>
            </p:contentPart>
          </mc:Choice>
          <mc:Fallback xmlns="">
            <p:pic>
              <p:nvPicPr>
                <p:cNvPr id="55" name="Ink 54">
                  <a:extLst>
                    <a:ext uri="{FF2B5EF4-FFF2-40B4-BE49-F238E27FC236}">
                      <a16:creationId xmlns:a16="http://schemas.microsoft.com/office/drawing/2014/main" id="{B1A72BA4-E9D4-76EA-4195-FC8FAB884F8E}"/>
                    </a:ext>
                  </a:extLst>
                </p:cNvPr>
                <p:cNvPicPr/>
                <p:nvPr/>
              </p:nvPicPr>
              <p:blipFill>
                <a:blip r:embed="rId131"/>
                <a:stretch>
                  <a:fillRect/>
                </a:stretch>
              </p:blipFill>
              <p:spPr>
                <a:xfrm>
                  <a:off x="7949006" y="1091657"/>
                  <a:ext cx="772560" cy="4046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56" name="Ink 55">
                  <a:extLst>
                    <a:ext uri="{FF2B5EF4-FFF2-40B4-BE49-F238E27FC236}">
                      <a16:creationId xmlns:a16="http://schemas.microsoft.com/office/drawing/2014/main" id="{0A1AE14A-ECE5-EF46-9882-AD923C9C18C4}"/>
                    </a:ext>
                  </a:extLst>
                </p14:cNvPr>
                <p14:cNvContentPartPr/>
                <p14:nvPr/>
              </p14:nvContentPartPr>
              <p14:xfrm>
                <a:off x="8000846" y="1487657"/>
                <a:ext cx="788400" cy="75960"/>
              </p14:xfrm>
            </p:contentPart>
          </mc:Choice>
          <mc:Fallback xmlns="">
            <p:pic>
              <p:nvPicPr>
                <p:cNvPr id="56" name="Ink 55">
                  <a:extLst>
                    <a:ext uri="{FF2B5EF4-FFF2-40B4-BE49-F238E27FC236}">
                      <a16:creationId xmlns:a16="http://schemas.microsoft.com/office/drawing/2014/main" id="{0A1AE14A-ECE5-EF46-9882-AD923C9C18C4}"/>
                    </a:ext>
                  </a:extLst>
                </p:cNvPr>
                <p:cNvPicPr/>
                <p:nvPr/>
              </p:nvPicPr>
              <p:blipFill>
                <a:blip r:embed="rId133"/>
                <a:stretch>
                  <a:fillRect/>
                </a:stretch>
              </p:blipFill>
              <p:spPr>
                <a:xfrm>
                  <a:off x="7994726" y="1481537"/>
                  <a:ext cx="80064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58" name="Ink 57">
                  <a:extLst>
                    <a:ext uri="{FF2B5EF4-FFF2-40B4-BE49-F238E27FC236}">
                      <a16:creationId xmlns:a16="http://schemas.microsoft.com/office/drawing/2014/main" id="{E803D938-D053-C41C-9476-8BF3A262A829}"/>
                    </a:ext>
                  </a:extLst>
                </p14:cNvPr>
                <p14:cNvContentPartPr/>
                <p14:nvPr/>
              </p14:nvContentPartPr>
              <p14:xfrm>
                <a:off x="8050886" y="1087697"/>
                <a:ext cx="701280" cy="440640"/>
              </p14:xfrm>
            </p:contentPart>
          </mc:Choice>
          <mc:Fallback xmlns="">
            <p:pic>
              <p:nvPicPr>
                <p:cNvPr id="58" name="Ink 57">
                  <a:extLst>
                    <a:ext uri="{FF2B5EF4-FFF2-40B4-BE49-F238E27FC236}">
                      <a16:creationId xmlns:a16="http://schemas.microsoft.com/office/drawing/2014/main" id="{E803D938-D053-C41C-9476-8BF3A262A829}"/>
                    </a:ext>
                  </a:extLst>
                </p:cNvPr>
                <p:cNvPicPr/>
                <p:nvPr/>
              </p:nvPicPr>
              <p:blipFill>
                <a:blip r:embed="rId135"/>
                <a:stretch>
                  <a:fillRect/>
                </a:stretch>
              </p:blipFill>
              <p:spPr>
                <a:xfrm>
                  <a:off x="8044766" y="1081577"/>
                  <a:ext cx="713520" cy="4528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59" name="Ink 58">
                  <a:extLst>
                    <a:ext uri="{FF2B5EF4-FFF2-40B4-BE49-F238E27FC236}">
                      <a16:creationId xmlns:a16="http://schemas.microsoft.com/office/drawing/2014/main" id="{03696732-EE6B-9ED0-1CE3-A1DED98036FF}"/>
                    </a:ext>
                  </a:extLst>
                </p14:cNvPr>
                <p14:cNvContentPartPr/>
                <p14:nvPr/>
              </p14:nvContentPartPr>
              <p14:xfrm>
                <a:off x="7884566" y="1592417"/>
                <a:ext cx="969120" cy="23760"/>
              </p14:xfrm>
            </p:contentPart>
          </mc:Choice>
          <mc:Fallback xmlns="">
            <p:pic>
              <p:nvPicPr>
                <p:cNvPr id="59" name="Ink 58">
                  <a:extLst>
                    <a:ext uri="{FF2B5EF4-FFF2-40B4-BE49-F238E27FC236}">
                      <a16:creationId xmlns:a16="http://schemas.microsoft.com/office/drawing/2014/main" id="{03696732-EE6B-9ED0-1CE3-A1DED98036FF}"/>
                    </a:ext>
                  </a:extLst>
                </p:cNvPr>
                <p:cNvPicPr/>
                <p:nvPr/>
              </p:nvPicPr>
              <p:blipFill>
                <a:blip r:embed="rId137"/>
                <a:stretch>
                  <a:fillRect/>
                </a:stretch>
              </p:blipFill>
              <p:spPr>
                <a:xfrm>
                  <a:off x="7878446" y="1586297"/>
                  <a:ext cx="9813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61" name="Ink 60">
                  <a:extLst>
                    <a:ext uri="{FF2B5EF4-FFF2-40B4-BE49-F238E27FC236}">
                      <a16:creationId xmlns:a16="http://schemas.microsoft.com/office/drawing/2014/main" id="{196F2991-CF3C-F98A-3F6B-F9F8FD515A27}"/>
                    </a:ext>
                  </a:extLst>
                </p14:cNvPr>
                <p14:cNvContentPartPr/>
                <p14:nvPr/>
              </p14:nvContentPartPr>
              <p14:xfrm>
                <a:off x="7835246" y="1507817"/>
                <a:ext cx="480240" cy="442800"/>
              </p14:xfrm>
            </p:contentPart>
          </mc:Choice>
          <mc:Fallback xmlns="">
            <p:pic>
              <p:nvPicPr>
                <p:cNvPr id="61" name="Ink 60">
                  <a:extLst>
                    <a:ext uri="{FF2B5EF4-FFF2-40B4-BE49-F238E27FC236}">
                      <a16:creationId xmlns:a16="http://schemas.microsoft.com/office/drawing/2014/main" id="{196F2991-CF3C-F98A-3F6B-F9F8FD515A27}"/>
                    </a:ext>
                  </a:extLst>
                </p:cNvPr>
                <p:cNvPicPr/>
                <p:nvPr/>
              </p:nvPicPr>
              <p:blipFill>
                <a:blip r:embed="rId139"/>
                <a:stretch>
                  <a:fillRect/>
                </a:stretch>
              </p:blipFill>
              <p:spPr>
                <a:xfrm>
                  <a:off x="7829126" y="1501697"/>
                  <a:ext cx="492480" cy="4550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62" name="Ink 61">
                  <a:extLst>
                    <a:ext uri="{FF2B5EF4-FFF2-40B4-BE49-F238E27FC236}">
                      <a16:creationId xmlns:a16="http://schemas.microsoft.com/office/drawing/2014/main" id="{ED12CFE2-A24A-A116-EF9D-536B74FEDF4A}"/>
                    </a:ext>
                  </a:extLst>
                </p14:cNvPr>
                <p14:cNvContentPartPr/>
                <p14:nvPr/>
              </p14:nvContentPartPr>
              <p14:xfrm>
                <a:off x="8285246" y="1471097"/>
                <a:ext cx="203040" cy="448560"/>
              </p14:xfrm>
            </p:contentPart>
          </mc:Choice>
          <mc:Fallback xmlns="">
            <p:pic>
              <p:nvPicPr>
                <p:cNvPr id="62" name="Ink 61">
                  <a:extLst>
                    <a:ext uri="{FF2B5EF4-FFF2-40B4-BE49-F238E27FC236}">
                      <a16:creationId xmlns:a16="http://schemas.microsoft.com/office/drawing/2014/main" id="{ED12CFE2-A24A-A116-EF9D-536B74FEDF4A}"/>
                    </a:ext>
                  </a:extLst>
                </p:cNvPr>
                <p:cNvPicPr/>
                <p:nvPr/>
              </p:nvPicPr>
              <p:blipFill>
                <a:blip r:embed="rId141"/>
                <a:stretch>
                  <a:fillRect/>
                </a:stretch>
              </p:blipFill>
              <p:spPr>
                <a:xfrm>
                  <a:off x="8279126" y="1464977"/>
                  <a:ext cx="215280" cy="4608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64" name="Ink 63">
                  <a:extLst>
                    <a:ext uri="{FF2B5EF4-FFF2-40B4-BE49-F238E27FC236}">
                      <a16:creationId xmlns:a16="http://schemas.microsoft.com/office/drawing/2014/main" id="{5E8AB4D3-C7BF-690A-F1CC-09E593F9058F}"/>
                    </a:ext>
                  </a:extLst>
                </p14:cNvPr>
                <p14:cNvContentPartPr/>
                <p14:nvPr/>
              </p14:nvContentPartPr>
              <p14:xfrm>
                <a:off x="7148366" y="962057"/>
                <a:ext cx="210240" cy="504000"/>
              </p14:xfrm>
            </p:contentPart>
          </mc:Choice>
          <mc:Fallback xmlns="">
            <p:pic>
              <p:nvPicPr>
                <p:cNvPr id="64" name="Ink 63">
                  <a:extLst>
                    <a:ext uri="{FF2B5EF4-FFF2-40B4-BE49-F238E27FC236}">
                      <a16:creationId xmlns:a16="http://schemas.microsoft.com/office/drawing/2014/main" id="{5E8AB4D3-C7BF-690A-F1CC-09E593F9058F}"/>
                    </a:ext>
                  </a:extLst>
                </p:cNvPr>
                <p:cNvPicPr/>
                <p:nvPr/>
              </p:nvPicPr>
              <p:blipFill>
                <a:blip r:embed="rId143"/>
                <a:stretch>
                  <a:fillRect/>
                </a:stretch>
              </p:blipFill>
              <p:spPr>
                <a:xfrm>
                  <a:off x="7142246" y="955937"/>
                  <a:ext cx="222480" cy="5162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65" name="Ink 64">
                  <a:extLst>
                    <a:ext uri="{FF2B5EF4-FFF2-40B4-BE49-F238E27FC236}">
                      <a16:creationId xmlns:a16="http://schemas.microsoft.com/office/drawing/2014/main" id="{FA08CE4E-5A95-9E64-D812-DF0F500DA956}"/>
                    </a:ext>
                  </a:extLst>
                </p14:cNvPr>
                <p14:cNvContentPartPr/>
                <p14:nvPr/>
              </p14:nvContentPartPr>
              <p14:xfrm>
                <a:off x="6999326" y="950177"/>
                <a:ext cx="949320" cy="619920"/>
              </p14:xfrm>
            </p:contentPart>
          </mc:Choice>
          <mc:Fallback xmlns="">
            <p:pic>
              <p:nvPicPr>
                <p:cNvPr id="65" name="Ink 64">
                  <a:extLst>
                    <a:ext uri="{FF2B5EF4-FFF2-40B4-BE49-F238E27FC236}">
                      <a16:creationId xmlns:a16="http://schemas.microsoft.com/office/drawing/2014/main" id="{FA08CE4E-5A95-9E64-D812-DF0F500DA956}"/>
                    </a:ext>
                  </a:extLst>
                </p:cNvPr>
                <p:cNvPicPr/>
                <p:nvPr/>
              </p:nvPicPr>
              <p:blipFill>
                <a:blip r:embed="rId145"/>
                <a:stretch>
                  <a:fillRect/>
                </a:stretch>
              </p:blipFill>
              <p:spPr>
                <a:xfrm>
                  <a:off x="6993206" y="944057"/>
                  <a:ext cx="961560" cy="6321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67" name="Ink 66">
                  <a:extLst>
                    <a:ext uri="{FF2B5EF4-FFF2-40B4-BE49-F238E27FC236}">
                      <a16:creationId xmlns:a16="http://schemas.microsoft.com/office/drawing/2014/main" id="{709A5C25-6C28-AF90-0EE1-4D3455BFB821}"/>
                    </a:ext>
                  </a:extLst>
                </p14:cNvPr>
                <p14:cNvContentPartPr/>
                <p14:nvPr/>
              </p14:nvContentPartPr>
              <p14:xfrm>
                <a:off x="7830566" y="1151777"/>
                <a:ext cx="431640" cy="383040"/>
              </p14:xfrm>
            </p:contentPart>
          </mc:Choice>
          <mc:Fallback xmlns="">
            <p:pic>
              <p:nvPicPr>
                <p:cNvPr id="67" name="Ink 66">
                  <a:extLst>
                    <a:ext uri="{FF2B5EF4-FFF2-40B4-BE49-F238E27FC236}">
                      <a16:creationId xmlns:a16="http://schemas.microsoft.com/office/drawing/2014/main" id="{709A5C25-6C28-AF90-0EE1-4D3455BFB821}"/>
                    </a:ext>
                  </a:extLst>
                </p:cNvPr>
                <p:cNvPicPr/>
                <p:nvPr/>
              </p:nvPicPr>
              <p:blipFill>
                <a:blip r:embed="rId147"/>
                <a:stretch>
                  <a:fillRect/>
                </a:stretch>
              </p:blipFill>
              <p:spPr>
                <a:xfrm>
                  <a:off x="7824446" y="1145657"/>
                  <a:ext cx="44388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68" name="Ink 67">
                  <a:extLst>
                    <a:ext uri="{FF2B5EF4-FFF2-40B4-BE49-F238E27FC236}">
                      <a16:creationId xmlns:a16="http://schemas.microsoft.com/office/drawing/2014/main" id="{0D177BA0-B83B-7499-A860-7453AA250A94}"/>
                    </a:ext>
                  </a:extLst>
                </p14:cNvPr>
                <p14:cNvContentPartPr/>
                <p14:nvPr/>
              </p14:nvContentPartPr>
              <p14:xfrm>
                <a:off x="8028566" y="1036937"/>
                <a:ext cx="527040" cy="470160"/>
              </p14:xfrm>
            </p:contentPart>
          </mc:Choice>
          <mc:Fallback xmlns="">
            <p:pic>
              <p:nvPicPr>
                <p:cNvPr id="68" name="Ink 67">
                  <a:extLst>
                    <a:ext uri="{FF2B5EF4-FFF2-40B4-BE49-F238E27FC236}">
                      <a16:creationId xmlns:a16="http://schemas.microsoft.com/office/drawing/2014/main" id="{0D177BA0-B83B-7499-A860-7453AA250A94}"/>
                    </a:ext>
                  </a:extLst>
                </p:cNvPr>
                <p:cNvPicPr/>
                <p:nvPr/>
              </p:nvPicPr>
              <p:blipFill>
                <a:blip r:embed="rId149"/>
                <a:stretch>
                  <a:fillRect/>
                </a:stretch>
              </p:blipFill>
              <p:spPr>
                <a:xfrm>
                  <a:off x="8022446" y="1030817"/>
                  <a:ext cx="539280" cy="4824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69" name="Ink 68">
                  <a:extLst>
                    <a:ext uri="{FF2B5EF4-FFF2-40B4-BE49-F238E27FC236}">
                      <a16:creationId xmlns:a16="http://schemas.microsoft.com/office/drawing/2014/main" id="{E1F0E0A3-A7DA-36C7-21C1-97B7DCE4A9F0}"/>
                    </a:ext>
                  </a:extLst>
                </p14:cNvPr>
                <p14:cNvContentPartPr/>
                <p14:nvPr/>
              </p14:nvContentPartPr>
              <p14:xfrm>
                <a:off x="8166806" y="1167257"/>
                <a:ext cx="472320" cy="374400"/>
              </p14:xfrm>
            </p:contentPart>
          </mc:Choice>
          <mc:Fallback xmlns="">
            <p:pic>
              <p:nvPicPr>
                <p:cNvPr id="69" name="Ink 68">
                  <a:extLst>
                    <a:ext uri="{FF2B5EF4-FFF2-40B4-BE49-F238E27FC236}">
                      <a16:creationId xmlns:a16="http://schemas.microsoft.com/office/drawing/2014/main" id="{E1F0E0A3-A7DA-36C7-21C1-97B7DCE4A9F0}"/>
                    </a:ext>
                  </a:extLst>
                </p:cNvPr>
                <p:cNvPicPr/>
                <p:nvPr/>
              </p:nvPicPr>
              <p:blipFill>
                <a:blip r:embed="rId151"/>
                <a:stretch>
                  <a:fillRect/>
                </a:stretch>
              </p:blipFill>
              <p:spPr>
                <a:xfrm>
                  <a:off x="8160686" y="1161137"/>
                  <a:ext cx="48456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70" name="Ink 69">
                  <a:extLst>
                    <a:ext uri="{FF2B5EF4-FFF2-40B4-BE49-F238E27FC236}">
                      <a16:creationId xmlns:a16="http://schemas.microsoft.com/office/drawing/2014/main" id="{609C7FC6-032D-4FE3-21A1-C545DCE3F582}"/>
                    </a:ext>
                  </a:extLst>
                </p14:cNvPr>
                <p14:cNvContentPartPr/>
                <p14:nvPr/>
              </p14:nvContentPartPr>
              <p14:xfrm>
                <a:off x="8297126" y="1182377"/>
                <a:ext cx="481680" cy="333720"/>
              </p14:xfrm>
            </p:contentPart>
          </mc:Choice>
          <mc:Fallback xmlns="">
            <p:pic>
              <p:nvPicPr>
                <p:cNvPr id="70" name="Ink 69">
                  <a:extLst>
                    <a:ext uri="{FF2B5EF4-FFF2-40B4-BE49-F238E27FC236}">
                      <a16:creationId xmlns:a16="http://schemas.microsoft.com/office/drawing/2014/main" id="{609C7FC6-032D-4FE3-21A1-C545DCE3F582}"/>
                    </a:ext>
                  </a:extLst>
                </p:cNvPr>
                <p:cNvPicPr/>
                <p:nvPr/>
              </p:nvPicPr>
              <p:blipFill>
                <a:blip r:embed="rId153"/>
                <a:stretch>
                  <a:fillRect/>
                </a:stretch>
              </p:blipFill>
              <p:spPr>
                <a:xfrm>
                  <a:off x="8291006" y="1176257"/>
                  <a:ext cx="49392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71" name="Ink 70">
                  <a:extLst>
                    <a:ext uri="{FF2B5EF4-FFF2-40B4-BE49-F238E27FC236}">
                      <a16:creationId xmlns:a16="http://schemas.microsoft.com/office/drawing/2014/main" id="{04B141BF-CC72-0D83-F682-9D57C64EDD00}"/>
                    </a:ext>
                  </a:extLst>
                </p14:cNvPr>
                <p14:cNvContentPartPr/>
                <p14:nvPr/>
              </p14:nvContentPartPr>
              <p14:xfrm>
                <a:off x="8433206" y="1242857"/>
                <a:ext cx="383040" cy="367560"/>
              </p14:xfrm>
            </p:contentPart>
          </mc:Choice>
          <mc:Fallback xmlns="">
            <p:pic>
              <p:nvPicPr>
                <p:cNvPr id="71" name="Ink 70">
                  <a:extLst>
                    <a:ext uri="{FF2B5EF4-FFF2-40B4-BE49-F238E27FC236}">
                      <a16:creationId xmlns:a16="http://schemas.microsoft.com/office/drawing/2014/main" id="{04B141BF-CC72-0D83-F682-9D57C64EDD00}"/>
                    </a:ext>
                  </a:extLst>
                </p:cNvPr>
                <p:cNvPicPr/>
                <p:nvPr/>
              </p:nvPicPr>
              <p:blipFill>
                <a:blip r:embed="rId155"/>
                <a:stretch>
                  <a:fillRect/>
                </a:stretch>
              </p:blipFill>
              <p:spPr>
                <a:xfrm>
                  <a:off x="8427086" y="1236737"/>
                  <a:ext cx="39528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73" name="Ink 72">
                  <a:extLst>
                    <a:ext uri="{FF2B5EF4-FFF2-40B4-BE49-F238E27FC236}">
                      <a16:creationId xmlns:a16="http://schemas.microsoft.com/office/drawing/2014/main" id="{6E4E4D82-8971-4A3E-AC94-19C33471D14E}"/>
                    </a:ext>
                  </a:extLst>
                </p14:cNvPr>
                <p14:cNvContentPartPr/>
                <p14:nvPr/>
              </p14:nvContentPartPr>
              <p14:xfrm>
                <a:off x="7468406" y="1386857"/>
                <a:ext cx="1440" cy="2160"/>
              </p14:xfrm>
            </p:contentPart>
          </mc:Choice>
          <mc:Fallback xmlns="">
            <p:pic>
              <p:nvPicPr>
                <p:cNvPr id="73" name="Ink 72">
                  <a:extLst>
                    <a:ext uri="{FF2B5EF4-FFF2-40B4-BE49-F238E27FC236}">
                      <a16:creationId xmlns:a16="http://schemas.microsoft.com/office/drawing/2014/main" id="{6E4E4D82-8971-4A3E-AC94-19C33471D14E}"/>
                    </a:ext>
                  </a:extLst>
                </p:cNvPr>
                <p:cNvPicPr/>
                <p:nvPr/>
              </p:nvPicPr>
              <p:blipFill>
                <a:blip r:embed="rId157"/>
                <a:stretch>
                  <a:fillRect/>
                </a:stretch>
              </p:blipFill>
              <p:spPr>
                <a:xfrm>
                  <a:off x="7462286" y="1380737"/>
                  <a:ext cx="13680"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74" name="Ink 73">
                  <a:extLst>
                    <a:ext uri="{FF2B5EF4-FFF2-40B4-BE49-F238E27FC236}">
                      <a16:creationId xmlns:a16="http://schemas.microsoft.com/office/drawing/2014/main" id="{E58361C5-04AC-E9E7-1CFB-75F9E248116C}"/>
                    </a:ext>
                  </a:extLst>
                </p14:cNvPr>
                <p14:cNvContentPartPr/>
                <p14:nvPr/>
              </p14:nvContentPartPr>
              <p14:xfrm>
                <a:off x="7523126" y="1388297"/>
                <a:ext cx="10440" cy="11160"/>
              </p14:xfrm>
            </p:contentPart>
          </mc:Choice>
          <mc:Fallback xmlns="">
            <p:pic>
              <p:nvPicPr>
                <p:cNvPr id="74" name="Ink 73">
                  <a:extLst>
                    <a:ext uri="{FF2B5EF4-FFF2-40B4-BE49-F238E27FC236}">
                      <a16:creationId xmlns:a16="http://schemas.microsoft.com/office/drawing/2014/main" id="{E58361C5-04AC-E9E7-1CFB-75F9E248116C}"/>
                    </a:ext>
                  </a:extLst>
                </p:cNvPr>
                <p:cNvPicPr/>
                <p:nvPr/>
              </p:nvPicPr>
              <p:blipFill>
                <a:blip r:embed="rId159"/>
                <a:stretch>
                  <a:fillRect/>
                </a:stretch>
              </p:blipFill>
              <p:spPr>
                <a:xfrm>
                  <a:off x="7517006" y="1382177"/>
                  <a:ext cx="226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75" name="Ink 74">
                  <a:extLst>
                    <a:ext uri="{FF2B5EF4-FFF2-40B4-BE49-F238E27FC236}">
                      <a16:creationId xmlns:a16="http://schemas.microsoft.com/office/drawing/2014/main" id="{9F279808-F72A-41BB-7825-CDA648724A07}"/>
                    </a:ext>
                  </a:extLst>
                </p14:cNvPr>
                <p14:cNvContentPartPr/>
                <p14:nvPr/>
              </p14:nvContentPartPr>
              <p14:xfrm>
                <a:off x="7549406" y="1388297"/>
                <a:ext cx="11880" cy="14040"/>
              </p14:xfrm>
            </p:contentPart>
          </mc:Choice>
          <mc:Fallback xmlns="">
            <p:pic>
              <p:nvPicPr>
                <p:cNvPr id="75" name="Ink 74">
                  <a:extLst>
                    <a:ext uri="{FF2B5EF4-FFF2-40B4-BE49-F238E27FC236}">
                      <a16:creationId xmlns:a16="http://schemas.microsoft.com/office/drawing/2014/main" id="{9F279808-F72A-41BB-7825-CDA648724A07}"/>
                    </a:ext>
                  </a:extLst>
                </p:cNvPr>
                <p:cNvPicPr/>
                <p:nvPr/>
              </p:nvPicPr>
              <p:blipFill>
                <a:blip r:embed="rId161"/>
                <a:stretch>
                  <a:fillRect/>
                </a:stretch>
              </p:blipFill>
              <p:spPr>
                <a:xfrm>
                  <a:off x="7543286" y="1382177"/>
                  <a:ext cx="241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76" name="Ink 75">
                  <a:extLst>
                    <a:ext uri="{FF2B5EF4-FFF2-40B4-BE49-F238E27FC236}">
                      <a16:creationId xmlns:a16="http://schemas.microsoft.com/office/drawing/2014/main" id="{F64F72E7-CDF3-A4ED-69E6-28E6A2815657}"/>
                    </a:ext>
                  </a:extLst>
                </p14:cNvPr>
                <p14:cNvContentPartPr/>
                <p14:nvPr/>
              </p14:nvContentPartPr>
              <p14:xfrm>
                <a:off x="7523486" y="1382177"/>
                <a:ext cx="10080" cy="17640"/>
              </p14:xfrm>
            </p:contentPart>
          </mc:Choice>
          <mc:Fallback xmlns="">
            <p:pic>
              <p:nvPicPr>
                <p:cNvPr id="76" name="Ink 75">
                  <a:extLst>
                    <a:ext uri="{FF2B5EF4-FFF2-40B4-BE49-F238E27FC236}">
                      <a16:creationId xmlns:a16="http://schemas.microsoft.com/office/drawing/2014/main" id="{F64F72E7-CDF3-A4ED-69E6-28E6A2815657}"/>
                    </a:ext>
                  </a:extLst>
                </p:cNvPr>
                <p:cNvPicPr/>
                <p:nvPr/>
              </p:nvPicPr>
              <p:blipFill>
                <a:blip r:embed="rId163"/>
                <a:stretch>
                  <a:fillRect/>
                </a:stretch>
              </p:blipFill>
              <p:spPr>
                <a:xfrm>
                  <a:off x="7517366" y="1376057"/>
                  <a:ext cx="223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78" name="Ink 77">
                  <a:extLst>
                    <a:ext uri="{FF2B5EF4-FFF2-40B4-BE49-F238E27FC236}">
                      <a16:creationId xmlns:a16="http://schemas.microsoft.com/office/drawing/2014/main" id="{AC72A8DE-35B3-0F09-56A4-BDFC01B51E14}"/>
                    </a:ext>
                  </a:extLst>
                </p14:cNvPr>
                <p14:cNvContentPartPr/>
                <p14:nvPr/>
              </p14:nvContentPartPr>
              <p14:xfrm>
                <a:off x="6867206" y="1336817"/>
                <a:ext cx="694080" cy="504000"/>
              </p14:xfrm>
            </p:contentPart>
          </mc:Choice>
          <mc:Fallback xmlns="">
            <p:pic>
              <p:nvPicPr>
                <p:cNvPr id="78" name="Ink 77">
                  <a:extLst>
                    <a:ext uri="{FF2B5EF4-FFF2-40B4-BE49-F238E27FC236}">
                      <a16:creationId xmlns:a16="http://schemas.microsoft.com/office/drawing/2014/main" id="{AC72A8DE-35B3-0F09-56A4-BDFC01B51E14}"/>
                    </a:ext>
                  </a:extLst>
                </p:cNvPr>
                <p:cNvPicPr/>
                <p:nvPr/>
              </p:nvPicPr>
              <p:blipFill>
                <a:blip r:embed="rId165"/>
                <a:stretch>
                  <a:fillRect/>
                </a:stretch>
              </p:blipFill>
              <p:spPr>
                <a:xfrm>
                  <a:off x="6861086" y="1330697"/>
                  <a:ext cx="706320" cy="5162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80" name="Ink 79">
                  <a:extLst>
                    <a:ext uri="{FF2B5EF4-FFF2-40B4-BE49-F238E27FC236}">
                      <a16:creationId xmlns:a16="http://schemas.microsoft.com/office/drawing/2014/main" id="{0A022BBB-7331-DEAB-FC44-D7B436A87765}"/>
                    </a:ext>
                  </a:extLst>
                </p14:cNvPr>
                <p14:cNvContentPartPr/>
                <p14:nvPr/>
              </p14:nvContentPartPr>
              <p14:xfrm>
                <a:off x="7519526" y="1311977"/>
                <a:ext cx="131040" cy="476280"/>
              </p14:xfrm>
            </p:contentPart>
          </mc:Choice>
          <mc:Fallback xmlns="">
            <p:pic>
              <p:nvPicPr>
                <p:cNvPr id="80" name="Ink 79">
                  <a:extLst>
                    <a:ext uri="{FF2B5EF4-FFF2-40B4-BE49-F238E27FC236}">
                      <a16:creationId xmlns:a16="http://schemas.microsoft.com/office/drawing/2014/main" id="{0A022BBB-7331-DEAB-FC44-D7B436A87765}"/>
                    </a:ext>
                  </a:extLst>
                </p:cNvPr>
                <p:cNvPicPr/>
                <p:nvPr/>
              </p:nvPicPr>
              <p:blipFill>
                <a:blip r:embed="rId167"/>
                <a:stretch>
                  <a:fillRect/>
                </a:stretch>
              </p:blipFill>
              <p:spPr>
                <a:xfrm>
                  <a:off x="7513406" y="1305857"/>
                  <a:ext cx="143280" cy="4885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81" name="Ink 80">
                  <a:extLst>
                    <a:ext uri="{FF2B5EF4-FFF2-40B4-BE49-F238E27FC236}">
                      <a16:creationId xmlns:a16="http://schemas.microsoft.com/office/drawing/2014/main" id="{E426DBEA-4FBF-ECD7-647C-CDABDF4963EB}"/>
                    </a:ext>
                  </a:extLst>
                </p14:cNvPr>
                <p14:cNvContentPartPr/>
                <p14:nvPr/>
              </p14:nvContentPartPr>
              <p14:xfrm>
                <a:off x="6741926" y="1669457"/>
                <a:ext cx="200880" cy="311400"/>
              </p14:xfrm>
            </p:contentPart>
          </mc:Choice>
          <mc:Fallback xmlns="">
            <p:pic>
              <p:nvPicPr>
                <p:cNvPr id="81" name="Ink 80">
                  <a:extLst>
                    <a:ext uri="{FF2B5EF4-FFF2-40B4-BE49-F238E27FC236}">
                      <a16:creationId xmlns:a16="http://schemas.microsoft.com/office/drawing/2014/main" id="{E426DBEA-4FBF-ECD7-647C-CDABDF4963EB}"/>
                    </a:ext>
                  </a:extLst>
                </p:cNvPr>
                <p:cNvPicPr/>
                <p:nvPr/>
              </p:nvPicPr>
              <p:blipFill>
                <a:blip r:embed="rId169"/>
                <a:stretch>
                  <a:fillRect/>
                </a:stretch>
              </p:blipFill>
              <p:spPr>
                <a:xfrm>
                  <a:off x="6735806" y="1663337"/>
                  <a:ext cx="213120" cy="3236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82" name="Ink 81">
                  <a:extLst>
                    <a:ext uri="{FF2B5EF4-FFF2-40B4-BE49-F238E27FC236}">
                      <a16:creationId xmlns:a16="http://schemas.microsoft.com/office/drawing/2014/main" id="{C439DD42-2DF0-EF77-5C7B-F10AA88DD8DB}"/>
                    </a:ext>
                  </a:extLst>
                </p14:cNvPr>
                <p14:cNvContentPartPr/>
                <p14:nvPr/>
              </p14:nvContentPartPr>
              <p14:xfrm>
                <a:off x="7717526" y="1771697"/>
                <a:ext cx="136080" cy="251280"/>
              </p14:xfrm>
            </p:contentPart>
          </mc:Choice>
          <mc:Fallback xmlns="">
            <p:pic>
              <p:nvPicPr>
                <p:cNvPr id="82" name="Ink 81">
                  <a:extLst>
                    <a:ext uri="{FF2B5EF4-FFF2-40B4-BE49-F238E27FC236}">
                      <a16:creationId xmlns:a16="http://schemas.microsoft.com/office/drawing/2014/main" id="{C439DD42-2DF0-EF77-5C7B-F10AA88DD8DB}"/>
                    </a:ext>
                  </a:extLst>
                </p:cNvPr>
                <p:cNvPicPr/>
                <p:nvPr/>
              </p:nvPicPr>
              <p:blipFill>
                <a:blip r:embed="rId171"/>
                <a:stretch>
                  <a:fillRect/>
                </a:stretch>
              </p:blipFill>
              <p:spPr>
                <a:xfrm>
                  <a:off x="7711406" y="1765577"/>
                  <a:ext cx="14832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8" name="Ink 117">
                  <a:extLst>
                    <a:ext uri="{FF2B5EF4-FFF2-40B4-BE49-F238E27FC236}">
                      <a16:creationId xmlns:a16="http://schemas.microsoft.com/office/drawing/2014/main" id="{8B48BA49-E72A-FFE6-F7CB-EA143042ECFB}"/>
                    </a:ext>
                  </a:extLst>
                </p14:cNvPr>
                <p14:cNvContentPartPr/>
                <p14:nvPr/>
              </p14:nvContentPartPr>
              <p14:xfrm>
                <a:off x="6806726" y="1769537"/>
                <a:ext cx="12960" cy="9720"/>
              </p14:xfrm>
            </p:contentPart>
          </mc:Choice>
          <mc:Fallback xmlns="">
            <p:pic>
              <p:nvPicPr>
                <p:cNvPr id="118" name="Ink 117">
                  <a:extLst>
                    <a:ext uri="{FF2B5EF4-FFF2-40B4-BE49-F238E27FC236}">
                      <a16:creationId xmlns:a16="http://schemas.microsoft.com/office/drawing/2014/main" id="{8B48BA49-E72A-FFE6-F7CB-EA143042ECFB}"/>
                    </a:ext>
                  </a:extLst>
                </p:cNvPr>
                <p:cNvPicPr/>
                <p:nvPr/>
              </p:nvPicPr>
              <p:blipFill>
                <a:blip r:embed="rId173"/>
                <a:stretch>
                  <a:fillRect/>
                </a:stretch>
              </p:blipFill>
              <p:spPr>
                <a:xfrm>
                  <a:off x="6800606" y="1763417"/>
                  <a:ext cx="252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9" name="Ink 118">
                  <a:extLst>
                    <a:ext uri="{FF2B5EF4-FFF2-40B4-BE49-F238E27FC236}">
                      <a16:creationId xmlns:a16="http://schemas.microsoft.com/office/drawing/2014/main" id="{E9399A60-E4EE-A041-0E7A-8BAA2E44FBA5}"/>
                    </a:ext>
                  </a:extLst>
                </p14:cNvPr>
                <p14:cNvContentPartPr/>
                <p14:nvPr/>
              </p14:nvContentPartPr>
              <p14:xfrm>
                <a:off x="6677126" y="1634537"/>
                <a:ext cx="12240" cy="12240"/>
              </p14:xfrm>
            </p:contentPart>
          </mc:Choice>
          <mc:Fallback xmlns="">
            <p:pic>
              <p:nvPicPr>
                <p:cNvPr id="119" name="Ink 118">
                  <a:extLst>
                    <a:ext uri="{FF2B5EF4-FFF2-40B4-BE49-F238E27FC236}">
                      <a16:creationId xmlns:a16="http://schemas.microsoft.com/office/drawing/2014/main" id="{E9399A60-E4EE-A041-0E7A-8BAA2E44FBA5}"/>
                    </a:ext>
                  </a:extLst>
                </p:cNvPr>
                <p:cNvPicPr/>
                <p:nvPr/>
              </p:nvPicPr>
              <p:blipFill>
                <a:blip r:embed="rId175"/>
                <a:stretch>
                  <a:fillRect/>
                </a:stretch>
              </p:blipFill>
              <p:spPr>
                <a:xfrm>
                  <a:off x="6671006" y="1628417"/>
                  <a:ext cx="244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1" name="Ink 120">
                  <a:extLst>
                    <a:ext uri="{FF2B5EF4-FFF2-40B4-BE49-F238E27FC236}">
                      <a16:creationId xmlns:a16="http://schemas.microsoft.com/office/drawing/2014/main" id="{14C10A51-0BEF-109E-0451-16C6DDA7CB96}"/>
                    </a:ext>
                  </a:extLst>
                </p14:cNvPr>
                <p14:cNvContentPartPr/>
                <p14:nvPr/>
              </p14:nvContentPartPr>
              <p14:xfrm>
                <a:off x="7390286" y="414137"/>
                <a:ext cx="776880" cy="562320"/>
              </p14:xfrm>
            </p:contentPart>
          </mc:Choice>
          <mc:Fallback xmlns="">
            <p:pic>
              <p:nvPicPr>
                <p:cNvPr id="121" name="Ink 120">
                  <a:extLst>
                    <a:ext uri="{FF2B5EF4-FFF2-40B4-BE49-F238E27FC236}">
                      <a16:creationId xmlns:a16="http://schemas.microsoft.com/office/drawing/2014/main" id="{14C10A51-0BEF-109E-0451-16C6DDA7CB96}"/>
                    </a:ext>
                  </a:extLst>
                </p:cNvPr>
                <p:cNvPicPr/>
                <p:nvPr/>
              </p:nvPicPr>
              <p:blipFill>
                <a:blip r:embed="rId177"/>
                <a:stretch>
                  <a:fillRect/>
                </a:stretch>
              </p:blipFill>
              <p:spPr>
                <a:xfrm>
                  <a:off x="7384166" y="408017"/>
                  <a:ext cx="789120" cy="5745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2" name="Ink 121">
                  <a:extLst>
                    <a:ext uri="{FF2B5EF4-FFF2-40B4-BE49-F238E27FC236}">
                      <a16:creationId xmlns:a16="http://schemas.microsoft.com/office/drawing/2014/main" id="{854D385A-7AD3-635E-9698-F575CA9EBBBA}"/>
                    </a:ext>
                  </a:extLst>
                </p14:cNvPr>
                <p14:cNvContentPartPr/>
                <p14:nvPr/>
              </p14:nvContentPartPr>
              <p14:xfrm>
                <a:off x="8661446" y="675857"/>
                <a:ext cx="157680" cy="428400"/>
              </p14:xfrm>
            </p:contentPart>
          </mc:Choice>
          <mc:Fallback xmlns="">
            <p:pic>
              <p:nvPicPr>
                <p:cNvPr id="122" name="Ink 121">
                  <a:extLst>
                    <a:ext uri="{FF2B5EF4-FFF2-40B4-BE49-F238E27FC236}">
                      <a16:creationId xmlns:a16="http://schemas.microsoft.com/office/drawing/2014/main" id="{854D385A-7AD3-635E-9698-F575CA9EBBBA}"/>
                    </a:ext>
                  </a:extLst>
                </p:cNvPr>
                <p:cNvPicPr/>
                <p:nvPr/>
              </p:nvPicPr>
              <p:blipFill>
                <a:blip r:embed="rId179"/>
                <a:stretch>
                  <a:fillRect/>
                </a:stretch>
              </p:blipFill>
              <p:spPr>
                <a:xfrm>
                  <a:off x="8655326" y="669737"/>
                  <a:ext cx="16992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3" name="Ink 122">
                  <a:extLst>
                    <a:ext uri="{FF2B5EF4-FFF2-40B4-BE49-F238E27FC236}">
                      <a16:creationId xmlns:a16="http://schemas.microsoft.com/office/drawing/2014/main" id="{46ADBFC7-849E-B6EC-7EC4-D6253B184F11}"/>
                    </a:ext>
                  </a:extLst>
                </p14:cNvPr>
                <p14:cNvContentPartPr/>
                <p14:nvPr/>
              </p14:nvContentPartPr>
              <p14:xfrm>
                <a:off x="8689526" y="572897"/>
                <a:ext cx="864000" cy="503640"/>
              </p14:xfrm>
            </p:contentPart>
          </mc:Choice>
          <mc:Fallback xmlns="">
            <p:pic>
              <p:nvPicPr>
                <p:cNvPr id="123" name="Ink 122">
                  <a:extLst>
                    <a:ext uri="{FF2B5EF4-FFF2-40B4-BE49-F238E27FC236}">
                      <a16:creationId xmlns:a16="http://schemas.microsoft.com/office/drawing/2014/main" id="{46ADBFC7-849E-B6EC-7EC4-D6253B184F11}"/>
                    </a:ext>
                  </a:extLst>
                </p:cNvPr>
                <p:cNvPicPr/>
                <p:nvPr/>
              </p:nvPicPr>
              <p:blipFill>
                <a:blip r:embed="rId181"/>
                <a:stretch>
                  <a:fillRect/>
                </a:stretch>
              </p:blipFill>
              <p:spPr>
                <a:xfrm>
                  <a:off x="8683406" y="566777"/>
                  <a:ext cx="87624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4" name="Ink 123">
                  <a:extLst>
                    <a:ext uri="{FF2B5EF4-FFF2-40B4-BE49-F238E27FC236}">
                      <a16:creationId xmlns:a16="http://schemas.microsoft.com/office/drawing/2014/main" id="{9563983A-B88A-AAC9-5F0F-4C1E7444E8CB}"/>
                    </a:ext>
                  </a:extLst>
                </p14:cNvPr>
                <p14:cNvContentPartPr/>
                <p14:nvPr/>
              </p14:nvContentPartPr>
              <p14:xfrm>
                <a:off x="8655686" y="-84463"/>
                <a:ext cx="3960" cy="21240"/>
              </p14:xfrm>
            </p:contentPart>
          </mc:Choice>
          <mc:Fallback xmlns="">
            <p:pic>
              <p:nvPicPr>
                <p:cNvPr id="124" name="Ink 123">
                  <a:extLst>
                    <a:ext uri="{FF2B5EF4-FFF2-40B4-BE49-F238E27FC236}">
                      <a16:creationId xmlns:a16="http://schemas.microsoft.com/office/drawing/2014/main" id="{9563983A-B88A-AAC9-5F0F-4C1E7444E8CB}"/>
                    </a:ext>
                  </a:extLst>
                </p:cNvPr>
                <p:cNvPicPr/>
                <p:nvPr/>
              </p:nvPicPr>
              <p:blipFill>
                <a:blip r:embed="rId183"/>
                <a:stretch>
                  <a:fillRect/>
                </a:stretch>
              </p:blipFill>
              <p:spPr>
                <a:xfrm>
                  <a:off x="8649566" y="-90583"/>
                  <a:ext cx="162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5" name="Ink 124">
                  <a:extLst>
                    <a:ext uri="{FF2B5EF4-FFF2-40B4-BE49-F238E27FC236}">
                      <a16:creationId xmlns:a16="http://schemas.microsoft.com/office/drawing/2014/main" id="{5DC98DD4-C5E3-C045-989C-D3037C59BFE4}"/>
                    </a:ext>
                  </a:extLst>
                </p14:cNvPr>
                <p14:cNvContentPartPr/>
                <p14:nvPr/>
              </p14:nvContentPartPr>
              <p14:xfrm>
                <a:off x="8489006" y="137846"/>
                <a:ext cx="93960" cy="264600"/>
              </p14:xfrm>
            </p:contentPart>
          </mc:Choice>
          <mc:Fallback xmlns="">
            <p:pic>
              <p:nvPicPr>
                <p:cNvPr id="125" name="Ink 124">
                  <a:extLst>
                    <a:ext uri="{FF2B5EF4-FFF2-40B4-BE49-F238E27FC236}">
                      <a16:creationId xmlns:a16="http://schemas.microsoft.com/office/drawing/2014/main" id="{5DC98DD4-C5E3-C045-989C-D3037C59BFE4}"/>
                    </a:ext>
                  </a:extLst>
                </p:cNvPr>
                <p:cNvPicPr/>
                <p:nvPr/>
              </p:nvPicPr>
              <p:blipFill>
                <a:blip r:embed="rId185"/>
                <a:stretch>
                  <a:fillRect/>
                </a:stretch>
              </p:blipFill>
              <p:spPr>
                <a:xfrm>
                  <a:off x="8482886" y="131726"/>
                  <a:ext cx="10620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6" name="Ink 125">
                  <a:extLst>
                    <a:ext uri="{FF2B5EF4-FFF2-40B4-BE49-F238E27FC236}">
                      <a16:creationId xmlns:a16="http://schemas.microsoft.com/office/drawing/2014/main" id="{25B9E41F-F459-4044-9046-2647E1299851}"/>
                    </a:ext>
                  </a:extLst>
                </p14:cNvPr>
                <p14:cNvContentPartPr/>
                <p14:nvPr/>
              </p14:nvContentPartPr>
              <p14:xfrm>
                <a:off x="8441126" y="1046"/>
                <a:ext cx="805320" cy="519480"/>
              </p14:xfrm>
            </p:contentPart>
          </mc:Choice>
          <mc:Fallback xmlns="">
            <p:pic>
              <p:nvPicPr>
                <p:cNvPr id="126" name="Ink 125">
                  <a:extLst>
                    <a:ext uri="{FF2B5EF4-FFF2-40B4-BE49-F238E27FC236}">
                      <a16:creationId xmlns:a16="http://schemas.microsoft.com/office/drawing/2014/main" id="{25B9E41F-F459-4044-9046-2647E1299851}"/>
                    </a:ext>
                  </a:extLst>
                </p:cNvPr>
                <p:cNvPicPr/>
                <p:nvPr/>
              </p:nvPicPr>
              <p:blipFill>
                <a:blip r:embed="rId187"/>
                <a:stretch>
                  <a:fillRect/>
                </a:stretch>
              </p:blipFill>
              <p:spPr>
                <a:xfrm>
                  <a:off x="8435006" y="-5074"/>
                  <a:ext cx="817560" cy="5317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7" name="Ink 126">
                  <a:extLst>
                    <a:ext uri="{FF2B5EF4-FFF2-40B4-BE49-F238E27FC236}">
                      <a16:creationId xmlns:a16="http://schemas.microsoft.com/office/drawing/2014/main" id="{98A48C41-9962-4019-37C3-417EAC3EB153}"/>
                    </a:ext>
                  </a:extLst>
                </p14:cNvPr>
                <p14:cNvContentPartPr/>
                <p14:nvPr/>
              </p14:nvContentPartPr>
              <p14:xfrm>
                <a:off x="7185806" y="904646"/>
                <a:ext cx="991440" cy="642600"/>
              </p14:xfrm>
            </p:contentPart>
          </mc:Choice>
          <mc:Fallback xmlns="">
            <p:pic>
              <p:nvPicPr>
                <p:cNvPr id="127" name="Ink 126">
                  <a:extLst>
                    <a:ext uri="{FF2B5EF4-FFF2-40B4-BE49-F238E27FC236}">
                      <a16:creationId xmlns:a16="http://schemas.microsoft.com/office/drawing/2014/main" id="{98A48C41-9962-4019-37C3-417EAC3EB153}"/>
                    </a:ext>
                  </a:extLst>
                </p:cNvPr>
                <p:cNvPicPr/>
                <p:nvPr/>
              </p:nvPicPr>
              <p:blipFill>
                <a:blip r:embed="rId189"/>
                <a:stretch>
                  <a:fillRect/>
                </a:stretch>
              </p:blipFill>
              <p:spPr>
                <a:xfrm>
                  <a:off x="7179686" y="898526"/>
                  <a:ext cx="1003680" cy="654840"/>
                </a:xfrm>
                <a:prstGeom prst="rect">
                  <a:avLst/>
                </a:prstGeom>
              </p:spPr>
            </p:pic>
          </mc:Fallback>
        </mc:AlternateContent>
      </p:grpSp>
      <p:grpSp>
        <p:nvGrpSpPr>
          <p:cNvPr id="134" name="Group 133">
            <a:extLst>
              <a:ext uri="{FF2B5EF4-FFF2-40B4-BE49-F238E27FC236}">
                <a16:creationId xmlns:a16="http://schemas.microsoft.com/office/drawing/2014/main" id="{51A48BCF-1D39-B3D3-5944-A0284EC39FBC}"/>
              </a:ext>
            </a:extLst>
          </p:cNvPr>
          <p:cNvGrpSpPr/>
          <p:nvPr/>
        </p:nvGrpSpPr>
        <p:grpSpPr>
          <a:xfrm>
            <a:off x="6397046" y="970166"/>
            <a:ext cx="2594520" cy="1258920"/>
            <a:chOff x="6397046" y="970166"/>
            <a:chExt cx="2594520" cy="1258920"/>
          </a:xfrm>
        </p:grpSpPr>
        <mc:AlternateContent xmlns:mc="http://schemas.openxmlformats.org/markup-compatibility/2006" xmlns:p14="http://schemas.microsoft.com/office/powerpoint/2010/main" xmlns:aink="http://schemas.microsoft.com/office/drawing/2016/ink">
          <mc:Choice Requires="p14 aink">
            <p:contentPart p14:bwMode="auto" r:id="rId190">
              <p14:nvContentPartPr>
                <p14:cNvPr id="129" name="Ink 128">
                  <a:extLst>
                    <a:ext uri="{FF2B5EF4-FFF2-40B4-BE49-F238E27FC236}">
                      <a16:creationId xmlns:a16="http://schemas.microsoft.com/office/drawing/2014/main" id="{11F1BD02-36E3-501B-1FD1-A3C0DD061572}"/>
                    </a:ext>
                  </a:extLst>
                </p14:cNvPr>
                <p14:cNvContentPartPr/>
                <p14:nvPr/>
              </p14:nvContentPartPr>
              <p14:xfrm>
                <a:off x="6397046" y="1492886"/>
                <a:ext cx="858960" cy="526680"/>
              </p14:xfrm>
            </p:contentPart>
          </mc:Choice>
          <mc:Fallback xmlns="">
            <p:pic>
              <p:nvPicPr>
                <p:cNvPr id="129" name="Ink 128">
                  <a:extLst>
                    <a:ext uri="{FF2B5EF4-FFF2-40B4-BE49-F238E27FC236}">
                      <a16:creationId xmlns:a16="http://schemas.microsoft.com/office/drawing/2014/main" id="{11F1BD02-36E3-501B-1FD1-A3C0DD061572}"/>
                    </a:ext>
                  </a:extLst>
                </p:cNvPr>
                <p:cNvPicPr/>
                <p:nvPr/>
              </p:nvPicPr>
              <p:blipFill>
                <a:blip r:embed="rId191"/>
                <a:stretch>
                  <a:fillRect/>
                </a:stretch>
              </p:blipFill>
              <p:spPr>
                <a:xfrm>
                  <a:off x="6388046" y="1483886"/>
                  <a:ext cx="876600" cy="544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2">
              <p14:nvContentPartPr>
                <p14:cNvPr id="130" name="Ink 129">
                  <a:extLst>
                    <a:ext uri="{FF2B5EF4-FFF2-40B4-BE49-F238E27FC236}">
                      <a16:creationId xmlns:a16="http://schemas.microsoft.com/office/drawing/2014/main" id="{6A2C5910-B927-1CF1-DB4B-68F0FF273BAD}"/>
                    </a:ext>
                  </a:extLst>
                </p14:cNvPr>
                <p14:cNvContentPartPr/>
                <p14:nvPr/>
              </p14:nvContentPartPr>
              <p14:xfrm>
                <a:off x="7258166" y="1638686"/>
                <a:ext cx="906120" cy="568440"/>
              </p14:xfrm>
            </p:contentPart>
          </mc:Choice>
          <mc:Fallback xmlns="">
            <p:pic>
              <p:nvPicPr>
                <p:cNvPr id="130" name="Ink 129">
                  <a:extLst>
                    <a:ext uri="{FF2B5EF4-FFF2-40B4-BE49-F238E27FC236}">
                      <a16:creationId xmlns:a16="http://schemas.microsoft.com/office/drawing/2014/main" id="{6A2C5910-B927-1CF1-DB4B-68F0FF273BAD}"/>
                    </a:ext>
                  </a:extLst>
                </p:cNvPr>
                <p:cNvPicPr/>
                <p:nvPr/>
              </p:nvPicPr>
              <p:blipFill>
                <a:blip r:embed="rId193"/>
                <a:stretch>
                  <a:fillRect/>
                </a:stretch>
              </p:blipFill>
              <p:spPr>
                <a:xfrm>
                  <a:off x="7249166" y="1629686"/>
                  <a:ext cx="923760" cy="586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4">
              <p14:nvContentPartPr>
                <p14:cNvPr id="131" name="Ink 130">
                  <a:extLst>
                    <a:ext uri="{FF2B5EF4-FFF2-40B4-BE49-F238E27FC236}">
                      <a16:creationId xmlns:a16="http://schemas.microsoft.com/office/drawing/2014/main" id="{C115C124-D7EB-4AF4-9D34-E608DD10F3E8}"/>
                    </a:ext>
                  </a:extLst>
                </p14:cNvPr>
                <p14:cNvContentPartPr/>
                <p14:nvPr/>
              </p14:nvContentPartPr>
              <p14:xfrm>
                <a:off x="8160686" y="1708886"/>
                <a:ext cx="830880" cy="520200"/>
              </p14:xfrm>
            </p:contentPart>
          </mc:Choice>
          <mc:Fallback xmlns="">
            <p:pic>
              <p:nvPicPr>
                <p:cNvPr id="131" name="Ink 130">
                  <a:extLst>
                    <a:ext uri="{FF2B5EF4-FFF2-40B4-BE49-F238E27FC236}">
                      <a16:creationId xmlns:a16="http://schemas.microsoft.com/office/drawing/2014/main" id="{C115C124-D7EB-4AF4-9D34-E608DD10F3E8}"/>
                    </a:ext>
                  </a:extLst>
                </p:cNvPr>
                <p:cNvPicPr/>
                <p:nvPr/>
              </p:nvPicPr>
              <p:blipFill>
                <a:blip r:embed="rId195"/>
                <a:stretch>
                  <a:fillRect/>
                </a:stretch>
              </p:blipFill>
              <p:spPr>
                <a:xfrm>
                  <a:off x="8151686" y="1700246"/>
                  <a:ext cx="848520" cy="537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6">
              <p14:nvContentPartPr>
                <p14:cNvPr id="133" name="Ink 132">
                  <a:extLst>
                    <a:ext uri="{FF2B5EF4-FFF2-40B4-BE49-F238E27FC236}">
                      <a16:creationId xmlns:a16="http://schemas.microsoft.com/office/drawing/2014/main" id="{F52721CE-576C-A4D9-A5FF-AAC08B6D0834}"/>
                    </a:ext>
                  </a:extLst>
                </p14:cNvPr>
                <p14:cNvContentPartPr/>
                <p14:nvPr/>
              </p14:nvContentPartPr>
              <p14:xfrm>
                <a:off x="8116766" y="970166"/>
                <a:ext cx="815400" cy="585720"/>
              </p14:xfrm>
            </p:contentPart>
          </mc:Choice>
          <mc:Fallback xmlns="">
            <p:pic>
              <p:nvPicPr>
                <p:cNvPr id="133" name="Ink 132">
                  <a:extLst>
                    <a:ext uri="{FF2B5EF4-FFF2-40B4-BE49-F238E27FC236}">
                      <a16:creationId xmlns:a16="http://schemas.microsoft.com/office/drawing/2014/main" id="{F52721CE-576C-A4D9-A5FF-AAC08B6D0834}"/>
                    </a:ext>
                  </a:extLst>
                </p:cNvPr>
                <p:cNvPicPr/>
                <p:nvPr/>
              </p:nvPicPr>
              <p:blipFill>
                <a:blip r:embed="rId197"/>
                <a:stretch>
                  <a:fillRect/>
                </a:stretch>
              </p:blipFill>
              <p:spPr>
                <a:xfrm>
                  <a:off x="8107766" y="961526"/>
                  <a:ext cx="833040" cy="60336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98">
            <p14:nvContentPartPr>
              <p14:cNvPr id="135" name="Ink 134">
                <a:extLst>
                  <a:ext uri="{FF2B5EF4-FFF2-40B4-BE49-F238E27FC236}">
                    <a16:creationId xmlns:a16="http://schemas.microsoft.com/office/drawing/2014/main" id="{E3FAF66C-E2A4-988E-8319-8ABDB72C37E7}"/>
                  </a:ext>
                </a:extLst>
              </p14:cNvPr>
              <p14:cNvContentPartPr/>
              <p14:nvPr/>
            </p14:nvContentPartPr>
            <p14:xfrm>
              <a:off x="8870606" y="2616806"/>
              <a:ext cx="20880" cy="36720"/>
            </p14:xfrm>
          </p:contentPart>
        </mc:Choice>
        <mc:Fallback xmlns="">
          <p:pic>
            <p:nvPicPr>
              <p:cNvPr id="135" name="Ink 134">
                <a:extLst>
                  <a:ext uri="{FF2B5EF4-FFF2-40B4-BE49-F238E27FC236}">
                    <a16:creationId xmlns:a16="http://schemas.microsoft.com/office/drawing/2014/main" id="{E3FAF66C-E2A4-988E-8319-8ABDB72C37E7}"/>
                  </a:ext>
                </a:extLst>
              </p:cNvPr>
              <p:cNvPicPr/>
              <p:nvPr/>
            </p:nvPicPr>
            <p:blipFill>
              <a:blip r:embed="rId199"/>
              <a:stretch>
                <a:fillRect/>
              </a:stretch>
            </p:blipFill>
            <p:spPr>
              <a:xfrm>
                <a:off x="8861606" y="2607806"/>
                <a:ext cx="38520" cy="54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0">
            <p14:nvContentPartPr>
              <p14:cNvPr id="136" name="Ink 135">
                <a:extLst>
                  <a:ext uri="{FF2B5EF4-FFF2-40B4-BE49-F238E27FC236}">
                    <a16:creationId xmlns:a16="http://schemas.microsoft.com/office/drawing/2014/main" id="{A4C77683-D60D-9C6C-DEE6-A2500D7FB108}"/>
                  </a:ext>
                </a:extLst>
              </p14:cNvPr>
              <p14:cNvContentPartPr/>
              <p14:nvPr/>
            </p14:nvContentPartPr>
            <p14:xfrm>
              <a:off x="857366" y="5937446"/>
              <a:ext cx="169920" cy="135000"/>
            </p14:xfrm>
          </p:contentPart>
        </mc:Choice>
        <mc:Fallback xmlns="">
          <p:pic>
            <p:nvPicPr>
              <p:cNvPr id="136" name="Ink 135">
                <a:extLst>
                  <a:ext uri="{FF2B5EF4-FFF2-40B4-BE49-F238E27FC236}">
                    <a16:creationId xmlns:a16="http://schemas.microsoft.com/office/drawing/2014/main" id="{A4C77683-D60D-9C6C-DEE6-A2500D7FB108}"/>
                  </a:ext>
                </a:extLst>
              </p:cNvPr>
              <p:cNvPicPr/>
              <p:nvPr/>
            </p:nvPicPr>
            <p:blipFill>
              <a:blip r:embed="rId201"/>
              <a:stretch>
                <a:fillRect/>
              </a:stretch>
            </p:blipFill>
            <p:spPr>
              <a:xfrm>
                <a:off x="848726" y="5928446"/>
                <a:ext cx="187560" cy="152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2">
            <p14:nvContentPartPr>
              <p14:cNvPr id="137" name="Ink 136">
                <a:extLst>
                  <a:ext uri="{FF2B5EF4-FFF2-40B4-BE49-F238E27FC236}">
                    <a16:creationId xmlns:a16="http://schemas.microsoft.com/office/drawing/2014/main" id="{4C32D240-DCD9-D7AC-4127-3A9FF1E073D3}"/>
                  </a:ext>
                </a:extLst>
              </p14:cNvPr>
              <p14:cNvContentPartPr/>
              <p14:nvPr/>
            </p14:nvContentPartPr>
            <p14:xfrm>
              <a:off x="472526" y="3838286"/>
              <a:ext cx="329400" cy="2619000"/>
            </p14:xfrm>
          </p:contentPart>
        </mc:Choice>
        <mc:Fallback xmlns="">
          <p:pic>
            <p:nvPicPr>
              <p:cNvPr id="137" name="Ink 136">
                <a:extLst>
                  <a:ext uri="{FF2B5EF4-FFF2-40B4-BE49-F238E27FC236}">
                    <a16:creationId xmlns:a16="http://schemas.microsoft.com/office/drawing/2014/main" id="{4C32D240-DCD9-D7AC-4127-3A9FF1E073D3}"/>
                  </a:ext>
                </a:extLst>
              </p:cNvPr>
              <p:cNvPicPr/>
              <p:nvPr/>
            </p:nvPicPr>
            <p:blipFill>
              <a:blip r:embed="rId203"/>
              <a:stretch>
                <a:fillRect/>
              </a:stretch>
            </p:blipFill>
            <p:spPr>
              <a:xfrm>
                <a:off x="463886" y="3829646"/>
                <a:ext cx="347040" cy="2636640"/>
              </a:xfrm>
              <a:prstGeom prst="rect">
                <a:avLst/>
              </a:prstGeom>
            </p:spPr>
          </p:pic>
        </mc:Fallback>
      </mc:AlternateContent>
    </p:spTree>
    <p:extLst>
      <p:ext uri="{BB962C8B-B14F-4D97-AF65-F5344CB8AC3E}">
        <p14:creationId xmlns:p14="http://schemas.microsoft.com/office/powerpoint/2010/main" val="10364005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extLst>
              <p:ext uri="{D42A27DB-BD31-4B8C-83A1-F6EECF244321}">
                <p14:modId xmlns:p14="http://schemas.microsoft.com/office/powerpoint/2010/main" val="2037803091"/>
              </p:ext>
            </p:extLst>
          </p:nvPr>
        </p:nvGraphicFramePr>
        <p:xfrm>
          <a:off x="2032000" y="719665"/>
          <a:ext cx="8128000" cy="884051"/>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20000"/>
                    </a:ext>
                  </a:extLst>
                </a:gridCol>
                <a:gridCol w="1625600">
                  <a:extLst>
                    <a:ext uri="{9D8B030D-6E8A-4147-A177-3AD203B41FA5}">
                      <a16:colId xmlns:a16="http://schemas.microsoft.com/office/drawing/2014/main" val="20001"/>
                    </a:ext>
                  </a:extLst>
                </a:gridCol>
                <a:gridCol w="1625600">
                  <a:extLst>
                    <a:ext uri="{9D8B030D-6E8A-4147-A177-3AD203B41FA5}">
                      <a16:colId xmlns:a16="http://schemas.microsoft.com/office/drawing/2014/main" val="20002"/>
                    </a:ext>
                  </a:extLst>
                </a:gridCol>
                <a:gridCol w="1625600">
                  <a:extLst>
                    <a:ext uri="{9D8B030D-6E8A-4147-A177-3AD203B41FA5}">
                      <a16:colId xmlns:a16="http://schemas.microsoft.com/office/drawing/2014/main" val="20003"/>
                    </a:ext>
                  </a:extLst>
                </a:gridCol>
                <a:gridCol w="1625600">
                  <a:extLst>
                    <a:ext uri="{9D8B030D-6E8A-4147-A177-3AD203B41FA5}">
                      <a16:colId xmlns:a16="http://schemas.microsoft.com/office/drawing/2014/main" val="20004"/>
                    </a:ext>
                  </a:extLst>
                </a:gridCol>
              </a:tblGrid>
              <a:tr h="884051">
                <a:tc>
                  <a:txBody>
                    <a:bodyPr/>
                    <a:lstStyle/>
                    <a:p>
                      <a:pPr algn="ctr"/>
                      <a:r>
                        <a:rPr lang="en-US" sz="2800" dirty="0"/>
                        <a:t>10</a:t>
                      </a:r>
                    </a:p>
                  </a:txBody>
                  <a:tcPr anchor="ctr"/>
                </a:tc>
                <a:tc>
                  <a:txBody>
                    <a:bodyPr/>
                    <a:lstStyle/>
                    <a:p>
                      <a:pPr algn="ctr"/>
                      <a:r>
                        <a:rPr lang="en-US" sz="2800" dirty="0"/>
                        <a:t>8</a:t>
                      </a:r>
                    </a:p>
                  </a:txBody>
                  <a:tcPr anchor="ctr"/>
                </a:tc>
                <a:tc>
                  <a:txBody>
                    <a:bodyPr/>
                    <a:lstStyle/>
                    <a:p>
                      <a:pPr algn="ctr"/>
                      <a:r>
                        <a:rPr lang="en-US" sz="2800" dirty="0"/>
                        <a:t>23</a:t>
                      </a:r>
                    </a:p>
                  </a:txBody>
                  <a:tcPr anchor="ctr"/>
                </a:tc>
                <a:tc>
                  <a:txBody>
                    <a:bodyPr/>
                    <a:lstStyle/>
                    <a:p>
                      <a:pPr algn="ctr"/>
                      <a:r>
                        <a:rPr lang="en-US" sz="2800" dirty="0"/>
                        <a:t>-2</a:t>
                      </a:r>
                    </a:p>
                  </a:txBody>
                  <a:tcPr anchor="ctr"/>
                </a:tc>
                <a:tc>
                  <a:txBody>
                    <a:bodyPr/>
                    <a:lstStyle/>
                    <a:p>
                      <a:pPr algn="ctr"/>
                      <a:r>
                        <a:rPr lang="en-US" sz="2800" dirty="0"/>
                        <a:t>2</a:t>
                      </a:r>
                    </a:p>
                  </a:txBody>
                  <a:tcPr anchor="ctr"/>
                </a:tc>
                <a:extLst>
                  <a:ext uri="{0D108BD9-81ED-4DB2-BD59-A6C34878D82A}">
                    <a16:rowId xmlns:a16="http://schemas.microsoft.com/office/drawing/2014/main" val="10000"/>
                  </a:ext>
                </a:extLst>
              </a:tr>
            </a:tbl>
          </a:graphicData>
        </a:graphic>
      </p:graphicFrame>
      <p:sp>
        <p:nvSpPr>
          <p:cNvPr id="11" name="TextBox 10"/>
          <p:cNvSpPr txBox="1"/>
          <p:nvPr/>
        </p:nvSpPr>
        <p:spPr>
          <a:xfrm>
            <a:off x="1477108" y="1871003"/>
            <a:ext cx="9031458"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t>? Identify the task (function) : </a:t>
            </a:r>
            <a:r>
              <a:rPr lang="en-US" sz="2400" b="1" i="1" dirty="0"/>
              <a:t>Search</a:t>
            </a:r>
            <a:r>
              <a:rPr lang="en-US" sz="2400" dirty="0"/>
              <a:t> [need to search for a particular element at every step until I find it or reach then end of the array.</a:t>
            </a:r>
          </a:p>
          <a:p>
            <a:pPr marL="285750" indent="-285750">
              <a:buFont typeface="Arial" panose="020B0604020202020204" pitchFamily="34" charset="0"/>
              <a:buChar char="•"/>
            </a:pPr>
            <a:r>
              <a:rPr lang="en-US" sz="2400" dirty="0"/>
              <a:t>? Sub problems: How would you break the original problem into pieces? </a:t>
            </a:r>
          </a:p>
          <a:p>
            <a:pPr marL="1200150" lvl="2" indent="-285750">
              <a:buFont typeface="Arial" panose="020B0604020202020204" pitchFamily="34" charset="0"/>
              <a:buChar char="•"/>
            </a:pPr>
            <a:r>
              <a:rPr lang="en-US" sz="2400" i="1" dirty="0"/>
              <a:t>Trick: start by trying 1, n-1. Do the actual work on the single unit and apply recursion on the n-1. </a:t>
            </a:r>
          </a:p>
          <a:p>
            <a:pPr marL="1200150" lvl="2" indent="-285750">
              <a:buFont typeface="Arial" panose="020B0604020202020204" pitchFamily="34" charset="0"/>
              <a:buChar char="•"/>
            </a:pPr>
            <a:r>
              <a:rPr lang="en-US" sz="2400" i="1" dirty="0"/>
              <a:t>As we advance we will come across (n/2, n/2), (n/3,n/3,n/3)</a:t>
            </a:r>
          </a:p>
        </p:txBody>
      </p:sp>
      <p:graphicFrame>
        <p:nvGraphicFramePr>
          <p:cNvPr id="12" name="Table 11"/>
          <p:cNvGraphicFramePr>
            <a:graphicFrameLocks noGrp="1"/>
          </p:cNvGraphicFramePr>
          <p:nvPr>
            <p:extLst>
              <p:ext uri="{D42A27DB-BD31-4B8C-83A1-F6EECF244321}">
                <p14:modId xmlns:p14="http://schemas.microsoft.com/office/powerpoint/2010/main" val="664341295"/>
              </p:ext>
            </p:extLst>
          </p:nvPr>
        </p:nvGraphicFramePr>
        <p:xfrm>
          <a:off x="1145737" y="5249463"/>
          <a:ext cx="1470855" cy="827780"/>
        </p:xfrm>
        <a:graphic>
          <a:graphicData uri="http://schemas.openxmlformats.org/drawingml/2006/table">
            <a:tbl>
              <a:tblPr firstRow="1" bandRow="1">
                <a:tableStyleId>{5C22544A-7EE6-4342-B048-85BDC9FD1C3A}</a:tableStyleId>
              </a:tblPr>
              <a:tblGrid>
                <a:gridCol w="1470855">
                  <a:extLst>
                    <a:ext uri="{9D8B030D-6E8A-4147-A177-3AD203B41FA5}">
                      <a16:colId xmlns:a16="http://schemas.microsoft.com/office/drawing/2014/main" val="20000"/>
                    </a:ext>
                  </a:extLst>
                </a:gridCol>
              </a:tblGrid>
              <a:tr h="827780">
                <a:tc>
                  <a:txBody>
                    <a:bodyPr/>
                    <a:lstStyle/>
                    <a:p>
                      <a:pPr algn="ctr"/>
                      <a:r>
                        <a:rPr lang="en-US" sz="2800" dirty="0"/>
                        <a:t>10</a:t>
                      </a:r>
                    </a:p>
                  </a:txBody>
                  <a:tcPr anchor="ctr"/>
                </a:tc>
                <a:extLst>
                  <a:ext uri="{0D108BD9-81ED-4DB2-BD59-A6C34878D82A}">
                    <a16:rowId xmlns:a16="http://schemas.microsoft.com/office/drawing/2014/main" val="10000"/>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369612648"/>
              </p:ext>
            </p:extLst>
          </p:nvPr>
        </p:nvGraphicFramePr>
        <p:xfrm>
          <a:off x="3903002" y="5247249"/>
          <a:ext cx="6394549" cy="844062"/>
        </p:xfrm>
        <a:graphic>
          <a:graphicData uri="http://schemas.openxmlformats.org/drawingml/2006/table">
            <a:tbl>
              <a:tblPr firstRow="1" bandRow="1">
                <a:tableStyleId>{5C22544A-7EE6-4342-B048-85BDC9FD1C3A}</a:tableStyleId>
              </a:tblPr>
              <a:tblGrid>
                <a:gridCol w="1667804">
                  <a:extLst>
                    <a:ext uri="{9D8B030D-6E8A-4147-A177-3AD203B41FA5}">
                      <a16:colId xmlns:a16="http://schemas.microsoft.com/office/drawing/2014/main" val="20000"/>
                    </a:ext>
                  </a:extLst>
                </a:gridCol>
                <a:gridCol w="1702191">
                  <a:extLst>
                    <a:ext uri="{9D8B030D-6E8A-4147-A177-3AD203B41FA5}">
                      <a16:colId xmlns:a16="http://schemas.microsoft.com/office/drawing/2014/main" val="20001"/>
                    </a:ext>
                  </a:extLst>
                </a:gridCol>
                <a:gridCol w="1477108">
                  <a:extLst>
                    <a:ext uri="{9D8B030D-6E8A-4147-A177-3AD203B41FA5}">
                      <a16:colId xmlns:a16="http://schemas.microsoft.com/office/drawing/2014/main" val="20002"/>
                    </a:ext>
                  </a:extLst>
                </a:gridCol>
                <a:gridCol w="1547446">
                  <a:extLst>
                    <a:ext uri="{9D8B030D-6E8A-4147-A177-3AD203B41FA5}">
                      <a16:colId xmlns:a16="http://schemas.microsoft.com/office/drawing/2014/main" val="20003"/>
                    </a:ext>
                  </a:extLst>
                </a:gridCol>
              </a:tblGrid>
              <a:tr h="844062">
                <a:tc>
                  <a:txBody>
                    <a:bodyPr/>
                    <a:lstStyle/>
                    <a:p>
                      <a:pPr algn="ctr"/>
                      <a:r>
                        <a:rPr lang="en-US" sz="2800" dirty="0"/>
                        <a:t>8</a:t>
                      </a:r>
                    </a:p>
                  </a:txBody>
                  <a:tcPr anchor="ctr"/>
                </a:tc>
                <a:tc>
                  <a:txBody>
                    <a:bodyPr/>
                    <a:lstStyle/>
                    <a:p>
                      <a:pPr algn="ctr"/>
                      <a:r>
                        <a:rPr lang="en-US" sz="2800" dirty="0"/>
                        <a:t>23</a:t>
                      </a:r>
                    </a:p>
                  </a:txBody>
                  <a:tcPr anchor="ctr"/>
                </a:tc>
                <a:tc>
                  <a:txBody>
                    <a:bodyPr/>
                    <a:lstStyle/>
                    <a:p>
                      <a:pPr algn="ctr"/>
                      <a:r>
                        <a:rPr lang="en-US" sz="2800" dirty="0"/>
                        <a:t>-2</a:t>
                      </a:r>
                    </a:p>
                  </a:txBody>
                  <a:tcPr anchor="ctr"/>
                </a:tc>
                <a:tc>
                  <a:txBody>
                    <a:bodyPr/>
                    <a:lstStyle/>
                    <a:p>
                      <a:pPr algn="ctr"/>
                      <a:r>
                        <a:rPr lang="en-US" sz="2800" dirty="0"/>
                        <a:t>2</a:t>
                      </a:r>
                    </a:p>
                  </a:txBody>
                  <a:tcPr anchor="ctr"/>
                </a:tc>
                <a:extLst>
                  <a:ext uri="{0D108BD9-81ED-4DB2-BD59-A6C34878D82A}">
                    <a16:rowId xmlns:a16="http://schemas.microsoft.com/office/drawing/2014/main" val="10000"/>
                  </a:ext>
                </a:extLst>
              </a:tr>
            </a:tbl>
          </a:graphicData>
        </a:graphic>
      </p:graphicFrame>
      <p:sp>
        <p:nvSpPr>
          <p:cNvPr id="14" name="Oval 13"/>
          <p:cNvSpPr/>
          <p:nvPr/>
        </p:nvSpPr>
        <p:spPr>
          <a:xfrm>
            <a:off x="647115" y="4712677"/>
            <a:ext cx="2307102" cy="191320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3488788" y="4712676"/>
            <a:ext cx="7399606" cy="191320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970E8316-2349-139E-85ED-6294E5464FAD}"/>
              </a:ext>
            </a:extLst>
          </p:cNvPr>
          <p:cNvGrpSpPr/>
          <p:nvPr/>
        </p:nvGrpSpPr>
        <p:grpSpPr>
          <a:xfrm>
            <a:off x="2379446" y="2290817"/>
            <a:ext cx="263520" cy="82440"/>
            <a:chOff x="2379446" y="2290817"/>
            <a:chExt cx="263520" cy="82440"/>
          </a:xfrm>
        </p:grpSpPr>
        <mc:AlternateContent xmlns:mc="http://schemas.openxmlformats.org/markup-compatibility/2006" xmlns:p14="http://schemas.microsoft.com/office/powerpoint/2010/main" xmlns:aink="http://schemas.microsoft.com/office/drawing/2016/ink">
          <mc:Choice Requires="p14 aink">
            <p:contentPart p14:bwMode="auto" r:id="rId2">
              <p14:nvContentPartPr>
                <p14:cNvPr id="2" name="Ink 1">
                  <a:extLst>
                    <a:ext uri="{FF2B5EF4-FFF2-40B4-BE49-F238E27FC236}">
                      <a16:creationId xmlns:a16="http://schemas.microsoft.com/office/drawing/2014/main" id="{CC2DFB05-2FF6-17B3-BB86-B754BF08B4BE}"/>
                    </a:ext>
                  </a:extLst>
                </p14:cNvPr>
                <p14:cNvContentPartPr/>
                <p14:nvPr/>
              </p14:nvContentPartPr>
              <p14:xfrm>
                <a:off x="2441006" y="2290817"/>
                <a:ext cx="201960" cy="15840"/>
              </p14:xfrm>
            </p:contentPart>
          </mc:Choice>
          <mc:Fallback xmlns="">
            <p:pic>
              <p:nvPicPr>
                <p:cNvPr id="2" name="Ink 1">
                  <a:extLst>
                    <a:ext uri="{FF2B5EF4-FFF2-40B4-BE49-F238E27FC236}">
                      <a16:creationId xmlns:a16="http://schemas.microsoft.com/office/drawing/2014/main" id="{CC2DFB05-2FF6-17B3-BB86-B754BF08B4BE}"/>
                    </a:ext>
                  </a:extLst>
                </p:cNvPr>
                <p:cNvPicPr/>
                <p:nvPr/>
              </p:nvPicPr>
              <p:blipFill>
                <a:blip r:embed="rId3"/>
                <a:stretch>
                  <a:fillRect/>
                </a:stretch>
              </p:blipFill>
              <p:spPr>
                <a:xfrm>
                  <a:off x="2432006" y="2281817"/>
                  <a:ext cx="219600" cy="33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
              <p14:nvContentPartPr>
                <p14:cNvPr id="3" name="Ink 2">
                  <a:extLst>
                    <a:ext uri="{FF2B5EF4-FFF2-40B4-BE49-F238E27FC236}">
                      <a16:creationId xmlns:a16="http://schemas.microsoft.com/office/drawing/2014/main" id="{09C32819-E964-680D-E29B-547B8585C4E6}"/>
                    </a:ext>
                  </a:extLst>
                </p14:cNvPr>
                <p14:cNvContentPartPr/>
                <p14:nvPr/>
              </p14:nvContentPartPr>
              <p14:xfrm>
                <a:off x="2379446" y="2299457"/>
                <a:ext cx="251640" cy="73800"/>
              </p14:xfrm>
            </p:contentPart>
          </mc:Choice>
          <mc:Fallback xmlns="">
            <p:pic>
              <p:nvPicPr>
                <p:cNvPr id="3" name="Ink 2">
                  <a:extLst>
                    <a:ext uri="{FF2B5EF4-FFF2-40B4-BE49-F238E27FC236}">
                      <a16:creationId xmlns:a16="http://schemas.microsoft.com/office/drawing/2014/main" id="{09C32819-E964-680D-E29B-547B8585C4E6}"/>
                    </a:ext>
                  </a:extLst>
                </p:cNvPr>
                <p:cNvPicPr/>
                <p:nvPr/>
              </p:nvPicPr>
              <p:blipFill>
                <a:blip r:embed="rId5"/>
                <a:stretch>
                  <a:fillRect/>
                </a:stretch>
              </p:blipFill>
              <p:spPr>
                <a:xfrm>
                  <a:off x="2370446" y="2290457"/>
                  <a:ext cx="269280" cy="91440"/>
                </a:xfrm>
                <a:prstGeom prst="rect">
                  <a:avLst/>
                </a:prstGeom>
              </p:spPr>
            </p:pic>
          </mc:Fallback>
        </mc:AlternateContent>
      </p:grpSp>
      <p:grpSp>
        <p:nvGrpSpPr>
          <p:cNvPr id="7" name="Group 6">
            <a:extLst>
              <a:ext uri="{FF2B5EF4-FFF2-40B4-BE49-F238E27FC236}">
                <a16:creationId xmlns:a16="http://schemas.microsoft.com/office/drawing/2014/main" id="{E00977B1-6813-7228-F9D0-09CFDEF3EAC7}"/>
              </a:ext>
            </a:extLst>
          </p:cNvPr>
          <p:cNvGrpSpPr/>
          <p:nvPr/>
        </p:nvGrpSpPr>
        <p:grpSpPr>
          <a:xfrm>
            <a:off x="4352606" y="2288297"/>
            <a:ext cx="274320" cy="50400"/>
            <a:chOff x="4352606" y="2288297"/>
            <a:chExt cx="274320" cy="50400"/>
          </a:xfrm>
        </p:grpSpPr>
        <mc:AlternateContent xmlns:mc="http://schemas.openxmlformats.org/markup-compatibility/2006" xmlns:p14="http://schemas.microsoft.com/office/powerpoint/2010/main" xmlns:aink="http://schemas.microsoft.com/office/drawing/2016/ink">
          <mc:Choice Requires="p14 aink">
            <p:contentPart p14:bwMode="auto" r:id="rId6">
              <p14:nvContentPartPr>
                <p14:cNvPr id="5" name="Ink 4">
                  <a:extLst>
                    <a:ext uri="{FF2B5EF4-FFF2-40B4-BE49-F238E27FC236}">
                      <a16:creationId xmlns:a16="http://schemas.microsoft.com/office/drawing/2014/main" id="{2597D33E-EA66-E934-BCF1-F58FD3009F01}"/>
                    </a:ext>
                  </a:extLst>
                </p14:cNvPr>
                <p14:cNvContentPartPr/>
                <p14:nvPr/>
              </p14:nvContentPartPr>
              <p14:xfrm>
                <a:off x="4432886" y="2288297"/>
                <a:ext cx="194040" cy="3960"/>
              </p14:xfrm>
            </p:contentPart>
          </mc:Choice>
          <mc:Fallback xmlns="">
            <p:pic>
              <p:nvPicPr>
                <p:cNvPr id="5" name="Ink 4">
                  <a:extLst>
                    <a:ext uri="{FF2B5EF4-FFF2-40B4-BE49-F238E27FC236}">
                      <a16:creationId xmlns:a16="http://schemas.microsoft.com/office/drawing/2014/main" id="{2597D33E-EA66-E934-BCF1-F58FD3009F01}"/>
                    </a:ext>
                  </a:extLst>
                </p:cNvPr>
                <p:cNvPicPr/>
                <p:nvPr/>
              </p:nvPicPr>
              <p:blipFill>
                <a:blip r:embed="rId7"/>
                <a:stretch>
                  <a:fillRect/>
                </a:stretch>
              </p:blipFill>
              <p:spPr>
                <a:xfrm>
                  <a:off x="4424246" y="2279657"/>
                  <a:ext cx="211680" cy="21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6" name="Ink 5">
                  <a:extLst>
                    <a:ext uri="{FF2B5EF4-FFF2-40B4-BE49-F238E27FC236}">
                      <a16:creationId xmlns:a16="http://schemas.microsoft.com/office/drawing/2014/main" id="{4927422E-B5B9-2D5C-4526-2D121F34596D}"/>
                    </a:ext>
                  </a:extLst>
                </p14:cNvPr>
                <p14:cNvContentPartPr/>
                <p14:nvPr/>
              </p14:nvContentPartPr>
              <p14:xfrm>
                <a:off x="4352606" y="2299457"/>
                <a:ext cx="233280" cy="39240"/>
              </p14:xfrm>
            </p:contentPart>
          </mc:Choice>
          <mc:Fallback xmlns="">
            <p:pic>
              <p:nvPicPr>
                <p:cNvPr id="6" name="Ink 5">
                  <a:extLst>
                    <a:ext uri="{FF2B5EF4-FFF2-40B4-BE49-F238E27FC236}">
                      <a16:creationId xmlns:a16="http://schemas.microsoft.com/office/drawing/2014/main" id="{4927422E-B5B9-2D5C-4526-2D121F34596D}"/>
                    </a:ext>
                  </a:extLst>
                </p:cNvPr>
                <p:cNvPicPr/>
                <p:nvPr/>
              </p:nvPicPr>
              <p:blipFill>
                <a:blip r:embed="rId9"/>
                <a:stretch>
                  <a:fillRect/>
                </a:stretch>
              </p:blipFill>
              <p:spPr>
                <a:xfrm>
                  <a:off x="4343966" y="2290817"/>
                  <a:ext cx="250920" cy="56880"/>
                </a:xfrm>
                <a:prstGeom prst="rect">
                  <a:avLst/>
                </a:prstGeom>
              </p:spPr>
            </p:pic>
          </mc:Fallback>
        </mc:AlternateContent>
      </p:grpSp>
      <p:grpSp>
        <p:nvGrpSpPr>
          <p:cNvPr id="16" name="Group 15">
            <a:extLst>
              <a:ext uri="{FF2B5EF4-FFF2-40B4-BE49-F238E27FC236}">
                <a16:creationId xmlns:a16="http://schemas.microsoft.com/office/drawing/2014/main" id="{EF24BD5E-8832-2632-3D2E-608A5A487349}"/>
              </a:ext>
            </a:extLst>
          </p:cNvPr>
          <p:cNvGrpSpPr/>
          <p:nvPr/>
        </p:nvGrpSpPr>
        <p:grpSpPr>
          <a:xfrm>
            <a:off x="5816366" y="2286137"/>
            <a:ext cx="228240" cy="50760"/>
            <a:chOff x="5816366" y="2286137"/>
            <a:chExt cx="228240" cy="50760"/>
          </a:xfrm>
        </p:grpSpPr>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8" name="Ink 7">
                  <a:extLst>
                    <a:ext uri="{FF2B5EF4-FFF2-40B4-BE49-F238E27FC236}">
                      <a16:creationId xmlns:a16="http://schemas.microsoft.com/office/drawing/2014/main" id="{7D2BBD1E-330A-0B9C-4F80-282D93782ED0}"/>
                    </a:ext>
                  </a:extLst>
                </p14:cNvPr>
                <p14:cNvContentPartPr/>
                <p14:nvPr/>
              </p14:nvContentPartPr>
              <p14:xfrm>
                <a:off x="5842286" y="2286137"/>
                <a:ext cx="157680" cy="16920"/>
              </p14:xfrm>
            </p:contentPart>
          </mc:Choice>
          <mc:Fallback xmlns="">
            <p:pic>
              <p:nvPicPr>
                <p:cNvPr id="8" name="Ink 7">
                  <a:extLst>
                    <a:ext uri="{FF2B5EF4-FFF2-40B4-BE49-F238E27FC236}">
                      <a16:creationId xmlns:a16="http://schemas.microsoft.com/office/drawing/2014/main" id="{7D2BBD1E-330A-0B9C-4F80-282D93782ED0}"/>
                    </a:ext>
                  </a:extLst>
                </p:cNvPr>
                <p:cNvPicPr/>
                <p:nvPr/>
              </p:nvPicPr>
              <p:blipFill>
                <a:blip r:embed="rId11"/>
                <a:stretch>
                  <a:fillRect/>
                </a:stretch>
              </p:blipFill>
              <p:spPr>
                <a:xfrm>
                  <a:off x="5833286" y="2277497"/>
                  <a:ext cx="175320" cy="34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9" name="Ink 8">
                  <a:extLst>
                    <a:ext uri="{FF2B5EF4-FFF2-40B4-BE49-F238E27FC236}">
                      <a16:creationId xmlns:a16="http://schemas.microsoft.com/office/drawing/2014/main" id="{94D7B606-28A7-E74C-8B93-8D7A357FDCD1}"/>
                    </a:ext>
                  </a:extLst>
                </p14:cNvPr>
                <p14:cNvContentPartPr/>
                <p14:nvPr/>
              </p14:nvContentPartPr>
              <p14:xfrm>
                <a:off x="5816366" y="2308817"/>
                <a:ext cx="228240" cy="28080"/>
              </p14:xfrm>
            </p:contentPart>
          </mc:Choice>
          <mc:Fallback xmlns="">
            <p:pic>
              <p:nvPicPr>
                <p:cNvPr id="9" name="Ink 8">
                  <a:extLst>
                    <a:ext uri="{FF2B5EF4-FFF2-40B4-BE49-F238E27FC236}">
                      <a16:creationId xmlns:a16="http://schemas.microsoft.com/office/drawing/2014/main" id="{94D7B606-28A7-E74C-8B93-8D7A357FDCD1}"/>
                    </a:ext>
                  </a:extLst>
                </p:cNvPr>
                <p:cNvPicPr/>
                <p:nvPr/>
              </p:nvPicPr>
              <p:blipFill>
                <a:blip r:embed="rId13"/>
                <a:stretch>
                  <a:fillRect/>
                </a:stretch>
              </p:blipFill>
              <p:spPr>
                <a:xfrm>
                  <a:off x="5807366" y="2300177"/>
                  <a:ext cx="245880" cy="4572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17" name="Ink 16">
                <a:extLst>
                  <a:ext uri="{FF2B5EF4-FFF2-40B4-BE49-F238E27FC236}">
                    <a16:creationId xmlns:a16="http://schemas.microsoft.com/office/drawing/2014/main" id="{F851D013-8EC3-6677-934F-BF9BBD535551}"/>
                  </a:ext>
                </a:extLst>
              </p14:cNvPr>
              <p14:cNvContentPartPr/>
              <p14:nvPr/>
            </p14:nvContentPartPr>
            <p14:xfrm>
              <a:off x="7019486" y="2366057"/>
              <a:ext cx="298080" cy="88560"/>
            </p14:xfrm>
          </p:contentPart>
        </mc:Choice>
        <mc:Fallback xmlns="">
          <p:pic>
            <p:nvPicPr>
              <p:cNvPr id="17" name="Ink 16">
                <a:extLst>
                  <a:ext uri="{FF2B5EF4-FFF2-40B4-BE49-F238E27FC236}">
                    <a16:creationId xmlns:a16="http://schemas.microsoft.com/office/drawing/2014/main" id="{F851D013-8EC3-6677-934F-BF9BBD535551}"/>
                  </a:ext>
                </a:extLst>
              </p:cNvPr>
              <p:cNvPicPr/>
              <p:nvPr/>
            </p:nvPicPr>
            <p:blipFill>
              <a:blip r:embed="rId15"/>
              <a:stretch>
                <a:fillRect/>
              </a:stretch>
            </p:blipFill>
            <p:spPr>
              <a:xfrm>
                <a:off x="7010486" y="2357417"/>
                <a:ext cx="315720" cy="106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20" name="Ink 19">
                <a:extLst>
                  <a:ext uri="{FF2B5EF4-FFF2-40B4-BE49-F238E27FC236}">
                    <a16:creationId xmlns:a16="http://schemas.microsoft.com/office/drawing/2014/main" id="{4CD7A09C-F889-71CA-F873-D27DB2EB6B79}"/>
                  </a:ext>
                </a:extLst>
              </p14:cNvPr>
              <p14:cNvContentPartPr/>
              <p14:nvPr/>
            </p14:nvContentPartPr>
            <p14:xfrm>
              <a:off x="4143446" y="1797617"/>
              <a:ext cx="11160" cy="28080"/>
            </p14:xfrm>
          </p:contentPart>
        </mc:Choice>
        <mc:Fallback xmlns="">
          <p:pic>
            <p:nvPicPr>
              <p:cNvPr id="20" name="Ink 19">
                <a:extLst>
                  <a:ext uri="{FF2B5EF4-FFF2-40B4-BE49-F238E27FC236}">
                    <a16:creationId xmlns:a16="http://schemas.microsoft.com/office/drawing/2014/main" id="{4CD7A09C-F889-71CA-F873-D27DB2EB6B79}"/>
                  </a:ext>
                </a:extLst>
              </p:cNvPr>
              <p:cNvPicPr/>
              <p:nvPr/>
            </p:nvPicPr>
            <p:blipFill>
              <a:blip r:embed="rId17"/>
              <a:stretch>
                <a:fillRect/>
              </a:stretch>
            </p:blipFill>
            <p:spPr>
              <a:xfrm>
                <a:off x="4134446" y="1788977"/>
                <a:ext cx="28800" cy="45720"/>
              </a:xfrm>
              <a:prstGeom prst="rect">
                <a:avLst/>
              </a:prstGeom>
            </p:spPr>
          </p:pic>
        </mc:Fallback>
      </mc:AlternateContent>
      <p:grpSp>
        <p:nvGrpSpPr>
          <p:cNvPr id="25" name="Group 24">
            <a:extLst>
              <a:ext uri="{FF2B5EF4-FFF2-40B4-BE49-F238E27FC236}">
                <a16:creationId xmlns:a16="http://schemas.microsoft.com/office/drawing/2014/main" id="{8346A152-B5E1-613B-EAA8-2AB55FCC7A56}"/>
              </a:ext>
            </a:extLst>
          </p:cNvPr>
          <p:cNvGrpSpPr/>
          <p:nvPr/>
        </p:nvGrpSpPr>
        <p:grpSpPr>
          <a:xfrm>
            <a:off x="3622886" y="1742537"/>
            <a:ext cx="321480" cy="104400"/>
            <a:chOff x="3622886" y="1742537"/>
            <a:chExt cx="321480" cy="104400"/>
          </a:xfrm>
        </p:grpSpPr>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18" name="Ink 17">
                  <a:extLst>
                    <a:ext uri="{FF2B5EF4-FFF2-40B4-BE49-F238E27FC236}">
                      <a16:creationId xmlns:a16="http://schemas.microsoft.com/office/drawing/2014/main" id="{8DC92548-C12A-DC89-F285-E5EF780A9F74}"/>
                    </a:ext>
                  </a:extLst>
                </p14:cNvPr>
                <p14:cNvContentPartPr/>
                <p14:nvPr/>
              </p14:nvContentPartPr>
              <p14:xfrm>
                <a:off x="3622886" y="1742537"/>
                <a:ext cx="61560" cy="64800"/>
              </p14:xfrm>
            </p:contentPart>
          </mc:Choice>
          <mc:Fallback xmlns="">
            <p:pic>
              <p:nvPicPr>
                <p:cNvPr id="18" name="Ink 17">
                  <a:extLst>
                    <a:ext uri="{FF2B5EF4-FFF2-40B4-BE49-F238E27FC236}">
                      <a16:creationId xmlns:a16="http://schemas.microsoft.com/office/drawing/2014/main" id="{8DC92548-C12A-DC89-F285-E5EF780A9F74}"/>
                    </a:ext>
                  </a:extLst>
                </p:cNvPr>
                <p:cNvPicPr/>
                <p:nvPr/>
              </p:nvPicPr>
              <p:blipFill>
                <a:blip r:embed="rId19"/>
                <a:stretch>
                  <a:fillRect/>
                </a:stretch>
              </p:blipFill>
              <p:spPr>
                <a:xfrm>
                  <a:off x="3614246" y="1733897"/>
                  <a:ext cx="79200" cy="82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19" name="Ink 18">
                  <a:extLst>
                    <a:ext uri="{FF2B5EF4-FFF2-40B4-BE49-F238E27FC236}">
                      <a16:creationId xmlns:a16="http://schemas.microsoft.com/office/drawing/2014/main" id="{9F343954-0869-9347-E012-7C1D14E5A3CE}"/>
                    </a:ext>
                  </a:extLst>
                </p14:cNvPr>
                <p14:cNvContentPartPr/>
                <p14:nvPr/>
              </p14:nvContentPartPr>
              <p14:xfrm>
                <a:off x="3717926" y="1776377"/>
                <a:ext cx="42480" cy="10080"/>
              </p14:xfrm>
            </p:contentPart>
          </mc:Choice>
          <mc:Fallback xmlns="">
            <p:pic>
              <p:nvPicPr>
                <p:cNvPr id="19" name="Ink 18">
                  <a:extLst>
                    <a:ext uri="{FF2B5EF4-FFF2-40B4-BE49-F238E27FC236}">
                      <a16:creationId xmlns:a16="http://schemas.microsoft.com/office/drawing/2014/main" id="{9F343954-0869-9347-E012-7C1D14E5A3CE}"/>
                    </a:ext>
                  </a:extLst>
                </p:cNvPr>
                <p:cNvPicPr/>
                <p:nvPr/>
              </p:nvPicPr>
              <p:blipFill>
                <a:blip r:embed="rId21"/>
                <a:stretch>
                  <a:fillRect/>
                </a:stretch>
              </p:blipFill>
              <p:spPr>
                <a:xfrm>
                  <a:off x="3708926" y="1767737"/>
                  <a:ext cx="60120" cy="27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21" name="Ink 20">
                  <a:extLst>
                    <a:ext uri="{FF2B5EF4-FFF2-40B4-BE49-F238E27FC236}">
                      <a16:creationId xmlns:a16="http://schemas.microsoft.com/office/drawing/2014/main" id="{5FB9A446-E988-8327-CADC-C910C1100C1E}"/>
                    </a:ext>
                  </a:extLst>
                </p14:cNvPr>
                <p14:cNvContentPartPr/>
                <p14:nvPr/>
              </p14:nvContentPartPr>
              <p14:xfrm>
                <a:off x="3691646" y="1792217"/>
                <a:ext cx="12960" cy="16200"/>
              </p14:xfrm>
            </p:contentPart>
          </mc:Choice>
          <mc:Fallback xmlns="">
            <p:pic>
              <p:nvPicPr>
                <p:cNvPr id="21" name="Ink 20">
                  <a:extLst>
                    <a:ext uri="{FF2B5EF4-FFF2-40B4-BE49-F238E27FC236}">
                      <a16:creationId xmlns:a16="http://schemas.microsoft.com/office/drawing/2014/main" id="{5FB9A446-E988-8327-CADC-C910C1100C1E}"/>
                    </a:ext>
                  </a:extLst>
                </p:cNvPr>
                <p:cNvPicPr/>
                <p:nvPr/>
              </p:nvPicPr>
              <p:blipFill>
                <a:blip r:embed="rId23"/>
                <a:stretch>
                  <a:fillRect/>
                </a:stretch>
              </p:blipFill>
              <p:spPr>
                <a:xfrm>
                  <a:off x="3682646" y="1783577"/>
                  <a:ext cx="30600" cy="33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
              <p14:nvContentPartPr>
                <p14:cNvPr id="22" name="Ink 21">
                  <a:extLst>
                    <a:ext uri="{FF2B5EF4-FFF2-40B4-BE49-F238E27FC236}">
                      <a16:creationId xmlns:a16="http://schemas.microsoft.com/office/drawing/2014/main" id="{64075BD5-C888-0B2C-0CC4-F048414DB1F0}"/>
                    </a:ext>
                  </a:extLst>
                </p14:cNvPr>
                <p14:cNvContentPartPr/>
                <p14:nvPr/>
              </p14:nvContentPartPr>
              <p14:xfrm>
                <a:off x="3880646" y="1815977"/>
                <a:ext cx="63720" cy="21600"/>
              </p14:xfrm>
            </p:contentPart>
          </mc:Choice>
          <mc:Fallback xmlns="">
            <p:pic>
              <p:nvPicPr>
                <p:cNvPr id="22" name="Ink 21">
                  <a:extLst>
                    <a:ext uri="{FF2B5EF4-FFF2-40B4-BE49-F238E27FC236}">
                      <a16:creationId xmlns:a16="http://schemas.microsoft.com/office/drawing/2014/main" id="{64075BD5-C888-0B2C-0CC4-F048414DB1F0}"/>
                    </a:ext>
                  </a:extLst>
                </p:cNvPr>
                <p:cNvPicPr/>
                <p:nvPr/>
              </p:nvPicPr>
              <p:blipFill>
                <a:blip r:embed="rId25"/>
                <a:stretch>
                  <a:fillRect/>
                </a:stretch>
              </p:blipFill>
              <p:spPr>
                <a:xfrm>
                  <a:off x="3872006" y="1806977"/>
                  <a:ext cx="81360" cy="39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
              <p14:nvContentPartPr>
                <p14:cNvPr id="23" name="Ink 22">
                  <a:extLst>
                    <a:ext uri="{FF2B5EF4-FFF2-40B4-BE49-F238E27FC236}">
                      <a16:creationId xmlns:a16="http://schemas.microsoft.com/office/drawing/2014/main" id="{D683AC0B-CE93-230B-27AB-79C9411B78CD}"/>
                    </a:ext>
                  </a:extLst>
                </p14:cNvPr>
                <p14:cNvContentPartPr/>
                <p14:nvPr/>
              </p14:nvContentPartPr>
              <p14:xfrm>
                <a:off x="3902246" y="1829657"/>
                <a:ext cx="31680" cy="17280"/>
              </p14:xfrm>
            </p:contentPart>
          </mc:Choice>
          <mc:Fallback xmlns="">
            <p:pic>
              <p:nvPicPr>
                <p:cNvPr id="23" name="Ink 22">
                  <a:extLst>
                    <a:ext uri="{FF2B5EF4-FFF2-40B4-BE49-F238E27FC236}">
                      <a16:creationId xmlns:a16="http://schemas.microsoft.com/office/drawing/2014/main" id="{D683AC0B-CE93-230B-27AB-79C9411B78CD}"/>
                    </a:ext>
                  </a:extLst>
                </p:cNvPr>
                <p:cNvPicPr/>
                <p:nvPr/>
              </p:nvPicPr>
              <p:blipFill>
                <a:blip r:embed="rId27"/>
                <a:stretch>
                  <a:fillRect/>
                </a:stretch>
              </p:blipFill>
              <p:spPr>
                <a:xfrm>
                  <a:off x="3893606" y="1820657"/>
                  <a:ext cx="49320" cy="3492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28">
            <p14:nvContentPartPr>
              <p14:cNvPr id="24" name="Ink 23">
                <a:extLst>
                  <a:ext uri="{FF2B5EF4-FFF2-40B4-BE49-F238E27FC236}">
                    <a16:creationId xmlns:a16="http://schemas.microsoft.com/office/drawing/2014/main" id="{3326E62B-03CB-5A98-CEC6-7CC6C29BF0FA}"/>
                  </a:ext>
                </a:extLst>
              </p14:cNvPr>
              <p14:cNvContentPartPr/>
              <p14:nvPr/>
            </p14:nvContentPartPr>
            <p14:xfrm>
              <a:off x="4448366" y="1891217"/>
              <a:ext cx="85320" cy="30240"/>
            </p14:xfrm>
          </p:contentPart>
        </mc:Choice>
        <mc:Fallback xmlns="">
          <p:pic>
            <p:nvPicPr>
              <p:cNvPr id="24" name="Ink 23">
                <a:extLst>
                  <a:ext uri="{FF2B5EF4-FFF2-40B4-BE49-F238E27FC236}">
                    <a16:creationId xmlns:a16="http://schemas.microsoft.com/office/drawing/2014/main" id="{3326E62B-03CB-5A98-CEC6-7CC6C29BF0FA}"/>
                  </a:ext>
                </a:extLst>
              </p:cNvPr>
              <p:cNvPicPr/>
              <p:nvPr/>
            </p:nvPicPr>
            <p:blipFill>
              <a:blip r:embed="rId29"/>
              <a:stretch>
                <a:fillRect/>
              </a:stretch>
            </p:blipFill>
            <p:spPr>
              <a:xfrm>
                <a:off x="4439726" y="1882577"/>
                <a:ext cx="102960" cy="47880"/>
              </a:xfrm>
              <a:prstGeom prst="rect">
                <a:avLst/>
              </a:prstGeom>
            </p:spPr>
          </p:pic>
        </mc:Fallback>
      </mc:AlternateContent>
      <p:grpSp>
        <p:nvGrpSpPr>
          <p:cNvPr id="34" name="Group 33">
            <a:extLst>
              <a:ext uri="{FF2B5EF4-FFF2-40B4-BE49-F238E27FC236}">
                <a16:creationId xmlns:a16="http://schemas.microsoft.com/office/drawing/2014/main" id="{71F467FA-E63A-88C4-AFD3-C5EA6DF3CA5A}"/>
              </a:ext>
            </a:extLst>
          </p:cNvPr>
          <p:cNvGrpSpPr/>
          <p:nvPr/>
        </p:nvGrpSpPr>
        <p:grpSpPr>
          <a:xfrm>
            <a:off x="2917286" y="1496297"/>
            <a:ext cx="20520" cy="25560"/>
            <a:chOff x="2917286" y="1496297"/>
            <a:chExt cx="20520" cy="25560"/>
          </a:xfrm>
        </p:grpSpPr>
        <mc:AlternateContent xmlns:mc="http://schemas.openxmlformats.org/markup-compatibility/2006" xmlns:p14="http://schemas.microsoft.com/office/powerpoint/2010/main" xmlns:aink="http://schemas.microsoft.com/office/drawing/2016/ink">
          <mc:Choice Requires="p14 aink">
            <p:contentPart p14:bwMode="auto" r:id="rId30">
              <p14:nvContentPartPr>
                <p14:cNvPr id="32" name="Ink 31">
                  <a:extLst>
                    <a:ext uri="{FF2B5EF4-FFF2-40B4-BE49-F238E27FC236}">
                      <a16:creationId xmlns:a16="http://schemas.microsoft.com/office/drawing/2014/main" id="{8909170A-A451-D1A6-20E3-E46E7370BF6A}"/>
                    </a:ext>
                  </a:extLst>
                </p14:cNvPr>
                <p14:cNvContentPartPr/>
                <p14:nvPr/>
              </p14:nvContentPartPr>
              <p14:xfrm>
                <a:off x="2917286" y="1508897"/>
                <a:ext cx="3240" cy="12960"/>
              </p14:xfrm>
            </p:contentPart>
          </mc:Choice>
          <mc:Fallback xmlns="">
            <p:pic>
              <p:nvPicPr>
                <p:cNvPr id="32" name="Ink 31">
                  <a:extLst>
                    <a:ext uri="{FF2B5EF4-FFF2-40B4-BE49-F238E27FC236}">
                      <a16:creationId xmlns:a16="http://schemas.microsoft.com/office/drawing/2014/main" id="{8909170A-A451-D1A6-20E3-E46E7370BF6A}"/>
                    </a:ext>
                  </a:extLst>
                </p:cNvPr>
                <p:cNvPicPr/>
                <p:nvPr/>
              </p:nvPicPr>
              <p:blipFill>
                <a:blip r:embed="rId31"/>
                <a:stretch>
                  <a:fillRect/>
                </a:stretch>
              </p:blipFill>
              <p:spPr>
                <a:xfrm>
                  <a:off x="2908286" y="1499897"/>
                  <a:ext cx="20880" cy="30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
              <p14:nvContentPartPr>
                <p14:cNvPr id="33" name="Ink 32">
                  <a:extLst>
                    <a:ext uri="{FF2B5EF4-FFF2-40B4-BE49-F238E27FC236}">
                      <a16:creationId xmlns:a16="http://schemas.microsoft.com/office/drawing/2014/main" id="{A57C6115-D035-043C-C84D-7C16B3043DB5}"/>
                    </a:ext>
                  </a:extLst>
                </p14:cNvPr>
                <p14:cNvContentPartPr/>
                <p14:nvPr/>
              </p14:nvContentPartPr>
              <p14:xfrm>
                <a:off x="2926646" y="1496297"/>
                <a:ext cx="11160" cy="15840"/>
              </p14:xfrm>
            </p:contentPart>
          </mc:Choice>
          <mc:Fallback xmlns="">
            <p:pic>
              <p:nvPicPr>
                <p:cNvPr id="33" name="Ink 32">
                  <a:extLst>
                    <a:ext uri="{FF2B5EF4-FFF2-40B4-BE49-F238E27FC236}">
                      <a16:creationId xmlns:a16="http://schemas.microsoft.com/office/drawing/2014/main" id="{A57C6115-D035-043C-C84D-7C16B3043DB5}"/>
                    </a:ext>
                  </a:extLst>
                </p:cNvPr>
                <p:cNvPicPr/>
                <p:nvPr/>
              </p:nvPicPr>
              <p:blipFill>
                <a:blip r:embed="rId33"/>
                <a:stretch>
                  <a:fillRect/>
                </a:stretch>
              </p:blipFill>
              <p:spPr>
                <a:xfrm>
                  <a:off x="2917646" y="1487657"/>
                  <a:ext cx="28800" cy="33480"/>
                </a:xfrm>
                <a:prstGeom prst="rect">
                  <a:avLst/>
                </a:prstGeom>
              </p:spPr>
            </p:pic>
          </mc:Fallback>
        </mc:AlternateContent>
      </p:grpSp>
      <p:grpSp>
        <p:nvGrpSpPr>
          <p:cNvPr id="91" name="Group 90">
            <a:extLst>
              <a:ext uri="{FF2B5EF4-FFF2-40B4-BE49-F238E27FC236}">
                <a16:creationId xmlns:a16="http://schemas.microsoft.com/office/drawing/2014/main" id="{8446F323-C164-6FBE-50CE-0C93F75C5BCC}"/>
              </a:ext>
            </a:extLst>
          </p:cNvPr>
          <p:cNvGrpSpPr/>
          <p:nvPr/>
        </p:nvGrpSpPr>
        <p:grpSpPr>
          <a:xfrm>
            <a:off x="2014406" y="1202537"/>
            <a:ext cx="50760" cy="98640"/>
            <a:chOff x="2014406" y="1202537"/>
            <a:chExt cx="50760" cy="98640"/>
          </a:xfrm>
        </p:grpSpPr>
        <mc:AlternateContent xmlns:mc="http://schemas.openxmlformats.org/markup-compatibility/2006" xmlns:p14="http://schemas.microsoft.com/office/powerpoint/2010/main" xmlns:aink="http://schemas.microsoft.com/office/drawing/2016/ink">
          <mc:Choice Requires="p14 aink">
            <p:contentPart p14:bwMode="auto" r:id="rId34">
              <p14:nvContentPartPr>
                <p14:cNvPr id="87" name="Ink 86">
                  <a:extLst>
                    <a:ext uri="{FF2B5EF4-FFF2-40B4-BE49-F238E27FC236}">
                      <a16:creationId xmlns:a16="http://schemas.microsoft.com/office/drawing/2014/main" id="{2F1B00F9-67CB-BCC4-6776-6939FA9748BE}"/>
                    </a:ext>
                  </a:extLst>
                </p14:cNvPr>
                <p14:cNvContentPartPr/>
                <p14:nvPr/>
              </p14:nvContentPartPr>
              <p14:xfrm>
                <a:off x="2052566" y="1216217"/>
                <a:ext cx="12600" cy="37080"/>
              </p14:xfrm>
            </p:contentPart>
          </mc:Choice>
          <mc:Fallback xmlns="">
            <p:pic>
              <p:nvPicPr>
                <p:cNvPr id="87" name="Ink 86">
                  <a:extLst>
                    <a:ext uri="{FF2B5EF4-FFF2-40B4-BE49-F238E27FC236}">
                      <a16:creationId xmlns:a16="http://schemas.microsoft.com/office/drawing/2014/main" id="{2F1B00F9-67CB-BCC4-6776-6939FA9748BE}"/>
                    </a:ext>
                  </a:extLst>
                </p:cNvPr>
                <p:cNvPicPr/>
                <p:nvPr/>
              </p:nvPicPr>
              <p:blipFill>
                <a:blip r:embed="rId35"/>
                <a:stretch>
                  <a:fillRect/>
                </a:stretch>
              </p:blipFill>
              <p:spPr>
                <a:xfrm>
                  <a:off x="2043566" y="1207577"/>
                  <a:ext cx="30240" cy="54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
              <p14:nvContentPartPr>
                <p14:cNvPr id="88" name="Ink 87">
                  <a:extLst>
                    <a:ext uri="{FF2B5EF4-FFF2-40B4-BE49-F238E27FC236}">
                      <a16:creationId xmlns:a16="http://schemas.microsoft.com/office/drawing/2014/main" id="{B1C6B81C-9207-F75D-27F7-FC58A8BE2592}"/>
                    </a:ext>
                  </a:extLst>
                </p14:cNvPr>
                <p14:cNvContentPartPr/>
                <p14:nvPr/>
              </p14:nvContentPartPr>
              <p14:xfrm>
                <a:off x="2030246" y="1202537"/>
                <a:ext cx="2160" cy="13320"/>
              </p14:xfrm>
            </p:contentPart>
          </mc:Choice>
          <mc:Fallback xmlns="">
            <p:pic>
              <p:nvPicPr>
                <p:cNvPr id="88" name="Ink 87">
                  <a:extLst>
                    <a:ext uri="{FF2B5EF4-FFF2-40B4-BE49-F238E27FC236}">
                      <a16:creationId xmlns:a16="http://schemas.microsoft.com/office/drawing/2014/main" id="{B1C6B81C-9207-F75D-27F7-FC58A8BE2592}"/>
                    </a:ext>
                  </a:extLst>
                </p:cNvPr>
                <p:cNvPicPr/>
                <p:nvPr/>
              </p:nvPicPr>
              <p:blipFill>
                <a:blip r:embed="rId37"/>
                <a:stretch>
                  <a:fillRect/>
                </a:stretch>
              </p:blipFill>
              <p:spPr>
                <a:xfrm>
                  <a:off x="2021606" y="1193897"/>
                  <a:ext cx="19800" cy="30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
              <p14:nvContentPartPr>
                <p14:cNvPr id="89" name="Ink 88">
                  <a:extLst>
                    <a:ext uri="{FF2B5EF4-FFF2-40B4-BE49-F238E27FC236}">
                      <a16:creationId xmlns:a16="http://schemas.microsoft.com/office/drawing/2014/main" id="{3390674A-8E52-4567-671F-BADF33DBC8CD}"/>
                    </a:ext>
                  </a:extLst>
                </p14:cNvPr>
                <p14:cNvContentPartPr/>
                <p14:nvPr/>
              </p14:nvContentPartPr>
              <p14:xfrm>
                <a:off x="2030606" y="1224497"/>
                <a:ext cx="16200" cy="31680"/>
              </p14:xfrm>
            </p:contentPart>
          </mc:Choice>
          <mc:Fallback xmlns="">
            <p:pic>
              <p:nvPicPr>
                <p:cNvPr id="89" name="Ink 88">
                  <a:extLst>
                    <a:ext uri="{FF2B5EF4-FFF2-40B4-BE49-F238E27FC236}">
                      <a16:creationId xmlns:a16="http://schemas.microsoft.com/office/drawing/2014/main" id="{3390674A-8E52-4567-671F-BADF33DBC8CD}"/>
                    </a:ext>
                  </a:extLst>
                </p:cNvPr>
                <p:cNvPicPr/>
                <p:nvPr/>
              </p:nvPicPr>
              <p:blipFill>
                <a:blip r:embed="rId39"/>
                <a:stretch>
                  <a:fillRect/>
                </a:stretch>
              </p:blipFill>
              <p:spPr>
                <a:xfrm>
                  <a:off x="2021966" y="1215497"/>
                  <a:ext cx="33840" cy="49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
              <p14:nvContentPartPr>
                <p14:cNvPr id="90" name="Ink 89">
                  <a:extLst>
                    <a:ext uri="{FF2B5EF4-FFF2-40B4-BE49-F238E27FC236}">
                      <a16:creationId xmlns:a16="http://schemas.microsoft.com/office/drawing/2014/main" id="{BE4CE5E0-E80F-3EAC-95C6-1F47AF0D48C7}"/>
                    </a:ext>
                  </a:extLst>
                </p14:cNvPr>
                <p14:cNvContentPartPr/>
                <p14:nvPr/>
              </p14:nvContentPartPr>
              <p14:xfrm>
                <a:off x="2014406" y="1273817"/>
                <a:ext cx="29160" cy="27360"/>
              </p14:xfrm>
            </p:contentPart>
          </mc:Choice>
          <mc:Fallback xmlns="">
            <p:pic>
              <p:nvPicPr>
                <p:cNvPr id="90" name="Ink 89">
                  <a:extLst>
                    <a:ext uri="{FF2B5EF4-FFF2-40B4-BE49-F238E27FC236}">
                      <a16:creationId xmlns:a16="http://schemas.microsoft.com/office/drawing/2014/main" id="{BE4CE5E0-E80F-3EAC-95C6-1F47AF0D48C7}"/>
                    </a:ext>
                  </a:extLst>
                </p:cNvPr>
                <p:cNvPicPr/>
                <p:nvPr/>
              </p:nvPicPr>
              <p:blipFill>
                <a:blip r:embed="rId41"/>
                <a:stretch>
                  <a:fillRect/>
                </a:stretch>
              </p:blipFill>
              <p:spPr>
                <a:xfrm>
                  <a:off x="2005766" y="1264817"/>
                  <a:ext cx="46800" cy="45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42">
            <p14:nvContentPartPr>
              <p14:cNvPr id="97" name="Ink 96">
                <a:extLst>
                  <a:ext uri="{FF2B5EF4-FFF2-40B4-BE49-F238E27FC236}">
                    <a16:creationId xmlns:a16="http://schemas.microsoft.com/office/drawing/2014/main" id="{6B66AFAE-BB43-2729-7EC4-E24B54C194FB}"/>
                  </a:ext>
                </a:extLst>
              </p14:cNvPr>
              <p14:cNvContentPartPr/>
              <p14:nvPr/>
            </p14:nvContentPartPr>
            <p14:xfrm>
              <a:off x="390446" y="4721537"/>
              <a:ext cx="2543760" cy="1791000"/>
            </p14:xfrm>
          </p:contentPart>
        </mc:Choice>
        <mc:Fallback xmlns="">
          <p:pic>
            <p:nvPicPr>
              <p:cNvPr id="97" name="Ink 96">
                <a:extLst>
                  <a:ext uri="{FF2B5EF4-FFF2-40B4-BE49-F238E27FC236}">
                    <a16:creationId xmlns:a16="http://schemas.microsoft.com/office/drawing/2014/main" id="{6B66AFAE-BB43-2729-7EC4-E24B54C194FB}"/>
                  </a:ext>
                </a:extLst>
              </p:cNvPr>
              <p:cNvPicPr/>
              <p:nvPr/>
            </p:nvPicPr>
            <p:blipFill>
              <a:blip r:embed="rId43"/>
              <a:stretch>
                <a:fillRect/>
              </a:stretch>
            </p:blipFill>
            <p:spPr>
              <a:xfrm>
                <a:off x="381806" y="4712537"/>
                <a:ext cx="2561400" cy="1808640"/>
              </a:xfrm>
              <a:prstGeom prst="rect">
                <a:avLst/>
              </a:prstGeom>
            </p:spPr>
          </p:pic>
        </mc:Fallback>
      </mc:AlternateContent>
      <p:grpSp>
        <p:nvGrpSpPr>
          <p:cNvPr id="127" name="Group 126">
            <a:extLst>
              <a:ext uri="{FF2B5EF4-FFF2-40B4-BE49-F238E27FC236}">
                <a16:creationId xmlns:a16="http://schemas.microsoft.com/office/drawing/2014/main" id="{61EAEB92-F24C-4565-8B42-54638469C634}"/>
              </a:ext>
            </a:extLst>
          </p:cNvPr>
          <p:cNvGrpSpPr/>
          <p:nvPr/>
        </p:nvGrpSpPr>
        <p:grpSpPr>
          <a:xfrm>
            <a:off x="28286" y="3444977"/>
            <a:ext cx="10541880" cy="3228480"/>
            <a:chOff x="28286" y="3444977"/>
            <a:chExt cx="10541880" cy="3228480"/>
          </a:xfrm>
        </p:grpSpPr>
        <mc:AlternateContent xmlns:mc="http://schemas.openxmlformats.org/markup-compatibility/2006" xmlns:p14="http://schemas.microsoft.com/office/powerpoint/2010/main" xmlns:aink="http://schemas.microsoft.com/office/drawing/2016/ink">
          <mc:Choice Requires="p14 aink">
            <p:contentPart p14:bwMode="auto" r:id="rId44">
              <p14:nvContentPartPr>
                <p14:cNvPr id="35" name="Ink 34">
                  <a:extLst>
                    <a:ext uri="{FF2B5EF4-FFF2-40B4-BE49-F238E27FC236}">
                      <a16:creationId xmlns:a16="http://schemas.microsoft.com/office/drawing/2014/main" id="{DA70BE5F-8950-3D36-EC14-CE6C6F55B119}"/>
                    </a:ext>
                  </a:extLst>
                </p14:cNvPr>
                <p14:cNvContentPartPr/>
                <p14:nvPr/>
              </p14:nvContentPartPr>
              <p14:xfrm>
                <a:off x="1327166" y="5941937"/>
                <a:ext cx="61920" cy="33840"/>
              </p14:xfrm>
            </p:contentPart>
          </mc:Choice>
          <mc:Fallback xmlns="">
            <p:pic>
              <p:nvPicPr>
                <p:cNvPr id="35" name="Ink 34">
                  <a:extLst>
                    <a:ext uri="{FF2B5EF4-FFF2-40B4-BE49-F238E27FC236}">
                      <a16:creationId xmlns:a16="http://schemas.microsoft.com/office/drawing/2014/main" id="{DA70BE5F-8950-3D36-EC14-CE6C6F55B119}"/>
                    </a:ext>
                  </a:extLst>
                </p:cNvPr>
                <p:cNvPicPr/>
                <p:nvPr/>
              </p:nvPicPr>
              <p:blipFill>
                <a:blip r:embed="rId45"/>
                <a:stretch>
                  <a:fillRect/>
                </a:stretch>
              </p:blipFill>
              <p:spPr>
                <a:xfrm>
                  <a:off x="1318526" y="5933297"/>
                  <a:ext cx="79560" cy="51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
              <p14:nvContentPartPr>
                <p14:cNvPr id="36" name="Ink 35">
                  <a:extLst>
                    <a:ext uri="{FF2B5EF4-FFF2-40B4-BE49-F238E27FC236}">
                      <a16:creationId xmlns:a16="http://schemas.microsoft.com/office/drawing/2014/main" id="{A6B7538D-95BF-0E45-5164-96193543CED3}"/>
                    </a:ext>
                  </a:extLst>
                </p14:cNvPr>
                <p14:cNvContentPartPr/>
                <p14:nvPr/>
              </p14:nvContentPartPr>
              <p14:xfrm>
                <a:off x="4604966" y="6316337"/>
                <a:ext cx="91800" cy="64800"/>
              </p14:xfrm>
            </p:contentPart>
          </mc:Choice>
          <mc:Fallback xmlns="">
            <p:pic>
              <p:nvPicPr>
                <p:cNvPr id="36" name="Ink 35">
                  <a:extLst>
                    <a:ext uri="{FF2B5EF4-FFF2-40B4-BE49-F238E27FC236}">
                      <a16:creationId xmlns:a16="http://schemas.microsoft.com/office/drawing/2014/main" id="{A6B7538D-95BF-0E45-5164-96193543CED3}"/>
                    </a:ext>
                  </a:extLst>
                </p:cNvPr>
                <p:cNvPicPr/>
                <p:nvPr/>
              </p:nvPicPr>
              <p:blipFill>
                <a:blip r:embed="rId47"/>
                <a:stretch>
                  <a:fillRect/>
                </a:stretch>
              </p:blipFill>
              <p:spPr>
                <a:xfrm>
                  <a:off x="4595966" y="6307337"/>
                  <a:ext cx="109440" cy="82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
              <p14:nvContentPartPr>
                <p14:cNvPr id="38" name="Ink 37">
                  <a:extLst>
                    <a:ext uri="{FF2B5EF4-FFF2-40B4-BE49-F238E27FC236}">
                      <a16:creationId xmlns:a16="http://schemas.microsoft.com/office/drawing/2014/main" id="{B941A8E4-95F5-CEF4-9C14-B29893FB8070}"/>
                    </a:ext>
                  </a:extLst>
                </p14:cNvPr>
                <p14:cNvContentPartPr/>
                <p14:nvPr/>
              </p14:nvContentPartPr>
              <p14:xfrm>
                <a:off x="4105646" y="6309857"/>
                <a:ext cx="16200" cy="8640"/>
              </p14:xfrm>
            </p:contentPart>
          </mc:Choice>
          <mc:Fallback xmlns="">
            <p:pic>
              <p:nvPicPr>
                <p:cNvPr id="38" name="Ink 37">
                  <a:extLst>
                    <a:ext uri="{FF2B5EF4-FFF2-40B4-BE49-F238E27FC236}">
                      <a16:creationId xmlns:a16="http://schemas.microsoft.com/office/drawing/2014/main" id="{B941A8E4-95F5-CEF4-9C14-B29893FB8070}"/>
                    </a:ext>
                  </a:extLst>
                </p:cNvPr>
                <p:cNvPicPr/>
                <p:nvPr/>
              </p:nvPicPr>
              <p:blipFill>
                <a:blip r:embed="rId49"/>
                <a:stretch>
                  <a:fillRect/>
                </a:stretch>
              </p:blipFill>
              <p:spPr>
                <a:xfrm>
                  <a:off x="4096646" y="6301217"/>
                  <a:ext cx="33840" cy="26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
              <p14:nvContentPartPr>
                <p14:cNvPr id="40" name="Ink 39">
                  <a:extLst>
                    <a:ext uri="{FF2B5EF4-FFF2-40B4-BE49-F238E27FC236}">
                      <a16:creationId xmlns:a16="http://schemas.microsoft.com/office/drawing/2014/main" id="{EF13E601-7B30-2F2D-8C5D-F255F65C2FE2}"/>
                    </a:ext>
                  </a:extLst>
                </p14:cNvPr>
                <p14:cNvContentPartPr/>
                <p14:nvPr/>
              </p14:nvContentPartPr>
              <p14:xfrm>
                <a:off x="4321286" y="6342977"/>
                <a:ext cx="114120" cy="40320"/>
              </p14:xfrm>
            </p:contentPart>
          </mc:Choice>
          <mc:Fallback xmlns="">
            <p:pic>
              <p:nvPicPr>
                <p:cNvPr id="40" name="Ink 39">
                  <a:extLst>
                    <a:ext uri="{FF2B5EF4-FFF2-40B4-BE49-F238E27FC236}">
                      <a16:creationId xmlns:a16="http://schemas.microsoft.com/office/drawing/2014/main" id="{EF13E601-7B30-2F2D-8C5D-F255F65C2FE2}"/>
                    </a:ext>
                  </a:extLst>
                </p:cNvPr>
                <p:cNvPicPr/>
                <p:nvPr/>
              </p:nvPicPr>
              <p:blipFill>
                <a:blip r:embed="rId51"/>
                <a:stretch>
                  <a:fillRect/>
                </a:stretch>
              </p:blipFill>
              <p:spPr>
                <a:xfrm>
                  <a:off x="4312286" y="6334337"/>
                  <a:ext cx="131760" cy="57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2">
              <p14:nvContentPartPr>
                <p14:cNvPr id="26" name="Ink 25">
                  <a:extLst>
                    <a:ext uri="{FF2B5EF4-FFF2-40B4-BE49-F238E27FC236}">
                      <a16:creationId xmlns:a16="http://schemas.microsoft.com/office/drawing/2014/main" id="{4C772E18-4794-621B-EC09-8DF33EBFE38B}"/>
                    </a:ext>
                  </a:extLst>
                </p14:cNvPr>
                <p14:cNvContentPartPr/>
                <p14:nvPr/>
              </p14:nvContentPartPr>
              <p14:xfrm>
                <a:off x="2636126" y="3645857"/>
                <a:ext cx="655560" cy="140040"/>
              </p14:xfrm>
            </p:contentPart>
          </mc:Choice>
          <mc:Fallback xmlns="">
            <p:pic>
              <p:nvPicPr>
                <p:cNvPr id="26" name="Ink 25">
                  <a:extLst>
                    <a:ext uri="{FF2B5EF4-FFF2-40B4-BE49-F238E27FC236}">
                      <a16:creationId xmlns:a16="http://schemas.microsoft.com/office/drawing/2014/main" id="{4C772E18-4794-621B-EC09-8DF33EBFE38B}"/>
                    </a:ext>
                  </a:extLst>
                </p:cNvPr>
                <p:cNvPicPr/>
                <p:nvPr/>
              </p:nvPicPr>
              <p:blipFill>
                <a:blip r:embed="rId53"/>
                <a:stretch>
                  <a:fillRect/>
                </a:stretch>
              </p:blipFill>
              <p:spPr>
                <a:xfrm>
                  <a:off x="2627126" y="3636857"/>
                  <a:ext cx="673200" cy="157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4">
              <p14:nvContentPartPr>
                <p14:cNvPr id="27" name="Ink 26">
                  <a:extLst>
                    <a:ext uri="{FF2B5EF4-FFF2-40B4-BE49-F238E27FC236}">
                      <a16:creationId xmlns:a16="http://schemas.microsoft.com/office/drawing/2014/main" id="{8BD0B7CF-1351-3159-22A9-A730D6457750}"/>
                    </a:ext>
                  </a:extLst>
                </p14:cNvPr>
                <p14:cNvContentPartPr/>
                <p14:nvPr/>
              </p14:nvContentPartPr>
              <p14:xfrm>
                <a:off x="2667446" y="3719297"/>
                <a:ext cx="586440" cy="90000"/>
              </p14:xfrm>
            </p:contentPart>
          </mc:Choice>
          <mc:Fallback xmlns="">
            <p:pic>
              <p:nvPicPr>
                <p:cNvPr id="27" name="Ink 26">
                  <a:extLst>
                    <a:ext uri="{FF2B5EF4-FFF2-40B4-BE49-F238E27FC236}">
                      <a16:creationId xmlns:a16="http://schemas.microsoft.com/office/drawing/2014/main" id="{8BD0B7CF-1351-3159-22A9-A730D6457750}"/>
                    </a:ext>
                  </a:extLst>
                </p:cNvPr>
                <p:cNvPicPr/>
                <p:nvPr/>
              </p:nvPicPr>
              <p:blipFill>
                <a:blip r:embed="rId55"/>
                <a:stretch>
                  <a:fillRect/>
                </a:stretch>
              </p:blipFill>
              <p:spPr>
                <a:xfrm>
                  <a:off x="2658806" y="3710657"/>
                  <a:ext cx="604080" cy="107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
              <p14:nvContentPartPr>
                <p14:cNvPr id="28" name="Ink 27">
                  <a:extLst>
                    <a:ext uri="{FF2B5EF4-FFF2-40B4-BE49-F238E27FC236}">
                      <a16:creationId xmlns:a16="http://schemas.microsoft.com/office/drawing/2014/main" id="{4513433E-502C-9A2D-262E-5F6AC10C447A}"/>
                    </a:ext>
                  </a:extLst>
                </p14:cNvPr>
                <p14:cNvContentPartPr/>
                <p14:nvPr/>
              </p14:nvContentPartPr>
              <p14:xfrm>
                <a:off x="2719286" y="3731537"/>
                <a:ext cx="757080" cy="87840"/>
              </p14:xfrm>
            </p:contentPart>
          </mc:Choice>
          <mc:Fallback xmlns="">
            <p:pic>
              <p:nvPicPr>
                <p:cNvPr id="28" name="Ink 27">
                  <a:extLst>
                    <a:ext uri="{FF2B5EF4-FFF2-40B4-BE49-F238E27FC236}">
                      <a16:creationId xmlns:a16="http://schemas.microsoft.com/office/drawing/2014/main" id="{4513433E-502C-9A2D-262E-5F6AC10C447A}"/>
                    </a:ext>
                  </a:extLst>
                </p:cNvPr>
                <p:cNvPicPr/>
                <p:nvPr/>
              </p:nvPicPr>
              <p:blipFill>
                <a:blip r:embed="rId57"/>
                <a:stretch>
                  <a:fillRect/>
                </a:stretch>
              </p:blipFill>
              <p:spPr>
                <a:xfrm>
                  <a:off x="2710286" y="3722897"/>
                  <a:ext cx="774720" cy="105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
              <p14:nvContentPartPr>
                <p14:cNvPr id="43" name="Ink 42">
                  <a:extLst>
                    <a:ext uri="{FF2B5EF4-FFF2-40B4-BE49-F238E27FC236}">
                      <a16:creationId xmlns:a16="http://schemas.microsoft.com/office/drawing/2014/main" id="{6071B34A-EC5D-EC59-0A61-A3968C000FB7}"/>
                    </a:ext>
                  </a:extLst>
                </p14:cNvPr>
                <p14:cNvContentPartPr/>
                <p14:nvPr/>
              </p14:nvContentPartPr>
              <p14:xfrm>
                <a:off x="340406" y="3592937"/>
                <a:ext cx="23760" cy="207000"/>
              </p14:xfrm>
            </p:contentPart>
          </mc:Choice>
          <mc:Fallback xmlns="">
            <p:pic>
              <p:nvPicPr>
                <p:cNvPr id="43" name="Ink 42">
                  <a:extLst>
                    <a:ext uri="{FF2B5EF4-FFF2-40B4-BE49-F238E27FC236}">
                      <a16:creationId xmlns:a16="http://schemas.microsoft.com/office/drawing/2014/main" id="{6071B34A-EC5D-EC59-0A61-A3968C000FB7}"/>
                    </a:ext>
                  </a:extLst>
                </p:cNvPr>
                <p:cNvPicPr/>
                <p:nvPr/>
              </p:nvPicPr>
              <p:blipFill>
                <a:blip r:embed="rId59"/>
                <a:stretch>
                  <a:fillRect/>
                </a:stretch>
              </p:blipFill>
              <p:spPr>
                <a:xfrm>
                  <a:off x="331406" y="3584297"/>
                  <a:ext cx="41400" cy="224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
              <p14:nvContentPartPr>
                <p14:cNvPr id="44" name="Ink 43">
                  <a:extLst>
                    <a:ext uri="{FF2B5EF4-FFF2-40B4-BE49-F238E27FC236}">
                      <a16:creationId xmlns:a16="http://schemas.microsoft.com/office/drawing/2014/main" id="{6D7543BD-1850-34C8-F4D5-9BFBF5970A1B}"/>
                    </a:ext>
                  </a:extLst>
                </p14:cNvPr>
                <p14:cNvContentPartPr/>
                <p14:nvPr/>
              </p14:nvContentPartPr>
              <p14:xfrm>
                <a:off x="28286" y="3580697"/>
                <a:ext cx="452520" cy="410400"/>
              </p14:xfrm>
            </p:contentPart>
          </mc:Choice>
          <mc:Fallback xmlns="">
            <p:pic>
              <p:nvPicPr>
                <p:cNvPr id="44" name="Ink 43">
                  <a:extLst>
                    <a:ext uri="{FF2B5EF4-FFF2-40B4-BE49-F238E27FC236}">
                      <a16:creationId xmlns:a16="http://schemas.microsoft.com/office/drawing/2014/main" id="{6D7543BD-1850-34C8-F4D5-9BFBF5970A1B}"/>
                    </a:ext>
                  </a:extLst>
                </p:cNvPr>
                <p:cNvPicPr/>
                <p:nvPr/>
              </p:nvPicPr>
              <p:blipFill>
                <a:blip r:embed="rId61"/>
                <a:stretch>
                  <a:fillRect/>
                </a:stretch>
              </p:blipFill>
              <p:spPr>
                <a:xfrm>
                  <a:off x="19286" y="3572057"/>
                  <a:ext cx="470160" cy="428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
              <p14:nvContentPartPr>
                <p14:cNvPr id="45" name="Ink 44">
                  <a:extLst>
                    <a:ext uri="{FF2B5EF4-FFF2-40B4-BE49-F238E27FC236}">
                      <a16:creationId xmlns:a16="http://schemas.microsoft.com/office/drawing/2014/main" id="{919A3903-205E-2F9A-8E08-7FF552BABD73}"/>
                    </a:ext>
                  </a:extLst>
                </p14:cNvPr>
                <p14:cNvContentPartPr/>
                <p14:nvPr/>
              </p14:nvContentPartPr>
              <p14:xfrm>
                <a:off x="648926" y="3444977"/>
                <a:ext cx="254520" cy="562680"/>
              </p14:xfrm>
            </p:contentPart>
          </mc:Choice>
          <mc:Fallback xmlns="">
            <p:pic>
              <p:nvPicPr>
                <p:cNvPr id="45" name="Ink 44">
                  <a:extLst>
                    <a:ext uri="{FF2B5EF4-FFF2-40B4-BE49-F238E27FC236}">
                      <a16:creationId xmlns:a16="http://schemas.microsoft.com/office/drawing/2014/main" id="{919A3903-205E-2F9A-8E08-7FF552BABD73}"/>
                    </a:ext>
                  </a:extLst>
                </p:cNvPr>
                <p:cNvPicPr/>
                <p:nvPr/>
              </p:nvPicPr>
              <p:blipFill>
                <a:blip r:embed="rId63"/>
                <a:stretch>
                  <a:fillRect/>
                </a:stretch>
              </p:blipFill>
              <p:spPr>
                <a:xfrm>
                  <a:off x="640286" y="3436337"/>
                  <a:ext cx="272160" cy="580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
              <p14:nvContentPartPr>
                <p14:cNvPr id="46" name="Ink 45">
                  <a:extLst>
                    <a:ext uri="{FF2B5EF4-FFF2-40B4-BE49-F238E27FC236}">
                      <a16:creationId xmlns:a16="http://schemas.microsoft.com/office/drawing/2014/main" id="{0B22F38C-DE92-5AEF-A12A-B11534E32777}"/>
                    </a:ext>
                  </a:extLst>
                </p14:cNvPr>
                <p14:cNvContentPartPr/>
                <p14:nvPr/>
              </p14:nvContentPartPr>
              <p14:xfrm>
                <a:off x="907406" y="3691217"/>
                <a:ext cx="156240" cy="225720"/>
              </p14:xfrm>
            </p:contentPart>
          </mc:Choice>
          <mc:Fallback xmlns="">
            <p:pic>
              <p:nvPicPr>
                <p:cNvPr id="46" name="Ink 45">
                  <a:extLst>
                    <a:ext uri="{FF2B5EF4-FFF2-40B4-BE49-F238E27FC236}">
                      <a16:creationId xmlns:a16="http://schemas.microsoft.com/office/drawing/2014/main" id="{0B22F38C-DE92-5AEF-A12A-B11534E32777}"/>
                    </a:ext>
                  </a:extLst>
                </p:cNvPr>
                <p:cNvPicPr/>
                <p:nvPr/>
              </p:nvPicPr>
              <p:blipFill>
                <a:blip r:embed="rId65"/>
                <a:stretch>
                  <a:fillRect/>
                </a:stretch>
              </p:blipFill>
              <p:spPr>
                <a:xfrm>
                  <a:off x="898406" y="3682577"/>
                  <a:ext cx="173880" cy="243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
              <p14:nvContentPartPr>
                <p14:cNvPr id="47" name="Ink 46">
                  <a:extLst>
                    <a:ext uri="{FF2B5EF4-FFF2-40B4-BE49-F238E27FC236}">
                      <a16:creationId xmlns:a16="http://schemas.microsoft.com/office/drawing/2014/main" id="{019CBD07-920B-47C7-2A3C-EF84BC5F9DF2}"/>
                    </a:ext>
                  </a:extLst>
                </p14:cNvPr>
                <p14:cNvContentPartPr/>
                <p14:nvPr/>
              </p14:nvContentPartPr>
              <p14:xfrm>
                <a:off x="1067966" y="3637577"/>
                <a:ext cx="291240" cy="224280"/>
              </p14:xfrm>
            </p:contentPart>
          </mc:Choice>
          <mc:Fallback xmlns="">
            <p:pic>
              <p:nvPicPr>
                <p:cNvPr id="47" name="Ink 46">
                  <a:extLst>
                    <a:ext uri="{FF2B5EF4-FFF2-40B4-BE49-F238E27FC236}">
                      <a16:creationId xmlns:a16="http://schemas.microsoft.com/office/drawing/2014/main" id="{019CBD07-920B-47C7-2A3C-EF84BC5F9DF2}"/>
                    </a:ext>
                  </a:extLst>
                </p:cNvPr>
                <p:cNvPicPr/>
                <p:nvPr/>
              </p:nvPicPr>
              <p:blipFill>
                <a:blip r:embed="rId67"/>
                <a:stretch>
                  <a:fillRect/>
                </a:stretch>
              </p:blipFill>
              <p:spPr>
                <a:xfrm>
                  <a:off x="1058966" y="3628937"/>
                  <a:ext cx="308880" cy="241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
              <p14:nvContentPartPr>
                <p14:cNvPr id="48" name="Ink 47">
                  <a:extLst>
                    <a:ext uri="{FF2B5EF4-FFF2-40B4-BE49-F238E27FC236}">
                      <a16:creationId xmlns:a16="http://schemas.microsoft.com/office/drawing/2014/main" id="{12A437F0-AF47-B62D-8195-107F6E6BAA25}"/>
                    </a:ext>
                  </a:extLst>
                </p14:cNvPr>
                <p14:cNvContentPartPr/>
                <p14:nvPr/>
              </p14:nvContentPartPr>
              <p14:xfrm>
                <a:off x="314126" y="4199897"/>
                <a:ext cx="275760" cy="259920"/>
              </p14:xfrm>
            </p:contentPart>
          </mc:Choice>
          <mc:Fallback xmlns="">
            <p:pic>
              <p:nvPicPr>
                <p:cNvPr id="48" name="Ink 47">
                  <a:extLst>
                    <a:ext uri="{FF2B5EF4-FFF2-40B4-BE49-F238E27FC236}">
                      <a16:creationId xmlns:a16="http://schemas.microsoft.com/office/drawing/2014/main" id="{12A437F0-AF47-B62D-8195-107F6E6BAA25}"/>
                    </a:ext>
                  </a:extLst>
                </p:cNvPr>
                <p:cNvPicPr/>
                <p:nvPr/>
              </p:nvPicPr>
              <p:blipFill>
                <a:blip r:embed="rId69"/>
                <a:stretch>
                  <a:fillRect/>
                </a:stretch>
              </p:blipFill>
              <p:spPr>
                <a:xfrm>
                  <a:off x="305486" y="4191257"/>
                  <a:ext cx="293400" cy="277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
              <p14:nvContentPartPr>
                <p14:cNvPr id="49" name="Ink 48">
                  <a:extLst>
                    <a:ext uri="{FF2B5EF4-FFF2-40B4-BE49-F238E27FC236}">
                      <a16:creationId xmlns:a16="http://schemas.microsoft.com/office/drawing/2014/main" id="{E11C38F6-F0B9-66D7-C2FC-497F0ED80E2C}"/>
                    </a:ext>
                  </a:extLst>
                </p14:cNvPr>
                <p14:cNvContentPartPr/>
                <p14:nvPr/>
              </p14:nvContentPartPr>
              <p14:xfrm>
                <a:off x="653606" y="4214657"/>
                <a:ext cx="121320" cy="185400"/>
              </p14:xfrm>
            </p:contentPart>
          </mc:Choice>
          <mc:Fallback xmlns="">
            <p:pic>
              <p:nvPicPr>
                <p:cNvPr id="49" name="Ink 48">
                  <a:extLst>
                    <a:ext uri="{FF2B5EF4-FFF2-40B4-BE49-F238E27FC236}">
                      <a16:creationId xmlns:a16="http://schemas.microsoft.com/office/drawing/2014/main" id="{E11C38F6-F0B9-66D7-C2FC-497F0ED80E2C}"/>
                    </a:ext>
                  </a:extLst>
                </p:cNvPr>
                <p:cNvPicPr/>
                <p:nvPr/>
              </p:nvPicPr>
              <p:blipFill>
                <a:blip r:embed="rId71"/>
                <a:stretch>
                  <a:fillRect/>
                </a:stretch>
              </p:blipFill>
              <p:spPr>
                <a:xfrm>
                  <a:off x="644606" y="4205657"/>
                  <a:ext cx="138960" cy="203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
              <p14:nvContentPartPr>
                <p14:cNvPr id="50" name="Ink 49">
                  <a:extLst>
                    <a:ext uri="{FF2B5EF4-FFF2-40B4-BE49-F238E27FC236}">
                      <a16:creationId xmlns:a16="http://schemas.microsoft.com/office/drawing/2014/main" id="{D71B2BCB-1CFA-8CA0-B1DE-E417FBCFDCFB}"/>
                    </a:ext>
                  </a:extLst>
                </p14:cNvPr>
                <p14:cNvContentPartPr/>
                <p14:nvPr/>
              </p14:nvContentPartPr>
              <p14:xfrm>
                <a:off x="886886" y="4188737"/>
                <a:ext cx="152640" cy="196920"/>
              </p14:xfrm>
            </p:contentPart>
          </mc:Choice>
          <mc:Fallback xmlns="">
            <p:pic>
              <p:nvPicPr>
                <p:cNvPr id="50" name="Ink 49">
                  <a:extLst>
                    <a:ext uri="{FF2B5EF4-FFF2-40B4-BE49-F238E27FC236}">
                      <a16:creationId xmlns:a16="http://schemas.microsoft.com/office/drawing/2014/main" id="{D71B2BCB-1CFA-8CA0-B1DE-E417FBCFDCFB}"/>
                    </a:ext>
                  </a:extLst>
                </p:cNvPr>
                <p:cNvPicPr/>
                <p:nvPr/>
              </p:nvPicPr>
              <p:blipFill>
                <a:blip r:embed="rId73"/>
                <a:stretch>
                  <a:fillRect/>
                </a:stretch>
              </p:blipFill>
              <p:spPr>
                <a:xfrm>
                  <a:off x="877886" y="4179737"/>
                  <a:ext cx="170280" cy="214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
              <p14:nvContentPartPr>
                <p14:cNvPr id="51" name="Ink 50">
                  <a:extLst>
                    <a:ext uri="{FF2B5EF4-FFF2-40B4-BE49-F238E27FC236}">
                      <a16:creationId xmlns:a16="http://schemas.microsoft.com/office/drawing/2014/main" id="{4231F7AF-8CFE-4C9B-9577-4A3C2A454F6E}"/>
                    </a:ext>
                  </a:extLst>
                </p14:cNvPr>
                <p14:cNvContentPartPr/>
                <p14:nvPr/>
              </p14:nvContentPartPr>
              <p14:xfrm>
                <a:off x="1099286" y="4131497"/>
                <a:ext cx="189720" cy="422280"/>
              </p14:xfrm>
            </p:contentPart>
          </mc:Choice>
          <mc:Fallback xmlns="">
            <p:pic>
              <p:nvPicPr>
                <p:cNvPr id="51" name="Ink 50">
                  <a:extLst>
                    <a:ext uri="{FF2B5EF4-FFF2-40B4-BE49-F238E27FC236}">
                      <a16:creationId xmlns:a16="http://schemas.microsoft.com/office/drawing/2014/main" id="{4231F7AF-8CFE-4C9B-9577-4A3C2A454F6E}"/>
                    </a:ext>
                  </a:extLst>
                </p:cNvPr>
                <p:cNvPicPr/>
                <p:nvPr/>
              </p:nvPicPr>
              <p:blipFill>
                <a:blip r:embed="rId75"/>
                <a:stretch>
                  <a:fillRect/>
                </a:stretch>
              </p:blipFill>
              <p:spPr>
                <a:xfrm>
                  <a:off x="1090286" y="4122497"/>
                  <a:ext cx="207360" cy="439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6">
              <p14:nvContentPartPr>
                <p14:cNvPr id="52" name="Ink 51">
                  <a:extLst>
                    <a:ext uri="{FF2B5EF4-FFF2-40B4-BE49-F238E27FC236}">
                      <a16:creationId xmlns:a16="http://schemas.microsoft.com/office/drawing/2014/main" id="{F84D2615-6465-CE3B-CCCF-07EF0F38E78E}"/>
                    </a:ext>
                  </a:extLst>
                </p14:cNvPr>
                <p14:cNvContentPartPr/>
                <p14:nvPr/>
              </p14:nvContentPartPr>
              <p14:xfrm>
                <a:off x="1442006" y="3935657"/>
                <a:ext cx="128160" cy="325080"/>
              </p14:xfrm>
            </p:contentPart>
          </mc:Choice>
          <mc:Fallback xmlns="">
            <p:pic>
              <p:nvPicPr>
                <p:cNvPr id="52" name="Ink 51">
                  <a:extLst>
                    <a:ext uri="{FF2B5EF4-FFF2-40B4-BE49-F238E27FC236}">
                      <a16:creationId xmlns:a16="http://schemas.microsoft.com/office/drawing/2014/main" id="{F84D2615-6465-CE3B-CCCF-07EF0F38E78E}"/>
                    </a:ext>
                  </a:extLst>
                </p:cNvPr>
                <p:cNvPicPr/>
                <p:nvPr/>
              </p:nvPicPr>
              <p:blipFill>
                <a:blip r:embed="rId77"/>
                <a:stretch>
                  <a:fillRect/>
                </a:stretch>
              </p:blipFill>
              <p:spPr>
                <a:xfrm>
                  <a:off x="1433006" y="3926657"/>
                  <a:ext cx="145800" cy="342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
              <p14:nvContentPartPr>
                <p14:cNvPr id="53" name="Ink 52">
                  <a:extLst>
                    <a:ext uri="{FF2B5EF4-FFF2-40B4-BE49-F238E27FC236}">
                      <a16:creationId xmlns:a16="http://schemas.microsoft.com/office/drawing/2014/main" id="{29CC8D82-D668-3D8F-495F-F7B925F3EA0D}"/>
                    </a:ext>
                  </a:extLst>
                </p14:cNvPr>
                <p14:cNvContentPartPr/>
                <p14:nvPr/>
              </p14:nvContentPartPr>
              <p14:xfrm>
                <a:off x="1603286" y="4004057"/>
                <a:ext cx="150480" cy="162720"/>
              </p14:xfrm>
            </p:contentPart>
          </mc:Choice>
          <mc:Fallback xmlns="">
            <p:pic>
              <p:nvPicPr>
                <p:cNvPr id="53" name="Ink 52">
                  <a:extLst>
                    <a:ext uri="{FF2B5EF4-FFF2-40B4-BE49-F238E27FC236}">
                      <a16:creationId xmlns:a16="http://schemas.microsoft.com/office/drawing/2014/main" id="{29CC8D82-D668-3D8F-495F-F7B925F3EA0D}"/>
                    </a:ext>
                  </a:extLst>
                </p:cNvPr>
                <p:cNvPicPr/>
                <p:nvPr/>
              </p:nvPicPr>
              <p:blipFill>
                <a:blip r:embed="rId79"/>
                <a:stretch>
                  <a:fillRect/>
                </a:stretch>
              </p:blipFill>
              <p:spPr>
                <a:xfrm>
                  <a:off x="1594646" y="3995417"/>
                  <a:ext cx="168120" cy="180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0">
              <p14:nvContentPartPr>
                <p14:cNvPr id="54" name="Ink 53">
                  <a:extLst>
                    <a:ext uri="{FF2B5EF4-FFF2-40B4-BE49-F238E27FC236}">
                      <a16:creationId xmlns:a16="http://schemas.microsoft.com/office/drawing/2014/main" id="{7EA701DE-8B0D-9445-19E7-75EA64451F69}"/>
                    </a:ext>
                  </a:extLst>
                </p14:cNvPr>
                <p14:cNvContentPartPr/>
                <p14:nvPr/>
              </p14:nvContentPartPr>
              <p14:xfrm>
                <a:off x="1820366" y="3765737"/>
                <a:ext cx="174960" cy="372240"/>
              </p14:xfrm>
            </p:contentPart>
          </mc:Choice>
          <mc:Fallback xmlns="">
            <p:pic>
              <p:nvPicPr>
                <p:cNvPr id="54" name="Ink 53">
                  <a:extLst>
                    <a:ext uri="{FF2B5EF4-FFF2-40B4-BE49-F238E27FC236}">
                      <a16:creationId xmlns:a16="http://schemas.microsoft.com/office/drawing/2014/main" id="{7EA701DE-8B0D-9445-19E7-75EA64451F69}"/>
                    </a:ext>
                  </a:extLst>
                </p:cNvPr>
                <p:cNvPicPr/>
                <p:nvPr/>
              </p:nvPicPr>
              <p:blipFill>
                <a:blip r:embed="rId81"/>
                <a:stretch>
                  <a:fillRect/>
                </a:stretch>
              </p:blipFill>
              <p:spPr>
                <a:xfrm>
                  <a:off x="1811366" y="3756737"/>
                  <a:ext cx="192600" cy="389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2">
              <p14:nvContentPartPr>
                <p14:cNvPr id="55" name="Ink 54">
                  <a:extLst>
                    <a:ext uri="{FF2B5EF4-FFF2-40B4-BE49-F238E27FC236}">
                      <a16:creationId xmlns:a16="http://schemas.microsoft.com/office/drawing/2014/main" id="{9BE6A85E-0BB0-9C27-276C-3DCA7FFE0238}"/>
                    </a:ext>
                  </a:extLst>
                </p14:cNvPr>
                <p14:cNvContentPartPr/>
                <p14:nvPr/>
              </p14:nvContentPartPr>
              <p14:xfrm>
                <a:off x="2147246" y="3917297"/>
                <a:ext cx="18360" cy="448560"/>
              </p14:xfrm>
            </p:contentPart>
          </mc:Choice>
          <mc:Fallback xmlns="">
            <p:pic>
              <p:nvPicPr>
                <p:cNvPr id="55" name="Ink 54">
                  <a:extLst>
                    <a:ext uri="{FF2B5EF4-FFF2-40B4-BE49-F238E27FC236}">
                      <a16:creationId xmlns:a16="http://schemas.microsoft.com/office/drawing/2014/main" id="{9BE6A85E-0BB0-9C27-276C-3DCA7FFE0238}"/>
                    </a:ext>
                  </a:extLst>
                </p:cNvPr>
                <p:cNvPicPr/>
                <p:nvPr/>
              </p:nvPicPr>
              <p:blipFill>
                <a:blip r:embed="rId83"/>
                <a:stretch>
                  <a:fillRect/>
                </a:stretch>
              </p:blipFill>
              <p:spPr>
                <a:xfrm>
                  <a:off x="2138246" y="3908297"/>
                  <a:ext cx="36000" cy="466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4">
              <p14:nvContentPartPr>
                <p14:cNvPr id="56" name="Ink 55">
                  <a:extLst>
                    <a:ext uri="{FF2B5EF4-FFF2-40B4-BE49-F238E27FC236}">
                      <a16:creationId xmlns:a16="http://schemas.microsoft.com/office/drawing/2014/main" id="{2CDB47C1-36F2-E93B-BFD7-BF18E331FBDC}"/>
                    </a:ext>
                  </a:extLst>
                </p14:cNvPr>
                <p14:cNvContentPartPr/>
                <p14:nvPr/>
              </p14:nvContentPartPr>
              <p14:xfrm>
                <a:off x="2099366" y="3947177"/>
                <a:ext cx="91080" cy="202680"/>
              </p14:xfrm>
            </p:contentPart>
          </mc:Choice>
          <mc:Fallback xmlns="">
            <p:pic>
              <p:nvPicPr>
                <p:cNvPr id="56" name="Ink 55">
                  <a:extLst>
                    <a:ext uri="{FF2B5EF4-FFF2-40B4-BE49-F238E27FC236}">
                      <a16:creationId xmlns:a16="http://schemas.microsoft.com/office/drawing/2014/main" id="{2CDB47C1-36F2-E93B-BFD7-BF18E331FBDC}"/>
                    </a:ext>
                  </a:extLst>
                </p:cNvPr>
                <p:cNvPicPr/>
                <p:nvPr/>
              </p:nvPicPr>
              <p:blipFill>
                <a:blip r:embed="rId85"/>
                <a:stretch>
                  <a:fillRect/>
                </a:stretch>
              </p:blipFill>
              <p:spPr>
                <a:xfrm>
                  <a:off x="2090366" y="3938537"/>
                  <a:ext cx="108720" cy="220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6">
              <p14:nvContentPartPr>
                <p14:cNvPr id="57" name="Ink 56">
                  <a:extLst>
                    <a:ext uri="{FF2B5EF4-FFF2-40B4-BE49-F238E27FC236}">
                      <a16:creationId xmlns:a16="http://schemas.microsoft.com/office/drawing/2014/main" id="{88738017-A939-86AE-183F-ABEA2FEAF42C}"/>
                    </a:ext>
                  </a:extLst>
                </p14:cNvPr>
                <p14:cNvContentPartPr/>
                <p14:nvPr/>
              </p14:nvContentPartPr>
              <p14:xfrm>
                <a:off x="2251286" y="3877337"/>
                <a:ext cx="204840" cy="187560"/>
              </p14:xfrm>
            </p:contentPart>
          </mc:Choice>
          <mc:Fallback xmlns="">
            <p:pic>
              <p:nvPicPr>
                <p:cNvPr id="57" name="Ink 56">
                  <a:extLst>
                    <a:ext uri="{FF2B5EF4-FFF2-40B4-BE49-F238E27FC236}">
                      <a16:creationId xmlns:a16="http://schemas.microsoft.com/office/drawing/2014/main" id="{88738017-A939-86AE-183F-ABEA2FEAF42C}"/>
                    </a:ext>
                  </a:extLst>
                </p:cNvPr>
                <p:cNvPicPr/>
                <p:nvPr/>
              </p:nvPicPr>
              <p:blipFill>
                <a:blip r:embed="rId87"/>
                <a:stretch>
                  <a:fillRect/>
                </a:stretch>
              </p:blipFill>
              <p:spPr>
                <a:xfrm>
                  <a:off x="2242286" y="3868337"/>
                  <a:ext cx="222480" cy="205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8">
              <p14:nvContentPartPr>
                <p14:cNvPr id="58" name="Ink 57">
                  <a:extLst>
                    <a:ext uri="{FF2B5EF4-FFF2-40B4-BE49-F238E27FC236}">
                      <a16:creationId xmlns:a16="http://schemas.microsoft.com/office/drawing/2014/main" id="{F8848A05-BF6B-D017-D959-F8ECAE2EC79B}"/>
                    </a:ext>
                  </a:extLst>
                </p14:cNvPr>
                <p14:cNvContentPartPr/>
                <p14:nvPr/>
              </p14:nvContentPartPr>
              <p14:xfrm>
                <a:off x="2513006" y="3611297"/>
                <a:ext cx="67680" cy="411840"/>
              </p14:xfrm>
            </p:contentPart>
          </mc:Choice>
          <mc:Fallback xmlns="">
            <p:pic>
              <p:nvPicPr>
                <p:cNvPr id="58" name="Ink 57">
                  <a:extLst>
                    <a:ext uri="{FF2B5EF4-FFF2-40B4-BE49-F238E27FC236}">
                      <a16:creationId xmlns:a16="http://schemas.microsoft.com/office/drawing/2014/main" id="{F8848A05-BF6B-D017-D959-F8ECAE2EC79B}"/>
                    </a:ext>
                  </a:extLst>
                </p:cNvPr>
                <p:cNvPicPr/>
                <p:nvPr/>
              </p:nvPicPr>
              <p:blipFill>
                <a:blip r:embed="rId89"/>
                <a:stretch>
                  <a:fillRect/>
                </a:stretch>
              </p:blipFill>
              <p:spPr>
                <a:xfrm>
                  <a:off x="2504006" y="3602297"/>
                  <a:ext cx="85320" cy="429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0">
              <p14:nvContentPartPr>
                <p14:cNvPr id="59" name="Ink 58">
                  <a:extLst>
                    <a:ext uri="{FF2B5EF4-FFF2-40B4-BE49-F238E27FC236}">
                      <a16:creationId xmlns:a16="http://schemas.microsoft.com/office/drawing/2014/main" id="{D8C37EA0-64D9-4FD4-D9A2-06D02CB3756A}"/>
                    </a:ext>
                  </a:extLst>
                </p14:cNvPr>
                <p14:cNvContentPartPr/>
                <p14:nvPr/>
              </p14:nvContentPartPr>
              <p14:xfrm>
                <a:off x="2328326" y="4196297"/>
                <a:ext cx="70560" cy="74520"/>
              </p14:xfrm>
            </p:contentPart>
          </mc:Choice>
          <mc:Fallback xmlns="">
            <p:pic>
              <p:nvPicPr>
                <p:cNvPr id="59" name="Ink 58">
                  <a:extLst>
                    <a:ext uri="{FF2B5EF4-FFF2-40B4-BE49-F238E27FC236}">
                      <a16:creationId xmlns:a16="http://schemas.microsoft.com/office/drawing/2014/main" id="{D8C37EA0-64D9-4FD4-D9A2-06D02CB3756A}"/>
                    </a:ext>
                  </a:extLst>
                </p:cNvPr>
                <p:cNvPicPr/>
                <p:nvPr/>
              </p:nvPicPr>
              <p:blipFill>
                <a:blip r:embed="rId91"/>
                <a:stretch>
                  <a:fillRect/>
                </a:stretch>
              </p:blipFill>
              <p:spPr>
                <a:xfrm>
                  <a:off x="2319686" y="4187657"/>
                  <a:ext cx="88200" cy="92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
              <p14:nvContentPartPr>
                <p14:cNvPr id="61" name="Ink 60">
                  <a:extLst>
                    <a:ext uri="{FF2B5EF4-FFF2-40B4-BE49-F238E27FC236}">
                      <a16:creationId xmlns:a16="http://schemas.microsoft.com/office/drawing/2014/main" id="{CA2CB728-4F98-F1E1-CFB3-645A8F70E343}"/>
                    </a:ext>
                  </a:extLst>
                </p14:cNvPr>
                <p14:cNvContentPartPr/>
                <p14:nvPr/>
              </p14:nvContentPartPr>
              <p14:xfrm>
                <a:off x="2830526" y="4726937"/>
                <a:ext cx="106920" cy="407520"/>
              </p14:xfrm>
            </p:contentPart>
          </mc:Choice>
          <mc:Fallback xmlns="">
            <p:pic>
              <p:nvPicPr>
                <p:cNvPr id="61" name="Ink 60">
                  <a:extLst>
                    <a:ext uri="{FF2B5EF4-FFF2-40B4-BE49-F238E27FC236}">
                      <a16:creationId xmlns:a16="http://schemas.microsoft.com/office/drawing/2014/main" id="{CA2CB728-4F98-F1E1-CFB3-645A8F70E343}"/>
                    </a:ext>
                  </a:extLst>
                </p:cNvPr>
                <p:cNvPicPr/>
                <p:nvPr/>
              </p:nvPicPr>
              <p:blipFill>
                <a:blip r:embed="rId93"/>
                <a:stretch>
                  <a:fillRect/>
                </a:stretch>
              </p:blipFill>
              <p:spPr>
                <a:xfrm>
                  <a:off x="2821886" y="4718297"/>
                  <a:ext cx="124560" cy="425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4">
              <p14:nvContentPartPr>
                <p14:cNvPr id="62" name="Ink 61">
                  <a:extLst>
                    <a:ext uri="{FF2B5EF4-FFF2-40B4-BE49-F238E27FC236}">
                      <a16:creationId xmlns:a16="http://schemas.microsoft.com/office/drawing/2014/main" id="{74C9D5B4-0716-6E42-55EA-1DC4882B1B6D}"/>
                    </a:ext>
                  </a:extLst>
                </p14:cNvPr>
                <p14:cNvContentPartPr/>
                <p14:nvPr/>
              </p14:nvContentPartPr>
              <p14:xfrm>
                <a:off x="2986766" y="4781297"/>
                <a:ext cx="59040" cy="305640"/>
              </p14:xfrm>
            </p:contentPart>
          </mc:Choice>
          <mc:Fallback xmlns="">
            <p:pic>
              <p:nvPicPr>
                <p:cNvPr id="62" name="Ink 61">
                  <a:extLst>
                    <a:ext uri="{FF2B5EF4-FFF2-40B4-BE49-F238E27FC236}">
                      <a16:creationId xmlns:a16="http://schemas.microsoft.com/office/drawing/2014/main" id="{74C9D5B4-0716-6E42-55EA-1DC4882B1B6D}"/>
                    </a:ext>
                  </a:extLst>
                </p:cNvPr>
                <p:cNvPicPr/>
                <p:nvPr/>
              </p:nvPicPr>
              <p:blipFill>
                <a:blip r:embed="rId95"/>
                <a:stretch>
                  <a:fillRect/>
                </a:stretch>
              </p:blipFill>
              <p:spPr>
                <a:xfrm>
                  <a:off x="2977766" y="4772657"/>
                  <a:ext cx="76680" cy="323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6">
              <p14:nvContentPartPr>
                <p14:cNvPr id="63" name="Ink 62">
                  <a:extLst>
                    <a:ext uri="{FF2B5EF4-FFF2-40B4-BE49-F238E27FC236}">
                      <a16:creationId xmlns:a16="http://schemas.microsoft.com/office/drawing/2014/main" id="{5734F62C-970A-76F2-B8A1-49AD939F543F}"/>
                    </a:ext>
                  </a:extLst>
                </p14:cNvPr>
                <p14:cNvContentPartPr/>
                <p14:nvPr/>
              </p14:nvContentPartPr>
              <p14:xfrm>
                <a:off x="2390966" y="4576817"/>
                <a:ext cx="819360" cy="700560"/>
              </p14:xfrm>
            </p:contentPart>
          </mc:Choice>
          <mc:Fallback xmlns="">
            <p:pic>
              <p:nvPicPr>
                <p:cNvPr id="63" name="Ink 62">
                  <a:extLst>
                    <a:ext uri="{FF2B5EF4-FFF2-40B4-BE49-F238E27FC236}">
                      <a16:creationId xmlns:a16="http://schemas.microsoft.com/office/drawing/2014/main" id="{5734F62C-970A-76F2-B8A1-49AD939F543F}"/>
                    </a:ext>
                  </a:extLst>
                </p:cNvPr>
                <p:cNvPicPr/>
                <p:nvPr/>
              </p:nvPicPr>
              <p:blipFill>
                <a:blip r:embed="rId97"/>
                <a:stretch>
                  <a:fillRect/>
                </a:stretch>
              </p:blipFill>
              <p:spPr>
                <a:xfrm>
                  <a:off x="2381966" y="4568177"/>
                  <a:ext cx="837000" cy="718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8">
              <p14:nvContentPartPr>
                <p14:cNvPr id="64" name="Ink 63">
                  <a:extLst>
                    <a:ext uri="{FF2B5EF4-FFF2-40B4-BE49-F238E27FC236}">
                      <a16:creationId xmlns:a16="http://schemas.microsoft.com/office/drawing/2014/main" id="{9BD0781B-75FF-38E2-F2FA-BD2C47C3B26F}"/>
                    </a:ext>
                  </a:extLst>
                </p14:cNvPr>
                <p14:cNvContentPartPr/>
                <p14:nvPr/>
              </p14:nvContentPartPr>
              <p14:xfrm>
                <a:off x="3490766" y="4624337"/>
                <a:ext cx="264240" cy="462600"/>
              </p14:xfrm>
            </p:contentPart>
          </mc:Choice>
          <mc:Fallback xmlns="">
            <p:pic>
              <p:nvPicPr>
                <p:cNvPr id="64" name="Ink 63">
                  <a:extLst>
                    <a:ext uri="{FF2B5EF4-FFF2-40B4-BE49-F238E27FC236}">
                      <a16:creationId xmlns:a16="http://schemas.microsoft.com/office/drawing/2014/main" id="{9BD0781B-75FF-38E2-F2FA-BD2C47C3B26F}"/>
                    </a:ext>
                  </a:extLst>
                </p:cNvPr>
                <p:cNvPicPr/>
                <p:nvPr/>
              </p:nvPicPr>
              <p:blipFill>
                <a:blip r:embed="rId99"/>
                <a:stretch>
                  <a:fillRect/>
                </a:stretch>
              </p:blipFill>
              <p:spPr>
                <a:xfrm>
                  <a:off x="3481766" y="4615337"/>
                  <a:ext cx="281880" cy="480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0">
              <p14:nvContentPartPr>
                <p14:cNvPr id="65" name="Ink 64">
                  <a:extLst>
                    <a:ext uri="{FF2B5EF4-FFF2-40B4-BE49-F238E27FC236}">
                      <a16:creationId xmlns:a16="http://schemas.microsoft.com/office/drawing/2014/main" id="{D63F3CE5-330E-FBF3-66ED-9B9774D0037F}"/>
                    </a:ext>
                  </a:extLst>
                </p14:cNvPr>
                <p14:cNvContentPartPr/>
                <p14:nvPr/>
              </p14:nvContentPartPr>
              <p14:xfrm>
                <a:off x="3782366" y="4801457"/>
                <a:ext cx="174240" cy="200160"/>
              </p14:xfrm>
            </p:contentPart>
          </mc:Choice>
          <mc:Fallback xmlns="">
            <p:pic>
              <p:nvPicPr>
                <p:cNvPr id="65" name="Ink 64">
                  <a:extLst>
                    <a:ext uri="{FF2B5EF4-FFF2-40B4-BE49-F238E27FC236}">
                      <a16:creationId xmlns:a16="http://schemas.microsoft.com/office/drawing/2014/main" id="{D63F3CE5-330E-FBF3-66ED-9B9774D0037F}"/>
                    </a:ext>
                  </a:extLst>
                </p:cNvPr>
                <p:cNvPicPr/>
                <p:nvPr/>
              </p:nvPicPr>
              <p:blipFill>
                <a:blip r:embed="rId101"/>
                <a:stretch>
                  <a:fillRect/>
                </a:stretch>
              </p:blipFill>
              <p:spPr>
                <a:xfrm>
                  <a:off x="3773366" y="4792457"/>
                  <a:ext cx="191880" cy="21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2">
              <p14:nvContentPartPr>
                <p14:cNvPr id="66" name="Ink 65">
                  <a:extLst>
                    <a:ext uri="{FF2B5EF4-FFF2-40B4-BE49-F238E27FC236}">
                      <a16:creationId xmlns:a16="http://schemas.microsoft.com/office/drawing/2014/main" id="{E47FC306-1A51-86B5-091D-5E1D14020B5A}"/>
                    </a:ext>
                  </a:extLst>
                </p14:cNvPr>
                <p14:cNvContentPartPr/>
                <p14:nvPr/>
              </p14:nvContentPartPr>
              <p14:xfrm>
                <a:off x="4100606" y="4550177"/>
                <a:ext cx="268560" cy="527400"/>
              </p14:xfrm>
            </p:contentPart>
          </mc:Choice>
          <mc:Fallback xmlns="">
            <p:pic>
              <p:nvPicPr>
                <p:cNvPr id="66" name="Ink 65">
                  <a:extLst>
                    <a:ext uri="{FF2B5EF4-FFF2-40B4-BE49-F238E27FC236}">
                      <a16:creationId xmlns:a16="http://schemas.microsoft.com/office/drawing/2014/main" id="{E47FC306-1A51-86B5-091D-5E1D14020B5A}"/>
                    </a:ext>
                  </a:extLst>
                </p:cNvPr>
                <p:cNvPicPr/>
                <p:nvPr/>
              </p:nvPicPr>
              <p:blipFill>
                <a:blip r:embed="rId103"/>
                <a:stretch>
                  <a:fillRect/>
                </a:stretch>
              </p:blipFill>
              <p:spPr>
                <a:xfrm>
                  <a:off x="4091966" y="4541177"/>
                  <a:ext cx="286200" cy="545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4">
              <p14:nvContentPartPr>
                <p14:cNvPr id="67" name="Ink 66">
                  <a:extLst>
                    <a:ext uri="{FF2B5EF4-FFF2-40B4-BE49-F238E27FC236}">
                      <a16:creationId xmlns:a16="http://schemas.microsoft.com/office/drawing/2014/main" id="{99FAE768-AF6B-587F-557D-AEF7D9871E96}"/>
                    </a:ext>
                  </a:extLst>
                </p14:cNvPr>
                <p14:cNvContentPartPr/>
                <p14:nvPr/>
              </p14:nvContentPartPr>
              <p14:xfrm>
                <a:off x="4355846" y="4710377"/>
                <a:ext cx="153000" cy="276480"/>
              </p14:xfrm>
            </p:contentPart>
          </mc:Choice>
          <mc:Fallback xmlns="">
            <p:pic>
              <p:nvPicPr>
                <p:cNvPr id="67" name="Ink 66">
                  <a:extLst>
                    <a:ext uri="{FF2B5EF4-FFF2-40B4-BE49-F238E27FC236}">
                      <a16:creationId xmlns:a16="http://schemas.microsoft.com/office/drawing/2014/main" id="{99FAE768-AF6B-587F-557D-AEF7D9871E96}"/>
                    </a:ext>
                  </a:extLst>
                </p:cNvPr>
                <p:cNvPicPr/>
                <p:nvPr/>
              </p:nvPicPr>
              <p:blipFill>
                <a:blip r:embed="rId105"/>
                <a:stretch>
                  <a:fillRect/>
                </a:stretch>
              </p:blipFill>
              <p:spPr>
                <a:xfrm>
                  <a:off x="4346846" y="4701737"/>
                  <a:ext cx="170640" cy="294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6">
              <p14:nvContentPartPr>
                <p14:cNvPr id="68" name="Ink 67">
                  <a:extLst>
                    <a:ext uri="{FF2B5EF4-FFF2-40B4-BE49-F238E27FC236}">
                      <a16:creationId xmlns:a16="http://schemas.microsoft.com/office/drawing/2014/main" id="{3D0C2510-9287-94BE-B6CF-87F4925CB996}"/>
                    </a:ext>
                  </a:extLst>
                </p14:cNvPr>
                <p14:cNvContentPartPr/>
                <p14:nvPr/>
              </p14:nvContentPartPr>
              <p14:xfrm>
                <a:off x="4581566" y="4620737"/>
                <a:ext cx="458640" cy="336960"/>
              </p14:xfrm>
            </p:contentPart>
          </mc:Choice>
          <mc:Fallback xmlns="">
            <p:pic>
              <p:nvPicPr>
                <p:cNvPr id="68" name="Ink 67">
                  <a:extLst>
                    <a:ext uri="{FF2B5EF4-FFF2-40B4-BE49-F238E27FC236}">
                      <a16:creationId xmlns:a16="http://schemas.microsoft.com/office/drawing/2014/main" id="{3D0C2510-9287-94BE-B6CF-87F4925CB996}"/>
                    </a:ext>
                  </a:extLst>
                </p:cNvPr>
                <p:cNvPicPr/>
                <p:nvPr/>
              </p:nvPicPr>
              <p:blipFill>
                <a:blip r:embed="rId107"/>
                <a:stretch>
                  <a:fillRect/>
                </a:stretch>
              </p:blipFill>
              <p:spPr>
                <a:xfrm>
                  <a:off x="4572566" y="4612097"/>
                  <a:ext cx="476280" cy="354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8">
              <p14:nvContentPartPr>
                <p14:cNvPr id="69" name="Ink 68">
                  <a:extLst>
                    <a:ext uri="{FF2B5EF4-FFF2-40B4-BE49-F238E27FC236}">
                      <a16:creationId xmlns:a16="http://schemas.microsoft.com/office/drawing/2014/main" id="{FAEA3DB3-280C-FE0F-1863-CAF9BFFC2499}"/>
                    </a:ext>
                  </a:extLst>
                </p14:cNvPr>
                <p14:cNvContentPartPr/>
                <p14:nvPr/>
              </p14:nvContentPartPr>
              <p14:xfrm>
                <a:off x="5045606" y="4559177"/>
                <a:ext cx="234000" cy="503640"/>
              </p14:xfrm>
            </p:contentPart>
          </mc:Choice>
          <mc:Fallback xmlns="">
            <p:pic>
              <p:nvPicPr>
                <p:cNvPr id="69" name="Ink 68">
                  <a:extLst>
                    <a:ext uri="{FF2B5EF4-FFF2-40B4-BE49-F238E27FC236}">
                      <a16:creationId xmlns:a16="http://schemas.microsoft.com/office/drawing/2014/main" id="{FAEA3DB3-280C-FE0F-1863-CAF9BFFC2499}"/>
                    </a:ext>
                  </a:extLst>
                </p:cNvPr>
                <p:cNvPicPr/>
                <p:nvPr/>
              </p:nvPicPr>
              <p:blipFill>
                <a:blip r:embed="rId109"/>
                <a:stretch>
                  <a:fillRect/>
                </a:stretch>
              </p:blipFill>
              <p:spPr>
                <a:xfrm>
                  <a:off x="5036606" y="4550537"/>
                  <a:ext cx="251640" cy="521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0">
              <p14:nvContentPartPr>
                <p14:cNvPr id="70" name="Ink 69">
                  <a:extLst>
                    <a:ext uri="{FF2B5EF4-FFF2-40B4-BE49-F238E27FC236}">
                      <a16:creationId xmlns:a16="http://schemas.microsoft.com/office/drawing/2014/main" id="{B88E25CC-BA03-4B52-7B33-DB0F5A956069}"/>
                    </a:ext>
                  </a:extLst>
                </p14:cNvPr>
                <p14:cNvContentPartPr/>
                <p14:nvPr/>
              </p14:nvContentPartPr>
              <p14:xfrm>
                <a:off x="5416046" y="4518857"/>
                <a:ext cx="268200" cy="659520"/>
              </p14:xfrm>
            </p:contentPart>
          </mc:Choice>
          <mc:Fallback xmlns="">
            <p:pic>
              <p:nvPicPr>
                <p:cNvPr id="70" name="Ink 69">
                  <a:extLst>
                    <a:ext uri="{FF2B5EF4-FFF2-40B4-BE49-F238E27FC236}">
                      <a16:creationId xmlns:a16="http://schemas.microsoft.com/office/drawing/2014/main" id="{B88E25CC-BA03-4B52-7B33-DB0F5A956069}"/>
                    </a:ext>
                  </a:extLst>
                </p:cNvPr>
                <p:cNvPicPr/>
                <p:nvPr/>
              </p:nvPicPr>
              <p:blipFill>
                <a:blip r:embed="rId111"/>
                <a:stretch>
                  <a:fillRect/>
                </a:stretch>
              </p:blipFill>
              <p:spPr>
                <a:xfrm>
                  <a:off x="5407046" y="4509857"/>
                  <a:ext cx="285840" cy="677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2">
              <p14:nvContentPartPr>
                <p14:cNvPr id="71" name="Ink 70">
                  <a:extLst>
                    <a:ext uri="{FF2B5EF4-FFF2-40B4-BE49-F238E27FC236}">
                      <a16:creationId xmlns:a16="http://schemas.microsoft.com/office/drawing/2014/main" id="{E0253890-8020-5446-AB88-AD0155905938}"/>
                    </a:ext>
                  </a:extLst>
                </p14:cNvPr>
                <p14:cNvContentPartPr/>
                <p14:nvPr/>
              </p14:nvContentPartPr>
              <p14:xfrm>
                <a:off x="5873966" y="4719737"/>
                <a:ext cx="230040" cy="186480"/>
              </p14:xfrm>
            </p:contentPart>
          </mc:Choice>
          <mc:Fallback xmlns="">
            <p:pic>
              <p:nvPicPr>
                <p:cNvPr id="71" name="Ink 70">
                  <a:extLst>
                    <a:ext uri="{FF2B5EF4-FFF2-40B4-BE49-F238E27FC236}">
                      <a16:creationId xmlns:a16="http://schemas.microsoft.com/office/drawing/2014/main" id="{E0253890-8020-5446-AB88-AD0155905938}"/>
                    </a:ext>
                  </a:extLst>
                </p:cNvPr>
                <p:cNvPicPr/>
                <p:nvPr/>
              </p:nvPicPr>
              <p:blipFill>
                <a:blip r:embed="rId113"/>
                <a:stretch>
                  <a:fillRect/>
                </a:stretch>
              </p:blipFill>
              <p:spPr>
                <a:xfrm>
                  <a:off x="5864966" y="4711097"/>
                  <a:ext cx="247680" cy="204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4">
              <p14:nvContentPartPr>
                <p14:cNvPr id="72" name="Ink 71">
                  <a:extLst>
                    <a:ext uri="{FF2B5EF4-FFF2-40B4-BE49-F238E27FC236}">
                      <a16:creationId xmlns:a16="http://schemas.microsoft.com/office/drawing/2014/main" id="{3330D534-73D0-1AC2-A659-BBA10F7F2D1F}"/>
                    </a:ext>
                  </a:extLst>
                </p14:cNvPr>
                <p14:cNvContentPartPr/>
                <p14:nvPr/>
              </p14:nvContentPartPr>
              <p14:xfrm>
                <a:off x="6170246" y="4495097"/>
                <a:ext cx="799200" cy="401040"/>
              </p14:xfrm>
            </p:contentPart>
          </mc:Choice>
          <mc:Fallback xmlns="">
            <p:pic>
              <p:nvPicPr>
                <p:cNvPr id="72" name="Ink 71">
                  <a:extLst>
                    <a:ext uri="{FF2B5EF4-FFF2-40B4-BE49-F238E27FC236}">
                      <a16:creationId xmlns:a16="http://schemas.microsoft.com/office/drawing/2014/main" id="{3330D534-73D0-1AC2-A659-BBA10F7F2D1F}"/>
                    </a:ext>
                  </a:extLst>
                </p:cNvPr>
                <p:cNvPicPr/>
                <p:nvPr/>
              </p:nvPicPr>
              <p:blipFill>
                <a:blip r:embed="rId115"/>
                <a:stretch>
                  <a:fillRect/>
                </a:stretch>
              </p:blipFill>
              <p:spPr>
                <a:xfrm>
                  <a:off x="6161246" y="4486097"/>
                  <a:ext cx="816840" cy="418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6">
              <p14:nvContentPartPr>
                <p14:cNvPr id="73" name="Ink 72">
                  <a:extLst>
                    <a:ext uri="{FF2B5EF4-FFF2-40B4-BE49-F238E27FC236}">
                      <a16:creationId xmlns:a16="http://schemas.microsoft.com/office/drawing/2014/main" id="{0D490AEC-7B9F-B4E7-6911-28D5BC17BB12}"/>
                    </a:ext>
                  </a:extLst>
                </p14:cNvPr>
                <p14:cNvContentPartPr/>
                <p14:nvPr/>
              </p14:nvContentPartPr>
              <p14:xfrm>
                <a:off x="5775326" y="4784177"/>
                <a:ext cx="285120" cy="186840"/>
              </p14:xfrm>
            </p:contentPart>
          </mc:Choice>
          <mc:Fallback xmlns="">
            <p:pic>
              <p:nvPicPr>
                <p:cNvPr id="73" name="Ink 72">
                  <a:extLst>
                    <a:ext uri="{FF2B5EF4-FFF2-40B4-BE49-F238E27FC236}">
                      <a16:creationId xmlns:a16="http://schemas.microsoft.com/office/drawing/2014/main" id="{0D490AEC-7B9F-B4E7-6911-28D5BC17BB12}"/>
                    </a:ext>
                  </a:extLst>
                </p:cNvPr>
                <p:cNvPicPr/>
                <p:nvPr/>
              </p:nvPicPr>
              <p:blipFill>
                <a:blip r:embed="rId117"/>
                <a:stretch>
                  <a:fillRect/>
                </a:stretch>
              </p:blipFill>
              <p:spPr>
                <a:xfrm>
                  <a:off x="5766326" y="4775177"/>
                  <a:ext cx="302760" cy="204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8">
              <p14:nvContentPartPr>
                <p14:cNvPr id="74" name="Ink 73">
                  <a:extLst>
                    <a:ext uri="{FF2B5EF4-FFF2-40B4-BE49-F238E27FC236}">
                      <a16:creationId xmlns:a16="http://schemas.microsoft.com/office/drawing/2014/main" id="{76DFC856-73C5-CA2B-54DB-1098160C70D7}"/>
                    </a:ext>
                  </a:extLst>
                </p14:cNvPr>
                <p14:cNvContentPartPr/>
                <p14:nvPr/>
              </p14:nvContentPartPr>
              <p14:xfrm>
                <a:off x="6031286" y="4778417"/>
                <a:ext cx="310320" cy="165240"/>
              </p14:xfrm>
            </p:contentPart>
          </mc:Choice>
          <mc:Fallback xmlns="">
            <p:pic>
              <p:nvPicPr>
                <p:cNvPr id="74" name="Ink 73">
                  <a:extLst>
                    <a:ext uri="{FF2B5EF4-FFF2-40B4-BE49-F238E27FC236}">
                      <a16:creationId xmlns:a16="http://schemas.microsoft.com/office/drawing/2014/main" id="{76DFC856-73C5-CA2B-54DB-1098160C70D7}"/>
                    </a:ext>
                  </a:extLst>
                </p:cNvPr>
                <p:cNvPicPr/>
                <p:nvPr/>
              </p:nvPicPr>
              <p:blipFill>
                <a:blip r:embed="rId119"/>
                <a:stretch>
                  <a:fillRect/>
                </a:stretch>
              </p:blipFill>
              <p:spPr>
                <a:xfrm>
                  <a:off x="6022286" y="4769777"/>
                  <a:ext cx="327960" cy="182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0">
              <p14:nvContentPartPr>
                <p14:cNvPr id="75" name="Ink 74">
                  <a:extLst>
                    <a:ext uri="{FF2B5EF4-FFF2-40B4-BE49-F238E27FC236}">
                      <a16:creationId xmlns:a16="http://schemas.microsoft.com/office/drawing/2014/main" id="{9DA52D88-20AA-FB7F-2032-49CC286BA514}"/>
                    </a:ext>
                  </a:extLst>
                </p14:cNvPr>
                <p14:cNvContentPartPr/>
                <p14:nvPr/>
              </p14:nvContentPartPr>
              <p14:xfrm>
                <a:off x="6337286" y="4786697"/>
                <a:ext cx="207720" cy="204480"/>
              </p14:xfrm>
            </p:contentPart>
          </mc:Choice>
          <mc:Fallback xmlns="">
            <p:pic>
              <p:nvPicPr>
                <p:cNvPr id="75" name="Ink 74">
                  <a:extLst>
                    <a:ext uri="{FF2B5EF4-FFF2-40B4-BE49-F238E27FC236}">
                      <a16:creationId xmlns:a16="http://schemas.microsoft.com/office/drawing/2014/main" id="{9DA52D88-20AA-FB7F-2032-49CC286BA514}"/>
                    </a:ext>
                  </a:extLst>
                </p:cNvPr>
                <p:cNvPicPr/>
                <p:nvPr/>
              </p:nvPicPr>
              <p:blipFill>
                <a:blip r:embed="rId121"/>
                <a:stretch>
                  <a:fillRect/>
                </a:stretch>
              </p:blipFill>
              <p:spPr>
                <a:xfrm>
                  <a:off x="6328286" y="4778057"/>
                  <a:ext cx="225360" cy="222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2">
              <p14:nvContentPartPr>
                <p14:cNvPr id="78" name="Ink 77">
                  <a:extLst>
                    <a:ext uri="{FF2B5EF4-FFF2-40B4-BE49-F238E27FC236}">
                      <a16:creationId xmlns:a16="http://schemas.microsoft.com/office/drawing/2014/main" id="{64B4C47A-0BBB-BED9-2463-09A58476CA32}"/>
                    </a:ext>
                  </a:extLst>
                </p14:cNvPr>
                <p14:cNvContentPartPr/>
                <p14:nvPr/>
              </p14:nvContentPartPr>
              <p14:xfrm>
                <a:off x="515366" y="3900377"/>
                <a:ext cx="1440" cy="6840"/>
              </p14:xfrm>
            </p:contentPart>
          </mc:Choice>
          <mc:Fallback xmlns="">
            <p:pic>
              <p:nvPicPr>
                <p:cNvPr id="78" name="Ink 77">
                  <a:extLst>
                    <a:ext uri="{FF2B5EF4-FFF2-40B4-BE49-F238E27FC236}">
                      <a16:creationId xmlns:a16="http://schemas.microsoft.com/office/drawing/2014/main" id="{64B4C47A-0BBB-BED9-2463-09A58476CA32}"/>
                    </a:ext>
                  </a:extLst>
                </p:cNvPr>
                <p:cNvPicPr/>
                <p:nvPr/>
              </p:nvPicPr>
              <p:blipFill>
                <a:blip r:embed="rId123"/>
                <a:stretch>
                  <a:fillRect/>
                </a:stretch>
              </p:blipFill>
              <p:spPr>
                <a:xfrm>
                  <a:off x="506726" y="3891377"/>
                  <a:ext cx="19080" cy="24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4">
              <p14:nvContentPartPr>
                <p14:cNvPr id="30" name="Ink 29">
                  <a:extLst>
                    <a:ext uri="{FF2B5EF4-FFF2-40B4-BE49-F238E27FC236}">
                      <a16:creationId xmlns:a16="http://schemas.microsoft.com/office/drawing/2014/main" id="{D68D6E6E-0674-5687-6948-171F22B6399B}"/>
                    </a:ext>
                  </a:extLst>
                </p14:cNvPr>
                <p14:cNvContentPartPr/>
                <p14:nvPr/>
              </p14:nvContentPartPr>
              <p14:xfrm>
                <a:off x="5075846" y="3764657"/>
                <a:ext cx="121680" cy="12600"/>
              </p14:xfrm>
            </p:contentPart>
          </mc:Choice>
          <mc:Fallback xmlns="">
            <p:pic>
              <p:nvPicPr>
                <p:cNvPr id="30" name="Ink 29">
                  <a:extLst>
                    <a:ext uri="{FF2B5EF4-FFF2-40B4-BE49-F238E27FC236}">
                      <a16:creationId xmlns:a16="http://schemas.microsoft.com/office/drawing/2014/main" id="{D68D6E6E-0674-5687-6948-171F22B6399B}"/>
                    </a:ext>
                  </a:extLst>
                </p:cNvPr>
                <p:cNvPicPr/>
                <p:nvPr/>
              </p:nvPicPr>
              <p:blipFill>
                <a:blip r:embed="rId125"/>
                <a:stretch>
                  <a:fillRect/>
                </a:stretch>
              </p:blipFill>
              <p:spPr>
                <a:xfrm>
                  <a:off x="5066846" y="3755657"/>
                  <a:ext cx="139320" cy="30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6">
              <p14:nvContentPartPr>
                <p14:cNvPr id="31" name="Ink 30">
                  <a:extLst>
                    <a:ext uri="{FF2B5EF4-FFF2-40B4-BE49-F238E27FC236}">
                      <a16:creationId xmlns:a16="http://schemas.microsoft.com/office/drawing/2014/main" id="{0EFB6708-4C5B-5DAE-DC8C-FB190213B20A}"/>
                    </a:ext>
                  </a:extLst>
                </p14:cNvPr>
                <p14:cNvContentPartPr/>
                <p14:nvPr/>
              </p14:nvContentPartPr>
              <p14:xfrm>
                <a:off x="5497766" y="3786617"/>
                <a:ext cx="214560" cy="17280"/>
              </p14:xfrm>
            </p:contentPart>
          </mc:Choice>
          <mc:Fallback xmlns="">
            <p:pic>
              <p:nvPicPr>
                <p:cNvPr id="31" name="Ink 30">
                  <a:extLst>
                    <a:ext uri="{FF2B5EF4-FFF2-40B4-BE49-F238E27FC236}">
                      <a16:creationId xmlns:a16="http://schemas.microsoft.com/office/drawing/2014/main" id="{0EFB6708-4C5B-5DAE-DC8C-FB190213B20A}"/>
                    </a:ext>
                  </a:extLst>
                </p:cNvPr>
                <p:cNvPicPr/>
                <p:nvPr/>
              </p:nvPicPr>
              <p:blipFill>
                <a:blip r:embed="rId127"/>
                <a:stretch>
                  <a:fillRect/>
                </a:stretch>
              </p:blipFill>
              <p:spPr>
                <a:xfrm>
                  <a:off x="5489126" y="3777617"/>
                  <a:ext cx="232200" cy="34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8">
              <p14:nvContentPartPr>
                <p14:cNvPr id="80" name="Ink 79">
                  <a:extLst>
                    <a:ext uri="{FF2B5EF4-FFF2-40B4-BE49-F238E27FC236}">
                      <a16:creationId xmlns:a16="http://schemas.microsoft.com/office/drawing/2014/main" id="{40DDE8E5-CA53-62E7-5295-C375155869AD}"/>
                    </a:ext>
                  </a:extLst>
                </p14:cNvPr>
                <p14:cNvContentPartPr/>
                <p14:nvPr/>
              </p14:nvContentPartPr>
              <p14:xfrm>
                <a:off x="5353406" y="3734777"/>
                <a:ext cx="11880" cy="9720"/>
              </p14:xfrm>
            </p:contentPart>
          </mc:Choice>
          <mc:Fallback xmlns="">
            <p:pic>
              <p:nvPicPr>
                <p:cNvPr id="80" name="Ink 79">
                  <a:extLst>
                    <a:ext uri="{FF2B5EF4-FFF2-40B4-BE49-F238E27FC236}">
                      <a16:creationId xmlns:a16="http://schemas.microsoft.com/office/drawing/2014/main" id="{40DDE8E5-CA53-62E7-5295-C375155869AD}"/>
                    </a:ext>
                  </a:extLst>
                </p:cNvPr>
                <p:cNvPicPr/>
                <p:nvPr/>
              </p:nvPicPr>
              <p:blipFill>
                <a:blip r:embed="rId129"/>
                <a:stretch>
                  <a:fillRect/>
                </a:stretch>
              </p:blipFill>
              <p:spPr>
                <a:xfrm>
                  <a:off x="5344766" y="3726137"/>
                  <a:ext cx="29520" cy="27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0">
              <p14:nvContentPartPr>
                <p14:cNvPr id="81" name="Ink 80">
                  <a:extLst>
                    <a:ext uri="{FF2B5EF4-FFF2-40B4-BE49-F238E27FC236}">
                      <a16:creationId xmlns:a16="http://schemas.microsoft.com/office/drawing/2014/main" id="{A1017954-A3B7-0537-0624-57BB2E11316C}"/>
                    </a:ext>
                  </a:extLst>
                </p14:cNvPr>
                <p14:cNvContentPartPr/>
                <p14:nvPr/>
              </p14:nvContentPartPr>
              <p14:xfrm>
                <a:off x="5120846" y="3707417"/>
                <a:ext cx="278640" cy="117720"/>
              </p14:xfrm>
            </p:contentPart>
          </mc:Choice>
          <mc:Fallback xmlns="">
            <p:pic>
              <p:nvPicPr>
                <p:cNvPr id="81" name="Ink 80">
                  <a:extLst>
                    <a:ext uri="{FF2B5EF4-FFF2-40B4-BE49-F238E27FC236}">
                      <a16:creationId xmlns:a16="http://schemas.microsoft.com/office/drawing/2014/main" id="{A1017954-A3B7-0537-0624-57BB2E11316C}"/>
                    </a:ext>
                  </a:extLst>
                </p:cNvPr>
                <p:cNvPicPr/>
                <p:nvPr/>
              </p:nvPicPr>
              <p:blipFill>
                <a:blip r:embed="rId131"/>
                <a:stretch>
                  <a:fillRect/>
                </a:stretch>
              </p:blipFill>
              <p:spPr>
                <a:xfrm>
                  <a:off x="5112206" y="3698777"/>
                  <a:ext cx="296280" cy="135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2">
              <p14:nvContentPartPr>
                <p14:cNvPr id="82" name="Ink 81">
                  <a:extLst>
                    <a:ext uri="{FF2B5EF4-FFF2-40B4-BE49-F238E27FC236}">
                      <a16:creationId xmlns:a16="http://schemas.microsoft.com/office/drawing/2014/main" id="{7445CAAC-05B1-C942-5511-34673B2B4F7D}"/>
                    </a:ext>
                  </a:extLst>
                </p14:cNvPr>
                <p14:cNvContentPartPr/>
                <p14:nvPr/>
              </p14:nvContentPartPr>
              <p14:xfrm>
                <a:off x="5134166" y="3744497"/>
                <a:ext cx="392400" cy="145440"/>
              </p14:xfrm>
            </p:contentPart>
          </mc:Choice>
          <mc:Fallback xmlns="">
            <p:pic>
              <p:nvPicPr>
                <p:cNvPr id="82" name="Ink 81">
                  <a:extLst>
                    <a:ext uri="{FF2B5EF4-FFF2-40B4-BE49-F238E27FC236}">
                      <a16:creationId xmlns:a16="http://schemas.microsoft.com/office/drawing/2014/main" id="{7445CAAC-05B1-C942-5511-34673B2B4F7D}"/>
                    </a:ext>
                  </a:extLst>
                </p:cNvPr>
                <p:cNvPicPr/>
                <p:nvPr/>
              </p:nvPicPr>
              <p:blipFill>
                <a:blip r:embed="rId133"/>
                <a:stretch>
                  <a:fillRect/>
                </a:stretch>
              </p:blipFill>
              <p:spPr>
                <a:xfrm>
                  <a:off x="5125526" y="3735497"/>
                  <a:ext cx="410040" cy="163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4">
              <p14:nvContentPartPr>
                <p14:cNvPr id="84" name="Ink 83">
                  <a:extLst>
                    <a:ext uri="{FF2B5EF4-FFF2-40B4-BE49-F238E27FC236}">
                      <a16:creationId xmlns:a16="http://schemas.microsoft.com/office/drawing/2014/main" id="{A4E50B4A-45AF-8E00-AC75-EBD5C2B9E7C7}"/>
                    </a:ext>
                  </a:extLst>
                </p14:cNvPr>
                <p14:cNvContentPartPr/>
                <p14:nvPr/>
              </p14:nvContentPartPr>
              <p14:xfrm>
                <a:off x="5560046" y="3726857"/>
                <a:ext cx="435240" cy="121320"/>
              </p14:xfrm>
            </p:contentPart>
          </mc:Choice>
          <mc:Fallback xmlns="">
            <p:pic>
              <p:nvPicPr>
                <p:cNvPr id="84" name="Ink 83">
                  <a:extLst>
                    <a:ext uri="{FF2B5EF4-FFF2-40B4-BE49-F238E27FC236}">
                      <a16:creationId xmlns:a16="http://schemas.microsoft.com/office/drawing/2014/main" id="{A4E50B4A-45AF-8E00-AC75-EBD5C2B9E7C7}"/>
                    </a:ext>
                  </a:extLst>
                </p:cNvPr>
                <p:cNvPicPr/>
                <p:nvPr/>
              </p:nvPicPr>
              <p:blipFill>
                <a:blip r:embed="rId135"/>
                <a:stretch>
                  <a:fillRect/>
                </a:stretch>
              </p:blipFill>
              <p:spPr>
                <a:xfrm>
                  <a:off x="5551046" y="3718217"/>
                  <a:ext cx="452880" cy="138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6">
              <p14:nvContentPartPr>
                <p14:cNvPr id="85" name="Ink 84">
                  <a:extLst>
                    <a:ext uri="{FF2B5EF4-FFF2-40B4-BE49-F238E27FC236}">
                      <a16:creationId xmlns:a16="http://schemas.microsoft.com/office/drawing/2014/main" id="{27225FF7-EB56-5852-0DF6-A0A5ACB40B47}"/>
                    </a:ext>
                  </a:extLst>
                </p14:cNvPr>
                <p14:cNvContentPartPr/>
                <p14:nvPr/>
              </p14:nvContentPartPr>
              <p14:xfrm>
                <a:off x="5558966" y="3744137"/>
                <a:ext cx="475920" cy="204840"/>
              </p14:xfrm>
            </p:contentPart>
          </mc:Choice>
          <mc:Fallback xmlns="">
            <p:pic>
              <p:nvPicPr>
                <p:cNvPr id="85" name="Ink 84">
                  <a:extLst>
                    <a:ext uri="{FF2B5EF4-FFF2-40B4-BE49-F238E27FC236}">
                      <a16:creationId xmlns:a16="http://schemas.microsoft.com/office/drawing/2014/main" id="{27225FF7-EB56-5852-0DF6-A0A5ACB40B47}"/>
                    </a:ext>
                  </a:extLst>
                </p:cNvPr>
                <p:cNvPicPr/>
                <p:nvPr/>
              </p:nvPicPr>
              <p:blipFill>
                <a:blip r:embed="rId137"/>
                <a:stretch>
                  <a:fillRect/>
                </a:stretch>
              </p:blipFill>
              <p:spPr>
                <a:xfrm>
                  <a:off x="5549966" y="3735497"/>
                  <a:ext cx="493560" cy="222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38">
              <p14:nvContentPartPr>
                <p14:cNvPr id="92" name="Ink 91">
                  <a:extLst>
                    <a:ext uri="{FF2B5EF4-FFF2-40B4-BE49-F238E27FC236}">
                      <a16:creationId xmlns:a16="http://schemas.microsoft.com/office/drawing/2014/main" id="{DE9786BD-6C24-F1B2-7F75-2EF4000A1D3B}"/>
                    </a:ext>
                  </a:extLst>
                </p14:cNvPr>
                <p14:cNvContentPartPr/>
                <p14:nvPr/>
              </p14:nvContentPartPr>
              <p14:xfrm>
                <a:off x="1519766" y="6183137"/>
                <a:ext cx="636120" cy="189360"/>
              </p14:xfrm>
            </p:contentPart>
          </mc:Choice>
          <mc:Fallback xmlns="">
            <p:pic>
              <p:nvPicPr>
                <p:cNvPr id="92" name="Ink 91">
                  <a:extLst>
                    <a:ext uri="{FF2B5EF4-FFF2-40B4-BE49-F238E27FC236}">
                      <a16:creationId xmlns:a16="http://schemas.microsoft.com/office/drawing/2014/main" id="{DE9786BD-6C24-F1B2-7F75-2EF4000A1D3B}"/>
                    </a:ext>
                  </a:extLst>
                </p:cNvPr>
                <p:cNvPicPr/>
                <p:nvPr/>
              </p:nvPicPr>
              <p:blipFill>
                <a:blip r:embed="rId139"/>
                <a:stretch>
                  <a:fillRect/>
                </a:stretch>
              </p:blipFill>
              <p:spPr>
                <a:xfrm>
                  <a:off x="1511126" y="6174497"/>
                  <a:ext cx="653760" cy="207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0">
              <p14:nvContentPartPr>
                <p14:cNvPr id="93" name="Ink 92">
                  <a:extLst>
                    <a:ext uri="{FF2B5EF4-FFF2-40B4-BE49-F238E27FC236}">
                      <a16:creationId xmlns:a16="http://schemas.microsoft.com/office/drawing/2014/main" id="{BDDADDD9-542A-9F07-388C-C5E606826561}"/>
                    </a:ext>
                  </a:extLst>
                </p14:cNvPr>
                <p14:cNvContentPartPr/>
                <p14:nvPr/>
              </p14:nvContentPartPr>
              <p14:xfrm>
                <a:off x="5574806" y="6319937"/>
                <a:ext cx="655200" cy="180000"/>
              </p14:xfrm>
            </p:contentPart>
          </mc:Choice>
          <mc:Fallback xmlns="">
            <p:pic>
              <p:nvPicPr>
                <p:cNvPr id="93" name="Ink 92">
                  <a:extLst>
                    <a:ext uri="{FF2B5EF4-FFF2-40B4-BE49-F238E27FC236}">
                      <a16:creationId xmlns:a16="http://schemas.microsoft.com/office/drawing/2014/main" id="{BDDADDD9-542A-9F07-388C-C5E606826561}"/>
                    </a:ext>
                  </a:extLst>
                </p:cNvPr>
                <p:cNvPicPr/>
                <p:nvPr/>
              </p:nvPicPr>
              <p:blipFill>
                <a:blip r:embed="rId141"/>
                <a:stretch>
                  <a:fillRect/>
                </a:stretch>
              </p:blipFill>
              <p:spPr>
                <a:xfrm>
                  <a:off x="5566166" y="6310937"/>
                  <a:ext cx="672840" cy="197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2">
              <p14:nvContentPartPr>
                <p14:cNvPr id="95" name="Ink 94">
                  <a:extLst>
                    <a:ext uri="{FF2B5EF4-FFF2-40B4-BE49-F238E27FC236}">
                      <a16:creationId xmlns:a16="http://schemas.microsoft.com/office/drawing/2014/main" id="{041A0AFD-A2E1-D91F-AB4F-DFD9F1542B6C}"/>
                    </a:ext>
                  </a:extLst>
                </p14:cNvPr>
                <p14:cNvContentPartPr/>
                <p14:nvPr/>
              </p14:nvContentPartPr>
              <p14:xfrm>
                <a:off x="697886" y="6102857"/>
                <a:ext cx="9720" cy="57240"/>
              </p14:xfrm>
            </p:contentPart>
          </mc:Choice>
          <mc:Fallback xmlns="">
            <p:pic>
              <p:nvPicPr>
                <p:cNvPr id="95" name="Ink 94">
                  <a:extLst>
                    <a:ext uri="{FF2B5EF4-FFF2-40B4-BE49-F238E27FC236}">
                      <a16:creationId xmlns:a16="http://schemas.microsoft.com/office/drawing/2014/main" id="{041A0AFD-A2E1-D91F-AB4F-DFD9F1542B6C}"/>
                    </a:ext>
                  </a:extLst>
                </p:cNvPr>
                <p:cNvPicPr/>
                <p:nvPr/>
              </p:nvPicPr>
              <p:blipFill>
                <a:blip r:embed="rId143"/>
                <a:stretch>
                  <a:fillRect/>
                </a:stretch>
              </p:blipFill>
              <p:spPr>
                <a:xfrm>
                  <a:off x="688886" y="6094217"/>
                  <a:ext cx="27360" cy="74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4">
              <p14:nvContentPartPr>
                <p14:cNvPr id="96" name="Ink 95">
                  <a:extLst>
                    <a:ext uri="{FF2B5EF4-FFF2-40B4-BE49-F238E27FC236}">
                      <a16:creationId xmlns:a16="http://schemas.microsoft.com/office/drawing/2014/main" id="{D3C4B405-7731-6CD3-484B-A01F79A0118B}"/>
                    </a:ext>
                  </a:extLst>
                </p14:cNvPr>
                <p14:cNvContentPartPr/>
                <p14:nvPr/>
              </p14:nvContentPartPr>
              <p14:xfrm>
                <a:off x="540926" y="5742137"/>
                <a:ext cx="27720" cy="100800"/>
              </p14:xfrm>
            </p:contentPart>
          </mc:Choice>
          <mc:Fallback xmlns="">
            <p:pic>
              <p:nvPicPr>
                <p:cNvPr id="96" name="Ink 95">
                  <a:extLst>
                    <a:ext uri="{FF2B5EF4-FFF2-40B4-BE49-F238E27FC236}">
                      <a16:creationId xmlns:a16="http://schemas.microsoft.com/office/drawing/2014/main" id="{D3C4B405-7731-6CD3-484B-A01F79A0118B}"/>
                    </a:ext>
                  </a:extLst>
                </p:cNvPr>
                <p:cNvPicPr/>
                <p:nvPr/>
              </p:nvPicPr>
              <p:blipFill>
                <a:blip r:embed="rId145"/>
                <a:stretch>
                  <a:fillRect/>
                </a:stretch>
              </p:blipFill>
              <p:spPr>
                <a:xfrm>
                  <a:off x="531926" y="5733497"/>
                  <a:ext cx="45360" cy="118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6">
              <p14:nvContentPartPr>
                <p14:cNvPr id="37" name="Ink 36">
                  <a:extLst>
                    <a:ext uri="{FF2B5EF4-FFF2-40B4-BE49-F238E27FC236}">
                      <a16:creationId xmlns:a16="http://schemas.microsoft.com/office/drawing/2014/main" id="{96861ABA-1679-6D23-751A-28D4B8A9A51F}"/>
                    </a:ext>
                  </a:extLst>
                </p14:cNvPr>
                <p14:cNvContentPartPr/>
                <p14:nvPr/>
              </p14:nvContentPartPr>
              <p14:xfrm>
                <a:off x="2286206" y="6431897"/>
                <a:ext cx="30600" cy="19080"/>
              </p14:xfrm>
            </p:contentPart>
          </mc:Choice>
          <mc:Fallback xmlns="">
            <p:pic>
              <p:nvPicPr>
                <p:cNvPr id="37" name="Ink 36">
                  <a:extLst>
                    <a:ext uri="{FF2B5EF4-FFF2-40B4-BE49-F238E27FC236}">
                      <a16:creationId xmlns:a16="http://schemas.microsoft.com/office/drawing/2014/main" id="{96861ABA-1679-6D23-751A-28D4B8A9A51F}"/>
                    </a:ext>
                  </a:extLst>
                </p:cNvPr>
                <p:cNvPicPr/>
                <p:nvPr/>
              </p:nvPicPr>
              <p:blipFill>
                <a:blip r:embed="rId147"/>
                <a:stretch>
                  <a:fillRect/>
                </a:stretch>
              </p:blipFill>
              <p:spPr>
                <a:xfrm>
                  <a:off x="2277566" y="6423257"/>
                  <a:ext cx="48240" cy="36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8">
              <p14:nvContentPartPr>
                <p14:cNvPr id="39" name="Ink 38">
                  <a:extLst>
                    <a:ext uri="{FF2B5EF4-FFF2-40B4-BE49-F238E27FC236}">
                      <a16:creationId xmlns:a16="http://schemas.microsoft.com/office/drawing/2014/main" id="{1EB0760D-0CA1-1456-57D9-9FBABDE1A36A}"/>
                    </a:ext>
                  </a:extLst>
                </p14:cNvPr>
                <p14:cNvContentPartPr/>
                <p14:nvPr/>
              </p14:nvContentPartPr>
              <p14:xfrm>
                <a:off x="2330486" y="6492017"/>
                <a:ext cx="18000" cy="4320"/>
              </p14:xfrm>
            </p:contentPart>
          </mc:Choice>
          <mc:Fallback xmlns="">
            <p:pic>
              <p:nvPicPr>
                <p:cNvPr id="39" name="Ink 38">
                  <a:extLst>
                    <a:ext uri="{FF2B5EF4-FFF2-40B4-BE49-F238E27FC236}">
                      <a16:creationId xmlns:a16="http://schemas.microsoft.com/office/drawing/2014/main" id="{1EB0760D-0CA1-1456-57D9-9FBABDE1A36A}"/>
                    </a:ext>
                  </a:extLst>
                </p:cNvPr>
                <p:cNvPicPr/>
                <p:nvPr/>
              </p:nvPicPr>
              <p:blipFill>
                <a:blip r:embed="rId149"/>
                <a:stretch>
                  <a:fillRect/>
                </a:stretch>
              </p:blipFill>
              <p:spPr>
                <a:xfrm>
                  <a:off x="2321486" y="6483017"/>
                  <a:ext cx="35640" cy="21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0">
              <p14:nvContentPartPr>
                <p14:cNvPr id="99" name="Ink 98">
                  <a:extLst>
                    <a:ext uri="{FF2B5EF4-FFF2-40B4-BE49-F238E27FC236}">
                      <a16:creationId xmlns:a16="http://schemas.microsoft.com/office/drawing/2014/main" id="{3602B2E3-C062-9F74-C4EA-7A0A440973AF}"/>
                    </a:ext>
                  </a:extLst>
                </p14:cNvPr>
                <p14:cNvContentPartPr/>
                <p14:nvPr/>
              </p14:nvContentPartPr>
              <p14:xfrm>
                <a:off x="1008206" y="6420017"/>
                <a:ext cx="7920" cy="8280"/>
              </p14:xfrm>
            </p:contentPart>
          </mc:Choice>
          <mc:Fallback xmlns="">
            <p:pic>
              <p:nvPicPr>
                <p:cNvPr id="99" name="Ink 98">
                  <a:extLst>
                    <a:ext uri="{FF2B5EF4-FFF2-40B4-BE49-F238E27FC236}">
                      <a16:creationId xmlns:a16="http://schemas.microsoft.com/office/drawing/2014/main" id="{3602B2E3-C062-9F74-C4EA-7A0A440973AF}"/>
                    </a:ext>
                  </a:extLst>
                </p:cNvPr>
                <p:cNvPicPr/>
                <p:nvPr/>
              </p:nvPicPr>
              <p:blipFill>
                <a:blip r:embed="rId151"/>
                <a:stretch>
                  <a:fillRect/>
                </a:stretch>
              </p:blipFill>
              <p:spPr>
                <a:xfrm>
                  <a:off x="999206" y="6411377"/>
                  <a:ext cx="25560" cy="25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2">
              <p14:nvContentPartPr>
                <p14:cNvPr id="100" name="Ink 99">
                  <a:extLst>
                    <a:ext uri="{FF2B5EF4-FFF2-40B4-BE49-F238E27FC236}">
                      <a16:creationId xmlns:a16="http://schemas.microsoft.com/office/drawing/2014/main" id="{0AEA97BE-719B-0BB1-880B-01CCD78FC433}"/>
                    </a:ext>
                  </a:extLst>
                </p14:cNvPr>
                <p14:cNvContentPartPr/>
                <p14:nvPr/>
              </p14:nvContentPartPr>
              <p14:xfrm>
                <a:off x="1129526" y="6457457"/>
                <a:ext cx="3240" cy="10440"/>
              </p14:xfrm>
            </p:contentPart>
          </mc:Choice>
          <mc:Fallback xmlns="">
            <p:pic>
              <p:nvPicPr>
                <p:cNvPr id="100" name="Ink 99">
                  <a:extLst>
                    <a:ext uri="{FF2B5EF4-FFF2-40B4-BE49-F238E27FC236}">
                      <a16:creationId xmlns:a16="http://schemas.microsoft.com/office/drawing/2014/main" id="{0AEA97BE-719B-0BB1-880B-01CCD78FC433}"/>
                    </a:ext>
                  </a:extLst>
                </p:cNvPr>
                <p:cNvPicPr/>
                <p:nvPr/>
              </p:nvPicPr>
              <p:blipFill>
                <a:blip r:embed="rId153"/>
                <a:stretch>
                  <a:fillRect/>
                </a:stretch>
              </p:blipFill>
              <p:spPr>
                <a:xfrm>
                  <a:off x="1120526" y="6448457"/>
                  <a:ext cx="20880" cy="28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4">
              <p14:nvContentPartPr>
                <p14:cNvPr id="101" name="Ink 100">
                  <a:extLst>
                    <a:ext uri="{FF2B5EF4-FFF2-40B4-BE49-F238E27FC236}">
                      <a16:creationId xmlns:a16="http://schemas.microsoft.com/office/drawing/2014/main" id="{26D525A8-6199-F263-5B6D-33AB7FC58129}"/>
                    </a:ext>
                  </a:extLst>
                </p14:cNvPr>
                <p14:cNvContentPartPr/>
                <p14:nvPr/>
              </p14:nvContentPartPr>
              <p14:xfrm>
                <a:off x="1157966" y="6453497"/>
                <a:ext cx="10800" cy="9000"/>
              </p14:xfrm>
            </p:contentPart>
          </mc:Choice>
          <mc:Fallback xmlns="">
            <p:pic>
              <p:nvPicPr>
                <p:cNvPr id="101" name="Ink 100">
                  <a:extLst>
                    <a:ext uri="{FF2B5EF4-FFF2-40B4-BE49-F238E27FC236}">
                      <a16:creationId xmlns:a16="http://schemas.microsoft.com/office/drawing/2014/main" id="{26D525A8-6199-F263-5B6D-33AB7FC58129}"/>
                    </a:ext>
                  </a:extLst>
                </p:cNvPr>
                <p:cNvPicPr/>
                <p:nvPr/>
              </p:nvPicPr>
              <p:blipFill>
                <a:blip r:embed="rId155"/>
                <a:stretch>
                  <a:fillRect/>
                </a:stretch>
              </p:blipFill>
              <p:spPr>
                <a:xfrm>
                  <a:off x="1148966" y="6444497"/>
                  <a:ext cx="28440" cy="26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6">
              <p14:nvContentPartPr>
                <p14:cNvPr id="102" name="Ink 101">
                  <a:extLst>
                    <a:ext uri="{FF2B5EF4-FFF2-40B4-BE49-F238E27FC236}">
                      <a16:creationId xmlns:a16="http://schemas.microsoft.com/office/drawing/2014/main" id="{E36586AA-6F1F-FDE1-EC4E-D12A80A4E865}"/>
                    </a:ext>
                  </a:extLst>
                </p14:cNvPr>
                <p14:cNvContentPartPr/>
                <p14:nvPr/>
              </p14:nvContentPartPr>
              <p14:xfrm>
                <a:off x="1232846" y="6440537"/>
                <a:ext cx="13320" cy="11160"/>
              </p14:xfrm>
            </p:contentPart>
          </mc:Choice>
          <mc:Fallback xmlns="">
            <p:pic>
              <p:nvPicPr>
                <p:cNvPr id="102" name="Ink 101">
                  <a:extLst>
                    <a:ext uri="{FF2B5EF4-FFF2-40B4-BE49-F238E27FC236}">
                      <a16:creationId xmlns:a16="http://schemas.microsoft.com/office/drawing/2014/main" id="{E36586AA-6F1F-FDE1-EC4E-D12A80A4E865}"/>
                    </a:ext>
                  </a:extLst>
                </p:cNvPr>
                <p:cNvPicPr/>
                <p:nvPr/>
              </p:nvPicPr>
              <p:blipFill>
                <a:blip r:embed="rId157"/>
                <a:stretch>
                  <a:fillRect/>
                </a:stretch>
              </p:blipFill>
              <p:spPr>
                <a:xfrm>
                  <a:off x="1223846" y="6431537"/>
                  <a:ext cx="30960" cy="28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58">
              <p14:nvContentPartPr>
                <p14:cNvPr id="103" name="Ink 102">
                  <a:extLst>
                    <a:ext uri="{FF2B5EF4-FFF2-40B4-BE49-F238E27FC236}">
                      <a16:creationId xmlns:a16="http://schemas.microsoft.com/office/drawing/2014/main" id="{5711FABA-D07B-00A4-14C3-3E89D19BD942}"/>
                    </a:ext>
                  </a:extLst>
                </p14:cNvPr>
                <p14:cNvContentPartPr/>
                <p14:nvPr/>
              </p14:nvContentPartPr>
              <p14:xfrm>
                <a:off x="1267406" y="6423257"/>
                <a:ext cx="21960" cy="18720"/>
              </p14:xfrm>
            </p:contentPart>
          </mc:Choice>
          <mc:Fallback xmlns="">
            <p:pic>
              <p:nvPicPr>
                <p:cNvPr id="103" name="Ink 102">
                  <a:extLst>
                    <a:ext uri="{FF2B5EF4-FFF2-40B4-BE49-F238E27FC236}">
                      <a16:creationId xmlns:a16="http://schemas.microsoft.com/office/drawing/2014/main" id="{5711FABA-D07B-00A4-14C3-3E89D19BD942}"/>
                    </a:ext>
                  </a:extLst>
                </p:cNvPr>
                <p:cNvPicPr/>
                <p:nvPr/>
              </p:nvPicPr>
              <p:blipFill>
                <a:blip r:embed="rId159"/>
                <a:stretch>
                  <a:fillRect/>
                </a:stretch>
              </p:blipFill>
              <p:spPr>
                <a:xfrm>
                  <a:off x="1258766" y="6414617"/>
                  <a:ext cx="39600" cy="36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0">
              <p14:nvContentPartPr>
                <p14:cNvPr id="104" name="Ink 103">
                  <a:extLst>
                    <a:ext uri="{FF2B5EF4-FFF2-40B4-BE49-F238E27FC236}">
                      <a16:creationId xmlns:a16="http://schemas.microsoft.com/office/drawing/2014/main" id="{AB7AD541-7A5E-1A92-4F64-D5CE08073EFA}"/>
                    </a:ext>
                  </a:extLst>
                </p14:cNvPr>
                <p14:cNvContentPartPr/>
                <p14:nvPr/>
              </p14:nvContentPartPr>
              <p14:xfrm>
                <a:off x="1300526" y="6429377"/>
                <a:ext cx="15840" cy="10800"/>
              </p14:xfrm>
            </p:contentPart>
          </mc:Choice>
          <mc:Fallback xmlns="">
            <p:pic>
              <p:nvPicPr>
                <p:cNvPr id="104" name="Ink 103">
                  <a:extLst>
                    <a:ext uri="{FF2B5EF4-FFF2-40B4-BE49-F238E27FC236}">
                      <a16:creationId xmlns:a16="http://schemas.microsoft.com/office/drawing/2014/main" id="{AB7AD541-7A5E-1A92-4F64-D5CE08073EFA}"/>
                    </a:ext>
                  </a:extLst>
                </p:cNvPr>
                <p:cNvPicPr/>
                <p:nvPr/>
              </p:nvPicPr>
              <p:blipFill>
                <a:blip r:embed="rId161"/>
                <a:stretch>
                  <a:fillRect/>
                </a:stretch>
              </p:blipFill>
              <p:spPr>
                <a:xfrm>
                  <a:off x="1291526" y="6420377"/>
                  <a:ext cx="33480" cy="28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2">
              <p14:nvContentPartPr>
                <p14:cNvPr id="105" name="Ink 104">
                  <a:extLst>
                    <a:ext uri="{FF2B5EF4-FFF2-40B4-BE49-F238E27FC236}">
                      <a16:creationId xmlns:a16="http://schemas.microsoft.com/office/drawing/2014/main" id="{69564F38-5899-A295-8E17-CB3BFFDD38D3}"/>
                    </a:ext>
                  </a:extLst>
                </p14:cNvPr>
                <p14:cNvContentPartPr/>
                <p14:nvPr/>
              </p14:nvContentPartPr>
              <p14:xfrm>
                <a:off x="1209806" y="6390137"/>
                <a:ext cx="120960" cy="43200"/>
              </p14:xfrm>
            </p:contentPart>
          </mc:Choice>
          <mc:Fallback xmlns="">
            <p:pic>
              <p:nvPicPr>
                <p:cNvPr id="105" name="Ink 104">
                  <a:extLst>
                    <a:ext uri="{FF2B5EF4-FFF2-40B4-BE49-F238E27FC236}">
                      <a16:creationId xmlns:a16="http://schemas.microsoft.com/office/drawing/2014/main" id="{69564F38-5899-A295-8E17-CB3BFFDD38D3}"/>
                    </a:ext>
                  </a:extLst>
                </p:cNvPr>
                <p:cNvPicPr/>
                <p:nvPr/>
              </p:nvPicPr>
              <p:blipFill>
                <a:blip r:embed="rId163"/>
                <a:stretch>
                  <a:fillRect/>
                </a:stretch>
              </p:blipFill>
              <p:spPr>
                <a:xfrm>
                  <a:off x="1200806" y="6381497"/>
                  <a:ext cx="138600" cy="60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4">
              <p14:nvContentPartPr>
                <p14:cNvPr id="107" name="Ink 106">
                  <a:extLst>
                    <a:ext uri="{FF2B5EF4-FFF2-40B4-BE49-F238E27FC236}">
                      <a16:creationId xmlns:a16="http://schemas.microsoft.com/office/drawing/2014/main" id="{C34B7C61-9C7F-4A6B-39F1-723F21E08FB3}"/>
                    </a:ext>
                  </a:extLst>
                </p14:cNvPr>
                <p14:cNvContentPartPr/>
                <p14:nvPr/>
              </p14:nvContentPartPr>
              <p14:xfrm>
                <a:off x="1361366" y="6055697"/>
                <a:ext cx="502560" cy="326520"/>
              </p14:xfrm>
            </p:contentPart>
          </mc:Choice>
          <mc:Fallback xmlns="">
            <p:pic>
              <p:nvPicPr>
                <p:cNvPr id="107" name="Ink 106">
                  <a:extLst>
                    <a:ext uri="{FF2B5EF4-FFF2-40B4-BE49-F238E27FC236}">
                      <a16:creationId xmlns:a16="http://schemas.microsoft.com/office/drawing/2014/main" id="{C34B7C61-9C7F-4A6B-39F1-723F21E08FB3}"/>
                    </a:ext>
                  </a:extLst>
                </p:cNvPr>
                <p:cNvPicPr/>
                <p:nvPr/>
              </p:nvPicPr>
              <p:blipFill>
                <a:blip r:embed="rId165"/>
                <a:stretch>
                  <a:fillRect/>
                </a:stretch>
              </p:blipFill>
              <p:spPr>
                <a:xfrm>
                  <a:off x="1352726" y="6046697"/>
                  <a:ext cx="520200" cy="344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6">
              <p14:nvContentPartPr>
                <p14:cNvPr id="108" name="Ink 107">
                  <a:extLst>
                    <a:ext uri="{FF2B5EF4-FFF2-40B4-BE49-F238E27FC236}">
                      <a16:creationId xmlns:a16="http://schemas.microsoft.com/office/drawing/2014/main" id="{8BAE9A64-3FA5-F360-DB9C-E5218A4CCEDE}"/>
                    </a:ext>
                  </a:extLst>
                </p14:cNvPr>
                <p14:cNvContentPartPr/>
                <p14:nvPr/>
              </p14:nvContentPartPr>
              <p14:xfrm>
                <a:off x="1793726" y="6035177"/>
                <a:ext cx="254880" cy="398160"/>
              </p14:xfrm>
            </p:contentPart>
          </mc:Choice>
          <mc:Fallback xmlns="">
            <p:pic>
              <p:nvPicPr>
                <p:cNvPr id="108" name="Ink 107">
                  <a:extLst>
                    <a:ext uri="{FF2B5EF4-FFF2-40B4-BE49-F238E27FC236}">
                      <a16:creationId xmlns:a16="http://schemas.microsoft.com/office/drawing/2014/main" id="{8BAE9A64-3FA5-F360-DB9C-E5218A4CCEDE}"/>
                    </a:ext>
                  </a:extLst>
                </p:cNvPr>
                <p:cNvPicPr/>
                <p:nvPr/>
              </p:nvPicPr>
              <p:blipFill>
                <a:blip r:embed="rId167"/>
                <a:stretch>
                  <a:fillRect/>
                </a:stretch>
              </p:blipFill>
              <p:spPr>
                <a:xfrm>
                  <a:off x="1785086" y="6026177"/>
                  <a:ext cx="272520" cy="415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8">
              <p14:nvContentPartPr>
                <p14:cNvPr id="109" name="Ink 108">
                  <a:extLst>
                    <a:ext uri="{FF2B5EF4-FFF2-40B4-BE49-F238E27FC236}">
                      <a16:creationId xmlns:a16="http://schemas.microsoft.com/office/drawing/2014/main" id="{BFC05533-0661-3530-6144-BF831EC0E65E}"/>
                    </a:ext>
                  </a:extLst>
                </p14:cNvPr>
                <p14:cNvContentPartPr/>
                <p14:nvPr/>
              </p14:nvContentPartPr>
              <p14:xfrm>
                <a:off x="2030606" y="6196817"/>
                <a:ext cx="336960" cy="235800"/>
              </p14:xfrm>
            </p:contentPart>
          </mc:Choice>
          <mc:Fallback xmlns="">
            <p:pic>
              <p:nvPicPr>
                <p:cNvPr id="109" name="Ink 108">
                  <a:extLst>
                    <a:ext uri="{FF2B5EF4-FFF2-40B4-BE49-F238E27FC236}">
                      <a16:creationId xmlns:a16="http://schemas.microsoft.com/office/drawing/2014/main" id="{BFC05533-0661-3530-6144-BF831EC0E65E}"/>
                    </a:ext>
                  </a:extLst>
                </p:cNvPr>
                <p:cNvPicPr/>
                <p:nvPr/>
              </p:nvPicPr>
              <p:blipFill>
                <a:blip r:embed="rId169"/>
                <a:stretch>
                  <a:fillRect/>
                </a:stretch>
              </p:blipFill>
              <p:spPr>
                <a:xfrm>
                  <a:off x="2021606" y="6187817"/>
                  <a:ext cx="354600" cy="253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0">
              <p14:nvContentPartPr>
                <p14:cNvPr id="110" name="Ink 109">
                  <a:extLst>
                    <a:ext uri="{FF2B5EF4-FFF2-40B4-BE49-F238E27FC236}">
                      <a16:creationId xmlns:a16="http://schemas.microsoft.com/office/drawing/2014/main" id="{F2E2BD8C-7F68-B966-5C91-5177FE96FD24}"/>
                    </a:ext>
                  </a:extLst>
                </p14:cNvPr>
                <p14:cNvContentPartPr/>
                <p14:nvPr/>
              </p14:nvContentPartPr>
              <p14:xfrm>
                <a:off x="2070566" y="6247217"/>
                <a:ext cx="111960" cy="226440"/>
              </p14:xfrm>
            </p:contentPart>
          </mc:Choice>
          <mc:Fallback xmlns="">
            <p:pic>
              <p:nvPicPr>
                <p:cNvPr id="110" name="Ink 109">
                  <a:extLst>
                    <a:ext uri="{FF2B5EF4-FFF2-40B4-BE49-F238E27FC236}">
                      <a16:creationId xmlns:a16="http://schemas.microsoft.com/office/drawing/2014/main" id="{F2E2BD8C-7F68-B966-5C91-5177FE96FD24}"/>
                    </a:ext>
                  </a:extLst>
                </p:cNvPr>
                <p:cNvPicPr/>
                <p:nvPr/>
              </p:nvPicPr>
              <p:blipFill>
                <a:blip r:embed="rId171"/>
                <a:stretch>
                  <a:fillRect/>
                </a:stretch>
              </p:blipFill>
              <p:spPr>
                <a:xfrm>
                  <a:off x="2061566" y="6238577"/>
                  <a:ext cx="129600" cy="244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2">
              <p14:nvContentPartPr>
                <p14:cNvPr id="111" name="Ink 110">
                  <a:extLst>
                    <a:ext uri="{FF2B5EF4-FFF2-40B4-BE49-F238E27FC236}">
                      <a16:creationId xmlns:a16="http://schemas.microsoft.com/office/drawing/2014/main" id="{171F039A-107B-FD11-CE8E-FBE937F5E094}"/>
                    </a:ext>
                  </a:extLst>
                </p14:cNvPr>
                <p14:cNvContentPartPr/>
                <p14:nvPr/>
              </p14:nvContentPartPr>
              <p14:xfrm>
                <a:off x="1151126" y="6110417"/>
                <a:ext cx="324360" cy="108720"/>
              </p14:xfrm>
            </p:contentPart>
          </mc:Choice>
          <mc:Fallback xmlns="">
            <p:pic>
              <p:nvPicPr>
                <p:cNvPr id="111" name="Ink 110">
                  <a:extLst>
                    <a:ext uri="{FF2B5EF4-FFF2-40B4-BE49-F238E27FC236}">
                      <a16:creationId xmlns:a16="http://schemas.microsoft.com/office/drawing/2014/main" id="{171F039A-107B-FD11-CE8E-FBE937F5E094}"/>
                    </a:ext>
                  </a:extLst>
                </p:cNvPr>
                <p:cNvPicPr/>
                <p:nvPr/>
              </p:nvPicPr>
              <p:blipFill>
                <a:blip r:embed="rId173"/>
                <a:stretch>
                  <a:fillRect/>
                </a:stretch>
              </p:blipFill>
              <p:spPr>
                <a:xfrm>
                  <a:off x="1142486" y="6101417"/>
                  <a:ext cx="342000" cy="126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4">
              <p14:nvContentPartPr>
                <p14:cNvPr id="112" name="Ink 111">
                  <a:extLst>
                    <a:ext uri="{FF2B5EF4-FFF2-40B4-BE49-F238E27FC236}">
                      <a16:creationId xmlns:a16="http://schemas.microsoft.com/office/drawing/2014/main" id="{97D3E3E9-C842-0BBA-822E-56DB6EDEAA8B}"/>
                    </a:ext>
                  </a:extLst>
                </p14:cNvPr>
                <p14:cNvContentPartPr/>
                <p14:nvPr/>
              </p14:nvContentPartPr>
              <p14:xfrm>
                <a:off x="1125206" y="6048857"/>
                <a:ext cx="280440" cy="323280"/>
              </p14:xfrm>
            </p:contentPart>
          </mc:Choice>
          <mc:Fallback xmlns="">
            <p:pic>
              <p:nvPicPr>
                <p:cNvPr id="112" name="Ink 111">
                  <a:extLst>
                    <a:ext uri="{FF2B5EF4-FFF2-40B4-BE49-F238E27FC236}">
                      <a16:creationId xmlns:a16="http://schemas.microsoft.com/office/drawing/2014/main" id="{97D3E3E9-C842-0BBA-822E-56DB6EDEAA8B}"/>
                    </a:ext>
                  </a:extLst>
                </p:cNvPr>
                <p:cNvPicPr/>
                <p:nvPr/>
              </p:nvPicPr>
              <p:blipFill>
                <a:blip r:embed="rId175"/>
                <a:stretch>
                  <a:fillRect/>
                </a:stretch>
              </p:blipFill>
              <p:spPr>
                <a:xfrm>
                  <a:off x="1116206" y="6040217"/>
                  <a:ext cx="298080" cy="340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6">
              <p14:nvContentPartPr>
                <p14:cNvPr id="114" name="Ink 113">
                  <a:extLst>
                    <a:ext uri="{FF2B5EF4-FFF2-40B4-BE49-F238E27FC236}">
                      <a16:creationId xmlns:a16="http://schemas.microsoft.com/office/drawing/2014/main" id="{9C001DAC-7D05-B85D-89A3-F842198093A6}"/>
                    </a:ext>
                  </a:extLst>
                </p14:cNvPr>
                <p14:cNvContentPartPr/>
                <p14:nvPr/>
              </p14:nvContentPartPr>
              <p14:xfrm>
                <a:off x="1764926" y="5871017"/>
                <a:ext cx="281880" cy="18000"/>
              </p14:xfrm>
            </p:contentPart>
          </mc:Choice>
          <mc:Fallback xmlns="">
            <p:pic>
              <p:nvPicPr>
                <p:cNvPr id="114" name="Ink 113">
                  <a:extLst>
                    <a:ext uri="{FF2B5EF4-FFF2-40B4-BE49-F238E27FC236}">
                      <a16:creationId xmlns:a16="http://schemas.microsoft.com/office/drawing/2014/main" id="{9C001DAC-7D05-B85D-89A3-F842198093A6}"/>
                    </a:ext>
                  </a:extLst>
                </p:cNvPr>
                <p:cNvPicPr/>
                <p:nvPr/>
              </p:nvPicPr>
              <p:blipFill>
                <a:blip r:embed="rId177"/>
                <a:stretch>
                  <a:fillRect/>
                </a:stretch>
              </p:blipFill>
              <p:spPr>
                <a:xfrm>
                  <a:off x="1756286" y="5862017"/>
                  <a:ext cx="299520" cy="35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78">
              <p14:nvContentPartPr>
                <p14:cNvPr id="115" name="Ink 114">
                  <a:extLst>
                    <a:ext uri="{FF2B5EF4-FFF2-40B4-BE49-F238E27FC236}">
                      <a16:creationId xmlns:a16="http://schemas.microsoft.com/office/drawing/2014/main" id="{BA01BCD4-AA21-0F9C-8AD8-9CD8E316C947}"/>
                    </a:ext>
                  </a:extLst>
                </p14:cNvPr>
                <p14:cNvContentPartPr/>
                <p14:nvPr/>
              </p14:nvContentPartPr>
              <p14:xfrm>
                <a:off x="1814606" y="5900537"/>
                <a:ext cx="338760" cy="39600"/>
              </p14:xfrm>
            </p:contentPart>
          </mc:Choice>
          <mc:Fallback xmlns="">
            <p:pic>
              <p:nvPicPr>
                <p:cNvPr id="115" name="Ink 114">
                  <a:extLst>
                    <a:ext uri="{FF2B5EF4-FFF2-40B4-BE49-F238E27FC236}">
                      <a16:creationId xmlns:a16="http://schemas.microsoft.com/office/drawing/2014/main" id="{BA01BCD4-AA21-0F9C-8AD8-9CD8E316C947}"/>
                    </a:ext>
                  </a:extLst>
                </p:cNvPr>
                <p:cNvPicPr/>
                <p:nvPr/>
              </p:nvPicPr>
              <p:blipFill>
                <a:blip r:embed="rId179"/>
                <a:stretch>
                  <a:fillRect/>
                </a:stretch>
              </p:blipFill>
              <p:spPr>
                <a:xfrm>
                  <a:off x="1805966" y="5891897"/>
                  <a:ext cx="356400" cy="57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0">
              <p14:nvContentPartPr>
                <p14:cNvPr id="116" name="Ink 115">
                  <a:extLst>
                    <a:ext uri="{FF2B5EF4-FFF2-40B4-BE49-F238E27FC236}">
                      <a16:creationId xmlns:a16="http://schemas.microsoft.com/office/drawing/2014/main" id="{D7E8772A-49BE-22A2-E51B-401A365271EE}"/>
                    </a:ext>
                  </a:extLst>
                </p14:cNvPr>
                <p14:cNvContentPartPr/>
                <p14:nvPr/>
              </p14:nvContentPartPr>
              <p14:xfrm>
                <a:off x="1791206" y="5891537"/>
                <a:ext cx="312480" cy="23040"/>
              </p14:xfrm>
            </p:contentPart>
          </mc:Choice>
          <mc:Fallback xmlns="">
            <p:pic>
              <p:nvPicPr>
                <p:cNvPr id="116" name="Ink 115">
                  <a:extLst>
                    <a:ext uri="{FF2B5EF4-FFF2-40B4-BE49-F238E27FC236}">
                      <a16:creationId xmlns:a16="http://schemas.microsoft.com/office/drawing/2014/main" id="{D7E8772A-49BE-22A2-E51B-401A365271EE}"/>
                    </a:ext>
                  </a:extLst>
                </p:cNvPr>
                <p:cNvPicPr/>
                <p:nvPr/>
              </p:nvPicPr>
              <p:blipFill>
                <a:blip r:embed="rId181"/>
                <a:stretch>
                  <a:fillRect/>
                </a:stretch>
              </p:blipFill>
              <p:spPr>
                <a:xfrm>
                  <a:off x="1782566" y="5882537"/>
                  <a:ext cx="330120" cy="40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2">
              <p14:nvContentPartPr>
                <p14:cNvPr id="117" name="Ink 116">
                  <a:extLst>
                    <a:ext uri="{FF2B5EF4-FFF2-40B4-BE49-F238E27FC236}">
                      <a16:creationId xmlns:a16="http://schemas.microsoft.com/office/drawing/2014/main" id="{9B139C0D-031B-F5DC-54D6-8719D6811401}"/>
                    </a:ext>
                  </a:extLst>
                </p14:cNvPr>
                <p14:cNvContentPartPr/>
                <p14:nvPr/>
              </p14:nvContentPartPr>
              <p14:xfrm>
                <a:off x="1881206" y="5918177"/>
                <a:ext cx="113400" cy="16560"/>
              </p14:xfrm>
            </p:contentPart>
          </mc:Choice>
          <mc:Fallback xmlns="">
            <p:pic>
              <p:nvPicPr>
                <p:cNvPr id="117" name="Ink 116">
                  <a:extLst>
                    <a:ext uri="{FF2B5EF4-FFF2-40B4-BE49-F238E27FC236}">
                      <a16:creationId xmlns:a16="http://schemas.microsoft.com/office/drawing/2014/main" id="{9B139C0D-031B-F5DC-54D6-8719D6811401}"/>
                    </a:ext>
                  </a:extLst>
                </p:cNvPr>
                <p:cNvPicPr/>
                <p:nvPr/>
              </p:nvPicPr>
              <p:blipFill>
                <a:blip r:embed="rId183"/>
                <a:stretch>
                  <a:fillRect/>
                </a:stretch>
              </p:blipFill>
              <p:spPr>
                <a:xfrm>
                  <a:off x="1872566" y="5909177"/>
                  <a:ext cx="131040" cy="34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4">
              <p14:nvContentPartPr>
                <p14:cNvPr id="119" name="Ink 118">
                  <a:extLst>
                    <a:ext uri="{FF2B5EF4-FFF2-40B4-BE49-F238E27FC236}">
                      <a16:creationId xmlns:a16="http://schemas.microsoft.com/office/drawing/2014/main" id="{D013DE13-3CEB-8AB8-269C-EC5510F90D5B}"/>
                    </a:ext>
                  </a:extLst>
                </p14:cNvPr>
                <p14:cNvContentPartPr/>
                <p14:nvPr/>
              </p14:nvContentPartPr>
              <p14:xfrm>
                <a:off x="3375926" y="4740977"/>
                <a:ext cx="2895120" cy="772920"/>
              </p14:xfrm>
            </p:contentPart>
          </mc:Choice>
          <mc:Fallback xmlns="">
            <p:pic>
              <p:nvPicPr>
                <p:cNvPr id="119" name="Ink 118">
                  <a:extLst>
                    <a:ext uri="{FF2B5EF4-FFF2-40B4-BE49-F238E27FC236}">
                      <a16:creationId xmlns:a16="http://schemas.microsoft.com/office/drawing/2014/main" id="{D013DE13-3CEB-8AB8-269C-EC5510F90D5B}"/>
                    </a:ext>
                  </a:extLst>
                </p:cNvPr>
                <p:cNvPicPr/>
                <p:nvPr/>
              </p:nvPicPr>
              <p:blipFill>
                <a:blip r:embed="rId185"/>
                <a:stretch>
                  <a:fillRect/>
                </a:stretch>
              </p:blipFill>
              <p:spPr>
                <a:xfrm>
                  <a:off x="3367286" y="4732337"/>
                  <a:ext cx="2912760" cy="790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6">
              <p14:nvContentPartPr>
                <p14:cNvPr id="120" name="Ink 119">
                  <a:extLst>
                    <a:ext uri="{FF2B5EF4-FFF2-40B4-BE49-F238E27FC236}">
                      <a16:creationId xmlns:a16="http://schemas.microsoft.com/office/drawing/2014/main" id="{29599379-C0DD-1F2F-EF12-91AE45664D66}"/>
                    </a:ext>
                  </a:extLst>
                </p14:cNvPr>
                <p14:cNvContentPartPr/>
                <p14:nvPr/>
              </p14:nvContentPartPr>
              <p14:xfrm>
                <a:off x="3758606" y="5496257"/>
                <a:ext cx="7560" cy="33480"/>
              </p14:xfrm>
            </p:contentPart>
          </mc:Choice>
          <mc:Fallback xmlns="">
            <p:pic>
              <p:nvPicPr>
                <p:cNvPr id="120" name="Ink 119">
                  <a:extLst>
                    <a:ext uri="{FF2B5EF4-FFF2-40B4-BE49-F238E27FC236}">
                      <a16:creationId xmlns:a16="http://schemas.microsoft.com/office/drawing/2014/main" id="{29599379-C0DD-1F2F-EF12-91AE45664D66}"/>
                    </a:ext>
                  </a:extLst>
                </p:cNvPr>
                <p:cNvPicPr/>
                <p:nvPr/>
              </p:nvPicPr>
              <p:blipFill>
                <a:blip r:embed="rId187"/>
                <a:stretch>
                  <a:fillRect/>
                </a:stretch>
              </p:blipFill>
              <p:spPr>
                <a:xfrm>
                  <a:off x="3749606" y="5487257"/>
                  <a:ext cx="25200" cy="51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8">
              <p14:nvContentPartPr>
                <p14:cNvPr id="121" name="Ink 120">
                  <a:extLst>
                    <a:ext uri="{FF2B5EF4-FFF2-40B4-BE49-F238E27FC236}">
                      <a16:creationId xmlns:a16="http://schemas.microsoft.com/office/drawing/2014/main" id="{59EF042F-196C-A5D8-6EAB-23270C3FF9DB}"/>
                    </a:ext>
                  </a:extLst>
                </p14:cNvPr>
                <p14:cNvContentPartPr/>
                <p14:nvPr/>
              </p14:nvContentPartPr>
              <p14:xfrm>
                <a:off x="3400046" y="5396537"/>
                <a:ext cx="1093680" cy="943920"/>
              </p14:xfrm>
            </p:contentPart>
          </mc:Choice>
          <mc:Fallback xmlns="">
            <p:pic>
              <p:nvPicPr>
                <p:cNvPr id="121" name="Ink 120">
                  <a:extLst>
                    <a:ext uri="{FF2B5EF4-FFF2-40B4-BE49-F238E27FC236}">
                      <a16:creationId xmlns:a16="http://schemas.microsoft.com/office/drawing/2014/main" id="{59EF042F-196C-A5D8-6EAB-23270C3FF9DB}"/>
                    </a:ext>
                  </a:extLst>
                </p:cNvPr>
                <p:cNvPicPr/>
                <p:nvPr/>
              </p:nvPicPr>
              <p:blipFill>
                <a:blip r:embed="rId189"/>
                <a:stretch>
                  <a:fillRect/>
                </a:stretch>
              </p:blipFill>
              <p:spPr>
                <a:xfrm>
                  <a:off x="3391406" y="5387537"/>
                  <a:ext cx="1111320" cy="961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0">
              <p14:nvContentPartPr>
                <p14:cNvPr id="122" name="Ink 121">
                  <a:extLst>
                    <a:ext uri="{FF2B5EF4-FFF2-40B4-BE49-F238E27FC236}">
                      <a16:creationId xmlns:a16="http://schemas.microsoft.com/office/drawing/2014/main" id="{37C2DBD1-038A-D93F-0CF4-615BA9E96039}"/>
                    </a:ext>
                  </a:extLst>
                </p14:cNvPr>
                <p14:cNvContentPartPr/>
                <p14:nvPr/>
              </p14:nvContentPartPr>
              <p14:xfrm>
                <a:off x="3329846" y="4633337"/>
                <a:ext cx="7240320" cy="2040120"/>
              </p14:xfrm>
            </p:contentPart>
          </mc:Choice>
          <mc:Fallback xmlns="">
            <p:pic>
              <p:nvPicPr>
                <p:cNvPr id="122" name="Ink 121">
                  <a:extLst>
                    <a:ext uri="{FF2B5EF4-FFF2-40B4-BE49-F238E27FC236}">
                      <a16:creationId xmlns:a16="http://schemas.microsoft.com/office/drawing/2014/main" id="{37C2DBD1-038A-D93F-0CF4-615BA9E96039}"/>
                    </a:ext>
                  </a:extLst>
                </p:cNvPr>
                <p:cNvPicPr/>
                <p:nvPr/>
              </p:nvPicPr>
              <p:blipFill>
                <a:blip r:embed="rId191"/>
                <a:stretch>
                  <a:fillRect/>
                </a:stretch>
              </p:blipFill>
              <p:spPr>
                <a:xfrm>
                  <a:off x="3320846" y="4624697"/>
                  <a:ext cx="7257960" cy="2057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2">
              <p14:nvContentPartPr>
                <p14:cNvPr id="124" name="Ink 123">
                  <a:extLst>
                    <a:ext uri="{FF2B5EF4-FFF2-40B4-BE49-F238E27FC236}">
                      <a16:creationId xmlns:a16="http://schemas.microsoft.com/office/drawing/2014/main" id="{8F600E1E-69FF-91B1-00D5-A1AAFCA3FEC1}"/>
                    </a:ext>
                  </a:extLst>
                </p14:cNvPr>
                <p14:cNvContentPartPr/>
                <p14:nvPr/>
              </p14:nvContentPartPr>
              <p14:xfrm>
                <a:off x="2311766" y="6035537"/>
                <a:ext cx="19080" cy="22320"/>
              </p14:xfrm>
            </p:contentPart>
          </mc:Choice>
          <mc:Fallback xmlns="">
            <p:pic>
              <p:nvPicPr>
                <p:cNvPr id="124" name="Ink 123">
                  <a:extLst>
                    <a:ext uri="{FF2B5EF4-FFF2-40B4-BE49-F238E27FC236}">
                      <a16:creationId xmlns:a16="http://schemas.microsoft.com/office/drawing/2014/main" id="{8F600E1E-69FF-91B1-00D5-A1AAFCA3FEC1}"/>
                    </a:ext>
                  </a:extLst>
                </p:cNvPr>
                <p:cNvPicPr/>
                <p:nvPr/>
              </p:nvPicPr>
              <p:blipFill>
                <a:blip r:embed="rId193"/>
                <a:stretch>
                  <a:fillRect/>
                </a:stretch>
              </p:blipFill>
              <p:spPr>
                <a:xfrm>
                  <a:off x="2303126" y="6026897"/>
                  <a:ext cx="36720" cy="39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4">
              <p14:nvContentPartPr>
                <p14:cNvPr id="125" name="Ink 124">
                  <a:extLst>
                    <a:ext uri="{FF2B5EF4-FFF2-40B4-BE49-F238E27FC236}">
                      <a16:creationId xmlns:a16="http://schemas.microsoft.com/office/drawing/2014/main" id="{1F858546-CEF8-12B3-0FF7-AFB1586C87BE}"/>
                    </a:ext>
                  </a:extLst>
                </p14:cNvPr>
                <p14:cNvContentPartPr/>
                <p14:nvPr/>
              </p14:nvContentPartPr>
              <p14:xfrm>
                <a:off x="4639526" y="6198617"/>
                <a:ext cx="34920" cy="30600"/>
              </p14:xfrm>
            </p:contentPart>
          </mc:Choice>
          <mc:Fallback xmlns="">
            <p:pic>
              <p:nvPicPr>
                <p:cNvPr id="125" name="Ink 124">
                  <a:extLst>
                    <a:ext uri="{FF2B5EF4-FFF2-40B4-BE49-F238E27FC236}">
                      <a16:creationId xmlns:a16="http://schemas.microsoft.com/office/drawing/2014/main" id="{1F858546-CEF8-12B3-0FF7-AFB1586C87BE}"/>
                    </a:ext>
                  </a:extLst>
                </p:cNvPr>
                <p:cNvPicPr/>
                <p:nvPr/>
              </p:nvPicPr>
              <p:blipFill>
                <a:blip r:embed="rId195"/>
                <a:stretch>
                  <a:fillRect/>
                </a:stretch>
              </p:blipFill>
              <p:spPr>
                <a:xfrm>
                  <a:off x="4630526" y="6189977"/>
                  <a:ext cx="52560" cy="48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96">
              <p14:nvContentPartPr>
                <p14:cNvPr id="126" name="Ink 125">
                  <a:extLst>
                    <a:ext uri="{FF2B5EF4-FFF2-40B4-BE49-F238E27FC236}">
                      <a16:creationId xmlns:a16="http://schemas.microsoft.com/office/drawing/2014/main" id="{DC31A306-75D2-5560-1AD7-52D26103B195}"/>
                    </a:ext>
                  </a:extLst>
                </p14:cNvPr>
                <p14:cNvContentPartPr/>
                <p14:nvPr/>
              </p14:nvContentPartPr>
              <p14:xfrm>
                <a:off x="4165046" y="6189977"/>
                <a:ext cx="95760" cy="46800"/>
              </p14:xfrm>
            </p:contentPart>
          </mc:Choice>
          <mc:Fallback xmlns="">
            <p:pic>
              <p:nvPicPr>
                <p:cNvPr id="126" name="Ink 125">
                  <a:extLst>
                    <a:ext uri="{FF2B5EF4-FFF2-40B4-BE49-F238E27FC236}">
                      <a16:creationId xmlns:a16="http://schemas.microsoft.com/office/drawing/2014/main" id="{DC31A306-75D2-5560-1AD7-52D26103B195}"/>
                    </a:ext>
                  </a:extLst>
                </p:cNvPr>
                <p:cNvPicPr/>
                <p:nvPr/>
              </p:nvPicPr>
              <p:blipFill>
                <a:blip r:embed="rId197"/>
                <a:stretch>
                  <a:fillRect/>
                </a:stretch>
              </p:blipFill>
              <p:spPr>
                <a:xfrm>
                  <a:off x="4156406" y="6181337"/>
                  <a:ext cx="113400" cy="64440"/>
                </a:xfrm>
                <a:prstGeom prst="rect">
                  <a:avLst/>
                </a:prstGeom>
              </p:spPr>
            </p:pic>
          </mc:Fallback>
        </mc:AlternateContent>
      </p:grpSp>
      <p:grpSp>
        <p:nvGrpSpPr>
          <p:cNvPr id="132" name="Group 131">
            <a:extLst>
              <a:ext uri="{FF2B5EF4-FFF2-40B4-BE49-F238E27FC236}">
                <a16:creationId xmlns:a16="http://schemas.microsoft.com/office/drawing/2014/main" id="{E8C41DAC-71FD-FE4C-7BA3-58D725AD28E7}"/>
              </a:ext>
            </a:extLst>
          </p:cNvPr>
          <p:cNvGrpSpPr/>
          <p:nvPr/>
        </p:nvGrpSpPr>
        <p:grpSpPr>
          <a:xfrm>
            <a:off x="5951366" y="6162257"/>
            <a:ext cx="1211400" cy="673560"/>
            <a:chOff x="5951366" y="6162257"/>
            <a:chExt cx="1211400" cy="673560"/>
          </a:xfrm>
        </p:grpSpPr>
        <mc:AlternateContent xmlns:mc="http://schemas.openxmlformats.org/markup-compatibility/2006" xmlns:p14="http://schemas.microsoft.com/office/powerpoint/2010/main" xmlns:aink="http://schemas.microsoft.com/office/drawing/2016/ink">
          <mc:Choice Requires="p14 aink">
            <p:contentPart p14:bwMode="auto" r:id="rId198">
              <p14:nvContentPartPr>
                <p14:cNvPr id="128" name="Ink 127">
                  <a:extLst>
                    <a:ext uri="{FF2B5EF4-FFF2-40B4-BE49-F238E27FC236}">
                      <a16:creationId xmlns:a16="http://schemas.microsoft.com/office/drawing/2014/main" id="{190A778A-FD8D-F312-C753-03A903BE883D}"/>
                    </a:ext>
                  </a:extLst>
                </p14:cNvPr>
                <p14:cNvContentPartPr/>
                <p14:nvPr/>
              </p14:nvContentPartPr>
              <p14:xfrm>
                <a:off x="6124166" y="6162257"/>
                <a:ext cx="676080" cy="455400"/>
              </p14:xfrm>
            </p:contentPart>
          </mc:Choice>
          <mc:Fallback xmlns="">
            <p:pic>
              <p:nvPicPr>
                <p:cNvPr id="128" name="Ink 127">
                  <a:extLst>
                    <a:ext uri="{FF2B5EF4-FFF2-40B4-BE49-F238E27FC236}">
                      <a16:creationId xmlns:a16="http://schemas.microsoft.com/office/drawing/2014/main" id="{190A778A-FD8D-F312-C753-03A903BE883D}"/>
                    </a:ext>
                  </a:extLst>
                </p:cNvPr>
                <p:cNvPicPr/>
                <p:nvPr/>
              </p:nvPicPr>
              <p:blipFill>
                <a:blip r:embed="rId199"/>
                <a:stretch>
                  <a:fillRect/>
                </a:stretch>
              </p:blipFill>
              <p:spPr>
                <a:xfrm>
                  <a:off x="6115526" y="6153617"/>
                  <a:ext cx="693720" cy="473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0">
              <p14:nvContentPartPr>
                <p14:cNvPr id="129" name="Ink 128">
                  <a:extLst>
                    <a:ext uri="{FF2B5EF4-FFF2-40B4-BE49-F238E27FC236}">
                      <a16:creationId xmlns:a16="http://schemas.microsoft.com/office/drawing/2014/main" id="{C73F804A-C3A8-EFEA-27F7-C85C2D60062C}"/>
                    </a:ext>
                  </a:extLst>
                </p14:cNvPr>
                <p14:cNvContentPartPr/>
                <p14:nvPr/>
              </p14:nvContentPartPr>
              <p14:xfrm>
                <a:off x="6699086" y="6194657"/>
                <a:ext cx="334080" cy="564840"/>
              </p14:xfrm>
            </p:contentPart>
          </mc:Choice>
          <mc:Fallback xmlns="">
            <p:pic>
              <p:nvPicPr>
                <p:cNvPr id="129" name="Ink 128">
                  <a:extLst>
                    <a:ext uri="{FF2B5EF4-FFF2-40B4-BE49-F238E27FC236}">
                      <a16:creationId xmlns:a16="http://schemas.microsoft.com/office/drawing/2014/main" id="{C73F804A-C3A8-EFEA-27F7-C85C2D60062C}"/>
                    </a:ext>
                  </a:extLst>
                </p:cNvPr>
                <p:cNvPicPr/>
                <p:nvPr/>
              </p:nvPicPr>
              <p:blipFill>
                <a:blip r:embed="rId201"/>
                <a:stretch>
                  <a:fillRect/>
                </a:stretch>
              </p:blipFill>
              <p:spPr>
                <a:xfrm>
                  <a:off x="6690086" y="6186017"/>
                  <a:ext cx="351720" cy="582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2">
              <p14:nvContentPartPr>
                <p14:cNvPr id="130" name="Ink 129">
                  <a:extLst>
                    <a:ext uri="{FF2B5EF4-FFF2-40B4-BE49-F238E27FC236}">
                      <a16:creationId xmlns:a16="http://schemas.microsoft.com/office/drawing/2014/main" id="{B436FA79-19E8-A8DA-E282-35EB74BD91F1}"/>
                    </a:ext>
                  </a:extLst>
                </p14:cNvPr>
                <p14:cNvContentPartPr/>
                <p14:nvPr/>
              </p14:nvContentPartPr>
              <p14:xfrm>
                <a:off x="6758846" y="6445577"/>
                <a:ext cx="403920" cy="390240"/>
              </p14:xfrm>
            </p:contentPart>
          </mc:Choice>
          <mc:Fallback xmlns="">
            <p:pic>
              <p:nvPicPr>
                <p:cNvPr id="130" name="Ink 129">
                  <a:extLst>
                    <a:ext uri="{FF2B5EF4-FFF2-40B4-BE49-F238E27FC236}">
                      <a16:creationId xmlns:a16="http://schemas.microsoft.com/office/drawing/2014/main" id="{B436FA79-19E8-A8DA-E282-35EB74BD91F1}"/>
                    </a:ext>
                  </a:extLst>
                </p:cNvPr>
                <p:cNvPicPr/>
                <p:nvPr/>
              </p:nvPicPr>
              <p:blipFill>
                <a:blip r:embed="rId203"/>
                <a:stretch>
                  <a:fillRect/>
                </a:stretch>
              </p:blipFill>
              <p:spPr>
                <a:xfrm>
                  <a:off x="6749846" y="6436577"/>
                  <a:ext cx="421560" cy="407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4">
              <p14:nvContentPartPr>
                <p14:cNvPr id="131" name="Ink 130">
                  <a:extLst>
                    <a:ext uri="{FF2B5EF4-FFF2-40B4-BE49-F238E27FC236}">
                      <a16:creationId xmlns:a16="http://schemas.microsoft.com/office/drawing/2014/main" id="{E28EEC06-A1F6-0663-63EA-72FD2E5C10F7}"/>
                    </a:ext>
                  </a:extLst>
                </p14:cNvPr>
                <p14:cNvContentPartPr/>
                <p14:nvPr/>
              </p14:nvContentPartPr>
              <p14:xfrm>
                <a:off x="5951366" y="6449983"/>
                <a:ext cx="498240" cy="376200"/>
              </p14:xfrm>
            </p:contentPart>
          </mc:Choice>
          <mc:Fallback xmlns="">
            <p:pic>
              <p:nvPicPr>
                <p:cNvPr id="131" name="Ink 130">
                  <a:extLst>
                    <a:ext uri="{FF2B5EF4-FFF2-40B4-BE49-F238E27FC236}">
                      <a16:creationId xmlns:a16="http://schemas.microsoft.com/office/drawing/2014/main" id="{E28EEC06-A1F6-0663-63EA-72FD2E5C10F7}"/>
                    </a:ext>
                  </a:extLst>
                </p:cNvPr>
                <p:cNvPicPr/>
                <p:nvPr/>
              </p:nvPicPr>
              <p:blipFill>
                <a:blip r:embed="rId205"/>
                <a:stretch>
                  <a:fillRect/>
                </a:stretch>
              </p:blipFill>
              <p:spPr>
                <a:xfrm>
                  <a:off x="5942366" y="6441343"/>
                  <a:ext cx="515880" cy="393840"/>
                </a:xfrm>
                <a:prstGeom prst="rect">
                  <a:avLst/>
                </a:prstGeom>
              </p:spPr>
            </p:pic>
          </mc:Fallback>
        </mc:AlternateContent>
      </p:grpSp>
    </p:spTree>
    <p:extLst>
      <p:ext uri="{BB962C8B-B14F-4D97-AF65-F5344CB8AC3E}">
        <p14:creationId xmlns:p14="http://schemas.microsoft.com/office/powerpoint/2010/main" val="422574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recursion for beginner</a:t>
            </a:r>
          </a:p>
        </p:txBody>
      </p:sp>
      <p:sp>
        <p:nvSpPr>
          <p:cNvPr id="3" name="Content Placeholder 2"/>
          <p:cNvSpPr>
            <a:spLocks noGrp="1"/>
          </p:cNvSpPr>
          <p:nvPr>
            <p:ph sz="half" idx="1"/>
          </p:nvPr>
        </p:nvSpPr>
        <p:spPr>
          <a:xfrm>
            <a:off x="764747" y="1825625"/>
            <a:ext cx="5181600" cy="2023044"/>
          </a:xfrm>
        </p:spPr>
        <p:txBody>
          <a:bodyPr/>
          <a:lstStyle/>
          <a:p>
            <a:r>
              <a:rPr lang="en-US" sz="2400" dirty="0"/>
              <a:t>Write the iterative solution</a:t>
            </a:r>
          </a:p>
          <a:p>
            <a:r>
              <a:rPr lang="en-US" sz="2400" dirty="0"/>
              <a:t>Convert it to recursion</a:t>
            </a:r>
          </a:p>
          <a:p>
            <a:pPr marL="0" indent="0">
              <a:buNone/>
            </a:pPr>
            <a:r>
              <a:rPr lang="en-US" dirty="0">
                <a:solidFill>
                  <a:srgbClr val="FF0000"/>
                </a:solidFill>
              </a:rPr>
              <a:t>** This is something </a:t>
            </a:r>
          </a:p>
          <a:p>
            <a:pPr marL="0" indent="0">
              <a:buNone/>
            </a:pPr>
            <a:r>
              <a:rPr lang="en-US" dirty="0">
                <a:solidFill>
                  <a:srgbClr val="FF0000"/>
                </a:solidFill>
              </a:rPr>
              <a:t>you must NOT rely on **</a:t>
            </a:r>
          </a:p>
        </p:txBody>
      </p:sp>
      <p:sp>
        <p:nvSpPr>
          <p:cNvPr id="4" name="Content Placeholder 3"/>
          <p:cNvSpPr>
            <a:spLocks noGrp="1"/>
          </p:cNvSpPr>
          <p:nvPr>
            <p:ph sz="half" idx="2"/>
          </p:nvPr>
        </p:nvSpPr>
        <p:spPr>
          <a:xfrm>
            <a:off x="6172202" y="1861095"/>
            <a:ext cx="5181600" cy="4351338"/>
          </a:xfrm>
        </p:spPr>
        <p:txBody>
          <a:bodyPr/>
          <a:lstStyle/>
          <a:p>
            <a:pPr marL="0" indent="0">
              <a:buNone/>
            </a:pPr>
            <a:r>
              <a:rPr lang="en-US" dirty="0" err="1"/>
              <a:t>def</a:t>
            </a:r>
            <a:r>
              <a:rPr lang="en-US" dirty="0"/>
              <a:t> search (A, </a:t>
            </a:r>
            <a:r>
              <a:rPr lang="en-US" dirty="0" err="1"/>
              <a:t>i</a:t>
            </a:r>
            <a:r>
              <a:rPr lang="en-US" dirty="0"/>
              <a:t>, key):</a:t>
            </a:r>
          </a:p>
          <a:p>
            <a:pPr marL="0" indent="0">
              <a:buNone/>
            </a:pPr>
            <a:r>
              <a:rPr lang="en-US" dirty="0"/>
              <a:t>     while(</a:t>
            </a:r>
            <a:r>
              <a:rPr lang="en-US" dirty="0" err="1"/>
              <a:t>i</a:t>
            </a:r>
            <a:r>
              <a:rPr lang="en-US" dirty="0"/>
              <a:t>&lt;</a:t>
            </a:r>
            <a:r>
              <a:rPr lang="en-US" dirty="0" err="1"/>
              <a:t>len</a:t>
            </a:r>
            <a:r>
              <a:rPr lang="en-US" dirty="0"/>
              <a:t>(A)):</a:t>
            </a:r>
          </a:p>
          <a:p>
            <a:pPr marL="0" indent="0">
              <a:buNone/>
            </a:pPr>
            <a:r>
              <a:rPr lang="en-US" dirty="0"/>
              <a:t>	if (A[</a:t>
            </a:r>
            <a:r>
              <a:rPr lang="en-US" dirty="0" err="1"/>
              <a:t>i</a:t>
            </a:r>
            <a:r>
              <a:rPr lang="en-US" dirty="0"/>
              <a:t>] == key):</a:t>
            </a:r>
          </a:p>
          <a:p>
            <a:pPr marL="0" indent="0">
              <a:buNone/>
            </a:pPr>
            <a:r>
              <a:rPr lang="en-US" dirty="0"/>
              <a:t>		return True</a:t>
            </a:r>
          </a:p>
          <a:p>
            <a:pPr marL="0" indent="0">
              <a:buNone/>
            </a:pPr>
            <a:r>
              <a:rPr lang="en-US" dirty="0"/>
              <a:t>	</a:t>
            </a:r>
            <a:r>
              <a:rPr lang="en-US" dirty="0" err="1"/>
              <a:t>i</a:t>
            </a:r>
            <a:r>
              <a:rPr lang="en-US" dirty="0"/>
              <a:t>=i+1</a:t>
            </a:r>
          </a:p>
          <a:p>
            <a:pPr marL="0" indent="0">
              <a:buNone/>
            </a:pPr>
            <a:r>
              <a:rPr lang="en-US" dirty="0"/>
              <a:t>     return False</a:t>
            </a:r>
          </a:p>
        </p:txBody>
      </p:sp>
      <p:sp>
        <p:nvSpPr>
          <p:cNvPr id="5" name="Rectangular Callout 4"/>
          <p:cNvSpPr/>
          <p:nvPr/>
        </p:nvSpPr>
        <p:spPr>
          <a:xfrm>
            <a:off x="9430603" y="2279176"/>
            <a:ext cx="2210937" cy="791570"/>
          </a:xfrm>
          <a:prstGeom prst="wedgeRectCallout">
            <a:avLst>
              <a:gd name="adj1" fmla="val -73579"/>
              <a:gd name="adj2" fmla="val -819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Base case check</a:t>
            </a:r>
          </a:p>
        </p:txBody>
      </p:sp>
      <p:sp>
        <p:nvSpPr>
          <p:cNvPr id="6" name="Rectangular Callout 5"/>
          <p:cNvSpPr/>
          <p:nvPr/>
        </p:nvSpPr>
        <p:spPr>
          <a:xfrm>
            <a:off x="6931928" y="2837147"/>
            <a:ext cx="2346274" cy="451963"/>
          </a:xfrm>
          <a:prstGeom prst="wedgeRectCallout">
            <a:avLst>
              <a:gd name="adj1" fmla="val -79977"/>
              <a:gd name="adj2" fmla="val 6428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1"/>
              </a:solidFill>
            </a:endParaRPr>
          </a:p>
        </p:txBody>
      </p:sp>
      <p:sp>
        <p:nvSpPr>
          <p:cNvPr id="7" name="TextBox 6"/>
          <p:cNvSpPr txBox="1"/>
          <p:nvPr/>
        </p:nvSpPr>
        <p:spPr>
          <a:xfrm>
            <a:off x="5049780" y="3387004"/>
            <a:ext cx="1669368" cy="461665"/>
          </a:xfrm>
          <a:prstGeom prst="rect">
            <a:avLst/>
          </a:prstGeom>
          <a:noFill/>
          <a:ln>
            <a:solidFill>
              <a:schemeClr val="tx1"/>
            </a:solidFill>
          </a:ln>
        </p:spPr>
        <p:txBody>
          <a:bodyPr wrap="none" rtlCol="0">
            <a:spAutoFit/>
          </a:bodyPr>
          <a:lstStyle/>
          <a:p>
            <a:r>
              <a:rPr lang="en-US" sz="2400" dirty="0"/>
              <a:t>Actual work</a:t>
            </a:r>
          </a:p>
        </p:txBody>
      </p:sp>
      <p:sp>
        <p:nvSpPr>
          <p:cNvPr id="8" name="Rectangular Callout 7"/>
          <p:cNvSpPr/>
          <p:nvPr/>
        </p:nvSpPr>
        <p:spPr>
          <a:xfrm>
            <a:off x="8652681" y="3904847"/>
            <a:ext cx="3275462" cy="791570"/>
          </a:xfrm>
          <a:prstGeom prst="wedgeRectCallout">
            <a:avLst>
              <a:gd name="adj1" fmla="val -72745"/>
              <a:gd name="adj2" fmla="val -2198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Moving to the next step, problem size decreasing</a:t>
            </a:r>
          </a:p>
        </p:txBody>
      </p:sp>
      <p:sp>
        <p:nvSpPr>
          <p:cNvPr id="14" name="Curved Left Arrow 13"/>
          <p:cNvSpPr/>
          <p:nvPr/>
        </p:nvSpPr>
        <p:spPr>
          <a:xfrm rot="10800000">
            <a:off x="4762042" y="2279175"/>
            <a:ext cx="1838258" cy="2142697"/>
          </a:xfrm>
          <a:prstGeom prst="curvedLeftArrow">
            <a:avLst>
              <a:gd name="adj1" fmla="val 4736"/>
              <a:gd name="adj2" fmla="val 33106"/>
              <a:gd name="adj3" fmla="val 259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ectangular Callout 14"/>
          <p:cNvSpPr/>
          <p:nvPr/>
        </p:nvSpPr>
        <p:spPr>
          <a:xfrm>
            <a:off x="4833585" y="4935015"/>
            <a:ext cx="2210937" cy="791570"/>
          </a:xfrm>
          <a:prstGeom prst="wedgeRectCallout">
            <a:avLst>
              <a:gd name="adj1" fmla="val -11232"/>
              <a:gd name="adj2" fmla="val -12198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Loop Back (recursion)</a:t>
            </a:r>
          </a:p>
        </p:txBody>
      </p:sp>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B8319EF4-6D31-7111-5DB0-A66434E34802}"/>
                  </a:ext>
                </a:extLst>
              </p14:cNvPr>
              <p14:cNvContentPartPr/>
              <p14:nvPr/>
            </p14:nvContentPartPr>
            <p14:xfrm>
              <a:off x="6748766" y="2834057"/>
              <a:ext cx="502920" cy="140040"/>
            </p14:xfrm>
          </p:contentPart>
        </mc:Choice>
        <mc:Fallback xmlns="">
          <p:pic>
            <p:nvPicPr>
              <p:cNvPr id="9" name="Ink 8">
                <a:extLst>
                  <a:ext uri="{FF2B5EF4-FFF2-40B4-BE49-F238E27FC236}">
                    <a16:creationId xmlns:a16="http://schemas.microsoft.com/office/drawing/2014/main" id="{B8319EF4-6D31-7111-5DB0-A66434E34802}"/>
                  </a:ext>
                </a:extLst>
              </p:cNvPr>
              <p:cNvPicPr/>
              <p:nvPr/>
            </p:nvPicPr>
            <p:blipFill>
              <a:blip r:embed="rId3"/>
              <a:stretch>
                <a:fillRect/>
              </a:stretch>
            </p:blipFill>
            <p:spPr>
              <a:xfrm>
                <a:off x="6742646" y="2827937"/>
                <a:ext cx="515160" cy="152280"/>
              </a:xfrm>
              <a:prstGeom prst="rect">
                <a:avLst/>
              </a:prstGeom>
            </p:spPr>
          </p:pic>
        </mc:Fallback>
      </mc:AlternateContent>
      <p:grpSp>
        <p:nvGrpSpPr>
          <p:cNvPr id="33" name="Group 32">
            <a:extLst>
              <a:ext uri="{FF2B5EF4-FFF2-40B4-BE49-F238E27FC236}">
                <a16:creationId xmlns:a16="http://schemas.microsoft.com/office/drawing/2014/main" id="{356D27EF-D125-8CBB-484E-FB6C3501A071}"/>
              </a:ext>
            </a:extLst>
          </p:cNvPr>
          <p:cNvGrpSpPr/>
          <p:nvPr/>
        </p:nvGrpSpPr>
        <p:grpSpPr>
          <a:xfrm>
            <a:off x="5017886" y="2262737"/>
            <a:ext cx="5263200" cy="2112120"/>
            <a:chOff x="5017886" y="2262737"/>
            <a:chExt cx="5263200" cy="2112120"/>
          </a:xfrm>
        </p:grpSpPr>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776BD21D-BF3B-9C96-AEE2-89DF9996E283}"/>
                    </a:ext>
                  </a:extLst>
                </p14:cNvPr>
                <p14:cNvContentPartPr/>
                <p14:nvPr/>
              </p14:nvContentPartPr>
              <p14:xfrm>
                <a:off x="9971846" y="2987057"/>
                <a:ext cx="213120" cy="83520"/>
              </p14:xfrm>
            </p:contentPart>
          </mc:Choice>
          <mc:Fallback xmlns="">
            <p:pic>
              <p:nvPicPr>
                <p:cNvPr id="10" name="Ink 9">
                  <a:extLst>
                    <a:ext uri="{FF2B5EF4-FFF2-40B4-BE49-F238E27FC236}">
                      <a16:creationId xmlns:a16="http://schemas.microsoft.com/office/drawing/2014/main" id="{776BD21D-BF3B-9C96-AEE2-89DF9996E283}"/>
                    </a:ext>
                  </a:extLst>
                </p:cNvPr>
                <p:cNvPicPr/>
                <p:nvPr/>
              </p:nvPicPr>
              <p:blipFill>
                <a:blip r:embed="rId5"/>
                <a:stretch>
                  <a:fillRect/>
                </a:stretch>
              </p:blipFill>
              <p:spPr>
                <a:xfrm>
                  <a:off x="9965726" y="2980937"/>
                  <a:ext cx="22536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6BBCB0C5-05FA-3A99-9641-E7FCC2113FB6}"/>
                    </a:ext>
                  </a:extLst>
                </p14:cNvPr>
                <p14:cNvContentPartPr/>
                <p14:nvPr/>
              </p14:nvContentPartPr>
              <p14:xfrm>
                <a:off x="9940526" y="3060497"/>
                <a:ext cx="340560" cy="150840"/>
              </p14:xfrm>
            </p:contentPart>
          </mc:Choice>
          <mc:Fallback xmlns="">
            <p:pic>
              <p:nvPicPr>
                <p:cNvPr id="11" name="Ink 10">
                  <a:extLst>
                    <a:ext uri="{FF2B5EF4-FFF2-40B4-BE49-F238E27FC236}">
                      <a16:creationId xmlns:a16="http://schemas.microsoft.com/office/drawing/2014/main" id="{6BBCB0C5-05FA-3A99-9641-E7FCC2113FB6}"/>
                    </a:ext>
                  </a:extLst>
                </p:cNvPr>
                <p:cNvPicPr/>
                <p:nvPr/>
              </p:nvPicPr>
              <p:blipFill>
                <a:blip r:embed="rId7"/>
                <a:stretch>
                  <a:fillRect/>
                </a:stretch>
              </p:blipFill>
              <p:spPr>
                <a:xfrm>
                  <a:off x="9934406" y="3054377"/>
                  <a:ext cx="3528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51DCD376-AC9A-4D84-8DC3-1DCAA2A7D711}"/>
                    </a:ext>
                  </a:extLst>
                </p14:cNvPr>
                <p14:cNvContentPartPr/>
                <p14:nvPr/>
              </p14:nvContentPartPr>
              <p14:xfrm>
                <a:off x="7338446" y="2262737"/>
                <a:ext cx="220320" cy="595080"/>
              </p14:xfrm>
            </p:contentPart>
          </mc:Choice>
          <mc:Fallback xmlns="">
            <p:pic>
              <p:nvPicPr>
                <p:cNvPr id="13" name="Ink 12">
                  <a:extLst>
                    <a:ext uri="{FF2B5EF4-FFF2-40B4-BE49-F238E27FC236}">
                      <a16:creationId xmlns:a16="http://schemas.microsoft.com/office/drawing/2014/main" id="{51DCD376-AC9A-4D84-8DC3-1DCAA2A7D711}"/>
                    </a:ext>
                  </a:extLst>
                </p:cNvPr>
                <p:cNvPicPr/>
                <p:nvPr/>
              </p:nvPicPr>
              <p:blipFill>
                <a:blip r:embed="rId9"/>
                <a:stretch>
                  <a:fillRect/>
                </a:stretch>
              </p:blipFill>
              <p:spPr>
                <a:xfrm>
                  <a:off x="7332326" y="2256617"/>
                  <a:ext cx="232560" cy="607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C235BB6C-6906-06BA-54EF-A1B673A6AC3E}"/>
                    </a:ext>
                  </a:extLst>
                </p14:cNvPr>
                <p14:cNvContentPartPr/>
                <p14:nvPr/>
              </p14:nvContentPartPr>
              <p14:xfrm>
                <a:off x="7457606" y="2353097"/>
                <a:ext cx="1532160" cy="555480"/>
              </p14:xfrm>
            </p:contentPart>
          </mc:Choice>
          <mc:Fallback xmlns="">
            <p:pic>
              <p:nvPicPr>
                <p:cNvPr id="16" name="Ink 15">
                  <a:extLst>
                    <a:ext uri="{FF2B5EF4-FFF2-40B4-BE49-F238E27FC236}">
                      <a16:creationId xmlns:a16="http://schemas.microsoft.com/office/drawing/2014/main" id="{C235BB6C-6906-06BA-54EF-A1B673A6AC3E}"/>
                    </a:ext>
                  </a:extLst>
                </p:cNvPr>
                <p:cNvPicPr/>
                <p:nvPr/>
              </p:nvPicPr>
              <p:blipFill>
                <a:blip r:embed="rId11"/>
                <a:stretch>
                  <a:fillRect/>
                </a:stretch>
              </p:blipFill>
              <p:spPr>
                <a:xfrm>
                  <a:off x="7451486" y="2346977"/>
                  <a:ext cx="1544400" cy="567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E9595E28-BBBE-070E-9846-9FA5179E26CD}"/>
                    </a:ext>
                  </a:extLst>
                </p14:cNvPr>
                <p14:cNvContentPartPr/>
                <p14:nvPr/>
              </p14:nvContentPartPr>
              <p14:xfrm>
                <a:off x="7189406" y="2877257"/>
                <a:ext cx="1783440" cy="101160"/>
              </p14:xfrm>
            </p:contentPart>
          </mc:Choice>
          <mc:Fallback xmlns="">
            <p:pic>
              <p:nvPicPr>
                <p:cNvPr id="17" name="Ink 16">
                  <a:extLst>
                    <a:ext uri="{FF2B5EF4-FFF2-40B4-BE49-F238E27FC236}">
                      <a16:creationId xmlns:a16="http://schemas.microsoft.com/office/drawing/2014/main" id="{E9595E28-BBBE-070E-9846-9FA5179E26CD}"/>
                    </a:ext>
                  </a:extLst>
                </p:cNvPr>
                <p:cNvPicPr/>
                <p:nvPr/>
              </p:nvPicPr>
              <p:blipFill>
                <a:blip r:embed="rId13"/>
                <a:stretch>
                  <a:fillRect/>
                </a:stretch>
              </p:blipFill>
              <p:spPr>
                <a:xfrm>
                  <a:off x="7183286" y="2871137"/>
                  <a:ext cx="179568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9" name="Ink 18">
                  <a:extLst>
                    <a:ext uri="{FF2B5EF4-FFF2-40B4-BE49-F238E27FC236}">
                      <a16:creationId xmlns:a16="http://schemas.microsoft.com/office/drawing/2014/main" id="{23E717D1-C56B-322A-B9EB-9BDE9CE3AAAB}"/>
                    </a:ext>
                  </a:extLst>
                </p14:cNvPr>
                <p14:cNvContentPartPr/>
                <p14:nvPr/>
              </p14:nvContentPartPr>
              <p14:xfrm>
                <a:off x="6803126" y="2893097"/>
                <a:ext cx="209160" cy="414000"/>
              </p14:xfrm>
            </p:contentPart>
          </mc:Choice>
          <mc:Fallback xmlns="">
            <p:pic>
              <p:nvPicPr>
                <p:cNvPr id="19" name="Ink 18">
                  <a:extLst>
                    <a:ext uri="{FF2B5EF4-FFF2-40B4-BE49-F238E27FC236}">
                      <a16:creationId xmlns:a16="http://schemas.microsoft.com/office/drawing/2014/main" id="{23E717D1-C56B-322A-B9EB-9BDE9CE3AAAB}"/>
                    </a:ext>
                  </a:extLst>
                </p:cNvPr>
                <p:cNvPicPr/>
                <p:nvPr/>
              </p:nvPicPr>
              <p:blipFill>
                <a:blip r:embed="rId15"/>
                <a:stretch>
                  <a:fillRect/>
                </a:stretch>
              </p:blipFill>
              <p:spPr>
                <a:xfrm>
                  <a:off x="6797006" y="2886977"/>
                  <a:ext cx="221400" cy="426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DB22B448-380A-6800-E657-4FE0CE0F055F}"/>
                    </a:ext>
                  </a:extLst>
                </p14:cNvPr>
                <p14:cNvContentPartPr/>
                <p14:nvPr/>
              </p14:nvContentPartPr>
              <p14:xfrm>
                <a:off x="6758126" y="2915417"/>
                <a:ext cx="2525040" cy="542880"/>
              </p14:xfrm>
            </p:contentPart>
          </mc:Choice>
          <mc:Fallback xmlns="">
            <p:pic>
              <p:nvPicPr>
                <p:cNvPr id="20" name="Ink 19">
                  <a:extLst>
                    <a:ext uri="{FF2B5EF4-FFF2-40B4-BE49-F238E27FC236}">
                      <a16:creationId xmlns:a16="http://schemas.microsoft.com/office/drawing/2014/main" id="{DB22B448-380A-6800-E657-4FE0CE0F055F}"/>
                    </a:ext>
                  </a:extLst>
                </p:cNvPr>
                <p:cNvPicPr/>
                <p:nvPr/>
              </p:nvPicPr>
              <p:blipFill>
                <a:blip r:embed="rId17"/>
                <a:stretch>
                  <a:fillRect/>
                </a:stretch>
              </p:blipFill>
              <p:spPr>
                <a:xfrm>
                  <a:off x="6752006" y="2909297"/>
                  <a:ext cx="2537280" cy="555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Ink 20">
                  <a:extLst>
                    <a:ext uri="{FF2B5EF4-FFF2-40B4-BE49-F238E27FC236}">
                      <a16:creationId xmlns:a16="http://schemas.microsoft.com/office/drawing/2014/main" id="{F87E5D20-D29E-0A8B-02AC-3D2F88AACCF8}"/>
                    </a:ext>
                  </a:extLst>
                </p14:cNvPr>
                <p14:cNvContentPartPr/>
                <p14:nvPr/>
              </p14:nvContentPartPr>
              <p14:xfrm>
                <a:off x="6826886" y="3367937"/>
                <a:ext cx="2440800" cy="120600"/>
              </p14:xfrm>
            </p:contentPart>
          </mc:Choice>
          <mc:Fallback xmlns="">
            <p:pic>
              <p:nvPicPr>
                <p:cNvPr id="21" name="Ink 20">
                  <a:extLst>
                    <a:ext uri="{FF2B5EF4-FFF2-40B4-BE49-F238E27FC236}">
                      <a16:creationId xmlns:a16="http://schemas.microsoft.com/office/drawing/2014/main" id="{F87E5D20-D29E-0A8B-02AC-3D2F88AACCF8}"/>
                    </a:ext>
                  </a:extLst>
                </p:cNvPr>
                <p:cNvPicPr/>
                <p:nvPr/>
              </p:nvPicPr>
              <p:blipFill>
                <a:blip r:embed="rId19"/>
                <a:stretch>
                  <a:fillRect/>
                </a:stretch>
              </p:blipFill>
              <p:spPr>
                <a:xfrm>
                  <a:off x="6820766" y="3361817"/>
                  <a:ext cx="245304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 name="Ink 22">
                  <a:extLst>
                    <a:ext uri="{FF2B5EF4-FFF2-40B4-BE49-F238E27FC236}">
                      <a16:creationId xmlns:a16="http://schemas.microsoft.com/office/drawing/2014/main" id="{F3A1488C-DA98-8605-125F-079F3E3DBAEE}"/>
                    </a:ext>
                  </a:extLst>
                </p14:cNvPr>
                <p14:cNvContentPartPr/>
                <p14:nvPr/>
              </p14:nvContentPartPr>
              <p14:xfrm>
                <a:off x="7408646" y="3382337"/>
                <a:ext cx="5760" cy="11880"/>
              </p14:xfrm>
            </p:contentPart>
          </mc:Choice>
          <mc:Fallback xmlns="">
            <p:pic>
              <p:nvPicPr>
                <p:cNvPr id="23" name="Ink 22">
                  <a:extLst>
                    <a:ext uri="{FF2B5EF4-FFF2-40B4-BE49-F238E27FC236}">
                      <a16:creationId xmlns:a16="http://schemas.microsoft.com/office/drawing/2014/main" id="{F3A1488C-DA98-8605-125F-079F3E3DBAEE}"/>
                    </a:ext>
                  </a:extLst>
                </p:cNvPr>
                <p:cNvPicPr/>
                <p:nvPr/>
              </p:nvPicPr>
              <p:blipFill>
                <a:blip r:embed="rId21"/>
                <a:stretch>
                  <a:fillRect/>
                </a:stretch>
              </p:blipFill>
              <p:spPr>
                <a:xfrm>
                  <a:off x="7402526" y="3376217"/>
                  <a:ext cx="180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4" name="Ink 23">
                  <a:extLst>
                    <a:ext uri="{FF2B5EF4-FFF2-40B4-BE49-F238E27FC236}">
                      <a16:creationId xmlns:a16="http://schemas.microsoft.com/office/drawing/2014/main" id="{947BBB6E-F9DE-6D8C-74DA-41F61076A49C}"/>
                    </a:ext>
                  </a:extLst>
                </p14:cNvPr>
                <p14:cNvContentPartPr/>
                <p14:nvPr/>
              </p14:nvContentPartPr>
              <p14:xfrm>
                <a:off x="7670366" y="2860697"/>
                <a:ext cx="536760" cy="529200"/>
              </p14:xfrm>
            </p:contentPart>
          </mc:Choice>
          <mc:Fallback xmlns="">
            <p:pic>
              <p:nvPicPr>
                <p:cNvPr id="24" name="Ink 23">
                  <a:extLst>
                    <a:ext uri="{FF2B5EF4-FFF2-40B4-BE49-F238E27FC236}">
                      <a16:creationId xmlns:a16="http://schemas.microsoft.com/office/drawing/2014/main" id="{947BBB6E-F9DE-6D8C-74DA-41F61076A49C}"/>
                    </a:ext>
                  </a:extLst>
                </p:cNvPr>
                <p:cNvPicPr/>
                <p:nvPr/>
              </p:nvPicPr>
              <p:blipFill>
                <a:blip r:embed="rId23"/>
                <a:stretch>
                  <a:fillRect/>
                </a:stretch>
              </p:blipFill>
              <p:spPr>
                <a:xfrm>
                  <a:off x="7664246" y="2854577"/>
                  <a:ext cx="549000" cy="541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6" name="Ink 25">
                  <a:extLst>
                    <a:ext uri="{FF2B5EF4-FFF2-40B4-BE49-F238E27FC236}">
                      <a16:creationId xmlns:a16="http://schemas.microsoft.com/office/drawing/2014/main" id="{1591D5F2-48FA-FD09-0EF3-0CAEC0E0C012}"/>
                    </a:ext>
                  </a:extLst>
                </p14:cNvPr>
                <p14:cNvContentPartPr/>
                <p14:nvPr/>
              </p14:nvContentPartPr>
              <p14:xfrm>
                <a:off x="7522046" y="4249217"/>
                <a:ext cx="183240" cy="42480"/>
              </p14:xfrm>
            </p:contentPart>
          </mc:Choice>
          <mc:Fallback xmlns="">
            <p:pic>
              <p:nvPicPr>
                <p:cNvPr id="26" name="Ink 25">
                  <a:extLst>
                    <a:ext uri="{FF2B5EF4-FFF2-40B4-BE49-F238E27FC236}">
                      <a16:creationId xmlns:a16="http://schemas.microsoft.com/office/drawing/2014/main" id="{1591D5F2-48FA-FD09-0EF3-0CAEC0E0C012}"/>
                    </a:ext>
                  </a:extLst>
                </p:cNvPr>
                <p:cNvPicPr/>
                <p:nvPr/>
              </p:nvPicPr>
              <p:blipFill>
                <a:blip r:embed="rId25"/>
                <a:stretch>
                  <a:fillRect/>
                </a:stretch>
              </p:blipFill>
              <p:spPr>
                <a:xfrm>
                  <a:off x="7515926" y="4243097"/>
                  <a:ext cx="19548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7" name="Ink 26">
                  <a:extLst>
                    <a:ext uri="{FF2B5EF4-FFF2-40B4-BE49-F238E27FC236}">
                      <a16:creationId xmlns:a16="http://schemas.microsoft.com/office/drawing/2014/main" id="{3DB14127-4360-28A0-F793-1BD3034DBC71}"/>
                    </a:ext>
                  </a:extLst>
                </p14:cNvPr>
                <p14:cNvContentPartPr/>
                <p14:nvPr/>
              </p14:nvContentPartPr>
              <p14:xfrm>
                <a:off x="7544726" y="4317257"/>
                <a:ext cx="205560" cy="26640"/>
              </p14:xfrm>
            </p:contentPart>
          </mc:Choice>
          <mc:Fallback xmlns="">
            <p:pic>
              <p:nvPicPr>
                <p:cNvPr id="27" name="Ink 26">
                  <a:extLst>
                    <a:ext uri="{FF2B5EF4-FFF2-40B4-BE49-F238E27FC236}">
                      <a16:creationId xmlns:a16="http://schemas.microsoft.com/office/drawing/2014/main" id="{3DB14127-4360-28A0-F793-1BD3034DBC71}"/>
                    </a:ext>
                  </a:extLst>
                </p:cNvPr>
                <p:cNvPicPr/>
                <p:nvPr/>
              </p:nvPicPr>
              <p:blipFill>
                <a:blip r:embed="rId27"/>
                <a:stretch>
                  <a:fillRect/>
                </a:stretch>
              </p:blipFill>
              <p:spPr>
                <a:xfrm>
                  <a:off x="7538606" y="4311137"/>
                  <a:ext cx="2178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Ink 28">
                  <a:extLst>
                    <a:ext uri="{FF2B5EF4-FFF2-40B4-BE49-F238E27FC236}">
                      <a16:creationId xmlns:a16="http://schemas.microsoft.com/office/drawing/2014/main" id="{A2F63C69-5AA4-4079-448A-D9C99E0BAC58}"/>
                    </a:ext>
                  </a:extLst>
                </p14:cNvPr>
                <p14:cNvContentPartPr/>
                <p14:nvPr/>
              </p14:nvContentPartPr>
              <p14:xfrm>
                <a:off x="6646526" y="2817857"/>
                <a:ext cx="180720" cy="57960"/>
              </p14:xfrm>
            </p:contentPart>
          </mc:Choice>
          <mc:Fallback xmlns="">
            <p:pic>
              <p:nvPicPr>
                <p:cNvPr id="29" name="Ink 28">
                  <a:extLst>
                    <a:ext uri="{FF2B5EF4-FFF2-40B4-BE49-F238E27FC236}">
                      <a16:creationId xmlns:a16="http://schemas.microsoft.com/office/drawing/2014/main" id="{A2F63C69-5AA4-4079-448A-D9C99E0BAC58}"/>
                    </a:ext>
                  </a:extLst>
                </p:cNvPr>
                <p:cNvPicPr/>
                <p:nvPr/>
              </p:nvPicPr>
              <p:blipFill>
                <a:blip r:embed="rId29"/>
                <a:stretch>
                  <a:fillRect/>
                </a:stretch>
              </p:blipFill>
              <p:spPr>
                <a:xfrm>
                  <a:off x="6640406" y="2811737"/>
                  <a:ext cx="1929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Ink 29">
                  <a:extLst>
                    <a:ext uri="{FF2B5EF4-FFF2-40B4-BE49-F238E27FC236}">
                      <a16:creationId xmlns:a16="http://schemas.microsoft.com/office/drawing/2014/main" id="{54A147BC-CDE9-3DAD-49F6-98E116BFDDEF}"/>
                    </a:ext>
                  </a:extLst>
                </p14:cNvPr>
                <p14:cNvContentPartPr/>
                <p14:nvPr/>
              </p14:nvContentPartPr>
              <p14:xfrm>
                <a:off x="6467246" y="2964017"/>
                <a:ext cx="371880" cy="37440"/>
              </p14:xfrm>
            </p:contentPart>
          </mc:Choice>
          <mc:Fallback xmlns="">
            <p:pic>
              <p:nvPicPr>
                <p:cNvPr id="30" name="Ink 29">
                  <a:extLst>
                    <a:ext uri="{FF2B5EF4-FFF2-40B4-BE49-F238E27FC236}">
                      <a16:creationId xmlns:a16="http://schemas.microsoft.com/office/drawing/2014/main" id="{54A147BC-CDE9-3DAD-49F6-98E116BFDDEF}"/>
                    </a:ext>
                  </a:extLst>
                </p:cNvPr>
                <p:cNvPicPr/>
                <p:nvPr/>
              </p:nvPicPr>
              <p:blipFill>
                <a:blip r:embed="rId31"/>
                <a:stretch>
                  <a:fillRect/>
                </a:stretch>
              </p:blipFill>
              <p:spPr>
                <a:xfrm>
                  <a:off x="6461126" y="2957897"/>
                  <a:ext cx="3841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Ink 30">
                  <a:extLst>
                    <a:ext uri="{FF2B5EF4-FFF2-40B4-BE49-F238E27FC236}">
                      <a16:creationId xmlns:a16="http://schemas.microsoft.com/office/drawing/2014/main" id="{1D2E6130-7297-DD3E-5C23-97D89DD5AD3C}"/>
                    </a:ext>
                  </a:extLst>
                </p14:cNvPr>
                <p14:cNvContentPartPr/>
                <p14:nvPr/>
              </p14:nvContentPartPr>
              <p14:xfrm>
                <a:off x="5017886" y="2671337"/>
                <a:ext cx="1658520" cy="1703520"/>
              </p14:xfrm>
            </p:contentPart>
          </mc:Choice>
          <mc:Fallback xmlns="">
            <p:pic>
              <p:nvPicPr>
                <p:cNvPr id="31" name="Ink 30">
                  <a:extLst>
                    <a:ext uri="{FF2B5EF4-FFF2-40B4-BE49-F238E27FC236}">
                      <a16:creationId xmlns:a16="http://schemas.microsoft.com/office/drawing/2014/main" id="{1D2E6130-7297-DD3E-5C23-97D89DD5AD3C}"/>
                    </a:ext>
                  </a:extLst>
                </p:cNvPr>
                <p:cNvPicPr/>
                <p:nvPr/>
              </p:nvPicPr>
              <p:blipFill>
                <a:blip r:embed="rId33"/>
                <a:stretch>
                  <a:fillRect/>
                </a:stretch>
              </p:blipFill>
              <p:spPr>
                <a:xfrm>
                  <a:off x="5011766" y="2665217"/>
                  <a:ext cx="1670760" cy="1715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Ink 31">
                  <a:extLst>
                    <a:ext uri="{FF2B5EF4-FFF2-40B4-BE49-F238E27FC236}">
                      <a16:creationId xmlns:a16="http://schemas.microsoft.com/office/drawing/2014/main" id="{85F4723B-CEC0-1B2D-F862-2E833AEFA491}"/>
                    </a:ext>
                  </a:extLst>
                </p14:cNvPr>
                <p14:cNvContentPartPr/>
                <p14:nvPr/>
              </p14:nvContentPartPr>
              <p14:xfrm>
                <a:off x="6095006" y="2461817"/>
                <a:ext cx="351720" cy="511920"/>
              </p14:xfrm>
            </p:contentPart>
          </mc:Choice>
          <mc:Fallback xmlns="">
            <p:pic>
              <p:nvPicPr>
                <p:cNvPr id="32" name="Ink 31">
                  <a:extLst>
                    <a:ext uri="{FF2B5EF4-FFF2-40B4-BE49-F238E27FC236}">
                      <a16:creationId xmlns:a16="http://schemas.microsoft.com/office/drawing/2014/main" id="{85F4723B-CEC0-1B2D-F862-2E833AEFA491}"/>
                    </a:ext>
                  </a:extLst>
                </p:cNvPr>
                <p:cNvPicPr/>
                <p:nvPr/>
              </p:nvPicPr>
              <p:blipFill>
                <a:blip r:embed="rId35"/>
                <a:stretch>
                  <a:fillRect/>
                </a:stretch>
              </p:blipFill>
              <p:spPr>
                <a:xfrm>
                  <a:off x="6088886" y="2455697"/>
                  <a:ext cx="363960" cy="524160"/>
                </a:xfrm>
                <a:prstGeom prst="rect">
                  <a:avLst/>
                </a:prstGeom>
              </p:spPr>
            </p:pic>
          </mc:Fallback>
        </mc:AlternateContent>
      </p:grpSp>
    </p:spTree>
    <p:extLst>
      <p:ext uri="{BB962C8B-B14F-4D97-AF65-F5344CB8AC3E}">
        <p14:creationId xmlns:p14="http://schemas.microsoft.com/office/powerpoint/2010/main" val="1614025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p:cNvSpPr txBox="1">
            <a:spLocks/>
          </p:cNvSpPr>
          <p:nvPr/>
        </p:nvSpPr>
        <p:spPr>
          <a:xfrm>
            <a:off x="2215497" y="305248"/>
            <a:ext cx="3833878" cy="3202227"/>
          </a:xfrm>
          <a:prstGeom prst="rect">
            <a:avLst/>
          </a:prstGeom>
          <a:solidFill>
            <a:schemeClr val="accent6">
              <a:lumMod val="40000"/>
              <a:lumOff val="60000"/>
            </a:schemeClr>
          </a:solidFill>
        </p:spPr>
        <p:txBody>
          <a:bodyPr vert="horz" lIns="91440" tIns="45720" rIns="91440" bIns="45720" rtlCol="0">
            <a:noAutofit/>
          </a:bodyPr>
          <a:lstStyle>
            <a:lvl1pPr marL="228604" indent="-228604" algn="l" defTabSz="914411"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09" indent="-228604"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5" indent="-228604"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1"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27"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0" indent="0">
              <a:lnSpc>
                <a:spcPct val="100000"/>
              </a:lnSpc>
              <a:spcBef>
                <a:spcPts val="600"/>
              </a:spcBef>
              <a:buFont typeface="Arial" panose="020B0604020202020204" pitchFamily="34" charset="0"/>
              <a:buNone/>
            </a:pPr>
            <a:r>
              <a:rPr lang="en-US" sz="2400" dirty="0" err="1"/>
              <a:t>def</a:t>
            </a:r>
            <a:r>
              <a:rPr lang="en-US" sz="2400" dirty="0"/>
              <a:t> search (A, </a:t>
            </a:r>
            <a:r>
              <a:rPr lang="en-US" sz="2400" dirty="0" err="1"/>
              <a:t>i</a:t>
            </a:r>
            <a:r>
              <a:rPr lang="en-US" sz="2400" dirty="0"/>
              <a:t>, key):</a:t>
            </a:r>
          </a:p>
          <a:p>
            <a:pPr marL="0" indent="0">
              <a:lnSpc>
                <a:spcPct val="100000"/>
              </a:lnSpc>
              <a:spcBef>
                <a:spcPts val="600"/>
              </a:spcBef>
              <a:buFont typeface="Arial" panose="020B0604020202020204" pitchFamily="34" charset="0"/>
              <a:buNone/>
            </a:pPr>
            <a:r>
              <a:rPr lang="en-US" sz="2400" dirty="0"/>
              <a:t>     </a:t>
            </a:r>
            <a:r>
              <a:rPr lang="en-US" sz="2400" i="1" dirty="0"/>
              <a:t>if</a:t>
            </a:r>
            <a:r>
              <a:rPr lang="en-US" sz="2400" dirty="0"/>
              <a:t>(</a:t>
            </a:r>
            <a:r>
              <a:rPr lang="en-US" sz="2400" dirty="0" err="1"/>
              <a:t>i</a:t>
            </a:r>
            <a:r>
              <a:rPr lang="en-US" sz="2400" dirty="0"/>
              <a:t>&lt;</a:t>
            </a:r>
            <a:r>
              <a:rPr lang="en-US" sz="2400" dirty="0" err="1"/>
              <a:t>len</a:t>
            </a:r>
            <a:r>
              <a:rPr lang="en-US" sz="2400" dirty="0"/>
              <a:t>(A)):</a:t>
            </a:r>
          </a:p>
          <a:p>
            <a:pPr marL="0" indent="0">
              <a:lnSpc>
                <a:spcPct val="100000"/>
              </a:lnSpc>
              <a:spcBef>
                <a:spcPts val="600"/>
              </a:spcBef>
              <a:buFont typeface="Arial" panose="020B0604020202020204" pitchFamily="34" charset="0"/>
              <a:buNone/>
            </a:pPr>
            <a:r>
              <a:rPr lang="en-US" sz="2400" dirty="0"/>
              <a:t>	if (A[</a:t>
            </a:r>
            <a:r>
              <a:rPr lang="en-US" sz="2400" dirty="0" err="1"/>
              <a:t>i</a:t>
            </a:r>
            <a:r>
              <a:rPr lang="en-US" sz="2400" dirty="0"/>
              <a:t>] == key):</a:t>
            </a:r>
          </a:p>
          <a:p>
            <a:pPr marL="0" indent="0">
              <a:lnSpc>
                <a:spcPct val="100000"/>
              </a:lnSpc>
              <a:spcBef>
                <a:spcPts val="600"/>
              </a:spcBef>
              <a:buFont typeface="Arial" panose="020B0604020202020204" pitchFamily="34" charset="0"/>
              <a:buNone/>
            </a:pPr>
            <a:r>
              <a:rPr lang="en-US" sz="2400" dirty="0"/>
              <a:t>		return True</a:t>
            </a:r>
          </a:p>
          <a:p>
            <a:pPr marL="0" indent="0">
              <a:lnSpc>
                <a:spcPct val="100000"/>
              </a:lnSpc>
              <a:spcBef>
                <a:spcPts val="600"/>
              </a:spcBef>
              <a:buFont typeface="Arial" panose="020B0604020202020204" pitchFamily="34" charset="0"/>
              <a:buNone/>
            </a:pPr>
            <a:r>
              <a:rPr lang="en-US" sz="2400" dirty="0"/>
              <a:t>	</a:t>
            </a:r>
            <a:r>
              <a:rPr lang="en-US" sz="2400" dirty="0" err="1"/>
              <a:t>i</a:t>
            </a:r>
            <a:r>
              <a:rPr lang="en-US" sz="2400" dirty="0"/>
              <a:t>=i+1</a:t>
            </a:r>
          </a:p>
          <a:p>
            <a:pPr marL="0" indent="0">
              <a:lnSpc>
                <a:spcPct val="100000"/>
              </a:lnSpc>
              <a:spcBef>
                <a:spcPts val="600"/>
              </a:spcBef>
              <a:buFont typeface="Arial" panose="020B0604020202020204" pitchFamily="34" charset="0"/>
              <a:buNone/>
            </a:pPr>
            <a:r>
              <a:rPr lang="en-US" sz="2400" dirty="0"/>
              <a:t>	search(A, </a:t>
            </a:r>
            <a:r>
              <a:rPr lang="en-US" sz="2400" dirty="0" err="1"/>
              <a:t>i</a:t>
            </a:r>
            <a:r>
              <a:rPr lang="en-US" sz="2400" dirty="0"/>
              <a:t>, key)</a:t>
            </a:r>
          </a:p>
          <a:p>
            <a:pPr marL="0" indent="0">
              <a:lnSpc>
                <a:spcPct val="100000"/>
              </a:lnSpc>
              <a:spcBef>
                <a:spcPts val="600"/>
              </a:spcBef>
              <a:buFont typeface="Arial" panose="020B0604020202020204" pitchFamily="34" charset="0"/>
              <a:buNone/>
            </a:pPr>
            <a:r>
              <a:rPr lang="en-US" sz="2400" dirty="0"/>
              <a:t>     return False</a:t>
            </a:r>
          </a:p>
        </p:txBody>
      </p:sp>
      <p:sp>
        <p:nvSpPr>
          <p:cNvPr id="6" name="Content Placeholder 3"/>
          <p:cNvSpPr txBox="1">
            <a:spLocks/>
          </p:cNvSpPr>
          <p:nvPr/>
        </p:nvSpPr>
        <p:spPr>
          <a:xfrm>
            <a:off x="6063023" y="305248"/>
            <a:ext cx="3831608" cy="3202227"/>
          </a:xfrm>
          <a:prstGeom prst="rect">
            <a:avLst/>
          </a:prstGeom>
          <a:solidFill>
            <a:srgbClr val="FFFF00"/>
          </a:solidFill>
        </p:spPr>
        <p:txBody>
          <a:bodyPr/>
          <a:lstStyle>
            <a:lvl1pPr marL="228604" indent="-228604" algn="l" defTabSz="914411"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09" indent="-228604"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5" indent="-228604"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1"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27"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0" indent="0">
              <a:buFont typeface="Arial" panose="020B0604020202020204" pitchFamily="34" charset="0"/>
              <a:buNone/>
            </a:pPr>
            <a:r>
              <a:rPr lang="en-US" sz="2400" dirty="0" err="1"/>
              <a:t>def</a:t>
            </a:r>
            <a:r>
              <a:rPr lang="en-US" sz="2400" dirty="0"/>
              <a:t> search (A, </a:t>
            </a:r>
            <a:r>
              <a:rPr lang="en-US" sz="2400" dirty="0" err="1"/>
              <a:t>i</a:t>
            </a:r>
            <a:r>
              <a:rPr lang="en-US" sz="2400" dirty="0"/>
              <a:t>, key):</a:t>
            </a:r>
          </a:p>
          <a:p>
            <a:pPr marL="0" indent="0">
              <a:buFont typeface="Arial" panose="020B0604020202020204" pitchFamily="34" charset="0"/>
              <a:buNone/>
            </a:pPr>
            <a:r>
              <a:rPr lang="en-US" sz="2400" dirty="0"/>
              <a:t>     while(</a:t>
            </a:r>
            <a:r>
              <a:rPr lang="en-US" sz="2400" dirty="0" err="1"/>
              <a:t>i</a:t>
            </a:r>
            <a:r>
              <a:rPr lang="en-US" sz="2400" dirty="0"/>
              <a:t>&lt;</a:t>
            </a:r>
            <a:r>
              <a:rPr lang="en-US" sz="2400" dirty="0" err="1"/>
              <a:t>len</a:t>
            </a:r>
            <a:r>
              <a:rPr lang="en-US" sz="2400" dirty="0"/>
              <a:t>(A)):</a:t>
            </a:r>
          </a:p>
          <a:p>
            <a:pPr marL="0" indent="0">
              <a:buFont typeface="Arial" panose="020B0604020202020204" pitchFamily="34" charset="0"/>
              <a:buNone/>
            </a:pPr>
            <a:r>
              <a:rPr lang="en-US" sz="2400" dirty="0"/>
              <a:t>	if (A[</a:t>
            </a:r>
            <a:r>
              <a:rPr lang="en-US" sz="2400" dirty="0" err="1"/>
              <a:t>i</a:t>
            </a:r>
            <a:r>
              <a:rPr lang="en-US" sz="2400" dirty="0"/>
              <a:t>] == key):</a:t>
            </a:r>
          </a:p>
          <a:p>
            <a:pPr marL="0" indent="0">
              <a:buFont typeface="Arial" panose="020B0604020202020204" pitchFamily="34" charset="0"/>
              <a:buNone/>
            </a:pPr>
            <a:r>
              <a:rPr lang="en-US" sz="2400" dirty="0"/>
              <a:t>		return True</a:t>
            </a:r>
          </a:p>
          <a:p>
            <a:pPr marL="0" indent="0">
              <a:buFont typeface="Arial" panose="020B0604020202020204" pitchFamily="34" charset="0"/>
              <a:buNone/>
            </a:pPr>
            <a:r>
              <a:rPr lang="en-US" sz="2400" dirty="0"/>
              <a:t>	</a:t>
            </a:r>
            <a:r>
              <a:rPr lang="en-US" sz="2400" dirty="0" err="1"/>
              <a:t>i</a:t>
            </a:r>
            <a:r>
              <a:rPr lang="en-US" sz="2400" dirty="0"/>
              <a:t>=i+1</a:t>
            </a:r>
          </a:p>
          <a:p>
            <a:pPr marL="0" indent="0">
              <a:buFont typeface="Arial" panose="020B0604020202020204" pitchFamily="34" charset="0"/>
              <a:buNone/>
            </a:pPr>
            <a:r>
              <a:rPr lang="en-US" sz="2400" dirty="0"/>
              <a:t>     return False</a:t>
            </a:r>
          </a:p>
        </p:txBody>
      </p:sp>
      <p:sp>
        <p:nvSpPr>
          <p:cNvPr id="12" name="Content Placeholder 2"/>
          <p:cNvSpPr txBox="1">
            <a:spLocks/>
          </p:cNvSpPr>
          <p:nvPr/>
        </p:nvSpPr>
        <p:spPr>
          <a:xfrm>
            <a:off x="799530" y="3574820"/>
            <a:ext cx="10515600" cy="3044347"/>
          </a:xfrm>
          <a:prstGeom prst="rect">
            <a:avLst/>
          </a:prstGeom>
        </p:spPr>
        <p:txBody>
          <a:bodyPr vert="horz" lIns="91440" tIns="45720" rIns="91440" bIns="45720" rtlCol="0">
            <a:normAutofit/>
          </a:bodyPr>
          <a:lstStyle>
            <a:lvl1pPr marL="228604" indent="-228604" algn="l" defTabSz="914411"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09" indent="-228604"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5" indent="-228604"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1"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27"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457205" lvl="1" indent="0" algn="ctr">
              <a:buFont typeface="Arial" panose="020B0604020202020204" pitchFamily="34" charset="0"/>
              <a:buNone/>
            </a:pPr>
            <a:r>
              <a:rPr lang="en-US" b="1" u="sng" dirty="0"/>
              <a:t>Aspects of Recursion</a:t>
            </a:r>
          </a:p>
          <a:p>
            <a:pPr marL="914405" lvl="1" indent="-457200" algn="just">
              <a:buFont typeface="+mj-lt"/>
              <a:buAutoNum type="arabicPeriod"/>
            </a:pPr>
            <a:r>
              <a:rPr lang="en-US" dirty="0"/>
              <a:t>Break the problem in sub problems</a:t>
            </a:r>
          </a:p>
          <a:p>
            <a:pPr marL="914405" lvl="1" indent="-457200" algn="just">
              <a:buFont typeface="+mj-lt"/>
              <a:buAutoNum type="arabicPeriod"/>
            </a:pPr>
            <a:r>
              <a:rPr lang="en-US" dirty="0"/>
              <a:t>Call the same function on the sub problem(s) not reaching the smallest unit</a:t>
            </a:r>
          </a:p>
          <a:p>
            <a:pPr marL="914405" lvl="1" indent="-457200" algn="just">
              <a:buFont typeface="+mj-lt"/>
              <a:buAutoNum type="arabicPeriod"/>
            </a:pPr>
            <a:r>
              <a:rPr lang="en-US" dirty="0"/>
              <a:t>No function call on the smallest unit [ the actual work of the function call is just to break the problem into pieces]</a:t>
            </a:r>
          </a:p>
          <a:p>
            <a:pPr marL="914405" lvl="1" indent="-457200" algn="just">
              <a:buFont typeface="+mj-lt"/>
              <a:buAutoNum type="arabicPeriod"/>
            </a:pPr>
            <a:r>
              <a:rPr lang="en-US" dirty="0"/>
              <a:t>If the problem is a return type problem then return the value otherwise do nothing [the invisible return will do its work popping up the stack]</a:t>
            </a:r>
          </a:p>
        </p:txBody>
      </p:sp>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0B37CF5B-C08B-8310-E935-B39EC87F7D7D}"/>
                  </a:ext>
                </a:extLst>
              </p14:cNvPr>
              <p14:cNvContentPartPr/>
              <p14:nvPr/>
            </p14:nvContentPartPr>
            <p14:xfrm>
              <a:off x="5337926" y="4756097"/>
              <a:ext cx="2160" cy="1080"/>
            </p14:xfrm>
          </p:contentPart>
        </mc:Choice>
        <mc:Fallback xmlns="">
          <p:pic>
            <p:nvPicPr>
              <p:cNvPr id="9" name="Ink 8">
                <a:extLst>
                  <a:ext uri="{FF2B5EF4-FFF2-40B4-BE49-F238E27FC236}">
                    <a16:creationId xmlns:a16="http://schemas.microsoft.com/office/drawing/2014/main" id="{0B37CF5B-C08B-8310-E935-B39EC87F7D7D}"/>
                  </a:ext>
                </a:extLst>
              </p:cNvPr>
              <p:cNvPicPr/>
              <p:nvPr/>
            </p:nvPicPr>
            <p:blipFill>
              <a:blip r:embed="rId3"/>
              <a:stretch>
                <a:fillRect/>
              </a:stretch>
            </p:blipFill>
            <p:spPr>
              <a:xfrm>
                <a:off x="5331806" y="4749977"/>
                <a:ext cx="14400" cy="133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315369D0-287A-A245-5E9E-5DA373D30A69}"/>
                  </a:ext>
                </a:extLst>
              </p14:cNvPr>
              <p14:cNvContentPartPr/>
              <p14:nvPr/>
            </p14:nvContentPartPr>
            <p14:xfrm>
              <a:off x="6505406" y="4811177"/>
              <a:ext cx="14760" cy="13320"/>
            </p14:xfrm>
          </p:contentPart>
        </mc:Choice>
        <mc:Fallback xmlns="">
          <p:pic>
            <p:nvPicPr>
              <p:cNvPr id="10" name="Ink 9">
                <a:extLst>
                  <a:ext uri="{FF2B5EF4-FFF2-40B4-BE49-F238E27FC236}">
                    <a16:creationId xmlns:a16="http://schemas.microsoft.com/office/drawing/2014/main" id="{315369D0-287A-A245-5E9E-5DA373D30A69}"/>
                  </a:ext>
                </a:extLst>
              </p:cNvPr>
              <p:cNvPicPr/>
              <p:nvPr/>
            </p:nvPicPr>
            <p:blipFill>
              <a:blip r:embed="rId5"/>
              <a:stretch>
                <a:fillRect/>
              </a:stretch>
            </p:blipFill>
            <p:spPr>
              <a:xfrm>
                <a:off x="6499286" y="4805057"/>
                <a:ext cx="270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Ink 12">
                <a:extLst>
                  <a:ext uri="{FF2B5EF4-FFF2-40B4-BE49-F238E27FC236}">
                    <a16:creationId xmlns:a16="http://schemas.microsoft.com/office/drawing/2014/main" id="{2EBAD4B8-3C4B-07D1-B4FD-E6B9FB3315F4}"/>
                  </a:ext>
                </a:extLst>
              </p14:cNvPr>
              <p14:cNvContentPartPr/>
              <p14:nvPr/>
            </p14:nvContentPartPr>
            <p14:xfrm>
              <a:off x="2595446" y="286337"/>
              <a:ext cx="1076760" cy="592920"/>
            </p14:xfrm>
          </p:contentPart>
        </mc:Choice>
        <mc:Fallback xmlns="">
          <p:pic>
            <p:nvPicPr>
              <p:cNvPr id="13" name="Ink 12">
                <a:extLst>
                  <a:ext uri="{FF2B5EF4-FFF2-40B4-BE49-F238E27FC236}">
                    <a16:creationId xmlns:a16="http://schemas.microsoft.com/office/drawing/2014/main" id="{2EBAD4B8-3C4B-07D1-B4FD-E6B9FB3315F4}"/>
                  </a:ext>
                </a:extLst>
              </p:cNvPr>
              <p:cNvPicPr/>
              <p:nvPr/>
            </p:nvPicPr>
            <p:blipFill>
              <a:blip r:embed="rId7"/>
              <a:stretch>
                <a:fillRect/>
              </a:stretch>
            </p:blipFill>
            <p:spPr>
              <a:xfrm>
                <a:off x="2589326" y="280217"/>
                <a:ext cx="1089000" cy="605160"/>
              </a:xfrm>
              <a:prstGeom prst="rect">
                <a:avLst/>
              </a:prstGeom>
            </p:spPr>
          </p:pic>
        </mc:Fallback>
      </mc:AlternateContent>
      <p:grpSp>
        <p:nvGrpSpPr>
          <p:cNvPr id="46" name="Group 45">
            <a:extLst>
              <a:ext uri="{FF2B5EF4-FFF2-40B4-BE49-F238E27FC236}">
                <a16:creationId xmlns:a16="http://schemas.microsoft.com/office/drawing/2014/main" id="{9591B767-B263-9DF6-D02A-59FAAA1B54F8}"/>
              </a:ext>
            </a:extLst>
          </p:cNvPr>
          <p:cNvGrpSpPr/>
          <p:nvPr/>
        </p:nvGrpSpPr>
        <p:grpSpPr>
          <a:xfrm>
            <a:off x="2702366" y="1995257"/>
            <a:ext cx="3208320" cy="1145160"/>
            <a:chOff x="2702366" y="1995257"/>
            <a:chExt cx="3208320" cy="1145160"/>
          </a:xfrm>
        </p:grpSpPr>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id="{EF39336A-0E80-3320-A1CE-EDDD1C50ED90}"/>
                    </a:ext>
                  </a:extLst>
                </p14:cNvPr>
                <p14:cNvContentPartPr/>
                <p14:nvPr/>
              </p14:nvContentPartPr>
              <p14:xfrm>
                <a:off x="2930966" y="2143217"/>
                <a:ext cx="84600" cy="957240"/>
              </p14:xfrm>
            </p:contentPart>
          </mc:Choice>
          <mc:Fallback xmlns="">
            <p:pic>
              <p:nvPicPr>
                <p:cNvPr id="3" name="Ink 2">
                  <a:extLst>
                    <a:ext uri="{FF2B5EF4-FFF2-40B4-BE49-F238E27FC236}">
                      <a16:creationId xmlns:a16="http://schemas.microsoft.com/office/drawing/2014/main" id="{EF39336A-0E80-3320-A1CE-EDDD1C50ED90}"/>
                    </a:ext>
                  </a:extLst>
                </p:cNvPr>
                <p:cNvPicPr/>
                <p:nvPr/>
              </p:nvPicPr>
              <p:blipFill>
                <a:blip r:embed="rId9"/>
                <a:stretch>
                  <a:fillRect/>
                </a:stretch>
              </p:blipFill>
              <p:spPr>
                <a:xfrm>
                  <a:off x="2924846" y="2137097"/>
                  <a:ext cx="96840" cy="969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Ink 3">
                  <a:extLst>
                    <a:ext uri="{FF2B5EF4-FFF2-40B4-BE49-F238E27FC236}">
                      <a16:creationId xmlns:a16="http://schemas.microsoft.com/office/drawing/2014/main" id="{69B4806B-226B-AB84-7F8D-C2191D655FCB}"/>
                    </a:ext>
                  </a:extLst>
                </p14:cNvPr>
                <p14:cNvContentPartPr/>
                <p14:nvPr/>
              </p14:nvContentPartPr>
              <p14:xfrm>
                <a:off x="2702366" y="2113337"/>
                <a:ext cx="1398240" cy="576000"/>
              </p14:xfrm>
            </p:contentPart>
          </mc:Choice>
          <mc:Fallback xmlns="">
            <p:pic>
              <p:nvPicPr>
                <p:cNvPr id="4" name="Ink 3">
                  <a:extLst>
                    <a:ext uri="{FF2B5EF4-FFF2-40B4-BE49-F238E27FC236}">
                      <a16:creationId xmlns:a16="http://schemas.microsoft.com/office/drawing/2014/main" id="{69B4806B-226B-AB84-7F8D-C2191D655FCB}"/>
                    </a:ext>
                  </a:extLst>
                </p:cNvPr>
                <p:cNvPicPr/>
                <p:nvPr/>
              </p:nvPicPr>
              <p:blipFill>
                <a:blip r:embed="rId11"/>
                <a:stretch>
                  <a:fillRect/>
                </a:stretch>
              </p:blipFill>
              <p:spPr>
                <a:xfrm>
                  <a:off x="2696246" y="2107217"/>
                  <a:ext cx="1410480" cy="588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D6B536E6-A8B0-E6B4-DBFE-38540D933D9C}"/>
                    </a:ext>
                  </a:extLst>
                </p14:cNvPr>
                <p14:cNvContentPartPr/>
                <p14:nvPr/>
              </p14:nvContentPartPr>
              <p14:xfrm>
                <a:off x="2939246" y="2480177"/>
                <a:ext cx="1176840" cy="617400"/>
              </p14:xfrm>
            </p:contentPart>
          </mc:Choice>
          <mc:Fallback xmlns="">
            <p:pic>
              <p:nvPicPr>
                <p:cNvPr id="14" name="Ink 13">
                  <a:extLst>
                    <a:ext uri="{FF2B5EF4-FFF2-40B4-BE49-F238E27FC236}">
                      <a16:creationId xmlns:a16="http://schemas.microsoft.com/office/drawing/2014/main" id="{D6B536E6-A8B0-E6B4-DBFE-38540D933D9C}"/>
                    </a:ext>
                  </a:extLst>
                </p:cNvPr>
                <p:cNvPicPr/>
                <p:nvPr/>
              </p:nvPicPr>
              <p:blipFill>
                <a:blip r:embed="rId13"/>
                <a:stretch>
                  <a:fillRect/>
                </a:stretch>
              </p:blipFill>
              <p:spPr>
                <a:xfrm>
                  <a:off x="2933126" y="2474057"/>
                  <a:ext cx="1189080" cy="629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131A110B-10D8-1BCC-3948-10624D309B59}"/>
                    </a:ext>
                  </a:extLst>
                </p14:cNvPr>
                <p14:cNvContentPartPr/>
                <p14:nvPr/>
              </p14:nvContentPartPr>
              <p14:xfrm>
                <a:off x="4130846" y="2928017"/>
                <a:ext cx="132480" cy="38880"/>
              </p14:xfrm>
            </p:contentPart>
          </mc:Choice>
          <mc:Fallback xmlns="">
            <p:pic>
              <p:nvPicPr>
                <p:cNvPr id="15" name="Ink 14">
                  <a:extLst>
                    <a:ext uri="{FF2B5EF4-FFF2-40B4-BE49-F238E27FC236}">
                      <a16:creationId xmlns:a16="http://schemas.microsoft.com/office/drawing/2014/main" id="{131A110B-10D8-1BCC-3948-10624D309B59}"/>
                    </a:ext>
                  </a:extLst>
                </p:cNvPr>
                <p:cNvPicPr/>
                <p:nvPr/>
              </p:nvPicPr>
              <p:blipFill>
                <a:blip r:embed="rId15"/>
                <a:stretch>
                  <a:fillRect/>
                </a:stretch>
              </p:blipFill>
              <p:spPr>
                <a:xfrm>
                  <a:off x="4124726" y="2921897"/>
                  <a:ext cx="14472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29F8EB46-75C0-F503-AC0D-59EB0EB4F08E}"/>
                    </a:ext>
                  </a:extLst>
                </p14:cNvPr>
                <p14:cNvContentPartPr/>
                <p14:nvPr/>
              </p14:nvContentPartPr>
              <p14:xfrm>
                <a:off x="4134446" y="3024857"/>
                <a:ext cx="175680" cy="32040"/>
              </p14:xfrm>
            </p:contentPart>
          </mc:Choice>
          <mc:Fallback xmlns="">
            <p:pic>
              <p:nvPicPr>
                <p:cNvPr id="16" name="Ink 15">
                  <a:extLst>
                    <a:ext uri="{FF2B5EF4-FFF2-40B4-BE49-F238E27FC236}">
                      <a16:creationId xmlns:a16="http://schemas.microsoft.com/office/drawing/2014/main" id="{29F8EB46-75C0-F503-AC0D-59EB0EB4F08E}"/>
                    </a:ext>
                  </a:extLst>
                </p:cNvPr>
                <p:cNvPicPr/>
                <p:nvPr/>
              </p:nvPicPr>
              <p:blipFill>
                <a:blip r:embed="rId17"/>
                <a:stretch>
                  <a:fillRect/>
                </a:stretch>
              </p:blipFill>
              <p:spPr>
                <a:xfrm>
                  <a:off x="4128326" y="3018737"/>
                  <a:ext cx="18792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E24E3764-78BD-2674-83A5-D5171EE8B62A}"/>
                    </a:ext>
                  </a:extLst>
                </p14:cNvPr>
                <p14:cNvContentPartPr/>
                <p14:nvPr/>
              </p14:nvContentPartPr>
              <p14:xfrm>
                <a:off x="4467806" y="2966537"/>
                <a:ext cx="126000" cy="33120"/>
              </p14:xfrm>
            </p:contentPart>
          </mc:Choice>
          <mc:Fallback xmlns="">
            <p:pic>
              <p:nvPicPr>
                <p:cNvPr id="18" name="Ink 17">
                  <a:extLst>
                    <a:ext uri="{FF2B5EF4-FFF2-40B4-BE49-F238E27FC236}">
                      <a16:creationId xmlns:a16="http://schemas.microsoft.com/office/drawing/2014/main" id="{E24E3764-78BD-2674-83A5-D5171EE8B62A}"/>
                    </a:ext>
                  </a:extLst>
                </p:cNvPr>
                <p:cNvPicPr/>
                <p:nvPr/>
              </p:nvPicPr>
              <p:blipFill>
                <a:blip r:embed="rId19"/>
                <a:stretch>
                  <a:fillRect/>
                </a:stretch>
              </p:blipFill>
              <p:spPr>
                <a:xfrm>
                  <a:off x="4461686" y="2960417"/>
                  <a:ext cx="13824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Ink 18">
                  <a:extLst>
                    <a:ext uri="{FF2B5EF4-FFF2-40B4-BE49-F238E27FC236}">
                      <a16:creationId xmlns:a16="http://schemas.microsoft.com/office/drawing/2014/main" id="{4BEDF121-8047-B1A5-7F11-447726E73EAB}"/>
                    </a:ext>
                  </a:extLst>
                </p14:cNvPr>
                <p14:cNvContentPartPr/>
                <p14:nvPr/>
              </p14:nvContentPartPr>
              <p14:xfrm>
                <a:off x="4414526" y="3068777"/>
                <a:ext cx="197640" cy="71640"/>
              </p14:xfrm>
            </p:contentPart>
          </mc:Choice>
          <mc:Fallback xmlns="">
            <p:pic>
              <p:nvPicPr>
                <p:cNvPr id="19" name="Ink 18">
                  <a:extLst>
                    <a:ext uri="{FF2B5EF4-FFF2-40B4-BE49-F238E27FC236}">
                      <a16:creationId xmlns:a16="http://schemas.microsoft.com/office/drawing/2014/main" id="{4BEDF121-8047-B1A5-7F11-447726E73EAB}"/>
                    </a:ext>
                  </a:extLst>
                </p:cNvPr>
                <p:cNvPicPr/>
                <p:nvPr/>
              </p:nvPicPr>
              <p:blipFill>
                <a:blip r:embed="rId21"/>
                <a:stretch>
                  <a:fillRect/>
                </a:stretch>
              </p:blipFill>
              <p:spPr>
                <a:xfrm>
                  <a:off x="4408406" y="3062657"/>
                  <a:ext cx="20988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Ink 19">
                  <a:extLst>
                    <a:ext uri="{FF2B5EF4-FFF2-40B4-BE49-F238E27FC236}">
                      <a16:creationId xmlns:a16="http://schemas.microsoft.com/office/drawing/2014/main" id="{7E394C73-172C-6B6F-2930-39DD59806B69}"/>
                    </a:ext>
                  </a:extLst>
                </p14:cNvPr>
                <p14:cNvContentPartPr/>
                <p14:nvPr/>
              </p14:nvContentPartPr>
              <p14:xfrm>
                <a:off x="3665006" y="2564777"/>
                <a:ext cx="6480" cy="2520"/>
              </p14:xfrm>
            </p:contentPart>
          </mc:Choice>
          <mc:Fallback xmlns="">
            <p:pic>
              <p:nvPicPr>
                <p:cNvPr id="20" name="Ink 19">
                  <a:extLst>
                    <a:ext uri="{FF2B5EF4-FFF2-40B4-BE49-F238E27FC236}">
                      <a16:creationId xmlns:a16="http://schemas.microsoft.com/office/drawing/2014/main" id="{7E394C73-172C-6B6F-2930-39DD59806B69}"/>
                    </a:ext>
                  </a:extLst>
                </p:cNvPr>
                <p:cNvPicPr/>
                <p:nvPr/>
              </p:nvPicPr>
              <p:blipFill>
                <a:blip r:embed="rId23"/>
                <a:stretch>
                  <a:fillRect/>
                </a:stretch>
              </p:blipFill>
              <p:spPr>
                <a:xfrm>
                  <a:off x="3658886" y="2558657"/>
                  <a:ext cx="18720" cy="14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Ink 20">
                  <a:extLst>
                    <a:ext uri="{FF2B5EF4-FFF2-40B4-BE49-F238E27FC236}">
                      <a16:creationId xmlns:a16="http://schemas.microsoft.com/office/drawing/2014/main" id="{0CE384FF-3FA2-98D5-3DC4-36C0225D3231}"/>
                    </a:ext>
                  </a:extLst>
                </p14:cNvPr>
                <p14:cNvContentPartPr/>
                <p14:nvPr/>
              </p14:nvContentPartPr>
              <p14:xfrm>
                <a:off x="4403366" y="3073097"/>
                <a:ext cx="15840" cy="6480"/>
              </p14:xfrm>
            </p:contentPart>
          </mc:Choice>
          <mc:Fallback xmlns="">
            <p:pic>
              <p:nvPicPr>
                <p:cNvPr id="21" name="Ink 20">
                  <a:extLst>
                    <a:ext uri="{FF2B5EF4-FFF2-40B4-BE49-F238E27FC236}">
                      <a16:creationId xmlns:a16="http://schemas.microsoft.com/office/drawing/2014/main" id="{0CE384FF-3FA2-98D5-3DC4-36C0225D3231}"/>
                    </a:ext>
                  </a:extLst>
                </p:cNvPr>
                <p:cNvPicPr/>
                <p:nvPr/>
              </p:nvPicPr>
              <p:blipFill>
                <a:blip r:embed="rId25"/>
                <a:stretch>
                  <a:fillRect/>
                </a:stretch>
              </p:blipFill>
              <p:spPr>
                <a:xfrm>
                  <a:off x="4397246" y="3066977"/>
                  <a:ext cx="2808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Ink 21">
                  <a:extLst>
                    <a:ext uri="{FF2B5EF4-FFF2-40B4-BE49-F238E27FC236}">
                      <a16:creationId xmlns:a16="http://schemas.microsoft.com/office/drawing/2014/main" id="{F600AC30-5D46-888A-173D-1641BCD1ADD5}"/>
                    </a:ext>
                  </a:extLst>
                </p14:cNvPr>
                <p14:cNvContentPartPr/>
                <p14:nvPr/>
              </p14:nvContentPartPr>
              <p14:xfrm>
                <a:off x="4350806" y="2299817"/>
                <a:ext cx="98280" cy="239040"/>
              </p14:xfrm>
            </p:contentPart>
          </mc:Choice>
          <mc:Fallback xmlns="">
            <p:pic>
              <p:nvPicPr>
                <p:cNvPr id="22" name="Ink 21">
                  <a:extLst>
                    <a:ext uri="{FF2B5EF4-FFF2-40B4-BE49-F238E27FC236}">
                      <a16:creationId xmlns:a16="http://schemas.microsoft.com/office/drawing/2014/main" id="{F600AC30-5D46-888A-173D-1641BCD1ADD5}"/>
                    </a:ext>
                  </a:extLst>
                </p:cNvPr>
                <p:cNvPicPr/>
                <p:nvPr/>
              </p:nvPicPr>
              <p:blipFill>
                <a:blip r:embed="rId27"/>
                <a:stretch>
                  <a:fillRect/>
                </a:stretch>
              </p:blipFill>
              <p:spPr>
                <a:xfrm>
                  <a:off x="4344686" y="2293697"/>
                  <a:ext cx="11052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Ink 22">
                  <a:extLst>
                    <a:ext uri="{FF2B5EF4-FFF2-40B4-BE49-F238E27FC236}">
                      <a16:creationId xmlns:a16="http://schemas.microsoft.com/office/drawing/2014/main" id="{D2CB9FED-FD04-55A0-37AB-FEFF6E20B8FE}"/>
                    </a:ext>
                  </a:extLst>
                </p14:cNvPr>
                <p14:cNvContentPartPr/>
                <p14:nvPr/>
              </p14:nvContentPartPr>
              <p14:xfrm>
                <a:off x="4413446" y="2354537"/>
                <a:ext cx="126000" cy="178920"/>
              </p14:xfrm>
            </p:contentPart>
          </mc:Choice>
          <mc:Fallback xmlns="">
            <p:pic>
              <p:nvPicPr>
                <p:cNvPr id="23" name="Ink 22">
                  <a:extLst>
                    <a:ext uri="{FF2B5EF4-FFF2-40B4-BE49-F238E27FC236}">
                      <a16:creationId xmlns:a16="http://schemas.microsoft.com/office/drawing/2014/main" id="{D2CB9FED-FD04-55A0-37AB-FEFF6E20B8FE}"/>
                    </a:ext>
                  </a:extLst>
                </p:cNvPr>
                <p:cNvPicPr/>
                <p:nvPr/>
              </p:nvPicPr>
              <p:blipFill>
                <a:blip r:embed="rId29"/>
                <a:stretch>
                  <a:fillRect/>
                </a:stretch>
              </p:blipFill>
              <p:spPr>
                <a:xfrm>
                  <a:off x="4407326" y="2348417"/>
                  <a:ext cx="1382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Ink 23">
                  <a:extLst>
                    <a:ext uri="{FF2B5EF4-FFF2-40B4-BE49-F238E27FC236}">
                      <a16:creationId xmlns:a16="http://schemas.microsoft.com/office/drawing/2014/main" id="{124BB3D0-D88B-BA0A-B2A1-28A8C61896AB}"/>
                    </a:ext>
                  </a:extLst>
                </p14:cNvPr>
                <p14:cNvContentPartPr/>
                <p14:nvPr/>
              </p14:nvContentPartPr>
              <p14:xfrm>
                <a:off x="4347206" y="2471177"/>
                <a:ext cx="217800" cy="14760"/>
              </p14:xfrm>
            </p:contentPart>
          </mc:Choice>
          <mc:Fallback xmlns="">
            <p:pic>
              <p:nvPicPr>
                <p:cNvPr id="24" name="Ink 23">
                  <a:extLst>
                    <a:ext uri="{FF2B5EF4-FFF2-40B4-BE49-F238E27FC236}">
                      <a16:creationId xmlns:a16="http://schemas.microsoft.com/office/drawing/2014/main" id="{124BB3D0-D88B-BA0A-B2A1-28A8C61896AB}"/>
                    </a:ext>
                  </a:extLst>
                </p:cNvPr>
                <p:cNvPicPr/>
                <p:nvPr/>
              </p:nvPicPr>
              <p:blipFill>
                <a:blip r:embed="rId31"/>
                <a:stretch>
                  <a:fillRect/>
                </a:stretch>
              </p:blipFill>
              <p:spPr>
                <a:xfrm>
                  <a:off x="4341086" y="2465057"/>
                  <a:ext cx="2300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Ink 24">
                  <a:extLst>
                    <a:ext uri="{FF2B5EF4-FFF2-40B4-BE49-F238E27FC236}">
                      <a16:creationId xmlns:a16="http://schemas.microsoft.com/office/drawing/2014/main" id="{678D020B-0CB9-C9B7-0309-5C1BC96A08E7}"/>
                    </a:ext>
                  </a:extLst>
                </p14:cNvPr>
                <p14:cNvContentPartPr/>
                <p14:nvPr/>
              </p14:nvContentPartPr>
              <p14:xfrm>
                <a:off x="4616486" y="2499617"/>
                <a:ext cx="95040" cy="132840"/>
              </p14:xfrm>
            </p:contentPart>
          </mc:Choice>
          <mc:Fallback xmlns="">
            <p:pic>
              <p:nvPicPr>
                <p:cNvPr id="25" name="Ink 24">
                  <a:extLst>
                    <a:ext uri="{FF2B5EF4-FFF2-40B4-BE49-F238E27FC236}">
                      <a16:creationId xmlns:a16="http://schemas.microsoft.com/office/drawing/2014/main" id="{678D020B-0CB9-C9B7-0309-5C1BC96A08E7}"/>
                    </a:ext>
                  </a:extLst>
                </p:cNvPr>
                <p:cNvPicPr/>
                <p:nvPr/>
              </p:nvPicPr>
              <p:blipFill>
                <a:blip r:embed="rId33"/>
                <a:stretch>
                  <a:fillRect/>
                </a:stretch>
              </p:blipFill>
              <p:spPr>
                <a:xfrm>
                  <a:off x="4610366" y="2493497"/>
                  <a:ext cx="1072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8" name="Ink 27">
                  <a:extLst>
                    <a:ext uri="{FF2B5EF4-FFF2-40B4-BE49-F238E27FC236}">
                      <a16:creationId xmlns:a16="http://schemas.microsoft.com/office/drawing/2014/main" id="{B191F38C-A191-645F-CA26-4EA880BBC56A}"/>
                    </a:ext>
                  </a:extLst>
                </p14:cNvPr>
                <p14:cNvContentPartPr/>
                <p14:nvPr/>
              </p14:nvContentPartPr>
              <p14:xfrm>
                <a:off x="4787486" y="2317457"/>
                <a:ext cx="147600" cy="187920"/>
              </p14:xfrm>
            </p:contentPart>
          </mc:Choice>
          <mc:Fallback xmlns="">
            <p:pic>
              <p:nvPicPr>
                <p:cNvPr id="28" name="Ink 27">
                  <a:extLst>
                    <a:ext uri="{FF2B5EF4-FFF2-40B4-BE49-F238E27FC236}">
                      <a16:creationId xmlns:a16="http://schemas.microsoft.com/office/drawing/2014/main" id="{B191F38C-A191-645F-CA26-4EA880BBC56A}"/>
                    </a:ext>
                  </a:extLst>
                </p:cNvPr>
                <p:cNvPicPr/>
                <p:nvPr/>
              </p:nvPicPr>
              <p:blipFill>
                <a:blip r:embed="rId35"/>
                <a:stretch>
                  <a:fillRect/>
                </a:stretch>
              </p:blipFill>
              <p:spPr>
                <a:xfrm>
                  <a:off x="4781366" y="2311337"/>
                  <a:ext cx="15984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9" name="Ink 28">
                  <a:extLst>
                    <a:ext uri="{FF2B5EF4-FFF2-40B4-BE49-F238E27FC236}">
                      <a16:creationId xmlns:a16="http://schemas.microsoft.com/office/drawing/2014/main" id="{19597C19-E39D-5470-E53C-9996D3D7FCEA}"/>
                    </a:ext>
                  </a:extLst>
                </p14:cNvPr>
                <p14:cNvContentPartPr/>
                <p14:nvPr/>
              </p14:nvContentPartPr>
              <p14:xfrm>
                <a:off x="5009606" y="2512577"/>
                <a:ext cx="87480" cy="115920"/>
              </p14:xfrm>
            </p:contentPart>
          </mc:Choice>
          <mc:Fallback xmlns="">
            <p:pic>
              <p:nvPicPr>
                <p:cNvPr id="29" name="Ink 28">
                  <a:extLst>
                    <a:ext uri="{FF2B5EF4-FFF2-40B4-BE49-F238E27FC236}">
                      <a16:creationId xmlns:a16="http://schemas.microsoft.com/office/drawing/2014/main" id="{19597C19-E39D-5470-E53C-9996D3D7FCEA}"/>
                    </a:ext>
                  </a:extLst>
                </p:cNvPr>
                <p:cNvPicPr/>
                <p:nvPr/>
              </p:nvPicPr>
              <p:blipFill>
                <a:blip r:embed="rId37"/>
                <a:stretch>
                  <a:fillRect/>
                </a:stretch>
              </p:blipFill>
              <p:spPr>
                <a:xfrm>
                  <a:off x="5003486" y="2506457"/>
                  <a:ext cx="9972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1" name="Ink 30">
                  <a:extLst>
                    <a:ext uri="{FF2B5EF4-FFF2-40B4-BE49-F238E27FC236}">
                      <a16:creationId xmlns:a16="http://schemas.microsoft.com/office/drawing/2014/main" id="{F5461C16-0455-48D4-EFC2-B21306DD80DF}"/>
                    </a:ext>
                  </a:extLst>
                </p14:cNvPr>
                <p14:cNvContentPartPr/>
                <p14:nvPr/>
              </p14:nvContentPartPr>
              <p14:xfrm>
                <a:off x="5291846" y="2256977"/>
                <a:ext cx="120600" cy="250920"/>
              </p14:xfrm>
            </p:contentPart>
          </mc:Choice>
          <mc:Fallback xmlns="">
            <p:pic>
              <p:nvPicPr>
                <p:cNvPr id="31" name="Ink 30">
                  <a:extLst>
                    <a:ext uri="{FF2B5EF4-FFF2-40B4-BE49-F238E27FC236}">
                      <a16:creationId xmlns:a16="http://schemas.microsoft.com/office/drawing/2014/main" id="{F5461C16-0455-48D4-EFC2-B21306DD80DF}"/>
                    </a:ext>
                  </a:extLst>
                </p:cNvPr>
                <p:cNvPicPr/>
                <p:nvPr/>
              </p:nvPicPr>
              <p:blipFill>
                <a:blip r:embed="rId39"/>
                <a:stretch>
                  <a:fillRect/>
                </a:stretch>
              </p:blipFill>
              <p:spPr>
                <a:xfrm>
                  <a:off x="5285726" y="2250857"/>
                  <a:ext cx="13284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2" name="Ink 31">
                  <a:extLst>
                    <a:ext uri="{FF2B5EF4-FFF2-40B4-BE49-F238E27FC236}">
                      <a16:creationId xmlns:a16="http://schemas.microsoft.com/office/drawing/2014/main" id="{C771E5F8-39EC-BCFC-E5BF-E666A465FEBA}"/>
                    </a:ext>
                  </a:extLst>
                </p14:cNvPr>
                <p14:cNvContentPartPr/>
                <p14:nvPr/>
              </p14:nvContentPartPr>
              <p14:xfrm>
                <a:off x="5363126" y="2377577"/>
                <a:ext cx="354960" cy="486000"/>
              </p14:xfrm>
            </p:contentPart>
          </mc:Choice>
          <mc:Fallback xmlns="">
            <p:pic>
              <p:nvPicPr>
                <p:cNvPr id="32" name="Ink 31">
                  <a:extLst>
                    <a:ext uri="{FF2B5EF4-FFF2-40B4-BE49-F238E27FC236}">
                      <a16:creationId xmlns:a16="http://schemas.microsoft.com/office/drawing/2014/main" id="{C771E5F8-39EC-BCFC-E5BF-E666A465FEBA}"/>
                    </a:ext>
                  </a:extLst>
                </p:cNvPr>
                <p:cNvPicPr/>
                <p:nvPr/>
              </p:nvPicPr>
              <p:blipFill>
                <a:blip r:embed="rId41"/>
                <a:stretch>
                  <a:fillRect/>
                </a:stretch>
              </p:blipFill>
              <p:spPr>
                <a:xfrm>
                  <a:off x="5357006" y="2371457"/>
                  <a:ext cx="367200" cy="4982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3" name="Ink 32">
                  <a:extLst>
                    <a:ext uri="{FF2B5EF4-FFF2-40B4-BE49-F238E27FC236}">
                      <a16:creationId xmlns:a16="http://schemas.microsoft.com/office/drawing/2014/main" id="{83BE901F-9AB1-4503-FFF5-D6FC6ECA589B}"/>
                    </a:ext>
                  </a:extLst>
                </p14:cNvPr>
                <p14:cNvContentPartPr/>
                <p14:nvPr/>
              </p14:nvContentPartPr>
              <p14:xfrm>
                <a:off x="4779566" y="2327177"/>
                <a:ext cx="201600" cy="165960"/>
              </p14:xfrm>
            </p:contentPart>
          </mc:Choice>
          <mc:Fallback xmlns="">
            <p:pic>
              <p:nvPicPr>
                <p:cNvPr id="33" name="Ink 32">
                  <a:extLst>
                    <a:ext uri="{FF2B5EF4-FFF2-40B4-BE49-F238E27FC236}">
                      <a16:creationId xmlns:a16="http://schemas.microsoft.com/office/drawing/2014/main" id="{83BE901F-9AB1-4503-FFF5-D6FC6ECA589B}"/>
                    </a:ext>
                  </a:extLst>
                </p:cNvPr>
                <p:cNvPicPr/>
                <p:nvPr/>
              </p:nvPicPr>
              <p:blipFill>
                <a:blip r:embed="rId43"/>
                <a:stretch>
                  <a:fillRect/>
                </a:stretch>
              </p:blipFill>
              <p:spPr>
                <a:xfrm>
                  <a:off x="4773446" y="2321057"/>
                  <a:ext cx="2138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4" name="Ink 33">
                  <a:extLst>
                    <a:ext uri="{FF2B5EF4-FFF2-40B4-BE49-F238E27FC236}">
                      <a16:creationId xmlns:a16="http://schemas.microsoft.com/office/drawing/2014/main" id="{888A48DA-B55E-3B7A-6C2E-61BF940D9BAB}"/>
                    </a:ext>
                  </a:extLst>
                </p14:cNvPr>
                <p14:cNvContentPartPr/>
                <p14:nvPr/>
              </p14:nvContentPartPr>
              <p14:xfrm>
                <a:off x="4885406" y="2156897"/>
                <a:ext cx="16200" cy="167760"/>
              </p14:xfrm>
            </p:contentPart>
          </mc:Choice>
          <mc:Fallback xmlns="">
            <p:pic>
              <p:nvPicPr>
                <p:cNvPr id="34" name="Ink 33">
                  <a:extLst>
                    <a:ext uri="{FF2B5EF4-FFF2-40B4-BE49-F238E27FC236}">
                      <a16:creationId xmlns:a16="http://schemas.microsoft.com/office/drawing/2014/main" id="{888A48DA-B55E-3B7A-6C2E-61BF940D9BAB}"/>
                    </a:ext>
                  </a:extLst>
                </p:cNvPr>
                <p:cNvPicPr/>
                <p:nvPr/>
              </p:nvPicPr>
              <p:blipFill>
                <a:blip r:embed="rId45"/>
                <a:stretch>
                  <a:fillRect/>
                </a:stretch>
              </p:blipFill>
              <p:spPr>
                <a:xfrm>
                  <a:off x="4879286" y="2150777"/>
                  <a:ext cx="284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5" name="Ink 34">
                  <a:extLst>
                    <a:ext uri="{FF2B5EF4-FFF2-40B4-BE49-F238E27FC236}">
                      <a16:creationId xmlns:a16="http://schemas.microsoft.com/office/drawing/2014/main" id="{195C5EE4-9A1E-920C-BC7C-C868D57FA5B7}"/>
                    </a:ext>
                  </a:extLst>
                </p14:cNvPr>
                <p14:cNvContentPartPr/>
                <p14:nvPr/>
              </p14:nvContentPartPr>
              <p14:xfrm>
                <a:off x="4877126" y="2075177"/>
                <a:ext cx="119880" cy="72720"/>
              </p14:xfrm>
            </p:contentPart>
          </mc:Choice>
          <mc:Fallback xmlns="">
            <p:pic>
              <p:nvPicPr>
                <p:cNvPr id="35" name="Ink 34">
                  <a:extLst>
                    <a:ext uri="{FF2B5EF4-FFF2-40B4-BE49-F238E27FC236}">
                      <a16:creationId xmlns:a16="http://schemas.microsoft.com/office/drawing/2014/main" id="{195C5EE4-9A1E-920C-BC7C-C868D57FA5B7}"/>
                    </a:ext>
                  </a:extLst>
                </p:cNvPr>
                <p:cNvPicPr/>
                <p:nvPr/>
              </p:nvPicPr>
              <p:blipFill>
                <a:blip r:embed="rId47"/>
                <a:stretch>
                  <a:fillRect/>
                </a:stretch>
              </p:blipFill>
              <p:spPr>
                <a:xfrm>
                  <a:off x="4871006" y="2069057"/>
                  <a:ext cx="13212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6" name="Ink 35">
                  <a:extLst>
                    <a:ext uri="{FF2B5EF4-FFF2-40B4-BE49-F238E27FC236}">
                      <a16:creationId xmlns:a16="http://schemas.microsoft.com/office/drawing/2014/main" id="{FF622A0A-844F-3509-3FDC-597C9F0762B4}"/>
                    </a:ext>
                  </a:extLst>
                </p14:cNvPr>
                <p14:cNvContentPartPr/>
                <p14:nvPr/>
              </p14:nvContentPartPr>
              <p14:xfrm>
                <a:off x="4170446" y="2210537"/>
                <a:ext cx="501840" cy="537480"/>
              </p14:xfrm>
            </p:contentPart>
          </mc:Choice>
          <mc:Fallback xmlns="">
            <p:pic>
              <p:nvPicPr>
                <p:cNvPr id="36" name="Ink 35">
                  <a:extLst>
                    <a:ext uri="{FF2B5EF4-FFF2-40B4-BE49-F238E27FC236}">
                      <a16:creationId xmlns:a16="http://schemas.microsoft.com/office/drawing/2014/main" id="{FF622A0A-844F-3509-3FDC-597C9F0762B4}"/>
                    </a:ext>
                  </a:extLst>
                </p:cNvPr>
                <p:cNvPicPr/>
                <p:nvPr/>
              </p:nvPicPr>
              <p:blipFill>
                <a:blip r:embed="rId49"/>
                <a:stretch>
                  <a:fillRect/>
                </a:stretch>
              </p:blipFill>
              <p:spPr>
                <a:xfrm>
                  <a:off x="4164326" y="2204417"/>
                  <a:ext cx="514080" cy="5497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8" name="Ink 37">
                  <a:extLst>
                    <a:ext uri="{FF2B5EF4-FFF2-40B4-BE49-F238E27FC236}">
                      <a16:creationId xmlns:a16="http://schemas.microsoft.com/office/drawing/2014/main" id="{FB1DC2E9-0474-F80D-27FA-F361F79B9714}"/>
                    </a:ext>
                  </a:extLst>
                </p14:cNvPr>
                <p14:cNvContentPartPr/>
                <p14:nvPr/>
              </p14:nvContentPartPr>
              <p14:xfrm>
                <a:off x="5554646" y="1995257"/>
                <a:ext cx="356040" cy="820800"/>
              </p14:xfrm>
            </p:contentPart>
          </mc:Choice>
          <mc:Fallback xmlns="">
            <p:pic>
              <p:nvPicPr>
                <p:cNvPr id="38" name="Ink 37">
                  <a:extLst>
                    <a:ext uri="{FF2B5EF4-FFF2-40B4-BE49-F238E27FC236}">
                      <a16:creationId xmlns:a16="http://schemas.microsoft.com/office/drawing/2014/main" id="{FB1DC2E9-0474-F80D-27FA-F361F79B9714}"/>
                    </a:ext>
                  </a:extLst>
                </p:cNvPr>
                <p:cNvPicPr/>
                <p:nvPr/>
              </p:nvPicPr>
              <p:blipFill>
                <a:blip r:embed="rId51"/>
                <a:stretch>
                  <a:fillRect/>
                </a:stretch>
              </p:blipFill>
              <p:spPr>
                <a:xfrm>
                  <a:off x="5548526" y="1989137"/>
                  <a:ext cx="368280" cy="8330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0" name="Ink 39">
                  <a:extLst>
                    <a:ext uri="{FF2B5EF4-FFF2-40B4-BE49-F238E27FC236}">
                      <a16:creationId xmlns:a16="http://schemas.microsoft.com/office/drawing/2014/main" id="{F2C1681A-14E2-69CB-1403-23FA2E2B53B2}"/>
                    </a:ext>
                  </a:extLst>
                </p14:cNvPr>
                <p14:cNvContentPartPr/>
                <p14:nvPr/>
              </p14:nvContentPartPr>
              <p14:xfrm>
                <a:off x="4837886" y="2210897"/>
                <a:ext cx="36720" cy="199440"/>
              </p14:xfrm>
            </p:contentPart>
          </mc:Choice>
          <mc:Fallback xmlns="">
            <p:pic>
              <p:nvPicPr>
                <p:cNvPr id="40" name="Ink 39">
                  <a:extLst>
                    <a:ext uri="{FF2B5EF4-FFF2-40B4-BE49-F238E27FC236}">
                      <a16:creationId xmlns:a16="http://schemas.microsoft.com/office/drawing/2014/main" id="{F2C1681A-14E2-69CB-1403-23FA2E2B53B2}"/>
                    </a:ext>
                  </a:extLst>
                </p:cNvPr>
                <p:cNvPicPr/>
                <p:nvPr/>
              </p:nvPicPr>
              <p:blipFill>
                <a:blip r:embed="rId53"/>
                <a:stretch>
                  <a:fillRect/>
                </a:stretch>
              </p:blipFill>
              <p:spPr>
                <a:xfrm>
                  <a:off x="4831766" y="2204777"/>
                  <a:ext cx="4896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1" name="Ink 40">
                  <a:extLst>
                    <a:ext uri="{FF2B5EF4-FFF2-40B4-BE49-F238E27FC236}">
                      <a16:creationId xmlns:a16="http://schemas.microsoft.com/office/drawing/2014/main" id="{FD53A0DD-D08F-851F-AEBA-F8D7483C43EA}"/>
                    </a:ext>
                  </a:extLst>
                </p14:cNvPr>
                <p14:cNvContentPartPr/>
                <p14:nvPr/>
              </p14:nvContentPartPr>
              <p14:xfrm>
                <a:off x="4829246" y="2044937"/>
                <a:ext cx="165960" cy="86760"/>
              </p14:xfrm>
            </p:contentPart>
          </mc:Choice>
          <mc:Fallback xmlns="">
            <p:pic>
              <p:nvPicPr>
                <p:cNvPr id="41" name="Ink 40">
                  <a:extLst>
                    <a:ext uri="{FF2B5EF4-FFF2-40B4-BE49-F238E27FC236}">
                      <a16:creationId xmlns:a16="http://schemas.microsoft.com/office/drawing/2014/main" id="{FD53A0DD-D08F-851F-AEBA-F8D7483C43EA}"/>
                    </a:ext>
                  </a:extLst>
                </p:cNvPr>
                <p:cNvPicPr/>
                <p:nvPr/>
              </p:nvPicPr>
              <p:blipFill>
                <a:blip r:embed="rId55"/>
                <a:stretch>
                  <a:fillRect/>
                </a:stretch>
              </p:blipFill>
              <p:spPr>
                <a:xfrm>
                  <a:off x="4823126" y="2038817"/>
                  <a:ext cx="17820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3" name="Ink 42">
                  <a:extLst>
                    <a:ext uri="{FF2B5EF4-FFF2-40B4-BE49-F238E27FC236}">
                      <a16:creationId xmlns:a16="http://schemas.microsoft.com/office/drawing/2014/main" id="{8FC2CFB9-60FB-CD19-1438-211F3AC623F7}"/>
                    </a:ext>
                  </a:extLst>
                </p14:cNvPr>
                <p14:cNvContentPartPr/>
                <p14:nvPr/>
              </p14:nvContentPartPr>
              <p14:xfrm>
                <a:off x="4526486" y="2820017"/>
                <a:ext cx="117360" cy="15480"/>
              </p14:xfrm>
            </p:contentPart>
          </mc:Choice>
          <mc:Fallback xmlns="">
            <p:pic>
              <p:nvPicPr>
                <p:cNvPr id="43" name="Ink 42">
                  <a:extLst>
                    <a:ext uri="{FF2B5EF4-FFF2-40B4-BE49-F238E27FC236}">
                      <a16:creationId xmlns:a16="http://schemas.microsoft.com/office/drawing/2014/main" id="{8FC2CFB9-60FB-CD19-1438-211F3AC623F7}"/>
                    </a:ext>
                  </a:extLst>
                </p:cNvPr>
                <p:cNvPicPr/>
                <p:nvPr/>
              </p:nvPicPr>
              <p:blipFill>
                <a:blip r:embed="rId57"/>
                <a:stretch>
                  <a:fillRect/>
                </a:stretch>
              </p:blipFill>
              <p:spPr>
                <a:xfrm>
                  <a:off x="4520366" y="2813897"/>
                  <a:ext cx="1296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4" name="Ink 43">
                  <a:extLst>
                    <a:ext uri="{FF2B5EF4-FFF2-40B4-BE49-F238E27FC236}">
                      <a16:creationId xmlns:a16="http://schemas.microsoft.com/office/drawing/2014/main" id="{6582D63C-2D69-F02D-F573-32EAE6B7E247}"/>
                    </a:ext>
                  </a:extLst>
                </p14:cNvPr>
                <p14:cNvContentPartPr/>
                <p14:nvPr/>
              </p14:nvContentPartPr>
              <p14:xfrm>
                <a:off x="4539086" y="2758457"/>
                <a:ext cx="29160" cy="159120"/>
              </p14:xfrm>
            </p:contentPart>
          </mc:Choice>
          <mc:Fallback xmlns="">
            <p:pic>
              <p:nvPicPr>
                <p:cNvPr id="44" name="Ink 43">
                  <a:extLst>
                    <a:ext uri="{FF2B5EF4-FFF2-40B4-BE49-F238E27FC236}">
                      <a16:creationId xmlns:a16="http://schemas.microsoft.com/office/drawing/2014/main" id="{6582D63C-2D69-F02D-F573-32EAE6B7E247}"/>
                    </a:ext>
                  </a:extLst>
                </p:cNvPr>
                <p:cNvPicPr/>
                <p:nvPr/>
              </p:nvPicPr>
              <p:blipFill>
                <a:blip r:embed="rId59"/>
                <a:stretch>
                  <a:fillRect/>
                </a:stretch>
              </p:blipFill>
              <p:spPr>
                <a:xfrm>
                  <a:off x="4532966" y="2752337"/>
                  <a:ext cx="414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5" name="Ink 44">
                  <a:extLst>
                    <a:ext uri="{FF2B5EF4-FFF2-40B4-BE49-F238E27FC236}">
                      <a16:creationId xmlns:a16="http://schemas.microsoft.com/office/drawing/2014/main" id="{5F77E519-96A7-72D5-BD5B-AC8EA3B23897}"/>
                    </a:ext>
                  </a:extLst>
                </p14:cNvPr>
                <p14:cNvContentPartPr/>
                <p14:nvPr/>
              </p14:nvContentPartPr>
              <p14:xfrm>
                <a:off x="4652846" y="2680337"/>
                <a:ext cx="40680" cy="278640"/>
              </p14:xfrm>
            </p:contentPart>
          </mc:Choice>
          <mc:Fallback xmlns="">
            <p:pic>
              <p:nvPicPr>
                <p:cNvPr id="45" name="Ink 44">
                  <a:extLst>
                    <a:ext uri="{FF2B5EF4-FFF2-40B4-BE49-F238E27FC236}">
                      <a16:creationId xmlns:a16="http://schemas.microsoft.com/office/drawing/2014/main" id="{5F77E519-96A7-72D5-BD5B-AC8EA3B23897}"/>
                    </a:ext>
                  </a:extLst>
                </p:cNvPr>
                <p:cNvPicPr/>
                <p:nvPr/>
              </p:nvPicPr>
              <p:blipFill>
                <a:blip r:embed="rId61"/>
                <a:stretch>
                  <a:fillRect/>
                </a:stretch>
              </p:blipFill>
              <p:spPr>
                <a:xfrm>
                  <a:off x="4646726" y="2674217"/>
                  <a:ext cx="52920" cy="290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
            <p14:nvContentPartPr>
              <p14:cNvPr id="49" name="Ink 48">
                <a:extLst>
                  <a:ext uri="{FF2B5EF4-FFF2-40B4-BE49-F238E27FC236}">
                    <a16:creationId xmlns:a16="http://schemas.microsoft.com/office/drawing/2014/main" id="{783F7DEF-967B-FD9A-ED42-604C4443C131}"/>
                  </a:ext>
                </a:extLst>
              </p14:cNvPr>
              <p14:cNvContentPartPr/>
              <p14:nvPr/>
            </p14:nvContentPartPr>
            <p14:xfrm>
              <a:off x="3571046" y="1630937"/>
              <a:ext cx="384120" cy="90720"/>
            </p14:xfrm>
          </p:contentPart>
        </mc:Choice>
        <mc:Fallback xmlns="">
          <p:pic>
            <p:nvPicPr>
              <p:cNvPr id="49" name="Ink 48">
                <a:extLst>
                  <a:ext uri="{FF2B5EF4-FFF2-40B4-BE49-F238E27FC236}">
                    <a16:creationId xmlns:a16="http://schemas.microsoft.com/office/drawing/2014/main" id="{783F7DEF-967B-FD9A-ED42-604C4443C131}"/>
                  </a:ext>
                </a:extLst>
              </p:cNvPr>
              <p:cNvPicPr/>
              <p:nvPr/>
            </p:nvPicPr>
            <p:blipFill>
              <a:blip r:embed="rId63"/>
              <a:stretch>
                <a:fillRect/>
              </a:stretch>
            </p:blipFill>
            <p:spPr>
              <a:xfrm>
                <a:off x="3564926" y="1624817"/>
                <a:ext cx="3963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1" name="Ink 50">
                <a:extLst>
                  <a:ext uri="{FF2B5EF4-FFF2-40B4-BE49-F238E27FC236}">
                    <a16:creationId xmlns:a16="http://schemas.microsoft.com/office/drawing/2014/main" id="{61753BE6-4717-9FE8-40DC-61BF079FA87F}"/>
                  </a:ext>
                </a:extLst>
              </p14:cNvPr>
              <p14:cNvContentPartPr/>
              <p14:nvPr/>
            </p14:nvContentPartPr>
            <p14:xfrm>
              <a:off x="4658246" y="4725857"/>
              <a:ext cx="29880" cy="11160"/>
            </p14:xfrm>
          </p:contentPart>
        </mc:Choice>
        <mc:Fallback xmlns="">
          <p:pic>
            <p:nvPicPr>
              <p:cNvPr id="51" name="Ink 50">
                <a:extLst>
                  <a:ext uri="{FF2B5EF4-FFF2-40B4-BE49-F238E27FC236}">
                    <a16:creationId xmlns:a16="http://schemas.microsoft.com/office/drawing/2014/main" id="{61753BE6-4717-9FE8-40DC-61BF079FA87F}"/>
                  </a:ext>
                </a:extLst>
              </p:cNvPr>
              <p:cNvPicPr/>
              <p:nvPr/>
            </p:nvPicPr>
            <p:blipFill>
              <a:blip r:embed="rId65"/>
              <a:stretch>
                <a:fillRect/>
              </a:stretch>
            </p:blipFill>
            <p:spPr>
              <a:xfrm>
                <a:off x="4652126" y="4719737"/>
                <a:ext cx="4212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6" name="Ink 55">
                <a:extLst>
                  <a:ext uri="{FF2B5EF4-FFF2-40B4-BE49-F238E27FC236}">
                    <a16:creationId xmlns:a16="http://schemas.microsoft.com/office/drawing/2014/main" id="{CCC48137-8619-6C8A-C5A0-8B5804E6038A}"/>
                  </a:ext>
                </a:extLst>
              </p14:cNvPr>
              <p14:cNvContentPartPr/>
              <p14:nvPr/>
            </p14:nvContentPartPr>
            <p14:xfrm>
              <a:off x="3356126" y="1197857"/>
              <a:ext cx="645120" cy="552240"/>
            </p14:xfrm>
          </p:contentPart>
        </mc:Choice>
        <mc:Fallback xmlns="">
          <p:pic>
            <p:nvPicPr>
              <p:cNvPr id="56" name="Ink 55">
                <a:extLst>
                  <a:ext uri="{FF2B5EF4-FFF2-40B4-BE49-F238E27FC236}">
                    <a16:creationId xmlns:a16="http://schemas.microsoft.com/office/drawing/2014/main" id="{CCC48137-8619-6C8A-C5A0-8B5804E6038A}"/>
                  </a:ext>
                </a:extLst>
              </p:cNvPr>
              <p:cNvPicPr/>
              <p:nvPr/>
            </p:nvPicPr>
            <p:blipFill>
              <a:blip r:embed="rId67"/>
              <a:stretch>
                <a:fillRect/>
              </a:stretch>
            </p:blipFill>
            <p:spPr>
              <a:xfrm>
                <a:off x="3350006" y="1191737"/>
                <a:ext cx="657360" cy="564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8" name="Ink 57">
                <a:extLst>
                  <a:ext uri="{FF2B5EF4-FFF2-40B4-BE49-F238E27FC236}">
                    <a16:creationId xmlns:a16="http://schemas.microsoft.com/office/drawing/2014/main" id="{FD73D9E5-A996-0A9B-440B-C6DE57B6FB27}"/>
                  </a:ext>
                </a:extLst>
              </p14:cNvPr>
              <p14:cNvContentPartPr/>
              <p14:nvPr/>
            </p14:nvContentPartPr>
            <p14:xfrm>
              <a:off x="5302646" y="2934497"/>
              <a:ext cx="15480" cy="16920"/>
            </p14:xfrm>
          </p:contentPart>
        </mc:Choice>
        <mc:Fallback xmlns="">
          <p:pic>
            <p:nvPicPr>
              <p:cNvPr id="58" name="Ink 57">
                <a:extLst>
                  <a:ext uri="{FF2B5EF4-FFF2-40B4-BE49-F238E27FC236}">
                    <a16:creationId xmlns:a16="http://schemas.microsoft.com/office/drawing/2014/main" id="{FD73D9E5-A996-0A9B-440B-C6DE57B6FB27}"/>
                  </a:ext>
                </a:extLst>
              </p:cNvPr>
              <p:cNvPicPr/>
              <p:nvPr/>
            </p:nvPicPr>
            <p:blipFill>
              <a:blip r:embed="rId69"/>
              <a:stretch>
                <a:fillRect/>
              </a:stretch>
            </p:blipFill>
            <p:spPr>
              <a:xfrm>
                <a:off x="5296526" y="2928377"/>
                <a:ext cx="27720" cy="29160"/>
              </a:xfrm>
              <a:prstGeom prst="rect">
                <a:avLst/>
              </a:prstGeom>
            </p:spPr>
          </p:pic>
        </mc:Fallback>
      </mc:AlternateContent>
      <p:grpSp>
        <p:nvGrpSpPr>
          <p:cNvPr id="64" name="Group 63">
            <a:extLst>
              <a:ext uri="{FF2B5EF4-FFF2-40B4-BE49-F238E27FC236}">
                <a16:creationId xmlns:a16="http://schemas.microsoft.com/office/drawing/2014/main" id="{4111C336-8E28-9DEB-5866-51BD3FA224C5}"/>
              </a:ext>
            </a:extLst>
          </p:cNvPr>
          <p:cNvGrpSpPr/>
          <p:nvPr/>
        </p:nvGrpSpPr>
        <p:grpSpPr>
          <a:xfrm>
            <a:off x="3385646" y="1107137"/>
            <a:ext cx="1723680" cy="749160"/>
            <a:chOff x="3385646" y="1107137"/>
            <a:chExt cx="1723680" cy="749160"/>
          </a:xfrm>
        </p:grpSpPr>
        <mc:AlternateContent xmlns:mc="http://schemas.openxmlformats.org/markup-compatibility/2006" xmlns:p14="http://schemas.microsoft.com/office/powerpoint/2010/main">
          <mc:Choice Requires="p14">
            <p:contentPart p14:bwMode="auto" r:id="rId70">
              <p14:nvContentPartPr>
                <p14:cNvPr id="47" name="Ink 46">
                  <a:extLst>
                    <a:ext uri="{FF2B5EF4-FFF2-40B4-BE49-F238E27FC236}">
                      <a16:creationId xmlns:a16="http://schemas.microsoft.com/office/drawing/2014/main" id="{D8DA81A9-BAA1-0007-04E1-A938CC786AA0}"/>
                    </a:ext>
                  </a:extLst>
                </p14:cNvPr>
                <p14:cNvContentPartPr/>
                <p14:nvPr/>
              </p14:nvContentPartPr>
              <p14:xfrm>
                <a:off x="3766526" y="1564697"/>
                <a:ext cx="107280" cy="48600"/>
              </p14:xfrm>
            </p:contentPart>
          </mc:Choice>
          <mc:Fallback xmlns="">
            <p:pic>
              <p:nvPicPr>
                <p:cNvPr id="47" name="Ink 46">
                  <a:extLst>
                    <a:ext uri="{FF2B5EF4-FFF2-40B4-BE49-F238E27FC236}">
                      <a16:creationId xmlns:a16="http://schemas.microsoft.com/office/drawing/2014/main" id="{D8DA81A9-BAA1-0007-04E1-A938CC786AA0}"/>
                    </a:ext>
                  </a:extLst>
                </p:cNvPr>
                <p:cNvPicPr/>
                <p:nvPr/>
              </p:nvPicPr>
              <p:blipFill>
                <a:blip r:embed="rId71"/>
                <a:stretch>
                  <a:fillRect/>
                </a:stretch>
              </p:blipFill>
              <p:spPr>
                <a:xfrm>
                  <a:off x="3760406" y="1558577"/>
                  <a:ext cx="11952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8" name="Ink 47">
                  <a:extLst>
                    <a:ext uri="{FF2B5EF4-FFF2-40B4-BE49-F238E27FC236}">
                      <a16:creationId xmlns:a16="http://schemas.microsoft.com/office/drawing/2014/main" id="{4DEE0D06-5559-33EF-0077-476277D08E3A}"/>
                    </a:ext>
                  </a:extLst>
                </p14:cNvPr>
                <p14:cNvContentPartPr/>
                <p14:nvPr/>
              </p14:nvContentPartPr>
              <p14:xfrm>
                <a:off x="3720446" y="1639217"/>
                <a:ext cx="211320" cy="41760"/>
              </p14:xfrm>
            </p:contentPart>
          </mc:Choice>
          <mc:Fallback xmlns="">
            <p:pic>
              <p:nvPicPr>
                <p:cNvPr id="48" name="Ink 47">
                  <a:extLst>
                    <a:ext uri="{FF2B5EF4-FFF2-40B4-BE49-F238E27FC236}">
                      <a16:creationId xmlns:a16="http://schemas.microsoft.com/office/drawing/2014/main" id="{4DEE0D06-5559-33EF-0077-476277D08E3A}"/>
                    </a:ext>
                  </a:extLst>
                </p:cNvPr>
                <p:cNvPicPr/>
                <p:nvPr/>
              </p:nvPicPr>
              <p:blipFill>
                <a:blip r:embed="rId73"/>
                <a:stretch>
                  <a:fillRect/>
                </a:stretch>
              </p:blipFill>
              <p:spPr>
                <a:xfrm>
                  <a:off x="3714326" y="1633097"/>
                  <a:ext cx="22356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3" name="Ink 62">
                  <a:extLst>
                    <a:ext uri="{FF2B5EF4-FFF2-40B4-BE49-F238E27FC236}">
                      <a16:creationId xmlns:a16="http://schemas.microsoft.com/office/drawing/2014/main" id="{78B986B2-5A5A-7CD0-5487-FE1455B6EB81}"/>
                    </a:ext>
                  </a:extLst>
                </p14:cNvPr>
                <p14:cNvContentPartPr/>
                <p14:nvPr/>
              </p14:nvContentPartPr>
              <p14:xfrm>
                <a:off x="3385646" y="1107137"/>
                <a:ext cx="1723680" cy="749160"/>
              </p14:xfrm>
            </p:contentPart>
          </mc:Choice>
          <mc:Fallback xmlns="">
            <p:pic>
              <p:nvPicPr>
                <p:cNvPr id="63" name="Ink 62">
                  <a:extLst>
                    <a:ext uri="{FF2B5EF4-FFF2-40B4-BE49-F238E27FC236}">
                      <a16:creationId xmlns:a16="http://schemas.microsoft.com/office/drawing/2014/main" id="{78B986B2-5A5A-7CD0-5487-FE1455B6EB81}"/>
                    </a:ext>
                  </a:extLst>
                </p:cNvPr>
                <p:cNvPicPr/>
                <p:nvPr/>
              </p:nvPicPr>
              <p:blipFill>
                <a:blip r:embed="rId75"/>
                <a:stretch>
                  <a:fillRect/>
                </a:stretch>
              </p:blipFill>
              <p:spPr>
                <a:xfrm>
                  <a:off x="3379526" y="1101017"/>
                  <a:ext cx="1735920" cy="761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65" name="Ink 64">
                <a:extLst>
                  <a:ext uri="{FF2B5EF4-FFF2-40B4-BE49-F238E27FC236}">
                    <a16:creationId xmlns:a16="http://schemas.microsoft.com/office/drawing/2014/main" id="{35E08486-A26C-CDD8-12D7-6617BD955228}"/>
                  </a:ext>
                </a:extLst>
              </p14:cNvPr>
              <p14:cNvContentPartPr/>
              <p14:nvPr/>
            </p14:nvContentPartPr>
            <p14:xfrm>
              <a:off x="3416966" y="1223057"/>
              <a:ext cx="67680" cy="280440"/>
            </p14:xfrm>
          </p:contentPart>
        </mc:Choice>
        <mc:Fallback xmlns="">
          <p:pic>
            <p:nvPicPr>
              <p:cNvPr id="65" name="Ink 64">
                <a:extLst>
                  <a:ext uri="{FF2B5EF4-FFF2-40B4-BE49-F238E27FC236}">
                    <a16:creationId xmlns:a16="http://schemas.microsoft.com/office/drawing/2014/main" id="{35E08486-A26C-CDD8-12D7-6617BD955228}"/>
                  </a:ext>
                </a:extLst>
              </p:cNvPr>
              <p:cNvPicPr/>
              <p:nvPr/>
            </p:nvPicPr>
            <p:blipFill>
              <a:blip r:embed="rId77"/>
              <a:stretch>
                <a:fillRect/>
              </a:stretch>
            </p:blipFill>
            <p:spPr>
              <a:xfrm>
                <a:off x="3410846" y="1216937"/>
                <a:ext cx="7992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6" name="Ink 65">
                <a:extLst>
                  <a:ext uri="{FF2B5EF4-FFF2-40B4-BE49-F238E27FC236}">
                    <a16:creationId xmlns:a16="http://schemas.microsoft.com/office/drawing/2014/main" id="{7CDCBAFD-2C65-A9FC-DF84-2245D440CE35}"/>
                  </a:ext>
                </a:extLst>
              </p14:cNvPr>
              <p14:cNvContentPartPr/>
              <p14:nvPr/>
            </p14:nvContentPartPr>
            <p14:xfrm>
              <a:off x="3244166" y="1106417"/>
              <a:ext cx="862920" cy="691920"/>
            </p14:xfrm>
          </p:contentPart>
        </mc:Choice>
        <mc:Fallback xmlns="">
          <p:pic>
            <p:nvPicPr>
              <p:cNvPr id="66" name="Ink 65">
                <a:extLst>
                  <a:ext uri="{FF2B5EF4-FFF2-40B4-BE49-F238E27FC236}">
                    <a16:creationId xmlns:a16="http://schemas.microsoft.com/office/drawing/2014/main" id="{7CDCBAFD-2C65-A9FC-DF84-2245D440CE35}"/>
                  </a:ext>
                </a:extLst>
              </p:cNvPr>
              <p:cNvPicPr/>
              <p:nvPr/>
            </p:nvPicPr>
            <p:blipFill>
              <a:blip r:embed="rId79"/>
              <a:stretch>
                <a:fillRect/>
              </a:stretch>
            </p:blipFill>
            <p:spPr>
              <a:xfrm>
                <a:off x="3238046" y="1100297"/>
                <a:ext cx="875160" cy="704160"/>
              </a:xfrm>
              <a:prstGeom prst="rect">
                <a:avLst/>
              </a:prstGeom>
            </p:spPr>
          </p:pic>
        </mc:Fallback>
      </mc:AlternateContent>
      <p:grpSp>
        <p:nvGrpSpPr>
          <p:cNvPr id="80" name="Group 79">
            <a:extLst>
              <a:ext uri="{FF2B5EF4-FFF2-40B4-BE49-F238E27FC236}">
                <a16:creationId xmlns:a16="http://schemas.microsoft.com/office/drawing/2014/main" id="{C69AD59E-3023-54E5-CCFD-46A93576D4DB}"/>
              </a:ext>
            </a:extLst>
          </p:cNvPr>
          <p:cNvGrpSpPr/>
          <p:nvPr/>
        </p:nvGrpSpPr>
        <p:grpSpPr>
          <a:xfrm>
            <a:off x="3887846" y="1649297"/>
            <a:ext cx="1715040" cy="601200"/>
            <a:chOff x="3887846" y="1649297"/>
            <a:chExt cx="1715040" cy="601200"/>
          </a:xfrm>
        </p:grpSpPr>
        <mc:AlternateContent xmlns:mc="http://schemas.openxmlformats.org/markup-compatibility/2006" xmlns:p14="http://schemas.microsoft.com/office/powerpoint/2010/main">
          <mc:Choice Requires="p14">
            <p:contentPart p14:bwMode="auto" r:id="rId80">
              <p14:nvContentPartPr>
                <p14:cNvPr id="67" name="Ink 66">
                  <a:extLst>
                    <a:ext uri="{FF2B5EF4-FFF2-40B4-BE49-F238E27FC236}">
                      <a16:creationId xmlns:a16="http://schemas.microsoft.com/office/drawing/2014/main" id="{B0168140-17E9-7C35-F90E-70D73801B627}"/>
                    </a:ext>
                  </a:extLst>
                </p14:cNvPr>
                <p14:cNvContentPartPr/>
                <p14:nvPr/>
              </p14:nvContentPartPr>
              <p14:xfrm>
                <a:off x="5189246" y="2059697"/>
                <a:ext cx="180000" cy="40680"/>
              </p14:xfrm>
            </p:contentPart>
          </mc:Choice>
          <mc:Fallback xmlns="">
            <p:pic>
              <p:nvPicPr>
                <p:cNvPr id="67" name="Ink 66">
                  <a:extLst>
                    <a:ext uri="{FF2B5EF4-FFF2-40B4-BE49-F238E27FC236}">
                      <a16:creationId xmlns:a16="http://schemas.microsoft.com/office/drawing/2014/main" id="{B0168140-17E9-7C35-F90E-70D73801B627}"/>
                    </a:ext>
                  </a:extLst>
                </p:cNvPr>
                <p:cNvPicPr/>
                <p:nvPr/>
              </p:nvPicPr>
              <p:blipFill>
                <a:blip r:embed="rId81"/>
                <a:stretch>
                  <a:fillRect/>
                </a:stretch>
              </p:blipFill>
              <p:spPr>
                <a:xfrm>
                  <a:off x="5182766" y="2053577"/>
                  <a:ext cx="19224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8" name="Ink 67">
                  <a:extLst>
                    <a:ext uri="{FF2B5EF4-FFF2-40B4-BE49-F238E27FC236}">
                      <a16:creationId xmlns:a16="http://schemas.microsoft.com/office/drawing/2014/main" id="{E1189362-9447-AFA7-371D-EBFB681ADFD1}"/>
                    </a:ext>
                  </a:extLst>
                </p14:cNvPr>
                <p14:cNvContentPartPr/>
                <p14:nvPr/>
              </p14:nvContentPartPr>
              <p14:xfrm>
                <a:off x="5180606" y="2147537"/>
                <a:ext cx="186480" cy="63360"/>
              </p14:xfrm>
            </p:contentPart>
          </mc:Choice>
          <mc:Fallback xmlns="">
            <p:pic>
              <p:nvPicPr>
                <p:cNvPr id="68" name="Ink 67">
                  <a:extLst>
                    <a:ext uri="{FF2B5EF4-FFF2-40B4-BE49-F238E27FC236}">
                      <a16:creationId xmlns:a16="http://schemas.microsoft.com/office/drawing/2014/main" id="{E1189362-9447-AFA7-371D-EBFB681ADFD1}"/>
                    </a:ext>
                  </a:extLst>
                </p:cNvPr>
                <p:cNvPicPr/>
                <p:nvPr/>
              </p:nvPicPr>
              <p:blipFill>
                <a:blip r:embed="rId83"/>
                <a:stretch>
                  <a:fillRect/>
                </a:stretch>
              </p:blipFill>
              <p:spPr>
                <a:xfrm>
                  <a:off x="5174486" y="2141417"/>
                  <a:ext cx="19872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3" name="Ink 72">
                  <a:extLst>
                    <a:ext uri="{FF2B5EF4-FFF2-40B4-BE49-F238E27FC236}">
                      <a16:creationId xmlns:a16="http://schemas.microsoft.com/office/drawing/2014/main" id="{0603CDD0-4C4E-33B0-CBF6-ABD9B387817A}"/>
                    </a:ext>
                  </a:extLst>
                </p14:cNvPr>
                <p14:cNvContentPartPr/>
                <p14:nvPr/>
              </p14:nvContentPartPr>
              <p14:xfrm>
                <a:off x="3920966" y="1649297"/>
                <a:ext cx="151920" cy="565200"/>
              </p14:xfrm>
            </p:contentPart>
          </mc:Choice>
          <mc:Fallback xmlns="">
            <p:pic>
              <p:nvPicPr>
                <p:cNvPr id="73" name="Ink 72">
                  <a:extLst>
                    <a:ext uri="{FF2B5EF4-FFF2-40B4-BE49-F238E27FC236}">
                      <a16:creationId xmlns:a16="http://schemas.microsoft.com/office/drawing/2014/main" id="{0603CDD0-4C4E-33B0-CBF6-ABD9B387817A}"/>
                    </a:ext>
                  </a:extLst>
                </p:cNvPr>
                <p:cNvPicPr/>
                <p:nvPr/>
              </p:nvPicPr>
              <p:blipFill>
                <a:blip r:embed="rId85"/>
                <a:stretch>
                  <a:fillRect/>
                </a:stretch>
              </p:blipFill>
              <p:spPr>
                <a:xfrm>
                  <a:off x="3914846" y="1643177"/>
                  <a:ext cx="164160" cy="577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4" name="Ink 73">
                  <a:extLst>
                    <a:ext uri="{FF2B5EF4-FFF2-40B4-BE49-F238E27FC236}">
                      <a16:creationId xmlns:a16="http://schemas.microsoft.com/office/drawing/2014/main" id="{4E366C2D-182A-BC33-6668-43030769D97E}"/>
                    </a:ext>
                  </a:extLst>
                </p14:cNvPr>
                <p14:cNvContentPartPr/>
                <p14:nvPr/>
              </p14:nvContentPartPr>
              <p14:xfrm>
                <a:off x="3887846" y="1710857"/>
                <a:ext cx="1698840" cy="526320"/>
              </p14:xfrm>
            </p:contentPart>
          </mc:Choice>
          <mc:Fallback xmlns="">
            <p:pic>
              <p:nvPicPr>
                <p:cNvPr id="74" name="Ink 73">
                  <a:extLst>
                    <a:ext uri="{FF2B5EF4-FFF2-40B4-BE49-F238E27FC236}">
                      <a16:creationId xmlns:a16="http://schemas.microsoft.com/office/drawing/2014/main" id="{4E366C2D-182A-BC33-6668-43030769D97E}"/>
                    </a:ext>
                  </a:extLst>
                </p:cNvPr>
                <p:cNvPicPr/>
                <p:nvPr/>
              </p:nvPicPr>
              <p:blipFill>
                <a:blip r:embed="rId87"/>
                <a:stretch>
                  <a:fillRect/>
                </a:stretch>
              </p:blipFill>
              <p:spPr>
                <a:xfrm>
                  <a:off x="3881726" y="1704737"/>
                  <a:ext cx="1711080" cy="5385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5" name="Ink 74">
                  <a:extLst>
                    <a:ext uri="{FF2B5EF4-FFF2-40B4-BE49-F238E27FC236}">
                      <a16:creationId xmlns:a16="http://schemas.microsoft.com/office/drawing/2014/main" id="{2DA75419-C376-BD3F-84F7-2F3A5455B924}"/>
                    </a:ext>
                  </a:extLst>
                </p14:cNvPr>
                <p14:cNvContentPartPr/>
                <p14:nvPr/>
              </p14:nvContentPartPr>
              <p14:xfrm>
                <a:off x="3927086" y="2129537"/>
                <a:ext cx="1675800" cy="120960"/>
              </p14:xfrm>
            </p:contentPart>
          </mc:Choice>
          <mc:Fallback xmlns="">
            <p:pic>
              <p:nvPicPr>
                <p:cNvPr id="75" name="Ink 74">
                  <a:extLst>
                    <a:ext uri="{FF2B5EF4-FFF2-40B4-BE49-F238E27FC236}">
                      <a16:creationId xmlns:a16="http://schemas.microsoft.com/office/drawing/2014/main" id="{2DA75419-C376-BD3F-84F7-2F3A5455B924}"/>
                    </a:ext>
                  </a:extLst>
                </p:cNvPr>
                <p:cNvPicPr/>
                <p:nvPr/>
              </p:nvPicPr>
              <p:blipFill>
                <a:blip r:embed="rId89"/>
                <a:stretch>
                  <a:fillRect/>
                </a:stretch>
              </p:blipFill>
              <p:spPr>
                <a:xfrm>
                  <a:off x="3920966" y="2123417"/>
                  <a:ext cx="1688040" cy="133200"/>
                </a:xfrm>
                <a:prstGeom prst="rect">
                  <a:avLst/>
                </a:prstGeom>
              </p:spPr>
            </p:pic>
          </mc:Fallback>
        </mc:AlternateContent>
      </p:grpSp>
      <p:grpSp>
        <p:nvGrpSpPr>
          <p:cNvPr id="79" name="Group 78">
            <a:extLst>
              <a:ext uri="{FF2B5EF4-FFF2-40B4-BE49-F238E27FC236}">
                <a16:creationId xmlns:a16="http://schemas.microsoft.com/office/drawing/2014/main" id="{8CB2EC7E-C857-6502-2D3C-21DCAB0C5C20}"/>
              </a:ext>
            </a:extLst>
          </p:cNvPr>
          <p:cNvGrpSpPr/>
          <p:nvPr/>
        </p:nvGrpSpPr>
        <p:grpSpPr>
          <a:xfrm>
            <a:off x="2483846" y="2973017"/>
            <a:ext cx="1848600" cy="622800"/>
            <a:chOff x="2483846" y="2973017"/>
            <a:chExt cx="1848600" cy="622800"/>
          </a:xfrm>
        </p:grpSpPr>
        <mc:AlternateContent xmlns:mc="http://schemas.openxmlformats.org/markup-compatibility/2006" xmlns:p14="http://schemas.microsoft.com/office/powerpoint/2010/main">
          <mc:Choice Requires="p14">
            <p:contentPart p14:bwMode="auto" r:id="rId90">
              <p14:nvContentPartPr>
                <p14:cNvPr id="69" name="Ink 68">
                  <a:extLst>
                    <a:ext uri="{FF2B5EF4-FFF2-40B4-BE49-F238E27FC236}">
                      <a16:creationId xmlns:a16="http://schemas.microsoft.com/office/drawing/2014/main" id="{ACBC98D0-8469-AA12-6FF0-C909F72AA90F}"/>
                    </a:ext>
                  </a:extLst>
                </p14:cNvPr>
                <p14:cNvContentPartPr/>
                <p14:nvPr/>
              </p14:nvContentPartPr>
              <p14:xfrm>
                <a:off x="3846806" y="3362537"/>
                <a:ext cx="293040" cy="39600"/>
              </p14:xfrm>
            </p:contentPart>
          </mc:Choice>
          <mc:Fallback xmlns="">
            <p:pic>
              <p:nvPicPr>
                <p:cNvPr id="69" name="Ink 68">
                  <a:extLst>
                    <a:ext uri="{FF2B5EF4-FFF2-40B4-BE49-F238E27FC236}">
                      <a16:creationId xmlns:a16="http://schemas.microsoft.com/office/drawing/2014/main" id="{ACBC98D0-8469-AA12-6FF0-C909F72AA90F}"/>
                    </a:ext>
                  </a:extLst>
                </p:cNvPr>
                <p:cNvPicPr/>
                <p:nvPr/>
              </p:nvPicPr>
              <p:blipFill>
                <a:blip r:embed="rId91"/>
                <a:stretch>
                  <a:fillRect/>
                </a:stretch>
              </p:blipFill>
              <p:spPr>
                <a:xfrm>
                  <a:off x="3840686" y="3356417"/>
                  <a:ext cx="30528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0" name="Ink 69">
                  <a:extLst>
                    <a:ext uri="{FF2B5EF4-FFF2-40B4-BE49-F238E27FC236}">
                      <a16:creationId xmlns:a16="http://schemas.microsoft.com/office/drawing/2014/main" id="{6E31859A-9B81-C50B-3476-C234D08223B2}"/>
                    </a:ext>
                  </a:extLst>
                </p14:cNvPr>
                <p14:cNvContentPartPr/>
                <p14:nvPr/>
              </p14:nvContentPartPr>
              <p14:xfrm>
                <a:off x="3800006" y="3393137"/>
                <a:ext cx="432360" cy="113040"/>
              </p14:xfrm>
            </p:contentPart>
          </mc:Choice>
          <mc:Fallback xmlns="">
            <p:pic>
              <p:nvPicPr>
                <p:cNvPr id="70" name="Ink 69">
                  <a:extLst>
                    <a:ext uri="{FF2B5EF4-FFF2-40B4-BE49-F238E27FC236}">
                      <a16:creationId xmlns:a16="http://schemas.microsoft.com/office/drawing/2014/main" id="{6E31859A-9B81-C50B-3476-C234D08223B2}"/>
                    </a:ext>
                  </a:extLst>
                </p:cNvPr>
                <p:cNvPicPr/>
                <p:nvPr/>
              </p:nvPicPr>
              <p:blipFill>
                <a:blip r:embed="rId93"/>
                <a:stretch>
                  <a:fillRect/>
                </a:stretch>
              </p:blipFill>
              <p:spPr>
                <a:xfrm>
                  <a:off x="3793886" y="3387017"/>
                  <a:ext cx="4446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6" name="Ink 75">
                  <a:extLst>
                    <a:ext uri="{FF2B5EF4-FFF2-40B4-BE49-F238E27FC236}">
                      <a16:creationId xmlns:a16="http://schemas.microsoft.com/office/drawing/2014/main" id="{0A526659-8DEB-BAE6-22F6-5EC3698FDCE0}"/>
                    </a:ext>
                  </a:extLst>
                </p14:cNvPr>
                <p14:cNvContentPartPr/>
                <p14:nvPr/>
              </p14:nvContentPartPr>
              <p14:xfrm>
                <a:off x="2810726" y="3136817"/>
                <a:ext cx="73080" cy="42120"/>
              </p14:xfrm>
            </p:contentPart>
          </mc:Choice>
          <mc:Fallback xmlns="">
            <p:pic>
              <p:nvPicPr>
                <p:cNvPr id="76" name="Ink 75">
                  <a:extLst>
                    <a:ext uri="{FF2B5EF4-FFF2-40B4-BE49-F238E27FC236}">
                      <a16:creationId xmlns:a16="http://schemas.microsoft.com/office/drawing/2014/main" id="{0A526659-8DEB-BAE6-22F6-5EC3698FDCE0}"/>
                    </a:ext>
                  </a:extLst>
                </p:cNvPr>
                <p:cNvPicPr/>
                <p:nvPr/>
              </p:nvPicPr>
              <p:blipFill>
                <a:blip r:embed="rId95"/>
                <a:stretch>
                  <a:fillRect/>
                </a:stretch>
              </p:blipFill>
              <p:spPr>
                <a:xfrm>
                  <a:off x="2804606" y="3130697"/>
                  <a:ext cx="8532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7" name="Ink 76">
                  <a:extLst>
                    <a:ext uri="{FF2B5EF4-FFF2-40B4-BE49-F238E27FC236}">
                      <a16:creationId xmlns:a16="http://schemas.microsoft.com/office/drawing/2014/main" id="{52AC4881-75E5-71B7-097B-2E0E00A1E5F3}"/>
                    </a:ext>
                  </a:extLst>
                </p14:cNvPr>
                <p14:cNvContentPartPr/>
                <p14:nvPr/>
              </p14:nvContentPartPr>
              <p14:xfrm>
                <a:off x="2561606" y="3060497"/>
                <a:ext cx="145440" cy="415440"/>
              </p14:xfrm>
            </p:contentPart>
          </mc:Choice>
          <mc:Fallback xmlns="">
            <p:pic>
              <p:nvPicPr>
                <p:cNvPr id="77" name="Ink 76">
                  <a:extLst>
                    <a:ext uri="{FF2B5EF4-FFF2-40B4-BE49-F238E27FC236}">
                      <a16:creationId xmlns:a16="http://schemas.microsoft.com/office/drawing/2014/main" id="{52AC4881-75E5-71B7-097B-2E0E00A1E5F3}"/>
                    </a:ext>
                  </a:extLst>
                </p:cNvPr>
                <p:cNvPicPr/>
                <p:nvPr/>
              </p:nvPicPr>
              <p:blipFill>
                <a:blip r:embed="rId97"/>
                <a:stretch>
                  <a:fillRect/>
                </a:stretch>
              </p:blipFill>
              <p:spPr>
                <a:xfrm>
                  <a:off x="2555486" y="3054377"/>
                  <a:ext cx="15768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8" name="Ink 77">
                  <a:extLst>
                    <a:ext uri="{FF2B5EF4-FFF2-40B4-BE49-F238E27FC236}">
                      <a16:creationId xmlns:a16="http://schemas.microsoft.com/office/drawing/2014/main" id="{9EF5E19E-FEE4-440F-014C-DAC8C045C4F6}"/>
                    </a:ext>
                  </a:extLst>
                </p14:cNvPr>
                <p14:cNvContentPartPr/>
                <p14:nvPr/>
              </p14:nvContentPartPr>
              <p14:xfrm>
                <a:off x="2483846" y="2973017"/>
                <a:ext cx="1848600" cy="622800"/>
              </p14:xfrm>
            </p:contentPart>
          </mc:Choice>
          <mc:Fallback xmlns="">
            <p:pic>
              <p:nvPicPr>
                <p:cNvPr id="78" name="Ink 77">
                  <a:extLst>
                    <a:ext uri="{FF2B5EF4-FFF2-40B4-BE49-F238E27FC236}">
                      <a16:creationId xmlns:a16="http://schemas.microsoft.com/office/drawing/2014/main" id="{9EF5E19E-FEE4-440F-014C-DAC8C045C4F6}"/>
                    </a:ext>
                  </a:extLst>
                </p:cNvPr>
                <p:cNvPicPr/>
                <p:nvPr/>
              </p:nvPicPr>
              <p:blipFill>
                <a:blip r:embed="rId99"/>
                <a:stretch>
                  <a:fillRect/>
                </a:stretch>
              </p:blipFill>
              <p:spPr>
                <a:xfrm>
                  <a:off x="2477726" y="2966897"/>
                  <a:ext cx="1860840" cy="635040"/>
                </a:xfrm>
                <a:prstGeom prst="rect">
                  <a:avLst/>
                </a:prstGeom>
              </p:spPr>
            </p:pic>
          </mc:Fallback>
        </mc:AlternateContent>
      </p:grpSp>
    </p:spTree>
    <p:extLst>
      <p:ext uri="{BB962C8B-B14F-4D97-AF65-F5344CB8AC3E}">
        <p14:creationId xmlns:p14="http://schemas.microsoft.com/office/powerpoint/2010/main" val="3893531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xmlns:aink="http://schemas.microsoft.com/office/drawing/2016/ink">
        <mc:Choice Requires="p14 aink">
          <p:contentPart p14:bwMode="auto" r:id="rId2">
            <p14:nvContentPartPr>
              <p14:cNvPr id="60" name="Ink 59">
                <a:extLst>
                  <a:ext uri="{FF2B5EF4-FFF2-40B4-BE49-F238E27FC236}">
                    <a16:creationId xmlns:a16="http://schemas.microsoft.com/office/drawing/2014/main" id="{A4020CD1-8AC8-9265-01ED-92C74D33A43B}"/>
                  </a:ext>
                </a:extLst>
              </p14:cNvPr>
              <p14:cNvContentPartPr/>
              <p14:nvPr/>
            </p14:nvContentPartPr>
            <p14:xfrm>
              <a:off x="1453886" y="3017297"/>
              <a:ext cx="26640" cy="523800"/>
            </p14:xfrm>
          </p:contentPart>
        </mc:Choice>
        <mc:Fallback xmlns="">
          <p:pic>
            <p:nvPicPr>
              <p:cNvPr id="60" name="Ink 59">
                <a:extLst>
                  <a:ext uri="{FF2B5EF4-FFF2-40B4-BE49-F238E27FC236}">
                    <a16:creationId xmlns:a16="http://schemas.microsoft.com/office/drawing/2014/main" id="{A4020CD1-8AC8-9265-01ED-92C74D33A43B}"/>
                  </a:ext>
                </a:extLst>
              </p:cNvPr>
              <p:cNvPicPr/>
              <p:nvPr/>
            </p:nvPicPr>
            <p:blipFill>
              <a:blip r:embed="rId3"/>
              <a:stretch>
                <a:fillRect/>
              </a:stretch>
            </p:blipFill>
            <p:spPr>
              <a:xfrm>
                <a:off x="1444886" y="3008657"/>
                <a:ext cx="44280" cy="541440"/>
              </a:xfrm>
              <a:prstGeom prst="rect">
                <a:avLst/>
              </a:prstGeom>
            </p:spPr>
          </p:pic>
        </mc:Fallback>
      </mc:AlternateContent>
      <p:grpSp>
        <p:nvGrpSpPr>
          <p:cNvPr id="65" name="Group 64">
            <a:extLst>
              <a:ext uri="{FF2B5EF4-FFF2-40B4-BE49-F238E27FC236}">
                <a16:creationId xmlns:a16="http://schemas.microsoft.com/office/drawing/2014/main" id="{E44DC6D6-EFD3-89C1-C0B3-5F85A6B451B3}"/>
              </a:ext>
            </a:extLst>
          </p:cNvPr>
          <p:cNvGrpSpPr/>
          <p:nvPr/>
        </p:nvGrpSpPr>
        <p:grpSpPr>
          <a:xfrm>
            <a:off x="1312766" y="3017657"/>
            <a:ext cx="579240" cy="577800"/>
            <a:chOff x="1312766" y="3017657"/>
            <a:chExt cx="579240" cy="577800"/>
          </a:xfrm>
        </p:grpSpPr>
        <mc:AlternateContent xmlns:mc="http://schemas.openxmlformats.org/markup-compatibility/2006" xmlns:p14="http://schemas.microsoft.com/office/powerpoint/2010/main" xmlns:aink="http://schemas.microsoft.com/office/drawing/2016/ink">
          <mc:Choice Requires="p14 aink">
            <p:contentPart p14:bwMode="auto" r:id="rId4">
              <p14:nvContentPartPr>
                <p14:cNvPr id="61" name="Ink 60">
                  <a:extLst>
                    <a:ext uri="{FF2B5EF4-FFF2-40B4-BE49-F238E27FC236}">
                      <a16:creationId xmlns:a16="http://schemas.microsoft.com/office/drawing/2014/main" id="{17C6C4D7-5ECC-974D-E72E-90CE4A071DFF}"/>
                    </a:ext>
                  </a:extLst>
                </p14:cNvPr>
                <p14:cNvContentPartPr/>
                <p14:nvPr/>
              </p14:nvContentPartPr>
              <p14:xfrm>
                <a:off x="1354166" y="3017657"/>
                <a:ext cx="137520" cy="299880"/>
              </p14:xfrm>
            </p:contentPart>
          </mc:Choice>
          <mc:Fallback xmlns="">
            <p:pic>
              <p:nvPicPr>
                <p:cNvPr id="61" name="Ink 60">
                  <a:extLst>
                    <a:ext uri="{FF2B5EF4-FFF2-40B4-BE49-F238E27FC236}">
                      <a16:creationId xmlns:a16="http://schemas.microsoft.com/office/drawing/2014/main" id="{17C6C4D7-5ECC-974D-E72E-90CE4A071DFF}"/>
                    </a:ext>
                  </a:extLst>
                </p:cNvPr>
                <p:cNvPicPr/>
                <p:nvPr/>
              </p:nvPicPr>
              <p:blipFill>
                <a:blip r:embed="rId5"/>
                <a:stretch>
                  <a:fillRect/>
                </a:stretch>
              </p:blipFill>
              <p:spPr>
                <a:xfrm>
                  <a:off x="1345166" y="3008657"/>
                  <a:ext cx="155160" cy="317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62" name="Ink 61">
                  <a:extLst>
                    <a:ext uri="{FF2B5EF4-FFF2-40B4-BE49-F238E27FC236}">
                      <a16:creationId xmlns:a16="http://schemas.microsoft.com/office/drawing/2014/main" id="{8D36384F-2099-10C1-80BF-136F6209F9F5}"/>
                    </a:ext>
                  </a:extLst>
                </p14:cNvPr>
                <p14:cNvContentPartPr/>
                <p14:nvPr/>
              </p14:nvContentPartPr>
              <p14:xfrm>
                <a:off x="1385126" y="3582857"/>
                <a:ext cx="16920" cy="4320"/>
              </p14:xfrm>
            </p:contentPart>
          </mc:Choice>
          <mc:Fallback xmlns="">
            <p:pic>
              <p:nvPicPr>
                <p:cNvPr id="62" name="Ink 61">
                  <a:extLst>
                    <a:ext uri="{FF2B5EF4-FFF2-40B4-BE49-F238E27FC236}">
                      <a16:creationId xmlns:a16="http://schemas.microsoft.com/office/drawing/2014/main" id="{8D36384F-2099-10C1-80BF-136F6209F9F5}"/>
                    </a:ext>
                  </a:extLst>
                </p:cNvPr>
                <p:cNvPicPr/>
                <p:nvPr/>
              </p:nvPicPr>
              <p:blipFill>
                <a:blip r:embed="rId7"/>
                <a:stretch>
                  <a:fillRect/>
                </a:stretch>
              </p:blipFill>
              <p:spPr>
                <a:xfrm>
                  <a:off x="1376126" y="3573857"/>
                  <a:ext cx="34560" cy="21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63" name="Ink 62">
                  <a:extLst>
                    <a:ext uri="{FF2B5EF4-FFF2-40B4-BE49-F238E27FC236}">
                      <a16:creationId xmlns:a16="http://schemas.microsoft.com/office/drawing/2014/main" id="{158153C5-204D-ACBE-3D60-A3407BF42F1C}"/>
                    </a:ext>
                  </a:extLst>
                </p14:cNvPr>
                <p14:cNvContentPartPr/>
                <p14:nvPr/>
              </p14:nvContentPartPr>
              <p14:xfrm>
                <a:off x="1312766" y="3550817"/>
                <a:ext cx="389880" cy="44640"/>
              </p14:xfrm>
            </p:contentPart>
          </mc:Choice>
          <mc:Fallback xmlns="">
            <p:pic>
              <p:nvPicPr>
                <p:cNvPr id="63" name="Ink 62">
                  <a:extLst>
                    <a:ext uri="{FF2B5EF4-FFF2-40B4-BE49-F238E27FC236}">
                      <a16:creationId xmlns:a16="http://schemas.microsoft.com/office/drawing/2014/main" id="{158153C5-204D-ACBE-3D60-A3407BF42F1C}"/>
                    </a:ext>
                  </a:extLst>
                </p:cNvPr>
                <p:cNvPicPr/>
                <p:nvPr/>
              </p:nvPicPr>
              <p:blipFill>
                <a:blip r:embed="rId9"/>
                <a:stretch>
                  <a:fillRect/>
                </a:stretch>
              </p:blipFill>
              <p:spPr>
                <a:xfrm>
                  <a:off x="1304126" y="3541817"/>
                  <a:ext cx="407520" cy="62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64" name="Ink 63">
                  <a:extLst>
                    <a:ext uri="{FF2B5EF4-FFF2-40B4-BE49-F238E27FC236}">
                      <a16:creationId xmlns:a16="http://schemas.microsoft.com/office/drawing/2014/main" id="{2A206C04-056F-5D70-4F7C-6327FDD767F9}"/>
                    </a:ext>
                  </a:extLst>
                </p14:cNvPr>
                <p14:cNvContentPartPr/>
                <p14:nvPr/>
              </p14:nvContentPartPr>
              <p14:xfrm>
                <a:off x="1817846" y="3440297"/>
                <a:ext cx="74160" cy="52200"/>
              </p14:xfrm>
            </p:contentPart>
          </mc:Choice>
          <mc:Fallback xmlns="">
            <p:pic>
              <p:nvPicPr>
                <p:cNvPr id="64" name="Ink 63">
                  <a:extLst>
                    <a:ext uri="{FF2B5EF4-FFF2-40B4-BE49-F238E27FC236}">
                      <a16:creationId xmlns:a16="http://schemas.microsoft.com/office/drawing/2014/main" id="{2A206C04-056F-5D70-4F7C-6327FDD767F9}"/>
                    </a:ext>
                  </a:extLst>
                </p:cNvPr>
                <p:cNvPicPr/>
                <p:nvPr/>
              </p:nvPicPr>
              <p:blipFill>
                <a:blip r:embed="rId11"/>
                <a:stretch>
                  <a:fillRect/>
                </a:stretch>
              </p:blipFill>
              <p:spPr>
                <a:xfrm>
                  <a:off x="1808846" y="3431297"/>
                  <a:ext cx="91800" cy="6984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66" name="Ink 65">
                <a:extLst>
                  <a:ext uri="{FF2B5EF4-FFF2-40B4-BE49-F238E27FC236}">
                    <a16:creationId xmlns:a16="http://schemas.microsoft.com/office/drawing/2014/main" id="{7C7602F6-E67C-8A0B-4072-D893CD0F5F37}"/>
                  </a:ext>
                </a:extLst>
              </p14:cNvPr>
              <p14:cNvContentPartPr/>
              <p14:nvPr/>
            </p14:nvContentPartPr>
            <p14:xfrm>
              <a:off x="2494286" y="3084977"/>
              <a:ext cx="14760" cy="6120"/>
            </p14:xfrm>
          </p:contentPart>
        </mc:Choice>
        <mc:Fallback xmlns="">
          <p:pic>
            <p:nvPicPr>
              <p:cNvPr id="66" name="Ink 65">
                <a:extLst>
                  <a:ext uri="{FF2B5EF4-FFF2-40B4-BE49-F238E27FC236}">
                    <a16:creationId xmlns:a16="http://schemas.microsoft.com/office/drawing/2014/main" id="{7C7602F6-E67C-8A0B-4072-D893CD0F5F37}"/>
                  </a:ext>
                </a:extLst>
              </p:cNvPr>
              <p:cNvPicPr/>
              <p:nvPr/>
            </p:nvPicPr>
            <p:blipFill>
              <a:blip r:embed="rId13"/>
              <a:stretch>
                <a:fillRect/>
              </a:stretch>
            </p:blipFill>
            <p:spPr>
              <a:xfrm>
                <a:off x="2485646" y="3076337"/>
                <a:ext cx="32400" cy="23760"/>
              </a:xfrm>
              <a:prstGeom prst="rect">
                <a:avLst/>
              </a:prstGeom>
            </p:spPr>
          </p:pic>
        </mc:Fallback>
      </mc:AlternateContent>
      <p:grpSp>
        <p:nvGrpSpPr>
          <p:cNvPr id="68" name="Group 67">
            <a:extLst>
              <a:ext uri="{FF2B5EF4-FFF2-40B4-BE49-F238E27FC236}">
                <a16:creationId xmlns:a16="http://schemas.microsoft.com/office/drawing/2014/main" id="{351DFE0D-F073-A62B-7E6A-03D374B9D7A4}"/>
              </a:ext>
            </a:extLst>
          </p:cNvPr>
          <p:cNvGrpSpPr/>
          <p:nvPr/>
        </p:nvGrpSpPr>
        <p:grpSpPr>
          <a:xfrm>
            <a:off x="1052126" y="195617"/>
            <a:ext cx="10503720" cy="2229480"/>
            <a:chOff x="1052126" y="195617"/>
            <a:chExt cx="10503720" cy="2229480"/>
          </a:xfrm>
        </p:grpSpPr>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2" name="Ink 1">
                  <a:extLst>
                    <a:ext uri="{FF2B5EF4-FFF2-40B4-BE49-F238E27FC236}">
                      <a16:creationId xmlns:a16="http://schemas.microsoft.com/office/drawing/2014/main" id="{CD162E77-53E3-FD0C-E0F6-693DF8FC9ABB}"/>
                    </a:ext>
                  </a:extLst>
                </p14:cNvPr>
                <p14:cNvContentPartPr/>
                <p14:nvPr/>
              </p14:nvContentPartPr>
              <p14:xfrm>
                <a:off x="1113326" y="378857"/>
                <a:ext cx="248400" cy="379080"/>
              </p14:xfrm>
            </p:contentPart>
          </mc:Choice>
          <mc:Fallback xmlns="">
            <p:pic>
              <p:nvPicPr>
                <p:cNvPr id="2" name="Ink 1">
                  <a:extLst>
                    <a:ext uri="{FF2B5EF4-FFF2-40B4-BE49-F238E27FC236}">
                      <a16:creationId xmlns:a16="http://schemas.microsoft.com/office/drawing/2014/main" id="{CD162E77-53E3-FD0C-E0F6-693DF8FC9ABB}"/>
                    </a:ext>
                  </a:extLst>
                </p:cNvPr>
                <p:cNvPicPr/>
                <p:nvPr/>
              </p:nvPicPr>
              <p:blipFill>
                <a:blip r:embed="rId15"/>
                <a:stretch>
                  <a:fillRect/>
                </a:stretch>
              </p:blipFill>
              <p:spPr>
                <a:xfrm>
                  <a:off x="1104686" y="369857"/>
                  <a:ext cx="266040" cy="396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3" name="Ink 2">
                  <a:extLst>
                    <a:ext uri="{FF2B5EF4-FFF2-40B4-BE49-F238E27FC236}">
                      <a16:creationId xmlns:a16="http://schemas.microsoft.com/office/drawing/2014/main" id="{A5AD07E5-4D1F-5A2B-9D17-69D570291359}"/>
                    </a:ext>
                  </a:extLst>
                </p14:cNvPr>
                <p14:cNvContentPartPr/>
                <p14:nvPr/>
              </p14:nvContentPartPr>
              <p14:xfrm>
                <a:off x="1378286" y="476417"/>
                <a:ext cx="215280" cy="240120"/>
              </p14:xfrm>
            </p:contentPart>
          </mc:Choice>
          <mc:Fallback xmlns="">
            <p:pic>
              <p:nvPicPr>
                <p:cNvPr id="3" name="Ink 2">
                  <a:extLst>
                    <a:ext uri="{FF2B5EF4-FFF2-40B4-BE49-F238E27FC236}">
                      <a16:creationId xmlns:a16="http://schemas.microsoft.com/office/drawing/2014/main" id="{A5AD07E5-4D1F-5A2B-9D17-69D570291359}"/>
                    </a:ext>
                  </a:extLst>
                </p:cNvPr>
                <p:cNvPicPr/>
                <p:nvPr/>
              </p:nvPicPr>
              <p:blipFill>
                <a:blip r:embed="rId17"/>
                <a:stretch>
                  <a:fillRect/>
                </a:stretch>
              </p:blipFill>
              <p:spPr>
                <a:xfrm>
                  <a:off x="1369286" y="467417"/>
                  <a:ext cx="232920" cy="257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4" name="Ink 3">
                  <a:extLst>
                    <a:ext uri="{FF2B5EF4-FFF2-40B4-BE49-F238E27FC236}">
                      <a16:creationId xmlns:a16="http://schemas.microsoft.com/office/drawing/2014/main" id="{9D0877D8-D290-3D0D-D79C-583758B11D15}"/>
                    </a:ext>
                  </a:extLst>
                </p14:cNvPr>
                <p14:cNvContentPartPr/>
                <p14:nvPr/>
              </p14:nvContentPartPr>
              <p14:xfrm>
                <a:off x="1507886" y="511697"/>
                <a:ext cx="193320" cy="227160"/>
              </p14:xfrm>
            </p:contentPart>
          </mc:Choice>
          <mc:Fallback xmlns="">
            <p:pic>
              <p:nvPicPr>
                <p:cNvPr id="4" name="Ink 3">
                  <a:extLst>
                    <a:ext uri="{FF2B5EF4-FFF2-40B4-BE49-F238E27FC236}">
                      <a16:creationId xmlns:a16="http://schemas.microsoft.com/office/drawing/2014/main" id="{9D0877D8-D290-3D0D-D79C-583758B11D15}"/>
                    </a:ext>
                  </a:extLst>
                </p:cNvPr>
                <p:cNvPicPr/>
                <p:nvPr/>
              </p:nvPicPr>
              <p:blipFill>
                <a:blip r:embed="rId19"/>
                <a:stretch>
                  <a:fillRect/>
                </a:stretch>
              </p:blipFill>
              <p:spPr>
                <a:xfrm>
                  <a:off x="1499246" y="502697"/>
                  <a:ext cx="210960" cy="244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5" name="Ink 4">
                  <a:extLst>
                    <a:ext uri="{FF2B5EF4-FFF2-40B4-BE49-F238E27FC236}">
                      <a16:creationId xmlns:a16="http://schemas.microsoft.com/office/drawing/2014/main" id="{A2E1ACF7-9D35-D9A5-01EF-32E98A0B4A0B}"/>
                    </a:ext>
                  </a:extLst>
                </p14:cNvPr>
                <p14:cNvContentPartPr/>
                <p14:nvPr/>
              </p14:nvContentPartPr>
              <p14:xfrm>
                <a:off x="1771046" y="521777"/>
                <a:ext cx="135360" cy="181800"/>
              </p14:xfrm>
            </p:contentPart>
          </mc:Choice>
          <mc:Fallback xmlns="">
            <p:pic>
              <p:nvPicPr>
                <p:cNvPr id="5" name="Ink 4">
                  <a:extLst>
                    <a:ext uri="{FF2B5EF4-FFF2-40B4-BE49-F238E27FC236}">
                      <a16:creationId xmlns:a16="http://schemas.microsoft.com/office/drawing/2014/main" id="{A2E1ACF7-9D35-D9A5-01EF-32E98A0B4A0B}"/>
                    </a:ext>
                  </a:extLst>
                </p:cNvPr>
                <p:cNvPicPr/>
                <p:nvPr/>
              </p:nvPicPr>
              <p:blipFill>
                <a:blip r:embed="rId21"/>
                <a:stretch>
                  <a:fillRect/>
                </a:stretch>
              </p:blipFill>
              <p:spPr>
                <a:xfrm>
                  <a:off x="1762046" y="513137"/>
                  <a:ext cx="153000" cy="199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6" name="Ink 5">
                  <a:extLst>
                    <a:ext uri="{FF2B5EF4-FFF2-40B4-BE49-F238E27FC236}">
                      <a16:creationId xmlns:a16="http://schemas.microsoft.com/office/drawing/2014/main" id="{B866096A-EE6A-DCC1-3507-DF3BD6DFEF07}"/>
                    </a:ext>
                  </a:extLst>
                </p14:cNvPr>
                <p14:cNvContentPartPr/>
                <p14:nvPr/>
              </p14:nvContentPartPr>
              <p14:xfrm>
                <a:off x="1958606" y="501617"/>
                <a:ext cx="285840" cy="194040"/>
              </p14:xfrm>
            </p:contentPart>
          </mc:Choice>
          <mc:Fallback xmlns="">
            <p:pic>
              <p:nvPicPr>
                <p:cNvPr id="6" name="Ink 5">
                  <a:extLst>
                    <a:ext uri="{FF2B5EF4-FFF2-40B4-BE49-F238E27FC236}">
                      <a16:creationId xmlns:a16="http://schemas.microsoft.com/office/drawing/2014/main" id="{B866096A-EE6A-DCC1-3507-DF3BD6DFEF07}"/>
                    </a:ext>
                  </a:extLst>
                </p:cNvPr>
                <p:cNvPicPr/>
                <p:nvPr/>
              </p:nvPicPr>
              <p:blipFill>
                <a:blip r:embed="rId23"/>
                <a:stretch>
                  <a:fillRect/>
                </a:stretch>
              </p:blipFill>
              <p:spPr>
                <a:xfrm>
                  <a:off x="1949966" y="492977"/>
                  <a:ext cx="303480" cy="211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
              <p14:nvContentPartPr>
                <p14:cNvPr id="7" name="Ink 6">
                  <a:extLst>
                    <a:ext uri="{FF2B5EF4-FFF2-40B4-BE49-F238E27FC236}">
                      <a16:creationId xmlns:a16="http://schemas.microsoft.com/office/drawing/2014/main" id="{2848E05D-2F5E-F2AD-B487-51F85D941AE6}"/>
                    </a:ext>
                  </a:extLst>
                </p14:cNvPr>
                <p14:cNvContentPartPr/>
                <p14:nvPr/>
              </p14:nvContentPartPr>
              <p14:xfrm>
                <a:off x="2186126" y="258257"/>
                <a:ext cx="264240" cy="530280"/>
              </p14:xfrm>
            </p:contentPart>
          </mc:Choice>
          <mc:Fallback xmlns="">
            <p:pic>
              <p:nvPicPr>
                <p:cNvPr id="7" name="Ink 6">
                  <a:extLst>
                    <a:ext uri="{FF2B5EF4-FFF2-40B4-BE49-F238E27FC236}">
                      <a16:creationId xmlns:a16="http://schemas.microsoft.com/office/drawing/2014/main" id="{2848E05D-2F5E-F2AD-B487-51F85D941AE6}"/>
                    </a:ext>
                  </a:extLst>
                </p:cNvPr>
                <p:cNvPicPr/>
                <p:nvPr/>
              </p:nvPicPr>
              <p:blipFill>
                <a:blip r:embed="rId25"/>
                <a:stretch>
                  <a:fillRect/>
                </a:stretch>
              </p:blipFill>
              <p:spPr>
                <a:xfrm>
                  <a:off x="2177486" y="249617"/>
                  <a:ext cx="281880" cy="5479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6">
              <p14:nvContentPartPr>
                <p14:cNvPr id="8" name="Ink 7">
                  <a:extLst>
                    <a:ext uri="{FF2B5EF4-FFF2-40B4-BE49-F238E27FC236}">
                      <a16:creationId xmlns:a16="http://schemas.microsoft.com/office/drawing/2014/main" id="{D030764F-AE07-A7E2-CDC9-9E7ACFAC6C00}"/>
                    </a:ext>
                  </a:extLst>
                </p14:cNvPr>
                <p14:cNvContentPartPr/>
                <p14:nvPr/>
              </p14:nvContentPartPr>
              <p14:xfrm>
                <a:off x="3157766" y="195617"/>
                <a:ext cx="86760" cy="715680"/>
              </p14:xfrm>
            </p:contentPart>
          </mc:Choice>
          <mc:Fallback xmlns="">
            <p:pic>
              <p:nvPicPr>
                <p:cNvPr id="8" name="Ink 7">
                  <a:extLst>
                    <a:ext uri="{FF2B5EF4-FFF2-40B4-BE49-F238E27FC236}">
                      <a16:creationId xmlns:a16="http://schemas.microsoft.com/office/drawing/2014/main" id="{D030764F-AE07-A7E2-CDC9-9E7ACFAC6C00}"/>
                    </a:ext>
                  </a:extLst>
                </p:cNvPr>
                <p:cNvPicPr/>
                <p:nvPr/>
              </p:nvPicPr>
              <p:blipFill>
                <a:blip r:embed="rId27"/>
                <a:stretch>
                  <a:fillRect/>
                </a:stretch>
              </p:blipFill>
              <p:spPr>
                <a:xfrm>
                  <a:off x="3148766" y="186617"/>
                  <a:ext cx="104400" cy="733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
              <p14:nvContentPartPr>
                <p14:cNvPr id="9" name="Ink 8">
                  <a:extLst>
                    <a:ext uri="{FF2B5EF4-FFF2-40B4-BE49-F238E27FC236}">
                      <a16:creationId xmlns:a16="http://schemas.microsoft.com/office/drawing/2014/main" id="{599D90BD-98F2-6E06-D6C3-6E4E05DE2D57}"/>
                    </a:ext>
                  </a:extLst>
                </p14:cNvPr>
                <p14:cNvContentPartPr/>
                <p14:nvPr/>
              </p14:nvContentPartPr>
              <p14:xfrm>
                <a:off x="2899646" y="509897"/>
                <a:ext cx="730080" cy="239040"/>
              </p14:xfrm>
            </p:contentPart>
          </mc:Choice>
          <mc:Fallback xmlns="">
            <p:pic>
              <p:nvPicPr>
                <p:cNvPr id="9" name="Ink 8">
                  <a:extLst>
                    <a:ext uri="{FF2B5EF4-FFF2-40B4-BE49-F238E27FC236}">
                      <a16:creationId xmlns:a16="http://schemas.microsoft.com/office/drawing/2014/main" id="{599D90BD-98F2-6E06-D6C3-6E4E05DE2D57}"/>
                    </a:ext>
                  </a:extLst>
                </p:cNvPr>
                <p:cNvPicPr/>
                <p:nvPr/>
              </p:nvPicPr>
              <p:blipFill>
                <a:blip r:embed="rId29"/>
                <a:stretch>
                  <a:fillRect/>
                </a:stretch>
              </p:blipFill>
              <p:spPr>
                <a:xfrm>
                  <a:off x="2890646" y="500897"/>
                  <a:ext cx="747720" cy="256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
              <p14:nvContentPartPr>
                <p14:cNvPr id="10" name="Ink 9">
                  <a:extLst>
                    <a:ext uri="{FF2B5EF4-FFF2-40B4-BE49-F238E27FC236}">
                      <a16:creationId xmlns:a16="http://schemas.microsoft.com/office/drawing/2014/main" id="{03693E0E-1CBB-6064-FE6C-F49D0ECDFB0A}"/>
                    </a:ext>
                  </a:extLst>
                </p14:cNvPr>
                <p14:cNvContentPartPr/>
                <p14:nvPr/>
              </p14:nvContentPartPr>
              <p14:xfrm>
                <a:off x="4004126" y="461297"/>
                <a:ext cx="220320" cy="183960"/>
              </p14:xfrm>
            </p:contentPart>
          </mc:Choice>
          <mc:Fallback xmlns="">
            <p:pic>
              <p:nvPicPr>
                <p:cNvPr id="10" name="Ink 9">
                  <a:extLst>
                    <a:ext uri="{FF2B5EF4-FFF2-40B4-BE49-F238E27FC236}">
                      <a16:creationId xmlns:a16="http://schemas.microsoft.com/office/drawing/2014/main" id="{03693E0E-1CBB-6064-FE6C-F49D0ECDFB0A}"/>
                    </a:ext>
                  </a:extLst>
                </p:cNvPr>
                <p:cNvPicPr/>
                <p:nvPr/>
              </p:nvPicPr>
              <p:blipFill>
                <a:blip r:embed="rId31"/>
                <a:stretch>
                  <a:fillRect/>
                </a:stretch>
              </p:blipFill>
              <p:spPr>
                <a:xfrm>
                  <a:off x="3995126" y="452297"/>
                  <a:ext cx="237960" cy="201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
              <p14:nvContentPartPr>
                <p14:cNvPr id="11" name="Ink 10">
                  <a:extLst>
                    <a:ext uri="{FF2B5EF4-FFF2-40B4-BE49-F238E27FC236}">
                      <a16:creationId xmlns:a16="http://schemas.microsoft.com/office/drawing/2014/main" id="{FE47D696-63E4-F9BF-77C7-D8747F50D7CB}"/>
                    </a:ext>
                  </a:extLst>
                </p14:cNvPr>
                <p14:cNvContentPartPr/>
                <p14:nvPr/>
              </p14:nvContentPartPr>
              <p14:xfrm>
                <a:off x="4890806" y="461657"/>
                <a:ext cx="629640" cy="210600"/>
              </p14:xfrm>
            </p:contentPart>
          </mc:Choice>
          <mc:Fallback xmlns="">
            <p:pic>
              <p:nvPicPr>
                <p:cNvPr id="11" name="Ink 10">
                  <a:extLst>
                    <a:ext uri="{FF2B5EF4-FFF2-40B4-BE49-F238E27FC236}">
                      <a16:creationId xmlns:a16="http://schemas.microsoft.com/office/drawing/2014/main" id="{FE47D696-63E4-F9BF-77C7-D8747F50D7CB}"/>
                    </a:ext>
                  </a:extLst>
                </p:cNvPr>
                <p:cNvPicPr/>
                <p:nvPr/>
              </p:nvPicPr>
              <p:blipFill>
                <a:blip r:embed="rId33"/>
                <a:stretch>
                  <a:fillRect/>
                </a:stretch>
              </p:blipFill>
              <p:spPr>
                <a:xfrm>
                  <a:off x="4882166" y="453017"/>
                  <a:ext cx="647280" cy="228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
              <p14:nvContentPartPr>
                <p14:cNvPr id="12" name="Ink 11">
                  <a:extLst>
                    <a:ext uri="{FF2B5EF4-FFF2-40B4-BE49-F238E27FC236}">
                      <a16:creationId xmlns:a16="http://schemas.microsoft.com/office/drawing/2014/main" id="{4BB7B51F-E2E1-6F62-536A-DCF2625172F4}"/>
                    </a:ext>
                  </a:extLst>
                </p14:cNvPr>
                <p14:cNvContentPartPr/>
                <p14:nvPr/>
              </p14:nvContentPartPr>
              <p14:xfrm>
                <a:off x="5646446" y="470657"/>
                <a:ext cx="313200" cy="208080"/>
              </p14:xfrm>
            </p:contentPart>
          </mc:Choice>
          <mc:Fallback xmlns="">
            <p:pic>
              <p:nvPicPr>
                <p:cNvPr id="12" name="Ink 11">
                  <a:extLst>
                    <a:ext uri="{FF2B5EF4-FFF2-40B4-BE49-F238E27FC236}">
                      <a16:creationId xmlns:a16="http://schemas.microsoft.com/office/drawing/2014/main" id="{4BB7B51F-E2E1-6F62-536A-DCF2625172F4}"/>
                    </a:ext>
                  </a:extLst>
                </p:cNvPr>
                <p:cNvPicPr/>
                <p:nvPr/>
              </p:nvPicPr>
              <p:blipFill>
                <a:blip r:embed="rId35"/>
                <a:stretch>
                  <a:fillRect/>
                </a:stretch>
              </p:blipFill>
              <p:spPr>
                <a:xfrm>
                  <a:off x="5637446" y="462017"/>
                  <a:ext cx="330840" cy="225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
              <p14:nvContentPartPr>
                <p14:cNvPr id="13" name="Ink 12">
                  <a:extLst>
                    <a:ext uri="{FF2B5EF4-FFF2-40B4-BE49-F238E27FC236}">
                      <a16:creationId xmlns:a16="http://schemas.microsoft.com/office/drawing/2014/main" id="{41FE9330-CC26-6703-F17F-14473B7CC1DD}"/>
                    </a:ext>
                  </a:extLst>
                </p14:cNvPr>
                <p14:cNvContentPartPr/>
                <p14:nvPr/>
              </p14:nvContentPartPr>
              <p14:xfrm>
                <a:off x="6026606" y="246377"/>
                <a:ext cx="196560" cy="397080"/>
              </p14:xfrm>
            </p:contentPart>
          </mc:Choice>
          <mc:Fallback xmlns="">
            <p:pic>
              <p:nvPicPr>
                <p:cNvPr id="13" name="Ink 12">
                  <a:extLst>
                    <a:ext uri="{FF2B5EF4-FFF2-40B4-BE49-F238E27FC236}">
                      <a16:creationId xmlns:a16="http://schemas.microsoft.com/office/drawing/2014/main" id="{41FE9330-CC26-6703-F17F-14473B7CC1DD}"/>
                    </a:ext>
                  </a:extLst>
                </p:cNvPr>
                <p:cNvPicPr/>
                <p:nvPr/>
              </p:nvPicPr>
              <p:blipFill>
                <a:blip r:embed="rId37"/>
                <a:stretch>
                  <a:fillRect/>
                </a:stretch>
              </p:blipFill>
              <p:spPr>
                <a:xfrm>
                  <a:off x="6017966" y="237377"/>
                  <a:ext cx="214200" cy="414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8">
              <p14:nvContentPartPr>
                <p14:cNvPr id="14" name="Ink 13">
                  <a:extLst>
                    <a:ext uri="{FF2B5EF4-FFF2-40B4-BE49-F238E27FC236}">
                      <a16:creationId xmlns:a16="http://schemas.microsoft.com/office/drawing/2014/main" id="{21698692-21CA-9F63-E526-1D9419F22334}"/>
                    </a:ext>
                  </a:extLst>
                </p14:cNvPr>
                <p14:cNvContentPartPr/>
                <p14:nvPr/>
              </p14:nvContentPartPr>
              <p14:xfrm>
                <a:off x="6246926" y="455177"/>
                <a:ext cx="192240" cy="209520"/>
              </p14:xfrm>
            </p:contentPart>
          </mc:Choice>
          <mc:Fallback xmlns="">
            <p:pic>
              <p:nvPicPr>
                <p:cNvPr id="14" name="Ink 13">
                  <a:extLst>
                    <a:ext uri="{FF2B5EF4-FFF2-40B4-BE49-F238E27FC236}">
                      <a16:creationId xmlns:a16="http://schemas.microsoft.com/office/drawing/2014/main" id="{21698692-21CA-9F63-E526-1D9419F22334}"/>
                    </a:ext>
                  </a:extLst>
                </p:cNvPr>
                <p:cNvPicPr/>
                <p:nvPr/>
              </p:nvPicPr>
              <p:blipFill>
                <a:blip r:embed="rId39"/>
                <a:stretch>
                  <a:fillRect/>
                </a:stretch>
              </p:blipFill>
              <p:spPr>
                <a:xfrm>
                  <a:off x="6237926" y="446177"/>
                  <a:ext cx="209880" cy="227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
              <p14:nvContentPartPr>
                <p14:cNvPr id="15" name="Ink 14">
                  <a:extLst>
                    <a:ext uri="{FF2B5EF4-FFF2-40B4-BE49-F238E27FC236}">
                      <a16:creationId xmlns:a16="http://schemas.microsoft.com/office/drawing/2014/main" id="{42011E93-6CF8-4F79-1A5A-29E67347BE5C}"/>
                    </a:ext>
                  </a:extLst>
                </p14:cNvPr>
                <p14:cNvContentPartPr/>
                <p14:nvPr/>
              </p14:nvContentPartPr>
              <p14:xfrm>
                <a:off x="6512246" y="473537"/>
                <a:ext cx="230040" cy="163080"/>
              </p14:xfrm>
            </p:contentPart>
          </mc:Choice>
          <mc:Fallback xmlns="">
            <p:pic>
              <p:nvPicPr>
                <p:cNvPr id="15" name="Ink 14">
                  <a:extLst>
                    <a:ext uri="{FF2B5EF4-FFF2-40B4-BE49-F238E27FC236}">
                      <a16:creationId xmlns:a16="http://schemas.microsoft.com/office/drawing/2014/main" id="{42011E93-6CF8-4F79-1A5A-29E67347BE5C}"/>
                    </a:ext>
                  </a:extLst>
                </p:cNvPr>
                <p:cNvPicPr/>
                <p:nvPr/>
              </p:nvPicPr>
              <p:blipFill>
                <a:blip r:embed="rId41"/>
                <a:stretch>
                  <a:fillRect/>
                </a:stretch>
              </p:blipFill>
              <p:spPr>
                <a:xfrm>
                  <a:off x="6503606" y="464897"/>
                  <a:ext cx="247680" cy="180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
              <p14:nvContentPartPr>
                <p14:cNvPr id="16" name="Ink 15">
                  <a:extLst>
                    <a:ext uri="{FF2B5EF4-FFF2-40B4-BE49-F238E27FC236}">
                      <a16:creationId xmlns:a16="http://schemas.microsoft.com/office/drawing/2014/main" id="{CB9FA977-D54D-7FC5-DB8F-4AA3E26EBA06}"/>
                    </a:ext>
                  </a:extLst>
                </p14:cNvPr>
                <p14:cNvContentPartPr/>
                <p14:nvPr/>
              </p14:nvContentPartPr>
              <p14:xfrm>
                <a:off x="7196966" y="420977"/>
                <a:ext cx="368640" cy="579600"/>
              </p14:xfrm>
            </p:contentPart>
          </mc:Choice>
          <mc:Fallback xmlns="">
            <p:pic>
              <p:nvPicPr>
                <p:cNvPr id="16" name="Ink 15">
                  <a:extLst>
                    <a:ext uri="{FF2B5EF4-FFF2-40B4-BE49-F238E27FC236}">
                      <a16:creationId xmlns:a16="http://schemas.microsoft.com/office/drawing/2014/main" id="{CB9FA977-D54D-7FC5-DB8F-4AA3E26EBA06}"/>
                    </a:ext>
                  </a:extLst>
                </p:cNvPr>
                <p:cNvPicPr/>
                <p:nvPr/>
              </p:nvPicPr>
              <p:blipFill>
                <a:blip r:embed="rId43"/>
                <a:stretch>
                  <a:fillRect/>
                </a:stretch>
              </p:blipFill>
              <p:spPr>
                <a:xfrm>
                  <a:off x="7187966" y="412337"/>
                  <a:ext cx="386280" cy="597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
              <p14:nvContentPartPr>
                <p14:cNvPr id="17" name="Ink 16">
                  <a:extLst>
                    <a:ext uri="{FF2B5EF4-FFF2-40B4-BE49-F238E27FC236}">
                      <a16:creationId xmlns:a16="http://schemas.microsoft.com/office/drawing/2014/main" id="{F6B013C6-5CB5-3B90-B84C-FE8E6DF578EE}"/>
                    </a:ext>
                  </a:extLst>
                </p14:cNvPr>
                <p14:cNvContentPartPr/>
                <p14:nvPr/>
              </p14:nvContentPartPr>
              <p14:xfrm>
                <a:off x="7573886" y="371297"/>
                <a:ext cx="121320" cy="102600"/>
              </p14:xfrm>
            </p:contentPart>
          </mc:Choice>
          <mc:Fallback xmlns="">
            <p:pic>
              <p:nvPicPr>
                <p:cNvPr id="17" name="Ink 16">
                  <a:extLst>
                    <a:ext uri="{FF2B5EF4-FFF2-40B4-BE49-F238E27FC236}">
                      <a16:creationId xmlns:a16="http://schemas.microsoft.com/office/drawing/2014/main" id="{F6B013C6-5CB5-3B90-B84C-FE8E6DF578EE}"/>
                    </a:ext>
                  </a:extLst>
                </p:cNvPr>
                <p:cNvPicPr/>
                <p:nvPr/>
              </p:nvPicPr>
              <p:blipFill>
                <a:blip r:embed="rId45"/>
                <a:stretch>
                  <a:fillRect/>
                </a:stretch>
              </p:blipFill>
              <p:spPr>
                <a:xfrm>
                  <a:off x="7565246" y="362657"/>
                  <a:ext cx="138960" cy="120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
              <p14:nvContentPartPr>
                <p14:cNvPr id="18" name="Ink 17">
                  <a:extLst>
                    <a:ext uri="{FF2B5EF4-FFF2-40B4-BE49-F238E27FC236}">
                      <a16:creationId xmlns:a16="http://schemas.microsoft.com/office/drawing/2014/main" id="{9AEBA938-0F79-2EB5-398C-F59E3411FB85}"/>
                    </a:ext>
                  </a:extLst>
                </p14:cNvPr>
                <p14:cNvContentPartPr/>
                <p14:nvPr/>
              </p14:nvContentPartPr>
              <p14:xfrm>
                <a:off x="7712126" y="529337"/>
                <a:ext cx="439560" cy="198360"/>
              </p14:xfrm>
            </p:contentPart>
          </mc:Choice>
          <mc:Fallback xmlns="">
            <p:pic>
              <p:nvPicPr>
                <p:cNvPr id="18" name="Ink 17">
                  <a:extLst>
                    <a:ext uri="{FF2B5EF4-FFF2-40B4-BE49-F238E27FC236}">
                      <a16:creationId xmlns:a16="http://schemas.microsoft.com/office/drawing/2014/main" id="{9AEBA938-0F79-2EB5-398C-F59E3411FB85}"/>
                    </a:ext>
                  </a:extLst>
                </p:cNvPr>
                <p:cNvPicPr/>
                <p:nvPr/>
              </p:nvPicPr>
              <p:blipFill>
                <a:blip r:embed="rId47"/>
                <a:stretch>
                  <a:fillRect/>
                </a:stretch>
              </p:blipFill>
              <p:spPr>
                <a:xfrm>
                  <a:off x="7703126" y="520697"/>
                  <a:ext cx="4572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
              <p14:nvContentPartPr>
                <p14:cNvPr id="19" name="Ink 18">
                  <a:extLst>
                    <a:ext uri="{FF2B5EF4-FFF2-40B4-BE49-F238E27FC236}">
                      <a16:creationId xmlns:a16="http://schemas.microsoft.com/office/drawing/2014/main" id="{203DC433-5C41-F668-BE1F-691362D59AD1}"/>
                    </a:ext>
                  </a:extLst>
                </p14:cNvPr>
                <p14:cNvContentPartPr/>
                <p14:nvPr/>
              </p14:nvContentPartPr>
              <p14:xfrm>
                <a:off x="8190566" y="538697"/>
                <a:ext cx="243720" cy="192960"/>
              </p14:xfrm>
            </p:contentPart>
          </mc:Choice>
          <mc:Fallback xmlns="">
            <p:pic>
              <p:nvPicPr>
                <p:cNvPr id="19" name="Ink 18">
                  <a:extLst>
                    <a:ext uri="{FF2B5EF4-FFF2-40B4-BE49-F238E27FC236}">
                      <a16:creationId xmlns:a16="http://schemas.microsoft.com/office/drawing/2014/main" id="{203DC433-5C41-F668-BE1F-691362D59AD1}"/>
                    </a:ext>
                  </a:extLst>
                </p:cNvPr>
                <p:cNvPicPr/>
                <p:nvPr/>
              </p:nvPicPr>
              <p:blipFill>
                <a:blip r:embed="rId49"/>
                <a:stretch>
                  <a:fillRect/>
                </a:stretch>
              </p:blipFill>
              <p:spPr>
                <a:xfrm>
                  <a:off x="8181926" y="530057"/>
                  <a:ext cx="261360" cy="210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0">
              <p14:nvContentPartPr>
                <p14:cNvPr id="20" name="Ink 19">
                  <a:extLst>
                    <a:ext uri="{FF2B5EF4-FFF2-40B4-BE49-F238E27FC236}">
                      <a16:creationId xmlns:a16="http://schemas.microsoft.com/office/drawing/2014/main" id="{115C0FB0-ED4F-091D-4FA3-7E98F173FA23}"/>
                    </a:ext>
                  </a:extLst>
                </p14:cNvPr>
                <p14:cNvContentPartPr/>
                <p14:nvPr/>
              </p14:nvContentPartPr>
              <p14:xfrm>
                <a:off x="8917406" y="398297"/>
                <a:ext cx="279360" cy="238680"/>
              </p14:xfrm>
            </p:contentPart>
          </mc:Choice>
          <mc:Fallback xmlns="">
            <p:pic>
              <p:nvPicPr>
                <p:cNvPr id="20" name="Ink 19">
                  <a:extLst>
                    <a:ext uri="{FF2B5EF4-FFF2-40B4-BE49-F238E27FC236}">
                      <a16:creationId xmlns:a16="http://schemas.microsoft.com/office/drawing/2014/main" id="{115C0FB0-ED4F-091D-4FA3-7E98F173FA23}"/>
                    </a:ext>
                  </a:extLst>
                </p:cNvPr>
                <p:cNvPicPr/>
                <p:nvPr/>
              </p:nvPicPr>
              <p:blipFill>
                <a:blip r:embed="rId51"/>
                <a:stretch>
                  <a:fillRect/>
                </a:stretch>
              </p:blipFill>
              <p:spPr>
                <a:xfrm>
                  <a:off x="8908406" y="389657"/>
                  <a:ext cx="297000" cy="256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2">
              <p14:nvContentPartPr>
                <p14:cNvPr id="21" name="Ink 20">
                  <a:extLst>
                    <a:ext uri="{FF2B5EF4-FFF2-40B4-BE49-F238E27FC236}">
                      <a16:creationId xmlns:a16="http://schemas.microsoft.com/office/drawing/2014/main" id="{B644C604-C0A7-183B-3EB9-7A578CB5A715}"/>
                    </a:ext>
                  </a:extLst>
                </p14:cNvPr>
                <p14:cNvContentPartPr/>
                <p14:nvPr/>
              </p14:nvContentPartPr>
              <p14:xfrm>
                <a:off x="9292166" y="400097"/>
                <a:ext cx="323280" cy="257760"/>
              </p14:xfrm>
            </p:contentPart>
          </mc:Choice>
          <mc:Fallback xmlns="">
            <p:pic>
              <p:nvPicPr>
                <p:cNvPr id="21" name="Ink 20">
                  <a:extLst>
                    <a:ext uri="{FF2B5EF4-FFF2-40B4-BE49-F238E27FC236}">
                      <a16:creationId xmlns:a16="http://schemas.microsoft.com/office/drawing/2014/main" id="{B644C604-C0A7-183B-3EB9-7A578CB5A715}"/>
                    </a:ext>
                  </a:extLst>
                </p:cNvPr>
                <p:cNvPicPr/>
                <p:nvPr/>
              </p:nvPicPr>
              <p:blipFill>
                <a:blip r:embed="rId53"/>
                <a:stretch>
                  <a:fillRect/>
                </a:stretch>
              </p:blipFill>
              <p:spPr>
                <a:xfrm>
                  <a:off x="9283166" y="391097"/>
                  <a:ext cx="340920" cy="275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4">
              <p14:nvContentPartPr>
                <p14:cNvPr id="27" name="Ink 26">
                  <a:extLst>
                    <a:ext uri="{FF2B5EF4-FFF2-40B4-BE49-F238E27FC236}">
                      <a16:creationId xmlns:a16="http://schemas.microsoft.com/office/drawing/2014/main" id="{C06022D6-8C5B-C994-6A99-F2CB704B89AD}"/>
                    </a:ext>
                  </a:extLst>
                </p14:cNvPr>
                <p14:cNvContentPartPr/>
                <p14:nvPr/>
              </p14:nvContentPartPr>
              <p14:xfrm>
                <a:off x="9947366" y="414137"/>
                <a:ext cx="292320" cy="280080"/>
              </p14:xfrm>
            </p:contentPart>
          </mc:Choice>
          <mc:Fallback xmlns="">
            <p:pic>
              <p:nvPicPr>
                <p:cNvPr id="27" name="Ink 26">
                  <a:extLst>
                    <a:ext uri="{FF2B5EF4-FFF2-40B4-BE49-F238E27FC236}">
                      <a16:creationId xmlns:a16="http://schemas.microsoft.com/office/drawing/2014/main" id="{C06022D6-8C5B-C994-6A99-F2CB704B89AD}"/>
                    </a:ext>
                  </a:extLst>
                </p:cNvPr>
                <p:cNvPicPr/>
                <p:nvPr/>
              </p:nvPicPr>
              <p:blipFill>
                <a:blip r:embed="rId55"/>
                <a:stretch>
                  <a:fillRect/>
                </a:stretch>
              </p:blipFill>
              <p:spPr>
                <a:xfrm>
                  <a:off x="9938366" y="405497"/>
                  <a:ext cx="309960" cy="297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6">
              <p14:nvContentPartPr>
                <p14:cNvPr id="28" name="Ink 27">
                  <a:extLst>
                    <a:ext uri="{FF2B5EF4-FFF2-40B4-BE49-F238E27FC236}">
                      <a16:creationId xmlns:a16="http://schemas.microsoft.com/office/drawing/2014/main" id="{70F4A7DF-28A5-842E-41A1-90145C9DCED9}"/>
                    </a:ext>
                  </a:extLst>
                </p14:cNvPr>
                <p14:cNvContentPartPr/>
                <p14:nvPr/>
              </p14:nvContentPartPr>
              <p14:xfrm>
                <a:off x="10298726" y="395417"/>
                <a:ext cx="294120" cy="265320"/>
              </p14:xfrm>
            </p:contentPart>
          </mc:Choice>
          <mc:Fallback xmlns="">
            <p:pic>
              <p:nvPicPr>
                <p:cNvPr id="28" name="Ink 27">
                  <a:extLst>
                    <a:ext uri="{FF2B5EF4-FFF2-40B4-BE49-F238E27FC236}">
                      <a16:creationId xmlns:a16="http://schemas.microsoft.com/office/drawing/2014/main" id="{70F4A7DF-28A5-842E-41A1-90145C9DCED9}"/>
                    </a:ext>
                  </a:extLst>
                </p:cNvPr>
                <p:cNvPicPr/>
                <p:nvPr/>
              </p:nvPicPr>
              <p:blipFill>
                <a:blip r:embed="rId57"/>
                <a:stretch>
                  <a:fillRect/>
                </a:stretch>
              </p:blipFill>
              <p:spPr>
                <a:xfrm>
                  <a:off x="10290086" y="386777"/>
                  <a:ext cx="311760" cy="282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8">
              <p14:nvContentPartPr>
                <p14:cNvPr id="29" name="Ink 28">
                  <a:extLst>
                    <a:ext uri="{FF2B5EF4-FFF2-40B4-BE49-F238E27FC236}">
                      <a16:creationId xmlns:a16="http://schemas.microsoft.com/office/drawing/2014/main" id="{70BEE268-C046-2FF5-48F6-905F982D983F}"/>
                    </a:ext>
                  </a:extLst>
                </p14:cNvPr>
                <p14:cNvContentPartPr/>
                <p14:nvPr/>
              </p14:nvContentPartPr>
              <p14:xfrm>
                <a:off x="10634246" y="422057"/>
                <a:ext cx="82440" cy="186480"/>
              </p14:xfrm>
            </p:contentPart>
          </mc:Choice>
          <mc:Fallback xmlns="">
            <p:pic>
              <p:nvPicPr>
                <p:cNvPr id="29" name="Ink 28">
                  <a:extLst>
                    <a:ext uri="{FF2B5EF4-FFF2-40B4-BE49-F238E27FC236}">
                      <a16:creationId xmlns:a16="http://schemas.microsoft.com/office/drawing/2014/main" id="{70BEE268-C046-2FF5-48F6-905F982D983F}"/>
                    </a:ext>
                  </a:extLst>
                </p:cNvPr>
                <p:cNvPicPr/>
                <p:nvPr/>
              </p:nvPicPr>
              <p:blipFill>
                <a:blip r:embed="rId59"/>
                <a:stretch>
                  <a:fillRect/>
                </a:stretch>
              </p:blipFill>
              <p:spPr>
                <a:xfrm>
                  <a:off x="10625246" y="413057"/>
                  <a:ext cx="100080" cy="204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0">
              <p14:nvContentPartPr>
                <p14:cNvPr id="30" name="Ink 29">
                  <a:extLst>
                    <a:ext uri="{FF2B5EF4-FFF2-40B4-BE49-F238E27FC236}">
                      <a16:creationId xmlns:a16="http://schemas.microsoft.com/office/drawing/2014/main" id="{02F230EC-A72E-8CC4-65FB-5FD49A604322}"/>
                    </a:ext>
                  </a:extLst>
                </p14:cNvPr>
                <p14:cNvContentPartPr/>
                <p14:nvPr/>
              </p14:nvContentPartPr>
              <p14:xfrm>
                <a:off x="10642526" y="451577"/>
                <a:ext cx="696600" cy="1278720"/>
              </p14:xfrm>
            </p:contentPart>
          </mc:Choice>
          <mc:Fallback xmlns="">
            <p:pic>
              <p:nvPicPr>
                <p:cNvPr id="30" name="Ink 29">
                  <a:extLst>
                    <a:ext uri="{FF2B5EF4-FFF2-40B4-BE49-F238E27FC236}">
                      <a16:creationId xmlns:a16="http://schemas.microsoft.com/office/drawing/2014/main" id="{02F230EC-A72E-8CC4-65FB-5FD49A604322}"/>
                    </a:ext>
                  </a:extLst>
                </p:cNvPr>
                <p:cNvPicPr/>
                <p:nvPr/>
              </p:nvPicPr>
              <p:blipFill>
                <a:blip r:embed="rId61"/>
                <a:stretch>
                  <a:fillRect/>
                </a:stretch>
              </p:blipFill>
              <p:spPr>
                <a:xfrm>
                  <a:off x="10633886" y="442937"/>
                  <a:ext cx="714240" cy="1296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2">
              <p14:nvContentPartPr>
                <p14:cNvPr id="31" name="Ink 30">
                  <a:extLst>
                    <a:ext uri="{FF2B5EF4-FFF2-40B4-BE49-F238E27FC236}">
                      <a16:creationId xmlns:a16="http://schemas.microsoft.com/office/drawing/2014/main" id="{03F45C41-564D-8466-7E4F-EDB6E68CB8C5}"/>
                    </a:ext>
                  </a:extLst>
                </p14:cNvPr>
                <p14:cNvContentPartPr/>
                <p14:nvPr/>
              </p14:nvContentPartPr>
              <p14:xfrm>
                <a:off x="11543606" y="864497"/>
                <a:ext cx="12240" cy="16560"/>
              </p14:xfrm>
            </p:contentPart>
          </mc:Choice>
          <mc:Fallback xmlns="">
            <p:pic>
              <p:nvPicPr>
                <p:cNvPr id="31" name="Ink 30">
                  <a:extLst>
                    <a:ext uri="{FF2B5EF4-FFF2-40B4-BE49-F238E27FC236}">
                      <a16:creationId xmlns:a16="http://schemas.microsoft.com/office/drawing/2014/main" id="{03F45C41-564D-8466-7E4F-EDB6E68CB8C5}"/>
                    </a:ext>
                  </a:extLst>
                </p:cNvPr>
                <p:cNvPicPr/>
                <p:nvPr/>
              </p:nvPicPr>
              <p:blipFill>
                <a:blip r:embed="rId63"/>
                <a:stretch>
                  <a:fillRect/>
                </a:stretch>
              </p:blipFill>
              <p:spPr>
                <a:xfrm>
                  <a:off x="11534966" y="855857"/>
                  <a:ext cx="29880" cy="34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4">
              <p14:nvContentPartPr>
                <p14:cNvPr id="51" name="Ink 50">
                  <a:extLst>
                    <a:ext uri="{FF2B5EF4-FFF2-40B4-BE49-F238E27FC236}">
                      <a16:creationId xmlns:a16="http://schemas.microsoft.com/office/drawing/2014/main" id="{D0383B97-E49C-9257-DCAD-493F58A2F614}"/>
                    </a:ext>
                  </a:extLst>
                </p14:cNvPr>
                <p14:cNvContentPartPr/>
                <p14:nvPr/>
              </p14:nvContentPartPr>
              <p14:xfrm>
                <a:off x="8450126" y="1564697"/>
                <a:ext cx="346320" cy="378360"/>
              </p14:xfrm>
            </p:contentPart>
          </mc:Choice>
          <mc:Fallback xmlns="">
            <p:pic>
              <p:nvPicPr>
                <p:cNvPr id="51" name="Ink 50">
                  <a:extLst>
                    <a:ext uri="{FF2B5EF4-FFF2-40B4-BE49-F238E27FC236}">
                      <a16:creationId xmlns:a16="http://schemas.microsoft.com/office/drawing/2014/main" id="{D0383B97-E49C-9257-DCAD-493F58A2F614}"/>
                    </a:ext>
                  </a:extLst>
                </p:cNvPr>
                <p:cNvPicPr/>
                <p:nvPr/>
              </p:nvPicPr>
              <p:blipFill>
                <a:blip r:embed="rId65"/>
                <a:stretch>
                  <a:fillRect/>
                </a:stretch>
              </p:blipFill>
              <p:spPr>
                <a:xfrm>
                  <a:off x="8441486" y="1556057"/>
                  <a:ext cx="363960" cy="39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6">
              <p14:nvContentPartPr>
                <p14:cNvPr id="52" name="Ink 51">
                  <a:extLst>
                    <a:ext uri="{FF2B5EF4-FFF2-40B4-BE49-F238E27FC236}">
                      <a16:creationId xmlns:a16="http://schemas.microsoft.com/office/drawing/2014/main" id="{9D8065AC-74E9-6E0D-7508-3A8BAC66D4DB}"/>
                    </a:ext>
                  </a:extLst>
                </p14:cNvPr>
                <p14:cNvContentPartPr/>
                <p14:nvPr/>
              </p14:nvContentPartPr>
              <p14:xfrm>
                <a:off x="8631206" y="1691777"/>
                <a:ext cx="736560" cy="501480"/>
              </p14:xfrm>
            </p:contentPart>
          </mc:Choice>
          <mc:Fallback xmlns="">
            <p:pic>
              <p:nvPicPr>
                <p:cNvPr id="52" name="Ink 51">
                  <a:extLst>
                    <a:ext uri="{FF2B5EF4-FFF2-40B4-BE49-F238E27FC236}">
                      <a16:creationId xmlns:a16="http://schemas.microsoft.com/office/drawing/2014/main" id="{9D8065AC-74E9-6E0D-7508-3A8BAC66D4DB}"/>
                    </a:ext>
                  </a:extLst>
                </p:cNvPr>
                <p:cNvPicPr/>
                <p:nvPr/>
              </p:nvPicPr>
              <p:blipFill>
                <a:blip r:embed="rId67"/>
                <a:stretch>
                  <a:fillRect/>
                </a:stretch>
              </p:blipFill>
              <p:spPr>
                <a:xfrm>
                  <a:off x="8622566" y="1683137"/>
                  <a:ext cx="754200" cy="519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8">
              <p14:nvContentPartPr>
                <p14:cNvPr id="53" name="Ink 52">
                  <a:extLst>
                    <a:ext uri="{FF2B5EF4-FFF2-40B4-BE49-F238E27FC236}">
                      <a16:creationId xmlns:a16="http://schemas.microsoft.com/office/drawing/2014/main" id="{0E6BD016-BA2C-C485-51CF-B315AEC9A3A1}"/>
                    </a:ext>
                  </a:extLst>
                </p14:cNvPr>
                <p14:cNvContentPartPr/>
                <p14:nvPr/>
              </p14:nvContentPartPr>
              <p14:xfrm>
                <a:off x="8531486" y="2107937"/>
                <a:ext cx="696960" cy="146160"/>
              </p14:xfrm>
            </p:contentPart>
          </mc:Choice>
          <mc:Fallback xmlns="">
            <p:pic>
              <p:nvPicPr>
                <p:cNvPr id="53" name="Ink 52">
                  <a:extLst>
                    <a:ext uri="{FF2B5EF4-FFF2-40B4-BE49-F238E27FC236}">
                      <a16:creationId xmlns:a16="http://schemas.microsoft.com/office/drawing/2014/main" id="{0E6BD016-BA2C-C485-51CF-B315AEC9A3A1}"/>
                    </a:ext>
                  </a:extLst>
                </p:cNvPr>
                <p:cNvPicPr/>
                <p:nvPr/>
              </p:nvPicPr>
              <p:blipFill>
                <a:blip r:embed="rId69"/>
                <a:stretch>
                  <a:fillRect/>
                </a:stretch>
              </p:blipFill>
              <p:spPr>
                <a:xfrm>
                  <a:off x="8522846" y="2099297"/>
                  <a:ext cx="714600" cy="163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0">
              <p14:nvContentPartPr>
                <p14:cNvPr id="54" name="Ink 53">
                  <a:extLst>
                    <a:ext uri="{FF2B5EF4-FFF2-40B4-BE49-F238E27FC236}">
                      <a16:creationId xmlns:a16="http://schemas.microsoft.com/office/drawing/2014/main" id="{16C3EC96-53D4-FF77-9BD8-2180E78DE694}"/>
                    </a:ext>
                  </a:extLst>
                </p14:cNvPr>
                <p14:cNvContentPartPr/>
                <p14:nvPr/>
              </p14:nvContentPartPr>
              <p14:xfrm>
                <a:off x="8501966" y="2218817"/>
                <a:ext cx="723240" cy="160920"/>
              </p14:xfrm>
            </p:contentPart>
          </mc:Choice>
          <mc:Fallback xmlns="">
            <p:pic>
              <p:nvPicPr>
                <p:cNvPr id="54" name="Ink 53">
                  <a:extLst>
                    <a:ext uri="{FF2B5EF4-FFF2-40B4-BE49-F238E27FC236}">
                      <a16:creationId xmlns:a16="http://schemas.microsoft.com/office/drawing/2014/main" id="{16C3EC96-53D4-FF77-9BD8-2180E78DE694}"/>
                    </a:ext>
                  </a:extLst>
                </p:cNvPr>
                <p:cNvPicPr/>
                <p:nvPr/>
              </p:nvPicPr>
              <p:blipFill>
                <a:blip r:embed="rId71"/>
                <a:stretch>
                  <a:fillRect/>
                </a:stretch>
              </p:blipFill>
              <p:spPr>
                <a:xfrm>
                  <a:off x="8493326" y="2209817"/>
                  <a:ext cx="740880" cy="178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2">
              <p14:nvContentPartPr>
                <p14:cNvPr id="33" name="Ink 32">
                  <a:extLst>
                    <a:ext uri="{FF2B5EF4-FFF2-40B4-BE49-F238E27FC236}">
                      <a16:creationId xmlns:a16="http://schemas.microsoft.com/office/drawing/2014/main" id="{A8F7B638-45FE-E58C-75E3-563B7D0F7416}"/>
                    </a:ext>
                  </a:extLst>
                </p14:cNvPr>
                <p14:cNvContentPartPr/>
                <p14:nvPr/>
              </p14:nvContentPartPr>
              <p14:xfrm>
                <a:off x="1458566" y="1547057"/>
                <a:ext cx="61560" cy="682560"/>
              </p14:xfrm>
            </p:contentPart>
          </mc:Choice>
          <mc:Fallback xmlns="">
            <p:pic>
              <p:nvPicPr>
                <p:cNvPr id="33" name="Ink 32">
                  <a:extLst>
                    <a:ext uri="{FF2B5EF4-FFF2-40B4-BE49-F238E27FC236}">
                      <a16:creationId xmlns:a16="http://schemas.microsoft.com/office/drawing/2014/main" id="{A8F7B638-45FE-E58C-75E3-563B7D0F7416}"/>
                    </a:ext>
                  </a:extLst>
                </p:cNvPr>
                <p:cNvPicPr/>
                <p:nvPr/>
              </p:nvPicPr>
              <p:blipFill>
                <a:blip r:embed="rId73"/>
                <a:stretch>
                  <a:fillRect/>
                </a:stretch>
              </p:blipFill>
              <p:spPr>
                <a:xfrm>
                  <a:off x="1449566" y="1538057"/>
                  <a:ext cx="79200" cy="700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4">
              <p14:nvContentPartPr>
                <p14:cNvPr id="34" name="Ink 33">
                  <a:extLst>
                    <a:ext uri="{FF2B5EF4-FFF2-40B4-BE49-F238E27FC236}">
                      <a16:creationId xmlns:a16="http://schemas.microsoft.com/office/drawing/2014/main" id="{A9AF0054-6FA6-4539-36F2-957E682E1A7C}"/>
                    </a:ext>
                  </a:extLst>
                </p14:cNvPr>
                <p14:cNvContentPartPr/>
                <p14:nvPr/>
              </p14:nvContentPartPr>
              <p14:xfrm>
                <a:off x="1433726" y="1302977"/>
                <a:ext cx="5708520" cy="740160"/>
              </p14:xfrm>
            </p:contentPart>
          </mc:Choice>
          <mc:Fallback xmlns="">
            <p:pic>
              <p:nvPicPr>
                <p:cNvPr id="34" name="Ink 33">
                  <a:extLst>
                    <a:ext uri="{FF2B5EF4-FFF2-40B4-BE49-F238E27FC236}">
                      <a16:creationId xmlns:a16="http://schemas.microsoft.com/office/drawing/2014/main" id="{A9AF0054-6FA6-4539-36F2-957E682E1A7C}"/>
                    </a:ext>
                  </a:extLst>
                </p:cNvPr>
                <p:cNvPicPr/>
                <p:nvPr/>
              </p:nvPicPr>
              <p:blipFill>
                <a:blip r:embed="rId75"/>
                <a:stretch>
                  <a:fillRect/>
                </a:stretch>
              </p:blipFill>
              <p:spPr>
                <a:xfrm>
                  <a:off x="1424726" y="1294337"/>
                  <a:ext cx="5726160" cy="757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6">
              <p14:nvContentPartPr>
                <p14:cNvPr id="35" name="Ink 34">
                  <a:extLst>
                    <a:ext uri="{FF2B5EF4-FFF2-40B4-BE49-F238E27FC236}">
                      <a16:creationId xmlns:a16="http://schemas.microsoft.com/office/drawing/2014/main" id="{EBD39B67-D365-E0DF-E1ED-F706CC0C024C}"/>
                    </a:ext>
                  </a:extLst>
                </p14:cNvPr>
                <p14:cNvContentPartPr/>
                <p14:nvPr/>
              </p14:nvContentPartPr>
              <p14:xfrm>
                <a:off x="1640366" y="2093897"/>
                <a:ext cx="6148800" cy="246240"/>
              </p14:xfrm>
            </p:contentPart>
          </mc:Choice>
          <mc:Fallback xmlns="">
            <p:pic>
              <p:nvPicPr>
                <p:cNvPr id="35" name="Ink 34">
                  <a:extLst>
                    <a:ext uri="{FF2B5EF4-FFF2-40B4-BE49-F238E27FC236}">
                      <a16:creationId xmlns:a16="http://schemas.microsoft.com/office/drawing/2014/main" id="{EBD39B67-D365-E0DF-E1ED-F706CC0C024C}"/>
                    </a:ext>
                  </a:extLst>
                </p:cNvPr>
                <p:cNvPicPr/>
                <p:nvPr/>
              </p:nvPicPr>
              <p:blipFill>
                <a:blip r:embed="rId77"/>
                <a:stretch>
                  <a:fillRect/>
                </a:stretch>
              </p:blipFill>
              <p:spPr>
                <a:xfrm>
                  <a:off x="1631366" y="2084897"/>
                  <a:ext cx="6166440" cy="263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8">
              <p14:nvContentPartPr>
                <p14:cNvPr id="36" name="Ink 35">
                  <a:extLst>
                    <a:ext uri="{FF2B5EF4-FFF2-40B4-BE49-F238E27FC236}">
                      <a16:creationId xmlns:a16="http://schemas.microsoft.com/office/drawing/2014/main" id="{2F93E280-15BB-A23F-C7BF-6A062558EB7D}"/>
                    </a:ext>
                  </a:extLst>
                </p14:cNvPr>
                <p14:cNvContentPartPr/>
                <p14:nvPr/>
              </p14:nvContentPartPr>
              <p14:xfrm>
                <a:off x="2675006" y="1462097"/>
                <a:ext cx="129240" cy="923040"/>
              </p14:xfrm>
            </p:contentPart>
          </mc:Choice>
          <mc:Fallback xmlns="">
            <p:pic>
              <p:nvPicPr>
                <p:cNvPr id="36" name="Ink 35">
                  <a:extLst>
                    <a:ext uri="{FF2B5EF4-FFF2-40B4-BE49-F238E27FC236}">
                      <a16:creationId xmlns:a16="http://schemas.microsoft.com/office/drawing/2014/main" id="{2F93E280-15BB-A23F-C7BF-6A062558EB7D}"/>
                    </a:ext>
                  </a:extLst>
                </p:cNvPr>
                <p:cNvPicPr/>
                <p:nvPr/>
              </p:nvPicPr>
              <p:blipFill>
                <a:blip r:embed="rId79"/>
                <a:stretch>
                  <a:fillRect/>
                </a:stretch>
              </p:blipFill>
              <p:spPr>
                <a:xfrm>
                  <a:off x="2666366" y="1453457"/>
                  <a:ext cx="146880" cy="940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0">
              <p14:nvContentPartPr>
                <p14:cNvPr id="37" name="Ink 36">
                  <a:extLst>
                    <a:ext uri="{FF2B5EF4-FFF2-40B4-BE49-F238E27FC236}">
                      <a16:creationId xmlns:a16="http://schemas.microsoft.com/office/drawing/2014/main" id="{BE7FF368-F554-CEB7-4BB0-64196EF4BFB4}"/>
                    </a:ext>
                  </a:extLst>
                </p14:cNvPr>
                <p14:cNvContentPartPr/>
                <p14:nvPr/>
              </p14:nvContentPartPr>
              <p14:xfrm>
                <a:off x="3713966" y="1437977"/>
                <a:ext cx="42840" cy="855360"/>
              </p14:xfrm>
            </p:contentPart>
          </mc:Choice>
          <mc:Fallback xmlns="">
            <p:pic>
              <p:nvPicPr>
                <p:cNvPr id="37" name="Ink 36">
                  <a:extLst>
                    <a:ext uri="{FF2B5EF4-FFF2-40B4-BE49-F238E27FC236}">
                      <a16:creationId xmlns:a16="http://schemas.microsoft.com/office/drawing/2014/main" id="{BE7FF368-F554-CEB7-4BB0-64196EF4BFB4}"/>
                    </a:ext>
                  </a:extLst>
                </p:cNvPr>
                <p:cNvPicPr/>
                <p:nvPr/>
              </p:nvPicPr>
              <p:blipFill>
                <a:blip r:embed="rId81"/>
                <a:stretch>
                  <a:fillRect/>
                </a:stretch>
              </p:blipFill>
              <p:spPr>
                <a:xfrm>
                  <a:off x="3704966" y="1429337"/>
                  <a:ext cx="60480" cy="873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2">
              <p14:nvContentPartPr>
                <p14:cNvPr id="38" name="Ink 37">
                  <a:extLst>
                    <a:ext uri="{FF2B5EF4-FFF2-40B4-BE49-F238E27FC236}">
                      <a16:creationId xmlns:a16="http://schemas.microsoft.com/office/drawing/2014/main" id="{D94F0345-C2AC-D4AC-A145-865B41DE728F}"/>
                    </a:ext>
                  </a:extLst>
                </p14:cNvPr>
                <p14:cNvContentPartPr/>
                <p14:nvPr/>
              </p14:nvContentPartPr>
              <p14:xfrm>
                <a:off x="4631966" y="1315577"/>
                <a:ext cx="118440" cy="933480"/>
              </p14:xfrm>
            </p:contentPart>
          </mc:Choice>
          <mc:Fallback xmlns="">
            <p:pic>
              <p:nvPicPr>
                <p:cNvPr id="38" name="Ink 37">
                  <a:extLst>
                    <a:ext uri="{FF2B5EF4-FFF2-40B4-BE49-F238E27FC236}">
                      <a16:creationId xmlns:a16="http://schemas.microsoft.com/office/drawing/2014/main" id="{D94F0345-C2AC-D4AC-A145-865B41DE728F}"/>
                    </a:ext>
                  </a:extLst>
                </p:cNvPr>
                <p:cNvPicPr/>
                <p:nvPr/>
              </p:nvPicPr>
              <p:blipFill>
                <a:blip r:embed="rId83"/>
                <a:stretch>
                  <a:fillRect/>
                </a:stretch>
              </p:blipFill>
              <p:spPr>
                <a:xfrm>
                  <a:off x="4623326" y="1306937"/>
                  <a:ext cx="136080" cy="951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4">
              <p14:nvContentPartPr>
                <p14:cNvPr id="39" name="Ink 38">
                  <a:extLst>
                    <a:ext uri="{FF2B5EF4-FFF2-40B4-BE49-F238E27FC236}">
                      <a16:creationId xmlns:a16="http://schemas.microsoft.com/office/drawing/2014/main" id="{3F1C6FAA-DE10-814E-AF2A-D065E5B6FDB0}"/>
                    </a:ext>
                  </a:extLst>
                </p14:cNvPr>
                <p14:cNvContentPartPr/>
                <p14:nvPr/>
              </p14:nvContentPartPr>
              <p14:xfrm>
                <a:off x="5631326" y="1376777"/>
                <a:ext cx="45000" cy="844920"/>
              </p14:xfrm>
            </p:contentPart>
          </mc:Choice>
          <mc:Fallback xmlns="">
            <p:pic>
              <p:nvPicPr>
                <p:cNvPr id="39" name="Ink 38">
                  <a:extLst>
                    <a:ext uri="{FF2B5EF4-FFF2-40B4-BE49-F238E27FC236}">
                      <a16:creationId xmlns:a16="http://schemas.microsoft.com/office/drawing/2014/main" id="{3F1C6FAA-DE10-814E-AF2A-D065E5B6FDB0}"/>
                    </a:ext>
                  </a:extLst>
                </p:cNvPr>
                <p:cNvPicPr/>
                <p:nvPr/>
              </p:nvPicPr>
              <p:blipFill>
                <a:blip r:embed="rId85"/>
                <a:stretch>
                  <a:fillRect/>
                </a:stretch>
              </p:blipFill>
              <p:spPr>
                <a:xfrm>
                  <a:off x="5622686" y="1368137"/>
                  <a:ext cx="62640" cy="862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6">
              <p14:nvContentPartPr>
                <p14:cNvPr id="41" name="Ink 40">
                  <a:extLst>
                    <a:ext uri="{FF2B5EF4-FFF2-40B4-BE49-F238E27FC236}">
                      <a16:creationId xmlns:a16="http://schemas.microsoft.com/office/drawing/2014/main" id="{0CFCE593-07DC-F841-4C8C-D57F5AFAF7A7}"/>
                    </a:ext>
                  </a:extLst>
                </p14:cNvPr>
                <p14:cNvContentPartPr/>
                <p14:nvPr/>
              </p14:nvContentPartPr>
              <p14:xfrm>
                <a:off x="1799846" y="1895177"/>
                <a:ext cx="61560" cy="298800"/>
              </p14:xfrm>
            </p:contentPart>
          </mc:Choice>
          <mc:Fallback xmlns="">
            <p:pic>
              <p:nvPicPr>
                <p:cNvPr id="41" name="Ink 40">
                  <a:extLst>
                    <a:ext uri="{FF2B5EF4-FFF2-40B4-BE49-F238E27FC236}">
                      <a16:creationId xmlns:a16="http://schemas.microsoft.com/office/drawing/2014/main" id="{0CFCE593-07DC-F841-4C8C-D57F5AFAF7A7}"/>
                    </a:ext>
                  </a:extLst>
                </p:cNvPr>
                <p:cNvPicPr/>
                <p:nvPr/>
              </p:nvPicPr>
              <p:blipFill>
                <a:blip r:embed="rId87"/>
                <a:stretch>
                  <a:fillRect/>
                </a:stretch>
              </p:blipFill>
              <p:spPr>
                <a:xfrm>
                  <a:off x="1790846" y="1886537"/>
                  <a:ext cx="79200" cy="316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8">
              <p14:nvContentPartPr>
                <p14:cNvPr id="42" name="Ink 41">
                  <a:extLst>
                    <a:ext uri="{FF2B5EF4-FFF2-40B4-BE49-F238E27FC236}">
                      <a16:creationId xmlns:a16="http://schemas.microsoft.com/office/drawing/2014/main" id="{A3C4E6CF-BC73-9AFA-F430-0B36B84A7003}"/>
                    </a:ext>
                  </a:extLst>
                </p14:cNvPr>
                <p14:cNvContentPartPr/>
                <p14:nvPr/>
              </p14:nvContentPartPr>
              <p14:xfrm>
                <a:off x="1901726" y="1932977"/>
                <a:ext cx="216720" cy="155160"/>
              </p14:xfrm>
            </p:contentPart>
          </mc:Choice>
          <mc:Fallback xmlns="">
            <p:pic>
              <p:nvPicPr>
                <p:cNvPr id="42" name="Ink 41">
                  <a:extLst>
                    <a:ext uri="{FF2B5EF4-FFF2-40B4-BE49-F238E27FC236}">
                      <a16:creationId xmlns:a16="http://schemas.microsoft.com/office/drawing/2014/main" id="{A3C4E6CF-BC73-9AFA-F430-0B36B84A7003}"/>
                    </a:ext>
                  </a:extLst>
                </p:cNvPr>
                <p:cNvPicPr/>
                <p:nvPr/>
              </p:nvPicPr>
              <p:blipFill>
                <a:blip r:embed="rId89"/>
                <a:stretch>
                  <a:fillRect/>
                </a:stretch>
              </p:blipFill>
              <p:spPr>
                <a:xfrm>
                  <a:off x="1892726" y="1924337"/>
                  <a:ext cx="234360" cy="172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0">
              <p14:nvContentPartPr>
                <p14:cNvPr id="43" name="Ink 42">
                  <a:extLst>
                    <a:ext uri="{FF2B5EF4-FFF2-40B4-BE49-F238E27FC236}">
                      <a16:creationId xmlns:a16="http://schemas.microsoft.com/office/drawing/2014/main" id="{A533E72B-B702-DB31-FC43-B2EE22A2AB57}"/>
                    </a:ext>
                  </a:extLst>
                </p14:cNvPr>
                <p14:cNvContentPartPr/>
                <p14:nvPr/>
              </p14:nvContentPartPr>
              <p14:xfrm>
                <a:off x="2828366" y="1776737"/>
                <a:ext cx="516240" cy="286920"/>
              </p14:xfrm>
            </p:contentPart>
          </mc:Choice>
          <mc:Fallback xmlns="">
            <p:pic>
              <p:nvPicPr>
                <p:cNvPr id="43" name="Ink 42">
                  <a:extLst>
                    <a:ext uri="{FF2B5EF4-FFF2-40B4-BE49-F238E27FC236}">
                      <a16:creationId xmlns:a16="http://schemas.microsoft.com/office/drawing/2014/main" id="{A533E72B-B702-DB31-FC43-B2EE22A2AB57}"/>
                    </a:ext>
                  </a:extLst>
                </p:cNvPr>
                <p:cNvPicPr/>
                <p:nvPr/>
              </p:nvPicPr>
              <p:blipFill>
                <a:blip r:embed="rId91"/>
                <a:stretch>
                  <a:fillRect/>
                </a:stretch>
              </p:blipFill>
              <p:spPr>
                <a:xfrm>
                  <a:off x="2819726" y="1767737"/>
                  <a:ext cx="533880" cy="304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2">
              <p14:nvContentPartPr>
                <p14:cNvPr id="44" name="Ink 43">
                  <a:extLst>
                    <a:ext uri="{FF2B5EF4-FFF2-40B4-BE49-F238E27FC236}">
                      <a16:creationId xmlns:a16="http://schemas.microsoft.com/office/drawing/2014/main" id="{07944E55-4A15-B3E4-0DC2-24DF06456260}"/>
                    </a:ext>
                  </a:extLst>
                </p14:cNvPr>
                <p14:cNvContentPartPr/>
                <p14:nvPr/>
              </p14:nvContentPartPr>
              <p14:xfrm>
                <a:off x="3797126" y="1705457"/>
                <a:ext cx="260640" cy="487800"/>
              </p14:xfrm>
            </p:contentPart>
          </mc:Choice>
          <mc:Fallback xmlns="">
            <p:pic>
              <p:nvPicPr>
                <p:cNvPr id="44" name="Ink 43">
                  <a:extLst>
                    <a:ext uri="{FF2B5EF4-FFF2-40B4-BE49-F238E27FC236}">
                      <a16:creationId xmlns:a16="http://schemas.microsoft.com/office/drawing/2014/main" id="{07944E55-4A15-B3E4-0DC2-24DF06456260}"/>
                    </a:ext>
                  </a:extLst>
                </p:cNvPr>
                <p:cNvPicPr/>
                <p:nvPr/>
              </p:nvPicPr>
              <p:blipFill>
                <a:blip r:embed="rId93"/>
                <a:stretch>
                  <a:fillRect/>
                </a:stretch>
              </p:blipFill>
              <p:spPr>
                <a:xfrm>
                  <a:off x="3788126" y="1696817"/>
                  <a:ext cx="278280" cy="505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4">
              <p14:nvContentPartPr>
                <p14:cNvPr id="45" name="Ink 44">
                  <a:extLst>
                    <a:ext uri="{FF2B5EF4-FFF2-40B4-BE49-F238E27FC236}">
                      <a16:creationId xmlns:a16="http://schemas.microsoft.com/office/drawing/2014/main" id="{80BDC5C8-79F0-5266-B5FE-B9FDEA969F4F}"/>
                    </a:ext>
                  </a:extLst>
                </p14:cNvPr>
                <p14:cNvContentPartPr/>
                <p14:nvPr/>
              </p14:nvContentPartPr>
              <p14:xfrm>
                <a:off x="4551686" y="1795457"/>
                <a:ext cx="243360" cy="28440"/>
              </p14:xfrm>
            </p:contentPart>
          </mc:Choice>
          <mc:Fallback xmlns="">
            <p:pic>
              <p:nvPicPr>
                <p:cNvPr id="45" name="Ink 44">
                  <a:extLst>
                    <a:ext uri="{FF2B5EF4-FFF2-40B4-BE49-F238E27FC236}">
                      <a16:creationId xmlns:a16="http://schemas.microsoft.com/office/drawing/2014/main" id="{80BDC5C8-79F0-5266-B5FE-B9FDEA969F4F}"/>
                    </a:ext>
                  </a:extLst>
                </p:cNvPr>
                <p:cNvPicPr/>
                <p:nvPr/>
              </p:nvPicPr>
              <p:blipFill>
                <a:blip r:embed="rId95"/>
                <a:stretch>
                  <a:fillRect/>
                </a:stretch>
              </p:blipFill>
              <p:spPr>
                <a:xfrm>
                  <a:off x="4542686" y="1786457"/>
                  <a:ext cx="261000" cy="46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6">
              <p14:nvContentPartPr>
                <p14:cNvPr id="46" name="Ink 45">
                  <a:extLst>
                    <a:ext uri="{FF2B5EF4-FFF2-40B4-BE49-F238E27FC236}">
                      <a16:creationId xmlns:a16="http://schemas.microsoft.com/office/drawing/2014/main" id="{C5A96EB8-699C-7D5F-8B20-2F496D2C1703}"/>
                    </a:ext>
                  </a:extLst>
                </p14:cNvPr>
                <p14:cNvContentPartPr/>
                <p14:nvPr/>
              </p14:nvContentPartPr>
              <p14:xfrm>
                <a:off x="4856606" y="1612577"/>
                <a:ext cx="260280" cy="319680"/>
              </p14:xfrm>
            </p:contentPart>
          </mc:Choice>
          <mc:Fallback xmlns="">
            <p:pic>
              <p:nvPicPr>
                <p:cNvPr id="46" name="Ink 45">
                  <a:extLst>
                    <a:ext uri="{FF2B5EF4-FFF2-40B4-BE49-F238E27FC236}">
                      <a16:creationId xmlns:a16="http://schemas.microsoft.com/office/drawing/2014/main" id="{C5A96EB8-699C-7D5F-8B20-2F496D2C1703}"/>
                    </a:ext>
                  </a:extLst>
                </p:cNvPr>
                <p:cNvPicPr/>
                <p:nvPr/>
              </p:nvPicPr>
              <p:blipFill>
                <a:blip r:embed="rId97"/>
                <a:stretch>
                  <a:fillRect/>
                </a:stretch>
              </p:blipFill>
              <p:spPr>
                <a:xfrm>
                  <a:off x="4847966" y="1603577"/>
                  <a:ext cx="277920" cy="337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8">
              <p14:nvContentPartPr>
                <p14:cNvPr id="47" name="Ink 46">
                  <a:extLst>
                    <a:ext uri="{FF2B5EF4-FFF2-40B4-BE49-F238E27FC236}">
                      <a16:creationId xmlns:a16="http://schemas.microsoft.com/office/drawing/2014/main" id="{13DB481C-734A-1023-E773-51A6DC008255}"/>
                    </a:ext>
                  </a:extLst>
                </p14:cNvPr>
                <p14:cNvContentPartPr/>
                <p14:nvPr/>
              </p14:nvContentPartPr>
              <p14:xfrm>
                <a:off x="4972526" y="1594577"/>
                <a:ext cx="251280" cy="39600"/>
              </p14:xfrm>
            </p:contentPart>
          </mc:Choice>
          <mc:Fallback xmlns="">
            <p:pic>
              <p:nvPicPr>
                <p:cNvPr id="47" name="Ink 46">
                  <a:extLst>
                    <a:ext uri="{FF2B5EF4-FFF2-40B4-BE49-F238E27FC236}">
                      <a16:creationId xmlns:a16="http://schemas.microsoft.com/office/drawing/2014/main" id="{13DB481C-734A-1023-E773-51A6DC008255}"/>
                    </a:ext>
                  </a:extLst>
                </p:cNvPr>
                <p:cNvPicPr/>
                <p:nvPr/>
              </p:nvPicPr>
              <p:blipFill>
                <a:blip r:embed="rId99"/>
                <a:stretch>
                  <a:fillRect/>
                </a:stretch>
              </p:blipFill>
              <p:spPr>
                <a:xfrm>
                  <a:off x="4963526" y="1585577"/>
                  <a:ext cx="268920" cy="57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0">
              <p14:nvContentPartPr>
                <p14:cNvPr id="48" name="Ink 47">
                  <a:extLst>
                    <a:ext uri="{FF2B5EF4-FFF2-40B4-BE49-F238E27FC236}">
                      <a16:creationId xmlns:a16="http://schemas.microsoft.com/office/drawing/2014/main" id="{9C0C5BDD-F3C9-478A-7215-138CC1DA86A9}"/>
                    </a:ext>
                  </a:extLst>
                </p14:cNvPr>
                <p14:cNvContentPartPr/>
                <p14:nvPr/>
              </p14:nvContentPartPr>
              <p14:xfrm>
                <a:off x="5894486" y="1666577"/>
                <a:ext cx="106200" cy="302760"/>
              </p14:xfrm>
            </p:contentPart>
          </mc:Choice>
          <mc:Fallback xmlns="">
            <p:pic>
              <p:nvPicPr>
                <p:cNvPr id="48" name="Ink 47">
                  <a:extLst>
                    <a:ext uri="{FF2B5EF4-FFF2-40B4-BE49-F238E27FC236}">
                      <a16:creationId xmlns:a16="http://schemas.microsoft.com/office/drawing/2014/main" id="{9C0C5BDD-F3C9-478A-7215-138CC1DA86A9}"/>
                    </a:ext>
                  </a:extLst>
                </p:cNvPr>
                <p:cNvPicPr/>
                <p:nvPr/>
              </p:nvPicPr>
              <p:blipFill>
                <a:blip r:embed="rId101"/>
                <a:stretch>
                  <a:fillRect/>
                </a:stretch>
              </p:blipFill>
              <p:spPr>
                <a:xfrm>
                  <a:off x="5885486" y="1657937"/>
                  <a:ext cx="123840" cy="320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2">
              <p14:nvContentPartPr>
                <p14:cNvPr id="49" name="Ink 48">
                  <a:extLst>
                    <a:ext uri="{FF2B5EF4-FFF2-40B4-BE49-F238E27FC236}">
                      <a16:creationId xmlns:a16="http://schemas.microsoft.com/office/drawing/2014/main" id="{33691D1D-9166-8B67-1848-36194733B027}"/>
                    </a:ext>
                  </a:extLst>
                </p14:cNvPr>
                <p14:cNvContentPartPr/>
                <p14:nvPr/>
              </p14:nvContentPartPr>
              <p14:xfrm>
                <a:off x="6054686" y="1572617"/>
                <a:ext cx="351000" cy="472680"/>
              </p14:xfrm>
            </p:contentPart>
          </mc:Choice>
          <mc:Fallback xmlns="">
            <p:pic>
              <p:nvPicPr>
                <p:cNvPr id="49" name="Ink 48">
                  <a:extLst>
                    <a:ext uri="{FF2B5EF4-FFF2-40B4-BE49-F238E27FC236}">
                      <a16:creationId xmlns:a16="http://schemas.microsoft.com/office/drawing/2014/main" id="{33691D1D-9166-8B67-1848-36194733B027}"/>
                    </a:ext>
                  </a:extLst>
                </p:cNvPr>
                <p:cNvPicPr/>
                <p:nvPr/>
              </p:nvPicPr>
              <p:blipFill>
                <a:blip r:embed="rId103"/>
                <a:stretch>
                  <a:fillRect/>
                </a:stretch>
              </p:blipFill>
              <p:spPr>
                <a:xfrm>
                  <a:off x="6046046" y="1563977"/>
                  <a:ext cx="368640" cy="490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4">
              <p14:nvContentPartPr>
                <p14:cNvPr id="56" name="Ink 55">
                  <a:extLst>
                    <a:ext uri="{FF2B5EF4-FFF2-40B4-BE49-F238E27FC236}">
                      <a16:creationId xmlns:a16="http://schemas.microsoft.com/office/drawing/2014/main" id="{5D7F169C-ED15-6284-F04A-1367498AC9ED}"/>
                    </a:ext>
                  </a:extLst>
                </p14:cNvPr>
                <p14:cNvContentPartPr/>
                <p14:nvPr/>
              </p14:nvContentPartPr>
              <p14:xfrm>
                <a:off x="1434086" y="2153297"/>
                <a:ext cx="294120" cy="271800"/>
              </p14:xfrm>
            </p:contentPart>
          </mc:Choice>
          <mc:Fallback xmlns="">
            <p:pic>
              <p:nvPicPr>
                <p:cNvPr id="56" name="Ink 55">
                  <a:extLst>
                    <a:ext uri="{FF2B5EF4-FFF2-40B4-BE49-F238E27FC236}">
                      <a16:creationId xmlns:a16="http://schemas.microsoft.com/office/drawing/2014/main" id="{5D7F169C-ED15-6284-F04A-1367498AC9ED}"/>
                    </a:ext>
                  </a:extLst>
                </p:cNvPr>
                <p:cNvPicPr/>
                <p:nvPr/>
              </p:nvPicPr>
              <p:blipFill>
                <a:blip r:embed="rId105"/>
                <a:stretch>
                  <a:fillRect/>
                </a:stretch>
              </p:blipFill>
              <p:spPr>
                <a:xfrm>
                  <a:off x="1425446" y="2144297"/>
                  <a:ext cx="311760" cy="2894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6">
              <p14:nvContentPartPr>
                <p14:cNvPr id="57" name="Ink 56">
                  <a:extLst>
                    <a:ext uri="{FF2B5EF4-FFF2-40B4-BE49-F238E27FC236}">
                      <a16:creationId xmlns:a16="http://schemas.microsoft.com/office/drawing/2014/main" id="{93856BB6-B70C-514B-3956-F5A29A31CFAF}"/>
                    </a:ext>
                  </a:extLst>
                </p14:cNvPr>
                <p14:cNvContentPartPr/>
                <p14:nvPr/>
              </p14:nvContentPartPr>
              <p14:xfrm>
                <a:off x="1760246" y="1923257"/>
                <a:ext cx="46440" cy="272160"/>
              </p14:xfrm>
            </p:contentPart>
          </mc:Choice>
          <mc:Fallback xmlns="">
            <p:pic>
              <p:nvPicPr>
                <p:cNvPr id="57" name="Ink 56">
                  <a:extLst>
                    <a:ext uri="{FF2B5EF4-FFF2-40B4-BE49-F238E27FC236}">
                      <a16:creationId xmlns:a16="http://schemas.microsoft.com/office/drawing/2014/main" id="{93856BB6-B70C-514B-3956-F5A29A31CFAF}"/>
                    </a:ext>
                  </a:extLst>
                </p:cNvPr>
                <p:cNvPicPr/>
                <p:nvPr/>
              </p:nvPicPr>
              <p:blipFill>
                <a:blip r:embed="rId107"/>
                <a:stretch>
                  <a:fillRect/>
                </a:stretch>
              </p:blipFill>
              <p:spPr>
                <a:xfrm>
                  <a:off x="1751246" y="1914257"/>
                  <a:ext cx="64080" cy="289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8">
              <p14:nvContentPartPr>
                <p14:cNvPr id="58" name="Ink 57">
                  <a:extLst>
                    <a:ext uri="{FF2B5EF4-FFF2-40B4-BE49-F238E27FC236}">
                      <a16:creationId xmlns:a16="http://schemas.microsoft.com/office/drawing/2014/main" id="{3B5868F9-AF94-BBEE-260D-7FC7E881F0C9}"/>
                    </a:ext>
                  </a:extLst>
                </p14:cNvPr>
                <p14:cNvContentPartPr/>
                <p14:nvPr/>
              </p14:nvContentPartPr>
              <p14:xfrm>
                <a:off x="1936286" y="1954937"/>
                <a:ext cx="140760" cy="187200"/>
              </p14:xfrm>
            </p:contentPart>
          </mc:Choice>
          <mc:Fallback xmlns="">
            <p:pic>
              <p:nvPicPr>
                <p:cNvPr id="58" name="Ink 57">
                  <a:extLst>
                    <a:ext uri="{FF2B5EF4-FFF2-40B4-BE49-F238E27FC236}">
                      <a16:creationId xmlns:a16="http://schemas.microsoft.com/office/drawing/2014/main" id="{3B5868F9-AF94-BBEE-260D-7FC7E881F0C9}"/>
                    </a:ext>
                  </a:extLst>
                </p:cNvPr>
                <p:cNvPicPr/>
                <p:nvPr/>
              </p:nvPicPr>
              <p:blipFill>
                <a:blip r:embed="rId109"/>
                <a:stretch>
                  <a:fillRect/>
                </a:stretch>
              </p:blipFill>
              <p:spPr>
                <a:xfrm>
                  <a:off x="1927646" y="1945937"/>
                  <a:ext cx="158400" cy="204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0">
              <p14:nvContentPartPr>
                <p14:cNvPr id="67" name="Ink 66">
                  <a:extLst>
                    <a:ext uri="{FF2B5EF4-FFF2-40B4-BE49-F238E27FC236}">
                      <a16:creationId xmlns:a16="http://schemas.microsoft.com/office/drawing/2014/main" id="{0147CDF0-4838-FCA9-2713-B94615DFF0C9}"/>
                    </a:ext>
                  </a:extLst>
                </p14:cNvPr>
                <p14:cNvContentPartPr/>
                <p14:nvPr/>
              </p14:nvContentPartPr>
              <p14:xfrm>
                <a:off x="1052126" y="926777"/>
                <a:ext cx="6004080" cy="938880"/>
              </p14:xfrm>
            </p:contentPart>
          </mc:Choice>
          <mc:Fallback xmlns="">
            <p:pic>
              <p:nvPicPr>
                <p:cNvPr id="67" name="Ink 66">
                  <a:extLst>
                    <a:ext uri="{FF2B5EF4-FFF2-40B4-BE49-F238E27FC236}">
                      <a16:creationId xmlns:a16="http://schemas.microsoft.com/office/drawing/2014/main" id="{0147CDF0-4838-FCA9-2713-B94615DFF0C9}"/>
                    </a:ext>
                  </a:extLst>
                </p:cNvPr>
                <p:cNvPicPr/>
                <p:nvPr/>
              </p:nvPicPr>
              <p:blipFill>
                <a:blip r:embed="rId111"/>
                <a:stretch>
                  <a:fillRect/>
                </a:stretch>
              </p:blipFill>
              <p:spPr>
                <a:xfrm>
                  <a:off x="1043486" y="918137"/>
                  <a:ext cx="6021720" cy="956520"/>
                </a:xfrm>
                <a:prstGeom prst="rect">
                  <a:avLst/>
                </a:prstGeom>
              </p:spPr>
            </p:pic>
          </mc:Fallback>
        </mc:AlternateContent>
      </p:grpSp>
      <p:grpSp>
        <p:nvGrpSpPr>
          <p:cNvPr id="75" name="Group 74">
            <a:extLst>
              <a:ext uri="{FF2B5EF4-FFF2-40B4-BE49-F238E27FC236}">
                <a16:creationId xmlns:a16="http://schemas.microsoft.com/office/drawing/2014/main" id="{6BFC19AB-2924-EBD2-18CD-6B7CF6D1CAF6}"/>
              </a:ext>
            </a:extLst>
          </p:cNvPr>
          <p:cNvGrpSpPr/>
          <p:nvPr/>
        </p:nvGrpSpPr>
        <p:grpSpPr>
          <a:xfrm>
            <a:off x="2250566" y="3004337"/>
            <a:ext cx="1802520" cy="681120"/>
            <a:chOff x="2250566" y="3004337"/>
            <a:chExt cx="1802520" cy="681120"/>
          </a:xfrm>
        </p:grpSpPr>
        <mc:AlternateContent xmlns:mc="http://schemas.openxmlformats.org/markup-compatibility/2006" xmlns:p14="http://schemas.microsoft.com/office/powerpoint/2010/main" xmlns:aink="http://schemas.microsoft.com/office/drawing/2016/ink">
          <mc:Choice Requires="p14 aink">
            <p:contentPart p14:bwMode="auto" r:id="rId112">
              <p14:nvContentPartPr>
                <p14:cNvPr id="69" name="Ink 68">
                  <a:extLst>
                    <a:ext uri="{FF2B5EF4-FFF2-40B4-BE49-F238E27FC236}">
                      <a16:creationId xmlns:a16="http://schemas.microsoft.com/office/drawing/2014/main" id="{0E35CAF1-6E92-F155-84E1-43246FB5A854}"/>
                    </a:ext>
                  </a:extLst>
                </p14:cNvPr>
                <p14:cNvContentPartPr/>
                <p14:nvPr/>
              </p14:nvContentPartPr>
              <p14:xfrm>
                <a:off x="2344886" y="3058697"/>
                <a:ext cx="139680" cy="411480"/>
              </p14:xfrm>
            </p:contentPart>
          </mc:Choice>
          <mc:Fallback xmlns="">
            <p:pic>
              <p:nvPicPr>
                <p:cNvPr id="69" name="Ink 68">
                  <a:extLst>
                    <a:ext uri="{FF2B5EF4-FFF2-40B4-BE49-F238E27FC236}">
                      <a16:creationId xmlns:a16="http://schemas.microsoft.com/office/drawing/2014/main" id="{0E35CAF1-6E92-F155-84E1-43246FB5A854}"/>
                    </a:ext>
                  </a:extLst>
                </p:cNvPr>
                <p:cNvPicPr/>
                <p:nvPr/>
              </p:nvPicPr>
              <p:blipFill>
                <a:blip r:embed="rId113"/>
                <a:stretch>
                  <a:fillRect/>
                </a:stretch>
              </p:blipFill>
              <p:spPr>
                <a:xfrm>
                  <a:off x="2336246" y="3049697"/>
                  <a:ext cx="157320" cy="4291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4">
              <p14:nvContentPartPr>
                <p14:cNvPr id="70" name="Ink 69">
                  <a:extLst>
                    <a:ext uri="{FF2B5EF4-FFF2-40B4-BE49-F238E27FC236}">
                      <a16:creationId xmlns:a16="http://schemas.microsoft.com/office/drawing/2014/main" id="{0692F7E2-E4A3-6798-55C3-BDB443434E01}"/>
                    </a:ext>
                  </a:extLst>
                </p14:cNvPr>
                <p14:cNvContentPartPr/>
                <p14:nvPr/>
              </p14:nvContentPartPr>
              <p14:xfrm>
                <a:off x="2250566" y="3430577"/>
                <a:ext cx="286560" cy="27720"/>
              </p14:xfrm>
            </p:contentPart>
          </mc:Choice>
          <mc:Fallback xmlns="">
            <p:pic>
              <p:nvPicPr>
                <p:cNvPr id="70" name="Ink 69">
                  <a:extLst>
                    <a:ext uri="{FF2B5EF4-FFF2-40B4-BE49-F238E27FC236}">
                      <a16:creationId xmlns:a16="http://schemas.microsoft.com/office/drawing/2014/main" id="{0692F7E2-E4A3-6798-55C3-BDB443434E01}"/>
                    </a:ext>
                  </a:extLst>
                </p:cNvPr>
                <p:cNvPicPr/>
                <p:nvPr/>
              </p:nvPicPr>
              <p:blipFill>
                <a:blip r:embed="rId115"/>
                <a:stretch>
                  <a:fillRect/>
                </a:stretch>
              </p:blipFill>
              <p:spPr>
                <a:xfrm>
                  <a:off x="2241566" y="3421577"/>
                  <a:ext cx="304200" cy="453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6">
              <p14:nvContentPartPr>
                <p14:cNvPr id="71" name="Ink 70">
                  <a:extLst>
                    <a:ext uri="{FF2B5EF4-FFF2-40B4-BE49-F238E27FC236}">
                      <a16:creationId xmlns:a16="http://schemas.microsoft.com/office/drawing/2014/main" id="{4BF8B388-0E29-AA7E-F865-53C76CAE1B11}"/>
                    </a:ext>
                  </a:extLst>
                </p14:cNvPr>
                <p14:cNvContentPartPr/>
                <p14:nvPr/>
              </p14:nvContentPartPr>
              <p14:xfrm>
                <a:off x="2666726" y="3340577"/>
                <a:ext cx="163440" cy="344880"/>
              </p14:xfrm>
            </p:contentPart>
          </mc:Choice>
          <mc:Fallback xmlns="">
            <p:pic>
              <p:nvPicPr>
                <p:cNvPr id="71" name="Ink 70">
                  <a:extLst>
                    <a:ext uri="{FF2B5EF4-FFF2-40B4-BE49-F238E27FC236}">
                      <a16:creationId xmlns:a16="http://schemas.microsoft.com/office/drawing/2014/main" id="{4BF8B388-0E29-AA7E-F865-53C76CAE1B11}"/>
                    </a:ext>
                  </a:extLst>
                </p:cNvPr>
                <p:cNvPicPr/>
                <p:nvPr/>
              </p:nvPicPr>
              <p:blipFill>
                <a:blip r:embed="rId117"/>
                <a:stretch>
                  <a:fillRect/>
                </a:stretch>
              </p:blipFill>
              <p:spPr>
                <a:xfrm>
                  <a:off x="2657726" y="3331937"/>
                  <a:ext cx="181080" cy="362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8">
              <p14:nvContentPartPr>
                <p14:cNvPr id="72" name="Ink 71">
                  <a:extLst>
                    <a:ext uri="{FF2B5EF4-FFF2-40B4-BE49-F238E27FC236}">
                      <a16:creationId xmlns:a16="http://schemas.microsoft.com/office/drawing/2014/main" id="{E23319CF-DD0F-1A16-4C47-E36EEDDDAAAF}"/>
                    </a:ext>
                  </a:extLst>
                </p14:cNvPr>
                <p14:cNvContentPartPr/>
                <p14:nvPr/>
              </p14:nvContentPartPr>
              <p14:xfrm>
                <a:off x="3158126" y="3164897"/>
                <a:ext cx="157320" cy="243000"/>
              </p14:xfrm>
            </p:contentPart>
          </mc:Choice>
          <mc:Fallback xmlns="">
            <p:pic>
              <p:nvPicPr>
                <p:cNvPr id="72" name="Ink 71">
                  <a:extLst>
                    <a:ext uri="{FF2B5EF4-FFF2-40B4-BE49-F238E27FC236}">
                      <a16:creationId xmlns:a16="http://schemas.microsoft.com/office/drawing/2014/main" id="{E23319CF-DD0F-1A16-4C47-E36EEDDDAAAF}"/>
                    </a:ext>
                  </a:extLst>
                </p:cNvPr>
                <p:cNvPicPr/>
                <p:nvPr/>
              </p:nvPicPr>
              <p:blipFill>
                <a:blip r:embed="rId119"/>
                <a:stretch>
                  <a:fillRect/>
                </a:stretch>
              </p:blipFill>
              <p:spPr>
                <a:xfrm>
                  <a:off x="3149126" y="3155897"/>
                  <a:ext cx="174960" cy="2606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0">
              <p14:nvContentPartPr>
                <p14:cNvPr id="73" name="Ink 72">
                  <a:extLst>
                    <a:ext uri="{FF2B5EF4-FFF2-40B4-BE49-F238E27FC236}">
                      <a16:creationId xmlns:a16="http://schemas.microsoft.com/office/drawing/2014/main" id="{71284A54-4B82-2AA6-0C4B-24640AE53B6E}"/>
                    </a:ext>
                  </a:extLst>
                </p14:cNvPr>
                <p14:cNvContentPartPr/>
                <p14:nvPr/>
              </p14:nvContentPartPr>
              <p14:xfrm>
                <a:off x="3460886" y="3230057"/>
                <a:ext cx="342360" cy="57600"/>
              </p14:xfrm>
            </p:contentPart>
          </mc:Choice>
          <mc:Fallback xmlns="">
            <p:pic>
              <p:nvPicPr>
                <p:cNvPr id="73" name="Ink 72">
                  <a:extLst>
                    <a:ext uri="{FF2B5EF4-FFF2-40B4-BE49-F238E27FC236}">
                      <a16:creationId xmlns:a16="http://schemas.microsoft.com/office/drawing/2014/main" id="{71284A54-4B82-2AA6-0C4B-24640AE53B6E}"/>
                    </a:ext>
                  </a:extLst>
                </p:cNvPr>
                <p:cNvPicPr/>
                <p:nvPr/>
              </p:nvPicPr>
              <p:blipFill>
                <a:blip r:embed="rId121"/>
                <a:stretch>
                  <a:fillRect/>
                </a:stretch>
              </p:blipFill>
              <p:spPr>
                <a:xfrm>
                  <a:off x="3451886" y="3221057"/>
                  <a:ext cx="360000" cy="75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2">
              <p14:nvContentPartPr>
                <p14:cNvPr id="74" name="Ink 73">
                  <a:extLst>
                    <a:ext uri="{FF2B5EF4-FFF2-40B4-BE49-F238E27FC236}">
                      <a16:creationId xmlns:a16="http://schemas.microsoft.com/office/drawing/2014/main" id="{A5312836-4FA1-1B39-170A-8D1343E2D277}"/>
                    </a:ext>
                  </a:extLst>
                </p14:cNvPr>
                <p14:cNvContentPartPr/>
                <p14:nvPr/>
              </p14:nvContentPartPr>
              <p14:xfrm>
                <a:off x="4020326" y="3004337"/>
                <a:ext cx="32760" cy="333720"/>
              </p14:xfrm>
            </p:contentPart>
          </mc:Choice>
          <mc:Fallback xmlns="">
            <p:pic>
              <p:nvPicPr>
                <p:cNvPr id="74" name="Ink 73">
                  <a:extLst>
                    <a:ext uri="{FF2B5EF4-FFF2-40B4-BE49-F238E27FC236}">
                      <a16:creationId xmlns:a16="http://schemas.microsoft.com/office/drawing/2014/main" id="{A5312836-4FA1-1B39-170A-8D1343E2D277}"/>
                    </a:ext>
                  </a:extLst>
                </p:cNvPr>
                <p:cNvPicPr/>
                <p:nvPr/>
              </p:nvPicPr>
              <p:blipFill>
                <a:blip r:embed="rId123"/>
                <a:stretch>
                  <a:fillRect/>
                </a:stretch>
              </p:blipFill>
              <p:spPr>
                <a:xfrm>
                  <a:off x="4011686" y="2995697"/>
                  <a:ext cx="50400" cy="351360"/>
                </a:xfrm>
                <a:prstGeom prst="rect">
                  <a:avLst/>
                </a:prstGeom>
              </p:spPr>
            </p:pic>
          </mc:Fallback>
        </mc:AlternateContent>
      </p:grpSp>
      <p:grpSp>
        <p:nvGrpSpPr>
          <p:cNvPr id="78" name="Group 77">
            <a:extLst>
              <a:ext uri="{FF2B5EF4-FFF2-40B4-BE49-F238E27FC236}">
                <a16:creationId xmlns:a16="http://schemas.microsoft.com/office/drawing/2014/main" id="{B1DAD0A8-28D6-C6EC-A3AB-25771460B8B3}"/>
              </a:ext>
            </a:extLst>
          </p:cNvPr>
          <p:cNvGrpSpPr/>
          <p:nvPr/>
        </p:nvGrpSpPr>
        <p:grpSpPr>
          <a:xfrm>
            <a:off x="2220326" y="3862217"/>
            <a:ext cx="992520" cy="813240"/>
            <a:chOff x="2220326" y="3862217"/>
            <a:chExt cx="992520" cy="813240"/>
          </a:xfrm>
        </p:grpSpPr>
        <mc:AlternateContent xmlns:mc="http://schemas.openxmlformats.org/markup-compatibility/2006" xmlns:p14="http://schemas.microsoft.com/office/powerpoint/2010/main" xmlns:aink="http://schemas.microsoft.com/office/drawing/2016/ink">
          <mc:Choice Requires="p14 aink">
            <p:contentPart p14:bwMode="auto" r:id="rId124">
              <p14:nvContentPartPr>
                <p14:cNvPr id="76" name="Ink 75">
                  <a:extLst>
                    <a:ext uri="{FF2B5EF4-FFF2-40B4-BE49-F238E27FC236}">
                      <a16:creationId xmlns:a16="http://schemas.microsoft.com/office/drawing/2014/main" id="{05775586-993D-5B3A-7869-86897CFBDCA2}"/>
                    </a:ext>
                  </a:extLst>
                </p14:cNvPr>
                <p14:cNvContentPartPr/>
                <p14:nvPr/>
              </p14:nvContentPartPr>
              <p14:xfrm>
                <a:off x="2353166" y="3943577"/>
                <a:ext cx="25200" cy="529920"/>
              </p14:xfrm>
            </p:contentPart>
          </mc:Choice>
          <mc:Fallback xmlns="">
            <p:pic>
              <p:nvPicPr>
                <p:cNvPr id="76" name="Ink 75">
                  <a:extLst>
                    <a:ext uri="{FF2B5EF4-FFF2-40B4-BE49-F238E27FC236}">
                      <a16:creationId xmlns:a16="http://schemas.microsoft.com/office/drawing/2014/main" id="{05775586-993D-5B3A-7869-86897CFBDCA2}"/>
                    </a:ext>
                  </a:extLst>
                </p:cNvPr>
                <p:cNvPicPr/>
                <p:nvPr/>
              </p:nvPicPr>
              <p:blipFill>
                <a:blip r:embed="rId125"/>
                <a:stretch>
                  <a:fillRect/>
                </a:stretch>
              </p:blipFill>
              <p:spPr>
                <a:xfrm>
                  <a:off x="2344166" y="3934937"/>
                  <a:ext cx="42840" cy="547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6">
              <p14:nvContentPartPr>
                <p14:cNvPr id="77" name="Ink 76">
                  <a:extLst>
                    <a:ext uri="{FF2B5EF4-FFF2-40B4-BE49-F238E27FC236}">
                      <a16:creationId xmlns:a16="http://schemas.microsoft.com/office/drawing/2014/main" id="{9545B5BC-D8F3-CABB-916D-E938A908DDEB}"/>
                    </a:ext>
                  </a:extLst>
                </p14:cNvPr>
                <p14:cNvContentPartPr/>
                <p14:nvPr/>
              </p14:nvContentPartPr>
              <p14:xfrm>
                <a:off x="2220326" y="3862217"/>
                <a:ext cx="992520" cy="813240"/>
              </p14:xfrm>
            </p:contentPart>
          </mc:Choice>
          <mc:Fallback xmlns="">
            <p:pic>
              <p:nvPicPr>
                <p:cNvPr id="77" name="Ink 76">
                  <a:extLst>
                    <a:ext uri="{FF2B5EF4-FFF2-40B4-BE49-F238E27FC236}">
                      <a16:creationId xmlns:a16="http://schemas.microsoft.com/office/drawing/2014/main" id="{9545B5BC-D8F3-CABB-916D-E938A908DDEB}"/>
                    </a:ext>
                  </a:extLst>
                </p:cNvPr>
                <p:cNvPicPr/>
                <p:nvPr/>
              </p:nvPicPr>
              <p:blipFill>
                <a:blip r:embed="rId127"/>
                <a:stretch>
                  <a:fillRect/>
                </a:stretch>
              </p:blipFill>
              <p:spPr>
                <a:xfrm>
                  <a:off x="2211326" y="3853577"/>
                  <a:ext cx="1010160" cy="830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8">
            <p14:nvContentPartPr>
              <p14:cNvPr id="116" name="Ink 115">
                <a:extLst>
                  <a:ext uri="{FF2B5EF4-FFF2-40B4-BE49-F238E27FC236}">
                    <a16:creationId xmlns:a16="http://schemas.microsoft.com/office/drawing/2014/main" id="{DA0AB851-9A33-8EF2-9919-9AE642C57DF5}"/>
                  </a:ext>
                </a:extLst>
              </p14:cNvPr>
              <p14:cNvContentPartPr/>
              <p14:nvPr/>
            </p14:nvContentPartPr>
            <p14:xfrm>
              <a:off x="3580406" y="4561697"/>
              <a:ext cx="93240" cy="198000"/>
            </p14:xfrm>
          </p:contentPart>
        </mc:Choice>
        <mc:Fallback xmlns="">
          <p:pic>
            <p:nvPicPr>
              <p:cNvPr id="116" name="Ink 115">
                <a:extLst>
                  <a:ext uri="{FF2B5EF4-FFF2-40B4-BE49-F238E27FC236}">
                    <a16:creationId xmlns:a16="http://schemas.microsoft.com/office/drawing/2014/main" id="{DA0AB851-9A33-8EF2-9919-9AE642C57DF5}"/>
                  </a:ext>
                </a:extLst>
              </p:cNvPr>
              <p:cNvPicPr/>
              <p:nvPr/>
            </p:nvPicPr>
            <p:blipFill>
              <a:blip r:embed="rId129"/>
              <a:stretch>
                <a:fillRect/>
              </a:stretch>
            </p:blipFill>
            <p:spPr>
              <a:xfrm>
                <a:off x="3574286" y="4555577"/>
                <a:ext cx="1054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25" name="Ink 124">
                <a:extLst>
                  <a:ext uri="{FF2B5EF4-FFF2-40B4-BE49-F238E27FC236}">
                    <a16:creationId xmlns:a16="http://schemas.microsoft.com/office/drawing/2014/main" id="{B5F6CBB7-3F2C-053D-999D-4AF390EFF2AF}"/>
                  </a:ext>
                </a:extLst>
              </p14:cNvPr>
              <p14:cNvContentPartPr/>
              <p14:nvPr/>
            </p14:nvContentPartPr>
            <p14:xfrm>
              <a:off x="285326" y="2502137"/>
              <a:ext cx="4282920" cy="1707840"/>
            </p14:xfrm>
          </p:contentPart>
        </mc:Choice>
        <mc:Fallback xmlns="">
          <p:pic>
            <p:nvPicPr>
              <p:cNvPr id="125" name="Ink 124">
                <a:extLst>
                  <a:ext uri="{FF2B5EF4-FFF2-40B4-BE49-F238E27FC236}">
                    <a16:creationId xmlns:a16="http://schemas.microsoft.com/office/drawing/2014/main" id="{B5F6CBB7-3F2C-053D-999D-4AF390EFF2AF}"/>
                  </a:ext>
                </a:extLst>
              </p:cNvPr>
              <p:cNvPicPr/>
              <p:nvPr/>
            </p:nvPicPr>
            <p:blipFill>
              <a:blip r:embed="rId131"/>
              <a:stretch>
                <a:fillRect/>
              </a:stretch>
            </p:blipFill>
            <p:spPr>
              <a:xfrm>
                <a:off x="279206" y="2496017"/>
                <a:ext cx="4295160" cy="1720080"/>
              </a:xfrm>
              <a:prstGeom prst="rect">
                <a:avLst/>
              </a:prstGeom>
            </p:spPr>
          </p:pic>
        </mc:Fallback>
      </mc:AlternateContent>
      <p:grpSp>
        <p:nvGrpSpPr>
          <p:cNvPr id="161" name="Group 160">
            <a:extLst>
              <a:ext uri="{FF2B5EF4-FFF2-40B4-BE49-F238E27FC236}">
                <a16:creationId xmlns:a16="http://schemas.microsoft.com/office/drawing/2014/main" id="{4198D5C6-7C5E-7CB2-FAB9-2EEC1EDC1CAE}"/>
              </a:ext>
            </a:extLst>
          </p:cNvPr>
          <p:cNvGrpSpPr/>
          <p:nvPr/>
        </p:nvGrpSpPr>
        <p:grpSpPr>
          <a:xfrm>
            <a:off x="1202246" y="3043577"/>
            <a:ext cx="7679520" cy="3845606"/>
            <a:chOff x="1202246" y="3043577"/>
            <a:chExt cx="7679520" cy="3845606"/>
          </a:xfrm>
        </p:grpSpPr>
        <mc:AlternateContent xmlns:mc="http://schemas.openxmlformats.org/markup-compatibility/2006" xmlns:p14="http://schemas.microsoft.com/office/powerpoint/2010/main">
          <mc:Choice Requires="p14">
            <p:contentPart p14:bwMode="auto" r:id="rId132">
              <p14:nvContentPartPr>
                <p14:cNvPr id="95" name="Ink 94">
                  <a:extLst>
                    <a:ext uri="{FF2B5EF4-FFF2-40B4-BE49-F238E27FC236}">
                      <a16:creationId xmlns:a16="http://schemas.microsoft.com/office/drawing/2014/main" id="{FE479FC6-EEDB-297D-05D7-F2B88EF4047F}"/>
                    </a:ext>
                  </a:extLst>
                </p14:cNvPr>
                <p14:cNvContentPartPr/>
                <p14:nvPr/>
              </p14:nvContentPartPr>
              <p14:xfrm>
                <a:off x="2166686" y="3549737"/>
                <a:ext cx="155520" cy="104400"/>
              </p14:xfrm>
            </p:contentPart>
          </mc:Choice>
          <mc:Fallback xmlns="">
            <p:pic>
              <p:nvPicPr>
                <p:cNvPr id="95" name="Ink 94">
                  <a:extLst>
                    <a:ext uri="{FF2B5EF4-FFF2-40B4-BE49-F238E27FC236}">
                      <a16:creationId xmlns:a16="http://schemas.microsoft.com/office/drawing/2014/main" id="{FE479FC6-EEDB-297D-05D7-F2B88EF4047F}"/>
                    </a:ext>
                  </a:extLst>
                </p:cNvPr>
                <p:cNvPicPr/>
                <p:nvPr/>
              </p:nvPicPr>
              <p:blipFill>
                <a:blip r:embed="rId133"/>
                <a:stretch>
                  <a:fillRect/>
                </a:stretch>
              </p:blipFill>
              <p:spPr>
                <a:xfrm>
                  <a:off x="2160566" y="3543617"/>
                  <a:ext cx="16776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6" name="Ink 95">
                  <a:extLst>
                    <a:ext uri="{FF2B5EF4-FFF2-40B4-BE49-F238E27FC236}">
                      <a16:creationId xmlns:a16="http://schemas.microsoft.com/office/drawing/2014/main" id="{56D9131C-3379-3AA2-90EF-46C66DBDB96A}"/>
                    </a:ext>
                  </a:extLst>
                </p14:cNvPr>
                <p14:cNvContentPartPr/>
                <p14:nvPr/>
              </p14:nvContentPartPr>
              <p14:xfrm>
                <a:off x="2158766" y="3549377"/>
                <a:ext cx="223200" cy="165240"/>
              </p14:xfrm>
            </p:contentPart>
          </mc:Choice>
          <mc:Fallback xmlns="">
            <p:pic>
              <p:nvPicPr>
                <p:cNvPr id="96" name="Ink 95">
                  <a:extLst>
                    <a:ext uri="{FF2B5EF4-FFF2-40B4-BE49-F238E27FC236}">
                      <a16:creationId xmlns:a16="http://schemas.microsoft.com/office/drawing/2014/main" id="{56D9131C-3379-3AA2-90EF-46C66DBDB96A}"/>
                    </a:ext>
                  </a:extLst>
                </p:cNvPr>
                <p:cNvPicPr/>
                <p:nvPr/>
              </p:nvPicPr>
              <p:blipFill>
                <a:blip r:embed="rId135"/>
                <a:stretch>
                  <a:fillRect/>
                </a:stretch>
              </p:blipFill>
              <p:spPr>
                <a:xfrm>
                  <a:off x="2152646" y="3543257"/>
                  <a:ext cx="23544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7" name="Ink 96">
                  <a:extLst>
                    <a:ext uri="{FF2B5EF4-FFF2-40B4-BE49-F238E27FC236}">
                      <a16:creationId xmlns:a16="http://schemas.microsoft.com/office/drawing/2014/main" id="{EDBBAA77-F29B-DA04-EE4D-16127454A61E}"/>
                    </a:ext>
                  </a:extLst>
                </p14:cNvPr>
                <p14:cNvContentPartPr/>
                <p14:nvPr/>
              </p14:nvContentPartPr>
              <p14:xfrm>
                <a:off x="2252006" y="3571337"/>
                <a:ext cx="215640" cy="136440"/>
              </p14:xfrm>
            </p:contentPart>
          </mc:Choice>
          <mc:Fallback xmlns="">
            <p:pic>
              <p:nvPicPr>
                <p:cNvPr id="97" name="Ink 96">
                  <a:extLst>
                    <a:ext uri="{FF2B5EF4-FFF2-40B4-BE49-F238E27FC236}">
                      <a16:creationId xmlns:a16="http://schemas.microsoft.com/office/drawing/2014/main" id="{EDBBAA77-F29B-DA04-EE4D-16127454A61E}"/>
                    </a:ext>
                  </a:extLst>
                </p:cNvPr>
                <p:cNvPicPr/>
                <p:nvPr/>
              </p:nvPicPr>
              <p:blipFill>
                <a:blip r:embed="rId137"/>
                <a:stretch>
                  <a:fillRect/>
                </a:stretch>
              </p:blipFill>
              <p:spPr>
                <a:xfrm>
                  <a:off x="2245886" y="3565217"/>
                  <a:ext cx="2278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1" name="Ink 80">
                  <a:extLst>
                    <a:ext uri="{FF2B5EF4-FFF2-40B4-BE49-F238E27FC236}">
                      <a16:creationId xmlns:a16="http://schemas.microsoft.com/office/drawing/2014/main" id="{DB66FDAC-EA50-C1F3-1D67-A78847C5C8B7}"/>
                    </a:ext>
                  </a:extLst>
                </p14:cNvPr>
                <p14:cNvContentPartPr/>
                <p14:nvPr/>
              </p14:nvContentPartPr>
              <p14:xfrm>
                <a:off x="3803606" y="3873737"/>
                <a:ext cx="30960" cy="770400"/>
              </p14:xfrm>
            </p:contentPart>
          </mc:Choice>
          <mc:Fallback xmlns="">
            <p:pic>
              <p:nvPicPr>
                <p:cNvPr id="81" name="Ink 80">
                  <a:extLst>
                    <a:ext uri="{FF2B5EF4-FFF2-40B4-BE49-F238E27FC236}">
                      <a16:creationId xmlns:a16="http://schemas.microsoft.com/office/drawing/2014/main" id="{DB66FDAC-EA50-C1F3-1D67-A78847C5C8B7}"/>
                    </a:ext>
                  </a:extLst>
                </p:cNvPr>
                <p:cNvPicPr/>
                <p:nvPr/>
              </p:nvPicPr>
              <p:blipFill>
                <a:blip r:embed="rId139"/>
                <a:stretch>
                  <a:fillRect/>
                </a:stretch>
              </p:blipFill>
              <p:spPr>
                <a:xfrm>
                  <a:off x="3797486" y="3867617"/>
                  <a:ext cx="43200" cy="7826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2" name="Ink 81">
                  <a:extLst>
                    <a:ext uri="{FF2B5EF4-FFF2-40B4-BE49-F238E27FC236}">
                      <a16:creationId xmlns:a16="http://schemas.microsoft.com/office/drawing/2014/main" id="{87BAE588-EE0B-9BB7-C05F-E9FEF3AE3BD0}"/>
                    </a:ext>
                  </a:extLst>
                </p14:cNvPr>
                <p14:cNvContentPartPr/>
                <p14:nvPr/>
              </p14:nvContentPartPr>
              <p14:xfrm>
                <a:off x="3671846" y="3412937"/>
                <a:ext cx="4189320" cy="1402920"/>
              </p14:xfrm>
            </p:contentPart>
          </mc:Choice>
          <mc:Fallback xmlns="">
            <p:pic>
              <p:nvPicPr>
                <p:cNvPr id="82" name="Ink 81">
                  <a:extLst>
                    <a:ext uri="{FF2B5EF4-FFF2-40B4-BE49-F238E27FC236}">
                      <a16:creationId xmlns:a16="http://schemas.microsoft.com/office/drawing/2014/main" id="{87BAE588-EE0B-9BB7-C05F-E9FEF3AE3BD0}"/>
                    </a:ext>
                  </a:extLst>
                </p:cNvPr>
                <p:cNvPicPr/>
                <p:nvPr/>
              </p:nvPicPr>
              <p:blipFill>
                <a:blip r:embed="rId141"/>
                <a:stretch>
                  <a:fillRect/>
                </a:stretch>
              </p:blipFill>
              <p:spPr>
                <a:xfrm>
                  <a:off x="3665726" y="3406817"/>
                  <a:ext cx="4201560" cy="14151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3" name="Ink 82">
                  <a:extLst>
                    <a:ext uri="{FF2B5EF4-FFF2-40B4-BE49-F238E27FC236}">
                      <a16:creationId xmlns:a16="http://schemas.microsoft.com/office/drawing/2014/main" id="{2CCC820B-3C0C-ECCD-D562-30682E538682}"/>
                    </a:ext>
                  </a:extLst>
                </p14:cNvPr>
                <p14:cNvContentPartPr/>
                <p14:nvPr/>
              </p14:nvContentPartPr>
              <p14:xfrm>
                <a:off x="4595966" y="3732617"/>
                <a:ext cx="261000" cy="1049040"/>
              </p14:xfrm>
            </p:contentPart>
          </mc:Choice>
          <mc:Fallback xmlns="">
            <p:pic>
              <p:nvPicPr>
                <p:cNvPr id="83" name="Ink 82">
                  <a:extLst>
                    <a:ext uri="{FF2B5EF4-FFF2-40B4-BE49-F238E27FC236}">
                      <a16:creationId xmlns:a16="http://schemas.microsoft.com/office/drawing/2014/main" id="{2CCC820B-3C0C-ECCD-D562-30682E538682}"/>
                    </a:ext>
                  </a:extLst>
                </p:cNvPr>
                <p:cNvPicPr/>
                <p:nvPr/>
              </p:nvPicPr>
              <p:blipFill>
                <a:blip r:embed="rId143"/>
                <a:stretch>
                  <a:fillRect/>
                </a:stretch>
              </p:blipFill>
              <p:spPr>
                <a:xfrm>
                  <a:off x="4589846" y="3726497"/>
                  <a:ext cx="273240" cy="10612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4" name="Ink 83">
                  <a:extLst>
                    <a:ext uri="{FF2B5EF4-FFF2-40B4-BE49-F238E27FC236}">
                      <a16:creationId xmlns:a16="http://schemas.microsoft.com/office/drawing/2014/main" id="{53487EA9-CD7F-2648-B975-6FCA47ACAAB5}"/>
                    </a:ext>
                  </a:extLst>
                </p14:cNvPr>
                <p14:cNvContentPartPr/>
                <p14:nvPr/>
              </p14:nvContentPartPr>
              <p14:xfrm>
                <a:off x="5660846" y="3578537"/>
                <a:ext cx="154080" cy="1139400"/>
              </p14:xfrm>
            </p:contentPart>
          </mc:Choice>
          <mc:Fallback xmlns="">
            <p:pic>
              <p:nvPicPr>
                <p:cNvPr id="84" name="Ink 83">
                  <a:extLst>
                    <a:ext uri="{FF2B5EF4-FFF2-40B4-BE49-F238E27FC236}">
                      <a16:creationId xmlns:a16="http://schemas.microsoft.com/office/drawing/2014/main" id="{53487EA9-CD7F-2648-B975-6FCA47ACAAB5}"/>
                    </a:ext>
                  </a:extLst>
                </p:cNvPr>
                <p:cNvPicPr/>
                <p:nvPr/>
              </p:nvPicPr>
              <p:blipFill>
                <a:blip r:embed="rId145"/>
                <a:stretch>
                  <a:fillRect/>
                </a:stretch>
              </p:blipFill>
              <p:spPr>
                <a:xfrm>
                  <a:off x="5654726" y="3572417"/>
                  <a:ext cx="166320" cy="1151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5" name="Ink 84">
                  <a:extLst>
                    <a:ext uri="{FF2B5EF4-FFF2-40B4-BE49-F238E27FC236}">
                      <a16:creationId xmlns:a16="http://schemas.microsoft.com/office/drawing/2014/main" id="{41A7E856-729E-740E-DF41-0E34120E4FD4}"/>
                    </a:ext>
                  </a:extLst>
                </p14:cNvPr>
                <p14:cNvContentPartPr/>
                <p14:nvPr/>
              </p14:nvContentPartPr>
              <p14:xfrm>
                <a:off x="6584966" y="3300977"/>
                <a:ext cx="268200" cy="1427040"/>
              </p14:xfrm>
            </p:contentPart>
          </mc:Choice>
          <mc:Fallback xmlns="">
            <p:pic>
              <p:nvPicPr>
                <p:cNvPr id="85" name="Ink 84">
                  <a:extLst>
                    <a:ext uri="{FF2B5EF4-FFF2-40B4-BE49-F238E27FC236}">
                      <a16:creationId xmlns:a16="http://schemas.microsoft.com/office/drawing/2014/main" id="{41A7E856-729E-740E-DF41-0E34120E4FD4}"/>
                    </a:ext>
                  </a:extLst>
                </p:cNvPr>
                <p:cNvPicPr/>
                <p:nvPr/>
              </p:nvPicPr>
              <p:blipFill>
                <a:blip r:embed="rId147"/>
                <a:stretch>
                  <a:fillRect/>
                </a:stretch>
              </p:blipFill>
              <p:spPr>
                <a:xfrm>
                  <a:off x="6578846" y="3294857"/>
                  <a:ext cx="280440" cy="14392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6" name="Ink 85">
                  <a:extLst>
                    <a:ext uri="{FF2B5EF4-FFF2-40B4-BE49-F238E27FC236}">
                      <a16:creationId xmlns:a16="http://schemas.microsoft.com/office/drawing/2014/main" id="{968FD1E3-31B9-5095-ED83-86D2370A237C}"/>
                    </a:ext>
                  </a:extLst>
                </p14:cNvPr>
                <p14:cNvContentPartPr/>
                <p14:nvPr/>
              </p14:nvContentPartPr>
              <p14:xfrm>
                <a:off x="3964886" y="3979577"/>
                <a:ext cx="555840" cy="509040"/>
              </p14:xfrm>
            </p:contentPart>
          </mc:Choice>
          <mc:Fallback xmlns="">
            <p:pic>
              <p:nvPicPr>
                <p:cNvPr id="86" name="Ink 85">
                  <a:extLst>
                    <a:ext uri="{FF2B5EF4-FFF2-40B4-BE49-F238E27FC236}">
                      <a16:creationId xmlns:a16="http://schemas.microsoft.com/office/drawing/2014/main" id="{968FD1E3-31B9-5095-ED83-86D2370A237C}"/>
                    </a:ext>
                  </a:extLst>
                </p:cNvPr>
                <p:cNvPicPr/>
                <p:nvPr/>
              </p:nvPicPr>
              <p:blipFill>
                <a:blip r:embed="rId149"/>
                <a:stretch>
                  <a:fillRect/>
                </a:stretch>
              </p:blipFill>
              <p:spPr>
                <a:xfrm>
                  <a:off x="3958766" y="3973457"/>
                  <a:ext cx="568080" cy="5212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7" name="Ink 86">
                  <a:extLst>
                    <a:ext uri="{FF2B5EF4-FFF2-40B4-BE49-F238E27FC236}">
                      <a16:creationId xmlns:a16="http://schemas.microsoft.com/office/drawing/2014/main" id="{ECF11688-C6DD-D2A5-2C07-4FEAA1F560B6}"/>
                    </a:ext>
                  </a:extLst>
                </p14:cNvPr>
                <p14:cNvContentPartPr/>
                <p14:nvPr/>
              </p14:nvContentPartPr>
              <p14:xfrm>
                <a:off x="4790006" y="3985337"/>
                <a:ext cx="315000" cy="453960"/>
              </p14:xfrm>
            </p:contentPart>
          </mc:Choice>
          <mc:Fallback xmlns="">
            <p:pic>
              <p:nvPicPr>
                <p:cNvPr id="87" name="Ink 86">
                  <a:extLst>
                    <a:ext uri="{FF2B5EF4-FFF2-40B4-BE49-F238E27FC236}">
                      <a16:creationId xmlns:a16="http://schemas.microsoft.com/office/drawing/2014/main" id="{ECF11688-C6DD-D2A5-2C07-4FEAA1F560B6}"/>
                    </a:ext>
                  </a:extLst>
                </p:cNvPr>
                <p:cNvPicPr/>
                <p:nvPr/>
              </p:nvPicPr>
              <p:blipFill>
                <a:blip r:embed="rId151"/>
                <a:stretch>
                  <a:fillRect/>
                </a:stretch>
              </p:blipFill>
              <p:spPr>
                <a:xfrm>
                  <a:off x="4783886" y="3979217"/>
                  <a:ext cx="327240" cy="4662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8" name="Ink 87">
                  <a:extLst>
                    <a:ext uri="{FF2B5EF4-FFF2-40B4-BE49-F238E27FC236}">
                      <a16:creationId xmlns:a16="http://schemas.microsoft.com/office/drawing/2014/main" id="{FE6245A4-11AC-C87A-2F44-D75C79DAD5B5}"/>
                    </a:ext>
                  </a:extLst>
                </p14:cNvPr>
                <p14:cNvContentPartPr/>
                <p14:nvPr/>
              </p14:nvContentPartPr>
              <p14:xfrm>
                <a:off x="5598926" y="4130777"/>
                <a:ext cx="360000" cy="32040"/>
              </p14:xfrm>
            </p:contentPart>
          </mc:Choice>
          <mc:Fallback xmlns="">
            <p:pic>
              <p:nvPicPr>
                <p:cNvPr id="88" name="Ink 87">
                  <a:extLst>
                    <a:ext uri="{FF2B5EF4-FFF2-40B4-BE49-F238E27FC236}">
                      <a16:creationId xmlns:a16="http://schemas.microsoft.com/office/drawing/2014/main" id="{FE6245A4-11AC-C87A-2F44-D75C79DAD5B5}"/>
                    </a:ext>
                  </a:extLst>
                </p:cNvPr>
                <p:cNvPicPr/>
                <p:nvPr/>
              </p:nvPicPr>
              <p:blipFill>
                <a:blip r:embed="rId153"/>
                <a:stretch>
                  <a:fillRect/>
                </a:stretch>
              </p:blipFill>
              <p:spPr>
                <a:xfrm>
                  <a:off x="5592806" y="4124657"/>
                  <a:ext cx="3722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89" name="Ink 88">
                  <a:extLst>
                    <a:ext uri="{FF2B5EF4-FFF2-40B4-BE49-F238E27FC236}">
                      <a16:creationId xmlns:a16="http://schemas.microsoft.com/office/drawing/2014/main" id="{2524D0DC-D03C-A8C9-3F49-E217368ECDE9}"/>
                    </a:ext>
                  </a:extLst>
                </p14:cNvPr>
                <p14:cNvContentPartPr/>
                <p14:nvPr/>
              </p14:nvContentPartPr>
              <p14:xfrm>
                <a:off x="5965406" y="3747737"/>
                <a:ext cx="270000" cy="556200"/>
              </p14:xfrm>
            </p:contentPart>
          </mc:Choice>
          <mc:Fallback xmlns="">
            <p:pic>
              <p:nvPicPr>
                <p:cNvPr id="89" name="Ink 88">
                  <a:extLst>
                    <a:ext uri="{FF2B5EF4-FFF2-40B4-BE49-F238E27FC236}">
                      <a16:creationId xmlns:a16="http://schemas.microsoft.com/office/drawing/2014/main" id="{2524D0DC-D03C-A8C9-3F49-E217368ECDE9}"/>
                    </a:ext>
                  </a:extLst>
                </p:cNvPr>
                <p:cNvPicPr/>
                <p:nvPr/>
              </p:nvPicPr>
              <p:blipFill>
                <a:blip r:embed="rId155"/>
                <a:stretch>
                  <a:fillRect/>
                </a:stretch>
              </p:blipFill>
              <p:spPr>
                <a:xfrm>
                  <a:off x="5959286" y="3741617"/>
                  <a:ext cx="282240" cy="5684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0" name="Ink 89">
                  <a:extLst>
                    <a:ext uri="{FF2B5EF4-FFF2-40B4-BE49-F238E27FC236}">
                      <a16:creationId xmlns:a16="http://schemas.microsoft.com/office/drawing/2014/main" id="{16049B55-3F53-982E-828F-A393559CCD19}"/>
                    </a:ext>
                  </a:extLst>
                </p14:cNvPr>
                <p14:cNvContentPartPr/>
                <p14:nvPr/>
              </p14:nvContentPartPr>
              <p14:xfrm>
                <a:off x="6761726" y="3828737"/>
                <a:ext cx="312120" cy="736560"/>
              </p14:xfrm>
            </p:contentPart>
          </mc:Choice>
          <mc:Fallback xmlns="">
            <p:pic>
              <p:nvPicPr>
                <p:cNvPr id="90" name="Ink 89">
                  <a:extLst>
                    <a:ext uri="{FF2B5EF4-FFF2-40B4-BE49-F238E27FC236}">
                      <a16:creationId xmlns:a16="http://schemas.microsoft.com/office/drawing/2014/main" id="{16049B55-3F53-982E-828F-A393559CCD19}"/>
                    </a:ext>
                  </a:extLst>
                </p:cNvPr>
                <p:cNvPicPr/>
                <p:nvPr/>
              </p:nvPicPr>
              <p:blipFill>
                <a:blip r:embed="rId157"/>
                <a:stretch>
                  <a:fillRect/>
                </a:stretch>
              </p:blipFill>
              <p:spPr>
                <a:xfrm>
                  <a:off x="6755606" y="3822617"/>
                  <a:ext cx="324360" cy="7488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79" name="Ink 78">
                  <a:extLst>
                    <a:ext uri="{FF2B5EF4-FFF2-40B4-BE49-F238E27FC236}">
                      <a16:creationId xmlns:a16="http://schemas.microsoft.com/office/drawing/2014/main" id="{F973852E-C9EC-BDDB-FCEC-3A0D7C9956C0}"/>
                    </a:ext>
                  </a:extLst>
                </p14:cNvPr>
                <p14:cNvContentPartPr/>
                <p14:nvPr/>
              </p14:nvContentPartPr>
              <p14:xfrm>
                <a:off x="2237606" y="4123937"/>
                <a:ext cx="46080" cy="503280"/>
              </p14:xfrm>
            </p:contentPart>
          </mc:Choice>
          <mc:Fallback xmlns="">
            <p:pic>
              <p:nvPicPr>
                <p:cNvPr id="79" name="Ink 78">
                  <a:extLst>
                    <a:ext uri="{FF2B5EF4-FFF2-40B4-BE49-F238E27FC236}">
                      <a16:creationId xmlns:a16="http://schemas.microsoft.com/office/drawing/2014/main" id="{F973852E-C9EC-BDDB-FCEC-3A0D7C9956C0}"/>
                    </a:ext>
                  </a:extLst>
                </p:cNvPr>
                <p:cNvPicPr/>
                <p:nvPr/>
              </p:nvPicPr>
              <p:blipFill>
                <a:blip r:embed="rId159"/>
                <a:stretch>
                  <a:fillRect/>
                </a:stretch>
              </p:blipFill>
              <p:spPr>
                <a:xfrm>
                  <a:off x="2231486" y="4117817"/>
                  <a:ext cx="58320" cy="5155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80" name="Ink 79">
                  <a:extLst>
                    <a:ext uri="{FF2B5EF4-FFF2-40B4-BE49-F238E27FC236}">
                      <a16:creationId xmlns:a16="http://schemas.microsoft.com/office/drawing/2014/main" id="{F8AF1794-30D2-3A05-4311-9F1C6A4EBF2C}"/>
                    </a:ext>
                  </a:extLst>
                </p14:cNvPr>
                <p14:cNvContentPartPr/>
                <p14:nvPr/>
              </p14:nvContentPartPr>
              <p14:xfrm>
                <a:off x="2177126" y="3937457"/>
                <a:ext cx="1015200" cy="752040"/>
              </p14:xfrm>
            </p:contentPart>
          </mc:Choice>
          <mc:Fallback xmlns="">
            <p:pic>
              <p:nvPicPr>
                <p:cNvPr id="80" name="Ink 79">
                  <a:extLst>
                    <a:ext uri="{FF2B5EF4-FFF2-40B4-BE49-F238E27FC236}">
                      <a16:creationId xmlns:a16="http://schemas.microsoft.com/office/drawing/2014/main" id="{F8AF1794-30D2-3A05-4311-9F1C6A4EBF2C}"/>
                    </a:ext>
                  </a:extLst>
                </p:cNvPr>
                <p:cNvPicPr/>
                <p:nvPr/>
              </p:nvPicPr>
              <p:blipFill>
                <a:blip r:embed="rId161"/>
                <a:stretch>
                  <a:fillRect/>
                </a:stretch>
              </p:blipFill>
              <p:spPr>
                <a:xfrm>
                  <a:off x="2171006" y="3931337"/>
                  <a:ext cx="1027440" cy="7642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91" name="Ink 90">
                  <a:extLst>
                    <a:ext uri="{FF2B5EF4-FFF2-40B4-BE49-F238E27FC236}">
                      <a16:creationId xmlns:a16="http://schemas.microsoft.com/office/drawing/2014/main" id="{96D6B008-42DC-FEC4-6F8D-DFBB5AC9A7B8}"/>
                    </a:ext>
                  </a:extLst>
                </p14:cNvPr>
                <p14:cNvContentPartPr/>
                <p14:nvPr/>
              </p14:nvContentPartPr>
              <p14:xfrm>
                <a:off x="2478806" y="4190537"/>
                <a:ext cx="34560" cy="397080"/>
              </p14:xfrm>
            </p:contentPart>
          </mc:Choice>
          <mc:Fallback xmlns="">
            <p:pic>
              <p:nvPicPr>
                <p:cNvPr id="91" name="Ink 90">
                  <a:extLst>
                    <a:ext uri="{FF2B5EF4-FFF2-40B4-BE49-F238E27FC236}">
                      <a16:creationId xmlns:a16="http://schemas.microsoft.com/office/drawing/2014/main" id="{96D6B008-42DC-FEC4-6F8D-DFBB5AC9A7B8}"/>
                    </a:ext>
                  </a:extLst>
                </p:cNvPr>
                <p:cNvPicPr/>
                <p:nvPr/>
              </p:nvPicPr>
              <p:blipFill>
                <a:blip r:embed="rId163"/>
                <a:stretch>
                  <a:fillRect/>
                </a:stretch>
              </p:blipFill>
              <p:spPr>
                <a:xfrm>
                  <a:off x="2472686" y="4184417"/>
                  <a:ext cx="4680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92" name="Ink 91">
                  <a:extLst>
                    <a:ext uri="{FF2B5EF4-FFF2-40B4-BE49-F238E27FC236}">
                      <a16:creationId xmlns:a16="http://schemas.microsoft.com/office/drawing/2014/main" id="{DC01036F-7CA1-10DD-0B12-A83D603DB8E8}"/>
                    </a:ext>
                  </a:extLst>
                </p14:cNvPr>
                <p14:cNvContentPartPr/>
                <p14:nvPr/>
              </p14:nvContentPartPr>
              <p14:xfrm>
                <a:off x="2575286" y="4197737"/>
                <a:ext cx="207720" cy="191520"/>
              </p14:xfrm>
            </p:contentPart>
          </mc:Choice>
          <mc:Fallback xmlns="">
            <p:pic>
              <p:nvPicPr>
                <p:cNvPr id="92" name="Ink 91">
                  <a:extLst>
                    <a:ext uri="{FF2B5EF4-FFF2-40B4-BE49-F238E27FC236}">
                      <a16:creationId xmlns:a16="http://schemas.microsoft.com/office/drawing/2014/main" id="{DC01036F-7CA1-10DD-0B12-A83D603DB8E8}"/>
                    </a:ext>
                  </a:extLst>
                </p:cNvPr>
                <p:cNvPicPr/>
                <p:nvPr/>
              </p:nvPicPr>
              <p:blipFill>
                <a:blip r:embed="rId165"/>
                <a:stretch>
                  <a:fillRect/>
                </a:stretch>
              </p:blipFill>
              <p:spPr>
                <a:xfrm>
                  <a:off x="2569166" y="4191617"/>
                  <a:ext cx="21996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99" name="Ink 98">
                  <a:extLst>
                    <a:ext uri="{FF2B5EF4-FFF2-40B4-BE49-F238E27FC236}">
                      <a16:creationId xmlns:a16="http://schemas.microsoft.com/office/drawing/2014/main" id="{B09C41B3-ACF3-D90D-B2FB-1EFCD474A651}"/>
                    </a:ext>
                  </a:extLst>
                </p14:cNvPr>
                <p14:cNvContentPartPr/>
                <p14:nvPr/>
              </p14:nvContentPartPr>
              <p14:xfrm>
                <a:off x="1345166" y="4820537"/>
                <a:ext cx="840600" cy="604080"/>
              </p14:xfrm>
            </p:contentPart>
          </mc:Choice>
          <mc:Fallback xmlns="">
            <p:pic>
              <p:nvPicPr>
                <p:cNvPr id="99" name="Ink 98">
                  <a:extLst>
                    <a:ext uri="{FF2B5EF4-FFF2-40B4-BE49-F238E27FC236}">
                      <a16:creationId xmlns:a16="http://schemas.microsoft.com/office/drawing/2014/main" id="{B09C41B3-ACF3-D90D-B2FB-1EFCD474A651}"/>
                    </a:ext>
                  </a:extLst>
                </p:cNvPr>
                <p:cNvPicPr/>
                <p:nvPr/>
              </p:nvPicPr>
              <p:blipFill>
                <a:blip r:embed="rId167"/>
                <a:stretch>
                  <a:fillRect/>
                </a:stretch>
              </p:blipFill>
              <p:spPr>
                <a:xfrm>
                  <a:off x="1339046" y="4814417"/>
                  <a:ext cx="852840" cy="6163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0" name="Ink 99">
                  <a:extLst>
                    <a:ext uri="{FF2B5EF4-FFF2-40B4-BE49-F238E27FC236}">
                      <a16:creationId xmlns:a16="http://schemas.microsoft.com/office/drawing/2014/main" id="{0D2C8C1B-591E-AAEC-486A-294B4D73C220}"/>
                    </a:ext>
                  </a:extLst>
                </p14:cNvPr>
                <p14:cNvContentPartPr/>
                <p14:nvPr/>
              </p14:nvContentPartPr>
              <p14:xfrm>
                <a:off x="1891286" y="4787417"/>
                <a:ext cx="315360" cy="336960"/>
              </p14:xfrm>
            </p:contentPart>
          </mc:Choice>
          <mc:Fallback xmlns="">
            <p:pic>
              <p:nvPicPr>
                <p:cNvPr id="100" name="Ink 99">
                  <a:extLst>
                    <a:ext uri="{FF2B5EF4-FFF2-40B4-BE49-F238E27FC236}">
                      <a16:creationId xmlns:a16="http://schemas.microsoft.com/office/drawing/2014/main" id="{0D2C8C1B-591E-AAEC-486A-294B4D73C220}"/>
                    </a:ext>
                  </a:extLst>
                </p:cNvPr>
                <p:cNvPicPr/>
                <p:nvPr/>
              </p:nvPicPr>
              <p:blipFill>
                <a:blip r:embed="rId169"/>
                <a:stretch>
                  <a:fillRect/>
                </a:stretch>
              </p:blipFill>
              <p:spPr>
                <a:xfrm>
                  <a:off x="1885166" y="4781297"/>
                  <a:ext cx="32760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1" name="Ink 100">
                  <a:extLst>
                    <a:ext uri="{FF2B5EF4-FFF2-40B4-BE49-F238E27FC236}">
                      <a16:creationId xmlns:a16="http://schemas.microsoft.com/office/drawing/2014/main" id="{C29475ED-1AB6-599B-710D-5DF7F691D787}"/>
                    </a:ext>
                  </a:extLst>
                </p14:cNvPr>
                <p14:cNvContentPartPr/>
                <p14:nvPr/>
              </p14:nvContentPartPr>
              <p14:xfrm>
                <a:off x="1202246" y="5738897"/>
                <a:ext cx="40680" cy="275040"/>
              </p14:xfrm>
            </p:contentPart>
          </mc:Choice>
          <mc:Fallback xmlns="">
            <p:pic>
              <p:nvPicPr>
                <p:cNvPr id="101" name="Ink 100">
                  <a:extLst>
                    <a:ext uri="{FF2B5EF4-FFF2-40B4-BE49-F238E27FC236}">
                      <a16:creationId xmlns:a16="http://schemas.microsoft.com/office/drawing/2014/main" id="{C29475ED-1AB6-599B-710D-5DF7F691D787}"/>
                    </a:ext>
                  </a:extLst>
                </p:cNvPr>
                <p:cNvPicPr/>
                <p:nvPr/>
              </p:nvPicPr>
              <p:blipFill>
                <a:blip r:embed="rId171"/>
                <a:stretch>
                  <a:fillRect/>
                </a:stretch>
              </p:blipFill>
              <p:spPr>
                <a:xfrm>
                  <a:off x="1196126" y="5732777"/>
                  <a:ext cx="5292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2" name="Ink 101">
                  <a:extLst>
                    <a:ext uri="{FF2B5EF4-FFF2-40B4-BE49-F238E27FC236}">
                      <a16:creationId xmlns:a16="http://schemas.microsoft.com/office/drawing/2014/main" id="{92CF8F55-D44E-416B-20E4-74F23E78AED8}"/>
                    </a:ext>
                  </a:extLst>
                </p14:cNvPr>
                <p14:cNvContentPartPr/>
                <p14:nvPr/>
              </p14:nvContentPartPr>
              <p14:xfrm>
                <a:off x="1280726" y="5634497"/>
                <a:ext cx="680400" cy="512640"/>
              </p14:xfrm>
            </p:contentPart>
          </mc:Choice>
          <mc:Fallback xmlns="">
            <p:pic>
              <p:nvPicPr>
                <p:cNvPr id="102" name="Ink 101">
                  <a:extLst>
                    <a:ext uri="{FF2B5EF4-FFF2-40B4-BE49-F238E27FC236}">
                      <a16:creationId xmlns:a16="http://schemas.microsoft.com/office/drawing/2014/main" id="{92CF8F55-D44E-416B-20E4-74F23E78AED8}"/>
                    </a:ext>
                  </a:extLst>
                </p:cNvPr>
                <p:cNvPicPr/>
                <p:nvPr/>
              </p:nvPicPr>
              <p:blipFill>
                <a:blip r:embed="rId173"/>
                <a:stretch>
                  <a:fillRect/>
                </a:stretch>
              </p:blipFill>
              <p:spPr>
                <a:xfrm>
                  <a:off x="1274606" y="5628377"/>
                  <a:ext cx="692640" cy="5248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3" name="Ink 102">
                  <a:extLst>
                    <a:ext uri="{FF2B5EF4-FFF2-40B4-BE49-F238E27FC236}">
                      <a16:creationId xmlns:a16="http://schemas.microsoft.com/office/drawing/2014/main" id="{9C0D0A9C-A146-9AFA-B2DF-FD2E2FFABA6F}"/>
                    </a:ext>
                  </a:extLst>
                </p14:cNvPr>
                <p14:cNvContentPartPr/>
                <p14:nvPr/>
              </p14:nvContentPartPr>
              <p14:xfrm>
                <a:off x="1579526" y="6060377"/>
                <a:ext cx="7560" cy="8640"/>
              </p14:xfrm>
            </p:contentPart>
          </mc:Choice>
          <mc:Fallback xmlns="">
            <p:pic>
              <p:nvPicPr>
                <p:cNvPr id="103" name="Ink 102">
                  <a:extLst>
                    <a:ext uri="{FF2B5EF4-FFF2-40B4-BE49-F238E27FC236}">
                      <a16:creationId xmlns:a16="http://schemas.microsoft.com/office/drawing/2014/main" id="{9C0D0A9C-A146-9AFA-B2DF-FD2E2FFABA6F}"/>
                    </a:ext>
                  </a:extLst>
                </p:cNvPr>
                <p:cNvPicPr/>
                <p:nvPr/>
              </p:nvPicPr>
              <p:blipFill>
                <a:blip r:embed="rId175"/>
                <a:stretch>
                  <a:fillRect/>
                </a:stretch>
              </p:blipFill>
              <p:spPr>
                <a:xfrm>
                  <a:off x="1573406" y="6054257"/>
                  <a:ext cx="1980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04" name="Ink 103">
                  <a:extLst>
                    <a:ext uri="{FF2B5EF4-FFF2-40B4-BE49-F238E27FC236}">
                      <a16:creationId xmlns:a16="http://schemas.microsoft.com/office/drawing/2014/main" id="{695160A6-2EB5-86AA-C599-000516D78684}"/>
                    </a:ext>
                  </a:extLst>
                </p14:cNvPr>
                <p14:cNvContentPartPr/>
                <p14:nvPr/>
              </p14:nvContentPartPr>
              <p14:xfrm>
                <a:off x="2389886" y="4449377"/>
                <a:ext cx="3960" cy="49680"/>
              </p14:xfrm>
            </p:contentPart>
          </mc:Choice>
          <mc:Fallback xmlns="">
            <p:pic>
              <p:nvPicPr>
                <p:cNvPr id="104" name="Ink 103">
                  <a:extLst>
                    <a:ext uri="{FF2B5EF4-FFF2-40B4-BE49-F238E27FC236}">
                      <a16:creationId xmlns:a16="http://schemas.microsoft.com/office/drawing/2014/main" id="{695160A6-2EB5-86AA-C599-000516D78684}"/>
                    </a:ext>
                  </a:extLst>
                </p:cNvPr>
                <p:cNvPicPr/>
                <p:nvPr/>
              </p:nvPicPr>
              <p:blipFill>
                <a:blip r:embed="rId177"/>
                <a:stretch>
                  <a:fillRect/>
                </a:stretch>
              </p:blipFill>
              <p:spPr>
                <a:xfrm>
                  <a:off x="2383766" y="4443257"/>
                  <a:ext cx="1620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05" name="Ink 104">
                  <a:extLst>
                    <a:ext uri="{FF2B5EF4-FFF2-40B4-BE49-F238E27FC236}">
                      <a16:creationId xmlns:a16="http://schemas.microsoft.com/office/drawing/2014/main" id="{6E27ED18-5DDC-B258-DAEA-7CFA2819BCC8}"/>
                    </a:ext>
                  </a:extLst>
                </p14:cNvPr>
                <p14:cNvContentPartPr/>
                <p14:nvPr/>
              </p14:nvContentPartPr>
              <p14:xfrm>
                <a:off x="1808126" y="5494457"/>
                <a:ext cx="21240" cy="28440"/>
              </p14:xfrm>
            </p:contentPart>
          </mc:Choice>
          <mc:Fallback xmlns="">
            <p:pic>
              <p:nvPicPr>
                <p:cNvPr id="105" name="Ink 104">
                  <a:extLst>
                    <a:ext uri="{FF2B5EF4-FFF2-40B4-BE49-F238E27FC236}">
                      <a16:creationId xmlns:a16="http://schemas.microsoft.com/office/drawing/2014/main" id="{6E27ED18-5DDC-B258-DAEA-7CFA2819BCC8}"/>
                    </a:ext>
                  </a:extLst>
                </p:cNvPr>
                <p:cNvPicPr/>
                <p:nvPr/>
              </p:nvPicPr>
              <p:blipFill>
                <a:blip r:embed="rId179"/>
                <a:stretch>
                  <a:fillRect/>
                </a:stretch>
              </p:blipFill>
              <p:spPr>
                <a:xfrm>
                  <a:off x="1802006" y="5488337"/>
                  <a:ext cx="334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06" name="Ink 105">
                  <a:extLst>
                    <a:ext uri="{FF2B5EF4-FFF2-40B4-BE49-F238E27FC236}">
                      <a16:creationId xmlns:a16="http://schemas.microsoft.com/office/drawing/2014/main" id="{4CCE3CB1-6F87-CC62-391A-7024BFFE9505}"/>
                    </a:ext>
                  </a:extLst>
                </p14:cNvPr>
                <p14:cNvContentPartPr/>
                <p14:nvPr/>
              </p14:nvContentPartPr>
              <p14:xfrm>
                <a:off x="2544326" y="4470257"/>
                <a:ext cx="20880" cy="30600"/>
              </p14:xfrm>
            </p:contentPart>
          </mc:Choice>
          <mc:Fallback xmlns="">
            <p:pic>
              <p:nvPicPr>
                <p:cNvPr id="106" name="Ink 105">
                  <a:extLst>
                    <a:ext uri="{FF2B5EF4-FFF2-40B4-BE49-F238E27FC236}">
                      <a16:creationId xmlns:a16="http://schemas.microsoft.com/office/drawing/2014/main" id="{4CCE3CB1-6F87-CC62-391A-7024BFFE9505}"/>
                    </a:ext>
                  </a:extLst>
                </p:cNvPr>
                <p:cNvPicPr/>
                <p:nvPr/>
              </p:nvPicPr>
              <p:blipFill>
                <a:blip r:embed="rId181"/>
                <a:stretch>
                  <a:fillRect/>
                </a:stretch>
              </p:blipFill>
              <p:spPr>
                <a:xfrm>
                  <a:off x="2538206" y="4464137"/>
                  <a:ext cx="3312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7" name="Ink 106">
                  <a:extLst>
                    <a:ext uri="{FF2B5EF4-FFF2-40B4-BE49-F238E27FC236}">
                      <a16:creationId xmlns:a16="http://schemas.microsoft.com/office/drawing/2014/main" id="{5CFE5ACD-8086-C0DD-222B-3BE6BC13B40F}"/>
                    </a:ext>
                  </a:extLst>
                </p14:cNvPr>
                <p14:cNvContentPartPr/>
                <p14:nvPr/>
              </p14:nvContentPartPr>
              <p14:xfrm>
                <a:off x="1630646" y="5791457"/>
                <a:ext cx="13680" cy="11520"/>
              </p14:xfrm>
            </p:contentPart>
          </mc:Choice>
          <mc:Fallback xmlns="">
            <p:pic>
              <p:nvPicPr>
                <p:cNvPr id="107" name="Ink 106">
                  <a:extLst>
                    <a:ext uri="{FF2B5EF4-FFF2-40B4-BE49-F238E27FC236}">
                      <a16:creationId xmlns:a16="http://schemas.microsoft.com/office/drawing/2014/main" id="{5CFE5ACD-8086-C0DD-222B-3BE6BC13B40F}"/>
                    </a:ext>
                  </a:extLst>
                </p:cNvPr>
                <p:cNvPicPr/>
                <p:nvPr/>
              </p:nvPicPr>
              <p:blipFill>
                <a:blip r:embed="rId183"/>
                <a:stretch>
                  <a:fillRect/>
                </a:stretch>
              </p:blipFill>
              <p:spPr>
                <a:xfrm>
                  <a:off x="1624526" y="5785337"/>
                  <a:ext cx="259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9" name="Ink 108">
                  <a:extLst>
                    <a:ext uri="{FF2B5EF4-FFF2-40B4-BE49-F238E27FC236}">
                      <a16:creationId xmlns:a16="http://schemas.microsoft.com/office/drawing/2014/main" id="{2267EF35-0557-C9B7-73BA-5FAAE7240254}"/>
                    </a:ext>
                  </a:extLst>
                </p14:cNvPr>
                <p14:cNvContentPartPr/>
                <p14:nvPr/>
              </p14:nvContentPartPr>
              <p14:xfrm>
                <a:off x="2185046" y="5530457"/>
                <a:ext cx="367920" cy="299160"/>
              </p14:xfrm>
            </p:contentPart>
          </mc:Choice>
          <mc:Fallback xmlns="">
            <p:pic>
              <p:nvPicPr>
                <p:cNvPr id="109" name="Ink 108">
                  <a:extLst>
                    <a:ext uri="{FF2B5EF4-FFF2-40B4-BE49-F238E27FC236}">
                      <a16:creationId xmlns:a16="http://schemas.microsoft.com/office/drawing/2014/main" id="{2267EF35-0557-C9B7-73BA-5FAAE7240254}"/>
                    </a:ext>
                  </a:extLst>
                </p:cNvPr>
                <p:cNvPicPr/>
                <p:nvPr/>
              </p:nvPicPr>
              <p:blipFill>
                <a:blip r:embed="rId185"/>
                <a:stretch>
                  <a:fillRect/>
                </a:stretch>
              </p:blipFill>
              <p:spPr>
                <a:xfrm>
                  <a:off x="2178926" y="5524337"/>
                  <a:ext cx="38016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0" name="Ink 109">
                  <a:extLst>
                    <a:ext uri="{FF2B5EF4-FFF2-40B4-BE49-F238E27FC236}">
                      <a16:creationId xmlns:a16="http://schemas.microsoft.com/office/drawing/2014/main" id="{81C59B53-7062-1093-1C4D-BCBB1751C0D9}"/>
                    </a:ext>
                  </a:extLst>
                </p14:cNvPr>
                <p14:cNvContentPartPr/>
                <p14:nvPr/>
              </p14:nvContentPartPr>
              <p14:xfrm>
                <a:off x="2575646" y="5443697"/>
                <a:ext cx="68760" cy="295200"/>
              </p14:xfrm>
            </p:contentPart>
          </mc:Choice>
          <mc:Fallback xmlns="">
            <p:pic>
              <p:nvPicPr>
                <p:cNvPr id="110" name="Ink 109">
                  <a:extLst>
                    <a:ext uri="{FF2B5EF4-FFF2-40B4-BE49-F238E27FC236}">
                      <a16:creationId xmlns:a16="http://schemas.microsoft.com/office/drawing/2014/main" id="{81C59B53-7062-1093-1C4D-BCBB1751C0D9}"/>
                    </a:ext>
                  </a:extLst>
                </p:cNvPr>
                <p:cNvPicPr/>
                <p:nvPr/>
              </p:nvPicPr>
              <p:blipFill>
                <a:blip r:embed="rId187"/>
                <a:stretch>
                  <a:fillRect/>
                </a:stretch>
              </p:blipFill>
              <p:spPr>
                <a:xfrm>
                  <a:off x="2569526" y="5437577"/>
                  <a:ext cx="8100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1" name="Ink 110">
                  <a:extLst>
                    <a:ext uri="{FF2B5EF4-FFF2-40B4-BE49-F238E27FC236}">
                      <a16:creationId xmlns:a16="http://schemas.microsoft.com/office/drawing/2014/main" id="{44B2E87D-A225-D12F-0C44-E052F873062D}"/>
                    </a:ext>
                  </a:extLst>
                </p14:cNvPr>
                <p14:cNvContentPartPr/>
                <p14:nvPr/>
              </p14:nvContentPartPr>
              <p14:xfrm>
                <a:off x="2538206" y="5403737"/>
                <a:ext cx="524880" cy="272520"/>
              </p14:xfrm>
            </p:contentPart>
          </mc:Choice>
          <mc:Fallback xmlns="">
            <p:pic>
              <p:nvPicPr>
                <p:cNvPr id="111" name="Ink 110">
                  <a:extLst>
                    <a:ext uri="{FF2B5EF4-FFF2-40B4-BE49-F238E27FC236}">
                      <a16:creationId xmlns:a16="http://schemas.microsoft.com/office/drawing/2014/main" id="{44B2E87D-A225-D12F-0C44-E052F873062D}"/>
                    </a:ext>
                  </a:extLst>
                </p:cNvPr>
                <p:cNvPicPr/>
                <p:nvPr/>
              </p:nvPicPr>
              <p:blipFill>
                <a:blip r:embed="rId189"/>
                <a:stretch>
                  <a:fillRect/>
                </a:stretch>
              </p:blipFill>
              <p:spPr>
                <a:xfrm>
                  <a:off x="2532086" y="5397617"/>
                  <a:ext cx="53712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2" name="Ink 111">
                  <a:extLst>
                    <a:ext uri="{FF2B5EF4-FFF2-40B4-BE49-F238E27FC236}">
                      <a16:creationId xmlns:a16="http://schemas.microsoft.com/office/drawing/2014/main" id="{5675CC8E-0965-1DA8-7D29-64E8CB7C6F00}"/>
                    </a:ext>
                  </a:extLst>
                </p14:cNvPr>
                <p14:cNvContentPartPr/>
                <p14:nvPr/>
              </p14:nvContentPartPr>
              <p14:xfrm>
                <a:off x="2333006" y="5902337"/>
                <a:ext cx="380160" cy="96120"/>
              </p14:xfrm>
            </p:contentPart>
          </mc:Choice>
          <mc:Fallback xmlns="">
            <p:pic>
              <p:nvPicPr>
                <p:cNvPr id="112" name="Ink 111">
                  <a:extLst>
                    <a:ext uri="{FF2B5EF4-FFF2-40B4-BE49-F238E27FC236}">
                      <a16:creationId xmlns:a16="http://schemas.microsoft.com/office/drawing/2014/main" id="{5675CC8E-0965-1DA8-7D29-64E8CB7C6F00}"/>
                    </a:ext>
                  </a:extLst>
                </p:cNvPr>
                <p:cNvPicPr/>
                <p:nvPr/>
              </p:nvPicPr>
              <p:blipFill>
                <a:blip r:embed="rId191"/>
                <a:stretch>
                  <a:fillRect/>
                </a:stretch>
              </p:blipFill>
              <p:spPr>
                <a:xfrm>
                  <a:off x="2326886" y="5896217"/>
                  <a:ext cx="39240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3" name="Ink 112">
                  <a:extLst>
                    <a:ext uri="{FF2B5EF4-FFF2-40B4-BE49-F238E27FC236}">
                      <a16:creationId xmlns:a16="http://schemas.microsoft.com/office/drawing/2014/main" id="{0A0E0B1A-F085-A084-1DD1-03EC899329FC}"/>
                    </a:ext>
                  </a:extLst>
                </p14:cNvPr>
                <p14:cNvContentPartPr/>
                <p14:nvPr/>
              </p14:nvContentPartPr>
              <p14:xfrm>
                <a:off x="2566286" y="5879297"/>
                <a:ext cx="126360" cy="315360"/>
              </p14:xfrm>
            </p:contentPart>
          </mc:Choice>
          <mc:Fallback xmlns="">
            <p:pic>
              <p:nvPicPr>
                <p:cNvPr id="113" name="Ink 112">
                  <a:extLst>
                    <a:ext uri="{FF2B5EF4-FFF2-40B4-BE49-F238E27FC236}">
                      <a16:creationId xmlns:a16="http://schemas.microsoft.com/office/drawing/2014/main" id="{0A0E0B1A-F085-A084-1DD1-03EC899329FC}"/>
                    </a:ext>
                  </a:extLst>
                </p:cNvPr>
                <p:cNvPicPr/>
                <p:nvPr/>
              </p:nvPicPr>
              <p:blipFill>
                <a:blip r:embed="rId193"/>
                <a:stretch>
                  <a:fillRect/>
                </a:stretch>
              </p:blipFill>
              <p:spPr>
                <a:xfrm>
                  <a:off x="2560166" y="5873177"/>
                  <a:ext cx="13860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4" name="Ink 113">
                  <a:extLst>
                    <a:ext uri="{FF2B5EF4-FFF2-40B4-BE49-F238E27FC236}">
                      <a16:creationId xmlns:a16="http://schemas.microsoft.com/office/drawing/2014/main" id="{DB0D05F4-1090-F5AE-4F22-6D730EEF0868}"/>
                    </a:ext>
                  </a:extLst>
                </p14:cNvPr>
                <p14:cNvContentPartPr/>
                <p14:nvPr/>
              </p14:nvContentPartPr>
              <p14:xfrm>
                <a:off x="2797406" y="5826017"/>
                <a:ext cx="528120" cy="309960"/>
              </p14:xfrm>
            </p:contentPart>
          </mc:Choice>
          <mc:Fallback xmlns="">
            <p:pic>
              <p:nvPicPr>
                <p:cNvPr id="114" name="Ink 113">
                  <a:extLst>
                    <a:ext uri="{FF2B5EF4-FFF2-40B4-BE49-F238E27FC236}">
                      <a16:creationId xmlns:a16="http://schemas.microsoft.com/office/drawing/2014/main" id="{DB0D05F4-1090-F5AE-4F22-6D730EEF0868}"/>
                    </a:ext>
                  </a:extLst>
                </p:cNvPr>
                <p:cNvPicPr/>
                <p:nvPr/>
              </p:nvPicPr>
              <p:blipFill>
                <a:blip r:embed="rId195"/>
                <a:stretch>
                  <a:fillRect/>
                </a:stretch>
              </p:blipFill>
              <p:spPr>
                <a:xfrm>
                  <a:off x="2791286" y="5819897"/>
                  <a:ext cx="54036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8" name="Ink 117">
                  <a:extLst>
                    <a:ext uri="{FF2B5EF4-FFF2-40B4-BE49-F238E27FC236}">
                      <a16:creationId xmlns:a16="http://schemas.microsoft.com/office/drawing/2014/main" id="{FA77F45A-219D-8615-235E-03C416770E9D}"/>
                    </a:ext>
                  </a:extLst>
                </p14:cNvPr>
                <p14:cNvContentPartPr/>
                <p14:nvPr/>
              </p14:nvContentPartPr>
              <p14:xfrm>
                <a:off x="2579246" y="4752857"/>
                <a:ext cx="8640" cy="5760"/>
              </p14:xfrm>
            </p:contentPart>
          </mc:Choice>
          <mc:Fallback xmlns="">
            <p:pic>
              <p:nvPicPr>
                <p:cNvPr id="118" name="Ink 117">
                  <a:extLst>
                    <a:ext uri="{FF2B5EF4-FFF2-40B4-BE49-F238E27FC236}">
                      <a16:creationId xmlns:a16="http://schemas.microsoft.com/office/drawing/2014/main" id="{FA77F45A-219D-8615-235E-03C416770E9D}"/>
                    </a:ext>
                  </a:extLst>
                </p:cNvPr>
                <p:cNvPicPr/>
                <p:nvPr/>
              </p:nvPicPr>
              <p:blipFill>
                <a:blip r:embed="rId197"/>
                <a:stretch>
                  <a:fillRect/>
                </a:stretch>
              </p:blipFill>
              <p:spPr>
                <a:xfrm>
                  <a:off x="2573126" y="4746737"/>
                  <a:ext cx="208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9" name="Ink 118">
                  <a:extLst>
                    <a:ext uri="{FF2B5EF4-FFF2-40B4-BE49-F238E27FC236}">
                      <a16:creationId xmlns:a16="http://schemas.microsoft.com/office/drawing/2014/main" id="{A47F3BDC-8F99-194D-4ABE-21E9E580881C}"/>
                    </a:ext>
                  </a:extLst>
                </p14:cNvPr>
                <p14:cNvContentPartPr/>
                <p14:nvPr/>
              </p14:nvContentPartPr>
              <p14:xfrm>
                <a:off x="2597246" y="4526777"/>
                <a:ext cx="223560" cy="177480"/>
              </p14:xfrm>
            </p:contentPart>
          </mc:Choice>
          <mc:Fallback xmlns="">
            <p:pic>
              <p:nvPicPr>
                <p:cNvPr id="119" name="Ink 118">
                  <a:extLst>
                    <a:ext uri="{FF2B5EF4-FFF2-40B4-BE49-F238E27FC236}">
                      <a16:creationId xmlns:a16="http://schemas.microsoft.com/office/drawing/2014/main" id="{A47F3BDC-8F99-194D-4ABE-21E9E580881C}"/>
                    </a:ext>
                  </a:extLst>
                </p:cNvPr>
                <p:cNvPicPr/>
                <p:nvPr/>
              </p:nvPicPr>
              <p:blipFill>
                <a:blip r:embed="rId199"/>
                <a:stretch>
                  <a:fillRect/>
                </a:stretch>
              </p:blipFill>
              <p:spPr>
                <a:xfrm>
                  <a:off x="2591126" y="4520657"/>
                  <a:ext cx="23580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0" name="Ink 119">
                  <a:extLst>
                    <a:ext uri="{FF2B5EF4-FFF2-40B4-BE49-F238E27FC236}">
                      <a16:creationId xmlns:a16="http://schemas.microsoft.com/office/drawing/2014/main" id="{CACD8450-BB58-7E8D-CEA9-1765621239D0}"/>
                    </a:ext>
                  </a:extLst>
                </p14:cNvPr>
                <p14:cNvContentPartPr/>
                <p14:nvPr/>
              </p14:nvContentPartPr>
              <p14:xfrm>
                <a:off x="2703446" y="4491497"/>
                <a:ext cx="219240" cy="278280"/>
              </p14:xfrm>
            </p:contentPart>
          </mc:Choice>
          <mc:Fallback xmlns="">
            <p:pic>
              <p:nvPicPr>
                <p:cNvPr id="120" name="Ink 119">
                  <a:extLst>
                    <a:ext uri="{FF2B5EF4-FFF2-40B4-BE49-F238E27FC236}">
                      <a16:creationId xmlns:a16="http://schemas.microsoft.com/office/drawing/2014/main" id="{CACD8450-BB58-7E8D-CEA9-1765621239D0}"/>
                    </a:ext>
                  </a:extLst>
                </p:cNvPr>
                <p:cNvPicPr/>
                <p:nvPr/>
              </p:nvPicPr>
              <p:blipFill>
                <a:blip r:embed="rId201"/>
                <a:stretch>
                  <a:fillRect/>
                </a:stretch>
              </p:blipFill>
              <p:spPr>
                <a:xfrm>
                  <a:off x="2697326" y="4485377"/>
                  <a:ext cx="23148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2" name="Ink 121">
                  <a:extLst>
                    <a:ext uri="{FF2B5EF4-FFF2-40B4-BE49-F238E27FC236}">
                      <a16:creationId xmlns:a16="http://schemas.microsoft.com/office/drawing/2014/main" id="{DBEA247C-8391-DCDD-2C67-E79698F5070D}"/>
                    </a:ext>
                  </a:extLst>
                </p14:cNvPr>
                <p14:cNvContentPartPr/>
                <p14:nvPr/>
              </p14:nvContentPartPr>
              <p14:xfrm>
                <a:off x="3323366" y="3805337"/>
                <a:ext cx="99720" cy="1378080"/>
              </p14:xfrm>
            </p:contentPart>
          </mc:Choice>
          <mc:Fallback xmlns="">
            <p:pic>
              <p:nvPicPr>
                <p:cNvPr id="122" name="Ink 121">
                  <a:extLst>
                    <a:ext uri="{FF2B5EF4-FFF2-40B4-BE49-F238E27FC236}">
                      <a16:creationId xmlns:a16="http://schemas.microsoft.com/office/drawing/2014/main" id="{DBEA247C-8391-DCDD-2C67-E79698F5070D}"/>
                    </a:ext>
                  </a:extLst>
                </p:cNvPr>
                <p:cNvPicPr/>
                <p:nvPr/>
              </p:nvPicPr>
              <p:blipFill>
                <a:blip r:embed="rId203"/>
                <a:stretch>
                  <a:fillRect/>
                </a:stretch>
              </p:blipFill>
              <p:spPr>
                <a:xfrm>
                  <a:off x="3317246" y="3799217"/>
                  <a:ext cx="111960" cy="13903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3" name="Ink 122">
                  <a:extLst>
                    <a:ext uri="{FF2B5EF4-FFF2-40B4-BE49-F238E27FC236}">
                      <a16:creationId xmlns:a16="http://schemas.microsoft.com/office/drawing/2014/main" id="{DC2F1A47-14B8-7148-9DC0-D18B06D8F1AC}"/>
                    </a:ext>
                  </a:extLst>
                </p14:cNvPr>
                <p14:cNvContentPartPr/>
                <p14:nvPr/>
              </p14:nvContentPartPr>
              <p14:xfrm>
                <a:off x="3106286" y="3043577"/>
                <a:ext cx="5775480" cy="2293920"/>
              </p14:xfrm>
            </p:contentPart>
          </mc:Choice>
          <mc:Fallback xmlns="">
            <p:pic>
              <p:nvPicPr>
                <p:cNvPr id="123" name="Ink 122">
                  <a:extLst>
                    <a:ext uri="{FF2B5EF4-FFF2-40B4-BE49-F238E27FC236}">
                      <a16:creationId xmlns:a16="http://schemas.microsoft.com/office/drawing/2014/main" id="{DC2F1A47-14B8-7148-9DC0-D18B06D8F1AC}"/>
                    </a:ext>
                  </a:extLst>
                </p:cNvPr>
                <p:cNvPicPr/>
                <p:nvPr/>
              </p:nvPicPr>
              <p:blipFill>
                <a:blip r:embed="rId205"/>
                <a:stretch>
                  <a:fillRect/>
                </a:stretch>
              </p:blipFill>
              <p:spPr>
                <a:xfrm>
                  <a:off x="3100166" y="3037457"/>
                  <a:ext cx="5787720" cy="23061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7" name="Ink 126">
                  <a:extLst>
                    <a:ext uri="{FF2B5EF4-FFF2-40B4-BE49-F238E27FC236}">
                      <a16:creationId xmlns:a16="http://schemas.microsoft.com/office/drawing/2014/main" id="{A9C8F280-9801-65C9-D21B-37C6142779C4}"/>
                    </a:ext>
                  </a:extLst>
                </p14:cNvPr>
                <p14:cNvContentPartPr/>
                <p14:nvPr/>
              </p14:nvContentPartPr>
              <p14:xfrm>
                <a:off x="4980806" y="5096657"/>
                <a:ext cx="9360" cy="21600"/>
              </p14:xfrm>
            </p:contentPart>
          </mc:Choice>
          <mc:Fallback xmlns="">
            <p:pic>
              <p:nvPicPr>
                <p:cNvPr id="127" name="Ink 126">
                  <a:extLst>
                    <a:ext uri="{FF2B5EF4-FFF2-40B4-BE49-F238E27FC236}">
                      <a16:creationId xmlns:a16="http://schemas.microsoft.com/office/drawing/2014/main" id="{A9C8F280-9801-65C9-D21B-37C6142779C4}"/>
                    </a:ext>
                  </a:extLst>
                </p:cNvPr>
                <p:cNvPicPr/>
                <p:nvPr/>
              </p:nvPicPr>
              <p:blipFill>
                <a:blip r:embed="rId207"/>
                <a:stretch>
                  <a:fillRect/>
                </a:stretch>
              </p:blipFill>
              <p:spPr>
                <a:xfrm>
                  <a:off x="4974686" y="5090537"/>
                  <a:ext cx="216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8" name="Ink 127">
                  <a:extLst>
                    <a:ext uri="{FF2B5EF4-FFF2-40B4-BE49-F238E27FC236}">
                      <a16:creationId xmlns:a16="http://schemas.microsoft.com/office/drawing/2014/main" id="{6E59A98C-8D00-BA0B-C3C3-85941E5B7F37}"/>
                    </a:ext>
                  </a:extLst>
                </p14:cNvPr>
                <p14:cNvContentPartPr/>
                <p14:nvPr/>
              </p14:nvContentPartPr>
              <p14:xfrm>
                <a:off x="4151006" y="5440097"/>
                <a:ext cx="619200" cy="113400"/>
              </p14:xfrm>
            </p:contentPart>
          </mc:Choice>
          <mc:Fallback xmlns="">
            <p:pic>
              <p:nvPicPr>
                <p:cNvPr id="128" name="Ink 127">
                  <a:extLst>
                    <a:ext uri="{FF2B5EF4-FFF2-40B4-BE49-F238E27FC236}">
                      <a16:creationId xmlns:a16="http://schemas.microsoft.com/office/drawing/2014/main" id="{6E59A98C-8D00-BA0B-C3C3-85941E5B7F37}"/>
                    </a:ext>
                  </a:extLst>
                </p:cNvPr>
                <p:cNvPicPr/>
                <p:nvPr/>
              </p:nvPicPr>
              <p:blipFill>
                <a:blip r:embed="rId209"/>
                <a:stretch>
                  <a:fillRect/>
                </a:stretch>
              </p:blipFill>
              <p:spPr>
                <a:xfrm>
                  <a:off x="4144886" y="5433977"/>
                  <a:ext cx="63144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9" name="Ink 128">
                  <a:extLst>
                    <a:ext uri="{FF2B5EF4-FFF2-40B4-BE49-F238E27FC236}">
                      <a16:creationId xmlns:a16="http://schemas.microsoft.com/office/drawing/2014/main" id="{D5B62EE5-E497-A7E7-880F-5263134A12A8}"/>
                    </a:ext>
                  </a:extLst>
                </p14:cNvPr>
                <p14:cNvContentPartPr/>
                <p14:nvPr/>
              </p14:nvContentPartPr>
              <p14:xfrm>
                <a:off x="3953366" y="5550257"/>
                <a:ext cx="109440" cy="693720"/>
              </p14:xfrm>
            </p:contentPart>
          </mc:Choice>
          <mc:Fallback xmlns="">
            <p:pic>
              <p:nvPicPr>
                <p:cNvPr id="129" name="Ink 128">
                  <a:extLst>
                    <a:ext uri="{FF2B5EF4-FFF2-40B4-BE49-F238E27FC236}">
                      <a16:creationId xmlns:a16="http://schemas.microsoft.com/office/drawing/2014/main" id="{D5B62EE5-E497-A7E7-880F-5263134A12A8}"/>
                    </a:ext>
                  </a:extLst>
                </p:cNvPr>
                <p:cNvPicPr/>
                <p:nvPr/>
              </p:nvPicPr>
              <p:blipFill>
                <a:blip r:embed="rId211"/>
                <a:stretch>
                  <a:fillRect/>
                </a:stretch>
              </p:blipFill>
              <p:spPr>
                <a:xfrm>
                  <a:off x="3947246" y="5544137"/>
                  <a:ext cx="121680" cy="7059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0" name="Ink 129">
                  <a:extLst>
                    <a:ext uri="{FF2B5EF4-FFF2-40B4-BE49-F238E27FC236}">
                      <a16:creationId xmlns:a16="http://schemas.microsoft.com/office/drawing/2014/main" id="{1F5295CB-928E-A3C3-283D-9F5059644DC4}"/>
                    </a:ext>
                  </a:extLst>
                </p14:cNvPr>
                <p14:cNvContentPartPr/>
                <p14:nvPr/>
              </p14:nvContentPartPr>
              <p14:xfrm>
                <a:off x="3985046" y="5434337"/>
                <a:ext cx="1021680" cy="733320"/>
              </p14:xfrm>
            </p:contentPart>
          </mc:Choice>
          <mc:Fallback xmlns="">
            <p:pic>
              <p:nvPicPr>
                <p:cNvPr id="130" name="Ink 129">
                  <a:extLst>
                    <a:ext uri="{FF2B5EF4-FFF2-40B4-BE49-F238E27FC236}">
                      <a16:creationId xmlns:a16="http://schemas.microsoft.com/office/drawing/2014/main" id="{1F5295CB-928E-A3C3-283D-9F5059644DC4}"/>
                    </a:ext>
                  </a:extLst>
                </p:cNvPr>
                <p:cNvPicPr/>
                <p:nvPr/>
              </p:nvPicPr>
              <p:blipFill>
                <a:blip r:embed="rId213"/>
                <a:stretch>
                  <a:fillRect/>
                </a:stretch>
              </p:blipFill>
              <p:spPr>
                <a:xfrm>
                  <a:off x="3978926" y="5428217"/>
                  <a:ext cx="1033920" cy="7455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1" name="Ink 130">
                  <a:extLst>
                    <a:ext uri="{FF2B5EF4-FFF2-40B4-BE49-F238E27FC236}">
                      <a16:creationId xmlns:a16="http://schemas.microsoft.com/office/drawing/2014/main" id="{183C8867-F8A5-9FE3-2470-4736B847C810}"/>
                    </a:ext>
                  </a:extLst>
                </p14:cNvPr>
                <p14:cNvContentPartPr/>
                <p14:nvPr/>
              </p14:nvContentPartPr>
              <p14:xfrm>
                <a:off x="5543486" y="5374937"/>
                <a:ext cx="60840" cy="691200"/>
              </p14:xfrm>
            </p:contentPart>
          </mc:Choice>
          <mc:Fallback xmlns="">
            <p:pic>
              <p:nvPicPr>
                <p:cNvPr id="131" name="Ink 130">
                  <a:extLst>
                    <a:ext uri="{FF2B5EF4-FFF2-40B4-BE49-F238E27FC236}">
                      <a16:creationId xmlns:a16="http://schemas.microsoft.com/office/drawing/2014/main" id="{183C8867-F8A5-9FE3-2470-4736B847C810}"/>
                    </a:ext>
                  </a:extLst>
                </p:cNvPr>
                <p:cNvPicPr/>
                <p:nvPr/>
              </p:nvPicPr>
              <p:blipFill>
                <a:blip r:embed="rId215"/>
                <a:stretch>
                  <a:fillRect/>
                </a:stretch>
              </p:blipFill>
              <p:spPr>
                <a:xfrm>
                  <a:off x="5537366" y="5368817"/>
                  <a:ext cx="73080" cy="7034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2" name="Ink 131">
                  <a:extLst>
                    <a:ext uri="{FF2B5EF4-FFF2-40B4-BE49-F238E27FC236}">
                      <a16:creationId xmlns:a16="http://schemas.microsoft.com/office/drawing/2014/main" id="{824890A7-FE1F-5904-7042-5E27B000A138}"/>
                    </a:ext>
                  </a:extLst>
                </p14:cNvPr>
                <p14:cNvContentPartPr/>
                <p14:nvPr/>
              </p14:nvContentPartPr>
              <p14:xfrm>
                <a:off x="5261246" y="5140937"/>
                <a:ext cx="2852640" cy="843120"/>
              </p14:xfrm>
            </p:contentPart>
          </mc:Choice>
          <mc:Fallback xmlns="">
            <p:pic>
              <p:nvPicPr>
                <p:cNvPr id="132" name="Ink 131">
                  <a:extLst>
                    <a:ext uri="{FF2B5EF4-FFF2-40B4-BE49-F238E27FC236}">
                      <a16:creationId xmlns:a16="http://schemas.microsoft.com/office/drawing/2014/main" id="{824890A7-FE1F-5904-7042-5E27B000A138}"/>
                    </a:ext>
                  </a:extLst>
                </p:cNvPr>
                <p:cNvPicPr/>
                <p:nvPr/>
              </p:nvPicPr>
              <p:blipFill>
                <a:blip r:embed="rId217"/>
                <a:stretch>
                  <a:fillRect/>
                </a:stretch>
              </p:blipFill>
              <p:spPr>
                <a:xfrm>
                  <a:off x="5255126" y="5134817"/>
                  <a:ext cx="2864880" cy="8553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3" name="Ink 132">
                  <a:extLst>
                    <a:ext uri="{FF2B5EF4-FFF2-40B4-BE49-F238E27FC236}">
                      <a16:creationId xmlns:a16="http://schemas.microsoft.com/office/drawing/2014/main" id="{AE2DFEC7-232F-AD05-76D5-CFC338404D31}"/>
                    </a:ext>
                  </a:extLst>
                </p14:cNvPr>
                <p14:cNvContentPartPr/>
                <p14:nvPr/>
              </p14:nvContentPartPr>
              <p14:xfrm>
                <a:off x="5712686" y="5363057"/>
                <a:ext cx="440640" cy="533880"/>
              </p14:xfrm>
            </p:contentPart>
          </mc:Choice>
          <mc:Fallback xmlns="">
            <p:pic>
              <p:nvPicPr>
                <p:cNvPr id="133" name="Ink 132">
                  <a:extLst>
                    <a:ext uri="{FF2B5EF4-FFF2-40B4-BE49-F238E27FC236}">
                      <a16:creationId xmlns:a16="http://schemas.microsoft.com/office/drawing/2014/main" id="{AE2DFEC7-232F-AD05-76D5-CFC338404D31}"/>
                    </a:ext>
                  </a:extLst>
                </p:cNvPr>
                <p:cNvPicPr/>
                <p:nvPr/>
              </p:nvPicPr>
              <p:blipFill>
                <a:blip r:embed="rId219"/>
                <a:stretch>
                  <a:fillRect/>
                </a:stretch>
              </p:blipFill>
              <p:spPr>
                <a:xfrm>
                  <a:off x="5706566" y="5356937"/>
                  <a:ext cx="452880" cy="5461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4" name="Ink 133">
                  <a:extLst>
                    <a:ext uri="{FF2B5EF4-FFF2-40B4-BE49-F238E27FC236}">
                      <a16:creationId xmlns:a16="http://schemas.microsoft.com/office/drawing/2014/main" id="{AE082427-7A3B-9FD6-0446-623D408BF2C3}"/>
                    </a:ext>
                  </a:extLst>
                </p14:cNvPr>
                <p14:cNvContentPartPr/>
                <p14:nvPr/>
              </p14:nvContentPartPr>
              <p14:xfrm>
                <a:off x="6316406" y="5196017"/>
                <a:ext cx="212040" cy="875880"/>
              </p14:xfrm>
            </p:contentPart>
          </mc:Choice>
          <mc:Fallback xmlns="">
            <p:pic>
              <p:nvPicPr>
                <p:cNvPr id="134" name="Ink 133">
                  <a:extLst>
                    <a:ext uri="{FF2B5EF4-FFF2-40B4-BE49-F238E27FC236}">
                      <a16:creationId xmlns:a16="http://schemas.microsoft.com/office/drawing/2014/main" id="{AE082427-7A3B-9FD6-0446-623D408BF2C3}"/>
                    </a:ext>
                  </a:extLst>
                </p:cNvPr>
                <p:cNvPicPr/>
                <p:nvPr/>
              </p:nvPicPr>
              <p:blipFill>
                <a:blip r:embed="rId221"/>
                <a:stretch>
                  <a:fillRect/>
                </a:stretch>
              </p:blipFill>
              <p:spPr>
                <a:xfrm>
                  <a:off x="6310286" y="5189897"/>
                  <a:ext cx="224280" cy="8881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5" name="Ink 134">
                  <a:extLst>
                    <a:ext uri="{FF2B5EF4-FFF2-40B4-BE49-F238E27FC236}">
                      <a16:creationId xmlns:a16="http://schemas.microsoft.com/office/drawing/2014/main" id="{9C505C2C-DAEF-EBC6-6667-7F90AB606BA4}"/>
                    </a:ext>
                  </a:extLst>
                </p14:cNvPr>
                <p14:cNvContentPartPr/>
                <p14:nvPr/>
              </p14:nvContentPartPr>
              <p14:xfrm>
                <a:off x="6684326" y="5511737"/>
                <a:ext cx="254880" cy="50760"/>
              </p14:xfrm>
            </p:contentPart>
          </mc:Choice>
          <mc:Fallback xmlns="">
            <p:pic>
              <p:nvPicPr>
                <p:cNvPr id="135" name="Ink 134">
                  <a:extLst>
                    <a:ext uri="{FF2B5EF4-FFF2-40B4-BE49-F238E27FC236}">
                      <a16:creationId xmlns:a16="http://schemas.microsoft.com/office/drawing/2014/main" id="{9C505C2C-DAEF-EBC6-6667-7F90AB606BA4}"/>
                    </a:ext>
                  </a:extLst>
                </p:cNvPr>
                <p:cNvPicPr/>
                <p:nvPr/>
              </p:nvPicPr>
              <p:blipFill>
                <a:blip r:embed="rId223"/>
                <a:stretch>
                  <a:fillRect/>
                </a:stretch>
              </p:blipFill>
              <p:spPr>
                <a:xfrm>
                  <a:off x="6678206" y="5505617"/>
                  <a:ext cx="26712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7" name="Ink 136">
                  <a:extLst>
                    <a:ext uri="{FF2B5EF4-FFF2-40B4-BE49-F238E27FC236}">
                      <a16:creationId xmlns:a16="http://schemas.microsoft.com/office/drawing/2014/main" id="{287A4A94-3BA3-1B3F-DC6A-D9C14FB34F24}"/>
                    </a:ext>
                  </a:extLst>
                </p14:cNvPr>
                <p14:cNvContentPartPr/>
                <p14:nvPr/>
              </p14:nvContentPartPr>
              <p14:xfrm>
                <a:off x="6905726" y="5363417"/>
                <a:ext cx="371880" cy="449280"/>
              </p14:xfrm>
            </p:contentPart>
          </mc:Choice>
          <mc:Fallback xmlns="">
            <p:pic>
              <p:nvPicPr>
                <p:cNvPr id="137" name="Ink 136">
                  <a:extLst>
                    <a:ext uri="{FF2B5EF4-FFF2-40B4-BE49-F238E27FC236}">
                      <a16:creationId xmlns:a16="http://schemas.microsoft.com/office/drawing/2014/main" id="{287A4A94-3BA3-1B3F-DC6A-D9C14FB34F24}"/>
                    </a:ext>
                  </a:extLst>
                </p:cNvPr>
                <p:cNvPicPr/>
                <p:nvPr/>
              </p:nvPicPr>
              <p:blipFill>
                <a:blip r:embed="rId225"/>
                <a:stretch>
                  <a:fillRect/>
                </a:stretch>
              </p:blipFill>
              <p:spPr>
                <a:xfrm>
                  <a:off x="6899606" y="5357297"/>
                  <a:ext cx="384120" cy="4615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8" name="Ink 137">
                  <a:extLst>
                    <a:ext uri="{FF2B5EF4-FFF2-40B4-BE49-F238E27FC236}">
                      <a16:creationId xmlns:a16="http://schemas.microsoft.com/office/drawing/2014/main" id="{D2C92218-C34D-54FC-E6FE-D2BF9D02986F}"/>
                    </a:ext>
                  </a:extLst>
                </p14:cNvPr>
                <p14:cNvContentPartPr/>
                <p14:nvPr/>
              </p14:nvContentPartPr>
              <p14:xfrm>
                <a:off x="7301726" y="5150657"/>
                <a:ext cx="246960" cy="814680"/>
              </p14:xfrm>
            </p:contentPart>
          </mc:Choice>
          <mc:Fallback xmlns="">
            <p:pic>
              <p:nvPicPr>
                <p:cNvPr id="138" name="Ink 137">
                  <a:extLst>
                    <a:ext uri="{FF2B5EF4-FFF2-40B4-BE49-F238E27FC236}">
                      <a16:creationId xmlns:a16="http://schemas.microsoft.com/office/drawing/2014/main" id="{D2C92218-C34D-54FC-E6FE-D2BF9D02986F}"/>
                    </a:ext>
                  </a:extLst>
                </p:cNvPr>
                <p:cNvPicPr/>
                <p:nvPr/>
              </p:nvPicPr>
              <p:blipFill>
                <a:blip r:embed="rId227"/>
                <a:stretch>
                  <a:fillRect/>
                </a:stretch>
              </p:blipFill>
              <p:spPr>
                <a:xfrm>
                  <a:off x="7295606" y="5144537"/>
                  <a:ext cx="259200" cy="82692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9" name="Ink 138">
                  <a:extLst>
                    <a:ext uri="{FF2B5EF4-FFF2-40B4-BE49-F238E27FC236}">
                      <a16:creationId xmlns:a16="http://schemas.microsoft.com/office/drawing/2014/main" id="{8707C090-B992-A0F0-A4F7-D9C968D89B7E}"/>
                    </a:ext>
                  </a:extLst>
                </p14:cNvPr>
                <p14:cNvContentPartPr/>
                <p14:nvPr/>
              </p14:nvContentPartPr>
              <p14:xfrm>
                <a:off x="7503686" y="5336057"/>
                <a:ext cx="297360" cy="616680"/>
              </p14:xfrm>
            </p:contentPart>
          </mc:Choice>
          <mc:Fallback xmlns="">
            <p:pic>
              <p:nvPicPr>
                <p:cNvPr id="139" name="Ink 138">
                  <a:extLst>
                    <a:ext uri="{FF2B5EF4-FFF2-40B4-BE49-F238E27FC236}">
                      <a16:creationId xmlns:a16="http://schemas.microsoft.com/office/drawing/2014/main" id="{8707C090-B992-A0F0-A4F7-D9C968D89B7E}"/>
                    </a:ext>
                  </a:extLst>
                </p:cNvPr>
                <p:cNvPicPr/>
                <p:nvPr/>
              </p:nvPicPr>
              <p:blipFill>
                <a:blip r:embed="rId229"/>
                <a:stretch>
                  <a:fillRect/>
                </a:stretch>
              </p:blipFill>
              <p:spPr>
                <a:xfrm>
                  <a:off x="7497566" y="5329937"/>
                  <a:ext cx="309600" cy="6289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0" name="Ink 139">
                  <a:extLst>
                    <a:ext uri="{FF2B5EF4-FFF2-40B4-BE49-F238E27FC236}">
                      <a16:creationId xmlns:a16="http://schemas.microsoft.com/office/drawing/2014/main" id="{99790D8A-F399-EF3E-840B-C4F1BF0A14BC}"/>
                    </a:ext>
                  </a:extLst>
                </p14:cNvPr>
                <p14:cNvContentPartPr/>
                <p14:nvPr/>
              </p14:nvContentPartPr>
              <p14:xfrm>
                <a:off x="4241726" y="5636297"/>
                <a:ext cx="478080" cy="372240"/>
              </p14:xfrm>
            </p:contentPart>
          </mc:Choice>
          <mc:Fallback xmlns="">
            <p:pic>
              <p:nvPicPr>
                <p:cNvPr id="140" name="Ink 139">
                  <a:extLst>
                    <a:ext uri="{FF2B5EF4-FFF2-40B4-BE49-F238E27FC236}">
                      <a16:creationId xmlns:a16="http://schemas.microsoft.com/office/drawing/2014/main" id="{99790D8A-F399-EF3E-840B-C4F1BF0A14BC}"/>
                    </a:ext>
                  </a:extLst>
                </p:cNvPr>
                <p:cNvPicPr/>
                <p:nvPr/>
              </p:nvPicPr>
              <p:blipFill>
                <a:blip r:embed="rId231"/>
                <a:stretch>
                  <a:fillRect/>
                </a:stretch>
              </p:blipFill>
              <p:spPr>
                <a:xfrm>
                  <a:off x="4235606" y="5630177"/>
                  <a:ext cx="490320" cy="3844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2" name="Ink 141">
                  <a:extLst>
                    <a:ext uri="{FF2B5EF4-FFF2-40B4-BE49-F238E27FC236}">
                      <a16:creationId xmlns:a16="http://schemas.microsoft.com/office/drawing/2014/main" id="{9C17E5B3-052C-3499-9753-BB5DFCF1A2F3}"/>
                    </a:ext>
                  </a:extLst>
                </p14:cNvPr>
                <p14:cNvContentPartPr/>
                <p14:nvPr/>
              </p14:nvContentPartPr>
              <p14:xfrm>
                <a:off x="3863366" y="6358457"/>
                <a:ext cx="398880" cy="213840"/>
              </p14:xfrm>
            </p:contentPart>
          </mc:Choice>
          <mc:Fallback xmlns="">
            <p:pic>
              <p:nvPicPr>
                <p:cNvPr id="142" name="Ink 141">
                  <a:extLst>
                    <a:ext uri="{FF2B5EF4-FFF2-40B4-BE49-F238E27FC236}">
                      <a16:creationId xmlns:a16="http://schemas.microsoft.com/office/drawing/2014/main" id="{9C17E5B3-052C-3499-9753-BB5DFCF1A2F3}"/>
                    </a:ext>
                  </a:extLst>
                </p:cNvPr>
                <p:cNvPicPr/>
                <p:nvPr/>
              </p:nvPicPr>
              <p:blipFill>
                <a:blip r:embed="rId233"/>
                <a:stretch>
                  <a:fillRect/>
                </a:stretch>
              </p:blipFill>
              <p:spPr>
                <a:xfrm>
                  <a:off x="3857246" y="6352337"/>
                  <a:ext cx="41112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3" name="Ink 142">
                  <a:extLst>
                    <a:ext uri="{FF2B5EF4-FFF2-40B4-BE49-F238E27FC236}">
                      <a16:creationId xmlns:a16="http://schemas.microsoft.com/office/drawing/2014/main" id="{D28F45AB-3E28-14C0-B43B-44598D4C2E6F}"/>
                    </a:ext>
                  </a:extLst>
                </p14:cNvPr>
                <p14:cNvContentPartPr/>
                <p14:nvPr/>
              </p14:nvContentPartPr>
              <p14:xfrm>
                <a:off x="4072886" y="6240017"/>
                <a:ext cx="222840" cy="406440"/>
              </p14:xfrm>
            </p:contentPart>
          </mc:Choice>
          <mc:Fallback xmlns="">
            <p:pic>
              <p:nvPicPr>
                <p:cNvPr id="143" name="Ink 142">
                  <a:extLst>
                    <a:ext uri="{FF2B5EF4-FFF2-40B4-BE49-F238E27FC236}">
                      <a16:creationId xmlns:a16="http://schemas.microsoft.com/office/drawing/2014/main" id="{D28F45AB-3E28-14C0-B43B-44598D4C2E6F}"/>
                    </a:ext>
                  </a:extLst>
                </p:cNvPr>
                <p:cNvPicPr/>
                <p:nvPr/>
              </p:nvPicPr>
              <p:blipFill>
                <a:blip r:embed="rId235"/>
                <a:stretch>
                  <a:fillRect/>
                </a:stretch>
              </p:blipFill>
              <p:spPr>
                <a:xfrm>
                  <a:off x="4066766" y="6233897"/>
                  <a:ext cx="235080" cy="4186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4" name="Ink 143">
                  <a:extLst>
                    <a:ext uri="{FF2B5EF4-FFF2-40B4-BE49-F238E27FC236}">
                      <a16:creationId xmlns:a16="http://schemas.microsoft.com/office/drawing/2014/main" id="{C4834A4C-7CAE-4AA0-3BEE-AE109E0FC2B2}"/>
                    </a:ext>
                  </a:extLst>
                </p14:cNvPr>
                <p14:cNvContentPartPr/>
                <p14:nvPr/>
              </p14:nvContentPartPr>
              <p14:xfrm>
                <a:off x="4447646" y="6443057"/>
                <a:ext cx="245160" cy="201600"/>
              </p14:xfrm>
            </p:contentPart>
          </mc:Choice>
          <mc:Fallback xmlns="">
            <p:pic>
              <p:nvPicPr>
                <p:cNvPr id="144" name="Ink 143">
                  <a:extLst>
                    <a:ext uri="{FF2B5EF4-FFF2-40B4-BE49-F238E27FC236}">
                      <a16:creationId xmlns:a16="http://schemas.microsoft.com/office/drawing/2014/main" id="{C4834A4C-7CAE-4AA0-3BEE-AE109E0FC2B2}"/>
                    </a:ext>
                  </a:extLst>
                </p:cNvPr>
                <p:cNvPicPr/>
                <p:nvPr/>
              </p:nvPicPr>
              <p:blipFill>
                <a:blip r:embed="rId237"/>
                <a:stretch>
                  <a:fillRect/>
                </a:stretch>
              </p:blipFill>
              <p:spPr>
                <a:xfrm>
                  <a:off x="4441526" y="6436937"/>
                  <a:ext cx="25740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5" name="Ink 144">
                  <a:extLst>
                    <a:ext uri="{FF2B5EF4-FFF2-40B4-BE49-F238E27FC236}">
                      <a16:creationId xmlns:a16="http://schemas.microsoft.com/office/drawing/2014/main" id="{062CE3DE-9811-EF8F-121F-472E07CA3118}"/>
                    </a:ext>
                  </a:extLst>
                </p14:cNvPr>
                <p14:cNvContentPartPr/>
                <p14:nvPr/>
              </p14:nvContentPartPr>
              <p14:xfrm>
                <a:off x="4565006" y="6423977"/>
                <a:ext cx="517680" cy="410400"/>
              </p14:xfrm>
            </p:contentPart>
          </mc:Choice>
          <mc:Fallback xmlns="">
            <p:pic>
              <p:nvPicPr>
                <p:cNvPr id="145" name="Ink 144">
                  <a:extLst>
                    <a:ext uri="{FF2B5EF4-FFF2-40B4-BE49-F238E27FC236}">
                      <a16:creationId xmlns:a16="http://schemas.microsoft.com/office/drawing/2014/main" id="{062CE3DE-9811-EF8F-121F-472E07CA3118}"/>
                    </a:ext>
                  </a:extLst>
                </p:cNvPr>
                <p:cNvPicPr/>
                <p:nvPr/>
              </p:nvPicPr>
              <p:blipFill>
                <a:blip r:embed="rId239"/>
                <a:stretch>
                  <a:fillRect/>
                </a:stretch>
              </p:blipFill>
              <p:spPr>
                <a:xfrm>
                  <a:off x="4558886" y="6417857"/>
                  <a:ext cx="529920" cy="4226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7" name="Ink 146">
                  <a:extLst>
                    <a:ext uri="{FF2B5EF4-FFF2-40B4-BE49-F238E27FC236}">
                      <a16:creationId xmlns:a16="http://schemas.microsoft.com/office/drawing/2014/main" id="{4C4C7708-D45E-0CB8-3BEC-5DFDD772D459}"/>
                    </a:ext>
                  </a:extLst>
                </p14:cNvPr>
                <p14:cNvContentPartPr/>
                <p14:nvPr/>
              </p14:nvContentPartPr>
              <p14:xfrm>
                <a:off x="4584446" y="5918537"/>
                <a:ext cx="172800" cy="247320"/>
              </p14:xfrm>
            </p:contentPart>
          </mc:Choice>
          <mc:Fallback xmlns="">
            <p:pic>
              <p:nvPicPr>
                <p:cNvPr id="147" name="Ink 146">
                  <a:extLst>
                    <a:ext uri="{FF2B5EF4-FFF2-40B4-BE49-F238E27FC236}">
                      <a16:creationId xmlns:a16="http://schemas.microsoft.com/office/drawing/2014/main" id="{4C4C7708-D45E-0CB8-3BEC-5DFDD772D459}"/>
                    </a:ext>
                  </a:extLst>
                </p:cNvPr>
                <p:cNvPicPr/>
                <p:nvPr/>
              </p:nvPicPr>
              <p:blipFill>
                <a:blip r:embed="rId241"/>
                <a:stretch>
                  <a:fillRect/>
                </a:stretch>
              </p:blipFill>
              <p:spPr>
                <a:xfrm>
                  <a:off x="4578326" y="5912417"/>
                  <a:ext cx="18504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8" name="Ink 147">
                  <a:extLst>
                    <a:ext uri="{FF2B5EF4-FFF2-40B4-BE49-F238E27FC236}">
                      <a16:creationId xmlns:a16="http://schemas.microsoft.com/office/drawing/2014/main" id="{606A7102-0178-9B9A-2217-FD1A41F610C4}"/>
                    </a:ext>
                  </a:extLst>
                </p14:cNvPr>
                <p14:cNvContentPartPr/>
                <p14:nvPr/>
              </p14:nvContentPartPr>
              <p14:xfrm>
                <a:off x="4727366" y="5962097"/>
                <a:ext cx="160560" cy="187200"/>
              </p14:xfrm>
            </p:contentPart>
          </mc:Choice>
          <mc:Fallback xmlns="">
            <p:pic>
              <p:nvPicPr>
                <p:cNvPr id="148" name="Ink 147">
                  <a:extLst>
                    <a:ext uri="{FF2B5EF4-FFF2-40B4-BE49-F238E27FC236}">
                      <a16:creationId xmlns:a16="http://schemas.microsoft.com/office/drawing/2014/main" id="{606A7102-0178-9B9A-2217-FD1A41F610C4}"/>
                    </a:ext>
                  </a:extLst>
                </p:cNvPr>
                <p:cNvPicPr/>
                <p:nvPr/>
              </p:nvPicPr>
              <p:blipFill>
                <a:blip r:embed="rId243"/>
                <a:stretch>
                  <a:fillRect/>
                </a:stretch>
              </p:blipFill>
              <p:spPr>
                <a:xfrm>
                  <a:off x="4721246" y="5955977"/>
                  <a:ext cx="17280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0" name="Ink 149">
                  <a:extLst>
                    <a:ext uri="{FF2B5EF4-FFF2-40B4-BE49-F238E27FC236}">
                      <a16:creationId xmlns:a16="http://schemas.microsoft.com/office/drawing/2014/main" id="{0860C0FC-99C6-02F2-FF50-1678B9356317}"/>
                    </a:ext>
                  </a:extLst>
                </p14:cNvPr>
                <p14:cNvContentPartPr/>
                <p14:nvPr/>
              </p14:nvContentPartPr>
              <p14:xfrm>
                <a:off x="6143966" y="6183137"/>
                <a:ext cx="59400" cy="11160"/>
              </p14:xfrm>
            </p:contentPart>
          </mc:Choice>
          <mc:Fallback xmlns="">
            <p:pic>
              <p:nvPicPr>
                <p:cNvPr id="150" name="Ink 149">
                  <a:extLst>
                    <a:ext uri="{FF2B5EF4-FFF2-40B4-BE49-F238E27FC236}">
                      <a16:creationId xmlns:a16="http://schemas.microsoft.com/office/drawing/2014/main" id="{0860C0FC-99C6-02F2-FF50-1678B9356317}"/>
                    </a:ext>
                  </a:extLst>
                </p:cNvPr>
                <p:cNvPicPr/>
                <p:nvPr/>
              </p:nvPicPr>
              <p:blipFill>
                <a:blip r:embed="rId245"/>
                <a:stretch>
                  <a:fillRect/>
                </a:stretch>
              </p:blipFill>
              <p:spPr>
                <a:xfrm>
                  <a:off x="6137846" y="6177017"/>
                  <a:ext cx="7164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1" name="Ink 150">
                  <a:extLst>
                    <a:ext uri="{FF2B5EF4-FFF2-40B4-BE49-F238E27FC236}">
                      <a16:creationId xmlns:a16="http://schemas.microsoft.com/office/drawing/2014/main" id="{76BF3ECA-3457-415E-9778-221A46E42E76}"/>
                    </a:ext>
                  </a:extLst>
                </p14:cNvPr>
                <p14:cNvContentPartPr/>
                <p14:nvPr/>
              </p14:nvContentPartPr>
              <p14:xfrm>
                <a:off x="5511086" y="5621537"/>
                <a:ext cx="92160" cy="554400"/>
              </p14:xfrm>
            </p:contentPart>
          </mc:Choice>
          <mc:Fallback xmlns="">
            <p:pic>
              <p:nvPicPr>
                <p:cNvPr id="151" name="Ink 150">
                  <a:extLst>
                    <a:ext uri="{FF2B5EF4-FFF2-40B4-BE49-F238E27FC236}">
                      <a16:creationId xmlns:a16="http://schemas.microsoft.com/office/drawing/2014/main" id="{76BF3ECA-3457-415E-9778-221A46E42E76}"/>
                    </a:ext>
                  </a:extLst>
                </p:cNvPr>
                <p:cNvPicPr/>
                <p:nvPr/>
              </p:nvPicPr>
              <p:blipFill>
                <a:blip r:embed="rId247"/>
                <a:stretch>
                  <a:fillRect/>
                </a:stretch>
              </p:blipFill>
              <p:spPr>
                <a:xfrm>
                  <a:off x="5504966" y="5615417"/>
                  <a:ext cx="10440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2" name="Ink 151">
                  <a:extLst>
                    <a:ext uri="{FF2B5EF4-FFF2-40B4-BE49-F238E27FC236}">
                      <a16:creationId xmlns:a16="http://schemas.microsoft.com/office/drawing/2014/main" id="{F870B23F-B1AF-2D24-A5DF-32BB1E70F52A}"/>
                    </a:ext>
                  </a:extLst>
                </p14:cNvPr>
                <p14:cNvContentPartPr/>
                <p14:nvPr/>
              </p14:nvContentPartPr>
              <p14:xfrm>
                <a:off x="5572646" y="5143457"/>
                <a:ext cx="2575800" cy="903240"/>
              </p14:xfrm>
            </p:contentPart>
          </mc:Choice>
          <mc:Fallback xmlns="">
            <p:pic>
              <p:nvPicPr>
                <p:cNvPr id="152" name="Ink 151">
                  <a:extLst>
                    <a:ext uri="{FF2B5EF4-FFF2-40B4-BE49-F238E27FC236}">
                      <a16:creationId xmlns:a16="http://schemas.microsoft.com/office/drawing/2014/main" id="{F870B23F-B1AF-2D24-A5DF-32BB1E70F52A}"/>
                    </a:ext>
                  </a:extLst>
                </p:cNvPr>
                <p:cNvPicPr/>
                <p:nvPr/>
              </p:nvPicPr>
              <p:blipFill>
                <a:blip r:embed="rId249"/>
                <a:stretch>
                  <a:fillRect/>
                </a:stretch>
              </p:blipFill>
              <p:spPr>
                <a:xfrm>
                  <a:off x="5566526" y="5137337"/>
                  <a:ext cx="2588040" cy="9154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54" name="Ink 153">
                  <a:extLst>
                    <a:ext uri="{FF2B5EF4-FFF2-40B4-BE49-F238E27FC236}">
                      <a16:creationId xmlns:a16="http://schemas.microsoft.com/office/drawing/2014/main" id="{8F756EA2-5969-70F3-BE99-20E305F4D336}"/>
                    </a:ext>
                  </a:extLst>
                </p14:cNvPr>
                <p14:cNvContentPartPr/>
                <p14:nvPr/>
              </p14:nvContentPartPr>
              <p14:xfrm>
                <a:off x="5906726" y="6188897"/>
                <a:ext cx="245520" cy="491040"/>
              </p14:xfrm>
            </p:contentPart>
          </mc:Choice>
          <mc:Fallback xmlns="">
            <p:pic>
              <p:nvPicPr>
                <p:cNvPr id="154" name="Ink 153">
                  <a:extLst>
                    <a:ext uri="{FF2B5EF4-FFF2-40B4-BE49-F238E27FC236}">
                      <a16:creationId xmlns:a16="http://schemas.microsoft.com/office/drawing/2014/main" id="{8F756EA2-5969-70F3-BE99-20E305F4D336}"/>
                    </a:ext>
                  </a:extLst>
                </p:cNvPr>
                <p:cNvPicPr/>
                <p:nvPr/>
              </p:nvPicPr>
              <p:blipFill>
                <a:blip r:embed="rId251"/>
                <a:stretch>
                  <a:fillRect/>
                </a:stretch>
              </p:blipFill>
              <p:spPr>
                <a:xfrm>
                  <a:off x="5900606" y="6182777"/>
                  <a:ext cx="257760" cy="5032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5" name="Ink 154">
                  <a:extLst>
                    <a:ext uri="{FF2B5EF4-FFF2-40B4-BE49-F238E27FC236}">
                      <a16:creationId xmlns:a16="http://schemas.microsoft.com/office/drawing/2014/main" id="{FD28949E-82B4-57FB-3F41-C027DFF2DE51}"/>
                    </a:ext>
                  </a:extLst>
                </p14:cNvPr>
                <p14:cNvContentPartPr/>
                <p14:nvPr/>
              </p14:nvContentPartPr>
              <p14:xfrm>
                <a:off x="5949926" y="6215897"/>
                <a:ext cx="188640" cy="622440"/>
              </p14:xfrm>
            </p:contentPart>
          </mc:Choice>
          <mc:Fallback xmlns="">
            <p:pic>
              <p:nvPicPr>
                <p:cNvPr id="155" name="Ink 154">
                  <a:extLst>
                    <a:ext uri="{FF2B5EF4-FFF2-40B4-BE49-F238E27FC236}">
                      <a16:creationId xmlns:a16="http://schemas.microsoft.com/office/drawing/2014/main" id="{FD28949E-82B4-57FB-3F41-C027DFF2DE51}"/>
                    </a:ext>
                  </a:extLst>
                </p:cNvPr>
                <p:cNvPicPr/>
                <p:nvPr/>
              </p:nvPicPr>
              <p:blipFill>
                <a:blip r:embed="rId253"/>
                <a:stretch>
                  <a:fillRect/>
                </a:stretch>
              </p:blipFill>
              <p:spPr>
                <a:xfrm>
                  <a:off x="5943806" y="6209777"/>
                  <a:ext cx="200880" cy="6346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6" name="Ink 155">
                  <a:extLst>
                    <a:ext uri="{FF2B5EF4-FFF2-40B4-BE49-F238E27FC236}">
                      <a16:creationId xmlns:a16="http://schemas.microsoft.com/office/drawing/2014/main" id="{0F6420B0-DF6A-1CA2-AF32-BC616DA77BF2}"/>
                    </a:ext>
                  </a:extLst>
                </p14:cNvPr>
                <p14:cNvContentPartPr/>
                <p14:nvPr/>
              </p14:nvContentPartPr>
              <p14:xfrm>
                <a:off x="5985926" y="6180703"/>
                <a:ext cx="689760" cy="670680"/>
              </p14:xfrm>
            </p:contentPart>
          </mc:Choice>
          <mc:Fallback xmlns="">
            <p:pic>
              <p:nvPicPr>
                <p:cNvPr id="156" name="Ink 155">
                  <a:extLst>
                    <a:ext uri="{FF2B5EF4-FFF2-40B4-BE49-F238E27FC236}">
                      <a16:creationId xmlns:a16="http://schemas.microsoft.com/office/drawing/2014/main" id="{0F6420B0-DF6A-1CA2-AF32-BC616DA77BF2}"/>
                    </a:ext>
                  </a:extLst>
                </p:cNvPr>
                <p:cNvPicPr/>
                <p:nvPr/>
              </p:nvPicPr>
              <p:blipFill>
                <a:blip r:embed="rId255"/>
                <a:stretch>
                  <a:fillRect/>
                </a:stretch>
              </p:blipFill>
              <p:spPr>
                <a:xfrm>
                  <a:off x="5979806" y="6174583"/>
                  <a:ext cx="702000" cy="68292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7" name="Ink 156">
                  <a:extLst>
                    <a:ext uri="{FF2B5EF4-FFF2-40B4-BE49-F238E27FC236}">
                      <a16:creationId xmlns:a16="http://schemas.microsoft.com/office/drawing/2014/main" id="{4F16BE2C-53AA-E7A5-6392-E37B2FE9F83D}"/>
                    </a:ext>
                  </a:extLst>
                </p14:cNvPr>
                <p14:cNvContentPartPr/>
                <p14:nvPr/>
              </p14:nvContentPartPr>
              <p14:xfrm>
                <a:off x="7402526" y="6226423"/>
                <a:ext cx="326160" cy="384840"/>
              </p14:xfrm>
            </p:contentPart>
          </mc:Choice>
          <mc:Fallback xmlns="">
            <p:pic>
              <p:nvPicPr>
                <p:cNvPr id="157" name="Ink 156">
                  <a:extLst>
                    <a:ext uri="{FF2B5EF4-FFF2-40B4-BE49-F238E27FC236}">
                      <a16:creationId xmlns:a16="http://schemas.microsoft.com/office/drawing/2014/main" id="{4F16BE2C-53AA-E7A5-6392-E37B2FE9F83D}"/>
                    </a:ext>
                  </a:extLst>
                </p:cNvPr>
                <p:cNvPicPr/>
                <p:nvPr/>
              </p:nvPicPr>
              <p:blipFill>
                <a:blip r:embed="rId257"/>
                <a:stretch>
                  <a:fillRect/>
                </a:stretch>
              </p:blipFill>
              <p:spPr>
                <a:xfrm>
                  <a:off x="7396406" y="6220303"/>
                  <a:ext cx="33840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8" name="Ink 157">
                  <a:extLst>
                    <a:ext uri="{FF2B5EF4-FFF2-40B4-BE49-F238E27FC236}">
                      <a16:creationId xmlns:a16="http://schemas.microsoft.com/office/drawing/2014/main" id="{3087BA56-A29B-3D7B-6065-DC74C1EC04DF}"/>
                    </a:ext>
                  </a:extLst>
                </p14:cNvPr>
                <p14:cNvContentPartPr/>
                <p14:nvPr/>
              </p14:nvContentPartPr>
              <p14:xfrm>
                <a:off x="7317566" y="6082423"/>
                <a:ext cx="1539000" cy="684720"/>
              </p14:xfrm>
            </p:contentPart>
          </mc:Choice>
          <mc:Fallback xmlns="">
            <p:pic>
              <p:nvPicPr>
                <p:cNvPr id="158" name="Ink 157">
                  <a:extLst>
                    <a:ext uri="{FF2B5EF4-FFF2-40B4-BE49-F238E27FC236}">
                      <a16:creationId xmlns:a16="http://schemas.microsoft.com/office/drawing/2014/main" id="{3087BA56-A29B-3D7B-6065-DC74C1EC04DF}"/>
                    </a:ext>
                  </a:extLst>
                </p:cNvPr>
                <p:cNvPicPr/>
                <p:nvPr/>
              </p:nvPicPr>
              <p:blipFill>
                <a:blip r:embed="rId259"/>
                <a:stretch>
                  <a:fillRect/>
                </a:stretch>
              </p:blipFill>
              <p:spPr>
                <a:xfrm>
                  <a:off x="7311446" y="6076303"/>
                  <a:ext cx="155124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9" name="Ink 158">
                  <a:extLst>
                    <a:ext uri="{FF2B5EF4-FFF2-40B4-BE49-F238E27FC236}">
                      <a16:creationId xmlns:a16="http://schemas.microsoft.com/office/drawing/2014/main" id="{5F975A44-E89E-91B1-B99D-66032FDC1D4E}"/>
                    </a:ext>
                  </a:extLst>
                </p14:cNvPr>
                <p14:cNvContentPartPr/>
                <p14:nvPr/>
              </p14:nvContentPartPr>
              <p14:xfrm>
                <a:off x="8013446" y="6188263"/>
                <a:ext cx="175680" cy="619920"/>
              </p14:xfrm>
            </p:contentPart>
          </mc:Choice>
          <mc:Fallback xmlns="">
            <p:pic>
              <p:nvPicPr>
                <p:cNvPr id="159" name="Ink 158">
                  <a:extLst>
                    <a:ext uri="{FF2B5EF4-FFF2-40B4-BE49-F238E27FC236}">
                      <a16:creationId xmlns:a16="http://schemas.microsoft.com/office/drawing/2014/main" id="{5F975A44-E89E-91B1-B99D-66032FDC1D4E}"/>
                    </a:ext>
                  </a:extLst>
                </p:cNvPr>
                <p:cNvPicPr/>
                <p:nvPr/>
              </p:nvPicPr>
              <p:blipFill>
                <a:blip r:embed="rId261"/>
                <a:stretch>
                  <a:fillRect/>
                </a:stretch>
              </p:blipFill>
              <p:spPr>
                <a:xfrm>
                  <a:off x="8007326" y="6182143"/>
                  <a:ext cx="187920" cy="63216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60" name="Ink 159">
                  <a:extLst>
                    <a:ext uri="{FF2B5EF4-FFF2-40B4-BE49-F238E27FC236}">
                      <a16:creationId xmlns:a16="http://schemas.microsoft.com/office/drawing/2014/main" id="{E0F08C22-75E2-D892-3FCB-2D717CB02978}"/>
                    </a:ext>
                  </a:extLst>
                </p14:cNvPr>
                <p14:cNvContentPartPr/>
                <p14:nvPr/>
              </p14:nvContentPartPr>
              <p14:xfrm>
                <a:off x="5725646" y="6005023"/>
                <a:ext cx="1348560" cy="884160"/>
              </p14:xfrm>
            </p:contentPart>
          </mc:Choice>
          <mc:Fallback xmlns="">
            <p:pic>
              <p:nvPicPr>
                <p:cNvPr id="160" name="Ink 159">
                  <a:extLst>
                    <a:ext uri="{FF2B5EF4-FFF2-40B4-BE49-F238E27FC236}">
                      <a16:creationId xmlns:a16="http://schemas.microsoft.com/office/drawing/2014/main" id="{E0F08C22-75E2-D892-3FCB-2D717CB02978}"/>
                    </a:ext>
                  </a:extLst>
                </p:cNvPr>
                <p:cNvPicPr/>
                <p:nvPr/>
              </p:nvPicPr>
              <p:blipFill>
                <a:blip r:embed="rId263"/>
                <a:stretch>
                  <a:fillRect/>
                </a:stretch>
              </p:blipFill>
              <p:spPr>
                <a:xfrm>
                  <a:off x="5719526" y="5998903"/>
                  <a:ext cx="1360800" cy="896400"/>
                </a:xfrm>
                <a:prstGeom prst="rect">
                  <a:avLst/>
                </a:prstGeom>
              </p:spPr>
            </p:pic>
          </mc:Fallback>
        </mc:AlternateContent>
      </p:grpSp>
      <p:grpSp>
        <p:nvGrpSpPr>
          <p:cNvPr id="187" name="Group 186">
            <a:extLst>
              <a:ext uri="{FF2B5EF4-FFF2-40B4-BE49-F238E27FC236}">
                <a16:creationId xmlns:a16="http://schemas.microsoft.com/office/drawing/2014/main" id="{4E085340-4427-66A8-A7D1-B0B0ADC20579}"/>
              </a:ext>
            </a:extLst>
          </p:cNvPr>
          <p:cNvGrpSpPr/>
          <p:nvPr/>
        </p:nvGrpSpPr>
        <p:grpSpPr>
          <a:xfrm>
            <a:off x="8778446" y="5971354"/>
            <a:ext cx="3129840" cy="812880"/>
            <a:chOff x="8778446" y="5971354"/>
            <a:chExt cx="3129840" cy="812880"/>
          </a:xfrm>
        </p:grpSpPr>
        <mc:AlternateContent xmlns:mc="http://schemas.openxmlformats.org/markup-compatibility/2006" xmlns:p14="http://schemas.microsoft.com/office/powerpoint/2010/main">
          <mc:Choice Requires="p14">
            <p:contentPart p14:bwMode="auto" r:id="rId264">
              <p14:nvContentPartPr>
                <p14:cNvPr id="162" name="Ink 161">
                  <a:extLst>
                    <a:ext uri="{FF2B5EF4-FFF2-40B4-BE49-F238E27FC236}">
                      <a16:creationId xmlns:a16="http://schemas.microsoft.com/office/drawing/2014/main" id="{1F7831E5-0939-58F0-D61F-C4FBBFD02B70}"/>
                    </a:ext>
                  </a:extLst>
                </p14:cNvPr>
                <p14:cNvContentPartPr/>
                <p14:nvPr/>
              </p14:nvContentPartPr>
              <p14:xfrm>
                <a:off x="8778446" y="6485794"/>
                <a:ext cx="512280" cy="39600"/>
              </p14:xfrm>
            </p:contentPart>
          </mc:Choice>
          <mc:Fallback xmlns="">
            <p:pic>
              <p:nvPicPr>
                <p:cNvPr id="162" name="Ink 161">
                  <a:extLst>
                    <a:ext uri="{FF2B5EF4-FFF2-40B4-BE49-F238E27FC236}">
                      <a16:creationId xmlns:a16="http://schemas.microsoft.com/office/drawing/2014/main" id="{1F7831E5-0939-58F0-D61F-C4FBBFD02B70}"/>
                    </a:ext>
                  </a:extLst>
                </p:cNvPr>
                <p:cNvPicPr/>
                <p:nvPr/>
              </p:nvPicPr>
              <p:blipFill>
                <a:blip r:embed="rId265"/>
                <a:stretch>
                  <a:fillRect/>
                </a:stretch>
              </p:blipFill>
              <p:spPr>
                <a:xfrm>
                  <a:off x="8772326" y="6479674"/>
                  <a:ext cx="5245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3" name="Ink 162">
                  <a:extLst>
                    <a:ext uri="{FF2B5EF4-FFF2-40B4-BE49-F238E27FC236}">
                      <a16:creationId xmlns:a16="http://schemas.microsoft.com/office/drawing/2014/main" id="{0180A7E1-2B9F-511D-4AC1-BF0ACA349DC5}"/>
                    </a:ext>
                  </a:extLst>
                </p14:cNvPr>
                <p14:cNvContentPartPr/>
                <p14:nvPr/>
              </p14:nvContentPartPr>
              <p14:xfrm>
                <a:off x="9134846" y="6345034"/>
                <a:ext cx="183960" cy="361800"/>
              </p14:xfrm>
            </p:contentPart>
          </mc:Choice>
          <mc:Fallback xmlns="">
            <p:pic>
              <p:nvPicPr>
                <p:cNvPr id="163" name="Ink 162">
                  <a:extLst>
                    <a:ext uri="{FF2B5EF4-FFF2-40B4-BE49-F238E27FC236}">
                      <a16:creationId xmlns:a16="http://schemas.microsoft.com/office/drawing/2014/main" id="{0180A7E1-2B9F-511D-4AC1-BF0ACA349DC5}"/>
                    </a:ext>
                  </a:extLst>
                </p:cNvPr>
                <p:cNvPicPr/>
                <p:nvPr/>
              </p:nvPicPr>
              <p:blipFill>
                <a:blip r:embed="rId267"/>
                <a:stretch>
                  <a:fillRect/>
                </a:stretch>
              </p:blipFill>
              <p:spPr>
                <a:xfrm>
                  <a:off x="9128726" y="6338914"/>
                  <a:ext cx="196200" cy="37404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4" name="Ink 163">
                  <a:extLst>
                    <a:ext uri="{FF2B5EF4-FFF2-40B4-BE49-F238E27FC236}">
                      <a16:creationId xmlns:a16="http://schemas.microsoft.com/office/drawing/2014/main" id="{83144734-4749-8EE7-66A4-7F43D5586B55}"/>
                    </a:ext>
                  </a:extLst>
                </p14:cNvPr>
                <p14:cNvContentPartPr/>
                <p14:nvPr/>
              </p14:nvContentPartPr>
              <p14:xfrm>
                <a:off x="9645326" y="6135514"/>
                <a:ext cx="120600" cy="541440"/>
              </p14:xfrm>
            </p:contentPart>
          </mc:Choice>
          <mc:Fallback xmlns="">
            <p:pic>
              <p:nvPicPr>
                <p:cNvPr id="164" name="Ink 163">
                  <a:extLst>
                    <a:ext uri="{FF2B5EF4-FFF2-40B4-BE49-F238E27FC236}">
                      <a16:creationId xmlns:a16="http://schemas.microsoft.com/office/drawing/2014/main" id="{83144734-4749-8EE7-66A4-7F43D5586B55}"/>
                    </a:ext>
                  </a:extLst>
                </p:cNvPr>
                <p:cNvPicPr/>
                <p:nvPr/>
              </p:nvPicPr>
              <p:blipFill>
                <a:blip r:embed="rId269"/>
                <a:stretch>
                  <a:fillRect/>
                </a:stretch>
              </p:blipFill>
              <p:spPr>
                <a:xfrm>
                  <a:off x="9639206" y="6129394"/>
                  <a:ext cx="132840" cy="5536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5" name="Ink 164">
                  <a:extLst>
                    <a:ext uri="{FF2B5EF4-FFF2-40B4-BE49-F238E27FC236}">
                      <a16:creationId xmlns:a16="http://schemas.microsoft.com/office/drawing/2014/main" id="{941D7E68-5D5B-0B86-2A73-2541E639B8CF}"/>
                    </a:ext>
                  </a:extLst>
                </p14:cNvPr>
                <p14:cNvContentPartPr/>
                <p14:nvPr/>
              </p14:nvContentPartPr>
              <p14:xfrm>
                <a:off x="9641006" y="6045154"/>
                <a:ext cx="817560" cy="739080"/>
              </p14:xfrm>
            </p:contentPart>
          </mc:Choice>
          <mc:Fallback xmlns="">
            <p:pic>
              <p:nvPicPr>
                <p:cNvPr id="165" name="Ink 164">
                  <a:extLst>
                    <a:ext uri="{FF2B5EF4-FFF2-40B4-BE49-F238E27FC236}">
                      <a16:creationId xmlns:a16="http://schemas.microsoft.com/office/drawing/2014/main" id="{941D7E68-5D5B-0B86-2A73-2541E639B8CF}"/>
                    </a:ext>
                  </a:extLst>
                </p:cNvPr>
                <p:cNvPicPr/>
                <p:nvPr/>
              </p:nvPicPr>
              <p:blipFill>
                <a:blip r:embed="rId271"/>
                <a:stretch>
                  <a:fillRect/>
                </a:stretch>
              </p:blipFill>
              <p:spPr>
                <a:xfrm>
                  <a:off x="9634886" y="6039034"/>
                  <a:ext cx="829800" cy="7513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6" name="Ink 165">
                  <a:extLst>
                    <a:ext uri="{FF2B5EF4-FFF2-40B4-BE49-F238E27FC236}">
                      <a16:creationId xmlns:a16="http://schemas.microsoft.com/office/drawing/2014/main" id="{AB4B2682-14CF-62BF-B3F3-84723F95EA8F}"/>
                    </a:ext>
                  </a:extLst>
                </p14:cNvPr>
                <p14:cNvContentPartPr/>
                <p14:nvPr/>
              </p14:nvContentPartPr>
              <p14:xfrm>
                <a:off x="10955006" y="6042274"/>
                <a:ext cx="138960" cy="592200"/>
              </p14:xfrm>
            </p:contentPart>
          </mc:Choice>
          <mc:Fallback xmlns="">
            <p:pic>
              <p:nvPicPr>
                <p:cNvPr id="166" name="Ink 165">
                  <a:extLst>
                    <a:ext uri="{FF2B5EF4-FFF2-40B4-BE49-F238E27FC236}">
                      <a16:creationId xmlns:a16="http://schemas.microsoft.com/office/drawing/2014/main" id="{AB4B2682-14CF-62BF-B3F3-84723F95EA8F}"/>
                    </a:ext>
                  </a:extLst>
                </p:cNvPr>
                <p:cNvPicPr/>
                <p:nvPr/>
              </p:nvPicPr>
              <p:blipFill>
                <a:blip r:embed="rId273"/>
                <a:stretch>
                  <a:fillRect/>
                </a:stretch>
              </p:blipFill>
              <p:spPr>
                <a:xfrm>
                  <a:off x="10948886" y="6036154"/>
                  <a:ext cx="151200" cy="6044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7" name="Ink 166">
                  <a:extLst>
                    <a:ext uri="{FF2B5EF4-FFF2-40B4-BE49-F238E27FC236}">
                      <a16:creationId xmlns:a16="http://schemas.microsoft.com/office/drawing/2014/main" id="{F89EBCB1-F935-6C77-F693-C85F862005AC}"/>
                    </a:ext>
                  </a:extLst>
                </p14:cNvPr>
                <p14:cNvContentPartPr/>
                <p14:nvPr/>
              </p14:nvContentPartPr>
              <p14:xfrm>
                <a:off x="10695446" y="5971354"/>
                <a:ext cx="1212840" cy="757080"/>
              </p14:xfrm>
            </p:contentPart>
          </mc:Choice>
          <mc:Fallback xmlns="">
            <p:pic>
              <p:nvPicPr>
                <p:cNvPr id="167" name="Ink 166">
                  <a:extLst>
                    <a:ext uri="{FF2B5EF4-FFF2-40B4-BE49-F238E27FC236}">
                      <a16:creationId xmlns:a16="http://schemas.microsoft.com/office/drawing/2014/main" id="{F89EBCB1-F935-6C77-F693-C85F862005AC}"/>
                    </a:ext>
                  </a:extLst>
                </p:cNvPr>
                <p:cNvPicPr/>
                <p:nvPr/>
              </p:nvPicPr>
              <p:blipFill>
                <a:blip r:embed="rId275"/>
                <a:stretch>
                  <a:fillRect/>
                </a:stretch>
              </p:blipFill>
              <p:spPr>
                <a:xfrm>
                  <a:off x="10689326" y="5965234"/>
                  <a:ext cx="1225080" cy="7693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9" name="Ink 168">
                  <a:extLst>
                    <a:ext uri="{FF2B5EF4-FFF2-40B4-BE49-F238E27FC236}">
                      <a16:creationId xmlns:a16="http://schemas.microsoft.com/office/drawing/2014/main" id="{4FD1850C-963F-F81C-0123-4705AD8AC42C}"/>
                    </a:ext>
                  </a:extLst>
                </p14:cNvPr>
                <p14:cNvContentPartPr/>
                <p14:nvPr/>
              </p14:nvContentPartPr>
              <p14:xfrm>
                <a:off x="9595646" y="6187714"/>
                <a:ext cx="470880" cy="418680"/>
              </p14:xfrm>
            </p:contentPart>
          </mc:Choice>
          <mc:Fallback xmlns="">
            <p:pic>
              <p:nvPicPr>
                <p:cNvPr id="169" name="Ink 168">
                  <a:extLst>
                    <a:ext uri="{FF2B5EF4-FFF2-40B4-BE49-F238E27FC236}">
                      <a16:creationId xmlns:a16="http://schemas.microsoft.com/office/drawing/2014/main" id="{4FD1850C-963F-F81C-0123-4705AD8AC42C}"/>
                    </a:ext>
                  </a:extLst>
                </p:cNvPr>
                <p:cNvPicPr/>
                <p:nvPr/>
              </p:nvPicPr>
              <p:blipFill>
                <a:blip r:embed="rId277"/>
                <a:stretch>
                  <a:fillRect/>
                </a:stretch>
              </p:blipFill>
              <p:spPr>
                <a:xfrm>
                  <a:off x="9589526" y="6181594"/>
                  <a:ext cx="48312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70" name="Ink 169">
                  <a:extLst>
                    <a:ext uri="{FF2B5EF4-FFF2-40B4-BE49-F238E27FC236}">
                      <a16:creationId xmlns:a16="http://schemas.microsoft.com/office/drawing/2014/main" id="{4D4F7EE3-330E-EB31-0B6D-D69F4601B13E}"/>
                    </a:ext>
                  </a:extLst>
                </p14:cNvPr>
                <p14:cNvContentPartPr/>
                <p14:nvPr/>
              </p14:nvContentPartPr>
              <p14:xfrm>
                <a:off x="9767006" y="6268714"/>
                <a:ext cx="372600" cy="357840"/>
              </p14:xfrm>
            </p:contentPart>
          </mc:Choice>
          <mc:Fallback xmlns="">
            <p:pic>
              <p:nvPicPr>
                <p:cNvPr id="170" name="Ink 169">
                  <a:extLst>
                    <a:ext uri="{FF2B5EF4-FFF2-40B4-BE49-F238E27FC236}">
                      <a16:creationId xmlns:a16="http://schemas.microsoft.com/office/drawing/2014/main" id="{4D4F7EE3-330E-EB31-0B6D-D69F4601B13E}"/>
                    </a:ext>
                  </a:extLst>
                </p:cNvPr>
                <p:cNvPicPr/>
                <p:nvPr/>
              </p:nvPicPr>
              <p:blipFill>
                <a:blip r:embed="rId279"/>
                <a:stretch>
                  <a:fillRect/>
                </a:stretch>
              </p:blipFill>
              <p:spPr>
                <a:xfrm>
                  <a:off x="9760886" y="6262594"/>
                  <a:ext cx="38484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71" name="Ink 170">
                  <a:extLst>
                    <a:ext uri="{FF2B5EF4-FFF2-40B4-BE49-F238E27FC236}">
                      <a16:creationId xmlns:a16="http://schemas.microsoft.com/office/drawing/2014/main" id="{81B0BCE8-2B42-24C6-D66C-8F2AAB28EF76}"/>
                    </a:ext>
                  </a:extLst>
                </p14:cNvPr>
                <p14:cNvContentPartPr/>
                <p14:nvPr/>
              </p14:nvContentPartPr>
              <p14:xfrm>
                <a:off x="9922526" y="6314794"/>
                <a:ext cx="386280" cy="461520"/>
              </p14:xfrm>
            </p:contentPart>
          </mc:Choice>
          <mc:Fallback xmlns="">
            <p:pic>
              <p:nvPicPr>
                <p:cNvPr id="171" name="Ink 170">
                  <a:extLst>
                    <a:ext uri="{FF2B5EF4-FFF2-40B4-BE49-F238E27FC236}">
                      <a16:creationId xmlns:a16="http://schemas.microsoft.com/office/drawing/2014/main" id="{81B0BCE8-2B42-24C6-D66C-8F2AAB28EF76}"/>
                    </a:ext>
                  </a:extLst>
                </p:cNvPr>
                <p:cNvPicPr/>
                <p:nvPr/>
              </p:nvPicPr>
              <p:blipFill>
                <a:blip r:embed="rId281"/>
                <a:stretch>
                  <a:fillRect/>
                </a:stretch>
              </p:blipFill>
              <p:spPr>
                <a:xfrm>
                  <a:off x="9916406" y="6308674"/>
                  <a:ext cx="398520" cy="4737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72" name="Ink 171">
                  <a:extLst>
                    <a:ext uri="{FF2B5EF4-FFF2-40B4-BE49-F238E27FC236}">
                      <a16:creationId xmlns:a16="http://schemas.microsoft.com/office/drawing/2014/main" id="{92251149-DFB6-7543-9F79-EE018BDAB3AA}"/>
                    </a:ext>
                  </a:extLst>
                </p14:cNvPr>
                <p14:cNvContentPartPr/>
                <p14:nvPr/>
              </p14:nvContentPartPr>
              <p14:xfrm>
                <a:off x="10985966" y="6100954"/>
                <a:ext cx="526320" cy="460800"/>
              </p14:xfrm>
            </p:contentPart>
          </mc:Choice>
          <mc:Fallback xmlns="">
            <p:pic>
              <p:nvPicPr>
                <p:cNvPr id="172" name="Ink 171">
                  <a:extLst>
                    <a:ext uri="{FF2B5EF4-FFF2-40B4-BE49-F238E27FC236}">
                      <a16:creationId xmlns:a16="http://schemas.microsoft.com/office/drawing/2014/main" id="{92251149-DFB6-7543-9F79-EE018BDAB3AA}"/>
                    </a:ext>
                  </a:extLst>
                </p:cNvPr>
                <p:cNvPicPr/>
                <p:nvPr/>
              </p:nvPicPr>
              <p:blipFill>
                <a:blip r:embed="rId283"/>
                <a:stretch>
                  <a:fillRect/>
                </a:stretch>
              </p:blipFill>
              <p:spPr>
                <a:xfrm>
                  <a:off x="10979846" y="6094834"/>
                  <a:ext cx="53856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3" name="Ink 172">
                  <a:extLst>
                    <a:ext uri="{FF2B5EF4-FFF2-40B4-BE49-F238E27FC236}">
                      <a16:creationId xmlns:a16="http://schemas.microsoft.com/office/drawing/2014/main" id="{60335E9E-E0A8-5025-2CC7-34851D49B5D4}"/>
                    </a:ext>
                  </a:extLst>
                </p14:cNvPr>
                <p14:cNvContentPartPr/>
                <p14:nvPr/>
              </p14:nvContentPartPr>
              <p14:xfrm>
                <a:off x="11132126" y="6231634"/>
                <a:ext cx="491040" cy="301320"/>
              </p14:xfrm>
            </p:contentPart>
          </mc:Choice>
          <mc:Fallback xmlns="">
            <p:pic>
              <p:nvPicPr>
                <p:cNvPr id="173" name="Ink 172">
                  <a:extLst>
                    <a:ext uri="{FF2B5EF4-FFF2-40B4-BE49-F238E27FC236}">
                      <a16:creationId xmlns:a16="http://schemas.microsoft.com/office/drawing/2014/main" id="{60335E9E-E0A8-5025-2CC7-34851D49B5D4}"/>
                    </a:ext>
                  </a:extLst>
                </p:cNvPr>
                <p:cNvPicPr/>
                <p:nvPr/>
              </p:nvPicPr>
              <p:blipFill>
                <a:blip r:embed="rId285"/>
                <a:stretch>
                  <a:fillRect/>
                </a:stretch>
              </p:blipFill>
              <p:spPr>
                <a:xfrm>
                  <a:off x="11126006" y="6225514"/>
                  <a:ext cx="50328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4" name="Ink 173">
                  <a:extLst>
                    <a:ext uri="{FF2B5EF4-FFF2-40B4-BE49-F238E27FC236}">
                      <a16:creationId xmlns:a16="http://schemas.microsoft.com/office/drawing/2014/main" id="{F2853C0E-3D88-A4E9-F4A5-F2F710923276}"/>
                    </a:ext>
                  </a:extLst>
                </p14:cNvPr>
                <p14:cNvContentPartPr/>
                <p14:nvPr/>
              </p14:nvContentPartPr>
              <p14:xfrm>
                <a:off x="11289086" y="6361234"/>
                <a:ext cx="551160" cy="370800"/>
              </p14:xfrm>
            </p:contentPart>
          </mc:Choice>
          <mc:Fallback xmlns="">
            <p:pic>
              <p:nvPicPr>
                <p:cNvPr id="174" name="Ink 173">
                  <a:extLst>
                    <a:ext uri="{FF2B5EF4-FFF2-40B4-BE49-F238E27FC236}">
                      <a16:creationId xmlns:a16="http://schemas.microsoft.com/office/drawing/2014/main" id="{F2853C0E-3D88-A4E9-F4A5-F2F710923276}"/>
                    </a:ext>
                  </a:extLst>
                </p:cNvPr>
                <p:cNvPicPr/>
                <p:nvPr/>
              </p:nvPicPr>
              <p:blipFill>
                <a:blip r:embed="rId287"/>
                <a:stretch>
                  <a:fillRect/>
                </a:stretch>
              </p:blipFill>
              <p:spPr>
                <a:xfrm>
                  <a:off x="11282966" y="6355114"/>
                  <a:ext cx="56340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6" name="Ink 175">
                  <a:extLst>
                    <a:ext uri="{FF2B5EF4-FFF2-40B4-BE49-F238E27FC236}">
                      <a16:creationId xmlns:a16="http://schemas.microsoft.com/office/drawing/2014/main" id="{E5FE8590-0405-E4F4-83C9-F91948FA3490}"/>
                    </a:ext>
                  </a:extLst>
                </p14:cNvPr>
                <p14:cNvContentPartPr/>
                <p14:nvPr/>
              </p14:nvContentPartPr>
              <p14:xfrm>
                <a:off x="10118006" y="6595954"/>
                <a:ext cx="16560" cy="16560"/>
              </p14:xfrm>
            </p:contentPart>
          </mc:Choice>
          <mc:Fallback xmlns="">
            <p:pic>
              <p:nvPicPr>
                <p:cNvPr id="176" name="Ink 175">
                  <a:extLst>
                    <a:ext uri="{FF2B5EF4-FFF2-40B4-BE49-F238E27FC236}">
                      <a16:creationId xmlns:a16="http://schemas.microsoft.com/office/drawing/2014/main" id="{E5FE8590-0405-E4F4-83C9-F91948FA3490}"/>
                    </a:ext>
                  </a:extLst>
                </p:cNvPr>
                <p:cNvPicPr/>
                <p:nvPr/>
              </p:nvPicPr>
              <p:blipFill>
                <a:blip r:embed="rId289"/>
                <a:stretch>
                  <a:fillRect/>
                </a:stretch>
              </p:blipFill>
              <p:spPr>
                <a:xfrm>
                  <a:off x="10111886" y="6589834"/>
                  <a:ext cx="288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7" name="Ink 176">
                  <a:extLst>
                    <a:ext uri="{FF2B5EF4-FFF2-40B4-BE49-F238E27FC236}">
                      <a16:creationId xmlns:a16="http://schemas.microsoft.com/office/drawing/2014/main" id="{C15B532B-4DE2-EAAB-E82A-A13DB3B12F12}"/>
                    </a:ext>
                  </a:extLst>
                </p14:cNvPr>
                <p14:cNvContentPartPr/>
                <p14:nvPr/>
              </p14:nvContentPartPr>
              <p14:xfrm>
                <a:off x="11043206" y="6580834"/>
                <a:ext cx="9360" cy="29520"/>
              </p14:xfrm>
            </p:contentPart>
          </mc:Choice>
          <mc:Fallback xmlns="">
            <p:pic>
              <p:nvPicPr>
                <p:cNvPr id="177" name="Ink 176">
                  <a:extLst>
                    <a:ext uri="{FF2B5EF4-FFF2-40B4-BE49-F238E27FC236}">
                      <a16:creationId xmlns:a16="http://schemas.microsoft.com/office/drawing/2014/main" id="{C15B532B-4DE2-EAAB-E82A-A13DB3B12F12}"/>
                    </a:ext>
                  </a:extLst>
                </p:cNvPr>
                <p:cNvPicPr/>
                <p:nvPr/>
              </p:nvPicPr>
              <p:blipFill>
                <a:blip r:embed="rId291"/>
                <a:stretch>
                  <a:fillRect/>
                </a:stretch>
              </p:blipFill>
              <p:spPr>
                <a:xfrm>
                  <a:off x="11037086" y="6574714"/>
                  <a:ext cx="2160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8" name="Ink 177">
                  <a:extLst>
                    <a:ext uri="{FF2B5EF4-FFF2-40B4-BE49-F238E27FC236}">
                      <a16:creationId xmlns:a16="http://schemas.microsoft.com/office/drawing/2014/main" id="{516C340F-1049-1AA6-AF74-A9CFCC0CDE1F}"/>
                    </a:ext>
                  </a:extLst>
                </p14:cNvPr>
                <p14:cNvContentPartPr/>
                <p14:nvPr/>
              </p14:nvContentPartPr>
              <p14:xfrm>
                <a:off x="9946286" y="6718354"/>
                <a:ext cx="33480" cy="13320"/>
              </p14:xfrm>
            </p:contentPart>
          </mc:Choice>
          <mc:Fallback xmlns="">
            <p:pic>
              <p:nvPicPr>
                <p:cNvPr id="178" name="Ink 177">
                  <a:extLst>
                    <a:ext uri="{FF2B5EF4-FFF2-40B4-BE49-F238E27FC236}">
                      <a16:creationId xmlns:a16="http://schemas.microsoft.com/office/drawing/2014/main" id="{516C340F-1049-1AA6-AF74-A9CFCC0CDE1F}"/>
                    </a:ext>
                  </a:extLst>
                </p:cNvPr>
                <p:cNvPicPr/>
                <p:nvPr/>
              </p:nvPicPr>
              <p:blipFill>
                <a:blip r:embed="rId293"/>
                <a:stretch>
                  <a:fillRect/>
                </a:stretch>
              </p:blipFill>
              <p:spPr>
                <a:xfrm>
                  <a:off x="9940166" y="6712234"/>
                  <a:ext cx="457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79" name="Ink 178">
                  <a:extLst>
                    <a:ext uri="{FF2B5EF4-FFF2-40B4-BE49-F238E27FC236}">
                      <a16:creationId xmlns:a16="http://schemas.microsoft.com/office/drawing/2014/main" id="{990B18B6-38A8-CF8B-0F53-270EB99CD33F}"/>
                    </a:ext>
                  </a:extLst>
                </p14:cNvPr>
                <p14:cNvContentPartPr/>
                <p14:nvPr/>
              </p14:nvContentPartPr>
              <p14:xfrm>
                <a:off x="11241206" y="6529714"/>
                <a:ext cx="2880" cy="14760"/>
              </p14:xfrm>
            </p:contentPart>
          </mc:Choice>
          <mc:Fallback xmlns="">
            <p:pic>
              <p:nvPicPr>
                <p:cNvPr id="179" name="Ink 178">
                  <a:extLst>
                    <a:ext uri="{FF2B5EF4-FFF2-40B4-BE49-F238E27FC236}">
                      <a16:creationId xmlns:a16="http://schemas.microsoft.com/office/drawing/2014/main" id="{990B18B6-38A8-CF8B-0F53-270EB99CD33F}"/>
                    </a:ext>
                  </a:extLst>
                </p:cNvPr>
                <p:cNvPicPr/>
                <p:nvPr/>
              </p:nvPicPr>
              <p:blipFill>
                <a:blip r:embed="rId295"/>
                <a:stretch>
                  <a:fillRect/>
                </a:stretch>
              </p:blipFill>
              <p:spPr>
                <a:xfrm>
                  <a:off x="11235086" y="6523594"/>
                  <a:ext cx="1512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80" name="Ink 179">
                  <a:extLst>
                    <a:ext uri="{FF2B5EF4-FFF2-40B4-BE49-F238E27FC236}">
                      <a16:creationId xmlns:a16="http://schemas.microsoft.com/office/drawing/2014/main" id="{FCFD2C11-0019-7243-6628-09992D6C1CB1}"/>
                    </a:ext>
                  </a:extLst>
                </p14:cNvPr>
                <p14:cNvContentPartPr/>
                <p14:nvPr/>
              </p14:nvContentPartPr>
              <p14:xfrm>
                <a:off x="10069046" y="6526114"/>
                <a:ext cx="1172160" cy="103320"/>
              </p14:xfrm>
            </p:contentPart>
          </mc:Choice>
          <mc:Fallback xmlns="">
            <p:pic>
              <p:nvPicPr>
                <p:cNvPr id="180" name="Ink 179">
                  <a:extLst>
                    <a:ext uri="{FF2B5EF4-FFF2-40B4-BE49-F238E27FC236}">
                      <a16:creationId xmlns:a16="http://schemas.microsoft.com/office/drawing/2014/main" id="{FCFD2C11-0019-7243-6628-09992D6C1CB1}"/>
                    </a:ext>
                  </a:extLst>
                </p:cNvPr>
                <p:cNvPicPr/>
                <p:nvPr/>
              </p:nvPicPr>
              <p:blipFill>
                <a:blip r:embed="rId297"/>
                <a:stretch>
                  <a:fillRect/>
                </a:stretch>
              </p:blipFill>
              <p:spPr>
                <a:xfrm>
                  <a:off x="10062926" y="6519994"/>
                  <a:ext cx="11844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81" name="Ink 180">
                  <a:extLst>
                    <a:ext uri="{FF2B5EF4-FFF2-40B4-BE49-F238E27FC236}">
                      <a16:creationId xmlns:a16="http://schemas.microsoft.com/office/drawing/2014/main" id="{43955297-20A4-0FBD-B60E-CCB355C125FE}"/>
                    </a:ext>
                  </a:extLst>
                </p14:cNvPr>
                <p14:cNvContentPartPr/>
                <p14:nvPr/>
              </p14:nvContentPartPr>
              <p14:xfrm>
                <a:off x="10033046" y="6551674"/>
                <a:ext cx="11160" cy="17280"/>
              </p14:xfrm>
            </p:contentPart>
          </mc:Choice>
          <mc:Fallback xmlns="">
            <p:pic>
              <p:nvPicPr>
                <p:cNvPr id="181" name="Ink 180">
                  <a:extLst>
                    <a:ext uri="{FF2B5EF4-FFF2-40B4-BE49-F238E27FC236}">
                      <a16:creationId xmlns:a16="http://schemas.microsoft.com/office/drawing/2014/main" id="{43955297-20A4-0FBD-B60E-CCB355C125FE}"/>
                    </a:ext>
                  </a:extLst>
                </p:cNvPr>
                <p:cNvPicPr/>
                <p:nvPr/>
              </p:nvPicPr>
              <p:blipFill>
                <a:blip r:embed="rId299"/>
                <a:stretch>
                  <a:fillRect/>
                </a:stretch>
              </p:blipFill>
              <p:spPr>
                <a:xfrm>
                  <a:off x="10026926" y="6545554"/>
                  <a:ext cx="2340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83" name="Ink 182">
                  <a:extLst>
                    <a:ext uri="{FF2B5EF4-FFF2-40B4-BE49-F238E27FC236}">
                      <a16:creationId xmlns:a16="http://schemas.microsoft.com/office/drawing/2014/main" id="{00FBFB94-D320-0356-AD9E-CEBC665C264E}"/>
                    </a:ext>
                  </a:extLst>
                </p14:cNvPr>
                <p14:cNvContentPartPr/>
                <p14:nvPr/>
              </p14:nvContentPartPr>
              <p14:xfrm>
                <a:off x="9949886" y="6507034"/>
                <a:ext cx="15840" cy="31320"/>
              </p14:xfrm>
            </p:contentPart>
          </mc:Choice>
          <mc:Fallback xmlns="">
            <p:pic>
              <p:nvPicPr>
                <p:cNvPr id="183" name="Ink 182">
                  <a:extLst>
                    <a:ext uri="{FF2B5EF4-FFF2-40B4-BE49-F238E27FC236}">
                      <a16:creationId xmlns:a16="http://schemas.microsoft.com/office/drawing/2014/main" id="{00FBFB94-D320-0356-AD9E-CEBC665C264E}"/>
                    </a:ext>
                  </a:extLst>
                </p:cNvPr>
                <p:cNvPicPr/>
                <p:nvPr/>
              </p:nvPicPr>
              <p:blipFill>
                <a:blip r:embed="rId301"/>
                <a:stretch>
                  <a:fillRect/>
                </a:stretch>
              </p:blipFill>
              <p:spPr>
                <a:xfrm>
                  <a:off x="9943766" y="6500914"/>
                  <a:ext cx="280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84" name="Ink 183">
                  <a:extLst>
                    <a:ext uri="{FF2B5EF4-FFF2-40B4-BE49-F238E27FC236}">
                      <a16:creationId xmlns:a16="http://schemas.microsoft.com/office/drawing/2014/main" id="{64D8CB92-FCA2-8FCF-D7E1-5011DBADDBBA}"/>
                    </a:ext>
                  </a:extLst>
                </p14:cNvPr>
                <p14:cNvContentPartPr/>
                <p14:nvPr/>
              </p14:nvContentPartPr>
              <p14:xfrm>
                <a:off x="10127726" y="6577234"/>
                <a:ext cx="17640" cy="36000"/>
              </p14:xfrm>
            </p:contentPart>
          </mc:Choice>
          <mc:Fallback xmlns="">
            <p:pic>
              <p:nvPicPr>
                <p:cNvPr id="184" name="Ink 183">
                  <a:extLst>
                    <a:ext uri="{FF2B5EF4-FFF2-40B4-BE49-F238E27FC236}">
                      <a16:creationId xmlns:a16="http://schemas.microsoft.com/office/drawing/2014/main" id="{64D8CB92-FCA2-8FCF-D7E1-5011DBADDBBA}"/>
                    </a:ext>
                  </a:extLst>
                </p:cNvPr>
                <p:cNvPicPr/>
                <p:nvPr/>
              </p:nvPicPr>
              <p:blipFill>
                <a:blip r:embed="rId303"/>
                <a:stretch>
                  <a:fillRect/>
                </a:stretch>
              </p:blipFill>
              <p:spPr>
                <a:xfrm>
                  <a:off x="10121606" y="6571114"/>
                  <a:ext cx="2988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85" name="Ink 184">
                  <a:extLst>
                    <a:ext uri="{FF2B5EF4-FFF2-40B4-BE49-F238E27FC236}">
                      <a16:creationId xmlns:a16="http://schemas.microsoft.com/office/drawing/2014/main" id="{BBCE193F-0C9B-3AF0-DCBD-A3C6FED06355}"/>
                    </a:ext>
                  </a:extLst>
                </p14:cNvPr>
                <p14:cNvContentPartPr/>
                <p14:nvPr/>
              </p14:nvContentPartPr>
              <p14:xfrm>
                <a:off x="11536766" y="6530434"/>
                <a:ext cx="6480" cy="31320"/>
              </p14:xfrm>
            </p:contentPart>
          </mc:Choice>
          <mc:Fallback xmlns="">
            <p:pic>
              <p:nvPicPr>
                <p:cNvPr id="185" name="Ink 184">
                  <a:extLst>
                    <a:ext uri="{FF2B5EF4-FFF2-40B4-BE49-F238E27FC236}">
                      <a16:creationId xmlns:a16="http://schemas.microsoft.com/office/drawing/2014/main" id="{BBCE193F-0C9B-3AF0-DCBD-A3C6FED06355}"/>
                    </a:ext>
                  </a:extLst>
                </p:cNvPr>
                <p:cNvPicPr/>
                <p:nvPr/>
              </p:nvPicPr>
              <p:blipFill>
                <a:blip r:embed="rId305"/>
                <a:stretch>
                  <a:fillRect/>
                </a:stretch>
              </p:blipFill>
              <p:spPr>
                <a:xfrm>
                  <a:off x="11530646" y="6524314"/>
                  <a:ext cx="1872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86" name="Ink 185">
                  <a:extLst>
                    <a:ext uri="{FF2B5EF4-FFF2-40B4-BE49-F238E27FC236}">
                      <a16:creationId xmlns:a16="http://schemas.microsoft.com/office/drawing/2014/main" id="{699722E5-7F1B-975A-38A3-4A9806EE692C}"/>
                    </a:ext>
                  </a:extLst>
                </p14:cNvPr>
                <p14:cNvContentPartPr/>
                <p14:nvPr/>
              </p14:nvContentPartPr>
              <p14:xfrm>
                <a:off x="10012886" y="6555994"/>
                <a:ext cx="39960" cy="40320"/>
              </p14:xfrm>
            </p:contentPart>
          </mc:Choice>
          <mc:Fallback xmlns="">
            <p:pic>
              <p:nvPicPr>
                <p:cNvPr id="186" name="Ink 185">
                  <a:extLst>
                    <a:ext uri="{FF2B5EF4-FFF2-40B4-BE49-F238E27FC236}">
                      <a16:creationId xmlns:a16="http://schemas.microsoft.com/office/drawing/2014/main" id="{699722E5-7F1B-975A-38A3-4A9806EE692C}"/>
                    </a:ext>
                  </a:extLst>
                </p:cNvPr>
                <p:cNvPicPr/>
                <p:nvPr/>
              </p:nvPicPr>
              <p:blipFill>
                <a:blip r:embed="rId307"/>
                <a:stretch>
                  <a:fillRect/>
                </a:stretch>
              </p:blipFill>
              <p:spPr>
                <a:xfrm>
                  <a:off x="10006766" y="6549874"/>
                  <a:ext cx="52200" cy="52560"/>
                </a:xfrm>
                <a:prstGeom prst="rect">
                  <a:avLst/>
                </a:prstGeom>
              </p:spPr>
            </p:pic>
          </mc:Fallback>
        </mc:AlternateContent>
      </p:grpSp>
      <p:grpSp>
        <p:nvGrpSpPr>
          <p:cNvPr id="190" name="Group 189">
            <a:extLst>
              <a:ext uri="{FF2B5EF4-FFF2-40B4-BE49-F238E27FC236}">
                <a16:creationId xmlns:a16="http://schemas.microsoft.com/office/drawing/2014/main" id="{77C980E4-DD01-7658-9671-AB344297A821}"/>
              </a:ext>
            </a:extLst>
          </p:cNvPr>
          <p:cNvGrpSpPr/>
          <p:nvPr/>
        </p:nvGrpSpPr>
        <p:grpSpPr>
          <a:xfrm>
            <a:off x="1475486" y="918754"/>
            <a:ext cx="126000" cy="145440"/>
            <a:chOff x="1475486" y="918754"/>
            <a:chExt cx="126000" cy="145440"/>
          </a:xfrm>
        </p:grpSpPr>
        <mc:AlternateContent xmlns:mc="http://schemas.openxmlformats.org/markup-compatibility/2006" xmlns:p14="http://schemas.microsoft.com/office/powerpoint/2010/main">
          <mc:Choice Requires="p14">
            <p:contentPart p14:bwMode="auto" r:id="rId308">
              <p14:nvContentPartPr>
                <p14:cNvPr id="188" name="Ink 187">
                  <a:extLst>
                    <a:ext uri="{FF2B5EF4-FFF2-40B4-BE49-F238E27FC236}">
                      <a16:creationId xmlns:a16="http://schemas.microsoft.com/office/drawing/2014/main" id="{19B73B62-FBDD-6EB5-FC7E-3EC58354C7F6}"/>
                    </a:ext>
                  </a:extLst>
                </p14:cNvPr>
                <p14:cNvContentPartPr/>
                <p14:nvPr/>
              </p14:nvContentPartPr>
              <p14:xfrm>
                <a:off x="1518326" y="918754"/>
                <a:ext cx="32760" cy="9720"/>
              </p14:xfrm>
            </p:contentPart>
          </mc:Choice>
          <mc:Fallback xmlns="">
            <p:pic>
              <p:nvPicPr>
                <p:cNvPr id="188" name="Ink 187">
                  <a:extLst>
                    <a:ext uri="{FF2B5EF4-FFF2-40B4-BE49-F238E27FC236}">
                      <a16:creationId xmlns:a16="http://schemas.microsoft.com/office/drawing/2014/main" id="{19B73B62-FBDD-6EB5-FC7E-3EC58354C7F6}"/>
                    </a:ext>
                  </a:extLst>
                </p:cNvPr>
                <p:cNvPicPr/>
                <p:nvPr/>
              </p:nvPicPr>
              <p:blipFill>
                <a:blip r:embed="rId309"/>
                <a:stretch>
                  <a:fillRect/>
                </a:stretch>
              </p:blipFill>
              <p:spPr>
                <a:xfrm>
                  <a:off x="1512206" y="912634"/>
                  <a:ext cx="450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89" name="Ink 188">
                  <a:extLst>
                    <a:ext uri="{FF2B5EF4-FFF2-40B4-BE49-F238E27FC236}">
                      <a16:creationId xmlns:a16="http://schemas.microsoft.com/office/drawing/2014/main" id="{4247510A-7841-86F5-4EF9-CED9008491A9}"/>
                    </a:ext>
                  </a:extLst>
                </p14:cNvPr>
                <p14:cNvContentPartPr/>
                <p14:nvPr/>
              </p14:nvContentPartPr>
              <p14:xfrm>
                <a:off x="1475486" y="975274"/>
                <a:ext cx="126000" cy="88920"/>
              </p14:xfrm>
            </p:contentPart>
          </mc:Choice>
          <mc:Fallback xmlns="">
            <p:pic>
              <p:nvPicPr>
                <p:cNvPr id="189" name="Ink 188">
                  <a:extLst>
                    <a:ext uri="{FF2B5EF4-FFF2-40B4-BE49-F238E27FC236}">
                      <a16:creationId xmlns:a16="http://schemas.microsoft.com/office/drawing/2014/main" id="{4247510A-7841-86F5-4EF9-CED9008491A9}"/>
                    </a:ext>
                  </a:extLst>
                </p:cNvPr>
                <p:cNvPicPr/>
                <p:nvPr/>
              </p:nvPicPr>
              <p:blipFill>
                <a:blip r:embed="rId311"/>
                <a:stretch>
                  <a:fillRect/>
                </a:stretch>
              </p:blipFill>
              <p:spPr>
                <a:xfrm>
                  <a:off x="1469366" y="969154"/>
                  <a:ext cx="138240" cy="101160"/>
                </a:xfrm>
                <a:prstGeom prst="rect">
                  <a:avLst/>
                </a:prstGeom>
              </p:spPr>
            </p:pic>
          </mc:Fallback>
        </mc:AlternateContent>
      </p:grpSp>
    </p:spTree>
    <p:extLst>
      <p:ext uri="{BB962C8B-B14F-4D97-AF65-F5344CB8AC3E}">
        <p14:creationId xmlns:p14="http://schemas.microsoft.com/office/powerpoint/2010/main" val="4020524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02C8CFC9-A5E7-E800-A0B4-C4516EE22050}"/>
              </a:ext>
            </a:extLst>
          </p:cNvPr>
          <p:cNvGrpSpPr/>
          <p:nvPr/>
        </p:nvGrpSpPr>
        <p:grpSpPr>
          <a:xfrm>
            <a:off x="978686" y="482623"/>
            <a:ext cx="2152440" cy="472320"/>
            <a:chOff x="978686" y="482623"/>
            <a:chExt cx="2152440" cy="472320"/>
          </a:xfrm>
        </p:grpSpPr>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B61D2A42-5C01-D6F7-02F8-D271D6EBDF7D}"/>
                    </a:ext>
                  </a:extLst>
                </p14:cNvPr>
                <p14:cNvContentPartPr/>
                <p14:nvPr/>
              </p14:nvContentPartPr>
              <p14:xfrm>
                <a:off x="978686" y="482623"/>
                <a:ext cx="82080" cy="472320"/>
              </p14:xfrm>
            </p:contentPart>
          </mc:Choice>
          <mc:Fallback xmlns="">
            <p:pic>
              <p:nvPicPr>
                <p:cNvPr id="2" name="Ink 1">
                  <a:extLst>
                    <a:ext uri="{FF2B5EF4-FFF2-40B4-BE49-F238E27FC236}">
                      <a16:creationId xmlns:a16="http://schemas.microsoft.com/office/drawing/2014/main" id="{B61D2A42-5C01-D6F7-02F8-D271D6EBDF7D}"/>
                    </a:ext>
                  </a:extLst>
                </p:cNvPr>
                <p:cNvPicPr/>
                <p:nvPr/>
              </p:nvPicPr>
              <p:blipFill>
                <a:blip r:embed="rId3"/>
                <a:stretch>
                  <a:fillRect/>
                </a:stretch>
              </p:blipFill>
              <p:spPr>
                <a:xfrm>
                  <a:off x="972566" y="476503"/>
                  <a:ext cx="94320" cy="484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9E520707-BA26-6EBF-79D8-E35ADC3A3141}"/>
                    </a:ext>
                  </a:extLst>
                </p14:cNvPr>
                <p14:cNvContentPartPr/>
                <p14:nvPr/>
              </p14:nvContentPartPr>
              <p14:xfrm>
                <a:off x="1317086" y="659743"/>
                <a:ext cx="575640" cy="66960"/>
              </p14:xfrm>
            </p:contentPart>
          </mc:Choice>
          <mc:Fallback xmlns="">
            <p:pic>
              <p:nvPicPr>
                <p:cNvPr id="3" name="Ink 2">
                  <a:extLst>
                    <a:ext uri="{FF2B5EF4-FFF2-40B4-BE49-F238E27FC236}">
                      <a16:creationId xmlns:a16="http://schemas.microsoft.com/office/drawing/2014/main" id="{9E520707-BA26-6EBF-79D8-E35ADC3A3141}"/>
                    </a:ext>
                  </a:extLst>
                </p:cNvPr>
                <p:cNvPicPr/>
                <p:nvPr/>
              </p:nvPicPr>
              <p:blipFill>
                <a:blip r:embed="rId5"/>
                <a:stretch>
                  <a:fillRect/>
                </a:stretch>
              </p:blipFill>
              <p:spPr>
                <a:xfrm>
                  <a:off x="1310966" y="653623"/>
                  <a:ext cx="58788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Ink 3">
                  <a:extLst>
                    <a:ext uri="{FF2B5EF4-FFF2-40B4-BE49-F238E27FC236}">
                      <a16:creationId xmlns:a16="http://schemas.microsoft.com/office/drawing/2014/main" id="{858278FF-112D-BA0D-231B-F958F7554EF8}"/>
                    </a:ext>
                  </a:extLst>
                </p14:cNvPr>
                <p14:cNvContentPartPr/>
                <p14:nvPr/>
              </p14:nvContentPartPr>
              <p14:xfrm>
                <a:off x="2092886" y="488023"/>
                <a:ext cx="146520" cy="401400"/>
              </p14:xfrm>
            </p:contentPart>
          </mc:Choice>
          <mc:Fallback xmlns="">
            <p:pic>
              <p:nvPicPr>
                <p:cNvPr id="4" name="Ink 3">
                  <a:extLst>
                    <a:ext uri="{FF2B5EF4-FFF2-40B4-BE49-F238E27FC236}">
                      <a16:creationId xmlns:a16="http://schemas.microsoft.com/office/drawing/2014/main" id="{858278FF-112D-BA0D-231B-F958F7554EF8}"/>
                    </a:ext>
                  </a:extLst>
                </p:cNvPr>
                <p:cNvPicPr/>
                <p:nvPr/>
              </p:nvPicPr>
              <p:blipFill>
                <a:blip r:embed="rId7"/>
                <a:stretch>
                  <a:fillRect/>
                </a:stretch>
              </p:blipFill>
              <p:spPr>
                <a:xfrm>
                  <a:off x="2086766" y="481903"/>
                  <a:ext cx="158760" cy="413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Ink 4">
                  <a:extLst>
                    <a:ext uri="{FF2B5EF4-FFF2-40B4-BE49-F238E27FC236}">
                      <a16:creationId xmlns:a16="http://schemas.microsoft.com/office/drawing/2014/main" id="{4BCD5522-D834-FEC1-2C6F-8F3C1266F6CB}"/>
                    </a:ext>
                  </a:extLst>
                </p14:cNvPr>
                <p14:cNvContentPartPr/>
                <p14:nvPr/>
              </p14:nvContentPartPr>
              <p14:xfrm>
                <a:off x="2397446" y="588823"/>
                <a:ext cx="205200" cy="223560"/>
              </p14:xfrm>
            </p:contentPart>
          </mc:Choice>
          <mc:Fallback xmlns="">
            <p:pic>
              <p:nvPicPr>
                <p:cNvPr id="5" name="Ink 4">
                  <a:extLst>
                    <a:ext uri="{FF2B5EF4-FFF2-40B4-BE49-F238E27FC236}">
                      <a16:creationId xmlns:a16="http://schemas.microsoft.com/office/drawing/2014/main" id="{4BCD5522-D834-FEC1-2C6F-8F3C1266F6CB}"/>
                    </a:ext>
                  </a:extLst>
                </p:cNvPr>
                <p:cNvPicPr/>
                <p:nvPr/>
              </p:nvPicPr>
              <p:blipFill>
                <a:blip r:embed="rId9"/>
                <a:stretch>
                  <a:fillRect/>
                </a:stretch>
              </p:blipFill>
              <p:spPr>
                <a:xfrm>
                  <a:off x="2391326" y="582703"/>
                  <a:ext cx="21744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E22C8C84-FCE5-3BE9-DD22-F4B3794D1D45}"/>
                    </a:ext>
                  </a:extLst>
                </p14:cNvPr>
                <p14:cNvContentPartPr/>
                <p14:nvPr/>
              </p14:nvContentPartPr>
              <p14:xfrm>
                <a:off x="2813966" y="484063"/>
                <a:ext cx="317160" cy="277560"/>
              </p14:xfrm>
            </p:contentPart>
          </mc:Choice>
          <mc:Fallback xmlns="">
            <p:pic>
              <p:nvPicPr>
                <p:cNvPr id="6" name="Ink 5">
                  <a:extLst>
                    <a:ext uri="{FF2B5EF4-FFF2-40B4-BE49-F238E27FC236}">
                      <a16:creationId xmlns:a16="http://schemas.microsoft.com/office/drawing/2014/main" id="{E22C8C84-FCE5-3BE9-DD22-F4B3794D1D45}"/>
                    </a:ext>
                  </a:extLst>
                </p:cNvPr>
                <p:cNvPicPr/>
                <p:nvPr/>
              </p:nvPicPr>
              <p:blipFill>
                <a:blip r:embed="rId11"/>
                <a:stretch>
                  <a:fillRect/>
                </a:stretch>
              </p:blipFill>
              <p:spPr>
                <a:xfrm>
                  <a:off x="2807846" y="477943"/>
                  <a:ext cx="329400" cy="289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83" name="Ink 82">
                <a:extLst>
                  <a:ext uri="{FF2B5EF4-FFF2-40B4-BE49-F238E27FC236}">
                    <a16:creationId xmlns:a16="http://schemas.microsoft.com/office/drawing/2014/main" id="{8D452847-D050-0957-1452-8444626128CC}"/>
                  </a:ext>
                </a:extLst>
              </p14:cNvPr>
              <p14:cNvContentPartPr/>
              <p14:nvPr/>
            </p14:nvContentPartPr>
            <p14:xfrm>
              <a:off x="4463126" y="3331303"/>
              <a:ext cx="422640" cy="483840"/>
            </p14:xfrm>
          </p:contentPart>
        </mc:Choice>
        <mc:Fallback xmlns="">
          <p:pic>
            <p:nvPicPr>
              <p:cNvPr id="83" name="Ink 82">
                <a:extLst>
                  <a:ext uri="{FF2B5EF4-FFF2-40B4-BE49-F238E27FC236}">
                    <a16:creationId xmlns:a16="http://schemas.microsoft.com/office/drawing/2014/main" id="{8D452847-D050-0957-1452-8444626128CC}"/>
                  </a:ext>
                </a:extLst>
              </p:cNvPr>
              <p:cNvPicPr/>
              <p:nvPr/>
            </p:nvPicPr>
            <p:blipFill>
              <a:blip r:embed="rId13"/>
              <a:stretch>
                <a:fillRect/>
              </a:stretch>
            </p:blipFill>
            <p:spPr>
              <a:xfrm>
                <a:off x="4457006" y="3325183"/>
                <a:ext cx="434880"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8" name="Ink 87">
                <a:extLst>
                  <a:ext uri="{FF2B5EF4-FFF2-40B4-BE49-F238E27FC236}">
                    <a16:creationId xmlns:a16="http://schemas.microsoft.com/office/drawing/2014/main" id="{FEC60219-B884-3B79-2302-CCE06164B170}"/>
                  </a:ext>
                </a:extLst>
              </p14:cNvPr>
              <p14:cNvContentPartPr/>
              <p14:nvPr/>
            </p14:nvContentPartPr>
            <p14:xfrm>
              <a:off x="5665166" y="2165983"/>
              <a:ext cx="4751280" cy="2079000"/>
            </p14:xfrm>
          </p:contentPart>
        </mc:Choice>
        <mc:Fallback xmlns="">
          <p:pic>
            <p:nvPicPr>
              <p:cNvPr id="88" name="Ink 87">
                <a:extLst>
                  <a:ext uri="{FF2B5EF4-FFF2-40B4-BE49-F238E27FC236}">
                    <a16:creationId xmlns:a16="http://schemas.microsoft.com/office/drawing/2014/main" id="{FEC60219-B884-3B79-2302-CCE06164B170}"/>
                  </a:ext>
                </a:extLst>
              </p:cNvPr>
              <p:cNvPicPr/>
              <p:nvPr/>
            </p:nvPicPr>
            <p:blipFill>
              <a:blip r:embed="rId15"/>
              <a:stretch>
                <a:fillRect/>
              </a:stretch>
            </p:blipFill>
            <p:spPr>
              <a:xfrm>
                <a:off x="5659046" y="2159863"/>
                <a:ext cx="4763520" cy="2091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1" name="Ink 110">
                <a:extLst>
                  <a:ext uri="{FF2B5EF4-FFF2-40B4-BE49-F238E27FC236}">
                    <a16:creationId xmlns:a16="http://schemas.microsoft.com/office/drawing/2014/main" id="{4908E6BC-67ED-04FA-941C-75D7131401C8}"/>
                  </a:ext>
                </a:extLst>
              </p14:cNvPr>
              <p14:cNvContentPartPr/>
              <p14:nvPr/>
            </p14:nvContentPartPr>
            <p14:xfrm>
              <a:off x="9060686" y="4871023"/>
              <a:ext cx="924120" cy="897840"/>
            </p14:xfrm>
          </p:contentPart>
        </mc:Choice>
        <mc:Fallback xmlns="">
          <p:pic>
            <p:nvPicPr>
              <p:cNvPr id="111" name="Ink 110">
                <a:extLst>
                  <a:ext uri="{FF2B5EF4-FFF2-40B4-BE49-F238E27FC236}">
                    <a16:creationId xmlns:a16="http://schemas.microsoft.com/office/drawing/2014/main" id="{4908E6BC-67ED-04FA-941C-75D7131401C8}"/>
                  </a:ext>
                </a:extLst>
              </p:cNvPr>
              <p:cNvPicPr/>
              <p:nvPr/>
            </p:nvPicPr>
            <p:blipFill>
              <a:blip r:embed="rId17"/>
              <a:stretch>
                <a:fillRect/>
              </a:stretch>
            </p:blipFill>
            <p:spPr>
              <a:xfrm>
                <a:off x="9054566" y="4864903"/>
                <a:ext cx="936360" cy="910080"/>
              </a:xfrm>
              <a:prstGeom prst="rect">
                <a:avLst/>
              </a:prstGeom>
            </p:spPr>
          </p:pic>
        </mc:Fallback>
      </mc:AlternateContent>
      <p:grpSp>
        <p:nvGrpSpPr>
          <p:cNvPr id="164" name="Group 163">
            <a:extLst>
              <a:ext uri="{FF2B5EF4-FFF2-40B4-BE49-F238E27FC236}">
                <a16:creationId xmlns:a16="http://schemas.microsoft.com/office/drawing/2014/main" id="{F6588A1C-2132-38A9-49D3-DFD986813D9A}"/>
              </a:ext>
            </a:extLst>
          </p:cNvPr>
          <p:cNvGrpSpPr/>
          <p:nvPr/>
        </p:nvGrpSpPr>
        <p:grpSpPr>
          <a:xfrm>
            <a:off x="834326" y="1184263"/>
            <a:ext cx="10254600" cy="4541040"/>
            <a:chOff x="834326" y="1184263"/>
            <a:chExt cx="10254600" cy="4541040"/>
          </a:xfrm>
        </p:grpSpPr>
        <mc:AlternateContent xmlns:mc="http://schemas.openxmlformats.org/markup-compatibility/2006" xmlns:p14="http://schemas.microsoft.com/office/powerpoint/2010/main">
          <mc:Choice Requires="p14">
            <p:contentPart p14:bwMode="auto" r:id="rId18">
              <p14:nvContentPartPr>
                <p14:cNvPr id="85" name="Ink 84">
                  <a:extLst>
                    <a:ext uri="{FF2B5EF4-FFF2-40B4-BE49-F238E27FC236}">
                      <a16:creationId xmlns:a16="http://schemas.microsoft.com/office/drawing/2014/main" id="{16FBBD9E-7C6D-2DBC-13D0-B12D634349EC}"/>
                    </a:ext>
                  </a:extLst>
                </p14:cNvPr>
                <p14:cNvContentPartPr/>
                <p14:nvPr/>
              </p14:nvContentPartPr>
              <p14:xfrm>
                <a:off x="1995326" y="4273783"/>
                <a:ext cx="157680" cy="505440"/>
              </p14:xfrm>
            </p:contentPart>
          </mc:Choice>
          <mc:Fallback xmlns="">
            <p:pic>
              <p:nvPicPr>
                <p:cNvPr id="85" name="Ink 84">
                  <a:extLst>
                    <a:ext uri="{FF2B5EF4-FFF2-40B4-BE49-F238E27FC236}">
                      <a16:creationId xmlns:a16="http://schemas.microsoft.com/office/drawing/2014/main" id="{16FBBD9E-7C6D-2DBC-13D0-B12D634349EC}"/>
                    </a:ext>
                  </a:extLst>
                </p:cNvPr>
                <p:cNvPicPr/>
                <p:nvPr/>
              </p:nvPicPr>
              <p:blipFill>
                <a:blip r:embed="rId19"/>
                <a:stretch>
                  <a:fillRect/>
                </a:stretch>
              </p:blipFill>
              <p:spPr>
                <a:xfrm>
                  <a:off x="1989206" y="4267663"/>
                  <a:ext cx="169920" cy="517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86" name="Ink 85">
                  <a:extLst>
                    <a:ext uri="{FF2B5EF4-FFF2-40B4-BE49-F238E27FC236}">
                      <a16:creationId xmlns:a16="http://schemas.microsoft.com/office/drawing/2014/main" id="{AFEAC5D5-EE4E-F363-D699-673BD0CC643E}"/>
                    </a:ext>
                  </a:extLst>
                </p14:cNvPr>
                <p14:cNvContentPartPr/>
                <p14:nvPr/>
              </p14:nvContentPartPr>
              <p14:xfrm>
                <a:off x="1874366" y="4696783"/>
                <a:ext cx="706320" cy="166320"/>
              </p14:xfrm>
            </p:contentPart>
          </mc:Choice>
          <mc:Fallback xmlns="">
            <p:pic>
              <p:nvPicPr>
                <p:cNvPr id="86" name="Ink 85">
                  <a:extLst>
                    <a:ext uri="{FF2B5EF4-FFF2-40B4-BE49-F238E27FC236}">
                      <a16:creationId xmlns:a16="http://schemas.microsoft.com/office/drawing/2014/main" id="{AFEAC5D5-EE4E-F363-D699-673BD0CC643E}"/>
                    </a:ext>
                  </a:extLst>
                </p:cNvPr>
                <p:cNvPicPr/>
                <p:nvPr/>
              </p:nvPicPr>
              <p:blipFill>
                <a:blip r:embed="rId21"/>
                <a:stretch>
                  <a:fillRect/>
                </a:stretch>
              </p:blipFill>
              <p:spPr>
                <a:xfrm>
                  <a:off x="1868246" y="4690663"/>
                  <a:ext cx="71856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90" name="Ink 89">
                  <a:extLst>
                    <a:ext uri="{FF2B5EF4-FFF2-40B4-BE49-F238E27FC236}">
                      <a16:creationId xmlns:a16="http://schemas.microsoft.com/office/drawing/2014/main" id="{0C1EA3B6-9245-388B-3257-AB09B140769A}"/>
                    </a:ext>
                  </a:extLst>
                </p14:cNvPr>
                <p14:cNvContentPartPr/>
                <p14:nvPr/>
              </p14:nvContentPartPr>
              <p14:xfrm>
                <a:off x="3601646" y="5191063"/>
                <a:ext cx="219960" cy="135000"/>
              </p14:xfrm>
            </p:contentPart>
          </mc:Choice>
          <mc:Fallback xmlns="">
            <p:pic>
              <p:nvPicPr>
                <p:cNvPr id="90" name="Ink 89">
                  <a:extLst>
                    <a:ext uri="{FF2B5EF4-FFF2-40B4-BE49-F238E27FC236}">
                      <a16:creationId xmlns:a16="http://schemas.microsoft.com/office/drawing/2014/main" id="{0C1EA3B6-9245-388B-3257-AB09B140769A}"/>
                    </a:ext>
                  </a:extLst>
                </p:cNvPr>
                <p:cNvPicPr/>
                <p:nvPr/>
              </p:nvPicPr>
              <p:blipFill>
                <a:blip r:embed="rId23"/>
                <a:stretch>
                  <a:fillRect/>
                </a:stretch>
              </p:blipFill>
              <p:spPr>
                <a:xfrm>
                  <a:off x="3595526" y="5184943"/>
                  <a:ext cx="2322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91" name="Ink 90">
                  <a:extLst>
                    <a:ext uri="{FF2B5EF4-FFF2-40B4-BE49-F238E27FC236}">
                      <a16:creationId xmlns:a16="http://schemas.microsoft.com/office/drawing/2014/main" id="{4599D5C8-A0B0-0718-68BA-56D92034F99E}"/>
                    </a:ext>
                  </a:extLst>
                </p14:cNvPr>
                <p14:cNvContentPartPr/>
                <p14:nvPr/>
              </p14:nvContentPartPr>
              <p14:xfrm>
                <a:off x="4288526" y="5124103"/>
                <a:ext cx="292320" cy="371880"/>
              </p14:xfrm>
            </p:contentPart>
          </mc:Choice>
          <mc:Fallback xmlns="">
            <p:pic>
              <p:nvPicPr>
                <p:cNvPr id="91" name="Ink 90">
                  <a:extLst>
                    <a:ext uri="{FF2B5EF4-FFF2-40B4-BE49-F238E27FC236}">
                      <a16:creationId xmlns:a16="http://schemas.microsoft.com/office/drawing/2014/main" id="{4599D5C8-A0B0-0718-68BA-56D92034F99E}"/>
                    </a:ext>
                  </a:extLst>
                </p:cNvPr>
                <p:cNvPicPr/>
                <p:nvPr/>
              </p:nvPicPr>
              <p:blipFill>
                <a:blip r:embed="rId25"/>
                <a:stretch>
                  <a:fillRect/>
                </a:stretch>
              </p:blipFill>
              <p:spPr>
                <a:xfrm>
                  <a:off x="4282406" y="5117983"/>
                  <a:ext cx="304560" cy="384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92" name="Ink 91">
                  <a:extLst>
                    <a:ext uri="{FF2B5EF4-FFF2-40B4-BE49-F238E27FC236}">
                      <a16:creationId xmlns:a16="http://schemas.microsoft.com/office/drawing/2014/main" id="{9E0E5EDF-F59C-06DE-4DC8-D17943F553BA}"/>
                    </a:ext>
                  </a:extLst>
                </p14:cNvPr>
                <p14:cNvContentPartPr/>
                <p14:nvPr/>
              </p14:nvContentPartPr>
              <p14:xfrm>
                <a:off x="4545566" y="5126263"/>
                <a:ext cx="1225080" cy="346680"/>
              </p14:xfrm>
            </p:contentPart>
          </mc:Choice>
          <mc:Fallback xmlns="">
            <p:pic>
              <p:nvPicPr>
                <p:cNvPr id="92" name="Ink 91">
                  <a:extLst>
                    <a:ext uri="{FF2B5EF4-FFF2-40B4-BE49-F238E27FC236}">
                      <a16:creationId xmlns:a16="http://schemas.microsoft.com/office/drawing/2014/main" id="{9E0E5EDF-F59C-06DE-4DC8-D17943F553BA}"/>
                    </a:ext>
                  </a:extLst>
                </p:cNvPr>
                <p:cNvPicPr/>
                <p:nvPr/>
              </p:nvPicPr>
              <p:blipFill>
                <a:blip r:embed="rId27"/>
                <a:stretch>
                  <a:fillRect/>
                </a:stretch>
              </p:blipFill>
              <p:spPr>
                <a:xfrm>
                  <a:off x="4539446" y="5120143"/>
                  <a:ext cx="1237320" cy="358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93" name="Ink 92">
                  <a:extLst>
                    <a:ext uri="{FF2B5EF4-FFF2-40B4-BE49-F238E27FC236}">
                      <a16:creationId xmlns:a16="http://schemas.microsoft.com/office/drawing/2014/main" id="{2929AAF9-54B4-68D6-1F82-1B87761E0F3E}"/>
                    </a:ext>
                  </a:extLst>
                </p14:cNvPr>
                <p14:cNvContentPartPr/>
                <p14:nvPr/>
              </p14:nvContentPartPr>
              <p14:xfrm>
                <a:off x="5566886" y="5250823"/>
                <a:ext cx="435240" cy="184680"/>
              </p14:xfrm>
            </p:contentPart>
          </mc:Choice>
          <mc:Fallback xmlns="">
            <p:pic>
              <p:nvPicPr>
                <p:cNvPr id="93" name="Ink 92">
                  <a:extLst>
                    <a:ext uri="{FF2B5EF4-FFF2-40B4-BE49-F238E27FC236}">
                      <a16:creationId xmlns:a16="http://schemas.microsoft.com/office/drawing/2014/main" id="{2929AAF9-54B4-68D6-1F82-1B87761E0F3E}"/>
                    </a:ext>
                  </a:extLst>
                </p:cNvPr>
                <p:cNvPicPr/>
                <p:nvPr/>
              </p:nvPicPr>
              <p:blipFill>
                <a:blip r:embed="rId29"/>
                <a:stretch>
                  <a:fillRect/>
                </a:stretch>
              </p:blipFill>
              <p:spPr>
                <a:xfrm>
                  <a:off x="5560766" y="5244703"/>
                  <a:ext cx="44748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95" name="Ink 94">
                  <a:extLst>
                    <a:ext uri="{FF2B5EF4-FFF2-40B4-BE49-F238E27FC236}">
                      <a16:creationId xmlns:a16="http://schemas.microsoft.com/office/drawing/2014/main" id="{DA771E3B-1633-FD54-F4F6-A1DC3F3101F3}"/>
                    </a:ext>
                  </a:extLst>
                </p14:cNvPr>
                <p14:cNvContentPartPr/>
                <p14:nvPr/>
              </p14:nvContentPartPr>
              <p14:xfrm>
                <a:off x="5505326" y="5295103"/>
                <a:ext cx="413640" cy="221400"/>
              </p14:xfrm>
            </p:contentPart>
          </mc:Choice>
          <mc:Fallback xmlns="">
            <p:pic>
              <p:nvPicPr>
                <p:cNvPr id="95" name="Ink 94">
                  <a:extLst>
                    <a:ext uri="{FF2B5EF4-FFF2-40B4-BE49-F238E27FC236}">
                      <a16:creationId xmlns:a16="http://schemas.microsoft.com/office/drawing/2014/main" id="{DA771E3B-1633-FD54-F4F6-A1DC3F3101F3}"/>
                    </a:ext>
                  </a:extLst>
                </p:cNvPr>
                <p:cNvPicPr/>
                <p:nvPr/>
              </p:nvPicPr>
              <p:blipFill>
                <a:blip r:embed="rId31"/>
                <a:stretch>
                  <a:fillRect/>
                </a:stretch>
              </p:blipFill>
              <p:spPr>
                <a:xfrm>
                  <a:off x="5499206" y="5288983"/>
                  <a:ext cx="42588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97" name="Ink 96">
                  <a:extLst>
                    <a:ext uri="{FF2B5EF4-FFF2-40B4-BE49-F238E27FC236}">
                      <a16:creationId xmlns:a16="http://schemas.microsoft.com/office/drawing/2014/main" id="{E1CEDACF-F6D8-F50F-DCE4-BE9BF5992462}"/>
                    </a:ext>
                  </a:extLst>
                </p14:cNvPr>
                <p14:cNvContentPartPr/>
                <p14:nvPr/>
              </p14:nvContentPartPr>
              <p14:xfrm>
                <a:off x="6429086" y="5087383"/>
                <a:ext cx="25200" cy="387360"/>
              </p14:xfrm>
            </p:contentPart>
          </mc:Choice>
          <mc:Fallback xmlns="">
            <p:pic>
              <p:nvPicPr>
                <p:cNvPr id="97" name="Ink 96">
                  <a:extLst>
                    <a:ext uri="{FF2B5EF4-FFF2-40B4-BE49-F238E27FC236}">
                      <a16:creationId xmlns:a16="http://schemas.microsoft.com/office/drawing/2014/main" id="{E1CEDACF-F6D8-F50F-DCE4-BE9BF5992462}"/>
                    </a:ext>
                  </a:extLst>
                </p:cNvPr>
                <p:cNvPicPr/>
                <p:nvPr/>
              </p:nvPicPr>
              <p:blipFill>
                <a:blip r:embed="rId33"/>
                <a:stretch>
                  <a:fillRect/>
                </a:stretch>
              </p:blipFill>
              <p:spPr>
                <a:xfrm>
                  <a:off x="6422966" y="5081263"/>
                  <a:ext cx="3744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98" name="Ink 97">
                  <a:extLst>
                    <a:ext uri="{FF2B5EF4-FFF2-40B4-BE49-F238E27FC236}">
                      <a16:creationId xmlns:a16="http://schemas.microsoft.com/office/drawing/2014/main" id="{AA49BDCE-D67C-E27B-E09A-D5738E1377EB}"/>
                    </a:ext>
                  </a:extLst>
                </p14:cNvPr>
                <p14:cNvContentPartPr/>
                <p14:nvPr/>
              </p14:nvContentPartPr>
              <p14:xfrm>
                <a:off x="6196886" y="5155783"/>
                <a:ext cx="859320" cy="338400"/>
              </p14:xfrm>
            </p:contentPart>
          </mc:Choice>
          <mc:Fallback xmlns="">
            <p:pic>
              <p:nvPicPr>
                <p:cNvPr id="98" name="Ink 97">
                  <a:extLst>
                    <a:ext uri="{FF2B5EF4-FFF2-40B4-BE49-F238E27FC236}">
                      <a16:creationId xmlns:a16="http://schemas.microsoft.com/office/drawing/2014/main" id="{AA49BDCE-D67C-E27B-E09A-D5738E1377EB}"/>
                    </a:ext>
                  </a:extLst>
                </p:cNvPr>
                <p:cNvPicPr/>
                <p:nvPr/>
              </p:nvPicPr>
              <p:blipFill>
                <a:blip r:embed="rId35"/>
                <a:stretch>
                  <a:fillRect/>
                </a:stretch>
              </p:blipFill>
              <p:spPr>
                <a:xfrm>
                  <a:off x="6190766" y="5149663"/>
                  <a:ext cx="87156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99" name="Ink 98">
                  <a:extLst>
                    <a:ext uri="{FF2B5EF4-FFF2-40B4-BE49-F238E27FC236}">
                      <a16:creationId xmlns:a16="http://schemas.microsoft.com/office/drawing/2014/main" id="{088711A6-12DB-5C75-9452-91AB764A0C20}"/>
                    </a:ext>
                  </a:extLst>
                </p14:cNvPr>
                <p14:cNvContentPartPr/>
                <p14:nvPr/>
              </p14:nvContentPartPr>
              <p14:xfrm>
                <a:off x="7276166" y="5233543"/>
                <a:ext cx="210240" cy="470880"/>
              </p14:xfrm>
            </p:contentPart>
          </mc:Choice>
          <mc:Fallback xmlns="">
            <p:pic>
              <p:nvPicPr>
                <p:cNvPr id="99" name="Ink 98">
                  <a:extLst>
                    <a:ext uri="{FF2B5EF4-FFF2-40B4-BE49-F238E27FC236}">
                      <a16:creationId xmlns:a16="http://schemas.microsoft.com/office/drawing/2014/main" id="{088711A6-12DB-5C75-9452-91AB764A0C20}"/>
                    </a:ext>
                  </a:extLst>
                </p:cNvPr>
                <p:cNvPicPr/>
                <p:nvPr/>
              </p:nvPicPr>
              <p:blipFill>
                <a:blip r:embed="rId37"/>
                <a:stretch>
                  <a:fillRect/>
                </a:stretch>
              </p:blipFill>
              <p:spPr>
                <a:xfrm>
                  <a:off x="7270046" y="5227423"/>
                  <a:ext cx="222480" cy="4831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00" name="Ink 99">
                  <a:extLst>
                    <a:ext uri="{FF2B5EF4-FFF2-40B4-BE49-F238E27FC236}">
                      <a16:creationId xmlns:a16="http://schemas.microsoft.com/office/drawing/2014/main" id="{364C8656-8F93-A6ED-4343-7E30159868FB}"/>
                    </a:ext>
                  </a:extLst>
                </p14:cNvPr>
                <p14:cNvContentPartPr/>
                <p14:nvPr/>
              </p14:nvContentPartPr>
              <p14:xfrm>
                <a:off x="7586126" y="5062903"/>
                <a:ext cx="423000" cy="319320"/>
              </p14:xfrm>
            </p:contentPart>
          </mc:Choice>
          <mc:Fallback xmlns="">
            <p:pic>
              <p:nvPicPr>
                <p:cNvPr id="100" name="Ink 99">
                  <a:extLst>
                    <a:ext uri="{FF2B5EF4-FFF2-40B4-BE49-F238E27FC236}">
                      <a16:creationId xmlns:a16="http://schemas.microsoft.com/office/drawing/2014/main" id="{364C8656-8F93-A6ED-4343-7E30159868FB}"/>
                    </a:ext>
                  </a:extLst>
                </p:cNvPr>
                <p:cNvPicPr/>
                <p:nvPr/>
              </p:nvPicPr>
              <p:blipFill>
                <a:blip r:embed="rId39"/>
                <a:stretch>
                  <a:fillRect/>
                </a:stretch>
              </p:blipFill>
              <p:spPr>
                <a:xfrm>
                  <a:off x="7580006" y="5056783"/>
                  <a:ext cx="435240" cy="3315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01" name="Ink 100">
                  <a:extLst>
                    <a:ext uri="{FF2B5EF4-FFF2-40B4-BE49-F238E27FC236}">
                      <a16:creationId xmlns:a16="http://schemas.microsoft.com/office/drawing/2014/main" id="{CD16748D-7183-0534-93BF-ABADAD2845C0}"/>
                    </a:ext>
                  </a:extLst>
                </p14:cNvPr>
                <p14:cNvContentPartPr/>
                <p14:nvPr/>
              </p14:nvContentPartPr>
              <p14:xfrm>
                <a:off x="7969166" y="5074063"/>
                <a:ext cx="540000" cy="295920"/>
              </p14:xfrm>
            </p:contentPart>
          </mc:Choice>
          <mc:Fallback xmlns="">
            <p:pic>
              <p:nvPicPr>
                <p:cNvPr id="101" name="Ink 100">
                  <a:extLst>
                    <a:ext uri="{FF2B5EF4-FFF2-40B4-BE49-F238E27FC236}">
                      <a16:creationId xmlns:a16="http://schemas.microsoft.com/office/drawing/2014/main" id="{CD16748D-7183-0534-93BF-ABADAD2845C0}"/>
                    </a:ext>
                  </a:extLst>
                </p:cNvPr>
                <p:cNvPicPr/>
                <p:nvPr/>
              </p:nvPicPr>
              <p:blipFill>
                <a:blip r:embed="rId41"/>
                <a:stretch>
                  <a:fillRect/>
                </a:stretch>
              </p:blipFill>
              <p:spPr>
                <a:xfrm>
                  <a:off x="7963046" y="5067943"/>
                  <a:ext cx="55224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02" name="Ink 101">
                  <a:extLst>
                    <a:ext uri="{FF2B5EF4-FFF2-40B4-BE49-F238E27FC236}">
                      <a16:creationId xmlns:a16="http://schemas.microsoft.com/office/drawing/2014/main" id="{1B45EE6F-8030-83EE-89AD-813EE13DE0D6}"/>
                    </a:ext>
                  </a:extLst>
                </p14:cNvPr>
                <p14:cNvContentPartPr/>
                <p14:nvPr/>
              </p14:nvContentPartPr>
              <p14:xfrm>
                <a:off x="8821646" y="5146063"/>
                <a:ext cx="58680" cy="157320"/>
              </p14:xfrm>
            </p:contentPart>
          </mc:Choice>
          <mc:Fallback xmlns="">
            <p:pic>
              <p:nvPicPr>
                <p:cNvPr id="102" name="Ink 101">
                  <a:extLst>
                    <a:ext uri="{FF2B5EF4-FFF2-40B4-BE49-F238E27FC236}">
                      <a16:creationId xmlns:a16="http://schemas.microsoft.com/office/drawing/2014/main" id="{1B45EE6F-8030-83EE-89AD-813EE13DE0D6}"/>
                    </a:ext>
                  </a:extLst>
                </p:cNvPr>
                <p:cNvPicPr/>
                <p:nvPr/>
              </p:nvPicPr>
              <p:blipFill>
                <a:blip r:embed="rId43"/>
                <a:stretch>
                  <a:fillRect/>
                </a:stretch>
              </p:blipFill>
              <p:spPr>
                <a:xfrm>
                  <a:off x="8815526" y="5139943"/>
                  <a:ext cx="709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03" name="Ink 102">
                  <a:extLst>
                    <a:ext uri="{FF2B5EF4-FFF2-40B4-BE49-F238E27FC236}">
                      <a16:creationId xmlns:a16="http://schemas.microsoft.com/office/drawing/2014/main" id="{37A4EC08-3C4B-C7CA-E738-6AB4C2913776}"/>
                    </a:ext>
                  </a:extLst>
                </p14:cNvPr>
                <p14:cNvContentPartPr/>
                <p14:nvPr/>
              </p14:nvContentPartPr>
              <p14:xfrm>
                <a:off x="8750726" y="4890463"/>
                <a:ext cx="177120" cy="487440"/>
              </p14:xfrm>
            </p:contentPart>
          </mc:Choice>
          <mc:Fallback xmlns="">
            <p:pic>
              <p:nvPicPr>
                <p:cNvPr id="103" name="Ink 102">
                  <a:extLst>
                    <a:ext uri="{FF2B5EF4-FFF2-40B4-BE49-F238E27FC236}">
                      <a16:creationId xmlns:a16="http://schemas.microsoft.com/office/drawing/2014/main" id="{37A4EC08-3C4B-C7CA-E738-6AB4C2913776}"/>
                    </a:ext>
                  </a:extLst>
                </p:cNvPr>
                <p:cNvPicPr/>
                <p:nvPr/>
              </p:nvPicPr>
              <p:blipFill>
                <a:blip r:embed="rId45"/>
                <a:stretch>
                  <a:fillRect/>
                </a:stretch>
              </p:blipFill>
              <p:spPr>
                <a:xfrm>
                  <a:off x="8744606" y="4884343"/>
                  <a:ext cx="189360" cy="4996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04" name="Ink 103">
                  <a:extLst>
                    <a:ext uri="{FF2B5EF4-FFF2-40B4-BE49-F238E27FC236}">
                      <a16:creationId xmlns:a16="http://schemas.microsoft.com/office/drawing/2014/main" id="{4CB3198F-2D9A-3660-7C54-553B70986E31}"/>
                    </a:ext>
                  </a:extLst>
                </p14:cNvPr>
                <p14:cNvContentPartPr/>
                <p14:nvPr/>
              </p14:nvContentPartPr>
              <p14:xfrm>
                <a:off x="8731286" y="5059663"/>
                <a:ext cx="329760" cy="221040"/>
              </p14:xfrm>
            </p:contentPart>
          </mc:Choice>
          <mc:Fallback xmlns="">
            <p:pic>
              <p:nvPicPr>
                <p:cNvPr id="104" name="Ink 103">
                  <a:extLst>
                    <a:ext uri="{FF2B5EF4-FFF2-40B4-BE49-F238E27FC236}">
                      <a16:creationId xmlns:a16="http://schemas.microsoft.com/office/drawing/2014/main" id="{4CB3198F-2D9A-3660-7C54-553B70986E31}"/>
                    </a:ext>
                  </a:extLst>
                </p:cNvPr>
                <p:cNvPicPr/>
                <p:nvPr/>
              </p:nvPicPr>
              <p:blipFill>
                <a:blip r:embed="rId47"/>
                <a:stretch>
                  <a:fillRect/>
                </a:stretch>
              </p:blipFill>
              <p:spPr>
                <a:xfrm>
                  <a:off x="8725166" y="5053543"/>
                  <a:ext cx="3420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05" name="Ink 104">
                  <a:extLst>
                    <a:ext uri="{FF2B5EF4-FFF2-40B4-BE49-F238E27FC236}">
                      <a16:creationId xmlns:a16="http://schemas.microsoft.com/office/drawing/2014/main" id="{D7182788-2E96-8D54-2F83-33EDC2203C8D}"/>
                    </a:ext>
                  </a:extLst>
                </p14:cNvPr>
                <p14:cNvContentPartPr/>
                <p14:nvPr/>
              </p14:nvContentPartPr>
              <p14:xfrm>
                <a:off x="9280286" y="4973983"/>
                <a:ext cx="252720" cy="413640"/>
              </p14:xfrm>
            </p:contentPart>
          </mc:Choice>
          <mc:Fallback xmlns="">
            <p:pic>
              <p:nvPicPr>
                <p:cNvPr id="105" name="Ink 104">
                  <a:extLst>
                    <a:ext uri="{FF2B5EF4-FFF2-40B4-BE49-F238E27FC236}">
                      <a16:creationId xmlns:a16="http://schemas.microsoft.com/office/drawing/2014/main" id="{D7182788-2E96-8D54-2F83-33EDC2203C8D}"/>
                    </a:ext>
                  </a:extLst>
                </p:cNvPr>
                <p:cNvPicPr/>
                <p:nvPr/>
              </p:nvPicPr>
              <p:blipFill>
                <a:blip r:embed="rId49"/>
                <a:stretch>
                  <a:fillRect/>
                </a:stretch>
              </p:blipFill>
              <p:spPr>
                <a:xfrm>
                  <a:off x="9274166" y="4967863"/>
                  <a:ext cx="264960" cy="4258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6" name="Ink 105">
                  <a:extLst>
                    <a:ext uri="{FF2B5EF4-FFF2-40B4-BE49-F238E27FC236}">
                      <a16:creationId xmlns:a16="http://schemas.microsoft.com/office/drawing/2014/main" id="{6C742A40-33FB-8103-9DAD-4F671A61BE65}"/>
                    </a:ext>
                  </a:extLst>
                </p14:cNvPr>
                <p14:cNvContentPartPr/>
                <p14:nvPr/>
              </p14:nvContentPartPr>
              <p14:xfrm>
                <a:off x="9464966" y="5426863"/>
                <a:ext cx="327600" cy="168840"/>
              </p14:xfrm>
            </p:contentPart>
          </mc:Choice>
          <mc:Fallback xmlns="">
            <p:pic>
              <p:nvPicPr>
                <p:cNvPr id="106" name="Ink 105">
                  <a:extLst>
                    <a:ext uri="{FF2B5EF4-FFF2-40B4-BE49-F238E27FC236}">
                      <a16:creationId xmlns:a16="http://schemas.microsoft.com/office/drawing/2014/main" id="{6C742A40-33FB-8103-9DAD-4F671A61BE65}"/>
                    </a:ext>
                  </a:extLst>
                </p:cNvPr>
                <p:cNvPicPr/>
                <p:nvPr/>
              </p:nvPicPr>
              <p:blipFill>
                <a:blip r:embed="rId51"/>
                <a:stretch>
                  <a:fillRect/>
                </a:stretch>
              </p:blipFill>
              <p:spPr>
                <a:xfrm>
                  <a:off x="9458846" y="5420743"/>
                  <a:ext cx="3398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7" name="Ink 106">
                  <a:extLst>
                    <a:ext uri="{FF2B5EF4-FFF2-40B4-BE49-F238E27FC236}">
                      <a16:creationId xmlns:a16="http://schemas.microsoft.com/office/drawing/2014/main" id="{3A23689F-6994-14AB-E38F-7233426B4321}"/>
                    </a:ext>
                  </a:extLst>
                </p14:cNvPr>
                <p14:cNvContentPartPr/>
                <p14:nvPr/>
              </p14:nvContentPartPr>
              <p14:xfrm>
                <a:off x="10125566" y="5108263"/>
                <a:ext cx="211680" cy="355320"/>
              </p14:xfrm>
            </p:contentPart>
          </mc:Choice>
          <mc:Fallback xmlns="">
            <p:pic>
              <p:nvPicPr>
                <p:cNvPr id="107" name="Ink 106">
                  <a:extLst>
                    <a:ext uri="{FF2B5EF4-FFF2-40B4-BE49-F238E27FC236}">
                      <a16:creationId xmlns:a16="http://schemas.microsoft.com/office/drawing/2014/main" id="{3A23689F-6994-14AB-E38F-7233426B4321}"/>
                    </a:ext>
                  </a:extLst>
                </p:cNvPr>
                <p:cNvPicPr/>
                <p:nvPr/>
              </p:nvPicPr>
              <p:blipFill>
                <a:blip r:embed="rId53"/>
                <a:stretch>
                  <a:fillRect/>
                </a:stretch>
              </p:blipFill>
              <p:spPr>
                <a:xfrm>
                  <a:off x="10119446" y="5102143"/>
                  <a:ext cx="22392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8" name="Ink 107">
                  <a:extLst>
                    <a:ext uri="{FF2B5EF4-FFF2-40B4-BE49-F238E27FC236}">
                      <a16:creationId xmlns:a16="http://schemas.microsoft.com/office/drawing/2014/main" id="{81CBC9C6-8460-F938-CD5F-A46858EB5FAF}"/>
                    </a:ext>
                  </a:extLst>
                </p14:cNvPr>
                <p14:cNvContentPartPr/>
                <p14:nvPr/>
              </p14:nvContentPartPr>
              <p14:xfrm>
                <a:off x="10371086" y="5175943"/>
                <a:ext cx="224280" cy="441000"/>
              </p14:xfrm>
            </p:contentPart>
          </mc:Choice>
          <mc:Fallback xmlns="">
            <p:pic>
              <p:nvPicPr>
                <p:cNvPr id="108" name="Ink 107">
                  <a:extLst>
                    <a:ext uri="{FF2B5EF4-FFF2-40B4-BE49-F238E27FC236}">
                      <a16:creationId xmlns:a16="http://schemas.microsoft.com/office/drawing/2014/main" id="{81CBC9C6-8460-F938-CD5F-A46858EB5FAF}"/>
                    </a:ext>
                  </a:extLst>
                </p:cNvPr>
                <p:cNvPicPr/>
                <p:nvPr/>
              </p:nvPicPr>
              <p:blipFill>
                <a:blip r:embed="rId55"/>
                <a:stretch>
                  <a:fillRect/>
                </a:stretch>
              </p:blipFill>
              <p:spPr>
                <a:xfrm>
                  <a:off x="10364966" y="5169823"/>
                  <a:ext cx="236520" cy="453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13" name="Ink 112">
                  <a:extLst>
                    <a:ext uri="{FF2B5EF4-FFF2-40B4-BE49-F238E27FC236}">
                      <a16:creationId xmlns:a16="http://schemas.microsoft.com/office/drawing/2014/main" id="{7980DF90-F523-A8B5-621F-AFFDEEAE00F4}"/>
                    </a:ext>
                  </a:extLst>
                </p14:cNvPr>
                <p14:cNvContentPartPr/>
                <p14:nvPr/>
              </p14:nvContentPartPr>
              <p14:xfrm>
                <a:off x="8976806" y="4872103"/>
                <a:ext cx="1039680" cy="853200"/>
              </p14:xfrm>
            </p:contentPart>
          </mc:Choice>
          <mc:Fallback xmlns="">
            <p:pic>
              <p:nvPicPr>
                <p:cNvPr id="113" name="Ink 112">
                  <a:extLst>
                    <a:ext uri="{FF2B5EF4-FFF2-40B4-BE49-F238E27FC236}">
                      <a16:creationId xmlns:a16="http://schemas.microsoft.com/office/drawing/2014/main" id="{7980DF90-F523-A8B5-621F-AFFDEEAE00F4}"/>
                    </a:ext>
                  </a:extLst>
                </p:cNvPr>
                <p:cNvPicPr/>
                <p:nvPr/>
              </p:nvPicPr>
              <p:blipFill>
                <a:blip r:embed="rId57"/>
                <a:stretch>
                  <a:fillRect/>
                </a:stretch>
              </p:blipFill>
              <p:spPr>
                <a:xfrm>
                  <a:off x="8970686" y="4865983"/>
                  <a:ext cx="1051920" cy="865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8" name="Ink 7">
                  <a:extLst>
                    <a:ext uri="{FF2B5EF4-FFF2-40B4-BE49-F238E27FC236}">
                      <a16:creationId xmlns:a16="http://schemas.microsoft.com/office/drawing/2014/main" id="{67468DD6-214C-61DD-A90F-5AADE5F834B0}"/>
                    </a:ext>
                  </a:extLst>
                </p14:cNvPr>
                <p14:cNvContentPartPr/>
                <p14:nvPr/>
              </p14:nvContentPartPr>
              <p14:xfrm>
                <a:off x="1269206" y="1464343"/>
                <a:ext cx="167040" cy="357120"/>
              </p14:xfrm>
            </p:contentPart>
          </mc:Choice>
          <mc:Fallback xmlns="">
            <p:pic>
              <p:nvPicPr>
                <p:cNvPr id="8" name="Ink 7">
                  <a:extLst>
                    <a:ext uri="{FF2B5EF4-FFF2-40B4-BE49-F238E27FC236}">
                      <a16:creationId xmlns:a16="http://schemas.microsoft.com/office/drawing/2014/main" id="{67468DD6-214C-61DD-A90F-5AADE5F834B0}"/>
                    </a:ext>
                  </a:extLst>
                </p:cNvPr>
                <p:cNvPicPr/>
                <p:nvPr/>
              </p:nvPicPr>
              <p:blipFill>
                <a:blip r:embed="rId59"/>
                <a:stretch>
                  <a:fillRect/>
                </a:stretch>
              </p:blipFill>
              <p:spPr>
                <a:xfrm>
                  <a:off x="1263086" y="1458223"/>
                  <a:ext cx="179280" cy="3693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9" name="Ink 8">
                  <a:extLst>
                    <a:ext uri="{FF2B5EF4-FFF2-40B4-BE49-F238E27FC236}">
                      <a16:creationId xmlns:a16="http://schemas.microsoft.com/office/drawing/2014/main" id="{C2EF3305-5139-E5C1-B1B4-BCB13C63C86C}"/>
                    </a:ext>
                  </a:extLst>
                </p14:cNvPr>
                <p14:cNvContentPartPr/>
                <p14:nvPr/>
              </p14:nvContentPartPr>
              <p14:xfrm>
                <a:off x="1506086" y="1793743"/>
                <a:ext cx="79920" cy="134640"/>
              </p14:xfrm>
            </p:contentPart>
          </mc:Choice>
          <mc:Fallback xmlns="">
            <p:pic>
              <p:nvPicPr>
                <p:cNvPr id="9" name="Ink 8">
                  <a:extLst>
                    <a:ext uri="{FF2B5EF4-FFF2-40B4-BE49-F238E27FC236}">
                      <a16:creationId xmlns:a16="http://schemas.microsoft.com/office/drawing/2014/main" id="{C2EF3305-5139-E5C1-B1B4-BCB13C63C86C}"/>
                    </a:ext>
                  </a:extLst>
                </p:cNvPr>
                <p:cNvPicPr/>
                <p:nvPr/>
              </p:nvPicPr>
              <p:blipFill>
                <a:blip r:embed="rId61"/>
                <a:stretch>
                  <a:fillRect/>
                </a:stretch>
              </p:blipFill>
              <p:spPr>
                <a:xfrm>
                  <a:off x="1499966" y="1787623"/>
                  <a:ext cx="9216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0" name="Ink 9">
                  <a:extLst>
                    <a:ext uri="{FF2B5EF4-FFF2-40B4-BE49-F238E27FC236}">
                      <a16:creationId xmlns:a16="http://schemas.microsoft.com/office/drawing/2014/main" id="{42E3AF6C-F07D-8DAF-3B01-82DE0C279055}"/>
                    </a:ext>
                  </a:extLst>
                </p14:cNvPr>
                <p14:cNvContentPartPr/>
                <p14:nvPr/>
              </p14:nvContentPartPr>
              <p14:xfrm>
                <a:off x="2065886" y="1623103"/>
                <a:ext cx="44280" cy="542160"/>
              </p14:xfrm>
            </p:contentPart>
          </mc:Choice>
          <mc:Fallback xmlns="">
            <p:pic>
              <p:nvPicPr>
                <p:cNvPr id="10" name="Ink 9">
                  <a:extLst>
                    <a:ext uri="{FF2B5EF4-FFF2-40B4-BE49-F238E27FC236}">
                      <a16:creationId xmlns:a16="http://schemas.microsoft.com/office/drawing/2014/main" id="{42E3AF6C-F07D-8DAF-3B01-82DE0C279055}"/>
                    </a:ext>
                  </a:extLst>
                </p:cNvPr>
                <p:cNvPicPr/>
                <p:nvPr/>
              </p:nvPicPr>
              <p:blipFill>
                <a:blip r:embed="rId63"/>
                <a:stretch>
                  <a:fillRect/>
                </a:stretch>
              </p:blipFill>
              <p:spPr>
                <a:xfrm>
                  <a:off x="2059766" y="1616983"/>
                  <a:ext cx="56520" cy="5544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 name="Ink 10">
                  <a:extLst>
                    <a:ext uri="{FF2B5EF4-FFF2-40B4-BE49-F238E27FC236}">
                      <a16:creationId xmlns:a16="http://schemas.microsoft.com/office/drawing/2014/main" id="{DB506B92-A51A-F0AD-35AA-19D132B9ED81}"/>
                    </a:ext>
                  </a:extLst>
                </p14:cNvPr>
                <p14:cNvContentPartPr/>
                <p14:nvPr/>
              </p14:nvContentPartPr>
              <p14:xfrm>
                <a:off x="2047886" y="1583863"/>
                <a:ext cx="183960" cy="307440"/>
              </p14:xfrm>
            </p:contentPart>
          </mc:Choice>
          <mc:Fallback xmlns="">
            <p:pic>
              <p:nvPicPr>
                <p:cNvPr id="11" name="Ink 10">
                  <a:extLst>
                    <a:ext uri="{FF2B5EF4-FFF2-40B4-BE49-F238E27FC236}">
                      <a16:creationId xmlns:a16="http://schemas.microsoft.com/office/drawing/2014/main" id="{DB506B92-A51A-F0AD-35AA-19D132B9ED81}"/>
                    </a:ext>
                  </a:extLst>
                </p:cNvPr>
                <p:cNvPicPr/>
                <p:nvPr/>
              </p:nvPicPr>
              <p:blipFill>
                <a:blip r:embed="rId65"/>
                <a:stretch>
                  <a:fillRect/>
                </a:stretch>
              </p:blipFill>
              <p:spPr>
                <a:xfrm>
                  <a:off x="2041766" y="1577743"/>
                  <a:ext cx="19620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2" name="Ink 11">
                  <a:extLst>
                    <a:ext uri="{FF2B5EF4-FFF2-40B4-BE49-F238E27FC236}">
                      <a16:creationId xmlns:a16="http://schemas.microsoft.com/office/drawing/2014/main" id="{F4423CDC-FA9B-F60C-25D3-2135679709F1}"/>
                    </a:ext>
                  </a:extLst>
                </p14:cNvPr>
                <p14:cNvContentPartPr/>
                <p14:nvPr/>
              </p14:nvContentPartPr>
              <p14:xfrm>
                <a:off x="2266046" y="1512583"/>
                <a:ext cx="506880" cy="308880"/>
              </p14:xfrm>
            </p:contentPart>
          </mc:Choice>
          <mc:Fallback xmlns="">
            <p:pic>
              <p:nvPicPr>
                <p:cNvPr id="12" name="Ink 11">
                  <a:extLst>
                    <a:ext uri="{FF2B5EF4-FFF2-40B4-BE49-F238E27FC236}">
                      <a16:creationId xmlns:a16="http://schemas.microsoft.com/office/drawing/2014/main" id="{F4423CDC-FA9B-F60C-25D3-2135679709F1}"/>
                    </a:ext>
                  </a:extLst>
                </p:cNvPr>
                <p:cNvPicPr/>
                <p:nvPr/>
              </p:nvPicPr>
              <p:blipFill>
                <a:blip r:embed="rId67"/>
                <a:stretch>
                  <a:fillRect/>
                </a:stretch>
              </p:blipFill>
              <p:spPr>
                <a:xfrm>
                  <a:off x="2259926" y="1506463"/>
                  <a:ext cx="51912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3" name="Ink 12">
                  <a:extLst>
                    <a:ext uri="{FF2B5EF4-FFF2-40B4-BE49-F238E27FC236}">
                      <a16:creationId xmlns:a16="http://schemas.microsoft.com/office/drawing/2014/main" id="{E9ACD603-A493-43F6-1756-DF1AF3B45BC2}"/>
                    </a:ext>
                  </a:extLst>
                </p14:cNvPr>
                <p14:cNvContentPartPr/>
                <p14:nvPr/>
              </p14:nvContentPartPr>
              <p14:xfrm>
                <a:off x="2927366" y="1427263"/>
                <a:ext cx="302040" cy="344160"/>
              </p14:xfrm>
            </p:contentPart>
          </mc:Choice>
          <mc:Fallback xmlns="">
            <p:pic>
              <p:nvPicPr>
                <p:cNvPr id="13" name="Ink 12">
                  <a:extLst>
                    <a:ext uri="{FF2B5EF4-FFF2-40B4-BE49-F238E27FC236}">
                      <a16:creationId xmlns:a16="http://schemas.microsoft.com/office/drawing/2014/main" id="{E9ACD603-A493-43F6-1756-DF1AF3B45BC2}"/>
                    </a:ext>
                  </a:extLst>
                </p:cNvPr>
                <p:cNvPicPr/>
                <p:nvPr/>
              </p:nvPicPr>
              <p:blipFill>
                <a:blip r:embed="rId69"/>
                <a:stretch>
                  <a:fillRect/>
                </a:stretch>
              </p:blipFill>
              <p:spPr>
                <a:xfrm>
                  <a:off x="2921246" y="1421143"/>
                  <a:ext cx="31428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4" name="Ink 13">
                  <a:extLst>
                    <a:ext uri="{FF2B5EF4-FFF2-40B4-BE49-F238E27FC236}">
                      <a16:creationId xmlns:a16="http://schemas.microsoft.com/office/drawing/2014/main" id="{FE12B078-CB96-C5A0-9E51-31023F71BC2D}"/>
                    </a:ext>
                  </a:extLst>
                </p14:cNvPr>
                <p14:cNvContentPartPr/>
                <p14:nvPr/>
              </p14:nvContentPartPr>
              <p14:xfrm>
                <a:off x="3283406" y="1615543"/>
                <a:ext cx="252720" cy="117720"/>
              </p14:xfrm>
            </p:contentPart>
          </mc:Choice>
          <mc:Fallback xmlns="">
            <p:pic>
              <p:nvPicPr>
                <p:cNvPr id="14" name="Ink 13">
                  <a:extLst>
                    <a:ext uri="{FF2B5EF4-FFF2-40B4-BE49-F238E27FC236}">
                      <a16:creationId xmlns:a16="http://schemas.microsoft.com/office/drawing/2014/main" id="{FE12B078-CB96-C5A0-9E51-31023F71BC2D}"/>
                    </a:ext>
                  </a:extLst>
                </p:cNvPr>
                <p:cNvPicPr/>
                <p:nvPr/>
              </p:nvPicPr>
              <p:blipFill>
                <a:blip r:embed="rId71"/>
                <a:stretch>
                  <a:fillRect/>
                </a:stretch>
              </p:blipFill>
              <p:spPr>
                <a:xfrm>
                  <a:off x="3277286" y="1609423"/>
                  <a:ext cx="26496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5" name="Ink 14">
                  <a:extLst>
                    <a:ext uri="{FF2B5EF4-FFF2-40B4-BE49-F238E27FC236}">
                      <a16:creationId xmlns:a16="http://schemas.microsoft.com/office/drawing/2014/main" id="{20039AAC-F2E1-E421-DE8A-D5CCBD708E51}"/>
                    </a:ext>
                  </a:extLst>
                </p14:cNvPr>
                <p14:cNvContentPartPr/>
                <p14:nvPr/>
              </p14:nvContentPartPr>
              <p14:xfrm>
                <a:off x="3815486" y="1502863"/>
                <a:ext cx="157320" cy="273240"/>
              </p14:xfrm>
            </p:contentPart>
          </mc:Choice>
          <mc:Fallback xmlns="">
            <p:pic>
              <p:nvPicPr>
                <p:cNvPr id="15" name="Ink 14">
                  <a:extLst>
                    <a:ext uri="{FF2B5EF4-FFF2-40B4-BE49-F238E27FC236}">
                      <a16:creationId xmlns:a16="http://schemas.microsoft.com/office/drawing/2014/main" id="{20039AAC-F2E1-E421-DE8A-D5CCBD708E51}"/>
                    </a:ext>
                  </a:extLst>
                </p:cNvPr>
                <p:cNvPicPr/>
                <p:nvPr/>
              </p:nvPicPr>
              <p:blipFill>
                <a:blip r:embed="rId73"/>
                <a:stretch>
                  <a:fillRect/>
                </a:stretch>
              </p:blipFill>
              <p:spPr>
                <a:xfrm>
                  <a:off x="3809366" y="1496743"/>
                  <a:ext cx="16956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6" name="Ink 15">
                  <a:extLst>
                    <a:ext uri="{FF2B5EF4-FFF2-40B4-BE49-F238E27FC236}">
                      <a16:creationId xmlns:a16="http://schemas.microsoft.com/office/drawing/2014/main" id="{BC2C092E-53AA-8622-C877-88145BBCB8ED}"/>
                    </a:ext>
                  </a:extLst>
                </p14:cNvPr>
                <p14:cNvContentPartPr/>
                <p14:nvPr/>
              </p14:nvContentPartPr>
              <p14:xfrm>
                <a:off x="4076126" y="1419703"/>
                <a:ext cx="144360" cy="313560"/>
              </p14:xfrm>
            </p:contentPart>
          </mc:Choice>
          <mc:Fallback xmlns="">
            <p:pic>
              <p:nvPicPr>
                <p:cNvPr id="16" name="Ink 15">
                  <a:extLst>
                    <a:ext uri="{FF2B5EF4-FFF2-40B4-BE49-F238E27FC236}">
                      <a16:creationId xmlns:a16="http://schemas.microsoft.com/office/drawing/2014/main" id="{BC2C092E-53AA-8622-C877-88145BBCB8ED}"/>
                    </a:ext>
                  </a:extLst>
                </p:cNvPr>
                <p:cNvPicPr/>
                <p:nvPr/>
              </p:nvPicPr>
              <p:blipFill>
                <a:blip r:embed="rId75"/>
                <a:stretch>
                  <a:fillRect/>
                </a:stretch>
              </p:blipFill>
              <p:spPr>
                <a:xfrm>
                  <a:off x="4070006" y="1413583"/>
                  <a:ext cx="15660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7" name="Ink 16">
                  <a:extLst>
                    <a:ext uri="{FF2B5EF4-FFF2-40B4-BE49-F238E27FC236}">
                      <a16:creationId xmlns:a16="http://schemas.microsoft.com/office/drawing/2014/main" id="{FE3D32D4-87CF-DC0C-2284-31BF1D73F145}"/>
                    </a:ext>
                  </a:extLst>
                </p14:cNvPr>
                <p14:cNvContentPartPr/>
                <p14:nvPr/>
              </p14:nvContentPartPr>
              <p14:xfrm>
                <a:off x="4184846" y="1460743"/>
                <a:ext cx="303480" cy="344160"/>
              </p14:xfrm>
            </p:contentPart>
          </mc:Choice>
          <mc:Fallback xmlns="">
            <p:pic>
              <p:nvPicPr>
                <p:cNvPr id="17" name="Ink 16">
                  <a:extLst>
                    <a:ext uri="{FF2B5EF4-FFF2-40B4-BE49-F238E27FC236}">
                      <a16:creationId xmlns:a16="http://schemas.microsoft.com/office/drawing/2014/main" id="{FE3D32D4-87CF-DC0C-2284-31BF1D73F145}"/>
                    </a:ext>
                  </a:extLst>
                </p:cNvPr>
                <p:cNvPicPr/>
                <p:nvPr/>
              </p:nvPicPr>
              <p:blipFill>
                <a:blip r:embed="rId77"/>
                <a:stretch>
                  <a:fillRect/>
                </a:stretch>
              </p:blipFill>
              <p:spPr>
                <a:xfrm>
                  <a:off x="4178726" y="1454623"/>
                  <a:ext cx="31572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8" name="Ink 17">
                  <a:extLst>
                    <a:ext uri="{FF2B5EF4-FFF2-40B4-BE49-F238E27FC236}">
                      <a16:creationId xmlns:a16="http://schemas.microsoft.com/office/drawing/2014/main" id="{D8E09DFD-C222-FF18-3936-9A552F333E3C}"/>
                    </a:ext>
                  </a:extLst>
                </p14:cNvPr>
                <p14:cNvContentPartPr/>
                <p14:nvPr/>
              </p14:nvContentPartPr>
              <p14:xfrm>
                <a:off x="4862006" y="1607623"/>
                <a:ext cx="334800" cy="48600"/>
              </p14:xfrm>
            </p:contentPart>
          </mc:Choice>
          <mc:Fallback xmlns="">
            <p:pic>
              <p:nvPicPr>
                <p:cNvPr id="18" name="Ink 17">
                  <a:extLst>
                    <a:ext uri="{FF2B5EF4-FFF2-40B4-BE49-F238E27FC236}">
                      <a16:creationId xmlns:a16="http://schemas.microsoft.com/office/drawing/2014/main" id="{D8E09DFD-C222-FF18-3936-9A552F333E3C}"/>
                    </a:ext>
                  </a:extLst>
                </p:cNvPr>
                <p:cNvPicPr/>
                <p:nvPr/>
              </p:nvPicPr>
              <p:blipFill>
                <a:blip r:embed="rId79"/>
                <a:stretch>
                  <a:fillRect/>
                </a:stretch>
              </p:blipFill>
              <p:spPr>
                <a:xfrm>
                  <a:off x="4855886" y="1601503"/>
                  <a:ext cx="34704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9" name="Ink 18">
                  <a:extLst>
                    <a:ext uri="{FF2B5EF4-FFF2-40B4-BE49-F238E27FC236}">
                      <a16:creationId xmlns:a16="http://schemas.microsoft.com/office/drawing/2014/main" id="{4711CC18-B90C-B7B5-A60F-8C07BB64FF2D}"/>
                    </a:ext>
                  </a:extLst>
                </p14:cNvPr>
                <p14:cNvContentPartPr/>
                <p14:nvPr/>
              </p14:nvContentPartPr>
              <p14:xfrm>
                <a:off x="5456726" y="1524463"/>
                <a:ext cx="250560" cy="312840"/>
              </p14:xfrm>
            </p:contentPart>
          </mc:Choice>
          <mc:Fallback xmlns="">
            <p:pic>
              <p:nvPicPr>
                <p:cNvPr id="19" name="Ink 18">
                  <a:extLst>
                    <a:ext uri="{FF2B5EF4-FFF2-40B4-BE49-F238E27FC236}">
                      <a16:creationId xmlns:a16="http://schemas.microsoft.com/office/drawing/2014/main" id="{4711CC18-B90C-B7B5-A60F-8C07BB64FF2D}"/>
                    </a:ext>
                  </a:extLst>
                </p:cNvPr>
                <p:cNvPicPr/>
                <p:nvPr/>
              </p:nvPicPr>
              <p:blipFill>
                <a:blip r:embed="rId81"/>
                <a:stretch>
                  <a:fillRect/>
                </a:stretch>
              </p:blipFill>
              <p:spPr>
                <a:xfrm>
                  <a:off x="5450606" y="1518343"/>
                  <a:ext cx="26280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0" name="Ink 19">
                  <a:extLst>
                    <a:ext uri="{FF2B5EF4-FFF2-40B4-BE49-F238E27FC236}">
                      <a16:creationId xmlns:a16="http://schemas.microsoft.com/office/drawing/2014/main" id="{3ECED154-89DB-7179-8E55-48699CBF3304}"/>
                    </a:ext>
                  </a:extLst>
                </p14:cNvPr>
                <p14:cNvContentPartPr/>
                <p14:nvPr/>
              </p14:nvContentPartPr>
              <p14:xfrm>
                <a:off x="5780366" y="1509703"/>
                <a:ext cx="812160" cy="325440"/>
              </p14:xfrm>
            </p:contentPart>
          </mc:Choice>
          <mc:Fallback xmlns="">
            <p:pic>
              <p:nvPicPr>
                <p:cNvPr id="20" name="Ink 19">
                  <a:extLst>
                    <a:ext uri="{FF2B5EF4-FFF2-40B4-BE49-F238E27FC236}">
                      <a16:creationId xmlns:a16="http://schemas.microsoft.com/office/drawing/2014/main" id="{3ECED154-89DB-7179-8E55-48699CBF3304}"/>
                    </a:ext>
                  </a:extLst>
                </p:cNvPr>
                <p:cNvPicPr/>
                <p:nvPr/>
              </p:nvPicPr>
              <p:blipFill>
                <a:blip r:embed="rId83"/>
                <a:stretch>
                  <a:fillRect/>
                </a:stretch>
              </p:blipFill>
              <p:spPr>
                <a:xfrm>
                  <a:off x="5774246" y="1503583"/>
                  <a:ext cx="82440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4" name="Ink 23">
                  <a:extLst>
                    <a:ext uri="{FF2B5EF4-FFF2-40B4-BE49-F238E27FC236}">
                      <a16:creationId xmlns:a16="http://schemas.microsoft.com/office/drawing/2014/main" id="{1A2C2394-61BD-8A64-E328-0598C25B9ED8}"/>
                    </a:ext>
                  </a:extLst>
                </p14:cNvPr>
                <p14:cNvContentPartPr/>
                <p14:nvPr/>
              </p14:nvContentPartPr>
              <p14:xfrm>
                <a:off x="1118366" y="2353183"/>
                <a:ext cx="196560" cy="385200"/>
              </p14:xfrm>
            </p:contentPart>
          </mc:Choice>
          <mc:Fallback xmlns="">
            <p:pic>
              <p:nvPicPr>
                <p:cNvPr id="24" name="Ink 23">
                  <a:extLst>
                    <a:ext uri="{FF2B5EF4-FFF2-40B4-BE49-F238E27FC236}">
                      <a16:creationId xmlns:a16="http://schemas.microsoft.com/office/drawing/2014/main" id="{1A2C2394-61BD-8A64-E328-0598C25B9ED8}"/>
                    </a:ext>
                  </a:extLst>
                </p:cNvPr>
                <p:cNvPicPr/>
                <p:nvPr/>
              </p:nvPicPr>
              <p:blipFill>
                <a:blip r:embed="rId85"/>
                <a:stretch>
                  <a:fillRect/>
                </a:stretch>
              </p:blipFill>
              <p:spPr>
                <a:xfrm>
                  <a:off x="1112246" y="2347063"/>
                  <a:ext cx="208800" cy="3974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5" name="Ink 24">
                  <a:extLst>
                    <a:ext uri="{FF2B5EF4-FFF2-40B4-BE49-F238E27FC236}">
                      <a16:creationId xmlns:a16="http://schemas.microsoft.com/office/drawing/2014/main" id="{ECDAF350-E85A-4D3B-EB9E-3185849661BF}"/>
                    </a:ext>
                  </a:extLst>
                </p14:cNvPr>
                <p14:cNvContentPartPr/>
                <p14:nvPr/>
              </p14:nvContentPartPr>
              <p14:xfrm>
                <a:off x="1169126" y="2912263"/>
                <a:ext cx="96840" cy="164520"/>
              </p14:xfrm>
            </p:contentPart>
          </mc:Choice>
          <mc:Fallback xmlns="">
            <p:pic>
              <p:nvPicPr>
                <p:cNvPr id="25" name="Ink 24">
                  <a:extLst>
                    <a:ext uri="{FF2B5EF4-FFF2-40B4-BE49-F238E27FC236}">
                      <a16:creationId xmlns:a16="http://schemas.microsoft.com/office/drawing/2014/main" id="{ECDAF350-E85A-4D3B-EB9E-3185849661BF}"/>
                    </a:ext>
                  </a:extLst>
                </p:cNvPr>
                <p:cNvPicPr/>
                <p:nvPr/>
              </p:nvPicPr>
              <p:blipFill>
                <a:blip r:embed="rId87"/>
                <a:stretch>
                  <a:fillRect/>
                </a:stretch>
              </p:blipFill>
              <p:spPr>
                <a:xfrm>
                  <a:off x="1163006" y="2906143"/>
                  <a:ext cx="10908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6" name="Ink 25">
                  <a:extLst>
                    <a:ext uri="{FF2B5EF4-FFF2-40B4-BE49-F238E27FC236}">
                      <a16:creationId xmlns:a16="http://schemas.microsoft.com/office/drawing/2014/main" id="{A2F81068-FF50-5C3B-CB51-B362BFFF2611}"/>
                    </a:ext>
                  </a:extLst>
                </p14:cNvPr>
                <p14:cNvContentPartPr/>
                <p14:nvPr/>
              </p14:nvContentPartPr>
              <p14:xfrm>
                <a:off x="5620526" y="2010463"/>
                <a:ext cx="476640" cy="23400"/>
              </p14:xfrm>
            </p:contentPart>
          </mc:Choice>
          <mc:Fallback xmlns="">
            <p:pic>
              <p:nvPicPr>
                <p:cNvPr id="26" name="Ink 25">
                  <a:extLst>
                    <a:ext uri="{FF2B5EF4-FFF2-40B4-BE49-F238E27FC236}">
                      <a16:creationId xmlns:a16="http://schemas.microsoft.com/office/drawing/2014/main" id="{A2F81068-FF50-5C3B-CB51-B362BFFF2611}"/>
                    </a:ext>
                  </a:extLst>
                </p:cNvPr>
                <p:cNvPicPr/>
                <p:nvPr/>
              </p:nvPicPr>
              <p:blipFill>
                <a:blip r:embed="rId89"/>
                <a:stretch>
                  <a:fillRect/>
                </a:stretch>
              </p:blipFill>
              <p:spPr>
                <a:xfrm>
                  <a:off x="5614406" y="2004343"/>
                  <a:ext cx="48888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7" name="Ink 26">
                  <a:extLst>
                    <a:ext uri="{FF2B5EF4-FFF2-40B4-BE49-F238E27FC236}">
                      <a16:creationId xmlns:a16="http://schemas.microsoft.com/office/drawing/2014/main" id="{567C70A8-3C5D-04B0-2EAA-1B5C6FB15579}"/>
                    </a:ext>
                  </a:extLst>
                </p14:cNvPr>
                <p14:cNvContentPartPr/>
                <p14:nvPr/>
              </p14:nvContentPartPr>
              <p14:xfrm>
                <a:off x="5599646" y="2172823"/>
                <a:ext cx="372960" cy="6480"/>
              </p14:xfrm>
            </p:contentPart>
          </mc:Choice>
          <mc:Fallback xmlns="">
            <p:pic>
              <p:nvPicPr>
                <p:cNvPr id="27" name="Ink 26">
                  <a:extLst>
                    <a:ext uri="{FF2B5EF4-FFF2-40B4-BE49-F238E27FC236}">
                      <a16:creationId xmlns:a16="http://schemas.microsoft.com/office/drawing/2014/main" id="{567C70A8-3C5D-04B0-2EAA-1B5C6FB15579}"/>
                    </a:ext>
                  </a:extLst>
                </p:cNvPr>
                <p:cNvPicPr/>
                <p:nvPr/>
              </p:nvPicPr>
              <p:blipFill>
                <a:blip r:embed="rId91"/>
                <a:stretch>
                  <a:fillRect/>
                </a:stretch>
              </p:blipFill>
              <p:spPr>
                <a:xfrm>
                  <a:off x="5593526" y="2166703"/>
                  <a:ext cx="38520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8" name="Ink 27">
                  <a:extLst>
                    <a:ext uri="{FF2B5EF4-FFF2-40B4-BE49-F238E27FC236}">
                      <a16:creationId xmlns:a16="http://schemas.microsoft.com/office/drawing/2014/main" id="{158F485F-DAE3-D935-EA27-EB6831355957}"/>
                    </a:ext>
                  </a:extLst>
                </p14:cNvPr>
                <p14:cNvContentPartPr/>
                <p14:nvPr/>
              </p14:nvContentPartPr>
              <p14:xfrm>
                <a:off x="856286" y="1184263"/>
                <a:ext cx="146880" cy="32400"/>
              </p14:xfrm>
            </p:contentPart>
          </mc:Choice>
          <mc:Fallback xmlns="">
            <p:pic>
              <p:nvPicPr>
                <p:cNvPr id="28" name="Ink 27">
                  <a:extLst>
                    <a:ext uri="{FF2B5EF4-FFF2-40B4-BE49-F238E27FC236}">
                      <a16:creationId xmlns:a16="http://schemas.microsoft.com/office/drawing/2014/main" id="{158F485F-DAE3-D935-EA27-EB6831355957}"/>
                    </a:ext>
                  </a:extLst>
                </p:cNvPr>
                <p:cNvPicPr/>
                <p:nvPr/>
              </p:nvPicPr>
              <p:blipFill>
                <a:blip r:embed="rId93"/>
                <a:stretch>
                  <a:fillRect/>
                </a:stretch>
              </p:blipFill>
              <p:spPr>
                <a:xfrm>
                  <a:off x="850166" y="1178143"/>
                  <a:ext cx="1591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9" name="Ink 28">
                  <a:extLst>
                    <a:ext uri="{FF2B5EF4-FFF2-40B4-BE49-F238E27FC236}">
                      <a16:creationId xmlns:a16="http://schemas.microsoft.com/office/drawing/2014/main" id="{FA42D648-BEC0-E8F4-6EC3-8FE6F247150A}"/>
                    </a:ext>
                  </a:extLst>
                </p14:cNvPr>
                <p14:cNvContentPartPr/>
                <p14:nvPr/>
              </p14:nvContentPartPr>
              <p14:xfrm>
                <a:off x="834326" y="1286503"/>
                <a:ext cx="192960" cy="39600"/>
              </p14:xfrm>
            </p:contentPart>
          </mc:Choice>
          <mc:Fallback xmlns="">
            <p:pic>
              <p:nvPicPr>
                <p:cNvPr id="29" name="Ink 28">
                  <a:extLst>
                    <a:ext uri="{FF2B5EF4-FFF2-40B4-BE49-F238E27FC236}">
                      <a16:creationId xmlns:a16="http://schemas.microsoft.com/office/drawing/2014/main" id="{FA42D648-BEC0-E8F4-6EC3-8FE6F247150A}"/>
                    </a:ext>
                  </a:extLst>
                </p:cNvPr>
                <p:cNvPicPr/>
                <p:nvPr/>
              </p:nvPicPr>
              <p:blipFill>
                <a:blip r:embed="rId95"/>
                <a:stretch>
                  <a:fillRect/>
                </a:stretch>
              </p:blipFill>
              <p:spPr>
                <a:xfrm>
                  <a:off x="828206" y="1280383"/>
                  <a:ext cx="20520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30" name="Ink 29">
                  <a:extLst>
                    <a:ext uri="{FF2B5EF4-FFF2-40B4-BE49-F238E27FC236}">
                      <a16:creationId xmlns:a16="http://schemas.microsoft.com/office/drawing/2014/main" id="{D3742763-08ED-9501-DA1D-59321DAD12A2}"/>
                    </a:ext>
                  </a:extLst>
                </p14:cNvPr>
                <p14:cNvContentPartPr/>
                <p14:nvPr/>
              </p14:nvContentPartPr>
              <p14:xfrm>
                <a:off x="1309526" y="1190743"/>
                <a:ext cx="158760" cy="162720"/>
              </p14:xfrm>
            </p:contentPart>
          </mc:Choice>
          <mc:Fallback xmlns="">
            <p:pic>
              <p:nvPicPr>
                <p:cNvPr id="30" name="Ink 29">
                  <a:extLst>
                    <a:ext uri="{FF2B5EF4-FFF2-40B4-BE49-F238E27FC236}">
                      <a16:creationId xmlns:a16="http://schemas.microsoft.com/office/drawing/2014/main" id="{D3742763-08ED-9501-DA1D-59321DAD12A2}"/>
                    </a:ext>
                  </a:extLst>
                </p:cNvPr>
                <p:cNvPicPr/>
                <p:nvPr/>
              </p:nvPicPr>
              <p:blipFill>
                <a:blip r:embed="rId97"/>
                <a:stretch>
                  <a:fillRect/>
                </a:stretch>
              </p:blipFill>
              <p:spPr>
                <a:xfrm>
                  <a:off x="1303406" y="1184623"/>
                  <a:ext cx="1710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31" name="Ink 30">
                  <a:extLst>
                    <a:ext uri="{FF2B5EF4-FFF2-40B4-BE49-F238E27FC236}">
                      <a16:creationId xmlns:a16="http://schemas.microsoft.com/office/drawing/2014/main" id="{AC2430E2-0150-CEA2-8049-1D6031315522}"/>
                    </a:ext>
                  </a:extLst>
                </p14:cNvPr>
                <p14:cNvContentPartPr/>
                <p14:nvPr/>
              </p14:nvContentPartPr>
              <p14:xfrm>
                <a:off x="1679246" y="1233583"/>
                <a:ext cx="211680" cy="12240"/>
              </p14:xfrm>
            </p:contentPart>
          </mc:Choice>
          <mc:Fallback xmlns="">
            <p:pic>
              <p:nvPicPr>
                <p:cNvPr id="31" name="Ink 30">
                  <a:extLst>
                    <a:ext uri="{FF2B5EF4-FFF2-40B4-BE49-F238E27FC236}">
                      <a16:creationId xmlns:a16="http://schemas.microsoft.com/office/drawing/2014/main" id="{AC2430E2-0150-CEA2-8049-1D6031315522}"/>
                    </a:ext>
                  </a:extLst>
                </p:cNvPr>
                <p:cNvPicPr/>
                <p:nvPr/>
              </p:nvPicPr>
              <p:blipFill>
                <a:blip r:embed="rId99"/>
                <a:stretch>
                  <a:fillRect/>
                </a:stretch>
              </p:blipFill>
              <p:spPr>
                <a:xfrm>
                  <a:off x="1673126" y="1227463"/>
                  <a:ext cx="2239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2" name="Ink 31">
                  <a:extLst>
                    <a:ext uri="{FF2B5EF4-FFF2-40B4-BE49-F238E27FC236}">
                      <a16:creationId xmlns:a16="http://schemas.microsoft.com/office/drawing/2014/main" id="{B8A77E70-A4D9-3064-26F3-4095E7F84889}"/>
                    </a:ext>
                  </a:extLst>
                </p14:cNvPr>
                <p14:cNvContentPartPr/>
                <p14:nvPr/>
              </p14:nvContentPartPr>
              <p14:xfrm>
                <a:off x="2125286" y="1245823"/>
                <a:ext cx="13680" cy="7560"/>
              </p14:xfrm>
            </p:contentPart>
          </mc:Choice>
          <mc:Fallback xmlns="">
            <p:pic>
              <p:nvPicPr>
                <p:cNvPr id="32" name="Ink 31">
                  <a:extLst>
                    <a:ext uri="{FF2B5EF4-FFF2-40B4-BE49-F238E27FC236}">
                      <a16:creationId xmlns:a16="http://schemas.microsoft.com/office/drawing/2014/main" id="{B8A77E70-A4D9-3064-26F3-4095E7F84889}"/>
                    </a:ext>
                  </a:extLst>
                </p:cNvPr>
                <p:cNvPicPr/>
                <p:nvPr/>
              </p:nvPicPr>
              <p:blipFill>
                <a:blip r:embed="rId101"/>
                <a:stretch>
                  <a:fillRect/>
                </a:stretch>
              </p:blipFill>
              <p:spPr>
                <a:xfrm>
                  <a:off x="2119166" y="1239703"/>
                  <a:ext cx="259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35" name="Ink 34">
                  <a:extLst>
                    <a:ext uri="{FF2B5EF4-FFF2-40B4-BE49-F238E27FC236}">
                      <a16:creationId xmlns:a16="http://schemas.microsoft.com/office/drawing/2014/main" id="{A88448EB-9C26-59B6-C112-0A430C46F739}"/>
                    </a:ext>
                  </a:extLst>
                </p14:cNvPr>
                <p14:cNvContentPartPr/>
                <p14:nvPr/>
              </p14:nvContentPartPr>
              <p14:xfrm>
                <a:off x="1733606" y="2676823"/>
                <a:ext cx="373680" cy="50760"/>
              </p14:xfrm>
            </p:contentPart>
          </mc:Choice>
          <mc:Fallback xmlns="">
            <p:pic>
              <p:nvPicPr>
                <p:cNvPr id="35" name="Ink 34">
                  <a:extLst>
                    <a:ext uri="{FF2B5EF4-FFF2-40B4-BE49-F238E27FC236}">
                      <a16:creationId xmlns:a16="http://schemas.microsoft.com/office/drawing/2014/main" id="{A88448EB-9C26-59B6-C112-0A430C46F739}"/>
                    </a:ext>
                  </a:extLst>
                </p:cNvPr>
                <p:cNvPicPr/>
                <p:nvPr/>
              </p:nvPicPr>
              <p:blipFill>
                <a:blip r:embed="rId103"/>
                <a:stretch>
                  <a:fillRect/>
                </a:stretch>
              </p:blipFill>
              <p:spPr>
                <a:xfrm>
                  <a:off x="1727486" y="2670703"/>
                  <a:ext cx="38592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36" name="Ink 35">
                  <a:extLst>
                    <a:ext uri="{FF2B5EF4-FFF2-40B4-BE49-F238E27FC236}">
                      <a16:creationId xmlns:a16="http://schemas.microsoft.com/office/drawing/2014/main" id="{ED0D5960-451E-7D58-E204-D764560982A2}"/>
                    </a:ext>
                  </a:extLst>
                </p14:cNvPr>
                <p14:cNvContentPartPr/>
                <p14:nvPr/>
              </p14:nvContentPartPr>
              <p14:xfrm>
                <a:off x="1975526" y="2730823"/>
                <a:ext cx="9000" cy="350280"/>
              </p14:xfrm>
            </p:contentPart>
          </mc:Choice>
          <mc:Fallback xmlns="">
            <p:pic>
              <p:nvPicPr>
                <p:cNvPr id="36" name="Ink 35">
                  <a:extLst>
                    <a:ext uri="{FF2B5EF4-FFF2-40B4-BE49-F238E27FC236}">
                      <a16:creationId xmlns:a16="http://schemas.microsoft.com/office/drawing/2014/main" id="{ED0D5960-451E-7D58-E204-D764560982A2}"/>
                    </a:ext>
                  </a:extLst>
                </p:cNvPr>
                <p:cNvPicPr/>
                <p:nvPr/>
              </p:nvPicPr>
              <p:blipFill>
                <a:blip r:embed="rId105"/>
                <a:stretch>
                  <a:fillRect/>
                </a:stretch>
              </p:blipFill>
              <p:spPr>
                <a:xfrm>
                  <a:off x="1969406" y="2724703"/>
                  <a:ext cx="2124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37" name="Ink 36">
                  <a:extLst>
                    <a:ext uri="{FF2B5EF4-FFF2-40B4-BE49-F238E27FC236}">
                      <a16:creationId xmlns:a16="http://schemas.microsoft.com/office/drawing/2014/main" id="{14686BCE-04F8-9E13-E303-658E645590C2}"/>
                    </a:ext>
                  </a:extLst>
                </p14:cNvPr>
                <p14:cNvContentPartPr/>
                <p14:nvPr/>
              </p14:nvContentPartPr>
              <p14:xfrm>
                <a:off x="2149046" y="2891023"/>
                <a:ext cx="204480" cy="195480"/>
              </p14:xfrm>
            </p:contentPart>
          </mc:Choice>
          <mc:Fallback xmlns="">
            <p:pic>
              <p:nvPicPr>
                <p:cNvPr id="37" name="Ink 36">
                  <a:extLst>
                    <a:ext uri="{FF2B5EF4-FFF2-40B4-BE49-F238E27FC236}">
                      <a16:creationId xmlns:a16="http://schemas.microsoft.com/office/drawing/2014/main" id="{14686BCE-04F8-9E13-E303-658E645590C2}"/>
                    </a:ext>
                  </a:extLst>
                </p:cNvPr>
                <p:cNvPicPr/>
                <p:nvPr/>
              </p:nvPicPr>
              <p:blipFill>
                <a:blip r:embed="rId107"/>
                <a:stretch>
                  <a:fillRect/>
                </a:stretch>
              </p:blipFill>
              <p:spPr>
                <a:xfrm>
                  <a:off x="2142926" y="2884903"/>
                  <a:ext cx="2167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38" name="Ink 37">
                  <a:extLst>
                    <a:ext uri="{FF2B5EF4-FFF2-40B4-BE49-F238E27FC236}">
                      <a16:creationId xmlns:a16="http://schemas.microsoft.com/office/drawing/2014/main" id="{0FA2FDA7-A8B8-FC83-CDD2-285AF2EE5954}"/>
                    </a:ext>
                  </a:extLst>
                </p14:cNvPr>
                <p14:cNvContentPartPr/>
                <p14:nvPr/>
              </p14:nvContentPartPr>
              <p14:xfrm>
                <a:off x="2394566" y="2821903"/>
                <a:ext cx="196560" cy="239760"/>
              </p14:xfrm>
            </p:contentPart>
          </mc:Choice>
          <mc:Fallback xmlns="">
            <p:pic>
              <p:nvPicPr>
                <p:cNvPr id="38" name="Ink 37">
                  <a:extLst>
                    <a:ext uri="{FF2B5EF4-FFF2-40B4-BE49-F238E27FC236}">
                      <a16:creationId xmlns:a16="http://schemas.microsoft.com/office/drawing/2014/main" id="{0FA2FDA7-A8B8-FC83-CDD2-285AF2EE5954}"/>
                    </a:ext>
                  </a:extLst>
                </p:cNvPr>
                <p:cNvPicPr/>
                <p:nvPr/>
              </p:nvPicPr>
              <p:blipFill>
                <a:blip r:embed="rId109"/>
                <a:stretch>
                  <a:fillRect/>
                </a:stretch>
              </p:blipFill>
              <p:spPr>
                <a:xfrm>
                  <a:off x="2388446" y="2815783"/>
                  <a:ext cx="20880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39" name="Ink 38">
                  <a:extLst>
                    <a:ext uri="{FF2B5EF4-FFF2-40B4-BE49-F238E27FC236}">
                      <a16:creationId xmlns:a16="http://schemas.microsoft.com/office/drawing/2014/main" id="{1126C296-87A4-7427-2D33-8387219DE16C}"/>
                    </a:ext>
                  </a:extLst>
                </p14:cNvPr>
                <p14:cNvContentPartPr/>
                <p14:nvPr/>
              </p14:nvContentPartPr>
              <p14:xfrm>
                <a:off x="2608046" y="2704903"/>
                <a:ext cx="305640" cy="357840"/>
              </p14:xfrm>
            </p:contentPart>
          </mc:Choice>
          <mc:Fallback xmlns="">
            <p:pic>
              <p:nvPicPr>
                <p:cNvPr id="39" name="Ink 38">
                  <a:extLst>
                    <a:ext uri="{FF2B5EF4-FFF2-40B4-BE49-F238E27FC236}">
                      <a16:creationId xmlns:a16="http://schemas.microsoft.com/office/drawing/2014/main" id="{1126C296-87A4-7427-2D33-8387219DE16C}"/>
                    </a:ext>
                  </a:extLst>
                </p:cNvPr>
                <p:cNvPicPr/>
                <p:nvPr/>
              </p:nvPicPr>
              <p:blipFill>
                <a:blip r:embed="rId111"/>
                <a:stretch>
                  <a:fillRect/>
                </a:stretch>
              </p:blipFill>
              <p:spPr>
                <a:xfrm>
                  <a:off x="2601926" y="2698783"/>
                  <a:ext cx="31788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40" name="Ink 39">
                  <a:extLst>
                    <a:ext uri="{FF2B5EF4-FFF2-40B4-BE49-F238E27FC236}">
                      <a16:creationId xmlns:a16="http://schemas.microsoft.com/office/drawing/2014/main" id="{EFDC3E8B-625C-77A1-472A-469612368E3E}"/>
                    </a:ext>
                  </a:extLst>
                </p14:cNvPr>
                <p14:cNvContentPartPr/>
                <p14:nvPr/>
              </p14:nvContentPartPr>
              <p14:xfrm>
                <a:off x="2059046" y="3224023"/>
                <a:ext cx="619920" cy="64440"/>
              </p14:xfrm>
            </p:contentPart>
          </mc:Choice>
          <mc:Fallback xmlns="">
            <p:pic>
              <p:nvPicPr>
                <p:cNvPr id="40" name="Ink 39">
                  <a:extLst>
                    <a:ext uri="{FF2B5EF4-FFF2-40B4-BE49-F238E27FC236}">
                      <a16:creationId xmlns:a16="http://schemas.microsoft.com/office/drawing/2014/main" id="{EFDC3E8B-625C-77A1-472A-469612368E3E}"/>
                    </a:ext>
                  </a:extLst>
                </p:cNvPr>
                <p:cNvPicPr/>
                <p:nvPr/>
              </p:nvPicPr>
              <p:blipFill>
                <a:blip r:embed="rId113"/>
                <a:stretch>
                  <a:fillRect/>
                </a:stretch>
              </p:blipFill>
              <p:spPr>
                <a:xfrm>
                  <a:off x="2052926" y="3217903"/>
                  <a:ext cx="63216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41" name="Ink 40">
                  <a:extLst>
                    <a:ext uri="{FF2B5EF4-FFF2-40B4-BE49-F238E27FC236}">
                      <a16:creationId xmlns:a16="http://schemas.microsoft.com/office/drawing/2014/main" id="{70546A1A-5F05-EF8E-5088-54E2D6F11B70}"/>
                    </a:ext>
                  </a:extLst>
                </p14:cNvPr>
                <p14:cNvContentPartPr/>
                <p14:nvPr/>
              </p14:nvContentPartPr>
              <p14:xfrm>
                <a:off x="2024486" y="3340303"/>
                <a:ext cx="722520" cy="92520"/>
              </p14:xfrm>
            </p:contentPart>
          </mc:Choice>
          <mc:Fallback xmlns="">
            <p:pic>
              <p:nvPicPr>
                <p:cNvPr id="41" name="Ink 40">
                  <a:extLst>
                    <a:ext uri="{FF2B5EF4-FFF2-40B4-BE49-F238E27FC236}">
                      <a16:creationId xmlns:a16="http://schemas.microsoft.com/office/drawing/2014/main" id="{70546A1A-5F05-EF8E-5088-54E2D6F11B70}"/>
                    </a:ext>
                  </a:extLst>
                </p:cNvPr>
                <p:cNvPicPr/>
                <p:nvPr/>
              </p:nvPicPr>
              <p:blipFill>
                <a:blip r:embed="rId115"/>
                <a:stretch>
                  <a:fillRect/>
                </a:stretch>
              </p:blipFill>
              <p:spPr>
                <a:xfrm>
                  <a:off x="2018366" y="3334183"/>
                  <a:ext cx="73476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44" name="Ink 43">
                  <a:extLst>
                    <a:ext uri="{FF2B5EF4-FFF2-40B4-BE49-F238E27FC236}">
                      <a16:creationId xmlns:a16="http://schemas.microsoft.com/office/drawing/2014/main" id="{3203D0B5-34AE-ACBD-1462-1321078E85E9}"/>
                    </a:ext>
                  </a:extLst>
                </p14:cNvPr>
                <p14:cNvContentPartPr/>
                <p14:nvPr/>
              </p14:nvContentPartPr>
              <p14:xfrm>
                <a:off x="3372686" y="2964103"/>
                <a:ext cx="144360" cy="375480"/>
              </p14:xfrm>
            </p:contentPart>
          </mc:Choice>
          <mc:Fallback xmlns="">
            <p:pic>
              <p:nvPicPr>
                <p:cNvPr id="44" name="Ink 43">
                  <a:extLst>
                    <a:ext uri="{FF2B5EF4-FFF2-40B4-BE49-F238E27FC236}">
                      <a16:creationId xmlns:a16="http://schemas.microsoft.com/office/drawing/2014/main" id="{3203D0B5-34AE-ACBD-1462-1321078E85E9}"/>
                    </a:ext>
                  </a:extLst>
                </p:cNvPr>
                <p:cNvPicPr/>
                <p:nvPr/>
              </p:nvPicPr>
              <p:blipFill>
                <a:blip r:embed="rId117"/>
                <a:stretch>
                  <a:fillRect/>
                </a:stretch>
              </p:blipFill>
              <p:spPr>
                <a:xfrm>
                  <a:off x="3366566" y="2957983"/>
                  <a:ext cx="15660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45" name="Ink 44">
                  <a:extLst>
                    <a:ext uri="{FF2B5EF4-FFF2-40B4-BE49-F238E27FC236}">
                      <a16:creationId xmlns:a16="http://schemas.microsoft.com/office/drawing/2014/main" id="{BA064300-6AAF-CD23-04AB-B06AD57B3C61}"/>
                    </a:ext>
                  </a:extLst>
                </p14:cNvPr>
                <p14:cNvContentPartPr/>
                <p14:nvPr/>
              </p14:nvContentPartPr>
              <p14:xfrm>
                <a:off x="3742406" y="3209983"/>
                <a:ext cx="197280" cy="18360"/>
              </p14:xfrm>
            </p:contentPart>
          </mc:Choice>
          <mc:Fallback xmlns="">
            <p:pic>
              <p:nvPicPr>
                <p:cNvPr id="45" name="Ink 44">
                  <a:extLst>
                    <a:ext uri="{FF2B5EF4-FFF2-40B4-BE49-F238E27FC236}">
                      <a16:creationId xmlns:a16="http://schemas.microsoft.com/office/drawing/2014/main" id="{BA064300-6AAF-CD23-04AB-B06AD57B3C61}"/>
                    </a:ext>
                  </a:extLst>
                </p:cNvPr>
                <p:cNvPicPr/>
                <p:nvPr/>
              </p:nvPicPr>
              <p:blipFill>
                <a:blip r:embed="rId119"/>
                <a:stretch>
                  <a:fillRect/>
                </a:stretch>
              </p:blipFill>
              <p:spPr>
                <a:xfrm>
                  <a:off x="3736286" y="3203863"/>
                  <a:ext cx="2095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47" name="Ink 46">
                  <a:extLst>
                    <a:ext uri="{FF2B5EF4-FFF2-40B4-BE49-F238E27FC236}">
                      <a16:creationId xmlns:a16="http://schemas.microsoft.com/office/drawing/2014/main" id="{92D73ED0-580D-6C64-C828-DB711B3EDD31}"/>
                    </a:ext>
                  </a:extLst>
                </p14:cNvPr>
                <p14:cNvContentPartPr/>
                <p14:nvPr/>
              </p14:nvContentPartPr>
              <p14:xfrm>
                <a:off x="3332366" y="3122503"/>
                <a:ext cx="274680" cy="186480"/>
              </p14:xfrm>
            </p:contentPart>
          </mc:Choice>
          <mc:Fallback xmlns="">
            <p:pic>
              <p:nvPicPr>
                <p:cNvPr id="47" name="Ink 46">
                  <a:extLst>
                    <a:ext uri="{FF2B5EF4-FFF2-40B4-BE49-F238E27FC236}">
                      <a16:creationId xmlns:a16="http://schemas.microsoft.com/office/drawing/2014/main" id="{92D73ED0-580D-6C64-C828-DB711B3EDD31}"/>
                    </a:ext>
                  </a:extLst>
                </p:cNvPr>
                <p:cNvPicPr/>
                <p:nvPr/>
              </p:nvPicPr>
              <p:blipFill>
                <a:blip r:embed="rId121"/>
                <a:stretch>
                  <a:fillRect/>
                </a:stretch>
              </p:blipFill>
              <p:spPr>
                <a:xfrm>
                  <a:off x="3326246" y="3116383"/>
                  <a:ext cx="28692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48" name="Ink 47">
                  <a:extLst>
                    <a:ext uri="{FF2B5EF4-FFF2-40B4-BE49-F238E27FC236}">
                      <a16:creationId xmlns:a16="http://schemas.microsoft.com/office/drawing/2014/main" id="{FEED14ED-9E61-FD62-D9D6-E0A50B94D859}"/>
                    </a:ext>
                  </a:extLst>
                </p14:cNvPr>
                <p14:cNvContentPartPr/>
                <p14:nvPr/>
              </p14:nvContentPartPr>
              <p14:xfrm>
                <a:off x="3459446" y="3220063"/>
                <a:ext cx="376200" cy="100080"/>
              </p14:xfrm>
            </p:contentPart>
          </mc:Choice>
          <mc:Fallback xmlns="">
            <p:pic>
              <p:nvPicPr>
                <p:cNvPr id="48" name="Ink 47">
                  <a:extLst>
                    <a:ext uri="{FF2B5EF4-FFF2-40B4-BE49-F238E27FC236}">
                      <a16:creationId xmlns:a16="http://schemas.microsoft.com/office/drawing/2014/main" id="{FEED14ED-9E61-FD62-D9D6-E0A50B94D859}"/>
                    </a:ext>
                  </a:extLst>
                </p:cNvPr>
                <p:cNvPicPr/>
                <p:nvPr/>
              </p:nvPicPr>
              <p:blipFill>
                <a:blip r:embed="rId123"/>
                <a:stretch>
                  <a:fillRect/>
                </a:stretch>
              </p:blipFill>
              <p:spPr>
                <a:xfrm>
                  <a:off x="3453326" y="3213943"/>
                  <a:ext cx="3884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49" name="Ink 48">
                  <a:extLst>
                    <a:ext uri="{FF2B5EF4-FFF2-40B4-BE49-F238E27FC236}">
                      <a16:creationId xmlns:a16="http://schemas.microsoft.com/office/drawing/2014/main" id="{DA1B9465-1139-FD32-0211-AEA275B37DC9}"/>
                    </a:ext>
                  </a:extLst>
                </p14:cNvPr>
                <p14:cNvContentPartPr/>
                <p14:nvPr/>
              </p14:nvContentPartPr>
              <p14:xfrm>
                <a:off x="3878486" y="3239863"/>
                <a:ext cx="183960" cy="131760"/>
              </p14:xfrm>
            </p:contentPart>
          </mc:Choice>
          <mc:Fallback xmlns="">
            <p:pic>
              <p:nvPicPr>
                <p:cNvPr id="49" name="Ink 48">
                  <a:extLst>
                    <a:ext uri="{FF2B5EF4-FFF2-40B4-BE49-F238E27FC236}">
                      <a16:creationId xmlns:a16="http://schemas.microsoft.com/office/drawing/2014/main" id="{DA1B9465-1139-FD32-0211-AEA275B37DC9}"/>
                    </a:ext>
                  </a:extLst>
                </p:cNvPr>
                <p:cNvPicPr/>
                <p:nvPr/>
              </p:nvPicPr>
              <p:blipFill>
                <a:blip r:embed="rId125"/>
                <a:stretch>
                  <a:fillRect/>
                </a:stretch>
              </p:blipFill>
              <p:spPr>
                <a:xfrm>
                  <a:off x="3872366" y="3233743"/>
                  <a:ext cx="1962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1" name="Ink 70">
                  <a:extLst>
                    <a:ext uri="{FF2B5EF4-FFF2-40B4-BE49-F238E27FC236}">
                      <a16:creationId xmlns:a16="http://schemas.microsoft.com/office/drawing/2014/main" id="{464341A9-29DE-1094-5E3B-2482C316CC79}"/>
                    </a:ext>
                  </a:extLst>
                </p14:cNvPr>
                <p14:cNvContentPartPr/>
                <p14:nvPr/>
              </p14:nvContentPartPr>
              <p14:xfrm>
                <a:off x="7185086" y="2556223"/>
                <a:ext cx="426600" cy="891000"/>
              </p14:xfrm>
            </p:contentPart>
          </mc:Choice>
          <mc:Fallback xmlns="">
            <p:pic>
              <p:nvPicPr>
                <p:cNvPr id="71" name="Ink 70">
                  <a:extLst>
                    <a:ext uri="{FF2B5EF4-FFF2-40B4-BE49-F238E27FC236}">
                      <a16:creationId xmlns:a16="http://schemas.microsoft.com/office/drawing/2014/main" id="{464341A9-29DE-1094-5E3B-2482C316CC79}"/>
                    </a:ext>
                  </a:extLst>
                </p:cNvPr>
                <p:cNvPicPr/>
                <p:nvPr/>
              </p:nvPicPr>
              <p:blipFill>
                <a:blip r:embed="rId127"/>
                <a:stretch>
                  <a:fillRect/>
                </a:stretch>
              </p:blipFill>
              <p:spPr>
                <a:xfrm>
                  <a:off x="7178966" y="2550103"/>
                  <a:ext cx="438840" cy="9032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2" name="Ink 71">
                  <a:extLst>
                    <a:ext uri="{FF2B5EF4-FFF2-40B4-BE49-F238E27FC236}">
                      <a16:creationId xmlns:a16="http://schemas.microsoft.com/office/drawing/2014/main" id="{A303357E-A2C6-1D1C-94AB-B163BE33DA0A}"/>
                    </a:ext>
                  </a:extLst>
                </p14:cNvPr>
                <p14:cNvContentPartPr/>
                <p14:nvPr/>
              </p14:nvContentPartPr>
              <p14:xfrm>
                <a:off x="7630406" y="2883463"/>
                <a:ext cx="291240" cy="349200"/>
              </p14:xfrm>
            </p:contentPart>
          </mc:Choice>
          <mc:Fallback xmlns="">
            <p:pic>
              <p:nvPicPr>
                <p:cNvPr id="72" name="Ink 71">
                  <a:extLst>
                    <a:ext uri="{FF2B5EF4-FFF2-40B4-BE49-F238E27FC236}">
                      <a16:creationId xmlns:a16="http://schemas.microsoft.com/office/drawing/2014/main" id="{A303357E-A2C6-1D1C-94AB-B163BE33DA0A}"/>
                    </a:ext>
                  </a:extLst>
                </p:cNvPr>
                <p:cNvPicPr/>
                <p:nvPr/>
              </p:nvPicPr>
              <p:blipFill>
                <a:blip r:embed="rId129"/>
                <a:stretch>
                  <a:fillRect/>
                </a:stretch>
              </p:blipFill>
              <p:spPr>
                <a:xfrm>
                  <a:off x="7624286" y="2877343"/>
                  <a:ext cx="30348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3" name="Ink 72">
                  <a:extLst>
                    <a:ext uri="{FF2B5EF4-FFF2-40B4-BE49-F238E27FC236}">
                      <a16:creationId xmlns:a16="http://schemas.microsoft.com/office/drawing/2014/main" id="{E76D3A6D-3577-96D0-E307-4D07F34B1163}"/>
                    </a:ext>
                  </a:extLst>
                </p14:cNvPr>
                <p14:cNvContentPartPr/>
                <p14:nvPr/>
              </p14:nvContentPartPr>
              <p14:xfrm>
                <a:off x="8229086" y="3067423"/>
                <a:ext cx="427680" cy="34560"/>
              </p14:xfrm>
            </p:contentPart>
          </mc:Choice>
          <mc:Fallback xmlns="">
            <p:pic>
              <p:nvPicPr>
                <p:cNvPr id="73" name="Ink 72">
                  <a:extLst>
                    <a:ext uri="{FF2B5EF4-FFF2-40B4-BE49-F238E27FC236}">
                      <a16:creationId xmlns:a16="http://schemas.microsoft.com/office/drawing/2014/main" id="{E76D3A6D-3577-96D0-E307-4D07F34B1163}"/>
                    </a:ext>
                  </a:extLst>
                </p:cNvPr>
                <p:cNvPicPr/>
                <p:nvPr/>
              </p:nvPicPr>
              <p:blipFill>
                <a:blip r:embed="rId131"/>
                <a:stretch>
                  <a:fillRect/>
                </a:stretch>
              </p:blipFill>
              <p:spPr>
                <a:xfrm>
                  <a:off x="8222966" y="3061303"/>
                  <a:ext cx="43992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4" name="Ink 73">
                  <a:extLst>
                    <a:ext uri="{FF2B5EF4-FFF2-40B4-BE49-F238E27FC236}">
                      <a16:creationId xmlns:a16="http://schemas.microsoft.com/office/drawing/2014/main" id="{48ACA409-4D58-908C-0AFB-9948767EDA37}"/>
                    </a:ext>
                  </a:extLst>
                </p14:cNvPr>
                <p14:cNvContentPartPr/>
                <p14:nvPr/>
              </p14:nvContentPartPr>
              <p14:xfrm>
                <a:off x="8789246" y="3029623"/>
                <a:ext cx="248040" cy="280440"/>
              </p14:xfrm>
            </p:contentPart>
          </mc:Choice>
          <mc:Fallback xmlns="">
            <p:pic>
              <p:nvPicPr>
                <p:cNvPr id="74" name="Ink 73">
                  <a:extLst>
                    <a:ext uri="{FF2B5EF4-FFF2-40B4-BE49-F238E27FC236}">
                      <a16:creationId xmlns:a16="http://schemas.microsoft.com/office/drawing/2014/main" id="{48ACA409-4D58-908C-0AFB-9948767EDA37}"/>
                    </a:ext>
                  </a:extLst>
                </p:cNvPr>
                <p:cNvPicPr/>
                <p:nvPr/>
              </p:nvPicPr>
              <p:blipFill>
                <a:blip r:embed="rId133"/>
                <a:stretch>
                  <a:fillRect/>
                </a:stretch>
              </p:blipFill>
              <p:spPr>
                <a:xfrm>
                  <a:off x="8783126" y="3023503"/>
                  <a:ext cx="26028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5" name="Ink 74">
                  <a:extLst>
                    <a:ext uri="{FF2B5EF4-FFF2-40B4-BE49-F238E27FC236}">
                      <a16:creationId xmlns:a16="http://schemas.microsoft.com/office/drawing/2014/main" id="{13A57857-2859-086D-4318-10BA4F2AB412}"/>
                    </a:ext>
                  </a:extLst>
                </p14:cNvPr>
                <p14:cNvContentPartPr/>
                <p14:nvPr/>
              </p14:nvContentPartPr>
              <p14:xfrm>
                <a:off x="9059606" y="3108103"/>
                <a:ext cx="555480" cy="192240"/>
              </p14:xfrm>
            </p:contentPart>
          </mc:Choice>
          <mc:Fallback xmlns="">
            <p:pic>
              <p:nvPicPr>
                <p:cNvPr id="75" name="Ink 74">
                  <a:extLst>
                    <a:ext uri="{FF2B5EF4-FFF2-40B4-BE49-F238E27FC236}">
                      <a16:creationId xmlns:a16="http://schemas.microsoft.com/office/drawing/2014/main" id="{13A57857-2859-086D-4318-10BA4F2AB412}"/>
                    </a:ext>
                  </a:extLst>
                </p:cNvPr>
                <p:cNvPicPr/>
                <p:nvPr/>
              </p:nvPicPr>
              <p:blipFill>
                <a:blip r:embed="rId135"/>
                <a:stretch>
                  <a:fillRect/>
                </a:stretch>
              </p:blipFill>
              <p:spPr>
                <a:xfrm>
                  <a:off x="9053486" y="3101983"/>
                  <a:ext cx="56772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6" name="Ink 75">
                  <a:extLst>
                    <a:ext uri="{FF2B5EF4-FFF2-40B4-BE49-F238E27FC236}">
                      <a16:creationId xmlns:a16="http://schemas.microsoft.com/office/drawing/2014/main" id="{7EDEEF74-4A70-BDB1-1120-35BF5E679899}"/>
                    </a:ext>
                  </a:extLst>
                </p14:cNvPr>
                <p14:cNvContentPartPr/>
                <p14:nvPr/>
              </p14:nvContentPartPr>
              <p14:xfrm>
                <a:off x="9518246" y="2883463"/>
                <a:ext cx="523080" cy="804240"/>
              </p14:xfrm>
            </p:contentPart>
          </mc:Choice>
          <mc:Fallback xmlns="">
            <p:pic>
              <p:nvPicPr>
                <p:cNvPr id="76" name="Ink 75">
                  <a:extLst>
                    <a:ext uri="{FF2B5EF4-FFF2-40B4-BE49-F238E27FC236}">
                      <a16:creationId xmlns:a16="http://schemas.microsoft.com/office/drawing/2014/main" id="{7EDEEF74-4A70-BDB1-1120-35BF5E679899}"/>
                    </a:ext>
                  </a:extLst>
                </p:cNvPr>
                <p:cNvPicPr/>
                <p:nvPr/>
              </p:nvPicPr>
              <p:blipFill>
                <a:blip r:embed="rId137"/>
                <a:stretch>
                  <a:fillRect/>
                </a:stretch>
              </p:blipFill>
              <p:spPr>
                <a:xfrm>
                  <a:off x="9512126" y="2877343"/>
                  <a:ext cx="535320" cy="8164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51" name="Ink 50">
                  <a:extLst>
                    <a:ext uri="{FF2B5EF4-FFF2-40B4-BE49-F238E27FC236}">
                      <a16:creationId xmlns:a16="http://schemas.microsoft.com/office/drawing/2014/main" id="{411C973A-7461-5408-24AF-36144493BFB0}"/>
                    </a:ext>
                  </a:extLst>
                </p14:cNvPr>
                <p14:cNvContentPartPr/>
                <p14:nvPr/>
              </p14:nvContentPartPr>
              <p14:xfrm>
                <a:off x="4867046" y="2794183"/>
                <a:ext cx="117000" cy="365400"/>
              </p14:xfrm>
            </p:contentPart>
          </mc:Choice>
          <mc:Fallback xmlns="">
            <p:pic>
              <p:nvPicPr>
                <p:cNvPr id="51" name="Ink 50">
                  <a:extLst>
                    <a:ext uri="{FF2B5EF4-FFF2-40B4-BE49-F238E27FC236}">
                      <a16:creationId xmlns:a16="http://schemas.microsoft.com/office/drawing/2014/main" id="{411C973A-7461-5408-24AF-36144493BFB0}"/>
                    </a:ext>
                  </a:extLst>
                </p:cNvPr>
                <p:cNvPicPr/>
                <p:nvPr/>
              </p:nvPicPr>
              <p:blipFill>
                <a:blip r:embed="rId139"/>
                <a:stretch>
                  <a:fillRect/>
                </a:stretch>
              </p:blipFill>
              <p:spPr>
                <a:xfrm>
                  <a:off x="4860926" y="2788063"/>
                  <a:ext cx="129240" cy="3776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52" name="Ink 51">
                  <a:extLst>
                    <a:ext uri="{FF2B5EF4-FFF2-40B4-BE49-F238E27FC236}">
                      <a16:creationId xmlns:a16="http://schemas.microsoft.com/office/drawing/2014/main" id="{9999E17D-63E1-7998-C693-20CB43B6A1B9}"/>
                    </a:ext>
                  </a:extLst>
                </p14:cNvPr>
                <p14:cNvContentPartPr/>
                <p14:nvPr/>
              </p14:nvContentPartPr>
              <p14:xfrm>
                <a:off x="4746806" y="3154903"/>
                <a:ext cx="297360" cy="37800"/>
              </p14:xfrm>
            </p:contentPart>
          </mc:Choice>
          <mc:Fallback xmlns="">
            <p:pic>
              <p:nvPicPr>
                <p:cNvPr id="52" name="Ink 51">
                  <a:extLst>
                    <a:ext uri="{FF2B5EF4-FFF2-40B4-BE49-F238E27FC236}">
                      <a16:creationId xmlns:a16="http://schemas.microsoft.com/office/drawing/2014/main" id="{9999E17D-63E1-7998-C693-20CB43B6A1B9}"/>
                    </a:ext>
                  </a:extLst>
                </p:cNvPr>
                <p:cNvPicPr/>
                <p:nvPr/>
              </p:nvPicPr>
              <p:blipFill>
                <a:blip r:embed="rId141"/>
                <a:stretch>
                  <a:fillRect/>
                </a:stretch>
              </p:blipFill>
              <p:spPr>
                <a:xfrm>
                  <a:off x="4740686" y="3148783"/>
                  <a:ext cx="3096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53" name="Ink 52">
                  <a:extLst>
                    <a:ext uri="{FF2B5EF4-FFF2-40B4-BE49-F238E27FC236}">
                      <a16:creationId xmlns:a16="http://schemas.microsoft.com/office/drawing/2014/main" id="{8244B717-AF61-1989-0206-C44AFBE0741C}"/>
                    </a:ext>
                  </a:extLst>
                </p14:cNvPr>
                <p14:cNvContentPartPr/>
                <p14:nvPr/>
              </p14:nvContentPartPr>
              <p14:xfrm>
                <a:off x="5257646" y="3176143"/>
                <a:ext cx="113040" cy="221760"/>
              </p14:xfrm>
            </p:contentPart>
          </mc:Choice>
          <mc:Fallback xmlns="">
            <p:pic>
              <p:nvPicPr>
                <p:cNvPr id="53" name="Ink 52">
                  <a:extLst>
                    <a:ext uri="{FF2B5EF4-FFF2-40B4-BE49-F238E27FC236}">
                      <a16:creationId xmlns:a16="http://schemas.microsoft.com/office/drawing/2014/main" id="{8244B717-AF61-1989-0206-C44AFBE0741C}"/>
                    </a:ext>
                  </a:extLst>
                </p:cNvPr>
                <p:cNvPicPr/>
                <p:nvPr/>
              </p:nvPicPr>
              <p:blipFill>
                <a:blip r:embed="rId143"/>
                <a:stretch>
                  <a:fillRect/>
                </a:stretch>
              </p:blipFill>
              <p:spPr>
                <a:xfrm>
                  <a:off x="5251526" y="3170023"/>
                  <a:ext cx="12528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58" name="Ink 57">
                  <a:extLst>
                    <a:ext uri="{FF2B5EF4-FFF2-40B4-BE49-F238E27FC236}">
                      <a16:creationId xmlns:a16="http://schemas.microsoft.com/office/drawing/2014/main" id="{7176B392-328A-1884-80C8-CC1FEED86550}"/>
                    </a:ext>
                  </a:extLst>
                </p14:cNvPr>
                <p14:cNvContentPartPr/>
                <p14:nvPr/>
              </p14:nvContentPartPr>
              <p14:xfrm>
                <a:off x="4721606" y="3445423"/>
                <a:ext cx="150120" cy="12240"/>
              </p14:xfrm>
            </p:contentPart>
          </mc:Choice>
          <mc:Fallback xmlns="">
            <p:pic>
              <p:nvPicPr>
                <p:cNvPr id="58" name="Ink 57">
                  <a:extLst>
                    <a:ext uri="{FF2B5EF4-FFF2-40B4-BE49-F238E27FC236}">
                      <a16:creationId xmlns:a16="http://schemas.microsoft.com/office/drawing/2014/main" id="{7176B392-328A-1884-80C8-CC1FEED86550}"/>
                    </a:ext>
                  </a:extLst>
                </p:cNvPr>
                <p:cNvPicPr/>
                <p:nvPr/>
              </p:nvPicPr>
              <p:blipFill>
                <a:blip r:embed="rId145"/>
                <a:stretch>
                  <a:fillRect/>
                </a:stretch>
              </p:blipFill>
              <p:spPr>
                <a:xfrm>
                  <a:off x="4715486" y="3439303"/>
                  <a:ext cx="1623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59" name="Ink 58">
                  <a:extLst>
                    <a:ext uri="{FF2B5EF4-FFF2-40B4-BE49-F238E27FC236}">
                      <a16:creationId xmlns:a16="http://schemas.microsoft.com/office/drawing/2014/main" id="{56746AA4-BA5A-1E0C-C0FA-D31360758F3E}"/>
                    </a:ext>
                  </a:extLst>
                </p14:cNvPr>
                <p14:cNvContentPartPr/>
                <p14:nvPr/>
              </p14:nvContentPartPr>
              <p14:xfrm>
                <a:off x="4668686" y="3533623"/>
                <a:ext cx="210960" cy="8640"/>
              </p14:xfrm>
            </p:contentPart>
          </mc:Choice>
          <mc:Fallback xmlns="">
            <p:pic>
              <p:nvPicPr>
                <p:cNvPr id="59" name="Ink 58">
                  <a:extLst>
                    <a:ext uri="{FF2B5EF4-FFF2-40B4-BE49-F238E27FC236}">
                      <a16:creationId xmlns:a16="http://schemas.microsoft.com/office/drawing/2014/main" id="{56746AA4-BA5A-1E0C-C0FA-D31360758F3E}"/>
                    </a:ext>
                  </a:extLst>
                </p:cNvPr>
                <p:cNvPicPr/>
                <p:nvPr/>
              </p:nvPicPr>
              <p:blipFill>
                <a:blip r:embed="rId147"/>
                <a:stretch>
                  <a:fillRect/>
                </a:stretch>
              </p:blipFill>
              <p:spPr>
                <a:xfrm>
                  <a:off x="4662566" y="3527503"/>
                  <a:ext cx="22320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64" name="Ink 63">
                  <a:extLst>
                    <a:ext uri="{FF2B5EF4-FFF2-40B4-BE49-F238E27FC236}">
                      <a16:creationId xmlns:a16="http://schemas.microsoft.com/office/drawing/2014/main" id="{C44BBBE7-A6D8-D9E5-AF7B-F6ABCBBC3E07}"/>
                    </a:ext>
                  </a:extLst>
                </p14:cNvPr>
                <p14:cNvContentPartPr/>
                <p14:nvPr/>
              </p14:nvContentPartPr>
              <p14:xfrm>
                <a:off x="4525766" y="2797063"/>
                <a:ext cx="27720" cy="696240"/>
              </p14:xfrm>
            </p:contentPart>
          </mc:Choice>
          <mc:Fallback xmlns="">
            <p:pic>
              <p:nvPicPr>
                <p:cNvPr id="64" name="Ink 63">
                  <a:extLst>
                    <a:ext uri="{FF2B5EF4-FFF2-40B4-BE49-F238E27FC236}">
                      <a16:creationId xmlns:a16="http://schemas.microsoft.com/office/drawing/2014/main" id="{C44BBBE7-A6D8-D9E5-AF7B-F6ABCBBC3E07}"/>
                    </a:ext>
                  </a:extLst>
                </p:cNvPr>
                <p:cNvPicPr/>
                <p:nvPr/>
              </p:nvPicPr>
              <p:blipFill>
                <a:blip r:embed="rId149"/>
                <a:stretch>
                  <a:fillRect/>
                </a:stretch>
              </p:blipFill>
              <p:spPr>
                <a:xfrm>
                  <a:off x="4519646" y="2790943"/>
                  <a:ext cx="39960" cy="7084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65" name="Ink 64">
                  <a:extLst>
                    <a:ext uri="{FF2B5EF4-FFF2-40B4-BE49-F238E27FC236}">
                      <a16:creationId xmlns:a16="http://schemas.microsoft.com/office/drawing/2014/main" id="{B6FEA617-4A8D-2C72-3259-09B83539F9ED}"/>
                    </a:ext>
                  </a:extLst>
                </p14:cNvPr>
                <p14:cNvContentPartPr/>
                <p14:nvPr/>
              </p14:nvContentPartPr>
              <p14:xfrm>
                <a:off x="4482566" y="2770063"/>
                <a:ext cx="15840" cy="11880"/>
              </p14:xfrm>
            </p:contentPart>
          </mc:Choice>
          <mc:Fallback xmlns="">
            <p:pic>
              <p:nvPicPr>
                <p:cNvPr id="65" name="Ink 64">
                  <a:extLst>
                    <a:ext uri="{FF2B5EF4-FFF2-40B4-BE49-F238E27FC236}">
                      <a16:creationId xmlns:a16="http://schemas.microsoft.com/office/drawing/2014/main" id="{B6FEA617-4A8D-2C72-3259-09B83539F9ED}"/>
                    </a:ext>
                  </a:extLst>
                </p:cNvPr>
                <p:cNvPicPr/>
                <p:nvPr/>
              </p:nvPicPr>
              <p:blipFill>
                <a:blip r:embed="rId151"/>
                <a:stretch>
                  <a:fillRect/>
                </a:stretch>
              </p:blipFill>
              <p:spPr>
                <a:xfrm>
                  <a:off x="4476446" y="2763943"/>
                  <a:ext cx="280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66" name="Ink 65">
                  <a:extLst>
                    <a:ext uri="{FF2B5EF4-FFF2-40B4-BE49-F238E27FC236}">
                      <a16:creationId xmlns:a16="http://schemas.microsoft.com/office/drawing/2014/main" id="{A296922C-636F-8648-465F-40AD15A3B770}"/>
                    </a:ext>
                  </a:extLst>
                </p14:cNvPr>
                <p14:cNvContentPartPr/>
                <p14:nvPr/>
              </p14:nvContentPartPr>
              <p14:xfrm>
                <a:off x="5513966" y="2953663"/>
                <a:ext cx="292320" cy="383760"/>
              </p14:xfrm>
            </p:contentPart>
          </mc:Choice>
          <mc:Fallback xmlns="">
            <p:pic>
              <p:nvPicPr>
                <p:cNvPr id="66" name="Ink 65">
                  <a:extLst>
                    <a:ext uri="{FF2B5EF4-FFF2-40B4-BE49-F238E27FC236}">
                      <a16:creationId xmlns:a16="http://schemas.microsoft.com/office/drawing/2014/main" id="{A296922C-636F-8648-465F-40AD15A3B770}"/>
                    </a:ext>
                  </a:extLst>
                </p:cNvPr>
                <p:cNvPicPr/>
                <p:nvPr/>
              </p:nvPicPr>
              <p:blipFill>
                <a:blip r:embed="rId153"/>
                <a:stretch>
                  <a:fillRect/>
                </a:stretch>
              </p:blipFill>
              <p:spPr>
                <a:xfrm>
                  <a:off x="5507846" y="2947543"/>
                  <a:ext cx="304560" cy="3960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68" name="Ink 67">
                  <a:extLst>
                    <a:ext uri="{FF2B5EF4-FFF2-40B4-BE49-F238E27FC236}">
                      <a16:creationId xmlns:a16="http://schemas.microsoft.com/office/drawing/2014/main" id="{5C3C2923-F220-5046-8623-3B9F1FB6618A}"/>
                    </a:ext>
                  </a:extLst>
                </p14:cNvPr>
                <p14:cNvContentPartPr/>
                <p14:nvPr/>
              </p14:nvContentPartPr>
              <p14:xfrm>
                <a:off x="5583446" y="3148783"/>
                <a:ext cx="6480" cy="33120"/>
              </p14:xfrm>
            </p:contentPart>
          </mc:Choice>
          <mc:Fallback xmlns="">
            <p:pic>
              <p:nvPicPr>
                <p:cNvPr id="68" name="Ink 67">
                  <a:extLst>
                    <a:ext uri="{FF2B5EF4-FFF2-40B4-BE49-F238E27FC236}">
                      <a16:creationId xmlns:a16="http://schemas.microsoft.com/office/drawing/2014/main" id="{5C3C2923-F220-5046-8623-3B9F1FB6618A}"/>
                    </a:ext>
                  </a:extLst>
                </p:cNvPr>
                <p:cNvPicPr/>
                <p:nvPr/>
              </p:nvPicPr>
              <p:blipFill>
                <a:blip r:embed="rId155"/>
                <a:stretch>
                  <a:fillRect/>
                </a:stretch>
              </p:blipFill>
              <p:spPr>
                <a:xfrm>
                  <a:off x="5577326" y="3142663"/>
                  <a:ext cx="187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69" name="Ink 68">
                  <a:extLst>
                    <a:ext uri="{FF2B5EF4-FFF2-40B4-BE49-F238E27FC236}">
                      <a16:creationId xmlns:a16="http://schemas.microsoft.com/office/drawing/2014/main" id="{0A3297DC-63CB-9EA1-A669-059B650CAD2D}"/>
                    </a:ext>
                  </a:extLst>
                </p14:cNvPr>
                <p14:cNvContentPartPr/>
                <p14:nvPr/>
              </p14:nvContentPartPr>
              <p14:xfrm>
                <a:off x="5554286" y="3024943"/>
                <a:ext cx="235080" cy="376560"/>
              </p14:xfrm>
            </p:contentPart>
          </mc:Choice>
          <mc:Fallback xmlns="">
            <p:pic>
              <p:nvPicPr>
                <p:cNvPr id="69" name="Ink 68">
                  <a:extLst>
                    <a:ext uri="{FF2B5EF4-FFF2-40B4-BE49-F238E27FC236}">
                      <a16:creationId xmlns:a16="http://schemas.microsoft.com/office/drawing/2014/main" id="{0A3297DC-63CB-9EA1-A669-059B650CAD2D}"/>
                    </a:ext>
                  </a:extLst>
                </p:cNvPr>
                <p:cNvPicPr/>
                <p:nvPr/>
              </p:nvPicPr>
              <p:blipFill>
                <a:blip r:embed="rId157"/>
                <a:stretch>
                  <a:fillRect/>
                </a:stretch>
              </p:blipFill>
              <p:spPr>
                <a:xfrm>
                  <a:off x="5548166" y="3018823"/>
                  <a:ext cx="247320" cy="3888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79" name="Ink 78">
                  <a:extLst>
                    <a:ext uri="{FF2B5EF4-FFF2-40B4-BE49-F238E27FC236}">
                      <a16:creationId xmlns:a16="http://schemas.microsoft.com/office/drawing/2014/main" id="{B355044E-47F3-FE5E-669B-D39A320A710B}"/>
                    </a:ext>
                  </a:extLst>
                </p14:cNvPr>
                <p14:cNvContentPartPr/>
                <p14:nvPr/>
              </p14:nvContentPartPr>
              <p14:xfrm>
                <a:off x="4538006" y="2649823"/>
                <a:ext cx="894600" cy="1041120"/>
              </p14:xfrm>
            </p:contentPart>
          </mc:Choice>
          <mc:Fallback xmlns="">
            <p:pic>
              <p:nvPicPr>
                <p:cNvPr id="79" name="Ink 78">
                  <a:extLst>
                    <a:ext uri="{FF2B5EF4-FFF2-40B4-BE49-F238E27FC236}">
                      <a16:creationId xmlns:a16="http://schemas.microsoft.com/office/drawing/2014/main" id="{B355044E-47F3-FE5E-669B-D39A320A710B}"/>
                    </a:ext>
                  </a:extLst>
                </p:cNvPr>
                <p:cNvPicPr/>
                <p:nvPr/>
              </p:nvPicPr>
              <p:blipFill>
                <a:blip r:embed="rId159"/>
                <a:stretch>
                  <a:fillRect/>
                </a:stretch>
              </p:blipFill>
              <p:spPr>
                <a:xfrm>
                  <a:off x="4531886" y="2643703"/>
                  <a:ext cx="906840" cy="10533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81" name="Ink 80">
                  <a:extLst>
                    <a:ext uri="{FF2B5EF4-FFF2-40B4-BE49-F238E27FC236}">
                      <a16:creationId xmlns:a16="http://schemas.microsoft.com/office/drawing/2014/main" id="{D8A2F857-F94B-FD4B-0645-FD600763115F}"/>
                    </a:ext>
                  </a:extLst>
                </p14:cNvPr>
                <p14:cNvContentPartPr/>
                <p14:nvPr/>
              </p14:nvContentPartPr>
              <p14:xfrm>
                <a:off x="4414166" y="3774463"/>
                <a:ext cx="2160" cy="9720"/>
              </p14:xfrm>
            </p:contentPart>
          </mc:Choice>
          <mc:Fallback xmlns="">
            <p:pic>
              <p:nvPicPr>
                <p:cNvPr id="81" name="Ink 80">
                  <a:extLst>
                    <a:ext uri="{FF2B5EF4-FFF2-40B4-BE49-F238E27FC236}">
                      <a16:creationId xmlns:a16="http://schemas.microsoft.com/office/drawing/2014/main" id="{D8A2F857-F94B-FD4B-0645-FD600763115F}"/>
                    </a:ext>
                  </a:extLst>
                </p:cNvPr>
                <p:cNvPicPr/>
                <p:nvPr/>
              </p:nvPicPr>
              <p:blipFill>
                <a:blip r:embed="rId161"/>
                <a:stretch>
                  <a:fillRect/>
                </a:stretch>
              </p:blipFill>
              <p:spPr>
                <a:xfrm>
                  <a:off x="4408046" y="3768343"/>
                  <a:ext cx="144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5" name="Ink 114">
                  <a:extLst>
                    <a:ext uri="{FF2B5EF4-FFF2-40B4-BE49-F238E27FC236}">
                      <a16:creationId xmlns:a16="http://schemas.microsoft.com/office/drawing/2014/main" id="{8A03F272-B63A-4A0D-ACFF-2EB8B3C27429}"/>
                    </a:ext>
                  </a:extLst>
                </p14:cNvPr>
                <p14:cNvContentPartPr/>
                <p14:nvPr/>
              </p14:nvContentPartPr>
              <p14:xfrm>
                <a:off x="6829046" y="3848983"/>
                <a:ext cx="52560" cy="29520"/>
              </p14:xfrm>
            </p:contentPart>
          </mc:Choice>
          <mc:Fallback xmlns="">
            <p:pic>
              <p:nvPicPr>
                <p:cNvPr id="115" name="Ink 114">
                  <a:extLst>
                    <a:ext uri="{FF2B5EF4-FFF2-40B4-BE49-F238E27FC236}">
                      <a16:creationId xmlns:a16="http://schemas.microsoft.com/office/drawing/2014/main" id="{8A03F272-B63A-4A0D-ACFF-2EB8B3C27429}"/>
                    </a:ext>
                  </a:extLst>
                </p:cNvPr>
                <p:cNvPicPr/>
                <p:nvPr/>
              </p:nvPicPr>
              <p:blipFill>
                <a:blip r:embed="rId163"/>
                <a:stretch>
                  <a:fillRect/>
                </a:stretch>
              </p:blipFill>
              <p:spPr>
                <a:xfrm>
                  <a:off x="6822926" y="3842863"/>
                  <a:ext cx="6480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6" name="Ink 115">
                  <a:extLst>
                    <a:ext uri="{FF2B5EF4-FFF2-40B4-BE49-F238E27FC236}">
                      <a16:creationId xmlns:a16="http://schemas.microsoft.com/office/drawing/2014/main" id="{CAEBAA56-8AA4-5303-19CC-E76A9EFCE5EB}"/>
                    </a:ext>
                  </a:extLst>
                </p14:cNvPr>
                <p14:cNvContentPartPr/>
                <p14:nvPr/>
              </p14:nvContentPartPr>
              <p14:xfrm>
                <a:off x="6277886" y="3373423"/>
                <a:ext cx="17640" cy="18720"/>
              </p14:xfrm>
            </p:contentPart>
          </mc:Choice>
          <mc:Fallback xmlns="">
            <p:pic>
              <p:nvPicPr>
                <p:cNvPr id="116" name="Ink 115">
                  <a:extLst>
                    <a:ext uri="{FF2B5EF4-FFF2-40B4-BE49-F238E27FC236}">
                      <a16:creationId xmlns:a16="http://schemas.microsoft.com/office/drawing/2014/main" id="{CAEBAA56-8AA4-5303-19CC-E76A9EFCE5EB}"/>
                    </a:ext>
                  </a:extLst>
                </p:cNvPr>
                <p:cNvPicPr/>
                <p:nvPr/>
              </p:nvPicPr>
              <p:blipFill>
                <a:blip r:embed="rId165"/>
                <a:stretch>
                  <a:fillRect/>
                </a:stretch>
              </p:blipFill>
              <p:spPr>
                <a:xfrm>
                  <a:off x="6271766" y="3367303"/>
                  <a:ext cx="298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7" name="Ink 116">
                  <a:extLst>
                    <a:ext uri="{FF2B5EF4-FFF2-40B4-BE49-F238E27FC236}">
                      <a16:creationId xmlns:a16="http://schemas.microsoft.com/office/drawing/2014/main" id="{1AEEA134-23DF-5058-318B-5A6C6A14B8D2}"/>
                    </a:ext>
                  </a:extLst>
                </p14:cNvPr>
                <p14:cNvContentPartPr/>
                <p14:nvPr/>
              </p14:nvContentPartPr>
              <p14:xfrm>
                <a:off x="7742366" y="3410863"/>
                <a:ext cx="163080" cy="8280"/>
              </p14:xfrm>
            </p:contentPart>
          </mc:Choice>
          <mc:Fallback xmlns="">
            <p:pic>
              <p:nvPicPr>
                <p:cNvPr id="117" name="Ink 116">
                  <a:extLst>
                    <a:ext uri="{FF2B5EF4-FFF2-40B4-BE49-F238E27FC236}">
                      <a16:creationId xmlns:a16="http://schemas.microsoft.com/office/drawing/2014/main" id="{1AEEA134-23DF-5058-318B-5A6C6A14B8D2}"/>
                    </a:ext>
                  </a:extLst>
                </p:cNvPr>
                <p:cNvPicPr/>
                <p:nvPr/>
              </p:nvPicPr>
              <p:blipFill>
                <a:blip r:embed="rId167"/>
                <a:stretch>
                  <a:fillRect/>
                </a:stretch>
              </p:blipFill>
              <p:spPr>
                <a:xfrm>
                  <a:off x="7736246" y="3404743"/>
                  <a:ext cx="17532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8" name="Ink 117">
                  <a:extLst>
                    <a:ext uri="{FF2B5EF4-FFF2-40B4-BE49-F238E27FC236}">
                      <a16:creationId xmlns:a16="http://schemas.microsoft.com/office/drawing/2014/main" id="{123907EC-EDC6-A89C-4556-FDF53C96E049}"/>
                    </a:ext>
                  </a:extLst>
                </p14:cNvPr>
                <p14:cNvContentPartPr/>
                <p14:nvPr/>
              </p14:nvContentPartPr>
              <p14:xfrm>
                <a:off x="7641926" y="3460543"/>
                <a:ext cx="243360" cy="68760"/>
              </p14:xfrm>
            </p:contentPart>
          </mc:Choice>
          <mc:Fallback xmlns="">
            <p:pic>
              <p:nvPicPr>
                <p:cNvPr id="118" name="Ink 117">
                  <a:extLst>
                    <a:ext uri="{FF2B5EF4-FFF2-40B4-BE49-F238E27FC236}">
                      <a16:creationId xmlns:a16="http://schemas.microsoft.com/office/drawing/2014/main" id="{123907EC-EDC6-A89C-4556-FDF53C96E049}"/>
                    </a:ext>
                  </a:extLst>
                </p:cNvPr>
                <p:cNvPicPr/>
                <p:nvPr/>
              </p:nvPicPr>
              <p:blipFill>
                <a:blip r:embed="rId169"/>
                <a:stretch>
                  <a:fillRect/>
                </a:stretch>
              </p:blipFill>
              <p:spPr>
                <a:xfrm>
                  <a:off x="7635806" y="3454423"/>
                  <a:ext cx="25560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9" name="Ink 118">
                  <a:extLst>
                    <a:ext uri="{FF2B5EF4-FFF2-40B4-BE49-F238E27FC236}">
                      <a16:creationId xmlns:a16="http://schemas.microsoft.com/office/drawing/2014/main" id="{398F6541-A57E-77BB-B030-715C763DBDB1}"/>
                    </a:ext>
                  </a:extLst>
                </p14:cNvPr>
                <p14:cNvContentPartPr/>
                <p14:nvPr/>
              </p14:nvContentPartPr>
              <p14:xfrm>
                <a:off x="9083006" y="3560983"/>
                <a:ext cx="192960" cy="37080"/>
              </p14:xfrm>
            </p:contentPart>
          </mc:Choice>
          <mc:Fallback xmlns="">
            <p:pic>
              <p:nvPicPr>
                <p:cNvPr id="119" name="Ink 118">
                  <a:extLst>
                    <a:ext uri="{FF2B5EF4-FFF2-40B4-BE49-F238E27FC236}">
                      <a16:creationId xmlns:a16="http://schemas.microsoft.com/office/drawing/2014/main" id="{398F6541-A57E-77BB-B030-715C763DBDB1}"/>
                    </a:ext>
                  </a:extLst>
                </p:cNvPr>
                <p:cNvPicPr/>
                <p:nvPr/>
              </p:nvPicPr>
              <p:blipFill>
                <a:blip r:embed="rId171"/>
                <a:stretch>
                  <a:fillRect/>
                </a:stretch>
              </p:blipFill>
              <p:spPr>
                <a:xfrm>
                  <a:off x="9076886" y="3554863"/>
                  <a:ext cx="20520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0" name="Ink 119">
                  <a:extLst>
                    <a:ext uri="{FF2B5EF4-FFF2-40B4-BE49-F238E27FC236}">
                      <a16:creationId xmlns:a16="http://schemas.microsoft.com/office/drawing/2014/main" id="{1359BFBD-21D4-AD06-1719-43C542347FB8}"/>
                    </a:ext>
                  </a:extLst>
                </p14:cNvPr>
                <p14:cNvContentPartPr/>
                <p14:nvPr/>
              </p14:nvContentPartPr>
              <p14:xfrm>
                <a:off x="8980406" y="3681943"/>
                <a:ext cx="191160" cy="32400"/>
              </p14:xfrm>
            </p:contentPart>
          </mc:Choice>
          <mc:Fallback xmlns="">
            <p:pic>
              <p:nvPicPr>
                <p:cNvPr id="120" name="Ink 119">
                  <a:extLst>
                    <a:ext uri="{FF2B5EF4-FFF2-40B4-BE49-F238E27FC236}">
                      <a16:creationId xmlns:a16="http://schemas.microsoft.com/office/drawing/2014/main" id="{1359BFBD-21D4-AD06-1719-43C542347FB8}"/>
                    </a:ext>
                  </a:extLst>
                </p:cNvPr>
                <p:cNvPicPr/>
                <p:nvPr/>
              </p:nvPicPr>
              <p:blipFill>
                <a:blip r:embed="rId173"/>
                <a:stretch>
                  <a:fillRect/>
                </a:stretch>
              </p:blipFill>
              <p:spPr>
                <a:xfrm>
                  <a:off x="8974286" y="3675823"/>
                  <a:ext cx="2034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55" name="Ink 54">
                  <a:extLst>
                    <a:ext uri="{FF2B5EF4-FFF2-40B4-BE49-F238E27FC236}">
                      <a16:creationId xmlns:a16="http://schemas.microsoft.com/office/drawing/2014/main" id="{13704FA0-86C3-84FC-2C89-8E43A83462C6}"/>
                    </a:ext>
                  </a:extLst>
                </p14:cNvPr>
                <p14:cNvContentPartPr/>
                <p14:nvPr/>
              </p14:nvContentPartPr>
              <p14:xfrm>
                <a:off x="6169886" y="2802823"/>
                <a:ext cx="225720" cy="502920"/>
              </p14:xfrm>
            </p:contentPart>
          </mc:Choice>
          <mc:Fallback xmlns="">
            <p:pic>
              <p:nvPicPr>
                <p:cNvPr id="55" name="Ink 54">
                  <a:extLst>
                    <a:ext uri="{FF2B5EF4-FFF2-40B4-BE49-F238E27FC236}">
                      <a16:creationId xmlns:a16="http://schemas.microsoft.com/office/drawing/2014/main" id="{13704FA0-86C3-84FC-2C89-8E43A83462C6}"/>
                    </a:ext>
                  </a:extLst>
                </p:cNvPr>
                <p:cNvPicPr/>
                <p:nvPr/>
              </p:nvPicPr>
              <p:blipFill>
                <a:blip r:embed="rId175"/>
                <a:stretch>
                  <a:fillRect/>
                </a:stretch>
              </p:blipFill>
              <p:spPr>
                <a:xfrm>
                  <a:off x="6163766" y="2796703"/>
                  <a:ext cx="237960" cy="5151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56" name="Ink 55">
                  <a:extLst>
                    <a:ext uri="{FF2B5EF4-FFF2-40B4-BE49-F238E27FC236}">
                      <a16:creationId xmlns:a16="http://schemas.microsoft.com/office/drawing/2014/main" id="{604BA731-37E0-E87A-400B-3EBC59D5BF9E}"/>
                    </a:ext>
                  </a:extLst>
                </p14:cNvPr>
                <p14:cNvContentPartPr/>
                <p14:nvPr/>
              </p14:nvContentPartPr>
              <p14:xfrm>
                <a:off x="6636446" y="2846023"/>
                <a:ext cx="217440" cy="590760"/>
              </p14:xfrm>
            </p:contentPart>
          </mc:Choice>
          <mc:Fallback xmlns="">
            <p:pic>
              <p:nvPicPr>
                <p:cNvPr id="56" name="Ink 55">
                  <a:extLst>
                    <a:ext uri="{FF2B5EF4-FFF2-40B4-BE49-F238E27FC236}">
                      <a16:creationId xmlns:a16="http://schemas.microsoft.com/office/drawing/2014/main" id="{604BA731-37E0-E87A-400B-3EBC59D5BF9E}"/>
                    </a:ext>
                  </a:extLst>
                </p:cNvPr>
                <p:cNvPicPr/>
                <p:nvPr/>
              </p:nvPicPr>
              <p:blipFill>
                <a:blip r:embed="rId177"/>
                <a:stretch>
                  <a:fillRect/>
                </a:stretch>
              </p:blipFill>
              <p:spPr>
                <a:xfrm>
                  <a:off x="6630326" y="2839903"/>
                  <a:ext cx="229680" cy="6030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6" name="Ink 125">
                  <a:extLst>
                    <a:ext uri="{FF2B5EF4-FFF2-40B4-BE49-F238E27FC236}">
                      <a16:creationId xmlns:a16="http://schemas.microsoft.com/office/drawing/2014/main" id="{B6B03695-C6E1-890F-84E1-42E0D24C23F3}"/>
                    </a:ext>
                  </a:extLst>
                </p14:cNvPr>
                <p14:cNvContentPartPr/>
                <p14:nvPr/>
              </p14:nvContentPartPr>
              <p14:xfrm>
                <a:off x="5975486" y="2671063"/>
                <a:ext cx="116280" cy="708840"/>
              </p14:xfrm>
            </p:contentPart>
          </mc:Choice>
          <mc:Fallback xmlns="">
            <p:pic>
              <p:nvPicPr>
                <p:cNvPr id="126" name="Ink 125">
                  <a:extLst>
                    <a:ext uri="{FF2B5EF4-FFF2-40B4-BE49-F238E27FC236}">
                      <a16:creationId xmlns:a16="http://schemas.microsoft.com/office/drawing/2014/main" id="{B6B03695-C6E1-890F-84E1-42E0D24C23F3}"/>
                    </a:ext>
                  </a:extLst>
                </p:cNvPr>
                <p:cNvPicPr/>
                <p:nvPr/>
              </p:nvPicPr>
              <p:blipFill>
                <a:blip r:embed="rId179"/>
                <a:stretch>
                  <a:fillRect/>
                </a:stretch>
              </p:blipFill>
              <p:spPr>
                <a:xfrm>
                  <a:off x="5969366" y="2664943"/>
                  <a:ext cx="128520" cy="7210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7" name="Ink 126">
                  <a:extLst>
                    <a:ext uri="{FF2B5EF4-FFF2-40B4-BE49-F238E27FC236}">
                      <a16:creationId xmlns:a16="http://schemas.microsoft.com/office/drawing/2014/main" id="{7DAB9178-2E27-66BF-34E1-0A5802D619A4}"/>
                    </a:ext>
                  </a:extLst>
                </p14:cNvPr>
                <p14:cNvContentPartPr/>
                <p14:nvPr/>
              </p14:nvContentPartPr>
              <p14:xfrm>
                <a:off x="5994206" y="2630023"/>
                <a:ext cx="992880" cy="806760"/>
              </p14:xfrm>
            </p:contentPart>
          </mc:Choice>
          <mc:Fallback xmlns="">
            <p:pic>
              <p:nvPicPr>
                <p:cNvPr id="127" name="Ink 126">
                  <a:extLst>
                    <a:ext uri="{FF2B5EF4-FFF2-40B4-BE49-F238E27FC236}">
                      <a16:creationId xmlns:a16="http://schemas.microsoft.com/office/drawing/2014/main" id="{7DAB9178-2E27-66BF-34E1-0A5802D619A4}"/>
                    </a:ext>
                  </a:extLst>
                </p:cNvPr>
                <p:cNvPicPr/>
                <p:nvPr/>
              </p:nvPicPr>
              <p:blipFill>
                <a:blip r:embed="rId181"/>
                <a:stretch>
                  <a:fillRect/>
                </a:stretch>
              </p:blipFill>
              <p:spPr>
                <a:xfrm>
                  <a:off x="5988086" y="2623903"/>
                  <a:ext cx="1005120" cy="8190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9" name="Ink 128">
                  <a:extLst>
                    <a:ext uri="{FF2B5EF4-FFF2-40B4-BE49-F238E27FC236}">
                      <a16:creationId xmlns:a16="http://schemas.microsoft.com/office/drawing/2014/main" id="{BF79BCC7-38C5-5628-7CC9-545ED8D89BBC}"/>
                    </a:ext>
                  </a:extLst>
                </p14:cNvPr>
                <p14:cNvContentPartPr/>
                <p14:nvPr/>
              </p14:nvContentPartPr>
              <p14:xfrm>
                <a:off x="6268526" y="3354343"/>
                <a:ext cx="29880" cy="18720"/>
              </p14:xfrm>
            </p:contentPart>
          </mc:Choice>
          <mc:Fallback xmlns="">
            <p:pic>
              <p:nvPicPr>
                <p:cNvPr id="129" name="Ink 128">
                  <a:extLst>
                    <a:ext uri="{FF2B5EF4-FFF2-40B4-BE49-F238E27FC236}">
                      <a16:creationId xmlns:a16="http://schemas.microsoft.com/office/drawing/2014/main" id="{BF79BCC7-38C5-5628-7CC9-545ED8D89BBC}"/>
                    </a:ext>
                  </a:extLst>
                </p:cNvPr>
                <p:cNvPicPr/>
                <p:nvPr/>
              </p:nvPicPr>
              <p:blipFill>
                <a:blip r:embed="rId183"/>
                <a:stretch>
                  <a:fillRect/>
                </a:stretch>
              </p:blipFill>
              <p:spPr>
                <a:xfrm>
                  <a:off x="6262406" y="3348223"/>
                  <a:ext cx="421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31" name="Ink 130">
                  <a:extLst>
                    <a:ext uri="{FF2B5EF4-FFF2-40B4-BE49-F238E27FC236}">
                      <a16:creationId xmlns:a16="http://schemas.microsoft.com/office/drawing/2014/main" id="{563D7DFE-770C-A995-8384-05DD122D61C0}"/>
                    </a:ext>
                  </a:extLst>
                </p14:cNvPr>
                <p14:cNvContentPartPr/>
                <p14:nvPr/>
              </p14:nvContentPartPr>
              <p14:xfrm>
                <a:off x="6361406" y="2684023"/>
                <a:ext cx="32760" cy="35640"/>
              </p14:xfrm>
            </p:contentPart>
          </mc:Choice>
          <mc:Fallback xmlns="">
            <p:pic>
              <p:nvPicPr>
                <p:cNvPr id="131" name="Ink 130">
                  <a:extLst>
                    <a:ext uri="{FF2B5EF4-FFF2-40B4-BE49-F238E27FC236}">
                      <a16:creationId xmlns:a16="http://schemas.microsoft.com/office/drawing/2014/main" id="{563D7DFE-770C-A995-8384-05DD122D61C0}"/>
                    </a:ext>
                  </a:extLst>
                </p:cNvPr>
                <p:cNvPicPr/>
                <p:nvPr/>
              </p:nvPicPr>
              <p:blipFill>
                <a:blip r:embed="rId185"/>
                <a:stretch>
                  <a:fillRect/>
                </a:stretch>
              </p:blipFill>
              <p:spPr>
                <a:xfrm>
                  <a:off x="6355286" y="2677903"/>
                  <a:ext cx="4500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32" name="Ink 131">
                  <a:extLst>
                    <a:ext uri="{FF2B5EF4-FFF2-40B4-BE49-F238E27FC236}">
                      <a16:creationId xmlns:a16="http://schemas.microsoft.com/office/drawing/2014/main" id="{7EB4DD64-E45B-3F71-31E9-B87E7568200F}"/>
                    </a:ext>
                  </a:extLst>
                </p14:cNvPr>
                <p14:cNvContentPartPr/>
                <p14:nvPr/>
              </p14:nvContentPartPr>
              <p14:xfrm>
                <a:off x="6370406" y="2114503"/>
                <a:ext cx="279000" cy="554400"/>
              </p14:xfrm>
            </p:contentPart>
          </mc:Choice>
          <mc:Fallback xmlns="">
            <p:pic>
              <p:nvPicPr>
                <p:cNvPr id="132" name="Ink 131">
                  <a:extLst>
                    <a:ext uri="{FF2B5EF4-FFF2-40B4-BE49-F238E27FC236}">
                      <a16:creationId xmlns:a16="http://schemas.microsoft.com/office/drawing/2014/main" id="{7EB4DD64-E45B-3F71-31E9-B87E7568200F}"/>
                    </a:ext>
                  </a:extLst>
                </p:cNvPr>
                <p:cNvPicPr/>
                <p:nvPr/>
              </p:nvPicPr>
              <p:blipFill>
                <a:blip r:embed="rId187"/>
                <a:stretch>
                  <a:fillRect/>
                </a:stretch>
              </p:blipFill>
              <p:spPr>
                <a:xfrm>
                  <a:off x="6364286" y="2108383"/>
                  <a:ext cx="29124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33" name="Ink 132">
                  <a:extLst>
                    <a:ext uri="{FF2B5EF4-FFF2-40B4-BE49-F238E27FC236}">
                      <a16:creationId xmlns:a16="http://schemas.microsoft.com/office/drawing/2014/main" id="{823F61A0-DD62-FA2F-B108-0A83A39BEA41}"/>
                    </a:ext>
                  </a:extLst>
                </p14:cNvPr>
                <p14:cNvContentPartPr/>
                <p14:nvPr/>
              </p14:nvContentPartPr>
              <p14:xfrm>
                <a:off x="6662726" y="1866823"/>
                <a:ext cx="154080" cy="389160"/>
              </p14:xfrm>
            </p:contentPart>
          </mc:Choice>
          <mc:Fallback xmlns="">
            <p:pic>
              <p:nvPicPr>
                <p:cNvPr id="133" name="Ink 132">
                  <a:extLst>
                    <a:ext uri="{FF2B5EF4-FFF2-40B4-BE49-F238E27FC236}">
                      <a16:creationId xmlns:a16="http://schemas.microsoft.com/office/drawing/2014/main" id="{823F61A0-DD62-FA2F-B108-0A83A39BEA41}"/>
                    </a:ext>
                  </a:extLst>
                </p:cNvPr>
                <p:cNvPicPr/>
                <p:nvPr/>
              </p:nvPicPr>
              <p:blipFill>
                <a:blip r:embed="rId189"/>
                <a:stretch>
                  <a:fillRect/>
                </a:stretch>
              </p:blipFill>
              <p:spPr>
                <a:xfrm>
                  <a:off x="6656606" y="1860703"/>
                  <a:ext cx="16632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34" name="Ink 133">
                  <a:extLst>
                    <a:ext uri="{FF2B5EF4-FFF2-40B4-BE49-F238E27FC236}">
                      <a16:creationId xmlns:a16="http://schemas.microsoft.com/office/drawing/2014/main" id="{4D774F78-29BF-A833-C41B-D7CB087E6214}"/>
                    </a:ext>
                  </a:extLst>
                </p14:cNvPr>
                <p14:cNvContentPartPr/>
                <p14:nvPr/>
              </p14:nvContentPartPr>
              <p14:xfrm>
                <a:off x="6983126" y="1982383"/>
                <a:ext cx="36360" cy="233640"/>
              </p14:xfrm>
            </p:contentPart>
          </mc:Choice>
          <mc:Fallback xmlns="">
            <p:pic>
              <p:nvPicPr>
                <p:cNvPr id="134" name="Ink 133">
                  <a:extLst>
                    <a:ext uri="{FF2B5EF4-FFF2-40B4-BE49-F238E27FC236}">
                      <a16:creationId xmlns:a16="http://schemas.microsoft.com/office/drawing/2014/main" id="{4D774F78-29BF-A833-C41B-D7CB087E6214}"/>
                    </a:ext>
                  </a:extLst>
                </p:cNvPr>
                <p:cNvPicPr/>
                <p:nvPr/>
              </p:nvPicPr>
              <p:blipFill>
                <a:blip r:embed="rId191"/>
                <a:stretch>
                  <a:fillRect/>
                </a:stretch>
              </p:blipFill>
              <p:spPr>
                <a:xfrm>
                  <a:off x="6977006" y="1976263"/>
                  <a:ext cx="4860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36" name="Ink 135">
                  <a:extLst>
                    <a:ext uri="{FF2B5EF4-FFF2-40B4-BE49-F238E27FC236}">
                      <a16:creationId xmlns:a16="http://schemas.microsoft.com/office/drawing/2014/main" id="{2E7ED234-E0BA-ECE2-9B59-6FB3F4E6A976}"/>
                    </a:ext>
                  </a:extLst>
                </p14:cNvPr>
                <p14:cNvContentPartPr/>
                <p14:nvPr/>
              </p14:nvContentPartPr>
              <p14:xfrm>
                <a:off x="7000046" y="1696903"/>
                <a:ext cx="792720" cy="407520"/>
              </p14:xfrm>
            </p:contentPart>
          </mc:Choice>
          <mc:Fallback xmlns="">
            <p:pic>
              <p:nvPicPr>
                <p:cNvPr id="136" name="Ink 135">
                  <a:extLst>
                    <a:ext uri="{FF2B5EF4-FFF2-40B4-BE49-F238E27FC236}">
                      <a16:creationId xmlns:a16="http://schemas.microsoft.com/office/drawing/2014/main" id="{2E7ED234-E0BA-ECE2-9B59-6FB3F4E6A976}"/>
                    </a:ext>
                  </a:extLst>
                </p:cNvPr>
                <p:cNvPicPr/>
                <p:nvPr/>
              </p:nvPicPr>
              <p:blipFill>
                <a:blip r:embed="rId193"/>
                <a:stretch>
                  <a:fillRect/>
                </a:stretch>
              </p:blipFill>
              <p:spPr>
                <a:xfrm>
                  <a:off x="6993926" y="1690783"/>
                  <a:ext cx="804960" cy="4197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38" name="Ink 137">
                  <a:extLst>
                    <a:ext uri="{FF2B5EF4-FFF2-40B4-BE49-F238E27FC236}">
                      <a16:creationId xmlns:a16="http://schemas.microsoft.com/office/drawing/2014/main" id="{FE237389-BB76-64FC-D00C-4A298A83AA94}"/>
                    </a:ext>
                  </a:extLst>
                </p14:cNvPr>
                <p14:cNvContentPartPr/>
                <p14:nvPr/>
              </p14:nvContentPartPr>
              <p14:xfrm>
                <a:off x="7756046" y="3450103"/>
                <a:ext cx="467640" cy="29880"/>
              </p14:xfrm>
            </p:contentPart>
          </mc:Choice>
          <mc:Fallback xmlns="">
            <p:pic>
              <p:nvPicPr>
                <p:cNvPr id="138" name="Ink 137">
                  <a:extLst>
                    <a:ext uri="{FF2B5EF4-FFF2-40B4-BE49-F238E27FC236}">
                      <a16:creationId xmlns:a16="http://schemas.microsoft.com/office/drawing/2014/main" id="{FE237389-BB76-64FC-D00C-4A298A83AA94}"/>
                    </a:ext>
                  </a:extLst>
                </p:cNvPr>
                <p:cNvPicPr/>
                <p:nvPr/>
              </p:nvPicPr>
              <p:blipFill>
                <a:blip r:embed="rId195"/>
                <a:stretch>
                  <a:fillRect/>
                </a:stretch>
              </p:blipFill>
              <p:spPr>
                <a:xfrm>
                  <a:off x="7749926" y="3443983"/>
                  <a:ext cx="4798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39" name="Ink 138">
                  <a:extLst>
                    <a:ext uri="{FF2B5EF4-FFF2-40B4-BE49-F238E27FC236}">
                      <a16:creationId xmlns:a16="http://schemas.microsoft.com/office/drawing/2014/main" id="{86D946F1-E581-CC1C-C243-8F1A015D3352}"/>
                    </a:ext>
                  </a:extLst>
                </p14:cNvPr>
                <p14:cNvContentPartPr/>
                <p14:nvPr/>
              </p14:nvContentPartPr>
              <p14:xfrm>
                <a:off x="8130086" y="3473143"/>
                <a:ext cx="250560" cy="11520"/>
              </p14:xfrm>
            </p:contentPart>
          </mc:Choice>
          <mc:Fallback xmlns="">
            <p:pic>
              <p:nvPicPr>
                <p:cNvPr id="139" name="Ink 138">
                  <a:extLst>
                    <a:ext uri="{FF2B5EF4-FFF2-40B4-BE49-F238E27FC236}">
                      <a16:creationId xmlns:a16="http://schemas.microsoft.com/office/drawing/2014/main" id="{86D946F1-E581-CC1C-C243-8F1A015D3352}"/>
                    </a:ext>
                  </a:extLst>
                </p:cNvPr>
                <p:cNvPicPr/>
                <p:nvPr/>
              </p:nvPicPr>
              <p:blipFill>
                <a:blip r:embed="rId197"/>
                <a:stretch>
                  <a:fillRect/>
                </a:stretch>
              </p:blipFill>
              <p:spPr>
                <a:xfrm>
                  <a:off x="8123966" y="3467023"/>
                  <a:ext cx="2628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40" name="Ink 139">
                  <a:extLst>
                    <a:ext uri="{FF2B5EF4-FFF2-40B4-BE49-F238E27FC236}">
                      <a16:creationId xmlns:a16="http://schemas.microsoft.com/office/drawing/2014/main" id="{BF26F2CA-C5EE-348E-3C80-BFBF3E089DFE}"/>
                    </a:ext>
                  </a:extLst>
                </p14:cNvPr>
                <p14:cNvContentPartPr/>
                <p14:nvPr/>
              </p14:nvContentPartPr>
              <p14:xfrm>
                <a:off x="8392166" y="3453343"/>
                <a:ext cx="1202040" cy="136800"/>
              </p14:xfrm>
            </p:contentPart>
          </mc:Choice>
          <mc:Fallback xmlns="">
            <p:pic>
              <p:nvPicPr>
                <p:cNvPr id="140" name="Ink 139">
                  <a:extLst>
                    <a:ext uri="{FF2B5EF4-FFF2-40B4-BE49-F238E27FC236}">
                      <a16:creationId xmlns:a16="http://schemas.microsoft.com/office/drawing/2014/main" id="{BF26F2CA-C5EE-348E-3C80-BFBF3E089DFE}"/>
                    </a:ext>
                  </a:extLst>
                </p:cNvPr>
                <p:cNvPicPr/>
                <p:nvPr/>
              </p:nvPicPr>
              <p:blipFill>
                <a:blip r:embed="rId199"/>
                <a:stretch>
                  <a:fillRect/>
                </a:stretch>
              </p:blipFill>
              <p:spPr>
                <a:xfrm>
                  <a:off x="8386046" y="3447223"/>
                  <a:ext cx="12142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46" name="Ink 145">
                  <a:extLst>
                    <a:ext uri="{FF2B5EF4-FFF2-40B4-BE49-F238E27FC236}">
                      <a16:creationId xmlns:a16="http://schemas.microsoft.com/office/drawing/2014/main" id="{9E73ED9D-8DCD-5924-EA8C-524638EBDACA}"/>
                    </a:ext>
                  </a:extLst>
                </p14:cNvPr>
                <p14:cNvContentPartPr/>
                <p14:nvPr/>
              </p14:nvContentPartPr>
              <p14:xfrm>
                <a:off x="7960886" y="3887863"/>
                <a:ext cx="269640" cy="324360"/>
              </p14:xfrm>
            </p:contentPart>
          </mc:Choice>
          <mc:Fallback xmlns="">
            <p:pic>
              <p:nvPicPr>
                <p:cNvPr id="146" name="Ink 145">
                  <a:extLst>
                    <a:ext uri="{FF2B5EF4-FFF2-40B4-BE49-F238E27FC236}">
                      <a16:creationId xmlns:a16="http://schemas.microsoft.com/office/drawing/2014/main" id="{9E73ED9D-8DCD-5924-EA8C-524638EBDACA}"/>
                    </a:ext>
                  </a:extLst>
                </p:cNvPr>
                <p:cNvPicPr/>
                <p:nvPr/>
              </p:nvPicPr>
              <p:blipFill>
                <a:blip r:embed="rId201"/>
                <a:stretch>
                  <a:fillRect/>
                </a:stretch>
              </p:blipFill>
              <p:spPr>
                <a:xfrm>
                  <a:off x="7954766" y="3881743"/>
                  <a:ext cx="28188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47" name="Ink 146">
                  <a:extLst>
                    <a:ext uri="{FF2B5EF4-FFF2-40B4-BE49-F238E27FC236}">
                      <a16:creationId xmlns:a16="http://schemas.microsoft.com/office/drawing/2014/main" id="{71B012CB-4AC9-C650-3266-E5B9A1C67523}"/>
                    </a:ext>
                  </a:extLst>
                </p14:cNvPr>
                <p14:cNvContentPartPr/>
                <p14:nvPr/>
              </p14:nvContentPartPr>
              <p14:xfrm>
                <a:off x="8306486" y="4086583"/>
                <a:ext cx="199080" cy="41040"/>
              </p14:xfrm>
            </p:contentPart>
          </mc:Choice>
          <mc:Fallback xmlns="">
            <p:pic>
              <p:nvPicPr>
                <p:cNvPr id="147" name="Ink 146">
                  <a:extLst>
                    <a:ext uri="{FF2B5EF4-FFF2-40B4-BE49-F238E27FC236}">
                      <a16:creationId xmlns:a16="http://schemas.microsoft.com/office/drawing/2014/main" id="{71B012CB-4AC9-C650-3266-E5B9A1C67523}"/>
                    </a:ext>
                  </a:extLst>
                </p:cNvPr>
                <p:cNvPicPr/>
                <p:nvPr/>
              </p:nvPicPr>
              <p:blipFill>
                <a:blip r:embed="rId203"/>
                <a:stretch>
                  <a:fillRect/>
                </a:stretch>
              </p:blipFill>
              <p:spPr>
                <a:xfrm>
                  <a:off x="8300366" y="4080463"/>
                  <a:ext cx="2113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48" name="Ink 147">
                  <a:extLst>
                    <a:ext uri="{FF2B5EF4-FFF2-40B4-BE49-F238E27FC236}">
                      <a16:creationId xmlns:a16="http://schemas.microsoft.com/office/drawing/2014/main" id="{ACC3B7D9-42E9-A615-DE4B-06271DE55015}"/>
                    </a:ext>
                  </a:extLst>
                </p14:cNvPr>
                <p14:cNvContentPartPr/>
                <p14:nvPr/>
              </p14:nvContentPartPr>
              <p14:xfrm>
                <a:off x="8555606" y="4023943"/>
                <a:ext cx="185760" cy="281160"/>
              </p14:xfrm>
            </p:contentPart>
          </mc:Choice>
          <mc:Fallback xmlns="">
            <p:pic>
              <p:nvPicPr>
                <p:cNvPr id="148" name="Ink 147">
                  <a:extLst>
                    <a:ext uri="{FF2B5EF4-FFF2-40B4-BE49-F238E27FC236}">
                      <a16:creationId xmlns:a16="http://schemas.microsoft.com/office/drawing/2014/main" id="{ACC3B7D9-42E9-A615-DE4B-06271DE55015}"/>
                    </a:ext>
                  </a:extLst>
                </p:cNvPr>
                <p:cNvPicPr/>
                <p:nvPr/>
              </p:nvPicPr>
              <p:blipFill>
                <a:blip r:embed="rId205"/>
                <a:stretch>
                  <a:fillRect/>
                </a:stretch>
              </p:blipFill>
              <p:spPr>
                <a:xfrm>
                  <a:off x="8549486" y="4017823"/>
                  <a:ext cx="19800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49" name="Ink 148">
                  <a:extLst>
                    <a:ext uri="{FF2B5EF4-FFF2-40B4-BE49-F238E27FC236}">
                      <a16:creationId xmlns:a16="http://schemas.microsoft.com/office/drawing/2014/main" id="{82A897CA-405E-D948-84FC-FFA3D15C4F53}"/>
                    </a:ext>
                  </a:extLst>
                </p14:cNvPr>
                <p14:cNvContentPartPr/>
                <p14:nvPr/>
              </p14:nvContentPartPr>
              <p14:xfrm>
                <a:off x="8864486" y="4120783"/>
                <a:ext cx="527040" cy="207000"/>
              </p14:xfrm>
            </p:contentPart>
          </mc:Choice>
          <mc:Fallback xmlns="">
            <p:pic>
              <p:nvPicPr>
                <p:cNvPr id="149" name="Ink 148">
                  <a:extLst>
                    <a:ext uri="{FF2B5EF4-FFF2-40B4-BE49-F238E27FC236}">
                      <a16:creationId xmlns:a16="http://schemas.microsoft.com/office/drawing/2014/main" id="{82A897CA-405E-D948-84FC-FFA3D15C4F53}"/>
                    </a:ext>
                  </a:extLst>
                </p:cNvPr>
                <p:cNvPicPr/>
                <p:nvPr/>
              </p:nvPicPr>
              <p:blipFill>
                <a:blip r:embed="rId207"/>
                <a:stretch>
                  <a:fillRect/>
                </a:stretch>
              </p:blipFill>
              <p:spPr>
                <a:xfrm>
                  <a:off x="8858366" y="4114663"/>
                  <a:ext cx="53928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51" name="Ink 150">
                  <a:extLst>
                    <a:ext uri="{FF2B5EF4-FFF2-40B4-BE49-F238E27FC236}">
                      <a16:creationId xmlns:a16="http://schemas.microsoft.com/office/drawing/2014/main" id="{C39255D0-6069-F39A-A9D3-AD41AF82FBDC}"/>
                    </a:ext>
                  </a:extLst>
                </p14:cNvPr>
                <p14:cNvContentPartPr/>
                <p14:nvPr/>
              </p14:nvContentPartPr>
              <p14:xfrm>
                <a:off x="9584126" y="3986863"/>
                <a:ext cx="489960" cy="737640"/>
              </p14:xfrm>
            </p:contentPart>
          </mc:Choice>
          <mc:Fallback xmlns="">
            <p:pic>
              <p:nvPicPr>
                <p:cNvPr id="151" name="Ink 150">
                  <a:extLst>
                    <a:ext uri="{FF2B5EF4-FFF2-40B4-BE49-F238E27FC236}">
                      <a16:creationId xmlns:a16="http://schemas.microsoft.com/office/drawing/2014/main" id="{C39255D0-6069-F39A-A9D3-AD41AF82FBDC}"/>
                    </a:ext>
                  </a:extLst>
                </p:cNvPr>
                <p:cNvPicPr/>
                <p:nvPr/>
              </p:nvPicPr>
              <p:blipFill>
                <a:blip r:embed="rId209"/>
                <a:stretch>
                  <a:fillRect/>
                </a:stretch>
              </p:blipFill>
              <p:spPr>
                <a:xfrm>
                  <a:off x="9578006" y="3980383"/>
                  <a:ext cx="502200" cy="7498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52" name="Ink 151">
                  <a:extLst>
                    <a:ext uri="{FF2B5EF4-FFF2-40B4-BE49-F238E27FC236}">
                      <a16:creationId xmlns:a16="http://schemas.microsoft.com/office/drawing/2014/main" id="{AFAE014E-B31B-51BB-861D-8C9B3298EEB0}"/>
                    </a:ext>
                  </a:extLst>
                </p14:cNvPr>
                <p14:cNvContentPartPr/>
                <p14:nvPr/>
              </p14:nvContentPartPr>
              <p14:xfrm>
                <a:off x="9945926" y="4234903"/>
                <a:ext cx="367200" cy="478800"/>
              </p14:xfrm>
            </p:contentPart>
          </mc:Choice>
          <mc:Fallback xmlns="">
            <p:pic>
              <p:nvPicPr>
                <p:cNvPr id="152" name="Ink 151">
                  <a:extLst>
                    <a:ext uri="{FF2B5EF4-FFF2-40B4-BE49-F238E27FC236}">
                      <a16:creationId xmlns:a16="http://schemas.microsoft.com/office/drawing/2014/main" id="{AFAE014E-B31B-51BB-861D-8C9B3298EEB0}"/>
                    </a:ext>
                  </a:extLst>
                </p:cNvPr>
                <p:cNvPicPr/>
                <p:nvPr/>
              </p:nvPicPr>
              <p:blipFill>
                <a:blip r:embed="rId211"/>
                <a:stretch>
                  <a:fillRect/>
                </a:stretch>
              </p:blipFill>
              <p:spPr>
                <a:xfrm>
                  <a:off x="9939806" y="4228783"/>
                  <a:ext cx="379440" cy="4910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53" name="Ink 152">
                  <a:extLst>
                    <a:ext uri="{FF2B5EF4-FFF2-40B4-BE49-F238E27FC236}">
                      <a16:creationId xmlns:a16="http://schemas.microsoft.com/office/drawing/2014/main" id="{4534D2F2-2DB6-8D5E-87B4-C4C95A921025}"/>
                    </a:ext>
                  </a:extLst>
                </p14:cNvPr>
                <p14:cNvContentPartPr/>
                <p14:nvPr/>
              </p14:nvContentPartPr>
              <p14:xfrm>
                <a:off x="10361366" y="4337143"/>
                <a:ext cx="241920" cy="432360"/>
              </p14:xfrm>
            </p:contentPart>
          </mc:Choice>
          <mc:Fallback xmlns="">
            <p:pic>
              <p:nvPicPr>
                <p:cNvPr id="153" name="Ink 152">
                  <a:extLst>
                    <a:ext uri="{FF2B5EF4-FFF2-40B4-BE49-F238E27FC236}">
                      <a16:creationId xmlns:a16="http://schemas.microsoft.com/office/drawing/2014/main" id="{4534D2F2-2DB6-8D5E-87B4-C4C95A921025}"/>
                    </a:ext>
                  </a:extLst>
                </p:cNvPr>
                <p:cNvPicPr/>
                <p:nvPr/>
              </p:nvPicPr>
              <p:blipFill>
                <a:blip r:embed="rId213"/>
                <a:stretch>
                  <a:fillRect/>
                </a:stretch>
              </p:blipFill>
              <p:spPr>
                <a:xfrm>
                  <a:off x="10355246" y="4331023"/>
                  <a:ext cx="254160" cy="4446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54" name="Ink 153">
                  <a:extLst>
                    <a:ext uri="{FF2B5EF4-FFF2-40B4-BE49-F238E27FC236}">
                      <a16:creationId xmlns:a16="http://schemas.microsoft.com/office/drawing/2014/main" id="{4A70585E-0A5D-329A-D28E-30B75DEFE06B}"/>
                    </a:ext>
                  </a:extLst>
                </p14:cNvPr>
                <p14:cNvContentPartPr/>
                <p14:nvPr/>
              </p14:nvContentPartPr>
              <p14:xfrm>
                <a:off x="10365686" y="4178383"/>
                <a:ext cx="723240" cy="676080"/>
              </p14:xfrm>
            </p:contentPart>
          </mc:Choice>
          <mc:Fallback xmlns="">
            <p:pic>
              <p:nvPicPr>
                <p:cNvPr id="154" name="Ink 153">
                  <a:extLst>
                    <a:ext uri="{FF2B5EF4-FFF2-40B4-BE49-F238E27FC236}">
                      <a16:creationId xmlns:a16="http://schemas.microsoft.com/office/drawing/2014/main" id="{4A70585E-0A5D-329A-D28E-30B75DEFE06B}"/>
                    </a:ext>
                  </a:extLst>
                </p:cNvPr>
                <p:cNvPicPr/>
                <p:nvPr/>
              </p:nvPicPr>
              <p:blipFill>
                <a:blip r:embed="rId215"/>
                <a:stretch>
                  <a:fillRect/>
                </a:stretch>
              </p:blipFill>
              <p:spPr>
                <a:xfrm>
                  <a:off x="10359566" y="4172263"/>
                  <a:ext cx="735480" cy="6883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55" name="Ink 154">
                  <a:extLst>
                    <a:ext uri="{FF2B5EF4-FFF2-40B4-BE49-F238E27FC236}">
                      <a16:creationId xmlns:a16="http://schemas.microsoft.com/office/drawing/2014/main" id="{D34530EB-610A-B55D-6801-DFF41EDDED2A}"/>
                    </a:ext>
                  </a:extLst>
                </p14:cNvPr>
                <p14:cNvContentPartPr/>
                <p14:nvPr/>
              </p14:nvContentPartPr>
              <p14:xfrm>
                <a:off x="8235566" y="4445143"/>
                <a:ext cx="480960" cy="77760"/>
              </p14:xfrm>
            </p:contentPart>
          </mc:Choice>
          <mc:Fallback xmlns="">
            <p:pic>
              <p:nvPicPr>
                <p:cNvPr id="155" name="Ink 154">
                  <a:extLst>
                    <a:ext uri="{FF2B5EF4-FFF2-40B4-BE49-F238E27FC236}">
                      <a16:creationId xmlns:a16="http://schemas.microsoft.com/office/drawing/2014/main" id="{D34530EB-610A-B55D-6801-DFF41EDDED2A}"/>
                    </a:ext>
                  </a:extLst>
                </p:cNvPr>
                <p:cNvPicPr/>
                <p:nvPr/>
              </p:nvPicPr>
              <p:blipFill>
                <a:blip r:embed="rId217"/>
                <a:stretch>
                  <a:fillRect/>
                </a:stretch>
              </p:blipFill>
              <p:spPr>
                <a:xfrm>
                  <a:off x="8229446" y="4439023"/>
                  <a:ext cx="493200" cy="900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56" name="Ink 155">
                  <a:extLst>
                    <a:ext uri="{FF2B5EF4-FFF2-40B4-BE49-F238E27FC236}">
                      <a16:creationId xmlns:a16="http://schemas.microsoft.com/office/drawing/2014/main" id="{8F37C10D-64C1-BD61-BBAF-4DBA2B373F99}"/>
                    </a:ext>
                  </a:extLst>
                </p14:cNvPr>
                <p14:cNvContentPartPr/>
                <p14:nvPr/>
              </p14:nvContentPartPr>
              <p14:xfrm>
                <a:off x="8119646" y="4599943"/>
                <a:ext cx="629280" cy="59040"/>
              </p14:xfrm>
            </p:contentPart>
          </mc:Choice>
          <mc:Fallback xmlns="">
            <p:pic>
              <p:nvPicPr>
                <p:cNvPr id="156" name="Ink 155">
                  <a:extLst>
                    <a:ext uri="{FF2B5EF4-FFF2-40B4-BE49-F238E27FC236}">
                      <a16:creationId xmlns:a16="http://schemas.microsoft.com/office/drawing/2014/main" id="{8F37C10D-64C1-BD61-BBAF-4DBA2B373F99}"/>
                    </a:ext>
                  </a:extLst>
                </p:cNvPr>
                <p:cNvPicPr/>
                <p:nvPr/>
              </p:nvPicPr>
              <p:blipFill>
                <a:blip r:embed="rId219"/>
                <a:stretch>
                  <a:fillRect/>
                </a:stretch>
              </p:blipFill>
              <p:spPr>
                <a:xfrm>
                  <a:off x="8113526" y="4593823"/>
                  <a:ext cx="64152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23" name="Ink 122">
                  <a:extLst>
                    <a:ext uri="{FF2B5EF4-FFF2-40B4-BE49-F238E27FC236}">
                      <a16:creationId xmlns:a16="http://schemas.microsoft.com/office/drawing/2014/main" id="{757F6FAD-82EB-4776-2A5D-CA9FA39AE618}"/>
                    </a:ext>
                  </a:extLst>
                </p14:cNvPr>
                <p14:cNvContentPartPr/>
                <p14:nvPr/>
              </p14:nvContentPartPr>
              <p14:xfrm>
                <a:off x="6992486" y="3721903"/>
                <a:ext cx="338760" cy="365040"/>
              </p14:xfrm>
            </p:contentPart>
          </mc:Choice>
          <mc:Fallback xmlns="">
            <p:pic>
              <p:nvPicPr>
                <p:cNvPr id="123" name="Ink 122">
                  <a:extLst>
                    <a:ext uri="{FF2B5EF4-FFF2-40B4-BE49-F238E27FC236}">
                      <a16:creationId xmlns:a16="http://schemas.microsoft.com/office/drawing/2014/main" id="{757F6FAD-82EB-4776-2A5D-CA9FA39AE618}"/>
                    </a:ext>
                  </a:extLst>
                </p:cNvPr>
                <p:cNvPicPr/>
                <p:nvPr/>
              </p:nvPicPr>
              <p:blipFill>
                <a:blip r:embed="rId221"/>
                <a:stretch>
                  <a:fillRect/>
                </a:stretch>
              </p:blipFill>
              <p:spPr>
                <a:xfrm>
                  <a:off x="6986366" y="3715783"/>
                  <a:ext cx="35100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24" name="Ink 123">
                  <a:extLst>
                    <a:ext uri="{FF2B5EF4-FFF2-40B4-BE49-F238E27FC236}">
                      <a16:creationId xmlns:a16="http://schemas.microsoft.com/office/drawing/2014/main" id="{8A99F47C-E4F6-118E-3AB5-5C9639D2B669}"/>
                    </a:ext>
                  </a:extLst>
                </p14:cNvPr>
                <p14:cNvContentPartPr/>
                <p14:nvPr/>
              </p14:nvContentPartPr>
              <p14:xfrm>
                <a:off x="7190486" y="4084063"/>
                <a:ext cx="331560" cy="324000"/>
              </p14:xfrm>
            </p:contentPart>
          </mc:Choice>
          <mc:Fallback xmlns="">
            <p:pic>
              <p:nvPicPr>
                <p:cNvPr id="124" name="Ink 123">
                  <a:extLst>
                    <a:ext uri="{FF2B5EF4-FFF2-40B4-BE49-F238E27FC236}">
                      <a16:creationId xmlns:a16="http://schemas.microsoft.com/office/drawing/2014/main" id="{8A99F47C-E4F6-118E-3AB5-5C9639D2B669}"/>
                    </a:ext>
                  </a:extLst>
                </p:cNvPr>
                <p:cNvPicPr/>
                <p:nvPr/>
              </p:nvPicPr>
              <p:blipFill>
                <a:blip r:embed="rId223"/>
                <a:stretch>
                  <a:fillRect/>
                </a:stretch>
              </p:blipFill>
              <p:spPr>
                <a:xfrm>
                  <a:off x="7184366" y="4077943"/>
                  <a:ext cx="34380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60" name="Ink 59">
                  <a:extLst>
                    <a:ext uri="{FF2B5EF4-FFF2-40B4-BE49-F238E27FC236}">
                      <a16:creationId xmlns:a16="http://schemas.microsoft.com/office/drawing/2014/main" id="{0A526A2A-066E-221D-8BA8-D7C3DAA5A8F6}"/>
                    </a:ext>
                  </a:extLst>
                </p14:cNvPr>
                <p14:cNvContentPartPr/>
                <p14:nvPr/>
              </p14:nvContentPartPr>
              <p14:xfrm>
                <a:off x="6293726" y="3624703"/>
                <a:ext cx="170640" cy="24120"/>
              </p14:xfrm>
            </p:contentPart>
          </mc:Choice>
          <mc:Fallback xmlns="">
            <p:pic>
              <p:nvPicPr>
                <p:cNvPr id="60" name="Ink 59">
                  <a:extLst>
                    <a:ext uri="{FF2B5EF4-FFF2-40B4-BE49-F238E27FC236}">
                      <a16:creationId xmlns:a16="http://schemas.microsoft.com/office/drawing/2014/main" id="{0A526A2A-066E-221D-8BA8-D7C3DAA5A8F6}"/>
                    </a:ext>
                  </a:extLst>
                </p:cNvPr>
                <p:cNvPicPr/>
                <p:nvPr/>
              </p:nvPicPr>
              <p:blipFill>
                <a:blip r:embed="rId225"/>
                <a:stretch>
                  <a:fillRect/>
                </a:stretch>
              </p:blipFill>
              <p:spPr>
                <a:xfrm>
                  <a:off x="6287606" y="3618583"/>
                  <a:ext cx="18288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61" name="Ink 60">
                  <a:extLst>
                    <a:ext uri="{FF2B5EF4-FFF2-40B4-BE49-F238E27FC236}">
                      <a16:creationId xmlns:a16="http://schemas.microsoft.com/office/drawing/2014/main" id="{400112EE-56CF-8057-0A77-2BFEEA56D8BD}"/>
                    </a:ext>
                  </a:extLst>
                </p14:cNvPr>
                <p14:cNvContentPartPr/>
                <p14:nvPr/>
              </p14:nvContentPartPr>
              <p14:xfrm>
                <a:off x="6206606" y="3758983"/>
                <a:ext cx="228600" cy="48240"/>
              </p14:xfrm>
            </p:contentPart>
          </mc:Choice>
          <mc:Fallback xmlns="">
            <p:pic>
              <p:nvPicPr>
                <p:cNvPr id="61" name="Ink 60">
                  <a:extLst>
                    <a:ext uri="{FF2B5EF4-FFF2-40B4-BE49-F238E27FC236}">
                      <a16:creationId xmlns:a16="http://schemas.microsoft.com/office/drawing/2014/main" id="{400112EE-56CF-8057-0A77-2BFEEA56D8BD}"/>
                    </a:ext>
                  </a:extLst>
                </p:cNvPr>
                <p:cNvPicPr/>
                <p:nvPr/>
              </p:nvPicPr>
              <p:blipFill>
                <a:blip r:embed="rId227"/>
                <a:stretch>
                  <a:fillRect/>
                </a:stretch>
              </p:blipFill>
              <p:spPr>
                <a:xfrm>
                  <a:off x="6200486" y="3752863"/>
                  <a:ext cx="24084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2" name="Ink 141">
                  <a:extLst>
                    <a:ext uri="{FF2B5EF4-FFF2-40B4-BE49-F238E27FC236}">
                      <a16:creationId xmlns:a16="http://schemas.microsoft.com/office/drawing/2014/main" id="{72261FE6-0B5B-1FAD-EFC4-74CA692084F7}"/>
                    </a:ext>
                  </a:extLst>
                </p14:cNvPr>
                <p14:cNvContentPartPr/>
                <p14:nvPr/>
              </p14:nvContentPartPr>
              <p14:xfrm>
                <a:off x="5956046" y="3743863"/>
                <a:ext cx="261360" cy="491760"/>
              </p14:xfrm>
            </p:contentPart>
          </mc:Choice>
          <mc:Fallback xmlns="">
            <p:pic>
              <p:nvPicPr>
                <p:cNvPr id="142" name="Ink 141">
                  <a:extLst>
                    <a:ext uri="{FF2B5EF4-FFF2-40B4-BE49-F238E27FC236}">
                      <a16:creationId xmlns:a16="http://schemas.microsoft.com/office/drawing/2014/main" id="{72261FE6-0B5B-1FAD-EFC4-74CA692084F7}"/>
                    </a:ext>
                  </a:extLst>
                </p:cNvPr>
                <p:cNvPicPr/>
                <p:nvPr/>
              </p:nvPicPr>
              <p:blipFill>
                <a:blip r:embed="rId229"/>
                <a:stretch>
                  <a:fillRect/>
                </a:stretch>
              </p:blipFill>
              <p:spPr>
                <a:xfrm>
                  <a:off x="5949926" y="3737743"/>
                  <a:ext cx="273600" cy="5040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3" name="Ink 142">
                  <a:extLst>
                    <a:ext uri="{FF2B5EF4-FFF2-40B4-BE49-F238E27FC236}">
                      <a16:creationId xmlns:a16="http://schemas.microsoft.com/office/drawing/2014/main" id="{3C12341F-C4CE-0008-36F2-85C7EF480890}"/>
                    </a:ext>
                  </a:extLst>
                </p14:cNvPr>
                <p14:cNvContentPartPr/>
                <p14:nvPr/>
              </p14:nvContentPartPr>
              <p14:xfrm>
                <a:off x="6240806" y="3809743"/>
                <a:ext cx="144720" cy="303840"/>
              </p14:xfrm>
            </p:contentPart>
          </mc:Choice>
          <mc:Fallback xmlns="">
            <p:pic>
              <p:nvPicPr>
                <p:cNvPr id="143" name="Ink 142">
                  <a:extLst>
                    <a:ext uri="{FF2B5EF4-FFF2-40B4-BE49-F238E27FC236}">
                      <a16:creationId xmlns:a16="http://schemas.microsoft.com/office/drawing/2014/main" id="{3C12341F-C4CE-0008-36F2-85C7EF480890}"/>
                    </a:ext>
                  </a:extLst>
                </p:cNvPr>
                <p:cNvPicPr/>
                <p:nvPr/>
              </p:nvPicPr>
              <p:blipFill>
                <a:blip r:embed="rId231"/>
                <a:stretch>
                  <a:fillRect/>
                </a:stretch>
              </p:blipFill>
              <p:spPr>
                <a:xfrm>
                  <a:off x="6234686" y="3803623"/>
                  <a:ext cx="15696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4" name="Ink 143">
                  <a:extLst>
                    <a:ext uri="{FF2B5EF4-FFF2-40B4-BE49-F238E27FC236}">
                      <a16:creationId xmlns:a16="http://schemas.microsoft.com/office/drawing/2014/main" id="{1DD24B2B-9510-2E41-E603-1522C19F9407}"/>
                    </a:ext>
                  </a:extLst>
                </p14:cNvPr>
                <p14:cNvContentPartPr/>
                <p14:nvPr/>
              </p14:nvContentPartPr>
              <p14:xfrm>
                <a:off x="6011126" y="3853303"/>
                <a:ext cx="398160" cy="312480"/>
              </p14:xfrm>
            </p:contentPart>
          </mc:Choice>
          <mc:Fallback xmlns="">
            <p:pic>
              <p:nvPicPr>
                <p:cNvPr id="144" name="Ink 143">
                  <a:extLst>
                    <a:ext uri="{FF2B5EF4-FFF2-40B4-BE49-F238E27FC236}">
                      <a16:creationId xmlns:a16="http://schemas.microsoft.com/office/drawing/2014/main" id="{1DD24B2B-9510-2E41-E603-1522C19F9407}"/>
                    </a:ext>
                  </a:extLst>
                </p:cNvPr>
                <p:cNvPicPr/>
                <p:nvPr/>
              </p:nvPicPr>
              <p:blipFill>
                <a:blip r:embed="rId233"/>
                <a:stretch>
                  <a:fillRect/>
                </a:stretch>
              </p:blipFill>
              <p:spPr>
                <a:xfrm>
                  <a:off x="6005006" y="3847183"/>
                  <a:ext cx="41040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58" name="Ink 157">
                  <a:extLst>
                    <a:ext uri="{FF2B5EF4-FFF2-40B4-BE49-F238E27FC236}">
                      <a16:creationId xmlns:a16="http://schemas.microsoft.com/office/drawing/2014/main" id="{916C317B-1ED2-2CF3-2284-7670ADDB689B}"/>
                    </a:ext>
                  </a:extLst>
                </p14:cNvPr>
                <p14:cNvContentPartPr/>
                <p14:nvPr/>
              </p14:nvContentPartPr>
              <p14:xfrm>
                <a:off x="6812486" y="3731263"/>
                <a:ext cx="128880" cy="554040"/>
              </p14:xfrm>
            </p:contentPart>
          </mc:Choice>
          <mc:Fallback xmlns="">
            <p:pic>
              <p:nvPicPr>
                <p:cNvPr id="158" name="Ink 157">
                  <a:extLst>
                    <a:ext uri="{FF2B5EF4-FFF2-40B4-BE49-F238E27FC236}">
                      <a16:creationId xmlns:a16="http://schemas.microsoft.com/office/drawing/2014/main" id="{916C317B-1ED2-2CF3-2284-7670ADDB689B}"/>
                    </a:ext>
                  </a:extLst>
                </p:cNvPr>
                <p:cNvPicPr/>
                <p:nvPr/>
              </p:nvPicPr>
              <p:blipFill>
                <a:blip r:embed="rId235"/>
                <a:stretch>
                  <a:fillRect/>
                </a:stretch>
              </p:blipFill>
              <p:spPr>
                <a:xfrm>
                  <a:off x="6806366" y="3725143"/>
                  <a:ext cx="141120" cy="5662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59" name="Ink 158">
                  <a:extLst>
                    <a:ext uri="{FF2B5EF4-FFF2-40B4-BE49-F238E27FC236}">
                      <a16:creationId xmlns:a16="http://schemas.microsoft.com/office/drawing/2014/main" id="{9CB2AB7F-C2F2-FBD8-544F-8EB7038D1223}"/>
                    </a:ext>
                  </a:extLst>
                </p14:cNvPr>
                <p14:cNvContentPartPr/>
                <p14:nvPr/>
              </p14:nvContentPartPr>
              <p14:xfrm>
                <a:off x="6813566" y="3650263"/>
                <a:ext cx="874440" cy="695160"/>
              </p14:xfrm>
            </p:contentPart>
          </mc:Choice>
          <mc:Fallback xmlns="">
            <p:pic>
              <p:nvPicPr>
                <p:cNvPr id="159" name="Ink 158">
                  <a:extLst>
                    <a:ext uri="{FF2B5EF4-FFF2-40B4-BE49-F238E27FC236}">
                      <a16:creationId xmlns:a16="http://schemas.microsoft.com/office/drawing/2014/main" id="{9CB2AB7F-C2F2-FBD8-544F-8EB7038D1223}"/>
                    </a:ext>
                  </a:extLst>
                </p:cNvPr>
                <p:cNvPicPr/>
                <p:nvPr/>
              </p:nvPicPr>
              <p:blipFill>
                <a:blip r:embed="rId237"/>
                <a:stretch>
                  <a:fillRect/>
                </a:stretch>
              </p:blipFill>
              <p:spPr>
                <a:xfrm>
                  <a:off x="6807446" y="3644143"/>
                  <a:ext cx="886680" cy="7074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61" name="Ink 160">
                  <a:extLst>
                    <a:ext uri="{FF2B5EF4-FFF2-40B4-BE49-F238E27FC236}">
                      <a16:creationId xmlns:a16="http://schemas.microsoft.com/office/drawing/2014/main" id="{3CBD0DEC-D658-CEC1-8E14-F6DCB39CCD4C}"/>
                    </a:ext>
                  </a:extLst>
                </p14:cNvPr>
                <p14:cNvContentPartPr/>
                <p14:nvPr/>
              </p14:nvContentPartPr>
              <p14:xfrm>
                <a:off x="6469046" y="4691383"/>
                <a:ext cx="74160" cy="49320"/>
              </p14:xfrm>
            </p:contentPart>
          </mc:Choice>
          <mc:Fallback xmlns="">
            <p:pic>
              <p:nvPicPr>
                <p:cNvPr id="161" name="Ink 160">
                  <a:extLst>
                    <a:ext uri="{FF2B5EF4-FFF2-40B4-BE49-F238E27FC236}">
                      <a16:creationId xmlns:a16="http://schemas.microsoft.com/office/drawing/2014/main" id="{3CBD0DEC-D658-CEC1-8E14-F6DCB39CCD4C}"/>
                    </a:ext>
                  </a:extLst>
                </p:cNvPr>
                <p:cNvPicPr/>
                <p:nvPr/>
              </p:nvPicPr>
              <p:blipFill>
                <a:blip r:embed="rId239"/>
                <a:stretch>
                  <a:fillRect/>
                </a:stretch>
              </p:blipFill>
              <p:spPr>
                <a:xfrm>
                  <a:off x="6462926" y="4685263"/>
                  <a:ext cx="8640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62" name="Ink 161">
                  <a:extLst>
                    <a:ext uri="{FF2B5EF4-FFF2-40B4-BE49-F238E27FC236}">
                      <a16:creationId xmlns:a16="http://schemas.microsoft.com/office/drawing/2014/main" id="{068D1BF4-DA6C-DEE3-5BC9-7FA5326BFC59}"/>
                    </a:ext>
                  </a:extLst>
                </p14:cNvPr>
                <p14:cNvContentPartPr/>
                <p14:nvPr/>
              </p14:nvContentPartPr>
              <p14:xfrm>
                <a:off x="7814366" y="3874543"/>
                <a:ext cx="205920" cy="555840"/>
              </p14:xfrm>
            </p:contentPart>
          </mc:Choice>
          <mc:Fallback xmlns="">
            <p:pic>
              <p:nvPicPr>
                <p:cNvPr id="162" name="Ink 161">
                  <a:extLst>
                    <a:ext uri="{FF2B5EF4-FFF2-40B4-BE49-F238E27FC236}">
                      <a16:creationId xmlns:a16="http://schemas.microsoft.com/office/drawing/2014/main" id="{068D1BF4-DA6C-DEE3-5BC9-7FA5326BFC59}"/>
                    </a:ext>
                  </a:extLst>
                </p:cNvPr>
                <p:cNvPicPr/>
                <p:nvPr/>
              </p:nvPicPr>
              <p:blipFill>
                <a:blip r:embed="rId241"/>
                <a:stretch>
                  <a:fillRect/>
                </a:stretch>
              </p:blipFill>
              <p:spPr>
                <a:xfrm>
                  <a:off x="7808246" y="3868423"/>
                  <a:ext cx="218160" cy="5680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63" name="Ink 162">
                  <a:extLst>
                    <a:ext uri="{FF2B5EF4-FFF2-40B4-BE49-F238E27FC236}">
                      <a16:creationId xmlns:a16="http://schemas.microsoft.com/office/drawing/2014/main" id="{D702CD9C-839B-A12A-0CBF-87B8880CF8AF}"/>
                    </a:ext>
                  </a:extLst>
                </p14:cNvPr>
                <p14:cNvContentPartPr/>
                <p14:nvPr/>
              </p14:nvContentPartPr>
              <p14:xfrm>
                <a:off x="7730486" y="3796063"/>
                <a:ext cx="1932480" cy="940680"/>
              </p14:xfrm>
            </p:contentPart>
          </mc:Choice>
          <mc:Fallback xmlns="">
            <p:pic>
              <p:nvPicPr>
                <p:cNvPr id="163" name="Ink 162">
                  <a:extLst>
                    <a:ext uri="{FF2B5EF4-FFF2-40B4-BE49-F238E27FC236}">
                      <a16:creationId xmlns:a16="http://schemas.microsoft.com/office/drawing/2014/main" id="{D702CD9C-839B-A12A-0CBF-87B8880CF8AF}"/>
                    </a:ext>
                  </a:extLst>
                </p:cNvPr>
                <p:cNvPicPr/>
                <p:nvPr/>
              </p:nvPicPr>
              <p:blipFill>
                <a:blip r:embed="rId243"/>
                <a:stretch>
                  <a:fillRect/>
                </a:stretch>
              </p:blipFill>
              <p:spPr>
                <a:xfrm>
                  <a:off x="7724366" y="3789943"/>
                  <a:ext cx="1944720" cy="952920"/>
                </a:xfrm>
                <a:prstGeom prst="rect">
                  <a:avLst/>
                </a:prstGeom>
              </p:spPr>
            </p:pic>
          </mc:Fallback>
        </mc:AlternateContent>
      </p:grpSp>
    </p:spTree>
    <p:extLst>
      <p:ext uri="{BB962C8B-B14F-4D97-AF65-F5344CB8AC3E}">
        <p14:creationId xmlns:p14="http://schemas.microsoft.com/office/powerpoint/2010/main" val="37567467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91" name="Ink 90">
                <a:extLst>
                  <a:ext uri="{FF2B5EF4-FFF2-40B4-BE49-F238E27FC236}">
                    <a16:creationId xmlns:a16="http://schemas.microsoft.com/office/drawing/2014/main" id="{164C35E5-95EB-579A-58DA-17D28602B398}"/>
                  </a:ext>
                </a:extLst>
              </p14:cNvPr>
              <p14:cNvContentPartPr/>
              <p14:nvPr/>
            </p14:nvContentPartPr>
            <p14:xfrm>
              <a:off x="8358686" y="4253537"/>
              <a:ext cx="9360" cy="6840"/>
            </p14:xfrm>
          </p:contentPart>
        </mc:Choice>
        <mc:Fallback xmlns="">
          <p:pic>
            <p:nvPicPr>
              <p:cNvPr id="91" name="Ink 90">
                <a:extLst>
                  <a:ext uri="{FF2B5EF4-FFF2-40B4-BE49-F238E27FC236}">
                    <a16:creationId xmlns:a16="http://schemas.microsoft.com/office/drawing/2014/main" id="{164C35E5-95EB-579A-58DA-17D28602B398}"/>
                  </a:ext>
                </a:extLst>
              </p:cNvPr>
              <p:cNvPicPr/>
              <p:nvPr/>
            </p:nvPicPr>
            <p:blipFill>
              <a:blip r:embed="rId3"/>
              <a:stretch>
                <a:fillRect/>
              </a:stretch>
            </p:blipFill>
            <p:spPr>
              <a:xfrm>
                <a:off x="8352566" y="4247417"/>
                <a:ext cx="2160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2" name="Ink 111">
                <a:extLst>
                  <a:ext uri="{FF2B5EF4-FFF2-40B4-BE49-F238E27FC236}">
                    <a16:creationId xmlns:a16="http://schemas.microsoft.com/office/drawing/2014/main" id="{AF30D731-2A89-33DE-51D0-8A3BB33D0EC2}"/>
                  </a:ext>
                </a:extLst>
              </p14:cNvPr>
              <p14:cNvContentPartPr/>
              <p14:nvPr/>
            </p14:nvContentPartPr>
            <p14:xfrm>
              <a:off x="8927486" y="1329977"/>
              <a:ext cx="1441440" cy="1085040"/>
            </p14:xfrm>
          </p:contentPart>
        </mc:Choice>
        <mc:Fallback xmlns="">
          <p:pic>
            <p:nvPicPr>
              <p:cNvPr id="112" name="Ink 111">
                <a:extLst>
                  <a:ext uri="{FF2B5EF4-FFF2-40B4-BE49-F238E27FC236}">
                    <a16:creationId xmlns:a16="http://schemas.microsoft.com/office/drawing/2014/main" id="{AF30D731-2A89-33DE-51D0-8A3BB33D0EC2}"/>
                  </a:ext>
                </a:extLst>
              </p:cNvPr>
              <p:cNvPicPr/>
              <p:nvPr/>
            </p:nvPicPr>
            <p:blipFill>
              <a:blip r:embed="rId5"/>
              <a:stretch>
                <a:fillRect/>
              </a:stretch>
            </p:blipFill>
            <p:spPr>
              <a:xfrm>
                <a:off x="8921366" y="1323857"/>
                <a:ext cx="1453680" cy="1097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43" name="Ink 242">
                <a:extLst>
                  <a:ext uri="{FF2B5EF4-FFF2-40B4-BE49-F238E27FC236}">
                    <a16:creationId xmlns:a16="http://schemas.microsoft.com/office/drawing/2014/main" id="{CBCEF20D-8DC4-BA17-D193-7F9EE964CF1C}"/>
                  </a:ext>
                </a:extLst>
              </p14:cNvPr>
              <p14:cNvContentPartPr/>
              <p14:nvPr/>
            </p14:nvContentPartPr>
            <p14:xfrm>
              <a:off x="4766606" y="2771057"/>
              <a:ext cx="283320" cy="365760"/>
            </p14:xfrm>
          </p:contentPart>
        </mc:Choice>
        <mc:Fallback xmlns="">
          <p:pic>
            <p:nvPicPr>
              <p:cNvPr id="243" name="Ink 242">
                <a:extLst>
                  <a:ext uri="{FF2B5EF4-FFF2-40B4-BE49-F238E27FC236}">
                    <a16:creationId xmlns:a16="http://schemas.microsoft.com/office/drawing/2014/main" id="{CBCEF20D-8DC4-BA17-D193-7F9EE964CF1C}"/>
                  </a:ext>
                </a:extLst>
              </p:cNvPr>
              <p:cNvPicPr/>
              <p:nvPr/>
            </p:nvPicPr>
            <p:blipFill>
              <a:blip r:embed="rId7"/>
              <a:stretch>
                <a:fillRect/>
              </a:stretch>
            </p:blipFill>
            <p:spPr>
              <a:xfrm>
                <a:off x="4760486" y="2764937"/>
                <a:ext cx="295560" cy="378000"/>
              </a:xfrm>
              <a:prstGeom prst="rect">
                <a:avLst/>
              </a:prstGeom>
            </p:spPr>
          </p:pic>
        </mc:Fallback>
      </mc:AlternateContent>
      <p:grpSp>
        <p:nvGrpSpPr>
          <p:cNvPr id="307" name="Group 306">
            <a:extLst>
              <a:ext uri="{FF2B5EF4-FFF2-40B4-BE49-F238E27FC236}">
                <a16:creationId xmlns:a16="http://schemas.microsoft.com/office/drawing/2014/main" id="{4E00DBC2-E7D3-F014-91F9-55B3F393FBE6}"/>
              </a:ext>
            </a:extLst>
          </p:cNvPr>
          <p:cNvGrpSpPr/>
          <p:nvPr/>
        </p:nvGrpSpPr>
        <p:grpSpPr>
          <a:xfrm>
            <a:off x="-47674" y="69257"/>
            <a:ext cx="12090600" cy="6715800"/>
            <a:chOff x="-47674" y="69257"/>
            <a:chExt cx="12090600" cy="6715800"/>
          </a:xfrm>
        </p:grpSpPr>
        <mc:AlternateContent xmlns:mc="http://schemas.openxmlformats.org/markup-compatibility/2006" xmlns:p14="http://schemas.microsoft.com/office/powerpoint/2010/main">
          <mc:Choice Requires="p14">
            <p:contentPart p14:bwMode="auto" r:id="rId8">
              <p14:nvContentPartPr>
                <p14:cNvPr id="166" name="Ink 165">
                  <a:extLst>
                    <a:ext uri="{FF2B5EF4-FFF2-40B4-BE49-F238E27FC236}">
                      <a16:creationId xmlns:a16="http://schemas.microsoft.com/office/drawing/2014/main" id="{E493A85C-9F7A-1919-8211-5DAF7148028A}"/>
                    </a:ext>
                  </a:extLst>
                </p14:cNvPr>
                <p14:cNvContentPartPr/>
                <p14:nvPr/>
              </p14:nvContentPartPr>
              <p14:xfrm>
                <a:off x="3059126" y="4945817"/>
                <a:ext cx="445320" cy="432000"/>
              </p14:xfrm>
            </p:contentPart>
          </mc:Choice>
          <mc:Fallback xmlns="">
            <p:pic>
              <p:nvPicPr>
                <p:cNvPr id="166" name="Ink 165">
                  <a:extLst>
                    <a:ext uri="{FF2B5EF4-FFF2-40B4-BE49-F238E27FC236}">
                      <a16:creationId xmlns:a16="http://schemas.microsoft.com/office/drawing/2014/main" id="{E493A85C-9F7A-1919-8211-5DAF7148028A}"/>
                    </a:ext>
                  </a:extLst>
                </p:cNvPr>
                <p:cNvPicPr/>
                <p:nvPr/>
              </p:nvPicPr>
              <p:blipFill>
                <a:blip r:embed="rId9"/>
                <a:stretch>
                  <a:fillRect/>
                </a:stretch>
              </p:blipFill>
              <p:spPr>
                <a:xfrm>
                  <a:off x="3053006" y="4939697"/>
                  <a:ext cx="45756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7" name="Ink 166">
                  <a:extLst>
                    <a:ext uri="{FF2B5EF4-FFF2-40B4-BE49-F238E27FC236}">
                      <a16:creationId xmlns:a16="http://schemas.microsoft.com/office/drawing/2014/main" id="{D5AB8359-62AC-04F0-9335-23E9C432EF68}"/>
                    </a:ext>
                  </a:extLst>
                </p14:cNvPr>
                <p14:cNvContentPartPr/>
                <p14:nvPr/>
              </p14:nvContentPartPr>
              <p14:xfrm>
                <a:off x="3505166" y="5083337"/>
                <a:ext cx="396000" cy="294120"/>
              </p14:xfrm>
            </p:contentPart>
          </mc:Choice>
          <mc:Fallback xmlns="">
            <p:pic>
              <p:nvPicPr>
                <p:cNvPr id="167" name="Ink 166">
                  <a:extLst>
                    <a:ext uri="{FF2B5EF4-FFF2-40B4-BE49-F238E27FC236}">
                      <a16:creationId xmlns:a16="http://schemas.microsoft.com/office/drawing/2014/main" id="{D5AB8359-62AC-04F0-9335-23E9C432EF68}"/>
                    </a:ext>
                  </a:extLst>
                </p:cNvPr>
                <p:cNvPicPr/>
                <p:nvPr/>
              </p:nvPicPr>
              <p:blipFill>
                <a:blip r:embed="rId11"/>
                <a:stretch>
                  <a:fillRect/>
                </a:stretch>
              </p:blipFill>
              <p:spPr>
                <a:xfrm>
                  <a:off x="3499046" y="5077217"/>
                  <a:ext cx="40824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8" name="Ink 167">
                  <a:extLst>
                    <a:ext uri="{FF2B5EF4-FFF2-40B4-BE49-F238E27FC236}">
                      <a16:creationId xmlns:a16="http://schemas.microsoft.com/office/drawing/2014/main" id="{BA606C38-F687-5F13-50C8-1700AE25AE7E}"/>
                    </a:ext>
                  </a:extLst>
                </p14:cNvPr>
                <p14:cNvContentPartPr/>
                <p14:nvPr/>
              </p14:nvContentPartPr>
              <p14:xfrm>
                <a:off x="4216886" y="5055617"/>
                <a:ext cx="117720" cy="125640"/>
              </p14:xfrm>
            </p:contentPart>
          </mc:Choice>
          <mc:Fallback xmlns="">
            <p:pic>
              <p:nvPicPr>
                <p:cNvPr id="168" name="Ink 167">
                  <a:extLst>
                    <a:ext uri="{FF2B5EF4-FFF2-40B4-BE49-F238E27FC236}">
                      <a16:creationId xmlns:a16="http://schemas.microsoft.com/office/drawing/2014/main" id="{BA606C38-F687-5F13-50C8-1700AE25AE7E}"/>
                    </a:ext>
                  </a:extLst>
                </p:cNvPr>
                <p:cNvPicPr/>
                <p:nvPr/>
              </p:nvPicPr>
              <p:blipFill>
                <a:blip r:embed="rId13"/>
                <a:stretch>
                  <a:fillRect/>
                </a:stretch>
              </p:blipFill>
              <p:spPr>
                <a:xfrm>
                  <a:off x="4210766" y="5049497"/>
                  <a:ext cx="1299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9" name="Ink 168">
                  <a:extLst>
                    <a:ext uri="{FF2B5EF4-FFF2-40B4-BE49-F238E27FC236}">
                      <a16:creationId xmlns:a16="http://schemas.microsoft.com/office/drawing/2014/main" id="{A2DA651B-77F4-B747-1C99-697B251C9C47}"/>
                    </a:ext>
                  </a:extLst>
                </p14:cNvPr>
                <p14:cNvContentPartPr/>
                <p14:nvPr/>
              </p14:nvContentPartPr>
              <p14:xfrm>
                <a:off x="4138046" y="5328137"/>
                <a:ext cx="188280" cy="149400"/>
              </p14:xfrm>
            </p:contentPart>
          </mc:Choice>
          <mc:Fallback xmlns="">
            <p:pic>
              <p:nvPicPr>
                <p:cNvPr id="169" name="Ink 168">
                  <a:extLst>
                    <a:ext uri="{FF2B5EF4-FFF2-40B4-BE49-F238E27FC236}">
                      <a16:creationId xmlns:a16="http://schemas.microsoft.com/office/drawing/2014/main" id="{A2DA651B-77F4-B747-1C99-697B251C9C47}"/>
                    </a:ext>
                  </a:extLst>
                </p:cNvPr>
                <p:cNvPicPr/>
                <p:nvPr/>
              </p:nvPicPr>
              <p:blipFill>
                <a:blip r:embed="rId15"/>
                <a:stretch>
                  <a:fillRect/>
                </a:stretch>
              </p:blipFill>
              <p:spPr>
                <a:xfrm>
                  <a:off x="4131926" y="5322017"/>
                  <a:ext cx="2005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0" name="Ink 189">
                  <a:extLst>
                    <a:ext uri="{FF2B5EF4-FFF2-40B4-BE49-F238E27FC236}">
                      <a16:creationId xmlns:a16="http://schemas.microsoft.com/office/drawing/2014/main" id="{8B0B3D1C-C72E-1184-D36B-950FE83FD7C1}"/>
                    </a:ext>
                  </a:extLst>
                </p14:cNvPr>
                <p14:cNvContentPartPr/>
                <p14:nvPr/>
              </p14:nvContentPartPr>
              <p14:xfrm>
                <a:off x="3798926" y="5746817"/>
                <a:ext cx="252000" cy="331200"/>
              </p14:xfrm>
            </p:contentPart>
          </mc:Choice>
          <mc:Fallback xmlns="">
            <p:pic>
              <p:nvPicPr>
                <p:cNvPr id="190" name="Ink 189">
                  <a:extLst>
                    <a:ext uri="{FF2B5EF4-FFF2-40B4-BE49-F238E27FC236}">
                      <a16:creationId xmlns:a16="http://schemas.microsoft.com/office/drawing/2014/main" id="{8B0B3D1C-C72E-1184-D36B-950FE83FD7C1}"/>
                    </a:ext>
                  </a:extLst>
                </p:cNvPr>
                <p:cNvPicPr/>
                <p:nvPr/>
              </p:nvPicPr>
              <p:blipFill>
                <a:blip r:embed="rId17"/>
                <a:stretch>
                  <a:fillRect/>
                </a:stretch>
              </p:blipFill>
              <p:spPr>
                <a:xfrm>
                  <a:off x="3792806" y="5740697"/>
                  <a:ext cx="26424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1" name="Ink 190">
                  <a:extLst>
                    <a:ext uri="{FF2B5EF4-FFF2-40B4-BE49-F238E27FC236}">
                      <a16:creationId xmlns:a16="http://schemas.microsoft.com/office/drawing/2014/main" id="{44C15210-3A88-6AB4-9BC7-85CFC32EDDC7}"/>
                    </a:ext>
                  </a:extLst>
                </p14:cNvPr>
                <p14:cNvContentPartPr/>
                <p14:nvPr/>
              </p14:nvContentPartPr>
              <p14:xfrm>
                <a:off x="4062446" y="5787137"/>
                <a:ext cx="232560" cy="237240"/>
              </p14:xfrm>
            </p:contentPart>
          </mc:Choice>
          <mc:Fallback xmlns="">
            <p:pic>
              <p:nvPicPr>
                <p:cNvPr id="191" name="Ink 190">
                  <a:extLst>
                    <a:ext uri="{FF2B5EF4-FFF2-40B4-BE49-F238E27FC236}">
                      <a16:creationId xmlns:a16="http://schemas.microsoft.com/office/drawing/2014/main" id="{44C15210-3A88-6AB4-9BC7-85CFC32EDDC7}"/>
                    </a:ext>
                  </a:extLst>
                </p:cNvPr>
                <p:cNvPicPr/>
                <p:nvPr/>
              </p:nvPicPr>
              <p:blipFill>
                <a:blip r:embed="rId19"/>
                <a:stretch>
                  <a:fillRect/>
                </a:stretch>
              </p:blipFill>
              <p:spPr>
                <a:xfrm>
                  <a:off x="4056326" y="5781017"/>
                  <a:ext cx="24480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2" name="Ink 191">
                  <a:extLst>
                    <a:ext uri="{FF2B5EF4-FFF2-40B4-BE49-F238E27FC236}">
                      <a16:creationId xmlns:a16="http://schemas.microsoft.com/office/drawing/2014/main" id="{9EDA456A-1744-3FF6-953F-17683BD52CA5}"/>
                    </a:ext>
                  </a:extLst>
                </p14:cNvPr>
                <p14:cNvContentPartPr/>
                <p14:nvPr/>
              </p14:nvContentPartPr>
              <p14:xfrm>
                <a:off x="4301846" y="5781017"/>
                <a:ext cx="215280" cy="236160"/>
              </p14:xfrm>
            </p:contentPart>
          </mc:Choice>
          <mc:Fallback xmlns="">
            <p:pic>
              <p:nvPicPr>
                <p:cNvPr id="192" name="Ink 191">
                  <a:extLst>
                    <a:ext uri="{FF2B5EF4-FFF2-40B4-BE49-F238E27FC236}">
                      <a16:creationId xmlns:a16="http://schemas.microsoft.com/office/drawing/2014/main" id="{9EDA456A-1744-3FF6-953F-17683BD52CA5}"/>
                    </a:ext>
                  </a:extLst>
                </p:cNvPr>
                <p:cNvPicPr/>
                <p:nvPr/>
              </p:nvPicPr>
              <p:blipFill>
                <a:blip r:embed="rId21"/>
                <a:stretch>
                  <a:fillRect/>
                </a:stretch>
              </p:blipFill>
              <p:spPr>
                <a:xfrm>
                  <a:off x="4295726" y="5774897"/>
                  <a:ext cx="22752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3" name="Ink 192">
                  <a:extLst>
                    <a:ext uri="{FF2B5EF4-FFF2-40B4-BE49-F238E27FC236}">
                      <a16:creationId xmlns:a16="http://schemas.microsoft.com/office/drawing/2014/main" id="{D9F0443D-98AC-C844-51C3-CF00589C1B04}"/>
                    </a:ext>
                  </a:extLst>
                </p14:cNvPr>
                <p14:cNvContentPartPr/>
                <p14:nvPr/>
              </p14:nvContentPartPr>
              <p14:xfrm>
                <a:off x="4656446" y="5765537"/>
                <a:ext cx="162360" cy="177840"/>
              </p14:xfrm>
            </p:contentPart>
          </mc:Choice>
          <mc:Fallback xmlns="">
            <p:pic>
              <p:nvPicPr>
                <p:cNvPr id="193" name="Ink 192">
                  <a:extLst>
                    <a:ext uri="{FF2B5EF4-FFF2-40B4-BE49-F238E27FC236}">
                      <a16:creationId xmlns:a16="http://schemas.microsoft.com/office/drawing/2014/main" id="{D9F0443D-98AC-C844-51C3-CF00589C1B04}"/>
                    </a:ext>
                  </a:extLst>
                </p:cNvPr>
                <p:cNvPicPr/>
                <p:nvPr/>
              </p:nvPicPr>
              <p:blipFill>
                <a:blip r:embed="rId23"/>
                <a:stretch>
                  <a:fillRect/>
                </a:stretch>
              </p:blipFill>
              <p:spPr>
                <a:xfrm>
                  <a:off x="4650326" y="5759417"/>
                  <a:ext cx="17460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4" name="Ink 193">
                  <a:extLst>
                    <a:ext uri="{FF2B5EF4-FFF2-40B4-BE49-F238E27FC236}">
                      <a16:creationId xmlns:a16="http://schemas.microsoft.com/office/drawing/2014/main" id="{D89C5E23-E26E-27FB-B88D-4003C0F6AA7A}"/>
                    </a:ext>
                  </a:extLst>
                </p14:cNvPr>
                <p14:cNvContentPartPr/>
                <p14:nvPr/>
              </p14:nvContentPartPr>
              <p14:xfrm>
                <a:off x="4791446" y="5746457"/>
                <a:ext cx="261000" cy="176400"/>
              </p14:xfrm>
            </p:contentPart>
          </mc:Choice>
          <mc:Fallback xmlns="">
            <p:pic>
              <p:nvPicPr>
                <p:cNvPr id="194" name="Ink 193">
                  <a:extLst>
                    <a:ext uri="{FF2B5EF4-FFF2-40B4-BE49-F238E27FC236}">
                      <a16:creationId xmlns:a16="http://schemas.microsoft.com/office/drawing/2014/main" id="{D89C5E23-E26E-27FB-B88D-4003C0F6AA7A}"/>
                    </a:ext>
                  </a:extLst>
                </p:cNvPr>
                <p:cNvPicPr/>
                <p:nvPr/>
              </p:nvPicPr>
              <p:blipFill>
                <a:blip r:embed="rId25"/>
                <a:stretch>
                  <a:fillRect/>
                </a:stretch>
              </p:blipFill>
              <p:spPr>
                <a:xfrm>
                  <a:off x="4785326" y="5740337"/>
                  <a:ext cx="2732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5" name="Ink 194">
                  <a:extLst>
                    <a:ext uri="{FF2B5EF4-FFF2-40B4-BE49-F238E27FC236}">
                      <a16:creationId xmlns:a16="http://schemas.microsoft.com/office/drawing/2014/main" id="{6A27B5C3-163B-A6E8-AFFE-2F94FF5F7F61}"/>
                    </a:ext>
                  </a:extLst>
                </p14:cNvPr>
                <p14:cNvContentPartPr/>
                <p14:nvPr/>
              </p14:nvContentPartPr>
              <p14:xfrm>
                <a:off x="4990166" y="5175857"/>
                <a:ext cx="1119600" cy="1285200"/>
              </p14:xfrm>
            </p:contentPart>
          </mc:Choice>
          <mc:Fallback xmlns="">
            <p:pic>
              <p:nvPicPr>
                <p:cNvPr id="195" name="Ink 194">
                  <a:extLst>
                    <a:ext uri="{FF2B5EF4-FFF2-40B4-BE49-F238E27FC236}">
                      <a16:creationId xmlns:a16="http://schemas.microsoft.com/office/drawing/2014/main" id="{6A27B5C3-163B-A6E8-AFFE-2F94FF5F7F61}"/>
                    </a:ext>
                  </a:extLst>
                </p:cNvPr>
                <p:cNvPicPr/>
                <p:nvPr/>
              </p:nvPicPr>
              <p:blipFill>
                <a:blip r:embed="rId27"/>
                <a:stretch>
                  <a:fillRect/>
                </a:stretch>
              </p:blipFill>
              <p:spPr>
                <a:xfrm>
                  <a:off x="4984046" y="5169737"/>
                  <a:ext cx="1131840" cy="1297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7" name="Ink 196">
                  <a:extLst>
                    <a:ext uri="{FF2B5EF4-FFF2-40B4-BE49-F238E27FC236}">
                      <a16:creationId xmlns:a16="http://schemas.microsoft.com/office/drawing/2014/main" id="{A3BD81AF-CC76-ED4E-F8C3-62FEF0C3D898}"/>
                    </a:ext>
                  </a:extLst>
                </p14:cNvPr>
                <p14:cNvContentPartPr/>
                <p14:nvPr/>
              </p14:nvContentPartPr>
              <p14:xfrm>
                <a:off x="4163966" y="6146777"/>
                <a:ext cx="517680" cy="145440"/>
              </p14:xfrm>
            </p:contentPart>
          </mc:Choice>
          <mc:Fallback xmlns="">
            <p:pic>
              <p:nvPicPr>
                <p:cNvPr id="197" name="Ink 196">
                  <a:extLst>
                    <a:ext uri="{FF2B5EF4-FFF2-40B4-BE49-F238E27FC236}">
                      <a16:creationId xmlns:a16="http://schemas.microsoft.com/office/drawing/2014/main" id="{A3BD81AF-CC76-ED4E-F8C3-62FEF0C3D898}"/>
                    </a:ext>
                  </a:extLst>
                </p:cNvPr>
                <p:cNvPicPr/>
                <p:nvPr/>
              </p:nvPicPr>
              <p:blipFill>
                <a:blip r:embed="rId29"/>
                <a:stretch>
                  <a:fillRect/>
                </a:stretch>
              </p:blipFill>
              <p:spPr>
                <a:xfrm>
                  <a:off x="4157846" y="6140657"/>
                  <a:ext cx="52992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0" name="Ink 199">
                  <a:extLst>
                    <a:ext uri="{FF2B5EF4-FFF2-40B4-BE49-F238E27FC236}">
                      <a16:creationId xmlns:a16="http://schemas.microsoft.com/office/drawing/2014/main" id="{86031B83-EF31-EFBD-B124-357314892613}"/>
                    </a:ext>
                  </a:extLst>
                </p14:cNvPr>
                <p14:cNvContentPartPr/>
                <p14:nvPr/>
              </p14:nvContentPartPr>
              <p14:xfrm>
                <a:off x="4309766" y="6264137"/>
                <a:ext cx="48600" cy="51840"/>
              </p14:xfrm>
            </p:contentPart>
          </mc:Choice>
          <mc:Fallback xmlns="">
            <p:pic>
              <p:nvPicPr>
                <p:cNvPr id="200" name="Ink 199">
                  <a:extLst>
                    <a:ext uri="{FF2B5EF4-FFF2-40B4-BE49-F238E27FC236}">
                      <a16:creationId xmlns:a16="http://schemas.microsoft.com/office/drawing/2014/main" id="{86031B83-EF31-EFBD-B124-357314892613}"/>
                    </a:ext>
                  </a:extLst>
                </p:cNvPr>
                <p:cNvPicPr/>
                <p:nvPr/>
              </p:nvPicPr>
              <p:blipFill>
                <a:blip r:embed="rId31"/>
                <a:stretch>
                  <a:fillRect/>
                </a:stretch>
              </p:blipFill>
              <p:spPr>
                <a:xfrm>
                  <a:off x="4303646" y="6258017"/>
                  <a:ext cx="6084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3" name="Ink 202">
                  <a:extLst>
                    <a:ext uri="{FF2B5EF4-FFF2-40B4-BE49-F238E27FC236}">
                      <a16:creationId xmlns:a16="http://schemas.microsoft.com/office/drawing/2014/main" id="{E62B9641-21D8-36C6-FB30-E2910450CD78}"/>
                    </a:ext>
                  </a:extLst>
                </p14:cNvPr>
                <p14:cNvContentPartPr/>
                <p14:nvPr/>
              </p14:nvContentPartPr>
              <p14:xfrm>
                <a:off x="4393646" y="6370337"/>
                <a:ext cx="45360" cy="13320"/>
              </p14:xfrm>
            </p:contentPart>
          </mc:Choice>
          <mc:Fallback xmlns="">
            <p:pic>
              <p:nvPicPr>
                <p:cNvPr id="203" name="Ink 202">
                  <a:extLst>
                    <a:ext uri="{FF2B5EF4-FFF2-40B4-BE49-F238E27FC236}">
                      <a16:creationId xmlns:a16="http://schemas.microsoft.com/office/drawing/2014/main" id="{E62B9641-21D8-36C6-FB30-E2910450CD78}"/>
                    </a:ext>
                  </a:extLst>
                </p:cNvPr>
                <p:cNvPicPr/>
                <p:nvPr/>
              </p:nvPicPr>
              <p:blipFill>
                <a:blip r:embed="rId33"/>
                <a:stretch>
                  <a:fillRect/>
                </a:stretch>
              </p:blipFill>
              <p:spPr>
                <a:xfrm>
                  <a:off x="4387526" y="6364217"/>
                  <a:ext cx="576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05" name="Ink 204">
                  <a:extLst>
                    <a:ext uri="{FF2B5EF4-FFF2-40B4-BE49-F238E27FC236}">
                      <a16:creationId xmlns:a16="http://schemas.microsoft.com/office/drawing/2014/main" id="{29EB1E56-1C85-AB04-A3C5-6CDF9C457DD6}"/>
                    </a:ext>
                  </a:extLst>
                </p14:cNvPr>
                <p14:cNvContentPartPr/>
                <p14:nvPr/>
              </p14:nvContentPartPr>
              <p14:xfrm>
                <a:off x="5848046" y="5515697"/>
                <a:ext cx="420480" cy="442440"/>
              </p14:xfrm>
            </p:contentPart>
          </mc:Choice>
          <mc:Fallback xmlns="">
            <p:pic>
              <p:nvPicPr>
                <p:cNvPr id="205" name="Ink 204">
                  <a:extLst>
                    <a:ext uri="{FF2B5EF4-FFF2-40B4-BE49-F238E27FC236}">
                      <a16:creationId xmlns:a16="http://schemas.microsoft.com/office/drawing/2014/main" id="{29EB1E56-1C85-AB04-A3C5-6CDF9C457DD6}"/>
                    </a:ext>
                  </a:extLst>
                </p:cNvPr>
                <p:cNvPicPr/>
                <p:nvPr/>
              </p:nvPicPr>
              <p:blipFill>
                <a:blip r:embed="rId35"/>
                <a:stretch>
                  <a:fillRect/>
                </a:stretch>
              </p:blipFill>
              <p:spPr>
                <a:xfrm>
                  <a:off x="5841926" y="5509577"/>
                  <a:ext cx="432720" cy="4546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06" name="Ink 205">
                  <a:extLst>
                    <a:ext uri="{FF2B5EF4-FFF2-40B4-BE49-F238E27FC236}">
                      <a16:creationId xmlns:a16="http://schemas.microsoft.com/office/drawing/2014/main" id="{D768C922-C869-5688-9C5C-B88F58D9340F}"/>
                    </a:ext>
                  </a:extLst>
                </p14:cNvPr>
                <p14:cNvContentPartPr/>
                <p14:nvPr/>
              </p14:nvContentPartPr>
              <p14:xfrm>
                <a:off x="5838686" y="5773097"/>
                <a:ext cx="440280" cy="21600"/>
              </p14:xfrm>
            </p:contentPart>
          </mc:Choice>
          <mc:Fallback xmlns="">
            <p:pic>
              <p:nvPicPr>
                <p:cNvPr id="206" name="Ink 205">
                  <a:extLst>
                    <a:ext uri="{FF2B5EF4-FFF2-40B4-BE49-F238E27FC236}">
                      <a16:creationId xmlns:a16="http://schemas.microsoft.com/office/drawing/2014/main" id="{D768C922-C869-5688-9C5C-B88F58D9340F}"/>
                    </a:ext>
                  </a:extLst>
                </p:cNvPr>
                <p:cNvPicPr/>
                <p:nvPr/>
              </p:nvPicPr>
              <p:blipFill>
                <a:blip r:embed="rId37"/>
                <a:stretch>
                  <a:fillRect/>
                </a:stretch>
              </p:blipFill>
              <p:spPr>
                <a:xfrm>
                  <a:off x="5832566" y="5766977"/>
                  <a:ext cx="45252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07" name="Ink 206">
                  <a:extLst>
                    <a:ext uri="{FF2B5EF4-FFF2-40B4-BE49-F238E27FC236}">
                      <a16:creationId xmlns:a16="http://schemas.microsoft.com/office/drawing/2014/main" id="{02040318-326D-BF9D-928A-77B9C9B0345D}"/>
                    </a:ext>
                  </a:extLst>
                </p14:cNvPr>
                <p14:cNvContentPartPr/>
                <p14:nvPr/>
              </p14:nvContentPartPr>
              <p14:xfrm>
                <a:off x="6397406" y="5790377"/>
                <a:ext cx="186480" cy="284760"/>
              </p14:xfrm>
            </p:contentPart>
          </mc:Choice>
          <mc:Fallback xmlns="">
            <p:pic>
              <p:nvPicPr>
                <p:cNvPr id="207" name="Ink 206">
                  <a:extLst>
                    <a:ext uri="{FF2B5EF4-FFF2-40B4-BE49-F238E27FC236}">
                      <a16:creationId xmlns:a16="http://schemas.microsoft.com/office/drawing/2014/main" id="{02040318-326D-BF9D-928A-77B9C9B0345D}"/>
                    </a:ext>
                  </a:extLst>
                </p:cNvPr>
                <p:cNvPicPr/>
                <p:nvPr/>
              </p:nvPicPr>
              <p:blipFill>
                <a:blip r:embed="rId39"/>
                <a:stretch>
                  <a:fillRect/>
                </a:stretch>
              </p:blipFill>
              <p:spPr>
                <a:xfrm>
                  <a:off x="6391286" y="5784257"/>
                  <a:ext cx="19872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09" name="Ink 208">
                  <a:extLst>
                    <a:ext uri="{FF2B5EF4-FFF2-40B4-BE49-F238E27FC236}">
                      <a16:creationId xmlns:a16="http://schemas.microsoft.com/office/drawing/2014/main" id="{EE59CF9C-D20C-3DFC-719C-B25FE97CF6E7}"/>
                    </a:ext>
                  </a:extLst>
                </p14:cNvPr>
                <p14:cNvContentPartPr/>
                <p14:nvPr/>
              </p14:nvContentPartPr>
              <p14:xfrm>
                <a:off x="6797366" y="5617577"/>
                <a:ext cx="224280" cy="237960"/>
              </p14:xfrm>
            </p:contentPart>
          </mc:Choice>
          <mc:Fallback xmlns="">
            <p:pic>
              <p:nvPicPr>
                <p:cNvPr id="209" name="Ink 208">
                  <a:extLst>
                    <a:ext uri="{FF2B5EF4-FFF2-40B4-BE49-F238E27FC236}">
                      <a16:creationId xmlns:a16="http://schemas.microsoft.com/office/drawing/2014/main" id="{EE59CF9C-D20C-3DFC-719C-B25FE97CF6E7}"/>
                    </a:ext>
                  </a:extLst>
                </p:cNvPr>
                <p:cNvPicPr/>
                <p:nvPr/>
              </p:nvPicPr>
              <p:blipFill>
                <a:blip r:embed="rId41"/>
                <a:stretch>
                  <a:fillRect/>
                </a:stretch>
              </p:blipFill>
              <p:spPr>
                <a:xfrm>
                  <a:off x="6791246" y="5611457"/>
                  <a:ext cx="23652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10" name="Ink 209">
                  <a:extLst>
                    <a:ext uri="{FF2B5EF4-FFF2-40B4-BE49-F238E27FC236}">
                      <a16:creationId xmlns:a16="http://schemas.microsoft.com/office/drawing/2014/main" id="{CCF42704-82E7-7D24-9516-3FD4031E5F88}"/>
                    </a:ext>
                  </a:extLst>
                </p14:cNvPr>
                <p14:cNvContentPartPr/>
                <p14:nvPr/>
              </p14:nvContentPartPr>
              <p14:xfrm>
                <a:off x="7026686" y="5435417"/>
                <a:ext cx="138240" cy="144360"/>
              </p14:xfrm>
            </p:contentPart>
          </mc:Choice>
          <mc:Fallback xmlns="">
            <p:pic>
              <p:nvPicPr>
                <p:cNvPr id="210" name="Ink 209">
                  <a:extLst>
                    <a:ext uri="{FF2B5EF4-FFF2-40B4-BE49-F238E27FC236}">
                      <a16:creationId xmlns:a16="http://schemas.microsoft.com/office/drawing/2014/main" id="{CCF42704-82E7-7D24-9516-3FD4031E5F88}"/>
                    </a:ext>
                  </a:extLst>
                </p:cNvPr>
                <p:cNvPicPr/>
                <p:nvPr/>
              </p:nvPicPr>
              <p:blipFill>
                <a:blip r:embed="rId43"/>
                <a:stretch>
                  <a:fillRect/>
                </a:stretch>
              </p:blipFill>
              <p:spPr>
                <a:xfrm>
                  <a:off x="7020566" y="5429297"/>
                  <a:ext cx="15048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11" name="Ink 210">
                  <a:extLst>
                    <a:ext uri="{FF2B5EF4-FFF2-40B4-BE49-F238E27FC236}">
                      <a16:creationId xmlns:a16="http://schemas.microsoft.com/office/drawing/2014/main" id="{1A889FC5-C4EC-C146-BA60-51BACB01A361}"/>
                    </a:ext>
                  </a:extLst>
                </p14:cNvPr>
                <p14:cNvContentPartPr/>
                <p14:nvPr/>
              </p14:nvContentPartPr>
              <p14:xfrm>
                <a:off x="7225766" y="5784977"/>
                <a:ext cx="288720" cy="49680"/>
              </p14:xfrm>
            </p:contentPart>
          </mc:Choice>
          <mc:Fallback xmlns="">
            <p:pic>
              <p:nvPicPr>
                <p:cNvPr id="211" name="Ink 210">
                  <a:extLst>
                    <a:ext uri="{FF2B5EF4-FFF2-40B4-BE49-F238E27FC236}">
                      <a16:creationId xmlns:a16="http://schemas.microsoft.com/office/drawing/2014/main" id="{1A889FC5-C4EC-C146-BA60-51BACB01A361}"/>
                    </a:ext>
                  </a:extLst>
                </p:cNvPr>
                <p:cNvPicPr/>
                <p:nvPr/>
              </p:nvPicPr>
              <p:blipFill>
                <a:blip r:embed="rId45"/>
                <a:stretch>
                  <a:fillRect/>
                </a:stretch>
              </p:blipFill>
              <p:spPr>
                <a:xfrm>
                  <a:off x="7219646" y="5778857"/>
                  <a:ext cx="30096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12" name="Ink 211">
                  <a:extLst>
                    <a:ext uri="{FF2B5EF4-FFF2-40B4-BE49-F238E27FC236}">
                      <a16:creationId xmlns:a16="http://schemas.microsoft.com/office/drawing/2014/main" id="{C0338D65-DD8A-1A8B-D6B9-5D3F6B062528}"/>
                    </a:ext>
                  </a:extLst>
                </p14:cNvPr>
                <p14:cNvContentPartPr/>
                <p14:nvPr/>
              </p14:nvContentPartPr>
              <p14:xfrm>
                <a:off x="7249166" y="5643137"/>
                <a:ext cx="98280" cy="279360"/>
              </p14:xfrm>
            </p:contentPart>
          </mc:Choice>
          <mc:Fallback xmlns="">
            <p:pic>
              <p:nvPicPr>
                <p:cNvPr id="212" name="Ink 211">
                  <a:extLst>
                    <a:ext uri="{FF2B5EF4-FFF2-40B4-BE49-F238E27FC236}">
                      <a16:creationId xmlns:a16="http://schemas.microsoft.com/office/drawing/2014/main" id="{C0338D65-DD8A-1A8B-D6B9-5D3F6B062528}"/>
                    </a:ext>
                  </a:extLst>
                </p:cNvPr>
                <p:cNvPicPr/>
                <p:nvPr/>
              </p:nvPicPr>
              <p:blipFill>
                <a:blip r:embed="rId47"/>
                <a:stretch>
                  <a:fillRect/>
                </a:stretch>
              </p:blipFill>
              <p:spPr>
                <a:xfrm>
                  <a:off x="7243046" y="5637017"/>
                  <a:ext cx="11052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13" name="Ink 212">
                  <a:extLst>
                    <a:ext uri="{FF2B5EF4-FFF2-40B4-BE49-F238E27FC236}">
                      <a16:creationId xmlns:a16="http://schemas.microsoft.com/office/drawing/2014/main" id="{D55A4079-D811-1EA5-6938-9A4C8579756B}"/>
                    </a:ext>
                  </a:extLst>
                </p14:cNvPr>
                <p14:cNvContentPartPr/>
                <p14:nvPr/>
              </p14:nvContentPartPr>
              <p14:xfrm>
                <a:off x="7577126" y="5488337"/>
                <a:ext cx="237600" cy="360000"/>
              </p14:xfrm>
            </p:contentPart>
          </mc:Choice>
          <mc:Fallback xmlns="">
            <p:pic>
              <p:nvPicPr>
                <p:cNvPr id="213" name="Ink 212">
                  <a:extLst>
                    <a:ext uri="{FF2B5EF4-FFF2-40B4-BE49-F238E27FC236}">
                      <a16:creationId xmlns:a16="http://schemas.microsoft.com/office/drawing/2014/main" id="{D55A4079-D811-1EA5-6938-9A4C8579756B}"/>
                    </a:ext>
                  </a:extLst>
                </p:cNvPr>
                <p:cNvPicPr/>
                <p:nvPr/>
              </p:nvPicPr>
              <p:blipFill>
                <a:blip r:embed="rId49"/>
                <a:stretch>
                  <a:fillRect/>
                </a:stretch>
              </p:blipFill>
              <p:spPr>
                <a:xfrm>
                  <a:off x="7571006" y="5482217"/>
                  <a:ext cx="249840"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18" name="Ink 217">
                  <a:extLst>
                    <a:ext uri="{FF2B5EF4-FFF2-40B4-BE49-F238E27FC236}">
                      <a16:creationId xmlns:a16="http://schemas.microsoft.com/office/drawing/2014/main" id="{CC853AE1-72C9-7D7E-15FC-F99A8639DAC3}"/>
                    </a:ext>
                  </a:extLst>
                </p14:cNvPr>
                <p14:cNvContentPartPr/>
                <p14:nvPr/>
              </p14:nvContentPartPr>
              <p14:xfrm>
                <a:off x="7899326" y="5896577"/>
                <a:ext cx="276480" cy="200880"/>
              </p14:xfrm>
            </p:contentPart>
          </mc:Choice>
          <mc:Fallback xmlns="">
            <p:pic>
              <p:nvPicPr>
                <p:cNvPr id="218" name="Ink 217">
                  <a:extLst>
                    <a:ext uri="{FF2B5EF4-FFF2-40B4-BE49-F238E27FC236}">
                      <a16:creationId xmlns:a16="http://schemas.microsoft.com/office/drawing/2014/main" id="{CC853AE1-72C9-7D7E-15FC-F99A8639DAC3}"/>
                    </a:ext>
                  </a:extLst>
                </p:cNvPr>
                <p:cNvPicPr/>
                <p:nvPr/>
              </p:nvPicPr>
              <p:blipFill>
                <a:blip r:embed="rId51"/>
                <a:stretch>
                  <a:fillRect/>
                </a:stretch>
              </p:blipFill>
              <p:spPr>
                <a:xfrm>
                  <a:off x="7893206" y="5890457"/>
                  <a:ext cx="2887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19" name="Ink 218">
                  <a:extLst>
                    <a:ext uri="{FF2B5EF4-FFF2-40B4-BE49-F238E27FC236}">
                      <a16:creationId xmlns:a16="http://schemas.microsoft.com/office/drawing/2014/main" id="{1E0BA889-3C8F-17DA-503E-09B66A4583BB}"/>
                    </a:ext>
                  </a:extLst>
                </p14:cNvPr>
                <p14:cNvContentPartPr/>
                <p14:nvPr/>
              </p14:nvContentPartPr>
              <p14:xfrm>
                <a:off x="8284886" y="5569337"/>
                <a:ext cx="248040" cy="359640"/>
              </p14:xfrm>
            </p:contentPart>
          </mc:Choice>
          <mc:Fallback xmlns="">
            <p:pic>
              <p:nvPicPr>
                <p:cNvPr id="219" name="Ink 218">
                  <a:extLst>
                    <a:ext uri="{FF2B5EF4-FFF2-40B4-BE49-F238E27FC236}">
                      <a16:creationId xmlns:a16="http://schemas.microsoft.com/office/drawing/2014/main" id="{1E0BA889-3C8F-17DA-503E-09B66A4583BB}"/>
                    </a:ext>
                  </a:extLst>
                </p:cNvPr>
                <p:cNvPicPr/>
                <p:nvPr/>
              </p:nvPicPr>
              <p:blipFill>
                <a:blip r:embed="rId53"/>
                <a:stretch>
                  <a:fillRect/>
                </a:stretch>
              </p:blipFill>
              <p:spPr>
                <a:xfrm>
                  <a:off x="8278766" y="5563217"/>
                  <a:ext cx="26028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20" name="Ink 219">
                  <a:extLst>
                    <a:ext uri="{FF2B5EF4-FFF2-40B4-BE49-F238E27FC236}">
                      <a16:creationId xmlns:a16="http://schemas.microsoft.com/office/drawing/2014/main" id="{2A98F3BC-48EE-731B-A0DD-07884E25D51F}"/>
                    </a:ext>
                  </a:extLst>
                </p14:cNvPr>
                <p14:cNvContentPartPr/>
                <p14:nvPr/>
              </p14:nvContentPartPr>
              <p14:xfrm>
                <a:off x="8487566" y="5598857"/>
                <a:ext cx="290880" cy="253080"/>
              </p14:xfrm>
            </p:contentPart>
          </mc:Choice>
          <mc:Fallback xmlns="">
            <p:pic>
              <p:nvPicPr>
                <p:cNvPr id="220" name="Ink 219">
                  <a:extLst>
                    <a:ext uri="{FF2B5EF4-FFF2-40B4-BE49-F238E27FC236}">
                      <a16:creationId xmlns:a16="http://schemas.microsoft.com/office/drawing/2014/main" id="{2A98F3BC-48EE-731B-A0DD-07884E25D51F}"/>
                    </a:ext>
                  </a:extLst>
                </p:cNvPr>
                <p:cNvPicPr/>
                <p:nvPr/>
              </p:nvPicPr>
              <p:blipFill>
                <a:blip r:embed="rId55"/>
                <a:stretch>
                  <a:fillRect/>
                </a:stretch>
              </p:blipFill>
              <p:spPr>
                <a:xfrm>
                  <a:off x="8481446" y="5592737"/>
                  <a:ext cx="30312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21" name="Ink 220">
                  <a:extLst>
                    <a:ext uri="{FF2B5EF4-FFF2-40B4-BE49-F238E27FC236}">
                      <a16:creationId xmlns:a16="http://schemas.microsoft.com/office/drawing/2014/main" id="{E3F94E42-84CC-3B39-5F6B-DE34C6515900}"/>
                    </a:ext>
                  </a:extLst>
                </p14:cNvPr>
                <p14:cNvContentPartPr/>
                <p14:nvPr/>
              </p14:nvContentPartPr>
              <p14:xfrm>
                <a:off x="8538686" y="5689217"/>
                <a:ext cx="556200" cy="405720"/>
              </p14:xfrm>
            </p:contentPart>
          </mc:Choice>
          <mc:Fallback xmlns="">
            <p:pic>
              <p:nvPicPr>
                <p:cNvPr id="221" name="Ink 220">
                  <a:extLst>
                    <a:ext uri="{FF2B5EF4-FFF2-40B4-BE49-F238E27FC236}">
                      <a16:creationId xmlns:a16="http://schemas.microsoft.com/office/drawing/2014/main" id="{E3F94E42-84CC-3B39-5F6B-DE34C6515900}"/>
                    </a:ext>
                  </a:extLst>
                </p:cNvPr>
                <p:cNvPicPr/>
                <p:nvPr/>
              </p:nvPicPr>
              <p:blipFill>
                <a:blip r:embed="rId57"/>
                <a:stretch>
                  <a:fillRect/>
                </a:stretch>
              </p:blipFill>
              <p:spPr>
                <a:xfrm>
                  <a:off x="8532566" y="5683097"/>
                  <a:ext cx="568440" cy="4179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22" name="Ink 221">
                  <a:extLst>
                    <a:ext uri="{FF2B5EF4-FFF2-40B4-BE49-F238E27FC236}">
                      <a16:creationId xmlns:a16="http://schemas.microsoft.com/office/drawing/2014/main" id="{87814EF8-D77F-C2AE-FE1D-02E8DE6B498B}"/>
                    </a:ext>
                  </a:extLst>
                </p14:cNvPr>
                <p14:cNvContentPartPr/>
                <p14:nvPr/>
              </p14:nvContentPartPr>
              <p14:xfrm>
                <a:off x="9124766" y="5382857"/>
                <a:ext cx="524520" cy="752760"/>
              </p14:xfrm>
            </p:contentPart>
          </mc:Choice>
          <mc:Fallback xmlns="">
            <p:pic>
              <p:nvPicPr>
                <p:cNvPr id="222" name="Ink 221">
                  <a:extLst>
                    <a:ext uri="{FF2B5EF4-FFF2-40B4-BE49-F238E27FC236}">
                      <a16:creationId xmlns:a16="http://schemas.microsoft.com/office/drawing/2014/main" id="{87814EF8-D77F-C2AE-FE1D-02E8DE6B498B}"/>
                    </a:ext>
                  </a:extLst>
                </p:cNvPr>
                <p:cNvPicPr/>
                <p:nvPr/>
              </p:nvPicPr>
              <p:blipFill>
                <a:blip r:embed="rId59"/>
                <a:stretch>
                  <a:fillRect/>
                </a:stretch>
              </p:blipFill>
              <p:spPr>
                <a:xfrm>
                  <a:off x="9118646" y="5376737"/>
                  <a:ext cx="536760" cy="765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6" name="Ink 65">
                  <a:extLst>
                    <a:ext uri="{FF2B5EF4-FFF2-40B4-BE49-F238E27FC236}">
                      <a16:creationId xmlns:a16="http://schemas.microsoft.com/office/drawing/2014/main" id="{787A6566-8E43-FDE8-7CB4-FCD96CBAABD4}"/>
                    </a:ext>
                  </a:extLst>
                </p14:cNvPr>
                <p14:cNvContentPartPr/>
                <p14:nvPr/>
              </p14:nvContentPartPr>
              <p14:xfrm>
                <a:off x="9697526" y="2388737"/>
                <a:ext cx="522000" cy="454320"/>
              </p14:xfrm>
            </p:contentPart>
          </mc:Choice>
          <mc:Fallback xmlns="">
            <p:pic>
              <p:nvPicPr>
                <p:cNvPr id="66" name="Ink 65">
                  <a:extLst>
                    <a:ext uri="{FF2B5EF4-FFF2-40B4-BE49-F238E27FC236}">
                      <a16:creationId xmlns:a16="http://schemas.microsoft.com/office/drawing/2014/main" id="{787A6566-8E43-FDE8-7CB4-FCD96CBAABD4}"/>
                    </a:ext>
                  </a:extLst>
                </p:cNvPr>
                <p:cNvPicPr/>
                <p:nvPr/>
              </p:nvPicPr>
              <p:blipFill>
                <a:blip r:embed="rId61"/>
                <a:stretch>
                  <a:fillRect/>
                </a:stretch>
              </p:blipFill>
              <p:spPr>
                <a:xfrm>
                  <a:off x="9691406" y="2382617"/>
                  <a:ext cx="534240" cy="4665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7" name="Ink 66">
                  <a:extLst>
                    <a:ext uri="{FF2B5EF4-FFF2-40B4-BE49-F238E27FC236}">
                      <a16:creationId xmlns:a16="http://schemas.microsoft.com/office/drawing/2014/main" id="{F94E6378-BDF3-2FF5-76AD-67E3BA7C5472}"/>
                    </a:ext>
                  </a:extLst>
                </p14:cNvPr>
                <p14:cNvContentPartPr/>
                <p14:nvPr/>
              </p14:nvContentPartPr>
              <p14:xfrm>
                <a:off x="9039446" y="2959697"/>
                <a:ext cx="681120" cy="481680"/>
              </p14:xfrm>
            </p:contentPart>
          </mc:Choice>
          <mc:Fallback xmlns="">
            <p:pic>
              <p:nvPicPr>
                <p:cNvPr id="67" name="Ink 66">
                  <a:extLst>
                    <a:ext uri="{FF2B5EF4-FFF2-40B4-BE49-F238E27FC236}">
                      <a16:creationId xmlns:a16="http://schemas.microsoft.com/office/drawing/2014/main" id="{F94E6378-BDF3-2FF5-76AD-67E3BA7C5472}"/>
                    </a:ext>
                  </a:extLst>
                </p:cNvPr>
                <p:cNvPicPr/>
                <p:nvPr/>
              </p:nvPicPr>
              <p:blipFill>
                <a:blip r:embed="rId63"/>
                <a:stretch>
                  <a:fillRect/>
                </a:stretch>
              </p:blipFill>
              <p:spPr>
                <a:xfrm>
                  <a:off x="9033326" y="2953577"/>
                  <a:ext cx="693360" cy="4939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8" name="Ink 67">
                  <a:extLst>
                    <a:ext uri="{FF2B5EF4-FFF2-40B4-BE49-F238E27FC236}">
                      <a16:creationId xmlns:a16="http://schemas.microsoft.com/office/drawing/2014/main" id="{1D88E934-45F5-EE73-E442-1995403B656F}"/>
                    </a:ext>
                  </a:extLst>
                </p14:cNvPr>
                <p14:cNvContentPartPr/>
                <p14:nvPr/>
              </p14:nvContentPartPr>
              <p14:xfrm>
                <a:off x="8572526" y="3554777"/>
                <a:ext cx="167760" cy="404640"/>
              </p14:xfrm>
            </p:contentPart>
          </mc:Choice>
          <mc:Fallback xmlns="">
            <p:pic>
              <p:nvPicPr>
                <p:cNvPr id="68" name="Ink 67">
                  <a:extLst>
                    <a:ext uri="{FF2B5EF4-FFF2-40B4-BE49-F238E27FC236}">
                      <a16:creationId xmlns:a16="http://schemas.microsoft.com/office/drawing/2014/main" id="{1D88E934-45F5-EE73-E442-1995403B656F}"/>
                    </a:ext>
                  </a:extLst>
                </p:cNvPr>
                <p:cNvPicPr/>
                <p:nvPr/>
              </p:nvPicPr>
              <p:blipFill>
                <a:blip r:embed="rId65"/>
                <a:stretch>
                  <a:fillRect/>
                </a:stretch>
              </p:blipFill>
              <p:spPr>
                <a:xfrm>
                  <a:off x="8566406" y="3548657"/>
                  <a:ext cx="18000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9" name="Ink 68">
                  <a:extLst>
                    <a:ext uri="{FF2B5EF4-FFF2-40B4-BE49-F238E27FC236}">
                      <a16:creationId xmlns:a16="http://schemas.microsoft.com/office/drawing/2014/main" id="{2C7EFD3E-C339-6649-1F94-FE927A382280}"/>
                    </a:ext>
                  </a:extLst>
                </p14:cNvPr>
                <p14:cNvContentPartPr/>
                <p14:nvPr/>
              </p14:nvContentPartPr>
              <p14:xfrm>
                <a:off x="8433926" y="4033217"/>
                <a:ext cx="415440" cy="39600"/>
              </p14:xfrm>
            </p:contentPart>
          </mc:Choice>
          <mc:Fallback xmlns="">
            <p:pic>
              <p:nvPicPr>
                <p:cNvPr id="69" name="Ink 68">
                  <a:extLst>
                    <a:ext uri="{FF2B5EF4-FFF2-40B4-BE49-F238E27FC236}">
                      <a16:creationId xmlns:a16="http://schemas.microsoft.com/office/drawing/2014/main" id="{2C7EFD3E-C339-6649-1F94-FE927A382280}"/>
                    </a:ext>
                  </a:extLst>
                </p:cNvPr>
                <p:cNvPicPr/>
                <p:nvPr/>
              </p:nvPicPr>
              <p:blipFill>
                <a:blip r:embed="rId67"/>
                <a:stretch>
                  <a:fillRect/>
                </a:stretch>
              </p:blipFill>
              <p:spPr>
                <a:xfrm>
                  <a:off x="8427806" y="4027097"/>
                  <a:ext cx="42768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1" name="Ink 70">
                  <a:extLst>
                    <a:ext uri="{FF2B5EF4-FFF2-40B4-BE49-F238E27FC236}">
                      <a16:creationId xmlns:a16="http://schemas.microsoft.com/office/drawing/2014/main" id="{318ED538-9743-72C3-A561-20947B0E3174}"/>
                    </a:ext>
                  </a:extLst>
                </p14:cNvPr>
                <p14:cNvContentPartPr/>
                <p14:nvPr/>
              </p14:nvContentPartPr>
              <p14:xfrm>
                <a:off x="9791486" y="3007577"/>
                <a:ext cx="381600" cy="482400"/>
              </p14:xfrm>
            </p:contentPart>
          </mc:Choice>
          <mc:Fallback xmlns="">
            <p:pic>
              <p:nvPicPr>
                <p:cNvPr id="71" name="Ink 70">
                  <a:extLst>
                    <a:ext uri="{FF2B5EF4-FFF2-40B4-BE49-F238E27FC236}">
                      <a16:creationId xmlns:a16="http://schemas.microsoft.com/office/drawing/2014/main" id="{318ED538-9743-72C3-A561-20947B0E3174}"/>
                    </a:ext>
                  </a:extLst>
                </p:cNvPr>
                <p:cNvPicPr/>
                <p:nvPr/>
              </p:nvPicPr>
              <p:blipFill>
                <a:blip r:embed="rId69"/>
                <a:stretch>
                  <a:fillRect/>
                </a:stretch>
              </p:blipFill>
              <p:spPr>
                <a:xfrm>
                  <a:off x="9785366" y="3001457"/>
                  <a:ext cx="393840" cy="494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2" name="Ink 71">
                  <a:extLst>
                    <a:ext uri="{FF2B5EF4-FFF2-40B4-BE49-F238E27FC236}">
                      <a16:creationId xmlns:a16="http://schemas.microsoft.com/office/drawing/2014/main" id="{8BC8183E-0575-63D8-E150-DE10855565F5}"/>
                    </a:ext>
                  </a:extLst>
                </p14:cNvPr>
                <p14:cNvContentPartPr/>
                <p14:nvPr/>
              </p14:nvContentPartPr>
              <p14:xfrm>
                <a:off x="9932606" y="3345257"/>
                <a:ext cx="304920" cy="316080"/>
              </p14:xfrm>
            </p:contentPart>
          </mc:Choice>
          <mc:Fallback xmlns="">
            <p:pic>
              <p:nvPicPr>
                <p:cNvPr id="72" name="Ink 71">
                  <a:extLst>
                    <a:ext uri="{FF2B5EF4-FFF2-40B4-BE49-F238E27FC236}">
                      <a16:creationId xmlns:a16="http://schemas.microsoft.com/office/drawing/2014/main" id="{8BC8183E-0575-63D8-E150-DE10855565F5}"/>
                    </a:ext>
                  </a:extLst>
                </p:cNvPr>
                <p:cNvPicPr/>
                <p:nvPr/>
              </p:nvPicPr>
              <p:blipFill>
                <a:blip r:embed="rId71"/>
                <a:stretch>
                  <a:fillRect/>
                </a:stretch>
              </p:blipFill>
              <p:spPr>
                <a:xfrm>
                  <a:off x="9926486" y="3339137"/>
                  <a:ext cx="317160" cy="3283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3" name="Ink 72">
                  <a:extLst>
                    <a:ext uri="{FF2B5EF4-FFF2-40B4-BE49-F238E27FC236}">
                      <a16:creationId xmlns:a16="http://schemas.microsoft.com/office/drawing/2014/main" id="{F9710336-2A62-59E9-AFAC-6187727C740F}"/>
                    </a:ext>
                  </a:extLst>
                </p14:cNvPr>
                <p14:cNvContentPartPr/>
                <p14:nvPr/>
              </p14:nvContentPartPr>
              <p14:xfrm>
                <a:off x="10345886" y="3914777"/>
                <a:ext cx="275400" cy="291240"/>
              </p14:xfrm>
            </p:contentPart>
          </mc:Choice>
          <mc:Fallback xmlns="">
            <p:pic>
              <p:nvPicPr>
                <p:cNvPr id="73" name="Ink 72">
                  <a:extLst>
                    <a:ext uri="{FF2B5EF4-FFF2-40B4-BE49-F238E27FC236}">
                      <a16:creationId xmlns:a16="http://schemas.microsoft.com/office/drawing/2014/main" id="{F9710336-2A62-59E9-AFAC-6187727C740F}"/>
                    </a:ext>
                  </a:extLst>
                </p:cNvPr>
                <p:cNvPicPr/>
                <p:nvPr/>
              </p:nvPicPr>
              <p:blipFill>
                <a:blip r:embed="rId73"/>
                <a:stretch>
                  <a:fillRect/>
                </a:stretch>
              </p:blipFill>
              <p:spPr>
                <a:xfrm>
                  <a:off x="10339766" y="3908657"/>
                  <a:ext cx="28764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4" name="Ink 73">
                  <a:extLst>
                    <a:ext uri="{FF2B5EF4-FFF2-40B4-BE49-F238E27FC236}">
                      <a16:creationId xmlns:a16="http://schemas.microsoft.com/office/drawing/2014/main" id="{A63743F9-71B5-A2FC-4C0F-51007FA737BF}"/>
                    </a:ext>
                  </a:extLst>
                </p14:cNvPr>
                <p14:cNvContentPartPr/>
                <p14:nvPr/>
              </p14:nvContentPartPr>
              <p14:xfrm>
                <a:off x="10747286" y="4122497"/>
                <a:ext cx="205200" cy="29520"/>
              </p14:xfrm>
            </p:contentPart>
          </mc:Choice>
          <mc:Fallback xmlns="">
            <p:pic>
              <p:nvPicPr>
                <p:cNvPr id="74" name="Ink 73">
                  <a:extLst>
                    <a:ext uri="{FF2B5EF4-FFF2-40B4-BE49-F238E27FC236}">
                      <a16:creationId xmlns:a16="http://schemas.microsoft.com/office/drawing/2014/main" id="{A63743F9-71B5-A2FC-4C0F-51007FA737BF}"/>
                    </a:ext>
                  </a:extLst>
                </p:cNvPr>
                <p:cNvPicPr/>
                <p:nvPr/>
              </p:nvPicPr>
              <p:blipFill>
                <a:blip r:embed="rId75"/>
                <a:stretch>
                  <a:fillRect/>
                </a:stretch>
              </p:blipFill>
              <p:spPr>
                <a:xfrm>
                  <a:off x="10741166" y="4116377"/>
                  <a:ext cx="2174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5" name="Ink 74">
                  <a:extLst>
                    <a:ext uri="{FF2B5EF4-FFF2-40B4-BE49-F238E27FC236}">
                      <a16:creationId xmlns:a16="http://schemas.microsoft.com/office/drawing/2014/main" id="{F8537CFB-AF24-44ED-D7E7-4E6CEF915744}"/>
                    </a:ext>
                  </a:extLst>
                </p14:cNvPr>
                <p14:cNvContentPartPr/>
                <p14:nvPr/>
              </p14:nvContentPartPr>
              <p14:xfrm>
                <a:off x="11135726" y="3945017"/>
                <a:ext cx="120600" cy="419040"/>
              </p14:xfrm>
            </p:contentPart>
          </mc:Choice>
          <mc:Fallback xmlns="">
            <p:pic>
              <p:nvPicPr>
                <p:cNvPr id="75" name="Ink 74">
                  <a:extLst>
                    <a:ext uri="{FF2B5EF4-FFF2-40B4-BE49-F238E27FC236}">
                      <a16:creationId xmlns:a16="http://schemas.microsoft.com/office/drawing/2014/main" id="{F8537CFB-AF24-44ED-D7E7-4E6CEF915744}"/>
                    </a:ext>
                  </a:extLst>
                </p:cNvPr>
                <p:cNvPicPr/>
                <p:nvPr/>
              </p:nvPicPr>
              <p:blipFill>
                <a:blip r:embed="rId77"/>
                <a:stretch>
                  <a:fillRect/>
                </a:stretch>
              </p:blipFill>
              <p:spPr>
                <a:xfrm>
                  <a:off x="11129606" y="3938897"/>
                  <a:ext cx="132840" cy="4312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2" name="Ink 1">
                  <a:extLst>
                    <a:ext uri="{FF2B5EF4-FFF2-40B4-BE49-F238E27FC236}">
                      <a16:creationId xmlns:a16="http://schemas.microsoft.com/office/drawing/2014/main" id="{54C4990E-9065-A992-0AEE-23F10663449F}"/>
                    </a:ext>
                  </a:extLst>
                </p14:cNvPr>
                <p14:cNvContentPartPr/>
                <p14:nvPr/>
              </p14:nvContentPartPr>
              <p14:xfrm>
                <a:off x="671246" y="707897"/>
                <a:ext cx="195480" cy="391320"/>
              </p14:xfrm>
            </p:contentPart>
          </mc:Choice>
          <mc:Fallback xmlns="">
            <p:pic>
              <p:nvPicPr>
                <p:cNvPr id="2" name="Ink 1">
                  <a:extLst>
                    <a:ext uri="{FF2B5EF4-FFF2-40B4-BE49-F238E27FC236}">
                      <a16:creationId xmlns:a16="http://schemas.microsoft.com/office/drawing/2014/main" id="{54C4990E-9065-A992-0AEE-23F10663449F}"/>
                    </a:ext>
                  </a:extLst>
                </p:cNvPr>
                <p:cNvPicPr/>
                <p:nvPr/>
              </p:nvPicPr>
              <p:blipFill>
                <a:blip r:embed="rId79"/>
                <a:stretch>
                  <a:fillRect/>
                </a:stretch>
              </p:blipFill>
              <p:spPr>
                <a:xfrm>
                  <a:off x="665126" y="701777"/>
                  <a:ext cx="20772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3" name="Ink 2">
                  <a:extLst>
                    <a:ext uri="{FF2B5EF4-FFF2-40B4-BE49-F238E27FC236}">
                      <a16:creationId xmlns:a16="http://schemas.microsoft.com/office/drawing/2014/main" id="{38D2D26F-1A12-7C25-806A-038B22405334}"/>
                    </a:ext>
                  </a:extLst>
                </p14:cNvPr>
                <p14:cNvContentPartPr/>
                <p14:nvPr/>
              </p14:nvContentPartPr>
              <p14:xfrm>
                <a:off x="919646" y="755777"/>
                <a:ext cx="223200" cy="234360"/>
              </p14:xfrm>
            </p:contentPart>
          </mc:Choice>
          <mc:Fallback xmlns="">
            <p:pic>
              <p:nvPicPr>
                <p:cNvPr id="3" name="Ink 2">
                  <a:extLst>
                    <a:ext uri="{FF2B5EF4-FFF2-40B4-BE49-F238E27FC236}">
                      <a16:creationId xmlns:a16="http://schemas.microsoft.com/office/drawing/2014/main" id="{38D2D26F-1A12-7C25-806A-038B22405334}"/>
                    </a:ext>
                  </a:extLst>
                </p:cNvPr>
                <p:cNvPicPr/>
                <p:nvPr/>
              </p:nvPicPr>
              <p:blipFill>
                <a:blip r:embed="rId81"/>
                <a:stretch>
                  <a:fillRect/>
                </a:stretch>
              </p:blipFill>
              <p:spPr>
                <a:xfrm>
                  <a:off x="913526" y="749657"/>
                  <a:ext cx="23544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 name="Ink 3">
                  <a:extLst>
                    <a:ext uri="{FF2B5EF4-FFF2-40B4-BE49-F238E27FC236}">
                      <a16:creationId xmlns:a16="http://schemas.microsoft.com/office/drawing/2014/main" id="{777944F8-65F9-9813-2638-E5A9BC150C98}"/>
                    </a:ext>
                  </a:extLst>
                </p14:cNvPr>
                <p14:cNvContentPartPr/>
                <p14:nvPr/>
              </p14:nvContentPartPr>
              <p14:xfrm>
                <a:off x="1141766" y="752537"/>
                <a:ext cx="175680" cy="259560"/>
              </p14:xfrm>
            </p:contentPart>
          </mc:Choice>
          <mc:Fallback xmlns="">
            <p:pic>
              <p:nvPicPr>
                <p:cNvPr id="4" name="Ink 3">
                  <a:extLst>
                    <a:ext uri="{FF2B5EF4-FFF2-40B4-BE49-F238E27FC236}">
                      <a16:creationId xmlns:a16="http://schemas.microsoft.com/office/drawing/2014/main" id="{777944F8-65F9-9813-2638-E5A9BC150C98}"/>
                    </a:ext>
                  </a:extLst>
                </p:cNvPr>
                <p:cNvPicPr/>
                <p:nvPr/>
              </p:nvPicPr>
              <p:blipFill>
                <a:blip r:embed="rId83"/>
                <a:stretch>
                  <a:fillRect/>
                </a:stretch>
              </p:blipFill>
              <p:spPr>
                <a:xfrm>
                  <a:off x="1135646" y="746417"/>
                  <a:ext cx="18792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 name="Ink 4">
                  <a:extLst>
                    <a:ext uri="{FF2B5EF4-FFF2-40B4-BE49-F238E27FC236}">
                      <a16:creationId xmlns:a16="http://schemas.microsoft.com/office/drawing/2014/main" id="{E33E61B6-6BC0-0D69-E613-C7F8CFF861A6}"/>
                    </a:ext>
                  </a:extLst>
                </p14:cNvPr>
                <p14:cNvContentPartPr/>
                <p14:nvPr/>
              </p14:nvContentPartPr>
              <p14:xfrm>
                <a:off x="1412486" y="746777"/>
                <a:ext cx="393480" cy="253800"/>
              </p14:xfrm>
            </p:contentPart>
          </mc:Choice>
          <mc:Fallback xmlns="">
            <p:pic>
              <p:nvPicPr>
                <p:cNvPr id="5" name="Ink 4">
                  <a:extLst>
                    <a:ext uri="{FF2B5EF4-FFF2-40B4-BE49-F238E27FC236}">
                      <a16:creationId xmlns:a16="http://schemas.microsoft.com/office/drawing/2014/main" id="{E33E61B6-6BC0-0D69-E613-C7F8CFF861A6}"/>
                    </a:ext>
                  </a:extLst>
                </p:cNvPr>
                <p:cNvPicPr/>
                <p:nvPr/>
              </p:nvPicPr>
              <p:blipFill>
                <a:blip r:embed="rId85"/>
                <a:stretch>
                  <a:fillRect/>
                </a:stretch>
              </p:blipFill>
              <p:spPr>
                <a:xfrm>
                  <a:off x="1406366" y="740657"/>
                  <a:ext cx="40572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 name="Ink 5">
                  <a:extLst>
                    <a:ext uri="{FF2B5EF4-FFF2-40B4-BE49-F238E27FC236}">
                      <a16:creationId xmlns:a16="http://schemas.microsoft.com/office/drawing/2014/main" id="{DAEC36B2-79BC-A296-1DD3-478FB381B223}"/>
                    </a:ext>
                  </a:extLst>
                </p14:cNvPr>
                <p14:cNvContentPartPr/>
                <p14:nvPr/>
              </p14:nvContentPartPr>
              <p14:xfrm>
                <a:off x="1845926" y="516377"/>
                <a:ext cx="222480" cy="508320"/>
              </p14:xfrm>
            </p:contentPart>
          </mc:Choice>
          <mc:Fallback xmlns="">
            <p:pic>
              <p:nvPicPr>
                <p:cNvPr id="6" name="Ink 5">
                  <a:extLst>
                    <a:ext uri="{FF2B5EF4-FFF2-40B4-BE49-F238E27FC236}">
                      <a16:creationId xmlns:a16="http://schemas.microsoft.com/office/drawing/2014/main" id="{DAEC36B2-79BC-A296-1DD3-478FB381B223}"/>
                    </a:ext>
                  </a:extLst>
                </p:cNvPr>
                <p:cNvPicPr/>
                <p:nvPr/>
              </p:nvPicPr>
              <p:blipFill>
                <a:blip r:embed="rId87"/>
                <a:stretch>
                  <a:fillRect/>
                </a:stretch>
              </p:blipFill>
              <p:spPr>
                <a:xfrm>
                  <a:off x="1839806" y="510257"/>
                  <a:ext cx="234720" cy="5205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 name="Ink 7">
                  <a:extLst>
                    <a:ext uri="{FF2B5EF4-FFF2-40B4-BE49-F238E27FC236}">
                      <a16:creationId xmlns:a16="http://schemas.microsoft.com/office/drawing/2014/main" id="{091FC4B5-0959-5FE0-A958-F1537119D79A}"/>
                    </a:ext>
                  </a:extLst>
                </p14:cNvPr>
                <p14:cNvContentPartPr/>
                <p14:nvPr/>
              </p14:nvContentPartPr>
              <p14:xfrm>
                <a:off x="574406" y="1599257"/>
                <a:ext cx="23040" cy="278640"/>
              </p14:xfrm>
            </p:contentPart>
          </mc:Choice>
          <mc:Fallback xmlns="">
            <p:pic>
              <p:nvPicPr>
                <p:cNvPr id="8" name="Ink 7">
                  <a:extLst>
                    <a:ext uri="{FF2B5EF4-FFF2-40B4-BE49-F238E27FC236}">
                      <a16:creationId xmlns:a16="http://schemas.microsoft.com/office/drawing/2014/main" id="{091FC4B5-0959-5FE0-A958-F1537119D79A}"/>
                    </a:ext>
                  </a:extLst>
                </p:cNvPr>
                <p:cNvPicPr/>
                <p:nvPr/>
              </p:nvPicPr>
              <p:blipFill>
                <a:blip r:embed="rId89"/>
                <a:stretch>
                  <a:fillRect/>
                </a:stretch>
              </p:blipFill>
              <p:spPr>
                <a:xfrm>
                  <a:off x="568286" y="1593137"/>
                  <a:ext cx="352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 name="Ink 8">
                  <a:extLst>
                    <a:ext uri="{FF2B5EF4-FFF2-40B4-BE49-F238E27FC236}">
                      <a16:creationId xmlns:a16="http://schemas.microsoft.com/office/drawing/2014/main" id="{630F97D3-0C8E-1E7E-AA41-567E1AF01E0D}"/>
                    </a:ext>
                  </a:extLst>
                </p14:cNvPr>
                <p14:cNvContentPartPr/>
                <p14:nvPr/>
              </p14:nvContentPartPr>
              <p14:xfrm>
                <a:off x="627326" y="1403417"/>
                <a:ext cx="259920" cy="715320"/>
              </p14:xfrm>
            </p:contentPart>
          </mc:Choice>
          <mc:Fallback xmlns="">
            <p:pic>
              <p:nvPicPr>
                <p:cNvPr id="9" name="Ink 8">
                  <a:extLst>
                    <a:ext uri="{FF2B5EF4-FFF2-40B4-BE49-F238E27FC236}">
                      <a16:creationId xmlns:a16="http://schemas.microsoft.com/office/drawing/2014/main" id="{630F97D3-0C8E-1E7E-AA41-567E1AF01E0D}"/>
                    </a:ext>
                  </a:extLst>
                </p:cNvPr>
                <p:cNvPicPr/>
                <p:nvPr/>
              </p:nvPicPr>
              <p:blipFill>
                <a:blip r:embed="rId91"/>
                <a:stretch>
                  <a:fillRect/>
                </a:stretch>
              </p:blipFill>
              <p:spPr>
                <a:xfrm>
                  <a:off x="621206" y="1397297"/>
                  <a:ext cx="272160" cy="7275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1" name="Ink 10">
                  <a:extLst>
                    <a:ext uri="{FF2B5EF4-FFF2-40B4-BE49-F238E27FC236}">
                      <a16:creationId xmlns:a16="http://schemas.microsoft.com/office/drawing/2014/main" id="{C5FCAAC6-4DA5-2DA1-3F6C-10FF56DE244F}"/>
                    </a:ext>
                  </a:extLst>
                </p14:cNvPr>
                <p14:cNvContentPartPr/>
                <p14:nvPr/>
              </p14:nvContentPartPr>
              <p14:xfrm>
                <a:off x="1589966" y="1625897"/>
                <a:ext cx="220320" cy="463680"/>
              </p14:xfrm>
            </p:contentPart>
          </mc:Choice>
          <mc:Fallback xmlns="">
            <p:pic>
              <p:nvPicPr>
                <p:cNvPr id="11" name="Ink 10">
                  <a:extLst>
                    <a:ext uri="{FF2B5EF4-FFF2-40B4-BE49-F238E27FC236}">
                      <a16:creationId xmlns:a16="http://schemas.microsoft.com/office/drawing/2014/main" id="{C5FCAAC6-4DA5-2DA1-3F6C-10FF56DE244F}"/>
                    </a:ext>
                  </a:extLst>
                </p:cNvPr>
                <p:cNvPicPr/>
                <p:nvPr/>
              </p:nvPicPr>
              <p:blipFill>
                <a:blip r:embed="rId93"/>
                <a:stretch>
                  <a:fillRect/>
                </a:stretch>
              </p:blipFill>
              <p:spPr>
                <a:xfrm>
                  <a:off x="1583846" y="1619777"/>
                  <a:ext cx="232560" cy="4759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2" name="Ink 11">
                  <a:extLst>
                    <a:ext uri="{FF2B5EF4-FFF2-40B4-BE49-F238E27FC236}">
                      <a16:creationId xmlns:a16="http://schemas.microsoft.com/office/drawing/2014/main" id="{1D913E13-74E2-E2C7-07D3-5B8ADA336750}"/>
                    </a:ext>
                  </a:extLst>
                </p14:cNvPr>
                <p14:cNvContentPartPr/>
                <p14:nvPr/>
              </p14:nvContentPartPr>
              <p14:xfrm>
                <a:off x="1825046" y="1877897"/>
                <a:ext cx="257400" cy="237240"/>
              </p14:xfrm>
            </p:contentPart>
          </mc:Choice>
          <mc:Fallback xmlns="">
            <p:pic>
              <p:nvPicPr>
                <p:cNvPr id="12" name="Ink 11">
                  <a:extLst>
                    <a:ext uri="{FF2B5EF4-FFF2-40B4-BE49-F238E27FC236}">
                      <a16:creationId xmlns:a16="http://schemas.microsoft.com/office/drawing/2014/main" id="{1D913E13-74E2-E2C7-07D3-5B8ADA336750}"/>
                    </a:ext>
                  </a:extLst>
                </p:cNvPr>
                <p:cNvPicPr/>
                <p:nvPr/>
              </p:nvPicPr>
              <p:blipFill>
                <a:blip r:embed="rId95"/>
                <a:stretch>
                  <a:fillRect/>
                </a:stretch>
              </p:blipFill>
              <p:spPr>
                <a:xfrm>
                  <a:off x="1818926" y="1871777"/>
                  <a:ext cx="26964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3" name="Ink 12">
                  <a:extLst>
                    <a:ext uri="{FF2B5EF4-FFF2-40B4-BE49-F238E27FC236}">
                      <a16:creationId xmlns:a16="http://schemas.microsoft.com/office/drawing/2014/main" id="{54525E9B-45B7-B2B6-8A5D-5805AFE0AFBE}"/>
                    </a:ext>
                  </a:extLst>
                </p14:cNvPr>
                <p14:cNvContentPartPr/>
                <p14:nvPr/>
              </p14:nvContentPartPr>
              <p14:xfrm>
                <a:off x="2283686" y="1574057"/>
                <a:ext cx="120960" cy="671040"/>
              </p14:xfrm>
            </p:contentPart>
          </mc:Choice>
          <mc:Fallback xmlns="">
            <p:pic>
              <p:nvPicPr>
                <p:cNvPr id="13" name="Ink 12">
                  <a:extLst>
                    <a:ext uri="{FF2B5EF4-FFF2-40B4-BE49-F238E27FC236}">
                      <a16:creationId xmlns:a16="http://schemas.microsoft.com/office/drawing/2014/main" id="{54525E9B-45B7-B2B6-8A5D-5805AFE0AFBE}"/>
                    </a:ext>
                  </a:extLst>
                </p:cNvPr>
                <p:cNvPicPr/>
                <p:nvPr/>
              </p:nvPicPr>
              <p:blipFill>
                <a:blip r:embed="rId97"/>
                <a:stretch>
                  <a:fillRect/>
                </a:stretch>
              </p:blipFill>
              <p:spPr>
                <a:xfrm>
                  <a:off x="2277566" y="1567937"/>
                  <a:ext cx="133200" cy="6832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4" name="Ink 13">
                  <a:extLst>
                    <a:ext uri="{FF2B5EF4-FFF2-40B4-BE49-F238E27FC236}">
                      <a16:creationId xmlns:a16="http://schemas.microsoft.com/office/drawing/2014/main" id="{D7F2C166-735A-8AB0-B2DA-81934EDBF322}"/>
                    </a:ext>
                  </a:extLst>
                </p14:cNvPr>
                <p14:cNvContentPartPr/>
                <p14:nvPr/>
              </p14:nvContentPartPr>
              <p14:xfrm>
                <a:off x="2228246" y="1870697"/>
                <a:ext cx="320760" cy="98640"/>
              </p14:xfrm>
            </p:contentPart>
          </mc:Choice>
          <mc:Fallback xmlns="">
            <p:pic>
              <p:nvPicPr>
                <p:cNvPr id="14" name="Ink 13">
                  <a:extLst>
                    <a:ext uri="{FF2B5EF4-FFF2-40B4-BE49-F238E27FC236}">
                      <a16:creationId xmlns:a16="http://schemas.microsoft.com/office/drawing/2014/main" id="{D7F2C166-735A-8AB0-B2DA-81934EDBF322}"/>
                    </a:ext>
                  </a:extLst>
                </p:cNvPr>
                <p:cNvPicPr/>
                <p:nvPr/>
              </p:nvPicPr>
              <p:blipFill>
                <a:blip r:embed="rId99"/>
                <a:stretch>
                  <a:fillRect/>
                </a:stretch>
              </p:blipFill>
              <p:spPr>
                <a:xfrm>
                  <a:off x="2222126" y="1864577"/>
                  <a:ext cx="33300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2" name="Ink 21">
                  <a:extLst>
                    <a:ext uri="{FF2B5EF4-FFF2-40B4-BE49-F238E27FC236}">
                      <a16:creationId xmlns:a16="http://schemas.microsoft.com/office/drawing/2014/main" id="{4BC78D61-5A30-0311-95EF-0348E704C065}"/>
                    </a:ext>
                  </a:extLst>
                </p14:cNvPr>
                <p14:cNvContentPartPr/>
                <p14:nvPr/>
              </p14:nvContentPartPr>
              <p14:xfrm>
                <a:off x="8153846" y="1203977"/>
                <a:ext cx="461880" cy="1185840"/>
              </p14:xfrm>
            </p:contentPart>
          </mc:Choice>
          <mc:Fallback xmlns="">
            <p:pic>
              <p:nvPicPr>
                <p:cNvPr id="22" name="Ink 21">
                  <a:extLst>
                    <a:ext uri="{FF2B5EF4-FFF2-40B4-BE49-F238E27FC236}">
                      <a16:creationId xmlns:a16="http://schemas.microsoft.com/office/drawing/2014/main" id="{4BC78D61-5A30-0311-95EF-0348E704C065}"/>
                    </a:ext>
                  </a:extLst>
                </p:cNvPr>
                <p:cNvPicPr/>
                <p:nvPr/>
              </p:nvPicPr>
              <p:blipFill>
                <a:blip r:embed="rId101"/>
                <a:stretch>
                  <a:fillRect/>
                </a:stretch>
              </p:blipFill>
              <p:spPr>
                <a:xfrm>
                  <a:off x="8147726" y="1197857"/>
                  <a:ext cx="474120" cy="11980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1" name="Ink 20">
                  <a:extLst>
                    <a:ext uri="{FF2B5EF4-FFF2-40B4-BE49-F238E27FC236}">
                      <a16:creationId xmlns:a16="http://schemas.microsoft.com/office/drawing/2014/main" id="{D4B5A7A5-DDC4-49BF-5D37-D41624A8834A}"/>
                    </a:ext>
                  </a:extLst>
                </p14:cNvPr>
                <p14:cNvContentPartPr/>
                <p14:nvPr/>
              </p14:nvContentPartPr>
              <p14:xfrm>
                <a:off x="4911326" y="1202897"/>
                <a:ext cx="453960" cy="1139040"/>
              </p14:xfrm>
            </p:contentPart>
          </mc:Choice>
          <mc:Fallback xmlns="">
            <p:pic>
              <p:nvPicPr>
                <p:cNvPr id="21" name="Ink 20">
                  <a:extLst>
                    <a:ext uri="{FF2B5EF4-FFF2-40B4-BE49-F238E27FC236}">
                      <a16:creationId xmlns:a16="http://schemas.microsoft.com/office/drawing/2014/main" id="{D4B5A7A5-DDC4-49BF-5D37-D41624A8834A}"/>
                    </a:ext>
                  </a:extLst>
                </p:cNvPr>
                <p:cNvPicPr/>
                <p:nvPr/>
              </p:nvPicPr>
              <p:blipFill>
                <a:blip r:embed="rId103"/>
                <a:stretch>
                  <a:fillRect/>
                </a:stretch>
              </p:blipFill>
              <p:spPr>
                <a:xfrm>
                  <a:off x="4905206" y="1196777"/>
                  <a:ext cx="466200" cy="11512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5" name="Ink 24">
                  <a:extLst>
                    <a:ext uri="{FF2B5EF4-FFF2-40B4-BE49-F238E27FC236}">
                      <a16:creationId xmlns:a16="http://schemas.microsoft.com/office/drawing/2014/main" id="{377C46D3-B09C-C8D0-C813-83E77079D0D7}"/>
                    </a:ext>
                  </a:extLst>
                </p14:cNvPr>
                <p14:cNvContentPartPr/>
                <p14:nvPr/>
              </p14:nvContentPartPr>
              <p14:xfrm>
                <a:off x="5133806" y="1674497"/>
                <a:ext cx="77760" cy="7560"/>
              </p14:xfrm>
            </p:contentPart>
          </mc:Choice>
          <mc:Fallback xmlns="">
            <p:pic>
              <p:nvPicPr>
                <p:cNvPr id="25" name="Ink 24">
                  <a:extLst>
                    <a:ext uri="{FF2B5EF4-FFF2-40B4-BE49-F238E27FC236}">
                      <a16:creationId xmlns:a16="http://schemas.microsoft.com/office/drawing/2014/main" id="{377C46D3-B09C-C8D0-C813-83E77079D0D7}"/>
                    </a:ext>
                  </a:extLst>
                </p:cNvPr>
                <p:cNvPicPr/>
                <p:nvPr/>
              </p:nvPicPr>
              <p:blipFill>
                <a:blip r:embed="rId105"/>
                <a:stretch>
                  <a:fillRect/>
                </a:stretch>
              </p:blipFill>
              <p:spPr>
                <a:xfrm>
                  <a:off x="5127686" y="1668377"/>
                  <a:ext cx="9000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6" name="Ink 25">
                  <a:extLst>
                    <a:ext uri="{FF2B5EF4-FFF2-40B4-BE49-F238E27FC236}">
                      <a16:creationId xmlns:a16="http://schemas.microsoft.com/office/drawing/2014/main" id="{869E7B6A-8D9B-8ED5-B33C-97F043A32A3C}"/>
                    </a:ext>
                  </a:extLst>
                </p14:cNvPr>
                <p14:cNvContentPartPr/>
                <p14:nvPr/>
              </p14:nvContentPartPr>
              <p14:xfrm>
                <a:off x="5220926" y="1675577"/>
                <a:ext cx="21960" cy="13320"/>
              </p14:xfrm>
            </p:contentPart>
          </mc:Choice>
          <mc:Fallback xmlns="">
            <p:pic>
              <p:nvPicPr>
                <p:cNvPr id="26" name="Ink 25">
                  <a:extLst>
                    <a:ext uri="{FF2B5EF4-FFF2-40B4-BE49-F238E27FC236}">
                      <a16:creationId xmlns:a16="http://schemas.microsoft.com/office/drawing/2014/main" id="{869E7B6A-8D9B-8ED5-B33C-97F043A32A3C}"/>
                    </a:ext>
                  </a:extLst>
                </p:cNvPr>
                <p:cNvPicPr/>
                <p:nvPr/>
              </p:nvPicPr>
              <p:blipFill>
                <a:blip r:embed="rId107"/>
                <a:stretch>
                  <a:fillRect/>
                </a:stretch>
              </p:blipFill>
              <p:spPr>
                <a:xfrm>
                  <a:off x="5214806" y="1669457"/>
                  <a:ext cx="342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7" name="Ink 26">
                  <a:extLst>
                    <a:ext uri="{FF2B5EF4-FFF2-40B4-BE49-F238E27FC236}">
                      <a16:creationId xmlns:a16="http://schemas.microsoft.com/office/drawing/2014/main" id="{532CD0EA-4FD0-742A-E765-7A484760FFBC}"/>
                    </a:ext>
                  </a:extLst>
                </p14:cNvPr>
                <p14:cNvContentPartPr/>
                <p14:nvPr/>
              </p14:nvContentPartPr>
              <p14:xfrm>
                <a:off x="5238926" y="1523297"/>
                <a:ext cx="176400" cy="374040"/>
              </p14:xfrm>
            </p:contentPart>
          </mc:Choice>
          <mc:Fallback xmlns="">
            <p:pic>
              <p:nvPicPr>
                <p:cNvPr id="27" name="Ink 26">
                  <a:extLst>
                    <a:ext uri="{FF2B5EF4-FFF2-40B4-BE49-F238E27FC236}">
                      <a16:creationId xmlns:a16="http://schemas.microsoft.com/office/drawing/2014/main" id="{532CD0EA-4FD0-742A-E765-7A484760FFBC}"/>
                    </a:ext>
                  </a:extLst>
                </p:cNvPr>
                <p:cNvPicPr/>
                <p:nvPr/>
              </p:nvPicPr>
              <p:blipFill>
                <a:blip r:embed="rId109"/>
                <a:stretch>
                  <a:fillRect/>
                </a:stretch>
              </p:blipFill>
              <p:spPr>
                <a:xfrm>
                  <a:off x="5232806" y="1517177"/>
                  <a:ext cx="18864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8" name="Ink 27">
                  <a:extLst>
                    <a:ext uri="{FF2B5EF4-FFF2-40B4-BE49-F238E27FC236}">
                      <a16:creationId xmlns:a16="http://schemas.microsoft.com/office/drawing/2014/main" id="{BA81ED29-90D9-F45F-C698-7FDF8BB4FFD7}"/>
                    </a:ext>
                  </a:extLst>
                </p14:cNvPr>
                <p14:cNvContentPartPr/>
                <p14:nvPr/>
              </p14:nvContentPartPr>
              <p14:xfrm>
                <a:off x="5423606" y="1503137"/>
                <a:ext cx="161280" cy="448920"/>
              </p14:xfrm>
            </p:contentPart>
          </mc:Choice>
          <mc:Fallback xmlns="">
            <p:pic>
              <p:nvPicPr>
                <p:cNvPr id="28" name="Ink 27">
                  <a:extLst>
                    <a:ext uri="{FF2B5EF4-FFF2-40B4-BE49-F238E27FC236}">
                      <a16:creationId xmlns:a16="http://schemas.microsoft.com/office/drawing/2014/main" id="{BA81ED29-90D9-F45F-C698-7FDF8BB4FFD7}"/>
                    </a:ext>
                  </a:extLst>
                </p:cNvPr>
                <p:cNvPicPr/>
                <p:nvPr/>
              </p:nvPicPr>
              <p:blipFill>
                <a:blip r:embed="rId111"/>
                <a:stretch>
                  <a:fillRect/>
                </a:stretch>
              </p:blipFill>
              <p:spPr>
                <a:xfrm>
                  <a:off x="5417486" y="1497017"/>
                  <a:ext cx="173520" cy="4611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9" name="Ink 28">
                  <a:extLst>
                    <a:ext uri="{FF2B5EF4-FFF2-40B4-BE49-F238E27FC236}">
                      <a16:creationId xmlns:a16="http://schemas.microsoft.com/office/drawing/2014/main" id="{5538DF51-C22F-3342-542C-FEDCE2E31CEC}"/>
                    </a:ext>
                  </a:extLst>
                </p14:cNvPr>
                <p14:cNvContentPartPr/>
                <p14:nvPr/>
              </p14:nvContentPartPr>
              <p14:xfrm>
                <a:off x="5197526" y="1755857"/>
                <a:ext cx="399600" cy="38520"/>
              </p14:xfrm>
            </p:contentPart>
          </mc:Choice>
          <mc:Fallback xmlns="">
            <p:pic>
              <p:nvPicPr>
                <p:cNvPr id="29" name="Ink 28">
                  <a:extLst>
                    <a:ext uri="{FF2B5EF4-FFF2-40B4-BE49-F238E27FC236}">
                      <a16:creationId xmlns:a16="http://schemas.microsoft.com/office/drawing/2014/main" id="{5538DF51-C22F-3342-542C-FEDCE2E31CEC}"/>
                    </a:ext>
                  </a:extLst>
                </p:cNvPr>
                <p:cNvPicPr/>
                <p:nvPr/>
              </p:nvPicPr>
              <p:blipFill>
                <a:blip r:embed="rId113"/>
                <a:stretch>
                  <a:fillRect/>
                </a:stretch>
              </p:blipFill>
              <p:spPr>
                <a:xfrm>
                  <a:off x="5191406" y="1749737"/>
                  <a:ext cx="4118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31" name="Ink 30">
                  <a:extLst>
                    <a:ext uri="{FF2B5EF4-FFF2-40B4-BE49-F238E27FC236}">
                      <a16:creationId xmlns:a16="http://schemas.microsoft.com/office/drawing/2014/main" id="{5DBAC31A-E464-0AB6-3C56-4B12D26C038D}"/>
                    </a:ext>
                  </a:extLst>
                </p14:cNvPr>
                <p14:cNvContentPartPr/>
                <p14:nvPr/>
              </p14:nvContentPartPr>
              <p14:xfrm>
                <a:off x="5696846" y="1828937"/>
                <a:ext cx="164880" cy="189000"/>
              </p14:xfrm>
            </p:contentPart>
          </mc:Choice>
          <mc:Fallback xmlns="">
            <p:pic>
              <p:nvPicPr>
                <p:cNvPr id="31" name="Ink 30">
                  <a:extLst>
                    <a:ext uri="{FF2B5EF4-FFF2-40B4-BE49-F238E27FC236}">
                      <a16:creationId xmlns:a16="http://schemas.microsoft.com/office/drawing/2014/main" id="{5DBAC31A-E464-0AB6-3C56-4B12D26C038D}"/>
                    </a:ext>
                  </a:extLst>
                </p:cNvPr>
                <p:cNvPicPr/>
                <p:nvPr/>
              </p:nvPicPr>
              <p:blipFill>
                <a:blip r:embed="rId115"/>
                <a:stretch>
                  <a:fillRect/>
                </a:stretch>
              </p:blipFill>
              <p:spPr>
                <a:xfrm>
                  <a:off x="5690726" y="1822817"/>
                  <a:ext cx="1771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32" name="Ink 31">
                  <a:extLst>
                    <a:ext uri="{FF2B5EF4-FFF2-40B4-BE49-F238E27FC236}">
                      <a16:creationId xmlns:a16="http://schemas.microsoft.com/office/drawing/2014/main" id="{3C8DDF69-6AFB-D06A-9235-8C96F7268C9D}"/>
                    </a:ext>
                  </a:extLst>
                </p14:cNvPr>
                <p14:cNvContentPartPr/>
                <p14:nvPr/>
              </p14:nvContentPartPr>
              <p14:xfrm>
                <a:off x="6257006" y="1788617"/>
                <a:ext cx="100440" cy="231480"/>
              </p14:xfrm>
            </p:contentPart>
          </mc:Choice>
          <mc:Fallback xmlns="">
            <p:pic>
              <p:nvPicPr>
                <p:cNvPr id="32" name="Ink 31">
                  <a:extLst>
                    <a:ext uri="{FF2B5EF4-FFF2-40B4-BE49-F238E27FC236}">
                      <a16:creationId xmlns:a16="http://schemas.microsoft.com/office/drawing/2014/main" id="{3C8DDF69-6AFB-D06A-9235-8C96F7268C9D}"/>
                    </a:ext>
                  </a:extLst>
                </p:cNvPr>
                <p:cNvPicPr/>
                <p:nvPr/>
              </p:nvPicPr>
              <p:blipFill>
                <a:blip r:embed="rId117"/>
                <a:stretch>
                  <a:fillRect/>
                </a:stretch>
              </p:blipFill>
              <p:spPr>
                <a:xfrm>
                  <a:off x="6250886" y="1782497"/>
                  <a:ext cx="11268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3" name="Ink 32">
                  <a:extLst>
                    <a:ext uri="{FF2B5EF4-FFF2-40B4-BE49-F238E27FC236}">
                      <a16:creationId xmlns:a16="http://schemas.microsoft.com/office/drawing/2014/main" id="{1532867C-F8DA-AD5C-60E4-4B17D60500C4}"/>
                    </a:ext>
                  </a:extLst>
                </p14:cNvPr>
                <p14:cNvContentPartPr/>
                <p14:nvPr/>
              </p14:nvContentPartPr>
              <p14:xfrm>
                <a:off x="6424406" y="1612577"/>
                <a:ext cx="144360" cy="125640"/>
              </p14:xfrm>
            </p:contentPart>
          </mc:Choice>
          <mc:Fallback xmlns="">
            <p:pic>
              <p:nvPicPr>
                <p:cNvPr id="33" name="Ink 32">
                  <a:extLst>
                    <a:ext uri="{FF2B5EF4-FFF2-40B4-BE49-F238E27FC236}">
                      <a16:creationId xmlns:a16="http://schemas.microsoft.com/office/drawing/2014/main" id="{1532867C-F8DA-AD5C-60E4-4B17D60500C4}"/>
                    </a:ext>
                  </a:extLst>
                </p:cNvPr>
                <p:cNvPicPr/>
                <p:nvPr/>
              </p:nvPicPr>
              <p:blipFill>
                <a:blip r:embed="rId119"/>
                <a:stretch>
                  <a:fillRect/>
                </a:stretch>
              </p:blipFill>
              <p:spPr>
                <a:xfrm>
                  <a:off x="6418286" y="1606457"/>
                  <a:ext cx="1566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36" name="Ink 35">
                  <a:extLst>
                    <a:ext uri="{FF2B5EF4-FFF2-40B4-BE49-F238E27FC236}">
                      <a16:creationId xmlns:a16="http://schemas.microsoft.com/office/drawing/2014/main" id="{92E42DDC-AB66-2DD2-9FAC-DE8DC9437274}"/>
                    </a:ext>
                  </a:extLst>
                </p14:cNvPr>
                <p14:cNvContentPartPr/>
                <p14:nvPr/>
              </p14:nvContentPartPr>
              <p14:xfrm>
                <a:off x="6515846" y="2011817"/>
                <a:ext cx="214560" cy="249480"/>
              </p14:xfrm>
            </p:contentPart>
          </mc:Choice>
          <mc:Fallback xmlns="">
            <p:pic>
              <p:nvPicPr>
                <p:cNvPr id="36" name="Ink 35">
                  <a:extLst>
                    <a:ext uri="{FF2B5EF4-FFF2-40B4-BE49-F238E27FC236}">
                      <a16:creationId xmlns:a16="http://schemas.microsoft.com/office/drawing/2014/main" id="{92E42DDC-AB66-2DD2-9FAC-DE8DC9437274}"/>
                    </a:ext>
                  </a:extLst>
                </p:cNvPr>
                <p:cNvPicPr/>
                <p:nvPr/>
              </p:nvPicPr>
              <p:blipFill>
                <a:blip r:embed="rId121"/>
                <a:stretch>
                  <a:fillRect/>
                </a:stretch>
              </p:blipFill>
              <p:spPr>
                <a:xfrm>
                  <a:off x="6509726" y="2005697"/>
                  <a:ext cx="22680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37" name="Ink 36">
                  <a:extLst>
                    <a:ext uri="{FF2B5EF4-FFF2-40B4-BE49-F238E27FC236}">
                      <a16:creationId xmlns:a16="http://schemas.microsoft.com/office/drawing/2014/main" id="{A0A41A05-CBEC-D817-A6F1-ED34C86493C0}"/>
                    </a:ext>
                  </a:extLst>
                </p14:cNvPr>
                <p14:cNvContentPartPr/>
                <p14:nvPr/>
              </p14:nvContentPartPr>
              <p14:xfrm>
                <a:off x="7068446" y="1530857"/>
                <a:ext cx="218520" cy="392760"/>
              </p14:xfrm>
            </p:contentPart>
          </mc:Choice>
          <mc:Fallback xmlns="">
            <p:pic>
              <p:nvPicPr>
                <p:cNvPr id="37" name="Ink 36">
                  <a:extLst>
                    <a:ext uri="{FF2B5EF4-FFF2-40B4-BE49-F238E27FC236}">
                      <a16:creationId xmlns:a16="http://schemas.microsoft.com/office/drawing/2014/main" id="{A0A41A05-CBEC-D817-A6F1-ED34C86493C0}"/>
                    </a:ext>
                  </a:extLst>
                </p:cNvPr>
                <p:cNvPicPr/>
                <p:nvPr/>
              </p:nvPicPr>
              <p:blipFill>
                <a:blip r:embed="rId123"/>
                <a:stretch>
                  <a:fillRect/>
                </a:stretch>
              </p:blipFill>
              <p:spPr>
                <a:xfrm>
                  <a:off x="7062326" y="1524737"/>
                  <a:ext cx="23076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38" name="Ink 37">
                  <a:extLst>
                    <a:ext uri="{FF2B5EF4-FFF2-40B4-BE49-F238E27FC236}">
                      <a16:creationId xmlns:a16="http://schemas.microsoft.com/office/drawing/2014/main" id="{012F5B13-147B-70C2-BFC9-2E5CBA3EAD57}"/>
                    </a:ext>
                  </a:extLst>
                </p14:cNvPr>
                <p14:cNvContentPartPr/>
                <p14:nvPr/>
              </p14:nvContentPartPr>
              <p14:xfrm>
                <a:off x="7169606" y="1632737"/>
                <a:ext cx="239760" cy="268920"/>
              </p14:xfrm>
            </p:contentPart>
          </mc:Choice>
          <mc:Fallback xmlns="">
            <p:pic>
              <p:nvPicPr>
                <p:cNvPr id="38" name="Ink 37">
                  <a:extLst>
                    <a:ext uri="{FF2B5EF4-FFF2-40B4-BE49-F238E27FC236}">
                      <a16:creationId xmlns:a16="http://schemas.microsoft.com/office/drawing/2014/main" id="{012F5B13-147B-70C2-BFC9-2E5CBA3EAD57}"/>
                    </a:ext>
                  </a:extLst>
                </p:cNvPr>
                <p:cNvPicPr/>
                <p:nvPr/>
              </p:nvPicPr>
              <p:blipFill>
                <a:blip r:embed="rId125"/>
                <a:stretch>
                  <a:fillRect/>
                </a:stretch>
              </p:blipFill>
              <p:spPr>
                <a:xfrm>
                  <a:off x="7163486" y="1626617"/>
                  <a:ext cx="25200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39" name="Ink 38">
                  <a:extLst>
                    <a:ext uri="{FF2B5EF4-FFF2-40B4-BE49-F238E27FC236}">
                      <a16:creationId xmlns:a16="http://schemas.microsoft.com/office/drawing/2014/main" id="{F87697B2-76B4-72C9-C085-F37D6280A9BC}"/>
                    </a:ext>
                  </a:extLst>
                </p14:cNvPr>
                <p14:cNvContentPartPr/>
                <p14:nvPr/>
              </p14:nvContentPartPr>
              <p14:xfrm>
                <a:off x="7366886" y="1687097"/>
                <a:ext cx="247680" cy="142200"/>
              </p14:xfrm>
            </p:contentPart>
          </mc:Choice>
          <mc:Fallback xmlns="">
            <p:pic>
              <p:nvPicPr>
                <p:cNvPr id="39" name="Ink 38">
                  <a:extLst>
                    <a:ext uri="{FF2B5EF4-FFF2-40B4-BE49-F238E27FC236}">
                      <a16:creationId xmlns:a16="http://schemas.microsoft.com/office/drawing/2014/main" id="{F87697B2-76B4-72C9-C085-F37D6280A9BC}"/>
                    </a:ext>
                  </a:extLst>
                </p:cNvPr>
                <p:cNvPicPr/>
                <p:nvPr/>
              </p:nvPicPr>
              <p:blipFill>
                <a:blip r:embed="rId127"/>
                <a:stretch>
                  <a:fillRect/>
                </a:stretch>
              </p:blipFill>
              <p:spPr>
                <a:xfrm>
                  <a:off x="7360766" y="1680977"/>
                  <a:ext cx="2599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40" name="Ink 39">
                  <a:extLst>
                    <a:ext uri="{FF2B5EF4-FFF2-40B4-BE49-F238E27FC236}">
                      <a16:creationId xmlns:a16="http://schemas.microsoft.com/office/drawing/2014/main" id="{C54E2C8D-5D91-B0F7-AA0C-317987B8CBEA}"/>
                    </a:ext>
                  </a:extLst>
                </p14:cNvPr>
                <p14:cNvContentPartPr/>
                <p14:nvPr/>
              </p14:nvContentPartPr>
              <p14:xfrm>
                <a:off x="7513046" y="1659017"/>
                <a:ext cx="394920" cy="752760"/>
              </p14:xfrm>
            </p:contentPart>
          </mc:Choice>
          <mc:Fallback xmlns="">
            <p:pic>
              <p:nvPicPr>
                <p:cNvPr id="40" name="Ink 39">
                  <a:extLst>
                    <a:ext uri="{FF2B5EF4-FFF2-40B4-BE49-F238E27FC236}">
                      <a16:creationId xmlns:a16="http://schemas.microsoft.com/office/drawing/2014/main" id="{C54E2C8D-5D91-B0F7-AA0C-317987B8CBEA}"/>
                    </a:ext>
                  </a:extLst>
                </p:cNvPr>
                <p:cNvPicPr/>
                <p:nvPr/>
              </p:nvPicPr>
              <p:blipFill>
                <a:blip r:embed="rId129"/>
                <a:stretch>
                  <a:fillRect/>
                </a:stretch>
              </p:blipFill>
              <p:spPr>
                <a:xfrm>
                  <a:off x="7506926" y="1652897"/>
                  <a:ext cx="407160" cy="765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45" name="Ink 44">
                  <a:extLst>
                    <a:ext uri="{FF2B5EF4-FFF2-40B4-BE49-F238E27FC236}">
                      <a16:creationId xmlns:a16="http://schemas.microsoft.com/office/drawing/2014/main" id="{299A1E97-9D54-557E-65A9-B32759D9FB7B}"/>
                    </a:ext>
                  </a:extLst>
                </p14:cNvPr>
                <p14:cNvContentPartPr/>
                <p14:nvPr/>
              </p14:nvContentPartPr>
              <p14:xfrm>
                <a:off x="2758886" y="855497"/>
                <a:ext cx="249480" cy="385560"/>
              </p14:xfrm>
            </p:contentPart>
          </mc:Choice>
          <mc:Fallback xmlns="">
            <p:pic>
              <p:nvPicPr>
                <p:cNvPr id="45" name="Ink 44">
                  <a:extLst>
                    <a:ext uri="{FF2B5EF4-FFF2-40B4-BE49-F238E27FC236}">
                      <a16:creationId xmlns:a16="http://schemas.microsoft.com/office/drawing/2014/main" id="{299A1E97-9D54-557E-65A9-B32759D9FB7B}"/>
                    </a:ext>
                  </a:extLst>
                </p:cNvPr>
                <p:cNvPicPr/>
                <p:nvPr/>
              </p:nvPicPr>
              <p:blipFill>
                <a:blip r:embed="rId131"/>
                <a:stretch>
                  <a:fillRect/>
                </a:stretch>
              </p:blipFill>
              <p:spPr>
                <a:xfrm>
                  <a:off x="2752766" y="849377"/>
                  <a:ext cx="261720" cy="3978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46" name="Ink 45">
                  <a:extLst>
                    <a:ext uri="{FF2B5EF4-FFF2-40B4-BE49-F238E27FC236}">
                      <a16:creationId xmlns:a16="http://schemas.microsoft.com/office/drawing/2014/main" id="{A0780D88-3C5F-8D0F-EA2C-DF7D63F109BE}"/>
                    </a:ext>
                  </a:extLst>
                </p14:cNvPr>
                <p14:cNvContentPartPr/>
                <p14:nvPr/>
              </p14:nvContentPartPr>
              <p14:xfrm>
                <a:off x="3069206" y="661817"/>
                <a:ext cx="47520" cy="332280"/>
              </p14:xfrm>
            </p:contentPart>
          </mc:Choice>
          <mc:Fallback xmlns="">
            <p:pic>
              <p:nvPicPr>
                <p:cNvPr id="46" name="Ink 45">
                  <a:extLst>
                    <a:ext uri="{FF2B5EF4-FFF2-40B4-BE49-F238E27FC236}">
                      <a16:creationId xmlns:a16="http://schemas.microsoft.com/office/drawing/2014/main" id="{A0780D88-3C5F-8D0F-EA2C-DF7D63F109BE}"/>
                    </a:ext>
                  </a:extLst>
                </p:cNvPr>
                <p:cNvPicPr/>
                <p:nvPr/>
              </p:nvPicPr>
              <p:blipFill>
                <a:blip r:embed="rId133"/>
                <a:stretch>
                  <a:fillRect/>
                </a:stretch>
              </p:blipFill>
              <p:spPr>
                <a:xfrm>
                  <a:off x="3063086" y="655697"/>
                  <a:ext cx="5976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47" name="Ink 46">
                  <a:extLst>
                    <a:ext uri="{FF2B5EF4-FFF2-40B4-BE49-F238E27FC236}">
                      <a16:creationId xmlns:a16="http://schemas.microsoft.com/office/drawing/2014/main" id="{85894D0F-A5C8-D497-6C63-647BF1904D8F}"/>
                    </a:ext>
                  </a:extLst>
                </p14:cNvPr>
                <p14:cNvContentPartPr/>
                <p14:nvPr/>
              </p14:nvContentPartPr>
              <p14:xfrm>
                <a:off x="3209246" y="794657"/>
                <a:ext cx="149400" cy="129960"/>
              </p14:xfrm>
            </p:contentPart>
          </mc:Choice>
          <mc:Fallback xmlns="">
            <p:pic>
              <p:nvPicPr>
                <p:cNvPr id="47" name="Ink 46">
                  <a:extLst>
                    <a:ext uri="{FF2B5EF4-FFF2-40B4-BE49-F238E27FC236}">
                      <a16:creationId xmlns:a16="http://schemas.microsoft.com/office/drawing/2014/main" id="{85894D0F-A5C8-D497-6C63-647BF1904D8F}"/>
                    </a:ext>
                  </a:extLst>
                </p:cNvPr>
                <p:cNvPicPr/>
                <p:nvPr/>
              </p:nvPicPr>
              <p:blipFill>
                <a:blip r:embed="rId135"/>
                <a:stretch>
                  <a:fillRect/>
                </a:stretch>
              </p:blipFill>
              <p:spPr>
                <a:xfrm>
                  <a:off x="3203126" y="788537"/>
                  <a:ext cx="16164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48" name="Ink 47">
                  <a:extLst>
                    <a:ext uri="{FF2B5EF4-FFF2-40B4-BE49-F238E27FC236}">
                      <a16:creationId xmlns:a16="http://schemas.microsoft.com/office/drawing/2014/main" id="{57D7B330-6C37-A065-A80A-91D5C1DA0FF1}"/>
                    </a:ext>
                  </a:extLst>
                </p14:cNvPr>
                <p14:cNvContentPartPr/>
                <p14:nvPr/>
              </p14:nvContentPartPr>
              <p14:xfrm>
                <a:off x="3458006" y="568577"/>
                <a:ext cx="169920" cy="286200"/>
              </p14:xfrm>
            </p:contentPart>
          </mc:Choice>
          <mc:Fallback xmlns="">
            <p:pic>
              <p:nvPicPr>
                <p:cNvPr id="48" name="Ink 47">
                  <a:extLst>
                    <a:ext uri="{FF2B5EF4-FFF2-40B4-BE49-F238E27FC236}">
                      <a16:creationId xmlns:a16="http://schemas.microsoft.com/office/drawing/2014/main" id="{57D7B330-6C37-A065-A80A-91D5C1DA0FF1}"/>
                    </a:ext>
                  </a:extLst>
                </p:cNvPr>
                <p:cNvPicPr/>
                <p:nvPr/>
              </p:nvPicPr>
              <p:blipFill>
                <a:blip r:embed="rId137"/>
                <a:stretch>
                  <a:fillRect/>
                </a:stretch>
              </p:blipFill>
              <p:spPr>
                <a:xfrm>
                  <a:off x="3451886" y="562457"/>
                  <a:ext cx="18216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49" name="Ink 48">
                  <a:extLst>
                    <a:ext uri="{FF2B5EF4-FFF2-40B4-BE49-F238E27FC236}">
                      <a16:creationId xmlns:a16="http://schemas.microsoft.com/office/drawing/2014/main" id="{9B549FD4-6073-F63B-B8CB-E84A2AB0F2CB}"/>
                    </a:ext>
                  </a:extLst>
                </p14:cNvPr>
                <p14:cNvContentPartPr/>
                <p14:nvPr/>
              </p14:nvContentPartPr>
              <p14:xfrm>
                <a:off x="3699206" y="232697"/>
                <a:ext cx="755640" cy="518760"/>
              </p14:xfrm>
            </p:contentPart>
          </mc:Choice>
          <mc:Fallback xmlns="">
            <p:pic>
              <p:nvPicPr>
                <p:cNvPr id="49" name="Ink 48">
                  <a:extLst>
                    <a:ext uri="{FF2B5EF4-FFF2-40B4-BE49-F238E27FC236}">
                      <a16:creationId xmlns:a16="http://schemas.microsoft.com/office/drawing/2014/main" id="{9B549FD4-6073-F63B-B8CB-E84A2AB0F2CB}"/>
                    </a:ext>
                  </a:extLst>
                </p:cNvPr>
                <p:cNvPicPr/>
                <p:nvPr/>
              </p:nvPicPr>
              <p:blipFill>
                <a:blip r:embed="rId139"/>
                <a:stretch>
                  <a:fillRect/>
                </a:stretch>
              </p:blipFill>
              <p:spPr>
                <a:xfrm>
                  <a:off x="3693086" y="226577"/>
                  <a:ext cx="767880" cy="531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50" name="Ink 49">
                  <a:extLst>
                    <a:ext uri="{FF2B5EF4-FFF2-40B4-BE49-F238E27FC236}">
                      <a16:creationId xmlns:a16="http://schemas.microsoft.com/office/drawing/2014/main" id="{44217C63-2DBC-BE82-AF7D-4AE1487A7C1A}"/>
                    </a:ext>
                  </a:extLst>
                </p14:cNvPr>
                <p14:cNvContentPartPr/>
                <p14:nvPr/>
              </p14:nvContentPartPr>
              <p14:xfrm>
                <a:off x="4245326" y="800417"/>
                <a:ext cx="140400" cy="8640"/>
              </p14:xfrm>
            </p:contentPart>
          </mc:Choice>
          <mc:Fallback xmlns="">
            <p:pic>
              <p:nvPicPr>
                <p:cNvPr id="50" name="Ink 49">
                  <a:extLst>
                    <a:ext uri="{FF2B5EF4-FFF2-40B4-BE49-F238E27FC236}">
                      <a16:creationId xmlns:a16="http://schemas.microsoft.com/office/drawing/2014/main" id="{44217C63-2DBC-BE82-AF7D-4AE1487A7C1A}"/>
                    </a:ext>
                  </a:extLst>
                </p:cNvPr>
                <p:cNvPicPr/>
                <p:nvPr/>
              </p:nvPicPr>
              <p:blipFill>
                <a:blip r:embed="rId141"/>
                <a:stretch>
                  <a:fillRect/>
                </a:stretch>
              </p:blipFill>
              <p:spPr>
                <a:xfrm>
                  <a:off x="4239206" y="794297"/>
                  <a:ext cx="15264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51" name="Ink 50">
                  <a:extLst>
                    <a:ext uri="{FF2B5EF4-FFF2-40B4-BE49-F238E27FC236}">
                      <a16:creationId xmlns:a16="http://schemas.microsoft.com/office/drawing/2014/main" id="{A796749A-F4E8-C1C8-3CBE-F4C7831A159F}"/>
                    </a:ext>
                  </a:extLst>
                </p14:cNvPr>
                <p14:cNvContentPartPr/>
                <p14:nvPr/>
              </p14:nvContentPartPr>
              <p14:xfrm>
                <a:off x="4543766" y="436817"/>
                <a:ext cx="293040" cy="334080"/>
              </p14:xfrm>
            </p:contentPart>
          </mc:Choice>
          <mc:Fallback xmlns="">
            <p:pic>
              <p:nvPicPr>
                <p:cNvPr id="51" name="Ink 50">
                  <a:extLst>
                    <a:ext uri="{FF2B5EF4-FFF2-40B4-BE49-F238E27FC236}">
                      <a16:creationId xmlns:a16="http://schemas.microsoft.com/office/drawing/2014/main" id="{A796749A-F4E8-C1C8-3CBE-F4C7831A159F}"/>
                    </a:ext>
                  </a:extLst>
                </p:cNvPr>
                <p:cNvPicPr/>
                <p:nvPr/>
              </p:nvPicPr>
              <p:blipFill>
                <a:blip r:embed="rId143"/>
                <a:stretch>
                  <a:fillRect/>
                </a:stretch>
              </p:blipFill>
              <p:spPr>
                <a:xfrm>
                  <a:off x="4537646" y="430697"/>
                  <a:ext cx="30528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52" name="Ink 51">
                  <a:extLst>
                    <a:ext uri="{FF2B5EF4-FFF2-40B4-BE49-F238E27FC236}">
                      <a16:creationId xmlns:a16="http://schemas.microsoft.com/office/drawing/2014/main" id="{3003C17D-5743-47E7-EF85-1D9456EB84DC}"/>
                    </a:ext>
                  </a:extLst>
                </p14:cNvPr>
                <p14:cNvContentPartPr/>
                <p14:nvPr/>
              </p14:nvContentPartPr>
              <p14:xfrm>
                <a:off x="4439726" y="504497"/>
                <a:ext cx="433080" cy="146160"/>
              </p14:xfrm>
            </p:contentPart>
          </mc:Choice>
          <mc:Fallback xmlns="">
            <p:pic>
              <p:nvPicPr>
                <p:cNvPr id="52" name="Ink 51">
                  <a:extLst>
                    <a:ext uri="{FF2B5EF4-FFF2-40B4-BE49-F238E27FC236}">
                      <a16:creationId xmlns:a16="http://schemas.microsoft.com/office/drawing/2014/main" id="{3003C17D-5743-47E7-EF85-1D9456EB84DC}"/>
                    </a:ext>
                  </a:extLst>
                </p:cNvPr>
                <p:cNvPicPr/>
                <p:nvPr/>
              </p:nvPicPr>
              <p:blipFill>
                <a:blip r:embed="rId145"/>
                <a:stretch>
                  <a:fillRect/>
                </a:stretch>
              </p:blipFill>
              <p:spPr>
                <a:xfrm>
                  <a:off x="4433606" y="498377"/>
                  <a:ext cx="4453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54" name="Ink 53">
                  <a:extLst>
                    <a:ext uri="{FF2B5EF4-FFF2-40B4-BE49-F238E27FC236}">
                      <a16:creationId xmlns:a16="http://schemas.microsoft.com/office/drawing/2014/main" id="{6CB3BEF2-2D83-BE6C-352A-468FC4AE8C58}"/>
                    </a:ext>
                  </a:extLst>
                </p14:cNvPr>
                <p14:cNvContentPartPr/>
                <p14:nvPr/>
              </p14:nvContentPartPr>
              <p14:xfrm>
                <a:off x="5475806" y="2164457"/>
                <a:ext cx="342720" cy="67680"/>
              </p14:xfrm>
            </p:contentPart>
          </mc:Choice>
          <mc:Fallback xmlns="">
            <p:pic>
              <p:nvPicPr>
                <p:cNvPr id="54" name="Ink 53">
                  <a:extLst>
                    <a:ext uri="{FF2B5EF4-FFF2-40B4-BE49-F238E27FC236}">
                      <a16:creationId xmlns:a16="http://schemas.microsoft.com/office/drawing/2014/main" id="{6CB3BEF2-2D83-BE6C-352A-468FC4AE8C58}"/>
                    </a:ext>
                  </a:extLst>
                </p:cNvPr>
                <p:cNvPicPr/>
                <p:nvPr/>
              </p:nvPicPr>
              <p:blipFill>
                <a:blip r:embed="rId147"/>
                <a:stretch>
                  <a:fillRect/>
                </a:stretch>
              </p:blipFill>
              <p:spPr>
                <a:xfrm>
                  <a:off x="5469686" y="2158337"/>
                  <a:ext cx="35496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55" name="Ink 54">
                  <a:extLst>
                    <a:ext uri="{FF2B5EF4-FFF2-40B4-BE49-F238E27FC236}">
                      <a16:creationId xmlns:a16="http://schemas.microsoft.com/office/drawing/2014/main" id="{51B2D842-8475-F819-0FB4-E46F5FF6EEE6}"/>
                    </a:ext>
                  </a:extLst>
                </p14:cNvPr>
                <p14:cNvContentPartPr/>
                <p14:nvPr/>
              </p14:nvContentPartPr>
              <p14:xfrm>
                <a:off x="5509646" y="2258417"/>
                <a:ext cx="126000" cy="51480"/>
              </p14:xfrm>
            </p:contentPart>
          </mc:Choice>
          <mc:Fallback xmlns="">
            <p:pic>
              <p:nvPicPr>
                <p:cNvPr id="55" name="Ink 54">
                  <a:extLst>
                    <a:ext uri="{FF2B5EF4-FFF2-40B4-BE49-F238E27FC236}">
                      <a16:creationId xmlns:a16="http://schemas.microsoft.com/office/drawing/2014/main" id="{51B2D842-8475-F819-0FB4-E46F5FF6EEE6}"/>
                    </a:ext>
                  </a:extLst>
                </p:cNvPr>
                <p:cNvPicPr/>
                <p:nvPr/>
              </p:nvPicPr>
              <p:blipFill>
                <a:blip r:embed="rId149"/>
                <a:stretch>
                  <a:fillRect/>
                </a:stretch>
              </p:blipFill>
              <p:spPr>
                <a:xfrm>
                  <a:off x="5503526" y="2252297"/>
                  <a:ext cx="13824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59" name="Ink 58">
                  <a:extLst>
                    <a:ext uri="{FF2B5EF4-FFF2-40B4-BE49-F238E27FC236}">
                      <a16:creationId xmlns:a16="http://schemas.microsoft.com/office/drawing/2014/main" id="{D3BD0231-91B4-4A91-1CBE-D3CF43BD13A1}"/>
                    </a:ext>
                  </a:extLst>
                </p14:cNvPr>
                <p14:cNvContentPartPr/>
                <p14:nvPr/>
              </p14:nvContentPartPr>
              <p14:xfrm>
                <a:off x="7221086" y="2333297"/>
                <a:ext cx="100800" cy="16560"/>
              </p14:xfrm>
            </p:contentPart>
          </mc:Choice>
          <mc:Fallback xmlns="">
            <p:pic>
              <p:nvPicPr>
                <p:cNvPr id="59" name="Ink 58">
                  <a:extLst>
                    <a:ext uri="{FF2B5EF4-FFF2-40B4-BE49-F238E27FC236}">
                      <a16:creationId xmlns:a16="http://schemas.microsoft.com/office/drawing/2014/main" id="{D3BD0231-91B4-4A91-1CBE-D3CF43BD13A1}"/>
                    </a:ext>
                  </a:extLst>
                </p:cNvPr>
                <p:cNvPicPr/>
                <p:nvPr/>
              </p:nvPicPr>
              <p:blipFill>
                <a:blip r:embed="rId151"/>
                <a:stretch>
                  <a:fillRect/>
                </a:stretch>
              </p:blipFill>
              <p:spPr>
                <a:xfrm>
                  <a:off x="7214966" y="2327177"/>
                  <a:ext cx="1130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60" name="Ink 59">
                  <a:extLst>
                    <a:ext uri="{FF2B5EF4-FFF2-40B4-BE49-F238E27FC236}">
                      <a16:creationId xmlns:a16="http://schemas.microsoft.com/office/drawing/2014/main" id="{B1B3F582-51EE-AF9E-26C7-2C8A615B6131}"/>
                    </a:ext>
                  </a:extLst>
                </p14:cNvPr>
                <p14:cNvContentPartPr/>
                <p14:nvPr/>
              </p14:nvContentPartPr>
              <p14:xfrm>
                <a:off x="7175006" y="2450657"/>
                <a:ext cx="133200" cy="68040"/>
              </p14:xfrm>
            </p:contentPart>
          </mc:Choice>
          <mc:Fallback xmlns="">
            <p:pic>
              <p:nvPicPr>
                <p:cNvPr id="60" name="Ink 59">
                  <a:extLst>
                    <a:ext uri="{FF2B5EF4-FFF2-40B4-BE49-F238E27FC236}">
                      <a16:creationId xmlns:a16="http://schemas.microsoft.com/office/drawing/2014/main" id="{B1B3F582-51EE-AF9E-26C7-2C8A615B6131}"/>
                    </a:ext>
                  </a:extLst>
                </p:cNvPr>
                <p:cNvPicPr/>
                <p:nvPr/>
              </p:nvPicPr>
              <p:blipFill>
                <a:blip r:embed="rId153"/>
                <a:stretch>
                  <a:fillRect/>
                </a:stretch>
              </p:blipFill>
              <p:spPr>
                <a:xfrm>
                  <a:off x="7168886" y="2444537"/>
                  <a:ext cx="14544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57" name="Ink 56">
                  <a:extLst>
                    <a:ext uri="{FF2B5EF4-FFF2-40B4-BE49-F238E27FC236}">
                      <a16:creationId xmlns:a16="http://schemas.microsoft.com/office/drawing/2014/main" id="{4E7EF3B0-7BB2-2A23-3B43-12402315BB3A}"/>
                    </a:ext>
                  </a:extLst>
                </p14:cNvPr>
                <p14:cNvContentPartPr/>
                <p14:nvPr/>
              </p14:nvContentPartPr>
              <p14:xfrm>
                <a:off x="6215606" y="2292617"/>
                <a:ext cx="113040" cy="47520"/>
              </p14:xfrm>
            </p:contentPart>
          </mc:Choice>
          <mc:Fallback xmlns="">
            <p:pic>
              <p:nvPicPr>
                <p:cNvPr id="57" name="Ink 56">
                  <a:extLst>
                    <a:ext uri="{FF2B5EF4-FFF2-40B4-BE49-F238E27FC236}">
                      <a16:creationId xmlns:a16="http://schemas.microsoft.com/office/drawing/2014/main" id="{4E7EF3B0-7BB2-2A23-3B43-12402315BB3A}"/>
                    </a:ext>
                  </a:extLst>
                </p:cNvPr>
                <p:cNvPicPr/>
                <p:nvPr/>
              </p:nvPicPr>
              <p:blipFill>
                <a:blip r:embed="rId155"/>
                <a:stretch>
                  <a:fillRect/>
                </a:stretch>
              </p:blipFill>
              <p:spPr>
                <a:xfrm>
                  <a:off x="6209486" y="2286497"/>
                  <a:ext cx="12528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58" name="Ink 57">
                  <a:extLst>
                    <a:ext uri="{FF2B5EF4-FFF2-40B4-BE49-F238E27FC236}">
                      <a16:creationId xmlns:a16="http://schemas.microsoft.com/office/drawing/2014/main" id="{7FE4E641-FE55-191E-D862-B6E22E3729EB}"/>
                    </a:ext>
                  </a:extLst>
                </p14:cNvPr>
                <p14:cNvContentPartPr/>
                <p14:nvPr/>
              </p14:nvContentPartPr>
              <p14:xfrm>
                <a:off x="6152606" y="2412857"/>
                <a:ext cx="151560" cy="38520"/>
              </p14:xfrm>
            </p:contentPart>
          </mc:Choice>
          <mc:Fallback xmlns="">
            <p:pic>
              <p:nvPicPr>
                <p:cNvPr id="58" name="Ink 57">
                  <a:extLst>
                    <a:ext uri="{FF2B5EF4-FFF2-40B4-BE49-F238E27FC236}">
                      <a16:creationId xmlns:a16="http://schemas.microsoft.com/office/drawing/2014/main" id="{7FE4E641-FE55-191E-D862-B6E22E3729EB}"/>
                    </a:ext>
                  </a:extLst>
                </p:cNvPr>
                <p:cNvPicPr/>
                <p:nvPr/>
              </p:nvPicPr>
              <p:blipFill>
                <a:blip r:embed="rId157"/>
                <a:stretch>
                  <a:fillRect/>
                </a:stretch>
              </p:blipFill>
              <p:spPr>
                <a:xfrm>
                  <a:off x="6146486" y="2406737"/>
                  <a:ext cx="1638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63" name="Ink 62">
                  <a:extLst>
                    <a:ext uri="{FF2B5EF4-FFF2-40B4-BE49-F238E27FC236}">
                      <a16:creationId xmlns:a16="http://schemas.microsoft.com/office/drawing/2014/main" id="{FE0F2A4F-58E6-AAEC-0A85-00E9367A0F70}"/>
                    </a:ext>
                  </a:extLst>
                </p14:cNvPr>
                <p14:cNvContentPartPr/>
                <p14:nvPr/>
              </p14:nvContentPartPr>
              <p14:xfrm>
                <a:off x="6191486" y="2314937"/>
                <a:ext cx="198360" cy="50760"/>
              </p14:xfrm>
            </p:contentPart>
          </mc:Choice>
          <mc:Fallback xmlns="">
            <p:pic>
              <p:nvPicPr>
                <p:cNvPr id="63" name="Ink 62">
                  <a:extLst>
                    <a:ext uri="{FF2B5EF4-FFF2-40B4-BE49-F238E27FC236}">
                      <a16:creationId xmlns:a16="http://schemas.microsoft.com/office/drawing/2014/main" id="{FE0F2A4F-58E6-AAEC-0A85-00E9367A0F70}"/>
                    </a:ext>
                  </a:extLst>
                </p:cNvPr>
                <p:cNvPicPr/>
                <p:nvPr/>
              </p:nvPicPr>
              <p:blipFill>
                <a:blip r:embed="rId159"/>
                <a:stretch>
                  <a:fillRect/>
                </a:stretch>
              </p:blipFill>
              <p:spPr>
                <a:xfrm>
                  <a:off x="6185366" y="2308817"/>
                  <a:ext cx="2106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64" name="Ink 63">
                  <a:extLst>
                    <a:ext uri="{FF2B5EF4-FFF2-40B4-BE49-F238E27FC236}">
                      <a16:creationId xmlns:a16="http://schemas.microsoft.com/office/drawing/2014/main" id="{F9421627-8CF8-F77F-3B9F-31ECC25E3513}"/>
                    </a:ext>
                  </a:extLst>
                </p14:cNvPr>
                <p14:cNvContentPartPr/>
                <p14:nvPr/>
              </p14:nvContentPartPr>
              <p14:xfrm>
                <a:off x="6127406" y="2461457"/>
                <a:ext cx="165240" cy="28080"/>
              </p14:xfrm>
            </p:contentPart>
          </mc:Choice>
          <mc:Fallback xmlns="">
            <p:pic>
              <p:nvPicPr>
                <p:cNvPr id="64" name="Ink 63">
                  <a:extLst>
                    <a:ext uri="{FF2B5EF4-FFF2-40B4-BE49-F238E27FC236}">
                      <a16:creationId xmlns:a16="http://schemas.microsoft.com/office/drawing/2014/main" id="{F9421627-8CF8-F77F-3B9F-31ECC25E3513}"/>
                    </a:ext>
                  </a:extLst>
                </p:cNvPr>
                <p:cNvPicPr/>
                <p:nvPr/>
              </p:nvPicPr>
              <p:blipFill>
                <a:blip r:embed="rId161"/>
                <a:stretch>
                  <a:fillRect/>
                </a:stretch>
              </p:blipFill>
              <p:spPr>
                <a:xfrm>
                  <a:off x="6121286" y="2455337"/>
                  <a:ext cx="17748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78" name="Ink 77">
                  <a:extLst>
                    <a:ext uri="{FF2B5EF4-FFF2-40B4-BE49-F238E27FC236}">
                      <a16:creationId xmlns:a16="http://schemas.microsoft.com/office/drawing/2014/main" id="{4A358ABD-53DB-B6B0-070C-6A52BF5D946A}"/>
                    </a:ext>
                  </a:extLst>
                </p14:cNvPr>
                <p14:cNvContentPartPr/>
                <p14:nvPr/>
              </p14:nvContentPartPr>
              <p14:xfrm>
                <a:off x="5912126" y="426737"/>
                <a:ext cx="46800" cy="597600"/>
              </p14:xfrm>
            </p:contentPart>
          </mc:Choice>
          <mc:Fallback xmlns="">
            <p:pic>
              <p:nvPicPr>
                <p:cNvPr id="78" name="Ink 77">
                  <a:extLst>
                    <a:ext uri="{FF2B5EF4-FFF2-40B4-BE49-F238E27FC236}">
                      <a16:creationId xmlns:a16="http://schemas.microsoft.com/office/drawing/2014/main" id="{4A358ABD-53DB-B6B0-070C-6A52BF5D946A}"/>
                    </a:ext>
                  </a:extLst>
                </p:cNvPr>
                <p:cNvPicPr/>
                <p:nvPr/>
              </p:nvPicPr>
              <p:blipFill>
                <a:blip r:embed="rId163"/>
                <a:stretch>
                  <a:fillRect/>
                </a:stretch>
              </p:blipFill>
              <p:spPr>
                <a:xfrm>
                  <a:off x="5906006" y="420617"/>
                  <a:ext cx="59040" cy="6098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79" name="Ink 78">
                  <a:extLst>
                    <a:ext uri="{FF2B5EF4-FFF2-40B4-BE49-F238E27FC236}">
                      <a16:creationId xmlns:a16="http://schemas.microsoft.com/office/drawing/2014/main" id="{51944236-EDCD-DDF4-97C0-8EB5865E2D58}"/>
                    </a:ext>
                  </a:extLst>
                </p14:cNvPr>
                <p14:cNvContentPartPr/>
                <p14:nvPr/>
              </p14:nvContentPartPr>
              <p14:xfrm>
                <a:off x="5885126" y="315857"/>
                <a:ext cx="3508920" cy="948240"/>
              </p14:xfrm>
            </p:contentPart>
          </mc:Choice>
          <mc:Fallback xmlns="">
            <p:pic>
              <p:nvPicPr>
                <p:cNvPr id="79" name="Ink 78">
                  <a:extLst>
                    <a:ext uri="{FF2B5EF4-FFF2-40B4-BE49-F238E27FC236}">
                      <a16:creationId xmlns:a16="http://schemas.microsoft.com/office/drawing/2014/main" id="{51944236-EDCD-DDF4-97C0-8EB5865E2D58}"/>
                    </a:ext>
                  </a:extLst>
                </p:cNvPr>
                <p:cNvPicPr/>
                <p:nvPr/>
              </p:nvPicPr>
              <p:blipFill>
                <a:blip r:embed="rId165"/>
                <a:stretch>
                  <a:fillRect/>
                </a:stretch>
              </p:blipFill>
              <p:spPr>
                <a:xfrm>
                  <a:off x="5879006" y="309737"/>
                  <a:ext cx="3521160" cy="9604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80" name="Ink 79">
                  <a:extLst>
                    <a:ext uri="{FF2B5EF4-FFF2-40B4-BE49-F238E27FC236}">
                      <a16:creationId xmlns:a16="http://schemas.microsoft.com/office/drawing/2014/main" id="{E92AFD06-ADA5-F29B-2F72-AFB3563CAC27}"/>
                    </a:ext>
                  </a:extLst>
                </p14:cNvPr>
                <p14:cNvContentPartPr/>
                <p14:nvPr/>
              </p14:nvContentPartPr>
              <p14:xfrm>
                <a:off x="6428006" y="509537"/>
                <a:ext cx="99360" cy="672480"/>
              </p14:xfrm>
            </p:contentPart>
          </mc:Choice>
          <mc:Fallback xmlns="">
            <p:pic>
              <p:nvPicPr>
                <p:cNvPr id="80" name="Ink 79">
                  <a:extLst>
                    <a:ext uri="{FF2B5EF4-FFF2-40B4-BE49-F238E27FC236}">
                      <a16:creationId xmlns:a16="http://schemas.microsoft.com/office/drawing/2014/main" id="{E92AFD06-ADA5-F29B-2F72-AFB3563CAC27}"/>
                    </a:ext>
                  </a:extLst>
                </p:cNvPr>
                <p:cNvPicPr/>
                <p:nvPr/>
              </p:nvPicPr>
              <p:blipFill>
                <a:blip r:embed="rId167"/>
                <a:stretch>
                  <a:fillRect/>
                </a:stretch>
              </p:blipFill>
              <p:spPr>
                <a:xfrm>
                  <a:off x="6421886" y="503417"/>
                  <a:ext cx="111600" cy="6847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81" name="Ink 80">
                  <a:extLst>
                    <a:ext uri="{FF2B5EF4-FFF2-40B4-BE49-F238E27FC236}">
                      <a16:creationId xmlns:a16="http://schemas.microsoft.com/office/drawing/2014/main" id="{4010FE5B-3149-957E-C8B4-84D9C37719A2}"/>
                    </a:ext>
                  </a:extLst>
                </p14:cNvPr>
                <p14:cNvContentPartPr/>
                <p14:nvPr/>
              </p14:nvContentPartPr>
              <p14:xfrm>
                <a:off x="7124966" y="449777"/>
                <a:ext cx="60120" cy="726120"/>
              </p14:xfrm>
            </p:contentPart>
          </mc:Choice>
          <mc:Fallback xmlns="">
            <p:pic>
              <p:nvPicPr>
                <p:cNvPr id="81" name="Ink 80">
                  <a:extLst>
                    <a:ext uri="{FF2B5EF4-FFF2-40B4-BE49-F238E27FC236}">
                      <a16:creationId xmlns:a16="http://schemas.microsoft.com/office/drawing/2014/main" id="{4010FE5B-3149-957E-C8B4-84D9C37719A2}"/>
                    </a:ext>
                  </a:extLst>
                </p:cNvPr>
                <p:cNvPicPr/>
                <p:nvPr/>
              </p:nvPicPr>
              <p:blipFill>
                <a:blip r:embed="rId169"/>
                <a:stretch>
                  <a:fillRect/>
                </a:stretch>
              </p:blipFill>
              <p:spPr>
                <a:xfrm>
                  <a:off x="7118846" y="443657"/>
                  <a:ext cx="72360" cy="7383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82" name="Ink 81">
                  <a:extLst>
                    <a:ext uri="{FF2B5EF4-FFF2-40B4-BE49-F238E27FC236}">
                      <a16:creationId xmlns:a16="http://schemas.microsoft.com/office/drawing/2014/main" id="{A19169AE-45C7-B508-082D-E3D4616907E6}"/>
                    </a:ext>
                  </a:extLst>
                </p14:cNvPr>
                <p14:cNvContentPartPr/>
                <p14:nvPr/>
              </p14:nvContentPartPr>
              <p14:xfrm>
                <a:off x="7875926" y="377417"/>
                <a:ext cx="141840" cy="797400"/>
              </p14:xfrm>
            </p:contentPart>
          </mc:Choice>
          <mc:Fallback xmlns="">
            <p:pic>
              <p:nvPicPr>
                <p:cNvPr id="82" name="Ink 81">
                  <a:extLst>
                    <a:ext uri="{FF2B5EF4-FFF2-40B4-BE49-F238E27FC236}">
                      <a16:creationId xmlns:a16="http://schemas.microsoft.com/office/drawing/2014/main" id="{A19169AE-45C7-B508-082D-E3D4616907E6}"/>
                    </a:ext>
                  </a:extLst>
                </p:cNvPr>
                <p:cNvPicPr/>
                <p:nvPr/>
              </p:nvPicPr>
              <p:blipFill>
                <a:blip r:embed="rId171"/>
                <a:stretch>
                  <a:fillRect/>
                </a:stretch>
              </p:blipFill>
              <p:spPr>
                <a:xfrm>
                  <a:off x="7869806" y="371297"/>
                  <a:ext cx="154080" cy="8096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83" name="Ink 82">
                  <a:extLst>
                    <a:ext uri="{FF2B5EF4-FFF2-40B4-BE49-F238E27FC236}">
                      <a16:creationId xmlns:a16="http://schemas.microsoft.com/office/drawing/2014/main" id="{3E85872E-2176-CF52-191E-DCE378474D26}"/>
                    </a:ext>
                  </a:extLst>
                </p14:cNvPr>
                <p14:cNvContentPartPr/>
                <p14:nvPr/>
              </p14:nvContentPartPr>
              <p14:xfrm>
                <a:off x="6015086" y="701057"/>
                <a:ext cx="125640" cy="323640"/>
              </p14:xfrm>
            </p:contentPart>
          </mc:Choice>
          <mc:Fallback xmlns="">
            <p:pic>
              <p:nvPicPr>
                <p:cNvPr id="83" name="Ink 82">
                  <a:extLst>
                    <a:ext uri="{FF2B5EF4-FFF2-40B4-BE49-F238E27FC236}">
                      <a16:creationId xmlns:a16="http://schemas.microsoft.com/office/drawing/2014/main" id="{3E85872E-2176-CF52-191E-DCE378474D26}"/>
                    </a:ext>
                  </a:extLst>
                </p:cNvPr>
                <p:cNvPicPr/>
                <p:nvPr/>
              </p:nvPicPr>
              <p:blipFill>
                <a:blip r:embed="rId173"/>
                <a:stretch>
                  <a:fillRect/>
                </a:stretch>
              </p:blipFill>
              <p:spPr>
                <a:xfrm>
                  <a:off x="6008966" y="694937"/>
                  <a:ext cx="13788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84" name="Ink 83">
                  <a:extLst>
                    <a:ext uri="{FF2B5EF4-FFF2-40B4-BE49-F238E27FC236}">
                      <a16:creationId xmlns:a16="http://schemas.microsoft.com/office/drawing/2014/main" id="{AAE0ADB4-AC6A-7E4A-3767-5ED5DA696D84}"/>
                    </a:ext>
                  </a:extLst>
                </p14:cNvPr>
                <p14:cNvContentPartPr/>
                <p14:nvPr/>
              </p14:nvContentPartPr>
              <p14:xfrm>
                <a:off x="6104366" y="708257"/>
                <a:ext cx="138240" cy="172800"/>
              </p14:xfrm>
            </p:contentPart>
          </mc:Choice>
          <mc:Fallback xmlns="">
            <p:pic>
              <p:nvPicPr>
                <p:cNvPr id="84" name="Ink 83">
                  <a:extLst>
                    <a:ext uri="{FF2B5EF4-FFF2-40B4-BE49-F238E27FC236}">
                      <a16:creationId xmlns:a16="http://schemas.microsoft.com/office/drawing/2014/main" id="{AAE0ADB4-AC6A-7E4A-3767-5ED5DA696D84}"/>
                    </a:ext>
                  </a:extLst>
                </p:cNvPr>
                <p:cNvPicPr/>
                <p:nvPr/>
              </p:nvPicPr>
              <p:blipFill>
                <a:blip r:embed="rId175"/>
                <a:stretch>
                  <a:fillRect/>
                </a:stretch>
              </p:blipFill>
              <p:spPr>
                <a:xfrm>
                  <a:off x="6098246" y="702137"/>
                  <a:ext cx="15048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85" name="Ink 84">
                  <a:extLst>
                    <a:ext uri="{FF2B5EF4-FFF2-40B4-BE49-F238E27FC236}">
                      <a16:creationId xmlns:a16="http://schemas.microsoft.com/office/drawing/2014/main" id="{E1A306C9-3451-7E9F-717E-A05C59B7D697}"/>
                    </a:ext>
                  </a:extLst>
                </p14:cNvPr>
                <p14:cNvContentPartPr/>
                <p14:nvPr/>
              </p14:nvContentPartPr>
              <p14:xfrm>
                <a:off x="6536726" y="704297"/>
                <a:ext cx="388440" cy="240120"/>
              </p14:xfrm>
            </p:contentPart>
          </mc:Choice>
          <mc:Fallback xmlns="">
            <p:pic>
              <p:nvPicPr>
                <p:cNvPr id="85" name="Ink 84">
                  <a:extLst>
                    <a:ext uri="{FF2B5EF4-FFF2-40B4-BE49-F238E27FC236}">
                      <a16:creationId xmlns:a16="http://schemas.microsoft.com/office/drawing/2014/main" id="{E1A306C9-3451-7E9F-717E-A05C59B7D697}"/>
                    </a:ext>
                  </a:extLst>
                </p:cNvPr>
                <p:cNvPicPr/>
                <p:nvPr/>
              </p:nvPicPr>
              <p:blipFill>
                <a:blip r:embed="rId177"/>
                <a:stretch>
                  <a:fillRect/>
                </a:stretch>
              </p:blipFill>
              <p:spPr>
                <a:xfrm>
                  <a:off x="6530606" y="698177"/>
                  <a:ext cx="40068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86" name="Ink 85">
                  <a:extLst>
                    <a:ext uri="{FF2B5EF4-FFF2-40B4-BE49-F238E27FC236}">
                      <a16:creationId xmlns:a16="http://schemas.microsoft.com/office/drawing/2014/main" id="{9DFF5929-0A1F-567D-C1EA-293ABD5FD40B}"/>
                    </a:ext>
                  </a:extLst>
                </p14:cNvPr>
                <p14:cNvContentPartPr/>
                <p14:nvPr/>
              </p14:nvContentPartPr>
              <p14:xfrm>
                <a:off x="7223246" y="645257"/>
                <a:ext cx="207360" cy="382680"/>
              </p14:xfrm>
            </p:contentPart>
          </mc:Choice>
          <mc:Fallback xmlns="">
            <p:pic>
              <p:nvPicPr>
                <p:cNvPr id="86" name="Ink 85">
                  <a:extLst>
                    <a:ext uri="{FF2B5EF4-FFF2-40B4-BE49-F238E27FC236}">
                      <a16:creationId xmlns:a16="http://schemas.microsoft.com/office/drawing/2014/main" id="{9DFF5929-0A1F-567D-C1EA-293ABD5FD40B}"/>
                    </a:ext>
                  </a:extLst>
                </p:cNvPr>
                <p:cNvPicPr/>
                <p:nvPr/>
              </p:nvPicPr>
              <p:blipFill>
                <a:blip r:embed="rId179"/>
                <a:stretch>
                  <a:fillRect/>
                </a:stretch>
              </p:blipFill>
              <p:spPr>
                <a:xfrm>
                  <a:off x="7217126" y="639137"/>
                  <a:ext cx="219600" cy="3949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87" name="Ink 86">
                  <a:extLst>
                    <a:ext uri="{FF2B5EF4-FFF2-40B4-BE49-F238E27FC236}">
                      <a16:creationId xmlns:a16="http://schemas.microsoft.com/office/drawing/2014/main" id="{89D5E595-6A7C-9A74-BA27-7CDAB53BA83B}"/>
                    </a:ext>
                  </a:extLst>
                </p14:cNvPr>
                <p14:cNvContentPartPr/>
                <p14:nvPr/>
              </p14:nvContentPartPr>
              <p14:xfrm>
                <a:off x="7436726" y="755057"/>
                <a:ext cx="148680" cy="205200"/>
              </p14:xfrm>
            </p:contentPart>
          </mc:Choice>
          <mc:Fallback xmlns="">
            <p:pic>
              <p:nvPicPr>
                <p:cNvPr id="87" name="Ink 86">
                  <a:extLst>
                    <a:ext uri="{FF2B5EF4-FFF2-40B4-BE49-F238E27FC236}">
                      <a16:creationId xmlns:a16="http://schemas.microsoft.com/office/drawing/2014/main" id="{89D5E595-6A7C-9A74-BA27-7CDAB53BA83B}"/>
                    </a:ext>
                  </a:extLst>
                </p:cNvPr>
                <p:cNvPicPr/>
                <p:nvPr/>
              </p:nvPicPr>
              <p:blipFill>
                <a:blip r:embed="rId181"/>
                <a:stretch>
                  <a:fillRect/>
                </a:stretch>
              </p:blipFill>
              <p:spPr>
                <a:xfrm>
                  <a:off x="7430606" y="748937"/>
                  <a:ext cx="16092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88" name="Ink 87">
                  <a:extLst>
                    <a:ext uri="{FF2B5EF4-FFF2-40B4-BE49-F238E27FC236}">
                      <a16:creationId xmlns:a16="http://schemas.microsoft.com/office/drawing/2014/main" id="{DC80AF3A-D935-B089-2943-A889E61FDBA4}"/>
                    </a:ext>
                  </a:extLst>
                </p14:cNvPr>
                <p14:cNvContentPartPr/>
                <p14:nvPr/>
              </p14:nvContentPartPr>
              <p14:xfrm>
                <a:off x="8030726" y="635897"/>
                <a:ext cx="358200" cy="434880"/>
              </p14:xfrm>
            </p:contentPart>
          </mc:Choice>
          <mc:Fallback xmlns="">
            <p:pic>
              <p:nvPicPr>
                <p:cNvPr id="88" name="Ink 87">
                  <a:extLst>
                    <a:ext uri="{FF2B5EF4-FFF2-40B4-BE49-F238E27FC236}">
                      <a16:creationId xmlns:a16="http://schemas.microsoft.com/office/drawing/2014/main" id="{DC80AF3A-D935-B089-2943-A889E61FDBA4}"/>
                    </a:ext>
                  </a:extLst>
                </p:cNvPr>
                <p:cNvPicPr/>
                <p:nvPr/>
              </p:nvPicPr>
              <p:blipFill>
                <a:blip r:embed="rId183"/>
                <a:stretch>
                  <a:fillRect/>
                </a:stretch>
              </p:blipFill>
              <p:spPr>
                <a:xfrm>
                  <a:off x="8024606" y="629777"/>
                  <a:ext cx="370440" cy="4471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89" name="Ink 88">
                  <a:extLst>
                    <a:ext uri="{FF2B5EF4-FFF2-40B4-BE49-F238E27FC236}">
                      <a16:creationId xmlns:a16="http://schemas.microsoft.com/office/drawing/2014/main" id="{17345A6E-7D97-72FE-90E1-614B88044E9C}"/>
                    </a:ext>
                  </a:extLst>
                </p14:cNvPr>
                <p14:cNvContentPartPr/>
                <p14:nvPr/>
              </p14:nvContentPartPr>
              <p14:xfrm>
                <a:off x="8398286" y="628337"/>
                <a:ext cx="329760" cy="284760"/>
              </p14:xfrm>
            </p:contentPart>
          </mc:Choice>
          <mc:Fallback xmlns="">
            <p:pic>
              <p:nvPicPr>
                <p:cNvPr id="89" name="Ink 88">
                  <a:extLst>
                    <a:ext uri="{FF2B5EF4-FFF2-40B4-BE49-F238E27FC236}">
                      <a16:creationId xmlns:a16="http://schemas.microsoft.com/office/drawing/2014/main" id="{17345A6E-7D97-72FE-90E1-614B88044E9C}"/>
                    </a:ext>
                  </a:extLst>
                </p:cNvPr>
                <p:cNvPicPr/>
                <p:nvPr/>
              </p:nvPicPr>
              <p:blipFill>
                <a:blip r:embed="rId185"/>
                <a:stretch>
                  <a:fillRect/>
                </a:stretch>
              </p:blipFill>
              <p:spPr>
                <a:xfrm>
                  <a:off x="8392166" y="622217"/>
                  <a:ext cx="34200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92" name="Ink 91">
                  <a:extLst>
                    <a:ext uri="{FF2B5EF4-FFF2-40B4-BE49-F238E27FC236}">
                      <a16:creationId xmlns:a16="http://schemas.microsoft.com/office/drawing/2014/main" id="{3110EFCC-B8C2-3A34-7DB5-0B2FEDB75F9A}"/>
                    </a:ext>
                  </a:extLst>
                </p14:cNvPr>
                <p14:cNvContentPartPr/>
                <p14:nvPr/>
              </p14:nvContentPartPr>
              <p14:xfrm>
                <a:off x="5238206" y="677297"/>
                <a:ext cx="371880" cy="56520"/>
              </p14:xfrm>
            </p:contentPart>
          </mc:Choice>
          <mc:Fallback xmlns="">
            <p:pic>
              <p:nvPicPr>
                <p:cNvPr id="92" name="Ink 91">
                  <a:extLst>
                    <a:ext uri="{FF2B5EF4-FFF2-40B4-BE49-F238E27FC236}">
                      <a16:creationId xmlns:a16="http://schemas.microsoft.com/office/drawing/2014/main" id="{3110EFCC-B8C2-3A34-7DB5-0B2FEDB75F9A}"/>
                    </a:ext>
                  </a:extLst>
                </p:cNvPr>
                <p:cNvPicPr/>
                <p:nvPr/>
              </p:nvPicPr>
              <p:blipFill>
                <a:blip r:embed="rId187"/>
                <a:stretch>
                  <a:fillRect/>
                </a:stretch>
              </p:blipFill>
              <p:spPr>
                <a:xfrm>
                  <a:off x="5232086" y="671177"/>
                  <a:ext cx="38412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93" name="Ink 92">
                  <a:extLst>
                    <a:ext uri="{FF2B5EF4-FFF2-40B4-BE49-F238E27FC236}">
                      <a16:creationId xmlns:a16="http://schemas.microsoft.com/office/drawing/2014/main" id="{AFF053E2-D0C8-77EE-D81A-C4B62C9C4458}"/>
                    </a:ext>
                  </a:extLst>
                </p14:cNvPr>
                <p14:cNvContentPartPr/>
                <p14:nvPr/>
              </p14:nvContentPartPr>
              <p14:xfrm>
                <a:off x="5510366" y="462017"/>
                <a:ext cx="309600" cy="655200"/>
              </p14:xfrm>
            </p:contentPart>
          </mc:Choice>
          <mc:Fallback xmlns="">
            <p:pic>
              <p:nvPicPr>
                <p:cNvPr id="93" name="Ink 92">
                  <a:extLst>
                    <a:ext uri="{FF2B5EF4-FFF2-40B4-BE49-F238E27FC236}">
                      <a16:creationId xmlns:a16="http://schemas.microsoft.com/office/drawing/2014/main" id="{AFF053E2-D0C8-77EE-D81A-C4B62C9C4458}"/>
                    </a:ext>
                  </a:extLst>
                </p:cNvPr>
                <p:cNvPicPr/>
                <p:nvPr/>
              </p:nvPicPr>
              <p:blipFill>
                <a:blip r:embed="rId189"/>
                <a:stretch>
                  <a:fillRect/>
                </a:stretch>
              </p:blipFill>
              <p:spPr>
                <a:xfrm>
                  <a:off x="5504246" y="455897"/>
                  <a:ext cx="321840" cy="6674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4" name="Ink 113">
                  <a:extLst>
                    <a:ext uri="{FF2B5EF4-FFF2-40B4-BE49-F238E27FC236}">
                      <a16:creationId xmlns:a16="http://schemas.microsoft.com/office/drawing/2014/main" id="{2531C3B9-2473-2F4D-09C3-3281FEC8EE5A}"/>
                    </a:ext>
                  </a:extLst>
                </p14:cNvPr>
                <p14:cNvContentPartPr/>
                <p14:nvPr/>
              </p14:nvContentPartPr>
              <p14:xfrm>
                <a:off x="6198326" y="127577"/>
                <a:ext cx="201600" cy="216000"/>
              </p14:xfrm>
            </p:contentPart>
          </mc:Choice>
          <mc:Fallback xmlns="">
            <p:pic>
              <p:nvPicPr>
                <p:cNvPr id="114" name="Ink 113">
                  <a:extLst>
                    <a:ext uri="{FF2B5EF4-FFF2-40B4-BE49-F238E27FC236}">
                      <a16:creationId xmlns:a16="http://schemas.microsoft.com/office/drawing/2014/main" id="{2531C3B9-2473-2F4D-09C3-3281FEC8EE5A}"/>
                    </a:ext>
                  </a:extLst>
                </p:cNvPr>
                <p:cNvPicPr/>
                <p:nvPr/>
              </p:nvPicPr>
              <p:blipFill>
                <a:blip r:embed="rId191"/>
                <a:stretch>
                  <a:fillRect/>
                </a:stretch>
              </p:blipFill>
              <p:spPr>
                <a:xfrm>
                  <a:off x="6192206" y="121457"/>
                  <a:ext cx="21384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5" name="Ink 114">
                  <a:extLst>
                    <a:ext uri="{FF2B5EF4-FFF2-40B4-BE49-F238E27FC236}">
                      <a16:creationId xmlns:a16="http://schemas.microsoft.com/office/drawing/2014/main" id="{5BF84DD4-0DBC-D4DD-BFE6-3A2E12F95EB1}"/>
                    </a:ext>
                  </a:extLst>
                </p14:cNvPr>
                <p14:cNvContentPartPr/>
                <p14:nvPr/>
              </p14:nvContentPartPr>
              <p14:xfrm>
                <a:off x="6790166" y="197777"/>
                <a:ext cx="89640" cy="203760"/>
              </p14:xfrm>
            </p:contentPart>
          </mc:Choice>
          <mc:Fallback xmlns="">
            <p:pic>
              <p:nvPicPr>
                <p:cNvPr id="115" name="Ink 114">
                  <a:extLst>
                    <a:ext uri="{FF2B5EF4-FFF2-40B4-BE49-F238E27FC236}">
                      <a16:creationId xmlns:a16="http://schemas.microsoft.com/office/drawing/2014/main" id="{5BF84DD4-0DBC-D4DD-BFE6-3A2E12F95EB1}"/>
                    </a:ext>
                  </a:extLst>
                </p:cNvPr>
                <p:cNvPicPr/>
                <p:nvPr/>
              </p:nvPicPr>
              <p:blipFill>
                <a:blip r:embed="rId193"/>
                <a:stretch>
                  <a:fillRect/>
                </a:stretch>
              </p:blipFill>
              <p:spPr>
                <a:xfrm>
                  <a:off x="6784046" y="191657"/>
                  <a:ext cx="1018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6" name="Ink 115">
                  <a:extLst>
                    <a:ext uri="{FF2B5EF4-FFF2-40B4-BE49-F238E27FC236}">
                      <a16:creationId xmlns:a16="http://schemas.microsoft.com/office/drawing/2014/main" id="{F43375C0-3EFA-07DD-F5F7-03E9CE08EC92}"/>
                    </a:ext>
                  </a:extLst>
                </p14:cNvPr>
                <p14:cNvContentPartPr/>
                <p14:nvPr/>
              </p14:nvContentPartPr>
              <p14:xfrm>
                <a:off x="7459406" y="86897"/>
                <a:ext cx="403200" cy="264960"/>
              </p14:xfrm>
            </p:contentPart>
          </mc:Choice>
          <mc:Fallback xmlns="">
            <p:pic>
              <p:nvPicPr>
                <p:cNvPr id="116" name="Ink 115">
                  <a:extLst>
                    <a:ext uri="{FF2B5EF4-FFF2-40B4-BE49-F238E27FC236}">
                      <a16:creationId xmlns:a16="http://schemas.microsoft.com/office/drawing/2014/main" id="{F43375C0-3EFA-07DD-F5F7-03E9CE08EC92}"/>
                    </a:ext>
                  </a:extLst>
                </p:cNvPr>
                <p:cNvPicPr/>
                <p:nvPr/>
              </p:nvPicPr>
              <p:blipFill>
                <a:blip r:embed="rId195"/>
                <a:stretch>
                  <a:fillRect/>
                </a:stretch>
              </p:blipFill>
              <p:spPr>
                <a:xfrm>
                  <a:off x="7453286" y="80777"/>
                  <a:ext cx="41544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7" name="Ink 116">
                  <a:extLst>
                    <a:ext uri="{FF2B5EF4-FFF2-40B4-BE49-F238E27FC236}">
                      <a16:creationId xmlns:a16="http://schemas.microsoft.com/office/drawing/2014/main" id="{C1AC82FB-5953-AC72-CE33-717C1D84E741}"/>
                    </a:ext>
                  </a:extLst>
                </p14:cNvPr>
                <p14:cNvContentPartPr/>
                <p14:nvPr/>
              </p14:nvContentPartPr>
              <p14:xfrm>
                <a:off x="8200646" y="69257"/>
                <a:ext cx="284760" cy="302400"/>
              </p14:xfrm>
            </p:contentPart>
          </mc:Choice>
          <mc:Fallback xmlns="">
            <p:pic>
              <p:nvPicPr>
                <p:cNvPr id="117" name="Ink 116">
                  <a:extLst>
                    <a:ext uri="{FF2B5EF4-FFF2-40B4-BE49-F238E27FC236}">
                      <a16:creationId xmlns:a16="http://schemas.microsoft.com/office/drawing/2014/main" id="{C1AC82FB-5953-AC72-CE33-717C1D84E741}"/>
                    </a:ext>
                  </a:extLst>
                </p:cNvPr>
                <p:cNvPicPr/>
                <p:nvPr/>
              </p:nvPicPr>
              <p:blipFill>
                <a:blip r:embed="rId197"/>
                <a:stretch>
                  <a:fillRect/>
                </a:stretch>
              </p:blipFill>
              <p:spPr>
                <a:xfrm>
                  <a:off x="8194526" y="63137"/>
                  <a:ext cx="29700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41" name="Ink 40">
                  <a:extLst>
                    <a:ext uri="{FF2B5EF4-FFF2-40B4-BE49-F238E27FC236}">
                      <a16:creationId xmlns:a16="http://schemas.microsoft.com/office/drawing/2014/main" id="{4F4C44F7-AEB0-E0D5-896B-F6919E242F74}"/>
                    </a:ext>
                  </a:extLst>
                </p14:cNvPr>
                <p14:cNvContentPartPr/>
                <p14:nvPr/>
              </p14:nvContentPartPr>
              <p14:xfrm>
                <a:off x="8913806" y="1710137"/>
                <a:ext cx="88920" cy="44280"/>
              </p14:xfrm>
            </p:contentPart>
          </mc:Choice>
          <mc:Fallback xmlns="">
            <p:pic>
              <p:nvPicPr>
                <p:cNvPr id="41" name="Ink 40">
                  <a:extLst>
                    <a:ext uri="{FF2B5EF4-FFF2-40B4-BE49-F238E27FC236}">
                      <a16:creationId xmlns:a16="http://schemas.microsoft.com/office/drawing/2014/main" id="{4F4C44F7-AEB0-E0D5-896B-F6919E242F74}"/>
                    </a:ext>
                  </a:extLst>
                </p:cNvPr>
                <p:cNvPicPr/>
                <p:nvPr/>
              </p:nvPicPr>
              <p:blipFill>
                <a:blip r:embed="rId199"/>
                <a:stretch>
                  <a:fillRect/>
                </a:stretch>
              </p:blipFill>
              <p:spPr>
                <a:xfrm>
                  <a:off x="8907686" y="1704017"/>
                  <a:ext cx="1011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42" name="Ink 41">
                  <a:extLst>
                    <a:ext uri="{FF2B5EF4-FFF2-40B4-BE49-F238E27FC236}">
                      <a16:creationId xmlns:a16="http://schemas.microsoft.com/office/drawing/2014/main" id="{827E330D-6982-8A0C-3EC6-A63EA5B121D2}"/>
                    </a:ext>
                  </a:extLst>
                </p14:cNvPr>
                <p14:cNvContentPartPr/>
                <p14:nvPr/>
              </p14:nvContentPartPr>
              <p14:xfrm>
                <a:off x="8836046" y="1894097"/>
                <a:ext cx="105480" cy="54000"/>
              </p14:xfrm>
            </p:contentPart>
          </mc:Choice>
          <mc:Fallback xmlns="">
            <p:pic>
              <p:nvPicPr>
                <p:cNvPr id="42" name="Ink 41">
                  <a:extLst>
                    <a:ext uri="{FF2B5EF4-FFF2-40B4-BE49-F238E27FC236}">
                      <a16:creationId xmlns:a16="http://schemas.microsoft.com/office/drawing/2014/main" id="{827E330D-6982-8A0C-3EC6-A63EA5B121D2}"/>
                    </a:ext>
                  </a:extLst>
                </p:cNvPr>
                <p:cNvPicPr/>
                <p:nvPr/>
              </p:nvPicPr>
              <p:blipFill>
                <a:blip r:embed="rId201"/>
                <a:stretch>
                  <a:fillRect/>
                </a:stretch>
              </p:blipFill>
              <p:spPr>
                <a:xfrm>
                  <a:off x="8829926" y="1887977"/>
                  <a:ext cx="11772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95" name="Ink 94">
                  <a:extLst>
                    <a:ext uri="{FF2B5EF4-FFF2-40B4-BE49-F238E27FC236}">
                      <a16:creationId xmlns:a16="http://schemas.microsoft.com/office/drawing/2014/main" id="{5C68741D-BB12-3A67-60D6-56CCB84269A8}"/>
                    </a:ext>
                  </a:extLst>
                </p14:cNvPr>
                <p14:cNvContentPartPr/>
                <p14:nvPr/>
              </p14:nvContentPartPr>
              <p14:xfrm>
                <a:off x="9248246" y="914897"/>
                <a:ext cx="281880" cy="358200"/>
              </p14:xfrm>
            </p:contentPart>
          </mc:Choice>
          <mc:Fallback xmlns="">
            <p:pic>
              <p:nvPicPr>
                <p:cNvPr id="95" name="Ink 94">
                  <a:extLst>
                    <a:ext uri="{FF2B5EF4-FFF2-40B4-BE49-F238E27FC236}">
                      <a16:creationId xmlns:a16="http://schemas.microsoft.com/office/drawing/2014/main" id="{5C68741D-BB12-3A67-60D6-56CCB84269A8}"/>
                    </a:ext>
                  </a:extLst>
                </p:cNvPr>
                <p:cNvPicPr/>
                <p:nvPr/>
              </p:nvPicPr>
              <p:blipFill>
                <a:blip r:embed="rId203"/>
                <a:stretch>
                  <a:fillRect/>
                </a:stretch>
              </p:blipFill>
              <p:spPr>
                <a:xfrm>
                  <a:off x="9242126" y="908777"/>
                  <a:ext cx="294120" cy="3704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96" name="Ink 95">
                  <a:extLst>
                    <a:ext uri="{FF2B5EF4-FFF2-40B4-BE49-F238E27FC236}">
                      <a16:creationId xmlns:a16="http://schemas.microsoft.com/office/drawing/2014/main" id="{9C6541C9-AFF3-9BA2-DF7F-1CE0263E054E}"/>
                    </a:ext>
                  </a:extLst>
                </p14:cNvPr>
                <p14:cNvContentPartPr/>
                <p14:nvPr/>
              </p14:nvContentPartPr>
              <p14:xfrm>
                <a:off x="9439046" y="1043777"/>
                <a:ext cx="231120" cy="436320"/>
              </p14:xfrm>
            </p:contentPart>
          </mc:Choice>
          <mc:Fallback xmlns="">
            <p:pic>
              <p:nvPicPr>
                <p:cNvPr id="96" name="Ink 95">
                  <a:extLst>
                    <a:ext uri="{FF2B5EF4-FFF2-40B4-BE49-F238E27FC236}">
                      <a16:creationId xmlns:a16="http://schemas.microsoft.com/office/drawing/2014/main" id="{9C6541C9-AFF3-9BA2-DF7F-1CE0263E054E}"/>
                    </a:ext>
                  </a:extLst>
                </p:cNvPr>
                <p:cNvPicPr/>
                <p:nvPr/>
              </p:nvPicPr>
              <p:blipFill>
                <a:blip r:embed="rId205"/>
                <a:stretch>
                  <a:fillRect/>
                </a:stretch>
              </p:blipFill>
              <p:spPr>
                <a:xfrm>
                  <a:off x="9432926" y="1037657"/>
                  <a:ext cx="24336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97" name="Ink 96">
                  <a:extLst>
                    <a:ext uri="{FF2B5EF4-FFF2-40B4-BE49-F238E27FC236}">
                      <a16:creationId xmlns:a16="http://schemas.microsoft.com/office/drawing/2014/main" id="{35A72A80-B75F-D24A-CDE1-CA6592B4C9B9}"/>
                    </a:ext>
                  </a:extLst>
                </p14:cNvPr>
                <p14:cNvContentPartPr/>
                <p14:nvPr/>
              </p14:nvContentPartPr>
              <p14:xfrm>
                <a:off x="9510686" y="1543457"/>
                <a:ext cx="169920" cy="415800"/>
              </p14:xfrm>
            </p:contentPart>
          </mc:Choice>
          <mc:Fallback xmlns="">
            <p:pic>
              <p:nvPicPr>
                <p:cNvPr id="97" name="Ink 96">
                  <a:extLst>
                    <a:ext uri="{FF2B5EF4-FFF2-40B4-BE49-F238E27FC236}">
                      <a16:creationId xmlns:a16="http://schemas.microsoft.com/office/drawing/2014/main" id="{35A72A80-B75F-D24A-CDE1-CA6592B4C9B9}"/>
                    </a:ext>
                  </a:extLst>
                </p:cNvPr>
                <p:cNvPicPr/>
                <p:nvPr/>
              </p:nvPicPr>
              <p:blipFill>
                <a:blip r:embed="rId207"/>
                <a:stretch>
                  <a:fillRect/>
                </a:stretch>
              </p:blipFill>
              <p:spPr>
                <a:xfrm>
                  <a:off x="9504566" y="1537337"/>
                  <a:ext cx="18216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98" name="Ink 97">
                  <a:extLst>
                    <a:ext uri="{FF2B5EF4-FFF2-40B4-BE49-F238E27FC236}">
                      <a16:creationId xmlns:a16="http://schemas.microsoft.com/office/drawing/2014/main" id="{2F61B4C1-7ED1-B4DA-20C2-24267DA7D85A}"/>
                    </a:ext>
                  </a:extLst>
                </p14:cNvPr>
                <p14:cNvContentPartPr/>
                <p14:nvPr/>
              </p14:nvContentPartPr>
              <p14:xfrm>
                <a:off x="9425006" y="1515737"/>
                <a:ext cx="710280" cy="645120"/>
              </p14:xfrm>
            </p:contentPart>
          </mc:Choice>
          <mc:Fallback xmlns="">
            <p:pic>
              <p:nvPicPr>
                <p:cNvPr id="98" name="Ink 97">
                  <a:extLst>
                    <a:ext uri="{FF2B5EF4-FFF2-40B4-BE49-F238E27FC236}">
                      <a16:creationId xmlns:a16="http://schemas.microsoft.com/office/drawing/2014/main" id="{2F61B4C1-7ED1-B4DA-20C2-24267DA7D85A}"/>
                    </a:ext>
                  </a:extLst>
                </p:cNvPr>
                <p:cNvPicPr/>
                <p:nvPr/>
              </p:nvPicPr>
              <p:blipFill>
                <a:blip r:embed="rId209"/>
                <a:stretch>
                  <a:fillRect/>
                </a:stretch>
              </p:blipFill>
              <p:spPr>
                <a:xfrm>
                  <a:off x="9418886" y="1509617"/>
                  <a:ext cx="722520" cy="6573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00" name="Ink 99">
                  <a:extLst>
                    <a:ext uri="{FF2B5EF4-FFF2-40B4-BE49-F238E27FC236}">
                      <a16:creationId xmlns:a16="http://schemas.microsoft.com/office/drawing/2014/main" id="{52F80BE8-FCBD-ABB3-5409-797E49BC55F2}"/>
                    </a:ext>
                  </a:extLst>
                </p14:cNvPr>
                <p14:cNvContentPartPr/>
                <p14:nvPr/>
              </p14:nvContentPartPr>
              <p14:xfrm>
                <a:off x="9578726" y="1745057"/>
                <a:ext cx="125280" cy="227160"/>
              </p14:xfrm>
            </p:contentPart>
          </mc:Choice>
          <mc:Fallback xmlns="">
            <p:pic>
              <p:nvPicPr>
                <p:cNvPr id="100" name="Ink 99">
                  <a:extLst>
                    <a:ext uri="{FF2B5EF4-FFF2-40B4-BE49-F238E27FC236}">
                      <a16:creationId xmlns:a16="http://schemas.microsoft.com/office/drawing/2014/main" id="{52F80BE8-FCBD-ABB3-5409-797E49BC55F2}"/>
                    </a:ext>
                  </a:extLst>
                </p:cNvPr>
                <p:cNvPicPr/>
                <p:nvPr/>
              </p:nvPicPr>
              <p:blipFill>
                <a:blip r:embed="rId211"/>
                <a:stretch>
                  <a:fillRect/>
                </a:stretch>
              </p:blipFill>
              <p:spPr>
                <a:xfrm>
                  <a:off x="9572606" y="1738937"/>
                  <a:ext cx="13752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01" name="Ink 100">
                  <a:extLst>
                    <a:ext uri="{FF2B5EF4-FFF2-40B4-BE49-F238E27FC236}">
                      <a16:creationId xmlns:a16="http://schemas.microsoft.com/office/drawing/2014/main" id="{E4F0794B-EB99-A253-096A-331027D9C032}"/>
                    </a:ext>
                  </a:extLst>
                </p14:cNvPr>
                <p14:cNvContentPartPr/>
                <p14:nvPr/>
              </p14:nvContentPartPr>
              <p14:xfrm>
                <a:off x="9759806" y="1793657"/>
                <a:ext cx="144720" cy="167040"/>
              </p14:xfrm>
            </p:contentPart>
          </mc:Choice>
          <mc:Fallback xmlns="">
            <p:pic>
              <p:nvPicPr>
                <p:cNvPr id="101" name="Ink 100">
                  <a:extLst>
                    <a:ext uri="{FF2B5EF4-FFF2-40B4-BE49-F238E27FC236}">
                      <a16:creationId xmlns:a16="http://schemas.microsoft.com/office/drawing/2014/main" id="{E4F0794B-EB99-A253-096A-331027D9C032}"/>
                    </a:ext>
                  </a:extLst>
                </p:cNvPr>
                <p:cNvPicPr/>
                <p:nvPr/>
              </p:nvPicPr>
              <p:blipFill>
                <a:blip r:embed="rId213"/>
                <a:stretch>
                  <a:fillRect/>
                </a:stretch>
              </p:blipFill>
              <p:spPr>
                <a:xfrm>
                  <a:off x="9753686" y="1787537"/>
                  <a:ext cx="15696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02" name="Ink 101">
                  <a:extLst>
                    <a:ext uri="{FF2B5EF4-FFF2-40B4-BE49-F238E27FC236}">
                      <a16:creationId xmlns:a16="http://schemas.microsoft.com/office/drawing/2014/main" id="{A41CE21D-BAA3-9383-97E8-59FD1AA37B55}"/>
                    </a:ext>
                  </a:extLst>
                </p14:cNvPr>
                <p14:cNvContentPartPr/>
                <p14:nvPr/>
              </p14:nvContentPartPr>
              <p14:xfrm>
                <a:off x="10409606" y="1866377"/>
                <a:ext cx="205560" cy="438840"/>
              </p14:xfrm>
            </p:contentPart>
          </mc:Choice>
          <mc:Fallback xmlns="">
            <p:pic>
              <p:nvPicPr>
                <p:cNvPr id="102" name="Ink 101">
                  <a:extLst>
                    <a:ext uri="{FF2B5EF4-FFF2-40B4-BE49-F238E27FC236}">
                      <a16:creationId xmlns:a16="http://schemas.microsoft.com/office/drawing/2014/main" id="{A41CE21D-BAA3-9383-97E8-59FD1AA37B55}"/>
                    </a:ext>
                  </a:extLst>
                </p:cNvPr>
                <p:cNvPicPr/>
                <p:nvPr/>
              </p:nvPicPr>
              <p:blipFill>
                <a:blip r:embed="rId215"/>
                <a:stretch>
                  <a:fillRect/>
                </a:stretch>
              </p:blipFill>
              <p:spPr>
                <a:xfrm>
                  <a:off x="10403486" y="1860257"/>
                  <a:ext cx="217800" cy="4510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04" name="Ink 103">
                  <a:extLst>
                    <a:ext uri="{FF2B5EF4-FFF2-40B4-BE49-F238E27FC236}">
                      <a16:creationId xmlns:a16="http://schemas.microsoft.com/office/drawing/2014/main" id="{62DDD87E-E362-36A8-D281-613CB836729E}"/>
                    </a:ext>
                  </a:extLst>
                </p14:cNvPr>
                <p14:cNvContentPartPr/>
                <p14:nvPr/>
              </p14:nvContentPartPr>
              <p14:xfrm>
                <a:off x="10312046" y="1832897"/>
                <a:ext cx="1699200" cy="747000"/>
              </p14:xfrm>
            </p:contentPart>
          </mc:Choice>
          <mc:Fallback xmlns="">
            <p:pic>
              <p:nvPicPr>
                <p:cNvPr id="104" name="Ink 103">
                  <a:extLst>
                    <a:ext uri="{FF2B5EF4-FFF2-40B4-BE49-F238E27FC236}">
                      <a16:creationId xmlns:a16="http://schemas.microsoft.com/office/drawing/2014/main" id="{62DDD87E-E362-36A8-D281-613CB836729E}"/>
                    </a:ext>
                  </a:extLst>
                </p:cNvPr>
                <p:cNvPicPr/>
                <p:nvPr/>
              </p:nvPicPr>
              <p:blipFill>
                <a:blip r:embed="rId217"/>
                <a:stretch>
                  <a:fillRect/>
                </a:stretch>
              </p:blipFill>
              <p:spPr>
                <a:xfrm>
                  <a:off x="10305926" y="1826777"/>
                  <a:ext cx="1711440" cy="7592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05" name="Ink 104">
                  <a:extLst>
                    <a:ext uri="{FF2B5EF4-FFF2-40B4-BE49-F238E27FC236}">
                      <a16:creationId xmlns:a16="http://schemas.microsoft.com/office/drawing/2014/main" id="{5373BAD2-B17A-8526-EE59-A39EF855C2F3}"/>
                    </a:ext>
                  </a:extLst>
                </p14:cNvPr>
                <p14:cNvContentPartPr/>
                <p14:nvPr/>
              </p14:nvContentPartPr>
              <p14:xfrm>
                <a:off x="10563326" y="2025497"/>
                <a:ext cx="363240" cy="285480"/>
              </p14:xfrm>
            </p:contentPart>
          </mc:Choice>
          <mc:Fallback xmlns="">
            <p:pic>
              <p:nvPicPr>
                <p:cNvPr id="105" name="Ink 104">
                  <a:extLst>
                    <a:ext uri="{FF2B5EF4-FFF2-40B4-BE49-F238E27FC236}">
                      <a16:creationId xmlns:a16="http://schemas.microsoft.com/office/drawing/2014/main" id="{5373BAD2-B17A-8526-EE59-A39EF855C2F3}"/>
                    </a:ext>
                  </a:extLst>
                </p:cNvPr>
                <p:cNvPicPr/>
                <p:nvPr/>
              </p:nvPicPr>
              <p:blipFill>
                <a:blip r:embed="rId219"/>
                <a:stretch>
                  <a:fillRect/>
                </a:stretch>
              </p:blipFill>
              <p:spPr>
                <a:xfrm>
                  <a:off x="10557206" y="2019377"/>
                  <a:ext cx="37548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06" name="Ink 105">
                  <a:extLst>
                    <a:ext uri="{FF2B5EF4-FFF2-40B4-BE49-F238E27FC236}">
                      <a16:creationId xmlns:a16="http://schemas.microsoft.com/office/drawing/2014/main" id="{28F98397-3D07-B8C7-7A56-B0EDF1FBC709}"/>
                    </a:ext>
                  </a:extLst>
                </p14:cNvPr>
                <p14:cNvContentPartPr/>
                <p14:nvPr/>
              </p14:nvContentPartPr>
              <p14:xfrm>
                <a:off x="10953206" y="2090657"/>
                <a:ext cx="308520" cy="416520"/>
              </p14:xfrm>
            </p:contentPart>
          </mc:Choice>
          <mc:Fallback xmlns="">
            <p:pic>
              <p:nvPicPr>
                <p:cNvPr id="106" name="Ink 105">
                  <a:extLst>
                    <a:ext uri="{FF2B5EF4-FFF2-40B4-BE49-F238E27FC236}">
                      <a16:creationId xmlns:a16="http://schemas.microsoft.com/office/drawing/2014/main" id="{28F98397-3D07-B8C7-7A56-B0EDF1FBC709}"/>
                    </a:ext>
                  </a:extLst>
                </p:cNvPr>
                <p:cNvPicPr/>
                <p:nvPr/>
              </p:nvPicPr>
              <p:blipFill>
                <a:blip r:embed="rId221"/>
                <a:stretch>
                  <a:fillRect/>
                </a:stretch>
              </p:blipFill>
              <p:spPr>
                <a:xfrm>
                  <a:off x="10947086" y="2084537"/>
                  <a:ext cx="320760" cy="4287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07" name="Ink 106">
                  <a:extLst>
                    <a:ext uri="{FF2B5EF4-FFF2-40B4-BE49-F238E27FC236}">
                      <a16:creationId xmlns:a16="http://schemas.microsoft.com/office/drawing/2014/main" id="{B2D00A16-D0D8-E172-718F-E7F9B7391EE5}"/>
                    </a:ext>
                  </a:extLst>
                </p14:cNvPr>
                <p14:cNvContentPartPr/>
                <p14:nvPr/>
              </p14:nvContentPartPr>
              <p14:xfrm>
                <a:off x="11117366" y="2240417"/>
                <a:ext cx="306000" cy="205560"/>
              </p14:xfrm>
            </p:contentPart>
          </mc:Choice>
          <mc:Fallback xmlns="">
            <p:pic>
              <p:nvPicPr>
                <p:cNvPr id="107" name="Ink 106">
                  <a:extLst>
                    <a:ext uri="{FF2B5EF4-FFF2-40B4-BE49-F238E27FC236}">
                      <a16:creationId xmlns:a16="http://schemas.microsoft.com/office/drawing/2014/main" id="{B2D00A16-D0D8-E172-718F-E7F9B7391EE5}"/>
                    </a:ext>
                  </a:extLst>
                </p:cNvPr>
                <p:cNvPicPr/>
                <p:nvPr/>
              </p:nvPicPr>
              <p:blipFill>
                <a:blip r:embed="rId223"/>
                <a:stretch>
                  <a:fillRect/>
                </a:stretch>
              </p:blipFill>
              <p:spPr>
                <a:xfrm>
                  <a:off x="11111246" y="2234297"/>
                  <a:ext cx="31824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08" name="Ink 107">
                  <a:extLst>
                    <a:ext uri="{FF2B5EF4-FFF2-40B4-BE49-F238E27FC236}">
                      <a16:creationId xmlns:a16="http://schemas.microsoft.com/office/drawing/2014/main" id="{D41D50DE-FE4C-D805-F222-4FFFE28E4FCC}"/>
                    </a:ext>
                  </a:extLst>
                </p14:cNvPr>
                <p14:cNvContentPartPr/>
                <p14:nvPr/>
              </p14:nvContentPartPr>
              <p14:xfrm>
                <a:off x="11342006" y="2315657"/>
                <a:ext cx="177480" cy="124200"/>
              </p14:xfrm>
            </p:contentPart>
          </mc:Choice>
          <mc:Fallback xmlns="">
            <p:pic>
              <p:nvPicPr>
                <p:cNvPr id="108" name="Ink 107">
                  <a:extLst>
                    <a:ext uri="{FF2B5EF4-FFF2-40B4-BE49-F238E27FC236}">
                      <a16:creationId xmlns:a16="http://schemas.microsoft.com/office/drawing/2014/main" id="{D41D50DE-FE4C-D805-F222-4FFFE28E4FCC}"/>
                    </a:ext>
                  </a:extLst>
                </p:cNvPr>
                <p:cNvPicPr/>
                <p:nvPr/>
              </p:nvPicPr>
              <p:blipFill>
                <a:blip r:embed="rId225"/>
                <a:stretch>
                  <a:fillRect/>
                </a:stretch>
              </p:blipFill>
              <p:spPr>
                <a:xfrm>
                  <a:off x="11335886" y="2309537"/>
                  <a:ext cx="18972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09" name="Ink 108">
                  <a:extLst>
                    <a:ext uri="{FF2B5EF4-FFF2-40B4-BE49-F238E27FC236}">
                      <a16:creationId xmlns:a16="http://schemas.microsoft.com/office/drawing/2014/main" id="{1F59F8DD-5A65-ACA8-C095-7DAF6F24A02B}"/>
                    </a:ext>
                  </a:extLst>
                </p14:cNvPr>
                <p14:cNvContentPartPr/>
                <p14:nvPr/>
              </p14:nvContentPartPr>
              <p14:xfrm>
                <a:off x="11487806" y="2237177"/>
                <a:ext cx="349560" cy="367200"/>
              </p14:xfrm>
            </p:contentPart>
          </mc:Choice>
          <mc:Fallback xmlns="">
            <p:pic>
              <p:nvPicPr>
                <p:cNvPr id="109" name="Ink 108">
                  <a:extLst>
                    <a:ext uri="{FF2B5EF4-FFF2-40B4-BE49-F238E27FC236}">
                      <a16:creationId xmlns:a16="http://schemas.microsoft.com/office/drawing/2014/main" id="{1F59F8DD-5A65-ACA8-C095-7DAF6F24A02B}"/>
                    </a:ext>
                  </a:extLst>
                </p:cNvPr>
                <p:cNvPicPr/>
                <p:nvPr/>
              </p:nvPicPr>
              <p:blipFill>
                <a:blip r:embed="rId227"/>
                <a:stretch>
                  <a:fillRect/>
                </a:stretch>
              </p:blipFill>
              <p:spPr>
                <a:xfrm>
                  <a:off x="11481686" y="2231057"/>
                  <a:ext cx="361800" cy="3794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10" name="Ink 109">
                  <a:extLst>
                    <a:ext uri="{FF2B5EF4-FFF2-40B4-BE49-F238E27FC236}">
                      <a16:creationId xmlns:a16="http://schemas.microsoft.com/office/drawing/2014/main" id="{52A6A198-AEC7-D429-51BC-BD7956B5D481}"/>
                    </a:ext>
                  </a:extLst>
                </p14:cNvPr>
                <p14:cNvContentPartPr/>
                <p14:nvPr/>
              </p14:nvContentPartPr>
              <p14:xfrm>
                <a:off x="11532086" y="2416097"/>
                <a:ext cx="367920" cy="235080"/>
              </p14:xfrm>
            </p:contentPart>
          </mc:Choice>
          <mc:Fallback xmlns="">
            <p:pic>
              <p:nvPicPr>
                <p:cNvPr id="110" name="Ink 109">
                  <a:extLst>
                    <a:ext uri="{FF2B5EF4-FFF2-40B4-BE49-F238E27FC236}">
                      <a16:creationId xmlns:a16="http://schemas.microsoft.com/office/drawing/2014/main" id="{52A6A198-AEC7-D429-51BC-BD7956B5D481}"/>
                    </a:ext>
                  </a:extLst>
                </p:cNvPr>
                <p:cNvPicPr/>
                <p:nvPr/>
              </p:nvPicPr>
              <p:blipFill>
                <a:blip r:embed="rId229"/>
                <a:stretch>
                  <a:fillRect/>
                </a:stretch>
              </p:blipFill>
              <p:spPr>
                <a:xfrm>
                  <a:off x="11525966" y="2409977"/>
                  <a:ext cx="38016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18" name="Ink 117">
                  <a:extLst>
                    <a:ext uri="{FF2B5EF4-FFF2-40B4-BE49-F238E27FC236}">
                      <a16:creationId xmlns:a16="http://schemas.microsoft.com/office/drawing/2014/main" id="{227EEA80-BDC0-26E4-1587-854839523F2C}"/>
                    </a:ext>
                  </a:extLst>
                </p14:cNvPr>
                <p14:cNvContentPartPr/>
                <p14:nvPr/>
              </p14:nvContentPartPr>
              <p14:xfrm>
                <a:off x="9891926" y="1224857"/>
                <a:ext cx="291960" cy="233280"/>
              </p14:xfrm>
            </p:contentPart>
          </mc:Choice>
          <mc:Fallback xmlns="">
            <p:pic>
              <p:nvPicPr>
                <p:cNvPr id="118" name="Ink 117">
                  <a:extLst>
                    <a:ext uri="{FF2B5EF4-FFF2-40B4-BE49-F238E27FC236}">
                      <a16:creationId xmlns:a16="http://schemas.microsoft.com/office/drawing/2014/main" id="{227EEA80-BDC0-26E4-1587-854839523F2C}"/>
                    </a:ext>
                  </a:extLst>
                </p:cNvPr>
                <p:cNvPicPr/>
                <p:nvPr/>
              </p:nvPicPr>
              <p:blipFill>
                <a:blip r:embed="rId231"/>
                <a:stretch>
                  <a:fillRect/>
                </a:stretch>
              </p:blipFill>
              <p:spPr>
                <a:xfrm>
                  <a:off x="9885806" y="1218737"/>
                  <a:ext cx="30420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19" name="Ink 118">
                  <a:extLst>
                    <a:ext uri="{FF2B5EF4-FFF2-40B4-BE49-F238E27FC236}">
                      <a16:creationId xmlns:a16="http://schemas.microsoft.com/office/drawing/2014/main" id="{802A71C4-94FE-D395-0F55-B279A795C1DC}"/>
                    </a:ext>
                  </a:extLst>
                </p14:cNvPr>
                <p14:cNvContentPartPr/>
                <p14:nvPr/>
              </p14:nvContentPartPr>
              <p14:xfrm>
                <a:off x="10949246" y="1698617"/>
                <a:ext cx="140760" cy="214560"/>
              </p14:xfrm>
            </p:contentPart>
          </mc:Choice>
          <mc:Fallback xmlns="">
            <p:pic>
              <p:nvPicPr>
                <p:cNvPr id="119" name="Ink 118">
                  <a:extLst>
                    <a:ext uri="{FF2B5EF4-FFF2-40B4-BE49-F238E27FC236}">
                      <a16:creationId xmlns:a16="http://schemas.microsoft.com/office/drawing/2014/main" id="{802A71C4-94FE-D395-0F55-B279A795C1DC}"/>
                    </a:ext>
                  </a:extLst>
                </p:cNvPr>
                <p:cNvPicPr/>
                <p:nvPr/>
              </p:nvPicPr>
              <p:blipFill>
                <a:blip r:embed="rId233"/>
                <a:stretch>
                  <a:fillRect/>
                </a:stretch>
              </p:blipFill>
              <p:spPr>
                <a:xfrm>
                  <a:off x="10943126" y="1692497"/>
                  <a:ext cx="15300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20" name="Ink 119">
                  <a:extLst>
                    <a:ext uri="{FF2B5EF4-FFF2-40B4-BE49-F238E27FC236}">
                      <a16:creationId xmlns:a16="http://schemas.microsoft.com/office/drawing/2014/main" id="{3D27A058-0020-373D-B828-69E6CA806B99}"/>
                    </a:ext>
                  </a:extLst>
                </p14:cNvPr>
                <p14:cNvContentPartPr/>
                <p14:nvPr/>
              </p14:nvContentPartPr>
              <p14:xfrm>
                <a:off x="11438486" y="1809497"/>
                <a:ext cx="218520" cy="273600"/>
              </p14:xfrm>
            </p:contentPart>
          </mc:Choice>
          <mc:Fallback xmlns="">
            <p:pic>
              <p:nvPicPr>
                <p:cNvPr id="120" name="Ink 119">
                  <a:extLst>
                    <a:ext uri="{FF2B5EF4-FFF2-40B4-BE49-F238E27FC236}">
                      <a16:creationId xmlns:a16="http://schemas.microsoft.com/office/drawing/2014/main" id="{3D27A058-0020-373D-B828-69E6CA806B99}"/>
                    </a:ext>
                  </a:extLst>
                </p:cNvPr>
                <p:cNvPicPr/>
                <p:nvPr/>
              </p:nvPicPr>
              <p:blipFill>
                <a:blip r:embed="rId235"/>
                <a:stretch>
                  <a:fillRect/>
                </a:stretch>
              </p:blipFill>
              <p:spPr>
                <a:xfrm>
                  <a:off x="11432366" y="1803377"/>
                  <a:ext cx="23076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21" name="Ink 120">
                  <a:extLst>
                    <a:ext uri="{FF2B5EF4-FFF2-40B4-BE49-F238E27FC236}">
                      <a16:creationId xmlns:a16="http://schemas.microsoft.com/office/drawing/2014/main" id="{CCE217EF-33E4-D710-9292-31A5C37932F4}"/>
                    </a:ext>
                  </a:extLst>
                </p14:cNvPr>
                <p14:cNvContentPartPr/>
                <p14:nvPr/>
              </p14:nvContentPartPr>
              <p14:xfrm>
                <a:off x="11717846" y="1835777"/>
                <a:ext cx="325080" cy="206280"/>
              </p14:xfrm>
            </p:contentPart>
          </mc:Choice>
          <mc:Fallback xmlns="">
            <p:pic>
              <p:nvPicPr>
                <p:cNvPr id="121" name="Ink 120">
                  <a:extLst>
                    <a:ext uri="{FF2B5EF4-FFF2-40B4-BE49-F238E27FC236}">
                      <a16:creationId xmlns:a16="http://schemas.microsoft.com/office/drawing/2014/main" id="{CCE217EF-33E4-D710-9292-31A5C37932F4}"/>
                    </a:ext>
                  </a:extLst>
                </p:cNvPr>
                <p:cNvPicPr/>
                <p:nvPr/>
              </p:nvPicPr>
              <p:blipFill>
                <a:blip r:embed="rId237"/>
                <a:stretch>
                  <a:fillRect/>
                </a:stretch>
              </p:blipFill>
              <p:spPr>
                <a:xfrm>
                  <a:off x="11711726" y="1829657"/>
                  <a:ext cx="33732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24" name="Ink 123">
                  <a:extLst>
                    <a:ext uri="{FF2B5EF4-FFF2-40B4-BE49-F238E27FC236}">
                      <a16:creationId xmlns:a16="http://schemas.microsoft.com/office/drawing/2014/main" id="{AC36E907-3369-D7D2-C483-4F1924159EDE}"/>
                    </a:ext>
                  </a:extLst>
                </p14:cNvPr>
                <p14:cNvContentPartPr/>
                <p14:nvPr/>
              </p14:nvContentPartPr>
              <p14:xfrm>
                <a:off x="9130526" y="2266337"/>
                <a:ext cx="21960" cy="5040"/>
              </p14:xfrm>
            </p:contentPart>
          </mc:Choice>
          <mc:Fallback xmlns="">
            <p:pic>
              <p:nvPicPr>
                <p:cNvPr id="124" name="Ink 123">
                  <a:extLst>
                    <a:ext uri="{FF2B5EF4-FFF2-40B4-BE49-F238E27FC236}">
                      <a16:creationId xmlns:a16="http://schemas.microsoft.com/office/drawing/2014/main" id="{AC36E907-3369-D7D2-C483-4F1924159EDE}"/>
                    </a:ext>
                  </a:extLst>
                </p:cNvPr>
                <p:cNvPicPr/>
                <p:nvPr/>
              </p:nvPicPr>
              <p:blipFill>
                <a:blip r:embed="rId239"/>
                <a:stretch>
                  <a:fillRect/>
                </a:stretch>
              </p:blipFill>
              <p:spPr>
                <a:xfrm>
                  <a:off x="9124406" y="2260217"/>
                  <a:ext cx="34200" cy="172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25" name="Ink 124">
                  <a:extLst>
                    <a:ext uri="{FF2B5EF4-FFF2-40B4-BE49-F238E27FC236}">
                      <a16:creationId xmlns:a16="http://schemas.microsoft.com/office/drawing/2014/main" id="{E5812174-DD4D-822E-62BC-62A0A0BDD893}"/>
                    </a:ext>
                  </a:extLst>
                </p14:cNvPr>
                <p14:cNvContentPartPr/>
                <p14:nvPr/>
              </p14:nvContentPartPr>
              <p14:xfrm>
                <a:off x="9183446" y="2212697"/>
                <a:ext cx="20160" cy="11520"/>
              </p14:xfrm>
            </p:contentPart>
          </mc:Choice>
          <mc:Fallback xmlns="">
            <p:pic>
              <p:nvPicPr>
                <p:cNvPr id="125" name="Ink 124">
                  <a:extLst>
                    <a:ext uri="{FF2B5EF4-FFF2-40B4-BE49-F238E27FC236}">
                      <a16:creationId xmlns:a16="http://schemas.microsoft.com/office/drawing/2014/main" id="{E5812174-DD4D-822E-62BC-62A0A0BDD893}"/>
                    </a:ext>
                  </a:extLst>
                </p:cNvPr>
                <p:cNvPicPr/>
                <p:nvPr/>
              </p:nvPicPr>
              <p:blipFill>
                <a:blip r:embed="rId241"/>
                <a:stretch>
                  <a:fillRect/>
                </a:stretch>
              </p:blipFill>
              <p:spPr>
                <a:xfrm>
                  <a:off x="9177326" y="2206577"/>
                  <a:ext cx="324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26" name="Ink 125">
                  <a:extLst>
                    <a:ext uri="{FF2B5EF4-FFF2-40B4-BE49-F238E27FC236}">
                      <a16:creationId xmlns:a16="http://schemas.microsoft.com/office/drawing/2014/main" id="{EE8B8B13-BCBA-F49A-29CF-237AAFDDC289}"/>
                    </a:ext>
                  </a:extLst>
                </p14:cNvPr>
                <p14:cNvContentPartPr/>
                <p14:nvPr/>
              </p14:nvContentPartPr>
              <p14:xfrm>
                <a:off x="9286046" y="2244737"/>
                <a:ext cx="108360" cy="33840"/>
              </p14:xfrm>
            </p:contentPart>
          </mc:Choice>
          <mc:Fallback xmlns="">
            <p:pic>
              <p:nvPicPr>
                <p:cNvPr id="126" name="Ink 125">
                  <a:extLst>
                    <a:ext uri="{FF2B5EF4-FFF2-40B4-BE49-F238E27FC236}">
                      <a16:creationId xmlns:a16="http://schemas.microsoft.com/office/drawing/2014/main" id="{EE8B8B13-BCBA-F49A-29CF-237AAFDDC289}"/>
                    </a:ext>
                  </a:extLst>
                </p:cNvPr>
                <p:cNvPicPr/>
                <p:nvPr/>
              </p:nvPicPr>
              <p:blipFill>
                <a:blip r:embed="rId243"/>
                <a:stretch>
                  <a:fillRect/>
                </a:stretch>
              </p:blipFill>
              <p:spPr>
                <a:xfrm>
                  <a:off x="9279926" y="2238617"/>
                  <a:ext cx="1206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28" name="Ink 127">
                  <a:extLst>
                    <a:ext uri="{FF2B5EF4-FFF2-40B4-BE49-F238E27FC236}">
                      <a16:creationId xmlns:a16="http://schemas.microsoft.com/office/drawing/2014/main" id="{21FB39EC-7F23-3AEA-06BD-2CB7DD3E260C}"/>
                    </a:ext>
                  </a:extLst>
                </p14:cNvPr>
                <p14:cNvContentPartPr/>
                <p14:nvPr/>
              </p14:nvContentPartPr>
              <p14:xfrm>
                <a:off x="2869406" y="3477017"/>
                <a:ext cx="46440" cy="4680"/>
              </p14:xfrm>
            </p:contentPart>
          </mc:Choice>
          <mc:Fallback xmlns="">
            <p:pic>
              <p:nvPicPr>
                <p:cNvPr id="128" name="Ink 127">
                  <a:extLst>
                    <a:ext uri="{FF2B5EF4-FFF2-40B4-BE49-F238E27FC236}">
                      <a16:creationId xmlns:a16="http://schemas.microsoft.com/office/drawing/2014/main" id="{21FB39EC-7F23-3AEA-06BD-2CB7DD3E260C}"/>
                    </a:ext>
                  </a:extLst>
                </p:cNvPr>
                <p:cNvPicPr/>
                <p:nvPr/>
              </p:nvPicPr>
              <p:blipFill>
                <a:blip r:embed="rId245"/>
                <a:stretch>
                  <a:fillRect/>
                </a:stretch>
              </p:blipFill>
              <p:spPr>
                <a:xfrm>
                  <a:off x="2863286" y="3470897"/>
                  <a:ext cx="5868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29" name="Ink 128">
                  <a:extLst>
                    <a:ext uri="{FF2B5EF4-FFF2-40B4-BE49-F238E27FC236}">
                      <a16:creationId xmlns:a16="http://schemas.microsoft.com/office/drawing/2014/main" id="{C8068E62-335B-A5F3-5423-478740AA1802}"/>
                    </a:ext>
                  </a:extLst>
                </p14:cNvPr>
                <p14:cNvContentPartPr/>
                <p14:nvPr/>
              </p14:nvContentPartPr>
              <p14:xfrm>
                <a:off x="3061286" y="3490337"/>
                <a:ext cx="53640" cy="249840"/>
              </p14:xfrm>
            </p:contentPart>
          </mc:Choice>
          <mc:Fallback xmlns="">
            <p:pic>
              <p:nvPicPr>
                <p:cNvPr id="129" name="Ink 128">
                  <a:extLst>
                    <a:ext uri="{FF2B5EF4-FFF2-40B4-BE49-F238E27FC236}">
                      <a16:creationId xmlns:a16="http://schemas.microsoft.com/office/drawing/2014/main" id="{C8068E62-335B-A5F3-5423-478740AA1802}"/>
                    </a:ext>
                  </a:extLst>
                </p:cNvPr>
                <p:cNvPicPr/>
                <p:nvPr/>
              </p:nvPicPr>
              <p:blipFill>
                <a:blip r:embed="rId247"/>
                <a:stretch>
                  <a:fillRect/>
                </a:stretch>
              </p:blipFill>
              <p:spPr>
                <a:xfrm>
                  <a:off x="3055166" y="3484217"/>
                  <a:ext cx="6588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30" name="Ink 129">
                  <a:extLst>
                    <a:ext uri="{FF2B5EF4-FFF2-40B4-BE49-F238E27FC236}">
                      <a16:creationId xmlns:a16="http://schemas.microsoft.com/office/drawing/2014/main" id="{38EDB1C6-CE8D-FA9C-133E-C8448654365B}"/>
                    </a:ext>
                  </a:extLst>
                </p14:cNvPr>
                <p14:cNvContentPartPr/>
                <p14:nvPr/>
              </p14:nvContentPartPr>
              <p14:xfrm>
                <a:off x="3137246" y="3303857"/>
                <a:ext cx="75600" cy="136800"/>
              </p14:xfrm>
            </p:contentPart>
          </mc:Choice>
          <mc:Fallback xmlns="">
            <p:pic>
              <p:nvPicPr>
                <p:cNvPr id="130" name="Ink 129">
                  <a:extLst>
                    <a:ext uri="{FF2B5EF4-FFF2-40B4-BE49-F238E27FC236}">
                      <a16:creationId xmlns:a16="http://schemas.microsoft.com/office/drawing/2014/main" id="{38EDB1C6-CE8D-FA9C-133E-C8448654365B}"/>
                    </a:ext>
                  </a:extLst>
                </p:cNvPr>
                <p:cNvPicPr/>
                <p:nvPr/>
              </p:nvPicPr>
              <p:blipFill>
                <a:blip r:embed="rId249"/>
                <a:stretch>
                  <a:fillRect/>
                </a:stretch>
              </p:blipFill>
              <p:spPr>
                <a:xfrm>
                  <a:off x="3131126" y="3297737"/>
                  <a:ext cx="8784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31" name="Ink 130">
                  <a:extLst>
                    <a:ext uri="{FF2B5EF4-FFF2-40B4-BE49-F238E27FC236}">
                      <a16:creationId xmlns:a16="http://schemas.microsoft.com/office/drawing/2014/main" id="{E2E6A9A5-D1E1-4FEC-3D63-2516031B6C22}"/>
                    </a:ext>
                  </a:extLst>
                </p14:cNvPr>
                <p14:cNvContentPartPr/>
                <p14:nvPr/>
              </p14:nvContentPartPr>
              <p14:xfrm>
                <a:off x="3215006" y="3275777"/>
                <a:ext cx="305280" cy="611640"/>
              </p14:xfrm>
            </p:contentPart>
          </mc:Choice>
          <mc:Fallback xmlns="">
            <p:pic>
              <p:nvPicPr>
                <p:cNvPr id="131" name="Ink 130">
                  <a:extLst>
                    <a:ext uri="{FF2B5EF4-FFF2-40B4-BE49-F238E27FC236}">
                      <a16:creationId xmlns:a16="http://schemas.microsoft.com/office/drawing/2014/main" id="{E2E6A9A5-D1E1-4FEC-3D63-2516031B6C22}"/>
                    </a:ext>
                  </a:extLst>
                </p:cNvPr>
                <p:cNvPicPr/>
                <p:nvPr/>
              </p:nvPicPr>
              <p:blipFill>
                <a:blip r:embed="rId251"/>
                <a:stretch>
                  <a:fillRect/>
                </a:stretch>
              </p:blipFill>
              <p:spPr>
                <a:xfrm>
                  <a:off x="3208886" y="3269657"/>
                  <a:ext cx="317520" cy="6238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32" name="Ink 131">
                  <a:extLst>
                    <a:ext uri="{FF2B5EF4-FFF2-40B4-BE49-F238E27FC236}">
                      <a16:creationId xmlns:a16="http://schemas.microsoft.com/office/drawing/2014/main" id="{04177C7B-F105-7B8A-3BE2-DDCC68923C7D}"/>
                    </a:ext>
                  </a:extLst>
                </p14:cNvPr>
                <p14:cNvContentPartPr/>
                <p14:nvPr/>
              </p14:nvContentPartPr>
              <p14:xfrm>
                <a:off x="3206006" y="3594737"/>
                <a:ext cx="268920" cy="41400"/>
              </p14:xfrm>
            </p:contentPart>
          </mc:Choice>
          <mc:Fallback xmlns="">
            <p:pic>
              <p:nvPicPr>
                <p:cNvPr id="132" name="Ink 131">
                  <a:extLst>
                    <a:ext uri="{FF2B5EF4-FFF2-40B4-BE49-F238E27FC236}">
                      <a16:creationId xmlns:a16="http://schemas.microsoft.com/office/drawing/2014/main" id="{04177C7B-F105-7B8A-3BE2-DDCC68923C7D}"/>
                    </a:ext>
                  </a:extLst>
                </p:cNvPr>
                <p:cNvPicPr/>
                <p:nvPr/>
              </p:nvPicPr>
              <p:blipFill>
                <a:blip r:embed="rId253"/>
                <a:stretch>
                  <a:fillRect/>
                </a:stretch>
              </p:blipFill>
              <p:spPr>
                <a:xfrm>
                  <a:off x="3199886" y="3588617"/>
                  <a:ext cx="28116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0" name="Ink 149">
                  <a:extLst>
                    <a:ext uri="{FF2B5EF4-FFF2-40B4-BE49-F238E27FC236}">
                      <a16:creationId xmlns:a16="http://schemas.microsoft.com/office/drawing/2014/main" id="{9FDA0660-BADF-DE3A-9C0D-688FEB6B2FA2}"/>
                    </a:ext>
                  </a:extLst>
                </p14:cNvPr>
                <p14:cNvContentPartPr/>
                <p14:nvPr/>
              </p14:nvContentPartPr>
              <p14:xfrm>
                <a:off x="4098446" y="4284497"/>
                <a:ext cx="201240" cy="369360"/>
              </p14:xfrm>
            </p:contentPart>
          </mc:Choice>
          <mc:Fallback xmlns="">
            <p:pic>
              <p:nvPicPr>
                <p:cNvPr id="150" name="Ink 149">
                  <a:extLst>
                    <a:ext uri="{FF2B5EF4-FFF2-40B4-BE49-F238E27FC236}">
                      <a16:creationId xmlns:a16="http://schemas.microsoft.com/office/drawing/2014/main" id="{9FDA0660-BADF-DE3A-9C0D-688FEB6B2FA2}"/>
                    </a:ext>
                  </a:extLst>
                </p:cNvPr>
                <p:cNvPicPr/>
                <p:nvPr/>
              </p:nvPicPr>
              <p:blipFill>
                <a:blip r:embed="rId255"/>
                <a:stretch>
                  <a:fillRect/>
                </a:stretch>
              </p:blipFill>
              <p:spPr>
                <a:xfrm>
                  <a:off x="4092326" y="4278377"/>
                  <a:ext cx="213480" cy="3816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1" name="Ink 150">
                  <a:extLst>
                    <a:ext uri="{FF2B5EF4-FFF2-40B4-BE49-F238E27FC236}">
                      <a16:creationId xmlns:a16="http://schemas.microsoft.com/office/drawing/2014/main" id="{E9CD27A6-4647-3E0D-D8C1-0D53E739CF86}"/>
                    </a:ext>
                  </a:extLst>
                </p14:cNvPr>
                <p14:cNvContentPartPr/>
                <p14:nvPr/>
              </p14:nvContentPartPr>
              <p14:xfrm>
                <a:off x="4356926" y="4262537"/>
                <a:ext cx="243360" cy="323640"/>
              </p14:xfrm>
            </p:contentPart>
          </mc:Choice>
          <mc:Fallback xmlns="">
            <p:pic>
              <p:nvPicPr>
                <p:cNvPr id="151" name="Ink 150">
                  <a:extLst>
                    <a:ext uri="{FF2B5EF4-FFF2-40B4-BE49-F238E27FC236}">
                      <a16:creationId xmlns:a16="http://schemas.microsoft.com/office/drawing/2014/main" id="{E9CD27A6-4647-3E0D-D8C1-0D53E739CF86}"/>
                    </a:ext>
                  </a:extLst>
                </p:cNvPr>
                <p:cNvPicPr/>
                <p:nvPr/>
              </p:nvPicPr>
              <p:blipFill>
                <a:blip r:embed="rId257"/>
                <a:stretch>
                  <a:fillRect/>
                </a:stretch>
              </p:blipFill>
              <p:spPr>
                <a:xfrm>
                  <a:off x="4350806" y="4256417"/>
                  <a:ext cx="25560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2" name="Ink 151">
                  <a:extLst>
                    <a:ext uri="{FF2B5EF4-FFF2-40B4-BE49-F238E27FC236}">
                      <a16:creationId xmlns:a16="http://schemas.microsoft.com/office/drawing/2014/main" id="{0B302BFD-2875-24AB-D556-102683E8ADE9}"/>
                    </a:ext>
                  </a:extLst>
                </p14:cNvPr>
                <p14:cNvContentPartPr/>
                <p14:nvPr/>
              </p14:nvContentPartPr>
              <p14:xfrm>
                <a:off x="4739606" y="4165697"/>
                <a:ext cx="29880" cy="441000"/>
              </p14:xfrm>
            </p:contentPart>
          </mc:Choice>
          <mc:Fallback xmlns="">
            <p:pic>
              <p:nvPicPr>
                <p:cNvPr id="152" name="Ink 151">
                  <a:extLst>
                    <a:ext uri="{FF2B5EF4-FFF2-40B4-BE49-F238E27FC236}">
                      <a16:creationId xmlns:a16="http://schemas.microsoft.com/office/drawing/2014/main" id="{0B302BFD-2875-24AB-D556-102683E8ADE9}"/>
                    </a:ext>
                  </a:extLst>
                </p:cNvPr>
                <p:cNvPicPr/>
                <p:nvPr/>
              </p:nvPicPr>
              <p:blipFill>
                <a:blip r:embed="rId259"/>
                <a:stretch>
                  <a:fillRect/>
                </a:stretch>
              </p:blipFill>
              <p:spPr>
                <a:xfrm>
                  <a:off x="4733486" y="4159577"/>
                  <a:ext cx="42120" cy="4532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3" name="Ink 152">
                  <a:extLst>
                    <a:ext uri="{FF2B5EF4-FFF2-40B4-BE49-F238E27FC236}">
                      <a16:creationId xmlns:a16="http://schemas.microsoft.com/office/drawing/2014/main" id="{033E8505-FE6E-49E0-8C01-0E89A16AFD47}"/>
                    </a:ext>
                  </a:extLst>
                </p14:cNvPr>
                <p14:cNvContentPartPr/>
                <p14:nvPr/>
              </p14:nvContentPartPr>
              <p14:xfrm>
                <a:off x="4593086" y="4375577"/>
                <a:ext cx="466920" cy="125280"/>
              </p14:xfrm>
            </p:contentPart>
          </mc:Choice>
          <mc:Fallback xmlns="">
            <p:pic>
              <p:nvPicPr>
                <p:cNvPr id="153" name="Ink 152">
                  <a:extLst>
                    <a:ext uri="{FF2B5EF4-FFF2-40B4-BE49-F238E27FC236}">
                      <a16:creationId xmlns:a16="http://schemas.microsoft.com/office/drawing/2014/main" id="{033E8505-FE6E-49E0-8C01-0E89A16AFD47}"/>
                    </a:ext>
                  </a:extLst>
                </p:cNvPr>
                <p:cNvPicPr/>
                <p:nvPr/>
              </p:nvPicPr>
              <p:blipFill>
                <a:blip r:embed="rId261"/>
                <a:stretch>
                  <a:fillRect/>
                </a:stretch>
              </p:blipFill>
              <p:spPr>
                <a:xfrm>
                  <a:off x="4586966" y="4369457"/>
                  <a:ext cx="4791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54" name="Ink 153">
                  <a:extLst>
                    <a:ext uri="{FF2B5EF4-FFF2-40B4-BE49-F238E27FC236}">
                      <a16:creationId xmlns:a16="http://schemas.microsoft.com/office/drawing/2014/main" id="{36C2C626-2BF5-F5BD-87E5-B1A4B412B3FA}"/>
                    </a:ext>
                  </a:extLst>
                </p14:cNvPr>
                <p14:cNvContentPartPr/>
                <p14:nvPr/>
              </p14:nvContentPartPr>
              <p14:xfrm>
                <a:off x="5163326" y="4264337"/>
                <a:ext cx="155160" cy="214920"/>
              </p14:xfrm>
            </p:contentPart>
          </mc:Choice>
          <mc:Fallback xmlns="">
            <p:pic>
              <p:nvPicPr>
                <p:cNvPr id="154" name="Ink 153">
                  <a:extLst>
                    <a:ext uri="{FF2B5EF4-FFF2-40B4-BE49-F238E27FC236}">
                      <a16:creationId xmlns:a16="http://schemas.microsoft.com/office/drawing/2014/main" id="{36C2C626-2BF5-F5BD-87E5-B1A4B412B3FA}"/>
                    </a:ext>
                  </a:extLst>
                </p:cNvPr>
                <p:cNvPicPr/>
                <p:nvPr/>
              </p:nvPicPr>
              <p:blipFill>
                <a:blip r:embed="rId263"/>
                <a:stretch>
                  <a:fillRect/>
                </a:stretch>
              </p:blipFill>
              <p:spPr>
                <a:xfrm>
                  <a:off x="5157206" y="4258217"/>
                  <a:ext cx="16740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55" name="Ink 154">
                  <a:extLst>
                    <a:ext uri="{FF2B5EF4-FFF2-40B4-BE49-F238E27FC236}">
                      <a16:creationId xmlns:a16="http://schemas.microsoft.com/office/drawing/2014/main" id="{F411D35A-B265-6A55-83AD-CAFC6B3AD46C}"/>
                    </a:ext>
                  </a:extLst>
                </p14:cNvPr>
                <p14:cNvContentPartPr/>
                <p14:nvPr/>
              </p14:nvContentPartPr>
              <p14:xfrm>
                <a:off x="5396606" y="4294937"/>
                <a:ext cx="187920" cy="188280"/>
              </p14:xfrm>
            </p:contentPart>
          </mc:Choice>
          <mc:Fallback xmlns="">
            <p:pic>
              <p:nvPicPr>
                <p:cNvPr id="155" name="Ink 154">
                  <a:extLst>
                    <a:ext uri="{FF2B5EF4-FFF2-40B4-BE49-F238E27FC236}">
                      <a16:creationId xmlns:a16="http://schemas.microsoft.com/office/drawing/2014/main" id="{F411D35A-B265-6A55-83AD-CAFC6B3AD46C}"/>
                    </a:ext>
                  </a:extLst>
                </p:cNvPr>
                <p:cNvPicPr/>
                <p:nvPr/>
              </p:nvPicPr>
              <p:blipFill>
                <a:blip r:embed="rId265"/>
                <a:stretch>
                  <a:fillRect/>
                </a:stretch>
              </p:blipFill>
              <p:spPr>
                <a:xfrm>
                  <a:off x="5390486" y="4288817"/>
                  <a:ext cx="20016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57" name="Ink 156">
                  <a:extLst>
                    <a:ext uri="{FF2B5EF4-FFF2-40B4-BE49-F238E27FC236}">
                      <a16:creationId xmlns:a16="http://schemas.microsoft.com/office/drawing/2014/main" id="{A3F83055-FBB1-7B65-38CE-766B6D061996}"/>
                    </a:ext>
                  </a:extLst>
                </p14:cNvPr>
                <p14:cNvContentPartPr/>
                <p14:nvPr/>
              </p14:nvContentPartPr>
              <p14:xfrm>
                <a:off x="5953166" y="4193777"/>
                <a:ext cx="622440" cy="144720"/>
              </p14:xfrm>
            </p:contentPart>
          </mc:Choice>
          <mc:Fallback xmlns="">
            <p:pic>
              <p:nvPicPr>
                <p:cNvPr id="157" name="Ink 156">
                  <a:extLst>
                    <a:ext uri="{FF2B5EF4-FFF2-40B4-BE49-F238E27FC236}">
                      <a16:creationId xmlns:a16="http://schemas.microsoft.com/office/drawing/2014/main" id="{A3F83055-FBB1-7B65-38CE-766B6D061996}"/>
                    </a:ext>
                  </a:extLst>
                </p:cNvPr>
                <p:cNvPicPr/>
                <p:nvPr/>
              </p:nvPicPr>
              <p:blipFill>
                <a:blip r:embed="rId267"/>
                <a:stretch>
                  <a:fillRect/>
                </a:stretch>
              </p:blipFill>
              <p:spPr>
                <a:xfrm>
                  <a:off x="5947046" y="4187657"/>
                  <a:ext cx="63468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58" name="Ink 157">
                  <a:extLst>
                    <a:ext uri="{FF2B5EF4-FFF2-40B4-BE49-F238E27FC236}">
                      <a16:creationId xmlns:a16="http://schemas.microsoft.com/office/drawing/2014/main" id="{313EB9BD-4D36-EE87-62F7-D590D09A5781}"/>
                    </a:ext>
                  </a:extLst>
                </p14:cNvPr>
                <p14:cNvContentPartPr/>
                <p14:nvPr/>
              </p14:nvContentPartPr>
              <p14:xfrm>
                <a:off x="6231446" y="4227257"/>
                <a:ext cx="138240" cy="516240"/>
              </p14:xfrm>
            </p:contentPart>
          </mc:Choice>
          <mc:Fallback xmlns="">
            <p:pic>
              <p:nvPicPr>
                <p:cNvPr id="158" name="Ink 157">
                  <a:extLst>
                    <a:ext uri="{FF2B5EF4-FFF2-40B4-BE49-F238E27FC236}">
                      <a16:creationId xmlns:a16="http://schemas.microsoft.com/office/drawing/2014/main" id="{313EB9BD-4D36-EE87-62F7-D590D09A5781}"/>
                    </a:ext>
                  </a:extLst>
                </p:cNvPr>
                <p:cNvPicPr/>
                <p:nvPr/>
              </p:nvPicPr>
              <p:blipFill>
                <a:blip r:embed="rId269"/>
                <a:stretch>
                  <a:fillRect/>
                </a:stretch>
              </p:blipFill>
              <p:spPr>
                <a:xfrm>
                  <a:off x="6225326" y="4221137"/>
                  <a:ext cx="150480" cy="5284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59" name="Ink 158">
                  <a:extLst>
                    <a:ext uri="{FF2B5EF4-FFF2-40B4-BE49-F238E27FC236}">
                      <a16:creationId xmlns:a16="http://schemas.microsoft.com/office/drawing/2014/main" id="{85507A3A-BBB0-36F0-ADE4-9E3355EE4205}"/>
                    </a:ext>
                  </a:extLst>
                </p14:cNvPr>
                <p14:cNvContentPartPr/>
                <p14:nvPr/>
              </p14:nvContentPartPr>
              <p14:xfrm>
                <a:off x="6435926" y="4430297"/>
                <a:ext cx="206280" cy="239040"/>
              </p14:xfrm>
            </p:contentPart>
          </mc:Choice>
          <mc:Fallback xmlns="">
            <p:pic>
              <p:nvPicPr>
                <p:cNvPr id="159" name="Ink 158">
                  <a:extLst>
                    <a:ext uri="{FF2B5EF4-FFF2-40B4-BE49-F238E27FC236}">
                      <a16:creationId xmlns:a16="http://schemas.microsoft.com/office/drawing/2014/main" id="{85507A3A-BBB0-36F0-ADE4-9E3355EE4205}"/>
                    </a:ext>
                  </a:extLst>
                </p:cNvPr>
                <p:cNvPicPr/>
                <p:nvPr/>
              </p:nvPicPr>
              <p:blipFill>
                <a:blip r:embed="rId271"/>
                <a:stretch>
                  <a:fillRect/>
                </a:stretch>
              </p:blipFill>
              <p:spPr>
                <a:xfrm>
                  <a:off x="6429806" y="4424177"/>
                  <a:ext cx="21852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0" name="Ink 159">
                  <a:extLst>
                    <a:ext uri="{FF2B5EF4-FFF2-40B4-BE49-F238E27FC236}">
                      <a16:creationId xmlns:a16="http://schemas.microsoft.com/office/drawing/2014/main" id="{185D674D-C126-6118-E41A-09FCEC4B36A6}"/>
                    </a:ext>
                  </a:extLst>
                </p14:cNvPr>
                <p14:cNvContentPartPr/>
                <p14:nvPr/>
              </p14:nvContentPartPr>
              <p14:xfrm>
                <a:off x="6659846" y="4410857"/>
                <a:ext cx="528480" cy="281160"/>
              </p14:xfrm>
            </p:contentPart>
          </mc:Choice>
          <mc:Fallback xmlns="">
            <p:pic>
              <p:nvPicPr>
                <p:cNvPr id="160" name="Ink 159">
                  <a:extLst>
                    <a:ext uri="{FF2B5EF4-FFF2-40B4-BE49-F238E27FC236}">
                      <a16:creationId xmlns:a16="http://schemas.microsoft.com/office/drawing/2014/main" id="{185D674D-C126-6118-E41A-09FCEC4B36A6}"/>
                    </a:ext>
                  </a:extLst>
                </p:cNvPr>
                <p:cNvPicPr/>
                <p:nvPr/>
              </p:nvPicPr>
              <p:blipFill>
                <a:blip r:embed="rId273"/>
                <a:stretch>
                  <a:fillRect/>
                </a:stretch>
              </p:blipFill>
              <p:spPr>
                <a:xfrm>
                  <a:off x="6653726" y="4404737"/>
                  <a:ext cx="54072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71" name="Ink 170">
                  <a:extLst>
                    <a:ext uri="{FF2B5EF4-FFF2-40B4-BE49-F238E27FC236}">
                      <a16:creationId xmlns:a16="http://schemas.microsoft.com/office/drawing/2014/main" id="{2B9498B8-E088-36F5-8411-0673B3E9649F}"/>
                    </a:ext>
                  </a:extLst>
                </p14:cNvPr>
                <p14:cNvContentPartPr/>
                <p14:nvPr/>
              </p14:nvContentPartPr>
              <p14:xfrm>
                <a:off x="10043846" y="464897"/>
                <a:ext cx="36000" cy="353520"/>
              </p14:xfrm>
            </p:contentPart>
          </mc:Choice>
          <mc:Fallback xmlns="">
            <p:pic>
              <p:nvPicPr>
                <p:cNvPr id="171" name="Ink 170">
                  <a:extLst>
                    <a:ext uri="{FF2B5EF4-FFF2-40B4-BE49-F238E27FC236}">
                      <a16:creationId xmlns:a16="http://schemas.microsoft.com/office/drawing/2014/main" id="{2B9498B8-E088-36F5-8411-0673B3E9649F}"/>
                    </a:ext>
                  </a:extLst>
                </p:cNvPr>
                <p:cNvPicPr/>
                <p:nvPr/>
              </p:nvPicPr>
              <p:blipFill>
                <a:blip r:embed="rId275"/>
                <a:stretch>
                  <a:fillRect/>
                </a:stretch>
              </p:blipFill>
              <p:spPr>
                <a:xfrm>
                  <a:off x="10037726" y="458777"/>
                  <a:ext cx="4824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72" name="Ink 171">
                  <a:extLst>
                    <a:ext uri="{FF2B5EF4-FFF2-40B4-BE49-F238E27FC236}">
                      <a16:creationId xmlns:a16="http://schemas.microsoft.com/office/drawing/2014/main" id="{C9566E1D-B413-8154-08EB-F06CA15FB2A0}"/>
                    </a:ext>
                  </a:extLst>
                </p14:cNvPr>
                <p14:cNvContentPartPr/>
                <p14:nvPr/>
              </p14:nvContentPartPr>
              <p14:xfrm>
                <a:off x="10142846" y="473897"/>
                <a:ext cx="201240" cy="254880"/>
              </p14:xfrm>
            </p:contentPart>
          </mc:Choice>
          <mc:Fallback xmlns="">
            <p:pic>
              <p:nvPicPr>
                <p:cNvPr id="172" name="Ink 171">
                  <a:extLst>
                    <a:ext uri="{FF2B5EF4-FFF2-40B4-BE49-F238E27FC236}">
                      <a16:creationId xmlns:a16="http://schemas.microsoft.com/office/drawing/2014/main" id="{C9566E1D-B413-8154-08EB-F06CA15FB2A0}"/>
                    </a:ext>
                  </a:extLst>
                </p:cNvPr>
                <p:cNvPicPr/>
                <p:nvPr/>
              </p:nvPicPr>
              <p:blipFill>
                <a:blip r:embed="rId277"/>
                <a:stretch>
                  <a:fillRect/>
                </a:stretch>
              </p:blipFill>
              <p:spPr>
                <a:xfrm>
                  <a:off x="10136726" y="467777"/>
                  <a:ext cx="21348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73" name="Ink 172">
                  <a:extLst>
                    <a:ext uri="{FF2B5EF4-FFF2-40B4-BE49-F238E27FC236}">
                      <a16:creationId xmlns:a16="http://schemas.microsoft.com/office/drawing/2014/main" id="{B5C34ABC-BD69-ABD4-02CB-557A2490DE34}"/>
                    </a:ext>
                  </a:extLst>
                </p14:cNvPr>
                <p14:cNvContentPartPr/>
                <p14:nvPr/>
              </p14:nvContentPartPr>
              <p14:xfrm>
                <a:off x="10490246" y="402977"/>
                <a:ext cx="266040" cy="252720"/>
              </p14:xfrm>
            </p:contentPart>
          </mc:Choice>
          <mc:Fallback xmlns="">
            <p:pic>
              <p:nvPicPr>
                <p:cNvPr id="173" name="Ink 172">
                  <a:extLst>
                    <a:ext uri="{FF2B5EF4-FFF2-40B4-BE49-F238E27FC236}">
                      <a16:creationId xmlns:a16="http://schemas.microsoft.com/office/drawing/2014/main" id="{B5C34ABC-BD69-ABD4-02CB-557A2490DE34}"/>
                    </a:ext>
                  </a:extLst>
                </p:cNvPr>
                <p:cNvPicPr/>
                <p:nvPr/>
              </p:nvPicPr>
              <p:blipFill>
                <a:blip r:embed="rId279"/>
                <a:stretch>
                  <a:fillRect/>
                </a:stretch>
              </p:blipFill>
              <p:spPr>
                <a:xfrm>
                  <a:off x="10484126" y="396857"/>
                  <a:ext cx="27828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75" name="Ink 174">
                  <a:extLst>
                    <a:ext uri="{FF2B5EF4-FFF2-40B4-BE49-F238E27FC236}">
                      <a16:creationId xmlns:a16="http://schemas.microsoft.com/office/drawing/2014/main" id="{54F1E083-7AED-1825-6B75-AD2AA4746716}"/>
                    </a:ext>
                  </a:extLst>
                </p14:cNvPr>
                <p14:cNvContentPartPr/>
                <p14:nvPr/>
              </p14:nvContentPartPr>
              <p14:xfrm>
                <a:off x="10169126" y="841817"/>
                <a:ext cx="24840" cy="24120"/>
              </p14:xfrm>
            </p:contentPart>
          </mc:Choice>
          <mc:Fallback xmlns="">
            <p:pic>
              <p:nvPicPr>
                <p:cNvPr id="175" name="Ink 174">
                  <a:extLst>
                    <a:ext uri="{FF2B5EF4-FFF2-40B4-BE49-F238E27FC236}">
                      <a16:creationId xmlns:a16="http://schemas.microsoft.com/office/drawing/2014/main" id="{54F1E083-7AED-1825-6B75-AD2AA4746716}"/>
                    </a:ext>
                  </a:extLst>
                </p:cNvPr>
                <p:cNvPicPr/>
                <p:nvPr/>
              </p:nvPicPr>
              <p:blipFill>
                <a:blip r:embed="rId281"/>
                <a:stretch>
                  <a:fillRect/>
                </a:stretch>
              </p:blipFill>
              <p:spPr>
                <a:xfrm>
                  <a:off x="10163006" y="835697"/>
                  <a:ext cx="3708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76" name="Ink 175">
                  <a:extLst>
                    <a:ext uri="{FF2B5EF4-FFF2-40B4-BE49-F238E27FC236}">
                      <a16:creationId xmlns:a16="http://schemas.microsoft.com/office/drawing/2014/main" id="{FAC9F751-8796-625E-3786-E6745BCD7C3C}"/>
                    </a:ext>
                  </a:extLst>
                </p14:cNvPr>
                <p14:cNvContentPartPr/>
                <p14:nvPr/>
              </p14:nvContentPartPr>
              <p14:xfrm>
                <a:off x="9858806" y="1797617"/>
                <a:ext cx="21600" cy="38880"/>
              </p14:xfrm>
            </p:contentPart>
          </mc:Choice>
          <mc:Fallback xmlns="">
            <p:pic>
              <p:nvPicPr>
                <p:cNvPr id="176" name="Ink 175">
                  <a:extLst>
                    <a:ext uri="{FF2B5EF4-FFF2-40B4-BE49-F238E27FC236}">
                      <a16:creationId xmlns:a16="http://schemas.microsoft.com/office/drawing/2014/main" id="{FAC9F751-8796-625E-3786-E6745BCD7C3C}"/>
                    </a:ext>
                  </a:extLst>
                </p:cNvPr>
                <p:cNvPicPr/>
                <p:nvPr/>
              </p:nvPicPr>
              <p:blipFill>
                <a:blip r:embed="rId283"/>
                <a:stretch>
                  <a:fillRect/>
                </a:stretch>
              </p:blipFill>
              <p:spPr>
                <a:xfrm>
                  <a:off x="9852686" y="1791497"/>
                  <a:ext cx="3384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7" name="Ink 176">
                  <a:extLst>
                    <a:ext uri="{FF2B5EF4-FFF2-40B4-BE49-F238E27FC236}">
                      <a16:creationId xmlns:a16="http://schemas.microsoft.com/office/drawing/2014/main" id="{F915DCB1-7B61-D217-42EA-2D42A49E168D}"/>
                    </a:ext>
                  </a:extLst>
                </p14:cNvPr>
                <p14:cNvContentPartPr/>
                <p14:nvPr/>
              </p14:nvContentPartPr>
              <p14:xfrm>
                <a:off x="9968606" y="1629137"/>
                <a:ext cx="1978560" cy="1377000"/>
              </p14:xfrm>
            </p:contentPart>
          </mc:Choice>
          <mc:Fallback xmlns="">
            <p:pic>
              <p:nvPicPr>
                <p:cNvPr id="177" name="Ink 176">
                  <a:extLst>
                    <a:ext uri="{FF2B5EF4-FFF2-40B4-BE49-F238E27FC236}">
                      <a16:creationId xmlns:a16="http://schemas.microsoft.com/office/drawing/2014/main" id="{F915DCB1-7B61-D217-42EA-2D42A49E168D}"/>
                    </a:ext>
                  </a:extLst>
                </p:cNvPr>
                <p:cNvPicPr/>
                <p:nvPr/>
              </p:nvPicPr>
              <p:blipFill>
                <a:blip r:embed="rId285"/>
                <a:stretch>
                  <a:fillRect/>
                </a:stretch>
              </p:blipFill>
              <p:spPr>
                <a:xfrm>
                  <a:off x="9962486" y="1623017"/>
                  <a:ext cx="1990800" cy="13892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8" name="Ink 177">
                  <a:extLst>
                    <a:ext uri="{FF2B5EF4-FFF2-40B4-BE49-F238E27FC236}">
                      <a16:creationId xmlns:a16="http://schemas.microsoft.com/office/drawing/2014/main" id="{0A8D9228-18FD-D480-47D6-3A6CBD209A0A}"/>
                    </a:ext>
                  </a:extLst>
                </p14:cNvPr>
                <p14:cNvContentPartPr/>
                <p14:nvPr/>
              </p14:nvContentPartPr>
              <p14:xfrm>
                <a:off x="10273166" y="2532737"/>
                <a:ext cx="15480" cy="12960"/>
              </p14:xfrm>
            </p:contentPart>
          </mc:Choice>
          <mc:Fallback xmlns="">
            <p:pic>
              <p:nvPicPr>
                <p:cNvPr id="178" name="Ink 177">
                  <a:extLst>
                    <a:ext uri="{FF2B5EF4-FFF2-40B4-BE49-F238E27FC236}">
                      <a16:creationId xmlns:a16="http://schemas.microsoft.com/office/drawing/2014/main" id="{0A8D9228-18FD-D480-47D6-3A6CBD209A0A}"/>
                    </a:ext>
                  </a:extLst>
                </p:cNvPr>
                <p:cNvPicPr/>
                <p:nvPr/>
              </p:nvPicPr>
              <p:blipFill>
                <a:blip r:embed="rId287"/>
                <a:stretch>
                  <a:fillRect/>
                </a:stretch>
              </p:blipFill>
              <p:spPr>
                <a:xfrm>
                  <a:off x="10267046" y="2526617"/>
                  <a:ext cx="277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9" name="Ink 178">
                  <a:extLst>
                    <a:ext uri="{FF2B5EF4-FFF2-40B4-BE49-F238E27FC236}">
                      <a16:creationId xmlns:a16="http://schemas.microsoft.com/office/drawing/2014/main" id="{0FCB7992-E570-7BCB-55C3-4BEB3CD93382}"/>
                    </a:ext>
                  </a:extLst>
                </p14:cNvPr>
                <p14:cNvContentPartPr/>
                <p14:nvPr/>
              </p14:nvContentPartPr>
              <p14:xfrm>
                <a:off x="10143926" y="2579177"/>
                <a:ext cx="381960" cy="289080"/>
              </p14:xfrm>
            </p:contentPart>
          </mc:Choice>
          <mc:Fallback xmlns="">
            <p:pic>
              <p:nvPicPr>
                <p:cNvPr id="179" name="Ink 178">
                  <a:extLst>
                    <a:ext uri="{FF2B5EF4-FFF2-40B4-BE49-F238E27FC236}">
                      <a16:creationId xmlns:a16="http://schemas.microsoft.com/office/drawing/2014/main" id="{0FCB7992-E570-7BCB-55C3-4BEB3CD93382}"/>
                    </a:ext>
                  </a:extLst>
                </p:cNvPr>
                <p:cNvPicPr/>
                <p:nvPr/>
              </p:nvPicPr>
              <p:blipFill>
                <a:blip r:embed="rId289"/>
                <a:stretch>
                  <a:fillRect/>
                </a:stretch>
              </p:blipFill>
              <p:spPr>
                <a:xfrm>
                  <a:off x="10137806" y="2573057"/>
                  <a:ext cx="39420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81" name="Ink 180">
                  <a:extLst>
                    <a:ext uri="{FF2B5EF4-FFF2-40B4-BE49-F238E27FC236}">
                      <a16:creationId xmlns:a16="http://schemas.microsoft.com/office/drawing/2014/main" id="{8D48BBA3-E03E-E484-8115-2BDE596EA464}"/>
                    </a:ext>
                  </a:extLst>
                </p14:cNvPr>
                <p14:cNvContentPartPr/>
                <p14:nvPr/>
              </p14:nvContentPartPr>
              <p14:xfrm>
                <a:off x="10331486" y="2469377"/>
                <a:ext cx="231120" cy="324360"/>
              </p14:xfrm>
            </p:contentPart>
          </mc:Choice>
          <mc:Fallback xmlns="">
            <p:pic>
              <p:nvPicPr>
                <p:cNvPr id="181" name="Ink 180">
                  <a:extLst>
                    <a:ext uri="{FF2B5EF4-FFF2-40B4-BE49-F238E27FC236}">
                      <a16:creationId xmlns:a16="http://schemas.microsoft.com/office/drawing/2014/main" id="{8D48BBA3-E03E-E484-8115-2BDE596EA464}"/>
                    </a:ext>
                  </a:extLst>
                </p:cNvPr>
                <p:cNvPicPr/>
                <p:nvPr/>
              </p:nvPicPr>
              <p:blipFill>
                <a:blip r:embed="rId291"/>
                <a:stretch>
                  <a:fillRect/>
                </a:stretch>
              </p:blipFill>
              <p:spPr>
                <a:xfrm>
                  <a:off x="10325366" y="2463257"/>
                  <a:ext cx="24336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82" name="Ink 181">
                  <a:extLst>
                    <a:ext uri="{FF2B5EF4-FFF2-40B4-BE49-F238E27FC236}">
                      <a16:creationId xmlns:a16="http://schemas.microsoft.com/office/drawing/2014/main" id="{D886EEE0-AB0E-DACE-F51B-E55025212E67}"/>
                    </a:ext>
                  </a:extLst>
                </p14:cNvPr>
                <p14:cNvContentPartPr/>
                <p14:nvPr/>
              </p14:nvContentPartPr>
              <p14:xfrm>
                <a:off x="10265966" y="2420777"/>
                <a:ext cx="563400" cy="478800"/>
              </p14:xfrm>
            </p:contentPart>
          </mc:Choice>
          <mc:Fallback xmlns="">
            <p:pic>
              <p:nvPicPr>
                <p:cNvPr id="182" name="Ink 181">
                  <a:extLst>
                    <a:ext uri="{FF2B5EF4-FFF2-40B4-BE49-F238E27FC236}">
                      <a16:creationId xmlns:a16="http://schemas.microsoft.com/office/drawing/2014/main" id="{D886EEE0-AB0E-DACE-F51B-E55025212E67}"/>
                    </a:ext>
                  </a:extLst>
                </p:cNvPr>
                <p:cNvPicPr/>
                <p:nvPr/>
              </p:nvPicPr>
              <p:blipFill>
                <a:blip r:embed="rId293"/>
                <a:stretch>
                  <a:fillRect/>
                </a:stretch>
              </p:blipFill>
              <p:spPr>
                <a:xfrm>
                  <a:off x="10259846" y="2414657"/>
                  <a:ext cx="575640" cy="49104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83" name="Ink 182">
                  <a:extLst>
                    <a:ext uri="{FF2B5EF4-FFF2-40B4-BE49-F238E27FC236}">
                      <a16:creationId xmlns:a16="http://schemas.microsoft.com/office/drawing/2014/main" id="{2B1C06C8-DC8B-C87E-8BB0-98FB066B9C3F}"/>
                    </a:ext>
                  </a:extLst>
                </p14:cNvPr>
                <p14:cNvContentPartPr/>
                <p14:nvPr/>
              </p14:nvContentPartPr>
              <p14:xfrm>
                <a:off x="11018726" y="2731097"/>
                <a:ext cx="227880" cy="300240"/>
              </p14:xfrm>
            </p:contentPart>
          </mc:Choice>
          <mc:Fallback xmlns="">
            <p:pic>
              <p:nvPicPr>
                <p:cNvPr id="183" name="Ink 182">
                  <a:extLst>
                    <a:ext uri="{FF2B5EF4-FFF2-40B4-BE49-F238E27FC236}">
                      <a16:creationId xmlns:a16="http://schemas.microsoft.com/office/drawing/2014/main" id="{2B1C06C8-DC8B-C87E-8BB0-98FB066B9C3F}"/>
                    </a:ext>
                  </a:extLst>
                </p:cNvPr>
                <p:cNvPicPr/>
                <p:nvPr/>
              </p:nvPicPr>
              <p:blipFill>
                <a:blip r:embed="rId295"/>
                <a:stretch>
                  <a:fillRect/>
                </a:stretch>
              </p:blipFill>
              <p:spPr>
                <a:xfrm>
                  <a:off x="11012606" y="2724977"/>
                  <a:ext cx="24012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84" name="Ink 183">
                  <a:extLst>
                    <a:ext uri="{FF2B5EF4-FFF2-40B4-BE49-F238E27FC236}">
                      <a16:creationId xmlns:a16="http://schemas.microsoft.com/office/drawing/2014/main" id="{E307C415-5006-C134-54E7-EE5CAA9B3620}"/>
                    </a:ext>
                  </a:extLst>
                </p14:cNvPr>
                <p14:cNvContentPartPr/>
                <p14:nvPr/>
              </p14:nvContentPartPr>
              <p14:xfrm>
                <a:off x="10994246" y="2654057"/>
                <a:ext cx="981720" cy="595800"/>
              </p14:xfrm>
            </p:contentPart>
          </mc:Choice>
          <mc:Fallback xmlns="">
            <p:pic>
              <p:nvPicPr>
                <p:cNvPr id="184" name="Ink 183">
                  <a:extLst>
                    <a:ext uri="{FF2B5EF4-FFF2-40B4-BE49-F238E27FC236}">
                      <a16:creationId xmlns:a16="http://schemas.microsoft.com/office/drawing/2014/main" id="{E307C415-5006-C134-54E7-EE5CAA9B3620}"/>
                    </a:ext>
                  </a:extLst>
                </p:cNvPr>
                <p:cNvPicPr/>
                <p:nvPr/>
              </p:nvPicPr>
              <p:blipFill>
                <a:blip r:embed="rId297"/>
                <a:stretch>
                  <a:fillRect/>
                </a:stretch>
              </p:blipFill>
              <p:spPr>
                <a:xfrm>
                  <a:off x="10988126" y="2647937"/>
                  <a:ext cx="993960" cy="6080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85" name="Ink 184">
                  <a:extLst>
                    <a:ext uri="{FF2B5EF4-FFF2-40B4-BE49-F238E27FC236}">
                      <a16:creationId xmlns:a16="http://schemas.microsoft.com/office/drawing/2014/main" id="{8942857F-8D19-56AD-2815-3515D2FAD168}"/>
                    </a:ext>
                  </a:extLst>
                </p14:cNvPr>
                <p14:cNvContentPartPr/>
                <p14:nvPr/>
              </p14:nvContentPartPr>
              <p14:xfrm>
                <a:off x="11270726" y="2776817"/>
                <a:ext cx="343080" cy="426240"/>
              </p14:xfrm>
            </p:contentPart>
          </mc:Choice>
          <mc:Fallback xmlns="">
            <p:pic>
              <p:nvPicPr>
                <p:cNvPr id="185" name="Ink 184">
                  <a:extLst>
                    <a:ext uri="{FF2B5EF4-FFF2-40B4-BE49-F238E27FC236}">
                      <a16:creationId xmlns:a16="http://schemas.microsoft.com/office/drawing/2014/main" id="{8942857F-8D19-56AD-2815-3515D2FAD168}"/>
                    </a:ext>
                  </a:extLst>
                </p:cNvPr>
                <p:cNvPicPr/>
                <p:nvPr/>
              </p:nvPicPr>
              <p:blipFill>
                <a:blip r:embed="rId299"/>
                <a:stretch>
                  <a:fillRect/>
                </a:stretch>
              </p:blipFill>
              <p:spPr>
                <a:xfrm>
                  <a:off x="11264606" y="2770697"/>
                  <a:ext cx="355320" cy="43848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5" name="Ink 14">
                  <a:extLst>
                    <a:ext uri="{FF2B5EF4-FFF2-40B4-BE49-F238E27FC236}">
                      <a16:creationId xmlns:a16="http://schemas.microsoft.com/office/drawing/2014/main" id="{CC64BA24-0BF1-E758-D2EE-8CFB2A2EB8E5}"/>
                    </a:ext>
                  </a:extLst>
                </p14:cNvPr>
                <p14:cNvContentPartPr/>
                <p14:nvPr/>
              </p14:nvContentPartPr>
              <p14:xfrm>
                <a:off x="3129326" y="1698257"/>
                <a:ext cx="214560" cy="484920"/>
              </p14:xfrm>
            </p:contentPart>
          </mc:Choice>
          <mc:Fallback xmlns="">
            <p:pic>
              <p:nvPicPr>
                <p:cNvPr id="15" name="Ink 14">
                  <a:extLst>
                    <a:ext uri="{FF2B5EF4-FFF2-40B4-BE49-F238E27FC236}">
                      <a16:creationId xmlns:a16="http://schemas.microsoft.com/office/drawing/2014/main" id="{CC64BA24-0BF1-E758-D2EE-8CFB2A2EB8E5}"/>
                    </a:ext>
                  </a:extLst>
                </p:cNvPr>
                <p:cNvPicPr/>
                <p:nvPr/>
              </p:nvPicPr>
              <p:blipFill>
                <a:blip r:embed="rId301"/>
                <a:stretch>
                  <a:fillRect/>
                </a:stretch>
              </p:blipFill>
              <p:spPr>
                <a:xfrm>
                  <a:off x="3123206" y="1692137"/>
                  <a:ext cx="226800" cy="4971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6" name="Ink 15">
                  <a:extLst>
                    <a:ext uri="{FF2B5EF4-FFF2-40B4-BE49-F238E27FC236}">
                      <a16:creationId xmlns:a16="http://schemas.microsoft.com/office/drawing/2014/main" id="{6A116B95-4735-BBF5-27CD-40679CA7AA30}"/>
                    </a:ext>
                  </a:extLst>
                </p14:cNvPr>
                <p14:cNvContentPartPr/>
                <p14:nvPr/>
              </p14:nvContentPartPr>
              <p14:xfrm>
                <a:off x="3405086" y="1814897"/>
                <a:ext cx="183960" cy="244080"/>
              </p14:xfrm>
            </p:contentPart>
          </mc:Choice>
          <mc:Fallback xmlns="">
            <p:pic>
              <p:nvPicPr>
                <p:cNvPr id="16" name="Ink 15">
                  <a:extLst>
                    <a:ext uri="{FF2B5EF4-FFF2-40B4-BE49-F238E27FC236}">
                      <a16:creationId xmlns:a16="http://schemas.microsoft.com/office/drawing/2014/main" id="{6A116B95-4735-BBF5-27CD-40679CA7AA30}"/>
                    </a:ext>
                  </a:extLst>
                </p:cNvPr>
                <p:cNvPicPr/>
                <p:nvPr/>
              </p:nvPicPr>
              <p:blipFill>
                <a:blip r:embed="rId303"/>
                <a:stretch>
                  <a:fillRect/>
                </a:stretch>
              </p:blipFill>
              <p:spPr>
                <a:xfrm>
                  <a:off x="3398966" y="1808777"/>
                  <a:ext cx="19620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7" name="Ink 16">
                  <a:extLst>
                    <a:ext uri="{FF2B5EF4-FFF2-40B4-BE49-F238E27FC236}">
                      <a16:creationId xmlns:a16="http://schemas.microsoft.com/office/drawing/2014/main" id="{DBC21492-6E20-A7E0-D0CC-C3A5C102FE40}"/>
                    </a:ext>
                  </a:extLst>
                </p14:cNvPr>
                <p14:cNvContentPartPr/>
                <p14:nvPr/>
              </p14:nvContentPartPr>
              <p14:xfrm>
                <a:off x="3634766" y="1839377"/>
                <a:ext cx="157680" cy="249480"/>
              </p14:xfrm>
            </p:contentPart>
          </mc:Choice>
          <mc:Fallback xmlns="">
            <p:pic>
              <p:nvPicPr>
                <p:cNvPr id="17" name="Ink 16">
                  <a:extLst>
                    <a:ext uri="{FF2B5EF4-FFF2-40B4-BE49-F238E27FC236}">
                      <a16:creationId xmlns:a16="http://schemas.microsoft.com/office/drawing/2014/main" id="{DBC21492-6E20-A7E0-D0CC-C3A5C102FE40}"/>
                    </a:ext>
                  </a:extLst>
                </p:cNvPr>
                <p:cNvPicPr/>
                <p:nvPr/>
              </p:nvPicPr>
              <p:blipFill>
                <a:blip r:embed="rId305"/>
                <a:stretch>
                  <a:fillRect/>
                </a:stretch>
              </p:blipFill>
              <p:spPr>
                <a:xfrm>
                  <a:off x="3628646" y="1833257"/>
                  <a:ext cx="16992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8" name="Ink 17">
                  <a:extLst>
                    <a:ext uri="{FF2B5EF4-FFF2-40B4-BE49-F238E27FC236}">
                      <a16:creationId xmlns:a16="http://schemas.microsoft.com/office/drawing/2014/main" id="{B92B303C-222E-C9C6-011E-3E59AC9D5691}"/>
                    </a:ext>
                  </a:extLst>
                </p14:cNvPr>
                <p14:cNvContentPartPr/>
                <p14:nvPr/>
              </p14:nvContentPartPr>
              <p14:xfrm>
                <a:off x="3908726" y="1836137"/>
                <a:ext cx="140760" cy="209520"/>
              </p14:xfrm>
            </p:contentPart>
          </mc:Choice>
          <mc:Fallback xmlns="">
            <p:pic>
              <p:nvPicPr>
                <p:cNvPr id="18" name="Ink 17">
                  <a:extLst>
                    <a:ext uri="{FF2B5EF4-FFF2-40B4-BE49-F238E27FC236}">
                      <a16:creationId xmlns:a16="http://schemas.microsoft.com/office/drawing/2014/main" id="{B92B303C-222E-C9C6-011E-3E59AC9D5691}"/>
                    </a:ext>
                  </a:extLst>
                </p:cNvPr>
                <p:cNvPicPr/>
                <p:nvPr/>
              </p:nvPicPr>
              <p:blipFill>
                <a:blip r:embed="rId307"/>
                <a:stretch>
                  <a:fillRect/>
                </a:stretch>
              </p:blipFill>
              <p:spPr>
                <a:xfrm>
                  <a:off x="3902606" y="1830017"/>
                  <a:ext cx="15300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9" name="Ink 18">
                  <a:extLst>
                    <a:ext uri="{FF2B5EF4-FFF2-40B4-BE49-F238E27FC236}">
                      <a16:creationId xmlns:a16="http://schemas.microsoft.com/office/drawing/2014/main" id="{B41C94AC-D8F0-AECE-1CBD-36FBD074A189}"/>
                    </a:ext>
                  </a:extLst>
                </p14:cNvPr>
                <p14:cNvContentPartPr/>
                <p14:nvPr/>
              </p14:nvContentPartPr>
              <p14:xfrm>
                <a:off x="4139126" y="1804457"/>
                <a:ext cx="196560" cy="207000"/>
              </p14:xfrm>
            </p:contentPart>
          </mc:Choice>
          <mc:Fallback xmlns="">
            <p:pic>
              <p:nvPicPr>
                <p:cNvPr id="19" name="Ink 18">
                  <a:extLst>
                    <a:ext uri="{FF2B5EF4-FFF2-40B4-BE49-F238E27FC236}">
                      <a16:creationId xmlns:a16="http://schemas.microsoft.com/office/drawing/2014/main" id="{B41C94AC-D8F0-AECE-1CBD-36FBD074A189}"/>
                    </a:ext>
                  </a:extLst>
                </p:cNvPr>
                <p:cNvPicPr/>
                <p:nvPr/>
              </p:nvPicPr>
              <p:blipFill>
                <a:blip r:embed="rId309"/>
                <a:stretch>
                  <a:fillRect/>
                </a:stretch>
              </p:blipFill>
              <p:spPr>
                <a:xfrm>
                  <a:off x="4133006" y="1798337"/>
                  <a:ext cx="2088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0" name="Ink 19">
                  <a:extLst>
                    <a:ext uri="{FF2B5EF4-FFF2-40B4-BE49-F238E27FC236}">
                      <a16:creationId xmlns:a16="http://schemas.microsoft.com/office/drawing/2014/main" id="{625AF466-1522-C334-58D0-678CBFBCBC4C}"/>
                    </a:ext>
                  </a:extLst>
                </p14:cNvPr>
                <p14:cNvContentPartPr/>
                <p14:nvPr/>
              </p14:nvContentPartPr>
              <p14:xfrm>
                <a:off x="4385006" y="1552097"/>
                <a:ext cx="205560" cy="510840"/>
              </p14:xfrm>
            </p:contentPart>
          </mc:Choice>
          <mc:Fallback xmlns="">
            <p:pic>
              <p:nvPicPr>
                <p:cNvPr id="20" name="Ink 19">
                  <a:extLst>
                    <a:ext uri="{FF2B5EF4-FFF2-40B4-BE49-F238E27FC236}">
                      <a16:creationId xmlns:a16="http://schemas.microsoft.com/office/drawing/2014/main" id="{625AF466-1522-C334-58D0-678CBFBCBC4C}"/>
                    </a:ext>
                  </a:extLst>
                </p:cNvPr>
                <p:cNvPicPr/>
                <p:nvPr/>
              </p:nvPicPr>
              <p:blipFill>
                <a:blip r:embed="rId311"/>
                <a:stretch>
                  <a:fillRect/>
                </a:stretch>
              </p:blipFill>
              <p:spPr>
                <a:xfrm>
                  <a:off x="4378886" y="1545977"/>
                  <a:ext cx="217800" cy="5230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198" name="Ink 197">
                  <a:extLst>
                    <a:ext uri="{FF2B5EF4-FFF2-40B4-BE49-F238E27FC236}">
                      <a16:creationId xmlns:a16="http://schemas.microsoft.com/office/drawing/2014/main" id="{37D1C06C-CF12-A908-9E86-C3CEB19B7DFA}"/>
                    </a:ext>
                  </a:extLst>
                </p14:cNvPr>
                <p14:cNvContentPartPr/>
                <p14:nvPr/>
              </p14:nvContentPartPr>
              <p14:xfrm>
                <a:off x="3742406" y="2223137"/>
                <a:ext cx="409320" cy="176040"/>
              </p14:xfrm>
            </p:contentPart>
          </mc:Choice>
          <mc:Fallback xmlns="">
            <p:pic>
              <p:nvPicPr>
                <p:cNvPr id="198" name="Ink 197">
                  <a:extLst>
                    <a:ext uri="{FF2B5EF4-FFF2-40B4-BE49-F238E27FC236}">
                      <a16:creationId xmlns:a16="http://schemas.microsoft.com/office/drawing/2014/main" id="{37D1C06C-CF12-A908-9E86-C3CEB19B7DFA}"/>
                    </a:ext>
                  </a:extLst>
                </p:cNvPr>
                <p:cNvPicPr/>
                <p:nvPr/>
              </p:nvPicPr>
              <p:blipFill>
                <a:blip r:embed="rId313"/>
                <a:stretch>
                  <a:fillRect/>
                </a:stretch>
              </p:blipFill>
              <p:spPr>
                <a:xfrm>
                  <a:off x="3736286" y="2217017"/>
                  <a:ext cx="42156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01" name="Ink 200">
                  <a:extLst>
                    <a:ext uri="{FF2B5EF4-FFF2-40B4-BE49-F238E27FC236}">
                      <a16:creationId xmlns:a16="http://schemas.microsoft.com/office/drawing/2014/main" id="{AAE072F2-D5A6-39E2-79C8-1BDC5A34FCAE}"/>
                    </a:ext>
                  </a:extLst>
                </p14:cNvPr>
                <p14:cNvContentPartPr/>
                <p14:nvPr/>
              </p14:nvContentPartPr>
              <p14:xfrm>
                <a:off x="3772286" y="2002817"/>
                <a:ext cx="5040" cy="1080"/>
              </p14:xfrm>
            </p:contentPart>
          </mc:Choice>
          <mc:Fallback xmlns="">
            <p:pic>
              <p:nvPicPr>
                <p:cNvPr id="201" name="Ink 200">
                  <a:extLst>
                    <a:ext uri="{FF2B5EF4-FFF2-40B4-BE49-F238E27FC236}">
                      <a16:creationId xmlns:a16="http://schemas.microsoft.com/office/drawing/2014/main" id="{AAE072F2-D5A6-39E2-79C8-1BDC5A34FCAE}"/>
                    </a:ext>
                  </a:extLst>
                </p:cNvPr>
                <p:cNvPicPr/>
                <p:nvPr/>
              </p:nvPicPr>
              <p:blipFill>
                <a:blip r:embed="rId315"/>
                <a:stretch>
                  <a:fillRect/>
                </a:stretch>
              </p:blipFill>
              <p:spPr>
                <a:xfrm>
                  <a:off x="3766166" y="1996697"/>
                  <a:ext cx="17280" cy="1332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28" name="Ink 227">
                  <a:extLst>
                    <a:ext uri="{FF2B5EF4-FFF2-40B4-BE49-F238E27FC236}">
                      <a16:creationId xmlns:a16="http://schemas.microsoft.com/office/drawing/2014/main" id="{570EE5F3-8393-7620-C0F5-D6FDC3655F12}"/>
                    </a:ext>
                  </a:extLst>
                </p14:cNvPr>
                <p14:cNvContentPartPr/>
                <p14:nvPr/>
              </p14:nvContentPartPr>
              <p14:xfrm>
                <a:off x="6002126" y="1372817"/>
                <a:ext cx="76320" cy="253080"/>
              </p14:xfrm>
            </p:contentPart>
          </mc:Choice>
          <mc:Fallback xmlns="">
            <p:pic>
              <p:nvPicPr>
                <p:cNvPr id="228" name="Ink 227">
                  <a:extLst>
                    <a:ext uri="{FF2B5EF4-FFF2-40B4-BE49-F238E27FC236}">
                      <a16:creationId xmlns:a16="http://schemas.microsoft.com/office/drawing/2014/main" id="{570EE5F3-8393-7620-C0F5-D6FDC3655F12}"/>
                    </a:ext>
                  </a:extLst>
                </p:cNvPr>
                <p:cNvPicPr/>
                <p:nvPr/>
              </p:nvPicPr>
              <p:blipFill>
                <a:blip r:embed="rId317"/>
                <a:stretch>
                  <a:fillRect/>
                </a:stretch>
              </p:blipFill>
              <p:spPr>
                <a:xfrm>
                  <a:off x="5996006" y="1366697"/>
                  <a:ext cx="8856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29" name="Ink 228">
                  <a:extLst>
                    <a:ext uri="{FF2B5EF4-FFF2-40B4-BE49-F238E27FC236}">
                      <a16:creationId xmlns:a16="http://schemas.microsoft.com/office/drawing/2014/main" id="{1479114D-CA2D-9E2A-4F95-F3C2C17645B4}"/>
                    </a:ext>
                  </a:extLst>
                </p14:cNvPr>
                <p14:cNvContentPartPr/>
                <p14:nvPr/>
              </p14:nvContentPartPr>
              <p14:xfrm>
                <a:off x="6110486" y="1158257"/>
                <a:ext cx="129600" cy="136800"/>
              </p14:xfrm>
            </p:contentPart>
          </mc:Choice>
          <mc:Fallback xmlns="">
            <p:pic>
              <p:nvPicPr>
                <p:cNvPr id="229" name="Ink 228">
                  <a:extLst>
                    <a:ext uri="{FF2B5EF4-FFF2-40B4-BE49-F238E27FC236}">
                      <a16:creationId xmlns:a16="http://schemas.microsoft.com/office/drawing/2014/main" id="{1479114D-CA2D-9E2A-4F95-F3C2C17645B4}"/>
                    </a:ext>
                  </a:extLst>
                </p:cNvPr>
                <p:cNvPicPr/>
                <p:nvPr/>
              </p:nvPicPr>
              <p:blipFill>
                <a:blip r:embed="rId319"/>
                <a:stretch>
                  <a:fillRect/>
                </a:stretch>
              </p:blipFill>
              <p:spPr>
                <a:xfrm>
                  <a:off x="6104366" y="1152137"/>
                  <a:ext cx="14184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30" name="Ink 229">
                  <a:extLst>
                    <a:ext uri="{FF2B5EF4-FFF2-40B4-BE49-F238E27FC236}">
                      <a16:creationId xmlns:a16="http://schemas.microsoft.com/office/drawing/2014/main" id="{2A2A5AD1-FB5D-783F-8701-288EAAFAADAC}"/>
                    </a:ext>
                  </a:extLst>
                </p14:cNvPr>
                <p14:cNvContentPartPr/>
                <p14:nvPr/>
              </p14:nvContentPartPr>
              <p14:xfrm>
                <a:off x="5776766" y="1284977"/>
                <a:ext cx="730800" cy="415080"/>
              </p14:xfrm>
            </p:contentPart>
          </mc:Choice>
          <mc:Fallback xmlns="">
            <p:pic>
              <p:nvPicPr>
                <p:cNvPr id="230" name="Ink 229">
                  <a:extLst>
                    <a:ext uri="{FF2B5EF4-FFF2-40B4-BE49-F238E27FC236}">
                      <a16:creationId xmlns:a16="http://schemas.microsoft.com/office/drawing/2014/main" id="{2A2A5AD1-FB5D-783F-8701-288EAAFAADAC}"/>
                    </a:ext>
                  </a:extLst>
                </p:cNvPr>
                <p:cNvPicPr/>
                <p:nvPr/>
              </p:nvPicPr>
              <p:blipFill>
                <a:blip r:embed="rId321"/>
                <a:stretch>
                  <a:fillRect/>
                </a:stretch>
              </p:blipFill>
              <p:spPr>
                <a:xfrm>
                  <a:off x="5770646" y="1278857"/>
                  <a:ext cx="743040" cy="42732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32" name="Ink 231">
                  <a:extLst>
                    <a:ext uri="{FF2B5EF4-FFF2-40B4-BE49-F238E27FC236}">
                      <a16:creationId xmlns:a16="http://schemas.microsoft.com/office/drawing/2014/main" id="{81BF6087-9DA9-6B7F-20FA-0329B30198F2}"/>
                    </a:ext>
                  </a:extLst>
                </p14:cNvPr>
                <p14:cNvContentPartPr/>
                <p14:nvPr/>
              </p14:nvContentPartPr>
              <p14:xfrm>
                <a:off x="6766766" y="1394417"/>
                <a:ext cx="122040" cy="254520"/>
              </p14:xfrm>
            </p:contentPart>
          </mc:Choice>
          <mc:Fallback xmlns="">
            <p:pic>
              <p:nvPicPr>
                <p:cNvPr id="232" name="Ink 231">
                  <a:extLst>
                    <a:ext uri="{FF2B5EF4-FFF2-40B4-BE49-F238E27FC236}">
                      <a16:creationId xmlns:a16="http://schemas.microsoft.com/office/drawing/2014/main" id="{81BF6087-9DA9-6B7F-20FA-0329B30198F2}"/>
                    </a:ext>
                  </a:extLst>
                </p:cNvPr>
                <p:cNvPicPr/>
                <p:nvPr/>
              </p:nvPicPr>
              <p:blipFill>
                <a:blip r:embed="rId323"/>
                <a:stretch>
                  <a:fillRect/>
                </a:stretch>
              </p:blipFill>
              <p:spPr>
                <a:xfrm>
                  <a:off x="6760646" y="1388297"/>
                  <a:ext cx="13428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33" name="Ink 232">
                  <a:extLst>
                    <a:ext uri="{FF2B5EF4-FFF2-40B4-BE49-F238E27FC236}">
                      <a16:creationId xmlns:a16="http://schemas.microsoft.com/office/drawing/2014/main" id="{13C8BDC8-C11E-2788-B653-9FCBD077452B}"/>
                    </a:ext>
                  </a:extLst>
                </p14:cNvPr>
                <p14:cNvContentPartPr/>
                <p14:nvPr/>
              </p14:nvContentPartPr>
              <p14:xfrm>
                <a:off x="6890606" y="1167977"/>
                <a:ext cx="140040" cy="135000"/>
              </p14:xfrm>
            </p:contentPart>
          </mc:Choice>
          <mc:Fallback xmlns="">
            <p:pic>
              <p:nvPicPr>
                <p:cNvPr id="233" name="Ink 232">
                  <a:extLst>
                    <a:ext uri="{FF2B5EF4-FFF2-40B4-BE49-F238E27FC236}">
                      <a16:creationId xmlns:a16="http://schemas.microsoft.com/office/drawing/2014/main" id="{13C8BDC8-C11E-2788-B653-9FCBD077452B}"/>
                    </a:ext>
                  </a:extLst>
                </p:cNvPr>
                <p:cNvPicPr/>
                <p:nvPr/>
              </p:nvPicPr>
              <p:blipFill>
                <a:blip r:embed="rId325"/>
                <a:stretch>
                  <a:fillRect/>
                </a:stretch>
              </p:blipFill>
              <p:spPr>
                <a:xfrm>
                  <a:off x="6884486" y="1161857"/>
                  <a:ext cx="15228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35" name="Ink 234">
                  <a:extLst>
                    <a:ext uri="{FF2B5EF4-FFF2-40B4-BE49-F238E27FC236}">
                      <a16:creationId xmlns:a16="http://schemas.microsoft.com/office/drawing/2014/main" id="{B9205D09-1DE7-A0AE-1ACA-9B5891AB4566}"/>
                    </a:ext>
                  </a:extLst>
                </p14:cNvPr>
                <p14:cNvContentPartPr/>
                <p14:nvPr/>
              </p14:nvContentPartPr>
              <p14:xfrm>
                <a:off x="9931526" y="1676657"/>
                <a:ext cx="1508760" cy="622800"/>
              </p14:xfrm>
            </p:contentPart>
          </mc:Choice>
          <mc:Fallback xmlns="">
            <p:pic>
              <p:nvPicPr>
                <p:cNvPr id="235" name="Ink 234">
                  <a:extLst>
                    <a:ext uri="{FF2B5EF4-FFF2-40B4-BE49-F238E27FC236}">
                      <a16:creationId xmlns:a16="http://schemas.microsoft.com/office/drawing/2014/main" id="{B9205D09-1DE7-A0AE-1ACA-9B5891AB4566}"/>
                    </a:ext>
                  </a:extLst>
                </p:cNvPr>
                <p:cNvPicPr/>
                <p:nvPr/>
              </p:nvPicPr>
              <p:blipFill>
                <a:blip r:embed="rId327"/>
                <a:stretch>
                  <a:fillRect/>
                </a:stretch>
              </p:blipFill>
              <p:spPr>
                <a:xfrm>
                  <a:off x="9925406" y="1670537"/>
                  <a:ext cx="1521000" cy="63504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36" name="Ink 235">
                  <a:extLst>
                    <a:ext uri="{FF2B5EF4-FFF2-40B4-BE49-F238E27FC236}">
                      <a16:creationId xmlns:a16="http://schemas.microsoft.com/office/drawing/2014/main" id="{2E296FFC-C1CB-8936-E890-329DE83EB886}"/>
                    </a:ext>
                  </a:extLst>
                </p14:cNvPr>
                <p14:cNvContentPartPr/>
                <p14:nvPr/>
              </p14:nvContentPartPr>
              <p14:xfrm>
                <a:off x="10742246" y="1430417"/>
                <a:ext cx="107640" cy="189720"/>
              </p14:xfrm>
            </p:contentPart>
          </mc:Choice>
          <mc:Fallback xmlns="">
            <p:pic>
              <p:nvPicPr>
                <p:cNvPr id="236" name="Ink 235">
                  <a:extLst>
                    <a:ext uri="{FF2B5EF4-FFF2-40B4-BE49-F238E27FC236}">
                      <a16:creationId xmlns:a16="http://schemas.microsoft.com/office/drawing/2014/main" id="{2E296FFC-C1CB-8936-E890-329DE83EB886}"/>
                    </a:ext>
                  </a:extLst>
                </p:cNvPr>
                <p:cNvPicPr/>
                <p:nvPr/>
              </p:nvPicPr>
              <p:blipFill>
                <a:blip r:embed="rId329"/>
                <a:stretch>
                  <a:fillRect/>
                </a:stretch>
              </p:blipFill>
              <p:spPr>
                <a:xfrm>
                  <a:off x="10736126" y="1424297"/>
                  <a:ext cx="1198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37" name="Ink 236">
                  <a:extLst>
                    <a:ext uri="{FF2B5EF4-FFF2-40B4-BE49-F238E27FC236}">
                      <a16:creationId xmlns:a16="http://schemas.microsoft.com/office/drawing/2014/main" id="{9B3809EC-5F96-9683-D4C1-C7C807156BEF}"/>
                    </a:ext>
                  </a:extLst>
                </p14:cNvPr>
                <p14:cNvContentPartPr/>
                <p14:nvPr/>
              </p14:nvContentPartPr>
              <p14:xfrm>
                <a:off x="10829366" y="1246457"/>
                <a:ext cx="141120" cy="94320"/>
              </p14:xfrm>
            </p:contentPart>
          </mc:Choice>
          <mc:Fallback xmlns="">
            <p:pic>
              <p:nvPicPr>
                <p:cNvPr id="237" name="Ink 236">
                  <a:extLst>
                    <a:ext uri="{FF2B5EF4-FFF2-40B4-BE49-F238E27FC236}">
                      <a16:creationId xmlns:a16="http://schemas.microsoft.com/office/drawing/2014/main" id="{9B3809EC-5F96-9683-D4C1-C7C807156BEF}"/>
                    </a:ext>
                  </a:extLst>
                </p:cNvPr>
                <p:cNvPicPr/>
                <p:nvPr/>
              </p:nvPicPr>
              <p:blipFill>
                <a:blip r:embed="rId331"/>
                <a:stretch>
                  <a:fillRect/>
                </a:stretch>
              </p:blipFill>
              <p:spPr>
                <a:xfrm>
                  <a:off x="10823246" y="1240337"/>
                  <a:ext cx="15336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39" name="Ink 238">
                  <a:extLst>
                    <a:ext uri="{FF2B5EF4-FFF2-40B4-BE49-F238E27FC236}">
                      <a16:creationId xmlns:a16="http://schemas.microsoft.com/office/drawing/2014/main" id="{6838BD0B-2F6B-430E-C8A0-EE42228215C7}"/>
                    </a:ext>
                  </a:extLst>
                </p14:cNvPr>
                <p14:cNvContentPartPr/>
                <p14:nvPr/>
              </p14:nvContentPartPr>
              <p14:xfrm>
                <a:off x="3375926" y="6352697"/>
                <a:ext cx="14040" cy="37080"/>
              </p14:xfrm>
            </p:contentPart>
          </mc:Choice>
          <mc:Fallback xmlns="">
            <p:pic>
              <p:nvPicPr>
                <p:cNvPr id="239" name="Ink 238">
                  <a:extLst>
                    <a:ext uri="{FF2B5EF4-FFF2-40B4-BE49-F238E27FC236}">
                      <a16:creationId xmlns:a16="http://schemas.microsoft.com/office/drawing/2014/main" id="{6838BD0B-2F6B-430E-C8A0-EE42228215C7}"/>
                    </a:ext>
                  </a:extLst>
                </p:cNvPr>
                <p:cNvPicPr/>
                <p:nvPr/>
              </p:nvPicPr>
              <p:blipFill>
                <a:blip r:embed="rId333"/>
                <a:stretch>
                  <a:fillRect/>
                </a:stretch>
              </p:blipFill>
              <p:spPr>
                <a:xfrm>
                  <a:off x="3369806" y="6346577"/>
                  <a:ext cx="2628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40" name="Ink 239">
                  <a:extLst>
                    <a:ext uri="{FF2B5EF4-FFF2-40B4-BE49-F238E27FC236}">
                      <a16:creationId xmlns:a16="http://schemas.microsoft.com/office/drawing/2014/main" id="{7C003FBC-5995-5AD8-A30F-E3C4CA56B13A}"/>
                    </a:ext>
                  </a:extLst>
                </p14:cNvPr>
                <p14:cNvContentPartPr/>
                <p14:nvPr/>
              </p14:nvContentPartPr>
              <p14:xfrm>
                <a:off x="-47674" y="2766017"/>
                <a:ext cx="3649680" cy="3543840"/>
              </p14:xfrm>
            </p:contentPart>
          </mc:Choice>
          <mc:Fallback xmlns="">
            <p:pic>
              <p:nvPicPr>
                <p:cNvPr id="240" name="Ink 239">
                  <a:extLst>
                    <a:ext uri="{FF2B5EF4-FFF2-40B4-BE49-F238E27FC236}">
                      <a16:creationId xmlns:a16="http://schemas.microsoft.com/office/drawing/2014/main" id="{7C003FBC-5995-5AD8-A30F-E3C4CA56B13A}"/>
                    </a:ext>
                  </a:extLst>
                </p:cNvPr>
                <p:cNvPicPr/>
                <p:nvPr/>
              </p:nvPicPr>
              <p:blipFill>
                <a:blip r:embed="rId335"/>
                <a:stretch>
                  <a:fillRect/>
                </a:stretch>
              </p:blipFill>
              <p:spPr>
                <a:xfrm>
                  <a:off x="-53794" y="2759897"/>
                  <a:ext cx="3661920" cy="355608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41" name="Ink 240">
                  <a:extLst>
                    <a:ext uri="{FF2B5EF4-FFF2-40B4-BE49-F238E27FC236}">
                      <a16:creationId xmlns:a16="http://schemas.microsoft.com/office/drawing/2014/main" id="{78167F35-8BD8-662F-886D-A7B0B430C2CA}"/>
                    </a:ext>
                  </a:extLst>
                </p14:cNvPr>
                <p14:cNvContentPartPr/>
                <p14:nvPr/>
              </p14:nvContentPartPr>
              <p14:xfrm>
                <a:off x="1585646" y="2503577"/>
                <a:ext cx="533880" cy="604080"/>
              </p14:xfrm>
            </p:contentPart>
          </mc:Choice>
          <mc:Fallback xmlns="">
            <p:pic>
              <p:nvPicPr>
                <p:cNvPr id="241" name="Ink 240">
                  <a:extLst>
                    <a:ext uri="{FF2B5EF4-FFF2-40B4-BE49-F238E27FC236}">
                      <a16:creationId xmlns:a16="http://schemas.microsoft.com/office/drawing/2014/main" id="{78167F35-8BD8-662F-886D-A7B0B430C2CA}"/>
                    </a:ext>
                  </a:extLst>
                </p:cNvPr>
                <p:cNvPicPr/>
                <p:nvPr/>
              </p:nvPicPr>
              <p:blipFill>
                <a:blip r:embed="rId337"/>
                <a:stretch>
                  <a:fillRect/>
                </a:stretch>
              </p:blipFill>
              <p:spPr>
                <a:xfrm>
                  <a:off x="1579526" y="2497457"/>
                  <a:ext cx="546120" cy="61632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133" name="Ink 132">
                  <a:extLst>
                    <a:ext uri="{FF2B5EF4-FFF2-40B4-BE49-F238E27FC236}">
                      <a16:creationId xmlns:a16="http://schemas.microsoft.com/office/drawing/2014/main" id="{D15E041C-2838-BB44-7298-34AE59BEB8F8}"/>
                    </a:ext>
                  </a:extLst>
                </p14:cNvPr>
                <p14:cNvContentPartPr/>
                <p14:nvPr/>
              </p14:nvContentPartPr>
              <p14:xfrm>
                <a:off x="3828806" y="3050417"/>
                <a:ext cx="347400" cy="917640"/>
              </p14:xfrm>
            </p:contentPart>
          </mc:Choice>
          <mc:Fallback xmlns="">
            <p:pic>
              <p:nvPicPr>
                <p:cNvPr id="133" name="Ink 132">
                  <a:extLst>
                    <a:ext uri="{FF2B5EF4-FFF2-40B4-BE49-F238E27FC236}">
                      <a16:creationId xmlns:a16="http://schemas.microsoft.com/office/drawing/2014/main" id="{D15E041C-2838-BB44-7298-34AE59BEB8F8}"/>
                    </a:ext>
                  </a:extLst>
                </p:cNvPr>
                <p:cNvPicPr/>
                <p:nvPr/>
              </p:nvPicPr>
              <p:blipFill>
                <a:blip r:embed="rId339"/>
                <a:stretch>
                  <a:fillRect/>
                </a:stretch>
              </p:blipFill>
              <p:spPr>
                <a:xfrm>
                  <a:off x="3822686" y="3044297"/>
                  <a:ext cx="359640" cy="9298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135" name="Ink 134">
                  <a:extLst>
                    <a:ext uri="{FF2B5EF4-FFF2-40B4-BE49-F238E27FC236}">
                      <a16:creationId xmlns:a16="http://schemas.microsoft.com/office/drawing/2014/main" id="{82304CA2-95DC-E012-8D4F-8769C8E673D2}"/>
                    </a:ext>
                  </a:extLst>
                </p14:cNvPr>
                <p14:cNvContentPartPr/>
                <p14:nvPr/>
              </p14:nvContentPartPr>
              <p14:xfrm>
                <a:off x="4207166" y="3327977"/>
                <a:ext cx="177840" cy="447480"/>
              </p14:xfrm>
            </p:contentPart>
          </mc:Choice>
          <mc:Fallback xmlns="">
            <p:pic>
              <p:nvPicPr>
                <p:cNvPr id="135" name="Ink 134">
                  <a:extLst>
                    <a:ext uri="{FF2B5EF4-FFF2-40B4-BE49-F238E27FC236}">
                      <a16:creationId xmlns:a16="http://schemas.microsoft.com/office/drawing/2014/main" id="{82304CA2-95DC-E012-8D4F-8769C8E673D2}"/>
                    </a:ext>
                  </a:extLst>
                </p:cNvPr>
                <p:cNvPicPr/>
                <p:nvPr/>
              </p:nvPicPr>
              <p:blipFill>
                <a:blip r:embed="rId341"/>
                <a:stretch>
                  <a:fillRect/>
                </a:stretch>
              </p:blipFill>
              <p:spPr>
                <a:xfrm>
                  <a:off x="4201046" y="3321857"/>
                  <a:ext cx="190080" cy="45972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136" name="Ink 135">
                  <a:extLst>
                    <a:ext uri="{FF2B5EF4-FFF2-40B4-BE49-F238E27FC236}">
                      <a16:creationId xmlns:a16="http://schemas.microsoft.com/office/drawing/2014/main" id="{DC88F8DA-898A-A61F-1018-2A3301135EEC}"/>
                    </a:ext>
                  </a:extLst>
                </p14:cNvPr>
                <p14:cNvContentPartPr/>
                <p14:nvPr/>
              </p14:nvContentPartPr>
              <p14:xfrm>
                <a:off x="4201406" y="3332297"/>
                <a:ext cx="285120" cy="392760"/>
              </p14:xfrm>
            </p:contentPart>
          </mc:Choice>
          <mc:Fallback xmlns="">
            <p:pic>
              <p:nvPicPr>
                <p:cNvPr id="136" name="Ink 135">
                  <a:extLst>
                    <a:ext uri="{FF2B5EF4-FFF2-40B4-BE49-F238E27FC236}">
                      <a16:creationId xmlns:a16="http://schemas.microsoft.com/office/drawing/2014/main" id="{DC88F8DA-898A-A61F-1018-2A3301135EEC}"/>
                    </a:ext>
                  </a:extLst>
                </p:cNvPr>
                <p:cNvPicPr/>
                <p:nvPr/>
              </p:nvPicPr>
              <p:blipFill>
                <a:blip r:embed="rId343"/>
                <a:stretch>
                  <a:fillRect/>
                </a:stretch>
              </p:blipFill>
              <p:spPr>
                <a:xfrm>
                  <a:off x="4195286" y="3326177"/>
                  <a:ext cx="29736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137" name="Ink 136">
                  <a:extLst>
                    <a:ext uri="{FF2B5EF4-FFF2-40B4-BE49-F238E27FC236}">
                      <a16:creationId xmlns:a16="http://schemas.microsoft.com/office/drawing/2014/main" id="{33A928A4-261A-678A-3EE0-18698D39947A}"/>
                    </a:ext>
                  </a:extLst>
                </p14:cNvPr>
                <p14:cNvContentPartPr/>
                <p14:nvPr/>
              </p14:nvContentPartPr>
              <p14:xfrm>
                <a:off x="4463846" y="3190097"/>
                <a:ext cx="375120" cy="583920"/>
              </p14:xfrm>
            </p:contentPart>
          </mc:Choice>
          <mc:Fallback xmlns="">
            <p:pic>
              <p:nvPicPr>
                <p:cNvPr id="137" name="Ink 136">
                  <a:extLst>
                    <a:ext uri="{FF2B5EF4-FFF2-40B4-BE49-F238E27FC236}">
                      <a16:creationId xmlns:a16="http://schemas.microsoft.com/office/drawing/2014/main" id="{33A928A4-261A-678A-3EE0-18698D39947A}"/>
                    </a:ext>
                  </a:extLst>
                </p:cNvPr>
                <p:cNvPicPr/>
                <p:nvPr/>
              </p:nvPicPr>
              <p:blipFill>
                <a:blip r:embed="rId345"/>
                <a:stretch>
                  <a:fillRect/>
                </a:stretch>
              </p:blipFill>
              <p:spPr>
                <a:xfrm>
                  <a:off x="4457726" y="3183977"/>
                  <a:ext cx="387360" cy="59616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138" name="Ink 137">
                  <a:extLst>
                    <a:ext uri="{FF2B5EF4-FFF2-40B4-BE49-F238E27FC236}">
                      <a16:creationId xmlns:a16="http://schemas.microsoft.com/office/drawing/2014/main" id="{A39A4910-4A49-C368-D699-D97BBAB5607B}"/>
                    </a:ext>
                  </a:extLst>
                </p14:cNvPr>
                <p14:cNvContentPartPr/>
                <p14:nvPr/>
              </p14:nvContentPartPr>
              <p14:xfrm>
                <a:off x="4795766" y="3430937"/>
                <a:ext cx="114840" cy="297000"/>
              </p14:xfrm>
            </p:contentPart>
          </mc:Choice>
          <mc:Fallback xmlns="">
            <p:pic>
              <p:nvPicPr>
                <p:cNvPr id="138" name="Ink 137">
                  <a:extLst>
                    <a:ext uri="{FF2B5EF4-FFF2-40B4-BE49-F238E27FC236}">
                      <a16:creationId xmlns:a16="http://schemas.microsoft.com/office/drawing/2014/main" id="{A39A4910-4A49-C368-D699-D97BBAB5607B}"/>
                    </a:ext>
                  </a:extLst>
                </p:cNvPr>
                <p:cNvPicPr/>
                <p:nvPr/>
              </p:nvPicPr>
              <p:blipFill>
                <a:blip r:embed="rId347"/>
                <a:stretch>
                  <a:fillRect/>
                </a:stretch>
              </p:blipFill>
              <p:spPr>
                <a:xfrm>
                  <a:off x="4789646" y="3424817"/>
                  <a:ext cx="12708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139" name="Ink 138">
                  <a:extLst>
                    <a:ext uri="{FF2B5EF4-FFF2-40B4-BE49-F238E27FC236}">
                      <a16:creationId xmlns:a16="http://schemas.microsoft.com/office/drawing/2014/main" id="{6B9CAF2E-C93A-A3A4-4D27-BEA6A80F1BF4}"/>
                    </a:ext>
                  </a:extLst>
                </p14:cNvPr>
                <p14:cNvContentPartPr/>
                <p14:nvPr/>
              </p14:nvContentPartPr>
              <p14:xfrm>
                <a:off x="4869926" y="3284057"/>
                <a:ext cx="125280" cy="96120"/>
              </p14:xfrm>
            </p:contentPart>
          </mc:Choice>
          <mc:Fallback xmlns="">
            <p:pic>
              <p:nvPicPr>
                <p:cNvPr id="139" name="Ink 138">
                  <a:extLst>
                    <a:ext uri="{FF2B5EF4-FFF2-40B4-BE49-F238E27FC236}">
                      <a16:creationId xmlns:a16="http://schemas.microsoft.com/office/drawing/2014/main" id="{6B9CAF2E-C93A-A3A4-4D27-BEA6A80F1BF4}"/>
                    </a:ext>
                  </a:extLst>
                </p:cNvPr>
                <p:cNvPicPr/>
                <p:nvPr/>
              </p:nvPicPr>
              <p:blipFill>
                <a:blip r:embed="rId349"/>
                <a:stretch>
                  <a:fillRect/>
                </a:stretch>
              </p:blipFill>
              <p:spPr>
                <a:xfrm>
                  <a:off x="4863806" y="3277937"/>
                  <a:ext cx="13752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140" name="Ink 139">
                  <a:extLst>
                    <a:ext uri="{FF2B5EF4-FFF2-40B4-BE49-F238E27FC236}">
                      <a16:creationId xmlns:a16="http://schemas.microsoft.com/office/drawing/2014/main" id="{A23155E3-471D-0BCD-A37A-9ABAE3FD39DE}"/>
                    </a:ext>
                  </a:extLst>
                </p14:cNvPr>
                <p14:cNvContentPartPr/>
                <p14:nvPr/>
              </p14:nvContentPartPr>
              <p14:xfrm>
                <a:off x="4937606" y="3088217"/>
                <a:ext cx="257400" cy="695160"/>
              </p14:xfrm>
            </p:contentPart>
          </mc:Choice>
          <mc:Fallback xmlns="">
            <p:pic>
              <p:nvPicPr>
                <p:cNvPr id="140" name="Ink 139">
                  <a:extLst>
                    <a:ext uri="{FF2B5EF4-FFF2-40B4-BE49-F238E27FC236}">
                      <a16:creationId xmlns:a16="http://schemas.microsoft.com/office/drawing/2014/main" id="{A23155E3-471D-0BCD-A37A-9ABAE3FD39DE}"/>
                    </a:ext>
                  </a:extLst>
                </p:cNvPr>
                <p:cNvPicPr/>
                <p:nvPr/>
              </p:nvPicPr>
              <p:blipFill>
                <a:blip r:embed="rId351"/>
                <a:stretch>
                  <a:fillRect/>
                </a:stretch>
              </p:blipFill>
              <p:spPr>
                <a:xfrm>
                  <a:off x="4931486" y="3082097"/>
                  <a:ext cx="269640" cy="70740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141" name="Ink 140">
                  <a:extLst>
                    <a:ext uri="{FF2B5EF4-FFF2-40B4-BE49-F238E27FC236}">
                      <a16:creationId xmlns:a16="http://schemas.microsoft.com/office/drawing/2014/main" id="{600247F5-3EC3-1A04-DC22-2DCE16733FA7}"/>
                    </a:ext>
                  </a:extLst>
                </p14:cNvPr>
                <p14:cNvContentPartPr/>
                <p14:nvPr/>
              </p14:nvContentPartPr>
              <p14:xfrm>
                <a:off x="5476526" y="3338417"/>
                <a:ext cx="199440" cy="25920"/>
              </p14:xfrm>
            </p:contentPart>
          </mc:Choice>
          <mc:Fallback xmlns="">
            <p:pic>
              <p:nvPicPr>
                <p:cNvPr id="141" name="Ink 140">
                  <a:extLst>
                    <a:ext uri="{FF2B5EF4-FFF2-40B4-BE49-F238E27FC236}">
                      <a16:creationId xmlns:a16="http://schemas.microsoft.com/office/drawing/2014/main" id="{600247F5-3EC3-1A04-DC22-2DCE16733FA7}"/>
                    </a:ext>
                  </a:extLst>
                </p:cNvPr>
                <p:cNvPicPr/>
                <p:nvPr/>
              </p:nvPicPr>
              <p:blipFill>
                <a:blip r:embed="rId353"/>
                <a:stretch>
                  <a:fillRect/>
                </a:stretch>
              </p:blipFill>
              <p:spPr>
                <a:xfrm>
                  <a:off x="5470406" y="3332297"/>
                  <a:ext cx="21168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142" name="Ink 141">
                  <a:extLst>
                    <a:ext uri="{FF2B5EF4-FFF2-40B4-BE49-F238E27FC236}">
                      <a16:creationId xmlns:a16="http://schemas.microsoft.com/office/drawing/2014/main" id="{4096A35B-9F68-01B0-BBE5-6721D85D3BC1}"/>
                    </a:ext>
                  </a:extLst>
                </p14:cNvPr>
                <p14:cNvContentPartPr/>
                <p14:nvPr/>
              </p14:nvContentPartPr>
              <p14:xfrm>
                <a:off x="5418206" y="3499337"/>
                <a:ext cx="160920" cy="41040"/>
              </p14:xfrm>
            </p:contentPart>
          </mc:Choice>
          <mc:Fallback xmlns="">
            <p:pic>
              <p:nvPicPr>
                <p:cNvPr id="142" name="Ink 141">
                  <a:extLst>
                    <a:ext uri="{FF2B5EF4-FFF2-40B4-BE49-F238E27FC236}">
                      <a16:creationId xmlns:a16="http://schemas.microsoft.com/office/drawing/2014/main" id="{4096A35B-9F68-01B0-BBE5-6721D85D3BC1}"/>
                    </a:ext>
                  </a:extLst>
                </p:cNvPr>
                <p:cNvPicPr/>
                <p:nvPr/>
              </p:nvPicPr>
              <p:blipFill>
                <a:blip r:embed="rId355"/>
                <a:stretch>
                  <a:fillRect/>
                </a:stretch>
              </p:blipFill>
              <p:spPr>
                <a:xfrm>
                  <a:off x="5412086" y="3493217"/>
                  <a:ext cx="17316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143" name="Ink 142">
                  <a:extLst>
                    <a:ext uri="{FF2B5EF4-FFF2-40B4-BE49-F238E27FC236}">
                      <a16:creationId xmlns:a16="http://schemas.microsoft.com/office/drawing/2014/main" id="{07A141E9-B00B-95A9-D507-209C246FCE41}"/>
                    </a:ext>
                  </a:extLst>
                </p14:cNvPr>
                <p14:cNvContentPartPr/>
                <p14:nvPr/>
              </p14:nvContentPartPr>
              <p14:xfrm>
                <a:off x="5660846" y="3328697"/>
                <a:ext cx="282600" cy="208800"/>
              </p14:xfrm>
            </p:contentPart>
          </mc:Choice>
          <mc:Fallback xmlns="">
            <p:pic>
              <p:nvPicPr>
                <p:cNvPr id="143" name="Ink 142">
                  <a:extLst>
                    <a:ext uri="{FF2B5EF4-FFF2-40B4-BE49-F238E27FC236}">
                      <a16:creationId xmlns:a16="http://schemas.microsoft.com/office/drawing/2014/main" id="{07A141E9-B00B-95A9-D507-209C246FCE41}"/>
                    </a:ext>
                  </a:extLst>
                </p:cNvPr>
                <p:cNvPicPr/>
                <p:nvPr/>
              </p:nvPicPr>
              <p:blipFill>
                <a:blip r:embed="rId357"/>
                <a:stretch>
                  <a:fillRect/>
                </a:stretch>
              </p:blipFill>
              <p:spPr>
                <a:xfrm>
                  <a:off x="5654726" y="3322577"/>
                  <a:ext cx="29484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144" name="Ink 143">
                  <a:extLst>
                    <a:ext uri="{FF2B5EF4-FFF2-40B4-BE49-F238E27FC236}">
                      <a16:creationId xmlns:a16="http://schemas.microsoft.com/office/drawing/2014/main" id="{19B5C832-F569-1505-20C5-DC36B0EBD8AB}"/>
                    </a:ext>
                  </a:extLst>
                </p14:cNvPr>
                <p14:cNvContentPartPr/>
                <p14:nvPr/>
              </p14:nvContentPartPr>
              <p14:xfrm>
                <a:off x="6116606" y="3106217"/>
                <a:ext cx="238320" cy="341640"/>
              </p14:xfrm>
            </p:contentPart>
          </mc:Choice>
          <mc:Fallback xmlns="">
            <p:pic>
              <p:nvPicPr>
                <p:cNvPr id="144" name="Ink 143">
                  <a:extLst>
                    <a:ext uri="{FF2B5EF4-FFF2-40B4-BE49-F238E27FC236}">
                      <a16:creationId xmlns:a16="http://schemas.microsoft.com/office/drawing/2014/main" id="{19B5C832-F569-1505-20C5-DC36B0EBD8AB}"/>
                    </a:ext>
                  </a:extLst>
                </p:cNvPr>
                <p:cNvPicPr/>
                <p:nvPr/>
              </p:nvPicPr>
              <p:blipFill>
                <a:blip r:embed="rId359"/>
                <a:stretch>
                  <a:fillRect/>
                </a:stretch>
              </p:blipFill>
              <p:spPr>
                <a:xfrm>
                  <a:off x="6110486" y="3100097"/>
                  <a:ext cx="25056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145" name="Ink 144">
                  <a:extLst>
                    <a:ext uri="{FF2B5EF4-FFF2-40B4-BE49-F238E27FC236}">
                      <a16:creationId xmlns:a16="http://schemas.microsoft.com/office/drawing/2014/main" id="{77FCCA07-7083-F611-9198-0878D7B4DEED}"/>
                    </a:ext>
                  </a:extLst>
                </p14:cNvPr>
                <p14:cNvContentPartPr/>
                <p14:nvPr/>
              </p14:nvContentPartPr>
              <p14:xfrm>
                <a:off x="6227126" y="3272537"/>
                <a:ext cx="440640" cy="663120"/>
              </p14:xfrm>
            </p:contentPart>
          </mc:Choice>
          <mc:Fallback xmlns="">
            <p:pic>
              <p:nvPicPr>
                <p:cNvPr id="145" name="Ink 144">
                  <a:extLst>
                    <a:ext uri="{FF2B5EF4-FFF2-40B4-BE49-F238E27FC236}">
                      <a16:creationId xmlns:a16="http://schemas.microsoft.com/office/drawing/2014/main" id="{77FCCA07-7083-F611-9198-0878D7B4DEED}"/>
                    </a:ext>
                  </a:extLst>
                </p:cNvPr>
                <p:cNvPicPr/>
                <p:nvPr/>
              </p:nvPicPr>
              <p:blipFill>
                <a:blip r:embed="rId361"/>
                <a:stretch>
                  <a:fillRect/>
                </a:stretch>
              </p:blipFill>
              <p:spPr>
                <a:xfrm>
                  <a:off x="6221006" y="3266417"/>
                  <a:ext cx="452880" cy="67536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146" name="Ink 145">
                  <a:extLst>
                    <a:ext uri="{FF2B5EF4-FFF2-40B4-BE49-F238E27FC236}">
                      <a16:creationId xmlns:a16="http://schemas.microsoft.com/office/drawing/2014/main" id="{078060DA-AE3C-5E80-3204-D1AD8208E692}"/>
                    </a:ext>
                  </a:extLst>
                </p14:cNvPr>
                <p14:cNvContentPartPr/>
                <p14:nvPr/>
              </p14:nvContentPartPr>
              <p14:xfrm>
                <a:off x="6781166" y="2997137"/>
                <a:ext cx="347400" cy="960840"/>
              </p14:xfrm>
            </p:contentPart>
          </mc:Choice>
          <mc:Fallback xmlns="">
            <p:pic>
              <p:nvPicPr>
                <p:cNvPr id="146" name="Ink 145">
                  <a:extLst>
                    <a:ext uri="{FF2B5EF4-FFF2-40B4-BE49-F238E27FC236}">
                      <a16:creationId xmlns:a16="http://schemas.microsoft.com/office/drawing/2014/main" id="{078060DA-AE3C-5E80-3204-D1AD8208E692}"/>
                    </a:ext>
                  </a:extLst>
                </p:cNvPr>
                <p:cNvPicPr/>
                <p:nvPr/>
              </p:nvPicPr>
              <p:blipFill>
                <a:blip r:embed="rId363"/>
                <a:stretch>
                  <a:fillRect/>
                </a:stretch>
              </p:blipFill>
              <p:spPr>
                <a:xfrm>
                  <a:off x="6775046" y="2991017"/>
                  <a:ext cx="359640" cy="97308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148" name="Ink 147">
                  <a:extLst>
                    <a:ext uri="{FF2B5EF4-FFF2-40B4-BE49-F238E27FC236}">
                      <a16:creationId xmlns:a16="http://schemas.microsoft.com/office/drawing/2014/main" id="{BECFC94A-4A28-06B6-1149-C95A2FE9ADBF}"/>
                    </a:ext>
                  </a:extLst>
                </p14:cNvPr>
                <p14:cNvContentPartPr/>
                <p14:nvPr/>
              </p14:nvContentPartPr>
              <p14:xfrm>
                <a:off x="7222526" y="3304217"/>
                <a:ext cx="58320" cy="47880"/>
              </p14:xfrm>
            </p:contentPart>
          </mc:Choice>
          <mc:Fallback xmlns="">
            <p:pic>
              <p:nvPicPr>
                <p:cNvPr id="148" name="Ink 147">
                  <a:extLst>
                    <a:ext uri="{FF2B5EF4-FFF2-40B4-BE49-F238E27FC236}">
                      <a16:creationId xmlns:a16="http://schemas.microsoft.com/office/drawing/2014/main" id="{BECFC94A-4A28-06B6-1149-C95A2FE9ADBF}"/>
                    </a:ext>
                  </a:extLst>
                </p:cNvPr>
                <p:cNvPicPr/>
                <p:nvPr/>
              </p:nvPicPr>
              <p:blipFill>
                <a:blip r:embed="rId365"/>
                <a:stretch>
                  <a:fillRect/>
                </a:stretch>
              </p:blipFill>
              <p:spPr>
                <a:xfrm>
                  <a:off x="7216406" y="3298097"/>
                  <a:ext cx="7056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149" name="Ink 148">
                  <a:extLst>
                    <a:ext uri="{FF2B5EF4-FFF2-40B4-BE49-F238E27FC236}">
                      <a16:creationId xmlns:a16="http://schemas.microsoft.com/office/drawing/2014/main" id="{1C125AF8-BA1E-387C-1C65-1011F2A670B6}"/>
                    </a:ext>
                  </a:extLst>
                </p14:cNvPr>
                <p14:cNvContentPartPr/>
                <p14:nvPr/>
              </p14:nvContentPartPr>
              <p14:xfrm>
                <a:off x="7215686" y="3530297"/>
                <a:ext cx="36360" cy="43200"/>
              </p14:xfrm>
            </p:contentPart>
          </mc:Choice>
          <mc:Fallback xmlns="">
            <p:pic>
              <p:nvPicPr>
                <p:cNvPr id="149" name="Ink 148">
                  <a:extLst>
                    <a:ext uri="{FF2B5EF4-FFF2-40B4-BE49-F238E27FC236}">
                      <a16:creationId xmlns:a16="http://schemas.microsoft.com/office/drawing/2014/main" id="{1C125AF8-BA1E-387C-1C65-1011F2A670B6}"/>
                    </a:ext>
                  </a:extLst>
                </p:cNvPr>
                <p:cNvPicPr/>
                <p:nvPr/>
              </p:nvPicPr>
              <p:blipFill>
                <a:blip r:embed="rId367"/>
                <a:stretch>
                  <a:fillRect/>
                </a:stretch>
              </p:blipFill>
              <p:spPr>
                <a:xfrm>
                  <a:off x="7209566" y="3524177"/>
                  <a:ext cx="4860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45" name="Ink 244">
                  <a:extLst>
                    <a:ext uri="{FF2B5EF4-FFF2-40B4-BE49-F238E27FC236}">
                      <a16:creationId xmlns:a16="http://schemas.microsoft.com/office/drawing/2014/main" id="{06B7AEA0-3CB2-235C-7286-8B89279483B9}"/>
                    </a:ext>
                  </a:extLst>
                </p14:cNvPr>
                <p14:cNvContentPartPr/>
                <p14:nvPr/>
              </p14:nvContentPartPr>
              <p14:xfrm>
                <a:off x="5066126" y="6097457"/>
                <a:ext cx="113760" cy="56160"/>
              </p14:xfrm>
            </p:contentPart>
          </mc:Choice>
          <mc:Fallback xmlns="">
            <p:pic>
              <p:nvPicPr>
                <p:cNvPr id="245" name="Ink 244">
                  <a:extLst>
                    <a:ext uri="{FF2B5EF4-FFF2-40B4-BE49-F238E27FC236}">
                      <a16:creationId xmlns:a16="http://schemas.microsoft.com/office/drawing/2014/main" id="{06B7AEA0-3CB2-235C-7286-8B89279483B9}"/>
                    </a:ext>
                  </a:extLst>
                </p:cNvPr>
                <p:cNvPicPr/>
                <p:nvPr/>
              </p:nvPicPr>
              <p:blipFill>
                <a:blip r:embed="rId369"/>
                <a:stretch>
                  <a:fillRect/>
                </a:stretch>
              </p:blipFill>
              <p:spPr>
                <a:xfrm>
                  <a:off x="5060006" y="6091337"/>
                  <a:ext cx="12600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46" name="Ink 245">
                  <a:extLst>
                    <a:ext uri="{FF2B5EF4-FFF2-40B4-BE49-F238E27FC236}">
                      <a16:creationId xmlns:a16="http://schemas.microsoft.com/office/drawing/2014/main" id="{03DABA84-D1DB-1372-7CD4-B471AF8246E1}"/>
                    </a:ext>
                  </a:extLst>
                </p14:cNvPr>
                <p14:cNvContentPartPr/>
                <p14:nvPr/>
              </p14:nvContentPartPr>
              <p14:xfrm>
                <a:off x="3836366" y="2363897"/>
                <a:ext cx="186480" cy="67680"/>
              </p14:xfrm>
            </p:contentPart>
          </mc:Choice>
          <mc:Fallback xmlns="">
            <p:pic>
              <p:nvPicPr>
                <p:cNvPr id="246" name="Ink 245">
                  <a:extLst>
                    <a:ext uri="{FF2B5EF4-FFF2-40B4-BE49-F238E27FC236}">
                      <a16:creationId xmlns:a16="http://schemas.microsoft.com/office/drawing/2014/main" id="{03DABA84-D1DB-1372-7CD4-B471AF8246E1}"/>
                    </a:ext>
                  </a:extLst>
                </p:cNvPr>
                <p:cNvPicPr/>
                <p:nvPr/>
              </p:nvPicPr>
              <p:blipFill>
                <a:blip r:embed="rId371"/>
                <a:stretch>
                  <a:fillRect/>
                </a:stretch>
              </p:blipFill>
              <p:spPr>
                <a:xfrm>
                  <a:off x="3830246" y="2357777"/>
                  <a:ext cx="19872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47" name="Ink 246">
                  <a:extLst>
                    <a:ext uri="{FF2B5EF4-FFF2-40B4-BE49-F238E27FC236}">
                      <a16:creationId xmlns:a16="http://schemas.microsoft.com/office/drawing/2014/main" id="{A8340A73-218A-7764-E80A-A0B015EDF70E}"/>
                    </a:ext>
                  </a:extLst>
                </p14:cNvPr>
                <p14:cNvContentPartPr/>
                <p14:nvPr/>
              </p14:nvContentPartPr>
              <p14:xfrm>
                <a:off x="227726" y="2618057"/>
                <a:ext cx="3494160" cy="3666240"/>
              </p14:xfrm>
            </p:contentPart>
          </mc:Choice>
          <mc:Fallback xmlns="">
            <p:pic>
              <p:nvPicPr>
                <p:cNvPr id="247" name="Ink 246">
                  <a:extLst>
                    <a:ext uri="{FF2B5EF4-FFF2-40B4-BE49-F238E27FC236}">
                      <a16:creationId xmlns:a16="http://schemas.microsoft.com/office/drawing/2014/main" id="{A8340A73-218A-7764-E80A-A0B015EDF70E}"/>
                    </a:ext>
                  </a:extLst>
                </p:cNvPr>
                <p:cNvPicPr/>
                <p:nvPr/>
              </p:nvPicPr>
              <p:blipFill>
                <a:blip r:embed="rId373"/>
                <a:stretch>
                  <a:fillRect/>
                </a:stretch>
              </p:blipFill>
              <p:spPr>
                <a:xfrm>
                  <a:off x="221606" y="2611937"/>
                  <a:ext cx="3506400" cy="367848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48" name="Ink 247">
                  <a:extLst>
                    <a:ext uri="{FF2B5EF4-FFF2-40B4-BE49-F238E27FC236}">
                      <a16:creationId xmlns:a16="http://schemas.microsoft.com/office/drawing/2014/main" id="{F0355ABB-4F07-11AC-98EC-D8D6E499E4C7}"/>
                    </a:ext>
                  </a:extLst>
                </p14:cNvPr>
                <p14:cNvContentPartPr/>
                <p14:nvPr/>
              </p14:nvContentPartPr>
              <p14:xfrm>
                <a:off x="1280726" y="2525897"/>
                <a:ext cx="584280" cy="483840"/>
              </p14:xfrm>
            </p:contentPart>
          </mc:Choice>
          <mc:Fallback xmlns="">
            <p:pic>
              <p:nvPicPr>
                <p:cNvPr id="248" name="Ink 247">
                  <a:extLst>
                    <a:ext uri="{FF2B5EF4-FFF2-40B4-BE49-F238E27FC236}">
                      <a16:creationId xmlns:a16="http://schemas.microsoft.com/office/drawing/2014/main" id="{F0355ABB-4F07-11AC-98EC-D8D6E499E4C7}"/>
                    </a:ext>
                  </a:extLst>
                </p:cNvPr>
                <p:cNvPicPr/>
                <p:nvPr/>
              </p:nvPicPr>
              <p:blipFill>
                <a:blip r:embed="rId375"/>
                <a:stretch>
                  <a:fillRect/>
                </a:stretch>
              </p:blipFill>
              <p:spPr>
                <a:xfrm>
                  <a:off x="1274606" y="2519777"/>
                  <a:ext cx="596520" cy="49608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50" name="Ink 249">
                  <a:extLst>
                    <a:ext uri="{FF2B5EF4-FFF2-40B4-BE49-F238E27FC236}">
                      <a16:creationId xmlns:a16="http://schemas.microsoft.com/office/drawing/2014/main" id="{C48A11ED-44A5-6FD0-FF8E-CFFCFA8F006C}"/>
                    </a:ext>
                  </a:extLst>
                </p14:cNvPr>
                <p14:cNvContentPartPr/>
                <p14:nvPr/>
              </p14:nvContentPartPr>
              <p14:xfrm>
                <a:off x="6279686" y="5165057"/>
                <a:ext cx="1690200" cy="1077840"/>
              </p14:xfrm>
            </p:contentPart>
          </mc:Choice>
          <mc:Fallback xmlns="">
            <p:pic>
              <p:nvPicPr>
                <p:cNvPr id="250" name="Ink 249">
                  <a:extLst>
                    <a:ext uri="{FF2B5EF4-FFF2-40B4-BE49-F238E27FC236}">
                      <a16:creationId xmlns:a16="http://schemas.microsoft.com/office/drawing/2014/main" id="{C48A11ED-44A5-6FD0-FF8E-CFFCFA8F006C}"/>
                    </a:ext>
                  </a:extLst>
                </p:cNvPr>
                <p:cNvPicPr/>
                <p:nvPr/>
              </p:nvPicPr>
              <p:blipFill>
                <a:blip r:embed="rId377"/>
                <a:stretch>
                  <a:fillRect/>
                </a:stretch>
              </p:blipFill>
              <p:spPr>
                <a:xfrm>
                  <a:off x="6273566" y="5158937"/>
                  <a:ext cx="1702440" cy="109008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52" name="Ink 251">
                  <a:extLst>
                    <a:ext uri="{FF2B5EF4-FFF2-40B4-BE49-F238E27FC236}">
                      <a16:creationId xmlns:a16="http://schemas.microsoft.com/office/drawing/2014/main" id="{AA8E230F-112A-6F70-0881-6100DFEF4130}"/>
                    </a:ext>
                  </a:extLst>
                </p14:cNvPr>
                <p14:cNvContentPartPr/>
                <p14:nvPr/>
              </p14:nvContentPartPr>
              <p14:xfrm>
                <a:off x="5853806" y="2097857"/>
                <a:ext cx="301320" cy="329040"/>
              </p14:xfrm>
            </p:contentPart>
          </mc:Choice>
          <mc:Fallback xmlns="">
            <p:pic>
              <p:nvPicPr>
                <p:cNvPr id="252" name="Ink 251">
                  <a:extLst>
                    <a:ext uri="{FF2B5EF4-FFF2-40B4-BE49-F238E27FC236}">
                      <a16:creationId xmlns:a16="http://schemas.microsoft.com/office/drawing/2014/main" id="{AA8E230F-112A-6F70-0881-6100DFEF4130}"/>
                    </a:ext>
                  </a:extLst>
                </p:cNvPr>
                <p:cNvPicPr/>
                <p:nvPr/>
              </p:nvPicPr>
              <p:blipFill>
                <a:blip r:embed="rId379"/>
                <a:stretch>
                  <a:fillRect/>
                </a:stretch>
              </p:blipFill>
              <p:spPr>
                <a:xfrm>
                  <a:off x="5847686" y="2091737"/>
                  <a:ext cx="31356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53" name="Ink 252">
                  <a:extLst>
                    <a:ext uri="{FF2B5EF4-FFF2-40B4-BE49-F238E27FC236}">
                      <a16:creationId xmlns:a16="http://schemas.microsoft.com/office/drawing/2014/main" id="{557894CA-BABF-B5E4-7B82-2024FAFA5468}"/>
                    </a:ext>
                  </a:extLst>
                </p14:cNvPr>
                <p14:cNvContentPartPr/>
                <p14:nvPr/>
              </p14:nvContentPartPr>
              <p14:xfrm>
                <a:off x="5673086" y="1981937"/>
                <a:ext cx="559080" cy="668880"/>
              </p14:xfrm>
            </p:contentPart>
          </mc:Choice>
          <mc:Fallback xmlns="">
            <p:pic>
              <p:nvPicPr>
                <p:cNvPr id="253" name="Ink 252">
                  <a:extLst>
                    <a:ext uri="{FF2B5EF4-FFF2-40B4-BE49-F238E27FC236}">
                      <a16:creationId xmlns:a16="http://schemas.microsoft.com/office/drawing/2014/main" id="{557894CA-BABF-B5E4-7B82-2024FAFA5468}"/>
                    </a:ext>
                  </a:extLst>
                </p:cNvPr>
                <p:cNvPicPr/>
                <p:nvPr/>
              </p:nvPicPr>
              <p:blipFill>
                <a:blip r:embed="rId381"/>
                <a:stretch>
                  <a:fillRect/>
                </a:stretch>
              </p:blipFill>
              <p:spPr>
                <a:xfrm>
                  <a:off x="5666966" y="1975817"/>
                  <a:ext cx="571320" cy="68112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54" name="Ink 253">
                  <a:extLst>
                    <a:ext uri="{FF2B5EF4-FFF2-40B4-BE49-F238E27FC236}">
                      <a16:creationId xmlns:a16="http://schemas.microsoft.com/office/drawing/2014/main" id="{ED3BF84D-6E76-6F8F-B4AF-CAAB0203175B}"/>
                    </a:ext>
                  </a:extLst>
                </p14:cNvPr>
                <p14:cNvContentPartPr/>
                <p14:nvPr/>
              </p14:nvContentPartPr>
              <p14:xfrm>
                <a:off x="6366806" y="2205857"/>
                <a:ext cx="215640" cy="536400"/>
              </p14:xfrm>
            </p:contentPart>
          </mc:Choice>
          <mc:Fallback xmlns="">
            <p:pic>
              <p:nvPicPr>
                <p:cNvPr id="254" name="Ink 253">
                  <a:extLst>
                    <a:ext uri="{FF2B5EF4-FFF2-40B4-BE49-F238E27FC236}">
                      <a16:creationId xmlns:a16="http://schemas.microsoft.com/office/drawing/2014/main" id="{ED3BF84D-6E76-6F8F-B4AF-CAAB0203175B}"/>
                    </a:ext>
                  </a:extLst>
                </p:cNvPr>
                <p:cNvPicPr/>
                <p:nvPr/>
              </p:nvPicPr>
              <p:blipFill>
                <a:blip r:embed="rId383"/>
                <a:stretch>
                  <a:fillRect/>
                </a:stretch>
              </p:blipFill>
              <p:spPr>
                <a:xfrm>
                  <a:off x="6360686" y="2199737"/>
                  <a:ext cx="22788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55" name="Ink 254">
                  <a:extLst>
                    <a:ext uri="{FF2B5EF4-FFF2-40B4-BE49-F238E27FC236}">
                      <a16:creationId xmlns:a16="http://schemas.microsoft.com/office/drawing/2014/main" id="{D9CEA128-7C7A-7FB7-90C9-9187204BAD6A}"/>
                    </a:ext>
                  </a:extLst>
                </p14:cNvPr>
                <p14:cNvContentPartPr/>
                <p14:nvPr/>
              </p14:nvContentPartPr>
              <p14:xfrm>
                <a:off x="6115526" y="2661257"/>
                <a:ext cx="530640" cy="85320"/>
              </p14:xfrm>
            </p:contentPart>
          </mc:Choice>
          <mc:Fallback xmlns="">
            <p:pic>
              <p:nvPicPr>
                <p:cNvPr id="255" name="Ink 254">
                  <a:extLst>
                    <a:ext uri="{FF2B5EF4-FFF2-40B4-BE49-F238E27FC236}">
                      <a16:creationId xmlns:a16="http://schemas.microsoft.com/office/drawing/2014/main" id="{D9CEA128-7C7A-7FB7-90C9-9187204BAD6A}"/>
                    </a:ext>
                  </a:extLst>
                </p:cNvPr>
                <p:cNvPicPr/>
                <p:nvPr/>
              </p:nvPicPr>
              <p:blipFill>
                <a:blip r:embed="rId385"/>
                <a:stretch>
                  <a:fillRect/>
                </a:stretch>
              </p:blipFill>
              <p:spPr>
                <a:xfrm>
                  <a:off x="6109406" y="2655137"/>
                  <a:ext cx="54288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56" name="Ink 255">
                  <a:extLst>
                    <a:ext uri="{FF2B5EF4-FFF2-40B4-BE49-F238E27FC236}">
                      <a16:creationId xmlns:a16="http://schemas.microsoft.com/office/drawing/2014/main" id="{D2CC5194-2630-1F08-0B94-683C0285E469}"/>
                    </a:ext>
                  </a:extLst>
                </p14:cNvPr>
                <p14:cNvContentPartPr/>
                <p14:nvPr/>
              </p14:nvContentPartPr>
              <p14:xfrm>
                <a:off x="4606766" y="2761697"/>
                <a:ext cx="580320" cy="437040"/>
              </p14:xfrm>
            </p:contentPart>
          </mc:Choice>
          <mc:Fallback xmlns="">
            <p:pic>
              <p:nvPicPr>
                <p:cNvPr id="256" name="Ink 255">
                  <a:extLst>
                    <a:ext uri="{FF2B5EF4-FFF2-40B4-BE49-F238E27FC236}">
                      <a16:creationId xmlns:a16="http://schemas.microsoft.com/office/drawing/2014/main" id="{D2CC5194-2630-1F08-0B94-683C0285E469}"/>
                    </a:ext>
                  </a:extLst>
                </p:cNvPr>
                <p:cNvPicPr/>
                <p:nvPr/>
              </p:nvPicPr>
              <p:blipFill>
                <a:blip r:embed="rId387"/>
                <a:stretch>
                  <a:fillRect/>
                </a:stretch>
              </p:blipFill>
              <p:spPr>
                <a:xfrm>
                  <a:off x="4600646" y="2755577"/>
                  <a:ext cx="592560" cy="44928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57" name="Ink 256">
                  <a:extLst>
                    <a:ext uri="{FF2B5EF4-FFF2-40B4-BE49-F238E27FC236}">
                      <a16:creationId xmlns:a16="http://schemas.microsoft.com/office/drawing/2014/main" id="{0BF1AB07-2B71-5350-3ACE-98F2D137A057}"/>
                    </a:ext>
                  </a:extLst>
                </p14:cNvPr>
                <p14:cNvContentPartPr/>
                <p14:nvPr/>
              </p14:nvContentPartPr>
              <p14:xfrm>
                <a:off x="5367446" y="2734697"/>
                <a:ext cx="155520" cy="394920"/>
              </p14:xfrm>
            </p:contentPart>
          </mc:Choice>
          <mc:Fallback xmlns="">
            <p:pic>
              <p:nvPicPr>
                <p:cNvPr id="257" name="Ink 256">
                  <a:extLst>
                    <a:ext uri="{FF2B5EF4-FFF2-40B4-BE49-F238E27FC236}">
                      <a16:creationId xmlns:a16="http://schemas.microsoft.com/office/drawing/2014/main" id="{0BF1AB07-2B71-5350-3ACE-98F2D137A057}"/>
                    </a:ext>
                  </a:extLst>
                </p:cNvPr>
                <p:cNvPicPr/>
                <p:nvPr/>
              </p:nvPicPr>
              <p:blipFill>
                <a:blip r:embed="rId389"/>
                <a:stretch>
                  <a:fillRect/>
                </a:stretch>
              </p:blipFill>
              <p:spPr>
                <a:xfrm>
                  <a:off x="5361326" y="2728577"/>
                  <a:ext cx="16776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58" name="Ink 257">
                  <a:extLst>
                    <a:ext uri="{FF2B5EF4-FFF2-40B4-BE49-F238E27FC236}">
                      <a16:creationId xmlns:a16="http://schemas.microsoft.com/office/drawing/2014/main" id="{EA13FBF1-B278-94F0-91B4-681AB702D0AB}"/>
                    </a:ext>
                  </a:extLst>
                </p14:cNvPr>
                <p14:cNvContentPartPr/>
                <p14:nvPr/>
              </p14:nvContentPartPr>
              <p14:xfrm>
                <a:off x="5280326" y="3075977"/>
                <a:ext cx="371520" cy="106200"/>
              </p14:xfrm>
            </p:contentPart>
          </mc:Choice>
          <mc:Fallback xmlns="">
            <p:pic>
              <p:nvPicPr>
                <p:cNvPr id="258" name="Ink 257">
                  <a:extLst>
                    <a:ext uri="{FF2B5EF4-FFF2-40B4-BE49-F238E27FC236}">
                      <a16:creationId xmlns:a16="http://schemas.microsoft.com/office/drawing/2014/main" id="{EA13FBF1-B278-94F0-91B4-681AB702D0AB}"/>
                    </a:ext>
                  </a:extLst>
                </p:cNvPr>
                <p:cNvPicPr/>
                <p:nvPr/>
              </p:nvPicPr>
              <p:blipFill>
                <a:blip r:embed="rId391"/>
                <a:stretch>
                  <a:fillRect/>
                </a:stretch>
              </p:blipFill>
              <p:spPr>
                <a:xfrm>
                  <a:off x="5274206" y="3069857"/>
                  <a:ext cx="38376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15" name="Ink 214">
                  <a:extLst>
                    <a:ext uri="{FF2B5EF4-FFF2-40B4-BE49-F238E27FC236}">
                      <a16:creationId xmlns:a16="http://schemas.microsoft.com/office/drawing/2014/main" id="{38EE56A7-EA4E-0F03-E56F-BDD83725D53A}"/>
                    </a:ext>
                  </a:extLst>
                </p14:cNvPr>
                <p14:cNvContentPartPr/>
                <p14:nvPr/>
              </p14:nvContentPartPr>
              <p14:xfrm>
                <a:off x="6981326" y="6115097"/>
                <a:ext cx="355320" cy="32760"/>
              </p14:xfrm>
            </p:contentPart>
          </mc:Choice>
          <mc:Fallback xmlns="">
            <p:pic>
              <p:nvPicPr>
                <p:cNvPr id="215" name="Ink 214">
                  <a:extLst>
                    <a:ext uri="{FF2B5EF4-FFF2-40B4-BE49-F238E27FC236}">
                      <a16:creationId xmlns:a16="http://schemas.microsoft.com/office/drawing/2014/main" id="{38EE56A7-EA4E-0F03-E56F-BDD83725D53A}"/>
                    </a:ext>
                  </a:extLst>
                </p:cNvPr>
                <p:cNvPicPr/>
                <p:nvPr/>
              </p:nvPicPr>
              <p:blipFill>
                <a:blip r:embed="rId393"/>
                <a:stretch>
                  <a:fillRect/>
                </a:stretch>
              </p:blipFill>
              <p:spPr>
                <a:xfrm>
                  <a:off x="6975206" y="6108977"/>
                  <a:ext cx="3675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16" name="Ink 215">
                  <a:extLst>
                    <a:ext uri="{FF2B5EF4-FFF2-40B4-BE49-F238E27FC236}">
                      <a16:creationId xmlns:a16="http://schemas.microsoft.com/office/drawing/2014/main" id="{4E9AEC2C-F5FE-1FF6-9B37-0A57365F4139}"/>
                    </a:ext>
                  </a:extLst>
                </p14:cNvPr>
                <p14:cNvContentPartPr/>
                <p14:nvPr/>
              </p14:nvContentPartPr>
              <p14:xfrm>
                <a:off x="6952166" y="6228857"/>
                <a:ext cx="308520" cy="25200"/>
              </p14:xfrm>
            </p:contentPart>
          </mc:Choice>
          <mc:Fallback xmlns="">
            <p:pic>
              <p:nvPicPr>
                <p:cNvPr id="216" name="Ink 215">
                  <a:extLst>
                    <a:ext uri="{FF2B5EF4-FFF2-40B4-BE49-F238E27FC236}">
                      <a16:creationId xmlns:a16="http://schemas.microsoft.com/office/drawing/2014/main" id="{4E9AEC2C-F5FE-1FF6-9B37-0A57365F4139}"/>
                    </a:ext>
                  </a:extLst>
                </p:cNvPr>
                <p:cNvPicPr/>
                <p:nvPr/>
              </p:nvPicPr>
              <p:blipFill>
                <a:blip r:embed="rId395"/>
                <a:stretch>
                  <a:fillRect/>
                </a:stretch>
              </p:blipFill>
              <p:spPr>
                <a:xfrm>
                  <a:off x="6946046" y="6222737"/>
                  <a:ext cx="3207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24" name="Ink 223">
                  <a:extLst>
                    <a:ext uri="{FF2B5EF4-FFF2-40B4-BE49-F238E27FC236}">
                      <a16:creationId xmlns:a16="http://schemas.microsoft.com/office/drawing/2014/main" id="{10789698-DB30-523A-3110-EECB54F51249}"/>
                    </a:ext>
                  </a:extLst>
                </p14:cNvPr>
                <p14:cNvContentPartPr/>
                <p14:nvPr/>
              </p14:nvContentPartPr>
              <p14:xfrm>
                <a:off x="6941366" y="6121217"/>
                <a:ext cx="100440" cy="122040"/>
              </p14:xfrm>
            </p:contentPart>
          </mc:Choice>
          <mc:Fallback xmlns="">
            <p:pic>
              <p:nvPicPr>
                <p:cNvPr id="224" name="Ink 223">
                  <a:extLst>
                    <a:ext uri="{FF2B5EF4-FFF2-40B4-BE49-F238E27FC236}">
                      <a16:creationId xmlns:a16="http://schemas.microsoft.com/office/drawing/2014/main" id="{10789698-DB30-523A-3110-EECB54F51249}"/>
                    </a:ext>
                  </a:extLst>
                </p:cNvPr>
                <p:cNvPicPr/>
                <p:nvPr/>
              </p:nvPicPr>
              <p:blipFill>
                <a:blip r:embed="rId397"/>
                <a:stretch>
                  <a:fillRect/>
                </a:stretch>
              </p:blipFill>
              <p:spPr>
                <a:xfrm>
                  <a:off x="6935246" y="6115097"/>
                  <a:ext cx="1126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25" name="Ink 224">
                  <a:extLst>
                    <a:ext uri="{FF2B5EF4-FFF2-40B4-BE49-F238E27FC236}">
                      <a16:creationId xmlns:a16="http://schemas.microsoft.com/office/drawing/2014/main" id="{B3C4FFBD-7359-87C5-DB5E-5C6896AA7357}"/>
                    </a:ext>
                  </a:extLst>
                </p14:cNvPr>
                <p14:cNvContentPartPr/>
                <p14:nvPr/>
              </p14:nvContentPartPr>
              <p14:xfrm>
                <a:off x="7016606" y="6141377"/>
                <a:ext cx="131400" cy="96840"/>
              </p14:xfrm>
            </p:contentPart>
          </mc:Choice>
          <mc:Fallback xmlns="">
            <p:pic>
              <p:nvPicPr>
                <p:cNvPr id="225" name="Ink 224">
                  <a:extLst>
                    <a:ext uri="{FF2B5EF4-FFF2-40B4-BE49-F238E27FC236}">
                      <a16:creationId xmlns:a16="http://schemas.microsoft.com/office/drawing/2014/main" id="{B3C4FFBD-7359-87C5-DB5E-5C6896AA7357}"/>
                    </a:ext>
                  </a:extLst>
                </p:cNvPr>
                <p:cNvPicPr/>
                <p:nvPr/>
              </p:nvPicPr>
              <p:blipFill>
                <a:blip r:embed="rId399"/>
                <a:stretch>
                  <a:fillRect/>
                </a:stretch>
              </p:blipFill>
              <p:spPr>
                <a:xfrm>
                  <a:off x="7010486" y="6135257"/>
                  <a:ext cx="14364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26" name="Ink 225">
                  <a:extLst>
                    <a:ext uri="{FF2B5EF4-FFF2-40B4-BE49-F238E27FC236}">
                      <a16:creationId xmlns:a16="http://schemas.microsoft.com/office/drawing/2014/main" id="{7E02BA61-D256-CCFE-77F9-0D352A88B095}"/>
                    </a:ext>
                  </a:extLst>
                </p14:cNvPr>
                <p14:cNvContentPartPr/>
                <p14:nvPr/>
              </p14:nvContentPartPr>
              <p14:xfrm>
                <a:off x="7176086" y="6152537"/>
                <a:ext cx="259560" cy="108720"/>
              </p14:xfrm>
            </p:contentPart>
          </mc:Choice>
          <mc:Fallback xmlns="">
            <p:pic>
              <p:nvPicPr>
                <p:cNvPr id="226" name="Ink 225">
                  <a:extLst>
                    <a:ext uri="{FF2B5EF4-FFF2-40B4-BE49-F238E27FC236}">
                      <a16:creationId xmlns:a16="http://schemas.microsoft.com/office/drawing/2014/main" id="{7E02BA61-D256-CCFE-77F9-0D352A88B095}"/>
                    </a:ext>
                  </a:extLst>
                </p:cNvPr>
                <p:cNvPicPr/>
                <p:nvPr/>
              </p:nvPicPr>
              <p:blipFill>
                <a:blip r:embed="rId401"/>
                <a:stretch>
                  <a:fillRect/>
                </a:stretch>
              </p:blipFill>
              <p:spPr>
                <a:xfrm>
                  <a:off x="7169966" y="6146417"/>
                  <a:ext cx="27180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60" name="Ink 259">
                  <a:extLst>
                    <a:ext uri="{FF2B5EF4-FFF2-40B4-BE49-F238E27FC236}">
                      <a16:creationId xmlns:a16="http://schemas.microsoft.com/office/drawing/2014/main" id="{E567E2B2-1540-AF0F-D704-4C6641F7552B}"/>
                    </a:ext>
                  </a:extLst>
                </p14:cNvPr>
                <p14:cNvContentPartPr/>
                <p14:nvPr/>
              </p14:nvContentPartPr>
              <p14:xfrm>
                <a:off x="7087886" y="6100337"/>
                <a:ext cx="230760" cy="68760"/>
              </p14:xfrm>
            </p:contentPart>
          </mc:Choice>
          <mc:Fallback xmlns="">
            <p:pic>
              <p:nvPicPr>
                <p:cNvPr id="260" name="Ink 259">
                  <a:extLst>
                    <a:ext uri="{FF2B5EF4-FFF2-40B4-BE49-F238E27FC236}">
                      <a16:creationId xmlns:a16="http://schemas.microsoft.com/office/drawing/2014/main" id="{E567E2B2-1540-AF0F-D704-4C6641F7552B}"/>
                    </a:ext>
                  </a:extLst>
                </p:cNvPr>
                <p:cNvPicPr/>
                <p:nvPr/>
              </p:nvPicPr>
              <p:blipFill>
                <a:blip r:embed="rId403"/>
                <a:stretch>
                  <a:fillRect/>
                </a:stretch>
              </p:blipFill>
              <p:spPr>
                <a:xfrm>
                  <a:off x="7081766" y="6094217"/>
                  <a:ext cx="24300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61" name="Ink 260">
                  <a:extLst>
                    <a:ext uri="{FF2B5EF4-FFF2-40B4-BE49-F238E27FC236}">
                      <a16:creationId xmlns:a16="http://schemas.microsoft.com/office/drawing/2014/main" id="{09741AF8-5A3A-301C-6E32-E49C8E2D2942}"/>
                    </a:ext>
                  </a:extLst>
                </p14:cNvPr>
                <p14:cNvContentPartPr/>
                <p14:nvPr/>
              </p14:nvContentPartPr>
              <p14:xfrm>
                <a:off x="6983486" y="6249377"/>
                <a:ext cx="339120" cy="46440"/>
              </p14:xfrm>
            </p:contentPart>
          </mc:Choice>
          <mc:Fallback xmlns="">
            <p:pic>
              <p:nvPicPr>
                <p:cNvPr id="261" name="Ink 260">
                  <a:extLst>
                    <a:ext uri="{FF2B5EF4-FFF2-40B4-BE49-F238E27FC236}">
                      <a16:creationId xmlns:a16="http://schemas.microsoft.com/office/drawing/2014/main" id="{09741AF8-5A3A-301C-6E32-E49C8E2D2942}"/>
                    </a:ext>
                  </a:extLst>
                </p:cNvPr>
                <p:cNvPicPr/>
                <p:nvPr/>
              </p:nvPicPr>
              <p:blipFill>
                <a:blip r:embed="rId405"/>
                <a:stretch>
                  <a:fillRect/>
                </a:stretch>
              </p:blipFill>
              <p:spPr>
                <a:xfrm>
                  <a:off x="6977366" y="6243257"/>
                  <a:ext cx="35136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62" name="Ink 261">
                  <a:extLst>
                    <a:ext uri="{FF2B5EF4-FFF2-40B4-BE49-F238E27FC236}">
                      <a16:creationId xmlns:a16="http://schemas.microsoft.com/office/drawing/2014/main" id="{0EA0B03E-9506-19D5-4810-2D42E09B959E}"/>
                    </a:ext>
                  </a:extLst>
                </p14:cNvPr>
                <p14:cNvContentPartPr/>
                <p14:nvPr/>
              </p14:nvContentPartPr>
              <p14:xfrm>
                <a:off x="6925886" y="6287897"/>
                <a:ext cx="327960" cy="156960"/>
              </p14:xfrm>
            </p:contentPart>
          </mc:Choice>
          <mc:Fallback xmlns="">
            <p:pic>
              <p:nvPicPr>
                <p:cNvPr id="262" name="Ink 261">
                  <a:extLst>
                    <a:ext uri="{FF2B5EF4-FFF2-40B4-BE49-F238E27FC236}">
                      <a16:creationId xmlns:a16="http://schemas.microsoft.com/office/drawing/2014/main" id="{0EA0B03E-9506-19D5-4810-2D42E09B959E}"/>
                    </a:ext>
                  </a:extLst>
                </p:cNvPr>
                <p:cNvPicPr/>
                <p:nvPr/>
              </p:nvPicPr>
              <p:blipFill>
                <a:blip r:embed="rId407"/>
                <a:stretch>
                  <a:fillRect/>
                </a:stretch>
              </p:blipFill>
              <p:spPr>
                <a:xfrm>
                  <a:off x="6919766" y="6281777"/>
                  <a:ext cx="3402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64" name="Ink 263">
                  <a:extLst>
                    <a:ext uri="{FF2B5EF4-FFF2-40B4-BE49-F238E27FC236}">
                      <a16:creationId xmlns:a16="http://schemas.microsoft.com/office/drawing/2014/main" id="{881348A4-4B51-AB39-3274-968A4C950209}"/>
                    </a:ext>
                  </a:extLst>
                </p14:cNvPr>
                <p14:cNvContentPartPr/>
                <p14:nvPr/>
              </p14:nvContentPartPr>
              <p14:xfrm>
                <a:off x="6515846" y="1271657"/>
                <a:ext cx="546480" cy="477360"/>
              </p14:xfrm>
            </p:contentPart>
          </mc:Choice>
          <mc:Fallback xmlns="">
            <p:pic>
              <p:nvPicPr>
                <p:cNvPr id="264" name="Ink 263">
                  <a:extLst>
                    <a:ext uri="{FF2B5EF4-FFF2-40B4-BE49-F238E27FC236}">
                      <a16:creationId xmlns:a16="http://schemas.microsoft.com/office/drawing/2014/main" id="{881348A4-4B51-AB39-3274-968A4C950209}"/>
                    </a:ext>
                  </a:extLst>
                </p:cNvPr>
                <p:cNvPicPr/>
                <p:nvPr/>
              </p:nvPicPr>
              <p:blipFill>
                <a:blip r:embed="rId409"/>
                <a:stretch>
                  <a:fillRect/>
                </a:stretch>
              </p:blipFill>
              <p:spPr>
                <a:xfrm>
                  <a:off x="6509726" y="1265537"/>
                  <a:ext cx="55872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65" name="Ink 264">
                  <a:extLst>
                    <a:ext uri="{FF2B5EF4-FFF2-40B4-BE49-F238E27FC236}">
                      <a16:creationId xmlns:a16="http://schemas.microsoft.com/office/drawing/2014/main" id="{B5C25A3D-34D0-F38D-E251-BD2358FA7B71}"/>
                    </a:ext>
                  </a:extLst>
                </p14:cNvPr>
                <p14:cNvContentPartPr/>
                <p14:nvPr/>
              </p14:nvContentPartPr>
              <p14:xfrm>
                <a:off x="7171046" y="1363457"/>
                <a:ext cx="30600" cy="81720"/>
              </p14:xfrm>
            </p:contentPart>
          </mc:Choice>
          <mc:Fallback xmlns="">
            <p:pic>
              <p:nvPicPr>
                <p:cNvPr id="265" name="Ink 264">
                  <a:extLst>
                    <a:ext uri="{FF2B5EF4-FFF2-40B4-BE49-F238E27FC236}">
                      <a16:creationId xmlns:a16="http://schemas.microsoft.com/office/drawing/2014/main" id="{B5C25A3D-34D0-F38D-E251-BD2358FA7B71}"/>
                    </a:ext>
                  </a:extLst>
                </p:cNvPr>
                <p:cNvPicPr/>
                <p:nvPr/>
              </p:nvPicPr>
              <p:blipFill>
                <a:blip r:embed="rId411"/>
                <a:stretch>
                  <a:fillRect/>
                </a:stretch>
              </p:blipFill>
              <p:spPr>
                <a:xfrm>
                  <a:off x="7164926" y="1357337"/>
                  <a:ext cx="4284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66" name="Ink 265">
                  <a:extLst>
                    <a:ext uri="{FF2B5EF4-FFF2-40B4-BE49-F238E27FC236}">
                      <a16:creationId xmlns:a16="http://schemas.microsoft.com/office/drawing/2014/main" id="{3F4E0D63-235D-F5F5-2782-9BA021C7060D}"/>
                    </a:ext>
                  </a:extLst>
                </p14:cNvPr>
                <p14:cNvContentPartPr/>
                <p14:nvPr/>
              </p14:nvContentPartPr>
              <p14:xfrm>
                <a:off x="6115166" y="2338337"/>
                <a:ext cx="757800" cy="474480"/>
              </p14:xfrm>
            </p:contentPart>
          </mc:Choice>
          <mc:Fallback xmlns="">
            <p:pic>
              <p:nvPicPr>
                <p:cNvPr id="266" name="Ink 265">
                  <a:extLst>
                    <a:ext uri="{FF2B5EF4-FFF2-40B4-BE49-F238E27FC236}">
                      <a16:creationId xmlns:a16="http://schemas.microsoft.com/office/drawing/2014/main" id="{3F4E0D63-235D-F5F5-2782-9BA021C7060D}"/>
                    </a:ext>
                  </a:extLst>
                </p:cNvPr>
                <p:cNvPicPr/>
                <p:nvPr/>
              </p:nvPicPr>
              <p:blipFill>
                <a:blip r:embed="rId413"/>
                <a:stretch>
                  <a:fillRect/>
                </a:stretch>
              </p:blipFill>
              <p:spPr>
                <a:xfrm>
                  <a:off x="6109046" y="2332217"/>
                  <a:ext cx="77004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67" name="Ink 266">
                  <a:extLst>
                    <a:ext uri="{FF2B5EF4-FFF2-40B4-BE49-F238E27FC236}">
                      <a16:creationId xmlns:a16="http://schemas.microsoft.com/office/drawing/2014/main" id="{526440A3-C70F-6759-443A-29408DF92B9E}"/>
                    </a:ext>
                  </a:extLst>
                </p14:cNvPr>
                <p14:cNvContentPartPr/>
                <p14:nvPr/>
              </p14:nvContentPartPr>
              <p14:xfrm>
                <a:off x="6761366" y="2375057"/>
                <a:ext cx="1153800" cy="668160"/>
              </p14:xfrm>
            </p:contentPart>
          </mc:Choice>
          <mc:Fallback xmlns="">
            <p:pic>
              <p:nvPicPr>
                <p:cNvPr id="267" name="Ink 266">
                  <a:extLst>
                    <a:ext uri="{FF2B5EF4-FFF2-40B4-BE49-F238E27FC236}">
                      <a16:creationId xmlns:a16="http://schemas.microsoft.com/office/drawing/2014/main" id="{526440A3-C70F-6759-443A-29408DF92B9E}"/>
                    </a:ext>
                  </a:extLst>
                </p:cNvPr>
                <p:cNvPicPr/>
                <p:nvPr/>
              </p:nvPicPr>
              <p:blipFill>
                <a:blip r:embed="rId415"/>
                <a:stretch>
                  <a:fillRect/>
                </a:stretch>
              </p:blipFill>
              <p:spPr>
                <a:xfrm>
                  <a:off x="6755246" y="2368937"/>
                  <a:ext cx="1166040" cy="68040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69" name="Ink 268">
                  <a:extLst>
                    <a:ext uri="{FF2B5EF4-FFF2-40B4-BE49-F238E27FC236}">
                      <a16:creationId xmlns:a16="http://schemas.microsoft.com/office/drawing/2014/main" id="{DD9E9B11-CBFF-831D-1DE8-E8AEEC050CA3}"/>
                    </a:ext>
                  </a:extLst>
                </p14:cNvPr>
                <p14:cNvContentPartPr/>
                <p14:nvPr/>
              </p14:nvContentPartPr>
              <p14:xfrm>
                <a:off x="9221966" y="2258777"/>
                <a:ext cx="162720" cy="42480"/>
              </p14:xfrm>
            </p:contentPart>
          </mc:Choice>
          <mc:Fallback xmlns="">
            <p:pic>
              <p:nvPicPr>
                <p:cNvPr id="269" name="Ink 268">
                  <a:extLst>
                    <a:ext uri="{FF2B5EF4-FFF2-40B4-BE49-F238E27FC236}">
                      <a16:creationId xmlns:a16="http://schemas.microsoft.com/office/drawing/2014/main" id="{DD9E9B11-CBFF-831D-1DE8-E8AEEC050CA3}"/>
                    </a:ext>
                  </a:extLst>
                </p:cNvPr>
                <p:cNvPicPr/>
                <p:nvPr/>
              </p:nvPicPr>
              <p:blipFill>
                <a:blip r:embed="rId417"/>
                <a:stretch>
                  <a:fillRect/>
                </a:stretch>
              </p:blipFill>
              <p:spPr>
                <a:xfrm>
                  <a:off x="9215846" y="2252657"/>
                  <a:ext cx="17496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70" name="Ink 269">
                  <a:extLst>
                    <a:ext uri="{FF2B5EF4-FFF2-40B4-BE49-F238E27FC236}">
                      <a16:creationId xmlns:a16="http://schemas.microsoft.com/office/drawing/2014/main" id="{6AF20DF9-904B-F110-1EA1-DF485B41B327}"/>
                    </a:ext>
                  </a:extLst>
                </p14:cNvPr>
                <p14:cNvContentPartPr/>
                <p14:nvPr/>
              </p14:nvContentPartPr>
              <p14:xfrm>
                <a:off x="10446326" y="2613017"/>
                <a:ext cx="29160" cy="23400"/>
              </p14:xfrm>
            </p:contentPart>
          </mc:Choice>
          <mc:Fallback xmlns="">
            <p:pic>
              <p:nvPicPr>
                <p:cNvPr id="270" name="Ink 269">
                  <a:extLst>
                    <a:ext uri="{FF2B5EF4-FFF2-40B4-BE49-F238E27FC236}">
                      <a16:creationId xmlns:a16="http://schemas.microsoft.com/office/drawing/2014/main" id="{6AF20DF9-904B-F110-1EA1-DF485B41B327}"/>
                    </a:ext>
                  </a:extLst>
                </p:cNvPr>
                <p:cNvPicPr/>
                <p:nvPr/>
              </p:nvPicPr>
              <p:blipFill>
                <a:blip r:embed="rId419"/>
                <a:stretch>
                  <a:fillRect/>
                </a:stretch>
              </p:blipFill>
              <p:spPr>
                <a:xfrm>
                  <a:off x="10440206" y="2606897"/>
                  <a:ext cx="4140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71" name="Ink 270">
                  <a:extLst>
                    <a:ext uri="{FF2B5EF4-FFF2-40B4-BE49-F238E27FC236}">
                      <a16:creationId xmlns:a16="http://schemas.microsoft.com/office/drawing/2014/main" id="{9D19885D-F737-22E5-BDD2-C4467F7DFBDD}"/>
                    </a:ext>
                  </a:extLst>
                </p14:cNvPr>
                <p14:cNvContentPartPr/>
                <p14:nvPr/>
              </p14:nvContentPartPr>
              <p14:xfrm>
                <a:off x="8946926" y="2391977"/>
                <a:ext cx="65160" cy="26640"/>
              </p14:xfrm>
            </p:contentPart>
          </mc:Choice>
          <mc:Fallback xmlns="">
            <p:pic>
              <p:nvPicPr>
                <p:cNvPr id="271" name="Ink 270">
                  <a:extLst>
                    <a:ext uri="{FF2B5EF4-FFF2-40B4-BE49-F238E27FC236}">
                      <a16:creationId xmlns:a16="http://schemas.microsoft.com/office/drawing/2014/main" id="{9D19885D-F737-22E5-BDD2-C4467F7DFBDD}"/>
                    </a:ext>
                  </a:extLst>
                </p:cNvPr>
                <p:cNvPicPr/>
                <p:nvPr/>
              </p:nvPicPr>
              <p:blipFill>
                <a:blip r:embed="rId421"/>
                <a:stretch>
                  <a:fillRect/>
                </a:stretch>
              </p:blipFill>
              <p:spPr>
                <a:xfrm>
                  <a:off x="8940806" y="2385857"/>
                  <a:ext cx="774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72" name="Ink 271">
                  <a:extLst>
                    <a:ext uri="{FF2B5EF4-FFF2-40B4-BE49-F238E27FC236}">
                      <a16:creationId xmlns:a16="http://schemas.microsoft.com/office/drawing/2014/main" id="{D8C111ED-7610-DD50-6D76-E535A07F6680}"/>
                    </a:ext>
                  </a:extLst>
                </p14:cNvPr>
                <p14:cNvContentPartPr/>
                <p14:nvPr/>
              </p14:nvContentPartPr>
              <p14:xfrm>
                <a:off x="10453166" y="2733257"/>
                <a:ext cx="14040" cy="25200"/>
              </p14:xfrm>
            </p:contentPart>
          </mc:Choice>
          <mc:Fallback xmlns="">
            <p:pic>
              <p:nvPicPr>
                <p:cNvPr id="272" name="Ink 271">
                  <a:extLst>
                    <a:ext uri="{FF2B5EF4-FFF2-40B4-BE49-F238E27FC236}">
                      <a16:creationId xmlns:a16="http://schemas.microsoft.com/office/drawing/2014/main" id="{D8C111ED-7610-DD50-6D76-E535A07F6680}"/>
                    </a:ext>
                  </a:extLst>
                </p:cNvPr>
                <p:cNvPicPr/>
                <p:nvPr/>
              </p:nvPicPr>
              <p:blipFill>
                <a:blip r:embed="rId423"/>
                <a:stretch>
                  <a:fillRect/>
                </a:stretch>
              </p:blipFill>
              <p:spPr>
                <a:xfrm>
                  <a:off x="10447046" y="2727137"/>
                  <a:ext cx="262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73" name="Ink 272">
                  <a:extLst>
                    <a:ext uri="{FF2B5EF4-FFF2-40B4-BE49-F238E27FC236}">
                      <a16:creationId xmlns:a16="http://schemas.microsoft.com/office/drawing/2014/main" id="{2D1EAD4A-79CB-3508-827F-010D6AB10455}"/>
                    </a:ext>
                  </a:extLst>
                </p14:cNvPr>
                <p14:cNvContentPartPr/>
                <p14:nvPr/>
              </p14:nvContentPartPr>
              <p14:xfrm>
                <a:off x="5727446" y="1307657"/>
                <a:ext cx="14040" cy="4680"/>
              </p14:xfrm>
            </p:contentPart>
          </mc:Choice>
          <mc:Fallback xmlns="">
            <p:pic>
              <p:nvPicPr>
                <p:cNvPr id="273" name="Ink 272">
                  <a:extLst>
                    <a:ext uri="{FF2B5EF4-FFF2-40B4-BE49-F238E27FC236}">
                      <a16:creationId xmlns:a16="http://schemas.microsoft.com/office/drawing/2014/main" id="{2D1EAD4A-79CB-3508-827F-010D6AB10455}"/>
                    </a:ext>
                  </a:extLst>
                </p:cNvPr>
                <p:cNvPicPr/>
                <p:nvPr/>
              </p:nvPicPr>
              <p:blipFill>
                <a:blip r:embed="rId425"/>
                <a:stretch>
                  <a:fillRect/>
                </a:stretch>
              </p:blipFill>
              <p:spPr>
                <a:xfrm>
                  <a:off x="5721326" y="1301537"/>
                  <a:ext cx="2628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75" name="Ink 274">
                  <a:extLst>
                    <a:ext uri="{FF2B5EF4-FFF2-40B4-BE49-F238E27FC236}">
                      <a16:creationId xmlns:a16="http://schemas.microsoft.com/office/drawing/2014/main" id="{3672916C-5973-8052-E802-0A12D7D9C6AD}"/>
                    </a:ext>
                  </a:extLst>
                </p14:cNvPr>
                <p14:cNvContentPartPr/>
                <p14:nvPr/>
              </p14:nvContentPartPr>
              <p14:xfrm>
                <a:off x="2601566" y="2742977"/>
                <a:ext cx="46080" cy="18000"/>
              </p14:xfrm>
            </p:contentPart>
          </mc:Choice>
          <mc:Fallback xmlns="">
            <p:pic>
              <p:nvPicPr>
                <p:cNvPr id="275" name="Ink 274">
                  <a:extLst>
                    <a:ext uri="{FF2B5EF4-FFF2-40B4-BE49-F238E27FC236}">
                      <a16:creationId xmlns:a16="http://schemas.microsoft.com/office/drawing/2014/main" id="{3672916C-5973-8052-E802-0A12D7D9C6AD}"/>
                    </a:ext>
                  </a:extLst>
                </p:cNvPr>
                <p:cNvPicPr/>
                <p:nvPr/>
              </p:nvPicPr>
              <p:blipFill>
                <a:blip r:embed="rId427"/>
                <a:stretch>
                  <a:fillRect/>
                </a:stretch>
              </p:blipFill>
              <p:spPr>
                <a:xfrm>
                  <a:off x="2595446" y="2736857"/>
                  <a:ext cx="5832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76" name="Ink 275">
                  <a:extLst>
                    <a:ext uri="{FF2B5EF4-FFF2-40B4-BE49-F238E27FC236}">
                      <a16:creationId xmlns:a16="http://schemas.microsoft.com/office/drawing/2014/main" id="{8FA6B82B-4D21-5CE8-E6A8-741C6F7C934D}"/>
                    </a:ext>
                  </a:extLst>
                </p14:cNvPr>
                <p14:cNvContentPartPr/>
                <p14:nvPr/>
              </p14:nvContentPartPr>
              <p14:xfrm>
                <a:off x="2453966" y="2650097"/>
                <a:ext cx="226800" cy="221760"/>
              </p14:xfrm>
            </p:contentPart>
          </mc:Choice>
          <mc:Fallback xmlns="">
            <p:pic>
              <p:nvPicPr>
                <p:cNvPr id="276" name="Ink 275">
                  <a:extLst>
                    <a:ext uri="{FF2B5EF4-FFF2-40B4-BE49-F238E27FC236}">
                      <a16:creationId xmlns:a16="http://schemas.microsoft.com/office/drawing/2014/main" id="{8FA6B82B-4D21-5CE8-E6A8-741C6F7C934D}"/>
                    </a:ext>
                  </a:extLst>
                </p:cNvPr>
                <p:cNvPicPr/>
                <p:nvPr/>
              </p:nvPicPr>
              <p:blipFill>
                <a:blip r:embed="rId429"/>
                <a:stretch>
                  <a:fillRect/>
                </a:stretch>
              </p:blipFill>
              <p:spPr>
                <a:xfrm>
                  <a:off x="2447846" y="2643977"/>
                  <a:ext cx="23904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77" name="Ink 276">
                  <a:extLst>
                    <a:ext uri="{FF2B5EF4-FFF2-40B4-BE49-F238E27FC236}">
                      <a16:creationId xmlns:a16="http://schemas.microsoft.com/office/drawing/2014/main" id="{613B81F9-1B56-5FF9-3002-5DE6DD851822}"/>
                    </a:ext>
                  </a:extLst>
                </p14:cNvPr>
                <p14:cNvContentPartPr/>
                <p14:nvPr/>
              </p14:nvContentPartPr>
              <p14:xfrm>
                <a:off x="2285846" y="3029177"/>
                <a:ext cx="117360" cy="274680"/>
              </p14:xfrm>
            </p:contentPart>
          </mc:Choice>
          <mc:Fallback xmlns="">
            <p:pic>
              <p:nvPicPr>
                <p:cNvPr id="277" name="Ink 276">
                  <a:extLst>
                    <a:ext uri="{FF2B5EF4-FFF2-40B4-BE49-F238E27FC236}">
                      <a16:creationId xmlns:a16="http://schemas.microsoft.com/office/drawing/2014/main" id="{613B81F9-1B56-5FF9-3002-5DE6DD851822}"/>
                    </a:ext>
                  </a:extLst>
                </p:cNvPr>
                <p:cNvPicPr/>
                <p:nvPr/>
              </p:nvPicPr>
              <p:blipFill>
                <a:blip r:embed="rId431"/>
                <a:stretch>
                  <a:fillRect/>
                </a:stretch>
              </p:blipFill>
              <p:spPr>
                <a:xfrm>
                  <a:off x="2279726" y="3023057"/>
                  <a:ext cx="12960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78" name="Ink 277">
                  <a:extLst>
                    <a:ext uri="{FF2B5EF4-FFF2-40B4-BE49-F238E27FC236}">
                      <a16:creationId xmlns:a16="http://schemas.microsoft.com/office/drawing/2014/main" id="{3645BF86-C84C-2674-E337-C0A64B9DF056}"/>
                    </a:ext>
                  </a:extLst>
                </p14:cNvPr>
                <p14:cNvContentPartPr/>
                <p14:nvPr/>
              </p14:nvContentPartPr>
              <p14:xfrm>
                <a:off x="2390606" y="2850617"/>
                <a:ext cx="105840" cy="145080"/>
              </p14:xfrm>
            </p:contentPart>
          </mc:Choice>
          <mc:Fallback xmlns="">
            <p:pic>
              <p:nvPicPr>
                <p:cNvPr id="278" name="Ink 277">
                  <a:extLst>
                    <a:ext uri="{FF2B5EF4-FFF2-40B4-BE49-F238E27FC236}">
                      <a16:creationId xmlns:a16="http://schemas.microsoft.com/office/drawing/2014/main" id="{3645BF86-C84C-2674-E337-C0A64B9DF056}"/>
                    </a:ext>
                  </a:extLst>
                </p:cNvPr>
                <p:cNvPicPr/>
                <p:nvPr/>
              </p:nvPicPr>
              <p:blipFill>
                <a:blip r:embed="rId433"/>
                <a:stretch>
                  <a:fillRect/>
                </a:stretch>
              </p:blipFill>
              <p:spPr>
                <a:xfrm>
                  <a:off x="2384486" y="2844497"/>
                  <a:ext cx="11808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79" name="Ink 278">
                  <a:extLst>
                    <a:ext uri="{FF2B5EF4-FFF2-40B4-BE49-F238E27FC236}">
                      <a16:creationId xmlns:a16="http://schemas.microsoft.com/office/drawing/2014/main" id="{7FF354B2-F178-7789-15D5-B36F48914973}"/>
                    </a:ext>
                  </a:extLst>
                </p14:cNvPr>
                <p14:cNvContentPartPr/>
                <p14:nvPr/>
              </p14:nvContentPartPr>
              <p14:xfrm>
                <a:off x="2422286" y="2724257"/>
                <a:ext cx="389160" cy="692280"/>
              </p14:xfrm>
            </p:contentPart>
          </mc:Choice>
          <mc:Fallback xmlns="">
            <p:pic>
              <p:nvPicPr>
                <p:cNvPr id="279" name="Ink 278">
                  <a:extLst>
                    <a:ext uri="{FF2B5EF4-FFF2-40B4-BE49-F238E27FC236}">
                      <a16:creationId xmlns:a16="http://schemas.microsoft.com/office/drawing/2014/main" id="{7FF354B2-F178-7789-15D5-B36F48914973}"/>
                    </a:ext>
                  </a:extLst>
                </p:cNvPr>
                <p:cNvPicPr/>
                <p:nvPr/>
              </p:nvPicPr>
              <p:blipFill>
                <a:blip r:embed="rId435"/>
                <a:stretch>
                  <a:fillRect/>
                </a:stretch>
              </p:blipFill>
              <p:spPr>
                <a:xfrm>
                  <a:off x="2416166" y="2718137"/>
                  <a:ext cx="401400" cy="70452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80" name="Ink 279">
                  <a:extLst>
                    <a:ext uri="{FF2B5EF4-FFF2-40B4-BE49-F238E27FC236}">
                      <a16:creationId xmlns:a16="http://schemas.microsoft.com/office/drawing/2014/main" id="{4C211955-1A7C-EDCB-DF58-C23CD8711F89}"/>
                    </a:ext>
                  </a:extLst>
                </p14:cNvPr>
                <p14:cNvContentPartPr/>
                <p14:nvPr/>
              </p14:nvContentPartPr>
              <p14:xfrm>
                <a:off x="2462606" y="3025937"/>
                <a:ext cx="416520" cy="132480"/>
              </p14:xfrm>
            </p:contentPart>
          </mc:Choice>
          <mc:Fallback xmlns="">
            <p:pic>
              <p:nvPicPr>
                <p:cNvPr id="280" name="Ink 279">
                  <a:extLst>
                    <a:ext uri="{FF2B5EF4-FFF2-40B4-BE49-F238E27FC236}">
                      <a16:creationId xmlns:a16="http://schemas.microsoft.com/office/drawing/2014/main" id="{4C211955-1A7C-EDCB-DF58-C23CD8711F89}"/>
                    </a:ext>
                  </a:extLst>
                </p:cNvPr>
                <p:cNvPicPr/>
                <p:nvPr/>
              </p:nvPicPr>
              <p:blipFill>
                <a:blip r:embed="rId437"/>
                <a:stretch>
                  <a:fillRect/>
                </a:stretch>
              </p:blipFill>
              <p:spPr>
                <a:xfrm>
                  <a:off x="2456486" y="3019817"/>
                  <a:ext cx="42876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82" name="Ink 281">
                  <a:extLst>
                    <a:ext uri="{FF2B5EF4-FFF2-40B4-BE49-F238E27FC236}">
                      <a16:creationId xmlns:a16="http://schemas.microsoft.com/office/drawing/2014/main" id="{68F88BE7-E96B-0DEC-23C1-78AF829401DC}"/>
                    </a:ext>
                  </a:extLst>
                </p14:cNvPr>
                <p14:cNvContentPartPr/>
                <p14:nvPr/>
              </p14:nvContentPartPr>
              <p14:xfrm>
                <a:off x="3135086" y="2315657"/>
                <a:ext cx="288360" cy="772560"/>
              </p14:xfrm>
            </p:contentPart>
          </mc:Choice>
          <mc:Fallback xmlns="">
            <p:pic>
              <p:nvPicPr>
                <p:cNvPr id="282" name="Ink 281">
                  <a:extLst>
                    <a:ext uri="{FF2B5EF4-FFF2-40B4-BE49-F238E27FC236}">
                      <a16:creationId xmlns:a16="http://schemas.microsoft.com/office/drawing/2014/main" id="{68F88BE7-E96B-0DEC-23C1-78AF829401DC}"/>
                    </a:ext>
                  </a:extLst>
                </p:cNvPr>
                <p:cNvPicPr/>
                <p:nvPr/>
              </p:nvPicPr>
              <p:blipFill>
                <a:blip r:embed="rId439"/>
                <a:stretch>
                  <a:fillRect/>
                </a:stretch>
              </p:blipFill>
              <p:spPr>
                <a:xfrm>
                  <a:off x="3128966" y="2309537"/>
                  <a:ext cx="300600" cy="78480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83" name="Ink 282">
                  <a:extLst>
                    <a:ext uri="{FF2B5EF4-FFF2-40B4-BE49-F238E27FC236}">
                      <a16:creationId xmlns:a16="http://schemas.microsoft.com/office/drawing/2014/main" id="{B43CCE47-CB2A-F32F-7B63-730AF7ED5185}"/>
                    </a:ext>
                  </a:extLst>
                </p14:cNvPr>
                <p14:cNvContentPartPr/>
                <p14:nvPr/>
              </p14:nvContentPartPr>
              <p14:xfrm>
                <a:off x="4432166" y="2227097"/>
                <a:ext cx="394560" cy="753840"/>
              </p14:xfrm>
            </p:contentPart>
          </mc:Choice>
          <mc:Fallback xmlns="">
            <p:pic>
              <p:nvPicPr>
                <p:cNvPr id="283" name="Ink 282">
                  <a:extLst>
                    <a:ext uri="{FF2B5EF4-FFF2-40B4-BE49-F238E27FC236}">
                      <a16:creationId xmlns:a16="http://schemas.microsoft.com/office/drawing/2014/main" id="{B43CCE47-CB2A-F32F-7B63-730AF7ED5185}"/>
                    </a:ext>
                  </a:extLst>
                </p:cNvPr>
                <p:cNvPicPr/>
                <p:nvPr/>
              </p:nvPicPr>
              <p:blipFill>
                <a:blip r:embed="rId441"/>
                <a:stretch>
                  <a:fillRect/>
                </a:stretch>
              </p:blipFill>
              <p:spPr>
                <a:xfrm>
                  <a:off x="4426046" y="2220977"/>
                  <a:ext cx="406800" cy="76608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85" name="Ink 284">
                  <a:extLst>
                    <a:ext uri="{FF2B5EF4-FFF2-40B4-BE49-F238E27FC236}">
                      <a16:creationId xmlns:a16="http://schemas.microsoft.com/office/drawing/2014/main" id="{47DF591F-AEA8-E587-C6EA-69C28F3CF50F}"/>
                    </a:ext>
                  </a:extLst>
                </p14:cNvPr>
                <p14:cNvContentPartPr/>
                <p14:nvPr/>
              </p14:nvContentPartPr>
              <p14:xfrm>
                <a:off x="3399326" y="2722817"/>
                <a:ext cx="61200" cy="188640"/>
              </p14:xfrm>
            </p:contentPart>
          </mc:Choice>
          <mc:Fallback xmlns="">
            <p:pic>
              <p:nvPicPr>
                <p:cNvPr id="285" name="Ink 284">
                  <a:extLst>
                    <a:ext uri="{FF2B5EF4-FFF2-40B4-BE49-F238E27FC236}">
                      <a16:creationId xmlns:a16="http://schemas.microsoft.com/office/drawing/2014/main" id="{47DF591F-AEA8-E587-C6EA-69C28F3CF50F}"/>
                    </a:ext>
                  </a:extLst>
                </p:cNvPr>
                <p:cNvPicPr/>
                <p:nvPr/>
              </p:nvPicPr>
              <p:blipFill>
                <a:blip r:embed="rId443"/>
                <a:stretch>
                  <a:fillRect/>
                </a:stretch>
              </p:blipFill>
              <p:spPr>
                <a:xfrm>
                  <a:off x="3393206" y="2716697"/>
                  <a:ext cx="734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86" name="Ink 285">
                  <a:extLst>
                    <a:ext uri="{FF2B5EF4-FFF2-40B4-BE49-F238E27FC236}">
                      <a16:creationId xmlns:a16="http://schemas.microsoft.com/office/drawing/2014/main" id="{D54ADABF-91C0-EA83-E98B-6AC1BEC0CDF6}"/>
                    </a:ext>
                  </a:extLst>
                </p14:cNvPr>
                <p14:cNvContentPartPr/>
                <p14:nvPr/>
              </p14:nvContentPartPr>
              <p14:xfrm>
                <a:off x="3523166" y="2466857"/>
                <a:ext cx="103320" cy="173880"/>
              </p14:xfrm>
            </p:contentPart>
          </mc:Choice>
          <mc:Fallback xmlns="">
            <p:pic>
              <p:nvPicPr>
                <p:cNvPr id="286" name="Ink 285">
                  <a:extLst>
                    <a:ext uri="{FF2B5EF4-FFF2-40B4-BE49-F238E27FC236}">
                      <a16:creationId xmlns:a16="http://schemas.microsoft.com/office/drawing/2014/main" id="{D54ADABF-91C0-EA83-E98B-6AC1BEC0CDF6}"/>
                    </a:ext>
                  </a:extLst>
                </p:cNvPr>
                <p:cNvPicPr/>
                <p:nvPr/>
              </p:nvPicPr>
              <p:blipFill>
                <a:blip r:embed="rId445"/>
                <a:stretch>
                  <a:fillRect/>
                </a:stretch>
              </p:blipFill>
              <p:spPr>
                <a:xfrm>
                  <a:off x="3517046" y="2460737"/>
                  <a:ext cx="11556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87" name="Ink 286">
                  <a:extLst>
                    <a:ext uri="{FF2B5EF4-FFF2-40B4-BE49-F238E27FC236}">
                      <a16:creationId xmlns:a16="http://schemas.microsoft.com/office/drawing/2014/main" id="{FC716C36-FA64-4D69-052C-9066453EC7A2}"/>
                    </a:ext>
                  </a:extLst>
                </p14:cNvPr>
                <p14:cNvContentPartPr/>
                <p14:nvPr/>
              </p14:nvContentPartPr>
              <p14:xfrm>
                <a:off x="3638006" y="2500697"/>
                <a:ext cx="281520" cy="555840"/>
              </p14:xfrm>
            </p:contentPart>
          </mc:Choice>
          <mc:Fallback xmlns="">
            <p:pic>
              <p:nvPicPr>
                <p:cNvPr id="287" name="Ink 286">
                  <a:extLst>
                    <a:ext uri="{FF2B5EF4-FFF2-40B4-BE49-F238E27FC236}">
                      <a16:creationId xmlns:a16="http://schemas.microsoft.com/office/drawing/2014/main" id="{FC716C36-FA64-4D69-052C-9066453EC7A2}"/>
                    </a:ext>
                  </a:extLst>
                </p:cNvPr>
                <p:cNvPicPr/>
                <p:nvPr/>
              </p:nvPicPr>
              <p:blipFill>
                <a:blip r:embed="rId447"/>
                <a:stretch>
                  <a:fillRect/>
                </a:stretch>
              </p:blipFill>
              <p:spPr>
                <a:xfrm>
                  <a:off x="3631886" y="2494577"/>
                  <a:ext cx="293760" cy="56808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89" name="Ink 288">
                  <a:extLst>
                    <a:ext uri="{FF2B5EF4-FFF2-40B4-BE49-F238E27FC236}">
                      <a16:creationId xmlns:a16="http://schemas.microsoft.com/office/drawing/2014/main" id="{751F7F88-B8B3-E9C6-F704-0CEA84CAEBC4}"/>
                    </a:ext>
                  </a:extLst>
                </p14:cNvPr>
                <p14:cNvContentPartPr/>
                <p14:nvPr/>
              </p14:nvContentPartPr>
              <p14:xfrm>
                <a:off x="3976766" y="2478377"/>
                <a:ext cx="215280" cy="474480"/>
              </p14:xfrm>
            </p:contentPart>
          </mc:Choice>
          <mc:Fallback xmlns="">
            <p:pic>
              <p:nvPicPr>
                <p:cNvPr id="289" name="Ink 288">
                  <a:extLst>
                    <a:ext uri="{FF2B5EF4-FFF2-40B4-BE49-F238E27FC236}">
                      <a16:creationId xmlns:a16="http://schemas.microsoft.com/office/drawing/2014/main" id="{751F7F88-B8B3-E9C6-F704-0CEA84CAEBC4}"/>
                    </a:ext>
                  </a:extLst>
                </p:cNvPr>
                <p:cNvPicPr/>
                <p:nvPr/>
              </p:nvPicPr>
              <p:blipFill>
                <a:blip r:embed="rId449"/>
                <a:stretch>
                  <a:fillRect/>
                </a:stretch>
              </p:blipFill>
              <p:spPr>
                <a:xfrm>
                  <a:off x="3970646" y="2472257"/>
                  <a:ext cx="22752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90" name="Ink 289">
                  <a:extLst>
                    <a:ext uri="{FF2B5EF4-FFF2-40B4-BE49-F238E27FC236}">
                      <a16:creationId xmlns:a16="http://schemas.microsoft.com/office/drawing/2014/main" id="{155AAF85-D022-A4E6-6A44-20D688E7055C}"/>
                    </a:ext>
                  </a:extLst>
                </p14:cNvPr>
                <p14:cNvContentPartPr/>
                <p14:nvPr/>
              </p14:nvContentPartPr>
              <p14:xfrm>
                <a:off x="4094846" y="2646137"/>
                <a:ext cx="205560" cy="230400"/>
              </p14:xfrm>
            </p:contentPart>
          </mc:Choice>
          <mc:Fallback xmlns="">
            <p:pic>
              <p:nvPicPr>
                <p:cNvPr id="290" name="Ink 289">
                  <a:extLst>
                    <a:ext uri="{FF2B5EF4-FFF2-40B4-BE49-F238E27FC236}">
                      <a16:creationId xmlns:a16="http://schemas.microsoft.com/office/drawing/2014/main" id="{155AAF85-D022-A4E6-6A44-20D688E7055C}"/>
                    </a:ext>
                  </a:extLst>
                </p:cNvPr>
                <p:cNvPicPr/>
                <p:nvPr/>
              </p:nvPicPr>
              <p:blipFill>
                <a:blip r:embed="rId451"/>
                <a:stretch>
                  <a:fillRect/>
                </a:stretch>
              </p:blipFill>
              <p:spPr>
                <a:xfrm>
                  <a:off x="4088726" y="2640017"/>
                  <a:ext cx="21780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91" name="Ink 290">
                  <a:extLst>
                    <a:ext uri="{FF2B5EF4-FFF2-40B4-BE49-F238E27FC236}">
                      <a16:creationId xmlns:a16="http://schemas.microsoft.com/office/drawing/2014/main" id="{C01DEB68-4678-5795-26CF-48B57FD64247}"/>
                    </a:ext>
                  </a:extLst>
                </p14:cNvPr>
                <p14:cNvContentPartPr/>
                <p14:nvPr/>
              </p14:nvContentPartPr>
              <p14:xfrm>
                <a:off x="4316246" y="2644337"/>
                <a:ext cx="124920" cy="181080"/>
              </p14:xfrm>
            </p:contentPart>
          </mc:Choice>
          <mc:Fallback xmlns="">
            <p:pic>
              <p:nvPicPr>
                <p:cNvPr id="291" name="Ink 290">
                  <a:extLst>
                    <a:ext uri="{FF2B5EF4-FFF2-40B4-BE49-F238E27FC236}">
                      <a16:creationId xmlns:a16="http://schemas.microsoft.com/office/drawing/2014/main" id="{C01DEB68-4678-5795-26CF-48B57FD64247}"/>
                    </a:ext>
                  </a:extLst>
                </p:cNvPr>
                <p:cNvPicPr/>
                <p:nvPr/>
              </p:nvPicPr>
              <p:blipFill>
                <a:blip r:embed="rId453"/>
                <a:stretch>
                  <a:fillRect/>
                </a:stretch>
              </p:blipFill>
              <p:spPr>
                <a:xfrm>
                  <a:off x="4310126" y="2638217"/>
                  <a:ext cx="13716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92" name="Ink 291">
                  <a:extLst>
                    <a:ext uri="{FF2B5EF4-FFF2-40B4-BE49-F238E27FC236}">
                      <a16:creationId xmlns:a16="http://schemas.microsoft.com/office/drawing/2014/main" id="{44A83327-9965-4178-280B-33DE8DF190CB}"/>
                    </a:ext>
                  </a:extLst>
                </p14:cNvPr>
                <p14:cNvContentPartPr/>
                <p14:nvPr/>
              </p14:nvContentPartPr>
              <p14:xfrm>
                <a:off x="4441166" y="2348777"/>
                <a:ext cx="268560" cy="506160"/>
              </p14:xfrm>
            </p:contentPart>
          </mc:Choice>
          <mc:Fallback xmlns="">
            <p:pic>
              <p:nvPicPr>
                <p:cNvPr id="292" name="Ink 291">
                  <a:extLst>
                    <a:ext uri="{FF2B5EF4-FFF2-40B4-BE49-F238E27FC236}">
                      <a16:creationId xmlns:a16="http://schemas.microsoft.com/office/drawing/2014/main" id="{44A83327-9965-4178-280B-33DE8DF190CB}"/>
                    </a:ext>
                  </a:extLst>
                </p:cNvPr>
                <p:cNvPicPr/>
                <p:nvPr/>
              </p:nvPicPr>
              <p:blipFill>
                <a:blip r:embed="rId455"/>
                <a:stretch>
                  <a:fillRect/>
                </a:stretch>
              </p:blipFill>
              <p:spPr>
                <a:xfrm>
                  <a:off x="4435046" y="2342657"/>
                  <a:ext cx="280800" cy="51840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93" name="Ink 292">
                  <a:extLst>
                    <a:ext uri="{FF2B5EF4-FFF2-40B4-BE49-F238E27FC236}">
                      <a16:creationId xmlns:a16="http://schemas.microsoft.com/office/drawing/2014/main" id="{2C02989A-81F6-1D35-F059-40E6C92319D0}"/>
                    </a:ext>
                  </a:extLst>
                </p14:cNvPr>
                <p14:cNvContentPartPr/>
                <p14:nvPr/>
              </p14:nvContentPartPr>
              <p14:xfrm>
                <a:off x="4494086" y="2335457"/>
                <a:ext cx="194040" cy="454680"/>
              </p14:xfrm>
            </p:contentPart>
          </mc:Choice>
          <mc:Fallback xmlns="">
            <p:pic>
              <p:nvPicPr>
                <p:cNvPr id="293" name="Ink 292">
                  <a:extLst>
                    <a:ext uri="{FF2B5EF4-FFF2-40B4-BE49-F238E27FC236}">
                      <a16:creationId xmlns:a16="http://schemas.microsoft.com/office/drawing/2014/main" id="{2C02989A-81F6-1D35-F059-40E6C92319D0}"/>
                    </a:ext>
                  </a:extLst>
                </p:cNvPr>
                <p:cNvPicPr/>
                <p:nvPr/>
              </p:nvPicPr>
              <p:blipFill>
                <a:blip r:embed="rId457"/>
                <a:stretch>
                  <a:fillRect/>
                </a:stretch>
              </p:blipFill>
              <p:spPr>
                <a:xfrm>
                  <a:off x="4487966" y="2329337"/>
                  <a:ext cx="20628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94" name="Ink 293">
                  <a:extLst>
                    <a:ext uri="{FF2B5EF4-FFF2-40B4-BE49-F238E27FC236}">
                      <a16:creationId xmlns:a16="http://schemas.microsoft.com/office/drawing/2014/main" id="{A0B8CFC8-2195-882D-BD11-073F90BB50EC}"/>
                    </a:ext>
                  </a:extLst>
                </p14:cNvPr>
                <p14:cNvContentPartPr/>
                <p14:nvPr/>
              </p14:nvContentPartPr>
              <p14:xfrm>
                <a:off x="4685606" y="2257337"/>
                <a:ext cx="279720" cy="595800"/>
              </p14:xfrm>
            </p:contentPart>
          </mc:Choice>
          <mc:Fallback xmlns="">
            <p:pic>
              <p:nvPicPr>
                <p:cNvPr id="294" name="Ink 293">
                  <a:extLst>
                    <a:ext uri="{FF2B5EF4-FFF2-40B4-BE49-F238E27FC236}">
                      <a16:creationId xmlns:a16="http://schemas.microsoft.com/office/drawing/2014/main" id="{A0B8CFC8-2195-882D-BD11-073F90BB50EC}"/>
                    </a:ext>
                  </a:extLst>
                </p:cNvPr>
                <p:cNvPicPr/>
                <p:nvPr/>
              </p:nvPicPr>
              <p:blipFill>
                <a:blip r:embed="rId459"/>
                <a:stretch>
                  <a:fillRect/>
                </a:stretch>
              </p:blipFill>
              <p:spPr>
                <a:xfrm>
                  <a:off x="4679486" y="2251217"/>
                  <a:ext cx="291960" cy="60804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95" name="Ink 294">
                  <a:extLst>
                    <a:ext uri="{FF2B5EF4-FFF2-40B4-BE49-F238E27FC236}">
                      <a16:creationId xmlns:a16="http://schemas.microsoft.com/office/drawing/2014/main" id="{B05CDEFE-7CFF-1931-C4FC-0F1DA3B7E936}"/>
                    </a:ext>
                  </a:extLst>
                </p14:cNvPr>
                <p14:cNvContentPartPr/>
                <p14:nvPr/>
              </p14:nvContentPartPr>
              <p14:xfrm>
                <a:off x="4918886" y="2185337"/>
                <a:ext cx="495720" cy="675720"/>
              </p14:xfrm>
            </p:contentPart>
          </mc:Choice>
          <mc:Fallback xmlns="">
            <p:pic>
              <p:nvPicPr>
                <p:cNvPr id="295" name="Ink 294">
                  <a:extLst>
                    <a:ext uri="{FF2B5EF4-FFF2-40B4-BE49-F238E27FC236}">
                      <a16:creationId xmlns:a16="http://schemas.microsoft.com/office/drawing/2014/main" id="{B05CDEFE-7CFF-1931-C4FC-0F1DA3B7E936}"/>
                    </a:ext>
                  </a:extLst>
                </p:cNvPr>
                <p:cNvPicPr/>
                <p:nvPr/>
              </p:nvPicPr>
              <p:blipFill>
                <a:blip r:embed="rId461"/>
                <a:stretch>
                  <a:fillRect/>
                </a:stretch>
              </p:blipFill>
              <p:spPr>
                <a:xfrm>
                  <a:off x="4912766" y="2179217"/>
                  <a:ext cx="507960" cy="68796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296" name="Ink 295">
                  <a:extLst>
                    <a:ext uri="{FF2B5EF4-FFF2-40B4-BE49-F238E27FC236}">
                      <a16:creationId xmlns:a16="http://schemas.microsoft.com/office/drawing/2014/main" id="{CB0E52B6-CB95-6C22-B047-D98EAD2BC8BE}"/>
                    </a:ext>
                  </a:extLst>
                </p14:cNvPr>
                <p14:cNvContentPartPr/>
                <p14:nvPr/>
              </p14:nvContentPartPr>
              <p14:xfrm>
                <a:off x="5379326" y="2710217"/>
                <a:ext cx="157320" cy="94680"/>
              </p14:xfrm>
            </p:contentPart>
          </mc:Choice>
          <mc:Fallback xmlns="">
            <p:pic>
              <p:nvPicPr>
                <p:cNvPr id="296" name="Ink 295">
                  <a:extLst>
                    <a:ext uri="{FF2B5EF4-FFF2-40B4-BE49-F238E27FC236}">
                      <a16:creationId xmlns:a16="http://schemas.microsoft.com/office/drawing/2014/main" id="{CB0E52B6-CB95-6C22-B047-D98EAD2BC8BE}"/>
                    </a:ext>
                  </a:extLst>
                </p:cNvPr>
                <p:cNvPicPr/>
                <p:nvPr/>
              </p:nvPicPr>
              <p:blipFill>
                <a:blip r:embed="rId463"/>
                <a:stretch>
                  <a:fillRect/>
                </a:stretch>
              </p:blipFill>
              <p:spPr>
                <a:xfrm>
                  <a:off x="5373206" y="2704097"/>
                  <a:ext cx="16956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98" name="Ink 297">
                  <a:extLst>
                    <a:ext uri="{FF2B5EF4-FFF2-40B4-BE49-F238E27FC236}">
                      <a16:creationId xmlns:a16="http://schemas.microsoft.com/office/drawing/2014/main" id="{D2D85525-7E8A-92D3-F7DC-38BFA2DE22E7}"/>
                    </a:ext>
                  </a:extLst>
                </p14:cNvPr>
                <p14:cNvContentPartPr/>
                <p14:nvPr/>
              </p14:nvContentPartPr>
              <p14:xfrm>
                <a:off x="1880126" y="3285857"/>
                <a:ext cx="666000" cy="2790720"/>
              </p14:xfrm>
            </p:contentPart>
          </mc:Choice>
          <mc:Fallback xmlns="">
            <p:pic>
              <p:nvPicPr>
                <p:cNvPr id="298" name="Ink 297">
                  <a:extLst>
                    <a:ext uri="{FF2B5EF4-FFF2-40B4-BE49-F238E27FC236}">
                      <a16:creationId xmlns:a16="http://schemas.microsoft.com/office/drawing/2014/main" id="{D2D85525-7E8A-92D3-F7DC-38BFA2DE22E7}"/>
                    </a:ext>
                  </a:extLst>
                </p:cNvPr>
                <p:cNvPicPr/>
                <p:nvPr/>
              </p:nvPicPr>
              <p:blipFill>
                <a:blip r:embed="rId465"/>
                <a:stretch>
                  <a:fillRect/>
                </a:stretch>
              </p:blipFill>
              <p:spPr>
                <a:xfrm>
                  <a:off x="1874006" y="3279737"/>
                  <a:ext cx="678240" cy="280296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299" name="Ink 298">
                  <a:extLst>
                    <a:ext uri="{FF2B5EF4-FFF2-40B4-BE49-F238E27FC236}">
                      <a16:creationId xmlns:a16="http://schemas.microsoft.com/office/drawing/2014/main" id="{F8590B17-7A9C-F69E-0F75-D1F64DACEA30}"/>
                    </a:ext>
                  </a:extLst>
                </p14:cNvPr>
                <p14:cNvContentPartPr/>
                <p14:nvPr/>
              </p14:nvContentPartPr>
              <p14:xfrm>
                <a:off x="1851326" y="5998097"/>
                <a:ext cx="238320" cy="410400"/>
              </p14:xfrm>
            </p:contentPart>
          </mc:Choice>
          <mc:Fallback xmlns="">
            <p:pic>
              <p:nvPicPr>
                <p:cNvPr id="299" name="Ink 298">
                  <a:extLst>
                    <a:ext uri="{FF2B5EF4-FFF2-40B4-BE49-F238E27FC236}">
                      <a16:creationId xmlns:a16="http://schemas.microsoft.com/office/drawing/2014/main" id="{F8590B17-7A9C-F69E-0F75-D1F64DACEA30}"/>
                    </a:ext>
                  </a:extLst>
                </p:cNvPr>
                <p:cNvPicPr/>
                <p:nvPr/>
              </p:nvPicPr>
              <p:blipFill>
                <a:blip r:embed="rId467"/>
                <a:stretch>
                  <a:fillRect/>
                </a:stretch>
              </p:blipFill>
              <p:spPr>
                <a:xfrm>
                  <a:off x="1845206" y="5991977"/>
                  <a:ext cx="250560" cy="42264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301" name="Ink 300">
                  <a:extLst>
                    <a:ext uri="{FF2B5EF4-FFF2-40B4-BE49-F238E27FC236}">
                      <a16:creationId xmlns:a16="http://schemas.microsoft.com/office/drawing/2014/main" id="{FB7C975A-E1C9-58CC-0A4D-952ED96640D2}"/>
                    </a:ext>
                  </a:extLst>
                </p14:cNvPr>
                <p14:cNvContentPartPr/>
                <p14:nvPr/>
              </p14:nvContentPartPr>
              <p14:xfrm>
                <a:off x="2177486" y="5823497"/>
                <a:ext cx="362880" cy="564480"/>
              </p14:xfrm>
            </p:contentPart>
          </mc:Choice>
          <mc:Fallback xmlns="">
            <p:pic>
              <p:nvPicPr>
                <p:cNvPr id="301" name="Ink 300">
                  <a:extLst>
                    <a:ext uri="{FF2B5EF4-FFF2-40B4-BE49-F238E27FC236}">
                      <a16:creationId xmlns:a16="http://schemas.microsoft.com/office/drawing/2014/main" id="{FB7C975A-E1C9-58CC-0A4D-952ED96640D2}"/>
                    </a:ext>
                  </a:extLst>
                </p:cNvPr>
                <p:cNvPicPr/>
                <p:nvPr/>
              </p:nvPicPr>
              <p:blipFill>
                <a:blip r:embed="rId469"/>
                <a:stretch>
                  <a:fillRect/>
                </a:stretch>
              </p:blipFill>
              <p:spPr>
                <a:xfrm>
                  <a:off x="2171366" y="5817377"/>
                  <a:ext cx="375120" cy="57672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302" name="Ink 301">
                  <a:extLst>
                    <a:ext uri="{FF2B5EF4-FFF2-40B4-BE49-F238E27FC236}">
                      <a16:creationId xmlns:a16="http://schemas.microsoft.com/office/drawing/2014/main" id="{7E6EEB62-E88B-C45E-AD29-9DFFE512BADC}"/>
                    </a:ext>
                  </a:extLst>
                </p14:cNvPr>
                <p14:cNvContentPartPr/>
                <p14:nvPr/>
              </p14:nvContentPartPr>
              <p14:xfrm>
                <a:off x="2507966" y="6398417"/>
                <a:ext cx="144000" cy="227520"/>
              </p14:xfrm>
            </p:contentPart>
          </mc:Choice>
          <mc:Fallback xmlns="">
            <p:pic>
              <p:nvPicPr>
                <p:cNvPr id="302" name="Ink 301">
                  <a:extLst>
                    <a:ext uri="{FF2B5EF4-FFF2-40B4-BE49-F238E27FC236}">
                      <a16:creationId xmlns:a16="http://schemas.microsoft.com/office/drawing/2014/main" id="{7E6EEB62-E88B-C45E-AD29-9DFFE512BADC}"/>
                    </a:ext>
                  </a:extLst>
                </p:cNvPr>
                <p:cNvPicPr/>
                <p:nvPr/>
              </p:nvPicPr>
              <p:blipFill>
                <a:blip r:embed="rId471"/>
                <a:stretch>
                  <a:fillRect/>
                </a:stretch>
              </p:blipFill>
              <p:spPr>
                <a:xfrm>
                  <a:off x="2501846" y="6392297"/>
                  <a:ext cx="15624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303" name="Ink 302">
                  <a:extLst>
                    <a:ext uri="{FF2B5EF4-FFF2-40B4-BE49-F238E27FC236}">
                      <a16:creationId xmlns:a16="http://schemas.microsoft.com/office/drawing/2014/main" id="{A9AF88AE-9DE9-9BDF-68D0-D8BB6F80A679}"/>
                    </a:ext>
                  </a:extLst>
                </p14:cNvPr>
                <p14:cNvContentPartPr/>
                <p14:nvPr/>
              </p14:nvContentPartPr>
              <p14:xfrm>
                <a:off x="2855006" y="6457097"/>
                <a:ext cx="362520" cy="289800"/>
              </p14:xfrm>
            </p:contentPart>
          </mc:Choice>
          <mc:Fallback xmlns="">
            <p:pic>
              <p:nvPicPr>
                <p:cNvPr id="303" name="Ink 302">
                  <a:extLst>
                    <a:ext uri="{FF2B5EF4-FFF2-40B4-BE49-F238E27FC236}">
                      <a16:creationId xmlns:a16="http://schemas.microsoft.com/office/drawing/2014/main" id="{A9AF88AE-9DE9-9BDF-68D0-D8BB6F80A679}"/>
                    </a:ext>
                  </a:extLst>
                </p:cNvPr>
                <p:cNvPicPr/>
                <p:nvPr/>
              </p:nvPicPr>
              <p:blipFill>
                <a:blip r:embed="rId473"/>
                <a:stretch>
                  <a:fillRect/>
                </a:stretch>
              </p:blipFill>
              <p:spPr>
                <a:xfrm>
                  <a:off x="2848886" y="6450977"/>
                  <a:ext cx="37476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304" name="Ink 303">
                  <a:extLst>
                    <a:ext uri="{FF2B5EF4-FFF2-40B4-BE49-F238E27FC236}">
                      <a16:creationId xmlns:a16="http://schemas.microsoft.com/office/drawing/2014/main" id="{DFBF0FC1-0248-93F7-EA1D-3A043491C947}"/>
                    </a:ext>
                  </a:extLst>
                </p14:cNvPr>
                <p14:cNvContentPartPr/>
                <p14:nvPr/>
              </p14:nvContentPartPr>
              <p14:xfrm>
                <a:off x="3286286" y="6390497"/>
                <a:ext cx="145800" cy="365400"/>
              </p14:xfrm>
            </p:contentPart>
          </mc:Choice>
          <mc:Fallback xmlns="">
            <p:pic>
              <p:nvPicPr>
                <p:cNvPr id="304" name="Ink 303">
                  <a:extLst>
                    <a:ext uri="{FF2B5EF4-FFF2-40B4-BE49-F238E27FC236}">
                      <a16:creationId xmlns:a16="http://schemas.microsoft.com/office/drawing/2014/main" id="{DFBF0FC1-0248-93F7-EA1D-3A043491C947}"/>
                    </a:ext>
                  </a:extLst>
                </p:cNvPr>
                <p:cNvPicPr/>
                <p:nvPr/>
              </p:nvPicPr>
              <p:blipFill>
                <a:blip r:embed="rId475"/>
                <a:stretch>
                  <a:fillRect/>
                </a:stretch>
              </p:blipFill>
              <p:spPr>
                <a:xfrm>
                  <a:off x="3280166" y="6384377"/>
                  <a:ext cx="158040" cy="37764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305" name="Ink 304">
                  <a:extLst>
                    <a:ext uri="{FF2B5EF4-FFF2-40B4-BE49-F238E27FC236}">
                      <a16:creationId xmlns:a16="http://schemas.microsoft.com/office/drawing/2014/main" id="{712A7039-50E9-8F8A-F7D1-C3A1284F9235}"/>
                    </a:ext>
                  </a:extLst>
                </p14:cNvPr>
                <p14:cNvContentPartPr/>
                <p14:nvPr/>
              </p14:nvContentPartPr>
              <p14:xfrm>
                <a:off x="3152366" y="6383657"/>
                <a:ext cx="1049760" cy="401400"/>
              </p14:xfrm>
            </p:contentPart>
          </mc:Choice>
          <mc:Fallback xmlns="">
            <p:pic>
              <p:nvPicPr>
                <p:cNvPr id="305" name="Ink 304">
                  <a:extLst>
                    <a:ext uri="{FF2B5EF4-FFF2-40B4-BE49-F238E27FC236}">
                      <a16:creationId xmlns:a16="http://schemas.microsoft.com/office/drawing/2014/main" id="{712A7039-50E9-8F8A-F7D1-C3A1284F9235}"/>
                    </a:ext>
                  </a:extLst>
                </p:cNvPr>
                <p:cNvPicPr/>
                <p:nvPr/>
              </p:nvPicPr>
              <p:blipFill>
                <a:blip r:embed="rId477"/>
                <a:stretch>
                  <a:fillRect/>
                </a:stretch>
              </p:blipFill>
              <p:spPr>
                <a:xfrm>
                  <a:off x="3146246" y="6377537"/>
                  <a:ext cx="1062000" cy="41364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306" name="Ink 305">
                  <a:extLst>
                    <a:ext uri="{FF2B5EF4-FFF2-40B4-BE49-F238E27FC236}">
                      <a16:creationId xmlns:a16="http://schemas.microsoft.com/office/drawing/2014/main" id="{9627FD72-F2AD-11C6-D030-E3FF3F7E45E4}"/>
                    </a:ext>
                  </a:extLst>
                </p14:cNvPr>
                <p14:cNvContentPartPr/>
                <p14:nvPr/>
              </p14:nvContentPartPr>
              <p14:xfrm>
                <a:off x="3778046" y="6363857"/>
                <a:ext cx="1157400" cy="343080"/>
              </p14:xfrm>
            </p:contentPart>
          </mc:Choice>
          <mc:Fallback xmlns="">
            <p:pic>
              <p:nvPicPr>
                <p:cNvPr id="306" name="Ink 305">
                  <a:extLst>
                    <a:ext uri="{FF2B5EF4-FFF2-40B4-BE49-F238E27FC236}">
                      <a16:creationId xmlns:a16="http://schemas.microsoft.com/office/drawing/2014/main" id="{9627FD72-F2AD-11C6-D030-E3FF3F7E45E4}"/>
                    </a:ext>
                  </a:extLst>
                </p:cNvPr>
                <p:cNvPicPr/>
                <p:nvPr/>
              </p:nvPicPr>
              <p:blipFill>
                <a:blip r:embed="rId479"/>
                <a:stretch>
                  <a:fillRect/>
                </a:stretch>
              </p:blipFill>
              <p:spPr>
                <a:xfrm>
                  <a:off x="3771926" y="6357737"/>
                  <a:ext cx="1169640" cy="355320"/>
                </a:xfrm>
                <a:prstGeom prst="rect">
                  <a:avLst/>
                </a:prstGeom>
              </p:spPr>
            </p:pic>
          </mc:Fallback>
        </mc:AlternateContent>
      </p:grpSp>
    </p:spTree>
    <p:extLst>
      <p:ext uri="{BB962C8B-B14F-4D97-AF65-F5344CB8AC3E}">
        <p14:creationId xmlns:p14="http://schemas.microsoft.com/office/powerpoint/2010/main" val="27324865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D236252-D4C9-6485-094A-167865374CA0}"/>
              </a:ext>
            </a:extLst>
          </p:cNvPr>
          <p:cNvSpPr txBox="1">
            <a:spLocks/>
          </p:cNvSpPr>
          <p:nvPr/>
        </p:nvSpPr>
        <p:spPr>
          <a:xfrm>
            <a:off x="831852" y="1709738"/>
            <a:ext cx="10515600" cy="2852737"/>
          </a:xfrm>
          <a:prstGeom prst="rect">
            <a:avLst/>
          </a:prstGeom>
        </p:spPr>
        <p:txBody>
          <a:bodyPr vert="horz" lIns="91440" tIns="45720" rIns="91440" bIns="45720" rtlCol="0" anchor="b">
            <a:normAutofit/>
          </a:bodyPr>
          <a:lstStyle>
            <a:lvl1pPr algn="ctr" defTabSz="914411"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t>Recursion Series</a:t>
            </a:r>
            <a:endParaRPr lang="en-US" dirty="0"/>
          </a:p>
        </p:txBody>
      </p:sp>
      <p:sp>
        <p:nvSpPr>
          <p:cNvPr id="7" name="Text Placeholder 2">
            <a:extLst>
              <a:ext uri="{FF2B5EF4-FFF2-40B4-BE49-F238E27FC236}">
                <a16:creationId xmlns:a16="http://schemas.microsoft.com/office/drawing/2014/main" id="{0256824F-CB30-79DB-8375-BBA89E7DCB88}"/>
              </a:ext>
            </a:extLst>
          </p:cNvPr>
          <p:cNvSpPr txBox="1">
            <a:spLocks/>
          </p:cNvSpPr>
          <p:nvPr/>
        </p:nvSpPr>
        <p:spPr>
          <a:xfrm>
            <a:off x="831852" y="4589464"/>
            <a:ext cx="10515600" cy="1500187"/>
          </a:xfrm>
          <a:prstGeom prst="rect">
            <a:avLst/>
          </a:prstGeom>
        </p:spPr>
        <p:txBody>
          <a:bodyPr vert="horz" lIns="91440" tIns="45720" rIns="91440" bIns="45720" rtlCol="0">
            <a:normAutofit/>
          </a:bodyPr>
          <a:lstStyle>
            <a:lvl1pPr marL="0" indent="0" algn="ctr" defTabSz="914411" rtl="0" eaLnBrk="1" latinLnBrk="0" hangingPunct="1">
              <a:lnSpc>
                <a:spcPct val="90000"/>
              </a:lnSpc>
              <a:spcBef>
                <a:spcPts val="1001"/>
              </a:spcBef>
              <a:buFont typeface="Arial" panose="020B0604020202020204" pitchFamily="34" charset="0"/>
              <a:buNone/>
              <a:defRPr sz="2400" kern="1200">
                <a:solidFill>
                  <a:schemeClr val="tx1"/>
                </a:solidFill>
                <a:latin typeface="+mn-lt"/>
                <a:ea typeface="+mn-ea"/>
                <a:cs typeface="+mn-cs"/>
              </a:defRPr>
            </a:lvl1pPr>
            <a:lvl2pPr marL="457206" indent="0" algn="ctr" defTabSz="914411"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11" indent="0" algn="ctr" defTabSz="914411" rtl="0" eaLnBrk="1" latinLnBrk="0" hangingPunct="1">
              <a:lnSpc>
                <a:spcPct val="90000"/>
              </a:lnSpc>
              <a:spcBef>
                <a:spcPts val="500"/>
              </a:spcBef>
              <a:buFont typeface="Arial" panose="020B0604020202020204" pitchFamily="34" charset="0"/>
              <a:buNone/>
              <a:defRPr sz="1801" kern="1200">
                <a:solidFill>
                  <a:schemeClr val="tx1"/>
                </a:solidFill>
                <a:latin typeface="+mn-lt"/>
                <a:ea typeface="+mn-ea"/>
                <a:cs typeface="+mn-cs"/>
              </a:defRPr>
            </a:lvl3pPr>
            <a:lvl4pPr marL="1371617" indent="0" algn="ctr" defTabSz="914411"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23" indent="0" algn="ctr" defTabSz="914411"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29" indent="0" algn="ctr" defTabSz="914411"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34" indent="0" algn="ctr" defTabSz="914411"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40" indent="0" algn="ctr" defTabSz="914411"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46" indent="0" algn="ctr" defTabSz="914411"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7200" baseline="-25000" dirty="0"/>
              <a:t>Lecture 4</a:t>
            </a:r>
          </a:p>
        </p:txBody>
      </p:sp>
    </p:spTree>
    <p:extLst>
      <p:ext uri="{BB962C8B-B14F-4D97-AF65-F5344CB8AC3E}">
        <p14:creationId xmlns:p14="http://schemas.microsoft.com/office/powerpoint/2010/main" val="643396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purpose of Recursion</a:t>
            </a:r>
          </a:p>
        </p:txBody>
      </p:sp>
      <p:sp>
        <p:nvSpPr>
          <p:cNvPr id="3" name="Content Placeholder 2"/>
          <p:cNvSpPr>
            <a:spLocks noGrp="1"/>
          </p:cNvSpPr>
          <p:nvPr>
            <p:ph idx="1"/>
          </p:nvPr>
        </p:nvSpPr>
        <p:spPr>
          <a:xfrm>
            <a:off x="838202" y="1825624"/>
            <a:ext cx="10515600" cy="1545372"/>
          </a:xfrm>
        </p:spPr>
        <p:txBody>
          <a:bodyPr/>
          <a:lstStyle/>
          <a:p>
            <a:r>
              <a:rPr lang="en-US" dirty="0"/>
              <a:t>Although a for/while loop can be replaced with recursion</a:t>
            </a:r>
          </a:p>
          <a:p>
            <a:r>
              <a:rPr lang="en-US" dirty="0"/>
              <a:t>The main purpose is to solve problems, containing some n number of steps and at each step we need to do the same task</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r="44912" b="13623"/>
          <a:stretch/>
        </p:blipFill>
        <p:spPr>
          <a:xfrm>
            <a:off x="838201" y="3370998"/>
            <a:ext cx="4074994" cy="3258201"/>
          </a:xfrm>
          <a:prstGeom prst="rect">
            <a:avLst/>
          </a:prstGeom>
        </p:spPr>
      </p:pic>
    </p:spTree>
    <p:extLst>
      <p:ext uri="{BB962C8B-B14F-4D97-AF65-F5344CB8AC3E}">
        <p14:creationId xmlns:p14="http://schemas.microsoft.com/office/powerpoint/2010/main" val="25338540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04813-6E53-E920-A413-AE78FC48392A}"/>
              </a:ext>
            </a:extLst>
          </p:cNvPr>
          <p:cNvSpPr>
            <a:spLocks noGrp="1"/>
          </p:cNvSpPr>
          <p:nvPr>
            <p:ph type="title"/>
          </p:nvPr>
        </p:nvSpPr>
        <p:spPr/>
        <p:txBody>
          <a:bodyPr/>
          <a:lstStyle/>
          <a:p>
            <a:r>
              <a:rPr lang="en-US" dirty="0"/>
              <a:t>Recap</a:t>
            </a:r>
          </a:p>
        </p:txBody>
      </p:sp>
      <p:sp>
        <p:nvSpPr>
          <p:cNvPr id="5" name="Content Placeholder 2">
            <a:extLst>
              <a:ext uri="{FF2B5EF4-FFF2-40B4-BE49-F238E27FC236}">
                <a16:creationId xmlns:a16="http://schemas.microsoft.com/office/drawing/2014/main" id="{468F3DA9-C79D-FDCC-F081-0AB097F8D536}"/>
              </a:ext>
            </a:extLst>
          </p:cNvPr>
          <p:cNvSpPr>
            <a:spLocks noGrp="1"/>
          </p:cNvSpPr>
          <p:nvPr>
            <p:ph idx="1"/>
          </p:nvPr>
        </p:nvSpPr>
        <p:spPr>
          <a:xfrm>
            <a:off x="838202" y="1769789"/>
            <a:ext cx="3119649" cy="1107103"/>
          </a:xfrm>
          <a:ln>
            <a:solidFill>
              <a:srgbClr val="00B0F0"/>
            </a:solidFill>
          </a:ln>
        </p:spPr>
        <p:txBody>
          <a:bodyPr/>
          <a:lstStyle/>
          <a:p>
            <a:pPr marL="0" indent="0">
              <a:buNone/>
            </a:pPr>
            <a:r>
              <a:rPr lang="en-US" dirty="0" err="1"/>
              <a:t>def</a:t>
            </a:r>
            <a:r>
              <a:rPr lang="en-US" dirty="0"/>
              <a:t> myself( ):</a:t>
            </a:r>
          </a:p>
          <a:p>
            <a:pPr marL="0" indent="0">
              <a:buNone/>
            </a:pPr>
            <a:r>
              <a:rPr lang="en-US" dirty="0"/>
              <a:t>    myself( )</a:t>
            </a:r>
          </a:p>
        </p:txBody>
      </p:sp>
      <p:sp>
        <p:nvSpPr>
          <p:cNvPr id="6" name="TextBox 5">
            <a:extLst>
              <a:ext uri="{FF2B5EF4-FFF2-40B4-BE49-F238E27FC236}">
                <a16:creationId xmlns:a16="http://schemas.microsoft.com/office/drawing/2014/main" id="{690014DF-60E2-4257-7903-A416C9D2BBC4}"/>
              </a:ext>
            </a:extLst>
          </p:cNvPr>
          <p:cNvSpPr txBox="1"/>
          <p:nvPr/>
        </p:nvSpPr>
        <p:spPr>
          <a:xfrm>
            <a:off x="836411" y="3243456"/>
            <a:ext cx="3731984" cy="2246769"/>
          </a:xfrm>
          <a:prstGeom prst="rect">
            <a:avLst/>
          </a:prstGeom>
          <a:noFill/>
          <a:ln>
            <a:solidFill>
              <a:srgbClr val="00B0F0"/>
            </a:solidFill>
          </a:ln>
        </p:spPr>
        <p:txBody>
          <a:bodyPr wrap="none" rtlCol="0">
            <a:spAutoFit/>
          </a:bodyPr>
          <a:lstStyle/>
          <a:p>
            <a:r>
              <a:rPr lang="en-US" sz="2800" dirty="0"/>
              <a:t>c = 0</a:t>
            </a:r>
          </a:p>
          <a:p>
            <a:r>
              <a:rPr lang="en-US" sz="2800" dirty="0"/>
              <a:t>while(c &lt; 10):</a:t>
            </a:r>
          </a:p>
          <a:p>
            <a:r>
              <a:rPr lang="en-US" sz="2800" dirty="0"/>
              <a:t>    </a:t>
            </a:r>
            <a:r>
              <a:rPr lang="en-US" sz="2800" dirty="0" err="1"/>
              <a:t>klklk</a:t>
            </a:r>
            <a:endParaRPr lang="en-US" sz="2800" dirty="0"/>
          </a:p>
          <a:p>
            <a:r>
              <a:rPr lang="en-US" sz="2800" dirty="0"/>
              <a:t>    </a:t>
            </a:r>
            <a:r>
              <a:rPr lang="en-US" sz="2800" dirty="0" err="1"/>
              <a:t>lklklk</a:t>
            </a:r>
            <a:endParaRPr lang="en-US" sz="2800" dirty="0"/>
          </a:p>
          <a:p>
            <a:r>
              <a:rPr lang="en-US" sz="2800" dirty="0"/>
              <a:t>    increment/decrement</a:t>
            </a:r>
          </a:p>
        </p:txBody>
      </p:sp>
      <p:sp>
        <p:nvSpPr>
          <p:cNvPr id="7" name="TextBox 6">
            <a:extLst>
              <a:ext uri="{FF2B5EF4-FFF2-40B4-BE49-F238E27FC236}">
                <a16:creationId xmlns:a16="http://schemas.microsoft.com/office/drawing/2014/main" id="{ED14EA72-FE69-78E2-6215-AB9911F33258}"/>
              </a:ext>
            </a:extLst>
          </p:cNvPr>
          <p:cNvSpPr txBox="1"/>
          <p:nvPr/>
        </p:nvSpPr>
        <p:spPr>
          <a:xfrm>
            <a:off x="5751880" y="3243456"/>
            <a:ext cx="2172711" cy="3108543"/>
          </a:xfrm>
          <a:prstGeom prst="rect">
            <a:avLst/>
          </a:prstGeom>
          <a:noFill/>
          <a:ln>
            <a:solidFill>
              <a:srgbClr val="00B0F0"/>
            </a:solidFill>
          </a:ln>
        </p:spPr>
        <p:txBody>
          <a:bodyPr wrap="none" rtlCol="0">
            <a:spAutoFit/>
          </a:bodyPr>
          <a:lstStyle/>
          <a:p>
            <a:r>
              <a:rPr lang="en-US" sz="2800" dirty="0"/>
              <a:t>def </a:t>
            </a:r>
            <a:r>
              <a:rPr lang="en-US" sz="2800" dirty="0" err="1"/>
              <a:t>xyz</a:t>
            </a:r>
            <a:r>
              <a:rPr lang="en-US" sz="2800" dirty="0"/>
              <a:t>(c = 0 )</a:t>
            </a:r>
          </a:p>
          <a:p>
            <a:r>
              <a:rPr lang="en-US" sz="2800" dirty="0"/>
              <a:t>   if (c&lt;=10):</a:t>
            </a:r>
          </a:p>
          <a:p>
            <a:r>
              <a:rPr lang="en-US" sz="2800" dirty="0"/>
              <a:t>      </a:t>
            </a:r>
            <a:r>
              <a:rPr lang="en-US" sz="2800" dirty="0" err="1"/>
              <a:t>klklkl</a:t>
            </a:r>
            <a:endParaRPr lang="en-US" sz="2800" dirty="0"/>
          </a:p>
          <a:p>
            <a:r>
              <a:rPr lang="en-US" sz="2800" dirty="0"/>
              <a:t>      </a:t>
            </a:r>
            <a:r>
              <a:rPr lang="en-US" sz="2800" dirty="0" err="1"/>
              <a:t>klklklk</a:t>
            </a:r>
            <a:endParaRPr lang="en-US" sz="2800" dirty="0"/>
          </a:p>
          <a:p>
            <a:r>
              <a:rPr lang="en-US" sz="2800" dirty="0"/>
              <a:t>      </a:t>
            </a:r>
            <a:r>
              <a:rPr lang="en-US" sz="2800" dirty="0" err="1"/>
              <a:t>xyz</a:t>
            </a:r>
            <a:r>
              <a:rPr lang="en-US" sz="2800" dirty="0"/>
              <a:t>(c+1 )</a:t>
            </a:r>
          </a:p>
          <a:p>
            <a:r>
              <a:rPr lang="en-US" sz="2800" dirty="0"/>
              <a:t>  else:</a:t>
            </a:r>
          </a:p>
          <a:p>
            <a:endParaRPr lang="en-US" sz="2800" dirty="0"/>
          </a:p>
        </p:txBody>
      </p:sp>
      <p:grpSp>
        <p:nvGrpSpPr>
          <p:cNvPr id="11" name="Group 10">
            <a:extLst>
              <a:ext uri="{FF2B5EF4-FFF2-40B4-BE49-F238E27FC236}">
                <a16:creationId xmlns:a16="http://schemas.microsoft.com/office/drawing/2014/main" id="{681CF31C-468E-C845-E7C7-FB2C70D60199}"/>
              </a:ext>
            </a:extLst>
          </p:cNvPr>
          <p:cNvGrpSpPr/>
          <p:nvPr/>
        </p:nvGrpSpPr>
        <p:grpSpPr>
          <a:xfrm>
            <a:off x="4735286" y="3624617"/>
            <a:ext cx="854640" cy="970920"/>
            <a:chOff x="4735286" y="3624617"/>
            <a:chExt cx="854640" cy="970920"/>
          </a:xfrm>
        </p:grpSpPr>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2AA20DE2-FDF0-E825-010B-F14FEB966E76}"/>
                    </a:ext>
                  </a:extLst>
                </p14:cNvPr>
                <p14:cNvContentPartPr/>
                <p14:nvPr/>
              </p14:nvContentPartPr>
              <p14:xfrm>
                <a:off x="4735286" y="3830897"/>
                <a:ext cx="518040" cy="23040"/>
              </p14:xfrm>
            </p:contentPart>
          </mc:Choice>
          <mc:Fallback xmlns="">
            <p:pic>
              <p:nvPicPr>
                <p:cNvPr id="8" name="Ink 7">
                  <a:extLst>
                    <a:ext uri="{FF2B5EF4-FFF2-40B4-BE49-F238E27FC236}">
                      <a16:creationId xmlns:a16="http://schemas.microsoft.com/office/drawing/2014/main" id="{2AA20DE2-FDF0-E825-010B-F14FEB966E76}"/>
                    </a:ext>
                  </a:extLst>
                </p:cNvPr>
                <p:cNvPicPr/>
                <p:nvPr/>
              </p:nvPicPr>
              <p:blipFill>
                <a:blip r:embed="rId3"/>
                <a:stretch>
                  <a:fillRect/>
                </a:stretch>
              </p:blipFill>
              <p:spPr>
                <a:xfrm>
                  <a:off x="4729166" y="3824777"/>
                  <a:ext cx="53028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17D25927-4E7B-029B-CDF3-53355F01F5C3}"/>
                    </a:ext>
                  </a:extLst>
                </p14:cNvPr>
                <p14:cNvContentPartPr/>
                <p14:nvPr/>
              </p14:nvContentPartPr>
              <p14:xfrm>
                <a:off x="4789646" y="4147337"/>
                <a:ext cx="500040" cy="11880"/>
              </p14:xfrm>
            </p:contentPart>
          </mc:Choice>
          <mc:Fallback xmlns="">
            <p:pic>
              <p:nvPicPr>
                <p:cNvPr id="9" name="Ink 8">
                  <a:extLst>
                    <a:ext uri="{FF2B5EF4-FFF2-40B4-BE49-F238E27FC236}">
                      <a16:creationId xmlns:a16="http://schemas.microsoft.com/office/drawing/2014/main" id="{17D25927-4E7B-029B-CDF3-53355F01F5C3}"/>
                    </a:ext>
                  </a:extLst>
                </p:cNvPr>
                <p:cNvPicPr/>
                <p:nvPr/>
              </p:nvPicPr>
              <p:blipFill>
                <a:blip r:embed="rId5"/>
                <a:stretch>
                  <a:fillRect/>
                </a:stretch>
              </p:blipFill>
              <p:spPr>
                <a:xfrm>
                  <a:off x="4783526" y="4141217"/>
                  <a:ext cx="5122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2077246B-4916-81CF-FB00-4CF474D79A8B}"/>
                    </a:ext>
                  </a:extLst>
                </p14:cNvPr>
                <p14:cNvContentPartPr/>
                <p14:nvPr/>
              </p14:nvContentPartPr>
              <p14:xfrm>
                <a:off x="5083406" y="3624617"/>
                <a:ext cx="506520" cy="970920"/>
              </p14:xfrm>
            </p:contentPart>
          </mc:Choice>
          <mc:Fallback xmlns="">
            <p:pic>
              <p:nvPicPr>
                <p:cNvPr id="10" name="Ink 9">
                  <a:extLst>
                    <a:ext uri="{FF2B5EF4-FFF2-40B4-BE49-F238E27FC236}">
                      <a16:creationId xmlns:a16="http://schemas.microsoft.com/office/drawing/2014/main" id="{2077246B-4916-81CF-FB00-4CF474D79A8B}"/>
                    </a:ext>
                  </a:extLst>
                </p:cNvPr>
                <p:cNvPicPr/>
                <p:nvPr/>
              </p:nvPicPr>
              <p:blipFill>
                <a:blip r:embed="rId7"/>
                <a:stretch>
                  <a:fillRect/>
                </a:stretch>
              </p:blipFill>
              <p:spPr>
                <a:xfrm>
                  <a:off x="5077286" y="3618497"/>
                  <a:ext cx="518760" cy="983160"/>
                </a:xfrm>
                <a:prstGeom prst="rect">
                  <a:avLst/>
                </a:prstGeom>
              </p:spPr>
            </p:pic>
          </mc:Fallback>
        </mc:AlternateContent>
      </p:grpSp>
      <p:sp>
        <p:nvSpPr>
          <p:cNvPr id="12" name="Content Placeholder 2">
            <a:extLst>
              <a:ext uri="{FF2B5EF4-FFF2-40B4-BE49-F238E27FC236}">
                <a16:creationId xmlns:a16="http://schemas.microsoft.com/office/drawing/2014/main" id="{E04D9010-F218-31DF-FB8C-BAAAF170F319}"/>
              </a:ext>
            </a:extLst>
          </p:cNvPr>
          <p:cNvSpPr txBox="1">
            <a:spLocks/>
          </p:cNvSpPr>
          <p:nvPr/>
        </p:nvSpPr>
        <p:spPr>
          <a:xfrm>
            <a:off x="4119422" y="2057252"/>
            <a:ext cx="3953156" cy="543161"/>
          </a:xfrm>
          <a:prstGeom prst="rect">
            <a:avLst/>
          </a:prstGeom>
          <a:ln>
            <a:solidFill>
              <a:srgbClr val="00B0F0"/>
            </a:solidFill>
          </a:ln>
        </p:spPr>
        <p:txBody>
          <a:bodyPr vert="horz" lIns="91440" tIns="45720" rIns="91440" bIns="45720" rtlCol="0">
            <a:normAutofit/>
          </a:bodyPr>
          <a:lstStyle>
            <a:lvl1pPr marL="228604" indent="-228604" algn="l" defTabSz="914411"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09" indent="-228604"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5" indent="-228604"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1"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27"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457205" lvl="1" indent="0" algn="ctr">
              <a:buFont typeface="Arial" panose="020B0604020202020204" pitchFamily="34" charset="0"/>
              <a:buNone/>
            </a:pPr>
            <a:r>
              <a:rPr lang="en-US" dirty="0"/>
              <a:t>Aspects of Recursion</a:t>
            </a:r>
          </a:p>
        </p:txBody>
      </p:sp>
      <p:sp>
        <p:nvSpPr>
          <p:cNvPr id="14" name="Content Placeholder 3">
            <a:extLst>
              <a:ext uri="{FF2B5EF4-FFF2-40B4-BE49-F238E27FC236}">
                <a16:creationId xmlns:a16="http://schemas.microsoft.com/office/drawing/2014/main" id="{3D4F0005-F440-5CC6-4387-659DA0FEE75B}"/>
              </a:ext>
            </a:extLst>
          </p:cNvPr>
          <p:cNvSpPr txBox="1">
            <a:spLocks/>
          </p:cNvSpPr>
          <p:nvPr/>
        </p:nvSpPr>
        <p:spPr>
          <a:xfrm>
            <a:off x="8127012" y="3149772"/>
            <a:ext cx="3833878" cy="3202227"/>
          </a:xfrm>
          <a:prstGeom prst="rect">
            <a:avLst/>
          </a:prstGeom>
          <a:noFill/>
          <a:ln>
            <a:solidFill>
              <a:srgbClr val="00B0F0"/>
            </a:solidFill>
          </a:ln>
        </p:spPr>
        <p:txBody>
          <a:bodyPr vert="horz" lIns="91440" tIns="45720" rIns="91440" bIns="45720" rtlCol="0">
            <a:noAutofit/>
          </a:bodyPr>
          <a:lstStyle>
            <a:lvl1pPr marL="228604" indent="-228604" algn="l" defTabSz="914411"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09" indent="-228604"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5" indent="-228604"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1"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27"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0" indent="0">
              <a:lnSpc>
                <a:spcPct val="100000"/>
              </a:lnSpc>
              <a:spcBef>
                <a:spcPts val="600"/>
              </a:spcBef>
              <a:buFont typeface="Arial" panose="020B0604020202020204" pitchFamily="34" charset="0"/>
              <a:buNone/>
            </a:pPr>
            <a:r>
              <a:rPr lang="en-US" sz="2400" dirty="0" err="1"/>
              <a:t>def</a:t>
            </a:r>
            <a:r>
              <a:rPr lang="en-US" sz="2400" dirty="0"/>
              <a:t> search (A, </a:t>
            </a:r>
            <a:r>
              <a:rPr lang="en-US" sz="2400" dirty="0" err="1"/>
              <a:t>i</a:t>
            </a:r>
            <a:r>
              <a:rPr lang="en-US" sz="2400" dirty="0"/>
              <a:t>, key):</a:t>
            </a:r>
          </a:p>
          <a:p>
            <a:pPr marL="0" indent="0">
              <a:lnSpc>
                <a:spcPct val="100000"/>
              </a:lnSpc>
              <a:spcBef>
                <a:spcPts val="600"/>
              </a:spcBef>
              <a:buFont typeface="Arial" panose="020B0604020202020204" pitchFamily="34" charset="0"/>
              <a:buNone/>
            </a:pPr>
            <a:r>
              <a:rPr lang="en-US" sz="2400" dirty="0"/>
              <a:t>     </a:t>
            </a:r>
            <a:r>
              <a:rPr lang="en-US" sz="2400" i="1" dirty="0"/>
              <a:t>if</a:t>
            </a:r>
            <a:r>
              <a:rPr lang="en-US" sz="2400" dirty="0"/>
              <a:t>(</a:t>
            </a:r>
            <a:r>
              <a:rPr lang="en-US" sz="2400" dirty="0" err="1"/>
              <a:t>i</a:t>
            </a:r>
            <a:r>
              <a:rPr lang="en-US" sz="2400" dirty="0"/>
              <a:t>&lt;</a:t>
            </a:r>
            <a:r>
              <a:rPr lang="en-US" sz="2400" dirty="0" err="1"/>
              <a:t>len</a:t>
            </a:r>
            <a:r>
              <a:rPr lang="en-US" sz="2400" dirty="0"/>
              <a:t>(A)):</a:t>
            </a:r>
          </a:p>
          <a:p>
            <a:pPr marL="0" indent="0">
              <a:lnSpc>
                <a:spcPct val="100000"/>
              </a:lnSpc>
              <a:spcBef>
                <a:spcPts val="600"/>
              </a:spcBef>
              <a:buFont typeface="Arial" panose="020B0604020202020204" pitchFamily="34" charset="0"/>
              <a:buNone/>
            </a:pPr>
            <a:r>
              <a:rPr lang="en-US" sz="2400" dirty="0"/>
              <a:t>	if (A[</a:t>
            </a:r>
            <a:r>
              <a:rPr lang="en-US" sz="2400" dirty="0" err="1"/>
              <a:t>i</a:t>
            </a:r>
            <a:r>
              <a:rPr lang="en-US" sz="2400" dirty="0"/>
              <a:t>] == key):</a:t>
            </a:r>
          </a:p>
          <a:p>
            <a:pPr marL="0" indent="0">
              <a:lnSpc>
                <a:spcPct val="100000"/>
              </a:lnSpc>
              <a:spcBef>
                <a:spcPts val="600"/>
              </a:spcBef>
              <a:buFont typeface="Arial" panose="020B0604020202020204" pitchFamily="34" charset="0"/>
              <a:buNone/>
            </a:pPr>
            <a:r>
              <a:rPr lang="en-US" sz="2400" dirty="0"/>
              <a:t>		return True</a:t>
            </a:r>
          </a:p>
          <a:p>
            <a:pPr marL="0" indent="0">
              <a:lnSpc>
                <a:spcPct val="100000"/>
              </a:lnSpc>
              <a:spcBef>
                <a:spcPts val="600"/>
              </a:spcBef>
              <a:buFont typeface="Arial" panose="020B0604020202020204" pitchFamily="34" charset="0"/>
              <a:buNone/>
            </a:pPr>
            <a:r>
              <a:rPr lang="en-US" sz="2400" dirty="0"/>
              <a:t>	</a:t>
            </a:r>
            <a:r>
              <a:rPr lang="en-US" sz="2400" dirty="0" err="1"/>
              <a:t>i</a:t>
            </a:r>
            <a:r>
              <a:rPr lang="en-US" sz="2400" dirty="0"/>
              <a:t>=i+1</a:t>
            </a:r>
          </a:p>
          <a:p>
            <a:pPr marL="0" indent="0">
              <a:lnSpc>
                <a:spcPct val="100000"/>
              </a:lnSpc>
              <a:spcBef>
                <a:spcPts val="600"/>
              </a:spcBef>
              <a:buFont typeface="Arial" panose="020B0604020202020204" pitchFamily="34" charset="0"/>
              <a:buNone/>
            </a:pPr>
            <a:r>
              <a:rPr lang="en-US" sz="2400" dirty="0"/>
              <a:t>	search(A, </a:t>
            </a:r>
            <a:r>
              <a:rPr lang="en-US" sz="2400" dirty="0" err="1"/>
              <a:t>i</a:t>
            </a:r>
            <a:r>
              <a:rPr lang="en-US" sz="2400" dirty="0"/>
              <a:t>, key)</a:t>
            </a:r>
          </a:p>
          <a:p>
            <a:pPr marL="0" indent="0">
              <a:lnSpc>
                <a:spcPct val="100000"/>
              </a:lnSpc>
              <a:spcBef>
                <a:spcPts val="600"/>
              </a:spcBef>
              <a:buFont typeface="Arial" panose="020B0604020202020204" pitchFamily="34" charset="0"/>
              <a:buNone/>
            </a:pPr>
            <a:r>
              <a:rPr lang="en-US" sz="2400" dirty="0"/>
              <a:t>     return False</a:t>
            </a:r>
          </a:p>
        </p:txBody>
      </p:sp>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54F55DA6-C058-856F-550D-C3BB3A387E68}"/>
                  </a:ext>
                </a:extLst>
              </p14:cNvPr>
              <p14:cNvContentPartPr/>
              <p14:nvPr/>
            </p14:nvContentPartPr>
            <p14:xfrm>
              <a:off x="183240" y="216360"/>
              <a:ext cx="11002680" cy="6108480"/>
            </p14:xfrm>
          </p:contentPart>
        </mc:Choice>
        <mc:Fallback xmlns="">
          <p:pic>
            <p:nvPicPr>
              <p:cNvPr id="16" name="Ink 15">
                <a:extLst>
                  <a:ext uri="{FF2B5EF4-FFF2-40B4-BE49-F238E27FC236}">
                    <a16:creationId xmlns:a16="http://schemas.microsoft.com/office/drawing/2014/main" id="{54F55DA6-C058-856F-550D-C3BB3A387E68}"/>
                  </a:ext>
                </a:extLst>
              </p:cNvPr>
              <p:cNvPicPr/>
              <p:nvPr/>
            </p:nvPicPr>
            <p:blipFill>
              <a:blip r:embed="rId9"/>
              <a:stretch>
                <a:fillRect/>
              </a:stretch>
            </p:blipFill>
            <p:spPr>
              <a:xfrm>
                <a:off x="173880" y="207000"/>
                <a:ext cx="11021400" cy="6127200"/>
              </a:xfrm>
              <a:prstGeom prst="rect">
                <a:avLst/>
              </a:prstGeom>
            </p:spPr>
          </p:pic>
        </mc:Fallback>
      </mc:AlternateContent>
    </p:spTree>
    <p:extLst>
      <p:ext uri="{BB962C8B-B14F-4D97-AF65-F5344CB8AC3E}">
        <p14:creationId xmlns:p14="http://schemas.microsoft.com/office/powerpoint/2010/main" val="28658550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9EEFA-E4FA-49F4-6810-8C216894A674}"/>
              </a:ext>
            </a:extLst>
          </p:cNvPr>
          <p:cNvSpPr>
            <a:spLocks noGrp="1"/>
          </p:cNvSpPr>
          <p:nvPr>
            <p:ph type="title"/>
          </p:nvPr>
        </p:nvSpPr>
        <p:spPr/>
        <p:txBody>
          <a:bodyPr/>
          <a:lstStyle/>
          <a:p>
            <a:r>
              <a:rPr lang="en-US" dirty="0"/>
              <a:t>Important Questions to Ask</a:t>
            </a:r>
          </a:p>
        </p:txBody>
      </p:sp>
      <p:sp>
        <p:nvSpPr>
          <p:cNvPr id="4" name="Content Placeholder 2">
            <a:extLst>
              <a:ext uri="{FF2B5EF4-FFF2-40B4-BE49-F238E27FC236}">
                <a16:creationId xmlns:a16="http://schemas.microsoft.com/office/drawing/2014/main" id="{3AC23BCC-F544-0582-61D3-7BD1B161E4AD}"/>
              </a:ext>
            </a:extLst>
          </p:cNvPr>
          <p:cNvSpPr txBox="1">
            <a:spLocks/>
          </p:cNvSpPr>
          <p:nvPr/>
        </p:nvSpPr>
        <p:spPr>
          <a:xfrm>
            <a:off x="838198" y="1690687"/>
            <a:ext cx="10515600" cy="4144055"/>
          </a:xfrm>
          <a:prstGeom prst="rect">
            <a:avLst/>
          </a:prstGeom>
        </p:spPr>
        <p:txBody>
          <a:bodyPr vert="horz" lIns="91440" tIns="45720" rIns="91440" bIns="45720" rtlCol="0">
            <a:normAutofit/>
          </a:bodyPr>
          <a:lstStyle>
            <a:lvl1pPr marL="228604" indent="-228604" algn="l" defTabSz="914411"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09" indent="-228604"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5" indent="-228604"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1"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27"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457205" lvl="1" indent="0" algn="ctr">
              <a:buFont typeface="Arial" panose="020B0604020202020204" pitchFamily="34" charset="0"/>
              <a:buNone/>
            </a:pPr>
            <a:r>
              <a:rPr lang="en-US" b="1" u="sng" dirty="0"/>
              <a:t>Aspects of Recursion</a:t>
            </a:r>
          </a:p>
          <a:p>
            <a:pPr marL="914405" lvl="1" indent="-457200" algn="just">
              <a:buFont typeface="+mj-lt"/>
              <a:buAutoNum type="arabicPeriod"/>
            </a:pPr>
            <a:r>
              <a:rPr lang="en-US" dirty="0"/>
              <a:t>Break the problem in sub problems – </a:t>
            </a:r>
            <a:r>
              <a:rPr lang="en-US" i="1" dirty="0">
                <a:highlight>
                  <a:srgbClr val="FFFF00"/>
                </a:highlight>
              </a:rPr>
              <a:t>How?</a:t>
            </a:r>
            <a:endParaRPr lang="en-US" dirty="0">
              <a:highlight>
                <a:srgbClr val="FFFF00"/>
              </a:highlight>
            </a:endParaRPr>
          </a:p>
          <a:p>
            <a:pPr marL="914405" lvl="1" indent="-457200" algn="just">
              <a:buFont typeface="+mj-lt"/>
              <a:buAutoNum type="arabicPeriod"/>
            </a:pPr>
            <a:r>
              <a:rPr lang="en-US" dirty="0"/>
              <a:t>Call the same function on the sub problem(s) not reaching the smallest unit – </a:t>
            </a:r>
            <a:r>
              <a:rPr lang="en-US" i="1" dirty="0">
                <a:highlight>
                  <a:srgbClr val="FFFF00"/>
                </a:highlight>
              </a:rPr>
              <a:t>Why?</a:t>
            </a:r>
            <a:endParaRPr lang="en-US" dirty="0">
              <a:highlight>
                <a:srgbClr val="FFFF00"/>
              </a:highlight>
            </a:endParaRPr>
          </a:p>
          <a:p>
            <a:pPr marL="914405" lvl="1" indent="-457200" algn="just">
              <a:buFont typeface="+mj-lt"/>
              <a:buAutoNum type="arabicPeriod"/>
            </a:pPr>
            <a:r>
              <a:rPr lang="en-US" dirty="0"/>
              <a:t>No function call on the smallest unit [ the actual work of the function call is just to break the problem into pieces] – </a:t>
            </a:r>
            <a:r>
              <a:rPr lang="en-US" i="1" dirty="0">
                <a:highlight>
                  <a:srgbClr val="FFFF00"/>
                </a:highlight>
              </a:rPr>
              <a:t>Why?</a:t>
            </a:r>
            <a:endParaRPr lang="en-US" dirty="0"/>
          </a:p>
          <a:p>
            <a:pPr marL="914405" lvl="1" indent="-457200" algn="just">
              <a:buFont typeface="+mj-lt"/>
              <a:buAutoNum type="arabicPeriod"/>
            </a:pPr>
            <a:r>
              <a:rPr lang="en-US" dirty="0"/>
              <a:t>If the problem is a return type problem then return the value otherwise do nothing [the invisible return will do its work popping up the stack] – </a:t>
            </a:r>
            <a:r>
              <a:rPr lang="en-US" i="1" dirty="0">
                <a:highlight>
                  <a:srgbClr val="FFFF00"/>
                </a:highlight>
              </a:rPr>
              <a:t>How does it work, will be explained in the following lecture.</a:t>
            </a:r>
            <a:endParaRPr lang="en-US" dirty="0">
              <a:highlight>
                <a:srgbClr val="FFFF00"/>
              </a:highlight>
            </a:endParaRP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61DBEB94-322F-0EBD-5984-5CE427EE5833}"/>
                  </a:ext>
                </a:extLst>
              </p14:cNvPr>
              <p14:cNvContentPartPr/>
              <p14:nvPr/>
            </p14:nvContentPartPr>
            <p14:xfrm>
              <a:off x="1762920" y="2415960"/>
              <a:ext cx="9134280" cy="2936160"/>
            </p14:xfrm>
          </p:contentPart>
        </mc:Choice>
        <mc:Fallback xmlns="">
          <p:pic>
            <p:nvPicPr>
              <p:cNvPr id="5" name="Ink 4">
                <a:extLst>
                  <a:ext uri="{FF2B5EF4-FFF2-40B4-BE49-F238E27FC236}">
                    <a16:creationId xmlns:a16="http://schemas.microsoft.com/office/drawing/2014/main" id="{61DBEB94-322F-0EBD-5984-5CE427EE5833}"/>
                  </a:ext>
                </a:extLst>
              </p:cNvPr>
              <p:cNvPicPr/>
              <p:nvPr/>
            </p:nvPicPr>
            <p:blipFill>
              <a:blip r:embed="rId3"/>
              <a:stretch>
                <a:fillRect/>
              </a:stretch>
            </p:blipFill>
            <p:spPr>
              <a:xfrm>
                <a:off x="1753560" y="2406600"/>
                <a:ext cx="9153000" cy="29548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32573F88-9996-AB5F-0D13-37411735D507}"/>
                  </a:ext>
                </a:extLst>
              </p14:cNvPr>
              <p14:cNvContentPartPr/>
              <p14:nvPr/>
            </p14:nvContentPartPr>
            <p14:xfrm>
              <a:off x="1044720" y="564840"/>
              <a:ext cx="8862120" cy="3619080"/>
            </p14:xfrm>
          </p:contentPart>
        </mc:Choice>
        <mc:Fallback xmlns="">
          <p:pic>
            <p:nvPicPr>
              <p:cNvPr id="6" name="Ink 5">
                <a:extLst>
                  <a:ext uri="{FF2B5EF4-FFF2-40B4-BE49-F238E27FC236}">
                    <a16:creationId xmlns:a16="http://schemas.microsoft.com/office/drawing/2014/main" id="{32573F88-9996-AB5F-0D13-37411735D507}"/>
                  </a:ext>
                </a:extLst>
              </p:cNvPr>
              <p:cNvPicPr/>
              <p:nvPr/>
            </p:nvPicPr>
            <p:blipFill>
              <a:blip r:embed="rId5"/>
              <a:stretch>
                <a:fillRect/>
              </a:stretch>
            </p:blipFill>
            <p:spPr>
              <a:xfrm>
                <a:off x="1035360" y="555480"/>
                <a:ext cx="8880840" cy="3637800"/>
              </a:xfrm>
              <a:prstGeom prst="rect">
                <a:avLst/>
              </a:prstGeom>
            </p:spPr>
          </p:pic>
        </mc:Fallback>
      </mc:AlternateContent>
    </p:spTree>
    <p:extLst>
      <p:ext uri="{BB962C8B-B14F-4D97-AF65-F5344CB8AC3E}">
        <p14:creationId xmlns:p14="http://schemas.microsoft.com/office/powerpoint/2010/main" val="13058591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5CF5D-348C-51CB-2CE5-3A34C2D5091E}"/>
              </a:ext>
            </a:extLst>
          </p:cNvPr>
          <p:cNvSpPr>
            <a:spLocks noGrp="1"/>
          </p:cNvSpPr>
          <p:nvPr>
            <p:ph type="title"/>
          </p:nvPr>
        </p:nvSpPr>
        <p:spPr/>
        <p:txBody>
          <a:bodyPr/>
          <a:lstStyle/>
          <a:p>
            <a:r>
              <a:rPr lang="en-US" dirty="0"/>
              <a:t>Understanding the Aspects</a:t>
            </a:r>
          </a:p>
        </p:txBody>
      </p:sp>
      <p:sp>
        <p:nvSpPr>
          <p:cNvPr id="3" name="Content Placeholder 2">
            <a:extLst>
              <a:ext uri="{FF2B5EF4-FFF2-40B4-BE49-F238E27FC236}">
                <a16:creationId xmlns:a16="http://schemas.microsoft.com/office/drawing/2014/main" id="{6FA48D25-3004-63D3-AF43-0DA0EE665EB4}"/>
              </a:ext>
            </a:extLst>
          </p:cNvPr>
          <p:cNvSpPr>
            <a:spLocks noGrp="1"/>
          </p:cNvSpPr>
          <p:nvPr>
            <p:ph idx="1"/>
          </p:nvPr>
        </p:nvSpPr>
        <p:spPr>
          <a:xfrm>
            <a:off x="838202" y="1825625"/>
            <a:ext cx="10515600" cy="591004"/>
          </a:xfrm>
        </p:spPr>
        <p:txBody>
          <a:bodyPr/>
          <a:lstStyle/>
          <a:p>
            <a:r>
              <a:rPr lang="en-US" dirty="0"/>
              <a:t>Break the problem in sub problems – </a:t>
            </a:r>
            <a:r>
              <a:rPr lang="en-US" i="1" dirty="0">
                <a:highlight>
                  <a:srgbClr val="FFFF00"/>
                </a:highlight>
              </a:rPr>
              <a:t>How?</a:t>
            </a:r>
            <a:endParaRPr lang="en-US" dirty="0">
              <a:highlight>
                <a:srgbClr val="FFFF00"/>
              </a:highlight>
            </a:endParaRPr>
          </a:p>
          <a:p>
            <a:pPr marL="0" indent="0">
              <a:buNone/>
            </a:pPr>
            <a:endParaRPr lang="en-US" dirty="0"/>
          </a:p>
        </p:txBody>
      </p:sp>
      <p:grpSp>
        <p:nvGrpSpPr>
          <p:cNvPr id="16" name="Group 15">
            <a:extLst>
              <a:ext uri="{FF2B5EF4-FFF2-40B4-BE49-F238E27FC236}">
                <a16:creationId xmlns:a16="http://schemas.microsoft.com/office/drawing/2014/main" id="{53369A4D-C839-AB8F-C0B9-361ADF3394C8}"/>
              </a:ext>
            </a:extLst>
          </p:cNvPr>
          <p:cNvGrpSpPr/>
          <p:nvPr/>
        </p:nvGrpSpPr>
        <p:grpSpPr>
          <a:xfrm>
            <a:off x="1484126" y="2670977"/>
            <a:ext cx="2688480" cy="637200"/>
            <a:chOff x="1484126" y="2670977"/>
            <a:chExt cx="2688480" cy="63720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48A1FAD6-2E55-3F77-04E1-71A3CDE063E1}"/>
                    </a:ext>
                  </a:extLst>
                </p14:cNvPr>
                <p14:cNvContentPartPr/>
                <p14:nvPr/>
              </p14:nvContentPartPr>
              <p14:xfrm>
                <a:off x="1664846" y="2731097"/>
                <a:ext cx="111960" cy="396000"/>
              </p14:xfrm>
            </p:contentPart>
          </mc:Choice>
          <mc:Fallback xmlns="">
            <p:pic>
              <p:nvPicPr>
                <p:cNvPr id="4" name="Ink 3">
                  <a:extLst>
                    <a:ext uri="{FF2B5EF4-FFF2-40B4-BE49-F238E27FC236}">
                      <a16:creationId xmlns:a16="http://schemas.microsoft.com/office/drawing/2014/main" id="{48A1FAD6-2E55-3F77-04E1-71A3CDE063E1}"/>
                    </a:ext>
                  </a:extLst>
                </p:cNvPr>
                <p:cNvPicPr/>
                <p:nvPr/>
              </p:nvPicPr>
              <p:blipFill>
                <a:blip r:embed="rId3"/>
                <a:stretch>
                  <a:fillRect/>
                </a:stretch>
              </p:blipFill>
              <p:spPr>
                <a:xfrm>
                  <a:off x="1658726" y="2724977"/>
                  <a:ext cx="124200" cy="408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0C60B2DE-9D17-1C4A-25D9-807FABBDE3A6}"/>
                    </a:ext>
                  </a:extLst>
                </p14:cNvPr>
                <p14:cNvContentPartPr/>
                <p14:nvPr/>
              </p14:nvContentPartPr>
              <p14:xfrm>
                <a:off x="1484126" y="2992817"/>
                <a:ext cx="569880" cy="129240"/>
              </p14:xfrm>
            </p:contentPart>
          </mc:Choice>
          <mc:Fallback xmlns="">
            <p:pic>
              <p:nvPicPr>
                <p:cNvPr id="5" name="Ink 4">
                  <a:extLst>
                    <a:ext uri="{FF2B5EF4-FFF2-40B4-BE49-F238E27FC236}">
                      <a16:creationId xmlns:a16="http://schemas.microsoft.com/office/drawing/2014/main" id="{0C60B2DE-9D17-1C4A-25D9-807FABBDE3A6}"/>
                    </a:ext>
                  </a:extLst>
                </p:cNvPr>
                <p:cNvPicPr/>
                <p:nvPr/>
              </p:nvPicPr>
              <p:blipFill>
                <a:blip r:embed="rId5"/>
                <a:stretch>
                  <a:fillRect/>
                </a:stretch>
              </p:blipFill>
              <p:spPr>
                <a:xfrm>
                  <a:off x="1478006" y="2986697"/>
                  <a:ext cx="5821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1E40B915-A172-421F-8245-19D32FE8B648}"/>
                    </a:ext>
                  </a:extLst>
                </p14:cNvPr>
                <p14:cNvContentPartPr/>
                <p14:nvPr/>
              </p14:nvContentPartPr>
              <p14:xfrm>
                <a:off x="2102966" y="2986697"/>
                <a:ext cx="163080" cy="154080"/>
              </p14:xfrm>
            </p:contentPart>
          </mc:Choice>
          <mc:Fallback xmlns="">
            <p:pic>
              <p:nvPicPr>
                <p:cNvPr id="6" name="Ink 5">
                  <a:extLst>
                    <a:ext uri="{FF2B5EF4-FFF2-40B4-BE49-F238E27FC236}">
                      <a16:creationId xmlns:a16="http://schemas.microsoft.com/office/drawing/2014/main" id="{1E40B915-A172-421F-8245-19D32FE8B648}"/>
                    </a:ext>
                  </a:extLst>
                </p:cNvPr>
                <p:cNvPicPr/>
                <p:nvPr/>
              </p:nvPicPr>
              <p:blipFill>
                <a:blip r:embed="rId7"/>
                <a:stretch>
                  <a:fillRect/>
                </a:stretch>
              </p:blipFill>
              <p:spPr>
                <a:xfrm>
                  <a:off x="2096846" y="2980577"/>
                  <a:ext cx="1753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90E30547-8AEF-FC71-C95F-0127E0A30DA9}"/>
                    </a:ext>
                  </a:extLst>
                </p14:cNvPr>
                <p14:cNvContentPartPr/>
                <p14:nvPr/>
              </p14:nvContentPartPr>
              <p14:xfrm>
                <a:off x="2321126" y="2928017"/>
                <a:ext cx="227520" cy="153360"/>
              </p14:xfrm>
            </p:contentPart>
          </mc:Choice>
          <mc:Fallback xmlns="">
            <p:pic>
              <p:nvPicPr>
                <p:cNvPr id="7" name="Ink 6">
                  <a:extLst>
                    <a:ext uri="{FF2B5EF4-FFF2-40B4-BE49-F238E27FC236}">
                      <a16:creationId xmlns:a16="http://schemas.microsoft.com/office/drawing/2014/main" id="{90E30547-8AEF-FC71-C95F-0127E0A30DA9}"/>
                    </a:ext>
                  </a:extLst>
                </p:cNvPr>
                <p:cNvPicPr/>
                <p:nvPr/>
              </p:nvPicPr>
              <p:blipFill>
                <a:blip r:embed="rId9"/>
                <a:stretch>
                  <a:fillRect/>
                </a:stretch>
              </p:blipFill>
              <p:spPr>
                <a:xfrm>
                  <a:off x="2315006" y="2921897"/>
                  <a:ext cx="2397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52362BDF-38A3-D32C-91F0-005792F162CA}"/>
                    </a:ext>
                  </a:extLst>
                </p14:cNvPr>
                <p14:cNvContentPartPr/>
                <p14:nvPr/>
              </p14:nvContentPartPr>
              <p14:xfrm>
                <a:off x="2551886" y="2781137"/>
                <a:ext cx="60840" cy="280800"/>
              </p14:xfrm>
            </p:contentPart>
          </mc:Choice>
          <mc:Fallback xmlns="">
            <p:pic>
              <p:nvPicPr>
                <p:cNvPr id="8" name="Ink 7">
                  <a:extLst>
                    <a:ext uri="{FF2B5EF4-FFF2-40B4-BE49-F238E27FC236}">
                      <a16:creationId xmlns:a16="http://schemas.microsoft.com/office/drawing/2014/main" id="{52362BDF-38A3-D32C-91F0-005792F162CA}"/>
                    </a:ext>
                  </a:extLst>
                </p:cNvPr>
                <p:cNvPicPr/>
                <p:nvPr/>
              </p:nvPicPr>
              <p:blipFill>
                <a:blip r:embed="rId11"/>
                <a:stretch>
                  <a:fillRect/>
                </a:stretch>
              </p:blipFill>
              <p:spPr>
                <a:xfrm>
                  <a:off x="2545766" y="2775017"/>
                  <a:ext cx="7308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B863A0E9-39C4-3FAE-ADC3-D0E13D6BC950}"/>
                    </a:ext>
                  </a:extLst>
                </p14:cNvPr>
                <p14:cNvContentPartPr/>
                <p14:nvPr/>
              </p14:nvContentPartPr>
              <p14:xfrm>
                <a:off x="2535326" y="2798057"/>
                <a:ext cx="244800" cy="286920"/>
              </p14:xfrm>
            </p:contentPart>
          </mc:Choice>
          <mc:Fallback xmlns="">
            <p:pic>
              <p:nvPicPr>
                <p:cNvPr id="9" name="Ink 8">
                  <a:extLst>
                    <a:ext uri="{FF2B5EF4-FFF2-40B4-BE49-F238E27FC236}">
                      <a16:creationId xmlns:a16="http://schemas.microsoft.com/office/drawing/2014/main" id="{B863A0E9-39C4-3FAE-ADC3-D0E13D6BC950}"/>
                    </a:ext>
                  </a:extLst>
                </p:cNvPr>
                <p:cNvPicPr/>
                <p:nvPr/>
              </p:nvPicPr>
              <p:blipFill>
                <a:blip r:embed="rId13"/>
                <a:stretch>
                  <a:fillRect/>
                </a:stretch>
              </p:blipFill>
              <p:spPr>
                <a:xfrm>
                  <a:off x="2529206" y="2791937"/>
                  <a:ext cx="25704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DFE29CFA-FCB0-97CB-CC22-2375E95E146B}"/>
                    </a:ext>
                  </a:extLst>
                </p14:cNvPr>
                <p14:cNvContentPartPr/>
                <p14:nvPr/>
              </p14:nvContentPartPr>
              <p14:xfrm>
                <a:off x="2805326" y="2924417"/>
                <a:ext cx="121320" cy="138960"/>
              </p14:xfrm>
            </p:contentPart>
          </mc:Choice>
          <mc:Fallback xmlns="">
            <p:pic>
              <p:nvPicPr>
                <p:cNvPr id="10" name="Ink 9">
                  <a:extLst>
                    <a:ext uri="{FF2B5EF4-FFF2-40B4-BE49-F238E27FC236}">
                      <a16:creationId xmlns:a16="http://schemas.microsoft.com/office/drawing/2014/main" id="{DFE29CFA-FCB0-97CB-CC22-2375E95E146B}"/>
                    </a:ext>
                  </a:extLst>
                </p:cNvPr>
                <p:cNvPicPr/>
                <p:nvPr/>
              </p:nvPicPr>
              <p:blipFill>
                <a:blip r:embed="rId15"/>
                <a:stretch>
                  <a:fillRect/>
                </a:stretch>
              </p:blipFill>
              <p:spPr>
                <a:xfrm>
                  <a:off x="2799206" y="2918297"/>
                  <a:ext cx="13356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1C573737-629C-606A-4B26-445B00379FF5}"/>
                    </a:ext>
                  </a:extLst>
                </p14:cNvPr>
                <p14:cNvContentPartPr/>
                <p14:nvPr/>
              </p14:nvContentPartPr>
              <p14:xfrm>
                <a:off x="3004046" y="2934497"/>
                <a:ext cx="176760" cy="144000"/>
              </p14:xfrm>
            </p:contentPart>
          </mc:Choice>
          <mc:Fallback xmlns="">
            <p:pic>
              <p:nvPicPr>
                <p:cNvPr id="11" name="Ink 10">
                  <a:extLst>
                    <a:ext uri="{FF2B5EF4-FFF2-40B4-BE49-F238E27FC236}">
                      <a16:creationId xmlns:a16="http://schemas.microsoft.com/office/drawing/2014/main" id="{1C573737-629C-606A-4B26-445B00379FF5}"/>
                    </a:ext>
                  </a:extLst>
                </p:cNvPr>
                <p:cNvPicPr/>
                <p:nvPr/>
              </p:nvPicPr>
              <p:blipFill>
                <a:blip r:embed="rId17"/>
                <a:stretch>
                  <a:fillRect/>
                </a:stretch>
              </p:blipFill>
              <p:spPr>
                <a:xfrm>
                  <a:off x="2997926" y="2928377"/>
                  <a:ext cx="18900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1E6AFDB1-3048-046E-78FE-E52B86A1A212}"/>
                    </a:ext>
                  </a:extLst>
                </p14:cNvPr>
                <p14:cNvContentPartPr/>
                <p14:nvPr/>
              </p14:nvContentPartPr>
              <p14:xfrm>
                <a:off x="3364766" y="2670977"/>
                <a:ext cx="225000" cy="587880"/>
              </p14:xfrm>
            </p:contentPart>
          </mc:Choice>
          <mc:Fallback xmlns="">
            <p:pic>
              <p:nvPicPr>
                <p:cNvPr id="12" name="Ink 11">
                  <a:extLst>
                    <a:ext uri="{FF2B5EF4-FFF2-40B4-BE49-F238E27FC236}">
                      <a16:creationId xmlns:a16="http://schemas.microsoft.com/office/drawing/2014/main" id="{1E6AFDB1-3048-046E-78FE-E52B86A1A212}"/>
                    </a:ext>
                  </a:extLst>
                </p:cNvPr>
                <p:cNvPicPr/>
                <p:nvPr/>
              </p:nvPicPr>
              <p:blipFill>
                <a:blip r:embed="rId19"/>
                <a:stretch>
                  <a:fillRect/>
                </a:stretch>
              </p:blipFill>
              <p:spPr>
                <a:xfrm>
                  <a:off x="3358646" y="2664857"/>
                  <a:ext cx="237240" cy="6001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82476741-4A7B-D377-1CC7-496F83E95265}"/>
                    </a:ext>
                  </a:extLst>
                </p14:cNvPr>
                <p14:cNvContentPartPr/>
                <p14:nvPr/>
              </p14:nvContentPartPr>
              <p14:xfrm>
                <a:off x="3687326" y="2893457"/>
                <a:ext cx="195480" cy="187200"/>
              </p14:xfrm>
            </p:contentPart>
          </mc:Choice>
          <mc:Fallback xmlns="">
            <p:pic>
              <p:nvPicPr>
                <p:cNvPr id="14" name="Ink 13">
                  <a:extLst>
                    <a:ext uri="{FF2B5EF4-FFF2-40B4-BE49-F238E27FC236}">
                      <a16:creationId xmlns:a16="http://schemas.microsoft.com/office/drawing/2014/main" id="{82476741-4A7B-D377-1CC7-496F83E95265}"/>
                    </a:ext>
                  </a:extLst>
                </p:cNvPr>
                <p:cNvPicPr/>
                <p:nvPr/>
              </p:nvPicPr>
              <p:blipFill>
                <a:blip r:embed="rId21"/>
                <a:stretch>
                  <a:fillRect/>
                </a:stretch>
              </p:blipFill>
              <p:spPr>
                <a:xfrm>
                  <a:off x="3681206" y="2887337"/>
                  <a:ext cx="2077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DE2AB8D6-5419-E6A0-E359-8B9F186ACBD8}"/>
                    </a:ext>
                  </a:extLst>
                </p14:cNvPr>
                <p14:cNvContentPartPr/>
                <p14:nvPr/>
              </p14:nvContentPartPr>
              <p14:xfrm>
                <a:off x="4011326" y="2755217"/>
                <a:ext cx="161280" cy="552960"/>
              </p14:xfrm>
            </p:contentPart>
          </mc:Choice>
          <mc:Fallback xmlns="">
            <p:pic>
              <p:nvPicPr>
                <p:cNvPr id="15" name="Ink 14">
                  <a:extLst>
                    <a:ext uri="{FF2B5EF4-FFF2-40B4-BE49-F238E27FC236}">
                      <a16:creationId xmlns:a16="http://schemas.microsoft.com/office/drawing/2014/main" id="{DE2AB8D6-5419-E6A0-E359-8B9F186ACBD8}"/>
                    </a:ext>
                  </a:extLst>
                </p:cNvPr>
                <p:cNvPicPr/>
                <p:nvPr/>
              </p:nvPicPr>
              <p:blipFill>
                <a:blip r:embed="rId23"/>
                <a:stretch>
                  <a:fillRect/>
                </a:stretch>
              </p:blipFill>
              <p:spPr>
                <a:xfrm>
                  <a:off x="4005206" y="2749097"/>
                  <a:ext cx="173520" cy="565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
            <p14:nvContentPartPr>
              <p14:cNvPr id="17" name="Ink 16">
                <a:extLst>
                  <a:ext uri="{FF2B5EF4-FFF2-40B4-BE49-F238E27FC236}">
                    <a16:creationId xmlns:a16="http://schemas.microsoft.com/office/drawing/2014/main" id="{2EB1B461-F17F-5AF4-0BEE-7293A6BD5277}"/>
                  </a:ext>
                </a:extLst>
              </p14:cNvPr>
              <p14:cNvContentPartPr/>
              <p14:nvPr/>
            </p14:nvContentPartPr>
            <p14:xfrm>
              <a:off x="4449806" y="3001817"/>
              <a:ext cx="66600" cy="61560"/>
            </p14:xfrm>
          </p:contentPart>
        </mc:Choice>
        <mc:Fallback xmlns="">
          <p:pic>
            <p:nvPicPr>
              <p:cNvPr id="17" name="Ink 16">
                <a:extLst>
                  <a:ext uri="{FF2B5EF4-FFF2-40B4-BE49-F238E27FC236}">
                    <a16:creationId xmlns:a16="http://schemas.microsoft.com/office/drawing/2014/main" id="{2EB1B461-F17F-5AF4-0BEE-7293A6BD5277}"/>
                  </a:ext>
                </a:extLst>
              </p:cNvPr>
              <p:cNvPicPr/>
              <p:nvPr/>
            </p:nvPicPr>
            <p:blipFill>
              <a:blip r:embed="rId25"/>
              <a:stretch>
                <a:fillRect/>
              </a:stretch>
            </p:blipFill>
            <p:spPr>
              <a:xfrm>
                <a:off x="4443686" y="2995697"/>
                <a:ext cx="788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Ink 17">
                <a:extLst>
                  <a:ext uri="{FF2B5EF4-FFF2-40B4-BE49-F238E27FC236}">
                    <a16:creationId xmlns:a16="http://schemas.microsoft.com/office/drawing/2014/main" id="{4E4D5F4D-F940-6772-D062-4383F0666C66}"/>
                  </a:ext>
                </a:extLst>
              </p14:cNvPr>
              <p14:cNvContentPartPr/>
              <p14:nvPr/>
            </p14:nvContentPartPr>
            <p14:xfrm>
              <a:off x="4477166" y="3242657"/>
              <a:ext cx="61560" cy="46440"/>
            </p14:xfrm>
          </p:contentPart>
        </mc:Choice>
        <mc:Fallback xmlns="">
          <p:pic>
            <p:nvPicPr>
              <p:cNvPr id="18" name="Ink 17">
                <a:extLst>
                  <a:ext uri="{FF2B5EF4-FFF2-40B4-BE49-F238E27FC236}">
                    <a16:creationId xmlns:a16="http://schemas.microsoft.com/office/drawing/2014/main" id="{4E4D5F4D-F940-6772-D062-4383F0666C66}"/>
                  </a:ext>
                </a:extLst>
              </p:cNvPr>
              <p:cNvPicPr/>
              <p:nvPr/>
            </p:nvPicPr>
            <p:blipFill>
              <a:blip r:embed="rId27"/>
              <a:stretch>
                <a:fillRect/>
              </a:stretch>
            </p:blipFill>
            <p:spPr>
              <a:xfrm>
                <a:off x="4471046" y="3236537"/>
                <a:ext cx="7380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Ink 18">
                <a:extLst>
                  <a:ext uri="{FF2B5EF4-FFF2-40B4-BE49-F238E27FC236}">
                    <a16:creationId xmlns:a16="http://schemas.microsoft.com/office/drawing/2014/main" id="{E7DD50CD-01F8-E69B-5114-EC1BB7753C3A}"/>
                  </a:ext>
                </a:extLst>
              </p14:cNvPr>
              <p14:cNvContentPartPr/>
              <p14:nvPr/>
            </p14:nvContentPartPr>
            <p14:xfrm>
              <a:off x="2433806" y="3594737"/>
              <a:ext cx="445680" cy="11520"/>
            </p14:xfrm>
          </p:contentPart>
        </mc:Choice>
        <mc:Fallback xmlns="">
          <p:pic>
            <p:nvPicPr>
              <p:cNvPr id="19" name="Ink 18">
                <a:extLst>
                  <a:ext uri="{FF2B5EF4-FFF2-40B4-BE49-F238E27FC236}">
                    <a16:creationId xmlns:a16="http://schemas.microsoft.com/office/drawing/2014/main" id="{E7DD50CD-01F8-E69B-5114-EC1BB7753C3A}"/>
                  </a:ext>
                </a:extLst>
              </p:cNvPr>
              <p:cNvPicPr/>
              <p:nvPr/>
            </p:nvPicPr>
            <p:blipFill>
              <a:blip r:embed="rId29"/>
              <a:stretch>
                <a:fillRect/>
              </a:stretch>
            </p:blipFill>
            <p:spPr>
              <a:xfrm>
                <a:off x="2427686" y="3588617"/>
                <a:ext cx="4579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Ink 19">
                <a:extLst>
                  <a:ext uri="{FF2B5EF4-FFF2-40B4-BE49-F238E27FC236}">
                    <a16:creationId xmlns:a16="http://schemas.microsoft.com/office/drawing/2014/main" id="{82F72A52-2BD7-F6C1-BC15-AD1130025003}"/>
                  </a:ext>
                </a:extLst>
              </p14:cNvPr>
              <p14:cNvContentPartPr/>
              <p14:nvPr/>
            </p14:nvContentPartPr>
            <p14:xfrm>
              <a:off x="2422286" y="3773297"/>
              <a:ext cx="497520" cy="29520"/>
            </p14:xfrm>
          </p:contentPart>
        </mc:Choice>
        <mc:Fallback xmlns="">
          <p:pic>
            <p:nvPicPr>
              <p:cNvPr id="20" name="Ink 19">
                <a:extLst>
                  <a:ext uri="{FF2B5EF4-FFF2-40B4-BE49-F238E27FC236}">
                    <a16:creationId xmlns:a16="http://schemas.microsoft.com/office/drawing/2014/main" id="{82F72A52-2BD7-F6C1-BC15-AD1130025003}"/>
                  </a:ext>
                </a:extLst>
              </p:cNvPr>
              <p:cNvPicPr/>
              <p:nvPr/>
            </p:nvPicPr>
            <p:blipFill>
              <a:blip r:embed="rId31"/>
              <a:stretch>
                <a:fillRect/>
              </a:stretch>
            </p:blipFill>
            <p:spPr>
              <a:xfrm>
                <a:off x="2416166" y="3767177"/>
                <a:ext cx="50976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Ink 20">
                <a:extLst>
                  <a:ext uri="{FF2B5EF4-FFF2-40B4-BE49-F238E27FC236}">
                    <a16:creationId xmlns:a16="http://schemas.microsoft.com/office/drawing/2014/main" id="{00E74D08-DBDB-9861-F2A3-7303503573B3}"/>
                  </a:ext>
                </a:extLst>
              </p14:cNvPr>
              <p14:cNvContentPartPr/>
              <p14:nvPr/>
            </p14:nvContentPartPr>
            <p14:xfrm>
              <a:off x="2455406" y="3941057"/>
              <a:ext cx="436680" cy="39960"/>
            </p14:xfrm>
          </p:contentPart>
        </mc:Choice>
        <mc:Fallback xmlns="">
          <p:pic>
            <p:nvPicPr>
              <p:cNvPr id="21" name="Ink 20">
                <a:extLst>
                  <a:ext uri="{FF2B5EF4-FFF2-40B4-BE49-F238E27FC236}">
                    <a16:creationId xmlns:a16="http://schemas.microsoft.com/office/drawing/2014/main" id="{00E74D08-DBDB-9861-F2A3-7303503573B3}"/>
                  </a:ext>
                </a:extLst>
              </p:cNvPr>
              <p:cNvPicPr/>
              <p:nvPr/>
            </p:nvPicPr>
            <p:blipFill>
              <a:blip r:embed="rId33"/>
              <a:stretch>
                <a:fillRect/>
              </a:stretch>
            </p:blipFill>
            <p:spPr>
              <a:xfrm>
                <a:off x="2449286" y="3934937"/>
                <a:ext cx="448920" cy="52200"/>
              </a:xfrm>
              <a:prstGeom prst="rect">
                <a:avLst/>
              </a:prstGeom>
            </p:spPr>
          </p:pic>
        </mc:Fallback>
      </mc:AlternateContent>
      <p:grpSp>
        <p:nvGrpSpPr>
          <p:cNvPr id="38" name="Group 37">
            <a:extLst>
              <a:ext uri="{FF2B5EF4-FFF2-40B4-BE49-F238E27FC236}">
                <a16:creationId xmlns:a16="http://schemas.microsoft.com/office/drawing/2014/main" id="{1D9399B3-27CD-5ADF-22AB-29CCD1B27CF0}"/>
              </a:ext>
            </a:extLst>
          </p:cNvPr>
          <p:cNvGrpSpPr/>
          <p:nvPr/>
        </p:nvGrpSpPr>
        <p:grpSpPr>
          <a:xfrm>
            <a:off x="2469806" y="4274417"/>
            <a:ext cx="1495080" cy="353880"/>
            <a:chOff x="2469806" y="4274417"/>
            <a:chExt cx="1495080" cy="353880"/>
          </a:xfrm>
        </p:grpSpPr>
        <mc:AlternateContent xmlns:mc="http://schemas.openxmlformats.org/markup-compatibility/2006" xmlns:p14="http://schemas.microsoft.com/office/powerpoint/2010/main">
          <mc:Choice Requires="p14">
            <p:contentPart p14:bwMode="auto" r:id="rId34">
              <p14:nvContentPartPr>
                <p14:cNvPr id="22" name="Ink 21">
                  <a:extLst>
                    <a:ext uri="{FF2B5EF4-FFF2-40B4-BE49-F238E27FC236}">
                      <a16:creationId xmlns:a16="http://schemas.microsoft.com/office/drawing/2014/main" id="{83BA73D3-1253-033D-2540-3B7D54FD77ED}"/>
                    </a:ext>
                  </a:extLst>
                </p14:cNvPr>
                <p14:cNvContentPartPr/>
                <p14:nvPr/>
              </p14:nvContentPartPr>
              <p14:xfrm>
                <a:off x="2597966" y="4274417"/>
                <a:ext cx="113400" cy="353880"/>
              </p14:xfrm>
            </p:contentPart>
          </mc:Choice>
          <mc:Fallback xmlns="">
            <p:pic>
              <p:nvPicPr>
                <p:cNvPr id="22" name="Ink 21">
                  <a:extLst>
                    <a:ext uri="{FF2B5EF4-FFF2-40B4-BE49-F238E27FC236}">
                      <a16:creationId xmlns:a16="http://schemas.microsoft.com/office/drawing/2014/main" id="{83BA73D3-1253-033D-2540-3B7D54FD77ED}"/>
                    </a:ext>
                  </a:extLst>
                </p:cNvPr>
                <p:cNvPicPr/>
                <p:nvPr/>
              </p:nvPicPr>
              <p:blipFill>
                <a:blip r:embed="rId35"/>
                <a:stretch>
                  <a:fillRect/>
                </a:stretch>
              </p:blipFill>
              <p:spPr>
                <a:xfrm>
                  <a:off x="2591846" y="4268297"/>
                  <a:ext cx="12564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Ink 22">
                  <a:extLst>
                    <a:ext uri="{FF2B5EF4-FFF2-40B4-BE49-F238E27FC236}">
                      <a16:creationId xmlns:a16="http://schemas.microsoft.com/office/drawing/2014/main" id="{17F8CCF7-55D6-D417-8AF5-86ED01949ACF}"/>
                    </a:ext>
                  </a:extLst>
                </p14:cNvPr>
                <p14:cNvContentPartPr/>
                <p14:nvPr/>
              </p14:nvContentPartPr>
              <p14:xfrm>
                <a:off x="2469806" y="4506617"/>
                <a:ext cx="473400" cy="117720"/>
              </p14:xfrm>
            </p:contentPart>
          </mc:Choice>
          <mc:Fallback xmlns="">
            <p:pic>
              <p:nvPicPr>
                <p:cNvPr id="23" name="Ink 22">
                  <a:extLst>
                    <a:ext uri="{FF2B5EF4-FFF2-40B4-BE49-F238E27FC236}">
                      <a16:creationId xmlns:a16="http://schemas.microsoft.com/office/drawing/2014/main" id="{17F8CCF7-55D6-D417-8AF5-86ED01949ACF}"/>
                    </a:ext>
                  </a:extLst>
                </p:cNvPr>
                <p:cNvPicPr/>
                <p:nvPr/>
              </p:nvPicPr>
              <p:blipFill>
                <a:blip r:embed="rId37"/>
                <a:stretch>
                  <a:fillRect/>
                </a:stretch>
              </p:blipFill>
              <p:spPr>
                <a:xfrm>
                  <a:off x="2463686" y="4500497"/>
                  <a:ext cx="48564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4" name="Ink 23">
                  <a:extLst>
                    <a:ext uri="{FF2B5EF4-FFF2-40B4-BE49-F238E27FC236}">
                      <a16:creationId xmlns:a16="http://schemas.microsoft.com/office/drawing/2014/main" id="{0F9761DD-1FF2-D3FA-11BA-6CCAB8646FBF}"/>
                    </a:ext>
                  </a:extLst>
                </p14:cNvPr>
                <p14:cNvContentPartPr/>
                <p14:nvPr/>
              </p14:nvContentPartPr>
              <p14:xfrm>
                <a:off x="3027086" y="4522457"/>
                <a:ext cx="139320" cy="97200"/>
              </p14:xfrm>
            </p:contentPart>
          </mc:Choice>
          <mc:Fallback xmlns="">
            <p:pic>
              <p:nvPicPr>
                <p:cNvPr id="24" name="Ink 23">
                  <a:extLst>
                    <a:ext uri="{FF2B5EF4-FFF2-40B4-BE49-F238E27FC236}">
                      <a16:creationId xmlns:a16="http://schemas.microsoft.com/office/drawing/2014/main" id="{0F9761DD-1FF2-D3FA-11BA-6CCAB8646FBF}"/>
                    </a:ext>
                  </a:extLst>
                </p:cNvPr>
                <p:cNvPicPr/>
                <p:nvPr/>
              </p:nvPicPr>
              <p:blipFill>
                <a:blip r:embed="rId39"/>
                <a:stretch>
                  <a:fillRect/>
                </a:stretch>
              </p:blipFill>
              <p:spPr>
                <a:xfrm>
                  <a:off x="3020966" y="4516337"/>
                  <a:ext cx="15156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5" name="Ink 24">
                  <a:extLst>
                    <a:ext uri="{FF2B5EF4-FFF2-40B4-BE49-F238E27FC236}">
                      <a16:creationId xmlns:a16="http://schemas.microsoft.com/office/drawing/2014/main" id="{459CCDFE-4721-547B-FECA-CE1069F2874C}"/>
                    </a:ext>
                  </a:extLst>
                </p14:cNvPr>
                <p14:cNvContentPartPr/>
                <p14:nvPr/>
              </p14:nvContentPartPr>
              <p14:xfrm>
                <a:off x="3366566" y="4399697"/>
                <a:ext cx="12600" cy="26640"/>
              </p14:xfrm>
            </p:contentPart>
          </mc:Choice>
          <mc:Fallback xmlns="">
            <p:pic>
              <p:nvPicPr>
                <p:cNvPr id="25" name="Ink 24">
                  <a:extLst>
                    <a:ext uri="{FF2B5EF4-FFF2-40B4-BE49-F238E27FC236}">
                      <a16:creationId xmlns:a16="http://schemas.microsoft.com/office/drawing/2014/main" id="{459CCDFE-4721-547B-FECA-CE1069F2874C}"/>
                    </a:ext>
                  </a:extLst>
                </p:cNvPr>
                <p:cNvPicPr/>
                <p:nvPr/>
              </p:nvPicPr>
              <p:blipFill>
                <a:blip r:embed="rId41"/>
                <a:stretch>
                  <a:fillRect/>
                </a:stretch>
              </p:blipFill>
              <p:spPr>
                <a:xfrm>
                  <a:off x="3360446" y="4393577"/>
                  <a:ext cx="248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Ink 26">
                  <a:extLst>
                    <a:ext uri="{FF2B5EF4-FFF2-40B4-BE49-F238E27FC236}">
                      <a16:creationId xmlns:a16="http://schemas.microsoft.com/office/drawing/2014/main" id="{9D4F2A1C-2B73-2EEB-8836-ACFA2EEE29AE}"/>
                    </a:ext>
                  </a:extLst>
                </p14:cNvPr>
                <p14:cNvContentPartPr/>
                <p14:nvPr/>
              </p14:nvContentPartPr>
              <p14:xfrm>
                <a:off x="3207806" y="4465577"/>
                <a:ext cx="194760" cy="123480"/>
              </p14:xfrm>
            </p:contentPart>
          </mc:Choice>
          <mc:Fallback xmlns="">
            <p:pic>
              <p:nvPicPr>
                <p:cNvPr id="27" name="Ink 26">
                  <a:extLst>
                    <a:ext uri="{FF2B5EF4-FFF2-40B4-BE49-F238E27FC236}">
                      <a16:creationId xmlns:a16="http://schemas.microsoft.com/office/drawing/2014/main" id="{9D4F2A1C-2B73-2EEB-8836-ACFA2EEE29AE}"/>
                    </a:ext>
                  </a:extLst>
                </p:cNvPr>
                <p:cNvPicPr/>
                <p:nvPr/>
              </p:nvPicPr>
              <p:blipFill>
                <a:blip r:embed="rId43"/>
                <a:stretch>
                  <a:fillRect/>
                </a:stretch>
              </p:blipFill>
              <p:spPr>
                <a:xfrm>
                  <a:off x="3201686" y="4459457"/>
                  <a:ext cx="2070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Ink 27">
                  <a:extLst>
                    <a:ext uri="{FF2B5EF4-FFF2-40B4-BE49-F238E27FC236}">
                      <a16:creationId xmlns:a16="http://schemas.microsoft.com/office/drawing/2014/main" id="{5B1B4642-52F5-E8E8-A5D5-E11F73CDF354}"/>
                    </a:ext>
                  </a:extLst>
                </p14:cNvPr>
                <p14:cNvContentPartPr/>
                <p14:nvPr/>
              </p14:nvContentPartPr>
              <p14:xfrm>
                <a:off x="3449366" y="4357577"/>
                <a:ext cx="25560" cy="228960"/>
              </p14:xfrm>
            </p:contentPart>
          </mc:Choice>
          <mc:Fallback xmlns="">
            <p:pic>
              <p:nvPicPr>
                <p:cNvPr id="28" name="Ink 27">
                  <a:extLst>
                    <a:ext uri="{FF2B5EF4-FFF2-40B4-BE49-F238E27FC236}">
                      <a16:creationId xmlns:a16="http://schemas.microsoft.com/office/drawing/2014/main" id="{5B1B4642-52F5-E8E8-A5D5-E11F73CDF354}"/>
                    </a:ext>
                  </a:extLst>
                </p:cNvPr>
                <p:cNvPicPr/>
                <p:nvPr/>
              </p:nvPicPr>
              <p:blipFill>
                <a:blip r:embed="rId45"/>
                <a:stretch>
                  <a:fillRect/>
                </a:stretch>
              </p:blipFill>
              <p:spPr>
                <a:xfrm>
                  <a:off x="3443246" y="4351457"/>
                  <a:ext cx="3780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Ink 28">
                  <a:extLst>
                    <a:ext uri="{FF2B5EF4-FFF2-40B4-BE49-F238E27FC236}">
                      <a16:creationId xmlns:a16="http://schemas.microsoft.com/office/drawing/2014/main" id="{603666DB-2B47-6061-4071-AFCE16763FA5}"/>
                    </a:ext>
                  </a:extLst>
                </p14:cNvPr>
                <p14:cNvContentPartPr/>
                <p14:nvPr/>
              </p14:nvContentPartPr>
              <p14:xfrm>
                <a:off x="3421286" y="4472057"/>
                <a:ext cx="150480" cy="105120"/>
              </p14:xfrm>
            </p:contentPart>
          </mc:Choice>
          <mc:Fallback xmlns="">
            <p:pic>
              <p:nvPicPr>
                <p:cNvPr id="29" name="Ink 28">
                  <a:extLst>
                    <a:ext uri="{FF2B5EF4-FFF2-40B4-BE49-F238E27FC236}">
                      <a16:creationId xmlns:a16="http://schemas.microsoft.com/office/drawing/2014/main" id="{603666DB-2B47-6061-4071-AFCE16763FA5}"/>
                    </a:ext>
                  </a:extLst>
                </p:cNvPr>
                <p:cNvPicPr/>
                <p:nvPr/>
              </p:nvPicPr>
              <p:blipFill>
                <a:blip r:embed="rId47"/>
                <a:stretch>
                  <a:fillRect/>
                </a:stretch>
              </p:blipFill>
              <p:spPr>
                <a:xfrm>
                  <a:off x="3415166" y="4465937"/>
                  <a:ext cx="1627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0" name="Ink 29">
                  <a:extLst>
                    <a:ext uri="{FF2B5EF4-FFF2-40B4-BE49-F238E27FC236}">
                      <a16:creationId xmlns:a16="http://schemas.microsoft.com/office/drawing/2014/main" id="{98E4CA68-997A-B7D4-EF2E-FAC15C66D817}"/>
                    </a:ext>
                  </a:extLst>
                </p14:cNvPr>
                <p14:cNvContentPartPr/>
                <p14:nvPr/>
              </p14:nvContentPartPr>
              <p14:xfrm>
                <a:off x="3576806" y="4433897"/>
                <a:ext cx="10440" cy="33120"/>
              </p14:xfrm>
            </p:contentPart>
          </mc:Choice>
          <mc:Fallback xmlns="">
            <p:pic>
              <p:nvPicPr>
                <p:cNvPr id="30" name="Ink 29">
                  <a:extLst>
                    <a:ext uri="{FF2B5EF4-FFF2-40B4-BE49-F238E27FC236}">
                      <a16:creationId xmlns:a16="http://schemas.microsoft.com/office/drawing/2014/main" id="{98E4CA68-997A-B7D4-EF2E-FAC15C66D817}"/>
                    </a:ext>
                  </a:extLst>
                </p:cNvPr>
                <p:cNvPicPr/>
                <p:nvPr/>
              </p:nvPicPr>
              <p:blipFill>
                <a:blip r:embed="rId49"/>
                <a:stretch>
                  <a:fillRect/>
                </a:stretch>
              </p:blipFill>
              <p:spPr>
                <a:xfrm>
                  <a:off x="3570686" y="4427777"/>
                  <a:ext cx="2268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1" name="Ink 30">
                  <a:extLst>
                    <a:ext uri="{FF2B5EF4-FFF2-40B4-BE49-F238E27FC236}">
                      <a16:creationId xmlns:a16="http://schemas.microsoft.com/office/drawing/2014/main" id="{739FFE4A-7C61-01CB-A56A-E6520ED7C303}"/>
                    </a:ext>
                  </a:extLst>
                </p14:cNvPr>
                <p14:cNvContentPartPr/>
                <p14:nvPr/>
              </p14:nvContentPartPr>
              <p14:xfrm>
                <a:off x="3609206" y="4452977"/>
                <a:ext cx="355680" cy="143640"/>
              </p14:xfrm>
            </p:contentPart>
          </mc:Choice>
          <mc:Fallback xmlns="">
            <p:pic>
              <p:nvPicPr>
                <p:cNvPr id="31" name="Ink 30">
                  <a:extLst>
                    <a:ext uri="{FF2B5EF4-FFF2-40B4-BE49-F238E27FC236}">
                      <a16:creationId xmlns:a16="http://schemas.microsoft.com/office/drawing/2014/main" id="{739FFE4A-7C61-01CB-A56A-E6520ED7C303}"/>
                    </a:ext>
                  </a:extLst>
                </p:cNvPr>
                <p:cNvPicPr/>
                <p:nvPr/>
              </p:nvPicPr>
              <p:blipFill>
                <a:blip r:embed="rId51"/>
                <a:stretch>
                  <a:fillRect/>
                </a:stretch>
              </p:blipFill>
              <p:spPr>
                <a:xfrm>
                  <a:off x="3603086" y="4446857"/>
                  <a:ext cx="367920" cy="155880"/>
                </a:xfrm>
                <a:prstGeom prst="rect">
                  <a:avLst/>
                </a:prstGeom>
              </p:spPr>
            </p:pic>
          </mc:Fallback>
        </mc:AlternateContent>
      </p:grpSp>
      <p:grpSp>
        <p:nvGrpSpPr>
          <p:cNvPr id="37" name="Group 36">
            <a:extLst>
              <a:ext uri="{FF2B5EF4-FFF2-40B4-BE49-F238E27FC236}">
                <a16:creationId xmlns:a16="http://schemas.microsoft.com/office/drawing/2014/main" id="{207C65F7-E2EB-2FBA-EEED-7266B2565B76}"/>
              </a:ext>
            </a:extLst>
          </p:cNvPr>
          <p:cNvGrpSpPr/>
          <p:nvPr/>
        </p:nvGrpSpPr>
        <p:grpSpPr>
          <a:xfrm>
            <a:off x="4206806" y="4216457"/>
            <a:ext cx="1303200" cy="659160"/>
            <a:chOff x="4206806" y="4216457"/>
            <a:chExt cx="1303200" cy="659160"/>
          </a:xfrm>
        </p:grpSpPr>
        <mc:AlternateContent xmlns:mc="http://schemas.openxmlformats.org/markup-compatibility/2006" xmlns:p14="http://schemas.microsoft.com/office/powerpoint/2010/main">
          <mc:Choice Requires="p14">
            <p:contentPart p14:bwMode="auto" r:id="rId52">
              <p14:nvContentPartPr>
                <p14:cNvPr id="32" name="Ink 31">
                  <a:extLst>
                    <a:ext uri="{FF2B5EF4-FFF2-40B4-BE49-F238E27FC236}">
                      <a16:creationId xmlns:a16="http://schemas.microsoft.com/office/drawing/2014/main" id="{C1EEFCCE-3D18-5A66-2FF2-9FEB2B8E1C4D}"/>
                    </a:ext>
                  </a:extLst>
                </p14:cNvPr>
                <p14:cNvContentPartPr/>
                <p14:nvPr/>
              </p14:nvContentPartPr>
              <p14:xfrm>
                <a:off x="4206806" y="4216457"/>
                <a:ext cx="144720" cy="557640"/>
              </p14:xfrm>
            </p:contentPart>
          </mc:Choice>
          <mc:Fallback xmlns="">
            <p:pic>
              <p:nvPicPr>
                <p:cNvPr id="32" name="Ink 31">
                  <a:extLst>
                    <a:ext uri="{FF2B5EF4-FFF2-40B4-BE49-F238E27FC236}">
                      <a16:creationId xmlns:a16="http://schemas.microsoft.com/office/drawing/2014/main" id="{C1EEFCCE-3D18-5A66-2FF2-9FEB2B8E1C4D}"/>
                    </a:ext>
                  </a:extLst>
                </p:cNvPr>
                <p:cNvPicPr/>
                <p:nvPr/>
              </p:nvPicPr>
              <p:blipFill>
                <a:blip r:embed="rId53"/>
                <a:stretch>
                  <a:fillRect/>
                </a:stretch>
              </p:blipFill>
              <p:spPr>
                <a:xfrm>
                  <a:off x="4200686" y="4210337"/>
                  <a:ext cx="156960" cy="5698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3" name="Ink 32">
                  <a:extLst>
                    <a:ext uri="{FF2B5EF4-FFF2-40B4-BE49-F238E27FC236}">
                      <a16:creationId xmlns:a16="http://schemas.microsoft.com/office/drawing/2014/main" id="{D2AB029C-7C27-739E-4F4F-201AEEC8F40F}"/>
                    </a:ext>
                  </a:extLst>
                </p14:cNvPr>
                <p14:cNvContentPartPr/>
                <p14:nvPr/>
              </p14:nvContentPartPr>
              <p14:xfrm>
                <a:off x="4426766" y="4421297"/>
                <a:ext cx="193680" cy="203040"/>
              </p14:xfrm>
            </p:contentPart>
          </mc:Choice>
          <mc:Fallback xmlns="">
            <p:pic>
              <p:nvPicPr>
                <p:cNvPr id="33" name="Ink 32">
                  <a:extLst>
                    <a:ext uri="{FF2B5EF4-FFF2-40B4-BE49-F238E27FC236}">
                      <a16:creationId xmlns:a16="http://schemas.microsoft.com/office/drawing/2014/main" id="{D2AB029C-7C27-739E-4F4F-201AEEC8F40F}"/>
                    </a:ext>
                  </a:extLst>
                </p:cNvPr>
                <p:cNvPicPr/>
                <p:nvPr/>
              </p:nvPicPr>
              <p:blipFill>
                <a:blip r:embed="rId55"/>
                <a:stretch>
                  <a:fillRect/>
                </a:stretch>
              </p:blipFill>
              <p:spPr>
                <a:xfrm>
                  <a:off x="4420646" y="4415177"/>
                  <a:ext cx="20592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4" name="Ink 33">
                  <a:extLst>
                    <a:ext uri="{FF2B5EF4-FFF2-40B4-BE49-F238E27FC236}">
                      <a16:creationId xmlns:a16="http://schemas.microsoft.com/office/drawing/2014/main" id="{4E437B7F-D2C8-1BF1-2799-8FBD028636F5}"/>
                    </a:ext>
                  </a:extLst>
                </p14:cNvPr>
                <p14:cNvContentPartPr/>
                <p14:nvPr/>
              </p14:nvContentPartPr>
              <p14:xfrm>
                <a:off x="4819886" y="4474217"/>
                <a:ext cx="167760" cy="13320"/>
              </p14:xfrm>
            </p:contentPart>
          </mc:Choice>
          <mc:Fallback xmlns="">
            <p:pic>
              <p:nvPicPr>
                <p:cNvPr id="34" name="Ink 33">
                  <a:extLst>
                    <a:ext uri="{FF2B5EF4-FFF2-40B4-BE49-F238E27FC236}">
                      <a16:creationId xmlns:a16="http://schemas.microsoft.com/office/drawing/2014/main" id="{4E437B7F-D2C8-1BF1-2799-8FBD028636F5}"/>
                    </a:ext>
                  </a:extLst>
                </p:cNvPr>
                <p:cNvPicPr/>
                <p:nvPr/>
              </p:nvPicPr>
              <p:blipFill>
                <a:blip r:embed="rId57"/>
                <a:stretch>
                  <a:fillRect/>
                </a:stretch>
              </p:blipFill>
              <p:spPr>
                <a:xfrm>
                  <a:off x="4813766" y="4468097"/>
                  <a:ext cx="1800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5" name="Ink 34">
                  <a:extLst>
                    <a:ext uri="{FF2B5EF4-FFF2-40B4-BE49-F238E27FC236}">
                      <a16:creationId xmlns:a16="http://schemas.microsoft.com/office/drawing/2014/main" id="{97387F82-3CA1-E9A4-9166-AC5DBC765A3A}"/>
                    </a:ext>
                  </a:extLst>
                </p14:cNvPr>
                <p14:cNvContentPartPr/>
                <p14:nvPr/>
              </p14:nvContentPartPr>
              <p14:xfrm>
                <a:off x="5130926" y="4388897"/>
                <a:ext cx="35280" cy="212400"/>
              </p14:xfrm>
            </p:contentPart>
          </mc:Choice>
          <mc:Fallback xmlns="">
            <p:pic>
              <p:nvPicPr>
                <p:cNvPr id="35" name="Ink 34">
                  <a:extLst>
                    <a:ext uri="{FF2B5EF4-FFF2-40B4-BE49-F238E27FC236}">
                      <a16:creationId xmlns:a16="http://schemas.microsoft.com/office/drawing/2014/main" id="{97387F82-3CA1-E9A4-9166-AC5DBC765A3A}"/>
                    </a:ext>
                  </a:extLst>
                </p:cNvPr>
                <p:cNvPicPr/>
                <p:nvPr/>
              </p:nvPicPr>
              <p:blipFill>
                <a:blip r:embed="rId59"/>
                <a:stretch>
                  <a:fillRect/>
                </a:stretch>
              </p:blipFill>
              <p:spPr>
                <a:xfrm>
                  <a:off x="5124806" y="4382777"/>
                  <a:ext cx="4752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6" name="Ink 35">
                  <a:extLst>
                    <a:ext uri="{FF2B5EF4-FFF2-40B4-BE49-F238E27FC236}">
                      <a16:creationId xmlns:a16="http://schemas.microsoft.com/office/drawing/2014/main" id="{45CEBB2B-FD17-EA7C-6240-49E8AC152716}"/>
                    </a:ext>
                  </a:extLst>
                </p14:cNvPr>
                <p14:cNvContentPartPr/>
                <p14:nvPr/>
              </p14:nvContentPartPr>
              <p14:xfrm>
                <a:off x="5319926" y="4257137"/>
                <a:ext cx="190080" cy="618480"/>
              </p14:xfrm>
            </p:contentPart>
          </mc:Choice>
          <mc:Fallback xmlns="">
            <p:pic>
              <p:nvPicPr>
                <p:cNvPr id="36" name="Ink 35">
                  <a:extLst>
                    <a:ext uri="{FF2B5EF4-FFF2-40B4-BE49-F238E27FC236}">
                      <a16:creationId xmlns:a16="http://schemas.microsoft.com/office/drawing/2014/main" id="{45CEBB2B-FD17-EA7C-6240-49E8AC152716}"/>
                    </a:ext>
                  </a:extLst>
                </p:cNvPr>
                <p:cNvPicPr/>
                <p:nvPr/>
              </p:nvPicPr>
              <p:blipFill>
                <a:blip r:embed="rId61"/>
                <a:stretch>
                  <a:fillRect/>
                </a:stretch>
              </p:blipFill>
              <p:spPr>
                <a:xfrm>
                  <a:off x="5313806" y="4251017"/>
                  <a:ext cx="202320" cy="630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
            <p14:nvContentPartPr>
              <p14:cNvPr id="40" name="Ink 39">
                <a:extLst>
                  <a:ext uri="{FF2B5EF4-FFF2-40B4-BE49-F238E27FC236}">
                    <a16:creationId xmlns:a16="http://schemas.microsoft.com/office/drawing/2014/main" id="{943F5F1B-0B08-AE93-8B3F-D428E2F656F2}"/>
                  </a:ext>
                </a:extLst>
              </p14:cNvPr>
              <p14:cNvContentPartPr/>
              <p14:nvPr/>
            </p14:nvContentPartPr>
            <p14:xfrm>
              <a:off x="1125000" y="1902240"/>
              <a:ext cx="9736560" cy="4667400"/>
            </p14:xfrm>
          </p:contentPart>
        </mc:Choice>
        <mc:Fallback xmlns="">
          <p:pic>
            <p:nvPicPr>
              <p:cNvPr id="40" name="Ink 39">
                <a:extLst>
                  <a:ext uri="{FF2B5EF4-FFF2-40B4-BE49-F238E27FC236}">
                    <a16:creationId xmlns:a16="http://schemas.microsoft.com/office/drawing/2014/main" id="{943F5F1B-0B08-AE93-8B3F-D428E2F656F2}"/>
                  </a:ext>
                </a:extLst>
              </p:cNvPr>
              <p:cNvPicPr/>
              <p:nvPr/>
            </p:nvPicPr>
            <p:blipFill>
              <a:blip r:embed="rId63"/>
              <a:stretch>
                <a:fillRect/>
              </a:stretch>
            </p:blipFill>
            <p:spPr>
              <a:xfrm>
                <a:off x="1115640" y="1892880"/>
                <a:ext cx="9755280" cy="4686120"/>
              </a:xfrm>
              <a:prstGeom prst="rect">
                <a:avLst/>
              </a:prstGeom>
            </p:spPr>
          </p:pic>
        </mc:Fallback>
      </mc:AlternateContent>
    </p:spTree>
    <p:extLst>
      <p:ext uri="{BB962C8B-B14F-4D97-AF65-F5344CB8AC3E}">
        <p14:creationId xmlns:p14="http://schemas.microsoft.com/office/powerpoint/2010/main" val="30237913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C107F-8407-85ED-6055-B1C31F9F8C87}"/>
              </a:ext>
            </a:extLst>
          </p:cNvPr>
          <p:cNvSpPr txBox="1">
            <a:spLocks/>
          </p:cNvSpPr>
          <p:nvPr/>
        </p:nvSpPr>
        <p:spPr>
          <a:xfrm>
            <a:off x="838202" y="365125"/>
            <a:ext cx="10515600" cy="1325563"/>
          </a:xfrm>
          <a:prstGeom prst="rect">
            <a:avLst/>
          </a:prstGeom>
        </p:spPr>
        <p:txBody>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Understanding the Aspects</a:t>
            </a:r>
          </a:p>
        </p:txBody>
      </p:sp>
      <p:sp>
        <p:nvSpPr>
          <p:cNvPr id="3" name="Content Placeholder 2">
            <a:extLst>
              <a:ext uri="{FF2B5EF4-FFF2-40B4-BE49-F238E27FC236}">
                <a16:creationId xmlns:a16="http://schemas.microsoft.com/office/drawing/2014/main" id="{50E4B3EB-A98A-8A19-E620-AC7DDCD83F5B}"/>
              </a:ext>
            </a:extLst>
          </p:cNvPr>
          <p:cNvSpPr txBox="1">
            <a:spLocks/>
          </p:cNvSpPr>
          <p:nvPr/>
        </p:nvSpPr>
        <p:spPr>
          <a:xfrm>
            <a:off x="838202" y="1825624"/>
            <a:ext cx="10515600" cy="2017033"/>
          </a:xfrm>
          <a:prstGeom prst="rect">
            <a:avLst/>
          </a:prstGeom>
        </p:spPr>
        <p:txBody>
          <a:bodyPr/>
          <a:lstStyle>
            <a:lvl1pPr marL="228604" indent="-228604" algn="l" defTabSz="914411"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09" indent="-228604"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5" indent="-228604"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1"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27"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lvl="1" algn="just"/>
            <a:r>
              <a:rPr lang="en-US" dirty="0"/>
              <a:t> Call the same function on the sub problem(s) not reaching the smallest unit – </a:t>
            </a:r>
            <a:r>
              <a:rPr lang="en-US" i="1" dirty="0">
                <a:highlight>
                  <a:srgbClr val="FFFF00"/>
                </a:highlight>
              </a:rPr>
              <a:t>Why?</a:t>
            </a:r>
          </a:p>
          <a:p>
            <a:pPr marL="457205" lvl="1" indent="0" algn="just">
              <a:buNone/>
            </a:pPr>
            <a:endParaRPr lang="en-US" i="1" dirty="0">
              <a:highlight>
                <a:srgbClr val="FFFF00"/>
              </a:highlight>
            </a:endParaRPr>
          </a:p>
          <a:p>
            <a:pPr marL="457205" lvl="1" indent="0" algn="just">
              <a:buNone/>
            </a:pPr>
            <a:r>
              <a:rPr lang="en-US" i="1" dirty="0"/>
              <a:t>Answer: So that it can be broken down further </a:t>
            </a:r>
          </a:p>
          <a:p>
            <a:pPr lvl="1" algn="just"/>
            <a:endParaRPr lang="en-US" dirty="0">
              <a:highlight>
                <a:srgbClr val="FFFF00"/>
              </a:highlight>
            </a:endParaRPr>
          </a:p>
          <a:p>
            <a:pPr marL="0" indent="0">
              <a:buFont typeface="Arial" panose="020B0604020202020204" pitchFamily="34" charset="0"/>
              <a:buNone/>
            </a:pPr>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064069F2-BB6F-C4E2-DCDF-28D6B8E2ED23}"/>
                  </a:ext>
                </a:extLst>
              </p14:cNvPr>
              <p14:cNvContentPartPr/>
              <p14:nvPr/>
            </p14:nvContentPartPr>
            <p14:xfrm>
              <a:off x="3685526" y="3644777"/>
              <a:ext cx="95400" cy="376560"/>
            </p14:xfrm>
          </p:contentPart>
        </mc:Choice>
        <mc:Fallback xmlns="">
          <p:pic>
            <p:nvPicPr>
              <p:cNvPr id="4" name="Ink 3">
                <a:extLst>
                  <a:ext uri="{FF2B5EF4-FFF2-40B4-BE49-F238E27FC236}">
                    <a16:creationId xmlns:a16="http://schemas.microsoft.com/office/drawing/2014/main" id="{064069F2-BB6F-C4E2-DCDF-28D6B8E2ED23}"/>
                  </a:ext>
                </a:extLst>
              </p:cNvPr>
              <p:cNvPicPr/>
              <p:nvPr/>
            </p:nvPicPr>
            <p:blipFill>
              <a:blip r:embed="rId3"/>
              <a:stretch>
                <a:fillRect/>
              </a:stretch>
            </p:blipFill>
            <p:spPr>
              <a:xfrm>
                <a:off x="3679406" y="3638657"/>
                <a:ext cx="107640" cy="388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BA51F5E-967E-1A11-2778-5B44FFD75751}"/>
                  </a:ext>
                </a:extLst>
              </p14:cNvPr>
              <p14:cNvContentPartPr/>
              <p14:nvPr/>
            </p14:nvContentPartPr>
            <p14:xfrm>
              <a:off x="3497606" y="3866537"/>
              <a:ext cx="475920" cy="133200"/>
            </p14:xfrm>
          </p:contentPart>
        </mc:Choice>
        <mc:Fallback xmlns="">
          <p:pic>
            <p:nvPicPr>
              <p:cNvPr id="5" name="Ink 4">
                <a:extLst>
                  <a:ext uri="{FF2B5EF4-FFF2-40B4-BE49-F238E27FC236}">
                    <a16:creationId xmlns:a16="http://schemas.microsoft.com/office/drawing/2014/main" id="{BBA51F5E-967E-1A11-2778-5B44FFD75751}"/>
                  </a:ext>
                </a:extLst>
              </p:cNvPr>
              <p:cNvPicPr/>
              <p:nvPr/>
            </p:nvPicPr>
            <p:blipFill>
              <a:blip r:embed="rId5"/>
              <a:stretch>
                <a:fillRect/>
              </a:stretch>
            </p:blipFill>
            <p:spPr>
              <a:xfrm>
                <a:off x="3491486" y="3860417"/>
                <a:ext cx="48816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39B60B07-1156-11CE-C837-9ED0623EC8F8}"/>
                  </a:ext>
                </a:extLst>
              </p14:cNvPr>
              <p14:cNvContentPartPr/>
              <p14:nvPr/>
            </p14:nvContentPartPr>
            <p14:xfrm>
              <a:off x="4032206" y="3901457"/>
              <a:ext cx="131760" cy="109800"/>
            </p14:xfrm>
          </p:contentPart>
        </mc:Choice>
        <mc:Fallback xmlns="">
          <p:pic>
            <p:nvPicPr>
              <p:cNvPr id="6" name="Ink 5">
                <a:extLst>
                  <a:ext uri="{FF2B5EF4-FFF2-40B4-BE49-F238E27FC236}">
                    <a16:creationId xmlns:a16="http://schemas.microsoft.com/office/drawing/2014/main" id="{39B60B07-1156-11CE-C837-9ED0623EC8F8}"/>
                  </a:ext>
                </a:extLst>
              </p:cNvPr>
              <p:cNvPicPr/>
              <p:nvPr/>
            </p:nvPicPr>
            <p:blipFill>
              <a:blip r:embed="rId7"/>
              <a:stretch>
                <a:fillRect/>
              </a:stretch>
            </p:blipFill>
            <p:spPr>
              <a:xfrm>
                <a:off x="4026086" y="3895337"/>
                <a:ext cx="1440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Ink 6">
                <a:extLst>
                  <a:ext uri="{FF2B5EF4-FFF2-40B4-BE49-F238E27FC236}">
                    <a16:creationId xmlns:a16="http://schemas.microsoft.com/office/drawing/2014/main" id="{A81AC3A6-6311-0A09-09F8-A83D4357B17B}"/>
                  </a:ext>
                </a:extLst>
              </p14:cNvPr>
              <p14:cNvContentPartPr/>
              <p14:nvPr/>
            </p14:nvContentPartPr>
            <p14:xfrm>
              <a:off x="4251086" y="3878057"/>
              <a:ext cx="227520" cy="131400"/>
            </p14:xfrm>
          </p:contentPart>
        </mc:Choice>
        <mc:Fallback xmlns="">
          <p:pic>
            <p:nvPicPr>
              <p:cNvPr id="7" name="Ink 6">
                <a:extLst>
                  <a:ext uri="{FF2B5EF4-FFF2-40B4-BE49-F238E27FC236}">
                    <a16:creationId xmlns:a16="http://schemas.microsoft.com/office/drawing/2014/main" id="{A81AC3A6-6311-0A09-09F8-A83D4357B17B}"/>
                  </a:ext>
                </a:extLst>
              </p:cNvPr>
              <p:cNvPicPr/>
              <p:nvPr/>
            </p:nvPicPr>
            <p:blipFill>
              <a:blip r:embed="rId9"/>
              <a:stretch>
                <a:fillRect/>
              </a:stretch>
            </p:blipFill>
            <p:spPr>
              <a:xfrm>
                <a:off x="4244966" y="3871937"/>
                <a:ext cx="23976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Ink 7">
                <a:extLst>
                  <a:ext uri="{FF2B5EF4-FFF2-40B4-BE49-F238E27FC236}">
                    <a16:creationId xmlns:a16="http://schemas.microsoft.com/office/drawing/2014/main" id="{D008FDD8-03C0-92D9-CE08-A6987C4A5194}"/>
                  </a:ext>
                </a:extLst>
              </p14:cNvPr>
              <p14:cNvContentPartPr/>
              <p14:nvPr/>
            </p14:nvContentPartPr>
            <p14:xfrm>
              <a:off x="4489046" y="3775817"/>
              <a:ext cx="58680" cy="286560"/>
            </p14:xfrm>
          </p:contentPart>
        </mc:Choice>
        <mc:Fallback xmlns="">
          <p:pic>
            <p:nvPicPr>
              <p:cNvPr id="8" name="Ink 7">
                <a:extLst>
                  <a:ext uri="{FF2B5EF4-FFF2-40B4-BE49-F238E27FC236}">
                    <a16:creationId xmlns:a16="http://schemas.microsoft.com/office/drawing/2014/main" id="{D008FDD8-03C0-92D9-CE08-A6987C4A5194}"/>
                  </a:ext>
                </a:extLst>
              </p:cNvPr>
              <p:cNvPicPr/>
              <p:nvPr/>
            </p:nvPicPr>
            <p:blipFill>
              <a:blip r:embed="rId11"/>
              <a:stretch>
                <a:fillRect/>
              </a:stretch>
            </p:blipFill>
            <p:spPr>
              <a:xfrm>
                <a:off x="4482926" y="3769697"/>
                <a:ext cx="7092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Ink 8">
                <a:extLst>
                  <a:ext uri="{FF2B5EF4-FFF2-40B4-BE49-F238E27FC236}">
                    <a16:creationId xmlns:a16="http://schemas.microsoft.com/office/drawing/2014/main" id="{75A8190A-DF13-871E-AE6B-FB3D9AF1CF37}"/>
                  </a:ext>
                </a:extLst>
              </p14:cNvPr>
              <p14:cNvContentPartPr/>
              <p14:nvPr/>
            </p14:nvContentPartPr>
            <p14:xfrm>
              <a:off x="4441166" y="3909017"/>
              <a:ext cx="223560" cy="123480"/>
            </p14:xfrm>
          </p:contentPart>
        </mc:Choice>
        <mc:Fallback xmlns="">
          <p:pic>
            <p:nvPicPr>
              <p:cNvPr id="9" name="Ink 8">
                <a:extLst>
                  <a:ext uri="{FF2B5EF4-FFF2-40B4-BE49-F238E27FC236}">
                    <a16:creationId xmlns:a16="http://schemas.microsoft.com/office/drawing/2014/main" id="{75A8190A-DF13-871E-AE6B-FB3D9AF1CF37}"/>
                  </a:ext>
                </a:extLst>
              </p:cNvPr>
              <p:cNvPicPr/>
              <p:nvPr/>
            </p:nvPicPr>
            <p:blipFill>
              <a:blip r:embed="rId13"/>
              <a:stretch>
                <a:fillRect/>
              </a:stretch>
            </p:blipFill>
            <p:spPr>
              <a:xfrm>
                <a:off x="4435046" y="3902897"/>
                <a:ext cx="2358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Ink 9">
                <a:extLst>
                  <a:ext uri="{FF2B5EF4-FFF2-40B4-BE49-F238E27FC236}">
                    <a16:creationId xmlns:a16="http://schemas.microsoft.com/office/drawing/2014/main" id="{9F3A3316-8F3F-FA0D-1C93-74B11D0FDC22}"/>
                  </a:ext>
                </a:extLst>
              </p14:cNvPr>
              <p14:cNvContentPartPr/>
              <p14:nvPr/>
            </p14:nvContentPartPr>
            <p14:xfrm>
              <a:off x="4727366" y="3933137"/>
              <a:ext cx="330480" cy="146520"/>
            </p14:xfrm>
          </p:contentPart>
        </mc:Choice>
        <mc:Fallback xmlns="">
          <p:pic>
            <p:nvPicPr>
              <p:cNvPr id="10" name="Ink 9">
                <a:extLst>
                  <a:ext uri="{FF2B5EF4-FFF2-40B4-BE49-F238E27FC236}">
                    <a16:creationId xmlns:a16="http://schemas.microsoft.com/office/drawing/2014/main" id="{9F3A3316-8F3F-FA0D-1C93-74B11D0FDC22}"/>
                  </a:ext>
                </a:extLst>
              </p:cNvPr>
              <p:cNvPicPr/>
              <p:nvPr/>
            </p:nvPicPr>
            <p:blipFill>
              <a:blip r:embed="rId15"/>
              <a:stretch>
                <a:fillRect/>
              </a:stretch>
            </p:blipFill>
            <p:spPr>
              <a:xfrm>
                <a:off x="4721246" y="3927017"/>
                <a:ext cx="342720" cy="158760"/>
              </a:xfrm>
              <a:prstGeom prst="rect">
                <a:avLst/>
              </a:prstGeom>
            </p:spPr>
          </p:pic>
        </mc:Fallback>
      </mc:AlternateContent>
      <p:grpSp>
        <p:nvGrpSpPr>
          <p:cNvPr id="50" name="Group 49">
            <a:extLst>
              <a:ext uri="{FF2B5EF4-FFF2-40B4-BE49-F238E27FC236}">
                <a16:creationId xmlns:a16="http://schemas.microsoft.com/office/drawing/2014/main" id="{ECF4CA62-5B65-397E-779D-A6A2135D5C70}"/>
              </a:ext>
            </a:extLst>
          </p:cNvPr>
          <p:cNvGrpSpPr/>
          <p:nvPr/>
        </p:nvGrpSpPr>
        <p:grpSpPr>
          <a:xfrm>
            <a:off x="5360606" y="3453257"/>
            <a:ext cx="2383920" cy="835560"/>
            <a:chOff x="5360606" y="3453257"/>
            <a:chExt cx="2383920" cy="835560"/>
          </a:xfrm>
        </p:grpSpPr>
        <mc:AlternateContent xmlns:mc="http://schemas.openxmlformats.org/markup-compatibility/2006" xmlns:p14="http://schemas.microsoft.com/office/powerpoint/2010/main">
          <mc:Choice Requires="p14">
            <p:contentPart p14:bwMode="auto" r:id="rId16">
              <p14:nvContentPartPr>
                <p14:cNvPr id="11" name="Ink 10">
                  <a:extLst>
                    <a:ext uri="{FF2B5EF4-FFF2-40B4-BE49-F238E27FC236}">
                      <a16:creationId xmlns:a16="http://schemas.microsoft.com/office/drawing/2014/main" id="{55D3C6EE-D002-5B16-158C-BB2BF7F8200B}"/>
                    </a:ext>
                  </a:extLst>
                </p14:cNvPr>
                <p14:cNvContentPartPr/>
                <p14:nvPr/>
              </p14:nvContentPartPr>
              <p14:xfrm>
                <a:off x="5360606" y="3668897"/>
                <a:ext cx="244440" cy="530640"/>
              </p14:xfrm>
            </p:contentPart>
          </mc:Choice>
          <mc:Fallback xmlns="">
            <p:pic>
              <p:nvPicPr>
                <p:cNvPr id="11" name="Ink 10">
                  <a:extLst>
                    <a:ext uri="{FF2B5EF4-FFF2-40B4-BE49-F238E27FC236}">
                      <a16:creationId xmlns:a16="http://schemas.microsoft.com/office/drawing/2014/main" id="{55D3C6EE-D002-5B16-158C-BB2BF7F8200B}"/>
                    </a:ext>
                  </a:extLst>
                </p:cNvPr>
                <p:cNvPicPr/>
                <p:nvPr/>
              </p:nvPicPr>
              <p:blipFill>
                <a:blip r:embed="rId17"/>
                <a:stretch>
                  <a:fillRect/>
                </a:stretch>
              </p:blipFill>
              <p:spPr>
                <a:xfrm>
                  <a:off x="5354486" y="3662777"/>
                  <a:ext cx="256680" cy="542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Ink 11">
                  <a:extLst>
                    <a:ext uri="{FF2B5EF4-FFF2-40B4-BE49-F238E27FC236}">
                      <a16:creationId xmlns:a16="http://schemas.microsoft.com/office/drawing/2014/main" id="{AF71C2F1-B7E6-812B-746A-DE0B7FCF7F94}"/>
                    </a:ext>
                  </a:extLst>
                </p14:cNvPr>
                <p14:cNvContentPartPr/>
                <p14:nvPr/>
              </p14:nvContentPartPr>
              <p14:xfrm>
                <a:off x="7470206" y="3604457"/>
                <a:ext cx="274320" cy="684360"/>
              </p14:xfrm>
            </p:contentPart>
          </mc:Choice>
          <mc:Fallback xmlns="">
            <p:pic>
              <p:nvPicPr>
                <p:cNvPr id="12" name="Ink 11">
                  <a:extLst>
                    <a:ext uri="{FF2B5EF4-FFF2-40B4-BE49-F238E27FC236}">
                      <a16:creationId xmlns:a16="http://schemas.microsoft.com/office/drawing/2014/main" id="{AF71C2F1-B7E6-812B-746A-DE0B7FCF7F94}"/>
                    </a:ext>
                  </a:extLst>
                </p:cNvPr>
                <p:cNvPicPr/>
                <p:nvPr/>
              </p:nvPicPr>
              <p:blipFill>
                <a:blip r:embed="rId19"/>
                <a:stretch>
                  <a:fillRect/>
                </a:stretch>
              </p:blipFill>
              <p:spPr>
                <a:xfrm>
                  <a:off x="7464086" y="3598337"/>
                  <a:ext cx="286560" cy="696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 name="Ink 12">
                  <a:extLst>
                    <a:ext uri="{FF2B5EF4-FFF2-40B4-BE49-F238E27FC236}">
                      <a16:creationId xmlns:a16="http://schemas.microsoft.com/office/drawing/2014/main" id="{E170BDF3-D70E-0C80-D1EF-C0E92E0D2012}"/>
                    </a:ext>
                  </a:extLst>
                </p14:cNvPr>
                <p14:cNvContentPartPr/>
                <p14:nvPr/>
              </p14:nvContentPartPr>
              <p14:xfrm>
                <a:off x="5740046" y="3793097"/>
                <a:ext cx="23040" cy="362520"/>
              </p14:xfrm>
            </p:contentPart>
          </mc:Choice>
          <mc:Fallback xmlns="">
            <p:pic>
              <p:nvPicPr>
                <p:cNvPr id="13" name="Ink 12">
                  <a:extLst>
                    <a:ext uri="{FF2B5EF4-FFF2-40B4-BE49-F238E27FC236}">
                      <a16:creationId xmlns:a16="http://schemas.microsoft.com/office/drawing/2014/main" id="{E170BDF3-D70E-0C80-D1EF-C0E92E0D2012}"/>
                    </a:ext>
                  </a:extLst>
                </p:cNvPr>
                <p:cNvPicPr/>
                <p:nvPr/>
              </p:nvPicPr>
              <p:blipFill>
                <a:blip r:embed="rId21"/>
                <a:stretch>
                  <a:fillRect/>
                </a:stretch>
              </p:blipFill>
              <p:spPr>
                <a:xfrm>
                  <a:off x="5733926" y="3786977"/>
                  <a:ext cx="3528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Ink 13">
                  <a:extLst>
                    <a:ext uri="{FF2B5EF4-FFF2-40B4-BE49-F238E27FC236}">
                      <a16:creationId xmlns:a16="http://schemas.microsoft.com/office/drawing/2014/main" id="{7BA9F380-F309-ADB0-DC1F-B36368C4DB66}"/>
                    </a:ext>
                  </a:extLst>
                </p14:cNvPr>
                <p14:cNvContentPartPr/>
                <p14:nvPr/>
              </p14:nvContentPartPr>
              <p14:xfrm>
                <a:off x="5482646" y="3732257"/>
                <a:ext cx="1871280" cy="410760"/>
              </p14:xfrm>
            </p:contentPart>
          </mc:Choice>
          <mc:Fallback xmlns="">
            <p:pic>
              <p:nvPicPr>
                <p:cNvPr id="14" name="Ink 13">
                  <a:extLst>
                    <a:ext uri="{FF2B5EF4-FFF2-40B4-BE49-F238E27FC236}">
                      <a16:creationId xmlns:a16="http://schemas.microsoft.com/office/drawing/2014/main" id="{7BA9F380-F309-ADB0-DC1F-B36368C4DB66}"/>
                    </a:ext>
                  </a:extLst>
                </p:cNvPr>
                <p:cNvPicPr/>
                <p:nvPr/>
              </p:nvPicPr>
              <p:blipFill>
                <a:blip r:embed="rId23"/>
                <a:stretch>
                  <a:fillRect/>
                </a:stretch>
              </p:blipFill>
              <p:spPr>
                <a:xfrm>
                  <a:off x="5476526" y="3726137"/>
                  <a:ext cx="188352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Ink 14">
                  <a:extLst>
                    <a:ext uri="{FF2B5EF4-FFF2-40B4-BE49-F238E27FC236}">
                      <a16:creationId xmlns:a16="http://schemas.microsoft.com/office/drawing/2014/main" id="{6934ED35-57CE-FC66-806D-4E938F24B4B9}"/>
                    </a:ext>
                  </a:extLst>
                </p14:cNvPr>
                <p14:cNvContentPartPr/>
                <p14:nvPr/>
              </p14:nvContentPartPr>
              <p14:xfrm>
                <a:off x="6062966" y="3759617"/>
                <a:ext cx="20520" cy="398880"/>
              </p14:xfrm>
            </p:contentPart>
          </mc:Choice>
          <mc:Fallback xmlns="">
            <p:pic>
              <p:nvPicPr>
                <p:cNvPr id="15" name="Ink 14">
                  <a:extLst>
                    <a:ext uri="{FF2B5EF4-FFF2-40B4-BE49-F238E27FC236}">
                      <a16:creationId xmlns:a16="http://schemas.microsoft.com/office/drawing/2014/main" id="{6934ED35-57CE-FC66-806D-4E938F24B4B9}"/>
                    </a:ext>
                  </a:extLst>
                </p:cNvPr>
                <p:cNvPicPr/>
                <p:nvPr/>
              </p:nvPicPr>
              <p:blipFill>
                <a:blip r:embed="rId25"/>
                <a:stretch>
                  <a:fillRect/>
                </a:stretch>
              </p:blipFill>
              <p:spPr>
                <a:xfrm>
                  <a:off x="6056846" y="3753497"/>
                  <a:ext cx="32760" cy="411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Ink 15">
                  <a:extLst>
                    <a:ext uri="{FF2B5EF4-FFF2-40B4-BE49-F238E27FC236}">
                      <a16:creationId xmlns:a16="http://schemas.microsoft.com/office/drawing/2014/main" id="{0C349FEB-B56D-B7C0-B76F-01BA19767F2F}"/>
                    </a:ext>
                  </a:extLst>
                </p14:cNvPr>
                <p14:cNvContentPartPr/>
                <p14:nvPr/>
              </p14:nvContentPartPr>
              <p14:xfrm>
                <a:off x="6362486" y="3731177"/>
                <a:ext cx="70560" cy="410400"/>
              </p14:xfrm>
            </p:contentPart>
          </mc:Choice>
          <mc:Fallback xmlns="">
            <p:pic>
              <p:nvPicPr>
                <p:cNvPr id="16" name="Ink 15">
                  <a:extLst>
                    <a:ext uri="{FF2B5EF4-FFF2-40B4-BE49-F238E27FC236}">
                      <a16:creationId xmlns:a16="http://schemas.microsoft.com/office/drawing/2014/main" id="{0C349FEB-B56D-B7C0-B76F-01BA19767F2F}"/>
                    </a:ext>
                  </a:extLst>
                </p:cNvPr>
                <p:cNvPicPr/>
                <p:nvPr/>
              </p:nvPicPr>
              <p:blipFill>
                <a:blip r:embed="rId27"/>
                <a:stretch>
                  <a:fillRect/>
                </a:stretch>
              </p:blipFill>
              <p:spPr>
                <a:xfrm>
                  <a:off x="6356366" y="3725057"/>
                  <a:ext cx="82800" cy="422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Ink 16">
                  <a:extLst>
                    <a:ext uri="{FF2B5EF4-FFF2-40B4-BE49-F238E27FC236}">
                      <a16:creationId xmlns:a16="http://schemas.microsoft.com/office/drawing/2014/main" id="{8D2FBC8D-88CF-33D2-69AC-30ADEBE11113}"/>
                    </a:ext>
                  </a:extLst>
                </p14:cNvPr>
                <p14:cNvContentPartPr/>
                <p14:nvPr/>
              </p14:nvContentPartPr>
              <p14:xfrm>
                <a:off x="6756686" y="3736937"/>
                <a:ext cx="31320" cy="338400"/>
              </p14:xfrm>
            </p:contentPart>
          </mc:Choice>
          <mc:Fallback xmlns="">
            <p:pic>
              <p:nvPicPr>
                <p:cNvPr id="17" name="Ink 16">
                  <a:extLst>
                    <a:ext uri="{FF2B5EF4-FFF2-40B4-BE49-F238E27FC236}">
                      <a16:creationId xmlns:a16="http://schemas.microsoft.com/office/drawing/2014/main" id="{8D2FBC8D-88CF-33D2-69AC-30ADEBE11113}"/>
                    </a:ext>
                  </a:extLst>
                </p:cNvPr>
                <p:cNvPicPr/>
                <p:nvPr/>
              </p:nvPicPr>
              <p:blipFill>
                <a:blip r:embed="rId29"/>
                <a:stretch>
                  <a:fillRect/>
                </a:stretch>
              </p:blipFill>
              <p:spPr>
                <a:xfrm>
                  <a:off x="6750566" y="3730817"/>
                  <a:ext cx="4356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7DBA1B03-255B-2AA2-D321-9102A4E91474}"/>
                    </a:ext>
                  </a:extLst>
                </p14:cNvPr>
                <p14:cNvContentPartPr/>
                <p14:nvPr/>
              </p14:nvContentPartPr>
              <p14:xfrm>
                <a:off x="6077006" y="3453257"/>
                <a:ext cx="163080" cy="145080"/>
              </p14:xfrm>
            </p:contentPart>
          </mc:Choice>
          <mc:Fallback xmlns="">
            <p:pic>
              <p:nvPicPr>
                <p:cNvPr id="19" name="Ink 18">
                  <a:extLst>
                    <a:ext uri="{FF2B5EF4-FFF2-40B4-BE49-F238E27FC236}">
                      <a16:creationId xmlns:a16="http://schemas.microsoft.com/office/drawing/2014/main" id="{7DBA1B03-255B-2AA2-D321-9102A4E91474}"/>
                    </a:ext>
                  </a:extLst>
                </p:cNvPr>
                <p:cNvPicPr/>
                <p:nvPr/>
              </p:nvPicPr>
              <p:blipFill>
                <a:blip r:embed="rId31"/>
                <a:stretch>
                  <a:fillRect/>
                </a:stretch>
              </p:blipFill>
              <p:spPr>
                <a:xfrm>
                  <a:off x="6070886" y="3447137"/>
                  <a:ext cx="17532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B70EF569-B5E5-DEC3-3C08-0036F1E35EF7}"/>
                    </a:ext>
                  </a:extLst>
                </p14:cNvPr>
                <p14:cNvContentPartPr/>
                <p14:nvPr/>
              </p14:nvContentPartPr>
              <p14:xfrm>
                <a:off x="6155846" y="3480617"/>
                <a:ext cx="16920" cy="274680"/>
              </p14:xfrm>
            </p:contentPart>
          </mc:Choice>
          <mc:Fallback xmlns="">
            <p:pic>
              <p:nvPicPr>
                <p:cNvPr id="20" name="Ink 19">
                  <a:extLst>
                    <a:ext uri="{FF2B5EF4-FFF2-40B4-BE49-F238E27FC236}">
                      <a16:creationId xmlns:a16="http://schemas.microsoft.com/office/drawing/2014/main" id="{B70EF569-B5E5-DEC3-3C08-0036F1E35EF7}"/>
                    </a:ext>
                  </a:extLst>
                </p:cNvPr>
                <p:cNvPicPr/>
                <p:nvPr/>
              </p:nvPicPr>
              <p:blipFill>
                <a:blip r:embed="rId33"/>
                <a:stretch>
                  <a:fillRect/>
                </a:stretch>
              </p:blipFill>
              <p:spPr>
                <a:xfrm>
                  <a:off x="6149726" y="3474497"/>
                  <a:ext cx="29160" cy="286920"/>
                </a:xfrm>
                <a:prstGeom prst="rect">
                  <a:avLst/>
                </a:prstGeom>
              </p:spPr>
            </p:pic>
          </mc:Fallback>
        </mc:AlternateContent>
      </p:grpSp>
      <p:grpSp>
        <p:nvGrpSpPr>
          <p:cNvPr id="48" name="Group 47">
            <a:extLst>
              <a:ext uri="{FF2B5EF4-FFF2-40B4-BE49-F238E27FC236}">
                <a16:creationId xmlns:a16="http://schemas.microsoft.com/office/drawing/2014/main" id="{61512189-F658-EC35-C271-DD7A269DC4BA}"/>
              </a:ext>
            </a:extLst>
          </p:cNvPr>
          <p:cNvGrpSpPr/>
          <p:nvPr/>
        </p:nvGrpSpPr>
        <p:grpSpPr>
          <a:xfrm>
            <a:off x="6639686" y="5743217"/>
            <a:ext cx="353880" cy="817920"/>
            <a:chOff x="6639686" y="5743217"/>
            <a:chExt cx="353880" cy="817920"/>
          </a:xfrm>
        </p:grpSpPr>
        <mc:AlternateContent xmlns:mc="http://schemas.openxmlformats.org/markup-compatibility/2006" xmlns:p14="http://schemas.microsoft.com/office/powerpoint/2010/main">
          <mc:Choice Requires="p14">
            <p:contentPart p14:bwMode="auto" r:id="rId34">
              <p14:nvContentPartPr>
                <p14:cNvPr id="40" name="Ink 39">
                  <a:extLst>
                    <a:ext uri="{FF2B5EF4-FFF2-40B4-BE49-F238E27FC236}">
                      <a16:creationId xmlns:a16="http://schemas.microsoft.com/office/drawing/2014/main" id="{D8E630FD-0190-BBD4-5149-3D382B999F79}"/>
                    </a:ext>
                  </a:extLst>
                </p14:cNvPr>
                <p14:cNvContentPartPr/>
                <p14:nvPr/>
              </p14:nvContentPartPr>
              <p14:xfrm>
                <a:off x="6721046" y="5743217"/>
                <a:ext cx="3600" cy="16200"/>
              </p14:xfrm>
            </p:contentPart>
          </mc:Choice>
          <mc:Fallback xmlns="">
            <p:pic>
              <p:nvPicPr>
                <p:cNvPr id="40" name="Ink 39">
                  <a:extLst>
                    <a:ext uri="{FF2B5EF4-FFF2-40B4-BE49-F238E27FC236}">
                      <a16:creationId xmlns:a16="http://schemas.microsoft.com/office/drawing/2014/main" id="{D8E630FD-0190-BBD4-5149-3D382B999F79}"/>
                    </a:ext>
                  </a:extLst>
                </p:cNvPr>
                <p:cNvPicPr/>
                <p:nvPr/>
              </p:nvPicPr>
              <p:blipFill>
                <a:blip r:embed="rId35"/>
                <a:stretch>
                  <a:fillRect/>
                </a:stretch>
              </p:blipFill>
              <p:spPr>
                <a:xfrm>
                  <a:off x="6714926" y="5737097"/>
                  <a:ext cx="158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1" name="Ink 40">
                  <a:extLst>
                    <a:ext uri="{FF2B5EF4-FFF2-40B4-BE49-F238E27FC236}">
                      <a16:creationId xmlns:a16="http://schemas.microsoft.com/office/drawing/2014/main" id="{68712B46-515F-6EDB-BE2F-27E51117E1DA}"/>
                    </a:ext>
                  </a:extLst>
                </p14:cNvPr>
                <p14:cNvContentPartPr/>
                <p14:nvPr/>
              </p14:nvContentPartPr>
              <p14:xfrm>
                <a:off x="6727526" y="5847977"/>
                <a:ext cx="14040" cy="129960"/>
              </p14:xfrm>
            </p:contentPart>
          </mc:Choice>
          <mc:Fallback xmlns="">
            <p:pic>
              <p:nvPicPr>
                <p:cNvPr id="41" name="Ink 40">
                  <a:extLst>
                    <a:ext uri="{FF2B5EF4-FFF2-40B4-BE49-F238E27FC236}">
                      <a16:creationId xmlns:a16="http://schemas.microsoft.com/office/drawing/2014/main" id="{68712B46-515F-6EDB-BE2F-27E51117E1DA}"/>
                    </a:ext>
                  </a:extLst>
                </p:cNvPr>
                <p:cNvPicPr/>
                <p:nvPr/>
              </p:nvPicPr>
              <p:blipFill>
                <a:blip r:embed="rId37"/>
                <a:stretch>
                  <a:fillRect/>
                </a:stretch>
              </p:blipFill>
              <p:spPr>
                <a:xfrm>
                  <a:off x="6721406" y="5841857"/>
                  <a:ext cx="262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2" name="Ink 41">
                  <a:extLst>
                    <a:ext uri="{FF2B5EF4-FFF2-40B4-BE49-F238E27FC236}">
                      <a16:creationId xmlns:a16="http://schemas.microsoft.com/office/drawing/2014/main" id="{77B6ED4B-2F94-8549-971A-A4D35BD88CF7}"/>
                    </a:ext>
                  </a:extLst>
                </p14:cNvPr>
                <p14:cNvContentPartPr/>
                <p14:nvPr/>
              </p14:nvContentPartPr>
              <p14:xfrm>
                <a:off x="6740846" y="6071177"/>
                <a:ext cx="3240" cy="2160"/>
              </p14:xfrm>
            </p:contentPart>
          </mc:Choice>
          <mc:Fallback xmlns="">
            <p:pic>
              <p:nvPicPr>
                <p:cNvPr id="42" name="Ink 41">
                  <a:extLst>
                    <a:ext uri="{FF2B5EF4-FFF2-40B4-BE49-F238E27FC236}">
                      <a16:creationId xmlns:a16="http://schemas.microsoft.com/office/drawing/2014/main" id="{77B6ED4B-2F94-8549-971A-A4D35BD88CF7}"/>
                    </a:ext>
                  </a:extLst>
                </p:cNvPr>
                <p:cNvPicPr/>
                <p:nvPr/>
              </p:nvPicPr>
              <p:blipFill>
                <a:blip r:embed="rId39"/>
                <a:stretch>
                  <a:fillRect/>
                </a:stretch>
              </p:blipFill>
              <p:spPr>
                <a:xfrm>
                  <a:off x="6734726" y="6065057"/>
                  <a:ext cx="15480"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3" name="Ink 42">
                  <a:extLst>
                    <a:ext uri="{FF2B5EF4-FFF2-40B4-BE49-F238E27FC236}">
                      <a16:creationId xmlns:a16="http://schemas.microsoft.com/office/drawing/2014/main" id="{DD6123DE-B084-4CDC-C9AB-93E5E6581EA0}"/>
                    </a:ext>
                  </a:extLst>
                </p14:cNvPr>
                <p14:cNvContentPartPr/>
                <p14:nvPr/>
              </p14:nvContentPartPr>
              <p14:xfrm>
                <a:off x="6746966" y="6307337"/>
                <a:ext cx="208440" cy="35640"/>
              </p14:xfrm>
            </p:contentPart>
          </mc:Choice>
          <mc:Fallback xmlns="">
            <p:pic>
              <p:nvPicPr>
                <p:cNvPr id="43" name="Ink 42">
                  <a:extLst>
                    <a:ext uri="{FF2B5EF4-FFF2-40B4-BE49-F238E27FC236}">
                      <a16:creationId xmlns:a16="http://schemas.microsoft.com/office/drawing/2014/main" id="{DD6123DE-B084-4CDC-C9AB-93E5E6581EA0}"/>
                    </a:ext>
                  </a:extLst>
                </p:cNvPr>
                <p:cNvPicPr/>
                <p:nvPr/>
              </p:nvPicPr>
              <p:blipFill>
                <a:blip r:embed="rId41"/>
                <a:stretch>
                  <a:fillRect/>
                </a:stretch>
              </p:blipFill>
              <p:spPr>
                <a:xfrm>
                  <a:off x="6740846" y="6301217"/>
                  <a:ext cx="22068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4" name="Ink 43">
                  <a:extLst>
                    <a:ext uri="{FF2B5EF4-FFF2-40B4-BE49-F238E27FC236}">
                      <a16:creationId xmlns:a16="http://schemas.microsoft.com/office/drawing/2014/main" id="{D9D5BD27-1965-CCCB-D857-099930C5787B}"/>
                    </a:ext>
                  </a:extLst>
                </p14:cNvPr>
                <p14:cNvContentPartPr/>
                <p14:nvPr/>
              </p14:nvContentPartPr>
              <p14:xfrm>
                <a:off x="6661646" y="6323537"/>
                <a:ext cx="25560" cy="237600"/>
              </p14:xfrm>
            </p:contentPart>
          </mc:Choice>
          <mc:Fallback xmlns="">
            <p:pic>
              <p:nvPicPr>
                <p:cNvPr id="44" name="Ink 43">
                  <a:extLst>
                    <a:ext uri="{FF2B5EF4-FFF2-40B4-BE49-F238E27FC236}">
                      <a16:creationId xmlns:a16="http://schemas.microsoft.com/office/drawing/2014/main" id="{D9D5BD27-1965-CCCB-D857-099930C5787B}"/>
                    </a:ext>
                  </a:extLst>
                </p:cNvPr>
                <p:cNvPicPr/>
                <p:nvPr/>
              </p:nvPicPr>
              <p:blipFill>
                <a:blip r:embed="rId43"/>
                <a:stretch>
                  <a:fillRect/>
                </a:stretch>
              </p:blipFill>
              <p:spPr>
                <a:xfrm>
                  <a:off x="6655526" y="6317417"/>
                  <a:ext cx="3780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5" name="Ink 44">
                  <a:extLst>
                    <a:ext uri="{FF2B5EF4-FFF2-40B4-BE49-F238E27FC236}">
                      <a16:creationId xmlns:a16="http://schemas.microsoft.com/office/drawing/2014/main" id="{91E0A758-9483-BDAC-F4AC-E9E951BEA30C}"/>
                    </a:ext>
                  </a:extLst>
                </p14:cNvPr>
                <p14:cNvContentPartPr/>
                <p14:nvPr/>
              </p14:nvContentPartPr>
              <p14:xfrm>
                <a:off x="6639686" y="6297977"/>
                <a:ext cx="326160" cy="254160"/>
              </p14:xfrm>
            </p:contentPart>
          </mc:Choice>
          <mc:Fallback xmlns="">
            <p:pic>
              <p:nvPicPr>
                <p:cNvPr id="45" name="Ink 44">
                  <a:extLst>
                    <a:ext uri="{FF2B5EF4-FFF2-40B4-BE49-F238E27FC236}">
                      <a16:creationId xmlns:a16="http://schemas.microsoft.com/office/drawing/2014/main" id="{91E0A758-9483-BDAC-F4AC-E9E951BEA30C}"/>
                    </a:ext>
                  </a:extLst>
                </p:cNvPr>
                <p:cNvPicPr/>
                <p:nvPr/>
              </p:nvPicPr>
              <p:blipFill>
                <a:blip r:embed="rId45"/>
                <a:stretch>
                  <a:fillRect/>
                </a:stretch>
              </p:blipFill>
              <p:spPr>
                <a:xfrm>
                  <a:off x="6633566" y="6291857"/>
                  <a:ext cx="3384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6" name="Ink 45">
                  <a:extLst>
                    <a:ext uri="{FF2B5EF4-FFF2-40B4-BE49-F238E27FC236}">
                      <a16:creationId xmlns:a16="http://schemas.microsoft.com/office/drawing/2014/main" id="{9731F808-AF52-3EB9-9C61-1392436CA2E5}"/>
                    </a:ext>
                  </a:extLst>
                </p14:cNvPr>
                <p14:cNvContentPartPr/>
                <p14:nvPr/>
              </p14:nvContentPartPr>
              <p14:xfrm>
                <a:off x="6772526" y="5960657"/>
                <a:ext cx="87120" cy="187920"/>
              </p14:xfrm>
            </p:contentPart>
          </mc:Choice>
          <mc:Fallback xmlns="">
            <p:pic>
              <p:nvPicPr>
                <p:cNvPr id="46" name="Ink 45">
                  <a:extLst>
                    <a:ext uri="{FF2B5EF4-FFF2-40B4-BE49-F238E27FC236}">
                      <a16:creationId xmlns:a16="http://schemas.microsoft.com/office/drawing/2014/main" id="{9731F808-AF52-3EB9-9C61-1392436CA2E5}"/>
                    </a:ext>
                  </a:extLst>
                </p:cNvPr>
                <p:cNvPicPr/>
                <p:nvPr/>
              </p:nvPicPr>
              <p:blipFill>
                <a:blip r:embed="rId47"/>
                <a:stretch>
                  <a:fillRect/>
                </a:stretch>
              </p:blipFill>
              <p:spPr>
                <a:xfrm>
                  <a:off x="6766406" y="5954537"/>
                  <a:ext cx="9936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7" name="Ink 46">
                  <a:extLst>
                    <a:ext uri="{FF2B5EF4-FFF2-40B4-BE49-F238E27FC236}">
                      <a16:creationId xmlns:a16="http://schemas.microsoft.com/office/drawing/2014/main" id="{1FE31206-1913-52E5-BD0D-5666FAC0F26C}"/>
                    </a:ext>
                  </a:extLst>
                </p14:cNvPr>
                <p14:cNvContentPartPr/>
                <p14:nvPr/>
              </p14:nvContentPartPr>
              <p14:xfrm>
                <a:off x="6771446" y="6136697"/>
                <a:ext cx="222120" cy="55800"/>
              </p14:xfrm>
            </p:contentPart>
          </mc:Choice>
          <mc:Fallback xmlns="">
            <p:pic>
              <p:nvPicPr>
                <p:cNvPr id="47" name="Ink 46">
                  <a:extLst>
                    <a:ext uri="{FF2B5EF4-FFF2-40B4-BE49-F238E27FC236}">
                      <a16:creationId xmlns:a16="http://schemas.microsoft.com/office/drawing/2014/main" id="{1FE31206-1913-52E5-BD0D-5666FAC0F26C}"/>
                    </a:ext>
                  </a:extLst>
                </p:cNvPr>
                <p:cNvPicPr/>
                <p:nvPr/>
              </p:nvPicPr>
              <p:blipFill>
                <a:blip r:embed="rId49"/>
                <a:stretch>
                  <a:fillRect/>
                </a:stretch>
              </p:blipFill>
              <p:spPr>
                <a:xfrm>
                  <a:off x="6765326" y="6130577"/>
                  <a:ext cx="234360" cy="68040"/>
                </a:xfrm>
                <a:prstGeom prst="rect">
                  <a:avLst/>
                </a:prstGeom>
              </p:spPr>
            </p:pic>
          </mc:Fallback>
        </mc:AlternateContent>
      </p:grpSp>
      <p:grpSp>
        <p:nvGrpSpPr>
          <p:cNvPr id="71" name="Group 70">
            <a:extLst>
              <a:ext uri="{FF2B5EF4-FFF2-40B4-BE49-F238E27FC236}">
                <a16:creationId xmlns:a16="http://schemas.microsoft.com/office/drawing/2014/main" id="{572B4413-E248-98F1-F99D-7F377D846AA5}"/>
              </a:ext>
            </a:extLst>
          </p:cNvPr>
          <p:cNvGrpSpPr/>
          <p:nvPr/>
        </p:nvGrpSpPr>
        <p:grpSpPr>
          <a:xfrm>
            <a:off x="4558166" y="4433537"/>
            <a:ext cx="2938680" cy="1144080"/>
            <a:chOff x="4558166" y="4433537"/>
            <a:chExt cx="2938680" cy="1144080"/>
          </a:xfrm>
        </p:grpSpPr>
        <mc:AlternateContent xmlns:mc="http://schemas.openxmlformats.org/markup-compatibility/2006" xmlns:p14="http://schemas.microsoft.com/office/powerpoint/2010/main">
          <mc:Choice Requires="p14">
            <p:contentPart p14:bwMode="auto" r:id="rId50">
              <p14:nvContentPartPr>
                <p14:cNvPr id="21" name="Ink 20">
                  <a:extLst>
                    <a:ext uri="{FF2B5EF4-FFF2-40B4-BE49-F238E27FC236}">
                      <a16:creationId xmlns:a16="http://schemas.microsoft.com/office/drawing/2014/main" id="{35FCEBAF-6FAB-190D-C7CF-70871AF545F1}"/>
                    </a:ext>
                  </a:extLst>
                </p14:cNvPr>
                <p14:cNvContentPartPr/>
                <p14:nvPr/>
              </p14:nvContentPartPr>
              <p14:xfrm>
                <a:off x="6221726" y="4433537"/>
                <a:ext cx="100800" cy="263880"/>
              </p14:xfrm>
            </p:contentPart>
          </mc:Choice>
          <mc:Fallback xmlns="">
            <p:pic>
              <p:nvPicPr>
                <p:cNvPr id="21" name="Ink 20">
                  <a:extLst>
                    <a:ext uri="{FF2B5EF4-FFF2-40B4-BE49-F238E27FC236}">
                      <a16:creationId xmlns:a16="http://schemas.microsoft.com/office/drawing/2014/main" id="{35FCEBAF-6FAB-190D-C7CF-70871AF545F1}"/>
                    </a:ext>
                  </a:extLst>
                </p:cNvPr>
                <p:cNvPicPr/>
                <p:nvPr/>
              </p:nvPicPr>
              <p:blipFill>
                <a:blip r:embed="rId51"/>
                <a:stretch>
                  <a:fillRect/>
                </a:stretch>
              </p:blipFill>
              <p:spPr>
                <a:xfrm>
                  <a:off x="6215606" y="4427417"/>
                  <a:ext cx="11304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2" name="Ink 21">
                  <a:extLst>
                    <a:ext uri="{FF2B5EF4-FFF2-40B4-BE49-F238E27FC236}">
                      <a16:creationId xmlns:a16="http://schemas.microsoft.com/office/drawing/2014/main" id="{5BA02E0B-8255-4E01-2B98-28996FE85087}"/>
                    </a:ext>
                  </a:extLst>
                </p14:cNvPr>
                <p14:cNvContentPartPr/>
                <p14:nvPr/>
              </p14:nvContentPartPr>
              <p14:xfrm>
                <a:off x="6050006" y="4624337"/>
                <a:ext cx="262080" cy="118800"/>
              </p14:xfrm>
            </p:contentPart>
          </mc:Choice>
          <mc:Fallback xmlns="">
            <p:pic>
              <p:nvPicPr>
                <p:cNvPr id="22" name="Ink 21">
                  <a:extLst>
                    <a:ext uri="{FF2B5EF4-FFF2-40B4-BE49-F238E27FC236}">
                      <a16:creationId xmlns:a16="http://schemas.microsoft.com/office/drawing/2014/main" id="{5BA02E0B-8255-4E01-2B98-28996FE85087}"/>
                    </a:ext>
                  </a:extLst>
                </p:cNvPr>
                <p:cNvPicPr/>
                <p:nvPr/>
              </p:nvPicPr>
              <p:blipFill>
                <a:blip r:embed="rId53"/>
                <a:stretch>
                  <a:fillRect/>
                </a:stretch>
              </p:blipFill>
              <p:spPr>
                <a:xfrm>
                  <a:off x="6043886" y="4618217"/>
                  <a:ext cx="27432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3" name="Ink 22">
                  <a:extLst>
                    <a:ext uri="{FF2B5EF4-FFF2-40B4-BE49-F238E27FC236}">
                      <a16:creationId xmlns:a16="http://schemas.microsoft.com/office/drawing/2014/main" id="{60582FA5-EBB6-4F0F-38C5-E39FAA2B32FB}"/>
                    </a:ext>
                  </a:extLst>
                </p14:cNvPr>
                <p14:cNvContentPartPr/>
                <p14:nvPr/>
              </p14:nvContentPartPr>
              <p14:xfrm>
                <a:off x="6288686" y="4587257"/>
                <a:ext cx="115200" cy="212760"/>
              </p14:xfrm>
            </p:contentPart>
          </mc:Choice>
          <mc:Fallback xmlns="">
            <p:pic>
              <p:nvPicPr>
                <p:cNvPr id="23" name="Ink 22">
                  <a:extLst>
                    <a:ext uri="{FF2B5EF4-FFF2-40B4-BE49-F238E27FC236}">
                      <a16:creationId xmlns:a16="http://schemas.microsoft.com/office/drawing/2014/main" id="{60582FA5-EBB6-4F0F-38C5-E39FAA2B32FB}"/>
                    </a:ext>
                  </a:extLst>
                </p:cNvPr>
                <p:cNvPicPr/>
                <p:nvPr/>
              </p:nvPicPr>
              <p:blipFill>
                <a:blip r:embed="rId55"/>
                <a:stretch>
                  <a:fillRect/>
                </a:stretch>
              </p:blipFill>
              <p:spPr>
                <a:xfrm>
                  <a:off x="6282566" y="4581137"/>
                  <a:ext cx="12744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24" name="Ink 23">
                  <a:extLst>
                    <a:ext uri="{FF2B5EF4-FFF2-40B4-BE49-F238E27FC236}">
                      <a16:creationId xmlns:a16="http://schemas.microsoft.com/office/drawing/2014/main" id="{9C867584-FC65-E9A5-6B87-29967551D2BE}"/>
                    </a:ext>
                  </a:extLst>
                </p14:cNvPr>
                <p14:cNvContentPartPr/>
                <p14:nvPr/>
              </p14:nvContentPartPr>
              <p14:xfrm>
                <a:off x="4697846" y="4782017"/>
                <a:ext cx="123840" cy="379080"/>
              </p14:xfrm>
            </p:contentPart>
          </mc:Choice>
          <mc:Fallback xmlns="">
            <p:pic>
              <p:nvPicPr>
                <p:cNvPr id="24" name="Ink 23">
                  <a:extLst>
                    <a:ext uri="{FF2B5EF4-FFF2-40B4-BE49-F238E27FC236}">
                      <a16:creationId xmlns:a16="http://schemas.microsoft.com/office/drawing/2014/main" id="{9C867584-FC65-E9A5-6B87-29967551D2BE}"/>
                    </a:ext>
                  </a:extLst>
                </p:cNvPr>
                <p:cNvPicPr/>
                <p:nvPr/>
              </p:nvPicPr>
              <p:blipFill>
                <a:blip r:embed="rId57"/>
                <a:stretch>
                  <a:fillRect/>
                </a:stretch>
              </p:blipFill>
              <p:spPr>
                <a:xfrm>
                  <a:off x="4691726" y="4775897"/>
                  <a:ext cx="13608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5" name="Ink 24">
                  <a:extLst>
                    <a:ext uri="{FF2B5EF4-FFF2-40B4-BE49-F238E27FC236}">
                      <a16:creationId xmlns:a16="http://schemas.microsoft.com/office/drawing/2014/main" id="{FDDE05C5-40DE-A1AE-3C4D-4AD69E7DE722}"/>
                    </a:ext>
                  </a:extLst>
                </p14:cNvPr>
                <p14:cNvContentPartPr/>
                <p14:nvPr/>
              </p14:nvContentPartPr>
              <p14:xfrm>
                <a:off x="4558166" y="5014577"/>
                <a:ext cx="424080" cy="134280"/>
              </p14:xfrm>
            </p:contentPart>
          </mc:Choice>
          <mc:Fallback xmlns="">
            <p:pic>
              <p:nvPicPr>
                <p:cNvPr id="25" name="Ink 24">
                  <a:extLst>
                    <a:ext uri="{FF2B5EF4-FFF2-40B4-BE49-F238E27FC236}">
                      <a16:creationId xmlns:a16="http://schemas.microsoft.com/office/drawing/2014/main" id="{FDDE05C5-40DE-A1AE-3C4D-4AD69E7DE722}"/>
                    </a:ext>
                  </a:extLst>
                </p:cNvPr>
                <p:cNvPicPr/>
                <p:nvPr/>
              </p:nvPicPr>
              <p:blipFill>
                <a:blip r:embed="rId59"/>
                <a:stretch>
                  <a:fillRect/>
                </a:stretch>
              </p:blipFill>
              <p:spPr>
                <a:xfrm>
                  <a:off x="4552046" y="5008457"/>
                  <a:ext cx="43632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6" name="Ink 25">
                  <a:extLst>
                    <a:ext uri="{FF2B5EF4-FFF2-40B4-BE49-F238E27FC236}">
                      <a16:creationId xmlns:a16="http://schemas.microsoft.com/office/drawing/2014/main" id="{679674CF-B443-EAE2-FB63-6B399625F561}"/>
                    </a:ext>
                  </a:extLst>
                </p14:cNvPr>
                <p14:cNvContentPartPr/>
                <p14:nvPr/>
              </p14:nvContentPartPr>
              <p14:xfrm>
                <a:off x="5048486" y="5033657"/>
                <a:ext cx="144000" cy="110520"/>
              </p14:xfrm>
            </p:contentPart>
          </mc:Choice>
          <mc:Fallback xmlns="">
            <p:pic>
              <p:nvPicPr>
                <p:cNvPr id="26" name="Ink 25">
                  <a:extLst>
                    <a:ext uri="{FF2B5EF4-FFF2-40B4-BE49-F238E27FC236}">
                      <a16:creationId xmlns:a16="http://schemas.microsoft.com/office/drawing/2014/main" id="{679674CF-B443-EAE2-FB63-6B399625F561}"/>
                    </a:ext>
                  </a:extLst>
                </p:cNvPr>
                <p:cNvPicPr/>
                <p:nvPr/>
              </p:nvPicPr>
              <p:blipFill>
                <a:blip r:embed="rId61"/>
                <a:stretch>
                  <a:fillRect/>
                </a:stretch>
              </p:blipFill>
              <p:spPr>
                <a:xfrm>
                  <a:off x="5042366" y="5027537"/>
                  <a:ext cx="15624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27" name="Ink 26">
                  <a:extLst>
                    <a:ext uri="{FF2B5EF4-FFF2-40B4-BE49-F238E27FC236}">
                      <a16:creationId xmlns:a16="http://schemas.microsoft.com/office/drawing/2014/main" id="{0AB75551-A9C3-AF64-4516-949D28874E82}"/>
                    </a:ext>
                  </a:extLst>
                </p14:cNvPr>
                <p14:cNvContentPartPr/>
                <p14:nvPr/>
              </p14:nvContentPartPr>
              <p14:xfrm>
                <a:off x="5252606" y="5005217"/>
                <a:ext cx="143280" cy="134280"/>
              </p14:xfrm>
            </p:contentPart>
          </mc:Choice>
          <mc:Fallback xmlns="">
            <p:pic>
              <p:nvPicPr>
                <p:cNvPr id="27" name="Ink 26">
                  <a:extLst>
                    <a:ext uri="{FF2B5EF4-FFF2-40B4-BE49-F238E27FC236}">
                      <a16:creationId xmlns:a16="http://schemas.microsoft.com/office/drawing/2014/main" id="{0AB75551-A9C3-AF64-4516-949D28874E82}"/>
                    </a:ext>
                  </a:extLst>
                </p:cNvPr>
                <p:cNvPicPr/>
                <p:nvPr/>
              </p:nvPicPr>
              <p:blipFill>
                <a:blip r:embed="rId63"/>
                <a:stretch>
                  <a:fillRect/>
                </a:stretch>
              </p:blipFill>
              <p:spPr>
                <a:xfrm>
                  <a:off x="5246486" y="4999097"/>
                  <a:ext cx="15552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8" name="Ink 27">
                  <a:extLst>
                    <a:ext uri="{FF2B5EF4-FFF2-40B4-BE49-F238E27FC236}">
                      <a16:creationId xmlns:a16="http://schemas.microsoft.com/office/drawing/2014/main" id="{EF30F483-ABF9-A8F4-E4D3-6091CD1B3EC4}"/>
                    </a:ext>
                  </a:extLst>
                </p14:cNvPr>
                <p14:cNvContentPartPr/>
                <p14:nvPr/>
              </p14:nvContentPartPr>
              <p14:xfrm>
                <a:off x="5431526" y="4869857"/>
                <a:ext cx="24480" cy="318240"/>
              </p14:xfrm>
            </p:contentPart>
          </mc:Choice>
          <mc:Fallback xmlns="">
            <p:pic>
              <p:nvPicPr>
                <p:cNvPr id="28" name="Ink 27">
                  <a:extLst>
                    <a:ext uri="{FF2B5EF4-FFF2-40B4-BE49-F238E27FC236}">
                      <a16:creationId xmlns:a16="http://schemas.microsoft.com/office/drawing/2014/main" id="{EF30F483-ABF9-A8F4-E4D3-6091CD1B3EC4}"/>
                    </a:ext>
                  </a:extLst>
                </p:cNvPr>
                <p:cNvPicPr/>
                <p:nvPr/>
              </p:nvPicPr>
              <p:blipFill>
                <a:blip r:embed="rId65"/>
                <a:stretch>
                  <a:fillRect/>
                </a:stretch>
              </p:blipFill>
              <p:spPr>
                <a:xfrm>
                  <a:off x="5425406" y="4863737"/>
                  <a:ext cx="3672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9" name="Ink 28">
                  <a:extLst>
                    <a:ext uri="{FF2B5EF4-FFF2-40B4-BE49-F238E27FC236}">
                      <a16:creationId xmlns:a16="http://schemas.microsoft.com/office/drawing/2014/main" id="{DEA3C73F-2352-9D2A-E87D-DD5E922D8856}"/>
                    </a:ext>
                  </a:extLst>
                </p14:cNvPr>
                <p14:cNvContentPartPr/>
                <p14:nvPr/>
              </p14:nvContentPartPr>
              <p14:xfrm>
                <a:off x="5430446" y="5016737"/>
                <a:ext cx="204120" cy="117360"/>
              </p14:xfrm>
            </p:contentPart>
          </mc:Choice>
          <mc:Fallback xmlns="">
            <p:pic>
              <p:nvPicPr>
                <p:cNvPr id="29" name="Ink 28">
                  <a:extLst>
                    <a:ext uri="{FF2B5EF4-FFF2-40B4-BE49-F238E27FC236}">
                      <a16:creationId xmlns:a16="http://schemas.microsoft.com/office/drawing/2014/main" id="{DEA3C73F-2352-9D2A-E87D-DD5E922D8856}"/>
                    </a:ext>
                  </a:extLst>
                </p:cNvPr>
                <p:cNvPicPr/>
                <p:nvPr/>
              </p:nvPicPr>
              <p:blipFill>
                <a:blip r:embed="rId67"/>
                <a:stretch>
                  <a:fillRect/>
                </a:stretch>
              </p:blipFill>
              <p:spPr>
                <a:xfrm>
                  <a:off x="5424326" y="5010617"/>
                  <a:ext cx="21636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0" name="Ink 29">
                  <a:extLst>
                    <a:ext uri="{FF2B5EF4-FFF2-40B4-BE49-F238E27FC236}">
                      <a16:creationId xmlns:a16="http://schemas.microsoft.com/office/drawing/2014/main" id="{F5D1FBF6-4502-1EA1-5EC3-746B00AC6BC2}"/>
                    </a:ext>
                  </a:extLst>
                </p14:cNvPr>
                <p14:cNvContentPartPr/>
                <p14:nvPr/>
              </p14:nvContentPartPr>
              <p14:xfrm>
                <a:off x="5672726" y="5000897"/>
                <a:ext cx="248400" cy="137520"/>
              </p14:xfrm>
            </p:contentPart>
          </mc:Choice>
          <mc:Fallback xmlns="">
            <p:pic>
              <p:nvPicPr>
                <p:cNvPr id="30" name="Ink 29">
                  <a:extLst>
                    <a:ext uri="{FF2B5EF4-FFF2-40B4-BE49-F238E27FC236}">
                      <a16:creationId xmlns:a16="http://schemas.microsoft.com/office/drawing/2014/main" id="{F5D1FBF6-4502-1EA1-5EC3-746B00AC6BC2}"/>
                    </a:ext>
                  </a:extLst>
                </p:cNvPr>
                <p:cNvPicPr/>
                <p:nvPr/>
              </p:nvPicPr>
              <p:blipFill>
                <a:blip r:embed="rId69"/>
                <a:stretch>
                  <a:fillRect/>
                </a:stretch>
              </p:blipFill>
              <p:spPr>
                <a:xfrm>
                  <a:off x="5666606" y="4994777"/>
                  <a:ext cx="26064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1" name="Ink 30">
                  <a:extLst>
                    <a:ext uri="{FF2B5EF4-FFF2-40B4-BE49-F238E27FC236}">
                      <a16:creationId xmlns:a16="http://schemas.microsoft.com/office/drawing/2014/main" id="{6C3433FF-836D-AA98-C4BB-CF078953D7E8}"/>
                    </a:ext>
                  </a:extLst>
                </p14:cNvPr>
                <p14:cNvContentPartPr/>
                <p14:nvPr/>
              </p14:nvContentPartPr>
              <p14:xfrm>
                <a:off x="6058646" y="4791377"/>
                <a:ext cx="331560" cy="474480"/>
              </p14:xfrm>
            </p:contentPart>
          </mc:Choice>
          <mc:Fallback xmlns="">
            <p:pic>
              <p:nvPicPr>
                <p:cNvPr id="31" name="Ink 30">
                  <a:extLst>
                    <a:ext uri="{FF2B5EF4-FFF2-40B4-BE49-F238E27FC236}">
                      <a16:creationId xmlns:a16="http://schemas.microsoft.com/office/drawing/2014/main" id="{6C3433FF-836D-AA98-C4BB-CF078953D7E8}"/>
                    </a:ext>
                  </a:extLst>
                </p:cNvPr>
                <p:cNvPicPr/>
                <p:nvPr/>
              </p:nvPicPr>
              <p:blipFill>
                <a:blip r:embed="rId71"/>
                <a:stretch>
                  <a:fillRect/>
                </a:stretch>
              </p:blipFill>
              <p:spPr>
                <a:xfrm>
                  <a:off x="6052526" y="4785257"/>
                  <a:ext cx="343800" cy="486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2" name="Ink 31">
                  <a:extLst>
                    <a:ext uri="{FF2B5EF4-FFF2-40B4-BE49-F238E27FC236}">
                      <a16:creationId xmlns:a16="http://schemas.microsoft.com/office/drawing/2014/main" id="{F2D8A55A-7148-DD59-345B-414AD6A99714}"/>
                    </a:ext>
                  </a:extLst>
                </p14:cNvPr>
                <p14:cNvContentPartPr/>
                <p14:nvPr/>
              </p14:nvContentPartPr>
              <p14:xfrm>
                <a:off x="7303166" y="4756097"/>
                <a:ext cx="193680" cy="403560"/>
              </p14:xfrm>
            </p:contentPart>
          </mc:Choice>
          <mc:Fallback xmlns="">
            <p:pic>
              <p:nvPicPr>
                <p:cNvPr id="32" name="Ink 31">
                  <a:extLst>
                    <a:ext uri="{FF2B5EF4-FFF2-40B4-BE49-F238E27FC236}">
                      <a16:creationId xmlns:a16="http://schemas.microsoft.com/office/drawing/2014/main" id="{F2D8A55A-7148-DD59-345B-414AD6A99714}"/>
                    </a:ext>
                  </a:extLst>
                </p:cNvPr>
                <p:cNvPicPr/>
                <p:nvPr/>
              </p:nvPicPr>
              <p:blipFill>
                <a:blip r:embed="rId73"/>
                <a:stretch>
                  <a:fillRect/>
                </a:stretch>
              </p:blipFill>
              <p:spPr>
                <a:xfrm>
                  <a:off x="7297046" y="4749977"/>
                  <a:ext cx="20592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3" name="Ink 32">
                  <a:extLst>
                    <a:ext uri="{FF2B5EF4-FFF2-40B4-BE49-F238E27FC236}">
                      <a16:creationId xmlns:a16="http://schemas.microsoft.com/office/drawing/2014/main" id="{40E58EFD-66F6-7B54-3206-3C34C1B69845}"/>
                    </a:ext>
                  </a:extLst>
                </p14:cNvPr>
                <p14:cNvContentPartPr/>
                <p14:nvPr/>
              </p14:nvContentPartPr>
              <p14:xfrm>
                <a:off x="6359606" y="4924577"/>
                <a:ext cx="19440" cy="237960"/>
              </p14:xfrm>
            </p:contentPart>
          </mc:Choice>
          <mc:Fallback xmlns="">
            <p:pic>
              <p:nvPicPr>
                <p:cNvPr id="33" name="Ink 32">
                  <a:extLst>
                    <a:ext uri="{FF2B5EF4-FFF2-40B4-BE49-F238E27FC236}">
                      <a16:creationId xmlns:a16="http://schemas.microsoft.com/office/drawing/2014/main" id="{40E58EFD-66F6-7B54-3206-3C34C1B69845}"/>
                    </a:ext>
                  </a:extLst>
                </p:cNvPr>
                <p:cNvPicPr/>
                <p:nvPr/>
              </p:nvPicPr>
              <p:blipFill>
                <a:blip r:embed="rId75"/>
                <a:stretch>
                  <a:fillRect/>
                </a:stretch>
              </p:blipFill>
              <p:spPr>
                <a:xfrm>
                  <a:off x="6353486" y="4918457"/>
                  <a:ext cx="3168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34" name="Ink 33">
                  <a:extLst>
                    <a:ext uri="{FF2B5EF4-FFF2-40B4-BE49-F238E27FC236}">
                      <a16:creationId xmlns:a16="http://schemas.microsoft.com/office/drawing/2014/main" id="{1C7BDD9D-55BA-6B41-E2CE-35CA153D6332}"/>
                    </a:ext>
                  </a:extLst>
                </p14:cNvPr>
                <p14:cNvContentPartPr/>
                <p14:nvPr/>
              </p14:nvContentPartPr>
              <p14:xfrm>
                <a:off x="6256646" y="4808657"/>
                <a:ext cx="866160" cy="395280"/>
              </p14:xfrm>
            </p:contentPart>
          </mc:Choice>
          <mc:Fallback xmlns="">
            <p:pic>
              <p:nvPicPr>
                <p:cNvPr id="34" name="Ink 33">
                  <a:extLst>
                    <a:ext uri="{FF2B5EF4-FFF2-40B4-BE49-F238E27FC236}">
                      <a16:creationId xmlns:a16="http://schemas.microsoft.com/office/drawing/2014/main" id="{1C7BDD9D-55BA-6B41-E2CE-35CA153D6332}"/>
                    </a:ext>
                  </a:extLst>
                </p:cNvPr>
                <p:cNvPicPr/>
                <p:nvPr/>
              </p:nvPicPr>
              <p:blipFill>
                <a:blip r:embed="rId77"/>
                <a:stretch>
                  <a:fillRect/>
                </a:stretch>
              </p:blipFill>
              <p:spPr>
                <a:xfrm>
                  <a:off x="6250526" y="4802537"/>
                  <a:ext cx="87840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5" name="Ink 34">
                  <a:extLst>
                    <a:ext uri="{FF2B5EF4-FFF2-40B4-BE49-F238E27FC236}">
                      <a16:creationId xmlns:a16="http://schemas.microsoft.com/office/drawing/2014/main" id="{9F63E913-F4B8-B9E1-33BB-217D89B7CAE3}"/>
                    </a:ext>
                  </a:extLst>
                </p14:cNvPr>
                <p14:cNvContentPartPr/>
                <p14:nvPr/>
              </p14:nvContentPartPr>
              <p14:xfrm>
                <a:off x="6557606" y="4860497"/>
                <a:ext cx="43560" cy="337680"/>
              </p14:xfrm>
            </p:contentPart>
          </mc:Choice>
          <mc:Fallback xmlns="">
            <p:pic>
              <p:nvPicPr>
                <p:cNvPr id="35" name="Ink 34">
                  <a:extLst>
                    <a:ext uri="{FF2B5EF4-FFF2-40B4-BE49-F238E27FC236}">
                      <a16:creationId xmlns:a16="http://schemas.microsoft.com/office/drawing/2014/main" id="{9F63E913-F4B8-B9E1-33BB-217D89B7CAE3}"/>
                    </a:ext>
                  </a:extLst>
                </p:cNvPr>
                <p:cNvPicPr/>
                <p:nvPr/>
              </p:nvPicPr>
              <p:blipFill>
                <a:blip r:embed="rId79"/>
                <a:stretch>
                  <a:fillRect/>
                </a:stretch>
              </p:blipFill>
              <p:spPr>
                <a:xfrm>
                  <a:off x="6551486" y="4854377"/>
                  <a:ext cx="5580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36" name="Ink 35">
                  <a:extLst>
                    <a:ext uri="{FF2B5EF4-FFF2-40B4-BE49-F238E27FC236}">
                      <a16:creationId xmlns:a16="http://schemas.microsoft.com/office/drawing/2014/main" id="{729CA29C-E06C-868E-D29B-4B81CE5B3D5C}"/>
                    </a:ext>
                  </a:extLst>
                </p14:cNvPr>
                <p14:cNvContentPartPr/>
                <p14:nvPr/>
              </p14:nvContentPartPr>
              <p14:xfrm>
                <a:off x="6718166" y="4857977"/>
                <a:ext cx="23040" cy="340920"/>
              </p14:xfrm>
            </p:contentPart>
          </mc:Choice>
          <mc:Fallback xmlns="">
            <p:pic>
              <p:nvPicPr>
                <p:cNvPr id="36" name="Ink 35">
                  <a:extLst>
                    <a:ext uri="{FF2B5EF4-FFF2-40B4-BE49-F238E27FC236}">
                      <a16:creationId xmlns:a16="http://schemas.microsoft.com/office/drawing/2014/main" id="{729CA29C-E06C-868E-D29B-4B81CE5B3D5C}"/>
                    </a:ext>
                  </a:extLst>
                </p:cNvPr>
                <p:cNvPicPr/>
                <p:nvPr/>
              </p:nvPicPr>
              <p:blipFill>
                <a:blip r:embed="rId81"/>
                <a:stretch>
                  <a:fillRect/>
                </a:stretch>
              </p:blipFill>
              <p:spPr>
                <a:xfrm>
                  <a:off x="6712046" y="4851857"/>
                  <a:ext cx="3528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37" name="Ink 36">
                  <a:extLst>
                    <a:ext uri="{FF2B5EF4-FFF2-40B4-BE49-F238E27FC236}">
                      <a16:creationId xmlns:a16="http://schemas.microsoft.com/office/drawing/2014/main" id="{B523A9EF-B5D1-BE3F-F5B4-97186AEAB535}"/>
                    </a:ext>
                  </a:extLst>
                </p14:cNvPr>
                <p14:cNvContentPartPr/>
                <p14:nvPr/>
              </p14:nvContentPartPr>
              <p14:xfrm>
                <a:off x="6671366" y="5281337"/>
                <a:ext cx="63720" cy="189720"/>
              </p14:xfrm>
            </p:contentPart>
          </mc:Choice>
          <mc:Fallback xmlns="">
            <p:pic>
              <p:nvPicPr>
                <p:cNvPr id="37" name="Ink 36">
                  <a:extLst>
                    <a:ext uri="{FF2B5EF4-FFF2-40B4-BE49-F238E27FC236}">
                      <a16:creationId xmlns:a16="http://schemas.microsoft.com/office/drawing/2014/main" id="{B523A9EF-B5D1-BE3F-F5B4-97186AEAB535}"/>
                    </a:ext>
                  </a:extLst>
                </p:cNvPr>
                <p:cNvPicPr/>
                <p:nvPr/>
              </p:nvPicPr>
              <p:blipFill>
                <a:blip r:embed="rId83"/>
                <a:stretch>
                  <a:fillRect/>
                </a:stretch>
              </p:blipFill>
              <p:spPr>
                <a:xfrm>
                  <a:off x="6665246" y="5275217"/>
                  <a:ext cx="7596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38" name="Ink 37">
                  <a:extLst>
                    <a:ext uri="{FF2B5EF4-FFF2-40B4-BE49-F238E27FC236}">
                      <a16:creationId xmlns:a16="http://schemas.microsoft.com/office/drawing/2014/main" id="{0A0968A2-D4F0-E0D1-6AF2-6FB5A6340D60}"/>
                    </a:ext>
                  </a:extLst>
                </p14:cNvPr>
                <p14:cNvContentPartPr/>
                <p14:nvPr/>
              </p14:nvContentPartPr>
              <p14:xfrm>
                <a:off x="6548606" y="5417777"/>
                <a:ext cx="163800" cy="114120"/>
              </p14:xfrm>
            </p:contentPart>
          </mc:Choice>
          <mc:Fallback xmlns="">
            <p:pic>
              <p:nvPicPr>
                <p:cNvPr id="38" name="Ink 37">
                  <a:extLst>
                    <a:ext uri="{FF2B5EF4-FFF2-40B4-BE49-F238E27FC236}">
                      <a16:creationId xmlns:a16="http://schemas.microsoft.com/office/drawing/2014/main" id="{0A0968A2-D4F0-E0D1-6AF2-6FB5A6340D60}"/>
                    </a:ext>
                  </a:extLst>
                </p:cNvPr>
                <p:cNvPicPr/>
                <p:nvPr/>
              </p:nvPicPr>
              <p:blipFill>
                <a:blip r:embed="rId85"/>
                <a:stretch>
                  <a:fillRect/>
                </a:stretch>
              </p:blipFill>
              <p:spPr>
                <a:xfrm>
                  <a:off x="6542486" y="5411657"/>
                  <a:ext cx="17604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39" name="Ink 38">
                  <a:extLst>
                    <a:ext uri="{FF2B5EF4-FFF2-40B4-BE49-F238E27FC236}">
                      <a16:creationId xmlns:a16="http://schemas.microsoft.com/office/drawing/2014/main" id="{40A112F5-8B21-CFDF-36DF-DC8220E87AA6}"/>
                    </a:ext>
                  </a:extLst>
                </p14:cNvPr>
                <p14:cNvContentPartPr/>
                <p14:nvPr/>
              </p14:nvContentPartPr>
              <p14:xfrm>
                <a:off x="6736526" y="5387537"/>
                <a:ext cx="89280" cy="190080"/>
              </p14:xfrm>
            </p:contentPart>
          </mc:Choice>
          <mc:Fallback xmlns="">
            <p:pic>
              <p:nvPicPr>
                <p:cNvPr id="39" name="Ink 38">
                  <a:extLst>
                    <a:ext uri="{FF2B5EF4-FFF2-40B4-BE49-F238E27FC236}">
                      <a16:creationId xmlns:a16="http://schemas.microsoft.com/office/drawing/2014/main" id="{40A112F5-8B21-CFDF-36DF-DC8220E87AA6}"/>
                    </a:ext>
                  </a:extLst>
                </p:cNvPr>
                <p:cNvPicPr/>
                <p:nvPr/>
              </p:nvPicPr>
              <p:blipFill>
                <a:blip r:embed="rId87"/>
                <a:stretch>
                  <a:fillRect/>
                </a:stretch>
              </p:blipFill>
              <p:spPr>
                <a:xfrm>
                  <a:off x="6730406" y="5381417"/>
                  <a:ext cx="10152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1" name="Ink 50">
                  <a:extLst>
                    <a:ext uri="{FF2B5EF4-FFF2-40B4-BE49-F238E27FC236}">
                      <a16:creationId xmlns:a16="http://schemas.microsoft.com/office/drawing/2014/main" id="{EA04C9E8-286C-8AC7-DF0B-73D38EF88739}"/>
                    </a:ext>
                  </a:extLst>
                </p14:cNvPr>
                <p14:cNvContentPartPr/>
                <p14:nvPr/>
              </p14:nvContentPartPr>
              <p14:xfrm>
                <a:off x="6563726" y="4463417"/>
                <a:ext cx="120600" cy="238680"/>
              </p14:xfrm>
            </p:contentPart>
          </mc:Choice>
          <mc:Fallback xmlns="">
            <p:pic>
              <p:nvPicPr>
                <p:cNvPr id="51" name="Ink 50">
                  <a:extLst>
                    <a:ext uri="{FF2B5EF4-FFF2-40B4-BE49-F238E27FC236}">
                      <a16:creationId xmlns:a16="http://schemas.microsoft.com/office/drawing/2014/main" id="{EA04C9E8-286C-8AC7-DF0B-73D38EF88739}"/>
                    </a:ext>
                  </a:extLst>
                </p:cNvPr>
                <p:cNvPicPr/>
                <p:nvPr/>
              </p:nvPicPr>
              <p:blipFill>
                <a:blip r:embed="rId89"/>
                <a:stretch>
                  <a:fillRect/>
                </a:stretch>
              </p:blipFill>
              <p:spPr>
                <a:xfrm>
                  <a:off x="6557606" y="4457297"/>
                  <a:ext cx="132840" cy="250920"/>
                </a:xfrm>
                <a:prstGeom prst="rect">
                  <a:avLst/>
                </a:prstGeom>
              </p:spPr>
            </p:pic>
          </mc:Fallback>
        </mc:AlternateContent>
      </p:grpSp>
      <p:grpSp>
        <p:nvGrpSpPr>
          <p:cNvPr id="91" name="Group 90">
            <a:extLst>
              <a:ext uri="{FF2B5EF4-FFF2-40B4-BE49-F238E27FC236}">
                <a16:creationId xmlns:a16="http://schemas.microsoft.com/office/drawing/2014/main" id="{5F9423CB-24CF-D690-0630-E041607E107B}"/>
              </a:ext>
            </a:extLst>
          </p:cNvPr>
          <p:cNvGrpSpPr/>
          <p:nvPr/>
        </p:nvGrpSpPr>
        <p:grpSpPr>
          <a:xfrm>
            <a:off x="7301006" y="5378537"/>
            <a:ext cx="4388400" cy="1271520"/>
            <a:chOff x="7301006" y="5378537"/>
            <a:chExt cx="4388400" cy="1271520"/>
          </a:xfrm>
        </p:grpSpPr>
        <mc:AlternateContent xmlns:mc="http://schemas.openxmlformats.org/markup-compatibility/2006" xmlns:p14="http://schemas.microsoft.com/office/powerpoint/2010/main">
          <mc:Choice Requires="p14">
            <p:contentPart p14:bwMode="auto" r:id="rId90">
              <p14:nvContentPartPr>
                <p14:cNvPr id="52" name="Ink 51">
                  <a:extLst>
                    <a:ext uri="{FF2B5EF4-FFF2-40B4-BE49-F238E27FC236}">
                      <a16:creationId xmlns:a16="http://schemas.microsoft.com/office/drawing/2014/main" id="{FEF72584-EA6B-93EA-D03B-137EBD2470FE}"/>
                    </a:ext>
                  </a:extLst>
                </p14:cNvPr>
                <p14:cNvContentPartPr/>
                <p14:nvPr/>
              </p14:nvContentPartPr>
              <p14:xfrm>
                <a:off x="7301006" y="6231377"/>
                <a:ext cx="230040" cy="248760"/>
              </p14:xfrm>
            </p:contentPart>
          </mc:Choice>
          <mc:Fallback xmlns="">
            <p:pic>
              <p:nvPicPr>
                <p:cNvPr id="52" name="Ink 51">
                  <a:extLst>
                    <a:ext uri="{FF2B5EF4-FFF2-40B4-BE49-F238E27FC236}">
                      <a16:creationId xmlns:a16="http://schemas.microsoft.com/office/drawing/2014/main" id="{FEF72584-EA6B-93EA-D03B-137EBD2470FE}"/>
                    </a:ext>
                  </a:extLst>
                </p:cNvPr>
                <p:cNvPicPr/>
                <p:nvPr/>
              </p:nvPicPr>
              <p:blipFill>
                <a:blip r:embed="rId91"/>
                <a:stretch>
                  <a:fillRect/>
                </a:stretch>
              </p:blipFill>
              <p:spPr>
                <a:xfrm>
                  <a:off x="7294886" y="6225257"/>
                  <a:ext cx="24228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3" name="Ink 52">
                  <a:extLst>
                    <a:ext uri="{FF2B5EF4-FFF2-40B4-BE49-F238E27FC236}">
                      <a16:creationId xmlns:a16="http://schemas.microsoft.com/office/drawing/2014/main" id="{ACA06605-CB6F-4B75-9BDA-BAE8722954D3}"/>
                    </a:ext>
                  </a:extLst>
                </p14:cNvPr>
                <p14:cNvContentPartPr/>
                <p14:nvPr/>
              </p14:nvContentPartPr>
              <p14:xfrm>
                <a:off x="7309286" y="6201497"/>
                <a:ext cx="678960" cy="184680"/>
              </p14:xfrm>
            </p:contentPart>
          </mc:Choice>
          <mc:Fallback xmlns="">
            <p:pic>
              <p:nvPicPr>
                <p:cNvPr id="53" name="Ink 52">
                  <a:extLst>
                    <a:ext uri="{FF2B5EF4-FFF2-40B4-BE49-F238E27FC236}">
                      <a16:creationId xmlns:a16="http://schemas.microsoft.com/office/drawing/2014/main" id="{ACA06605-CB6F-4B75-9BDA-BAE8722954D3}"/>
                    </a:ext>
                  </a:extLst>
                </p:cNvPr>
                <p:cNvPicPr/>
                <p:nvPr/>
              </p:nvPicPr>
              <p:blipFill>
                <a:blip r:embed="rId93"/>
                <a:stretch>
                  <a:fillRect/>
                </a:stretch>
              </p:blipFill>
              <p:spPr>
                <a:xfrm>
                  <a:off x="7303166" y="6195377"/>
                  <a:ext cx="69120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4" name="Ink 53">
                  <a:extLst>
                    <a:ext uri="{FF2B5EF4-FFF2-40B4-BE49-F238E27FC236}">
                      <a16:creationId xmlns:a16="http://schemas.microsoft.com/office/drawing/2014/main" id="{39F3CFBF-F46C-DCEE-0EC4-033CF56F963F}"/>
                    </a:ext>
                  </a:extLst>
                </p14:cNvPr>
                <p14:cNvContentPartPr/>
                <p14:nvPr/>
              </p14:nvContentPartPr>
              <p14:xfrm>
                <a:off x="8286686" y="5765177"/>
                <a:ext cx="155880" cy="216360"/>
              </p14:xfrm>
            </p:contentPart>
          </mc:Choice>
          <mc:Fallback xmlns="">
            <p:pic>
              <p:nvPicPr>
                <p:cNvPr id="54" name="Ink 53">
                  <a:extLst>
                    <a:ext uri="{FF2B5EF4-FFF2-40B4-BE49-F238E27FC236}">
                      <a16:creationId xmlns:a16="http://schemas.microsoft.com/office/drawing/2014/main" id="{39F3CFBF-F46C-DCEE-0EC4-033CF56F963F}"/>
                    </a:ext>
                  </a:extLst>
                </p:cNvPr>
                <p:cNvPicPr/>
                <p:nvPr/>
              </p:nvPicPr>
              <p:blipFill>
                <a:blip r:embed="rId95"/>
                <a:stretch>
                  <a:fillRect/>
                </a:stretch>
              </p:blipFill>
              <p:spPr>
                <a:xfrm>
                  <a:off x="8280566" y="5759057"/>
                  <a:ext cx="16812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5" name="Ink 54">
                  <a:extLst>
                    <a:ext uri="{FF2B5EF4-FFF2-40B4-BE49-F238E27FC236}">
                      <a16:creationId xmlns:a16="http://schemas.microsoft.com/office/drawing/2014/main" id="{0929C6C9-2E2E-DEAA-86C4-138F7E431288}"/>
                    </a:ext>
                  </a:extLst>
                </p14:cNvPr>
                <p14:cNvContentPartPr/>
                <p14:nvPr/>
              </p14:nvContentPartPr>
              <p14:xfrm>
                <a:off x="8486846" y="5774177"/>
                <a:ext cx="366120" cy="151560"/>
              </p14:xfrm>
            </p:contentPart>
          </mc:Choice>
          <mc:Fallback xmlns="">
            <p:pic>
              <p:nvPicPr>
                <p:cNvPr id="55" name="Ink 54">
                  <a:extLst>
                    <a:ext uri="{FF2B5EF4-FFF2-40B4-BE49-F238E27FC236}">
                      <a16:creationId xmlns:a16="http://schemas.microsoft.com/office/drawing/2014/main" id="{0929C6C9-2E2E-DEAA-86C4-138F7E431288}"/>
                    </a:ext>
                  </a:extLst>
                </p:cNvPr>
                <p:cNvPicPr/>
                <p:nvPr/>
              </p:nvPicPr>
              <p:blipFill>
                <a:blip r:embed="rId97"/>
                <a:stretch>
                  <a:fillRect/>
                </a:stretch>
              </p:blipFill>
              <p:spPr>
                <a:xfrm>
                  <a:off x="8480726" y="5768057"/>
                  <a:ext cx="37836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6" name="Ink 55">
                  <a:extLst>
                    <a:ext uri="{FF2B5EF4-FFF2-40B4-BE49-F238E27FC236}">
                      <a16:creationId xmlns:a16="http://schemas.microsoft.com/office/drawing/2014/main" id="{228CD342-BD8E-966A-9B53-140DCE13CA78}"/>
                    </a:ext>
                  </a:extLst>
                </p14:cNvPr>
                <p14:cNvContentPartPr/>
                <p14:nvPr/>
              </p14:nvContentPartPr>
              <p14:xfrm>
                <a:off x="8930006" y="5725937"/>
                <a:ext cx="176400" cy="82800"/>
              </p14:xfrm>
            </p:contentPart>
          </mc:Choice>
          <mc:Fallback xmlns="">
            <p:pic>
              <p:nvPicPr>
                <p:cNvPr id="56" name="Ink 55">
                  <a:extLst>
                    <a:ext uri="{FF2B5EF4-FFF2-40B4-BE49-F238E27FC236}">
                      <a16:creationId xmlns:a16="http://schemas.microsoft.com/office/drawing/2014/main" id="{228CD342-BD8E-966A-9B53-140DCE13CA78}"/>
                    </a:ext>
                  </a:extLst>
                </p:cNvPr>
                <p:cNvPicPr/>
                <p:nvPr/>
              </p:nvPicPr>
              <p:blipFill>
                <a:blip r:embed="rId99"/>
                <a:stretch>
                  <a:fillRect/>
                </a:stretch>
              </p:blipFill>
              <p:spPr>
                <a:xfrm>
                  <a:off x="8923886" y="5719817"/>
                  <a:ext cx="18864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7" name="Ink 56">
                  <a:extLst>
                    <a:ext uri="{FF2B5EF4-FFF2-40B4-BE49-F238E27FC236}">
                      <a16:creationId xmlns:a16="http://schemas.microsoft.com/office/drawing/2014/main" id="{F586BAA7-213A-99EC-5FCB-9285D961A57A}"/>
                    </a:ext>
                  </a:extLst>
                </p14:cNvPr>
                <p14:cNvContentPartPr/>
                <p14:nvPr/>
              </p14:nvContentPartPr>
              <p14:xfrm>
                <a:off x="9189206" y="5539817"/>
                <a:ext cx="36720" cy="308520"/>
              </p14:xfrm>
            </p:contentPart>
          </mc:Choice>
          <mc:Fallback xmlns="">
            <p:pic>
              <p:nvPicPr>
                <p:cNvPr id="57" name="Ink 56">
                  <a:extLst>
                    <a:ext uri="{FF2B5EF4-FFF2-40B4-BE49-F238E27FC236}">
                      <a16:creationId xmlns:a16="http://schemas.microsoft.com/office/drawing/2014/main" id="{F586BAA7-213A-99EC-5FCB-9285D961A57A}"/>
                    </a:ext>
                  </a:extLst>
                </p:cNvPr>
                <p:cNvPicPr/>
                <p:nvPr/>
              </p:nvPicPr>
              <p:blipFill>
                <a:blip r:embed="rId101"/>
                <a:stretch>
                  <a:fillRect/>
                </a:stretch>
              </p:blipFill>
              <p:spPr>
                <a:xfrm>
                  <a:off x="9183086" y="5533697"/>
                  <a:ext cx="4896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58" name="Ink 57">
                  <a:extLst>
                    <a:ext uri="{FF2B5EF4-FFF2-40B4-BE49-F238E27FC236}">
                      <a16:creationId xmlns:a16="http://schemas.microsoft.com/office/drawing/2014/main" id="{6AF85FE3-FB24-ED66-EF2C-1BF93A5D0E47}"/>
                    </a:ext>
                  </a:extLst>
                </p14:cNvPr>
                <p14:cNvContentPartPr/>
                <p14:nvPr/>
              </p14:nvContentPartPr>
              <p14:xfrm>
                <a:off x="9306926" y="5566097"/>
                <a:ext cx="41040" cy="255600"/>
              </p14:xfrm>
            </p:contentPart>
          </mc:Choice>
          <mc:Fallback xmlns="">
            <p:pic>
              <p:nvPicPr>
                <p:cNvPr id="58" name="Ink 57">
                  <a:extLst>
                    <a:ext uri="{FF2B5EF4-FFF2-40B4-BE49-F238E27FC236}">
                      <a16:creationId xmlns:a16="http://schemas.microsoft.com/office/drawing/2014/main" id="{6AF85FE3-FB24-ED66-EF2C-1BF93A5D0E47}"/>
                    </a:ext>
                  </a:extLst>
                </p:cNvPr>
                <p:cNvPicPr/>
                <p:nvPr/>
              </p:nvPicPr>
              <p:blipFill>
                <a:blip r:embed="rId103"/>
                <a:stretch>
                  <a:fillRect/>
                </a:stretch>
              </p:blipFill>
              <p:spPr>
                <a:xfrm>
                  <a:off x="9300806" y="5559977"/>
                  <a:ext cx="5328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59" name="Ink 58">
                  <a:extLst>
                    <a:ext uri="{FF2B5EF4-FFF2-40B4-BE49-F238E27FC236}">
                      <a16:creationId xmlns:a16="http://schemas.microsoft.com/office/drawing/2014/main" id="{A58C3E04-7333-4497-47FA-33AFF9E4376F}"/>
                    </a:ext>
                  </a:extLst>
                </p14:cNvPr>
                <p14:cNvContentPartPr/>
                <p14:nvPr/>
              </p14:nvContentPartPr>
              <p14:xfrm>
                <a:off x="9363446" y="5607497"/>
                <a:ext cx="212760" cy="194040"/>
              </p14:xfrm>
            </p:contentPart>
          </mc:Choice>
          <mc:Fallback xmlns="">
            <p:pic>
              <p:nvPicPr>
                <p:cNvPr id="59" name="Ink 58">
                  <a:extLst>
                    <a:ext uri="{FF2B5EF4-FFF2-40B4-BE49-F238E27FC236}">
                      <a16:creationId xmlns:a16="http://schemas.microsoft.com/office/drawing/2014/main" id="{A58C3E04-7333-4497-47FA-33AFF9E4376F}"/>
                    </a:ext>
                  </a:extLst>
                </p:cNvPr>
                <p:cNvPicPr/>
                <p:nvPr/>
              </p:nvPicPr>
              <p:blipFill>
                <a:blip r:embed="rId105"/>
                <a:stretch>
                  <a:fillRect/>
                </a:stretch>
              </p:blipFill>
              <p:spPr>
                <a:xfrm>
                  <a:off x="9357326" y="5601377"/>
                  <a:ext cx="22500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0" name="Ink 59">
                  <a:extLst>
                    <a:ext uri="{FF2B5EF4-FFF2-40B4-BE49-F238E27FC236}">
                      <a16:creationId xmlns:a16="http://schemas.microsoft.com/office/drawing/2014/main" id="{576B90E5-565F-A16B-D008-7E25C8E838DF}"/>
                    </a:ext>
                  </a:extLst>
                </p14:cNvPr>
                <p14:cNvContentPartPr/>
                <p14:nvPr/>
              </p14:nvContentPartPr>
              <p14:xfrm>
                <a:off x="9598886" y="5472137"/>
                <a:ext cx="260280" cy="381600"/>
              </p14:xfrm>
            </p:contentPart>
          </mc:Choice>
          <mc:Fallback xmlns="">
            <p:pic>
              <p:nvPicPr>
                <p:cNvPr id="60" name="Ink 59">
                  <a:extLst>
                    <a:ext uri="{FF2B5EF4-FFF2-40B4-BE49-F238E27FC236}">
                      <a16:creationId xmlns:a16="http://schemas.microsoft.com/office/drawing/2014/main" id="{576B90E5-565F-A16B-D008-7E25C8E838DF}"/>
                    </a:ext>
                  </a:extLst>
                </p:cNvPr>
                <p:cNvPicPr/>
                <p:nvPr/>
              </p:nvPicPr>
              <p:blipFill>
                <a:blip r:embed="rId107"/>
                <a:stretch>
                  <a:fillRect/>
                </a:stretch>
              </p:blipFill>
              <p:spPr>
                <a:xfrm>
                  <a:off x="9592766" y="5466017"/>
                  <a:ext cx="272520" cy="393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1" name="Ink 60">
                  <a:extLst>
                    <a:ext uri="{FF2B5EF4-FFF2-40B4-BE49-F238E27FC236}">
                      <a16:creationId xmlns:a16="http://schemas.microsoft.com/office/drawing/2014/main" id="{82581A29-9432-4F47-31A4-ECECCCFDF738}"/>
                    </a:ext>
                  </a:extLst>
                </p14:cNvPr>
                <p14:cNvContentPartPr/>
                <p14:nvPr/>
              </p14:nvContentPartPr>
              <p14:xfrm>
                <a:off x="9763406" y="5576177"/>
                <a:ext cx="605520" cy="117720"/>
              </p14:xfrm>
            </p:contentPart>
          </mc:Choice>
          <mc:Fallback xmlns="">
            <p:pic>
              <p:nvPicPr>
                <p:cNvPr id="61" name="Ink 60">
                  <a:extLst>
                    <a:ext uri="{FF2B5EF4-FFF2-40B4-BE49-F238E27FC236}">
                      <a16:creationId xmlns:a16="http://schemas.microsoft.com/office/drawing/2014/main" id="{82581A29-9432-4F47-31A4-ECECCCFDF738}"/>
                    </a:ext>
                  </a:extLst>
                </p:cNvPr>
                <p:cNvPicPr/>
                <p:nvPr/>
              </p:nvPicPr>
              <p:blipFill>
                <a:blip r:embed="rId109"/>
                <a:stretch>
                  <a:fillRect/>
                </a:stretch>
              </p:blipFill>
              <p:spPr>
                <a:xfrm>
                  <a:off x="9757286" y="5570057"/>
                  <a:ext cx="61776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2" name="Ink 61">
                  <a:extLst>
                    <a:ext uri="{FF2B5EF4-FFF2-40B4-BE49-F238E27FC236}">
                      <a16:creationId xmlns:a16="http://schemas.microsoft.com/office/drawing/2014/main" id="{B17D6613-4F03-1673-3B7A-3DF7C32CACF2}"/>
                    </a:ext>
                  </a:extLst>
                </p14:cNvPr>
                <p14:cNvContentPartPr/>
                <p14:nvPr/>
              </p14:nvContentPartPr>
              <p14:xfrm>
                <a:off x="10454246" y="5559977"/>
                <a:ext cx="176400" cy="143280"/>
              </p14:xfrm>
            </p:contentPart>
          </mc:Choice>
          <mc:Fallback xmlns="">
            <p:pic>
              <p:nvPicPr>
                <p:cNvPr id="62" name="Ink 61">
                  <a:extLst>
                    <a:ext uri="{FF2B5EF4-FFF2-40B4-BE49-F238E27FC236}">
                      <a16:creationId xmlns:a16="http://schemas.microsoft.com/office/drawing/2014/main" id="{B17D6613-4F03-1673-3B7A-3DF7C32CACF2}"/>
                    </a:ext>
                  </a:extLst>
                </p:cNvPr>
                <p:cNvPicPr/>
                <p:nvPr/>
              </p:nvPicPr>
              <p:blipFill>
                <a:blip r:embed="rId111"/>
                <a:stretch>
                  <a:fillRect/>
                </a:stretch>
              </p:blipFill>
              <p:spPr>
                <a:xfrm>
                  <a:off x="10448126" y="5553857"/>
                  <a:ext cx="18864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3" name="Ink 62">
                  <a:extLst>
                    <a:ext uri="{FF2B5EF4-FFF2-40B4-BE49-F238E27FC236}">
                      <a16:creationId xmlns:a16="http://schemas.microsoft.com/office/drawing/2014/main" id="{93B807C1-2996-F291-4E81-E7B70F85A8DD}"/>
                    </a:ext>
                  </a:extLst>
                </p14:cNvPr>
                <p14:cNvContentPartPr/>
                <p14:nvPr/>
              </p14:nvContentPartPr>
              <p14:xfrm>
                <a:off x="10749806" y="5601737"/>
                <a:ext cx="37440" cy="102600"/>
              </p14:xfrm>
            </p:contentPart>
          </mc:Choice>
          <mc:Fallback xmlns="">
            <p:pic>
              <p:nvPicPr>
                <p:cNvPr id="63" name="Ink 62">
                  <a:extLst>
                    <a:ext uri="{FF2B5EF4-FFF2-40B4-BE49-F238E27FC236}">
                      <a16:creationId xmlns:a16="http://schemas.microsoft.com/office/drawing/2014/main" id="{93B807C1-2996-F291-4E81-E7B70F85A8DD}"/>
                    </a:ext>
                  </a:extLst>
                </p:cNvPr>
                <p:cNvPicPr/>
                <p:nvPr/>
              </p:nvPicPr>
              <p:blipFill>
                <a:blip r:embed="rId113"/>
                <a:stretch>
                  <a:fillRect/>
                </a:stretch>
              </p:blipFill>
              <p:spPr>
                <a:xfrm>
                  <a:off x="10743686" y="5595617"/>
                  <a:ext cx="4968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4" name="Ink 63">
                  <a:extLst>
                    <a:ext uri="{FF2B5EF4-FFF2-40B4-BE49-F238E27FC236}">
                      <a16:creationId xmlns:a16="http://schemas.microsoft.com/office/drawing/2014/main" id="{CCB86563-4C0C-4E29-766D-BF68CEF1C9E0}"/>
                    </a:ext>
                  </a:extLst>
                </p14:cNvPr>
                <p14:cNvContentPartPr/>
                <p14:nvPr/>
              </p14:nvContentPartPr>
              <p14:xfrm>
                <a:off x="10811006" y="5389337"/>
                <a:ext cx="118080" cy="120960"/>
              </p14:xfrm>
            </p:contentPart>
          </mc:Choice>
          <mc:Fallback xmlns="">
            <p:pic>
              <p:nvPicPr>
                <p:cNvPr id="64" name="Ink 63">
                  <a:extLst>
                    <a:ext uri="{FF2B5EF4-FFF2-40B4-BE49-F238E27FC236}">
                      <a16:creationId xmlns:a16="http://schemas.microsoft.com/office/drawing/2014/main" id="{CCB86563-4C0C-4E29-766D-BF68CEF1C9E0}"/>
                    </a:ext>
                  </a:extLst>
                </p:cNvPr>
                <p:cNvPicPr/>
                <p:nvPr/>
              </p:nvPicPr>
              <p:blipFill>
                <a:blip r:embed="rId115"/>
                <a:stretch>
                  <a:fillRect/>
                </a:stretch>
              </p:blipFill>
              <p:spPr>
                <a:xfrm>
                  <a:off x="10804886" y="5383217"/>
                  <a:ext cx="1303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5" name="Ink 64">
                  <a:extLst>
                    <a:ext uri="{FF2B5EF4-FFF2-40B4-BE49-F238E27FC236}">
                      <a16:creationId xmlns:a16="http://schemas.microsoft.com/office/drawing/2014/main" id="{F8B394FA-9430-0468-7B35-6233F66E517F}"/>
                    </a:ext>
                  </a:extLst>
                </p14:cNvPr>
                <p14:cNvContentPartPr/>
                <p14:nvPr/>
              </p14:nvContentPartPr>
              <p14:xfrm>
                <a:off x="10971566" y="5378537"/>
                <a:ext cx="488880" cy="402480"/>
              </p14:xfrm>
            </p:contentPart>
          </mc:Choice>
          <mc:Fallback xmlns="">
            <p:pic>
              <p:nvPicPr>
                <p:cNvPr id="65" name="Ink 64">
                  <a:extLst>
                    <a:ext uri="{FF2B5EF4-FFF2-40B4-BE49-F238E27FC236}">
                      <a16:creationId xmlns:a16="http://schemas.microsoft.com/office/drawing/2014/main" id="{F8B394FA-9430-0468-7B35-6233F66E517F}"/>
                    </a:ext>
                  </a:extLst>
                </p:cNvPr>
                <p:cNvPicPr/>
                <p:nvPr/>
              </p:nvPicPr>
              <p:blipFill>
                <a:blip r:embed="rId117"/>
                <a:stretch>
                  <a:fillRect/>
                </a:stretch>
              </p:blipFill>
              <p:spPr>
                <a:xfrm>
                  <a:off x="10965446" y="5372417"/>
                  <a:ext cx="501120" cy="4147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6" name="Ink 65">
                  <a:extLst>
                    <a:ext uri="{FF2B5EF4-FFF2-40B4-BE49-F238E27FC236}">
                      <a16:creationId xmlns:a16="http://schemas.microsoft.com/office/drawing/2014/main" id="{D1830D3B-DFAE-6A00-65CE-03870AD503C8}"/>
                    </a:ext>
                  </a:extLst>
                </p14:cNvPr>
                <p14:cNvContentPartPr/>
                <p14:nvPr/>
              </p14:nvContentPartPr>
              <p14:xfrm>
                <a:off x="8153486" y="6225257"/>
                <a:ext cx="193680" cy="166320"/>
              </p14:xfrm>
            </p:contentPart>
          </mc:Choice>
          <mc:Fallback xmlns="">
            <p:pic>
              <p:nvPicPr>
                <p:cNvPr id="66" name="Ink 65">
                  <a:extLst>
                    <a:ext uri="{FF2B5EF4-FFF2-40B4-BE49-F238E27FC236}">
                      <a16:creationId xmlns:a16="http://schemas.microsoft.com/office/drawing/2014/main" id="{D1830D3B-DFAE-6A00-65CE-03870AD503C8}"/>
                    </a:ext>
                  </a:extLst>
                </p:cNvPr>
                <p:cNvPicPr/>
                <p:nvPr/>
              </p:nvPicPr>
              <p:blipFill>
                <a:blip r:embed="rId119"/>
                <a:stretch>
                  <a:fillRect/>
                </a:stretch>
              </p:blipFill>
              <p:spPr>
                <a:xfrm>
                  <a:off x="8147366" y="6219137"/>
                  <a:ext cx="20592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7" name="Ink 66">
                  <a:extLst>
                    <a:ext uri="{FF2B5EF4-FFF2-40B4-BE49-F238E27FC236}">
                      <a16:creationId xmlns:a16="http://schemas.microsoft.com/office/drawing/2014/main" id="{5C191C0B-E9A4-37C8-B515-DEECBD060DB4}"/>
                    </a:ext>
                  </a:extLst>
                </p14:cNvPr>
                <p14:cNvContentPartPr/>
                <p14:nvPr/>
              </p14:nvContentPartPr>
              <p14:xfrm>
                <a:off x="8325206" y="6196817"/>
                <a:ext cx="177120" cy="157320"/>
              </p14:xfrm>
            </p:contentPart>
          </mc:Choice>
          <mc:Fallback xmlns="">
            <p:pic>
              <p:nvPicPr>
                <p:cNvPr id="67" name="Ink 66">
                  <a:extLst>
                    <a:ext uri="{FF2B5EF4-FFF2-40B4-BE49-F238E27FC236}">
                      <a16:creationId xmlns:a16="http://schemas.microsoft.com/office/drawing/2014/main" id="{5C191C0B-E9A4-37C8-B515-DEECBD060DB4}"/>
                    </a:ext>
                  </a:extLst>
                </p:cNvPr>
                <p:cNvPicPr/>
                <p:nvPr/>
              </p:nvPicPr>
              <p:blipFill>
                <a:blip r:embed="rId121"/>
                <a:stretch>
                  <a:fillRect/>
                </a:stretch>
              </p:blipFill>
              <p:spPr>
                <a:xfrm>
                  <a:off x="8319086" y="6190697"/>
                  <a:ext cx="18936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4" name="Ink 73">
                  <a:extLst>
                    <a:ext uri="{FF2B5EF4-FFF2-40B4-BE49-F238E27FC236}">
                      <a16:creationId xmlns:a16="http://schemas.microsoft.com/office/drawing/2014/main" id="{A30E737D-6C7C-ABF9-32DD-03B3625AA143}"/>
                    </a:ext>
                  </a:extLst>
                </p14:cNvPr>
                <p14:cNvContentPartPr/>
                <p14:nvPr/>
              </p14:nvContentPartPr>
              <p14:xfrm>
                <a:off x="8877446" y="6135977"/>
                <a:ext cx="146160" cy="129960"/>
              </p14:xfrm>
            </p:contentPart>
          </mc:Choice>
          <mc:Fallback xmlns="">
            <p:pic>
              <p:nvPicPr>
                <p:cNvPr id="74" name="Ink 73">
                  <a:extLst>
                    <a:ext uri="{FF2B5EF4-FFF2-40B4-BE49-F238E27FC236}">
                      <a16:creationId xmlns:a16="http://schemas.microsoft.com/office/drawing/2014/main" id="{A30E737D-6C7C-ABF9-32DD-03B3625AA143}"/>
                    </a:ext>
                  </a:extLst>
                </p:cNvPr>
                <p:cNvPicPr/>
                <p:nvPr/>
              </p:nvPicPr>
              <p:blipFill>
                <a:blip r:embed="rId123"/>
                <a:stretch>
                  <a:fillRect/>
                </a:stretch>
              </p:blipFill>
              <p:spPr>
                <a:xfrm>
                  <a:off x="8871326" y="6129857"/>
                  <a:ext cx="1584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75" name="Ink 74">
                  <a:extLst>
                    <a:ext uri="{FF2B5EF4-FFF2-40B4-BE49-F238E27FC236}">
                      <a16:creationId xmlns:a16="http://schemas.microsoft.com/office/drawing/2014/main" id="{D4994F87-8A90-1D5D-BFA0-08DE848EC231}"/>
                    </a:ext>
                  </a:extLst>
                </p14:cNvPr>
                <p14:cNvContentPartPr/>
                <p14:nvPr/>
              </p14:nvContentPartPr>
              <p14:xfrm>
                <a:off x="9075446" y="6146417"/>
                <a:ext cx="150840" cy="127440"/>
              </p14:xfrm>
            </p:contentPart>
          </mc:Choice>
          <mc:Fallback xmlns="">
            <p:pic>
              <p:nvPicPr>
                <p:cNvPr id="75" name="Ink 74">
                  <a:extLst>
                    <a:ext uri="{FF2B5EF4-FFF2-40B4-BE49-F238E27FC236}">
                      <a16:creationId xmlns:a16="http://schemas.microsoft.com/office/drawing/2014/main" id="{D4994F87-8A90-1D5D-BFA0-08DE848EC231}"/>
                    </a:ext>
                  </a:extLst>
                </p:cNvPr>
                <p:cNvPicPr/>
                <p:nvPr/>
              </p:nvPicPr>
              <p:blipFill>
                <a:blip r:embed="rId125"/>
                <a:stretch>
                  <a:fillRect/>
                </a:stretch>
              </p:blipFill>
              <p:spPr>
                <a:xfrm>
                  <a:off x="9069326" y="6140297"/>
                  <a:ext cx="16308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76" name="Ink 75">
                  <a:extLst>
                    <a:ext uri="{FF2B5EF4-FFF2-40B4-BE49-F238E27FC236}">
                      <a16:creationId xmlns:a16="http://schemas.microsoft.com/office/drawing/2014/main" id="{69238154-F3BB-9D4C-434F-5EBEDAB88DAC}"/>
                    </a:ext>
                  </a:extLst>
                </p14:cNvPr>
                <p14:cNvContentPartPr/>
                <p14:nvPr/>
              </p14:nvContentPartPr>
              <p14:xfrm>
                <a:off x="9575126" y="6059657"/>
                <a:ext cx="354960" cy="128520"/>
              </p14:xfrm>
            </p:contentPart>
          </mc:Choice>
          <mc:Fallback xmlns="">
            <p:pic>
              <p:nvPicPr>
                <p:cNvPr id="76" name="Ink 75">
                  <a:extLst>
                    <a:ext uri="{FF2B5EF4-FFF2-40B4-BE49-F238E27FC236}">
                      <a16:creationId xmlns:a16="http://schemas.microsoft.com/office/drawing/2014/main" id="{69238154-F3BB-9D4C-434F-5EBEDAB88DAC}"/>
                    </a:ext>
                  </a:extLst>
                </p:cNvPr>
                <p:cNvPicPr/>
                <p:nvPr/>
              </p:nvPicPr>
              <p:blipFill>
                <a:blip r:embed="rId127"/>
                <a:stretch>
                  <a:fillRect/>
                </a:stretch>
              </p:blipFill>
              <p:spPr>
                <a:xfrm>
                  <a:off x="9569006" y="6053537"/>
                  <a:ext cx="36720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77" name="Ink 76">
                  <a:extLst>
                    <a:ext uri="{FF2B5EF4-FFF2-40B4-BE49-F238E27FC236}">
                      <a16:creationId xmlns:a16="http://schemas.microsoft.com/office/drawing/2014/main" id="{EE4277D7-7542-2DCD-E470-D1D38864D1B7}"/>
                    </a:ext>
                  </a:extLst>
                </p14:cNvPr>
                <p14:cNvContentPartPr/>
                <p14:nvPr/>
              </p14:nvContentPartPr>
              <p14:xfrm>
                <a:off x="10013246" y="6038057"/>
                <a:ext cx="140400" cy="140760"/>
              </p14:xfrm>
            </p:contentPart>
          </mc:Choice>
          <mc:Fallback xmlns="">
            <p:pic>
              <p:nvPicPr>
                <p:cNvPr id="77" name="Ink 76">
                  <a:extLst>
                    <a:ext uri="{FF2B5EF4-FFF2-40B4-BE49-F238E27FC236}">
                      <a16:creationId xmlns:a16="http://schemas.microsoft.com/office/drawing/2014/main" id="{EE4277D7-7542-2DCD-E470-D1D38864D1B7}"/>
                    </a:ext>
                  </a:extLst>
                </p:cNvPr>
                <p:cNvPicPr/>
                <p:nvPr/>
              </p:nvPicPr>
              <p:blipFill>
                <a:blip r:embed="rId129"/>
                <a:stretch>
                  <a:fillRect/>
                </a:stretch>
              </p:blipFill>
              <p:spPr>
                <a:xfrm>
                  <a:off x="10007126" y="6031937"/>
                  <a:ext cx="15264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78" name="Ink 77">
                  <a:extLst>
                    <a:ext uri="{FF2B5EF4-FFF2-40B4-BE49-F238E27FC236}">
                      <a16:creationId xmlns:a16="http://schemas.microsoft.com/office/drawing/2014/main" id="{CD01844C-5E08-A644-A236-8BA877D60562}"/>
                    </a:ext>
                  </a:extLst>
                </p14:cNvPr>
                <p14:cNvContentPartPr/>
                <p14:nvPr/>
              </p14:nvContentPartPr>
              <p14:xfrm>
                <a:off x="10224206" y="6009977"/>
                <a:ext cx="162000" cy="118800"/>
              </p14:xfrm>
            </p:contentPart>
          </mc:Choice>
          <mc:Fallback xmlns="">
            <p:pic>
              <p:nvPicPr>
                <p:cNvPr id="78" name="Ink 77">
                  <a:extLst>
                    <a:ext uri="{FF2B5EF4-FFF2-40B4-BE49-F238E27FC236}">
                      <a16:creationId xmlns:a16="http://schemas.microsoft.com/office/drawing/2014/main" id="{CD01844C-5E08-A644-A236-8BA877D60562}"/>
                    </a:ext>
                  </a:extLst>
                </p:cNvPr>
                <p:cNvPicPr/>
                <p:nvPr/>
              </p:nvPicPr>
              <p:blipFill>
                <a:blip r:embed="rId131"/>
                <a:stretch>
                  <a:fillRect/>
                </a:stretch>
              </p:blipFill>
              <p:spPr>
                <a:xfrm>
                  <a:off x="10218086" y="6003857"/>
                  <a:ext cx="17424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9" name="Ink 78">
                  <a:extLst>
                    <a:ext uri="{FF2B5EF4-FFF2-40B4-BE49-F238E27FC236}">
                      <a16:creationId xmlns:a16="http://schemas.microsoft.com/office/drawing/2014/main" id="{042B8D86-60C4-DA08-4EEF-3410B5393F76}"/>
                    </a:ext>
                  </a:extLst>
                </p14:cNvPr>
                <p14:cNvContentPartPr/>
                <p14:nvPr/>
              </p14:nvContentPartPr>
              <p14:xfrm>
                <a:off x="10373966" y="5948057"/>
                <a:ext cx="335160" cy="183960"/>
              </p14:xfrm>
            </p:contentPart>
          </mc:Choice>
          <mc:Fallback xmlns="">
            <p:pic>
              <p:nvPicPr>
                <p:cNvPr id="79" name="Ink 78">
                  <a:extLst>
                    <a:ext uri="{FF2B5EF4-FFF2-40B4-BE49-F238E27FC236}">
                      <a16:creationId xmlns:a16="http://schemas.microsoft.com/office/drawing/2014/main" id="{042B8D86-60C4-DA08-4EEF-3410B5393F76}"/>
                    </a:ext>
                  </a:extLst>
                </p:cNvPr>
                <p:cNvPicPr/>
                <p:nvPr/>
              </p:nvPicPr>
              <p:blipFill>
                <a:blip r:embed="rId133"/>
                <a:stretch>
                  <a:fillRect/>
                </a:stretch>
              </p:blipFill>
              <p:spPr>
                <a:xfrm>
                  <a:off x="10367846" y="5941937"/>
                  <a:ext cx="34740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0" name="Ink 79">
                  <a:extLst>
                    <a:ext uri="{FF2B5EF4-FFF2-40B4-BE49-F238E27FC236}">
                      <a16:creationId xmlns:a16="http://schemas.microsoft.com/office/drawing/2014/main" id="{2ECA9A8C-DAC9-7377-DC76-3138AEC84D58}"/>
                    </a:ext>
                  </a:extLst>
                </p14:cNvPr>
                <p14:cNvContentPartPr/>
                <p14:nvPr/>
              </p14:nvContentPartPr>
              <p14:xfrm>
                <a:off x="8733086" y="6478697"/>
                <a:ext cx="158400" cy="171360"/>
              </p14:xfrm>
            </p:contentPart>
          </mc:Choice>
          <mc:Fallback xmlns="">
            <p:pic>
              <p:nvPicPr>
                <p:cNvPr id="80" name="Ink 79">
                  <a:extLst>
                    <a:ext uri="{FF2B5EF4-FFF2-40B4-BE49-F238E27FC236}">
                      <a16:creationId xmlns:a16="http://schemas.microsoft.com/office/drawing/2014/main" id="{2ECA9A8C-DAC9-7377-DC76-3138AEC84D58}"/>
                    </a:ext>
                  </a:extLst>
                </p:cNvPr>
                <p:cNvPicPr/>
                <p:nvPr/>
              </p:nvPicPr>
              <p:blipFill>
                <a:blip r:embed="rId135"/>
                <a:stretch>
                  <a:fillRect/>
                </a:stretch>
              </p:blipFill>
              <p:spPr>
                <a:xfrm>
                  <a:off x="8726966" y="6472577"/>
                  <a:ext cx="17064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1" name="Ink 80">
                  <a:extLst>
                    <a:ext uri="{FF2B5EF4-FFF2-40B4-BE49-F238E27FC236}">
                      <a16:creationId xmlns:a16="http://schemas.microsoft.com/office/drawing/2014/main" id="{3CB52359-EF96-A78D-E8F1-B5419A4D4C1D}"/>
                    </a:ext>
                  </a:extLst>
                </p14:cNvPr>
                <p14:cNvContentPartPr/>
                <p14:nvPr/>
              </p14:nvContentPartPr>
              <p14:xfrm>
                <a:off x="8957726" y="6465737"/>
                <a:ext cx="174600" cy="175680"/>
              </p14:xfrm>
            </p:contentPart>
          </mc:Choice>
          <mc:Fallback xmlns="">
            <p:pic>
              <p:nvPicPr>
                <p:cNvPr id="81" name="Ink 80">
                  <a:extLst>
                    <a:ext uri="{FF2B5EF4-FFF2-40B4-BE49-F238E27FC236}">
                      <a16:creationId xmlns:a16="http://schemas.microsoft.com/office/drawing/2014/main" id="{3CB52359-EF96-A78D-E8F1-B5419A4D4C1D}"/>
                    </a:ext>
                  </a:extLst>
                </p:cNvPr>
                <p:cNvPicPr/>
                <p:nvPr/>
              </p:nvPicPr>
              <p:blipFill>
                <a:blip r:embed="rId137"/>
                <a:stretch>
                  <a:fillRect/>
                </a:stretch>
              </p:blipFill>
              <p:spPr>
                <a:xfrm>
                  <a:off x="8951606" y="6459617"/>
                  <a:ext cx="18684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2" name="Ink 81">
                  <a:extLst>
                    <a:ext uri="{FF2B5EF4-FFF2-40B4-BE49-F238E27FC236}">
                      <a16:creationId xmlns:a16="http://schemas.microsoft.com/office/drawing/2014/main" id="{355222F9-41BE-37DC-F243-714F2614CF13}"/>
                    </a:ext>
                  </a:extLst>
                </p14:cNvPr>
                <p14:cNvContentPartPr/>
                <p14:nvPr/>
              </p14:nvContentPartPr>
              <p14:xfrm>
                <a:off x="9245726" y="6434417"/>
                <a:ext cx="445320" cy="174960"/>
              </p14:xfrm>
            </p:contentPart>
          </mc:Choice>
          <mc:Fallback xmlns="">
            <p:pic>
              <p:nvPicPr>
                <p:cNvPr id="82" name="Ink 81">
                  <a:extLst>
                    <a:ext uri="{FF2B5EF4-FFF2-40B4-BE49-F238E27FC236}">
                      <a16:creationId xmlns:a16="http://schemas.microsoft.com/office/drawing/2014/main" id="{355222F9-41BE-37DC-F243-714F2614CF13}"/>
                    </a:ext>
                  </a:extLst>
                </p:cNvPr>
                <p:cNvPicPr/>
                <p:nvPr/>
              </p:nvPicPr>
              <p:blipFill>
                <a:blip r:embed="rId139"/>
                <a:stretch>
                  <a:fillRect/>
                </a:stretch>
              </p:blipFill>
              <p:spPr>
                <a:xfrm>
                  <a:off x="9239606" y="6428297"/>
                  <a:ext cx="45756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3" name="Ink 82">
                  <a:extLst>
                    <a:ext uri="{FF2B5EF4-FFF2-40B4-BE49-F238E27FC236}">
                      <a16:creationId xmlns:a16="http://schemas.microsoft.com/office/drawing/2014/main" id="{8EC6108E-D2E0-FDBB-B48E-B67F027499C2}"/>
                    </a:ext>
                  </a:extLst>
                </p14:cNvPr>
                <p14:cNvContentPartPr/>
                <p14:nvPr/>
              </p14:nvContentPartPr>
              <p14:xfrm>
                <a:off x="9773846" y="6452057"/>
                <a:ext cx="183240" cy="133560"/>
              </p14:xfrm>
            </p:contentPart>
          </mc:Choice>
          <mc:Fallback xmlns="">
            <p:pic>
              <p:nvPicPr>
                <p:cNvPr id="83" name="Ink 82">
                  <a:extLst>
                    <a:ext uri="{FF2B5EF4-FFF2-40B4-BE49-F238E27FC236}">
                      <a16:creationId xmlns:a16="http://schemas.microsoft.com/office/drawing/2014/main" id="{8EC6108E-D2E0-FDBB-B48E-B67F027499C2}"/>
                    </a:ext>
                  </a:extLst>
                </p:cNvPr>
                <p:cNvPicPr/>
                <p:nvPr/>
              </p:nvPicPr>
              <p:blipFill>
                <a:blip r:embed="rId141"/>
                <a:stretch>
                  <a:fillRect/>
                </a:stretch>
              </p:blipFill>
              <p:spPr>
                <a:xfrm>
                  <a:off x="9767726" y="6445937"/>
                  <a:ext cx="1954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84" name="Ink 83">
                  <a:extLst>
                    <a:ext uri="{FF2B5EF4-FFF2-40B4-BE49-F238E27FC236}">
                      <a16:creationId xmlns:a16="http://schemas.microsoft.com/office/drawing/2014/main" id="{BF1FBB84-C99B-085F-A0D3-A658183B36A3}"/>
                    </a:ext>
                  </a:extLst>
                </p14:cNvPr>
                <p14:cNvContentPartPr/>
                <p14:nvPr/>
              </p14:nvContentPartPr>
              <p14:xfrm>
                <a:off x="9920006" y="6436577"/>
                <a:ext cx="134280" cy="165240"/>
              </p14:xfrm>
            </p:contentPart>
          </mc:Choice>
          <mc:Fallback xmlns="">
            <p:pic>
              <p:nvPicPr>
                <p:cNvPr id="84" name="Ink 83">
                  <a:extLst>
                    <a:ext uri="{FF2B5EF4-FFF2-40B4-BE49-F238E27FC236}">
                      <a16:creationId xmlns:a16="http://schemas.microsoft.com/office/drawing/2014/main" id="{BF1FBB84-C99B-085F-A0D3-A658183B36A3}"/>
                    </a:ext>
                  </a:extLst>
                </p:cNvPr>
                <p:cNvPicPr/>
                <p:nvPr/>
              </p:nvPicPr>
              <p:blipFill>
                <a:blip r:embed="rId143"/>
                <a:stretch>
                  <a:fillRect/>
                </a:stretch>
              </p:blipFill>
              <p:spPr>
                <a:xfrm>
                  <a:off x="9913886" y="6430457"/>
                  <a:ext cx="14652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85" name="Ink 84">
                  <a:extLst>
                    <a:ext uri="{FF2B5EF4-FFF2-40B4-BE49-F238E27FC236}">
                      <a16:creationId xmlns:a16="http://schemas.microsoft.com/office/drawing/2014/main" id="{3B9A9092-39B4-CAB0-26B3-55A81CC430BE}"/>
                    </a:ext>
                  </a:extLst>
                </p14:cNvPr>
                <p14:cNvContentPartPr/>
                <p14:nvPr/>
              </p14:nvContentPartPr>
              <p14:xfrm>
                <a:off x="10123766" y="6488777"/>
                <a:ext cx="51120" cy="105840"/>
              </p14:xfrm>
            </p:contentPart>
          </mc:Choice>
          <mc:Fallback xmlns="">
            <p:pic>
              <p:nvPicPr>
                <p:cNvPr id="85" name="Ink 84">
                  <a:extLst>
                    <a:ext uri="{FF2B5EF4-FFF2-40B4-BE49-F238E27FC236}">
                      <a16:creationId xmlns:a16="http://schemas.microsoft.com/office/drawing/2014/main" id="{3B9A9092-39B4-CAB0-26B3-55A81CC430BE}"/>
                    </a:ext>
                  </a:extLst>
                </p:cNvPr>
                <p:cNvPicPr/>
                <p:nvPr/>
              </p:nvPicPr>
              <p:blipFill>
                <a:blip r:embed="rId145"/>
                <a:stretch>
                  <a:fillRect/>
                </a:stretch>
              </p:blipFill>
              <p:spPr>
                <a:xfrm>
                  <a:off x="10117646" y="6482657"/>
                  <a:ext cx="6336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86" name="Ink 85">
                  <a:extLst>
                    <a:ext uri="{FF2B5EF4-FFF2-40B4-BE49-F238E27FC236}">
                      <a16:creationId xmlns:a16="http://schemas.microsoft.com/office/drawing/2014/main" id="{619D2244-3505-20B2-4156-64F1AE3F8323}"/>
                    </a:ext>
                  </a:extLst>
                </p14:cNvPr>
                <p14:cNvContentPartPr/>
                <p14:nvPr/>
              </p14:nvContentPartPr>
              <p14:xfrm>
                <a:off x="10229966" y="6379337"/>
                <a:ext cx="56520" cy="51840"/>
              </p14:xfrm>
            </p:contentPart>
          </mc:Choice>
          <mc:Fallback xmlns="">
            <p:pic>
              <p:nvPicPr>
                <p:cNvPr id="86" name="Ink 85">
                  <a:extLst>
                    <a:ext uri="{FF2B5EF4-FFF2-40B4-BE49-F238E27FC236}">
                      <a16:creationId xmlns:a16="http://schemas.microsoft.com/office/drawing/2014/main" id="{619D2244-3505-20B2-4156-64F1AE3F8323}"/>
                    </a:ext>
                  </a:extLst>
                </p:cNvPr>
                <p:cNvPicPr/>
                <p:nvPr/>
              </p:nvPicPr>
              <p:blipFill>
                <a:blip r:embed="rId147"/>
                <a:stretch>
                  <a:fillRect/>
                </a:stretch>
              </p:blipFill>
              <p:spPr>
                <a:xfrm>
                  <a:off x="10223846" y="6373217"/>
                  <a:ext cx="6876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87" name="Ink 86">
                  <a:extLst>
                    <a:ext uri="{FF2B5EF4-FFF2-40B4-BE49-F238E27FC236}">
                      <a16:creationId xmlns:a16="http://schemas.microsoft.com/office/drawing/2014/main" id="{AE9AD325-05F4-3C0C-3E0D-BB11C8EF7DBD}"/>
                    </a:ext>
                  </a:extLst>
                </p14:cNvPr>
                <p14:cNvContentPartPr/>
                <p14:nvPr/>
              </p14:nvContentPartPr>
              <p14:xfrm>
                <a:off x="10311326" y="6425777"/>
                <a:ext cx="494280" cy="158760"/>
              </p14:xfrm>
            </p:contentPart>
          </mc:Choice>
          <mc:Fallback xmlns="">
            <p:pic>
              <p:nvPicPr>
                <p:cNvPr id="87" name="Ink 86">
                  <a:extLst>
                    <a:ext uri="{FF2B5EF4-FFF2-40B4-BE49-F238E27FC236}">
                      <a16:creationId xmlns:a16="http://schemas.microsoft.com/office/drawing/2014/main" id="{AE9AD325-05F4-3C0C-3E0D-BB11C8EF7DBD}"/>
                    </a:ext>
                  </a:extLst>
                </p:cNvPr>
                <p:cNvPicPr/>
                <p:nvPr/>
              </p:nvPicPr>
              <p:blipFill>
                <a:blip r:embed="rId149"/>
                <a:stretch>
                  <a:fillRect/>
                </a:stretch>
              </p:blipFill>
              <p:spPr>
                <a:xfrm>
                  <a:off x="10305206" y="6419657"/>
                  <a:ext cx="5065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8" name="Ink 87">
                  <a:extLst>
                    <a:ext uri="{FF2B5EF4-FFF2-40B4-BE49-F238E27FC236}">
                      <a16:creationId xmlns:a16="http://schemas.microsoft.com/office/drawing/2014/main" id="{67038394-7AB2-4229-E50D-409613E1073F}"/>
                    </a:ext>
                  </a:extLst>
                </p14:cNvPr>
                <p14:cNvContentPartPr/>
                <p14:nvPr/>
              </p14:nvContentPartPr>
              <p14:xfrm>
                <a:off x="10964366" y="6350537"/>
                <a:ext cx="106920" cy="142920"/>
              </p14:xfrm>
            </p:contentPart>
          </mc:Choice>
          <mc:Fallback xmlns="">
            <p:pic>
              <p:nvPicPr>
                <p:cNvPr id="88" name="Ink 87">
                  <a:extLst>
                    <a:ext uri="{FF2B5EF4-FFF2-40B4-BE49-F238E27FC236}">
                      <a16:creationId xmlns:a16="http://schemas.microsoft.com/office/drawing/2014/main" id="{67038394-7AB2-4229-E50D-409613E1073F}"/>
                    </a:ext>
                  </a:extLst>
                </p:cNvPr>
                <p:cNvPicPr/>
                <p:nvPr/>
              </p:nvPicPr>
              <p:blipFill>
                <a:blip r:embed="rId151"/>
                <a:stretch>
                  <a:fillRect/>
                </a:stretch>
              </p:blipFill>
              <p:spPr>
                <a:xfrm>
                  <a:off x="10958246" y="6344417"/>
                  <a:ext cx="11916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9" name="Ink 88">
                  <a:extLst>
                    <a:ext uri="{FF2B5EF4-FFF2-40B4-BE49-F238E27FC236}">
                      <a16:creationId xmlns:a16="http://schemas.microsoft.com/office/drawing/2014/main" id="{CC62F00A-24BE-DB2A-2B8F-BDDAAC5CC959}"/>
                    </a:ext>
                  </a:extLst>
                </p14:cNvPr>
                <p14:cNvContentPartPr/>
                <p14:nvPr/>
              </p14:nvContentPartPr>
              <p14:xfrm>
                <a:off x="11101886" y="6363857"/>
                <a:ext cx="216000" cy="135000"/>
              </p14:xfrm>
            </p:contentPart>
          </mc:Choice>
          <mc:Fallback xmlns="">
            <p:pic>
              <p:nvPicPr>
                <p:cNvPr id="89" name="Ink 88">
                  <a:extLst>
                    <a:ext uri="{FF2B5EF4-FFF2-40B4-BE49-F238E27FC236}">
                      <a16:creationId xmlns:a16="http://schemas.microsoft.com/office/drawing/2014/main" id="{CC62F00A-24BE-DB2A-2B8F-BDDAAC5CC959}"/>
                    </a:ext>
                  </a:extLst>
                </p:cNvPr>
                <p:cNvPicPr/>
                <p:nvPr/>
              </p:nvPicPr>
              <p:blipFill>
                <a:blip r:embed="rId153"/>
                <a:stretch>
                  <a:fillRect/>
                </a:stretch>
              </p:blipFill>
              <p:spPr>
                <a:xfrm>
                  <a:off x="11095766" y="6357737"/>
                  <a:ext cx="2282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0" name="Ink 89">
                  <a:extLst>
                    <a:ext uri="{FF2B5EF4-FFF2-40B4-BE49-F238E27FC236}">
                      <a16:creationId xmlns:a16="http://schemas.microsoft.com/office/drawing/2014/main" id="{77B8D432-326F-06E4-3843-4EAAA715F403}"/>
                    </a:ext>
                  </a:extLst>
                </p14:cNvPr>
                <p14:cNvContentPartPr/>
                <p14:nvPr/>
              </p14:nvContentPartPr>
              <p14:xfrm>
                <a:off x="11399606" y="6195377"/>
                <a:ext cx="289800" cy="389880"/>
              </p14:xfrm>
            </p:contentPart>
          </mc:Choice>
          <mc:Fallback xmlns="">
            <p:pic>
              <p:nvPicPr>
                <p:cNvPr id="90" name="Ink 89">
                  <a:extLst>
                    <a:ext uri="{FF2B5EF4-FFF2-40B4-BE49-F238E27FC236}">
                      <a16:creationId xmlns:a16="http://schemas.microsoft.com/office/drawing/2014/main" id="{77B8D432-326F-06E4-3843-4EAAA715F403}"/>
                    </a:ext>
                  </a:extLst>
                </p:cNvPr>
                <p:cNvPicPr/>
                <p:nvPr/>
              </p:nvPicPr>
              <p:blipFill>
                <a:blip r:embed="rId155"/>
                <a:stretch>
                  <a:fillRect/>
                </a:stretch>
              </p:blipFill>
              <p:spPr>
                <a:xfrm>
                  <a:off x="11393486" y="6189257"/>
                  <a:ext cx="302040" cy="402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6">
            <p14:nvContentPartPr>
              <p14:cNvPr id="92" name="Ink 91">
                <a:extLst>
                  <a:ext uri="{FF2B5EF4-FFF2-40B4-BE49-F238E27FC236}">
                    <a16:creationId xmlns:a16="http://schemas.microsoft.com/office/drawing/2014/main" id="{E523CC6C-2338-1417-9907-26362B462838}"/>
                  </a:ext>
                </a:extLst>
              </p14:cNvPr>
              <p14:cNvContentPartPr/>
              <p14:nvPr/>
            </p14:nvContentPartPr>
            <p14:xfrm>
              <a:off x="4120560" y="3858120"/>
              <a:ext cx="1605960" cy="254160"/>
            </p14:xfrm>
          </p:contentPart>
        </mc:Choice>
        <mc:Fallback xmlns="">
          <p:pic>
            <p:nvPicPr>
              <p:cNvPr id="92" name="Ink 91">
                <a:extLst>
                  <a:ext uri="{FF2B5EF4-FFF2-40B4-BE49-F238E27FC236}">
                    <a16:creationId xmlns:a16="http://schemas.microsoft.com/office/drawing/2014/main" id="{E523CC6C-2338-1417-9907-26362B462838}"/>
                  </a:ext>
                </a:extLst>
              </p:cNvPr>
              <p:cNvPicPr/>
              <p:nvPr/>
            </p:nvPicPr>
            <p:blipFill>
              <a:blip r:embed="rId157"/>
              <a:stretch>
                <a:fillRect/>
              </a:stretch>
            </p:blipFill>
            <p:spPr>
              <a:xfrm>
                <a:off x="4111200" y="3848760"/>
                <a:ext cx="162468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93" name="Ink 92">
                <a:extLst>
                  <a:ext uri="{FF2B5EF4-FFF2-40B4-BE49-F238E27FC236}">
                    <a16:creationId xmlns:a16="http://schemas.microsoft.com/office/drawing/2014/main" id="{D158D722-5934-7D23-C265-295FC7599BEA}"/>
                  </a:ext>
                </a:extLst>
              </p14:cNvPr>
              <p14:cNvContentPartPr/>
              <p14:nvPr/>
            </p14:nvContentPartPr>
            <p14:xfrm>
              <a:off x="4243320" y="2720160"/>
              <a:ext cx="6784920" cy="3914640"/>
            </p14:xfrm>
          </p:contentPart>
        </mc:Choice>
        <mc:Fallback xmlns="">
          <p:pic>
            <p:nvPicPr>
              <p:cNvPr id="93" name="Ink 92">
                <a:extLst>
                  <a:ext uri="{FF2B5EF4-FFF2-40B4-BE49-F238E27FC236}">
                    <a16:creationId xmlns:a16="http://schemas.microsoft.com/office/drawing/2014/main" id="{D158D722-5934-7D23-C265-295FC7599BEA}"/>
                  </a:ext>
                </a:extLst>
              </p:cNvPr>
              <p:cNvPicPr/>
              <p:nvPr/>
            </p:nvPicPr>
            <p:blipFill>
              <a:blip r:embed="rId159"/>
              <a:stretch>
                <a:fillRect/>
              </a:stretch>
            </p:blipFill>
            <p:spPr>
              <a:xfrm>
                <a:off x="4233960" y="2710800"/>
                <a:ext cx="6803640" cy="3933360"/>
              </a:xfrm>
              <a:prstGeom prst="rect">
                <a:avLst/>
              </a:prstGeom>
            </p:spPr>
          </p:pic>
        </mc:Fallback>
      </mc:AlternateContent>
    </p:spTree>
    <p:extLst>
      <p:ext uri="{BB962C8B-B14F-4D97-AF65-F5344CB8AC3E}">
        <p14:creationId xmlns:p14="http://schemas.microsoft.com/office/powerpoint/2010/main" val="17804772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15C93-85CF-25BD-98DF-D1D2C63B70CA}"/>
              </a:ext>
            </a:extLst>
          </p:cNvPr>
          <p:cNvSpPr txBox="1">
            <a:spLocks/>
          </p:cNvSpPr>
          <p:nvPr/>
        </p:nvSpPr>
        <p:spPr>
          <a:xfrm>
            <a:off x="838202" y="365125"/>
            <a:ext cx="10515600" cy="1325563"/>
          </a:xfrm>
          <a:prstGeom prst="rect">
            <a:avLst/>
          </a:prstGeom>
        </p:spPr>
        <p:txBody>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r>
              <a:rPr lang="en-US"/>
              <a:t>Understanding the Aspects</a:t>
            </a:r>
            <a:endParaRPr lang="en-US" dirty="0"/>
          </a:p>
        </p:txBody>
      </p:sp>
      <p:sp>
        <p:nvSpPr>
          <p:cNvPr id="3" name="Content Placeholder 2">
            <a:extLst>
              <a:ext uri="{FF2B5EF4-FFF2-40B4-BE49-F238E27FC236}">
                <a16:creationId xmlns:a16="http://schemas.microsoft.com/office/drawing/2014/main" id="{9DC86FDC-2057-EEC8-DE19-7FFE6F5C43E4}"/>
              </a:ext>
            </a:extLst>
          </p:cNvPr>
          <p:cNvSpPr txBox="1">
            <a:spLocks/>
          </p:cNvSpPr>
          <p:nvPr/>
        </p:nvSpPr>
        <p:spPr>
          <a:xfrm>
            <a:off x="838202" y="1825624"/>
            <a:ext cx="10515600" cy="3562805"/>
          </a:xfrm>
          <a:prstGeom prst="rect">
            <a:avLst/>
          </a:prstGeom>
        </p:spPr>
        <p:txBody>
          <a:bodyPr/>
          <a:lstStyle>
            <a:lvl1pPr marL="228604" indent="-228604" algn="l" defTabSz="914411"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09" indent="-228604"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5" indent="-228604"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1"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27"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lvl="1" algn="just"/>
            <a:r>
              <a:rPr lang="en-US" dirty="0"/>
              <a:t>No function call on the smallest unit [ the actual work of the function call is just to break the problem into pieces] – </a:t>
            </a:r>
            <a:r>
              <a:rPr lang="en-US" i="1" dirty="0">
                <a:highlight>
                  <a:srgbClr val="FFFF00"/>
                </a:highlight>
              </a:rPr>
              <a:t>Why?</a:t>
            </a:r>
          </a:p>
          <a:p>
            <a:pPr marL="457205" lvl="1" indent="0" algn="just">
              <a:buNone/>
            </a:pPr>
            <a:endParaRPr lang="en-US" i="1" dirty="0">
              <a:highlight>
                <a:srgbClr val="FFFF00"/>
              </a:highlight>
            </a:endParaRPr>
          </a:p>
          <a:p>
            <a:pPr marL="457205" lvl="1" indent="0" algn="just">
              <a:buNone/>
            </a:pPr>
            <a:r>
              <a:rPr lang="en-US" i="1" dirty="0"/>
              <a:t>Answer: The smallest unit is </a:t>
            </a:r>
            <a:r>
              <a:rPr lang="en-US" b="1" i="1" u="sng" dirty="0"/>
              <a:t>the smallest</a:t>
            </a:r>
            <a:r>
              <a:rPr lang="en-US" i="1" dirty="0"/>
              <a:t>, hence cannot be broken down. The actual work is done on the smallest unit, whether it be matching, comparing, printing or simply just returning [we will examples later]</a:t>
            </a:r>
            <a:r>
              <a:rPr lang="en-US" dirty="0"/>
              <a:t> </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5880672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A5A8D2E-584D-D645-B949-6D0429B52238}"/>
              </a:ext>
            </a:extLst>
          </p:cNvPr>
          <p:cNvSpPr txBox="1">
            <a:spLocks/>
          </p:cNvSpPr>
          <p:nvPr/>
        </p:nvSpPr>
        <p:spPr>
          <a:xfrm>
            <a:off x="838202" y="365125"/>
            <a:ext cx="10515600" cy="1325563"/>
          </a:xfrm>
          <a:prstGeom prst="rect">
            <a:avLst/>
          </a:prstGeom>
        </p:spPr>
        <p:txBody>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r>
              <a:rPr lang="en-US"/>
              <a:t>Understanding the Aspects</a:t>
            </a:r>
            <a:endParaRPr lang="en-US" dirty="0"/>
          </a:p>
        </p:txBody>
      </p:sp>
      <p:sp>
        <p:nvSpPr>
          <p:cNvPr id="5" name="Content Placeholder 2">
            <a:extLst>
              <a:ext uri="{FF2B5EF4-FFF2-40B4-BE49-F238E27FC236}">
                <a16:creationId xmlns:a16="http://schemas.microsoft.com/office/drawing/2014/main" id="{2D409351-33A7-4A00-0525-B8E96E4B3F7F}"/>
              </a:ext>
            </a:extLst>
          </p:cNvPr>
          <p:cNvSpPr txBox="1">
            <a:spLocks/>
          </p:cNvSpPr>
          <p:nvPr/>
        </p:nvSpPr>
        <p:spPr>
          <a:xfrm>
            <a:off x="838202" y="1825624"/>
            <a:ext cx="10515600" cy="1233261"/>
          </a:xfrm>
          <a:prstGeom prst="rect">
            <a:avLst/>
          </a:prstGeom>
        </p:spPr>
        <p:txBody>
          <a:bodyPr/>
          <a:lstStyle>
            <a:lvl1pPr marL="228604" indent="-228604" algn="l" defTabSz="914411"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09" indent="-228604"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5" indent="-228604"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1"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27"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lvl="1" algn="just"/>
            <a:r>
              <a:rPr lang="en-US" dirty="0"/>
              <a:t>If the problem is a return type problem then return the value otherwise do nothing [the invisible return will do its work popping up the stack] – </a:t>
            </a:r>
            <a:r>
              <a:rPr lang="en-US" i="1" dirty="0">
                <a:highlight>
                  <a:srgbClr val="FFFF00"/>
                </a:highlight>
              </a:rPr>
              <a:t>How does it work?</a:t>
            </a:r>
            <a:endParaRPr lang="en-US" dirty="0">
              <a:highlight>
                <a:srgbClr val="FFFF00"/>
              </a:highlight>
            </a:endParaRP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8454716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03AA0-78B4-44C1-DE64-F081EA745361}"/>
              </a:ext>
            </a:extLst>
          </p:cNvPr>
          <p:cNvSpPr txBox="1">
            <a:spLocks/>
          </p:cNvSpPr>
          <p:nvPr/>
        </p:nvSpPr>
        <p:spPr>
          <a:xfrm>
            <a:off x="831852" y="1709738"/>
            <a:ext cx="10515600" cy="2852737"/>
          </a:xfrm>
          <a:prstGeom prst="rect">
            <a:avLst/>
          </a:prstGeom>
        </p:spPr>
        <p:txBody>
          <a:bodyPr vert="horz" lIns="91440" tIns="45720" rIns="91440" bIns="45720" rtlCol="0" anchor="b">
            <a:normAutofit/>
          </a:bodyPr>
          <a:lstStyle>
            <a:lvl1pPr algn="ctr" defTabSz="914411"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a:t>Recursion Series</a:t>
            </a:r>
            <a:endParaRPr lang="en-US" dirty="0"/>
          </a:p>
        </p:txBody>
      </p:sp>
      <p:sp>
        <p:nvSpPr>
          <p:cNvPr id="3" name="Text Placeholder 2">
            <a:extLst>
              <a:ext uri="{FF2B5EF4-FFF2-40B4-BE49-F238E27FC236}">
                <a16:creationId xmlns:a16="http://schemas.microsoft.com/office/drawing/2014/main" id="{CAC1C84F-F11A-FB66-41A9-E4E8ABE185DB}"/>
              </a:ext>
            </a:extLst>
          </p:cNvPr>
          <p:cNvSpPr txBox="1">
            <a:spLocks/>
          </p:cNvSpPr>
          <p:nvPr/>
        </p:nvSpPr>
        <p:spPr>
          <a:xfrm>
            <a:off x="831852" y="4589464"/>
            <a:ext cx="10515600" cy="1500187"/>
          </a:xfrm>
          <a:prstGeom prst="rect">
            <a:avLst/>
          </a:prstGeom>
        </p:spPr>
        <p:txBody>
          <a:bodyPr vert="horz" lIns="91440" tIns="45720" rIns="91440" bIns="45720" rtlCol="0">
            <a:normAutofit/>
          </a:bodyPr>
          <a:lstStyle>
            <a:lvl1pPr marL="0" indent="0" algn="ctr" defTabSz="914411" rtl="0" eaLnBrk="1" latinLnBrk="0" hangingPunct="1">
              <a:lnSpc>
                <a:spcPct val="90000"/>
              </a:lnSpc>
              <a:spcBef>
                <a:spcPts val="1001"/>
              </a:spcBef>
              <a:buFont typeface="Arial" panose="020B0604020202020204" pitchFamily="34" charset="0"/>
              <a:buNone/>
              <a:defRPr sz="2400" kern="1200">
                <a:solidFill>
                  <a:schemeClr val="tx1"/>
                </a:solidFill>
                <a:latin typeface="+mn-lt"/>
                <a:ea typeface="+mn-ea"/>
                <a:cs typeface="+mn-cs"/>
              </a:defRPr>
            </a:lvl1pPr>
            <a:lvl2pPr marL="457206" indent="0" algn="ctr" defTabSz="914411"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11" indent="0" algn="ctr" defTabSz="914411" rtl="0" eaLnBrk="1" latinLnBrk="0" hangingPunct="1">
              <a:lnSpc>
                <a:spcPct val="90000"/>
              </a:lnSpc>
              <a:spcBef>
                <a:spcPts val="500"/>
              </a:spcBef>
              <a:buFont typeface="Arial" panose="020B0604020202020204" pitchFamily="34" charset="0"/>
              <a:buNone/>
              <a:defRPr sz="1801" kern="1200">
                <a:solidFill>
                  <a:schemeClr val="tx1"/>
                </a:solidFill>
                <a:latin typeface="+mn-lt"/>
                <a:ea typeface="+mn-ea"/>
                <a:cs typeface="+mn-cs"/>
              </a:defRPr>
            </a:lvl3pPr>
            <a:lvl4pPr marL="1371617" indent="0" algn="ctr" defTabSz="914411"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23" indent="0" algn="ctr" defTabSz="914411"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29" indent="0" algn="ctr" defTabSz="914411"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34" indent="0" algn="ctr" defTabSz="914411"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40" indent="0" algn="ctr" defTabSz="914411"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46" indent="0" algn="ctr" defTabSz="914411"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7200" baseline="-25000" dirty="0"/>
              <a:t>Lecture 5</a:t>
            </a:r>
          </a:p>
        </p:txBody>
      </p:sp>
    </p:spTree>
    <p:extLst>
      <p:ext uri="{BB962C8B-B14F-4D97-AF65-F5344CB8AC3E}">
        <p14:creationId xmlns:p14="http://schemas.microsoft.com/office/powerpoint/2010/main" val="31339441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A5A8D2E-584D-D645-B949-6D0429B52238}"/>
              </a:ext>
            </a:extLst>
          </p:cNvPr>
          <p:cNvSpPr txBox="1">
            <a:spLocks/>
          </p:cNvSpPr>
          <p:nvPr/>
        </p:nvSpPr>
        <p:spPr>
          <a:xfrm>
            <a:off x="838202" y="365125"/>
            <a:ext cx="10515600" cy="1325563"/>
          </a:xfrm>
          <a:prstGeom prst="rect">
            <a:avLst/>
          </a:prstGeom>
        </p:spPr>
        <p:txBody>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r>
              <a:rPr lang="en-US"/>
              <a:t>Understanding the Aspects</a:t>
            </a:r>
            <a:endParaRPr lang="en-US" dirty="0"/>
          </a:p>
        </p:txBody>
      </p:sp>
      <p:sp>
        <p:nvSpPr>
          <p:cNvPr id="5" name="Content Placeholder 2">
            <a:extLst>
              <a:ext uri="{FF2B5EF4-FFF2-40B4-BE49-F238E27FC236}">
                <a16:creationId xmlns:a16="http://schemas.microsoft.com/office/drawing/2014/main" id="{2D409351-33A7-4A00-0525-B8E96E4B3F7F}"/>
              </a:ext>
            </a:extLst>
          </p:cNvPr>
          <p:cNvSpPr txBox="1">
            <a:spLocks/>
          </p:cNvSpPr>
          <p:nvPr/>
        </p:nvSpPr>
        <p:spPr>
          <a:xfrm>
            <a:off x="838202" y="1825624"/>
            <a:ext cx="10515600" cy="2299567"/>
          </a:xfrm>
          <a:prstGeom prst="rect">
            <a:avLst/>
          </a:prstGeom>
        </p:spPr>
        <p:txBody>
          <a:bodyPr/>
          <a:lstStyle>
            <a:lvl1pPr marL="228604" indent="-228604" algn="l" defTabSz="914411"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09" indent="-228604"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5" indent="-228604"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1"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27"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lvl="1" algn="just"/>
            <a:r>
              <a:rPr lang="en-US" dirty="0"/>
              <a:t>If the problem is a return type problem then return the value otherwise do nothing [the invisible return will do its work popping up the stack] – </a:t>
            </a:r>
            <a:r>
              <a:rPr lang="en-US" i="1" dirty="0">
                <a:highlight>
                  <a:srgbClr val="FFFF00"/>
                </a:highlight>
              </a:rPr>
              <a:t>How does it work?</a:t>
            </a:r>
          </a:p>
          <a:p>
            <a:pPr marL="457205" lvl="1" indent="0" algn="just">
              <a:buNone/>
            </a:pPr>
            <a:endParaRPr lang="en-US" i="1" dirty="0">
              <a:highlight>
                <a:srgbClr val="FFFF00"/>
              </a:highlight>
            </a:endParaRPr>
          </a:p>
          <a:p>
            <a:pPr marL="457205" lvl="1" indent="0" algn="just">
              <a:buNone/>
            </a:pPr>
            <a:r>
              <a:rPr lang="en-US" i="1" dirty="0"/>
              <a:t>Answer to this question will be revealed as we go along solving a few problems.</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6113390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44A37-1A36-726E-584E-C40148AE2B45}"/>
              </a:ext>
            </a:extLst>
          </p:cNvPr>
          <p:cNvSpPr>
            <a:spLocks noGrp="1"/>
          </p:cNvSpPr>
          <p:nvPr>
            <p:ph type="title"/>
          </p:nvPr>
        </p:nvSpPr>
        <p:spPr/>
        <p:txBody>
          <a:bodyPr/>
          <a:lstStyle/>
          <a:p>
            <a:r>
              <a:rPr lang="en-US" dirty="0"/>
              <a:t>Solving Problems using Recursion</a:t>
            </a:r>
          </a:p>
        </p:txBody>
      </p:sp>
      <p:sp>
        <p:nvSpPr>
          <p:cNvPr id="3" name="Content Placeholder 2">
            <a:extLst>
              <a:ext uri="{FF2B5EF4-FFF2-40B4-BE49-F238E27FC236}">
                <a16:creationId xmlns:a16="http://schemas.microsoft.com/office/drawing/2014/main" id="{D8B0E17D-7070-59B5-9051-263D3F7A757E}"/>
              </a:ext>
            </a:extLst>
          </p:cNvPr>
          <p:cNvSpPr>
            <a:spLocks noGrp="1"/>
          </p:cNvSpPr>
          <p:nvPr>
            <p:ph idx="1"/>
          </p:nvPr>
        </p:nvSpPr>
        <p:spPr>
          <a:xfrm>
            <a:off x="838202" y="1825625"/>
            <a:ext cx="10515600" cy="2299566"/>
          </a:xfrm>
        </p:spPr>
        <p:txBody>
          <a:bodyPr>
            <a:normAutofit fontScale="77500" lnSpcReduction="20000"/>
          </a:bodyPr>
          <a:lstStyle/>
          <a:p>
            <a:pPr marL="0" indent="0">
              <a:buNone/>
            </a:pPr>
            <a:r>
              <a:rPr lang="en-US" sz="3800" i="1" dirty="0">
                <a:solidFill>
                  <a:schemeClr val="accent1">
                    <a:lumMod val="75000"/>
                  </a:schemeClr>
                </a:solidFill>
              </a:rPr>
              <a:t>Approach I – Solve the problem iteratively (using loop) then convert it to recursion.</a:t>
            </a:r>
            <a:r>
              <a:rPr lang="en-US" i="1" dirty="0">
                <a:solidFill>
                  <a:schemeClr val="accent1">
                    <a:lumMod val="75000"/>
                  </a:schemeClr>
                </a:solidFill>
              </a:rPr>
              <a:t> </a:t>
            </a:r>
          </a:p>
          <a:p>
            <a:endParaRPr lang="en-US" i="1" dirty="0"/>
          </a:p>
          <a:p>
            <a:r>
              <a:rPr lang="en-US" dirty="0">
                <a:solidFill>
                  <a:schemeClr val="accent6">
                    <a:lumMod val="75000"/>
                  </a:schemeClr>
                </a:solidFill>
              </a:rPr>
              <a:t>Works for simple problems</a:t>
            </a:r>
          </a:p>
          <a:p>
            <a:r>
              <a:rPr lang="en-US" dirty="0">
                <a:solidFill>
                  <a:schemeClr val="accent6">
                    <a:lumMod val="75000"/>
                  </a:schemeClr>
                </a:solidFill>
              </a:rPr>
              <a:t>Excellent for beginners</a:t>
            </a:r>
          </a:p>
          <a:p>
            <a:r>
              <a:rPr lang="en-US" dirty="0">
                <a:solidFill>
                  <a:srgbClr val="FF0000"/>
                </a:solidFill>
              </a:rPr>
              <a:t>Not an ideal approach – will be difficult to comprehend for advanced problems</a:t>
            </a:r>
          </a:p>
          <a:p>
            <a:pPr marL="0" indent="0">
              <a:buNone/>
            </a:pPr>
            <a:endParaRPr lang="en-US" i="1" dirty="0"/>
          </a:p>
          <a:p>
            <a:endParaRPr lang="en-US"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55C597CC-733D-E283-089F-DE67EDE2B4BD}"/>
                  </a:ext>
                </a:extLst>
              </p14:cNvPr>
              <p14:cNvContentPartPr/>
              <p14:nvPr/>
            </p14:nvContentPartPr>
            <p14:xfrm>
              <a:off x="1006227" y="4015187"/>
              <a:ext cx="228960" cy="21240"/>
            </p14:xfrm>
          </p:contentPart>
        </mc:Choice>
        <mc:Fallback>
          <p:pic>
            <p:nvPicPr>
              <p:cNvPr id="4" name="Ink 3">
                <a:extLst>
                  <a:ext uri="{FF2B5EF4-FFF2-40B4-BE49-F238E27FC236}">
                    <a16:creationId xmlns:a16="http://schemas.microsoft.com/office/drawing/2014/main" id="{55C597CC-733D-E283-089F-DE67EDE2B4BD}"/>
                  </a:ext>
                </a:extLst>
              </p:cNvPr>
              <p:cNvPicPr/>
              <p:nvPr/>
            </p:nvPicPr>
            <p:blipFill>
              <a:blip r:embed="rId3"/>
              <a:stretch>
                <a:fillRect/>
              </a:stretch>
            </p:blipFill>
            <p:spPr>
              <a:xfrm>
                <a:off x="988587" y="3997547"/>
                <a:ext cx="26460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C38FCA1D-EE9F-1AC7-B321-31A73E90F6FF}"/>
                  </a:ext>
                </a:extLst>
              </p14:cNvPr>
              <p14:cNvContentPartPr/>
              <p14:nvPr/>
            </p14:nvContentPartPr>
            <p14:xfrm>
              <a:off x="967707" y="4103387"/>
              <a:ext cx="327960" cy="24840"/>
            </p14:xfrm>
          </p:contentPart>
        </mc:Choice>
        <mc:Fallback>
          <p:pic>
            <p:nvPicPr>
              <p:cNvPr id="5" name="Ink 4">
                <a:extLst>
                  <a:ext uri="{FF2B5EF4-FFF2-40B4-BE49-F238E27FC236}">
                    <a16:creationId xmlns:a16="http://schemas.microsoft.com/office/drawing/2014/main" id="{C38FCA1D-EE9F-1AC7-B321-31A73E90F6FF}"/>
                  </a:ext>
                </a:extLst>
              </p:cNvPr>
              <p:cNvPicPr/>
              <p:nvPr/>
            </p:nvPicPr>
            <p:blipFill>
              <a:blip r:embed="rId5"/>
              <a:stretch>
                <a:fillRect/>
              </a:stretch>
            </p:blipFill>
            <p:spPr>
              <a:xfrm>
                <a:off x="949707" y="4085387"/>
                <a:ext cx="363600" cy="60480"/>
              </a:xfrm>
              <a:prstGeom prst="rect">
                <a:avLst/>
              </a:prstGeom>
            </p:spPr>
          </p:pic>
        </mc:Fallback>
      </mc:AlternateContent>
      <p:grpSp>
        <p:nvGrpSpPr>
          <p:cNvPr id="8" name="Group 7">
            <a:extLst>
              <a:ext uri="{FF2B5EF4-FFF2-40B4-BE49-F238E27FC236}">
                <a16:creationId xmlns:a16="http://schemas.microsoft.com/office/drawing/2014/main" id="{FA3A8C93-4EEB-5469-4F7E-D8333E1C9CAD}"/>
              </a:ext>
            </a:extLst>
          </p:cNvPr>
          <p:cNvGrpSpPr/>
          <p:nvPr/>
        </p:nvGrpSpPr>
        <p:grpSpPr>
          <a:xfrm>
            <a:off x="4728987" y="4049387"/>
            <a:ext cx="343800" cy="249480"/>
            <a:chOff x="4728987" y="4049387"/>
            <a:chExt cx="343800" cy="249480"/>
          </a:xfrm>
        </p:grpSpPr>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8CA93D27-884B-1121-48F8-E62C56B784C9}"/>
                    </a:ext>
                  </a:extLst>
                </p14:cNvPr>
                <p14:cNvContentPartPr/>
                <p14:nvPr/>
              </p14:nvContentPartPr>
              <p14:xfrm>
                <a:off x="4728987" y="4126067"/>
                <a:ext cx="343800" cy="55800"/>
              </p14:xfrm>
            </p:contentPart>
          </mc:Choice>
          <mc:Fallback>
            <p:pic>
              <p:nvPicPr>
                <p:cNvPr id="6" name="Ink 5">
                  <a:extLst>
                    <a:ext uri="{FF2B5EF4-FFF2-40B4-BE49-F238E27FC236}">
                      <a16:creationId xmlns:a16="http://schemas.microsoft.com/office/drawing/2014/main" id="{8CA93D27-884B-1121-48F8-E62C56B784C9}"/>
                    </a:ext>
                  </a:extLst>
                </p:cNvPr>
                <p:cNvPicPr/>
                <p:nvPr/>
              </p:nvPicPr>
              <p:blipFill>
                <a:blip r:embed="rId7"/>
                <a:stretch>
                  <a:fillRect/>
                </a:stretch>
              </p:blipFill>
              <p:spPr>
                <a:xfrm>
                  <a:off x="4711347" y="4108427"/>
                  <a:ext cx="379440" cy="914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6FA79E22-F462-0DA3-1652-38BE3CF7A655}"/>
                    </a:ext>
                  </a:extLst>
                </p14:cNvPr>
                <p14:cNvContentPartPr/>
                <p14:nvPr/>
              </p14:nvContentPartPr>
              <p14:xfrm>
                <a:off x="4839507" y="4049387"/>
                <a:ext cx="62280" cy="249480"/>
              </p14:xfrm>
            </p:contentPart>
          </mc:Choice>
          <mc:Fallback>
            <p:pic>
              <p:nvPicPr>
                <p:cNvPr id="7" name="Ink 6">
                  <a:extLst>
                    <a:ext uri="{FF2B5EF4-FFF2-40B4-BE49-F238E27FC236}">
                      <a16:creationId xmlns:a16="http://schemas.microsoft.com/office/drawing/2014/main" id="{6FA79E22-F462-0DA3-1652-38BE3CF7A655}"/>
                    </a:ext>
                  </a:extLst>
                </p:cNvPr>
                <p:cNvPicPr/>
                <p:nvPr/>
              </p:nvPicPr>
              <p:blipFill>
                <a:blip r:embed="rId9"/>
                <a:stretch>
                  <a:fillRect/>
                </a:stretch>
              </p:blipFill>
              <p:spPr>
                <a:xfrm>
                  <a:off x="4821867" y="4031747"/>
                  <a:ext cx="97920" cy="285120"/>
                </a:xfrm>
                <a:prstGeom prst="rect">
                  <a:avLst/>
                </a:prstGeom>
              </p:spPr>
            </p:pic>
          </mc:Fallback>
        </mc:AlternateContent>
      </p:grpSp>
      <p:grpSp>
        <p:nvGrpSpPr>
          <p:cNvPr id="16" name="Group 15">
            <a:extLst>
              <a:ext uri="{FF2B5EF4-FFF2-40B4-BE49-F238E27FC236}">
                <a16:creationId xmlns:a16="http://schemas.microsoft.com/office/drawing/2014/main" id="{7DB979E6-7865-D284-C317-42B6BA9CCB87}"/>
              </a:ext>
            </a:extLst>
          </p:cNvPr>
          <p:cNvGrpSpPr/>
          <p:nvPr/>
        </p:nvGrpSpPr>
        <p:grpSpPr>
          <a:xfrm>
            <a:off x="4035267" y="4430267"/>
            <a:ext cx="1595520" cy="402480"/>
            <a:chOff x="4035267" y="4430267"/>
            <a:chExt cx="1595520" cy="402480"/>
          </a:xfrm>
        </p:grpSpPr>
        <mc:AlternateContent xmlns:mc="http://schemas.openxmlformats.org/markup-compatibility/2006">
          <mc:Choice xmlns:p14="http://schemas.microsoft.com/office/powerpoint/2010/main" Requires="p14">
            <p:contentPart p14:bwMode="auto" r:id="rId10">
              <p14:nvContentPartPr>
                <p14:cNvPr id="9" name="Ink 8">
                  <a:extLst>
                    <a:ext uri="{FF2B5EF4-FFF2-40B4-BE49-F238E27FC236}">
                      <a16:creationId xmlns:a16="http://schemas.microsoft.com/office/drawing/2014/main" id="{D96B33BF-326B-37AA-F702-2586EE27E796}"/>
                    </a:ext>
                  </a:extLst>
                </p14:cNvPr>
                <p14:cNvContentPartPr/>
                <p14:nvPr/>
              </p14:nvContentPartPr>
              <p14:xfrm>
                <a:off x="4035267" y="4603067"/>
                <a:ext cx="114120" cy="229680"/>
              </p14:xfrm>
            </p:contentPart>
          </mc:Choice>
          <mc:Fallback>
            <p:pic>
              <p:nvPicPr>
                <p:cNvPr id="9" name="Ink 8">
                  <a:extLst>
                    <a:ext uri="{FF2B5EF4-FFF2-40B4-BE49-F238E27FC236}">
                      <a16:creationId xmlns:a16="http://schemas.microsoft.com/office/drawing/2014/main" id="{D96B33BF-326B-37AA-F702-2586EE27E796}"/>
                    </a:ext>
                  </a:extLst>
                </p:cNvPr>
                <p:cNvPicPr/>
                <p:nvPr/>
              </p:nvPicPr>
              <p:blipFill>
                <a:blip r:embed="rId11"/>
                <a:stretch>
                  <a:fillRect/>
                </a:stretch>
              </p:blipFill>
              <p:spPr>
                <a:xfrm>
                  <a:off x="4017267" y="4585427"/>
                  <a:ext cx="149760" cy="2653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 name="Ink 9">
                  <a:extLst>
                    <a:ext uri="{FF2B5EF4-FFF2-40B4-BE49-F238E27FC236}">
                      <a16:creationId xmlns:a16="http://schemas.microsoft.com/office/drawing/2014/main" id="{54457348-86DF-1D5F-6A54-00D4454798FD}"/>
                    </a:ext>
                  </a:extLst>
                </p14:cNvPr>
                <p14:cNvContentPartPr/>
                <p14:nvPr/>
              </p14:nvContentPartPr>
              <p14:xfrm>
                <a:off x="4073427" y="4524227"/>
                <a:ext cx="247320" cy="108720"/>
              </p14:xfrm>
            </p:contentPart>
          </mc:Choice>
          <mc:Fallback>
            <p:pic>
              <p:nvPicPr>
                <p:cNvPr id="10" name="Ink 9">
                  <a:extLst>
                    <a:ext uri="{FF2B5EF4-FFF2-40B4-BE49-F238E27FC236}">
                      <a16:creationId xmlns:a16="http://schemas.microsoft.com/office/drawing/2014/main" id="{54457348-86DF-1D5F-6A54-00D4454798FD}"/>
                    </a:ext>
                  </a:extLst>
                </p:cNvPr>
                <p:cNvPicPr/>
                <p:nvPr/>
              </p:nvPicPr>
              <p:blipFill>
                <a:blip r:embed="rId13"/>
                <a:stretch>
                  <a:fillRect/>
                </a:stretch>
              </p:blipFill>
              <p:spPr>
                <a:xfrm>
                  <a:off x="4055787" y="4506587"/>
                  <a:ext cx="28296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 name="Ink 10">
                  <a:extLst>
                    <a:ext uri="{FF2B5EF4-FFF2-40B4-BE49-F238E27FC236}">
                      <a16:creationId xmlns:a16="http://schemas.microsoft.com/office/drawing/2014/main" id="{9F6C072F-311D-306D-5E85-E2A64A050D96}"/>
                    </a:ext>
                  </a:extLst>
                </p14:cNvPr>
                <p14:cNvContentPartPr/>
                <p14:nvPr/>
              </p14:nvContentPartPr>
              <p14:xfrm>
                <a:off x="4308507" y="4512347"/>
                <a:ext cx="146880" cy="86040"/>
              </p14:xfrm>
            </p:contentPart>
          </mc:Choice>
          <mc:Fallback>
            <p:pic>
              <p:nvPicPr>
                <p:cNvPr id="11" name="Ink 10">
                  <a:extLst>
                    <a:ext uri="{FF2B5EF4-FFF2-40B4-BE49-F238E27FC236}">
                      <a16:creationId xmlns:a16="http://schemas.microsoft.com/office/drawing/2014/main" id="{9F6C072F-311D-306D-5E85-E2A64A050D96}"/>
                    </a:ext>
                  </a:extLst>
                </p:cNvPr>
                <p:cNvPicPr/>
                <p:nvPr/>
              </p:nvPicPr>
              <p:blipFill>
                <a:blip r:embed="rId15"/>
                <a:stretch>
                  <a:fillRect/>
                </a:stretch>
              </p:blipFill>
              <p:spPr>
                <a:xfrm>
                  <a:off x="4290507" y="4494707"/>
                  <a:ext cx="18252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2" name="Ink 11">
                  <a:extLst>
                    <a:ext uri="{FF2B5EF4-FFF2-40B4-BE49-F238E27FC236}">
                      <a16:creationId xmlns:a16="http://schemas.microsoft.com/office/drawing/2014/main" id="{2E266F8D-10A1-EFB9-BE20-C51BBD9161C6}"/>
                    </a:ext>
                  </a:extLst>
                </p14:cNvPr>
                <p14:cNvContentPartPr/>
                <p14:nvPr/>
              </p14:nvContentPartPr>
              <p14:xfrm>
                <a:off x="4444947" y="4477067"/>
                <a:ext cx="197280" cy="121680"/>
              </p14:xfrm>
            </p:contentPart>
          </mc:Choice>
          <mc:Fallback>
            <p:pic>
              <p:nvPicPr>
                <p:cNvPr id="12" name="Ink 11">
                  <a:extLst>
                    <a:ext uri="{FF2B5EF4-FFF2-40B4-BE49-F238E27FC236}">
                      <a16:creationId xmlns:a16="http://schemas.microsoft.com/office/drawing/2014/main" id="{2E266F8D-10A1-EFB9-BE20-C51BBD9161C6}"/>
                    </a:ext>
                  </a:extLst>
                </p:cNvPr>
                <p:cNvPicPr/>
                <p:nvPr/>
              </p:nvPicPr>
              <p:blipFill>
                <a:blip r:embed="rId17"/>
                <a:stretch>
                  <a:fillRect/>
                </a:stretch>
              </p:blipFill>
              <p:spPr>
                <a:xfrm>
                  <a:off x="4427307" y="4459427"/>
                  <a:ext cx="23292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3" name="Ink 12">
                  <a:extLst>
                    <a:ext uri="{FF2B5EF4-FFF2-40B4-BE49-F238E27FC236}">
                      <a16:creationId xmlns:a16="http://schemas.microsoft.com/office/drawing/2014/main" id="{E23817DC-04BB-5649-7B04-FD191A649BC6}"/>
                    </a:ext>
                  </a:extLst>
                </p14:cNvPr>
                <p14:cNvContentPartPr/>
                <p14:nvPr/>
              </p14:nvContentPartPr>
              <p14:xfrm>
                <a:off x="4566987" y="4562747"/>
                <a:ext cx="312120" cy="63720"/>
              </p14:xfrm>
            </p:contentPart>
          </mc:Choice>
          <mc:Fallback>
            <p:pic>
              <p:nvPicPr>
                <p:cNvPr id="13" name="Ink 12">
                  <a:extLst>
                    <a:ext uri="{FF2B5EF4-FFF2-40B4-BE49-F238E27FC236}">
                      <a16:creationId xmlns:a16="http://schemas.microsoft.com/office/drawing/2014/main" id="{E23817DC-04BB-5649-7B04-FD191A649BC6}"/>
                    </a:ext>
                  </a:extLst>
                </p:cNvPr>
                <p:cNvPicPr/>
                <p:nvPr/>
              </p:nvPicPr>
              <p:blipFill>
                <a:blip r:embed="rId19"/>
                <a:stretch>
                  <a:fillRect/>
                </a:stretch>
              </p:blipFill>
              <p:spPr>
                <a:xfrm>
                  <a:off x="4548987" y="4544747"/>
                  <a:ext cx="34776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4" name="Ink 13">
                  <a:extLst>
                    <a:ext uri="{FF2B5EF4-FFF2-40B4-BE49-F238E27FC236}">
                      <a16:creationId xmlns:a16="http://schemas.microsoft.com/office/drawing/2014/main" id="{B3E11793-D3AE-D37E-9ADA-3263D52E399A}"/>
                    </a:ext>
                  </a:extLst>
                </p14:cNvPr>
                <p14:cNvContentPartPr/>
                <p14:nvPr/>
              </p14:nvContentPartPr>
              <p14:xfrm>
                <a:off x="4858947" y="4430267"/>
                <a:ext cx="300600" cy="196560"/>
              </p14:xfrm>
            </p:contentPart>
          </mc:Choice>
          <mc:Fallback>
            <p:pic>
              <p:nvPicPr>
                <p:cNvPr id="14" name="Ink 13">
                  <a:extLst>
                    <a:ext uri="{FF2B5EF4-FFF2-40B4-BE49-F238E27FC236}">
                      <a16:creationId xmlns:a16="http://schemas.microsoft.com/office/drawing/2014/main" id="{B3E11793-D3AE-D37E-9ADA-3263D52E399A}"/>
                    </a:ext>
                  </a:extLst>
                </p:cNvPr>
                <p:cNvPicPr/>
                <p:nvPr/>
              </p:nvPicPr>
              <p:blipFill>
                <a:blip r:embed="rId21"/>
                <a:stretch>
                  <a:fillRect/>
                </a:stretch>
              </p:blipFill>
              <p:spPr>
                <a:xfrm>
                  <a:off x="4840947" y="4412627"/>
                  <a:ext cx="33624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5" name="Ink 14">
                  <a:extLst>
                    <a:ext uri="{FF2B5EF4-FFF2-40B4-BE49-F238E27FC236}">
                      <a16:creationId xmlns:a16="http://schemas.microsoft.com/office/drawing/2014/main" id="{C3CB47B9-895E-A1E8-623A-84FE48B779CB}"/>
                    </a:ext>
                  </a:extLst>
                </p14:cNvPr>
                <p14:cNvContentPartPr/>
                <p14:nvPr/>
              </p14:nvContentPartPr>
              <p14:xfrm>
                <a:off x="5248467" y="4440347"/>
                <a:ext cx="382320" cy="238680"/>
              </p14:xfrm>
            </p:contentPart>
          </mc:Choice>
          <mc:Fallback>
            <p:pic>
              <p:nvPicPr>
                <p:cNvPr id="15" name="Ink 14">
                  <a:extLst>
                    <a:ext uri="{FF2B5EF4-FFF2-40B4-BE49-F238E27FC236}">
                      <a16:creationId xmlns:a16="http://schemas.microsoft.com/office/drawing/2014/main" id="{C3CB47B9-895E-A1E8-623A-84FE48B779CB}"/>
                    </a:ext>
                  </a:extLst>
                </p:cNvPr>
                <p:cNvPicPr/>
                <p:nvPr/>
              </p:nvPicPr>
              <p:blipFill>
                <a:blip r:embed="rId23"/>
                <a:stretch>
                  <a:fillRect/>
                </a:stretch>
              </p:blipFill>
              <p:spPr>
                <a:xfrm>
                  <a:off x="5230827" y="4422707"/>
                  <a:ext cx="417960" cy="274320"/>
                </a:xfrm>
                <a:prstGeom prst="rect">
                  <a:avLst/>
                </a:prstGeom>
              </p:spPr>
            </p:pic>
          </mc:Fallback>
        </mc:AlternateContent>
      </p:grpSp>
    </p:spTree>
    <p:extLst>
      <p:ext uri="{BB962C8B-B14F-4D97-AF65-F5344CB8AC3E}">
        <p14:creationId xmlns:p14="http://schemas.microsoft.com/office/powerpoint/2010/main" val="34364326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E277C-11FD-9AA9-9054-B3830D6CCC5A}"/>
              </a:ext>
            </a:extLst>
          </p:cNvPr>
          <p:cNvSpPr>
            <a:spLocks noGrp="1"/>
          </p:cNvSpPr>
          <p:nvPr>
            <p:ph type="title"/>
          </p:nvPr>
        </p:nvSpPr>
        <p:spPr/>
        <p:txBody>
          <a:bodyPr/>
          <a:lstStyle/>
          <a:p>
            <a:r>
              <a:rPr lang="en-US" dirty="0"/>
              <a:t>Solving Problems with Approach I</a:t>
            </a:r>
          </a:p>
        </p:txBody>
      </p:sp>
      <p:sp>
        <p:nvSpPr>
          <p:cNvPr id="3" name="Content Placeholder 2">
            <a:extLst>
              <a:ext uri="{FF2B5EF4-FFF2-40B4-BE49-F238E27FC236}">
                <a16:creationId xmlns:a16="http://schemas.microsoft.com/office/drawing/2014/main" id="{45CFB9E6-6B6D-3C17-FB6E-F41F2C85A894}"/>
              </a:ext>
            </a:extLst>
          </p:cNvPr>
          <p:cNvSpPr>
            <a:spLocks noGrp="1"/>
          </p:cNvSpPr>
          <p:nvPr>
            <p:ph idx="1"/>
          </p:nvPr>
        </p:nvSpPr>
        <p:spPr/>
        <p:txBody>
          <a:bodyPr/>
          <a:lstStyle/>
          <a:p>
            <a:pPr marL="0" indent="0">
              <a:buNone/>
            </a:pPr>
            <a:r>
              <a:rPr lang="en-US" i="1" dirty="0"/>
              <a:t>-- Problems with void return and single loop</a:t>
            </a:r>
          </a:p>
          <a:p>
            <a:r>
              <a:rPr lang="en-US" dirty="0"/>
              <a:t>Print numbers 1 to n</a:t>
            </a:r>
          </a:p>
          <a:p>
            <a:r>
              <a:rPr lang="en-US" dirty="0"/>
              <a:t>Search from an array, linked list</a:t>
            </a:r>
          </a:p>
          <a:p>
            <a:r>
              <a:rPr lang="en-US" dirty="0"/>
              <a:t>Find max, min from an array</a:t>
            </a:r>
          </a:p>
          <a:p>
            <a:endParaRPr lang="en-US" dirty="0"/>
          </a:p>
        </p:txBody>
      </p:sp>
    </p:spTree>
    <p:extLst>
      <p:ext uri="{BB962C8B-B14F-4D97-AF65-F5344CB8AC3E}">
        <p14:creationId xmlns:p14="http://schemas.microsoft.com/office/powerpoint/2010/main" val="591483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2" y="365127"/>
            <a:ext cx="10515600" cy="699401"/>
          </a:xfrm>
        </p:spPr>
        <p:txBody>
          <a:bodyPr>
            <a:normAutofit/>
          </a:bodyPr>
          <a:lstStyle/>
          <a:p>
            <a:r>
              <a:rPr lang="en-US" sz="3600" dirty="0"/>
              <a:t>The Big Picture</a:t>
            </a:r>
          </a:p>
        </p:txBody>
      </p:sp>
      <p:pic>
        <p:nvPicPr>
          <p:cNvPr id="5" name="Content Placeholder 4"/>
          <p:cNvPicPr>
            <a:picLocks noGrp="1" noChangeAspect="1"/>
          </p:cNvPicPr>
          <p:nvPr>
            <p:ph sz="half" idx="1"/>
          </p:nvPr>
        </p:nvPicPr>
        <p:blipFill rotWithShape="1">
          <a:blip r:embed="rId2" cstate="print">
            <a:extLst>
              <a:ext uri="{28A0092B-C50C-407E-A947-70E740481C1C}">
                <a14:useLocalDpi xmlns:a14="http://schemas.microsoft.com/office/drawing/2010/main" val="0"/>
              </a:ext>
            </a:extLst>
          </a:blip>
          <a:srcRect r="41637" b="10303"/>
          <a:stretch/>
        </p:blipFill>
        <p:spPr>
          <a:xfrm>
            <a:off x="483357" y="1282891"/>
            <a:ext cx="5366110" cy="4894075"/>
          </a:xfrm>
        </p:spPr>
      </p:pic>
      <p:sp>
        <p:nvSpPr>
          <p:cNvPr id="4" name="Content Placeholder 3"/>
          <p:cNvSpPr>
            <a:spLocks noGrp="1"/>
          </p:cNvSpPr>
          <p:nvPr>
            <p:ph sz="half" idx="2"/>
          </p:nvPr>
        </p:nvSpPr>
        <p:spPr>
          <a:xfrm>
            <a:off x="6096000" y="1064528"/>
            <a:ext cx="5181600" cy="1886565"/>
          </a:xfrm>
          <a:ln>
            <a:solidFill>
              <a:srgbClr val="00B050"/>
            </a:solidFill>
          </a:ln>
        </p:spPr>
        <p:txBody>
          <a:bodyPr/>
          <a:lstStyle/>
          <a:p>
            <a:r>
              <a:rPr lang="en-US" sz="2400" dirty="0"/>
              <a:t>Problem statement (task)</a:t>
            </a:r>
            <a:r>
              <a:rPr lang="en-US" dirty="0"/>
              <a:t>: buy ice creams</a:t>
            </a:r>
          </a:p>
          <a:p>
            <a:r>
              <a:rPr lang="en-US" sz="2400" dirty="0"/>
              <a:t>Initial problem size: </a:t>
            </a:r>
            <a:r>
              <a:rPr lang="en-US" dirty="0"/>
              <a:t>6</a:t>
            </a:r>
          </a:p>
          <a:p>
            <a:r>
              <a:rPr lang="en-US" sz="2400" dirty="0"/>
              <a:t>Recursive task: </a:t>
            </a:r>
            <a:r>
              <a:rPr lang="en-US" dirty="0"/>
              <a:t>buy ice creams</a:t>
            </a:r>
          </a:p>
        </p:txBody>
      </p:sp>
      <p:sp>
        <p:nvSpPr>
          <p:cNvPr id="6" name="Content Placeholder 3"/>
          <p:cNvSpPr txBox="1">
            <a:spLocks/>
          </p:cNvSpPr>
          <p:nvPr/>
        </p:nvSpPr>
        <p:spPr>
          <a:xfrm>
            <a:off x="4842676" y="3264096"/>
            <a:ext cx="5181600" cy="1886565"/>
          </a:xfrm>
          <a:prstGeom prst="rect">
            <a:avLst/>
          </a:prstGeom>
          <a:ln>
            <a:solidFill>
              <a:srgbClr val="00B0F0"/>
            </a:solidFill>
          </a:ln>
        </p:spPr>
        <p:txBody>
          <a:bodyPr vert="horz" lIns="91440" tIns="45721" rIns="91440" bIns="45721"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Problem size is getting smaller at each step</a:t>
            </a:r>
            <a:endParaRPr lang="en-US" dirty="0"/>
          </a:p>
          <a:p>
            <a:r>
              <a:rPr lang="en-US" sz="2400" dirty="0"/>
              <a:t>Stop recursion when reach base case</a:t>
            </a:r>
            <a:endParaRPr lang="en-US" dirty="0"/>
          </a:p>
          <a:p>
            <a:r>
              <a:rPr lang="en-US" sz="2400" dirty="0"/>
              <a:t>Solve the task at the base and move up</a:t>
            </a:r>
          </a:p>
          <a:p>
            <a:pPr marL="0" indent="0">
              <a:buNone/>
            </a:pPr>
            <a:endParaRPr lang="en-US" dirty="0"/>
          </a:p>
        </p:txBody>
      </p:sp>
    </p:spTree>
    <p:extLst>
      <p:ext uri="{BB962C8B-B14F-4D97-AF65-F5344CB8AC3E}">
        <p14:creationId xmlns:p14="http://schemas.microsoft.com/office/powerpoint/2010/main" val="3722300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0D488-34E3-A620-DA78-B68B206BE93E}"/>
              </a:ext>
            </a:extLst>
          </p:cNvPr>
          <p:cNvSpPr>
            <a:spLocks noGrp="1"/>
          </p:cNvSpPr>
          <p:nvPr>
            <p:ph type="title"/>
          </p:nvPr>
        </p:nvSpPr>
        <p:spPr/>
        <p:txBody>
          <a:bodyPr/>
          <a:lstStyle/>
          <a:p>
            <a:r>
              <a:rPr lang="en-US" dirty="0"/>
              <a:t>Print Numbers 1 - n</a:t>
            </a:r>
          </a:p>
        </p:txBody>
      </p:sp>
    </p:spTree>
    <p:extLst>
      <p:ext uri="{BB962C8B-B14F-4D97-AF65-F5344CB8AC3E}">
        <p14:creationId xmlns:p14="http://schemas.microsoft.com/office/powerpoint/2010/main" val="23480268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DA618C-2548-F24B-C56C-C62FBC7B27AC}"/>
              </a:ext>
            </a:extLst>
          </p:cNvPr>
          <p:cNvSpPr>
            <a:spLocks noGrp="1"/>
          </p:cNvSpPr>
          <p:nvPr>
            <p:ph type="title"/>
          </p:nvPr>
        </p:nvSpPr>
        <p:spPr/>
        <p:txBody>
          <a:bodyPr/>
          <a:lstStyle/>
          <a:p>
            <a:r>
              <a:rPr lang="en-US" dirty="0"/>
              <a:t>Search from an Array, Linked List</a:t>
            </a:r>
          </a:p>
        </p:txBody>
      </p:sp>
    </p:spTree>
    <p:extLst>
      <p:ext uri="{BB962C8B-B14F-4D97-AF65-F5344CB8AC3E}">
        <p14:creationId xmlns:p14="http://schemas.microsoft.com/office/powerpoint/2010/main" val="8347745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35717-B264-9114-1E7D-4F6247E4D317}"/>
              </a:ext>
            </a:extLst>
          </p:cNvPr>
          <p:cNvSpPr>
            <a:spLocks noGrp="1"/>
          </p:cNvSpPr>
          <p:nvPr>
            <p:ph type="title"/>
          </p:nvPr>
        </p:nvSpPr>
        <p:spPr/>
        <p:txBody>
          <a:bodyPr/>
          <a:lstStyle/>
          <a:p>
            <a:r>
              <a:rPr lang="en-US" dirty="0"/>
              <a:t>Find Max, Min from an Array/Linked List</a:t>
            </a:r>
          </a:p>
        </p:txBody>
      </p:sp>
    </p:spTree>
    <p:extLst>
      <p:ext uri="{BB962C8B-B14F-4D97-AF65-F5344CB8AC3E}">
        <p14:creationId xmlns:p14="http://schemas.microsoft.com/office/powerpoint/2010/main" val="7859240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A7D39-76B9-8923-3A44-D0A200F977B8}"/>
              </a:ext>
            </a:extLst>
          </p:cNvPr>
          <p:cNvSpPr>
            <a:spLocks noGrp="1"/>
          </p:cNvSpPr>
          <p:nvPr>
            <p:ph type="title"/>
          </p:nvPr>
        </p:nvSpPr>
        <p:spPr/>
        <p:txBody>
          <a:bodyPr/>
          <a:lstStyle/>
          <a:p>
            <a:r>
              <a:rPr lang="en-US" dirty="0"/>
              <a:t>Underlying Scenario - Stack</a:t>
            </a:r>
          </a:p>
        </p:txBody>
      </p:sp>
    </p:spTree>
    <p:extLst>
      <p:ext uri="{BB962C8B-B14F-4D97-AF65-F5344CB8AC3E}">
        <p14:creationId xmlns:p14="http://schemas.microsoft.com/office/powerpoint/2010/main" val="22504743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A8B38-FE5E-B37C-9B76-8F0FDA026399}"/>
              </a:ext>
            </a:extLst>
          </p:cNvPr>
          <p:cNvSpPr>
            <a:spLocks noGrp="1"/>
          </p:cNvSpPr>
          <p:nvPr>
            <p:ph type="title"/>
          </p:nvPr>
        </p:nvSpPr>
        <p:spPr/>
        <p:txBody>
          <a:bodyPr/>
          <a:lstStyle/>
          <a:p>
            <a:r>
              <a:rPr lang="en-US" dirty="0"/>
              <a:t>Solving Problems with Approach I</a:t>
            </a:r>
          </a:p>
        </p:txBody>
      </p:sp>
      <p:sp>
        <p:nvSpPr>
          <p:cNvPr id="3" name="Content Placeholder 2">
            <a:extLst>
              <a:ext uri="{FF2B5EF4-FFF2-40B4-BE49-F238E27FC236}">
                <a16:creationId xmlns:a16="http://schemas.microsoft.com/office/drawing/2014/main" id="{18E8B81C-84A2-58B0-6934-59D5930A6B14}"/>
              </a:ext>
            </a:extLst>
          </p:cNvPr>
          <p:cNvSpPr txBox="1">
            <a:spLocks/>
          </p:cNvSpPr>
          <p:nvPr/>
        </p:nvSpPr>
        <p:spPr>
          <a:xfrm>
            <a:off x="838202" y="1825625"/>
            <a:ext cx="10515600" cy="4351338"/>
          </a:xfrm>
          <a:prstGeom prst="rect">
            <a:avLst/>
          </a:prstGeom>
        </p:spPr>
        <p:txBody>
          <a:bodyPr/>
          <a:lstStyle>
            <a:lvl1pPr marL="228604" indent="-228604" algn="l" defTabSz="914411"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09" indent="-228604"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5" indent="-228604"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1"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27"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0" indent="0">
              <a:buFont typeface="Arial" panose="020B0604020202020204" pitchFamily="34" charset="0"/>
              <a:buNone/>
            </a:pPr>
            <a:r>
              <a:rPr lang="en-US" i="1" dirty="0"/>
              <a:t>-- Problems with value return and single loop</a:t>
            </a:r>
          </a:p>
          <a:p>
            <a:pPr marL="0" indent="0">
              <a:buNone/>
            </a:pPr>
            <a:r>
              <a:rPr lang="en-US" i="1" dirty="0"/>
              <a:t>-- How to figure out which problems void and which ones are return types? </a:t>
            </a:r>
          </a:p>
          <a:p>
            <a:pPr>
              <a:buFont typeface="Wingdings" panose="05000000000000000000" pitchFamily="2" charset="2"/>
              <a:buChar char="n"/>
            </a:pPr>
            <a:r>
              <a:rPr lang="en-US" i="1" dirty="0"/>
              <a:t> void – not dependent on any values from the next step</a:t>
            </a:r>
          </a:p>
          <a:p>
            <a:pPr>
              <a:buFont typeface="Wingdings" panose="05000000000000000000" pitchFamily="2" charset="2"/>
              <a:buChar char="n"/>
            </a:pPr>
            <a:r>
              <a:rPr lang="en-US" i="1" dirty="0"/>
              <a:t> Return type – dependent on value(s) from the next step</a:t>
            </a:r>
          </a:p>
          <a:p>
            <a:r>
              <a:rPr lang="en-US" dirty="0"/>
              <a:t>Summation of numbers 1 – n</a:t>
            </a:r>
          </a:p>
          <a:p>
            <a:r>
              <a:rPr lang="en-US" dirty="0"/>
              <a:t>Factorial</a:t>
            </a:r>
          </a:p>
          <a:p>
            <a:r>
              <a:rPr lang="en-US" dirty="0"/>
              <a:t>Find max, min from an array</a:t>
            </a:r>
          </a:p>
          <a:p>
            <a:endParaRPr lang="en-US" dirty="0"/>
          </a:p>
        </p:txBody>
      </p:sp>
    </p:spTree>
    <p:extLst>
      <p:ext uri="{BB962C8B-B14F-4D97-AF65-F5344CB8AC3E}">
        <p14:creationId xmlns:p14="http://schemas.microsoft.com/office/powerpoint/2010/main" val="14194828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41E09A3-404D-C650-6535-8D5EE829DAF6}"/>
              </a:ext>
            </a:extLst>
          </p:cNvPr>
          <p:cNvGrpSpPr/>
          <p:nvPr/>
        </p:nvGrpSpPr>
        <p:grpSpPr>
          <a:xfrm>
            <a:off x="626787" y="986507"/>
            <a:ext cx="1258560" cy="533160"/>
            <a:chOff x="626787" y="986507"/>
            <a:chExt cx="1258560" cy="53316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35670A41-D13C-F45E-6BC5-2FCB09B45A40}"/>
                    </a:ext>
                  </a:extLst>
                </p14:cNvPr>
                <p14:cNvContentPartPr/>
                <p14:nvPr/>
              </p14:nvContentPartPr>
              <p14:xfrm>
                <a:off x="779067" y="1131227"/>
                <a:ext cx="81000" cy="259560"/>
              </p14:xfrm>
            </p:contentPart>
          </mc:Choice>
          <mc:Fallback>
            <p:pic>
              <p:nvPicPr>
                <p:cNvPr id="2" name="Ink 1">
                  <a:extLst>
                    <a:ext uri="{FF2B5EF4-FFF2-40B4-BE49-F238E27FC236}">
                      <a16:creationId xmlns:a16="http://schemas.microsoft.com/office/drawing/2014/main" id="{35670A41-D13C-F45E-6BC5-2FCB09B45A40}"/>
                    </a:ext>
                  </a:extLst>
                </p:cNvPr>
                <p:cNvPicPr/>
                <p:nvPr/>
              </p:nvPicPr>
              <p:blipFill>
                <a:blip r:embed="rId3"/>
                <a:stretch>
                  <a:fillRect/>
                </a:stretch>
              </p:blipFill>
              <p:spPr>
                <a:xfrm>
                  <a:off x="772947" y="1125107"/>
                  <a:ext cx="93240" cy="2718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1AEA36E5-4ED4-DFCF-371C-6B874F50B37E}"/>
                    </a:ext>
                  </a:extLst>
                </p14:cNvPr>
                <p14:cNvContentPartPr/>
                <p14:nvPr/>
              </p14:nvContentPartPr>
              <p14:xfrm>
                <a:off x="672147" y="1203587"/>
                <a:ext cx="280440" cy="132840"/>
              </p14:xfrm>
            </p:contentPart>
          </mc:Choice>
          <mc:Fallback>
            <p:pic>
              <p:nvPicPr>
                <p:cNvPr id="3" name="Ink 2">
                  <a:extLst>
                    <a:ext uri="{FF2B5EF4-FFF2-40B4-BE49-F238E27FC236}">
                      <a16:creationId xmlns:a16="http://schemas.microsoft.com/office/drawing/2014/main" id="{1AEA36E5-4ED4-DFCF-371C-6B874F50B37E}"/>
                    </a:ext>
                  </a:extLst>
                </p:cNvPr>
                <p:cNvPicPr/>
                <p:nvPr/>
              </p:nvPicPr>
              <p:blipFill>
                <a:blip r:embed="rId5"/>
                <a:stretch>
                  <a:fillRect/>
                </a:stretch>
              </p:blipFill>
              <p:spPr>
                <a:xfrm>
                  <a:off x="666027" y="1197467"/>
                  <a:ext cx="29268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970042BF-D4F0-143A-C893-3D90238F8F49}"/>
                    </a:ext>
                  </a:extLst>
                </p14:cNvPr>
                <p14:cNvContentPartPr/>
                <p14:nvPr/>
              </p14:nvContentPartPr>
              <p14:xfrm>
                <a:off x="626787" y="1176227"/>
                <a:ext cx="510840" cy="343440"/>
              </p14:xfrm>
            </p:contentPart>
          </mc:Choice>
          <mc:Fallback>
            <p:pic>
              <p:nvPicPr>
                <p:cNvPr id="4" name="Ink 3">
                  <a:extLst>
                    <a:ext uri="{FF2B5EF4-FFF2-40B4-BE49-F238E27FC236}">
                      <a16:creationId xmlns:a16="http://schemas.microsoft.com/office/drawing/2014/main" id="{970042BF-D4F0-143A-C893-3D90238F8F49}"/>
                    </a:ext>
                  </a:extLst>
                </p:cNvPr>
                <p:cNvPicPr/>
                <p:nvPr/>
              </p:nvPicPr>
              <p:blipFill>
                <a:blip r:embed="rId7"/>
                <a:stretch>
                  <a:fillRect/>
                </a:stretch>
              </p:blipFill>
              <p:spPr>
                <a:xfrm>
                  <a:off x="620667" y="1170107"/>
                  <a:ext cx="523080" cy="3556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7098AB8D-149F-F13C-A8BE-52A79E5F1AC6}"/>
                    </a:ext>
                  </a:extLst>
                </p14:cNvPr>
                <p14:cNvContentPartPr/>
                <p14:nvPr/>
              </p14:nvContentPartPr>
              <p14:xfrm>
                <a:off x="1024227" y="1155707"/>
                <a:ext cx="157680" cy="189360"/>
              </p14:xfrm>
            </p:contentPart>
          </mc:Choice>
          <mc:Fallback>
            <p:pic>
              <p:nvPicPr>
                <p:cNvPr id="5" name="Ink 4">
                  <a:extLst>
                    <a:ext uri="{FF2B5EF4-FFF2-40B4-BE49-F238E27FC236}">
                      <a16:creationId xmlns:a16="http://schemas.microsoft.com/office/drawing/2014/main" id="{7098AB8D-149F-F13C-A8BE-52A79E5F1AC6}"/>
                    </a:ext>
                  </a:extLst>
                </p:cNvPr>
                <p:cNvPicPr/>
                <p:nvPr/>
              </p:nvPicPr>
              <p:blipFill>
                <a:blip r:embed="rId9"/>
                <a:stretch>
                  <a:fillRect/>
                </a:stretch>
              </p:blipFill>
              <p:spPr>
                <a:xfrm>
                  <a:off x="1018107" y="1149587"/>
                  <a:ext cx="16992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469DB2D6-0581-9B30-7DB6-E0AC2CBCF7EA}"/>
                    </a:ext>
                  </a:extLst>
                </p14:cNvPr>
                <p14:cNvContentPartPr/>
                <p14:nvPr/>
              </p14:nvContentPartPr>
              <p14:xfrm>
                <a:off x="1171107" y="1059947"/>
                <a:ext cx="293040" cy="275040"/>
              </p14:xfrm>
            </p:contentPart>
          </mc:Choice>
          <mc:Fallback>
            <p:pic>
              <p:nvPicPr>
                <p:cNvPr id="6" name="Ink 5">
                  <a:extLst>
                    <a:ext uri="{FF2B5EF4-FFF2-40B4-BE49-F238E27FC236}">
                      <a16:creationId xmlns:a16="http://schemas.microsoft.com/office/drawing/2014/main" id="{469DB2D6-0581-9B30-7DB6-E0AC2CBCF7EA}"/>
                    </a:ext>
                  </a:extLst>
                </p:cNvPr>
                <p:cNvPicPr/>
                <p:nvPr/>
              </p:nvPicPr>
              <p:blipFill>
                <a:blip r:embed="rId11"/>
                <a:stretch>
                  <a:fillRect/>
                </a:stretch>
              </p:blipFill>
              <p:spPr>
                <a:xfrm>
                  <a:off x="1164987" y="1053827"/>
                  <a:ext cx="305280" cy="2872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25082755-8B07-DB32-8703-D5CB69B5B88B}"/>
                    </a:ext>
                  </a:extLst>
                </p14:cNvPr>
                <p14:cNvContentPartPr/>
                <p14:nvPr/>
              </p14:nvContentPartPr>
              <p14:xfrm>
                <a:off x="1505907" y="986507"/>
                <a:ext cx="250920" cy="318240"/>
              </p14:xfrm>
            </p:contentPart>
          </mc:Choice>
          <mc:Fallback>
            <p:pic>
              <p:nvPicPr>
                <p:cNvPr id="7" name="Ink 6">
                  <a:extLst>
                    <a:ext uri="{FF2B5EF4-FFF2-40B4-BE49-F238E27FC236}">
                      <a16:creationId xmlns:a16="http://schemas.microsoft.com/office/drawing/2014/main" id="{25082755-8B07-DB32-8703-D5CB69B5B88B}"/>
                    </a:ext>
                  </a:extLst>
                </p:cNvPr>
                <p:cNvPicPr/>
                <p:nvPr/>
              </p:nvPicPr>
              <p:blipFill>
                <a:blip r:embed="rId13"/>
                <a:stretch>
                  <a:fillRect/>
                </a:stretch>
              </p:blipFill>
              <p:spPr>
                <a:xfrm>
                  <a:off x="1499787" y="980387"/>
                  <a:ext cx="263160" cy="3304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6A81B017-01C7-05EE-8FFB-44345E9FAEA3}"/>
                    </a:ext>
                  </a:extLst>
                </p14:cNvPr>
                <p14:cNvContentPartPr/>
                <p14:nvPr/>
              </p14:nvContentPartPr>
              <p14:xfrm>
                <a:off x="1689867" y="1122227"/>
                <a:ext cx="195480" cy="42120"/>
              </p14:xfrm>
            </p:contentPart>
          </mc:Choice>
          <mc:Fallback>
            <p:pic>
              <p:nvPicPr>
                <p:cNvPr id="8" name="Ink 7">
                  <a:extLst>
                    <a:ext uri="{FF2B5EF4-FFF2-40B4-BE49-F238E27FC236}">
                      <a16:creationId xmlns:a16="http://schemas.microsoft.com/office/drawing/2014/main" id="{6A81B017-01C7-05EE-8FFB-44345E9FAEA3}"/>
                    </a:ext>
                  </a:extLst>
                </p:cNvPr>
                <p:cNvPicPr/>
                <p:nvPr/>
              </p:nvPicPr>
              <p:blipFill>
                <a:blip r:embed="rId15"/>
                <a:stretch>
                  <a:fillRect/>
                </a:stretch>
              </p:blipFill>
              <p:spPr>
                <a:xfrm>
                  <a:off x="1683747" y="1116107"/>
                  <a:ext cx="207720" cy="54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6">
            <p14:nvContentPartPr>
              <p14:cNvPr id="9" name="Ink 8">
                <a:extLst>
                  <a:ext uri="{FF2B5EF4-FFF2-40B4-BE49-F238E27FC236}">
                    <a16:creationId xmlns:a16="http://schemas.microsoft.com/office/drawing/2014/main" id="{4815232F-06D0-C653-796F-F25A4CAB1335}"/>
                  </a:ext>
                </a:extLst>
              </p14:cNvPr>
              <p14:cNvContentPartPr/>
              <p14:nvPr/>
            </p14:nvContentPartPr>
            <p14:xfrm>
              <a:off x="2184507" y="983627"/>
              <a:ext cx="201240" cy="316080"/>
            </p14:xfrm>
          </p:contentPart>
        </mc:Choice>
        <mc:Fallback>
          <p:pic>
            <p:nvPicPr>
              <p:cNvPr id="9" name="Ink 8">
                <a:extLst>
                  <a:ext uri="{FF2B5EF4-FFF2-40B4-BE49-F238E27FC236}">
                    <a16:creationId xmlns:a16="http://schemas.microsoft.com/office/drawing/2014/main" id="{4815232F-06D0-C653-796F-F25A4CAB1335}"/>
                  </a:ext>
                </a:extLst>
              </p:cNvPr>
              <p:cNvPicPr/>
              <p:nvPr/>
            </p:nvPicPr>
            <p:blipFill>
              <a:blip r:embed="rId17"/>
              <a:stretch>
                <a:fillRect/>
              </a:stretch>
            </p:blipFill>
            <p:spPr>
              <a:xfrm>
                <a:off x="2178387" y="977507"/>
                <a:ext cx="213480" cy="3283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0" name="Ink 9">
                <a:extLst>
                  <a:ext uri="{FF2B5EF4-FFF2-40B4-BE49-F238E27FC236}">
                    <a16:creationId xmlns:a16="http://schemas.microsoft.com/office/drawing/2014/main" id="{6EE4F4CF-A846-6C68-E5B1-6ACB2E991361}"/>
                  </a:ext>
                </a:extLst>
              </p14:cNvPr>
              <p14:cNvContentPartPr/>
              <p14:nvPr/>
            </p14:nvContentPartPr>
            <p14:xfrm>
              <a:off x="2605347" y="1138787"/>
              <a:ext cx="223920" cy="23040"/>
            </p14:xfrm>
          </p:contentPart>
        </mc:Choice>
        <mc:Fallback>
          <p:pic>
            <p:nvPicPr>
              <p:cNvPr id="10" name="Ink 9">
                <a:extLst>
                  <a:ext uri="{FF2B5EF4-FFF2-40B4-BE49-F238E27FC236}">
                    <a16:creationId xmlns:a16="http://schemas.microsoft.com/office/drawing/2014/main" id="{6EE4F4CF-A846-6C68-E5B1-6ACB2E991361}"/>
                  </a:ext>
                </a:extLst>
              </p:cNvPr>
              <p:cNvPicPr/>
              <p:nvPr/>
            </p:nvPicPr>
            <p:blipFill>
              <a:blip r:embed="rId19"/>
              <a:stretch>
                <a:fillRect/>
              </a:stretch>
            </p:blipFill>
            <p:spPr>
              <a:xfrm>
                <a:off x="2599227" y="1132667"/>
                <a:ext cx="236160" cy="352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 name="Ink 10">
                <a:extLst>
                  <a:ext uri="{FF2B5EF4-FFF2-40B4-BE49-F238E27FC236}">
                    <a16:creationId xmlns:a16="http://schemas.microsoft.com/office/drawing/2014/main" id="{0E6518B1-176C-16AB-42D5-C6C15A32AA93}"/>
                  </a:ext>
                </a:extLst>
              </p14:cNvPr>
              <p14:cNvContentPartPr/>
              <p14:nvPr/>
            </p14:nvContentPartPr>
            <p14:xfrm>
              <a:off x="3022587" y="1025387"/>
              <a:ext cx="182520" cy="212040"/>
            </p14:xfrm>
          </p:contentPart>
        </mc:Choice>
        <mc:Fallback>
          <p:pic>
            <p:nvPicPr>
              <p:cNvPr id="11" name="Ink 10">
                <a:extLst>
                  <a:ext uri="{FF2B5EF4-FFF2-40B4-BE49-F238E27FC236}">
                    <a16:creationId xmlns:a16="http://schemas.microsoft.com/office/drawing/2014/main" id="{0E6518B1-176C-16AB-42D5-C6C15A32AA93}"/>
                  </a:ext>
                </a:extLst>
              </p:cNvPr>
              <p:cNvPicPr/>
              <p:nvPr/>
            </p:nvPicPr>
            <p:blipFill>
              <a:blip r:embed="rId21"/>
              <a:stretch>
                <a:fillRect/>
              </a:stretch>
            </p:blipFill>
            <p:spPr>
              <a:xfrm>
                <a:off x="3016467" y="1019267"/>
                <a:ext cx="194760" cy="224280"/>
              </a:xfrm>
              <a:prstGeom prst="rect">
                <a:avLst/>
              </a:prstGeom>
            </p:spPr>
          </p:pic>
        </mc:Fallback>
      </mc:AlternateContent>
      <p:grpSp>
        <p:nvGrpSpPr>
          <p:cNvPr id="110" name="Group 109">
            <a:extLst>
              <a:ext uri="{FF2B5EF4-FFF2-40B4-BE49-F238E27FC236}">
                <a16:creationId xmlns:a16="http://schemas.microsoft.com/office/drawing/2014/main" id="{C6E4ED78-0694-3385-0F79-20E44EA9A64D}"/>
              </a:ext>
            </a:extLst>
          </p:cNvPr>
          <p:cNvGrpSpPr/>
          <p:nvPr/>
        </p:nvGrpSpPr>
        <p:grpSpPr>
          <a:xfrm>
            <a:off x="3518307" y="2972627"/>
            <a:ext cx="5236560" cy="2907720"/>
            <a:chOff x="3518307" y="2972627"/>
            <a:chExt cx="5236560" cy="2907720"/>
          </a:xfrm>
        </p:grpSpPr>
        <mc:AlternateContent xmlns:mc="http://schemas.openxmlformats.org/markup-compatibility/2006">
          <mc:Choice xmlns:p14="http://schemas.microsoft.com/office/powerpoint/2010/main" Requires="p14">
            <p:contentPart p14:bwMode="auto" r:id="rId22">
              <p14:nvContentPartPr>
                <p14:cNvPr id="43" name="Ink 42">
                  <a:extLst>
                    <a:ext uri="{FF2B5EF4-FFF2-40B4-BE49-F238E27FC236}">
                      <a16:creationId xmlns:a16="http://schemas.microsoft.com/office/drawing/2014/main" id="{F2487CFF-4273-C968-9BF7-CBAADFC3CC42}"/>
                    </a:ext>
                  </a:extLst>
                </p14:cNvPr>
                <p14:cNvContentPartPr/>
                <p14:nvPr/>
              </p14:nvContentPartPr>
              <p14:xfrm>
                <a:off x="3518307" y="2998547"/>
                <a:ext cx="575280" cy="77040"/>
              </p14:xfrm>
            </p:contentPart>
          </mc:Choice>
          <mc:Fallback>
            <p:pic>
              <p:nvPicPr>
                <p:cNvPr id="43" name="Ink 42">
                  <a:extLst>
                    <a:ext uri="{FF2B5EF4-FFF2-40B4-BE49-F238E27FC236}">
                      <a16:creationId xmlns:a16="http://schemas.microsoft.com/office/drawing/2014/main" id="{F2487CFF-4273-C968-9BF7-CBAADFC3CC42}"/>
                    </a:ext>
                  </a:extLst>
                </p:cNvPr>
                <p:cNvPicPr/>
                <p:nvPr/>
              </p:nvPicPr>
              <p:blipFill>
                <a:blip r:embed="rId23"/>
                <a:stretch>
                  <a:fillRect/>
                </a:stretch>
              </p:blipFill>
              <p:spPr>
                <a:xfrm>
                  <a:off x="3512187" y="2992427"/>
                  <a:ext cx="58752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44" name="Ink 43">
                  <a:extLst>
                    <a:ext uri="{FF2B5EF4-FFF2-40B4-BE49-F238E27FC236}">
                      <a16:creationId xmlns:a16="http://schemas.microsoft.com/office/drawing/2014/main" id="{DE52D214-AA93-7ADB-212E-8379F8E8C381}"/>
                    </a:ext>
                  </a:extLst>
                </p14:cNvPr>
                <p14:cNvContentPartPr/>
                <p14:nvPr/>
              </p14:nvContentPartPr>
              <p14:xfrm>
                <a:off x="4549347" y="3115187"/>
                <a:ext cx="18000" cy="159120"/>
              </p14:xfrm>
            </p:contentPart>
          </mc:Choice>
          <mc:Fallback>
            <p:pic>
              <p:nvPicPr>
                <p:cNvPr id="44" name="Ink 43">
                  <a:extLst>
                    <a:ext uri="{FF2B5EF4-FFF2-40B4-BE49-F238E27FC236}">
                      <a16:creationId xmlns:a16="http://schemas.microsoft.com/office/drawing/2014/main" id="{DE52D214-AA93-7ADB-212E-8379F8E8C381}"/>
                    </a:ext>
                  </a:extLst>
                </p:cNvPr>
                <p:cNvPicPr/>
                <p:nvPr/>
              </p:nvPicPr>
              <p:blipFill>
                <a:blip r:embed="rId25"/>
                <a:stretch>
                  <a:fillRect/>
                </a:stretch>
              </p:blipFill>
              <p:spPr>
                <a:xfrm>
                  <a:off x="4543227" y="3109067"/>
                  <a:ext cx="3024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45" name="Ink 44">
                  <a:extLst>
                    <a:ext uri="{FF2B5EF4-FFF2-40B4-BE49-F238E27FC236}">
                      <a16:creationId xmlns:a16="http://schemas.microsoft.com/office/drawing/2014/main" id="{722425D5-B536-FE41-6FEB-4A4E8A65F119}"/>
                    </a:ext>
                  </a:extLst>
                </p14:cNvPr>
                <p14:cNvContentPartPr/>
                <p14:nvPr/>
              </p14:nvContentPartPr>
              <p14:xfrm>
                <a:off x="4552227" y="2972627"/>
                <a:ext cx="63000" cy="73080"/>
              </p14:xfrm>
            </p:contentPart>
          </mc:Choice>
          <mc:Fallback>
            <p:pic>
              <p:nvPicPr>
                <p:cNvPr id="45" name="Ink 44">
                  <a:extLst>
                    <a:ext uri="{FF2B5EF4-FFF2-40B4-BE49-F238E27FC236}">
                      <a16:creationId xmlns:a16="http://schemas.microsoft.com/office/drawing/2014/main" id="{722425D5-B536-FE41-6FEB-4A4E8A65F119}"/>
                    </a:ext>
                  </a:extLst>
                </p:cNvPr>
                <p:cNvPicPr/>
                <p:nvPr/>
              </p:nvPicPr>
              <p:blipFill>
                <a:blip r:embed="rId27"/>
                <a:stretch>
                  <a:fillRect/>
                </a:stretch>
              </p:blipFill>
              <p:spPr>
                <a:xfrm>
                  <a:off x="4546107" y="2966507"/>
                  <a:ext cx="7524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46" name="Ink 45">
                  <a:extLst>
                    <a:ext uri="{FF2B5EF4-FFF2-40B4-BE49-F238E27FC236}">
                      <a16:creationId xmlns:a16="http://schemas.microsoft.com/office/drawing/2014/main" id="{93F3BD6B-D19B-73B4-9142-E33C756B98A7}"/>
                    </a:ext>
                  </a:extLst>
                </p14:cNvPr>
                <p14:cNvContentPartPr/>
                <p14:nvPr/>
              </p14:nvContentPartPr>
              <p14:xfrm>
                <a:off x="4713867" y="3119507"/>
                <a:ext cx="155520" cy="105840"/>
              </p14:xfrm>
            </p:contentPart>
          </mc:Choice>
          <mc:Fallback>
            <p:pic>
              <p:nvPicPr>
                <p:cNvPr id="46" name="Ink 45">
                  <a:extLst>
                    <a:ext uri="{FF2B5EF4-FFF2-40B4-BE49-F238E27FC236}">
                      <a16:creationId xmlns:a16="http://schemas.microsoft.com/office/drawing/2014/main" id="{93F3BD6B-D19B-73B4-9142-E33C756B98A7}"/>
                    </a:ext>
                  </a:extLst>
                </p:cNvPr>
                <p:cNvPicPr/>
                <p:nvPr/>
              </p:nvPicPr>
              <p:blipFill>
                <a:blip r:embed="rId29"/>
                <a:stretch>
                  <a:fillRect/>
                </a:stretch>
              </p:blipFill>
              <p:spPr>
                <a:xfrm>
                  <a:off x="4707747" y="3113387"/>
                  <a:ext cx="16776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47" name="Ink 46">
                  <a:extLst>
                    <a:ext uri="{FF2B5EF4-FFF2-40B4-BE49-F238E27FC236}">
                      <a16:creationId xmlns:a16="http://schemas.microsoft.com/office/drawing/2014/main" id="{3E2478BE-FEF6-B86A-13CC-4F699783AE3A}"/>
                    </a:ext>
                  </a:extLst>
                </p14:cNvPr>
                <p14:cNvContentPartPr/>
                <p14:nvPr/>
              </p14:nvContentPartPr>
              <p14:xfrm>
                <a:off x="5007627" y="3043187"/>
                <a:ext cx="289080" cy="237240"/>
              </p14:xfrm>
            </p:contentPart>
          </mc:Choice>
          <mc:Fallback>
            <p:pic>
              <p:nvPicPr>
                <p:cNvPr id="47" name="Ink 46">
                  <a:extLst>
                    <a:ext uri="{FF2B5EF4-FFF2-40B4-BE49-F238E27FC236}">
                      <a16:creationId xmlns:a16="http://schemas.microsoft.com/office/drawing/2014/main" id="{3E2478BE-FEF6-B86A-13CC-4F699783AE3A}"/>
                    </a:ext>
                  </a:extLst>
                </p:cNvPr>
                <p:cNvPicPr/>
                <p:nvPr/>
              </p:nvPicPr>
              <p:blipFill>
                <a:blip r:embed="rId31"/>
                <a:stretch>
                  <a:fillRect/>
                </a:stretch>
              </p:blipFill>
              <p:spPr>
                <a:xfrm>
                  <a:off x="5001507" y="3037067"/>
                  <a:ext cx="30132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48" name="Ink 47">
                  <a:extLst>
                    <a:ext uri="{FF2B5EF4-FFF2-40B4-BE49-F238E27FC236}">
                      <a16:creationId xmlns:a16="http://schemas.microsoft.com/office/drawing/2014/main" id="{804D159F-3DDD-0348-3820-A931E097D30A}"/>
                    </a:ext>
                  </a:extLst>
                </p14:cNvPr>
                <p14:cNvContentPartPr/>
                <p14:nvPr/>
              </p14:nvContentPartPr>
              <p14:xfrm>
                <a:off x="4704147" y="3622787"/>
                <a:ext cx="13320" cy="327240"/>
              </p14:xfrm>
            </p:contentPart>
          </mc:Choice>
          <mc:Fallback>
            <p:pic>
              <p:nvPicPr>
                <p:cNvPr id="48" name="Ink 47">
                  <a:extLst>
                    <a:ext uri="{FF2B5EF4-FFF2-40B4-BE49-F238E27FC236}">
                      <a16:creationId xmlns:a16="http://schemas.microsoft.com/office/drawing/2014/main" id="{804D159F-3DDD-0348-3820-A931E097D30A}"/>
                    </a:ext>
                  </a:extLst>
                </p:cNvPr>
                <p:cNvPicPr/>
                <p:nvPr/>
              </p:nvPicPr>
              <p:blipFill>
                <a:blip r:embed="rId33"/>
                <a:stretch>
                  <a:fillRect/>
                </a:stretch>
              </p:blipFill>
              <p:spPr>
                <a:xfrm>
                  <a:off x="4698027" y="3616667"/>
                  <a:ext cx="25560" cy="33948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49" name="Ink 48">
                  <a:extLst>
                    <a:ext uri="{FF2B5EF4-FFF2-40B4-BE49-F238E27FC236}">
                      <a16:creationId xmlns:a16="http://schemas.microsoft.com/office/drawing/2014/main" id="{BA6606A3-997C-6565-BFDF-A0ECBDF00D17}"/>
                    </a:ext>
                  </a:extLst>
                </p14:cNvPr>
                <p14:cNvContentPartPr/>
                <p14:nvPr/>
              </p14:nvContentPartPr>
              <p14:xfrm>
                <a:off x="4664187" y="3575627"/>
                <a:ext cx="121680" cy="173880"/>
              </p14:xfrm>
            </p:contentPart>
          </mc:Choice>
          <mc:Fallback>
            <p:pic>
              <p:nvPicPr>
                <p:cNvPr id="49" name="Ink 48">
                  <a:extLst>
                    <a:ext uri="{FF2B5EF4-FFF2-40B4-BE49-F238E27FC236}">
                      <a16:creationId xmlns:a16="http://schemas.microsoft.com/office/drawing/2014/main" id="{BA6606A3-997C-6565-BFDF-A0ECBDF00D17}"/>
                    </a:ext>
                  </a:extLst>
                </p:cNvPr>
                <p:cNvPicPr/>
                <p:nvPr/>
              </p:nvPicPr>
              <p:blipFill>
                <a:blip r:embed="rId35"/>
                <a:stretch>
                  <a:fillRect/>
                </a:stretch>
              </p:blipFill>
              <p:spPr>
                <a:xfrm>
                  <a:off x="4658067" y="3569507"/>
                  <a:ext cx="13392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50" name="Ink 49">
                  <a:extLst>
                    <a:ext uri="{FF2B5EF4-FFF2-40B4-BE49-F238E27FC236}">
                      <a16:creationId xmlns:a16="http://schemas.microsoft.com/office/drawing/2014/main" id="{A50DDAE7-C92D-AF60-9485-3ABCE822BD40}"/>
                    </a:ext>
                  </a:extLst>
                </p14:cNvPr>
                <p14:cNvContentPartPr/>
                <p14:nvPr/>
              </p14:nvContentPartPr>
              <p14:xfrm>
                <a:off x="4808187" y="3554387"/>
                <a:ext cx="202680" cy="189360"/>
              </p14:xfrm>
            </p:contentPart>
          </mc:Choice>
          <mc:Fallback>
            <p:pic>
              <p:nvPicPr>
                <p:cNvPr id="50" name="Ink 49">
                  <a:extLst>
                    <a:ext uri="{FF2B5EF4-FFF2-40B4-BE49-F238E27FC236}">
                      <a16:creationId xmlns:a16="http://schemas.microsoft.com/office/drawing/2014/main" id="{A50DDAE7-C92D-AF60-9485-3ABCE822BD40}"/>
                    </a:ext>
                  </a:extLst>
                </p:cNvPr>
                <p:cNvPicPr/>
                <p:nvPr/>
              </p:nvPicPr>
              <p:blipFill>
                <a:blip r:embed="rId37"/>
                <a:stretch>
                  <a:fillRect/>
                </a:stretch>
              </p:blipFill>
              <p:spPr>
                <a:xfrm>
                  <a:off x="4802067" y="3548267"/>
                  <a:ext cx="21492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51" name="Ink 50">
                  <a:extLst>
                    <a:ext uri="{FF2B5EF4-FFF2-40B4-BE49-F238E27FC236}">
                      <a16:creationId xmlns:a16="http://schemas.microsoft.com/office/drawing/2014/main" id="{9FDA24D6-34C2-93ED-5A1B-5363C4C4C9B4}"/>
                    </a:ext>
                  </a:extLst>
                </p14:cNvPr>
                <p14:cNvContentPartPr/>
                <p14:nvPr/>
              </p14:nvContentPartPr>
              <p14:xfrm>
                <a:off x="5070627" y="3570947"/>
                <a:ext cx="146160" cy="144360"/>
              </p14:xfrm>
            </p:contentPart>
          </mc:Choice>
          <mc:Fallback>
            <p:pic>
              <p:nvPicPr>
                <p:cNvPr id="51" name="Ink 50">
                  <a:extLst>
                    <a:ext uri="{FF2B5EF4-FFF2-40B4-BE49-F238E27FC236}">
                      <a16:creationId xmlns:a16="http://schemas.microsoft.com/office/drawing/2014/main" id="{9FDA24D6-34C2-93ED-5A1B-5363C4C4C9B4}"/>
                    </a:ext>
                  </a:extLst>
                </p:cNvPr>
                <p:cNvPicPr/>
                <p:nvPr/>
              </p:nvPicPr>
              <p:blipFill>
                <a:blip r:embed="rId39"/>
                <a:stretch>
                  <a:fillRect/>
                </a:stretch>
              </p:blipFill>
              <p:spPr>
                <a:xfrm>
                  <a:off x="5064507" y="3564827"/>
                  <a:ext cx="15840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52" name="Ink 51">
                  <a:extLst>
                    <a:ext uri="{FF2B5EF4-FFF2-40B4-BE49-F238E27FC236}">
                      <a16:creationId xmlns:a16="http://schemas.microsoft.com/office/drawing/2014/main" id="{42F36769-A128-CEB5-5FE1-72D4720A8646}"/>
                    </a:ext>
                  </a:extLst>
                </p14:cNvPr>
                <p14:cNvContentPartPr/>
                <p14:nvPr/>
              </p14:nvContentPartPr>
              <p14:xfrm>
                <a:off x="5239827" y="3462227"/>
                <a:ext cx="99360" cy="264240"/>
              </p14:xfrm>
            </p:contentPart>
          </mc:Choice>
          <mc:Fallback>
            <p:pic>
              <p:nvPicPr>
                <p:cNvPr id="52" name="Ink 51">
                  <a:extLst>
                    <a:ext uri="{FF2B5EF4-FFF2-40B4-BE49-F238E27FC236}">
                      <a16:creationId xmlns:a16="http://schemas.microsoft.com/office/drawing/2014/main" id="{42F36769-A128-CEB5-5FE1-72D4720A8646}"/>
                    </a:ext>
                  </a:extLst>
                </p:cNvPr>
                <p:cNvPicPr/>
                <p:nvPr/>
              </p:nvPicPr>
              <p:blipFill>
                <a:blip r:embed="rId41"/>
                <a:stretch>
                  <a:fillRect/>
                </a:stretch>
              </p:blipFill>
              <p:spPr>
                <a:xfrm>
                  <a:off x="5233707" y="3456107"/>
                  <a:ext cx="111600" cy="2764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53" name="Ink 52">
                  <a:extLst>
                    <a:ext uri="{FF2B5EF4-FFF2-40B4-BE49-F238E27FC236}">
                      <a16:creationId xmlns:a16="http://schemas.microsoft.com/office/drawing/2014/main" id="{1AB5A124-319A-E531-A2AC-B0E0AC7229C0}"/>
                    </a:ext>
                  </a:extLst>
                </p14:cNvPr>
                <p14:cNvContentPartPr/>
                <p14:nvPr/>
              </p14:nvContentPartPr>
              <p14:xfrm>
                <a:off x="5656347" y="3380507"/>
                <a:ext cx="119520" cy="358560"/>
              </p14:xfrm>
            </p:contentPart>
          </mc:Choice>
          <mc:Fallback>
            <p:pic>
              <p:nvPicPr>
                <p:cNvPr id="53" name="Ink 52">
                  <a:extLst>
                    <a:ext uri="{FF2B5EF4-FFF2-40B4-BE49-F238E27FC236}">
                      <a16:creationId xmlns:a16="http://schemas.microsoft.com/office/drawing/2014/main" id="{1AB5A124-319A-E531-A2AC-B0E0AC7229C0}"/>
                    </a:ext>
                  </a:extLst>
                </p:cNvPr>
                <p:cNvPicPr/>
                <p:nvPr/>
              </p:nvPicPr>
              <p:blipFill>
                <a:blip r:embed="rId43"/>
                <a:stretch>
                  <a:fillRect/>
                </a:stretch>
              </p:blipFill>
              <p:spPr>
                <a:xfrm>
                  <a:off x="5650227" y="3374387"/>
                  <a:ext cx="131760" cy="3708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54" name="Ink 53">
                  <a:extLst>
                    <a:ext uri="{FF2B5EF4-FFF2-40B4-BE49-F238E27FC236}">
                      <a16:creationId xmlns:a16="http://schemas.microsoft.com/office/drawing/2014/main" id="{9C669D78-5E4B-FA9B-72CE-8ED19AE4F64B}"/>
                    </a:ext>
                  </a:extLst>
                </p14:cNvPr>
                <p14:cNvContentPartPr/>
                <p14:nvPr/>
              </p14:nvContentPartPr>
              <p14:xfrm>
                <a:off x="5884227" y="3568787"/>
                <a:ext cx="49320" cy="122760"/>
              </p14:xfrm>
            </p:contentPart>
          </mc:Choice>
          <mc:Fallback>
            <p:pic>
              <p:nvPicPr>
                <p:cNvPr id="54" name="Ink 53">
                  <a:extLst>
                    <a:ext uri="{FF2B5EF4-FFF2-40B4-BE49-F238E27FC236}">
                      <a16:creationId xmlns:a16="http://schemas.microsoft.com/office/drawing/2014/main" id="{9C669D78-5E4B-FA9B-72CE-8ED19AE4F64B}"/>
                    </a:ext>
                  </a:extLst>
                </p:cNvPr>
                <p:cNvPicPr/>
                <p:nvPr/>
              </p:nvPicPr>
              <p:blipFill>
                <a:blip r:embed="rId45"/>
                <a:stretch>
                  <a:fillRect/>
                </a:stretch>
              </p:blipFill>
              <p:spPr>
                <a:xfrm>
                  <a:off x="5878107" y="3562667"/>
                  <a:ext cx="6156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55" name="Ink 54">
                  <a:extLst>
                    <a:ext uri="{FF2B5EF4-FFF2-40B4-BE49-F238E27FC236}">
                      <a16:creationId xmlns:a16="http://schemas.microsoft.com/office/drawing/2014/main" id="{996BFDB1-D041-A060-DB45-C7322C967448}"/>
                    </a:ext>
                  </a:extLst>
                </p14:cNvPr>
                <p14:cNvContentPartPr/>
                <p14:nvPr/>
              </p14:nvContentPartPr>
              <p14:xfrm>
                <a:off x="5906907" y="3332627"/>
                <a:ext cx="320760" cy="423360"/>
              </p14:xfrm>
            </p:contentPart>
          </mc:Choice>
          <mc:Fallback>
            <p:pic>
              <p:nvPicPr>
                <p:cNvPr id="55" name="Ink 54">
                  <a:extLst>
                    <a:ext uri="{FF2B5EF4-FFF2-40B4-BE49-F238E27FC236}">
                      <a16:creationId xmlns:a16="http://schemas.microsoft.com/office/drawing/2014/main" id="{996BFDB1-D041-A060-DB45-C7322C967448}"/>
                    </a:ext>
                  </a:extLst>
                </p:cNvPr>
                <p:cNvPicPr/>
                <p:nvPr/>
              </p:nvPicPr>
              <p:blipFill>
                <a:blip r:embed="rId47"/>
                <a:stretch>
                  <a:fillRect/>
                </a:stretch>
              </p:blipFill>
              <p:spPr>
                <a:xfrm>
                  <a:off x="5900787" y="3326507"/>
                  <a:ext cx="333000" cy="4356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56" name="Ink 55">
                  <a:extLst>
                    <a:ext uri="{FF2B5EF4-FFF2-40B4-BE49-F238E27FC236}">
                      <a16:creationId xmlns:a16="http://schemas.microsoft.com/office/drawing/2014/main" id="{F9297325-D652-A6F0-9EFB-5003DB20FB92}"/>
                    </a:ext>
                  </a:extLst>
                </p14:cNvPr>
                <p14:cNvContentPartPr/>
                <p14:nvPr/>
              </p14:nvContentPartPr>
              <p14:xfrm>
                <a:off x="4723227" y="4153067"/>
                <a:ext cx="156960" cy="178200"/>
              </p14:xfrm>
            </p:contentPart>
          </mc:Choice>
          <mc:Fallback>
            <p:pic>
              <p:nvPicPr>
                <p:cNvPr id="56" name="Ink 55">
                  <a:extLst>
                    <a:ext uri="{FF2B5EF4-FFF2-40B4-BE49-F238E27FC236}">
                      <a16:creationId xmlns:a16="http://schemas.microsoft.com/office/drawing/2014/main" id="{F9297325-D652-A6F0-9EFB-5003DB20FB92}"/>
                    </a:ext>
                  </a:extLst>
                </p:cNvPr>
                <p:cNvPicPr/>
                <p:nvPr/>
              </p:nvPicPr>
              <p:blipFill>
                <a:blip r:embed="rId49"/>
                <a:stretch>
                  <a:fillRect/>
                </a:stretch>
              </p:blipFill>
              <p:spPr>
                <a:xfrm>
                  <a:off x="4717107" y="4146947"/>
                  <a:ext cx="16920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57" name="Ink 56">
                  <a:extLst>
                    <a:ext uri="{FF2B5EF4-FFF2-40B4-BE49-F238E27FC236}">
                      <a16:creationId xmlns:a16="http://schemas.microsoft.com/office/drawing/2014/main" id="{EB69F881-544E-1416-D9AE-469BACD8E1A6}"/>
                    </a:ext>
                  </a:extLst>
                </p14:cNvPr>
                <p14:cNvContentPartPr/>
                <p14:nvPr/>
              </p14:nvContentPartPr>
              <p14:xfrm>
                <a:off x="4946427" y="4170347"/>
                <a:ext cx="192960" cy="106560"/>
              </p14:xfrm>
            </p:contentPart>
          </mc:Choice>
          <mc:Fallback>
            <p:pic>
              <p:nvPicPr>
                <p:cNvPr id="57" name="Ink 56">
                  <a:extLst>
                    <a:ext uri="{FF2B5EF4-FFF2-40B4-BE49-F238E27FC236}">
                      <a16:creationId xmlns:a16="http://schemas.microsoft.com/office/drawing/2014/main" id="{EB69F881-544E-1416-D9AE-469BACD8E1A6}"/>
                    </a:ext>
                  </a:extLst>
                </p:cNvPr>
                <p:cNvPicPr/>
                <p:nvPr/>
              </p:nvPicPr>
              <p:blipFill>
                <a:blip r:embed="rId51"/>
                <a:stretch>
                  <a:fillRect/>
                </a:stretch>
              </p:blipFill>
              <p:spPr>
                <a:xfrm>
                  <a:off x="4940307" y="4164227"/>
                  <a:ext cx="20520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58" name="Ink 57">
                  <a:extLst>
                    <a:ext uri="{FF2B5EF4-FFF2-40B4-BE49-F238E27FC236}">
                      <a16:creationId xmlns:a16="http://schemas.microsoft.com/office/drawing/2014/main" id="{180BD96A-81F6-89AA-093B-FC778F7D0FC1}"/>
                    </a:ext>
                  </a:extLst>
                </p14:cNvPr>
                <p14:cNvContentPartPr/>
                <p14:nvPr/>
              </p14:nvContentPartPr>
              <p14:xfrm>
                <a:off x="5256747" y="4031027"/>
                <a:ext cx="64800" cy="299880"/>
              </p14:xfrm>
            </p:contentPart>
          </mc:Choice>
          <mc:Fallback>
            <p:pic>
              <p:nvPicPr>
                <p:cNvPr id="58" name="Ink 57">
                  <a:extLst>
                    <a:ext uri="{FF2B5EF4-FFF2-40B4-BE49-F238E27FC236}">
                      <a16:creationId xmlns:a16="http://schemas.microsoft.com/office/drawing/2014/main" id="{180BD96A-81F6-89AA-093B-FC778F7D0FC1}"/>
                    </a:ext>
                  </a:extLst>
                </p:cNvPr>
                <p:cNvPicPr/>
                <p:nvPr/>
              </p:nvPicPr>
              <p:blipFill>
                <a:blip r:embed="rId53"/>
                <a:stretch>
                  <a:fillRect/>
                </a:stretch>
              </p:blipFill>
              <p:spPr>
                <a:xfrm>
                  <a:off x="5250627" y="4024907"/>
                  <a:ext cx="77040" cy="3121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59" name="Ink 58">
                  <a:extLst>
                    <a:ext uri="{FF2B5EF4-FFF2-40B4-BE49-F238E27FC236}">
                      <a16:creationId xmlns:a16="http://schemas.microsoft.com/office/drawing/2014/main" id="{3615A0A1-C783-566C-5EAE-54A38CA9433A}"/>
                    </a:ext>
                  </a:extLst>
                </p14:cNvPr>
                <p14:cNvContentPartPr/>
                <p14:nvPr/>
              </p14:nvContentPartPr>
              <p14:xfrm>
                <a:off x="5378787" y="3956867"/>
                <a:ext cx="419040" cy="493920"/>
              </p14:xfrm>
            </p:contentPart>
          </mc:Choice>
          <mc:Fallback>
            <p:pic>
              <p:nvPicPr>
                <p:cNvPr id="59" name="Ink 58">
                  <a:extLst>
                    <a:ext uri="{FF2B5EF4-FFF2-40B4-BE49-F238E27FC236}">
                      <a16:creationId xmlns:a16="http://schemas.microsoft.com/office/drawing/2014/main" id="{3615A0A1-C783-566C-5EAE-54A38CA9433A}"/>
                    </a:ext>
                  </a:extLst>
                </p:cNvPr>
                <p:cNvPicPr/>
                <p:nvPr/>
              </p:nvPicPr>
              <p:blipFill>
                <a:blip r:embed="rId55"/>
                <a:stretch>
                  <a:fillRect/>
                </a:stretch>
              </p:blipFill>
              <p:spPr>
                <a:xfrm>
                  <a:off x="5372667" y="3950747"/>
                  <a:ext cx="431280" cy="5061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60" name="Ink 59">
                  <a:extLst>
                    <a:ext uri="{FF2B5EF4-FFF2-40B4-BE49-F238E27FC236}">
                      <a16:creationId xmlns:a16="http://schemas.microsoft.com/office/drawing/2014/main" id="{8EB7F65D-AF67-C7A6-4A54-1866D712D0EB}"/>
                    </a:ext>
                  </a:extLst>
                </p14:cNvPr>
                <p14:cNvContentPartPr/>
                <p14:nvPr/>
              </p14:nvContentPartPr>
              <p14:xfrm>
                <a:off x="5977827" y="4314347"/>
                <a:ext cx="22680" cy="134640"/>
              </p14:xfrm>
            </p:contentPart>
          </mc:Choice>
          <mc:Fallback>
            <p:pic>
              <p:nvPicPr>
                <p:cNvPr id="60" name="Ink 59">
                  <a:extLst>
                    <a:ext uri="{FF2B5EF4-FFF2-40B4-BE49-F238E27FC236}">
                      <a16:creationId xmlns:a16="http://schemas.microsoft.com/office/drawing/2014/main" id="{8EB7F65D-AF67-C7A6-4A54-1866D712D0EB}"/>
                    </a:ext>
                  </a:extLst>
                </p:cNvPr>
                <p:cNvPicPr/>
                <p:nvPr/>
              </p:nvPicPr>
              <p:blipFill>
                <a:blip r:embed="rId57"/>
                <a:stretch>
                  <a:fillRect/>
                </a:stretch>
              </p:blipFill>
              <p:spPr>
                <a:xfrm>
                  <a:off x="5971707" y="4308227"/>
                  <a:ext cx="3492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61" name="Ink 60">
                  <a:extLst>
                    <a:ext uri="{FF2B5EF4-FFF2-40B4-BE49-F238E27FC236}">
                      <a16:creationId xmlns:a16="http://schemas.microsoft.com/office/drawing/2014/main" id="{8AE1F255-4AAA-1D6D-D2E0-C407DDF0BDAE}"/>
                    </a:ext>
                  </a:extLst>
                </p14:cNvPr>
                <p14:cNvContentPartPr/>
                <p14:nvPr/>
              </p14:nvContentPartPr>
              <p14:xfrm>
                <a:off x="5984307" y="4181147"/>
                <a:ext cx="348480" cy="172440"/>
              </p14:xfrm>
            </p:contentPart>
          </mc:Choice>
          <mc:Fallback>
            <p:pic>
              <p:nvPicPr>
                <p:cNvPr id="61" name="Ink 60">
                  <a:extLst>
                    <a:ext uri="{FF2B5EF4-FFF2-40B4-BE49-F238E27FC236}">
                      <a16:creationId xmlns:a16="http://schemas.microsoft.com/office/drawing/2014/main" id="{8AE1F255-4AAA-1D6D-D2E0-C407DDF0BDAE}"/>
                    </a:ext>
                  </a:extLst>
                </p:cNvPr>
                <p:cNvPicPr/>
                <p:nvPr/>
              </p:nvPicPr>
              <p:blipFill>
                <a:blip r:embed="rId59"/>
                <a:stretch>
                  <a:fillRect/>
                </a:stretch>
              </p:blipFill>
              <p:spPr>
                <a:xfrm>
                  <a:off x="5978187" y="4175027"/>
                  <a:ext cx="36072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62" name="Ink 61">
                  <a:extLst>
                    <a:ext uri="{FF2B5EF4-FFF2-40B4-BE49-F238E27FC236}">
                      <a16:creationId xmlns:a16="http://schemas.microsoft.com/office/drawing/2014/main" id="{2192F0A1-38B3-0E58-2A5D-D3FE123C3EFB}"/>
                    </a:ext>
                  </a:extLst>
                </p14:cNvPr>
                <p14:cNvContentPartPr/>
                <p14:nvPr/>
              </p14:nvContentPartPr>
              <p14:xfrm>
                <a:off x="6212907" y="4206707"/>
                <a:ext cx="220680" cy="266040"/>
              </p14:xfrm>
            </p:contentPart>
          </mc:Choice>
          <mc:Fallback>
            <p:pic>
              <p:nvPicPr>
                <p:cNvPr id="62" name="Ink 61">
                  <a:extLst>
                    <a:ext uri="{FF2B5EF4-FFF2-40B4-BE49-F238E27FC236}">
                      <a16:creationId xmlns:a16="http://schemas.microsoft.com/office/drawing/2014/main" id="{2192F0A1-38B3-0E58-2A5D-D3FE123C3EFB}"/>
                    </a:ext>
                  </a:extLst>
                </p:cNvPr>
                <p:cNvPicPr/>
                <p:nvPr/>
              </p:nvPicPr>
              <p:blipFill>
                <a:blip r:embed="rId61"/>
                <a:stretch>
                  <a:fillRect/>
                </a:stretch>
              </p:blipFill>
              <p:spPr>
                <a:xfrm>
                  <a:off x="6206787" y="4200587"/>
                  <a:ext cx="232920" cy="2782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63" name="Ink 62">
                  <a:extLst>
                    <a:ext uri="{FF2B5EF4-FFF2-40B4-BE49-F238E27FC236}">
                      <a16:creationId xmlns:a16="http://schemas.microsoft.com/office/drawing/2014/main" id="{348D7A2D-34C3-D2C8-C76F-5EE89E646C50}"/>
                    </a:ext>
                  </a:extLst>
                </p14:cNvPr>
                <p14:cNvContentPartPr/>
                <p14:nvPr/>
              </p14:nvContentPartPr>
              <p14:xfrm>
                <a:off x="6659307" y="4129667"/>
                <a:ext cx="65160" cy="412560"/>
              </p14:xfrm>
            </p:contentPart>
          </mc:Choice>
          <mc:Fallback>
            <p:pic>
              <p:nvPicPr>
                <p:cNvPr id="63" name="Ink 62">
                  <a:extLst>
                    <a:ext uri="{FF2B5EF4-FFF2-40B4-BE49-F238E27FC236}">
                      <a16:creationId xmlns:a16="http://schemas.microsoft.com/office/drawing/2014/main" id="{348D7A2D-34C3-D2C8-C76F-5EE89E646C50}"/>
                    </a:ext>
                  </a:extLst>
                </p:cNvPr>
                <p:cNvPicPr/>
                <p:nvPr/>
              </p:nvPicPr>
              <p:blipFill>
                <a:blip r:embed="rId63"/>
                <a:stretch>
                  <a:fillRect/>
                </a:stretch>
              </p:blipFill>
              <p:spPr>
                <a:xfrm>
                  <a:off x="6653187" y="4123547"/>
                  <a:ext cx="77400" cy="4248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64" name="Ink 63">
                  <a:extLst>
                    <a:ext uri="{FF2B5EF4-FFF2-40B4-BE49-F238E27FC236}">
                      <a16:creationId xmlns:a16="http://schemas.microsoft.com/office/drawing/2014/main" id="{E9DA8921-D6F1-9C9D-E78B-9BD87CB1E55E}"/>
                    </a:ext>
                  </a:extLst>
                </p14:cNvPr>
                <p14:cNvContentPartPr/>
                <p14:nvPr/>
              </p14:nvContentPartPr>
              <p14:xfrm>
                <a:off x="6727347" y="4774787"/>
                <a:ext cx="156600" cy="34200"/>
              </p14:xfrm>
            </p:contentPart>
          </mc:Choice>
          <mc:Fallback>
            <p:pic>
              <p:nvPicPr>
                <p:cNvPr id="64" name="Ink 63">
                  <a:extLst>
                    <a:ext uri="{FF2B5EF4-FFF2-40B4-BE49-F238E27FC236}">
                      <a16:creationId xmlns:a16="http://schemas.microsoft.com/office/drawing/2014/main" id="{E9DA8921-D6F1-9C9D-E78B-9BD87CB1E55E}"/>
                    </a:ext>
                  </a:extLst>
                </p:cNvPr>
                <p:cNvPicPr/>
                <p:nvPr/>
              </p:nvPicPr>
              <p:blipFill>
                <a:blip r:embed="rId65"/>
                <a:stretch>
                  <a:fillRect/>
                </a:stretch>
              </p:blipFill>
              <p:spPr>
                <a:xfrm>
                  <a:off x="6721227" y="4768667"/>
                  <a:ext cx="16884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65" name="Ink 64">
                  <a:extLst>
                    <a:ext uri="{FF2B5EF4-FFF2-40B4-BE49-F238E27FC236}">
                      <a16:creationId xmlns:a16="http://schemas.microsoft.com/office/drawing/2014/main" id="{AFB5B6AA-4318-0002-0722-ACD650C71FC3}"/>
                    </a:ext>
                  </a:extLst>
                </p14:cNvPr>
                <p14:cNvContentPartPr/>
                <p14:nvPr/>
              </p14:nvContentPartPr>
              <p14:xfrm>
                <a:off x="7123707" y="4955507"/>
                <a:ext cx="168480" cy="61560"/>
              </p14:xfrm>
            </p:contentPart>
          </mc:Choice>
          <mc:Fallback>
            <p:pic>
              <p:nvPicPr>
                <p:cNvPr id="65" name="Ink 64">
                  <a:extLst>
                    <a:ext uri="{FF2B5EF4-FFF2-40B4-BE49-F238E27FC236}">
                      <a16:creationId xmlns:a16="http://schemas.microsoft.com/office/drawing/2014/main" id="{AFB5B6AA-4318-0002-0722-ACD650C71FC3}"/>
                    </a:ext>
                  </a:extLst>
                </p:cNvPr>
                <p:cNvPicPr/>
                <p:nvPr/>
              </p:nvPicPr>
              <p:blipFill>
                <a:blip r:embed="rId67"/>
                <a:stretch>
                  <a:fillRect/>
                </a:stretch>
              </p:blipFill>
              <p:spPr>
                <a:xfrm>
                  <a:off x="7117587" y="4949387"/>
                  <a:ext cx="18072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66" name="Ink 65">
                  <a:extLst>
                    <a:ext uri="{FF2B5EF4-FFF2-40B4-BE49-F238E27FC236}">
                      <a16:creationId xmlns:a16="http://schemas.microsoft.com/office/drawing/2014/main" id="{C4CECAD6-CBB8-E668-F99D-3AC013A8A5FD}"/>
                    </a:ext>
                  </a:extLst>
                </p14:cNvPr>
                <p14:cNvContentPartPr/>
                <p14:nvPr/>
              </p14:nvContentPartPr>
              <p14:xfrm>
                <a:off x="7427187" y="5081867"/>
                <a:ext cx="261720" cy="138960"/>
              </p14:xfrm>
            </p:contentPart>
          </mc:Choice>
          <mc:Fallback>
            <p:pic>
              <p:nvPicPr>
                <p:cNvPr id="66" name="Ink 65">
                  <a:extLst>
                    <a:ext uri="{FF2B5EF4-FFF2-40B4-BE49-F238E27FC236}">
                      <a16:creationId xmlns:a16="http://schemas.microsoft.com/office/drawing/2014/main" id="{C4CECAD6-CBB8-E668-F99D-3AC013A8A5FD}"/>
                    </a:ext>
                  </a:extLst>
                </p:cNvPr>
                <p:cNvPicPr/>
                <p:nvPr/>
              </p:nvPicPr>
              <p:blipFill>
                <a:blip r:embed="rId69"/>
                <a:stretch>
                  <a:fillRect/>
                </a:stretch>
              </p:blipFill>
              <p:spPr>
                <a:xfrm>
                  <a:off x="7421067" y="5075747"/>
                  <a:ext cx="27396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67" name="Ink 66">
                  <a:extLst>
                    <a:ext uri="{FF2B5EF4-FFF2-40B4-BE49-F238E27FC236}">
                      <a16:creationId xmlns:a16="http://schemas.microsoft.com/office/drawing/2014/main" id="{CBECEE95-3DAA-62E9-4DAF-5406BFAF5D2C}"/>
                    </a:ext>
                  </a:extLst>
                </p14:cNvPr>
                <p14:cNvContentPartPr/>
                <p14:nvPr/>
              </p14:nvContentPartPr>
              <p14:xfrm>
                <a:off x="7783587" y="5286347"/>
                <a:ext cx="16560" cy="16200"/>
              </p14:xfrm>
            </p:contentPart>
          </mc:Choice>
          <mc:Fallback>
            <p:pic>
              <p:nvPicPr>
                <p:cNvPr id="67" name="Ink 66">
                  <a:extLst>
                    <a:ext uri="{FF2B5EF4-FFF2-40B4-BE49-F238E27FC236}">
                      <a16:creationId xmlns:a16="http://schemas.microsoft.com/office/drawing/2014/main" id="{CBECEE95-3DAA-62E9-4DAF-5406BFAF5D2C}"/>
                    </a:ext>
                  </a:extLst>
                </p:cNvPr>
                <p:cNvPicPr/>
                <p:nvPr/>
              </p:nvPicPr>
              <p:blipFill>
                <a:blip r:embed="rId71"/>
                <a:stretch>
                  <a:fillRect/>
                </a:stretch>
              </p:blipFill>
              <p:spPr>
                <a:xfrm>
                  <a:off x="7777467" y="5280227"/>
                  <a:ext cx="2880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73" name="Ink 72">
                  <a:extLst>
                    <a:ext uri="{FF2B5EF4-FFF2-40B4-BE49-F238E27FC236}">
                      <a16:creationId xmlns:a16="http://schemas.microsoft.com/office/drawing/2014/main" id="{84DEE173-5508-AD83-FEBF-2D57D319C7FD}"/>
                    </a:ext>
                  </a:extLst>
                </p14:cNvPr>
                <p14:cNvContentPartPr/>
                <p14:nvPr/>
              </p14:nvContentPartPr>
              <p14:xfrm>
                <a:off x="7896987" y="5316587"/>
                <a:ext cx="22320" cy="145080"/>
              </p14:xfrm>
            </p:contentPart>
          </mc:Choice>
          <mc:Fallback>
            <p:pic>
              <p:nvPicPr>
                <p:cNvPr id="73" name="Ink 72">
                  <a:extLst>
                    <a:ext uri="{FF2B5EF4-FFF2-40B4-BE49-F238E27FC236}">
                      <a16:creationId xmlns:a16="http://schemas.microsoft.com/office/drawing/2014/main" id="{84DEE173-5508-AD83-FEBF-2D57D319C7FD}"/>
                    </a:ext>
                  </a:extLst>
                </p:cNvPr>
                <p:cNvPicPr/>
                <p:nvPr/>
              </p:nvPicPr>
              <p:blipFill>
                <a:blip r:embed="rId73"/>
                <a:stretch>
                  <a:fillRect/>
                </a:stretch>
              </p:blipFill>
              <p:spPr>
                <a:xfrm>
                  <a:off x="7890867" y="5310467"/>
                  <a:ext cx="34560" cy="1573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74" name="Ink 73">
                  <a:extLst>
                    <a:ext uri="{FF2B5EF4-FFF2-40B4-BE49-F238E27FC236}">
                      <a16:creationId xmlns:a16="http://schemas.microsoft.com/office/drawing/2014/main" id="{2EA6D12C-92BE-C95C-27B4-8AE7CA399EE9}"/>
                    </a:ext>
                  </a:extLst>
                </p14:cNvPr>
                <p14:cNvContentPartPr/>
                <p14:nvPr/>
              </p14:nvContentPartPr>
              <p14:xfrm>
                <a:off x="7922187" y="5150267"/>
                <a:ext cx="87840" cy="120960"/>
              </p14:xfrm>
            </p:contentPart>
          </mc:Choice>
          <mc:Fallback>
            <p:pic>
              <p:nvPicPr>
                <p:cNvPr id="74" name="Ink 73">
                  <a:extLst>
                    <a:ext uri="{FF2B5EF4-FFF2-40B4-BE49-F238E27FC236}">
                      <a16:creationId xmlns:a16="http://schemas.microsoft.com/office/drawing/2014/main" id="{2EA6D12C-92BE-C95C-27B4-8AE7CA399EE9}"/>
                    </a:ext>
                  </a:extLst>
                </p:cNvPr>
                <p:cNvPicPr/>
                <p:nvPr/>
              </p:nvPicPr>
              <p:blipFill>
                <a:blip r:embed="rId75"/>
                <a:stretch>
                  <a:fillRect/>
                </a:stretch>
              </p:blipFill>
              <p:spPr>
                <a:xfrm>
                  <a:off x="7916067" y="5144147"/>
                  <a:ext cx="100080" cy="1332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75" name="Ink 74">
                  <a:extLst>
                    <a:ext uri="{FF2B5EF4-FFF2-40B4-BE49-F238E27FC236}">
                      <a16:creationId xmlns:a16="http://schemas.microsoft.com/office/drawing/2014/main" id="{430FEC46-7A5E-7E6C-B170-C4BC3251EDD4}"/>
                    </a:ext>
                  </a:extLst>
                </p14:cNvPr>
                <p14:cNvContentPartPr/>
                <p14:nvPr/>
              </p14:nvContentPartPr>
              <p14:xfrm>
                <a:off x="8124867" y="5346107"/>
                <a:ext cx="6840" cy="4680"/>
              </p14:xfrm>
            </p:contentPart>
          </mc:Choice>
          <mc:Fallback>
            <p:pic>
              <p:nvPicPr>
                <p:cNvPr id="75" name="Ink 74">
                  <a:extLst>
                    <a:ext uri="{FF2B5EF4-FFF2-40B4-BE49-F238E27FC236}">
                      <a16:creationId xmlns:a16="http://schemas.microsoft.com/office/drawing/2014/main" id="{430FEC46-7A5E-7E6C-B170-C4BC3251EDD4}"/>
                    </a:ext>
                  </a:extLst>
                </p:cNvPr>
                <p:cNvPicPr/>
                <p:nvPr/>
              </p:nvPicPr>
              <p:blipFill>
                <a:blip r:embed="rId77"/>
                <a:stretch>
                  <a:fillRect/>
                </a:stretch>
              </p:blipFill>
              <p:spPr>
                <a:xfrm>
                  <a:off x="8118747" y="5339987"/>
                  <a:ext cx="19080" cy="169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76" name="Ink 75">
                  <a:extLst>
                    <a:ext uri="{FF2B5EF4-FFF2-40B4-BE49-F238E27FC236}">
                      <a16:creationId xmlns:a16="http://schemas.microsoft.com/office/drawing/2014/main" id="{1F13FA60-FBBF-8F72-8A47-B07E8D231B40}"/>
                    </a:ext>
                  </a:extLst>
                </p14:cNvPr>
                <p14:cNvContentPartPr/>
                <p14:nvPr/>
              </p14:nvContentPartPr>
              <p14:xfrm>
                <a:off x="8124867" y="5350427"/>
                <a:ext cx="360" cy="360"/>
              </p14:xfrm>
            </p:contentPart>
          </mc:Choice>
          <mc:Fallback>
            <p:pic>
              <p:nvPicPr>
                <p:cNvPr id="76" name="Ink 75">
                  <a:extLst>
                    <a:ext uri="{FF2B5EF4-FFF2-40B4-BE49-F238E27FC236}">
                      <a16:creationId xmlns:a16="http://schemas.microsoft.com/office/drawing/2014/main" id="{1F13FA60-FBBF-8F72-8A47-B07E8D231B40}"/>
                    </a:ext>
                  </a:extLst>
                </p:cNvPr>
                <p:cNvPicPr/>
                <p:nvPr/>
              </p:nvPicPr>
              <p:blipFill>
                <a:blip r:embed="rId79"/>
                <a:stretch>
                  <a:fillRect/>
                </a:stretch>
              </p:blipFill>
              <p:spPr>
                <a:xfrm>
                  <a:off x="8118747" y="5344307"/>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77" name="Ink 76">
                  <a:extLst>
                    <a:ext uri="{FF2B5EF4-FFF2-40B4-BE49-F238E27FC236}">
                      <a16:creationId xmlns:a16="http://schemas.microsoft.com/office/drawing/2014/main" id="{3A6CD2C6-6D6F-AD45-CA39-A6EE4256D025}"/>
                    </a:ext>
                  </a:extLst>
                </p14:cNvPr>
                <p14:cNvContentPartPr/>
                <p14:nvPr/>
              </p14:nvContentPartPr>
              <p14:xfrm>
                <a:off x="8124867" y="5347187"/>
                <a:ext cx="89640" cy="8280"/>
              </p14:xfrm>
            </p:contentPart>
          </mc:Choice>
          <mc:Fallback>
            <p:pic>
              <p:nvPicPr>
                <p:cNvPr id="77" name="Ink 76">
                  <a:extLst>
                    <a:ext uri="{FF2B5EF4-FFF2-40B4-BE49-F238E27FC236}">
                      <a16:creationId xmlns:a16="http://schemas.microsoft.com/office/drawing/2014/main" id="{3A6CD2C6-6D6F-AD45-CA39-A6EE4256D025}"/>
                    </a:ext>
                  </a:extLst>
                </p:cNvPr>
                <p:cNvPicPr/>
                <p:nvPr/>
              </p:nvPicPr>
              <p:blipFill>
                <a:blip r:embed="rId81"/>
                <a:stretch>
                  <a:fillRect/>
                </a:stretch>
              </p:blipFill>
              <p:spPr>
                <a:xfrm>
                  <a:off x="8118747" y="5341067"/>
                  <a:ext cx="101880" cy="205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78" name="Ink 77">
                  <a:extLst>
                    <a:ext uri="{FF2B5EF4-FFF2-40B4-BE49-F238E27FC236}">
                      <a16:creationId xmlns:a16="http://schemas.microsoft.com/office/drawing/2014/main" id="{F1706383-5225-7870-DEDE-6C922755494B}"/>
                    </a:ext>
                  </a:extLst>
                </p14:cNvPr>
                <p14:cNvContentPartPr/>
                <p14:nvPr/>
              </p14:nvContentPartPr>
              <p14:xfrm>
                <a:off x="8072307" y="5418827"/>
                <a:ext cx="95760" cy="11520"/>
              </p14:xfrm>
            </p:contentPart>
          </mc:Choice>
          <mc:Fallback>
            <p:pic>
              <p:nvPicPr>
                <p:cNvPr id="78" name="Ink 77">
                  <a:extLst>
                    <a:ext uri="{FF2B5EF4-FFF2-40B4-BE49-F238E27FC236}">
                      <a16:creationId xmlns:a16="http://schemas.microsoft.com/office/drawing/2014/main" id="{F1706383-5225-7870-DEDE-6C922755494B}"/>
                    </a:ext>
                  </a:extLst>
                </p:cNvPr>
                <p:cNvPicPr/>
                <p:nvPr/>
              </p:nvPicPr>
              <p:blipFill>
                <a:blip r:embed="rId83"/>
                <a:stretch>
                  <a:fillRect/>
                </a:stretch>
              </p:blipFill>
              <p:spPr>
                <a:xfrm>
                  <a:off x="8066187" y="5412707"/>
                  <a:ext cx="108000" cy="237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79" name="Ink 78">
                  <a:extLst>
                    <a:ext uri="{FF2B5EF4-FFF2-40B4-BE49-F238E27FC236}">
                      <a16:creationId xmlns:a16="http://schemas.microsoft.com/office/drawing/2014/main" id="{C7FF2CB4-F3B1-5ADE-EE3A-6857672F2024}"/>
                    </a:ext>
                  </a:extLst>
                </p14:cNvPr>
                <p14:cNvContentPartPr/>
                <p14:nvPr/>
              </p14:nvContentPartPr>
              <p14:xfrm>
                <a:off x="8274987" y="5377427"/>
                <a:ext cx="5400" cy="5040"/>
              </p14:xfrm>
            </p:contentPart>
          </mc:Choice>
          <mc:Fallback>
            <p:pic>
              <p:nvPicPr>
                <p:cNvPr id="79" name="Ink 78">
                  <a:extLst>
                    <a:ext uri="{FF2B5EF4-FFF2-40B4-BE49-F238E27FC236}">
                      <a16:creationId xmlns:a16="http://schemas.microsoft.com/office/drawing/2014/main" id="{C7FF2CB4-F3B1-5ADE-EE3A-6857672F2024}"/>
                    </a:ext>
                  </a:extLst>
                </p:cNvPr>
                <p:cNvPicPr/>
                <p:nvPr/>
              </p:nvPicPr>
              <p:blipFill>
                <a:blip r:embed="rId85"/>
                <a:stretch>
                  <a:fillRect/>
                </a:stretch>
              </p:blipFill>
              <p:spPr>
                <a:xfrm>
                  <a:off x="8268867" y="5371307"/>
                  <a:ext cx="17640" cy="172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80" name="Ink 79">
                  <a:extLst>
                    <a:ext uri="{FF2B5EF4-FFF2-40B4-BE49-F238E27FC236}">
                      <a16:creationId xmlns:a16="http://schemas.microsoft.com/office/drawing/2014/main" id="{7EE4C67A-2F8A-EFAE-9E90-62F82EFB55BC}"/>
                    </a:ext>
                  </a:extLst>
                </p14:cNvPr>
                <p14:cNvContentPartPr/>
                <p14:nvPr/>
              </p14:nvContentPartPr>
              <p14:xfrm>
                <a:off x="8040627" y="5266907"/>
                <a:ext cx="211320" cy="317520"/>
              </p14:xfrm>
            </p:contentPart>
          </mc:Choice>
          <mc:Fallback>
            <p:pic>
              <p:nvPicPr>
                <p:cNvPr id="80" name="Ink 79">
                  <a:extLst>
                    <a:ext uri="{FF2B5EF4-FFF2-40B4-BE49-F238E27FC236}">
                      <a16:creationId xmlns:a16="http://schemas.microsoft.com/office/drawing/2014/main" id="{7EE4C67A-2F8A-EFAE-9E90-62F82EFB55BC}"/>
                    </a:ext>
                  </a:extLst>
                </p:cNvPr>
                <p:cNvPicPr/>
                <p:nvPr/>
              </p:nvPicPr>
              <p:blipFill>
                <a:blip r:embed="rId87"/>
                <a:stretch>
                  <a:fillRect/>
                </a:stretch>
              </p:blipFill>
              <p:spPr>
                <a:xfrm>
                  <a:off x="8034507" y="5260787"/>
                  <a:ext cx="223560" cy="32976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81" name="Ink 80">
                  <a:extLst>
                    <a:ext uri="{FF2B5EF4-FFF2-40B4-BE49-F238E27FC236}">
                      <a16:creationId xmlns:a16="http://schemas.microsoft.com/office/drawing/2014/main" id="{0844FF0A-D1C0-B288-F9DC-F20C56E44D4D}"/>
                    </a:ext>
                  </a:extLst>
                </p14:cNvPr>
                <p14:cNvContentPartPr/>
                <p14:nvPr/>
              </p14:nvContentPartPr>
              <p14:xfrm>
                <a:off x="7989507" y="5240627"/>
                <a:ext cx="254160" cy="384840"/>
              </p14:xfrm>
            </p:contentPart>
          </mc:Choice>
          <mc:Fallback>
            <p:pic>
              <p:nvPicPr>
                <p:cNvPr id="81" name="Ink 80">
                  <a:extLst>
                    <a:ext uri="{FF2B5EF4-FFF2-40B4-BE49-F238E27FC236}">
                      <a16:creationId xmlns:a16="http://schemas.microsoft.com/office/drawing/2014/main" id="{0844FF0A-D1C0-B288-F9DC-F20C56E44D4D}"/>
                    </a:ext>
                  </a:extLst>
                </p:cNvPr>
                <p:cNvPicPr/>
                <p:nvPr/>
              </p:nvPicPr>
              <p:blipFill>
                <a:blip r:embed="rId89"/>
                <a:stretch>
                  <a:fillRect/>
                </a:stretch>
              </p:blipFill>
              <p:spPr>
                <a:xfrm>
                  <a:off x="7983387" y="5234507"/>
                  <a:ext cx="266400" cy="3970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82" name="Ink 81">
                  <a:extLst>
                    <a:ext uri="{FF2B5EF4-FFF2-40B4-BE49-F238E27FC236}">
                      <a16:creationId xmlns:a16="http://schemas.microsoft.com/office/drawing/2014/main" id="{C87A0DEF-0F71-1C6D-AD1D-D6EC3014A359}"/>
                    </a:ext>
                  </a:extLst>
                </p14:cNvPr>
                <p14:cNvContentPartPr/>
                <p14:nvPr/>
              </p14:nvContentPartPr>
              <p14:xfrm>
                <a:off x="8323587" y="5279147"/>
                <a:ext cx="199800" cy="244440"/>
              </p14:xfrm>
            </p:contentPart>
          </mc:Choice>
          <mc:Fallback>
            <p:pic>
              <p:nvPicPr>
                <p:cNvPr id="82" name="Ink 81">
                  <a:extLst>
                    <a:ext uri="{FF2B5EF4-FFF2-40B4-BE49-F238E27FC236}">
                      <a16:creationId xmlns:a16="http://schemas.microsoft.com/office/drawing/2014/main" id="{C87A0DEF-0F71-1C6D-AD1D-D6EC3014A359}"/>
                    </a:ext>
                  </a:extLst>
                </p:cNvPr>
                <p:cNvPicPr/>
                <p:nvPr/>
              </p:nvPicPr>
              <p:blipFill>
                <a:blip r:embed="rId91"/>
                <a:stretch>
                  <a:fillRect/>
                </a:stretch>
              </p:blipFill>
              <p:spPr>
                <a:xfrm>
                  <a:off x="8317467" y="5273027"/>
                  <a:ext cx="212040" cy="25668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84" name="Ink 83">
                  <a:extLst>
                    <a:ext uri="{FF2B5EF4-FFF2-40B4-BE49-F238E27FC236}">
                      <a16:creationId xmlns:a16="http://schemas.microsoft.com/office/drawing/2014/main" id="{A9242A34-4BFD-8C53-249E-5F9F7CF98190}"/>
                    </a:ext>
                  </a:extLst>
                </p14:cNvPr>
                <p14:cNvContentPartPr/>
                <p14:nvPr/>
              </p14:nvContentPartPr>
              <p14:xfrm>
                <a:off x="7950987" y="5760107"/>
                <a:ext cx="86040" cy="15480"/>
              </p14:xfrm>
            </p:contentPart>
          </mc:Choice>
          <mc:Fallback>
            <p:pic>
              <p:nvPicPr>
                <p:cNvPr id="84" name="Ink 83">
                  <a:extLst>
                    <a:ext uri="{FF2B5EF4-FFF2-40B4-BE49-F238E27FC236}">
                      <a16:creationId xmlns:a16="http://schemas.microsoft.com/office/drawing/2014/main" id="{A9242A34-4BFD-8C53-249E-5F9F7CF98190}"/>
                    </a:ext>
                  </a:extLst>
                </p:cNvPr>
                <p:cNvPicPr/>
                <p:nvPr/>
              </p:nvPicPr>
              <p:blipFill>
                <a:blip r:embed="rId93"/>
                <a:stretch>
                  <a:fillRect/>
                </a:stretch>
              </p:blipFill>
              <p:spPr>
                <a:xfrm>
                  <a:off x="7944867" y="5753987"/>
                  <a:ext cx="98280" cy="277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85" name="Ink 84">
                  <a:extLst>
                    <a:ext uri="{FF2B5EF4-FFF2-40B4-BE49-F238E27FC236}">
                      <a16:creationId xmlns:a16="http://schemas.microsoft.com/office/drawing/2014/main" id="{29022B7D-B820-38C8-35F8-97C96B9633AC}"/>
                    </a:ext>
                  </a:extLst>
                </p14:cNvPr>
                <p14:cNvContentPartPr/>
                <p14:nvPr/>
              </p14:nvContentPartPr>
              <p14:xfrm>
                <a:off x="7949187" y="5784947"/>
                <a:ext cx="81000" cy="3960"/>
              </p14:xfrm>
            </p:contentPart>
          </mc:Choice>
          <mc:Fallback>
            <p:pic>
              <p:nvPicPr>
                <p:cNvPr id="85" name="Ink 84">
                  <a:extLst>
                    <a:ext uri="{FF2B5EF4-FFF2-40B4-BE49-F238E27FC236}">
                      <a16:creationId xmlns:a16="http://schemas.microsoft.com/office/drawing/2014/main" id="{29022B7D-B820-38C8-35F8-97C96B9633AC}"/>
                    </a:ext>
                  </a:extLst>
                </p:cNvPr>
                <p:cNvPicPr/>
                <p:nvPr/>
              </p:nvPicPr>
              <p:blipFill>
                <a:blip r:embed="rId95"/>
                <a:stretch>
                  <a:fillRect/>
                </a:stretch>
              </p:blipFill>
              <p:spPr>
                <a:xfrm>
                  <a:off x="7943067" y="5778827"/>
                  <a:ext cx="93240" cy="162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86" name="Ink 85">
                  <a:extLst>
                    <a:ext uri="{FF2B5EF4-FFF2-40B4-BE49-F238E27FC236}">
                      <a16:creationId xmlns:a16="http://schemas.microsoft.com/office/drawing/2014/main" id="{6211EAE0-F7D4-C9B6-48E1-677D43E1877A}"/>
                    </a:ext>
                  </a:extLst>
                </p14:cNvPr>
                <p14:cNvContentPartPr/>
                <p14:nvPr/>
              </p14:nvContentPartPr>
              <p14:xfrm>
                <a:off x="7930467" y="5808347"/>
                <a:ext cx="96120" cy="25200"/>
              </p14:xfrm>
            </p:contentPart>
          </mc:Choice>
          <mc:Fallback>
            <p:pic>
              <p:nvPicPr>
                <p:cNvPr id="86" name="Ink 85">
                  <a:extLst>
                    <a:ext uri="{FF2B5EF4-FFF2-40B4-BE49-F238E27FC236}">
                      <a16:creationId xmlns:a16="http://schemas.microsoft.com/office/drawing/2014/main" id="{6211EAE0-F7D4-C9B6-48E1-677D43E1877A}"/>
                    </a:ext>
                  </a:extLst>
                </p:cNvPr>
                <p:cNvPicPr/>
                <p:nvPr/>
              </p:nvPicPr>
              <p:blipFill>
                <a:blip r:embed="rId97"/>
                <a:stretch>
                  <a:fillRect/>
                </a:stretch>
              </p:blipFill>
              <p:spPr>
                <a:xfrm>
                  <a:off x="7924347" y="5802227"/>
                  <a:ext cx="10836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88" name="Ink 87">
                  <a:extLst>
                    <a:ext uri="{FF2B5EF4-FFF2-40B4-BE49-F238E27FC236}">
                      <a16:creationId xmlns:a16="http://schemas.microsoft.com/office/drawing/2014/main" id="{249B244A-4B59-A253-2E8A-B8331D2A6B56}"/>
                    </a:ext>
                  </a:extLst>
                </p14:cNvPr>
                <p14:cNvContentPartPr/>
                <p14:nvPr/>
              </p14:nvContentPartPr>
              <p14:xfrm>
                <a:off x="7745067" y="5871707"/>
                <a:ext cx="45360" cy="8640"/>
              </p14:xfrm>
            </p:contentPart>
          </mc:Choice>
          <mc:Fallback>
            <p:pic>
              <p:nvPicPr>
                <p:cNvPr id="88" name="Ink 87">
                  <a:extLst>
                    <a:ext uri="{FF2B5EF4-FFF2-40B4-BE49-F238E27FC236}">
                      <a16:creationId xmlns:a16="http://schemas.microsoft.com/office/drawing/2014/main" id="{249B244A-4B59-A253-2E8A-B8331D2A6B56}"/>
                    </a:ext>
                  </a:extLst>
                </p:cNvPr>
                <p:cNvPicPr/>
                <p:nvPr/>
              </p:nvPicPr>
              <p:blipFill>
                <a:blip r:embed="rId99"/>
                <a:stretch>
                  <a:fillRect/>
                </a:stretch>
              </p:blipFill>
              <p:spPr>
                <a:xfrm>
                  <a:off x="7738947" y="5865587"/>
                  <a:ext cx="57600" cy="208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89" name="Ink 88">
                  <a:extLst>
                    <a:ext uri="{FF2B5EF4-FFF2-40B4-BE49-F238E27FC236}">
                      <a16:creationId xmlns:a16="http://schemas.microsoft.com/office/drawing/2014/main" id="{4F8EC7B1-FD00-1256-9061-BD90106039F7}"/>
                    </a:ext>
                  </a:extLst>
                </p14:cNvPr>
                <p14:cNvContentPartPr/>
                <p14:nvPr/>
              </p14:nvContentPartPr>
              <p14:xfrm>
                <a:off x="7434027" y="5853707"/>
                <a:ext cx="174600" cy="16200"/>
              </p14:xfrm>
            </p:contentPart>
          </mc:Choice>
          <mc:Fallback>
            <p:pic>
              <p:nvPicPr>
                <p:cNvPr id="89" name="Ink 88">
                  <a:extLst>
                    <a:ext uri="{FF2B5EF4-FFF2-40B4-BE49-F238E27FC236}">
                      <a16:creationId xmlns:a16="http://schemas.microsoft.com/office/drawing/2014/main" id="{4F8EC7B1-FD00-1256-9061-BD90106039F7}"/>
                    </a:ext>
                  </a:extLst>
                </p:cNvPr>
                <p:cNvPicPr/>
                <p:nvPr/>
              </p:nvPicPr>
              <p:blipFill>
                <a:blip r:embed="rId101"/>
                <a:stretch>
                  <a:fillRect/>
                </a:stretch>
              </p:blipFill>
              <p:spPr>
                <a:xfrm>
                  <a:off x="7427907" y="5847587"/>
                  <a:ext cx="186840" cy="284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90" name="Ink 89">
                  <a:extLst>
                    <a:ext uri="{FF2B5EF4-FFF2-40B4-BE49-F238E27FC236}">
                      <a16:creationId xmlns:a16="http://schemas.microsoft.com/office/drawing/2014/main" id="{91A19FE7-959E-8498-D692-CD263B408C9A}"/>
                    </a:ext>
                  </a:extLst>
                </p14:cNvPr>
                <p14:cNvContentPartPr/>
                <p14:nvPr/>
              </p14:nvContentPartPr>
              <p14:xfrm>
                <a:off x="6802587" y="5684867"/>
                <a:ext cx="538560" cy="163800"/>
              </p14:xfrm>
            </p:contentPart>
          </mc:Choice>
          <mc:Fallback>
            <p:pic>
              <p:nvPicPr>
                <p:cNvPr id="90" name="Ink 89">
                  <a:extLst>
                    <a:ext uri="{FF2B5EF4-FFF2-40B4-BE49-F238E27FC236}">
                      <a16:creationId xmlns:a16="http://schemas.microsoft.com/office/drawing/2014/main" id="{91A19FE7-959E-8498-D692-CD263B408C9A}"/>
                    </a:ext>
                  </a:extLst>
                </p:cNvPr>
                <p:cNvPicPr/>
                <p:nvPr/>
              </p:nvPicPr>
              <p:blipFill>
                <a:blip r:embed="rId103"/>
                <a:stretch>
                  <a:fillRect/>
                </a:stretch>
              </p:blipFill>
              <p:spPr>
                <a:xfrm>
                  <a:off x="6796467" y="5678747"/>
                  <a:ext cx="55080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91" name="Ink 90">
                  <a:extLst>
                    <a:ext uri="{FF2B5EF4-FFF2-40B4-BE49-F238E27FC236}">
                      <a16:creationId xmlns:a16="http://schemas.microsoft.com/office/drawing/2014/main" id="{55254C24-786B-E7E8-8CB7-F1FECAB13EA5}"/>
                    </a:ext>
                  </a:extLst>
                </p14:cNvPr>
                <p14:cNvContentPartPr/>
                <p14:nvPr/>
              </p14:nvContentPartPr>
              <p14:xfrm>
                <a:off x="6331707" y="5425667"/>
                <a:ext cx="306720" cy="193680"/>
              </p14:xfrm>
            </p:contentPart>
          </mc:Choice>
          <mc:Fallback>
            <p:pic>
              <p:nvPicPr>
                <p:cNvPr id="91" name="Ink 90">
                  <a:extLst>
                    <a:ext uri="{FF2B5EF4-FFF2-40B4-BE49-F238E27FC236}">
                      <a16:creationId xmlns:a16="http://schemas.microsoft.com/office/drawing/2014/main" id="{55254C24-786B-E7E8-8CB7-F1FECAB13EA5}"/>
                    </a:ext>
                  </a:extLst>
                </p:cNvPr>
                <p:cNvPicPr/>
                <p:nvPr/>
              </p:nvPicPr>
              <p:blipFill>
                <a:blip r:embed="rId105"/>
                <a:stretch>
                  <a:fillRect/>
                </a:stretch>
              </p:blipFill>
              <p:spPr>
                <a:xfrm>
                  <a:off x="6325587" y="5419547"/>
                  <a:ext cx="31896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92" name="Ink 91">
                  <a:extLst>
                    <a:ext uri="{FF2B5EF4-FFF2-40B4-BE49-F238E27FC236}">
                      <a16:creationId xmlns:a16="http://schemas.microsoft.com/office/drawing/2014/main" id="{49076C10-D6F1-541B-5FD5-C64A2A09FA8E}"/>
                    </a:ext>
                  </a:extLst>
                </p14:cNvPr>
                <p14:cNvContentPartPr/>
                <p14:nvPr/>
              </p14:nvContentPartPr>
              <p14:xfrm>
                <a:off x="6148467" y="5051987"/>
                <a:ext cx="224280" cy="327600"/>
              </p14:xfrm>
            </p:contentPart>
          </mc:Choice>
          <mc:Fallback>
            <p:pic>
              <p:nvPicPr>
                <p:cNvPr id="92" name="Ink 91">
                  <a:extLst>
                    <a:ext uri="{FF2B5EF4-FFF2-40B4-BE49-F238E27FC236}">
                      <a16:creationId xmlns:a16="http://schemas.microsoft.com/office/drawing/2014/main" id="{49076C10-D6F1-541B-5FD5-C64A2A09FA8E}"/>
                    </a:ext>
                  </a:extLst>
                </p:cNvPr>
                <p:cNvPicPr/>
                <p:nvPr/>
              </p:nvPicPr>
              <p:blipFill>
                <a:blip r:embed="rId107"/>
                <a:stretch>
                  <a:fillRect/>
                </a:stretch>
              </p:blipFill>
              <p:spPr>
                <a:xfrm>
                  <a:off x="6142347" y="5045867"/>
                  <a:ext cx="236520" cy="33984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95" name="Ink 94">
                  <a:extLst>
                    <a:ext uri="{FF2B5EF4-FFF2-40B4-BE49-F238E27FC236}">
                      <a16:creationId xmlns:a16="http://schemas.microsoft.com/office/drawing/2014/main" id="{3F737D79-299B-8ADE-76EB-8600AC7AC5D0}"/>
                    </a:ext>
                  </a:extLst>
                </p14:cNvPr>
                <p14:cNvContentPartPr/>
                <p14:nvPr/>
              </p14:nvContentPartPr>
              <p14:xfrm>
                <a:off x="7831107" y="4906187"/>
                <a:ext cx="923760" cy="619920"/>
              </p14:xfrm>
            </p:contentPart>
          </mc:Choice>
          <mc:Fallback>
            <p:pic>
              <p:nvPicPr>
                <p:cNvPr id="95" name="Ink 94">
                  <a:extLst>
                    <a:ext uri="{FF2B5EF4-FFF2-40B4-BE49-F238E27FC236}">
                      <a16:creationId xmlns:a16="http://schemas.microsoft.com/office/drawing/2014/main" id="{3F737D79-299B-8ADE-76EB-8600AC7AC5D0}"/>
                    </a:ext>
                  </a:extLst>
                </p:cNvPr>
                <p:cNvPicPr/>
                <p:nvPr/>
              </p:nvPicPr>
              <p:blipFill>
                <a:blip r:embed="rId109"/>
                <a:stretch>
                  <a:fillRect/>
                </a:stretch>
              </p:blipFill>
              <p:spPr>
                <a:xfrm>
                  <a:off x="7824987" y="4900067"/>
                  <a:ext cx="936000" cy="6321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96" name="Ink 95">
                  <a:extLst>
                    <a:ext uri="{FF2B5EF4-FFF2-40B4-BE49-F238E27FC236}">
                      <a16:creationId xmlns:a16="http://schemas.microsoft.com/office/drawing/2014/main" id="{0C629818-5664-0FF0-7134-3915609098C3}"/>
                    </a:ext>
                  </a:extLst>
                </p14:cNvPr>
                <p14:cNvContentPartPr/>
                <p14:nvPr/>
              </p14:nvContentPartPr>
              <p14:xfrm>
                <a:off x="5673987" y="4997267"/>
                <a:ext cx="33480" cy="16920"/>
              </p14:xfrm>
            </p:contentPart>
          </mc:Choice>
          <mc:Fallback>
            <p:pic>
              <p:nvPicPr>
                <p:cNvPr id="96" name="Ink 95">
                  <a:extLst>
                    <a:ext uri="{FF2B5EF4-FFF2-40B4-BE49-F238E27FC236}">
                      <a16:creationId xmlns:a16="http://schemas.microsoft.com/office/drawing/2014/main" id="{0C629818-5664-0FF0-7134-3915609098C3}"/>
                    </a:ext>
                  </a:extLst>
                </p:cNvPr>
                <p:cNvPicPr/>
                <p:nvPr/>
              </p:nvPicPr>
              <p:blipFill>
                <a:blip r:embed="rId111"/>
                <a:stretch>
                  <a:fillRect/>
                </a:stretch>
              </p:blipFill>
              <p:spPr>
                <a:xfrm>
                  <a:off x="5667867" y="4991147"/>
                  <a:ext cx="45720" cy="291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97" name="Ink 96">
                  <a:extLst>
                    <a:ext uri="{FF2B5EF4-FFF2-40B4-BE49-F238E27FC236}">
                      <a16:creationId xmlns:a16="http://schemas.microsoft.com/office/drawing/2014/main" id="{7F1E3131-4502-40E2-356B-66CA2F3208BE}"/>
                    </a:ext>
                  </a:extLst>
                </p14:cNvPr>
                <p14:cNvContentPartPr/>
                <p14:nvPr/>
              </p14:nvContentPartPr>
              <p14:xfrm>
                <a:off x="4921947" y="4939667"/>
                <a:ext cx="483120" cy="54000"/>
              </p14:xfrm>
            </p:contentPart>
          </mc:Choice>
          <mc:Fallback>
            <p:pic>
              <p:nvPicPr>
                <p:cNvPr id="97" name="Ink 96">
                  <a:extLst>
                    <a:ext uri="{FF2B5EF4-FFF2-40B4-BE49-F238E27FC236}">
                      <a16:creationId xmlns:a16="http://schemas.microsoft.com/office/drawing/2014/main" id="{7F1E3131-4502-40E2-356B-66CA2F3208BE}"/>
                    </a:ext>
                  </a:extLst>
                </p:cNvPr>
                <p:cNvPicPr/>
                <p:nvPr/>
              </p:nvPicPr>
              <p:blipFill>
                <a:blip r:embed="rId113"/>
                <a:stretch>
                  <a:fillRect/>
                </a:stretch>
              </p:blipFill>
              <p:spPr>
                <a:xfrm>
                  <a:off x="4915827" y="4933547"/>
                  <a:ext cx="49536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98" name="Ink 97">
                  <a:extLst>
                    <a:ext uri="{FF2B5EF4-FFF2-40B4-BE49-F238E27FC236}">
                      <a16:creationId xmlns:a16="http://schemas.microsoft.com/office/drawing/2014/main" id="{00FD7BE7-749C-9876-74F0-05D6E6F84E0F}"/>
                    </a:ext>
                  </a:extLst>
                </p14:cNvPr>
                <p14:cNvContentPartPr/>
                <p14:nvPr/>
              </p14:nvContentPartPr>
              <p14:xfrm>
                <a:off x="4029147" y="4543667"/>
                <a:ext cx="638280" cy="344520"/>
              </p14:xfrm>
            </p:contentPart>
          </mc:Choice>
          <mc:Fallback>
            <p:pic>
              <p:nvPicPr>
                <p:cNvPr id="98" name="Ink 97">
                  <a:extLst>
                    <a:ext uri="{FF2B5EF4-FFF2-40B4-BE49-F238E27FC236}">
                      <a16:creationId xmlns:a16="http://schemas.microsoft.com/office/drawing/2014/main" id="{00FD7BE7-749C-9876-74F0-05D6E6F84E0F}"/>
                    </a:ext>
                  </a:extLst>
                </p:cNvPr>
                <p:cNvPicPr/>
                <p:nvPr/>
              </p:nvPicPr>
              <p:blipFill>
                <a:blip r:embed="rId115"/>
                <a:stretch>
                  <a:fillRect/>
                </a:stretch>
              </p:blipFill>
              <p:spPr>
                <a:xfrm>
                  <a:off x="4023027" y="4537547"/>
                  <a:ext cx="650520" cy="35676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99" name="Ink 98">
                  <a:extLst>
                    <a:ext uri="{FF2B5EF4-FFF2-40B4-BE49-F238E27FC236}">
                      <a16:creationId xmlns:a16="http://schemas.microsoft.com/office/drawing/2014/main" id="{D171AE3F-5B06-C9F7-E804-187D77F442BD}"/>
                    </a:ext>
                  </a:extLst>
                </p14:cNvPr>
                <p14:cNvContentPartPr/>
                <p14:nvPr/>
              </p14:nvContentPartPr>
              <p14:xfrm>
                <a:off x="3835467" y="4343867"/>
                <a:ext cx="138960" cy="144360"/>
              </p14:xfrm>
            </p:contentPart>
          </mc:Choice>
          <mc:Fallback>
            <p:pic>
              <p:nvPicPr>
                <p:cNvPr id="99" name="Ink 98">
                  <a:extLst>
                    <a:ext uri="{FF2B5EF4-FFF2-40B4-BE49-F238E27FC236}">
                      <a16:creationId xmlns:a16="http://schemas.microsoft.com/office/drawing/2014/main" id="{D171AE3F-5B06-C9F7-E804-187D77F442BD}"/>
                    </a:ext>
                  </a:extLst>
                </p:cNvPr>
                <p:cNvPicPr/>
                <p:nvPr/>
              </p:nvPicPr>
              <p:blipFill>
                <a:blip r:embed="rId117"/>
                <a:stretch>
                  <a:fillRect/>
                </a:stretch>
              </p:blipFill>
              <p:spPr>
                <a:xfrm>
                  <a:off x="3829347" y="4337747"/>
                  <a:ext cx="15120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00" name="Ink 99">
                  <a:extLst>
                    <a:ext uri="{FF2B5EF4-FFF2-40B4-BE49-F238E27FC236}">
                      <a16:creationId xmlns:a16="http://schemas.microsoft.com/office/drawing/2014/main" id="{C3B85240-CB0A-C24A-C717-2E7E91943BFC}"/>
                    </a:ext>
                  </a:extLst>
                </p14:cNvPr>
                <p14:cNvContentPartPr/>
                <p14:nvPr/>
              </p14:nvContentPartPr>
              <p14:xfrm>
                <a:off x="3534147" y="3871187"/>
                <a:ext cx="322200" cy="290880"/>
              </p14:xfrm>
            </p:contentPart>
          </mc:Choice>
          <mc:Fallback>
            <p:pic>
              <p:nvPicPr>
                <p:cNvPr id="100" name="Ink 99">
                  <a:extLst>
                    <a:ext uri="{FF2B5EF4-FFF2-40B4-BE49-F238E27FC236}">
                      <a16:creationId xmlns:a16="http://schemas.microsoft.com/office/drawing/2014/main" id="{C3B85240-CB0A-C24A-C717-2E7E91943BFC}"/>
                    </a:ext>
                  </a:extLst>
                </p:cNvPr>
                <p:cNvPicPr/>
                <p:nvPr/>
              </p:nvPicPr>
              <p:blipFill>
                <a:blip r:embed="rId119"/>
                <a:stretch>
                  <a:fillRect/>
                </a:stretch>
              </p:blipFill>
              <p:spPr>
                <a:xfrm>
                  <a:off x="3528027" y="3865067"/>
                  <a:ext cx="334440" cy="3031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02" name="Ink 101">
                  <a:extLst>
                    <a:ext uri="{FF2B5EF4-FFF2-40B4-BE49-F238E27FC236}">
                      <a16:creationId xmlns:a16="http://schemas.microsoft.com/office/drawing/2014/main" id="{A177DADC-6C8B-E11B-F7A1-12D7C04EC6B6}"/>
                    </a:ext>
                  </a:extLst>
                </p14:cNvPr>
                <p14:cNvContentPartPr/>
                <p14:nvPr/>
              </p14:nvContentPartPr>
              <p14:xfrm>
                <a:off x="5123187" y="3050387"/>
                <a:ext cx="1032840" cy="962640"/>
              </p14:xfrm>
            </p:contentPart>
          </mc:Choice>
          <mc:Fallback>
            <p:pic>
              <p:nvPicPr>
                <p:cNvPr id="102" name="Ink 101">
                  <a:extLst>
                    <a:ext uri="{FF2B5EF4-FFF2-40B4-BE49-F238E27FC236}">
                      <a16:creationId xmlns:a16="http://schemas.microsoft.com/office/drawing/2014/main" id="{A177DADC-6C8B-E11B-F7A1-12D7C04EC6B6}"/>
                    </a:ext>
                  </a:extLst>
                </p:cNvPr>
                <p:cNvPicPr/>
                <p:nvPr/>
              </p:nvPicPr>
              <p:blipFill>
                <a:blip r:embed="rId121"/>
                <a:stretch>
                  <a:fillRect/>
                </a:stretch>
              </p:blipFill>
              <p:spPr>
                <a:xfrm>
                  <a:off x="5117067" y="3044267"/>
                  <a:ext cx="1045080" cy="9748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2">
            <p14:nvContentPartPr>
              <p14:cNvPr id="103" name="Ink 102">
                <a:extLst>
                  <a:ext uri="{FF2B5EF4-FFF2-40B4-BE49-F238E27FC236}">
                    <a16:creationId xmlns:a16="http://schemas.microsoft.com/office/drawing/2014/main" id="{F7D4AADD-F25F-C38F-BAB4-7966274726D6}"/>
                  </a:ext>
                </a:extLst>
              </p14:cNvPr>
              <p14:cNvContentPartPr/>
              <p14:nvPr/>
            </p14:nvContentPartPr>
            <p14:xfrm>
              <a:off x="2867067" y="4088987"/>
              <a:ext cx="83880" cy="11880"/>
            </p14:xfrm>
          </p:contentPart>
        </mc:Choice>
        <mc:Fallback>
          <p:pic>
            <p:nvPicPr>
              <p:cNvPr id="103" name="Ink 102">
                <a:extLst>
                  <a:ext uri="{FF2B5EF4-FFF2-40B4-BE49-F238E27FC236}">
                    <a16:creationId xmlns:a16="http://schemas.microsoft.com/office/drawing/2014/main" id="{F7D4AADD-F25F-C38F-BAB4-7966274726D6}"/>
                  </a:ext>
                </a:extLst>
              </p:cNvPr>
              <p:cNvPicPr/>
              <p:nvPr/>
            </p:nvPicPr>
            <p:blipFill>
              <a:blip r:embed="rId123"/>
              <a:stretch>
                <a:fillRect/>
              </a:stretch>
            </p:blipFill>
            <p:spPr>
              <a:xfrm>
                <a:off x="2860947" y="4082867"/>
                <a:ext cx="96120" cy="2412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04" name="Ink 103">
                <a:extLst>
                  <a:ext uri="{FF2B5EF4-FFF2-40B4-BE49-F238E27FC236}">
                    <a16:creationId xmlns:a16="http://schemas.microsoft.com/office/drawing/2014/main" id="{57B37792-6A46-62F6-ED4C-9214297E7BC6}"/>
                  </a:ext>
                </a:extLst>
              </p14:cNvPr>
              <p14:cNvContentPartPr/>
              <p14:nvPr/>
            </p14:nvContentPartPr>
            <p14:xfrm>
              <a:off x="2096667" y="4134347"/>
              <a:ext cx="476640" cy="37440"/>
            </p14:xfrm>
          </p:contentPart>
        </mc:Choice>
        <mc:Fallback>
          <p:pic>
            <p:nvPicPr>
              <p:cNvPr id="104" name="Ink 103">
                <a:extLst>
                  <a:ext uri="{FF2B5EF4-FFF2-40B4-BE49-F238E27FC236}">
                    <a16:creationId xmlns:a16="http://schemas.microsoft.com/office/drawing/2014/main" id="{57B37792-6A46-62F6-ED4C-9214297E7BC6}"/>
                  </a:ext>
                </a:extLst>
              </p:cNvPr>
              <p:cNvPicPr/>
              <p:nvPr/>
            </p:nvPicPr>
            <p:blipFill>
              <a:blip r:embed="rId125"/>
              <a:stretch>
                <a:fillRect/>
              </a:stretch>
            </p:blipFill>
            <p:spPr>
              <a:xfrm>
                <a:off x="2090547" y="4128227"/>
                <a:ext cx="488880" cy="49680"/>
              </a:xfrm>
              <a:prstGeom prst="rect">
                <a:avLst/>
              </a:prstGeom>
            </p:spPr>
          </p:pic>
        </mc:Fallback>
      </mc:AlternateContent>
      <p:grpSp>
        <p:nvGrpSpPr>
          <p:cNvPr id="109" name="Group 108">
            <a:extLst>
              <a:ext uri="{FF2B5EF4-FFF2-40B4-BE49-F238E27FC236}">
                <a16:creationId xmlns:a16="http://schemas.microsoft.com/office/drawing/2014/main" id="{405F216D-08A2-B3EC-D430-F7A376357BE7}"/>
              </a:ext>
            </a:extLst>
          </p:cNvPr>
          <p:cNvGrpSpPr/>
          <p:nvPr/>
        </p:nvGrpSpPr>
        <p:grpSpPr>
          <a:xfrm>
            <a:off x="1226907" y="3627107"/>
            <a:ext cx="658080" cy="459720"/>
            <a:chOff x="1226907" y="3627107"/>
            <a:chExt cx="658080" cy="459720"/>
          </a:xfrm>
        </p:grpSpPr>
        <mc:AlternateContent xmlns:mc="http://schemas.openxmlformats.org/markup-compatibility/2006">
          <mc:Choice xmlns:p14="http://schemas.microsoft.com/office/powerpoint/2010/main" Requires="p14">
            <p:contentPart p14:bwMode="auto" r:id="rId126">
              <p14:nvContentPartPr>
                <p14:cNvPr id="105" name="Ink 104">
                  <a:extLst>
                    <a:ext uri="{FF2B5EF4-FFF2-40B4-BE49-F238E27FC236}">
                      <a16:creationId xmlns:a16="http://schemas.microsoft.com/office/drawing/2014/main" id="{F8028982-55B0-EB92-73CA-B48E5D26DB0F}"/>
                    </a:ext>
                  </a:extLst>
                </p14:cNvPr>
                <p14:cNvContentPartPr/>
                <p14:nvPr/>
              </p14:nvContentPartPr>
              <p14:xfrm>
                <a:off x="1270827" y="3791627"/>
                <a:ext cx="614160" cy="295200"/>
              </p14:xfrm>
            </p:contentPart>
          </mc:Choice>
          <mc:Fallback>
            <p:pic>
              <p:nvPicPr>
                <p:cNvPr id="105" name="Ink 104">
                  <a:extLst>
                    <a:ext uri="{FF2B5EF4-FFF2-40B4-BE49-F238E27FC236}">
                      <a16:creationId xmlns:a16="http://schemas.microsoft.com/office/drawing/2014/main" id="{F8028982-55B0-EB92-73CA-B48E5D26DB0F}"/>
                    </a:ext>
                  </a:extLst>
                </p:cNvPr>
                <p:cNvPicPr/>
                <p:nvPr/>
              </p:nvPicPr>
              <p:blipFill>
                <a:blip r:embed="rId127"/>
                <a:stretch>
                  <a:fillRect/>
                </a:stretch>
              </p:blipFill>
              <p:spPr>
                <a:xfrm>
                  <a:off x="1264707" y="3785507"/>
                  <a:ext cx="626400" cy="30744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06" name="Ink 105">
                  <a:extLst>
                    <a:ext uri="{FF2B5EF4-FFF2-40B4-BE49-F238E27FC236}">
                      <a16:creationId xmlns:a16="http://schemas.microsoft.com/office/drawing/2014/main" id="{EA3B26A1-B35E-DCE4-712D-17F60DA3E5ED}"/>
                    </a:ext>
                  </a:extLst>
                </p14:cNvPr>
                <p14:cNvContentPartPr/>
                <p14:nvPr/>
              </p14:nvContentPartPr>
              <p14:xfrm>
                <a:off x="1226907" y="3627107"/>
                <a:ext cx="146160" cy="194040"/>
              </p14:xfrm>
            </p:contentPart>
          </mc:Choice>
          <mc:Fallback>
            <p:pic>
              <p:nvPicPr>
                <p:cNvPr id="106" name="Ink 105">
                  <a:extLst>
                    <a:ext uri="{FF2B5EF4-FFF2-40B4-BE49-F238E27FC236}">
                      <a16:creationId xmlns:a16="http://schemas.microsoft.com/office/drawing/2014/main" id="{EA3B26A1-B35E-DCE4-712D-17F60DA3E5ED}"/>
                    </a:ext>
                  </a:extLst>
                </p:cNvPr>
                <p:cNvPicPr/>
                <p:nvPr/>
              </p:nvPicPr>
              <p:blipFill>
                <a:blip r:embed="rId129"/>
                <a:stretch>
                  <a:fillRect/>
                </a:stretch>
              </p:blipFill>
              <p:spPr>
                <a:xfrm>
                  <a:off x="1220787" y="3620987"/>
                  <a:ext cx="158400" cy="206280"/>
                </a:xfrm>
                <a:prstGeom prst="rect">
                  <a:avLst/>
                </a:prstGeom>
              </p:spPr>
            </p:pic>
          </mc:Fallback>
        </mc:AlternateContent>
      </p:grpSp>
      <p:grpSp>
        <p:nvGrpSpPr>
          <p:cNvPr id="108" name="Group 107">
            <a:extLst>
              <a:ext uri="{FF2B5EF4-FFF2-40B4-BE49-F238E27FC236}">
                <a16:creationId xmlns:a16="http://schemas.microsoft.com/office/drawing/2014/main" id="{223F7826-1CC3-5C9F-76F5-F0BEEBDD36D1}"/>
              </a:ext>
            </a:extLst>
          </p:cNvPr>
          <p:cNvGrpSpPr/>
          <p:nvPr/>
        </p:nvGrpSpPr>
        <p:grpSpPr>
          <a:xfrm>
            <a:off x="1158867" y="1737827"/>
            <a:ext cx="2170800" cy="1666080"/>
            <a:chOff x="1158867" y="1737827"/>
            <a:chExt cx="2170800" cy="1666080"/>
          </a:xfrm>
        </p:grpSpPr>
        <mc:AlternateContent xmlns:mc="http://schemas.openxmlformats.org/markup-compatibility/2006">
          <mc:Choice xmlns:p14="http://schemas.microsoft.com/office/powerpoint/2010/main" Requires="p14">
            <p:contentPart p14:bwMode="auto" r:id="rId130">
              <p14:nvContentPartPr>
                <p14:cNvPr id="13" name="Ink 12">
                  <a:extLst>
                    <a:ext uri="{FF2B5EF4-FFF2-40B4-BE49-F238E27FC236}">
                      <a16:creationId xmlns:a16="http://schemas.microsoft.com/office/drawing/2014/main" id="{50BB2993-4ECD-969B-FFD5-D9A9BEBC76B2}"/>
                    </a:ext>
                  </a:extLst>
                </p14:cNvPr>
                <p14:cNvContentPartPr/>
                <p14:nvPr/>
              </p14:nvContentPartPr>
              <p14:xfrm>
                <a:off x="1796787" y="1939427"/>
                <a:ext cx="360" cy="360"/>
              </p14:xfrm>
            </p:contentPart>
          </mc:Choice>
          <mc:Fallback>
            <p:pic>
              <p:nvPicPr>
                <p:cNvPr id="13" name="Ink 12">
                  <a:extLst>
                    <a:ext uri="{FF2B5EF4-FFF2-40B4-BE49-F238E27FC236}">
                      <a16:creationId xmlns:a16="http://schemas.microsoft.com/office/drawing/2014/main" id="{50BB2993-4ECD-969B-FFD5-D9A9BEBC76B2}"/>
                    </a:ext>
                  </a:extLst>
                </p:cNvPr>
                <p:cNvPicPr/>
                <p:nvPr/>
              </p:nvPicPr>
              <p:blipFill>
                <a:blip r:embed="rId79"/>
                <a:stretch>
                  <a:fillRect/>
                </a:stretch>
              </p:blipFill>
              <p:spPr>
                <a:xfrm>
                  <a:off x="1790667" y="1933307"/>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14" name="Ink 13">
                  <a:extLst>
                    <a:ext uri="{FF2B5EF4-FFF2-40B4-BE49-F238E27FC236}">
                      <a16:creationId xmlns:a16="http://schemas.microsoft.com/office/drawing/2014/main" id="{0FFE0ADA-8DD8-1F3C-541B-EDC5F15324BD}"/>
                    </a:ext>
                  </a:extLst>
                </p14:cNvPr>
                <p14:cNvContentPartPr/>
                <p14:nvPr/>
              </p14:nvContentPartPr>
              <p14:xfrm>
                <a:off x="1792107" y="1863827"/>
                <a:ext cx="136800" cy="235080"/>
              </p14:xfrm>
            </p:contentPart>
          </mc:Choice>
          <mc:Fallback>
            <p:pic>
              <p:nvPicPr>
                <p:cNvPr id="14" name="Ink 13">
                  <a:extLst>
                    <a:ext uri="{FF2B5EF4-FFF2-40B4-BE49-F238E27FC236}">
                      <a16:creationId xmlns:a16="http://schemas.microsoft.com/office/drawing/2014/main" id="{0FFE0ADA-8DD8-1F3C-541B-EDC5F15324BD}"/>
                    </a:ext>
                  </a:extLst>
                </p:cNvPr>
                <p:cNvPicPr/>
                <p:nvPr/>
              </p:nvPicPr>
              <p:blipFill>
                <a:blip r:embed="rId132"/>
                <a:stretch>
                  <a:fillRect/>
                </a:stretch>
              </p:blipFill>
              <p:spPr>
                <a:xfrm>
                  <a:off x="1785987" y="1857707"/>
                  <a:ext cx="14904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15" name="Ink 14">
                  <a:extLst>
                    <a:ext uri="{FF2B5EF4-FFF2-40B4-BE49-F238E27FC236}">
                      <a16:creationId xmlns:a16="http://schemas.microsoft.com/office/drawing/2014/main" id="{703A4BAB-8770-9988-E1C0-5462388A0DCD}"/>
                    </a:ext>
                  </a:extLst>
                </p14:cNvPr>
                <p14:cNvContentPartPr/>
                <p14:nvPr/>
              </p14:nvContentPartPr>
              <p14:xfrm>
                <a:off x="1800027" y="2119787"/>
                <a:ext cx="238320" cy="45360"/>
              </p14:xfrm>
            </p:contentPart>
          </mc:Choice>
          <mc:Fallback>
            <p:pic>
              <p:nvPicPr>
                <p:cNvPr id="15" name="Ink 14">
                  <a:extLst>
                    <a:ext uri="{FF2B5EF4-FFF2-40B4-BE49-F238E27FC236}">
                      <a16:creationId xmlns:a16="http://schemas.microsoft.com/office/drawing/2014/main" id="{703A4BAB-8770-9988-E1C0-5462388A0DCD}"/>
                    </a:ext>
                  </a:extLst>
                </p:cNvPr>
                <p:cNvPicPr/>
                <p:nvPr/>
              </p:nvPicPr>
              <p:blipFill>
                <a:blip r:embed="rId134"/>
                <a:stretch>
                  <a:fillRect/>
                </a:stretch>
              </p:blipFill>
              <p:spPr>
                <a:xfrm>
                  <a:off x="1793907" y="2113667"/>
                  <a:ext cx="25056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16" name="Ink 15">
                  <a:extLst>
                    <a:ext uri="{FF2B5EF4-FFF2-40B4-BE49-F238E27FC236}">
                      <a16:creationId xmlns:a16="http://schemas.microsoft.com/office/drawing/2014/main" id="{A9E650FE-42D9-C2F5-9A70-CAD34901EC01}"/>
                    </a:ext>
                  </a:extLst>
                </p14:cNvPr>
                <p14:cNvContentPartPr/>
                <p14:nvPr/>
              </p14:nvContentPartPr>
              <p14:xfrm>
                <a:off x="2436507" y="2426147"/>
                <a:ext cx="360" cy="360"/>
              </p14:xfrm>
            </p:contentPart>
          </mc:Choice>
          <mc:Fallback>
            <p:pic>
              <p:nvPicPr>
                <p:cNvPr id="16" name="Ink 15">
                  <a:extLst>
                    <a:ext uri="{FF2B5EF4-FFF2-40B4-BE49-F238E27FC236}">
                      <a16:creationId xmlns:a16="http://schemas.microsoft.com/office/drawing/2014/main" id="{A9E650FE-42D9-C2F5-9A70-CAD34901EC01}"/>
                    </a:ext>
                  </a:extLst>
                </p:cNvPr>
                <p:cNvPicPr/>
                <p:nvPr/>
              </p:nvPicPr>
              <p:blipFill>
                <a:blip r:embed="rId79"/>
                <a:stretch>
                  <a:fillRect/>
                </a:stretch>
              </p:blipFill>
              <p:spPr>
                <a:xfrm>
                  <a:off x="2430387" y="2420027"/>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8" name="Ink 17">
                  <a:extLst>
                    <a:ext uri="{FF2B5EF4-FFF2-40B4-BE49-F238E27FC236}">
                      <a16:creationId xmlns:a16="http://schemas.microsoft.com/office/drawing/2014/main" id="{AE0E782F-D874-C6ED-A2DC-197E6CB041F4}"/>
                    </a:ext>
                  </a:extLst>
                </p14:cNvPr>
                <p14:cNvContentPartPr/>
                <p14:nvPr/>
              </p14:nvContentPartPr>
              <p14:xfrm>
                <a:off x="1188027" y="2046347"/>
                <a:ext cx="7920" cy="140040"/>
              </p14:xfrm>
            </p:contentPart>
          </mc:Choice>
          <mc:Fallback>
            <p:pic>
              <p:nvPicPr>
                <p:cNvPr id="18" name="Ink 17">
                  <a:extLst>
                    <a:ext uri="{FF2B5EF4-FFF2-40B4-BE49-F238E27FC236}">
                      <a16:creationId xmlns:a16="http://schemas.microsoft.com/office/drawing/2014/main" id="{AE0E782F-D874-C6ED-A2DC-197E6CB041F4}"/>
                    </a:ext>
                  </a:extLst>
                </p:cNvPr>
                <p:cNvPicPr/>
                <p:nvPr/>
              </p:nvPicPr>
              <p:blipFill>
                <a:blip r:embed="rId137"/>
                <a:stretch>
                  <a:fillRect/>
                </a:stretch>
              </p:blipFill>
              <p:spPr>
                <a:xfrm>
                  <a:off x="1181907" y="2040227"/>
                  <a:ext cx="2016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9" name="Ink 18">
                  <a:extLst>
                    <a:ext uri="{FF2B5EF4-FFF2-40B4-BE49-F238E27FC236}">
                      <a16:creationId xmlns:a16="http://schemas.microsoft.com/office/drawing/2014/main" id="{B254D28D-84ED-ED84-2C6D-3D44F63FB205}"/>
                    </a:ext>
                  </a:extLst>
                </p14:cNvPr>
                <p14:cNvContentPartPr/>
                <p14:nvPr/>
              </p14:nvContentPartPr>
              <p14:xfrm>
                <a:off x="1158867" y="1901627"/>
                <a:ext cx="68040" cy="94320"/>
              </p14:xfrm>
            </p:contentPart>
          </mc:Choice>
          <mc:Fallback>
            <p:pic>
              <p:nvPicPr>
                <p:cNvPr id="19" name="Ink 18">
                  <a:extLst>
                    <a:ext uri="{FF2B5EF4-FFF2-40B4-BE49-F238E27FC236}">
                      <a16:creationId xmlns:a16="http://schemas.microsoft.com/office/drawing/2014/main" id="{B254D28D-84ED-ED84-2C6D-3D44F63FB205}"/>
                    </a:ext>
                  </a:extLst>
                </p:cNvPr>
                <p:cNvPicPr/>
                <p:nvPr/>
              </p:nvPicPr>
              <p:blipFill>
                <a:blip r:embed="rId139"/>
                <a:stretch>
                  <a:fillRect/>
                </a:stretch>
              </p:blipFill>
              <p:spPr>
                <a:xfrm>
                  <a:off x="1152747" y="1895507"/>
                  <a:ext cx="8028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20" name="Ink 19">
                  <a:extLst>
                    <a:ext uri="{FF2B5EF4-FFF2-40B4-BE49-F238E27FC236}">
                      <a16:creationId xmlns:a16="http://schemas.microsoft.com/office/drawing/2014/main" id="{162EBFC5-4232-EC4F-AAF5-8C59BEAAD684}"/>
                    </a:ext>
                  </a:extLst>
                </p14:cNvPr>
                <p14:cNvContentPartPr/>
                <p14:nvPr/>
              </p14:nvContentPartPr>
              <p14:xfrm>
                <a:off x="1307187" y="2085587"/>
                <a:ext cx="184680" cy="43920"/>
              </p14:xfrm>
            </p:contentPart>
          </mc:Choice>
          <mc:Fallback>
            <p:pic>
              <p:nvPicPr>
                <p:cNvPr id="20" name="Ink 19">
                  <a:extLst>
                    <a:ext uri="{FF2B5EF4-FFF2-40B4-BE49-F238E27FC236}">
                      <a16:creationId xmlns:a16="http://schemas.microsoft.com/office/drawing/2014/main" id="{162EBFC5-4232-EC4F-AAF5-8C59BEAAD684}"/>
                    </a:ext>
                  </a:extLst>
                </p:cNvPr>
                <p:cNvPicPr/>
                <p:nvPr/>
              </p:nvPicPr>
              <p:blipFill>
                <a:blip r:embed="rId141"/>
                <a:stretch>
                  <a:fillRect/>
                </a:stretch>
              </p:blipFill>
              <p:spPr>
                <a:xfrm>
                  <a:off x="1301067" y="2079467"/>
                  <a:ext cx="196920" cy="561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21" name="Ink 20">
                  <a:extLst>
                    <a:ext uri="{FF2B5EF4-FFF2-40B4-BE49-F238E27FC236}">
                      <a16:creationId xmlns:a16="http://schemas.microsoft.com/office/drawing/2014/main" id="{6C84FB9D-133D-DD39-92AB-79867B6495B8}"/>
                    </a:ext>
                  </a:extLst>
                </p14:cNvPr>
                <p14:cNvContentPartPr/>
                <p14:nvPr/>
              </p14:nvContentPartPr>
              <p14:xfrm>
                <a:off x="1343907" y="2169827"/>
                <a:ext cx="208440" cy="53280"/>
              </p14:xfrm>
            </p:contentPart>
          </mc:Choice>
          <mc:Fallback>
            <p:pic>
              <p:nvPicPr>
                <p:cNvPr id="21" name="Ink 20">
                  <a:extLst>
                    <a:ext uri="{FF2B5EF4-FFF2-40B4-BE49-F238E27FC236}">
                      <a16:creationId xmlns:a16="http://schemas.microsoft.com/office/drawing/2014/main" id="{6C84FB9D-133D-DD39-92AB-79867B6495B8}"/>
                    </a:ext>
                  </a:extLst>
                </p:cNvPr>
                <p:cNvPicPr/>
                <p:nvPr/>
              </p:nvPicPr>
              <p:blipFill>
                <a:blip r:embed="rId143"/>
                <a:stretch>
                  <a:fillRect/>
                </a:stretch>
              </p:blipFill>
              <p:spPr>
                <a:xfrm>
                  <a:off x="1337787" y="2163707"/>
                  <a:ext cx="22068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23" name="Ink 22">
                  <a:extLst>
                    <a:ext uri="{FF2B5EF4-FFF2-40B4-BE49-F238E27FC236}">
                      <a16:creationId xmlns:a16="http://schemas.microsoft.com/office/drawing/2014/main" id="{E374B381-4B9C-B6FF-831D-954CE683361E}"/>
                    </a:ext>
                  </a:extLst>
                </p14:cNvPr>
                <p14:cNvContentPartPr/>
                <p14:nvPr/>
              </p14:nvContentPartPr>
              <p14:xfrm>
                <a:off x="1330587" y="2606147"/>
                <a:ext cx="5040" cy="264240"/>
              </p14:xfrm>
            </p:contentPart>
          </mc:Choice>
          <mc:Fallback>
            <p:pic>
              <p:nvPicPr>
                <p:cNvPr id="23" name="Ink 22">
                  <a:extLst>
                    <a:ext uri="{FF2B5EF4-FFF2-40B4-BE49-F238E27FC236}">
                      <a16:creationId xmlns:a16="http://schemas.microsoft.com/office/drawing/2014/main" id="{E374B381-4B9C-B6FF-831D-954CE683361E}"/>
                    </a:ext>
                  </a:extLst>
                </p:cNvPr>
                <p:cNvPicPr/>
                <p:nvPr/>
              </p:nvPicPr>
              <p:blipFill>
                <a:blip r:embed="rId145"/>
                <a:stretch>
                  <a:fillRect/>
                </a:stretch>
              </p:blipFill>
              <p:spPr>
                <a:xfrm>
                  <a:off x="1324467" y="2600027"/>
                  <a:ext cx="17280" cy="27648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24" name="Ink 23">
                  <a:extLst>
                    <a:ext uri="{FF2B5EF4-FFF2-40B4-BE49-F238E27FC236}">
                      <a16:creationId xmlns:a16="http://schemas.microsoft.com/office/drawing/2014/main" id="{F19D703D-DFA6-A058-1E82-2CEF57287384}"/>
                    </a:ext>
                  </a:extLst>
                </p14:cNvPr>
                <p14:cNvContentPartPr/>
                <p14:nvPr/>
              </p14:nvContentPartPr>
              <p14:xfrm>
                <a:off x="1304667" y="2574107"/>
                <a:ext cx="87480" cy="129600"/>
              </p14:xfrm>
            </p:contentPart>
          </mc:Choice>
          <mc:Fallback>
            <p:pic>
              <p:nvPicPr>
                <p:cNvPr id="24" name="Ink 23">
                  <a:extLst>
                    <a:ext uri="{FF2B5EF4-FFF2-40B4-BE49-F238E27FC236}">
                      <a16:creationId xmlns:a16="http://schemas.microsoft.com/office/drawing/2014/main" id="{F19D703D-DFA6-A058-1E82-2CEF57287384}"/>
                    </a:ext>
                  </a:extLst>
                </p:cNvPr>
                <p:cNvPicPr/>
                <p:nvPr/>
              </p:nvPicPr>
              <p:blipFill>
                <a:blip r:embed="rId147"/>
                <a:stretch>
                  <a:fillRect/>
                </a:stretch>
              </p:blipFill>
              <p:spPr>
                <a:xfrm>
                  <a:off x="1298547" y="2567987"/>
                  <a:ext cx="9972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25" name="Ink 24">
                  <a:extLst>
                    <a:ext uri="{FF2B5EF4-FFF2-40B4-BE49-F238E27FC236}">
                      <a16:creationId xmlns:a16="http://schemas.microsoft.com/office/drawing/2014/main" id="{7592088C-FD7A-1A3B-0DB1-20B55A733F28}"/>
                    </a:ext>
                  </a:extLst>
                </p14:cNvPr>
                <p14:cNvContentPartPr/>
                <p14:nvPr/>
              </p14:nvContentPartPr>
              <p14:xfrm>
                <a:off x="1495467" y="2547107"/>
                <a:ext cx="139680" cy="118440"/>
              </p14:xfrm>
            </p:contentPart>
          </mc:Choice>
          <mc:Fallback>
            <p:pic>
              <p:nvPicPr>
                <p:cNvPr id="25" name="Ink 24">
                  <a:extLst>
                    <a:ext uri="{FF2B5EF4-FFF2-40B4-BE49-F238E27FC236}">
                      <a16:creationId xmlns:a16="http://schemas.microsoft.com/office/drawing/2014/main" id="{7592088C-FD7A-1A3B-0DB1-20B55A733F28}"/>
                    </a:ext>
                  </a:extLst>
                </p:cNvPr>
                <p:cNvPicPr/>
                <p:nvPr/>
              </p:nvPicPr>
              <p:blipFill>
                <a:blip r:embed="rId149"/>
                <a:stretch>
                  <a:fillRect/>
                </a:stretch>
              </p:blipFill>
              <p:spPr>
                <a:xfrm>
                  <a:off x="1489347" y="2540987"/>
                  <a:ext cx="15192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26" name="Ink 25">
                  <a:extLst>
                    <a:ext uri="{FF2B5EF4-FFF2-40B4-BE49-F238E27FC236}">
                      <a16:creationId xmlns:a16="http://schemas.microsoft.com/office/drawing/2014/main" id="{E08B1969-2960-9BCC-D19D-C5D9C31092B7}"/>
                    </a:ext>
                  </a:extLst>
                </p14:cNvPr>
                <p14:cNvContentPartPr/>
                <p14:nvPr/>
              </p14:nvContentPartPr>
              <p14:xfrm>
                <a:off x="1618587" y="2513627"/>
                <a:ext cx="152640" cy="113040"/>
              </p14:xfrm>
            </p:contentPart>
          </mc:Choice>
          <mc:Fallback>
            <p:pic>
              <p:nvPicPr>
                <p:cNvPr id="26" name="Ink 25">
                  <a:extLst>
                    <a:ext uri="{FF2B5EF4-FFF2-40B4-BE49-F238E27FC236}">
                      <a16:creationId xmlns:a16="http://schemas.microsoft.com/office/drawing/2014/main" id="{E08B1969-2960-9BCC-D19D-C5D9C31092B7}"/>
                    </a:ext>
                  </a:extLst>
                </p:cNvPr>
                <p:cNvPicPr/>
                <p:nvPr/>
              </p:nvPicPr>
              <p:blipFill>
                <a:blip r:embed="rId151"/>
                <a:stretch>
                  <a:fillRect/>
                </a:stretch>
              </p:blipFill>
              <p:spPr>
                <a:xfrm>
                  <a:off x="1612467" y="2507507"/>
                  <a:ext cx="16488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27" name="Ink 26">
                  <a:extLst>
                    <a:ext uri="{FF2B5EF4-FFF2-40B4-BE49-F238E27FC236}">
                      <a16:creationId xmlns:a16="http://schemas.microsoft.com/office/drawing/2014/main" id="{3110436C-8EEA-2198-4267-3EC51E72B73D}"/>
                    </a:ext>
                  </a:extLst>
                </p14:cNvPr>
                <p14:cNvContentPartPr/>
                <p14:nvPr/>
              </p14:nvContentPartPr>
              <p14:xfrm>
                <a:off x="1830987" y="2441987"/>
                <a:ext cx="174600" cy="204480"/>
              </p14:xfrm>
            </p:contentPart>
          </mc:Choice>
          <mc:Fallback>
            <p:pic>
              <p:nvPicPr>
                <p:cNvPr id="27" name="Ink 26">
                  <a:extLst>
                    <a:ext uri="{FF2B5EF4-FFF2-40B4-BE49-F238E27FC236}">
                      <a16:creationId xmlns:a16="http://schemas.microsoft.com/office/drawing/2014/main" id="{3110436C-8EEA-2198-4267-3EC51E72B73D}"/>
                    </a:ext>
                  </a:extLst>
                </p:cNvPr>
                <p:cNvPicPr/>
                <p:nvPr/>
              </p:nvPicPr>
              <p:blipFill>
                <a:blip r:embed="rId153"/>
                <a:stretch>
                  <a:fillRect/>
                </a:stretch>
              </p:blipFill>
              <p:spPr>
                <a:xfrm>
                  <a:off x="1824867" y="2435867"/>
                  <a:ext cx="18684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28" name="Ink 27">
                  <a:extLst>
                    <a:ext uri="{FF2B5EF4-FFF2-40B4-BE49-F238E27FC236}">
                      <a16:creationId xmlns:a16="http://schemas.microsoft.com/office/drawing/2014/main" id="{93C783EF-04BF-FC6C-6935-A4F52A6569E8}"/>
                    </a:ext>
                  </a:extLst>
                </p14:cNvPr>
                <p14:cNvContentPartPr/>
                <p14:nvPr/>
              </p14:nvContentPartPr>
              <p14:xfrm>
                <a:off x="2158947" y="2241467"/>
                <a:ext cx="244440" cy="368280"/>
              </p14:xfrm>
            </p:contentPart>
          </mc:Choice>
          <mc:Fallback>
            <p:pic>
              <p:nvPicPr>
                <p:cNvPr id="28" name="Ink 27">
                  <a:extLst>
                    <a:ext uri="{FF2B5EF4-FFF2-40B4-BE49-F238E27FC236}">
                      <a16:creationId xmlns:a16="http://schemas.microsoft.com/office/drawing/2014/main" id="{93C783EF-04BF-FC6C-6935-A4F52A6569E8}"/>
                    </a:ext>
                  </a:extLst>
                </p:cNvPr>
                <p:cNvPicPr/>
                <p:nvPr/>
              </p:nvPicPr>
              <p:blipFill>
                <a:blip r:embed="rId155"/>
                <a:stretch>
                  <a:fillRect/>
                </a:stretch>
              </p:blipFill>
              <p:spPr>
                <a:xfrm>
                  <a:off x="2152827" y="2235347"/>
                  <a:ext cx="256680" cy="38052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29" name="Ink 28">
                  <a:extLst>
                    <a:ext uri="{FF2B5EF4-FFF2-40B4-BE49-F238E27FC236}">
                      <a16:creationId xmlns:a16="http://schemas.microsoft.com/office/drawing/2014/main" id="{CA2D218D-181E-7565-3058-4BB1D9254660}"/>
                    </a:ext>
                  </a:extLst>
                </p14:cNvPr>
                <p14:cNvContentPartPr/>
                <p14:nvPr/>
              </p14:nvContentPartPr>
              <p14:xfrm>
                <a:off x="2505987" y="2375747"/>
                <a:ext cx="21600" cy="127440"/>
              </p14:xfrm>
            </p:contentPart>
          </mc:Choice>
          <mc:Fallback>
            <p:pic>
              <p:nvPicPr>
                <p:cNvPr id="29" name="Ink 28">
                  <a:extLst>
                    <a:ext uri="{FF2B5EF4-FFF2-40B4-BE49-F238E27FC236}">
                      <a16:creationId xmlns:a16="http://schemas.microsoft.com/office/drawing/2014/main" id="{CA2D218D-181E-7565-3058-4BB1D9254660}"/>
                    </a:ext>
                  </a:extLst>
                </p:cNvPr>
                <p:cNvPicPr/>
                <p:nvPr/>
              </p:nvPicPr>
              <p:blipFill>
                <a:blip r:embed="rId157"/>
                <a:stretch>
                  <a:fillRect/>
                </a:stretch>
              </p:blipFill>
              <p:spPr>
                <a:xfrm>
                  <a:off x="2499867" y="2369627"/>
                  <a:ext cx="3384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30" name="Ink 29">
                  <a:extLst>
                    <a:ext uri="{FF2B5EF4-FFF2-40B4-BE49-F238E27FC236}">
                      <a16:creationId xmlns:a16="http://schemas.microsoft.com/office/drawing/2014/main" id="{F72EDD52-429F-8C8D-8B63-1EA75072C200}"/>
                    </a:ext>
                  </a:extLst>
                </p14:cNvPr>
                <p14:cNvContentPartPr/>
                <p14:nvPr/>
              </p14:nvContentPartPr>
              <p14:xfrm>
                <a:off x="2422107" y="2237867"/>
                <a:ext cx="71640" cy="71640"/>
              </p14:xfrm>
            </p:contentPart>
          </mc:Choice>
          <mc:Fallback>
            <p:pic>
              <p:nvPicPr>
                <p:cNvPr id="30" name="Ink 29">
                  <a:extLst>
                    <a:ext uri="{FF2B5EF4-FFF2-40B4-BE49-F238E27FC236}">
                      <a16:creationId xmlns:a16="http://schemas.microsoft.com/office/drawing/2014/main" id="{F72EDD52-429F-8C8D-8B63-1EA75072C200}"/>
                    </a:ext>
                  </a:extLst>
                </p:cNvPr>
                <p:cNvPicPr/>
                <p:nvPr/>
              </p:nvPicPr>
              <p:blipFill>
                <a:blip r:embed="rId159"/>
                <a:stretch>
                  <a:fillRect/>
                </a:stretch>
              </p:blipFill>
              <p:spPr>
                <a:xfrm>
                  <a:off x="2415987" y="2231747"/>
                  <a:ext cx="8388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31" name="Ink 30">
                  <a:extLst>
                    <a:ext uri="{FF2B5EF4-FFF2-40B4-BE49-F238E27FC236}">
                      <a16:creationId xmlns:a16="http://schemas.microsoft.com/office/drawing/2014/main" id="{082D3107-7C12-D3E4-FF90-F12BBD9A071E}"/>
                    </a:ext>
                  </a:extLst>
                </p14:cNvPr>
                <p14:cNvContentPartPr/>
                <p14:nvPr/>
              </p14:nvContentPartPr>
              <p14:xfrm>
                <a:off x="2620827" y="2092427"/>
                <a:ext cx="176040" cy="452520"/>
              </p14:xfrm>
            </p:contentPart>
          </mc:Choice>
          <mc:Fallback>
            <p:pic>
              <p:nvPicPr>
                <p:cNvPr id="31" name="Ink 30">
                  <a:extLst>
                    <a:ext uri="{FF2B5EF4-FFF2-40B4-BE49-F238E27FC236}">
                      <a16:creationId xmlns:a16="http://schemas.microsoft.com/office/drawing/2014/main" id="{082D3107-7C12-D3E4-FF90-F12BBD9A071E}"/>
                    </a:ext>
                  </a:extLst>
                </p:cNvPr>
                <p:cNvPicPr/>
                <p:nvPr/>
              </p:nvPicPr>
              <p:blipFill>
                <a:blip r:embed="rId161"/>
                <a:stretch>
                  <a:fillRect/>
                </a:stretch>
              </p:blipFill>
              <p:spPr>
                <a:xfrm>
                  <a:off x="2614707" y="2086307"/>
                  <a:ext cx="188280" cy="46476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33" name="Ink 32">
                  <a:extLst>
                    <a:ext uri="{FF2B5EF4-FFF2-40B4-BE49-F238E27FC236}">
                      <a16:creationId xmlns:a16="http://schemas.microsoft.com/office/drawing/2014/main" id="{4FC44519-BEF9-2B92-B28C-05A0AD299F99}"/>
                    </a:ext>
                  </a:extLst>
                </p14:cNvPr>
                <p14:cNvContentPartPr/>
                <p14:nvPr/>
              </p14:nvContentPartPr>
              <p14:xfrm>
                <a:off x="1452267" y="3136427"/>
                <a:ext cx="281160" cy="137520"/>
              </p14:xfrm>
            </p:contentPart>
          </mc:Choice>
          <mc:Fallback>
            <p:pic>
              <p:nvPicPr>
                <p:cNvPr id="33" name="Ink 32">
                  <a:extLst>
                    <a:ext uri="{FF2B5EF4-FFF2-40B4-BE49-F238E27FC236}">
                      <a16:creationId xmlns:a16="http://schemas.microsoft.com/office/drawing/2014/main" id="{4FC44519-BEF9-2B92-B28C-05A0AD299F99}"/>
                    </a:ext>
                  </a:extLst>
                </p:cNvPr>
                <p:cNvPicPr/>
                <p:nvPr/>
              </p:nvPicPr>
              <p:blipFill>
                <a:blip r:embed="rId163"/>
                <a:stretch>
                  <a:fillRect/>
                </a:stretch>
              </p:blipFill>
              <p:spPr>
                <a:xfrm>
                  <a:off x="1446147" y="3130307"/>
                  <a:ext cx="29340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34" name="Ink 33">
                  <a:extLst>
                    <a:ext uri="{FF2B5EF4-FFF2-40B4-BE49-F238E27FC236}">
                      <a16:creationId xmlns:a16="http://schemas.microsoft.com/office/drawing/2014/main" id="{3664AA14-C0C3-D167-73ED-33E5210C9C46}"/>
                    </a:ext>
                  </a:extLst>
                </p14:cNvPr>
                <p14:cNvContentPartPr/>
                <p14:nvPr/>
              </p14:nvContentPartPr>
              <p14:xfrm>
                <a:off x="1661067" y="3093587"/>
                <a:ext cx="228960" cy="102240"/>
              </p14:xfrm>
            </p:contentPart>
          </mc:Choice>
          <mc:Fallback>
            <p:pic>
              <p:nvPicPr>
                <p:cNvPr id="34" name="Ink 33">
                  <a:extLst>
                    <a:ext uri="{FF2B5EF4-FFF2-40B4-BE49-F238E27FC236}">
                      <a16:creationId xmlns:a16="http://schemas.microsoft.com/office/drawing/2014/main" id="{3664AA14-C0C3-D167-73ED-33E5210C9C46}"/>
                    </a:ext>
                  </a:extLst>
                </p:cNvPr>
                <p:cNvPicPr/>
                <p:nvPr/>
              </p:nvPicPr>
              <p:blipFill>
                <a:blip r:embed="rId165"/>
                <a:stretch>
                  <a:fillRect/>
                </a:stretch>
              </p:blipFill>
              <p:spPr>
                <a:xfrm>
                  <a:off x="1654947" y="3087467"/>
                  <a:ext cx="24120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35" name="Ink 34">
                  <a:extLst>
                    <a:ext uri="{FF2B5EF4-FFF2-40B4-BE49-F238E27FC236}">
                      <a16:creationId xmlns:a16="http://schemas.microsoft.com/office/drawing/2014/main" id="{034CB61D-5E9B-E60C-5F9B-76FAFE45061A}"/>
                    </a:ext>
                  </a:extLst>
                </p14:cNvPr>
                <p14:cNvContentPartPr/>
                <p14:nvPr/>
              </p14:nvContentPartPr>
              <p14:xfrm>
                <a:off x="1936827" y="2992427"/>
                <a:ext cx="39600" cy="176040"/>
              </p14:xfrm>
            </p:contentPart>
          </mc:Choice>
          <mc:Fallback>
            <p:pic>
              <p:nvPicPr>
                <p:cNvPr id="35" name="Ink 34">
                  <a:extLst>
                    <a:ext uri="{FF2B5EF4-FFF2-40B4-BE49-F238E27FC236}">
                      <a16:creationId xmlns:a16="http://schemas.microsoft.com/office/drawing/2014/main" id="{034CB61D-5E9B-E60C-5F9B-76FAFE45061A}"/>
                    </a:ext>
                  </a:extLst>
                </p:cNvPr>
                <p:cNvPicPr/>
                <p:nvPr/>
              </p:nvPicPr>
              <p:blipFill>
                <a:blip r:embed="rId167"/>
                <a:stretch>
                  <a:fillRect/>
                </a:stretch>
              </p:blipFill>
              <p:spPr>
                <a:xfrm>
                  <a:off x="1930707" y="2986307"/>
                  <a:ext cx="5184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36" name="Ink 35">
                  <a:extLst>
                    <a:ext uri="{FF2B5EF4-FFF2-40B4-BE49-F238E27FC236}">
                      <a16:creationId xmlns:a16="http://schemas.microsoft.com/office/drawing/2014/main" id="{918E4DAB-DA8F-52CD-437F-0E6DA52C3936}"/>
                    </a:ext>
                  </a:extLst>
                </p14:cNvPr>
                <p14:cNvContentPartPr/>
                <p14:nvPr/>
              </p14:nvContentPartPr>
              <p14:xfrm>
                <a:off x="2038347" y="3000347"/>
                <a:ext cx="64800" cy="171000"/>
              </p14:xfrm>
            </p:contentPart>
          </mc:Choice>
          <mc:Fallback>
            <p:pic>
              <p:nvPicPr>
                <p:cNvPr id="36" name="Ink 35">
                  <a:extLst>
                    <a:ext uri="{FF2B5EF4-FFF2-40B4-BE49-F238E27FC236}">
                      <a16:creationId xmlns:a16="http://schemas.microsoft.com/office/drawing/2014/main" id="{918E4DAB-DA8F-52CD-437F-0E6DA52C3936}"/>
                    </a:ext>
                  </a:extLst>
                </p:cNvPr>
                <p:cNvPicPr/>
                <p:nvPr/>
              </p:nvPicPr>
              <p:blipFill>
                <a:blip r:embed="rId169"/>
                <a:stretch>
                  <a:fillRect/>
                </a:stretch>
              </p:blipFill>
              <p:spPr>
                <a:xfrm>
                  <a:off x="2032227" y="2994227"/>
                  <a:ext cx="7704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37" name="Ink 36">
                  <a:extLst>
                    <a:ext uri="{FF2B5EF4-FFF2-40B4-BE49-F238E27FC236}">
                      <a16:creationId xmlns:a16="http://schemas.microsoft.com/office/drawing/2014/main" id="{D67B42E4-1E0C-2B96-1EC2-B7F0F35AEC88}"/>
                    </a:ext>
                  </a:extLst>
                </p14:cNvPr>
                <p14:cNvContentPartPr/>
                <p14:nvPr/>
              </p14:nvContentPartPr>
              <p14:xfrm>
                <a:off x="2295387" y="2804507"/>
                <a:ext cx="309600" cy="309600"/>
              </p14:xfrm>
            </p:contentPart>
          </mc:Choice>
          <mc:Fallback>
            <p:pic>
              <p:nvPicPr>
                <p:cNvPr id="37" name="Ink 36">
                  <a:extLst>
                    <a:ext uri="{FF2B5EF4-FFF2-40B4-BE49-F238E27FC236}">
                      <a16:creationId xmlns:a16="http://schemas.microsoft.com/office/drawing/2014/main" id="{D67B42E4-1E0C-2B96-1EC2-B7F0F35AEC88}"/>
                    </a:ext>
                  </a:extLst>
                </p:cNvPr>
                <p:cNvPicPr/>
                <p:nvPr/>
              </p:nvPicPr>
              <p:blipFill>
                <a:blip r:embed="rId171"/>
                <a:stretch>
                  <a:fillRect/>
                </a:stretch>
              </p:blipFill>
              <p:spPr>
                <a:xfrm>
                  <a:off x="2289267" y="2798387"/>
                  <a:ext cx="321840" cy="32184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38" name="Ink 37">
                  <a:extLst>
                    <a:ext uri="{FF2B5EF4-FFF2-40B4-BE49-F238E27FC236}">
                      <a16:creationId xmlns:a16="http://schemas.microsoft.com/office/drawing/2014/main" id="{4C6CFF11-7449-413E-8416-309772CACFF1}"/>
                    </a:ext>
                  </a:extLst>
                </p14:cNvPr>
                <p14:cNvContentPartPr/>
                <p14:nvPr/>
              </p14:nvContentPartPr>
              <p14:xfrm>
                <a:off x="2570787" y="2820707"/>
                <a:ext cx="41040" cy="74880"/>
              </p14:xfrm>
            </p:contentPart>
          </mc:Choice>
          <mc:Fallback>
            <p:pic>
              <p:nvPicPr>
                <p:cNvPr id="38" name="Ink 37">
                  <a:extLst>
                    <a:ext uri="{FF2B5EF4-FFF2-40B4-BE49-F238E27FC236}">
                      <a16:creationId xmlns:a16="http://schemas.microsoft.com/office/drawing/2014/main" id="{4C6CFF11-7449-413E-8416-309772CACFF1}"/>
                    </a:ext>
                  </a:extLst>
                </p:cNvPr>
                <p:cNvPicPr/>
                <p:nvPr/>
              </p:nvPicPr>
              <p:blipFill>
                <a:blip r:embed="rId173"/>
                <a:stretch>
                  <a:fillRect/>
                </a:stretch>
              </p:blipFill>
              <p:spPr>
                <a:xfrm>
                  <a:off x="2564667" y="2814587"/>
                  <a:ext cx="5328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39" name="Ink 38">
                  <a:extLst>
                    <a:ext uri="{FF2B5EF4-FFF2-40B4-BE49-F238E27FC236}">
                      <a16:creationId xmlns:a16="http://schemas.microsoft.com/office/drawing/2014/main" id="{4F3A8BEE-D21C-D793-8E67-78B5E4B23B4B}"/>
                    </a:ext>
                  </a:extLst>
                </p14:cNvPr>
                <p14:cNvContentPartPr/>
                <p14:nvPr/>
              </p14:nvContentPartPr>
              <p14:xfrm>
                <a:off x="2721627" y="2949227"/>
                <a:ext cx="226440" cy="24480"/>
              </p14:xfrm>
            </p:contentPart>
          </mc:Choice>
          <mc:Fallback>
            <p:pic>
              <p:nvPicPr>
                <p:cNvPr id="39" name="Ink 38">
                  <a:extLst>
                    <a:ext uri="{FF2B5EF4-FFF2-40B4-BE49-F238E27FC236}">
                      <a16:creationId xmlns:a16="http://schemas.microsoft.com/office/drawing/2014/main" id="{4F3A8BEE-D21C-D793-8E67-78B5E4B23B4B}"/>
                    </a:ext>
                  </a:extLst>
                </p:cNvPr>
                <p:cNvPicPr/>
                <p:nvPr/>
              </p:nvPicPr>
              <p:blipFill>
                <a:blip r:embed="rId175"/>
                <a:stretch>
                  <a:fillRect/>
                </a:stretch>
              </p:blipFill>
              <p:spPr>
                <a:xfrm>
                  <a:off x="2715507" y="2943107"/>
                  <a:ext cx="238680" cy="3672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40" name="Ink 39">
                  <a:extLst>
                    <a:ext uri="{FF2B5EF4-FFF2-40B4-BE49-F238E27FC236}">
                      <a16:creationId xmlns:a16="http://schemas.microsoft.com/office/drawing/2014/main" id="{C13F109C-2B8C-46E1-711C-25275C9B9EC4}"/>
                    </a:ext>
                  </a:extLst>
                </p14:cNvPr>
                <p14:cNvContentPartPr/>
                <p14:nvPr/>
              </p14:nvContentPartPr>
              <p14:xfrm>
                <a:off x="2814147" y="2874707"/>
                <a:ext cx="234360" cy="183960"/>
              </p14:xfrm>
            </p:contentPart>
          </mc:Choice>
          <mc:Fallback>
            <p:pic>
              <p:nvPicPr>
                <p:cNvPr id="40" name="Ink 39">
                  <a:extLst>
                    <a:ext uri="{FF2B5EF4-FFF2-40B4-BE49-F238E27FC236}">
                      <a16:creationId xmlns:a16="http://schemas.microsoft.com/office/drawing/2014/main" id="{C13F109C-2B8C-46E1-711C-25275C9B9EC4}"/>
                    </a:ext>
                  </a:extLst>
                </p:cNvPr>
                <p:cNvPicPr/>
                <p:nvPr/>
              </p:nvPicPr>
              <p:blipFill>
                <a:blip r:embed="rId177"/>
                <a:stretch>
                  <a:fillRect/>
                </a:stretch>
              </p:blipFill>
              <p:spPr>
                <a:xfrm>
                  <a:off x="2808027" y="2868587"/>
                  <a:ext cx="24660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41" name="Ink 40">
                  <a:extLst>
                    <a:ext uri="{FF2B5EF4-FFF2-40B4-BE49-F238E27FC236}">
                      <a16:creationId xmlns:a16="http://schemas.microsoft.com/office/drawing/2014/main" id="{63F4081D-984F-A2C3-5D97-A5063322FF8C}"/>
                    </a:ext>
                  </a:extLst>
                </p14:cNvPr>
                <p14:cNvContentPartPr/>
                <p14:nvPr/>
              </p14:nvContentPartPr>
              <p14:xfrm>
                <a:off x="3144627" y="2548187"/>
                <a:ext cx="185040" cy="532800"/>
              </p14:xfrm>
            </p:contentPart>
          </mc:Choice>
          <mc:Fallback>
            <p:pic>
              <p:nvPicPr>
                <p:cNvPr id="41" name="Ink 40">
                  <a:extLst>
                    <a:ext uri="{FF2B5EF4-FFF2-40B4-BE49-F238E27FC236}">
                      <a16:creationId xmlns:a16="http://schemas.microsoft.com/office/drawing/2014/main" id="{63F4081D-984F-A2C3-5D97-A5063322FF8C}"/>
                    </a:ext>
                  </a:extLst>
                </p:cNvPr>
                <p:cNvPicPr/>
                <p:nvPr/>
              </p:nvPicPr>
              <p:blipFill>
                <a:blip r:embed="rId179"/>
                <a:stretch>
                  <a:fillRect/>
                </a:stretch>
              </p:blipFill>
              <p:spPr>
                <a:xfrm>
                  <a:off x="3138507" y="2542067"/>
                  <a:ext cx="197280" cy="54504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07" name="Ink 106">
                  <a:extLst>
                    <a:ext uri="{FF2B5EF4-FFF2-40B4-BE49-F238E27FC236}">
                      <a16:creationId xmlns:a16="http://schemas.microsoft.com/office/drawing/2014/main" id="{ACAC144B-34AD-1A7D-E13F-DF4A32D1EBE0}"/>
                    </a:ext>
                  </a:extLst>
                </p14:cNvPr>
                <p14:cNvContentPartPr/>
                <p14:nvPr/>
              </p14:nvContentPartPr>
              <p14:xfrm>
                <a:off x="1562067" y="1737827"/>
                <a:ext cx="641880" cy="1666080"/>
              </p14:xfrm>
            </p:contentPart>
          </mc:Choice>
          <mc:Fallback>
            <p:pic>
              <p:nvPicPr>
                <p:cNvPr id="107" name="Ink 106">
                  <a:extLst>
                    <a:ext uri="{FF2B5EF4-FFF2-40B4-BE49-F238E27FC236}">
                      <a16:creationId xmlns:a16="http://schemas.microsoft.com/office/drawing/2014/main" id="{ACAC144B-34AD-1A7D-E13F-DF4A32D1EBE0}"/>
                    </a:ext>
                  </a:extLst>
                </p:cNvPr>
                <p:cNvPicPr/>
                <p:nvPr/>
              </p:nvPicPr>
              <p:blipFill>
                <a:blip r:embed="rId181"/>
                <a:stretch>
                  <a:fillRect/>
                </a:stretch>
              </p:blipFill>
              <p:spPr>
                <a:xfrm>
                  <a:off x="1555947" y="1731707"/>
                  <a:ext cx="654120" cy="1678320"/>
                </a:xfrm>
                <a:prstGeom prst="rect">
                  <a:avLst/>
                </a:prstGeom>
              </p:spPr>
            </p:pic>
          </mc:Fallback>
        </mc:AlternateContent>
      </p:grpSp>
      <p:grpSp>
        <p:nvGrpSpPr>
          <p:cNvPr id="123" name="Group 122">
            <a:extLst>
              <a:ext uri="{FF2B5EF4-FFF2-40B4-BE49-F238E27FC236}">
                <a16:creationId xmlns:a16="http://schemas.microsoft.com/office/drawing/2014/main" id="{4BEA62D6-A0DB-6BC8-FA91-90F4F43036AF}"/>
              </a:ext>
            </a:extLst>
          </p:cNvPr>
          <p:cNvGrpSpPr/>
          <p:nvPr/>
        </p:nvGrpSpPr>
        <p:grpSpPr>
          <a:xfrm>
            <a:off x="4365387" y="1730267"/>
            <a:ext cx="756720" cy="321840"/>
            <a:chOff x="4365387" y="1730267"/>
            <a:chExt cx="756720" cy="321840"/>
          </a:xfrm>
        </p:grpSpPr>
        <mc:AlternateContent xmlns:mc="http://schemas.openxmlformats.org/markup-compatibility/2006">
          <mc:Choice xmlns:p14="http://schemas.microsoft.com/office/powerpoint/2010/main" Requires="p14">
            <p:contentPart p14:bwMode="auto" r:id="rId182">
              <p14:nvContentPartPr>
                <p14:cNvPr id="111" name="Ink 110">
                  <a:extLst>
                    <a:ext uri="{FF2B5EF4-FFF2-40B4-BE49-F238E27FC236}">
                      <a16:creationId xmlns:a16="http://schemas.microsoft.com/office/drawing/2014/main" id="{03271E77-BC3E-271E-FB00-CAD2745D274A}"/>
                    </a:ext>
                  </a:extLst>
                </p14:cNvPr>
                <p14:cNvContentPartPr/>
                <p14:nvPr/>
              </p14:nvContentPartPr>
              <p14:xfrm>
                <a:off x="4365387" y="1776347"/>
                <a:ext cx="97920" cy="209880"/>
              </p14:xfrm>
            </p:contentPart>
          </mc:Choice>
          <mc:Fallback>
            <p:pic>
              <p:nvPicPr>
                <p:cNvPr id="111" name="Ink 110">
                  <a:extLst>
                    <a:ext uri="{FF2B5EF4-FFF2-40B4-BE49-F238E27FC236}">
                      <a16:creationId xmlns:a16="http://schemas.microsoft.com/office/drawing/2014/main" id="{03271E77-BC3E-271E-FB00-CAD2745D274A}"/>
                    </a:ext>
                  </a:extLst>
                </p:cNvPr>
                <p:cNvPicPr/>
                <p:nvPr/>
              </p:nvPicPr>
              <p:blipFill>
                <a:blip r:embed="rId183"/>
                <a:stretch>
                  <a:fillRect/>
                </a:stretch>
              </p:blipFill>
              <p:spPr>
                <a:xfrm>
                  <a:off x="4359267" y="1770227"/>
                  <a:ext cx="11016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2" name="Ink 111">
                  <a:extLst>
                    <a:ext uri="{FF2B5EF4-FFF2-40B4-BE49-F238E27FC236}">
                      <a16:creationId xmlns:a16="http://schemas.microsoft.com/office/drawing/2014/main" id="{95BF3C7D-9197-9ED1-A1C5-3E091B85FC5B}"/>
                    </a:ext>
                  </a:extLst>
                </p14:cNvPr>
                <p14:cNvContentPartPr/>
                <p14:nvPr/>
              </p14:nvContentPartPr>
              <p14:xfrm>
                <a:off x="4550067" y="1730267"/>
                <a:ext cx="204840" cy="65160"/>
              </p14:xfrm>
            </p:contentPart>
          </mc:Choice>
          <mc:Fallback>
            <p:pic>
              <p:nvPicPr>
                <p:cNvPr id="112" name="Ink 111">
                  <a:extLst>
                    <a:ext uri="{FF2B5EF4-FFF2-40B4-BE49-F238E27FC236}">
                      <a16:creationId xmlns:a16="http://schemas.microsoft.com/office/drawing/2014/main" id="{95BF3C7D-9197-9ED1-A1C5-3E091B85FC5B}"/>
                    </a:ext>
                  </a:extLst>
                </p:cNvPr>
                <p:cNvPicPr/>
                <p:nvPr/>
              </p:nvPicPr>
              <p:blipFill>
                <a:blip r:embed="rId185"/>
                <a:stretch>
                  <a:fillRect/>
                </a:stretch>
              </p:blipFill>
              <p:spPr>
                <a:xfrm>
                  <a:off x="4543947" y="1724147"/>
                  <a:ext cx="21708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3" name="Ink 112">
                  <a:extLst>
                    <a:ext uri="{FF2B5EF4-FFF2-40B4-BE49-F238E27FC236}">
                      <a16:creationId xmlns:a16="http://schemas.microsoft.com/office/drawing/2014/main" id="{FBA72F59-8653-D417-2AA4-C8F6E950FBFC}"/>
                    </a:ext>
                  </a:extLst>
                </p14:cNvPr>
                <p14:cNvContentPartPr/>
                <p14:nvPr/>
              </p14:nvContentPartPr>
              <p14:xfrm>
                <a:off x="4617027" y="1784627"/>
                <a:ext cx="59400" cy="229320"/>
              </p14:xfrm>
            </p:contentPart>
          </mc:Choice>
          <mc:Fallback>
            <p:pic>
              <p:nvPicPr>
                <p:cNvPr id="113" name="Ink 112">
                  <a:extLst>
                    <a:ext uri="{FF2B5EF4-FFF2-40B4-BE49-F238E27FC236}">
                      <a16:creationId xmlns:a16="http://schemas.microsoft.com/office/drawing/2014/main" id="{FBA72F59-8653-D417-2AA4-C8F6E950FBFC}"/>
                    </a:ext>
                  </a:extLst>
                </p:cNvPr>
                <p:cNvPicPr/>
                <p:nvPr/>
              </p:nvPicPr>
              <p:blipFill>
                <a:blip r:embed="rId187"/>
                <a:stretch>
                  <a:fillRect/>
                </a:stretch>
              </p:blipFill>
              <p:spPr>
                <a:xfrm>
                  <a:off x="4610907" y="1778507"/>
                  <a:ext cx="71640" cy="24156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4" name="Ink 113">
                  <a:extLst>
                    <a:ext uri="{FF2B5EF4-FFF2-40B4-BE49-F238E27FC236}">
                      <a16:creationId xmlns:a16="http://schemas.microsoft.com/office/drawing/2014/main" id="{EC615459-81AE-EFDF-05AC-586ED90E0A4F}"/>
                    </a:ext>
                  </a:extLst>
                </p14:cNvPr>
                <p14:cNvContentPartPr/>
                <p14:nvPr/>
              </p14:nvContentPartPr>
              <p14:xfrm>
                <a:off x="4818627" y="1795067"/>
                <a:ext cx="33840" cy="123840"/>
              </p14:xfrm>
            </p:contentPart>
          </mc:Choice>
          <mc:Fallback>
            <p:pic>
              <p:nvPicPr>
                <p:cNvPr id="114" name="Ink 113">
                  <a:extLst>
                    <a:ext uri="{FF2B5EF4-FFF2-40B4-BE49-F238E27FC236}">
                      <a16:creationId xmlns:a16="http://schemas.microsoft.com/office/drawing/2014/main" id="{EC615459-81AE-EFDF-05AC-586ED90E0A4F}"/>
                    </a:ext>
                  </a:extLst>
                </p:cNvPr>
                <p:cNvPicPr/>
                <p:nvPr/>
              </p:nvPicPr>
              <p:blipFill>
                <a:blip r:embed="rId189"/>
                <a:stretch>
                  <a:fillRect/>
                </a:stretch>
              </p:blipFill>
              <p:spPr>
                <a:xfrm>
                  <a:off x="4812507" y="1788947"/>
                  <a:ext cx="46080" cy="13608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5" name="Ink 114">
                  <a:extLst>
                    <a:ext uri="{FF2B5EF4-FFF2-40B4-BE49-F238E27FC236}">
                      <a16:creationId xmlns:a16="http://schemas.microsoft.com/office/drawing/2014/main" id="{CC55C2F6-98F7-146F-AC0A-670D92B6E5A7}"/>
                    </a:ext>
                  </a:extLst>
                </p14:cNvPr>
                <p14:cNvContentPartPr/>
                <p14:nvPr/>
              </p14:nvContentPartPr>
              <p14:xfrm>
                <a:off x="4975587" y="1748987"/>
                <a:ext cx="146520" cy="303120"/>
              </p14:xfrm>
            </p:contentPart>
          </mc:Choice>
          <mc:Fallback>
            <p:pic>
              <p:nvPicPr>
                <p:cNvPr id="115" name="Ink 114">
                  <a:extLst>
                    <a:ext uri="{FF2B5EF4-FFF2-40B4-BE49-F238E27FC236}">
                      <a16:creationId xmlns:a16="http://schemas.microsoft.com/office/drawing/2014/main" id="{CC55C2F6-98F7-146F-AC0A-670D92B6E5A7}"/>
                    </a:ext>
                  </a:extLst>
                </p:cNvPr>
                <p:cNvPicPr/>
                <p:nvPr/>
              </p:nvPicPr>
              <p:blipFill>
                <a:blip r:embed="rId191"/>
                <a:stretch>
                  <a:fillRect/>
                </a:stretch>
              </p:blipFill>
              <p:spPr>
                <a:xfrm>
                  <a:off x="4969467" y="1742867"/>
                  <a:ext cx="158760" cy="315360"/>
                </a:xfrm>
                <a:prstGeom prst="rect">
                  <a:avLst/>
                </a:prstGeom>
              </p:spPr>
            </p:pic>
          </mc:Fallback>
        </mc:AlternateContent>
      </p:grpSp>
      <p:grpSp>
        <p:nvGrpSpPr>
          <p:cNvPr id="122" name="Group 121">
            <a:extLst>
              <a:ext uri="{FF2B5EF4-FFF2-40B4-BE49-F238E27FC236}">
                <a16:creationId xmlns:a16="http://schemas.microsoft.com/office/drawing/2014/main" id="{2230FF0A-93FA-AC27-6AE1-112C543C316D}"/>
              </a:ext>
            </a:extLst>
          </p:cNvPr>
          <p:cNvGrpSpPr/>
          <p:nvPr/>
        </p:nvGrpSpPr>
        <p:grpSpPr>
          <a:xfrm>
            <a:off x="6764787" y="3260987"/>
            <a:ext cx="677160" cy="269640"/>
            <a:chOff x="6764787" y="3260987"/>
            <a:chExt cx="677160" cy="269640"/>
          </a:xfrm>
        </p:grpSpPr>
        <mc:AlternateContent xmlns:mc="http://schemas.openxmlformats.org/markup-compatibility/2006">
          <mc:Choice xmlns:p14="http://schemas.microsoft.com/office/powerpoint/2010/main" Requires="p14">
            <p:contentPart p14:bwMode="auto" r:id="rId192">
              <p14:nvContentPartPr>
                <p14:cNvPr id="116" name="Ink 115">
                  <a:extLst>
                    <a:ext uri="{FF2B5EF4-FFF2-40B4-BE49-F238E27FC236}">
                      <a16:creationId xmlns:a16="http://schemas.microsoft.com/office/drawing/2014/main" id="{12F84297-18F0-0E03-B165-EDE21A3A1BAF}"/>
                    </a:ext>
                  </a:extLst>
                </p14:cNvPr>
                <p14:cNvContentPartPr/>
                <p14:nvPr/>
              </p14:nvContentPartPr>
              <p14:xfrm>
                <a:off x="6764787" y="3260987"/>
                <a:ext cx="109080" cy="198000"/>
              </p14:xfrm>
            </p:contentPart>
          </mc:Choice>
          <mc:Fallback>
            <p:pic>
              <p:nvPicPr>
                <p:cNvPr id="116" name="Ink 115">
                  <a:extLst>
                    <a:ext uri="{FF2B5EF4-FFF2-40B4-BE49-F238E27FC236}">
                      <a16:creationId xmlns:a16="http://schemas.microsoft.com/office/drawing/2014/main" id="{12F84297-18F0-0E03-B165-EDE21A3A1BAF}"/>
                    </a:ext>
                  </a:extLst>
                </p:cNvPr>
                <p:cNvPicPr/>
                <p:nvPr/>
              </p:nvPicPr>
              <p:blipFill>
                <a:blip r:embed="rId193"/>
                <a:stretch>
                  <a:fillRect/>
                </a:stretch>
              </p:blipFill>
              <p:spPr>
                <a:xfrm>
                  <a:off x="6758667" y="3254867"/>
                  <a:ext cx="12132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17" name="Ink 116">
                  <a:extLst>
                    <a:ext uri="{FF2B5EF4-FFF2-40B4-BE49-F238E27FC236}">
                      <a16:creationId xmlns:a16="http://schemas.microsoft.com/office/drawing/2014/main" id="{2D35E103-A108-2DBF-1E73-029343843728}"/>
                    </a:ext>
                  </a:extLst>
                </p14:cNvPr>
                <p14:cNvContentPartPr/>
                <p14:nvPr/>
              </p14:nvContentPartPr>
              <p14:xfrm>
                <a:off x="6933987" y="3296987"/>
                <a:ext cx="195480" cy="38160"/>
              </p14:xfrm>
            </p:contentPart>
          </mc:Choice>
          <mc:Fallback>
            <p:pic>
              <p:nvPicPr>
                <p:cNvPr id="117" name="Ink 116">
                  <a:extLst>
                    <a:ext uri="{FF2B5EF4-FFF2-40B4-BE49-F238E27FC236}">
                      <a16:creationId xmlns:a16="http://schemas.microsoft.com/office/drawing/2014/main" id="{2D35E103-A108-2DBF-1E73-029343843728}"/>
                    </a:ext>
                  </a:extLst>
                </p:cNvPr>
                <p:cNvPicPr/>
                <p:nvPr/>
              </p:nvPicPr>
              <p:blipFill>
                <a:blip r:embed="rId195"/>
                <a:stretch>
                  <a:fillRect/>
                </a:stretch>
              </p:blipFill>
              <p:spPr>
                <a:xfrm>
                  <a:off x="6927867" y="3290867"/>
                  <a:ext cx="20772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18" name="Ink 117">
                  <a:extLst>
                    <a:ext uri="{FF2B5EF4-FFF2-40B4-BE49-F238E27FC236}">
                      <a16:creationId xmlns:a16="http://schemas.microsoft.com/office/drawing/2014/main" id="{1C4AFEDB-47A1-B696-15C2-6CC9C0C0A06A}"/>
                    </a:ext>
                  </a:extLst>
                </p14:cNvPr>
                <p14:cNvContentPartPr/>
                <p14:nvPr/>
              </p14:nvContentPartPr>
              <p14:xfrm>
                <a:off x="6971067" y="3323987"/>
                <a:ext cx="58680" cy="206640"/>
              </p14:xfrm>
            </p:contentPart>
          </mc:Choice>
          <mc:Fallback>
            <p:pic>
              <p:nvPicPr>
                <p:cNvPr id="118" name="Ink 117">
                  <a:extLst>
                    <a:ext uri="{FF2B5EF4-FFF2-40B4-BE49-F238E27FC236}">
                      <a16:creationId xmlns:a16="http://schemas.microsoft.com/office/drawing/2014/main" id="{1C4AFEDB-47A1-B696-15C2-6CC9C0C0A06A}"/>
                    </a:ext>
                  </a:extLst>
                </p:cNvPr>
                <p:cNvPicPr/>
                <p:nvPr/>
              </p:nvPicPr>
              <p:blipFill>
                <a:blip r:embed="rId197"/>
                <a:stretch>
                  <a:fillRect/>
                </a:stretch>
              </p:blipFill>
              <p:spPr>
                <a:xfrm>
                  <a:off x="6964947" y="3317867"/>
                  <a:ext cx="70920" cy="21888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19" name="Ink 118">
                  <a:extLst>
                    <a:ext uri="{FF2B5EF4-FFF2-40B4-BE49-F238E27FC236}">
                      <a16:creationId xmlns:a16="http://schemas.microsoft.com/office/drawing/2014/main" id="{04460E9E-FD2B-21F2-E573-D545DF7EDA0A}"/>
                    </a:ext>
                  </a:extLst>
                </p14:cNvPr>
                <p14:cNvContentPartPr/>
                <p14:nvPr/>
              </p14:nvContentPartPr>
              <p14:xfrm>
                <a:off x="7223067" y="3318947"/>
                <a:ext cx="218880" cy="165960"/>
              </p14:xfrm>
            </p:contentPart>
          </mc:Choice>
          <mc:Fallback>
            <p:pic>
              <p:nvPicPr>
                <p:cNvPr id="119" name="Ink 118">
                  <a:extLst>
                    <a:ext uri="{FF2B5EF4-FFF2-40B4-BE49-F238E27FC236}">
                      <a16:creationId xmlns:a16="http://schemas.microsoft.com/office/drawing/2014/main" id="{04460E9E-FD2B-21F2-E573-D545DF7EDA0A}"/>
                    </a:ext>
                  </a:extLst>
                </p:cNvPr>
                <p:cNvPicPr/>
                <p:nvPr/>
              </p:nvPicPr>
              <p:blipFill>
                <a:blip r:embed="rId199"/>
                <a:stretch>
                  <a:fillRect/>
                </a:stretch>
              </p:blipFill>
              <p:spPr>
                <a:xfrm>
                  <a:off x="7216947" y="3312827"/>
                  <a:ext cx="231120" cy="178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00">
            <p14:nvContentPartPr>
              <p14:cNvPr id="120" name="Ink 119">
                <a:extLst>
                  <a:ext uri="{FF2B5EF4-FFF2-40B4-BE49-F238E27FC236}">
                    <a16:creationId xmlns:a16="http://schemas.microsoft.com/office/drawing/2014/main" id="{25DF1F2D-A22C-DADE-2CF8-92ABBF6B5782}"/>
                  </a:ext>
                </a:extLst>
              </p14:cNvPr>
              <p14:cNvContentPartPr/>
              <p14:nvPr/>
            </p14:nvContentPartPr>
            <p14:xfrm>
              <a:off x="7727427" y="4523507"/>
              <a:ext cx="69120" cy="19800"/>
            </p14:xfrm>
          </p:contentPart>
        </mc:Choice>
        <mc:Fallback>
          <p:pic>
            <p:nvPicPr>
              <p:cNvPr id="120" name="Ink 119">
                <a:extLst>
                  <a:ext uri="{FF2B5EF4-FFF2-40B4-BE49-F238E27FC236}">
                    <a16:creationId xmlns:a16="http://schemas.microsoft.com/office/drawing/2014/main" id="{25DF1F2D-A22C-DADE-2CF8-92ABBF6B5782}"/>
                  </a:ext>
                </a:extLst>
              </p:cNvPr>
              <p:cNvPicPr/>
              <p:nvPr/>
            </p:nvPicPr>
            <p:blipFill>
              <a:blip r:embed="rId201"/>
              <a:stretch>
                <a:fillRect/>
              </a:stretch>
            </p:blipFill>
            <p:spPr>
              <a:xfrm>
                <a:off x="7721307" y="4517387"/>
                <a:ext cx="81360" cy="3204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21" name="Ink 120">
                <a:extLst>
                  <a:ext uri="{FF2B5EF4-FFF2-40B4-BE49-F238E27FC236}">
                    <a16:creationId xmlns:a16="http://schemas.microsoft.com/office/drawing/2014/main" id="{9CAE1C69-16DC-DEB1-1025-A8A976F0B1C0}"/>
                  </a:ext>
                </a:extLst>
              </p14:cNvPr>
              <p14:cNvContentPartPr/>
              <p14:nvPr/>
            </p14:nvContentPartPr>
            <p14:xfrm>
              <a:off x="8097147" y="4702787"/>
              <a:ext cx="501840" cy="239040"/>
            </p14:xfrm>
          </p:contentPart>
        </mc:Choice>
        <mc:Fallback>
          <p:pic>
            <p:nvPicPr>
              <p:cNvPr id="121" name="Ink 120">
                <a:extLst>
                  <a:ext uri="{FF2B5EF4-FFF2-40B4-BE49-F238E27FC236}">
                    <a16:creationId xmlns:a16="http://schemas.microsoft.com/office/drawing/2014/main" id="{9CAE1C69-16DC-DEB1-1025-A8A976F0B1C0}"/>
                  </a:ext>
                </a:extLst>
              </p:cNvPr>
              <p:cNvPicPr/>
              <p:nvPr/>
            </p:nvPicPr>
            <p:blipFill>
              <a:blip r:embed="rId203"/>
              <a:stretch>
                <a:fillRect/>
              </a:stretch>
            </p:blipFill>
            <p:spPr>
              <a:xfrm>
                <a:off x="8091027" y="4696667"/>
                <a:ext cx="514080" cy="251280"/>
              </a:xfrm>
              <a:prstGeom prst="rect">
                <a:avLst/>
              </a:prstGeom>
            </p:spPr>
          </p:pic>
        </mc:Fallback>
      </mc:AlternateContent>
      <p:grpSp>
        <p:nvGrpSpPr>
          <p:cNvPr id="128" name="Group 127">
            <a:extLst>
              <a:ext uri="{FF2B5EF4-FFF2-40B4-BE49-F238E27FC236}">
                <a16:creationId xmlns:a16="http://schemas.microsoft.com/office/drawing/2014/main" id="{E8ED70DF-A6E6-F361-74BD-DD805B00B20F}"/>
              </a:ext>
            </a:extLst>
          </p:cNvPr>
          <p:cNvGrpSpPr/>
          <p:nvPr/>
        </p:nvGrpSpPr>
        <p:grpSpPr>
          <a:xfrm>
            <a:off x="9366867" y="5096987"/>
            <a:ext cx="399240" cy="199080"/>
            <a:chOff x="9366867" y="5096987"/>
            <a:chExt cx="399240" cy="199080"/>
          </a:xfrm>
        </p:grpSpPr>
        <mc:AlternateContent xmlns:mc="http://schemas.openxmlformats.org/markup-compatibility/2006">
          <mc:Choice xmlns:p14="http://schemas.microsoft.com/office/powerpoint/2010/main" Requires="p14">
            <p:contentPart p14:bwMode="auto" r:id="rId204">
              <p14:nvContentPartPr>
                <p14:cNvPr id="124" name="Ink 123">
                  <a:extLst>
                    <a:ext uri="{FF2B5EF4-FFF2-40B4-BE49-F238E27FC236}">
                      <a16:creationId xmlns:a16="http://schemas.microsoft.com/office/drawing/2014/main" id="{C8FF4EE6-651D-BBCE-E54A-28A54A48C175}"/>
                    </a:ext>
                  </a:extLst>
                </p14:cNvPr>
                <p14:cNvContentPartPr/>
                <p14:nvPr/>
              </p14:nvContentPartPr>
              <p14:xfrm>
                <a:off x="9366867" y="5096987"/>
                <a:ext cx="165240" cy="167400"/>
              </p14:xfrm>
            </p:contentPart>
          </mc:Choice>
          <mc:Fallback>
            <p:pic>
              <p:nvPicPr>
                <p:cNvPr id="124" name="Ink 123">
                  <a:extLst>
                    <a:ext uri="{FF2B5EF4-FFF2-40B4-BE49-F238E27FC236}">
                      <a16:creationId xmlns:a16="http://schemas.microsoft.com/office/drawing/2014/main" id="{C8FF4EE6-651D-BBCE-E54A-28A54A48C175}"/>
                    </a:ext>
                  </a:extLst>
                </p:cNvPr>
                <p:cNvPicPr/>
                <p:nvPr/>
              </p:nvPicPr>
              <p:blipFill>
                <a:blip r:embed="rId205"/>
                <a:stretch>
                  <a:fillRect/>
                </a:stretch>
              </p:blipFill>
              <p:spPr>
                <a:xfrm>
                  <a:off x="9360747" y="5090867"/>
                  <a:ext cx="17748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5" name="Ink 124">
                  <a:extLst>
                    <a:ext uri="{FF2B5EF4-FFF2-40B4-BE49-F238E27FC236}">
                      <a16:creationId xmlns:a16="http://schemas.microsoft.com/office/drawing/2014/main" id="{F5A179AD-E259-5C67-D0E1-528018529B28}"/>
                    </a:ext>
                  </a:extLst>
                </p14:cNvPr>
                <p14:cNvContentPartPr/>
                <p14:nvPr/>
              </p14:nvContentPartPr>
              <p14:xfrm>
                <a:off x="9650187" y="5114267"/>
                <a:ext cx="115920" cy="37440"/>
              </p14:xfrm>
            </p:contentPart>
          </mc:Choice>
          <mc:Fallback>
            <p:pic>
              <p:nvPicPr>
                <p:cNvPr id="125" name="Ink 124">
                  <a:extLst>
                    <a:ext uri="{FF2B5EF4-FFF2-40B4-BE49-F238E27FC236}">
                      <a16:creationId xmlns:a16="http://schemas.microsoft.com/office/drawing/2014/main" id="{F5A179AD-E259-5C67-D0E1-528018529B28}"/>
                    </a:ext>
                  </a:extLst>
                </p:cNvPr>
                <p:cNvPicPr/>
                <p:nvPr/>
              </p:nvPicPr>
              <p:blipFill>
                <a:blip r:embed="rId207"/>
                <a:stretch>
                  <a:fillRect/>
                </a:stretch>
              </p:blipFill>
              <p:spPr>
                <a:xfrm>
                  <a:off x="9644067" y="5108147"/>
                  <a:ext cx="12816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26" name="Ink 125">
                  <a:extLst>
                    <a:ext uri="{FF2B5EF4-FFF2-40B4-BE49-F238E27FC236}">
                      <a16:creationId xmlns:a16="http://schemas.microsoft.com/office/drawing/2014/main" id="{A9A5D57B-F12D-7886-5C8F-AB6FAB02E605}"/>
                    </a:ext>
                  </a:extLst>
                </p14:cNvPr>
                <p14:cNvContentPartPr/>
                <p14:nvPr/>
              </p14:nvContentPartPr>
              <p14:xfrm>
                <a:off x="9623547" y="5147747"/>
                <a:ext cx="69120" cy="148320"/>
              </p14:xfrm>
            </p:contentPart>
          </mc:Choice>
          <mc:Fallback>
            <p:pic>
              <p:nvPicPr>
                <p:cNvPr id="126" name="Ink 125">
                  <a:extLst>
                    <a:ext uri="{FF2B5EF4-FFF2-40B4-BE49-F238E27FC236}">
                      <a16:creationId xmlns:a16="http://schemas.microsoft.com/office/drawing/2014/main" id="{A9A5D57B-F12D-7886-5C8F-AB6FAB02E605}"/>
                    </a:ext>
                  </a:extLst>
                </p:cNvPr>
                <p:cNvPicPr/>
                <p:nvPr/>
              </p:nvPicPr>
              <p:blipFill>
                <a:blip r:embed="rId209"/>
                <a:stretch>
                  <a:fillRect/>
                </a:stretch>
              </p:blipFill>
              <p:spPr>
                <a:xfrm>
                  <a:off x="9617427" y="5141627"/>
                  <a:ext cx="81360" cy="1605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10">
            <p14:nvContentPartPr>
              <p14:cNvPr id="127" name="Ink 126">
                <a:extLst>
                  <a:ext uri="{FF2B5EF4-FFF2-40B4-BE49-F238E27FC236}">
                    <a16:creationId xmlns:a16="http://schemas.microsoft.com/office/drawing/2014/main" id="{C8A98B84-7AAC-F777-3067-E1F61A2B2DB6}"/>
                  </a:ext>
                </a:extLst>
              </p14:cNvPr>
              <p14:cNvContentPartPr/>
              <p14:nvPr/>
            </p14:nvContentPartPr>
            <p14:xfrm>
              <a:off x="9984267" y="5214707"/>
              <a:ext cx="208800" cy="178920"/>
            </p14:xfrm>
          </p:contentPart>
        </mc:Choice>
        <mc:Fallback>
          <p:pic>
            <p:nvPicPr>
              <p:cNvPr id="127" name="Ink 126">
                <a:extLst>
                  <a:ext uri="{FF2B5EF4-FFF2-40B4-BE49-F238E27FC236}">
                    <a16:creationId xmlns:a16="http://schemas.microsoft.com/office/drawing/2014/main" id="{C8A98B84-7AAC-F777-3067-E1F61A2B2DB6}"/>
                  </a:ext>
                </a:extLst>
              </p:cNvPr>
              <p:cNvPicPr/>
              <p:nvPr/>
            </p:nvPicPr>
            <p:blipFill>
              <a:blip r:embed="rId211"/>
              <a:stretch>
                <a:fillRect/>
              </a:stretch>
            </p:blipFill>
            <p:spPr>
              <a:xfrm>
                <a:off x="9978147" y="5208587"/>
                <a:ext cx="221040" cy="191160"/>
              </a:xfrm>
              <a:prstGeom prst="rect">
                <a:avLst/>
              </a:prstGeom>
            </p:spPr>
          </p:pic>
        </mc:Fallback>
      </mc:AlternateContent>
      <p:grpSp>
        <p:nvGrpSpPr>
          <p:cNvPr id="131" name="Group 130">
            <a:extLst>
              <a:ext uri="{FF2B5EF4-FFF2-40B4-BE49-F238E27FC236}">
                <a16:creationId xmlns:a16="http://schemas.microsoft.com/office/drawing/2014/main" id="{C4D4F0CC-3E89-3CFF-7359-FB2E4801C8E8}"/>
              </a:ext>
            </a:extLst>
          </p:cNvPr>
          <p:cNvGrpSpPr/>
          <p:nvPr/>
        </p:nvGrpSpPr>
        <p:grpSpPr>
          <a:xfrm>
            <a:off x="3244347" y="3937427"/>
            <a:ext cx="2368800" cy="1091520"/>
            <a:chOff x="3244347" y="3937427"/>
            <a:chExt cx="2368800" cy="1091520"/>
          </a:xfrm>
        </p:grpSpPr>
        <mc:AlternateContent xmlns:mc="http://schemas.openxmlformats.org/markup-compatibility/2006">
          <mc:Choice xmlns:p14="http://schemas.microsoft.com/office/powerpoint/2010/main" Requires="p14">
            <p:contentPart p14:bwMode="auto" r:id="rId212">
              <p14:nvContentPartPr>
                <p14:cNvPr id="129" name="Ink 128">
                  <a:extLst>
                    <a:ext uri="{FF2B5EF4-FFF2-40B4-BE49-F238E27FC236}">
                      <a16:creationId xmlns:a16="http://schemas.microsoft.com/office/drawing/2014/main" id="{B4D8242F-4700-F147-62E7-4D8666D336E8}"/>
                    </a:ext>
                  </a:extLst>
                </p14:cNvPr>
                <p14:cNvContentPartPr/>
                <p14:nvPr/>
              </p14:nvContentPartPr>
              <p14:xfrm>
                <a:off x="3244347" y="3971987"/>
                <a:ext cx="2368800" cy="1056960"/>
              </p14:xfrm>
            </p:contentPart>
          </mc:Choice>
          <mc:Fallback>
            <p:pic>
              <p:nvPicPr>
                <p:cNvPr id="129" name="Ink 128">
                  <a:extLst>
                    <a:ext uri="{FF2B5EF4-FFF2-40B4-BE49-F238E27FC236}">
                      <a16:creationId xmlns:a16="http://schemas.microsoft.com/office/drawing/2014/main" id="{B4D8242F-4700-F147-62E7-4D8666D336E8}"/>
                    </a:ext>
                  </a:extLst>
                </p:cNvPr>
                <p:cNvPicPr/>
                <p:nvPr/>
              </p:nvPicPr>
              <p:blipFill>
                <a:blip r:embed="rId213"/>
                <a:stretch>
                  <a:fillRect/>
                </a:stretch>
              </p:blipFill>
              <p:spPr>
                <a:xfrm>
                  <a:off x="3226347" y="3953987"/>
                  <a:ext cx="2404440" cy="109260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30" name="Ink 129">
                  <a:extLst>
                    <a:ext uri="{FF2B5EF4-FFF2-40B4-BE49-F238E27FC236}">
                      <a16:creationId xmlns:a16="http://schemas.microsoft.com/office/drawing/2014/main" id="{8D321204-3D45-6D52-7695-A6320D2670E6}"/>
                    </a:ext>
                  </a:extLst>
                </p14:cNvPr>
                <p14:cNvContentPartPr/>
                <p14:nvPr/>
              </p14:nvContentPartPr>
              <p14:xfrm>
                <a:off x="3405267" y="3937427"/>
                <a:ext cx="375840" cy="182520"/>
              </p14:xfrm>
            </p:contentPart>
          </mc:Choice>
          <mc:Fallback>
            <p:pic>
              <p:nvPicPr>
                <p:cNvPr id="130" name="Ink 129">
                  <a:extLst>
                    <a:ext uri="{FF2B5EF4-FFF2-40B4-BE49-F238E27FC236}">
                      <a16:creationId xmlns:a16="http://schemas.microsoft.com/office/drawing/2014/main" id="{8D321204-3D45-6D52-7695-A6320D2670E6}"/>
                    </a:ext>
                  </a:extLst>
                </p:cNvPr>
                <p:cNvPicPr/>
                <p:nvPr/>
              </p:nvPicPr>
              <p:blipFill>
                <a:blip r:embed="rId215"/>
                <a:stretch>
                  <a:fillRect/>
                </a:stretch>
              </p:blipFill>
              <p:spPr>
                <a:xfrm>
                  <a:off x="3387627" y="3919787"/>
                  <a:ext cx="411480" cy="218160"/>
                </a:xfrm>
                <a:prstGeom prst="rect">
                  <a:avLst/>
                </a:prstGeom>
              </p:spPr>
            </p:pic>
          </mc:Fallback>
        </mc:AlternateContent>
      </p:grpSp>
      <p:grpSp>
        <p:nvGrpSpPr>
          <p:cNvPr id="134" name="Group 133">
            <a:extLst>
              <a:ext uri="{FF2B5EF4-FFF2-40B4-BE49-F238E27FC236}">
                <a16:creationId xmlns:a16="http://schemas.microsoft.com/office/drawing/2014/main" id="{7C27D209-EC6D-198A-ED52-AE8441997330}"/>
              </a:ext>
            </a:extLst>
          </p:cNvPr>
          <p:cNvGrpSpPr/>
          <p:nvPr/>
        </p:nvGrpSpPr>
        <p:grpSpPr>
          <a:xfrm>
            <a:off x="4912947" y="2189627"/>
            <a:ext cx="125280" cy="95400"/>
            <a:chOff x="4912947" y="2189627"/>
            <a:chExt cx="125280" cy="95400"/>
          </a:xfrm>
        </p:grpSpPr>
        <mc:AlternateContent xmlns:mc="http://schemas.openxmlformats.org/markup-compatibility/2006">
          <mc:Choice xmlns:p14="http://schemas.microsoft.com/office/powerpoint/2010/main" Requires="p14">
            <p:contentPart p14:bwMode="auto" r:id="rId216">
              <p14:nvContentPartPr>
                <p14:cNvPr id="132" name="Ink 131">
                  <a:extLst>
                    <a:ext uri="{FF2B5EF4-FFF2-40B4-BE49-F238E27FC236}">
                      <a16:creationId xmlns:a16="http://schemas.microsoft.com/office/drawing/2014/main" id="{BF5D4FDF-710F-E92A-5D15-40B49738180C}"/>
                    </a:ext>
                  </a:extLst>
                </p14:cNvPr>
                <p14:cNvContentPartPr/>
                <p14:nvPr/>
              </p14:nvContentPartPr>
              <p14:xfrm>
                <a:off x="4935987" y="2189627"/>
                <a:ext cx="102240" cy="11160"/>
              </p14:xfrm>
            </p:contentPart>
          </mc:Choice>
          <mc:Fallback>
            <p:pic>
              <p:nvPicPr>
                <p:cNvPr id="132" name="Ink 131">
                  <a:extLst>
                    <a:ext uri="{FF2B5EF4-FFF2-40B4-BE49-F238E27FC236}">
                      <a16:creationId xmlns:a16="http://schemas.microsoft.com/office/drawing/2014/main" id="{BF5D4FDF-710F-E92A-5D15-40B49738180C}"/>
                    </a:ext>
                  </a:extLst>
                </p:cNvPr>
                <p:cNvPicPr/>
                <p:nvPr/>
              </p:nvPicPr>
              <p:blipFill>
                <a:blip r:embed="rId217"/>
                <a:stretch>
                  <a:fillRect/>
                </a:stretch>
              </p:blipFill>
              <p:spPr>
                <a:xfrm>
                  <a:off x="4917987" y="2171987"/>
                  <a:ext cx="13788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33" name="Ink 132">
                  <a:extLst>
                    <a:ext uri="{FF2B5EF4-FFF2-40B4-BE49-F238E27FC236}">
                      <a16:creationId xmlns:a16="http://schemas.microsoft.com/office/drawing/2014/main" id="{D7ECB105-0607-460B-6EB8-863AE9252D9C}"/>
                    </a:ext>
                  </a:extLst>
                </p14:cNvPr>
                <p14:cNvContentPartPr/>
                <p14:nvPr/>
              </p14:nvContentPartPr>
              <p14:xfrm>
                <a:off x="4912947" y="2277107"/>
                <a:ext cx="99360" cy="7920"/>
              </p14:xfrm>
            </p:contentPart>
          </mc:Choice>
          <mc:Fallback>
            <p:pic>
              <p:nvPicPr>
                <p:cNvPr id="133" name="Ink 132">
                  <a:extLst>
                    <a:ext uri="{FF2B5EF4-FFF2-40B4-BE49-F238E27FC236}">
                      <a16:creationId xmlns:a16="http://schemas.microsoft.com/office/drawing/2014/main" id="{D7ECB105-0607-460B-6EB8-863AE9252D9C}"/>
                    </a:ext>
                  </a:extLst>
                </p:cNvPr>
                <p:cNvPicPr/>
                <p:nvPr/>
              </p:nvPicPr>
              <p:blipFill>
                <a:blip r:embed="rId219"/>
                <a:stretch>
                  <a:fillRect/>
                </a:stretch>
              </p:blipFill>
              <p:spPr>
                <a:xfrm>
                  <a:off x="4894947" y="2259107"/>
                  <a:ext cx="135000" cy="435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20">
            <p14:nvContentPartPr>
              <p14:cNvPr id="135" name="Ink 134">
                <a:extLst>
                  <a:ext uri="{FF2B5EF4-FFF2-40B4-BE49-F238E27FC236}">
                    <a16:creationId xmlns:a16="http://schemas.microsoft.com/office/drawing/2014/main" id="{8A980DB7-0CDA-1C0D-19A8-3D5B4B647E4F}"/>
                  </a:ext>
                </a:extLst>
              </p14:cNvPr>
              <p14:cNvContentPartPr/>
              <p14:nvPr/>
            </p14:nvContentPartPr>
            <p14:xfrm>
              <a:off x="7165107" y="3852827"/>
              <a:ext cx="171360" cy="20160"/>
            </p14:xfrm>
          </p:contentPart>
        </mc:Choice>
        <mc:Fallback>
          <p:pic>
            <p:nvPicPr>
              <p:cNvPr id="135" name="Ink 134">
                <a:extLst>
                  <a:ext uri="{FF2B5EF4-FFF2-40B4-BE49-F238E27FC236}">
                    <a16:creationId xmlns:a16="http://schemas.microsoft.com/office/drawing/2014/main" id="{8A980DB7-0CDA-1C0D-19A8-3D5B4B647E4F}"/>
                  </a:ext>
                </a:extLst>
              </p:cNvPr>
              <p:cNvPicPr/>
              <p:nvPr/>
            </p:nvPicPr>
            <p:blipFill>
              <a:blip r:embed="rId221"/>
              <a:stretch>
                <a:fillRect/>
              </a:stretch>
            </p:blipFill>
            <p:spPr>
              <a:xfrm>
                <a:off x="7147467" y="3834827"/>
                <a:ext cx="20700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36" name="Ink 135">
                <a:extLst>
                  <a:ext uri="{FF2B5EF4-FFF2-40B4-BE49-F238E27FC236}">
                    <a16:creationId xmlns:a16="http://schemas.microsoft.com/office/drawing/2014/main" id="{E22F5872-F2AB-3C6F-7215-AB9151BD6E89}"/>
                  </a:ext>
                </a:extLst>
              </p14:cNvPr>
              <p14:cNvContentPartPr/>
              <p14:nvPr/>
            </p14:nvContentPartPr>
            <p14:xfrm>
              <a:off x="7153587" y="3962267"/>
              <a:ext cx="243360" cy="25560"/>
            </p14:xfrm>
          </p:contentPart>
        </mc:Choice>
        <mc:Fallback>
          <p:pic>
            <p:nvPicPr>
              <p:cNvPr id="136" name="Ink 135">
                <a:extLst>
                  <a:ext uri="{FF2B5EF4-FFF2-40B4-BE49-F238E27FC236}">
                    <a16:creationId xmlns:a16="http://schemas.microsoft.com/office/drawing/2014/main" id="{E22F5872-F2AB-3C6F-7215-AB9151BD6E89}"/>
                  </a:ext>
                </a:extLst>
              </p:cNvPr>
              <p:cNvPicPr/>
              <p:nvPr/>
            </p:nvPicPr>
            <p:blipFill>
              <a:blip r:embed="rId223"/>
              <a:stretch>
                <a:fillRect/>
              </a:stretch>
            </p:blipFill>
            <p:spPr>
              <a:xfrm>
                <a:off x="7135587" y="3944627"/>
                <a:ext cx="27900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40" name="Ink 139">
                <a:extLst>
                  <a:ext uri="{FF2B5EF4-FFF2-40B4-BE49-F238E27FC236}">
                    <a16:creationId xmlns:a16="http://schemas.microsoft.com/office/drawing/2014/main" id="{8E75125C-47CB-ADC0-2AF0-D2CFF84F73E4}"/>
                  </a:ext>
                </a:extLst>
              </p14:cNvPr>
              <p14:cNvContentPartPr/>
              <p14:nvPr/>
            </p14:nvContentPartPr>
            <p14:xfrm>
              <a:off x="5313627" y="4517387"/>
              <a:ext cx="5040" cy="9000"/>
            </p14:xfrm>
          </p:contentPart>
        </mc:Choice>
        <mc:Fallback>
          <p:pic>
            <p:nvPicPr>
              <p:cNvPr id="140" name="Ink 139">
                <a:extLst>
                  <a:ext uri="{FF2B5EF4-FFF2-40B4-BE49-F238E27FC236}">
                    <a16:creationId xmlns:a16="http://schemas.microsoft.com/office/drawing/2014/main" id="{8E75125C-47CB-ADC0-2AF0-D2CFF84F73E4}"/>
                  </a:ext>
                </a:extLst>
              </p:cNvPr>
              <p:cNvPicPr/>
              <p:nvPr/>
            </p:nvPicPr>
            <p:blipFill>
              <a:blip r:embed="rId225"/>
              <a:stretch>
                <a:fillRect/>
              </a:stretch>
            </p:blipFill>
            <p:spPr>
              <a:xfrm>
                <a:off x="5295627" y="4499747"/>
                <a:ext cx="40680" cy="44640"/>
              </a:xfrm>
              <a:prstGeom prst="rect">
                <a:avLst/>
              </a:prstGeom>
            </p:spPr>
          </p:pic>
        </mc:Fallback>
      </mc:AlternateContent>
      <p:grpSp>
        <p:nvGrpSpPr>
          <p:cNvPr id="148" name="Group 147">
            <a:extLst>
              <a:ext uri="{FF2B5EF4-FFF2-40B4-BE49-F238E27FC236}">
                <a16:creationId xmlns:a16="http://schemas.microsoft.com/office/drawing/2014/main" id="{F2C769DF-2B98-EB74-05BC-9F88BF470AC4}"/>
              </a:ext>
            </a:extLst>
          </p:cNvPr>
          <p:cNvGrpSpPr/>
          <p:nvPr/>
        </p:nvGrpSpPr>
        <p:grpSpPr>
          <a:xfrm>
            <a:off x="1014507" y="1911707"/>
            <a:ext cx="3296880" cy="1305000"/>
            <a:chOff x="1014507" y="1911707"/>
            <a:chExt cx="3296880" cy="1305000"/>
          </a:xfrm>
        </p:grpSpPr>
        <mc:AlternateContent xmlns:mc="http://schemas.openxmlformats.org/markup-compatibility/2006">
          <mc:Choice xmlns:p14="http://schemas.microsoft.com/office/powerpoint/2010/main" Requires="p14">
            <p:contentPart p14:bwMode="auto" r:id="rId226">
              <p14:nvContentPartPr>
                <p14:cNvPr id="137" name="Ink 136">
                  <a:extLst>
                    <a:ext uri="{FF2B5EF4-FFF2-40B4-BE49-F238E27FC236}">
                      <a16:creationId xmlns:a16="http://schemas.microsoft.com/office/drawing/2014/main" id="{04F66F90-22E4-30B3-D077-92FCF2D1E454}"/>
                    </a:ext>
                  </a:extLst>
                </p14:cNvPr>
                <p14:cNvContentPartPr/>
                <p14:nvPr/>
              </p14:nvContentPartPr>
              <p14:xfrm>
                <a:off x="1074987" y="2518667"/>
                <a:ext cx="33120" cy="461520"/>
              </p14:xfrm>
            </p:contentPart>
          </mc:Choice>
          <mc:Fallback>
            <p:pic>
              <p:nvPicPr>
                <p:cNvPr id="137" name="Ink 136">
                  <a:extLst>
                    <a:ext uri="{FF2B5EF4-FFF2-40B4-BE49-F238E27FC236}">
                      <a16:creationId xmlns:a16="http://schemas.microsoft.com/office/drawing/2014/main" id="{04F66F90-22E4-30B3-D077-92FCF2D1E454}"/>
                    </a:ext>
                  </a:extLst>
                </p:cNvPr>
                <p:cNvPicPr/>
                <p:nvPr/>
              </p:nvPicPr>
              <p:blipFill>
                <a:blip r:embed="rId227"/>
                <a:stretch>
                  <a:fillRect/>
                </a:stretch>
              </p:blipFill>
              <p:spPr>
                <a:xfrm>
                  <a:off x="1056987" y="2500667"/>
                  <a:ext cx="68760" cy="49716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38" name="Ink 137">
                  <a:extLst>
                    <a:ext uri="{FF2B5EF4-FFF2-40B4-BE49-F238E27FC236}">
                      <a16:creationId xmlns:a16="http://schemas.microsoft.com/office/drawing/2014/main" id="{412F91C0-D44D-28B9-DE95-3FB33C1D5ACA}"/>
                    </a:ext>
                  </a:extLst>
                </p14:cNvPr>
                <p14:cNvContentPartPr/>
                <p14:nvPr/>
              </p14:nvContentPartPr>
              <p14:xfrm>
                <a:off x="1017747" y="1911707"/>
                <a:ext cx="2055600" cy="1250280"/>
              </p14:xfrm>
            </p:contentPart>
          </mc:Choice>
          <mc:Fallback>
            <p:pic>
              <p:nvPicPr>
                <p:cNvPr id="138" name="Ink 137">
                  <a:extLst>
                    <a:ext uri="{FF2B5EF4-FFF2-40B4-BE49-F238E27FC236}">
                      <a16:creationId xmlns:a16="http://schemas.microsoft.com/office/drawing/2014/main" id="{412F91C0-D44D-28B9-DE95-3FB33C1D5ACA}"/>
                    </a:ext>
                  </a:extLst>
                </p:cNvPr>
                <p:cNvPicPr/>
                <p:nvPr/>
              </p:nvPicPr>
              <p:blipFill>
                <a:blip r:embed="rId229"/>
                <a:stretch>
                  <a:fillRect/>
                </a:stretch>
              </p:blipFill>
              <p:spPr>
                <a:xfrm>
                  <a:off x="999747" y="1894067"/>
                  <a:ext cx="2091240" cy="128592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41" name="Ink 140">
                  <a:extLst>
                    <a:ext uri="{FF2B5EF4-FFF2-40B4-BE49-F238E27FC236}">
                      <a16:creationId xmlns:a16="http://schemas.microsoft.com/office/drawing/2014/main" id="{3E21F137-9F6B-FBAC-0E2B-1268BFB7A271}"/>
                    </a:ext>
                  </a:extLst>
                </p14:cNvPr>
                <p14:cNvContentPartPr/>
                <p14:nvPr/>
              </p14:nvContentPartPr>
              <p14:xfrm>
                <a:off x="1035387" y="2959667"/>
                <a:ext cx="27000" cy="225360"/>
              </p14:xfrm>
            </p:contentPart>
          </mc:Choice>
          <mc:Fallback>
            <p:pic>
              <p:nvPicPr>
                <p:cNvPr id="141" name="Ink 140">
                  <a:extLst>
                    <a:ext uri="{FF2B5EF4-FFF2-40B4-BE49-F238E27FC236}">
                      <a16:creationId xmlns:a16="http://schemas.microsoft.com/office/drawing/2014/main" id="{3E21F137-9F6B-FBAC-0E2B-1268BFB7A271}"/>
                    </a:ext>
                  </a:extLst>
                </p:cNvPr>
                <p:cNvPicPr/>
                <p:nvPr/>
              </p:nvPicPr>
              <p:blipFill>
                <a:blip r:embed="rId231"/>
                <a:stretch>
                  <a:fillRect/>
                </a:stretch>
              </p:blipFill>
              <p:spPr>
                <a:xfrm>
                  <a:off x="1017387" y="2942027"/>
                  <a:ext cx="62640" cy="26100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42" name="Ink 141">
                  <a:extLst>
                    <a:ext uri="{FF2B5EF4-FFF2-40B4-BE49-F238E27FC236}">
                      <a16:creationId xmlns:a16="http://schemas.microsoft.com/office/drawing/2014/main" id="{833DD109-41B0-5394-2BE6-47A439AF69E7}"/>
                    </a:ext>
                  </a:extLst>
                </p14:cNvPr>
                <p14:cNvContentPartPr/>
                <p14:nvPr/>
              </p14:nvContentPartPr>
              <p14:xfrm>
                <a:off x="1068507" y="2513267"/>
                <a:ext cx="29160" cy="694440"/>
              </p14:xfrm>
            </p:contentPart>
          </mc:Choice>
          <mc:Fallback>
            <p:pic>
              <p:nvPicPr>
                <p:cNvPr id="142" name="Ink 141">
                  <a:extLst>
                    <a:ext uri="{FF2B5EF4-FFF2-40B4-BE49-F238E27FC236}">
                      <a16:creationId xmlns:a16="http://schemas.microsoft.com/office/drawing/2014/main" id="{833DD109-41B0-5394-2BE6-47A439AF69E7}"/>
                    </a:ext>
                  </a:extLst>
                </p:cNvPr>
                <p:cNvPicPr/>
                <p:nvPr/>
              </p:nvPicPr>
              <p:blipFill>
                <a:blip r:embed="rId233"/>
                <a:stretch>
                  <a:fillRect/>
                </a:stretch>
              </p:blipFill>
              <p:spPr>
                <a:xfrm>
                  <a:off x="1050507" y="2495267"/>
                  <a:ext cx="64800" cy="73008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43" name="Ink 142">
                  <a:extLst>
                    <a:ext uri="{FF2B5EF4-FFF2-40B4-BE49-F238E27FC236}">
                      <a16:creationId xmlns:a16="http://schemas.microsoft.com/office/drawing/2014/main" id="{D7D14CFD-71E1-7DA1-1D56-F22787C03E3A}"/>
                    </a:ext>
                  </a:extLst>
                </p14:cNvPr>
                <p14:cNvContentPartPr/>
                <p14:nvPr/>
              </p14:nvContentPartPr>
              <p14:xfrm>
                <a:off x="1014507" y="1932947"/>
                <a:ext cx="1938960" cy="616680"/>
              </p14:xfrm>
            </p:contentPart>
          </mc:Choice>
          <mc:Fallback>
            <p:pic>
              <p:nvPicPr>
                <p:cNvPr id="143" name="Ink 142">
                  <a:extLst>
                    <a:ext uri="{FF2B5EF4-FFF2-40B4-BE49-F238E27FC236}">
                      <a16:creationId xmlns:a16="http://schemas.microsoft.com/office/drawing/2014/main" id="{D7D14CFD-71E1-7DA1-1D56-F22787C03E3A}"/>
                    </a:ext>
                  </a:extLst>
                </p:cNvPr>
                <p:cNvPicPr/>
                <p:nvPr/>
              </p:nvPicPr>
              <p:blipFill>
                <a:blip r:embed="rId235"/>
                <a:stretch>
                  <a:fillRect/>
                </a:stretch>
              </p:blipFill>
              <p:spPr>
                <a:xfrm>
                  <a:off x="996507" y="1915307"/>
                  <a:ext cx="1974600" cy="65232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44" name="Ink 143">
                  <a:extLst>
                    <a:ext uri="{FF2B5EF4-FFF2-40B4-BE49-F238E27FC236}">
                      <a16:creationId xmlns:a16="http://schemas.microsoft.com/office/drawing/2014/main" id="{D8C6109A-6BE1-A574-8FEB-968C6DAA5BDD}"/>
                    </a:ext>
                  </a:extLst>
                </p14:cNvPr>
                <p14:cNvContentPartPr/>
                <p14:nvPr/>
              </p14:nvContentPartPr>
              <p14:xfrm>
                <a:off x="1154547" y="2432987"/>
                <a:ext cx="2008440" cy="783720"/>
              </p14:xfrm>
            </p:contentPart>
          </mc:Choice>
          <mc:Fallback>
            <p:pic>
              <p:nvPicPr>
                <p:cNvPr id="144" name="Ink 143">
                  <a:extLst>
                    <a:ext uri="{FF2B5EF4-FFF2-40B4-BE49-F238E27FC236}">
                      <a16:creationId xmlns:a16="http://schemas.microsoft.com/office/drawing/2014/main" id="{D8C6109A-6BE1-A574-8FEB-968C6DAA5BDD}"/>
                    </a:ext>
                  </a:extLst>
                </p:cNvPr>
                <p:cNvPicPr/>
                <p:nvPr/>
              </p:nvPicPr>
              <p:blipFill>
                <a:blip r:embed="rId237"/>
                <a:stretch>
                  <a:fillRect/>
                </a:stretch>
              </p:blipFill>
              <p:spPr>
                <a:xfrm>
                  <a:off x="1136547" y="2414987"/>
                  <a:ext cx="2044080" cy="81936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46" name="Ink 145">
                  <a:extLst>
                    <a:ext uri="{FF2B5EF4-FFF2-40B4-BE49-F238E27FC236}">
                      <a16:creationId xmlns:a16="http://schemas.microsoft.com/office/drawing/2014/main" id="{5E62DC42-8737-A0E7-8E4D-37D4B3E35D2F}"/>
                    </a:ext>
                  </a:extLst>
                </p14:cNvPr>
                <p14:cNvContentPartPr/>
                <p14:nvPr/>
              </p14:nvContentPartPr>
              <p14:xfrm>
                <a:off x="3274227" y="2483747"/>
                <a:ext cx="975600" cy="490680"/>
              </p14:xfrm>
            </p:contentPart>
          </mc:Choice>
          <mc:Fallback>
            <p:pic>
              <p:nvPicPr>
                <p:cNvPr id="146" name="Ink 145">
                  <a:extLst>
                    <a:ext uri="{FF2B5EF4-FFF2-40B4-BE49-F238E27FC236}">
                      <a16:creationId xmlns:a16="http://schemas.microsoft.com/office/drawing/2014/main" id="{5E62DC42-8737-A0E7-8E4D-37D4B3E35D2F}"/>
                    </a:ext>
                  </a:extLst>
                </p:cNvPr>
                <p:cNvPicPr/>
                <p:nvPr/>
              </p:nvPicPr>
              <p:blipFill>
                <a:blip r:embed="rId239"/>
                <a:stretch>
                  <a:fillRect/>
                </a:stretch>
              </p:blipFill>
              <p:spPr>
                <a:xfrm>
                  <a:off x="3256227" y="2466107"/>
                  <a:ext cx="1011240" cy="52632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47" name="Ink 146">
                  <a:extLst>
                    <a:ext uri="{FF2B5EF4-FFF2-40B4-BE49-F238E27FC236}">
                      <a16:creationId xmlns:a16="http://schemas.microsoft.com/office/drawing/2014/main" id="{E3ACEF70-D6B5-6DC8-4A14-0330003F137F}"/>
                    </a:ext>
                  </a:extLst>
                </p14:cNvPr>
                <p14:cNvContentPartPr/>
                <p14:nvPr/>
              </p14:nvContentPartPr>
              <p14:xfrm>
                <a:off x="4061547" y="2766707"/>
                <a:ext cx="249840" cy="376200"/>
              </p14:xfrm>
            </p:contentPart>
          </mc:Choice>
          <mc:Fallback>
            <p:pic>
              <p:nvPicPr>
                <p:cNvPr id="147" name="Ink 146">
                  <a:extLst>
                    <a:ext uri="{FF2B5EF4-FFF2-40B4-BE49-F238E27FC236}">
                      <a16:creationId xmlns:a16="http://schemas.microsoft.com/office/drawing/2014/main" id="{E3ACEF70-D6B5-6DC8-4A14-0330003F137F}"/>
                    </a:ext>
                  </a:extLst>
                </p:cNvPr>
                <p:cNvPicPr/>
                <p:nvPr/>
              </p:nvPicPr>
              <p:blipFill>
                <a:blip r:embed="rId241"/>
                <a:stretch>
                  <a:fillRect/>
                </a:stretch>
              </p:blipFill>
              <p:spPr>
                <a:xfrm>
                  <a:off x="4043547" y="2749067"/>
                  <a:ext cx="285480" cy="411840"/>
                </a:xfrm>
                <a:prstGeom prst="rect">
                  <a:avLst/>
                </a:prstGeom>
              </p:spPr>
            </p:pic>
          </mc:Fallback>
        </mc:AlternateContent>
      </p:grpSp>
      <p:grpSp>
        <p:nvGrpSpPr>
          <p:cNvPr id="154" name="Group 153">
            <a:extLst>
              <a:ext uri="{FF2B5EF4-FFF2-40B4-BE49-F238E27FC236}">
                <a16:creationId xmlns:a16="http://schemas.microsoft.com/office/drawing/2014/main" id="{FC70946B-80F6-2F4D-E7AA-087F07DCBA91}"/>
              </a:ext>
            </a:extLst>
          </p:cNvPr>
          <p:cNvGrpSpPr/>
          <p:nvPr/>
        </p:nvGrpSpPr>
        <p:grpSpPr>
          <a:xfrm>
            <a:off x="3976227" y="684827"/>
            <a:ext cx="699120" cy="340200"/>
            <a:chOff x="3976227" y="684827"/>
            <a:chExt cx="699120" cy="340200"/>
          </a:xfrm>
        </p:grpSpPr>
        <mc:AlternateContent xmlns:mc="http://schemas.openxmlformats.org/markup-compatibility/2006">
          <mc:Choice xmlns:p14="http://schemas.microsoft.com/office/powerpoint/2010/main" Requires="p14">
            <p:contentPart p14:bwMode="auto" r:id="rId242">
              <p14:nvContentPartPr>
                <p14:cNvPr id="149" name="Ink 148">
                  <a:extLst>
                    <a:ext uri="{FF2B5EF4-FFF2-40B4-BE49-F238E27FC236}">
                      <a16:creationId xmlns:a16="http://schemas.microsoft.com/office/drawing/2014/main" id="{7EE60EED-8DA2-BFB8-49E2-A22C9E4ECABC}"/>
                    </a:ext>
                  </a:extLst>
                </p14:cNvPr>
                <p14:cNvContentPartPr/>
                <p14:nvPr/>
              </p14:nvContentPartPr>
              <p14:xfrm>
                <a:off x="3976227" y="847907"/>
                <a:ext cx="185400" cy="130680"/>
              </p14:xfrm>
            </p:contentPart>
          </mc:Choice>
          <mc:Fallback>
            <p:pic>
              <p:nvPicPr>
                <p:cNvPr id="149" name="Ink 148">
                  <a:extLst>
                    <a:ext uri="{FF2B5EF4-FFF2-40B4-BE49-F238E27FC236}">
                      <a16:creationId xmlns:a16="http://schemas.microsoft.com/office/drawing/2014/main" id="{7EE60EED-8DA2-BFB8-49E2-A22C9E4ECABC}"/>
                    </a:ext>
                  </a:extLst>
                </p:cNvPr>
                <p:cNvPicPr/>
                <p:nvPr/>
              </p:nvPicPr>
              <p:blipFill>
                <a:blip r:embed="rId243"/>
                <a:stretch>
                  <a:fillRect/>
                </a:stretch>
              </p:blipFill>
              <p:spPr>
                <a:xfrm>
                  <a:off x="3958587" y="829907"/>
                  <a:ext cx="22104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50" name="Ink 149">
                  <a:extLst>
                    <a:ext uri="{FF2B5EF4-FFF2-40B4-BE49-F238E27FC236}">
                      <a16:creationId xmlns:a16="http://schemas.microsoft.com/office/drawing/2014/main" id="{9055306E-ABF7-5E74-6DA1-BD0DD91B7F6B}"/>
                    </a:ext>
                  </a:extLst>
                </p14:cNvPr>
                <p14:cNvContentPartPr/>
                <p14:nvPr/>
              </p14:nvContentPartPr>
              <p14:xfrm>
                <a:off x="4189347" y="875987"/>
                <a:ext cx="64800" cy="88200"/>
              </p14:xfrm>
            </p:contentPart>
          </mc:Choice>
          <mc:Fallback>
            <p:pic>
              <p:nvPicPr>
                <p:cNvPr id="150" name="Ink 149">
                  <a:extLst>
                    <a:ext uri="{FF2B5EF4-FFF2-40B4-BE49-F238E27FC236}">
                      <a16:creationId xmlns:a16="http://schemas.microsoft.com/office/drawing/2014/main" id="{9055306E-ABF7-5E74-6DA1-BD0DD91B7F6B}"/>
                    </a:ext>
                  </a:extLst>
                </p:cNvPr>
                <p:cNvPicPr/>
                <p:nvPr/>
              </p:nvPicPr>
              <p:blipFill>
                <a:blip r:embed="rId245"/>
                <a:stretch>
                  <a:fillRect/>
                </a:stretch>
              </p:blipFill>
              <p:spPr>
                <a:xfrm>
                  <a:off x="4171347" y="857987"/>
                  <a:ext cx="10044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51" name="Ink 150">
                  <a:extLst>
                    <a:ext uri="{FF2B5EF4-FFF2-40B4-BE49-F238E27FC236}">
                      <a16:creationId xmlns:a16="http://schemas.microsoft.com/office/drawing/2014/main" id="{598F805A-D656-34EC-19A2-C33FDA51AC9E}"/>
                    </a:ext>
                  </a:extLst>
                </p14:cNvPr>
                <p14:cNvContentPartPr/>
                <p14:nvPr/>
              </p14:nvContentPartPr>
              <p14:xfrm>
                <a:off x="4365027" y="894347"/>
                <a:ext cx="12600" cy="117720"/>
              </p14:xfrm>
            </p:contentPart>
          </mc:Choice>
          <mc:Fallback>
            <p:pic>
              <p:nvPicPr>
                <p:cNvPr id="151" name="Ink 150">
                  <a:extLst>
                    <a:ext uri="{FF2B5EF4-FFF2-40B4-BE49-F238E27FC236}">
                      <a16:creationId xmlns:a16="http://schemas.microsoft.com/office/drawing/2014/main" id="{598F805A-D656-34EC-19A2-C33FDA51AC9E}"/>
                    </a:ext>
                  </a:extLst>
                </p:cNvPr>
                <p:cNvPicPr/>
                <p:nvPr/>
              </p:nvPicPr>
              <p:blipFill>
                <a:blip r:embed="rId247"/>
                <a:stretch>
                  <a:fillRect/>
                </a:stretch>
              </p:blipFill>
              <p:spPr>
                <a:xfrm>
                  <a:off x="4347027" y="876707"/>
                  <a:ext cx="4824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52" name="Ink 151">
                  <a:extLst>
                    <a:ext uri="{FF2B5EF4-FFF2-40B4-BE49-F238E27FC236}">
                      <a16:creationId xmlns:a16="http://schemas.microsoft.com/office/drawing/2014/main" id="{1DBFC540-47DF-A0D2-717B-9AE167532D8F}"/>
                    </a:ext>
                  </a:extLst>
                </p14:cNvPr>
                <p14:cNvContentPartPr/>
                <p14:nvPr/>
              </p14:nvContentPartPr>
              <p14:xfrm>
                <a:off x="4357467" y="745307"/>
                <a:ext cx="59760" cy="86040"/>
              </p14:xfrm>
            </p:contentPart>
          </mc:Choice>
          <mc:Fallback>
            <p:pic>
              <p:nvPicPr>
                <p:cNvPr id="152" name="Ink 151">
                  <a:extLst>
                    <a:ext uri="{FF2B5EF4-FFF2-40B4-BE49-F238E27FC236}">
                      <a16:creationId xmlns:a16="http://schemas.microsoft.com/office/drawing/2014/main" id="{1DBFC540-47DF-A0D2-717B-9AE167532D8F}"/>
                    </a:ext>
                  </a:extLst>
                </p:cNvPr>
                <p:cNvPicPr/>
                <p:nvPr/>
              </p:nvPicPr>
              <p:blipFill>
                <a:blip r:embed="rId249"/>
                <a:stretch>
                  <a:fillRect/>
                </a:stretch>
              </p:blipFill>
              <p:spPr>
                <a:xfrm>
                  <a:off x="4339467" y="727667"/>
                  <a:ext cx="9540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53" name="Ink 152">
                  <a:extLst>
                    <a:ext uri="{FF2B5EF4-FFF2-40B4-BE49-F238E27FC236}">
                      <a16:creationId xmlns:a16="http://schemas.microsoft.com/office/drawing/2014/main" id="{FA2E213B-5F7D-CF26-BF01-CAEA2C68427F}"/>
                    </a:ext>
                  </a:extLst>
                </p14:cNvPr>
                <p14:cNvContentPartPr/>
                <p14:nvPr/>
              </p14:nvContentPartPr>
              <p14:xfrm>
                <a:off x="4514427" y="684827"/>
                <a:ext cx="160920" cy="340200"/>
              </p14:xfrm>
            </p:contentPart>
          </mc:Choice>
          <mc:Fallback>
            <p:pic>
              <p:nvPicPr>
                <p:cNvPr id="153" name="Ink 152">
                  <a:extLst>
                    <a:ext uri="{FF2B5EF4-FFF2-40B4-BE49-F238E27FC236}">
                      <a16:creationId xmlns:a16="http://schemas.microsoft.com/office/drawing/2014/main" id="{FA2E213B-5F7D-CF26-BF01-CAEA2C68427F}"/>
                    </a:ext>
                  </a:extLst>
                </p:cNvPr>
                <p:cNvPicPr/>
                <p:nvPr/>
              </p:nvPicPr>
              <p:blipFill>
                <a:blip r:embed="rId251"/>
                <a:stretch>
                  <a:fillRect/>
                </a:stretch>
              </p:blipFill>
              <p:spPr>
                <a:xfrm>
                  <a:off x="4496787" y="666827"/>
                  <a:ext cx="196560" cy="375840"/>
                </a:xfrm>
                <a:prstGeom prst="rect">
                  <a:avLst/>
                </a:prstGeom>
              </p:spPr>
            </p:pic>
          </mc:Fallback>
        </mc:AlternateContent>
      </p:grpSp>
    </p:spTree>
    <p:extLst>
      <p:ext uri="{BB962C8B-B14F-4D97-AF65-F5344CB8AC3E}">
        <p14:creationId xmlns:p14="http://schemas.microsoft.com/office/powerpoint/2010/main" val="22911583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9C68D-5577-E4BA-75F4-24514D2DE983}"/>
              </a:ext>
            </a:extLst>
          </p:cNvPr>
          <p:cNvSpPr>
            <a:spLocks noGrp="1"/>
          </p:cNvSpPr>
          <p:nvPr>
            <p:ph type="title"/>
          </p:nvPr>
        </p:nvSpPr>
        <p:spPr/>
        <p:txBody>
          <a:bodyPr/>
          <a:lstStyle/>
          <a:p>
            <a:r>
              <a:rPr lang="en-US" dirty="0"/>
              <a:t>Summation of numbers 1 – n</a:t>
            </a: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1E6F96B3-CEC4-4A2F-25EF-DCCEA09F1C42}"/>
                  </a:ext>
                </a:extLst>
              </p14:cNvPr>
              <p14:cNvContentPartPr/>
              <p14:nvPr/>
            </p14:nvContentPartPr>
            <p14:xfrm>
              <a:off x="2143467" y="1480427"/>
              <a:ext cx="524520" cy="66600"/>
            </p14:xfrm>
          </p:contentPart>
        </mc:Choice>
        <mc:Fallback>
          <p:pic>
            <p:nvPicPr>
              <p:cNvPr id="3" name="Ink 2">
                <a:extLst>
                  <a:ext uri="{FF2B5EF4-FFF2-40B4-BE49-F238E27FC236}">
                    <a16:creationId xmlns:a16="http://schemas.microsoft.com/office/drawing/2014/main" id="{1E6F96B3-CEC4-4A2F-25EF-DCCEA09F1C42}"/>
                  </a:ext>
                </a:extLst>
              </p:cNvPr>
              <p:cNvPicPr/>
              <p:nvPr/>
            </p:nvPicPr>
            <p:blipFill>
              <a:blip r:embed="rId3"/>
              <a:stretch>
                <a:fillRect/>
              </a:stretch>
            </p:blipFill>
            <p:spPr>
              <a:xfrm>
                <a:off x="2125467" y="1462427"/>
                <a:ext cx="560160" cy="102240"/>
              </a:xfrm>
              <a:prstGeom prst="rect">
                <a:avLst/>
              </a:prstGeom>
            </p:spPr>
          </p:pic>
        </mc:Fallback>
      </mc:AlternateContent>
      <p:grpSp>
        <p:nvGrpSpPr>
          <p:cNvPr id="10" name="Group 9">
            <a:extLst>
              <a:ext uri="{FF2B5EF4-FFF2-40B4-BE49-F238E27FC236}">
                <a16:creationId xmlns:a16="http://schemas.microsoft.com/office/drawing/2014/main" id="{7D4DD5FA-4D76-85D3-9FBB-DEB773BCB173}"/>
              </a:ext>
            </a:extLst>
          </p:cNvPr>
          <p:cNvGrpSpPr/>
          <p:nvPr/>
        </p:nvGrpSpPr>
        <p:grpSpPr>
          <a:xfrm>
            <a:off x="3051747" y="1629467"/>
            <a:ext cx="1441080" cy="290880"/>
            <a:chOff x="3051747" y="1629467"/>
            <a:chExt cx="1441080" cy="290880"/>
          </a:xfrm>
        </p:grpSpPr>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22F81BA2-F198-6AD5-6C16-1B992834D28D}"/>
                    </a:ext>
                  </a:extLst>
                </p14:cNvPr>
                <p14:cNvContentPartPr/>
                <p14:nvPr/>
              </p14:nvContentPartPr>
              <p14:xfrm>
                <a:off x="3051747" y="1629467"/>
                <a:ext cx="135000" cy="274680"/>
              </p14:xfrm>
            </p:contentPart>
          </mc:Choice>
          <mc:Fallback>
            <p:pic>
              <p:nvPicPr>
                <p:cNvPr id="4" name="Ink 3">
                  <a:extLst>
                    <a:ext uri="{FF2B5EF4-FFF2-40B4-BE49-F238E27FC236}">
                      <a16:creationId xmlns:a16="http://schemas.microsoft.com/office/drawing/2014/main" id="{22F81BA2-F198-6AD5-6C16-1B992834D28D}"/>
                    </a:ext>
                  </a:extLst>
                </p:cNvPr>
                <p:cNvPicPr/>
                <p:nvPr/>
              </p:nvPicPr>
              <p:blipFill>
                <a:blip r:embed="rId5"/>
                <a:stretch>
                  <a:fillRect/>
                </a:stretch>
              </p:blipFill>
              <p:spPr>
                <a:xfrm>
                  <a:off x="3034107" y="1611467"/>
                  <a:ext cx="170640" cy="3103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D4ED0A9B-F662-C59C-ED2E-4845053236D7}"/>
                    </a:ext>
                  </a:extLst>
                </p14:cNvPr>
                <p14:cNvContentPartPr/>
                <p14:nvPr/>
              </p14:nvContentPartPr>
              <p14:xfrm>
                <a:off x="3400947" y="1746827"/>
                <a:ext cx="205200" cy="28080"/>
              </p14:xfrm>
            </p:contentPart>
          </mc:Choice>
          <mc:Fallback>
            <p:pic>
              <p:nvPicPr>
                <p:cNvPr id="5" name="Ink 4">
                  <a:extLst>
                    <a:ext uri="{FF2B5EF4-FFF2-40B4-BE49-F238E27FC236}">
                      <a16:creationId xmlns:a16="http://schemas.microsoft.com/office/drawing/2014/main" id="{D4ED0A9B-F662-C59C-ED2E-4845053236D7}"/>
                    </a:ext>
                  </a:extLst>
                </p:cNvPr>
                <p:cNvPicPr/>
                <p:nvPr/>
              </p:nvPicPr>
              <p:blipFill>
                <a:blip r:embed="rId7"/>
                <a:stretch>
                  <a:fillRect/>
                </a:stretch>
              </p:blipFill>
              <p:spPr>
                <a:xfrm>
                  <a:off x="3383307" y="1729187"/>
                  <a:ext cx="24084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8219F66F-ECBF-7E11-BF39-86DAC3EF76E5}"/>
                    </a:ext>
                  </a:extLst>
                </p14:cNvPr>
                <p14:cNvContentPartPr/>
                <p14:nvPr/>
              </p14:nvContentPartPr>
              <p14:xfrm>
                <a:off x="3468627" y="1677347"/>
                <a:ext cx="48600" cy="217080"/>
              </p14:xfrm>
            </p:contentPart>
          </mc:Choice>
          <mc:Fallback>
            <p:pic>
              <p:nvPicPr>
                <p:cNvPr id="6" name="Ink 5">
                  <a:extLst>
                    <a:ext uri="{FF2B5EF4-FFF2-40B4-BE49-F238E27FC236}">
                      <a16:creationId xmlns:a16="http://schemas.microsoft.com/office/drawing/2014/main" id="{8219F66F-ECBF-7E11-BF39-86DAC3EF76E5}"/>
                    </a:ext>
                  </a:extLst>
                </p:cNvPr>
                <p:cNvPicPr/>
                <p:nvPr/>
              </p:nvPicPr>
              <p:blipFill>
                <a:blip r:embed="rId9"/>
                <a:stretch>
                  <a:fillRect/>
                </a:stretch>
              </p:blipFill>
              <p:spPr>
                <a:xfrm>
                  <a:off x="3450627" y="1659707"/>
                  <a:ext cx="84240" cy="2527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D72EFF3B-2AE6-FF06-3F8E-DAE1D6493553}"/>
                    </a:ext>
                  </a:extLst>
                </p14:cNvPr>
                <p14:cNvContentPartPr/>
                <p14:nvPr/>
              </p14:nvContentPartPr>
              <p14:xfrm>
                <a:off x="3692547" y="1658267"/>
                <a:ext cx="519840" cy="201960"/>
              </p14:xfrm>
            </p:contentPart>
          </mc:Choice>
          <mc:Fallback>
            <p:pic>
              <p:nvPicPr>
                <p:cNvPr id="7" name="Ink 6">
                  <a:extLst>
                    <a:ext uri="{FF2B5EF4-FFF2-40B4-BE49-F238E27FC236}">
                      <a16:creationId xmlns:a16="http://schemas.microsoft.com/office/drawing/2014/main" id="{D72EFF3B-2AE6-FF06-3F8E-DAE1D6493553}"/>
                    </a:ext>
                  </a:extLst>
                </p:cNvPr>
                <p:cNvPicPr/>
                <p:nvPr/>
              </p:nvPicPr>
              <p:blipFill>
                <a:blip r:embed="rId11"/>
                <a:stretch>
                  <a:fillRect/>
                </a:stretch>
              </p:blipFill>
              <p:spPr>
                <a:xfrm>
                  <a:off x="3674547" y="1640267"/>
                  <a:ext cx="555480" cy="2376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8" name="Ink 7">
                  <a:extLst>
                    <a:ext uri="{FF2B5EF4-FFF2-40B4-BE49-F238E27FC236}">
                      <a16:creationId xmlns:a16="http://schemas.microsoft.com/office/drawing/2014/main" id="{B73DB32B-5461-8C65-A24B-910D8EAB3760}"/>
                    </a:ext>
                  </a:extLst>
                </p14:cNvPr>
                <p14:cNvContentPartPr/>
                <p14:nvPr/>
              </p14:nvContentPartPr>
              <p14:xfrm>
                <a:off x="4065147" y="1711187"/>
                <a:ext cx="19080" cy="209160"/>
              </p14:xfrm>
            </p:contentPart>
          </mc:Choice>
          <mc:Fallback>
            <p:pic>
              <p:nvPicPr>
                <p:cNvPr id="8" name="Ink 7">
                  <a:extLst>
                    <a:ext uri="{FF2B5EF4-FFF2-40B4-BE49-F238E27FC236}">
                      <a16:creationId xmlns:a16="http://schemas.microsoft.com/office/drawing/2014/main" id="{B73DB32B-5461-8C65-A24B-910D8EAB3760}"/>
                    </a:ext>
                  </a:extLst>
                </p:cNvPr>
                <p:cNvPicPr/>
                <p:nvPr/>
              </p:nvPicPr>
              <p:blipFill>
                <a:blip r:embed="rId13"/>
                <a:stretch>
                  <a:fillRect/>
                </a:stretch>
              </p:blipFill>
              <p:spPr>
                <a:xfrm>
                  <a:off x="4047147" y="1693547"/>
                  <a:ext cx="54720" cy="2448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9" name="Ink 8">
                  <a:extLst>
                    <a:ext uri="{FF2B5EF4-FFF2-40B4-BE49-F238E27FC236}">
                      <a16:creationId xmlns:a16="http://schemas.microsoft.com/office/drawing/2014/main" id="{CFBAFA3F-1BFB-0781-FAE1-22F74E8B2516}"/>
                    </a:ext>
                  </a:extLst>
                </p14:cNvPr>
                <p14:cNvContentPartPr/>
                <p14:nvPr/>
              </p14:nvContentPartPr>
              <p14:xfrm>
                <a:off x="4368627" y="1665107"/>
                <a:ext cx="124200" cy="226800"/>
              </p14:xfrm>
            </p:contentPart>
          </mc:Choice>
          <mc:Fallback>
            <p:pic>
              <p:nvPicPr>
                <p:cNvPr id="9" name="Ink 8">
                  <a:extLst>
                    <a:ext uri="{FF2B5EF4-FFF2-40B4-BE49-F238E27FC236}">
                      <a16:creationId xmlns:a16="http://schemas.microsoft.com/office/drawing/2014/main" id="{CFBAFA3F-1BFB-0781-FAE1-22F74E8B2516}"/>
                    </a:ext>
                  </a:extLst>
                </p:cNvPr>
                <p:cNvPicPr/>
                <p:nvPr/>
              </p:nvPicPr>
              <p:blipFill>
                <a:blip r:embed="rId15"/>
                <a:stretch>
                  <a:fillRect/>
                </a:stretch>
              </p:blipFill>
              <p:spPr>
                <a:xfrm>
                  <a:off x="4350627" y="1647107"/>
                  <a:ext cx="159840" cy="262440"/>
                </a:xfrm>
                <a:prstGeom prst="rect">
                  <a:avLst/>
                </a:prstGeom>
              </p:spPr>
            </p:pic>
          </mc:Fallback>
        </mc:AlternateContent>
      </p:grpSp>
      <p:grpSp>
        <p:nvGrpSpPr>
          <p:cNvPr id="13" name="Group 12">
            <a:extLst>
              <a:ext uri="{FF2B5EF4-FFF2-40B4-BE49-F238E27FC236}">
                <a16:creationId xmlns:a16="http://schemas.microsoft.com/office/drawing/2014/main" id="{6C154498-EB3B-9A86-17DF-F3FF8DA2DE91}"/>
              </a:ext>
            </a:extLst>
          </p:cNvPr>
          <p:cNvGrpSpPr/>
          <p:nvPr/>
        </p:nvGrpSpPr>
        <p:grpSpPr>
          <a:xfrm>
            <a:off x="4843827" y="1780667"/>
            <a:ext cx="198000" cy="104400"/>
            <a:chOff x="4843827" y="1780667"/>
            <a:chExt cx="198000" cy="104400"/>
          </a:xfrm>
        </p:grpSpPr>
        <mc:AlternateContent xmlns:mc="http://schemas.openxmlformats.org/markup-compatibility/2006">
          <mc:Choice xmlns:p14="http://schemas.microsoft.com/office/powerpoint/2010/main" Requires="p14">
            <p:contentPart p14:bwMode="auto" r:id="rId16">
              <p14:nvContentPartPr>
                <p14:cNvPr id="11" name="Ink 10">
                  <a:extLst>
                    <a:ext uri="{FF2B5EF4-FFF2-40B4-BE49-F238E27FC236}">
                      <a16:creationId xmlns:a16="http://schemas.microsoft.com/office/drawing/2014/main" id="{E335287F-DC5E-94D8-13CC-0983F52C0ACF}"/>
                    </a:ext>
                  </a:extLst>
                </p14:cNvPr>
                <p14:cNvContentPartPr/>
                <p14:nvPr/>
              </p14:nvContentPartPr>
              <p14:xfrm>
                <a:off x="4884507" y="1780667"/>
                <a:ext cx="157320" cy="6840"/>
              </p14:xfrm>
            </p:contentPart>
          </mc:Choice>
          <mc:Fallback>
            <p:pic>
              <p:nvPicPr>
                <p:cNvPr id="11" name="Ink 10">
                  <a:extLst>
                    <a:ext uri="{FF2B5EF4-FFF2-40B4-BE49-F238E27FC236}">
                      <a16:creationId xmlns:a16="http://schemas.microsoft.com/office/drawing/2014/main" id="{E335287F-DC5E-94D8-13CC-0983F52C0ACF}"/>
                    </a:ext>
                  </a:extLst>
                </p:cNvPr>
                <p:cNvPicPr/>
                <p:nvPr/>
              </p:nvPicPr>
              <p:blipFill>
                <a:blip r:embed="rId17"/>
                <a:stretch>
                  <a:fillRect/>
                </a:stretch>
              </p:blipFill>
              <p:spPr>
                <a:xfrm>
                  <a:off x="4866507" y="1763027"/>
                  <a:ext cx="19296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 name="Ink 11">
                  <a:extLst>
                    <a:ext uri="{FF2B5EF4-FFF2-40B4-BE49-F238E27FC236}">
                      <a16:creationId xmlns:a16="http://schemas.microsoft.com/office/drawing/2014/main" id="{F19EE1A9-6077-7A50-FAF2-84E0D0DE0FED}"/>
                    </a:ext>
                  </a:extLst>
                </p14:cNvPr>
                <p14:cNvContentPartPr/>
                <p14:nvPr/>
              </p14:nvContentPartPr>
              <p14:xfrm>
                <a:off x="4843827" y="1872107"/>
                <a:ext cx="192240" cy="12960"/>
              </p14:xfrm>
            </p:contentPart>
          </mc:Choice>
          <mc:Fallback>
            <p:pic>
              <p:nvPicPr>
                <p:cNvPr id="12" name="Ink 11">
                  <a:extLst>
                    <a:ext uri="{FF2B5EF4-FFF2-40B4-BE49-F238E27FC236}">
                      <a16:creationId xmlns:a16="http://schemas.microsoft.com/office/drawing/2014/main" id="{F19EE1A9-6077-7A50-FAF2-84E0D0DE0FED}"/>
                    </a:ext>
                  </a:extLst>
                </p:cNvPr>
                <p:cNvPicPr/>
                <p:nvPr/>
              </p:nvPicPr>
              <p:blipFill>
                <a:blip r:embed="rId19"/>
                <a:stretch>
                  <a:fillRect/>
                </a:stretch>
              </p:blipFill>
              <p:spPr>
                <a:xfrm>
                  <a:off x="4826187" y="1854467"/>
                  <a:ext cx="227880" cy="48600"/>
                </a:xfrm>
                <a:prstGeom prst="rect">
                  <a:avLst/>
                </a:prstGeom>
              </p:spPr>
            </p:pic>
          </mc:Fallback>
        </mc:AlternateContent>
      </p:grpSp>
      <p:grpSp>
        <p:nvGrpSpPr>
          <p:cNvPr id="17" name="Group 16">
            <a:extLst>
              <a:ext uri="{FF2B5EF4-FFF2-40B4-BE49-F238E27FC236}">
                <a16:creationId xmlns:a16="http://schemas.microsoft.com/office/drawing/2014/main" id="{084DFD83-153F-5A7C-0B5F-9794BE53455D}"/>
              </a:ext>
            </a:extLst>
          </p:cNvPr>
          <p:cNvGrpSpPr/>
          <p:nvPr/>
        </p:nvGrpSpPr>
        <p:grpSpPr>
          <a:xfrm>
            <a:off x="5372667" y="1678427"/>
            <a:ext cx="507600" cy="578160"/>
            <a:chOff x="5372667" y="1678427"/>
            <a:chExt cx="507600" cy="578160"/>
          </a:xfrm>
        </p:grpSpPr>
        <mc:AlternateContent xmlns:mc="http://schemas.openxmlformats.org/markup-compatibility/2006">
          <mc:Choice xmlns:p14="http://schemas.microsoft.com/office/powerpoint/2010/main" Requires="p14">
            <p:contentPart p14:bwMode="auto" r:id="rId20">
              <p14:nvContentPartPr>
                <p14:cNvPr id="14" name="Ink 13">
                  <a:extLst>
                    <a:ext uri="{FF2B5EF4-FFF2-40B4-BE49-F238E27FC236}">
                      <a16:creationId xmlns:a16="http://schemas.microsoft.com/office/drawing/2014/main" id="{B00E4D20-BF20-2B8D-FB8A-7024E7BD7B88}"/>
                    </a:ext>
                  </a:extLst>
                </p14:cNvPr>
                <p14:cNvContentPartPr/>
                <p14:nvPr/>
              </p14:nvContentPartPr>
              <p14:xfrm>
                <a:off x="5372667" y="1678427"/>
                <a:ext cx="153000" cy="269640"/>
              </p14:xfrm>
            </p:contentPart>
          </mc:Choice>
          <mc:Fallback>
            <p:pic>
              <p:nvPicPr>
                <p:cNvPr id="14" name="Ink 13">
                  <a:extLst>
                    <a:ext uri="{FF2B5EF4-FFF2-40B4-BE49-F238E27FC236}">
                      <a16:creationId xmlns:a16="http://schemas.microsoft.com/office/drawing/2014/main" id="{B00E4D20-BF20-2B8D-FB8A-7024E7BD7B88}"/>
                    </a:ext>
                  </a:extLst>
                </p:cNvPr>
                <p:cNvPicPr/>
                <p:nvPr/>
              </p:nvPicPr>
              <p:blipFill>
                <a:blip r:embed="rId21"/>
                <a:stretch>
                  <a:fillRect/>
                </a:stretch>
              </p:blipFill>
              <p:spPr>
                <a:xfrm>
                  <a:off x="5355027" y="1660427"/>
                  <a:ext cx="188640" cy="3052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5" name="Ink 14">
                  <a:extLst>
                    <a:ext uri="{FF2B5EF4-FFF2-40B4-BE49-F238E27FC236}">
                      <a16:creationId xmlns:a16="http://schemas.microsoft.com/office/drawing/2014/main" id="{14FE5E9D-A113-7C9C-7C56-007B4DE7E417}"/>
                    </a:ext>
                  </a:extLst>
                </p14:cNvPr>
                <p14:cNvContentPartPr/>
                <p14:nvPr/>
              </p14:nvContentPartPr>
              <p14:xfrm>
                <a:off x="5488587" y="1937987"/>
                <a:ext cx="237960" cy="267840"/>
              </p14:xfrm>
            </p:contentPart>
          </mc:Choice>
          <mc:Fallback>
            <p:pic>
              <p:nvPicPr>
                <p:cNvPr id="15" name="Ink 14">
                  <a:extLst>
                    <a:ext uri="{FF2B5EF4-FFF2-40B4-BE49-F238E27FC236}">
                      <a16:creationId xmlns:a16="http://schemas.microsoft.com/office/drawing/2014/main" id="{14FE5E9D-A113-7C9C-7C56-007B4DE7E417}"/>
                    </a:ext>
                  </a:extLst>
                </p:cNvPr>
                <p:cNvPicPr/>
                <p:nvPr/>
              </p:nvPicPr>
              <p:blipFill>
                <a:blip r:embed="rId23"/>
                <a:stretch>
                  <a:fillRect/>
                </a:stretch>
              </p:blipFill>
              <p:spPr>
                <a:xfrm>
                  <a:off x="5470947" y="1919987"/>
                  <a:ext cx="273600" cy="3034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6" name="Ink 15">
                  <a:extLst>
                    <a:ext uri="{FF2B5EF4-FFF2-40B4-BE49-F238E27FC236}">
                      <a16:creationId xmlns:a16="http://schemas.microsoft.com/office/drawing/2014/main" id="{77157635-A7BC-C50A-1BEF-5E56F1F15317}"/>
                    </a:ext>
                  </a:extLst>
                </p14:cNvPr>
                <p14:cNvContentPartPr/>
                <p14:nvPr/>
              </p14:nvContentPartPr>
              <p14:xfrm>
                <a:off x="5546547" y="1954547"/>
                <a:ext cx="333720" cy="302040"/>
              </p14:xfrm>
            </p:contentPart>
          </mc:Choice>
          <mc:Fallback>
            <p:pic>
              <p:nvPicPr>
                <p:cNvPr id="16" name="Ink 15">
                  <a:extLst>
                    <a:ext uri="{FF2B5EF4-FFF2-40B4-BE49-F238E27FC236}">
                      <a16:creationId xmlns:a16="http://schemas.microsoft.com/office/drawing/2014/main" id="{77157635-A7BC-C50A-1BEF-5E56F1F15317}"/>
                    </a:ext>
                  </a:extLst>
                </p:cNvPr>
                <p:cNvPicPr/>
                <p:nvPr/>
              </p:nvPicPr>
              <p:blipFill>
                <a:blip r:embed="rId25"/>
                <a:stretch>
                  <a:fillRect/>
                </a:stretch>
              </p:blipFill>
              <p:spPr>
                <a:xfrm>
                  <a:off x="5528547" y="1936907"/>
                  <a:ext cx="369360" cy="337680"/>
                </a:xfrm>
                <a:prstGeom prst="rect">
                  <a:avLst/>
                </a:prstGeom>
              </p:spPr>
            </p:pic>
          </mc:Fallback>
        </mc:AlternateContent>
      </p:grpSp>
      <p:grpSp>
        <p:nvGrpSpPr>
          <p:cNvPr id="36" name="Group 35">
            <a:extLst>
              <a:ext uri="{FF2B5EF4-FFF2-40B4-BE49-F238E27FC236}">
                <a16:creationId xmlns:a16="http://schemas.microsoft.com/office/drawing/2014/main" id="{CE12BE38-703C-F6A2-E33B-A5514538CCDF}"/>
              </a:ext>
            </a:extLst>
          </p:cNvPr>
          <p:cNvGrpSpPr/>
          <p:nvPr/>
        </p:nvGrpSpPr>
        <p:grpSpPr>
          <a:xfrm>
            <a:off x="6566787" y="1738187"/>
            <a:ext cx="4132800" cy="1353240"/>
            <a:chOff x="6566787" y="1738187"/>
            <a:chExt cx="4132800" cy="1353240"/>
          </a:xfrm>
        </p:grpSpPr>
        <mc:AlternateContent xmlns:mc="http://schemas.openxmlformats.org/markup-compatibility/2006">
          <mc:Choice xmlns:p14="http://schemas.microsoft.com/office/powerpoint/2010/main" Requires="p14">
            <p:contentPart p14:bwMode="auto" r:id="rId26">
              <p14:nvContentPartPr>
                <p14:cNvPr id="18" name="Ink 17">
                  <a:extLst>
                    <a:ext uri="{FF2B5EF4-FFF2-40B4-BE49-F238E27FC236}">
                      <a16:creationId xmlns:a16="http://schemas.microsoft.com/office/drawing/2014/main" id="{5868920A-F1A8-26BF-3F28-3A5A34B7B09A}"/>
                    </a:ext>
                  </a:extLst>
                </p14:cNvPr>
                <p14:cNvContentPartPr/>
                <p14:nvPr/>
              </p14:nvContentPartPr>
              <p14:xfrm>
                <a:off x="6619347" y="1739987"/>
                <a:ext cx="102600" cy="233640"/>
              </p14:xfrm>
            </p:contentPart>
          </mc:Choice>
          <mc:Fallback>
            <p:pic>
              <p:nvPicPr>
                <p:cNvPr id="18" name="Ink 17">
                  <a:extLst>
                    <a:ext uri="{FF2B5EF4-FFF2-40B4-BE49-F238E27FC236}">
                      <a16:creationId xmlns:a16="http://schemas.microsoft.com/office/drawing/2014/main" id="{5868920A-F1A8-26BF-3F28-3A5A34B7B09A}"/>
                    </a:ext>
                  </a:extLst>
                </p:cNvPr>
                <p:cNvPicPr/>
                <p:nvPr/>
              </p:nvPicPr>
              <p:blipFill>
                <a:blip r:embed="rId27"/>
                <a:stretch>
                  <a:fillRect/>
                </a:stretch>
              </p:blipFill>
              <p:spPr>
                <a:xfrm>
                  <a:off x="6601707" y="1721987"/>
                  <a:ext cx="138240" cy="2692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9" name="Ink 18">
                  <a:extLst>
                    <a:ext uri="{FF2B5EF4-FFF2-40B4-BE49-F238E27FC236}">
                      <a16:creationId xmlns:a16="http://schemas.microsoft.com/office/drawing/2014/main" id="{D4E25C6C-9A6F-248F-9D3B-37682D9126CB}"/>
                    </a:ext>
                  </a:extLst>
                </p14:cNvPr>
                <p14:cNvContentPartPr/>
                <p14:nvPr/>
              </p14:nvContentPartPr>
              <p14:xfrm>
                <a:off x="6566787" y="1875347"/>
                <a:ext cx="700560" cy="152280"/>
              </p14:xfrm>
            </p:contentPart>
          </mc:Choice>
          <mc:Fallback>
            <p:pic>
              <p:nvPicPr>
                <p:cNvPr id="19" name="Ink 18">
                  <a:extLst>
                    <a:ext uri="{FF2B5EF4-FFF2-40B4-BE49-F238E27FC236}">
                      <a16:creationId xmlns:a16="http://schemas.microsoft.com/office/drawing/2014/main" id="{D4E25C6C-9A6F-248F-9D3B-37682D9126CB}"/>
                    </a:ext>
                  </a:extLst>
                </p:cNvPr>
                <p:cNvPicPr/>
                <p:nvPr/>
              </p:nvPicPr>
              <p:blipFill>
                <a:blip r:embed="rId29"/>
                <a:stretch>
                  <a:fillRect/>
                </a:stretch>
              </p:blipFill>
              <p:spPr>
                <a:xfrm>
                  <a:off x="6548787" y="1857707"/>
                  <a:ext cx="73620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0" name="Ink 19">
                  <a:extLst>
                    <a:ext uri="{FF2B5EF4-FFF2-40B4-BE49-F238E27FC236}">
                      <a16:creationId xmlns:a16="http://schemas.microsoft.com/office/drawing/2014/main" id="{845AD1A8-A545-7B0D-B8FA-26C56056464E}"/>
                    </a:ext>
                  </a:extLst>
                </p14:cNvPr>
                <p14:cNvContentPartPr/>
                <p14:nvPr/>
              </p14:nvContentPartPr>
              <p14:xfrm>
                <a:off x="7127667" y="1783907"/>
                <a:ext cx="16560" cy="216360"/>
              </p14:xfrm>
            </p:contentPart>
          </mc:Choice>
          <mc:Fallback>
            <p:pic>
              <p:nvPicPr>
                <p:cNvPr id="20" name="Ink 19">
                  <a:extLst>
                    <a:ext uri="{FF2B5EF4-FFF2-40B4-BE49-F238E27FC236}">
                      <a16:creationId xmlns:a16="http://schemas.microsoft.com/office/drawing/2014/main" id="{845AD1A8-A545-7B0D-B8FA-26C56056464E}"/>
                    </a:ext>
                  </a:extLst>
                </p:cNvPr>
                <p:cNvPicPr/>
                <p:nvPr/>
              </p:nvPicPr>
              <p:blipFill>
                <a:blip r:embed="rId31"/>
                <a:stretch>
                  <a:fillRect/>
                </a:stretch>
              </p:blipFill>
              <p:spPr>
                <a:xfrm>
                  <a:off x="7109667" y="1765907"/>
                  <a:ext cx="5220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1" name="Ink 20">
                  <a:extLst>
                    <a:ext uri="{FF2B5EF4-FFF2-40B4-BE49-F238E27FC236}">
                      <a16:creationId xmlns:a16="http://schemas.microsoft.com/office/drawing/2014/main" id="{C7735B7A-560F-3FBF-8883-DE14AEC605F2}"/>
                    </a:ext>
                  </a:extLst>
                </p14:cNvPr>
                <p14:cNvContentPartPr/>
                <p14:nvPr/>
              </p14:nvContentPartPr>
              <p14:xfrm>
                <a:off x="7386147" y="1738187"/>
                <a:ext cx="526320" cy="227880"/>
              </p14:xfrm>
            </p:contentPart>
          </mc:Choice>
          <mc:Fallback>
            <p:pic>
              <p:nvPicPr>
                <p:cNvPr id="21" name="Ink 20">
                  <a:extLst>
                    <a:ext uri="{FF2B5EF4-FFF2-40B4-BE49-F238E27FC236}">
                      <a16:creationId xmlns:a16="http://schemas.microsoft.com/office/drawing/2014/main" id="{C7735B7A-560F-3FBF-8883-DE14AEC605F2}"/>
                    </a:ext>
                  </a:extLst>
                </p:cNvPr>
                <p:cNvPicPr/>
                <p:nvPr/>
              </p:nvPicPr>
              <p:blipFill>
                <a:blip r:embed="rId33"/>
                <a:stretch>
                  <a:fillRect/>
                </a:stretch>
              </p:blipFill>
              <p:spPr>
                <a:xfrm>
                  <a:off x="7368507" y="1720547"/>
                  <a:ext cx="56196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2" name="Ink 21">
                  <a:extLst>
                    <a:ext uri="{FF2B5EF4-FFF2-40B4-BE49-F238E27FC236}">
                      <a16:creationId xmlns:a16="http://schemas.microsoft.com/office/drawing/2014/main" id="{7F9FD356-0A30-8BCA-293C-0F15BEEA04E1}"/>
                    </a:ext>
                  </a:extLst>
                </p14:cNvPr>
                <p14:cNvContentPartPr/>
                <p14:nvPr/>
              </p14:nvContentPartPr>
              <p14:xfrm>
                <a:off x="7779987" y="1816667"/>
                <a:ext cx="29880" cy="190080"/>
              </p14:xfrm>
            </p:contentPart>
          </mc:Choice>
          <mc:Fallback>
            <p:pic>
              <p:nvPicPr>
                <p:cNvPr id="22" name="Ink 21">
                  <a:extLst>
                    <a:ext uri="{FF2B5EF4-FFF2-40B4-BE49-F238E27FC236}">
                      <a16:creationId xmlns:a16="http://schemas.microsoft.com/office/drawing/2014/main" id="{7F9FD356-0A30-8BCA-293C-0F15BEEA04E1}"/>
                    </a:ext>
                  </a:extLst>
                </p:cNvPr>
                <p:cNvPicPr/>
                <p:nvPr/>
              </p:nvPicPr>
              <p:blipFill>
                <a:blip r:embed="rId35"/>
                <a:stretch>
                  <a:fillRect/>
                </a:stretch>
              </p:blipFill>
              <p:spPr>
                <a:xfrm>
                  <a:off x="7762347" y="1799027"/>
                  <a:ext cx="6552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3" name="Ink 22">
                  <a:extLst>
                    <a:ext uri="{FF2B5EF4-FFF2-40B4-BE49-F238E27FC236}">
                      <a16:creationId xmlns:a16="http://schemas.microsoft.com/office/drawing/2014/main" id="{786BA26C-113A-D067-FDF2-91CE35719BCF}"/>
                    </a:ext>
                  </a:extLst>
                </p14:cNvPr>
                <p14:cNvContentPartPr/>
                <p14:nvPr/>
              </p14:nvContentPartPr>
              <p14:xfrm>
                <a:off x="8044587" y="1741787"/>
                <a:ext cx="501120" cy="307080"/>
              </p14:xfrm>
            </p:contentPart>
          </mc:Choice>
          <mc:Fallback>
            <p:pic>
              <p:nvPicPr>
                <p:cNvPr id="23" name="Ink 22">
                  <a:extLst>
                    <a:ext uri="{FF2B5EF4-FFF2-40B4-BE49-F238E27FC236}">
                      <a16:creationId xmlns:a16="http://schemas.microsoft.com/office/drawing/2014/main" id="{786BA26C-113A-D067-FDF2-91CE35719BCF}"/>
                    </a:ext>
                  </a:extLst>
                </p:cNvPr>
                <p:cNvPicPr/>
                <p:nvPr/>
              </p:nvPicPr>
              <p:blipFill>
                <a:blip r:embed="rId37"/>
                <a:stretch>
                  <a:fillRect/>
                </a:stretch>
              </p:blipFill>
              <p:spPr>
                <a:xfrm>
                  <a:off x="8026587" y="1723787"/>
                  <a:ext cx="536760" cy="3427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4" name="Ink 23">
                  <a:extLst>
                    <a:ext uri="{FF2B5EF4-FFF2-40B4-BE49-F238E27FC236}">
                      <a16:creationId xmlns:a16="http://schemas.microsoft.com/office/drawing/2014/main" id="{74E6F4FF-AF46-542E-FCC3-65186013AA54}"/>
                    </a:ext>
                  </a:extLst>
                </p14:cNvPr>
                <p14:cNvContentPartPr/>
                <p14:nvPr/>
              </p14:nvContentPartPr>
              <p14:xfrm>
                <a:off x="8451387" y="1809467"/>
                <a:ext cx="338760" cy="221040"/>
              </p14:xfrm>
            </p:contentPart>
          </mc:Choice>
          <mc:Fallback>
            <p:pic>
              <p:nvPicPr>
                <p:cNvPr id="24" name="Ink 23">
                  <a:extLst>
                    <a:ext uri="{FF2B5EF4-FFF2-40B4-BE49-F238E27FC236}">
                      <a16:creationId xmlns:a16="http://schemas.microsoft.com/office/drawing/2014/main" id="{74E6F4FF-AF46-542E-FCC3-65186013AA54}"/>
                    </a:ext>
                  </a:extLst>
                </p:cNvPr>
                <p:cNvPicPr/>
                <p:nvPr/>
              </p:nvPicPr>
              <p:blipFill>
                <a:blip r:embed="rId39"/>
                <a:stretch>
                  <a:fillRect/>
                </a:stretch>
              </p:blipFill>
              <p:spPr>
                <a:xfrm>
                  <a:off x="8433387" y="1791467"/>
                  <a:ext cx="374400" cy="2566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5" name="Ink 24">
                  <a:extLst>
                    <a:ext uri="{FF2B5EF4-FFF2-40B4-BE49-F238E27FC236}">
                      <a16:creationId xmlns:a16="http://schemas.microsoft.com/office/drawing/2014/main" id="{C6EFA501-EC46-AD21-3083-5F418B867565}"/>
                    </a:ext>
                  </a:extLst>
                </p14:cNvPr>
                <p14:cNvContentPartPr/>
                <p14:nvPr/>
              </p14:nvContentPartPr>
              <p14:xfrm>
                <a:off x="9035667" y="1957787"/>
                <a:ext cx="324360" cy="45360"/>
              </p14:xfrm>
            </p:contentPart>
          </mc:Choice>
          <mc:Fallback>
            <p:pic>
              <p:nvPicPr>
                <p:cNvPr id="25" name="Ink 24">
                  <a:extLst>
                    <a:ext uri="{FF2B5EF4-FFF2-40B4-BE49-F238E27FC236}">
                      <a16:creationId xmlns:a16="http://schemas.microsoft.com/office/drawing/2014/main" id="{C6EFA501-EC46-AD21-3083-5F418B867565}"/>
                    </a:ext>
                  </a:extLst>
                </p:cNvPr>
                <p:cNvPicPr/>
                <p:nvPr/>
              </p:nvPicPr>
              <p:blipFill>
                <a:blip r:embed="rId41"/>
                <a:stretch>
                  <a:fillRect/>
                </a:stretch>
              </p:blipFill>
              <p:spPr>
                <a:xfrm>
                  <a:off x="9017667" y="1940147"/>
                  <a:ext cx="360000" cy="810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6" name="Ink 25">
                  <a:extLst>
                    <a:ext uri="{FF2B5EF4-FFF2-40B4-BE49-F238E27FC236}">
                      <a16:creationId xmlns:a16="http://schemas.microsoft.com/office/drawing/2014/main" id="{1DBC053B-1A23-B3F1-BC67-D452A96BBAF8}"/>
                    </a:ext>
                  </a:extLst>
                </p14:cNvPr>
                <p14:cNvContentPartPr/>
                <p14:nvPr/>
              </p14:nvContentPartPr>
              <p14:xfrm>
                <a:off x="9521307" y="1894067"/>
                <a:ext cx="208080" cy="206280"/>
              </p14:xfrm>
            </p:contentPart>
          </mc:Choice>
          <mc:Fallback>
            <p:pic>
              <p:nvPicPr>
                <p:cNvPr id="26" name="Ink 25">
                  <a:extLst>
                    <a:ext uri="{FF2B5EF4-FFF2-40B4-BE49-F238E27FC236}">
                      <a16:creationId xmlns:a16="http://schemas.microsoft.com/office/drawing/2014/main" id="{1DBC053B-1A23-B3F1-BC67-D452A96BBAF8}"/>
                    </a:ext>
                  </a:extLst>
                </p:cNvPr>
                <p:cNvPicPr/>
                <p:nvPr/>
              </p:nvPicPr>
              <p:blipFill>
                <a:blip r:embed="rId43"/>
                <a:stretch>
                  <a:fillRect/>
                </a:stretch>
              </p:blipFill>
              <p:spPr>
                <a:xfrm>
                  <a:off x="9503307" y="1876067"/>
                  <a:ext cx="243720" cy="2419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7" name="Ink 26">
                  <a:extLst>
                    <a:ext uri="{FF2B5EF4-FFF2-40B4-BE49-F238E27FC236}">
                      <a16:creationId xmlns:a16="http://schemas.microsoft.com/office/drawing/2014/main" id="{265123F0-2CDA-7224-9656-80A94F9833D6}"/>
                    </a:ext>
                  </a:extLst>
                </p14:cNvPr>
                <p14:cNvContentPartPr/>
                <p14:nvPr/>
              </p14:nvContentPartPr>
              <p14:xfrm>
                <a:off x="9941067" y="1943387"/>
                <a:ext cx="325440" cy="282960"/>
              </p14:xfrm>
            </p:contentPart>
          </mc:Choice>
          <mc:Fallback>
            <p:pic>
              <p:nvPicPr>
                <p:cNvPr id="27" name="Ink 26">
                  <a:extLst>
                    <a:ext uri="{FF2B5EF4-FFF2-40B4-BE49-F238E27FC236}">
                      <a16:creationId xmlns:a16="http://schemas.microsoft.com/office/drawing/2014/main" id="{265123F0-2CDA-7224-9656-80A94F9833D6}"/>
                    </a:ext>
                  </a:extLst>
                </p:cNvPr>
                <p:cNvPicPr/>
                <p:nvPr/>
              </p:nvPicPr>
              <p:blipFill>
                <a:blip r:embed="rId45"/>
                <a:stretch>
                  <a:fillRect/>
                </a:stretch>
              </p:blipFill>
              <p:spPr>
                <a:xfrm>
                  <a:off x="9923067" y="1925747"/>
                  <a:ext cx="361080" cy="3186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8" name="Ink 27">
                  <a:extLst>
                    <a:ext uri="{FF2B5EF4-FFF2-40B4-BE49-F238E27FC236}">
                      <a16:creationId xmlns:a16="http://schemas.microsoft.com/office/drawing/2014/main" id="{58E525B3-EEB2-2121-AA68-3869D719E08C}"/>
                    </a:ext>
                  </a:extLst>
                </p14:cNvPr>
                <p14:cNvContentPartPr/>
                <p14:nvPr/>
              </p14:nvContentPartPr>
              <p14:xfrm>
                <a:off x="6684507" y="2206907"/>
                <a:ext cx="4015080" cy="453960"/>
              </p14:xfrm>
            </p:contentPart>
          </mc:Choice>
          <mc:Fallback>
            <p:pic>
              <p:nvPicPr>
                <p:cNvPr id="28" name="Ink 27">
                  <a:extLst>
                    <a:ext uri="{FF2B5EF4-FFF2-40B4-BE49-F238E27FC236}">
                      <a16:creationId xmlns:a16="http://schemas.microsoft.com/office/drawing/2014/main" id="{58E525B3-EEB2-2121-AA68-3869D719E08C}"/>
                    </a:ext>
                  </a:extLst>
                </p:cNvPr>
                <p:cNvPicPr/>
                <p:nvPr/>
              </p:nvPicPr>
              <p:blipFill>
                <a:blip r:embed="rId47"/>
                <a:stretch>
                  <a:fillRect/>
                </a:stretch>
              </p:blipFill>
              <p:spPr>
                <a:xfrm>
                  <a:off x="6666507" y="2188907"/>
                  <a:ext cx="4050720" cy="4896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0" name="Ink 29">
                  <a:extLst>
                    <a:ext uri="{FF2B5EF4-FFF2-40B4-BE49-F238E27FC236}">
                      <a16:creationId xmlns:a16="http://schemas.microsoft.com/office/drawing/2014/main" id="{5EA2AC41-EAF0-D3B7-EA84-2C61EA5A8AC5}"/>
                    </a:ext>
                  </a:extLst>
                </p14:cNvPr>
                <p14:cNvContentPartPr/>
                <p14:nvPr/>
              </p14:nvContentPartPr>
              <p14:xfrm>
                <a:off x="7799427" y="2771027"/>
                <a:ext cx="73800" cy="106200"/>
              </p14:xfrm>
            </p:contentPart>
          </mc:Choice>
          <mc:Fallback>
            <p:pic>
              <p:nvPicPr>
                <p:cNvPr id="30" name="Ink 29">
                  <a:extLst>
                    <a:ext uri="{FF2B5EF4-FFF2-40B4-BE49-F238E27FC236}">
                      <a16:creationId xmlns:a16="http://schemas.microsoft.com/office/drawing/2014/main" id="{5EA2AC41-EAF0-D3B7-EA84-2C61EA5A8AC5}"/>
                    </a:ext>
                  </a:extLst>
                </p:cNvPr>
                <p:cNvPicPr/>
                <p:nvPr/>
              </p:nvPicPr>
              <p:blipFill>
                <a:blip r:embed="rId49"/>
                <a:stretch>
                  <a:fillRect/>
                </a:stretch>
              </p:blipFill>
              <p:spPr>
                <a:xfrm>
                  <a:off x="7781427" y="2753027"/>
                  <a:ext cx="10944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1" name="Ink 30">
                  <a:extLst>
                    <a:ext uri="{FF2B5EF4-FFF2-40B4-BE49-F238E27FC236}">
                      <a16:creationId xmlns:a16="http://schemas.microsoft.com/office/drawing/2014/main" id="{D03AF9AE-65DC-0651-98B8-D6F6065167A9}"/>
                    </a:ext>
                  </a:extLst>
                </p14:cNvPr>
                <p14:cNvContentPartPr/>
                <p14:nvPr/>
              </p14:nvContentPartPr>
              <p14:xfrm>
                <a:off x="7997067" y="2797307"/>
                <a:ext cx="135000" cy="67680"/>
              </p14:xfrm>
            </p:contentPart>
          </mc:Choice>
          <mc:Fallback>
            <p:pic>
              <p:nvPicPr>
                <p:cNvPr id="31" name="Ink 30">
                  <a:extLst>
                    <a:ext uri="{FF2B5EF4-FFF2-40B4-BE49-F238E27FC236}">
                      <a16:creationId xmlns:a16="http://schemas.microsoft.com/office/drawing/2014/main" id="{D03AF9AE-65DC-0651-98B8-D6F6065167A9}"/>
                    </a:ext>
                  </a:extLst>
                </p:cNvPr>
                <p:cNvPicPr/>
                <p:nvPr/>
              </p:nvPicPr>
              <p:blipFill>
                <a:blip r:embed="rId51"/>
                <a:stretch>
                  <a:fillRect/>
                </a:stretch>
              </p:blipFill>
              <p:spPr>
                <a:xfrm>
                  <a:off x="7979427" y="2779307"/>
                  <a:ext cx="170640" cy="1033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2" name="Ink 31">
                  <a:extLst>
                    <a:ext uri="{FF2B5EF4-FFF2-40B4-BE49-F238E27FC236}">
                      <a16:creationId xmlns:a16="http://schemas.microsoft.com/office/drawing/2014/main" id="{DD9E7088-1301-245F-B40F-17DD4561EFFD}"/>
                    </a:ext>
                  </a:extLst>
                </p14:cNvPr>
                <p14:cNvContentPartPr/>
                <p14:nvPr/>
              </p14:nvContentPartPr>
              <p14:xfrm>
                <a:off x="8238267" y="2714147"/>
                <a:ext cx="237600" cy="377280"/>
              </p14:xfrm>
            </p:contentPart>
          </mc:Choice>
          <mc:Fallback>
            <p:pic>
              <p:nvPicPr>
                <p:cNvPr id="32" name="Ink 31">
                  <a:extLst>
                    <a:ext uri="{FF2B5EF4-FFF2-40B4-BE49-F238E27FC236}">
                      <a16:creationId xmlns:a16="http://schemas.microsoft.com/office/drawing/2014/main" id="{DD9E7088-1301-245F-B40F-17DD4561EFFD}"/>
                    </a:ext>
                  </a:extLst>
                </p:cNvPr>
                <p:cNvPicPr/>
                <p:nvPr/>
              </p:nvPicPr>
              <p:blipFill>
                <a:blip r:embed="rId53"/>
                <a:stretch>
                  <a:fillRect/>
                </a:stretch>
              </p:blipFill>
              <p:spPr>
                <a:xfrm>
                  <a:off x="8220267" y="2696147"/>
                  <a:ext cx="273240" cy="4129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3" name="Ink 32">
                  <a:extLst>
                    <a:ext uri="{FF2B5EF4-FFF2-40B4-BE49-F238E27FC236}">
                      <a16:creationId xmlns:a16="http://schemas.microsoft.com/office/drawing/2014/main" id="{661A775F-6F92-F6B8-64A8-8F9D01EF11A9}"/>
                    </a:ext>
                  </a:extLst>
                </p14:cNvPr>
                <p14:cNvContentPartPr/>
                <p14:nvPr/>
              </p14:nvContentPartPr>
              <p14:xfrm>
                <a:off x="8499987" y="2819627"/>
                <a:ext cx="78480" cy="106560"/>
              </p14:xfrm>
            </p:contentPart>
          </mc:Choice>
          <mc:Fallback>
            <p:pic>
              <p:nvPicPr>
                <p:cNvPr id="33" name="Ink 32">
                  <a:extLst>
                    <a:ext uri="{FF2B5EF4-FFF2-40B4-BE49-F238E27FC236}">
                      <a16:creationId xmlns:a16="http://schemas.microsoft.com/office/drawing/2014/main" id="{661A775F-6F92-F6B8-64A8-8F9D01EF11A9}"/>
                    </a:ext>
                  </a:extLst>
                </p:cNvPr>
                <p:cNvPicPr/>
                <p:nvPr/>
              </p:nvPicPr>
              <p:blipFill>
                <a:blip r:embed="rId55"/>
                <a:stretch>
                  <a:fillRect/>
                </a:stretch>
              </p:blipFill>
              <p:spPr>
                <a:xfrm>
                  <a:off x="8482347" y="2801627"/>
                  <a:ext cx="11412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4" name="Ink 33">
                  <a:extLst>
                    <a:ext uri="{FF2B5EF4-FFF2-40B4-BE49-F238E27FC236}">
                      <a16:creationId xmlns:a16="http://schemas.microsoft.com/office/drawing/2014/main" id="{E02659F2-3C81-BFCF-6C02-88E71BEF6669}"/>
                    </a:ext>
                  </a:extLst>
                </p14:cNvPr>
                <p14:cNvContentPartPr/>
                <p14:nvPr/>
              </p14:nvContentPartPr>
              <p14:xfrm>
                <a:off x="8672427" y="2711627"/>
                <a:ext cx="270360" cy="252000"/>
              </p14:xfrm>
            </p:contentPart>
          </mc:Choice>
          <mc:Fallback>
            <p:pic>
              <p:nvPicPr>
                <p:cNvPr id="34" name="Ink 33">
                  <a:extLst>
                    <a:ext uri="{FF2B5EF4-FFF2-40B4-BE49-F238E27FC236}">
                      <a16:creationId xmlns:a16="http://schemas.microsoft.com/office/drawing/2014/main" id="{E02659F2-3C81-BFCF-6C02-88E71BEF6669}"/>
                    </a:ext>
                  </a:extLst>
                </p:cNvPr>
                <p:cNvPicPr/>
                <p:nvPr/>
              </p:nvPicPr>
              <p:blipFill>
                <a:blip r:embed="rId57"/>
                <a:stretch>
                  <a:fillRect/>
                </a:stretch>
              </p:blipFill>
              <p:spPr>
                <a:xfrm>
                  <a:off x="8654427" y="2693987"/>
                  <a:ext cx="306000" cy="2876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5" name="Ink 34">
                  <a:extLst>
                    <a:ext uri="{FF2B5EF4-FFF2-40B4-BE49-F238E27FC236}">
                      <a16:creationId xmlns:a16="http://schemas.microsoft.com/office/drawing/2014/main" id="{5F8F99E4-7BB7-6DFE-4D8A-7DECEC5964CA}"/>
                    </a:ext>
                  </a:extLst>
                </p14:cNvPr>
                <p14:cNvContentPartPr/>
                <p14:nvPr/>
              </p14:nvContentPartPr>
              <p14:xfrm>
                <a:off x="8987427" y="2826107"/>
                <a:ext cx="291600" cy="60840"/>
              </p14:xfrm>
            </p:contentPart>
          </mc:Choice>
          <mc:Fallback>
            <p:pic>
              <p:nvPicPr>
                <p:cNvPr id="35" name="Ink 34">
                  <a:extLst>
                    <a:ext uri="{FF2B5EF4-FFF2-40B4-BE49-F238E27FC236}">
                      <a16:creationId xmlns:a16="http://schemas.microsoft.com/office/drawing/2014/main" id="{5F8F99E4-7BB7-6DFE-4D8A-7DECEC5964CA}"/>
                    </a:ext>
                  </a:extLst>
                </p:cNvPr>
                <p:cNvPicPr/>
                <p:nvPr/>
              </p:nvPicPr>
              <p:blipFill>
                <a:blip r:embed="rId59"/>
                <a:stretch>
                  <a:fillRect/>
                </a:stretch>
              </p:blipFill>
              <p:spPr>
                <a:xfrm>
                  <a:off x="8969787" y="2808467"/>
                  <a:ext cx="327240" cy="96480"/>
                </a:xfrm>
                <a:prstGeom prst="rect">
                  <a:avLst/>
                </a:prstGeom>
              </p:spPr>
            </p:pic>
          </mc:Fallback>
        </mc:AlternateContent>
      </p:grpSp>
      <p:grpSp>
        <p:nvGrpSpPr>
          <p:cNvPr id="43" name="Group 42">
            <a:extLst>
              <a:ext uri="{FF2B5EF4-FFF2-40B4-BE49-F238E27FC236}">
                <a16:creationId xmlns:a16="http://schemas.microsoft.com/office/drawing/2014/main" id="{BD56C2BD-11BB-7FC7-4383-E892CAC1E946}"/>
              </a:ext>
            </a:extLst>
          </p:cNvPr>
          <p:cNvGrpSpPr/>
          <p:nvPr/>
        </p:nvGrpSpPr>
        <p:grpSpPr>
          <a:xfrm>
            <a:off x="700587" y="2659787"/>
            <a:ext cx="647640" cy="487800"/>
            <a:chOff x="700587" y="2659787"/>
            <a:chExt cx="647640" cy="487800"/>
          </a:xfrm>
        </p:grpSpPr>
        <mc:AlternateContent xmlns:mc="http://schemas.openxmlformats.org/markup-compatibility/2006">
          <mc:Choice xmlns:p14="http://schemas.microsoft.com/office/powerpoint/2010/main" Requires="p14">
            <p:contentPart p14:bwMode="auto" r:id="rId60">
              <p14:nvContentPartPr>
                <p14:cNvPr id="37" name="Ink 36">
                  <a:extLst>
                    <a:ext uri="{FF2B5EF4-FFF2-40B4-BE49-F238E27FC236}">
                      <a16:creationId xmlns:a16="http://schemas.microsoft.com/office/drawing/2014/main" id="{67CC9B2E-4335-EC39-7C9F-ADF2D806997D}"/>
                    </a:ext>
                  </a:extLst>
                </p14:cNvPr>
                <p14:cNvContentPartPr/>
                <p14:nvPr/>
              </p14:nvContentPartPr>
              <p14:xfrm>
                <a:off x="700587" y="2742947"/>
                <a:ext cx="200160" cy="271440"/>
              </p14:xfrm>
            </p:contentPart>
          </mc:Choice>
          <mc:Fallback>
            <p:pic>
              <p:nvPicPr>
                <p:cNvPr id="37" name="Ink 36">
                  <a:extLst>
                    <a:ext uri="{FF2B5EF4-FFF2-40B4-BE49-F238E27FC236}">
                      <a16:creationId xmlns:a16="http://schemas.microsoft.com/office/drawing/2014/main" id="{67CC9B2E-4335-EC39-7C9F-ADF2D806997D}"/>
                    </a:ext>
                  </a:extLst>
                </p:cNvPr>
                <p:cNvPicPr/>
                <p:nvPr/>
              </p:nvPicPr>
              <p:blipFill>
                <a:blip r:embed="rId61"/>
                <a:stretch>
                  <a:fillRect/>
                </a:stretch>
              </p:blipFill>
              <p:spPr>
                <a:xfrm>
                  <a:off x="682947" y="2724947"/>
                  <a:ext cx="235800" cy="30708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8" name="Ink 37">
                  <a:extLst>
                    <a:ext uri="{FF2B5EF4-FFF2-40B4-BE49-F238E27FC236}">
                      <a16:creationId xmlns:a16="http://schemas.microsoft.com/office/drawing/2014/main" id="{E7188393-A126-1125-15FA-DD9BDBBA32BC}"/>
                    </a:ext>
                  </a:extLst>
                </p14:cNvPr>
                <p14:cNvContentPartPr/>
                <p14:nvPr/>
              </p14:nvContentPartPr>
              <p14:xfrm>
                <a:off x="934947" y="2898107"/>
                <a:ext cx="165960" cy="61200"/>
              </p14:xfrm>
            </p:contentPart>
          </mc:Choice>
          <mc:Fallback>
            <p:pic>
              <p:nvPicPr>
                <p:cNvPr id="38" name="Ink 37">
                  <a:extLst>
                    <a:ext uri="{FF2B5EF4-FFF2-40B4-BE49-F238E27FC236}">
                      <a16:creationId xmlns:a16="http://schemas.microsoft.com/office/drawing/2014/main" id="{E7188393-A126-1125-15FA-DD9BDBBA32BC}"/>
                    </a:ext>
                  </a:extLst>
                </p:cNvPr>
                <p:cNvPicPr/>
                <p:nvPr/>
              </p:nvPicPr>
              <p:blipFill>
                <a:blip r:embed="rId63"/>
                <a:stretch>
                  <a:fillRect/>
                </a:stretch>
              </p:blipFill>
              <p:spPr>
                <a:xfrm>
                  <a:off x="917307" y="2880467"/>
                  <a:ext cx="201600" cy="968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9" name="Ink 38">
                  <a:extLst>
                    <a:ext uri="{FF2B5EF4-FFF2-40B4-BE49-F238E27FC236}">
                      <a16:creationId xmlns:a16="http://schemas.microsoft.com/office/drawing/2014/main" id="{535D58D4-3C74-2175-BB0B-CC770AF16BE0}"/>
                    </a:ext>
                  </a:extLst>
                </p14:cNvPr>
                <p14:cNvContentPartPr/>
                <p14:nvPr/>
              </p14:nvContentPartPr>
              <p14:xfrm>
                <a:off x="928467" y="2868947"/>
                <a:ext cx="250560" cy="117720"/>
              </p14:xfrm>
            </p:contentPart>
          </mc:Choice>
          <mc:Fallback>
            <p:pic>
              <p:nvPicPr>
                <p:cNvPr id="39" name="Ink 38">
                  <a:extLst>
                    <a:ext uri="{FF2B5EF4-FFF2-40B4-BE49-F238E27FC236}">
                      <a16:creationId xmlns:a16="http://schemas.microsoft.com/office/drawing/2014/main" id="{535D58D4-3C74-2175-BB0B-CC770AF16BE0}"/>
                    </a:ext>
                  </a:extLst>
                </p:cNvPr>
                <p:cNvPicPr/>
                <p:nvPr/>
              </p:nvPicPr>
              <p:blipFill>
                <a:blip r:embed="rId65"/>
                <a:stretch>
                  <a:fillRect/>
                </a:stretch>
              </p:blipFill>
              <p:spPr>
                <a:xfrm>
                  <a:off x="910827" y="2851307"/>
                  <a:ext cx="28620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0" name="Ink 39">
                  <a:extLst>
                    <a:ext uri="{FF2B5EF4-FFF2-40B4-BE49-F238E27FC236}">
                      <a16:creationId xmlns:a16="http://schemas.microsoft.com/office/drawing/2014/main" id="{15B6C6FE-987E-7AB4-AAD4-6F40BE222C13}"/>
                    </a:ext>
                  </a:extLst>
                </p14:cNvPr>
                <p14:cNvContentPartPr/>
                <p14:nvPr/>
              </p14:nvContentPartPr>
              <p14:xfrm>
                <a:off x="1205307" y="2659787"/>
                <a:ext cx="142920" cy="487800"/>
              </p14:xfrm>
            </p:contentPart>
          </mc:Choice>
          <mc:Fallback>
            <p:pic>
              <p:nvPicPr>
                <p:cNvPr id="40" name="Ink 39">
                  <a:extLst>
                    <a:ext uri="{FF2B5EF4-FFF2-40B4-BE49-F238E27FC236}">
                      <a16:creationId xmlns:a16="http://schemas.microsoft.com/office/drawing/2014/main" id="{15B6C6FE-987E-7AB4-AAD4-6F40BE222C13}"/>
                    </a:ext>
                  </a:extLst>
                </p:cNvPr>
                <p:cNvPicPr/>
                <p:nvPr/>
              </p:nvPicPr>
              <p:blipFill>
                <a:blip r:embed="rId67"/>
                <a:stretch>
                  <a:fillRect/>
                </a:stretch>
              </p:blipFill>
              <p:spPr>
                <a:xfrm>
                  <a:off x="1187307" y="2642147"/>
                  <a:ext cx="178560" cy="52344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1" name="Ink 40">
                  <a:extLst>
                    <a:ext uri="{FF2B5EF4-FFF2-40B4-BE49-F238E27FC236}">
                      <a16:creationId xmlns:a16="http://schemas.microsoft.com/office/drawing/2014/main" id="{E9729DB9-3194-C628-8EF9-A6248BEA90F5}"/>
                    </a:ext>
                  </a:extLst>
                </p14:cNvPr>
                <p14:cNvContentPartPr/>
                <p14:nvPr/>
              </p14:nvContentPartPr>
              <p14:xfrm>
                <a:off x="961947" y="2843027"/>
                <a:ext cx="161280" cy="129960"/>
              </p14:xfrm>
            </p:contentPart>
          </mc:Choice>
          <mc:Fallback>
            <p:pic>
              <p:nvPicPr>
                <p:cNvPr id="41" name="Ink 40">
                  <a:extLst>
                    <a:ext uri="{FF2B5EF4-FFF2-40B4-BE49-F238E27FC236}">
                      <a16:creationId xmlns:a16="http://schemas.microsoft.com/office/drawing/2014/main" id="{E9729DB9-3194-C628-8EF9-A6248BEA90F5}"/>
                    </a:ext>
                  </a:extLst>
                </p:cNvPr>
                <p:cNvPicPr/>
                <p:nvPr/>
              </p:nvPicPr>
              <p:blipFill>
                <a:blip r:embed="rId69"/>
                <a:stretch>
                  <a:fillRect/>
                </a:stretch>
              </p:blipFill>
              <p:spPr>
                <a:xfrm>
                  <a:off x="944307" y="2825387"/>
                  <a:ext cx="196920" cy="165600"/>
                </a:xfrm>
                <a:prstGeom prst="rect">
                  <a:avLst/>
                </a:prstGeom>
              </p:spPr>
            </p:pic>
          </mc:Fallback>
        </mc:AlternateContent>
      </p:grpSp>
      <p:grpSp>
        <p:nvGrpSpPr>
          <p:cNvPr id="46" name="Group 45">
            <a:extLst>
              <a:ext uri="{FF2B5EF4-FFF2-40B4-BE49-F238E27FC236}">
                <a16:creationId xmlns:a16="http://schemas.microsoft.com/office/drawing/2014/main" id="{2D8B2A99-4274-2A54-91E8-449AB2715FDD}"/>
              </a:ext>
            </a:extLst>
          </p:cNvPr>
          <p:cNvGrpSpPr/>
          <p:nvPr/>
        </p:nvGrpSpPr>
        <p:grpSpPr>
          <a:xfrm>
            <a:off x="1729827" y="2864987"/>
            <a:ext cx="690480" cy="152280"/>
            <a:chOff x="1729827" y="2864987"/>
            <a:chExt cx="690480" cy="152280"/>
          </a:xfrm>
        </p:grpSpPr>
        <mc:AlternateContent xmlns:mc="http://schemas.openxmlformats.org/markup-compatibility/2006">
          <mc:Choice xmlns:p14="http://schemas.microsoft.com/office/powerpoint/2010/main" Requires="p14">
            <p:contentPart p14:bwMode="auto" r:id="rId70">
              <p14:nvContentPartPr>
                <p14:cNvPr id="42" name="Ink 41">
                  <a:extLst>
                    <a:ext uri="{FF2B5EF4-FFF2-40B4-BE49-F238E27FC236}">
                      <a16:creationId xmlns:a16="http://schemas.microsoft.com/office/drawing/2014/main" id="{91E11194-E5CA-F860-E895-A6ACC18FA646}"/>
                    </a:ext>
                  </a:extLst>
                </p14:cNvPr>
                <p14:cNvContentPartPr/>
                <p14:nvPr/>
              </p14:nvContentPartPr>
              <p14:xfrm>
                <a:off x="1729827" y="2864987"/>
                <a:ext cx="354240" cy="152280"/>
              </p14:xfrm>
            </p:contentPart>
          </mc:Choice>
          <mc:Fallback>
            <p:pic>
              <p:nvPicPr>
                <p:cNvPr id="42" name="Ink 41">
                  <a:extLst>
                    <a:ext uri="{FF2B5EF4-FFF2-40B4-BE49-F238E27FC236}">
                      <a16:creationId xmlns:a16="http://schemas.microsoft.com/office/drawing/2014/main" id="{91E11194-E5CA-F860-E895-A6ACC18FA646}"/>
                    </a:ext>
                  </a:extLst>
                </p:cNvPr>
                <p:cNvPicPr/>
                <p:nvPr/>
              </p:nvPicPr>
              <p:blipFill>
                <a:blip r:embed="rId71"/>
                <a:stretch>
                  <a:fillRect/>
                </a:stretch>
              </p:blipFill>
              <p:spPr>
                <a:xfrm>
                  <a:off x="1712187" y="2846987"/>
                  <a:ext cx="38988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4" name="Ink 43">
                  <a:extLst>
                    <a:ext uri="{FF2B5EF4-FFF2-40B4-BE49-F238E27FC236}">
                      <a16:creationId xmlns:a16="http://schemas.microsoft.com/office/drawing/2014/main" id="{775E200B-78D4-4709-0453-6FD96D900369}"/>
                    </a:ext>
                  </a:extLst>
                </p14:cNvPr>
                <p14:cNvContentPartPr/>
                <p14:nvPr/>
              </p14:nvContentPartPr>
              <p14:xfrm>
                <a:off x="2167587" y="2895947"/>
                <a:ext cx="252720" cy="108720"/>
              </p14:xfrm>
            </p:contentPart>
          </mc:Choice>
          <mc:Fallback>
            <p:pic>
              <p:nvPicPr>
                <p:cNvPr id="44" name="Ink 43">
                  <a:extLst>
                    <a:ext uri="{FF2B5EF4-FFF2-40B4-BE49-F238E27FC236}">
                      <a16:creationId xmlns:a16="http://schemas.microsoft.com/office/drawing/2014/main" id="{775E200B-78D4-4709-0453-6FD96D900369}"/>
                    </a:ext>
                  </a:extLst>
                </p:cNvPr>
                <p:cNvPicPr/>
                <p:nvPr/>
              </p:nvPicPr>
              <p:blipFill>
                <a:blip r:embed="rId73"/>
                <a:stretch>
                  <a:fillRect/>
                </a:stretch>
              </p:blipFill>
              <p:spPr>
                <a:xfrm>
                  <a:off x="2149947" y="2877947"/>
                  <a:ext cx="288360" cy="144360"/>
                </a:xfrm>
                <a:prstGeom prst="rect">
                  <a:avLst/>
                </a:prstGeom>
              </p:spPr>
            </p:pic>
          </mc:Fallback>
        </mc:AlternateContent>
      </p:grpSp>
      <p:grpSp>
        <p:nvGrpSpPr>
          <p:cNvPr id="62" name="Group 61">
            <a:extLst>
              <a:ext uri="{FF2B5EF4-FFF2-40B4-BE49-F238E27FC236}">
                <a16:creationId xmlns:a16="http://schemas.microsoft.com/office/drawing/2014/main" id="{912810A3-7DAD-D729-E284-1A21B057C92C}"/>
              </a:ext>
            </a:extLst>
          </p:cNvPr>
          <p:cNvGrpSpPr/>
          <p:nvPr/>
        </p:nvGrpSpPr>
        <p:grpSpPr>
          <a:xfrm>
            <a:off x="2723787" y="2425787"/>
            <a:ext cx="1293120" cy="898920"/>
            <a:chOff x="2723787" y="2425787"/>
            <a:chExt cx="1293120" cy="898920"/>
          </a:xfrm>
        </p:grpSpPr>
        <mc:AlternateContent xmlns:mc="http://schemas.openxmlformats.org/markup-compatibility/2006">
          <mc:Choice xmlns:p14="http://schemas.microsoft.com/office/powerpoint/2010/main" Requires="p14">
            <p:contentPart p14:bwMode="auto" r:id="rId74">
              <p14:nvContentPartPr>
                <p14:cNvPr id="45" name="Ink 44">
                  <a:extLst>
                    <a:ext uri="{FF2B5EF4-FFF2-40B4-BE49-F238E27FC236}">
                      <a16:creationId xmlns:a16="http://schemas.microsoft.com/office/drawing/2014/main" id="{5DCB1883-0EBA-F1F9-47CA-36116B13A4EB}"/>
                    </a:ext>
                  </a:extLst>
                </p14:cNvPr>
                <p14:cNvContentPartPr/>
                <p14:nvPr/>
              </p14:nvContentPartPr>
              <p14:xfrm>
                <a:off x="2723787" y="2653667"/>
                <a:ext cx="194040" cy="617760"/>
              </p14:xfrm>
            </p:contentPart>
          </mc:Choice>
          <mc:Fallback>
            <p:pic>
              <p:nvPicPr>
                <p:cNvPr id="45" name="Ink 44">
                  <a:extLst>
                    <a:ext uri="{FF2B5EF4-FFF2-40B4-BE49-F238E27FC236}">
                      <a16:creationId xmlns:a16="http://schemas.microsoft.com/office/drawing/2014/main" id="{5DCB1883-0EBA-F1F9-47CA-36116B13A4EB}"/>
                    </a:ext>
                  </a:extLst>
                </p:cNvPr>
                <p:cNvPicPr/>
                <p:nvPr/>
              </p:nvPicPr>
              <p:blipFill>
                <a:blip r:embed="rId75"/>
                <a:stretch>
                  <a:fillRect/>
                </a:stretch>
              </p:blipFill>
              <p:spPr>
                <a:xfrm>
                  <a:off x="2706147" y="2636027"/>
                  <a:ext cx="229680" cy="6534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7" name="Ink 46">
                  <a:extLst>
                    <a:ext uri="{FF2B5EF4-FFF2-40B4-BE49-F238E27FC236}">
                      <a16:creationId xmlns:a16="http://schemas.microsoft.com/office/drawing/2014/main" id="{F8D2FC0D-6995-F609-E692-597748C07B15}"/>
                    </a:ext>
                  </a:extLst>
                </p14:cNvPr>
                <p14:cNvContentPartPr/>
                <p14:nvPr/>
              </p14:nvContentPartPr>
              <p14:xfrm>
                <a:off x="2999187" y="2879027"/>
                <a:ext cx="6840" cy="146520"/>
              </p14:xfrm>
            </p:contentPart>
          </mc:Choice>
          <mc:Fallback>
            <p:pic>
              <p:nvPicPr>
                <p:cNvPr id="47" name="Ink 46">
                  <a:extLst>
                    <a:ext uri="{FF2B5EF4-FFF2-40B4-BE49-F238E27FC236}">
                      <a16:creationId xmlns:a16="http://schemas.microsoft.com/office/drawing/2014/main" id="{F8D2FC0D-6995-F609-E692-597748C07B15}"/>
                    </a:ext>
                  </a:extLst>
                </p:cNvPr>
                <p:cNvPicPr/>
                <p:nvPr/>
              </p:nvPicPr>
              <p:blipFill>
                <a:blip r:embed="rId77"/>
                <a:stretch>
                  <a:fillRect/>
                </a:stretch>
              </p:blipFill>
              <p:spPr>
                <a:xfrm>
                  <a:off x="2981187" y="2861387"/>
                  <a:ext cx="4248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8" name="Ink 47">
                  <a:extLst>
                    <a:ext uri="{FF2B5EF4-FFF2-40B4-BE49-F238E27FC236}">
                      <a16:creationId xmlns:a16="http://schemas.microsoft.com/office/drawing/2014/main" id="{A5A4006D-0CC2-DC54-B6E7-E475BCB94624}"/>
                    </a:ext>
                  </a:extLst>
                </p14:cNvPr>
                <p14:cNvContentPartPr/>
                <p14:nvPr/>
              </p14:nvContentPartPr>
              <p14:xfrm>
                <a:off x="3029427" y="2718827"/>
                <a:ext cx="108360" cy="108360"/>
              </p14:xfrm>
            </p:contentPart>
          </mc:Choice>
          <mc:Fallback>
            <p:pic>
              <p:nvPicPr>
                <p:cNvPr id="48" name="Ink 47">
                  <a:extLst>
                    <a:ext uri="{FF2B5EF4-FFF2-40B4-BE49-F238E27FC236}">
                      <a16:creationId xmlns:a16="http://schemas.microsoft.com/office/drawing/2014/main" id="{A5A4006D-0CC2-DC54-B6E7-E475BCB94624}"/>
                    </a:ext>
                  </a:extLst>
                </p:cNvPr>
                <p:cNvPicPr/>
                <p:nvPr/>
              </p:nvPicPr>
              <p:blipFill>
                <a:blip r:embed="rId79"/>
                <a:stretch>
                  <a:fillRect/>
                </a:stretch>
              </p:blipFill>
              <p:spPr>
                <a:xfrm>
                  <a:off x="3011787" y="2700827"/>
                  <a:ext cx="14400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9" name="Ink 48">
                  <a:extLst>
                    <a:ext uri="{FF2B5EF4-FFF2-40B4-BE49-F238E27FC236}">
                      <a16:creationId xmlns:a16="http://schemas.microsoft.com/office/drawing/2014/main" id="{6AE575B8-8493-C5B5-59F0-B9DF2E4070D8}"/>
                    </a:ext>
                  </a:extLst>
                </p14:cNvPr>
                <p14:cNvContentPartPr/>
                <p14:nvPr/>
              </p14:nvContentPartPr>
              <p14:xfrm>
                <a:off x="3094947" y="3037067"/>
                <a:ext cx="73080" cy="132480"/>
              </p14:xfrm>
            </p:contentPart>
          </mc:Choice>
          <mc:Fallback>
            <p:pic>
              <p:nvPicPr>
                <p:cNvPr id="49" name="Ink 48">
                  <a:extLst>
                    <a:ext uri="{FF2B5EF4-FFF2-40B4-BE49-F238E27FC236}">
                      <a16:creationId xmlns:a16="http://schemas.microsoft.com/office/drawing/2014/main" id="{6AE575B8-8493-C5B5-59F0-B9DF2E4070D8}"/>
                    </a:ext>
                  </a:extLst>
                </p:cNvPr>
                <p:cNvPicPr/>
                <p:nvPr/>
              </p:nvPicPr>
              <p:blipFill>
                <a:blip r:embed="rId81"/>
                <a:stretch>
                  <a:fillRect/>
                </a:stretch>
              </p:blipFill>
              <p:spPr>
                <a:xfrm>
                  <a:off x="3077307" y="3019067"/>
                  <a:ext cx="10872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0" name="Ink 49">
                  <a:extLst>
                    <a:ext uri="{FF2B5EF4-FFF2-40B4-BE49-F238E27FC236}">
                      <a16:creationId xmlns:a16="http://schemas.microsoft.com/office/drawing/2014/main" id="{115A8347-3244-2AB1-4D59-A2594FA0C4F9}"/>
                    </a:ext>
                  </a:extLst>
                </p14:cNvPr>
                <p14:cNvContentPartPr/>
                <p14:nvPr/>
              </p14:nvContentPartPr>
              <p14:xfrm>
                <a:off x="3437667" y="2854547"/>
                <a:ext cx="118080" cy="156960"/>
              </p14:xfrm>
            </p:contentPart>
          </mc:Choice>
          <mc:Fallback>
            <p:pic>
              <p:nvPicPr>
                <p:cNvPr id="50" name="Ink 49">
                  <a:extLst>
                    <a:ext uri="{FF2B5EF4-FFF2-40B4-BE49-F238E27FC236}">
                      <a16:creationId xmlns:a16="http://schemas.microsoft.com/office/drawing/2014/main" id="{115A8347-3244-2AB1-4D59-A2594FA0C4F9}"/>
                    </a:ext>
                  </a:extLst>
                </p:cNvPr>
                <p:cNvPicPr/>
                <p:nvPr/>
              </p:nvPicPr>
              <p:blipFill>
                <a:blip r:embed="rId83"/>
                <a:stretch>
                  <a:fillRect/>
                </a:stretch>
              </p:blipFill>
              <p:spPr>
                <a:xfrm>
                  <a:off x="3419667" y="2836907"/>
                  <a:ext cx="15372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1" name="Ink 50">
                  <a:extLst>
                    <a:ext uri="{FF2B5EF4-FFF2-40B4-BE49-F238E27FC236}">
                      <a16:creationId xmlns:a16="http://schemas.microsoft.com/office/drawing/2014/main" id="{70A2B260-46BC-6F79-471B-AFD2211A5FAA}"/>
                    </a:ext>
                  </a:extLst>
                </p14:cNvPr>
                <p14:cNvContentPartPr/>
                <p14:nvPr/>
              </p14:nvContentPartPr>
              <p14:xfrm>
                <a:off x="3659427" y="2694707"/>
                <a:ext cx="159120" cy="630000"/>
              </p14:xfrm>
            </p:contentPart>
          </mc:Choice>
          <mc:Fallback>
            <p:pic>
              <p:nvPicPr>
                <p:cNvPr id="51" name="Ink 50">
                  <a:extLst>
                    <a:ext uri="{FF2B5EF4-FFF2-40B4-BE49-F238E27FC236}">
                      <a16:creationId xmlns:a16="http://schemas.microsoft.com/office/drawing/2014/main" id="{70A2B260-46BC-6F79-471B-AFD2211A5FAA}"/>
                    </a:ext>
                  </a:extLst>
                </p:cNvPr>
                <p:cNvPicPr/>
                <p:nvPr/>
              </p:nvPicPr>
              <p:blipFill>
                <a:blip r:embed="rId85"/>
                <a:stretch>
                  <a:fillRect/>
                </a:stretch>
              </p:blipFill>
              <p:spPr>
                <a:xfrm>
                  <a:off x="3641787" y="2676707"/>
                  <a:ext cx="194760" cy="6656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2" name="Ink 51">
                  <a:extLst>
                    <a:ext uri="{FF2B5EF4-FFF2-40B4-BE49-F238E27FC236}">
                      <a16:creationId xmlns:a16="http://schemas.microsoft.com/office/drawing/2014/main" id="{42D817F9-A4BC-9DBE-EA78-C8A9DE4A5A87}"/>
                    </a:ext>
                  </a:extLst>
                </p14:cNvPr>
                <p14:cNvContentPartPr/>
                <p14:nvPr/>
              </p14:nvContentPartPr>
              <p14:xfrm>
                <a:off x="3997827" y="2928707"/>
                <a:ext cx="19080" cy="62640"/>
              </p14:xfrm>
            </p:contentPart>
          </mc:Choice>
          <mc:Fallback>
            <p:pic>
              <p:nvPicPr>
                <p:cNvPr id="52" name="Ink 51">
                  <a:extLst>
                    <a:ext uri="{FF2B5EF4-FFF2-40B4-BE49-F238E27FC236}">
                      <a16:creationId xmlns:a16="http://schemas.microsoft.com/office/drawing/2014/main" id="{42D817F9-A4BC-9DBE-EA78-C8A9DE4A5A87}"/>
                    </a:ext>
                  </a:extLst>
                </p:cNvPr>
                <p:cNvPicPr/>
                <p:nvPr/>
              </p:nvPicPr>
              <p:blipFill>
                <a:blip r:embed="rId87"/>
                <a:stretch>
                  <a:fillRect/>
                </a:stretch>
              </p:blipFill>
              <p:spPr>
                <a:xfrm>
                  <a:off x="3980187" y="2910707"/>
                  <a:ext cx="54720"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3" name="Ink 52">
                  <a:extLst>
                    <a:ext uri="{FF2B5EF4-FFF2-40B4-BE49-F238E27FC236}">
                      <a16:creationId xmlns:a16="http://schemas.microsoft.com/office/drawing/2014/main" id="{AF69D4B3-F857-F303-0275-5F173CBAF614}"/>
                    </a:ext>
                  </a:extLst>
                </p14:cNvPr>
                <p14:cNvContentPartPr/>
                <p14:nvPr/>
              </p14:nvContentPartPr>
              <p14:xfrm>
                <a:off x="3971187" y="3097907"/>
                <a:ext cx="44280" cy="51480"/>
              </p14:xfrm>
            </p:contentPart>
          </mc:Choice>
          <mc:Fallback>
            <p:pic>
              <p:nvPicPr>
                <p:cNvPr id="53" name="Ink 52">
                  <a:extLst>
                    <a:ext uri="{FF2B5EF4-FFF2-40B4-BE49-F238E27FC236}">
                      <a16:creationId xmlns:a16="http://schemas.microsoft.com/office/drawing/2014/main" id="{AF69D4B3-F857-F303-0275-5F173CBAF614}"/>
                    </a:ext>
                  </a:extLst>
                </p:cNvPr>
                <p:cNvPicPr/>
                <p:nvPr/>
              </p:nvPicPr>
              <p:blipFill>
                <a:blip r:embed="rId89"/>
                <a:stretch>
                  <a:fillRect/>
                </a:stretch>
              </p:blipFill>
              <p:spPr>
                <a:xfrm>
                  <a:off x="3953547" y="3080267"/>
                  <a:ext cx="7992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6" name="Ink 55">
                  <a:extLst>
                    <a:ext uri="{FF2B5EF4-FFF2-40B4-BE49-F238E27FC236}">
                      <a16:creationId xmlns:a16="http://schemas.microsoft.com/office/drawing/2014/main" id="{D45A1092-3500-AD82-ADA1-E518208A7FA0}"/>
                    </a:ext>
                  </a:extLst>
                </p14:cNvPr>
                <p14:cNvContentPartPr/>
                <p14:nvPr/>
              </p14:nvContentPartPr>
              <p14:xfrm>
                <a:off x="3183507" y="2533427"/>
                <a:ext cx="109440" cy="86400"/>
              </p14:xfrm>
            </p:contentPart>
          </mc:Choice>
          <mc:Fallback>
            <p:pic>
              <p:nvPicPr>
                <p:cNvPr id="56" name="Ink 55">
                  <a:extLst>
                    <a:ext uri="{FF2B5EF4-FFF2-40B4-BE49-F238E27FC236}">
                      <a16:creationId xmlns:a16="http://schemas.microsoft.com/office/drawing/2014/main" id="{D45A1092-3500-AD82-ADA1-E518208A7FA0}"/>
                    </a:ext>
                  </a:extLst>
                </p:cNvPr>
                <p:cNvPicPr/>
                <p:nvPr/>
              </p:nvPicPr>
              <p:blipFill>
                <a:blip r:embed="rId91"/>
                <a:stretch>
                  <a:fillRect/>
                </a:stretch>
              </p:blipFill>
              <p:spPr>
                <a:xfrm>
                  <a:off x="3165867" y="2515787"/>
                  <a:ext cx="14508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7" name="Ink 56">
                  <a:extLst>
                    <a:ext uri="{FF2B5EF4-FFF2-40B4-BE49-F238E27FC236}">
                      <a16:creationId xmlns:a16="http://schemas.microsoft.com/office/drawing/2014/main" id="{77D98A7F-35EE-0099-82AF-EF65AAC06CD0}"/>
                    </a:ext>
                  </a:extLst>
                </p14:cNvPr>
                <p14:cNvContentPartPr/>
                <p14:nvPr/>
              </p14:nvContentPartPr>
              <p14:xfrm>
                <a:off x="3211947" y="2584547"/>
                <a:ext cx="126000" cy="86400"/>
              </p14:xfrm>
            </p:contentPart>
          </mc:Choice>
          <mc:Fallback>
            <p:pic>
              <p:nvPicPr>
                <p:cNvPr id="57" name="Ink 56">
                  <a:extLst>
                    <a:ext uri="{FF2B5EF4-FFF2-40B4-BE49-F238E27FC236}">
                      <a16:creationId xmlns:a16="http://schemas.microsoft.com/office/drawing/2014/main" id="{77D98A7F-35EE-0099-82AF-EF65AAC06CD0}"/>
                    </a:ext>
                  </a:extLst>
                </p:cNvPr>
                <p:cNvPicPr/>
                <p:nvPr/>
              </p:nvPicPr>
              <p:blipFill>
                <a:blip r:embed="rId93"/>
                <a:stretch>
                  <a:fillRect/>
                </a:stretch>
              </p:blipFill>
              <p:spPr>
                <a:xfrm>
                  <a:off x="3194307" y="2566547"/>
                  <a:ext cx="16164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8" name="Ink 57">
                  <a:extLst>
                    <a:ext uri="{FF2B5EF4-FFF2-40B4-BE49-F238E27FC236}">
                      <a16:creationId xmlns:a16="http://schemas.microsoft.com/office/drawing/2014/main" id="{8EB2B566-46B3-2DA8-983F-CD96A97D69D9}"/>
                    </a:ext>
                  </a:extLst>
                </p14:cNvPr>
                <p14:cNvContentPartPr/>
                <p14:nvPr/>
              </p14:nvContentPartPr>
              <p14:xfrm>
                <a:off x="3443427" y="2425787"/>
                <a:ext cx="152640" cy="155520"/>
              </p14:xfrm>
            </p:contentPart>
          </mc:Choice>
          <mc:Fallback>
            <p:pic>
              <p:nvPicPr>
                <p:cNvPr id="58" name="Ink 57">
                  <a:extLst>
                    <a:ext uri="{FF2B5EF4-FFF2-40B4-BE49-F238E27FC236}">
                      <a16:creationId xmlns:a16="http://schemas.microsoft.com/office/drawing/2014/main" id="{8EB2B566-46B3-2DA8-983F-CD96A97D69D9}"/>
                    </a:ext>
                  </a:extLst>
                </p:cNvPr>
                <p:cNvPicPr/>
                <p:nvPr/>
              </p:nvPicPr>
              <p:blipFill>
                <a:blip r:embed="rId95"/>
                <a:stretch>
                  <a:fillRect/>
                </a:stretch>
              </p:blipFill>
              <p:spPr>
                <a:xfrm>
                  <a:off x="3425787" y="2407787"/>
                  <a:ext cx="18828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9" name="Ink 58">
                  <a:extLst>
                    <a:ext uri="{FF2B5EF4-FFF2-40B4-BE49-F238E27FC236}">
                      <a16:creationId xmlns:a16="http://schemas.microsoft.com/office/drawing/2014/main" id="{BBE32706-55DC-6929-4ACA-41D766D73C89}"/>
                    </a:ext>
                  </a:extLst>
                </p14:cNvPr>
                <p14:cNvContentPartPr/>
                <p14:nvPr/>
              </p14:nvContentPartPr>
              <p14:xfrm>
                <a:off x="3834027" y="2666627"/>
                <a:ext cx="123840" cy="46440"/>
              </p14:xfrm>
            </p:contentPart>
          </mc:Choice>
          <mc:Fallback>
            <p:pic>
              <p:nvPicPr>
                <p:cNvPr id="59" name="Ink 58">
                  <a:extLst>
                    <a:ext uri="{FF2B5EF4-FFF2-40B4-BE49-F238E27FC236}">
                      <a16:creationId xmlns:a16="http://schemas.microsoft.com/office/drawing/2014/main" id="{BBE32706-55DC-6929-4ACA-41D766D73C89}"/>
                    </a:ext>
                  </a:extLst>
                </p:cNvPr>
                <p:cNvPicPr/>
                <p:nvPr/>
              </p:nvPicPr>
              <p:blipFill>
                <a:blip r:embed="rId97"/>
                <a:stretch>
                  <a:fillRect/>
                </a:stretch>
              </p:blipFill>
              <p:spPr>
                <a:xfrm>
                  <a:off x="3816027" y="2648627"/>
                  <a:ext cx="15948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0" name="Ink 59">
                  <a:extLst>
                    <a:ext uri="{FF2B5EF4-FFF2-40B4-BE49-F238E27FC236}">
                      <a16:creationId xmlns:a16="http://schemas.microsoft.com/office/drawing/2014/main" id="{7AC93C20-0070-5789-5B15-5D7FCD9C63DB}"/>
                    </a:ext>
                  </a:extLst>
                </p14:cNvPr>
                <p14:cNvContentPartPr/>
                <p14:nvPr/>
              </p14:nvContentPartPr>
              <p14:xfrm>
                <a:off x="3840507" y="2730707"/>
                <a:ext cx="145080" cy="44280"/>
              </p14:xfrm>
            </p:contentPart>
          </mc:Choice>
          <mc:Fallback>
            <p:pic>
              <p:nvPicPr>
                <p:cNvPr id="60" name="Ink 59">
                  <a:extLst>
                    <a:ext uri="{FF2B5EF4-FFF2-40B4-BE49-F238E27FC236}">
                      <a16:creationId xmlns:a16="http://schemas.microsoft.com/office/drawing/2014/main" id="{7AC93C20-0070-5789-5B15-5D7FCD9C63DB}"/>
                    </a:ext>
                  </a:extLst>
                </p:cNvPr>
                <p:cNvPicPr/>
                <p:nvPr/>
              </p:nvPicPr>
              <p:blipFill>
                <a:blip r:embed="rId99"/>
                <a:stretch>
                  <a:fillRect/>
                </a:stretch>
              </p:blipFill>
              <p:spPr>
                <a:xfrm>
                  <a:off x="3822507" y="2713067"/>
                  <a:ext cx="180720" cy="79920"/>
                </a:xfrm>
                <a:prstGeom prst="rect">
                  <a:avLst/>
                </a:prstGeom>
              </p:spPr>
            </p:pic>
          </mc:Fallback>
        </mc:AlternateContent>
      </p:grpSp>
      <p:grpSp>
        <p:nvGrpSpPr>
          <p:cNvPr id="73" name="Group 72">
            <a:extLst>
              <a:ext uri="{FF2B5EF4-FFF2-40B4-BE49-F238E27FC236}">
                <a16:creationId xmlns:a16="http://schemas.microsoft.com/office/drawing/2014/main" id="{4CADD853-2B99-9A61-6FB6-335121780B2E}"/>
              </a:ext>
            </a:extLst>
          </p:cNvPr>
          <p:cNvGrpSpPr/>
          <p:nvPr/>
        </p:nvGrpSpPr>
        <p:grpSpPr>
          <a:xfrm>
            <a:off x="1306467" y="3554747"/>
            <a:ext cx="962280" cy="260640"/>
            <a:chOff x="1306467" y="3554747"/>
            <a:chExt cx="962280" cy="260640"/>
          </a:xfrm>
        </p:grpSpPr>
        <mc:AlternateContent xmlns:mc="http://schemas.openxmlformats.org/markup-compatibility/2006">
          <mc:Choice xmlns:p14="http://schemas.microsoft.com/office/powerpoint/2010/main" Requires="p14">
            <p:contentPart p14:bwMode="auto" r:id="rId100">
              <p14:nvContentPartPr>
                <p14:cNvPr id="63" name="Ink 62">
                  <a:extLst>
                    <a:ext uri="{FF2B5EF4-FFF2-40B4-BE49-F238E27FC236}">
                      <a16:creationId xmlns:a16="http://schemas.microsoft.com/office/drawing/2014/main" id="{228D200F-2265-8A4F-8988-8B49E7089D7E}"/>
                    </a:ext>
                  </a:extLst>
                </p14:cNvPr>
                <p14:cNvContentPartPr/>
                <p14:nvPr/>
              </p14:nvContentPartPr>
              <p14:xfrm>
                <a:off x="1306467" y="3691907"/>
                <a:ext cx="221760" cy="123480"/>
              </p14:xfrm>
            </p:contentPart>
          </mc:Choice>
          <mc:Fallback>
            <p:pic>
              <p:nvPicPr>
                <p:cNvPr id="63" name="Ink 62">
                  <a:extLst>
                    <a:ext uri="{FF2B5EF4-FFF2-40B4-BE49-F238E27FC236}">
                      <a16:creationId xmlns:a16="http://schemas.microsoft.com/office/drawing/2014/main" id="{228D200F-2265-8A4F-8988-8B49E7089D7E}"/>
                    </a:ext>
                  </a:extLst>
                </p:cNvPr>
                <p:cNvPicPr/>
                <p:nvPr/>
              </p:nvPicPr>
              <p:blipFill>
                <a:blip r:embed="rId101"/>
                <a:stretch>
                  <a:fillRect/>
                </a:stretch>
              </p:blipFill>
              <p:spPr>
                <a:xfrm>
                  <a:off x="1288827" y="3673907"/>
                  <a:ext cx="25740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4" name="Ink 63">
                  <a:extLst>
                    <a:ext uri="{FF2B5EF4-FFF2-40B4-BE49-F238E27FC236}">
                      <a16:creationId xmlns:a16="http://schemas.microsoft.com/office/drawing/2014/main" id="{1AC7CE4D-9E49-7653-8591-2217264284A1}"/>
                    </a:ext>
                  </a:extLst>
                </p14:cNvPr>
                <p14:cNvContentPartPr/>
                <p14:nvPr/>
              </p14:nvContentPartPr>
              <p14:xfrm>
                <a:off x="1567107" y="3557627"/>
                <a:ext cx="207360" cy="253800"/>
              </p14:xfrm>
            </p:contentPart>
          </mc:Choice>
          <mc:Fallback>
            <p:pic>
              <p:nvPicPr>
                <p:cNvPr id="64" name="Ink 63">
                  <a:extLst>
                    <a:ext uri="{FF2B5EF4-FFF2-40B4-BE49-F238E27FC236}">
                      <a16:creationId xmlns:a16="http://schemas.microsoft.com/office/drawing/2014/main" id="{1AC7CE4D-9E49-7653-8591-2217264284A1}"/>
                    </a:ext>
                  </a:extLst>
                </p:cNvPr>
                <p:cNvPicPr/>
                <p:nvPr/>
              </p:nvPicPr>
              <p:blipFill>
                <a:blip r:embed="rId103"/>
                <a:stretch>
                  <a:fillRect/>
                </a:stretch>
              </p:blipFill>
              <p:spPr>
                <a:xfrm>
                  <a:off x="1549467" y="3539627"/>
                  <a:ext cx="243000" cy="2894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5" name="Ink 64">
                  <a:extLst>
                    <a:ext uri="{FF2B5EF4-FFF2-40B4-BE49-F238E27FC236}">
                      <a16:creationId xmlns:a16="http://schemas.microsoft.com/office/drawing/2014/main" id="{F379128F-4849-E71D-46A0-BF107BD5E0C8}"/>
                    </a:ext>
                  </a:extLst>
                </p14:cNvPr>
                <p14:cNvContentPartPr/>
                <p14:nvPr/>
              </p14:nvContentPartPr>
              <p14:xfrm>
                <a:off x="1850067" y="3734747"/>
                <a:ext cx="27000" cy="58320"/>
              </p14:xfrm>
            </p:contentPart>
          </mc:Choice>
          <mc:Fallback>
            <p:pic>
              <p:nvPicPr>
                <p:cNvPr id="65" name="Ink 64">
                  <a:extLst>
                    <a:ext uri="{FF2B5EF4-FFF2-40B4-BE49-F238E27FC236}">
                      <a16:creationId xmlns:a16="http://schemas.microsoft.com/office/drawing/2014/main" id="{F379128F-4849-E71D-46A0-BF107BD5E0C8}"/>
                    </a:ext>
                  </a:extLst>
                </p:cNvPr>
                <p:cNvPicPr/>
                <p:nvPr/>
              </p:nvPicPr>
              <p:blipFill>
                <a:blip r:embed="rId105"/>
                <a:stretch>
                  <a:fillRect/>
                </a:stretch>
              </p:blipFill>
              <p:spPr>
                <a:xfrm>
                  <a:off x="1832427" y="3717107"/>
                  <a:ext cx="6264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6" name="Ink 65">
                  <a:extLst>
                    <a:ext uri="{FF2B5EF4-FFF2-40B4-BE49-F238E27FC236}">
                      <a16:creationId xmlns:a16="http://schemas.microsoft.com/office/drawing/2014/main" id="{DC510E90-0CA6-865A-557B-D457D8CAECA4}"/>
                    </a:ext>
                  </a:extLst>
                </p14:cNvPr>
                <p14:cNvContentPartPr/>
                <p14:nvPr/>
              </p14:nvContentPartPr>
              <p14:xfrm>
                <a:off x="1847187" y="3616307"/>
                <a:ext cx="82440" cy="73080"/>
              </p14:xfrm>
            </p:contentPart>
          </mc:Choice>
          <mc:Fallback>
            <p:pic>
              <p:nvPicPr>
                <p:cNvPr id="66" name="Ink 65">
                  <a:extLst>
                    <a:ext uri="{FF2B5EF4-FFF2-40B4-BE49-F238E27FC236}">
                      <a16:creationId xmlns:a16="http://schemas.microsoft.com/office/drawing/2014/main" id="{DC510E90-0CA6-865A-557B-D457D8CAECA4}"/>
                    </a:ext>
                  </a:extLst>
                </p:cNvPr>
                <p:cNvPicPr/>
                <p:nvPr/>
              </p:nvPicPr>
              <p:blipFill>
                <a:blip r:embed="rId107"/>
                <a:stretch>
                  <a:fillRect/>
                </a:stretch>
              </p:blipFill>
              <p:spPr>
                <a:xfrm>
                  <a:off x="1829547" y="3598667"/>
                  <a:ext cx="11808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7" name="Ink 66">
                  <a:extLst>
                    <a:ext uri="{FF2B5EF4-FFF2-40B4-BE49-F238E27FC236}">
                      <a16:creationId xmlns:a16="http://schemas.microsoft.com/office/drawing/2014/main" id="{EEC9ED10-B1EF-DBE4-BCB6-500EB35B7C33}"/>
                    </a:ext>
                  </a:extLst>
                </p14:cNvPr>
                <p14:cNvContentPartPr/>
                <p14:nvPr/>
              </p14:nvContentPartPr>
              <p14:xfrm>
                <a:off x="2004147" y="3554747"/>
                <a:ext cx="264600" cy="230760"/>
              </p14:xfrm>
            </p:contentPart>
          </mc:Choice>
          <mc:Fallback>
            <p:pic>
              <p:nvPicPr>
                <p:cNvPr id="67" name="Ink 66">
                  <a:extLst>
                    <a:ext uri="{FF2B5EF4-FFF2-40B4-BE49-F238E27FC236}">
                      <a16:creationId xmlns:a16="http://schemas.microsoft.com/office/drawing/2014/main" id="{EEC9ED10-B1EF-DBE4-BCB6-500EB35B7C33}"/>
                    </a:ext>
                  </a:extLst>
                </p:cNvPr>
                <p:cNvPicPr/>
                <p:nvPr/>
              </p:nvPicPr>
              <p:blipFill>
                <a:blip r:embed="rId109"/>
                <a:stretch>
                  <a:fillRect/>
                </a:stretch>
              </p:blipFill>
              <p:spPr>
                <a:xfrm>
                  <a:off x="1986507" y="3537107"/>
                  <a:ext cx="300240" cy="266400"/>
                </a:xfrm>
                <a:prstGeom prst="rect">
                  <a:avLst/>
                </a:prstGeom>
              </p:spPr>
            </p:pic>
          </mc:Fallback>
        </mc:AlternateContent>
      </p:grpSp>
      <p:grpSp>
        <p:nvGrpSpPr>
          <p:cNvPr id="80" name="Group 79">
            <a:extLst>
              <a:ext uri="{FF2B5EF4-FFF2-40B4-BE49-F238E27FC236}">
                <a16:creationId xmlns:a16="http://schemas.microsoft.com/office/drawing/2014/main" id="{8C593673-A981-F6E8-2D02-71BEBD5D140D}"/>
              </a:ext>
            </a:extLst>
          </p:cNvPr>
          <p:cNvGrpSpPr/>
          <p:nvPr/>
        </p:nvGrpSpPr>
        <p:grpSpPr>
          <a:xfrm>
            <a:off x="2471427" y="3439907"/>
            <a:ext cx="1355400" cy="705960"/>
            <a:chOff x="2471427" y="3439907"/>
            <a:chExt cx="1355400" cy="705960"/>
          </a:xfrm>
        </p:grpSpPr>
        <mc:AlternateContent xmlns:mc="http://schemas.openxmlformats.org/markup-compatibility/2006">
          <mc:Choice xmlns:p14="http://schemas.microsoft.com/office/powerpoint/2010/main" Requires="p14">
            <p:contentPart p14:bwMode="auto" r:id="rId110">
              <p14:nvContentPartPr>
                <p14:cNvPr id="68" name="Ink 67">
                  <a:extLst>
                    <a:ext uri="{FF2B5EF4-FFF2-40B4-BE49-F238E27FC236}">
                      <a16:creationId xmlns:a16="http://schemas.microsoft.com/office/drawing/2014/main" id="{0A574F01-31FA-8BE4-F5E5-D0D057E23502}"/>
                    </a:ext>
                  </a:extLst>
                </p14:cNvPr>
                <p14:cNvContentPartPr/>
                <p14:nvPr/>
              </p14:nvContentPartPr>
              <p14:xfrm>
                <a:off x="2471427" y="3439907"/>
                <a:ext cx="167400" cy="631800"/>
              </p14:xfrm>
            </p:contentPart>
          </mc:Choice>
          <mc:Fallback>
            <p:pic>
              <p:nvPicPr>
                <p:cNvPr id="68" name="Ink 67">
                  <a:extLst>
                    <a:ext uri="{FF2B5EF4-FFF2-40B4-BE49-F238E27FC236}">
                      <a16:creationId xmlns:a16="http://schemas.microsoft.com/office/drawing/2014/main" id="{0A574F01-31FA-8BE4-F5E5-D0D057E23502}"/>
                    </a:ext>
                  </a:extLst>
                </p:cNvPr>
                <p:cNvPicPr/>
                <p:nvPr/>
              </p:nvPicPr>
              <p:blipFill>
                <a:blip r:embed="rId111"/>
                <a:stretch>
                  <a:fillRect/>
                </a:stretch>
              </p:blipFill>
              <p:spPr>
                <a:xfrm>
                  <a:off x="2453787" y="3422267"/>
                  <a:ext cx="203040" cy="6674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9" name="Ink 68">
                  <a:extLst>
                    <a:ext uri="{FF2B5EF4-FFF2-40B4-BE49-F238E27FC236}">
                      <a16:creationId xmlns:a16="http://schemas.microsoft.com/office/drawing/2014/main" id="{B1B57079-F722-59F3-4E11-EB2233968B91}"/>
                    </a:ext>
                  </a:extLst>
                </p14:cNvPr>
                <p14:cNvContentPartPr/>
                <p14:nvPr/>
              </p14:nvContentPartPr>
              <p14:xfrm>
                <a:off x="2809467" y="3736547"/>
                <a:ext cx="16200" cy="157680"/>
              </p14:xfrm>
            </p:contentPart>
          </mc:Choice>
          <mc:Fallback>
            <p:pic>
              <p:nvPicPr>
                <p:cNvPr id="69" name="Ink 68">
                  <a:extLst>
                    <a:ext uri="{FF2B5EF4-FFF2-40B4-BE49-F238E27FC236}">
                      <a16:creationId xmlns:a16="http://schemas.microsoft.com/office/drawing/2014/main" id="{B1B57079-F722-59F3-4E11-EB2233968B91}"/>
                    </a:ext>
                  </a:extLst>
                </p:cNvPr>
                <p:cNvPicPr/>
                <p:nvPr/>
              </p:nvPicPr>
              <p:blipFill>
                <a:blip r:embed="rId113"/>
                <a:stretch>
                  <a:fillRect/>
                </a:stretch>
              </p:blipFill>
              <p:spPr>
                <a:xfrm>
                  <a:off x="2791827" y="3718907"/>
                  <a:ext cx="5184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0" name="Ink 69">
                  <a:extLst>
                    <a:ext uri="{FF2B5EF4-FFF2-40B4-BE49-F238E27FC236}">
                      <a16:creationId xmlns:a16="http://schemas.microsoft.com/office/drawing/2014/main" id="{F670B597-BBEC-89F0-A883-94D0CD1CF23B}"/>
                    </a:ext>
                  </a:extLst>
                </p14:cNvPr>
                <p14:cNvContentPartPr/>
                <p14:nvPr/>
              </p14:nvContentPartPr>
              <p14:xfrm>
                <a:off x="2781387" y="3554387"/>
                <a:ext cx="79200" cy="87480"/>
              </p14:xfrm>
            </p:contentPart>
          </mc:Choice>
          <mc:Fallback>
            <p:pic>
              <p:nvPicPr>
                <p:cNvPr id="70" name="Ink 69">
                  <a:extLst>
                    <a:ext uri="{FF2B5EF4-FFF2-40B4-BE49-F238E27FC236}">
                      <a16:creationId xmlns:a16="http://schemas.microsoft.com/office/drawing/2014/main" id="{F670B597-BBEC-89F0-A883-94D0CD1CF23B}"/>
                    </a:ext>
                  </a:extLst>
                </p:cNvPr>
                <p:cNvPicPr/>
                <p:nvPr/>
              </p:nvPicPr>
              <p:blipFill>
                <a:blip r:embed="rId115"/>
                <a:stretch>
                  <a:fillRect/>
                </a:stretch>
              </p:blipFill>
              <p:spPr>
                <a:xfrm>
                  <a:off x="2763747" y="3536747"/>
                  <a:ext cx="11484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1" name="Ink 70">
                  <a:extLst>
                    <a:ext uri="{FF2B5EF4-FFF2-40B4-BE49-F238E27FC236}">
                      <a16:creationId xmlns:a16="http://schemas.microsoft.com/office/drawing/2014/main" id="{1ECD9EB7-7BE8-18AF-7F70-0799D8793495}"/>
                    </a:ext>
                  </a:extLst>
                </p14:cNvPr>
                <p14:cNvContentPartPr/>
                <p14:nvPr/>
              </p14:nvContentPartPr>
              <p14:xfrm>
                <a:off x="2915667" y="3656267"/>
                <a:ext cx="261000" cy="387000"/>
              </p14:xfrm>
            </p:contentPart>
          </mc:Choice>
          <mc:Fallback>
            <p:pic>
              <p:nvPicPr>
                <p:cNvPr id="71" name="Ink 70">
                  <a:extLst>
                    <a:ext uri="{FF2B5EF4-FFF2-40B4-BE49-F238E27FC236}">
                      <a16:creationId xmlns:a16="http://schemas.microsoft.com/office/drawing/2014/main" id="{1ECD9EB7-7BE8-18AF-7F70-0799D8793495}"/>
                    </a:ext>
                  </a:extLst>
                </p:cNvPr>
                <p:cNvPicPr/>
                <p:nvPr/>
              </p:nvPicPr>
              <p:blipFill>
                <a:blip r:embed="rId117"/>
                <a:stretch>
                  <a:fillRect/>
                </a:stretch>
              </p:blipFill>
              <p:spPr>
                <a:xfrm>
                  <a:off x="2897667" y="3638627"/>
                  <a:ext cx="296640" cy="42264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4" name="Ink 73">
                  <a:extLst>
                    <a:ext uri="{FF2B5EF4-FFF2-40B4-BE49-F238E27FC236}">
                      <a16:creationId xmlns:a16="http://schemas.microsoft.com/office/drawing/2014/main" id="{E3511A0B-9712-6F87-3A70-F21838A14850}"/>
                    </a:ext>
                  </a:extLst>
                </p14:cNvPr>
                <p14:cNvContentPartPr/>
                <p14:nvPr/>
              </p14:nvContentPartPr>
              <p14:xfrm>
                <a:off x="3238227" y="3783347"/>
                <a:ext cx="111600" cy="22320"/>
              </p14:xfrm>
            </p:contentPart>
          </mc:Choice>
          <mc:Fallback>
            <p:pic>
              <p:nvPicPr>
                <p:cNvPr id="74" name="Ink 73">
                  <a:extLst>
                    <a:ext uri="{FF2B5EF4-FFF2-40B4-BE49-F238E27FC236}">
                      <a16:creationId xmlns:a16="http://schemas.microsoft.com/office/drawing/2014/main" id="{E3511A0B-9712-6F87-3A70-F21838A14850}"/>
                    </a:ext>
                  </a:extLst>
                </p:cNvPr>
                <p:cNvPicPr/>
                <p:nvPr/>
              </p:nvPicPr>
              <p:blipFill>
                <a:blip r:embed="rId119"/>
                <a:stretch>
                  <a:fillRect/>
                </a:stretch>
              </p:blipFill>
              <p:spPr>
                <a:xfrm>
                  <a:off x="3220227" y="3765707"/>
                  <a:ext cx="14724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5" name="Ink 74">
                  <a:extLst>
                    <a:ext uri="{FF2B5EF4-FFF2-40B4-BE49-F238E27FC236}">
                      <a16:creationId xmlns:a16="http://schemas.microsoft.com/office/drawing/2014/main" id="{EEAB9E94-DE87-D58F-174E-A9E597135A8B}"/>
                    </a:ext>
                  </a:extLst>
                </p14:cNvPr>
                <p14:cNvContentPartPr/>
                <p14:nvPr/>
              </p14:nvContentPartPr>
              <p14:xfrm>
                <a:off x="3210147" y="3877307"/>
                <a:ext cx="150120" cy="28440"/>
              </p14:xfrm>
            </p:contentPart>
          </mc:Choice>
          <mc:Fallback>
            <p:pic>
              <p:nvPicPr>
                <p:cNvPr id="75" name="Ink 74">
                  <a:extLst>
                    <a:ext uri="{FF2B5EF4-FFF2-40B4-BE49-F238E27FC236}">
                      <a16:creationId xmlns:a16="http://schemas.microsoft.com/office/drawing/2014/main" id="{EEAB9E94-DE87-D58F-174E-A9E597135A8B}"/>
                    </a:ext>
                  </a:extLst>
                </p:cNvPr>
                <p:cNvPicPr/>
                <p:nvPr/>
              </p:nvPicPr>
              <p:blipFill>
                <a:blip r:embed="rId121"/>
                <a:stretch>
                  <a:fillRect/>
                </a:stretch>
              </p:blipFill>
              <p:spPr>
                <a:xfrm>
                  <a:off x="3192507" y="3859667"/>
                  <a:ext cx="18576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6" name="Ink 75">
                  <a:extLst>
                    <a:ext uri="{FF2B5EF4-FFF2-40B4-BE49-F238E27FC236}">
                      <a16:creationId xmlns:a16="http://schemas.microsoft.com/office/drawing/2014/main" id="{E1B0F9BF-6EC6-4A4F-6B86-30E55E542261}"/>
                    </a:ext>
                  </a:extLst>
                </p14:cNvPr>
                <p14:cNvContentPartPr/>
                <p14:nvPr/>
              </p14:nvContentPartPr>
              <p14:xfrm>
                <a:off x="3460347" y="3772547"/>
                <a:ext cx="142200" cy="127440"/>
              </p14:xfrm>
            </p:contentPart>
          </mc:Choice>
          <mc:Fallback>
            <p:pic>
              <p:nvPicPr>
                <p:cNvPr id="76" name="Ink 75">
                  <a:extLst>
                    <a:ext uri="{FF2B5EF4-FFF2-40B4-BE49-F238E27FC236}">
                      <a16:creationId xmlns:a16="http://schemas.microsoft.com/office/drawing/2014/main" id="{E1B0F9BF-6EC6-4A4F-6B86-30E55E542261}"/>
                    </a:ext>
                  </a:extLst>
                </p:cNvPr>
                <p:cNvPicPr/>
                <p:nvPr/>
              </p:nvPicPr>
              <p:blipFill>
                <a:blip r:embed="rId123"/>
                <a:stretch>
                  <a:fillRect/>
                </a:stretch>
              </p:blipFill>
              <p:spPr>
                <a:xfrm>
                  <a:off x="3442707" y="3754547"/>
                  <a:ext cx="17784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7" name="Ink 76">
                  <a:extLst>
                    <a:ext uri="{FF2B5EF4-FFF2-40B4-BE49-F238E27FC236}">
                      <a16:creationId xmlns:a16="http://schemas.microsoft.com/office/drawing/2014/main" id="{E1DAC7E7-4445-6CBB-9DDF-DC4885C186DB}"/>
                    </a:ext>
                  </a:extLst>
                </p14:cNvPr>
                <p14:cNvContentPartPr/>
                <p14:nvPr/>
              </p14:nvContentPartPr>
              <p14:xfrm>
                <a:off x="3641067" y="3542867"/>
                <a:ext cx="185760" cy="603000"/>
              </p14:xfrm>
            </p:contentPart>
          </mc:Choice>
          <mc:Fallback>
            <p:pic>
              <p:nvPicPr>
                <p:cNvPr id="77" name="Ink 76">
                  <a:extLst>
                    <a:ext uri="{FF2B5EF4-FFF2-40B4-BE49-F238E27FC236}">
                      <a16:creationId xmlns:a16="http://schemas.microsoft.com/office/drawing/2014/main" id="{E1DAC7E7-4445-6CBB-9DDF-DC4885C186DB}"/>
                    </a:ext>
                  </a:extLst>
                </p:cNvPr>
                <p:cNvPicPr/>
                <p:nvPr/>
              </p:nvPicPr>
              <p:blipFill>
                <a:blip r:embed="rId125"/>
                <a:stretch>
                  <a:fillRect/>
                </a:stretch>
              </p:blipFill>
              <p:spPr>
                <a:xfrm>
                  <a:off x="3623427" y="3524867"/>
                  <a:ext cx="221400" cy="638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6">
            <p14:nvContentPartPr>
              <p14:cNvPr id="78" name="Ink 77">
                <a:extLst>
                  <a:ext uri="{FF2B5EF4-FFF2-40B4-BE49-F238E27FC236}">
                    <a16:creationId xmlns:a16="http://schemas.microsoft.com/office/drawing/2014/main" id="{260C3670-C6A4-E26B-961F-93218AF871A3}"/>
                  </a:ext>
                </a:extLst>
              </p14:cNvPr>
              <p14:cNvContentPartPr/>
              <p14:nvPr/>
            </p14:nvContentPartPr>
            <p14:xfrm>
              <a:off x="4063707" y="3752387"/>
              <a:ext cx="35280" cy="36000"/>
            </p14:xfrm>
          </p:contentPart>
        </mc:Choice>
        <mc:Fallback>
          <p:pic>
            <p:nvPicPr>
              <p:cNvPr id="78" name="Ink 77">
                <a:extLst>
                  <a:ext uri="{FF2B5EF4-FFF2-40B4-BE49-F238E27FC236}">
                    <a16:creationId xmlns:a16="http://schemas.microsoft.com/office/drawing/2014/main" id="{260C3670-C6A4-E26B-961F-93218AF871A3}"/>
                  </a:ext>
                </a:extLst>
              </p:cNvPr>
              <p:cNvPicPr/>
              <p:nvPr/>
            </p:nvPicPr>
            <p:blipFill>
              <a:blip r:embed="rId127"/>
              <a:stretch>
                <a:fillRect/>
              </a:stretch>
            </p:blipFill>
            <p:spPr>
              <a:xfrm>
                <a:off x="4045707" y="3734747"/>
                <a:ext cx="7092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9" name="Ink 78">
                <a:extLst>
                  <a:ext uri="{FF2B5EF4-FFF2-40B4-BE49-F238E27FC236}">
                    <a16:creationId xmlns:a16="http://schemas.microsoft.com/office/drawing/2014/main" id="{CFC3E12D-5587-FA03-AE02-F16745390E0F}"/>
                  </a:ext>
                </a:extLst>
              </p14:cNvPr>
              <p14:cNvContentPartPr/>
              <p14:nvPr/>
            </p14:nvContentPartPr>
            <p14:xfrm>
              <a:off x="4088907" y="3907907"/>
              <a:ext cx="62640" cy="45000"/>
            </p14:xfrm>
          </p:contentPart>
        </mc:Choice>
        <mc:Fallback>
          <p:pic>
            <p:nvPicPr>
              <p:cNvPr id="79" name="Ink 78">
                <a:extLst>
                  <a:ext uri="{FF2B5EF4-FFF2-40B4-BE49-F238E27FC236}">
                    <a16:creationId xmlns:a16="http://schemas.microsoft.com/office/drawing/2014/main" id="{CFC3E12D-5587-FA03-AE02-F16745390E0F}"/>
                  </a:ext>
                </a:extLst>
              </p:cNvPr>
              <p:cNvPicPr/>
              <p:nvPr/>
            </p:nvPicPr>
            <p:blipFill>
              <a:blip r:embed="rId129"/>
              <a:stretch>
                <a:fillRect/>
              </a:stretch>
            </p:blipFill>
            <p:spPr>
              <a:xfrm>
                <a:off x="4070907" y="3889907"/>
                <a:ext cx="9828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1" name="Ink 80">
                <a:extLst>
                  <a:ext uri="{FF2B5EF4-FFF2-40B4-BE49-F238E27FC236}">
                    <a16:creationId xmlns:a16="http://schemas.microsoft.com/office/drawing/2014/main" id="{5A0D6F63-1C0E-CC62-D58B-A69C90F05E4B}"/>
                  </a:ext>
                </a:extLst>
              </p14:cNvPr>
              <p14:cNvContentPartPr/>
              <p14:nvPr/>
            </p14:nvContentPartPr>
            <p14:xfrm>
              <a:off x="1132587" y="3293747"/>
              <a:ext cx="136800" cy="150120"/>
            </p14:xfrm>
          </p:contentPart>
        </mc:Choice>
        <mc:Fallback>
          <p:pic>
            <p:nvPicPr>
              <p:cNvPr id="81" name="Ink 80">
                <a:extLst>
                  <a:ext uri="{FF2B5EF4-FFF2-40B4-BE49-F238E27FC236}">
                    <a16:creationId xmlns:a16="http://schemas.microsoft.com/office/drawing/2014/main" id="{5A0D6F63-1C0E-CC62-D58B-A69C90F05E4B}"/>
                  </a:ext>
                </a:extLst>
              </p:cNvPr>
              <p:cNvPicPr/>
              <p:nvPr/>
            </p:nvPicPr>
            <p:blipFill>
              <a:blip r:embed="rId131"/>
              <a:stretch>
                <a:fillRect/>
              </a:stretch>
            </p:blipFill>
            <p:spPr>
              <a:xfrm>
                <a:off x="1114587" y="3275747"/>
                <a:ext cx="172440" cy="185760"/>
              </a:xfrm>
              <a:prstGeom prst="rect">
                <a:avLst/>
              </a:prstGeom>
            </p:spPr>
          </p:pic>
        </mc:Fallback>
      </mc:AlternateContent>
      <p:grpSp>
        <p:nvGrpSpPr>
          <p:cNvPr id="94" name="Group 93">
            <a:extLst>
              <a:ext uri="{FF2B5EF4-FFF2-40B4-BE49-F238E27FC236}">
                <a16:creationId xmlns:a16="http://schemas.microsoft.com/office/drawing/2014/main" id="{14573822-2FC0-F2BC-4D40-DA4514A044CF}"/>
              </a:ext>
            </a:extLst>
          </p:cNvPr>
          <p:cNvGrpSpPr/>
          <p:nvPr/>
        </p:nvGrpSpPr>
        <p:grpSpPr>
          <a:xfrm>
            <a:off x="1839627" y="3295547"/>
            <a:ext cx="427320" cy="142920"/>
            <a:chOff x="1839627" y="3295547"/>
            <a:chExt cx="427320" cy="142920"/>
          </a:xfrm>
        </p:grpSpPr>
        <mc:AlternateContent xmlns:mc="http://schemas.openxmlformats.org/markup-compatibility/2006">
          <mc:Choice xmlns:p14="http://schemas.microsoft.com/office/powerpoint/2010/main" Requires="p14">
            <p:contentPart p14:bwMode="auto" r:id="rId132">
              <p14:nvContentPartPr>
                <p14:cNvPr id="88" name="Ink 87">
                  <a:extLst>
                    <a:ext uri="{FF2B5EF4-FFF2-40B4-BE49-F238E27FC236}">
                      <a16:creationId xmlns:a16="http://schemas.microsoft.com/office/drawing/2014/main" id="{8514564A-0151-3E48-DDD2-F6AC64CCA1D8}"/>
                    </a:ext>
                  </a:extLst>
                </p14:cNvPr>
                <p14:cNvContentPartPr/>
                <p14:nvPr/>
              </p14:nvContentPartPr>
              <p14:xfrm>
                <a:off x="1839627" y="3305267"/>
                <a:ext cx="138240" cy="20160"/>
              </p14:xfrm>
            </p:contentPart>
          </mc:Choice>
          <mc:Fallback>
            <p:pic>
              <p:nvPicPr>
                <p:cNvPr id="88" name="Ink 87">
                  <a:extLst>
                    <a:ext uri="{FF2B5EF4-FFF2-40B4-BE49-F238E27FC236}">
                      <a16:creationId xmlns:a16="http://schemas.microsoft.com/office/drawing/2014/main" id="{8514564A-0151-3E48-DDD2-F6AC64CCA1D8}"/>
                    </a:ext>
                  </a:extLst>
                </p:cNvPr>
                <p:cNvPicPr/>
                <p:nvPr/>
              </p:nvPicPr>
              <p:blipFill>
                <a:blip r:embed="rId133"/>
                <a:stretch>
                  <a:fillRect/>
                </a:stretch>
              </p:blipFill>
              <p:spPr>
                <a:xfrm>
                  <a:off x="1833507" y="3299147"/>
                  <a:ext cx="150480" cy="3240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9" name="Ink 88">
                  <a:extLst>
                    <a:ext uri="{FF2B5EF4-FFF2-40B4-BE49-F238E27FC236}">
                      <a16:creationId xmlns:a16="http://schemas.microsoft.com/office/drawing/2014/main" id="{41F009DF-2D9C-0446-977C-5B8DE39267D2}"/>
                    </a:ext>
                  </a:extLst>
                </p14:cNvPr>
                <p14:cNvContentPartPr/>
                <p14:nvPr/>
              </p14:nvContentPartPr>
              <p14:xfrm>
                <a:off x="1867347" y="3366107"/>
                <a:ext cx="116280" cy="20520"/>
              </p14:xfrm>
            </p:contentPart>
          </mc:Choice>
          <mc:Fallback>
            <p:pic>
              <p:nvPicPr>
                <p:cNvPr id="89" name="Ink 88">
                  <a:extLst>
                    <a:ext uri="{FF2B5EF4-FFF2-40B4-BE49-F238E27FC236}">
                      <a16:creationId xmlns:a16="http://schemas.microsoft.com/office/drawing/2014/main" id="{41F009DF-2D9C-0446-977C-5B8DE39267D2}"/>
                    </a:ext>
                  </a:extLst>
                </p:cNvPr>
                <p:cNvPicPr/>
                <p:nvPr/>
              </p:nvPicPr>
              <p:blipFill>
                <a:blip r:embed="rId135"/>
                <a:stretch>
                  <a:fillRect/>
                </a:stretch>
              </p:blipFill>
              <p:spPr>
                <a:xfrm>
                  <a:off x="1861227" y="3359987"/>
                  <a:ext cx="128520" cy="327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91" name="Ink 90">
                  <a:extLst>
                    <a:ext uri="{FF2B5EF4-FFF2-40B4-BE49-F238E27FC236}">
                      <a16:creationId xmlns:a16="http://schemas.microsoft.com/office/drawing/2014/main" id="{5214BC92-5FC2-EC13-3F30-B4D04427EB35}"/>
                    </a:ext>
                  </a:extLst>
                </p14:cNvPr>
                <p14:cNvContentPartPr/>
                <p14:nvPr/>
              </p14:nvContentPartPr>
              <p14:xfrm>
                <a:off x="1890387" y="3322187"/>
                <a:ext cx="127440" cy="11160"/>
              </p14:xfrm>
            </p:contentPart>
          </mc:Choice>
          <mc:Fallback>
            <p:pic>
              <p:nvPicPr>
                <p:cNvPr id="91" name="Ink 90">
                  <a:extLst>
                    <a:ext uri="{FF2B5EF4-FFF2-40B4-BE49-F238E27FC236}">
                      <a16:creationId xmlns:a16="http://schemas.microsoft.com/office/drawing/2014/main" id="{5214BC92-5FC2-EC13-3F30-B4D04427EB35}"/>
                    </a:ext>
                  </a:extLst>
                </p:cNvPr>
                <p:cNvPicPr/>
                <p:nvPr/>
              </p:nvPicPr>
              <p:blipFill>
                <a:blip r:embed="rId137"/>
                <a:stretch>
                  <a:fillRect/>
                </a:stretch>
              </p:blipFill>
              <p:spPr>
                <a:xfrm>
                  <a:off x="1872387" y="3304187"/>
                  <a:ext cx="16308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92" name="Ink 91">
                  <a:extLst>
                    <a:ext uri="{FF2B5EF4-FFF2-40B4-BE49-F238E27FC236}">
                      <a16:creationId xmlns:a16="http://schemas.microsoft.com/office/drawing/2014/main" id="{B80BC606-4AE7-3935-2A06-37AF471995E9}"/>
                    </a:ext>
                  </a:extLst>
                </p14:cNvPr>
                <p14:cNvContentPartPr/>
                <p14:nvPr/>
              </p14:nvContentPartPr>
              <p14:xfrm>
                <a:off x="1903707" y="3389507"/>
                <a:ext cx="150480" cy="28800"/>
              </p14:xfrm>
            </p:contentPart>
          </mc:Choice>
          <mc:Fallback>
            <p:pic>
              <p:nvPicPr>
                <p:cNvPr id="92" name="Ink 91">
                  <a:extLst>
                    <a:ext uri="{FF2B5EF4-FFF2-40B4-BE49-F238E27FC236}">
                      <a16:creationId xmlns:a16="http://schemas.microsoft.com/office/drawing/2014/main" id="{B80BC606-4AE7-3935-2A06-37AF471995E9}"/>
                    </a:ext>
                  </a:extLst>
                </p:cNvPr>
                <p:cNvPicPr/>
                <p:nvPr/>
              </p:nvPicPr>
              <p:blipFill>
                <a:blip r:embed="rId139"/>
                <a:stretch>
                  <a:fillRect/>
                </a:stretch>
              </p:blipFill>
              <p:spPr>
                <a:xfrm>
                  <a:off x="1886067" y="3371507"/>
                  <a:ext cx="186120" cy="6444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93" name="Ink 92">
                  <a:extLst>
                    <a:ext uri="{FF2B5EF4-FFF2-40B4-BE49-F238E27FC236}">
                      <a16:creationId xmlns:a16="http://schemas.microsoft.com/office/drawing/2014/main" id="{4180362F-5FCA-3545-7204-7BCFC290D5D3}"/>
                    </a:ext>
                  </a:extLst>
                </p14:cNvPr>
                <p14:cNvContentPartPr/>
                <p14:nvPr/>
              </p14:nvContentPartPr>
              <p14:xfrm>
                <a:off x="2127267" y="3295547"/>
                <a:ext cx="139680" cy="142920"/>
              </p14:xfrm>
            </p:contentPart>
          </mc:Choice>
          <mc:Fallback>
            <p:pic>
              <p:nvPicPr>
                <p:cNvPr id="93" name="Ink 92">
                  <a:extLst>
                    <a:ext uri="{FF2B5EF4-FFF2-40B4-BE49-F238E27FC236}">
                      <a16:creationId xmlns:a16="http://schemas.microsoft.com/office/drawing/2014/main" id="{4180362F-5FCA-3545-7204-7BCFC290D5D3}"/>
                    </a:ext>
                  </a:extLst>
                </p:cNvPr>
                <p:cNvPicPr/>
                <p:nvPr/>
              </p:nvPicPr>
              <p:blipFill>
                <a:blip r:embed="rId141"/>
                <a:stretch>
                  <a:fillRect/>
                </a:stretch>
              </p:blipFill>
              <p:spPr>
                <a:xfrm>
                  <a:off x="2109267" y="3277907"/>
                  <a:ext cx="175320" cy="178560"/>
                </a:xfrm>
                <a:prstGeom prst="rect">
                  <a:avLst/>
                </a:prstGeom>
              </p:spPr>
            </p:pic>
          </mc:Fallback>
        </mc:AlternateContent>
      </p:grpSp>
      <p:grpSp>
        <p:nvGrpSpPr>
          <p:cNvPr id="112" name="Group 111">
            <a:extLst>
              <a:ext uri="{FF2B5EF4-FFF2-40B4-BE49-F238E27FC236}">
                <a16:creationId xmlns:a16="http://schemas.microsoft.com/office/drawing/2014/main" id="{ECEAF7A6-1C86-8A4F-4762-13C365915357}"/>
              </a:ext>
            </a:extLst>
          </p:cNvPr>
          <p:cNvGrpSpPr/>
          <p:nvPr/>
        </p:nvGrpSpPr>
        <p:grpSpPr>
          <a:xfrm>
            <a:off x="706707" y="3934547"/>
            <a:ext cx="2933640" cy="1535040"/>
            <a:chOff x="706707" y="3934547"/>
            <a:chExt cx="2933640" cy="1535040"/>
          </a:xfrm>
        </p:grpSpPr>
        <mc:AlternateContent xmlns:mc="http://schemas.openxmlformats.org/markup-compatibility/2006">
          <mc:Choice xmlns:p14="http://schemas.microsoft.com/office/powerpoint/2010/main" Requires="p14">
            <p:contentPart p14:bwMode="auto" r:id="rId142">
              <p14:nvContentPartPr>
                <p14:cNvPr id="95" name="Ink 94">
                  <a:extLst>
                    <a:ext uri="{FF2B5EF4-FFF2-40B4-BE49-F238E27FC236}">
                      <a16:creationId xmlns:a16="http://schemas.microsoft.com/office/drawing/2014/main" id="{E7AB3026-6D5D-6A45-657B-EFFE557F3278}"/>
                    </a:ext>
                  </a:extLst>
                </p14:cNvPr>
                <p14:cNvContentPartPr/>
                <p14:nvPr/>
              </p14:nvContentPartPr>
              <p14:xfrm>
                <a:off x="2004147" y="4325507"/>
                <a:ext cx="142920" cy="203400"/>
              </p14:xfrm>
            </p:contentPart>
          </mc:Choice>
          <mc:Fallback>
            <p:pic>
              <p:nvPicPr>
                <p:cNvPr id="95" name="Ink 94">
                  <a:extLst>
                    <a:ext uri="{FF2B5EF4-FFF2-40B4-BE49-F238E27FC236}">
                      <a16:creationId xmlns:a16="http://schemas.microsoft.com/office/drawing/2014/main" id="{E7AB3026-6D5D-6A45-657B-EFFE557F3278}"/>
                    </a:ext>
                  </a:extLst>
                </p:cNvPr>
                <p:cNvPicPr/>
                <p:nvPr/>
              </p:nvPicPr>
              <p:blipFill>
                <a:blip r:embed="rId143"/>
                <a:stretch>
                  <a:fillRect/>
                </a:stretch>
              </p:blipFill>
              <p:spPr>
                <a:xfrm>
                  <a:off x="1986507" y="4307507"/>
                  <a:ext cx="17856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96" name="Ink 95">
                  <a:extLst>
                    <a:ext uri="{FF2B5EF4-FFF2-40B4-BE49-F238E27FC236}">
                      <a16:creationId xmlns:a16="http://schemas.microsoft.com/office/drawing/2014/main" id="{A5FF1EC1-38E3-8555-AB13-0199E5FB9267}"/>
                    </a:ext>
                  </a:extLst>
                </p14:cNvPr>
                <p14:cNvContentPartPr/>
                <p14:nvPr/>
              </p14:nvContentPartPr>
              <p14:xfrm>
                <a:off x="2346507" y="4387787"/>
                <a:ext cx="153360" cy="22680"/>
              </p14:xfrm>
            </p:contentPart>
          </mc:Choice>
          <mc:Fallback>
            <p:pic>
              <p:nvPicPr>
                <p:cNvPr id="96" name="Ink 95">
                  <a:extLst>
                    <a:ext uri="{FF2B5EF4-FFF2-40B4-BE49-F238E27FC236}">
                      <a16:creationId xmlns:a16="http://schemas.microsoft.com/office/drawing/2014/main" id="{A5FF1EC1-38E3-8555-AB13-0199E5FB9267}"/>
                    </a:ext>
                  </a:extLst>
                </p:cNvPr>
                <p:cNvPicPr/>
                <p:nvPr/>
              </p:nvPicPr>
              <p:blipFill>
                <a:blip r:embed="rId145"/>
                <a:stretch>
                  <a:fillRect/>
                </a:stretch>
              </p:blipFill>
              <p:spPr>
                <a:xfrm>
                  <a:off x="2328507" y="4369787"/>
                  <a:ext cx="18900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97" name="Ink 96">
                  <a:extLst>
                    <a:ext uri="{FF2B5EF4-FFF2-40B4-BE49-F238E27FC236}">
                      <a16:creationId xmlns:a16="http://schemas.microsoft.com/office/drawing/2014/main" id="{CD9D0334-6909-D0E1-FC44-D1FD78A3D26F}"/>
                    </a:ext>
                  </a:extLst>
                </p14:cNvPr>
                <p14:cNvContentPartPr/>
                <p14:nvPr/>
              </p14:nvContentPartPr>
              <p14:xfrm>
                <a:off x="2335707" y="4500467"/>
                <a:ext cx="205560" cy="21600"/>
              </p14:xfrm>
            </p:contentPart>
          </mc:Choice>
          <mc:Fallback>
            <p:pic>
              <p:nvPicPr>
                <p:cNvPr id="97" name="Ink 96">
                  <a:extLst>
                    <a:ext uri="{FF2B5EF4-FFF2-40B4-BE49-F238E27FC236}">
                      <a16:creationId xmlns:a16="http://schemas.microsoft.com/office/drawing/2014/main" id="{CD9D0334-6909-D0E1-FC44-D1FD78A3D26F}"/>
                    </a:ext>
                  </a:extLst>
                </p:cNvPr>
                <p:cNvPicPr/>
                <p:nvPr/>
              </p:nvPicPr>
              <p:blipFill>
                <a:blip r:embed="rId147"/>
                <a:stretch>
                  <a:fillRect/>
                </a:stretch>
              </p:blipFill>
              <p:spPr>
                <a:xfrm>
                  <a:off x="2317707" y="4482467"/>
                  <a:ext cx="24120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8" name="Ink 97">
                  <a:extLst>
                    <a:ext uri="{FF2B5EF4-FFF2-40B4-BE49-F238E27FC236}">
                      <a16:creationId xmlns:a16="http://schemas.microsoft.com/office/drawing/2014/main" id="{5E8D4887-5C2F-64AF-A913-4EAAAA4E51CF}"/>
                    </a:ext>
                  </a:extLst>
                </p14:cNvPr>
                <p14:cNvContentPartPr/>
                <p14:nvPr/>
              </p14:nvContentPartPr>
              <p14:xfrm>
                <a:off x="2768067" y="4354307"/>
                <a:ext cx="134640" cy="190080"/>
              </p14:xfrm>
            </p:contentPart>
          </mc:Choice>
          <mc:Fallback>
            <p:pic>
              <p:nvPicPr>
                <p:cNvPr id="98" name="Ink 97">
                  <a:extLst>
                    <a:ext uri="{FF2B5EF4-FFF2-40B4-BE49-F238E27FC236}">
                      <a16:creationId xmlns:a16="http://schemas.microsoft.com/office/drawing/2014/main" id="{5E8D4887-5C2F-64AF-A913-4EAAAA4E51CF}"/>
                    </a:ext>
                  </a:extLst>
                </p:cNvPr>
                <p:cNvPicPr/>
                <p:nvPr/>
              </p:nvPicPr>
              <p:blipFill>
                <a:blip r:embed="rId149"/>
                <a:stretch>
                  <a:fillRect/>
                </a:stretch>
              </p:blipFill>
              <p:spPr>
                <a:xfrm>
                  <a:off x="2750427" y="4336667"/>
                  <a:ext cx="17028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9" name="Ink 98">
                  <a:extLst>
                    <a:ext uri="{FF2B5EF4-FFF2-40B4-BE49-F238E27FC236}">
                      <a16:creationId xmlns:a16="http://schemas.microsoft.com/office/drawing/2014/main" id="{864CDF06-F0AA-8CD9-4A5A-06CD81BB127D}"/>
                    </a:ext>
                  </a:extLst>
                </p14:cNvPr>
                <p14:cNvContentPartPr/>
                <p14:nvPr/>
              </p14:nvContentPartPr>
              <p14:xfrm>
                <a:off x="3058947" y="4446827"/>
                <a:ext cx="254160" cy="15840"/>
              </p14:xfrm>
            </p:contentPart>
          </mc:Choice>
          <mc:Fallback>
            <p:pic>
              <p:nvPicPr>
                <p:cNvPr id="99" name="Ink 98">
                  <a:extLst>
                    <a:ext uri="{FF2B5EF4-FFF2-40B4-BE49-F238E27FC236}">
                      <a16:creationId xmlns:a16="http://schemas.microsoft.com/office/drawing/2014/main" id="{864CDF06-F0AA-8CD9-4A5A-06CD81BB127D}"/>
                    </a:ext>
                  </a:extLst>
                </p:cNvPr>
                <p:cNvPicPr/>
                <p:nvPr/>
              </p:nvPicPr>
              <p:blipFill>
                <a:blip r:embed="rId151"/>
                <a:stretch>
                  <a:fillRect/>
                </a:stretch>
              </p:blipFill>
              <p:spPr>
                <a:xfrm>
                  <a:off x="3040947" y="4428827"/>
                  <a:ext cx="28980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00" name="Ink 99">
                  <a:extLst>
                    <a:ext uri="{FF2B5EF4-FFF2-40B4-BE49-F238E27FC236}">
                      <a16:creationId xmlns:a16="http://schemas.microsoft.com/office/drawing/2014/main" id="{7F2148E8-FB39-3E55-C84E-9DDAC3FFA1D0}"/>
                    </a:ext>
                  </a:extLst>
                </p14:cNvPr>
                <p14:cNvContentPartPr/>
                <p14:nvPr/>
              </p14:nvContentPartPr>
              <p14:xfrm>
                <a:off x="3183147" y="4384547"/>
                <a:ext cx="9360" cy="193680"/>
              </p14:xfrm>
            </p:contentPart>
          </mc:Choice>
          <mc:Fallback>
            <p:pic>
              <p:nvPicPr>
                <p:cNvPr id="100" name="Ink 99">
                  <a:extLst>
                    <a:ext uri="{FF2B5EF4-FFF2-40B4-BE49-F238E27FC236}">
                      <a16:creationId xmlns:a16="http://schemas.microsoft.com/office/drawing/2014/main" id="{7F2148E8-FB39-3E55-C84E-9DDAC3FFA1D0}"/>
                    </a:ext>
                  </a:extLst>
                </p:cNvPr>
                <p:cNvPicPr/>
                <p:nvPr/>
              </p:nvPicPr>
              <p:blipFill>
                <a:blip r:embed="rId153"/>
                <a:stretch>
                  <a:fillRect/>
                </a:stretch>
              </p:blipFill>
              <p:spPr>
                <a:xfrm>
                  <a:off x="3165147" y="4366547"/>
                  <a:ext cx="4500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01" name="Ink 100">
                  <a:extLst>
                    <a:ext uri="{FF2B5EF4-FFF2-40B4-BE49-F238E27FC236}">
                      <a16:creationId xmlns:a16="http://schemas.microsoft.com/office/drawing/2014/main" id="{5DAC2E53-E73E-B1D1-6F84-0C6CF837C5E5}"/>
                    </a:ext>
                  </a:extLst>
                </p14:cNvPr>
                <p14:cNvContentPartPr/>
                <p14:nvPr/>
              </p14:nvContentPartPr>
              <p14:xfrm>
                <a:off x="3549267" y="4409027"/>
                <a:ext cx="7560" cy="104400"/>
              </p14:xfrm>
            </p:contentPart>
          </mc:Choice>
          <mc:Fallback>
            <p:pic>
              <p:nvPicPr>
                <p:cNvPr id="101" name="Ink 100">
                  <a:extLst>
                    <a:ext uri="{FF2B5EF4-FFF2-40B4-BE49-F238E27FC236}">
                      <a16:creationId xmlns:a16="http://schemas.microsoft.com/office/drawing/2014/main" id="{5DAC2E53-E73E-B1D1-6F84-0C6CF837C5E5}"/>
                    </a:ext>
                  </a:extLst>
                </p:cNvPr>
                <p:cNvPicPr/>
                <p:nvPr/>
              </p:nvPicPr>
              <p:blipFill>
                <a:blip r:embed="rId155"/>
                <a:stretch>
                  <a:fillRect/>
                </a:stretch>
              </p:blipFill>
              <p:spPr>
                <a:xfrm>
                  <a:off x="3531267" y="4391387"/>
                  <a:ext cx="4320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02" name="Ink 101">
                  <a:extLst>
                    <a:ext uri="{FF2B5EF4-FFF2-40B4-BE49-F238E27FC236}">
                      <a16:creationId xmlns:a16="http://schemas.microsoft.com/office/drawing/2014/main" id="{EB48A584-10F2-572F-703D-3786C10A1F60}"/>
                    </a:ext>
                  </a:extLst>
                </p14:cNvPr>
                <p14:cNvContentPartPr/>
                <p14:nvPr/>
              </p14:nvContentPartPr>
              <p14:xfrm>
                <a:off x="3482307" y="4224347"/>
                <a:ext cx="158040" cy="84960"/>
              </p14:xfrm>
            </p:contentPart>
          </mc:Choice>
          <mc:Fallback>
            <p:pic>
              <p:nvPicPr>
                <p:cNvPr id="102" name="Ink 101">
                  <a:extLst>
                    <a:ext uri="{FF2B5EF4-FFF2-40B4-BE49-F238E27FC236}">
                      <a16:creationId xmlns:a16="http://schemas.microsoft.com/office/drawing/2014/main" id="{EB48A584-10F2-572F-703D-3786C10A1F60}"/>
                    </a:ext>
                  </a:extLst>
                </p:cNvPr>
                <p:cNvPicPr/>
                <p:nvPr/>
              </p:nvPicPr>
              <p:blipFill>
                <a:blip r:embed="rId157"/>
                <a:stretch>
                  <a:fillRect/>
                </a:stretch>
              </p:blipFill>
              <p:spPr>
                <a:xfrm>
                  <a:off x="3464667" y="4206347"/>
                  <a:ext cx="19368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03" name="Ink 102">
                  <a:extLst>
                    <a:ext uri="{FF2B5EF4-FFF2-40B4-BE49-F238E27FC236}">
                      <a16:creationId xmlns:a16="http://schemas.microsoft.com/office/drawing/2014/main" id="{A8A9E71B-6A2A-6EA7-8414-E4B6DB2DFDC6}"/>
                    </a:ext>
                  </a:extLst>
                </p14:cNvPr>
                <p14:cNvContentPartPr/>
                <p14:nvPr/>
              </p14:nvContentPartPr>
              <p14:xfrm>
                <a:off x="2224467" y="4940027"/>
                <a:ext cx="5040" cy="87840"/>
              </p14:xfrm>
            </p:contentPart>
          </mc:Choice>
          <mc:Fallback>
            <p:pic>
              <p:nvPicPr>
                <p:cNvPr id="103" name="Ink 102">
                  <a:extLst>
                    <a:ext uri="{FF2B5EF4-FFF2-40B4-BE49-F238E27FC236}">
                      <a16:creationId xmlns:a16="http://schemas.microsoft.com/office/drawing/2014/main" id="{A8A9E71B-6A2A-6EA7-8414-E4B6DB2DFDC6}"/>
                    </a:ext>
                  </a:extLst>
                </p:cNvPr>
                <p:cNvPicPr/>
                <p:nvPr/>
              </p:nvPicPr>
              <p:blipFill>
                <a:blip r:embed="rId159"/>
                <a:stretch>
                  <a:fillRect/>
                </a:stretch>
              </p:blipFill>
              <p:spPr>
                <a:xfrm>
                  <a:off x="2206827" y="4922027"/>
                  <a:ext cx="40680" cy="12348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04" name="Ink 103">
                  <a:extLst>
                    <a:ext uri="{FF2B5EF4-FFF2-40B4-BE49-F238E27FC236}">
                      <a16:creationId xmlns:a16="http://schemas.microsoft.com/office/drawing/2014/main" id="{CEDCC8D6-B2B5-17AD-FD23-79C6ECBEB40D}"/>
                    </a:ext>
                  </a:extLst>
                </p14:cNvPr>
                <p14:cNvContentPartPr/>
                <p14:nvPr/>
              </p14:nvContentPartPr>
              <p14:xfrm>
                <a:off x="2206827" y="4834547"/>
                <a:ext cx="66240" cy="61920"/>
              </p14:xfrm>
            </p:contentPart>
          </mc:Choice>
          <mc:Fallback>
            <p:pic>
              <p:nvPicPr>
                <p:cNvPr id="104" name="Ink 103">
                  <a:extLst>
                    <a:ext uri="{FF2B5EF4-FFF2-40B4-BE49-F238E27FC236}">
                      <a16:creationId xmlns:a16="http://schemas.microsoft.com/office/drawing/2014/main" id="{CEDCC8D6-B2B5-17AD-FD23-79C6ECBEB40D}"/>
                    </a:ext>
                  </a:extLst>
                </p:cNvPr>
                <p:cNvPicPr/>
                <p:nvPr/>
              </p:nvPicPr>
              <p:blipFill>
                <a:blip r:embed="rId161"/>
                <a:stretch>
                  <a:fillRect/>
                </a:stretch>
              </p:blipFill>
              <p:spPr>
                <a:xfrm>
                  <a:off x="2188827" y="4816547"/>
                  <a:ext cx="10188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05" name="Ink 104">
                  <a:extLst>
                    <a:ext uri="{FF2B5EF4-FFF2-40B4-BE49-F238E27FC236}">
                      <a16:creationId xmlns:a16="http://schemas.microsoft.com/office/drawing/2014/main" id="{514FD646-74EE-AE6A-9863-AD6C28AE41A3}"/>
                    </a:ext>
                  </a:extLst>
                </p14:cNvPr>
                <p14:cNvContentPartPr/>
                <p14:nvPr/>
              </p14:nvContentPartPr>
              <p14:xfrm>
                <a:off x="2395827" y="4918427"/>
                <a:ext cx="235080" cy="129600"/>
              </p14:xfrm>
            </p:contentPart>
          </mc:Choice>
          <mc:Fallback>
            <p:pic>
              <p:nvPicPr>
                <p:cNvPr id="105" name="Ink 104">
                  <a:extLst>
                    <a:ext uri="{FF2B5EF4-FFF2-40B4-BE49-F238E27FC236}">
                      <a16:creationId xmlns:a16="http://schemas.microsoft.com/office/drawing/2014/main" id="{514FD646-74EE-AE6A-9863-AD6C28AE41A3}"/>
                    </a:ext>
                  </a:extLst>
                </p:cNvPr>
                <p:cNvPicPr/>
                <p:nvPr/>
              </p:nvPicPr>
              <p:blipFill>
                <a:blip r:embed="rId163"/>
                <a:stretch>
                  <a:fillRect/>
                </a:stretch>
              </p:blipFill>
              <p:spPr>
                <a:xfrm>
                  <a:off x="2378187" y="4900427"/>
                  <a:ext cx="27072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6" name="Ink 105">
                  <a:extLst>
                    <a:ext uri="{FF2B5EF4-FFF2-40B4-BE49-F238E27FC236}">
                      <a16:creationId xmlns:a16="http://schemas.microsoft.com/office/drawing/2014/main" id="{C9A6594A-22A4-083A-33CE-07D02A495DC0}"/>
                    </a:ext>
                  </a:extLst>
                </p14:cNvPr>
                <p14:cNvContentPartPr/>
                <p14:nvPr/>
              </p14:nvContentPartPr>
              <p14:xfrm>
                <a:off x="2748267" y="4954787"/>
                <a:ext cx="20520" cy="118080"/>
              </p14:xfrm>
            </p:contentPart>
          </mc:Choice>
          <mc:Fallback>
            <p:pic>
              <p:nvPicPr>
                <p:cNvPr id="106" name="Ink 105">
                  <a:extLst>
                    <a:ext uri="{FF2B5EF4-FFF2-40B4-BE49-F238E27FC236}">
                      <a16:creationId xmlns:a16="http://schemas.microsoft.com/office/drawing/2014/main" id="{C9A6594A-22A4-083A-33CE-07D02A495DC0}"/>
                    </a:ext>
                  </a:extLst>
                </p:cNvPr>
                <p:cNvPicPr/>
                <p:nvPr/>
              </p:nvPicPr>
              <p:blipFill>
                <a:blip r:embed="rId165"/>
                <a:stretch>
                  <a:fillRect/>
                </a:stretch>
              </p:blipFill>
              <p:spPr>
                <a:xfrm>
                  <a:off x="2730627" y="4936787"/>
                  <a:ext cx="5616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7" name="Ink 106">
                  <a:extLst>
                    <a:ext uri="{FF2B5EF4-FFF2-40B4-BE49-F238E27FC236}">
                      <a16:creationId xmlns:a16="http://schemas.microsoft.com/office/drawing/2014/main" id="{E5D7B839-035A-AB60-061E-5DAF4F70648E}"/>
                    </a:ext>
                  </a:extLst>
                </p14:cNvPr>
                <p14:cNvContentPartPr/>
                <p14:nvPr/>
              </p14:nvContentPartPr>
              <p14:xfrm>
                <a:off x="2750067" y="4837427"/>
                <a:ext cx="67680" cy="88560"/>
              </p14:xfrm>
            </p:contentPart>
          </mc:Choice>
          <mc:Fallback>
            <p:pic>
              <p:nvPicPr>
                <p:cNvPr id="107" name="Ink 106">
                  <a:extLst>
                    <a:ext uri="{FF2B5EF4-FFF2-40B4-BE49-F238E27FC236}">
                      <a16:creationId xmlns:a16="http://schemas.microsoft.com/office/drawing/2014/main" id="{E5D7B839-035A-AB60-061E-5DAF4F70648E}"/>
                    </a:ext>
                  </a:extLst>
                </p:cNvPr>
                <p:cNvPicPr/>
                <p:nvPr/>
              </p:nvPicPr>
              <p:blipFill>
                <a:blip r:embed="rId167"/>
                <a:stretch>
                  <a:fillRect/>
                </a:stretch>
              </p:blipFill>
              <p:spPr>
                <a:xfrm>
                  <a:off x="2732067" y="4819427"/>
                  <a:ext cx="10332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8" name="Ink 107">
                  <a:extLst>
                    <a:ext uri="{FF2B5EF4-FFF2-40B4-BE49-F238E27FC236}">
                      <a16:creationId xmlns:a16="http://schemas.microsoft.com/office/drawing/2014/main" id="{7B531CF2-0D35-3288-3960-47A4334D3BCE}"/>
                    </a:ext>
                  </a:extLst>
                </p14:cNvPr>
                <p14:cNvContentPartPr/>
                <p14:nvPr/>
              </p14:nvContentPartPr>
              <p14:xfrm>
                <a:off x="2893707" y="4963787"/>
                <a:ext cx="219960" cy="222120"/>
              </p14:xfrm>
            </p:contentPart>
          </mc:Choice>
          <mc:Fallback>
            <p:pic>
              <p:nvPicPr>
                <p:cNvPr id="108" name="Ink 107">
                  <a:extLst>
                    <a:ext uri="{FF2B5EF4-FFF2-40B4-BE49-F238E27FC236}">
                      <a16:creationId xmlns:a16="http://schemas.microsoft.com/office/drawing/2014/main" id="{7B531CF2-0D35-3288-3960-47A4334D3BCE}"/>
                    </a:ext>
                  </a:extLst>
                </p:cNvPr>
                <p:cNvPicPr/>
                <p:nvPr/>
              </p:nvPicPr>
              <p:blipFill>
                <a:blip r:embed="rId169"/>
                <a:stretch>
                  <a:fillRect/>
                </a:stretch>
              </p:blipFill>
              <p:spPr>
                <a:xfrm>
                  <a:off x="2875707" y="4945787"/>
                  <a:ext cx="255600" cy="25776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9" name="Ink 108">
                  <a:extLst>
                    <a:ext uri="{FF2B5EF4-FFF2-40B4-BE49-F238E27FC236}">
                      <a16:creationId xmlns:a16="http://schemas.microsoft.com/office/drawing/2014/main" id="{B9C1C61D-98A0-5050-37B2-24545A9E21AE}"/>
                    </a:ext>
                  </a:extLst>
                </p14:cNvPr>
                <p14:cNvContentPartPr/>
                <p14:nvPr/>
              </p14:nvContentPartPr>
              <p14:xfrm>
                <a:off x="3467907" y="4902227"/>
                <a:ext cx="21600" cy="305640"/>
              </p14:xfrm>
            </p:contentPart>
          </mc:Choice>
          <mc:Fallback>
            <p:pic>
              <p:nvPicPr>
                <p:cNvPr id="109" name="Ink 108">
                  <a:extLst>
                    <a:ext uri="{FF2B5EF4-FFF2-40B4-BE49-F238E27FC236}">
                      <a16:creationId xmlns:a16="http://schemas.microsoft.com/office/drawing/2014/main" id="{B9C1C61D-98A0-5050-37B2-24545A9E21AE}"/>
                    </a:ext>
                  </a:extLst>
                </p:cNvPr>
                <p:cNvPicPr/>
                <p:nvPr/>
              </p:nvPicPr>
              <p:blipFill>
                <a:blip r:embed="rId171"/>
                <a:stretch>
                  <a:fillRect/>
                </a:stretch>
              </p:blipFill>
              <p:spPr>
                <a:xfrm>
                  <a:off x="3449907" y="4884587"/>
                  <a:ext cx="57240" cy="34128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10" name="Ink 109">
                  <a:extLst>
                    <a:ext uri="{FF2B5EF4-FFF2-40B4-BE49-F238E27FC236}">
                      <a16:creationId xmlns:a16="http://schemas.microsoft.com/office/drawing/2014/main" id="{2B69AE12-1BE1-64C6-69F6-48AF3B019C67}"/>
                    </a:ext>
                  </a:extLst>
                </p14:cNvPr>
                <p14:cNvContentPartPr/>
                <p14:nvPr/>
              </p14:nvContentPartPr>
              <p14:xfrm>
                <a:off x="706707" y="3951827"/>
                <a:ext cx="1469520" cy="1517760"/>
              </p14:xfrm>
            </p:contentPart>
          </mc:Choice>
          <mc:Fallback>
            <p:pic>
              <p:nvPicPr>
                <p:cNvPr id="110" name="Ink 109">
                  <a:extLst>
                    <a:ext uri="{FF2B5EF4-FFF2-40B4-BE49-F238E27FC236}">
                      <a16:creationId xmlns:a16="http://schemas.microsoft.com/office/drawing/2014/main" id="{2B69AE12-1BE1-64C6-69F6-48AF3B019C67}"/>
                    </a:ext>
                  </a:extLst>
                </p:cNvPr>
                <p:cNvPicPr/>
                <p:nvPr/>
              </p:nvPicPr>
              <p:blipFill>
                <a:blip r:embed="rId173"/>
                <a:stretch>
                  <a:fillRect/>
                </a:stretch>
              </p:blipFill>
              <p:spPr>
                <a:xfrm>
                  <a:off x="689067" y="3933827"/>
                  <a:ext cx="1505160" cy="15534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11" name="Ink 110">
                  <a:extLst>
                    <a:ext uri="{FF2B5EF4-FFF2-40B4-BE49-F238E27FC236}">
                      <a16:creationId xmlns:a16="http://schemas.microsoft.com/office/drawing/2014/main" id="{2EBF1ECC-ADF9-E7FC-52D1-CB0586E300CD}"/>
                    </a:ext>
                  </a:extLst>
                </p14:cNvPr>
                <p14:cNvContentPartPr/>
                <p14:nvPr/>
              </p14:nvContentPartPr>
              <p14:xfrm>
                <a:off x="740547" y="3934547"/>
                <a:ext cx="380520" cy="163440"/>
              </p14:xfrm>
            </p:contentPart>
          </mc:Choice>
          <mc:Fallback>
            <p:pic>
              <p:nvPicPr>
                <p:cNvPr id="111" name="Ink 110">
                  <a:extLst>
                    <a:ext uri="{FF2B5EF4-FFF2-40B4-BE49-F238E27FC236}">
                      <a16:creationId xmlns:a16="http://schemas.microsoft.com/office/drawing/2014/main" id="{2EBF1ECC-ADF9-E7FC-52D1-CB0586E300CD}"/>
                    </a:ext>
                  </a:extLst>
                </p:cNvPr>
                <p:cNvPicPr/>
                <p:nvPr/>
              </p:nvPicPr>
              <p:blipFill>
                <a:blip r:embed="rId175"/>
                <a:stretch>
                  <a:fillRect/>
                </a:stretch>
              </p:blipFill>
              <p:spPr>
                <a:xfrm>
                  <a:off x="722907" y="3916547"/>
                  <a:ext cx="416160" cy="199080"/>
                </a:xfrm>
                <a:prstGeom prst="rect">
                  <a:avLst/>
                </a:prstGeom>
              </p:spPr>
            </p:pic>
          </mc:Fallback>
        </mc:AlternateContent>
      </p:grpSp>
      <p:grpSp>
        <p:nvGrpSpPr>
          <p:cNvPr id="123" name="Group 122">
            <a:extLst>
              <a:ext uri="{FF2B5EF4-FFF2-40B4-BE49-F238E27FC236}">
                <a16:creationId xmlns:a16="http://schemas.microsoft.com/office/drawing/2014/main" id="{77F42CE6-BAFA-A9B0-EC95-0D96C3207880}"/>
              </a:ext>
            </a:extLst>
          </p:cNvPr>
          <p:cNvGrpSpPr/>
          <p:nvPr/>
        </p:nvGrpSpPr>
        <p:grpSpPr>
          <a:xfrm>
            <a:off x="1646667" y="5598827"/>
            <a:ext cx="736560" cy="376560"/>
            <a:chOff x="1646667" y="5598827"/>
            <a:chExt cx="736560" cy="376560"/>
          </a:xfrm>
        </p:grpSpPr>
        <mc:AlternateContent xmlns:mc="http://schemas.openxmlformats.org/markup-compatibility/2006">
          <mc:Choice xmlns:p14="http://schemas.microsoft.com/office/powerpoint/2010/main" Requires="p14">
            <p:contentPart p14:bwMode="auto" r:id="rId176">
              <p14:nvContentPartPr>
                <p14:cNvPr id="113" name="Ink 112">
                  <a:extLst>
                    <a:ext uri="{FF2B5EF4-FFF2-40B4-BE49-F238E27FC236}">
                      <a16:creationId xmlns:a16="http://schemas.microsoft.com/office/drawing/2014/main" id="{CB6234FA-C501-EB5B-99D7-D76C743B0890}"/>
                    </a:ext>
                  </a:extLst>
                </p14:cNvPr>
                <p14:cNvContentPartPr/>
                <p14:nvPr/>
              </p14:nvContentPartPr>
              <p14:xfrm>
                <a:off x="1646667" y="5777027"/>
                <a:ext cx="37440" cy="198360"/>
              </p14:xfrm>
            </p:contentPart>
          </mc:Choice>
          <mc:Fallback>
            <p:pic>
              <p:nvPicPr>
                <p:cNvPr id="113" name="Ink 112">
                  <a:extLst>
                    <a:ext uri="{FF2B5EF4-FFF2-40B4-BE49-F238E27FC236}">
                      <a16:creationId xmlns:a16="http://schemas.microsoft.com/office/drawing/2014/main" id="{CB6234FA-C501-EB5B-99D7-D76C743B0890}"/>
                    </a:ext>
                  </a:extLst>
                </p:cNvPr>
                <p:cNvPicPr/>
                <p:nvPr/>
              </p:nvPicPr>
              <p:blipFill>
                <a:blip r:embed="rId177"/>
                <a:stretch>
                  <a:fillRect/>
                </a:stretch>
              </p:blipFill>
              <p:spPr>
                <a:xfrm>
                  <a:off x="1629027" y="5759027"/>
                  <a:ext cx="7308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14" name="Ink 113">
                  <a:extLst>
                    <a:ext uri="{FF2B5EF4-FFF2-40B4-BE49-F238E27FC236}">
                      <a16:creationId xmlns:a16="http://schemas.microsoft.com/office/drawing/2014/main" id="{06478EDB-9DDD-B91A-63A9-BC134EA53E90}"/>
                    </a:ext>
                  </a:extLst>
                </p14:cNvPr>
                <p14:cNvContentPartPr/>
                <p14:nvPr/>
              </p14:nvContentPartPr>
              <p14:xfrm>
                <a:off x="1667187" y="5715467"/>
                <a:ext cx="122400" cy="113400"/>
              </p14:xfrm>
            </p:contentPart>
          </mc:Choice>
          <mc:Fallback>
            <p:pic>
              <p:nvPicPr>
                <p:cNvPr id="114" name="Ink 113">
                  <a:extLst>
                    <a:ext uri="{FF2B5EF4-FFF2-40B4-BE49-F238E27FC236}">
                      <a16:creationId xmlns:a16="http://schemas.microsoft.com/office/drawing/2014/main" id="{06478EDB-9DDD-B91A-63A9-BC134EA53E90}"/>
                    </a:ext>
                  </a:extLst>
                </p:cNvPr>
                <p:cNvPicPr/>
                <p:nvPr/>
              </p:nvPicPr>
              <p:blipFill>
                <a:blip r:embed="rId179"/>
                <a:stretch>
                  <a:fillRect/>
                </a:stretch>
              </p:blipFill>
              <p:spPr>
                <a:xfrm>
                  <a:off x="1649187" y="5697467"/>
                  <a:ext cx="15804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15" name="Ink 114">
                  <a:extLst>
                    <a:ext uri="{FF2B5EF4-FFF2-40B4-BE49-F238E27FC236}">
                      <a16:creationId xmlns:a16="http://schemas.microsoft.com/office/drawing/2014/main" id="{4FBAC9CD-DA56-6DD5-A4A8-309E061F2B03}"/>
                    </a:ext>
                  </a:extLst>
                </p14:cNvPr>
                <p14:cNvContentPartPr/>
                <p14:nvPr/>
              </p14:nvContentPartPr>
              <p14:xfrm>
                <a:off x="1779507" y="5725547"/>
                <a:ext cx="198720" cy="111600"/>
              </p14:xfrm>
            </p:contentPart>
          </mc:Choice>
          <mc:Fallback>
            <p:pic>
              <p:nvPicPr>
                <p:cNvPr id="115" name="Ink 114">
                  <a:extLst>
                    <a:ext uri="{FF2B5EF4-FFF2-40B4-BE49-F238E27FC236}">
                      <a16:creationId xmlns:a16="http://schemas.microsoft.com/office/drawing/2014/main" id="{4FBAC9CD-DA56-6DD5-A4A8-309E061F2B03}"/>
                    </a:ext>
                  </a:extLst>
                </p:cNvPr>
                <p:cNvPicPr/>
                <p:nvPr/>
              </p:nvPicPr>
              <p:blipFill>
                <a:blip r:embed="rId181"/>
                <a:stretch>
                  <a:fillRect/>
                </a:stretch>
              </p:blipFill>
              <p:spPr>
                <a:xfrm>
                  <a:off x="1761867" y="5707907"/>
                  <a:ext cx="23436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16" name="Ink 115">
                  <a:extLst>
                    <a:ext uri="{FF2B5EF4-FFF2-40B4-BE49-F238E27FC236}">
                      <a16:creationId xmlns:a16="http://schemas.microsoft.com/office/drawing/2014/main" id="{A52E0325-440D-A7A4-A8C7-BE8CD3C0F11E}"/>
                    </a:ext>
                  </a:extLst>
                </p14:cNvPr>
                <p14:cNvContentPartPr/>
                <p14:nvPr/>
              </p14:nvContentPartPr>
              <p14:xfrm>
                <a:off x="1988307" y="5645987"/>
                <a:ext cx="18000" cy="56160"/>
              </p14:xfrm>
            </p:contentPart>
          </mc:Choice>
          <mc:Fallback>
            <p:pic>
              <p:nvPicPr>
                <p:cNvPr id="116" name="Ink 115">
                  <a:extLst>
                    <a:ext uri="{FF2B5EF4-FFF2-40B4-BE49-F238E27FC236}">
                      <a16:creationId xmlns:a16="http://schemas.microsoft.com/office/drawing/2014/main" id="{A52E0325-440D-A7A4-A8C7-BE8CD3C0F11E}"/>
                    </a:ext>
                  </a:extLst>
                </p:cNvPr>
                <p:cNvPicPr/>
                <p:nvPr/>
              </p:nvPicPr>
              <p:blipFill>
                <a:blip r:embed="rId183"/>
                <a:stretch>
                  <a:fillRect/>
                </a:stretch>
              </p:blipFill>
              <p:spPr>
                <a:xfrm>
                  <a:off x="1970307" y="5628347"/>
                  <a:ext cx="5364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7" name="Ink 116">
                  <a:extLst>
                    <a:ext uri="{FF2B5EF4-FFF2-40B4-BE49-F238E27FC236}">
                      <a16:creationId xmlns:a16="http://schemas.microsoft.com/office/drawing/2014/main" id="{9A57B7E0-BACC-E57E-1F39-48866E1A97B8}"/>
                    </a:ext>
                  </a:extLst>
                </p14:cNvPr>
                <p14:cNvContentPartPr/>
                <p14:nvPr/>
              </p14:nvContentPartPr>
              <p14:xfrm>
                <a:off x="2061747" y="5598827"/>
                <a:ext cx="226440" cy="244800"/>
              </p14:xfrm>
            </p:contentPart>
          </mc:Choice>
          <mc:Fallback>
            <p:pic>
              <p:nvPicPr>
                <p:cNvPr id="117" name="Ink 116">
                  <a:extLst>
                    <a:ext uri="{FF2B5EF4-FFF2-40B4-BE49-F238E27FC236}">
                      <a16:creationId xmlns:a16="http://schemas.microsoft.com/office/drawing/2014/main" id="{9A57B7E0-BACC-E57E-1F39-48866E1A97B8}"/>
                    </a:ext>
                  </a:extLst>
                </p:cNvPr>
                <p:cNvPicPr/>
                <p:nvPr/>
              </p:nvPicPr>
              <p:blipFill>
                <a:blip r:embed="rId185"/>
                <a:stretch>
                  <a:fillRect/>
                </a:stretch>
              </p:blipFill>
              <p:spPr>
                <a:xfrm>
                  <a:off x="2043747" y="5580827"/>
                  <a:ext cx="262080" cy="28044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8" name="Ink 117">
                  <a:extLst>
                    <a:ext uri="{FF2B5EF4-FFF2-40B4-BE49-F238E27FC236}">
                      <a16:creationId xmlns:a16="http://schemas.microsoft.com/office/drawing/2014/main" id="{E0501CF1-DE69-67AB-6D19-C9FBCDD917CA}"/>
                    </a:ext>
                  </a:extLst>
                </p14:cNvPr>
                <p14:cNvContentPartPr/>
                <p14:nvPr/>
              </p14:nvContentPartPr>
              <p14:xfrm>
                <a:off x="2211147" y="5726627"/>
                <a:ext cx="172080" cy="7200"/>
              </p14:xfrm>
            </p:contentPart>
          </mc:Choice>
          <mc:Fallback>
            <p:pic>
              <p:nvPicPr>
                <p:cNvPr id="118" name="Ink 117">
                  <a:extLst>
                    <a:ext uri="{FF2B5EF4-FFF2-40B4-BE49-F238E27FC236}">
                      <a16:creationId xmlns:a16="http://schemas.microsoft.com/office/drawing/2014/main" id="{E0501CF1-DE69-67AB-6D19-C9FBCDD917CA}"/>
                    </a:ext>
                  </a:extLst>
                </p:cNvPr>
                <p:cNvPicPr/>
                <p:nvPr/>
              </p:nvPicPr>
              <p:blipFill>
                <a:blip r:embed="rId187"/>
                <a:stretch>
                  <a:fillRect/>
                </a:stretch>
              </p:blipFill>
              <p:spPr>
                <a:xfrm>
                  <a:off x="2193147" y="5708987"/>
                  <a:ext cx="207720" cy="42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8">
            <p14:nvContentPartPr>
              <p14:cNvPr id="124" name="Ink 123">
                <a:extLst>
                  <a:ext uri="{FF2B5EF4-FFF2-40B4-BE49-F238E27FC236}">
                    <a16:creationId xmlns:a16="http://schemas.microsoft.com/office/drawing/2014/main" id="{A35C8A36-1E17-64E0-5FED-53C8E62B8AE0}"/>
                  </a:ext>
                </a:extLst>
              </p14:cNvPr>
              <p14:cNvContentPartPr/>
              <p14:nvPr/>
            </p14:nvContentPartPr>
            <p14:xfrm>
              <a:off x="798147" y="3507227"/>
              <a:ext cx="63360" cy="27360"/>
            </p14:xfrm>
          </p:contentPart>
        </mc:Choice>
        <mc:Fallback>
          <p:pic>
            <p:nvPicPr>
              <p:cNvPr id="124" name="Ink 123">
                <a:extLst>
                  <a:ext uri="{FF2B5EF4-FFF2-40B4-BE49-F238E27FC236}">
                    <a16:creationId xmlns:a16="http://schemas.microsoft.com/office/drawing/2014/main" id="{A35C8A36-1E17-64E0-5FED-53C8E62B8AE0}"/>
                  </a:ext>
                </a:extLst>
              </p:cNvPr>
              <p:cNvPicPr/>
              <p:nvPr/>
            </p:nvPicPr>
            <p:blipFill>
              <a:blip r:embed="rId189"/>
              <a:stretch>
                <a:fillRect/>
              </a:stretch>
            </p:blipFill>
            <p:spPr>
              <a:xfrm>
                <a:off x="780507" y="3489227"/>
                <a:ext cx="99000" cy="63000"/>
              </a:xfrm>
              <a:prstGeom prst="rect">
                <a:avLst/>
              </a:prstGeom>
            </p:spPr>
          </p:pic>
        </mc:Fallback>
      </mc:AlternateContent>
      <p:grpSp>
        <p:nvGrpSpPr>
          <p:cNvPr id="127" name="Group 126">
            <a:extLst>
              <a:ext uri="{FF2B5EF4-FFF2-40B4-BE49-F238E27FC236}">
                <a16:creationId xmlns:a16="http://schemas.microsoft.com/office/drawing/2014/main" id="{0F74BC9F-7AFD-5A4F-F95E-CB2CC70E9941}"/>
              </a:ext>
            </a:extLst>
          </p:cNvPr>
          <p:cNvGrpSpPr/>
          <p:nvPr/>
        </p:nvGrpSpPr>
        <p:grpSpPr>
          <a:xfrm>
            <a:off x="2593107" y="5419907"/>
            <a:ext cx="597240" cy="674280"/>
            <a:chOff x="2593107" y="5419907"/>
            <a:chExt cx="597240" cy="674280"/>
          </a:xfrm>
        </p:grpSpPr>
        <mc:AlternateContent xmlns:mc="http://schemas.openxmlformats.org/markup-compatibility/2006">
          <mc:Choice xmlns:p14="http://schemas.microsoft.com/office/powerpoint/2010/main" Requires="p14">
            <p:contentPart p14:bwMode="auto" r:id="rId190">
              <p14:nvContentPartPr>
                <p14:cNvPr id="119" name="Ink 118">
                  <a:extLst>
                    <a:ext uri="{FF2B5EF4-FFF2-40B4-BE49-F238E27FC236}">
                      <a16:creationId xmlns:a16="http://schemas.microsoft.com/office/drawing/2014/main" id="{59353DFB-8F3B-D2E1-EE12-9E22748BA4BB}"/>
                    </a:ext>
                  </a:extLst>
                </p14:cNvPr>
                <p14:cNvContentPartPr/>
                <p14:nvPr/>
              </p14:nvContentPartPr>
              <p14:xfrm>
                <a:off x="2593107" y="5467787"/>
                <a:ext cx="203400" cy="418320"/>
              </p14:xfrm>
            </p:contentPart>
          </mc:Choice>
          <mc:Fallback>
            <p:pic>
              <p:nvPicPr>
                <p:cNvPr id="119" name="Ink 118">
                  <a:extLst>
                    <a:ext uri="{FF2B5EF4-FFF2-40B4-BE49-F238E27FC236}">
                      <a16:creationId xmlns:a16="http://schemas.microsoft.com/office/drawing/2014/main" id="{59353DFB-8F3B-D2E1-EE12-9E22748BA4BB}"/>
                    </a:ext>
                  </a:extLst>
                </p:cNvPr>
                <p:cNvPicPr/>
                <p:nvPr/>
              </p:nvPicPr>
              <p:blipFill>
                <a:blip r:embed="rId191"/>
                <a:stretch>
                  <a:fillRect/>
                </a:stretch>
              </p:blipFill>
              <p:spPr>
                <a:xfrm>
                  <a:off x="2575107" y="5450147"/>
                  <a:ext cx="239040" cy="45396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20" name="Ink 119">
                  <a:extLst>
                    <a:ext uri="{FF2B5EF4-FFF2-40B4-BE49-F238E27FC236}">
                      <a16:creationId xmlns:a16="http://schemas.microsoft.com/office/drawing/2014/main" id="{580A7010-6A23-8F32-CCE3-C1874647CBD2}"/>
                    </a:ext>
                  </a:extLst>
                </p14:cNvPr>
                <p14:cNvContentPartPr/>
                <p14:nvPr/>
              </p14:nvContentPartPr>
              <p14:xfrm>
                <a:off x="2812347" y="5561747"/>
                <a:ext cx="82080" cy="246600"/>
              </p14:xfrm>
            </p:contentPart>
          </mc:Choice>
          <mc:Fallback>
            <p:pic>
              <p:nvPicPr>
                <p:cNvPr id="120" name="Ink 119">
                  <a:extLst>
                    <a:ext uri="{FF2B5EF4-FFF2-40B4-BE49-F238E27FC236}">
                      <a16:creationId xmlns:a16="http://schemas.microsoft.com/office/drawing/2014/main" id="{580A7010-6A23-8F32-CCE3-C1874647CBD2}"/>
                    </a:ext>
                  </a:extLst>
                </p:cNvPr>
                <p:cNvPicPr/>
                <p:nvPr/>
              </p:nvPicPr>
              <p:blipFill>
                <a:blip r:embed="rId193"/>
                <a:stretch>
                  <a:fillRect/>
                </a:stretch>
              </p:blipFill>
              <p:spPr>
                <a:xfrm>
                  <a:off x="2794707" y="5544107"/>
                  <a:ext cx="117720" cy="28224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21" name="Ink 120">
                  <a:extLst>
                    <a:ext uri="{FF2B5EF4-FFF2-40B4-BE49-F238E27FC236}">
                      <a16:creationId xmlns:a16="http://schemas.microsoft.com/office/drawing/2014/main" id="{814103F2-44EE-499D-CA7B-336F600D4507}"/>
                    </a:ext>
                  </a:extLst>
                </p14:cNvPr>
                <p14:cNvContentPartPr/>
                <p14:nvPr/>
              </p14:nvContentPartPr>
              <p14:xfrm>
                <a:off x="3036627" y="5419907"/>
                <a:ext cx="153720" cy="481680"/>
              </p14:xfrm>
            </p:contentPart>
          </mc:Choice>
          <mc:Fallback>
            <p:pic>
              <p:nvPicPr>
                <p:cNvPr id="121" name="Ink 120">
                  <a:extLst>
                    <a:ext uri="{FF2B5EF4-FFF2-40B4-BE49-F238E27FC236}">
                      <a16:creationId xmlns:a16="http://schemas.microsoft.com/office/drawing/2014/main" id="{814103F2-44EE-499D-CA7B-336F600D4507}"/>
                    </a:ext>
                  </a:extLst>
                </p:cNvPr>
                <p:cNvPicPr/>
                <p:nvPr/>
              </p:nvPicPr>
              <p:blipFill>
                <a:blip r:embed="rId195"/>
                <a:stretch>
                  <a:fillRect/>
                </a:stretch>
              </p:blipFill>
              <p:spPr>
                <a:xfrm>
                  <a:off x="3018627" y="5402267"/>
                  <a:ext cx="189360" cy="51732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25" name="Ink 124">
                  <a:extLst>
                    <a:ext uri="{FF2B5EF4-FFF2-40B4-BE49-F238E27FC236}">
                      <a16:creationId xmlns:a16="http://schemas.microsoft.com/office/drawing/2014/main" id="{1BCE7130-7B92-90C2-C1CB-99F1D029EDB0}"/>
                    </a:ext>
                  </a:extLst>
                </p14:cNvPr>
                <p14:cNvContentPartPr/>
                <p14:nvPr/>
              </p14:nvContentPartPr>
              <p14:xfrm>
                <a:off x="2733507" y="5984387"/>
                <a:ext cx="242640" cy="47160"/>
              </p14:xfrm>
            </p:contentPart>
          </mc:Choice>
          <mc:Fallback>
            <p:pic>
              <p:nvPicPr>
                <p:cNvPr id="125" name="Ink 124">
                  <a:extLst>
                    <a:ext uri="{FF2B5EF4-FFF2-40B4-BE49-F238E27FC236}">
                      <a16:creationId xmlns:a16="http://schemas.microsoft.com/office/drawing/2014/main" id="{1BCE7130-7B92-90C2-C1CB-99F1D029EDB0}"/>
                    </a:ext>
                  </a:extLst>
                </p:cNvPr>
                <p:cNvPicPr/>
                <p:nvPr/>
              </p:nvPicPr>
              <p:blipFill>
                <a:blip r:embed="rId197"/>
                <a:stretch>
                  <a:fillRect/>
                </a:stretch>
              </p:blipFill>
              <p:spPr>
                <a:xfrm>
                  <a:off x="2715507" y="5966387"/>
                  <a:ext cx="27828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26" name="Ink 125">
                  <a:extLst>
                    <a:ext uri="{FF2B5EF4-FFF2-40B4-BE49-F238E27FC236}">
                      <a16:creationId xmlns:a16="http://schemas.microsoft.com/office/drawing/2014/main" id="{2460D08F-CDB6-8B7A-6837-4D2C837EACF2}"/>
                    </a:ext>
                  </a:extLst>
                </p14:cNvPr>
                <p14:cNvContentPartPr/>
                <p14:nvPr/>
              </p14:nvContentPartPr>
              <p14:xfrm>
                <a:off x="2713707" y="6086627"/>
                <a:ext cx="253800" cy="7560"/>
              </p14:xfrm>
            </p:contentPart>
          </mc:Choice>
          <mc:Fallback>
            <p:pic>
              <p:nvPicPr>
                <p:cNvPr id="126" name="Ink 125">
                  <a:extLst>
                    <a:ext uri="{FF2B5EF4-FFF2-40B4-BE49-F238E27FC236}">
                      <a16:creationId xmlns:a16="http://schemas.microsoft.com/office/drawing/2014/main" id="{2460D08F-CDB6-8B7A-6837-4D2C837EACF2}"/>
                    </a:ext>
                  </a:extLst>
                </p:cNvPr>
                <p:cNvPicPr/>
                <p:nvPr/>
              </p:nvPicPr>
              <p:blipFill>
                <a:blip r:embed="rId199"/>
                <a:stretch>
                  <a:fillRect/>
                </a:stretch>
              </p:blipFill>
              <p:spPr>
                <a:xfrm>
                  <a:off x="2696067" y="6068627"/>
                  <a:ext cx="289440" cy="43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00">
            <p14:nvContentPartPr>
              <p14:cNvPr id="128" name="Ink 127">
                <a:extLst>
                  <a:ext uri="{FF2B5EF4-FFF2-40B4-BE49-F238E27FC236}">
                    <a16:creationId xmlns:a16="http://schemas.microsoft.com/office/drawing/2014/main" id="{8C5044B8-2AF6-385D-0C3C-6F04FCCE6EB0}"/>
                  </a:ext>
                </a:extLst>
              </p14:cNvPr>
              <p14:cNvContentPartPr/>
              <p14:nvPr/>
            </p14:nvContentPartPr>
            <p14:xfrm>
              <a:off x="4167747" y="2554307"/>
              <a:ext cx="571680" cy="3857400"/>
            </p14:xfrm>
          </p:contentPart>
        </mc:Choice>
        <mc:Fallback>
          <p:pic>
            <p:nvPicPr>
              <p:cNvPr id="128" name="Ink 127">
                <a:extLst>
                  <a:ext uri="{FF2B5EF4-FFF2-40B4-BE49-F238E27FC236}">
                    <a16:creationId xmlns:a16="http://schemas.microsoft.com/office/drawing/2014/main" id="{8C5044B8-2AF6-385D-0C3C-6F04FCCE6EB0}"/>
                  </a:ext>
                </a:extLst>
              </p:cNvPr>
              <p:cNvPicPr/>
              <p:nvPr/>
            </p:nvPicPr>
            <p:blipFill>
              <a:blip r:embed="rId201"/>
              <a:stretch>
                <a:fillRect/>
              </a:stretch>
            </p:blipFill>
            <p:spPr>
              <a:xfrm>
                <a:off x="4150107" y="2536667"/>
                <a:ext cx="607320" cy="389304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41" name="Ink 140">
                <a:extLst>
                  <a:ext uri="{FF2B5EF4-FFF2-40B4-BE49-F238E27FC236}">
                    <a16:creationId xmlns:a16="http://schemas.microsoft.com/office/drawing/2014/main" id="{DA889B3D-8AD9-A7CA-B082-A4AF35519590}"/>
                  </a:ext>
                </a:extLst>
              </p14:cNvPr>
              <p14:cNvContentPartPr/>
              <p14:nvPr/>
            </p14:nvContentPartPr>
            <p14:xfrm>
              <a:off x="9166347" y="3575267"/>
              <a:ext cx="47880" cy="80640"/>
            </p14:xfrm>
          </p:contentPart>
        </mc:Choice>
        <mc:Fallback>
          <p:pic>
            <p:nvPicPr>
              <p:cNvPr id="141" name="Ink 140">
                <a:extLst>
                  <a:ext uri="{FF2B5EF4-FFF2-40B4-BE49-F238E27FC236}">
                    <a16:creationId xmlns:a16="http://schemas.microsoft.com/office/drawing/2014/main" id="{DA889B3D-8AD9-A7CA-B082-A4AF35519590}"/>
                  </a:ext>
                </a:extLst>
              </p:cNvPr>
              <p:cNvPicPr/>
              <p:nvPr/>
            </p:nvPicPr>
            <p:blipFill>
              <a:blip r:embed="rId203"/>
              <a:stretch>
                <a:fillRect/>
              </a:stretch>
            </p:blipFill>
            <p:spPr>
              <a:xfrm>
                <a:off x="9148707" y="3557627"/>
                <a:ext cx="8352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42" name="Ink 141">
                <a:extLst>
                  <a:ext uri="{FF2B5EF4-FFF2-40B4-BE49-F238E27FC236}">
                    <a16:creationId xmlns:a16="http://schemas.microsoft.com/office/drawing/2014/main" id="{EABA6444-2DD8-1693-84FC-EF03A94921CC}"/>
                  </a:ext>
                </a:extLst>
              </p14:cNvPr>
              <p14:cNvContentPartPr/>
              <p14:nvPr/>
            </p14:nvContentPartPr>
            <p14:xfrm>
              <a:off x="9113067" y="3778667"/>
              <a:ext cx="53280" cy="61920"/>
            </p14:xfrm>
          </p:contentPart>
        </mc:Choice>
        <mc:Fallback>
          <p:pic>
            <p:nvPicPr>
              <p:cNvPr id="142" name="Ink 141">
                <a:extLst>
                  <a:ext uri="{FF2B5EF4-FFF2-40B4-BE49-F238E27FC236}">
                    <a16:creationId xmlns:a16="http://schemas.microsoft.com/office/drawing/2014/main" id="{EABA6444-2DD8-1693-84FC-EF03A94921CC}"/>
                  </a:ext>
                </a:extLst>
              </p:cNvPr>
              <p:cNvPicPr/>
              <p:nvPr/>
            </p:nvPicPr>
            <p:blipFill>
              <a:blip r:embed="rId205"/>
              <a:stretch>
                <a:fillRect/>
              </a:stretch>
            </p:blipFill>
            <p:spPr>
              <a:xfrm>
                <a:off x="9095427" y="3761027"/>
                <a:ext cx="8892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57" name="Ink 156">
                <a:extLst>
                  <a:ext uri="{FF2B5EF4-FFF2-40B4-BE49-F238E27FC236}">
                    <a16:creationId xmlns:a16="http://schemas.microsoft.com/office/drawing/2014/main" id="{5E0F3749-5200-3AEA-DC57-1EF082D6383C}"/>
                  </a:ext>
                </a:extLst>
              </p14:cNvPr>
              <p14:cNvContentPartPr/>
              <p14:nvPr/>
            </p14:nvContentPartPr>
            <p14:xfrm>
              <a:off x="9113427" y="4670027"/>
              <a:ext cx="24120" cy="61920"/>
            </p14:xfrm>
          </p:contentPart>
        </mc:Choice>
        <mc:Fallback>
          <p:pic>
            <p:nvPicPr>
              <p:cNvPr id="157" name="Ink 156">
                <a:extLst>
                  <a:ext uri="{FF2B5EF4-FFF2-40B4-BE49-F238E27FC236}">
                    <a16:creationId xmlns:a16="http://schemas.microsoft.com/office/drawing/2014/main" id="{5E0F3749-5200-3AEA-DC57-1EF082D6383C}"/>
                  </a:ext>
                </a:extLst>
              </p:cNvPr>
              <p:cNvPicPr/>
              <p:nvPr/>
            </p:nvPicPr>
            <p:blipFill>
              <a:blip r:embed="rId207"/>
              <a:stretch>
                <a:fillRect/>
              </a:stretch>
            </p:blipFill>
            <p:spPr>
              <a:xfrm>
                <a:off x="9095427" y="4652387"/>
                <a:ext cx="5976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58" name="Ink 157">
                <a:extLst>
                  <a:ext uri="{FF2B5EF4-FFF2-40B4-BE49-F238E27FC236}">
                    <a16:creationId xmlns:a16="http://schemas.microsoft.com/office/drawing/2014/main" id="{90A0AE04-E5A6-0555-3583-DD3EDADE75A9}"/>
                  </a:ext>
                </a:extLst>
              </p14:cNvPr>
              <p14:cNvContentPartPr/>
              <p14:nvPr/>
            </p14:nvContentPartPr>
            <p14:xfrm>
              <a:off x="9083547" y="4861547"/>
              <a:ext cx="31680" cy="68760"/>
            </p14:xfrm>
          </p:contentPart>
        </mc:Choice>
        <mc:Fallback>
          <p:pic>
            <p:nvPicPr>
              <p:cNvPr id="158" name="Ink 157">
                <a:extLst>
                  <a:ext uri="{FF2B5EF4-FFF2-40B4-BE49-F238E27FC236}">
                    <a16:creationId xmlns:a16="http://schemas.microsoft.com/office/drawing/2014/main" id="{90A0AE04-E5A6-0555-3583-DD3EDADE75A9}"/>
                  </a:ext>
                </a:extLst>
              </p:cNvPr>
              <p:cNvPicPr/>
              <p:nvPr/>
            </p:nvPicPr>
            <p:blipFill>
              <a:blip r:embed="rId209"/>
              <a:stretch>
                <a:fillRect/>
              </a:stretch>
            </p:blipFill>
            <p:spPr>
              <a:xfrm>
                <a:off x="9065907" y="4843907"/>
                <a:ext cx="67320" cy="104400"/>
              </a:xfrm>
              <a:prstGeom prst="rect">
                <a:avLst/>
              </a:prstGeom>
            </p:spPr>
          </p:pic>
        </mc:Fallback>
      </mc:AlternateContent>
      <p:grpSp>
        <p:nvGrpSpPr>
          <p:cNvPr id="192" name="Group 191">
            <a:extLst>
              <a:ext uri="{FF2B5EF4-FFF2-40B4-BE49-F238E27FC236}">
                <a16:creationId xmlns:a16="http://schemas.microsoft.com/office/drawing/2014/main" id="{27D37A4A-8FFE-24F2-4188-093B35F4EAC3}"/>
              </a:ext>
            </a:extLst>
          </p:cNvPr>
          <p:cNvGrpSpPr/>
          <p:nvPr/>
        </p:nvGrpSpPr>
        <p:grpSpPr>
          <a:xfrm>
            <a:off x="4772907" y="3232187"/>
            <a:ext cx="4094280" cy="3205800"/>
            <a:chOff x="4772907" y="3232187"/>
            <a:chExt cx="4094280" cy="3205800"/>
          </a:xfrm>
        </p:grpSpPr>
        <mc:AlternateContent xmlns:mc="http://schemas.openxmlformats.org/markup-compatibility/2006">
          <mc:Choice xmlns:p14="http://schemas.microsoft.com/office/powerpoint/2010/main" Requires="p14">
            <p:contentPart p14:bwMode="auto" r:id="rId210">
              <p14:nvContentPartPr>
                <p14:cNvPr id="129" name="Ink 128">
                  <a:extLst>
                    <a:ext uri="{FF2B5EF4-FFF2-40B4-BE49-F238E27FC236}">
                      <a16:creationId xmlns:a16="http://schemas.microsoft.com/office/drawing/2014/main" id="{ADA1C2FA-F588-DFB8-76FC-FFFA88DECE56}"/>
                    </a:ext>
                  </a:extLst>
                </p14:cNvPr>
                <p14:cNvContentPartPr/>
                <p14:nvPr/>
              </p14:nvContentPartPr>
              <p14:xfrm>
                <a:off x="5599467" y="3232187"/>
                <a:ext cx="186120" cy="326160"/>
              </p14:xfrm>
            </p:contentPart>
          </mc:Choice>
          <mc:Fallback>
            <p:pic>
              <p:nvPicPr>
                <p:cNvPr id="129" name="Ink 128">
                  <a:extLst>
                    <a:ext uri="{FF2B5EF4-FFF2-40B4-BE49-F238E27FC236}">
                      <a16:creationId xmlns:a16="http://schemas.microsoft.com/office/drawing/2014/main" id="{ADA1C2FA-F588-DFB8-76FC-FFFA88DECE56}"/>
                    </a:ext>
                  </a:extLst>
                </p:cNvPr>
                <p:cNvPicPr/>
                <p:nvPr/>
              </p:nvPicPr>
              <p:blipFill>
                <a:blip r:embed="rId211"/>
                <a:stretch>
                  <a:fillRect/>
                </a:stretch>
              </p:blipFill>
              <p:spPr>
                <a:xfrm>
                  <a:off x="5581467" y="3214547"/>
                  <a:ext cx="221760" cy="36180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30" name="Ink 129">
                  <a:extLst>
                    <a:ext uri="{FF2B5EF4-FFF2-40B4-BE49-F238E27FC236}">
                      <a16:creationId xmlns:a16="http://schemas.microsoft.com/office/drawing/2014/main" id="{B049FF28-C2F2-DF1F-1344-19D19201A3FE}"/>
                    </a:ext>
                  </a:extLst>
                </p14:cNvPr>
                <p14:cNvContentPartPr/>
                <p14:nvPr/>
              </p14:nvContentPartPr>
              <p14:xfrm>
                <a:off x="5848947" y="3449987"/>
                <a:ext cx="135720" cy="123120"/>
              </p14:xfrm>
            </p:contentPart>
          </mc:Choice>
          <mc:Fallback>
            <p:pic>
              <p:nvPicPr>
                <p:cNvPr id="130" name="Ink 129">
                  <a:extLst>
                    <a:ext uri="{FF2B5EF4-FFF2-40B4-BE49-F238E27FC236}">
                      <a16:creationId xmlns:a16="http://schemas.microsoft.com/office/drawing/2014/main" id="{B049FF28-C2F2-DF1F-1344-19D19201A3FE}"/>
                    </a:ext>
                  </a:extLst>
                </p:cNvPr>
                <p:cNvPicPr/>
                <p:nvPr/>
              </p:nvPicPr>
              <p:blipFill>
                <a:blip r:embed="rId213"/>
                <a:stretch>
                  <a:fillRect/>
                </a:stretch>
              </p:blipFill>
              <p:spPr>
                <a:xfrm>
                  <a:off x="5831307" y="3432347"/>
                  <a:ext cx="17136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31" name="Ink 130">
                  <a:extLst>
                    <a:ext uri="{FF2B5EF4-FFF2-40B4-BE49-F238E27FC236}">
                      <a16:creationId xmlns:a16="http://schemas.microsoft.com/office/drawing/2014/main" id="{D66A8E49-1C64-F30C-6B21-DE0AD0814385}"/>
                    </a:ext>
                  </a:extLst>
                </p14:cNvPr>
                <p14:cNvContentPartPr/>
                <p14:nvPr/>
              </p14:nvContentPartPr>
              <p14:xfrm>
                <a:off x="6104547" y="3350627"/>
                <a:ext cx="231840" cy="374400"/>
              </p14:xfrm>
            </p:contentPart>
          </mc:Choice>
          <mc:Fallback>
            <p:pic>
              <p:nvPicPr>
                <p:cNvPr id="131" name="Ink 130">
                  <a:extLst>
                    <a:ext uri="{FF2B5EF4-FFF2-40B4-BE49-F238E27FC236}">
                      <a16:creationId xmlns:a16="http://schemas.microsoft.com/office/drawing/2014/main" id="{D66A8E49-1C64-F30C-6B21-DE0AD0814385}"/>
                    </a:ext>
                  </a:extLst>
                </p:cNvPr>
                <p:cNvPicPr/>
                <p:nvPr/>
              </p:nvPicPr>
              <p:blipFill>
                <a:blip r:embed="rId215"/>
                <a:stretch>
                  <a:fillRect/>
                </a:stretch>
              </p:blipFill>
              <p:spPr>
                <a:xfrm>
                  <a:off x="6086547" y="3332627"/>
                  <a:ext cx="267480" cy="41004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32" name="Ink 131">
                  <a:extLst>
                    <a:ext uri="{FF2B5EF4-FFF2-40B4-BE49-F238E27FC236}">
                      <a16:creationId xmlns:a16="http://schemas.microsoft.com/office/drawing/2014/main" id="{D064F385-5E18-D883-260C-8743D3CEC55B}"/>
                    </a:ext>
                  </a:extLst>
                </p14:cNvPr>
                <p14:cNvContentPartPr/>
                <p14:nvPr/>
              </p14:nvContentPartPr>
              <p14:xfrm>
                <a:off x="6669387" y="3512627"/>
                <a:ext cx="138600" cy="173520"/>
              </p14:xfrm>
            </p:contentPart>
          </mc:Choice>
          <mc:Fallback>
            <p:pic>
              <p:nvPicPr>
                <p:cNvPr id="132" name="Ink 131">
                  <a:extLst>
                    <a:ext uri="{FF2B5EF4-FFF2-40B4-BE49-F238E27FC236}">
                      <a16:creationId xmlns:a16="http://schemas.microsoft.com/office/drawing/2014/main" id="{D064F385-5E18-D883-260C-8743D3CEC55B}"/>
                    </a:ext>
                  </a:extLst>
                </p:cNvPr>
                <p:cNvPicPr/>
                <p:nvPr/>
              </p:nvPicPr>
              <p:blipFill>
                <a:blip r:embed="rId217"/>
                <a:stretch>
                  <a:fillRect/>
                </a:stretch>
              </p:blipFill>
              <p:spPr>
                <a:xfrm>
                  <a:off x="6651387" y="3494987"/>
                  <a:ext cx="17424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33" name="Ink 132">
                  <a:extLst>
                    <a:ext uri="{FF2B5EF4-FFF2-40B4-BE49-F238E27FC236}">
                      <a16:creationId xmlns:a16="http://schemas.microsoft.com/office/drawing/2014/main" id="{16CECF40-ABD3-68D5-A473-32D43BB37C54}"/>
                    </a:ext>
                  </a:extLst>
                </p14:cNvPr>
                <p14:cNvContentPartPr/>
                <p14:nvPr/>
              </p14:nvContentPartPr>
              <p14:xfrm>
                <a:off x="6892587" y="3568787"/>
                <a:ext cx="131040" cy="103320"/>
              </p14:xfrm>
            </p:contentPart>
          </mc:Choice>
          <mc:Fallback>
            <p:pic>
              <p:nvPicPr>
                <p:cNvPr id="133" name="Ink 132">
                  <a:extLst>
                    <a:ext uri="{FF2B5EF4-FFF2-40B4-BE49-F238E27FC236}">
                      <a16:creationId xmlns:a16="http://schemas.microsoft.com/office/drawing/2014/main" id="{16CECF40-ABD3-68D5-A473-32D43BB37C54}"/>
                    </a:ext>
                  </a:extLst>
                </p:cNvPr>
                <p:cNvPicPr/>
                <p:nvPr/>
              </p:nvPicPr>
              <p:blipFill>
                <a:blip r:embed="rId219"/>
                <a:stretch>
                  <a:fillRect/>
                </a:stretch>
              </p:blipFill>
              <p:spPr>
                <a:xfrm>
                  <a:off x="6874587" y="3551147"/>
                  <a:ext cx="16668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34" name="Ink 133">
                  <a:extLst>
                    <a:ext uri="{FF2B5EF4-FFF2-40B4-BE49-F238E27FC236}">
                      <a16:creationId xmlns:a16="http://schemas.microsoft.com/office/drawing/2014/main" id="{907D07AF-2C76-B2F5-B1FD-0B0B18B4A78F}"/>
                    </a:ext>
                  </a:extLst>
                </p14:cNvPr>
                <p14:cNvContentPartPr/>
                <p14:nvPr/>
              </p14:nvContentPartPr>
              <p14:xfrm>
                <a:off x="7121907" y="3591107"/>
                <a:ext cx="260640" cy="121320"/>
              </p14:xfrm>
            </p:contentPart>
          </mc:Choice>
          <mc:Fallback>
            <p:pic>
              <p:nvPicPr>
                <p:cNvPr id="134" name="Ink 133">
                  <a:extLst>
                    <a:ext uri="{FF2B5EF4-FFF2-40B4-BE49-F238E27FC236}">
                      <a16:creationId xmlns:a16="http://schemas.microsoft.com/office/drawing/2014/main" id="{907D07AF-2C76-B2F5-B1FD-0B0B18B4A78F}"/>
                    </a:ext>
                  </a:extLst>
                </p:cNvPr>
                <p:cNvPicPr/>
                <p:nvPr/>
              </p:nvPicPr>
              <p:blipFill>
                <a:blip r:embed="rId221"/>
                <a:stretch>
                  <a:fillRect/>
                </a:stretch>
              </p:blipFill>
              <p:spPr>
                <a:xfrm>
                  <a:off x="7103907" y="3573107"/>
                  <a:ext cx="296280" cy="15696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35" name="Ink 134">
                  <a:extLst>
                    <a:ext uri="{FF2B5EF4-FFF2-40B4-BE49-F238E27FC236}">
                      <a16:creationId xmlns:a16="http://schemas.microsoft.com/office/drawing/2014/main" id="{D67FA7E2-7DF1-A025-4296-498EF9BEADCC}"/>
                    </a:ext>
                  </a:extLst>
                </p14:cNvPr>
                <p14:cNvContentPartPr/>
                <p14:nvPr/>
              </p14:nvContentPartPr>
              <p14:xfrm>
                <a:off x="7623387" y="3319307"/>
                <a:ext cx="236520" cy="528120"/>
              </p14:xfrm>
            </p:contentPart>
          </mc:Choice>
          <mc:Fallback>
            <p:pic>
              <p:nvPicPr>
                <p:cNvPr id="135" name="Ink 134">
                  <a:extLst>
                    <a:ext uri="{FF2B5EF4-FFF2-40B4-BE49-F238E27FC236}">
                      <a16:creationId xmlns:a16="http://schemas.microsoft.com/office/drawing/2014/main" id="{D67FA7E2-7DF1-A025-4296-498EF9BEADCC}"/>
                    </a:ext>
                  </a:extLst>
                </p:cNvPr>
                <p:cNvPicPr/>
                <p:nvPr/>
              </p:nvPicPr>
              <p:blipFill>
                <a:blip r:embed="rId223"/>
                <a:stretch>
                  <a:fillRect/>
                </a:stretch>
              </p:blipFill>
              <p:spPr>
                <a:xfrm>
                  <a:off x="7605747" y="3301307"/>
                  <a:ext cx="272160" cy="56376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36" name="Ink 135">
                  <a:extLst>
                    <a:ext uri="{FF2B5EF4-FFF2-40B4-BE49-F238E27FC236}">
                      <a16:creationId xmlns:a16="http://schemas.microsoft.com/office/drawing/2014/main" id="{4D20633D-71A6-D82D-9320-9222D28DD7D8}"/>
                    </a:ext>
                  </a:extLst>
                </p14:cNvPr>
                <p14:cNvContentPartPr/>
                <p14:nvPr/>
              </p14:nvContentPartPr>
              <p14:xfrm>
                <a:off x="8035587" y="3609827"/>
                <a:ext cx="5040" cy="120960"/>
              </p14:xfrm>
            </p:contentPart>
          </mc:Choice>
          <mc:Fallback>
            <p:pic>
              <p:nvPicPr>
                <p:cNvPr id="136" name="Ink 135">
                  <a:extLst>
                    <a:ext uri="{FF2B5EF4-FFF2-40B4-BE49-F238E27FC236}">
                      <a16:creationId xmlns:a16="http://schemas.microsoft.com/office/drawing/2014/main" id="{4D20633D-71A6-D82D-9320-9222D28DD7D8}"/>
                    </a:ext>
                  </a:extLst>
                </p:cNvPr>
                <p:cNvPicPr/>
                <p:nvPr/>
              </p:nvPicPr>
              <p:blipFill>
                <a:blip r:embed="rId225"/>
                <a:stretch>
                  <a:fillRect/>
                </a:stretch>
              </p:blipFill>
              <p:spPr>
                <a:xfrm>
                  <a:off x="8017587" y="3592187"/>
                  <a:ext cx="4068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37" name="Ink 136">
                  <a:extLst>
                    <a:ext uri="{FF2B5EF4-FFF2-40B4-BE49-F238E27FC236}">
                      <a16:creationId xmlns:a16="http://schemas.microsoft.com/office/drawing/2014/main" id="{2424DFFF-0AC4-A652-A577-7227E434AB6E}"/>
                    </a:ext>
                  </a:extLst>
                </p14:cNvPr>
                <p14:cNvContentPartPr/>
                <p14:nvPr/>
              </p14:nvContentPartPr>
              <p14:xfrm>
                <a:off x="8023347" y="3408227"/>
                <a:ext cx="94320" cy="104040"/>
              </p14:xfrm>
            </p:contentPart>
          </mc:Choice>
          <mc:Fallback>
            <p:pic>
              <p:nvPicPr>
                <p:cNvPr id="137" name="Ink 136">
                  <a:extLst>
                    <a:ext uri="{FF2B5EF4-FFF2-40B4-BE49-F238E27FC236}">
                      <a16:creationId xmlns:a16="http://schemas.microsoft.com/office/drawing/2014/main" id="{2424DFFF-0AC4-A652-A577-7227E434AB6E}"/>
                    </a:ext>
                  </a:extLst>
                </p:cNvPr>
                <p:cNvPicPr/>
                <p:nvPr/>
              </p:nvPicPr>
              <p:blipFill>
                <a:blip r:embed="rId227"/>
                <a:stretch>
                  <a:fillRect/>
                </a:stretch>
              </p:blipFill>
              <p:spPr>
                <a:xfrm>
                  <a:off x="8005707" y="3390587"/>
                  <a:ext cx="12996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38" name="Ink 137">
                  <a:extLst>
                    <a:ext uri="{FF2B5EF4-FFF2-40B4-BE49-F238E27FC236}">
                      <a16:creationId xmlns:a16="http://schemas.microsoft.com/office/drawing/2014/main" id="{EBEA99D7-DE65-7C8C-06B3-938FAA561FD3}"/>
                    </a:ext>
                  </a:extLst>
                </p14:cNvPr>
                <p14:cNvContentPartPr/>
                <p14:nvPr/>
              </p14:nvContentPartPr>
              <p14:xfrm>
                <a:off x="8110467" y="3781907"/>
                <a:ext cx="86760" cy="130320"/>
              </p14:xfrm>
            </p:contentPart>
          </mc:Choice>
          <mc:Fallback>
            <p:pic>
              <p:nvPicPr>
                <p:cNvPr id="138" name="Ink 137">
                  <a:extLst>
                    <a:ext uri="{FF2B5EF4-FFF2-40B4-BE49-F238E27FC236}">
                      <a16:creationId xmlns:a16="http://schemas.microsoft.com/office/drawing/2014/main" id="{EBEA99D7-DE65-7C8C-06B3-938FAA561FD3}"/>
                    </a:ext>
                  </a:extLst>
                </p:cNvPr>
                <p:cNvPicPr/>
                <p:nvPr/>
              </p:nvPicPr>
              <p:blipFill>
                <a:blip r:embed="rId229"/>
                <a:stretch>
                  <a:fillRect/>
                </a:stretch>
              </p:blipFill>
              <p:spPr>
                <a:xfrm>
                  <a:off x="8092467" y="3764267"/>
                  <a:ext cx="12240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39" name="Ink 138">
                  <a:extLst>
                    <a:ext uri="{FF2B5EF4-FFF2-40B4-BE49-F238E27FC236}">
                      <a16:creationId xmlns:a16="http://schemas.microsoft.com/office/drawing/2014/main" id="{51034602-50FE-EF8B-D5E7-5D63A73D1D68}"/>
                    </a:ext>
                  </a:extLst>
                </p14:cNvPr>
                <p14:cNvContentPartPr/>
                <p14:nvPr/>
              </p14:nvContentPartPr>
              <p14:xfrm>
                <a:off x="8389827" y="3580307"/>
                <a:ext cx="154440" cy="155160"/>
              </p14:xfrm>
            </p:contentPart>
          </mc:Choice>
          <mc:Fallback>
            <p:pic>
              <p:nvPicPr>
                <p:cNvPr id="139" name="Ink 138">
                  <a:extLst>
                    <a:ext uri="{FF2B5EF4-FFF2-40B4-BE49-F238E27FC236}">
                      <a16:creationId xmlns:a16="http://schemas.microsoft.com/office/drawing/2014/main" id="{51034602-50FE-EF8B-D5E7-5D63A73D1D68}"/>
                    </a:ext>
                  </a:extLst>
                </p:cNvPr>
                <p:cNvPicPr/>
                <p:nvPr/>
              </p:nvPicPr>
              <p:blipFill>
                <a:blip r:embed="rId231"/>
                <a:stretch>
                  <a:fillRect/>
                </a:stretch>
              </p:blipFill>
              <p:spPr>
                <a:xfrm>
                  <a:off x="8371827" y="3562307"/>
                  <a:ext cx="19008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40" name="Ink 139">
                  <a:extLst>
                    <a:ext uri="{FF2B5EF4-FFF2-40B4-BE49-F238E27FC236}">
                      <a16:creationId xmlns:a16="http://schemas.microsoft.com/office/drawing/2014/main" id="{388BF613-5BE0-523F-B2DE-53E99EA143D9}"/>
                    </a:ext>
                  </a:extLst>
                </p14:cNvPr>
                <p14:cNvContentPartPr/>
                <p14:nvPr/>
              </p14:nvContentPartPr>
              <p14:xfrm>
                <a:off x="8654427" y="3301667"/>
                <a:ext cx="212760" cy="683640"/>
              </p14:xfrm>
            </p:contentPart>
          </mc:Choice>
          <mc:Fallback>
            <p:pic>
              <p:nvPicPr>
                <p:cNvPr id="140" name="Ink 139">
                  <a:extLst>
                    <a:ext uri="{FF2B5EF4-FFF2-40B4-BE49-F238E27FC236}">
                      <a16:creationId xmlns:a16="http://schemas.microsoft.com/office/drawing/2014/main" id="{388BF613-5BE0-523F-B2DE-53E99EA143D9}"/>
                    </a:ext>
                  </a:extLst>
                </p:cNvPr>
                <p:cNvPicPr/>
                <p:nvPr/>
              </p:nvPicPr>
              <p:blipFill>
                <a:blip r:embed="rId233"/>
                <a:stretch>
                  <a:fillRect/>
                </a:stretch>
              </p:blipFill>
              <p:spPr>
                <a:xfrm>
                  <a:off x="8636787" y="3284027"/>
                  <a:ext cx="248400" cy="71928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45" name="Ink 144">
                  <a:extLst>
                    <a:ext uri="{FF2B5EF4-FFF2-40B4-BE49-F238E27FC236}">
                      <a16:creationId xmlns:a16="http://schemas.microsoft.com/office/drawing/2014/main" id="{0A279D3E-C53E-E366-1372-4E078E3BED42}"/>
                    </a:ext>
                  </a:extLst>
                </p14:cNvPr>
                <p14:cNvContentPartPr/>
                <p14:nvPr/>
              </p14:nvContentPartPr>
              <p14:xfrm>
                <a:off x="6668307" y="4500827"/>
                <a:ext cx="36000" cy="204120"/>
              </p14:xfrm>
            </p:contentPart>
          </mc:Choice>
          <mc:Fallback>
            <p:pic>
              <p:nvPicPr>
                <p:cNvPr id="145" name="Ink 144">
                  <a:extLst>
                    <a:ext uri="{FF2B5EF4-FFF2-40B4-BE49-F238E27FC236}">
                      <a16:creationId xmlns:a16="http://schemas.microsoft.com/office/drawing/2014/main" id="{0A279D3E-C53E-E366-1372-4E078E3BED42}"/>
                    </a:ext>
                  </a:extLst>
                </p:cNvPr>
                <p:cNvPicPr/>
                <p:nvPr/>
              </p:nvPicPr>
              <p:blipFill>
                <a:blip r:embed="rId235"/>
                <a:stretch>
                  <a:fillRect/>
                </a:stretch>
              </p:blipFill>
              <p:spPr>
                <a:xfrm>
                  <a:off x="6650667" y="4482827"/>
                  <a:ext cx="71640" cy="23976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46" name="Ink 145">
                  <a:extLst>
                    <a:ext uri="{FF2B5EF4-FFF2-40B4-BE49-F238E27FC236}">
                      <a16:creationId xmlns:a16="http://schemas.microsoft.com/office/drawing/2014/main" id="{AB6B3D2A-6E6F-C2D9-C8F8-7512F200AABD}"/>
                    </a:ext>
                  </a:extLst>
                </p14:cNvPr>
                <p14:cNvContentPartPr/>
                <p14:nvPr/>
              </p14:nvContentPartPr>
              <p14:xfrm>
                <a:off x="6731307" y="4356107"/>
                <a:ext cx="46080" cy="75240"/>
              </p14:xfrm>
            </p:contentPart>
          </mc:Choice>
          <mc:Fallback>
            <p:pic>
              <p:nvPicPr>
                <p:cNvPr id="146" name="Ink 145">
                  <a:extLst>
                    <a:ext uri="{FF2B5EF4-FFF2-40B4-BE49-F238E27FC236}">
                      <a16:creationId xmlns:a16="http://schemas.microsoft.com/office/drawing/2014/main" id="{AB6B3D2A-6E6F-C2D9-C8F8-7512F200AABD}"/>
                    </a:ext>
                  </a:extLst>
                </p:cNvPr>
                <p:cNvPicPr/>
                <p:nvPr/>
              </p:nvPicPr>
              <p:blipFill>
                <a:blip r:embed="rId237"/>
                <a:stretch>
                  <a:fillRect/>
                </a:stretch>
              </p:blipFill>
              <p:spPr>
                <a:xfrm>
                  <a:off x="6713667" y="4338107"/>
                  <a:ext cx="8172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47" name="Ink 146">
                  <a:extLst>
                    <a:ext uri="{FF2B5EF4-FFF2-40B4-BE49-F238E27FC236}">
                      <a16:creationId xmlns:a16="http://schemas.microsoft.com/office/drawing/2014/main" id="{4C0C6E01-0D13-B1DF-7ADD-9DE2AD8BBACB}"/>
                    </a:ext>
                  </a:extLst>
                </p14:cNvPr>
                <p14:cNvContentPartPr/>
                <p14:nvPr/>
              </p14:nvContentPartPr>
              <p14:xfrm>
                <a:off x="6812667" y="4389947"/>
                <a:ext cx="144720" cy="432000"/>
              </p14:xfrm>
            </p:contentPart>
          </mc:Choice>
          <mc:Fallback>
            <p:pic>
              <p:nvPicPr>
                <p:cNvPr id="147" name="Ink 146">
                  <a:extLst>
                    <a:ext uri="{FF2B5EF4-FFF2-40B4-BE49-F238E27FC236}">
                      <a16:creationId xmlns:a16="http://schemas.microsoft.com/office/drawing/2014/main" id="{4C0C6E01-0D13-B1DF-7ADD-9DE2AD8BBACB}"/>
                    </a:ext>
                  </a:extLst>
                </p:cNvPr>
                <p:cNvPicPr/>
                <p:nvPr/>
              </p:nvPicPr>
              <p:blipFill>
                <a:blip r:embed="rId239"/>
                <a:stretch>
                  <a:fillRect/>
                </a:stretch>
              </p:blipFill>
              <p:spPr>
                <a:xfrm>
                  <a:off x="6795027" y="4372307"/>
                  <a:ext cx="180360" cy="46764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48" name="Ink 147">
                  <a:extLst>
                    <a:ext uri="{FF2B5EF4-FFF2-40B4-BE49-F238E27FC236}">
                      <a16:creationId xmlns:a16="http://schemas.microsoft.com/office/drawing/2014/main" id="{9D9F8C6C-2250-FD28-9282-1E116F3C37E4}"/>
                    </a:ext>
                  </a:extLst>
                </p14:cNvPr>
                <p14:cNvContentPartPr/>
                <p14:nvPr/>
              </p14:nvContentPartPr>
              <p14:xfrm>
                <a:off x="7192107" y="4311827"/>
                <a:ext cx="155520" cy="740520"/>
              </p14:xfrm>
            </p:contentPart>
          </mc:Choice>
          <mc:Fallback>
            <p:pic>
              <p:nvPicPr>
                <p:cNvPr id="148" name="Ink 147">
                  <a:extLst>
                    <a:ext uri="{FF2B5EF4-FFF2-40B4-BE49-F238E27FC236}">
                      <a16:creationId xmlns:a16="http://schemas.microsoft.com/office/drawing/2014/main" id="{9D9F8C6C-2250-FD28-9282-1E116F3C37E4}"/>
                    </a:ext>
                  </a:extLst>
                </p:cNvPr>
                <p:cNvPicPr/>
                <p:nvPr/>
              </p:nvPicPr>
              <p:blipFill>
                <a:blip r:embed="rId241"/>
                <a:stretch>
                  <a:fillRect/>
                </a:stretch>
              </p:blipFill>
              <p:spPr>
                <a:xfrm>
                  <a:off x="7174467" y="4294187"/>
                  <a:ext cx="191160" cy="77616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50" name="Ink 149">
                  <a:extLst>
                    <a:ext uri="{FF2B5EF4-FFF2-40B4-BE49-F238E27FC236}">
                      <a16:creationId xmlns:a16="http://schemas.microsoft.com/office/drawing/2014/main" id="{D79F1311-5592-89CF-A471-E26A9D111285}"/>
                    </a:ext>
                  </a:extLst>
                </p14:cNvPr>
                <p14:cNvContentPartPr/>
                <p14:nvPr/>
              </p14:nvContentPartPr>
              <p14:xfrm>
                <a:off x="7579467" y="4637267"/>
                <a:ext cx="19080" cy="128880"/>
              </p14:xfrm>
            </p:contentPart>
          </mc:Choice>
          <mc:Fallback>
            <p:pic>
              <p:nvPicPr>
                <p:cNvPr id="150" name="Ink 149">
                  <a:extLst>
                    <a:ext uri="{FF2B5EF4-FFF2-40B4-BE49-F238E27FC236}">
                      <a16:creationId xmlns:a16="http://schemas.microsoft.com/office/drawing/2014/main" id="{D79F1311-5592-89CF-A471-E26A9D111285}"/>
                    </a:ext>
                  </a:extLst>
                </p:cNvPr>
                <p:cNvPicPr/>
                <p:nvPr/>
              </p:nvPicPr>
              <p:blipFill>
                <a:blip r:embed="rId243"/>
                <a:stretch>
                  <a:fillRect/>
                </a:stretch>
              </p:blipFill>
              <p:spPr>
                <a:xfrm>
                  <a:off x="7561467" y="4619267"/>
                  <a:ext cx="5472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51" name="Ink 150">
                  <a:extLst>
                    <a:ext uri="{FF2B5EF4-FFF2-40B4-BE49-F238E27FC236}">
                      <a16:creationId xmlns:a16="http://schemas.microsoft.com/office/drawing/2014/main" id="{EE51F5AE-7FDD-5188-4507-26BB809F736F}"/>
                    </a:ext>
                  </a:extLst>
                </p14:cNvPr>
                <p14:cNvContentPartPr/>
                <p14:nvPr/>
              </p14:nvContentPartPr>
              <p14:xfrm>
                <a:off x="7603227" y="4472747"/>
                <a:ext cx="81720" cy="84600"/>
              </p14:xfrm>
            </p:contentPart>
          </mc:Choice>
          <mc:Fallback>
            <p:pic>
              <p:nvPicPr>
                <p:cNvPr id="151" name="Ink 150">
                  <a:extLst>
                    <a:ext uri="{FF2B5EF4-FFF2-40B4-BE49-F238E27FC236}">
                      <a16:creationId xmlns:a16="http://schemas.microsoft.com/office/drawing/2014/main" id="{EE51F5AE-7FDD-5188-4507-26BB809F736F}"/>
                    </a:ext>
                  </a:extLst>
                </p:cNvPr>
                <p:cNvPicPr/>
                <p:nvPr/>
              </p:nvPicPr>
              <p:blipFill>
                <a:blip r:embed="rId245"/>
                <a:stretch>
                  <a:fillRect/>
                </a:stretch>
              </p:blipFill>
              <p:spPr>
                <a:xfrm>
                  <a:off x="7585227" y="4455107"/>
                  <a:ext cx="11736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52" name="Ink 151">
                  <a:extLst>
                    <a:ext uri="{FF2B5EF4-FFF2-40B4-BE49-F238E27FC236}">
                      <a16:creationId xmlns:a16="http://schemas.microsoft.com/office/drawing/2014/main" id="{9D470392-6EDD-AE9F-388C-CF2A44176911}"/>
                    </a:ext>
                  </a:extLst>
                </p14:cNvPr>
                <p14:cNvContentPartPr/>
                <p14:nvPr/>
              </p14:nvContentPartPr>
              <p14:xfrm>
                <a:off x="7748667" y="4517387"/>
                <a:ext cx="185760" cy="318600"/>
              </p14:xfrm>
            </p:contentPart>
          </mc:Choice>
          <mc:Fallback>
            <p:pic>
              <p:nvPicPr>
                <p:cNvPr id="152" name="Ink 151">
                  <a:extLst>
                    <a:ext uri="{FF2B5EF4-FFF2-40B4-BE49-F238E27FC236}">
                      <a16:creationId xmlns:a16="http://schemas.microsoft.com/office/drawing/2014/main" id="{9D470392-6EDD-AE9F-388C-CF2A44176911}"/>
                    </a:ext>
                  </a:extLst>
                </p:cNvPr>
                <p:cNvPicPr/>
                <p:nvPr/>
              </p:nvPicPr>
              <p:blipFill>
                <a:blip r:embed="rId247"/>
                <a:stretch>
                  <a:fillRect/>
                </a:stretch>
              </p:blipFill>
              <p:spPr>
                <a:xfrm>
                  <a:off x="7731027" y="4499387"/>
                  <a:ext cx="221400" cy="35424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53" name="Ink 152">
                  <a:extLst>
                    <a:ext uri="{FF2B5EF4-FFF2-40B4-BE49-F238E27FC236}">
                      <a16:creationId xmlns:a16="http://schemas.microsoft.com/office/drawing/2014/main" id="{6D6FD1D5-DD94-F5A4-30B1-2354FDE023D3}"/>
                    </a:ext>
                  </a:extLst>
                </p14:cNvPr>
                <p14:cNvContentPartPr/>
                <p14:nvPr/>
              </p14:nvContentPartPr>
              <p14:xfrm>
                <a:off x="8074467" y="4655267"/>
                <a:ext cx="135000" cy="22680"/>
              </p14:xfrm>
            </p:contentPart>
          </mc:Choice>
          <mc:Fallback>
            <p:pic>
              <p:nvPicPr>
                <p:cNvPr id="153" name="Ink 152">
                  <a:extLst>
                    <a:ext uri="{FF2B5EF4-FFF2-40B4-BE49-F238E27FC236}">
                      <a16:creationId xmlns:a16="http://schemas.microsoft.com/office/drawing/2014/main" id="{6D6FD1D5-DD94-F5A4-30B1-2354FDE023D3}"/>
                    </a:ext>
                  </a:extLst>
                </p:cNvPr>
                <p:cNvPicPr/>
                <p:nvPr/>
              </p:nvPicPr>
              <p:blipFill>
                <a:blip r:embed="rId249"/>
                <a:stretch>
                  <a:fillRect/>
                </a:stretch>
              </p:blipFill>
              <p:spPr>
                <a:xfrm>
                  <a:off x="8056467" y="4637267"/>
                  <a:ext cx="17064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54" name="Ink 153">
                  <a:extLst>
                    <a:ext uri="{FF2B5EF4-FFF2-40B4-BE49-F238E27FC236}">
                      <a16:creationId xmlns:a16="http://schemas.microsoft.com/office/drawing/2014/main" id="{FA1A872C-3FF2-68F0-BE3F-F36AF684C232}"/>
                    </a:ext>
                  </a:extLst>
                </p14:cNvPr>
                <p14:cNvContentPartPr/>
                <p14:nvPr/>
              </p14:nvContentPartPr>
              <p14:xfrm>
                <a:off x="8064387" y="4728707"/>
                <a:ext cx="160920" cy="29160"/>
              </p14:xfrm>
            </p:contentPart>
          </mc:Choice>
          <mc:Fallback>
            <p:pic>
              <p:nvPicPr>
                <p:cNvPr id="154" name="Ink 153">
                  <a:extLst>
                    <a:ext uri="{FF2B5EF4-FFF2-40B4-BE49-F238E27FC236}">
                      <a16:creationId xmlns:a16="http://schemas.microsoft.com/office/drawing/2014/main" id="{FA1A872C-3FF2-68F0-BE3F-F36AF684C232}"/>
                    </a:ext>
                  </a:extLst>
                </p:cNvPr>
                <p:cNvPicPr/>
                <p:nvPr/>
              </p:nvPicPr>
              <p:blipFill>
                <a:blip r:embed="rId251"/>
                <a:stretch>
                  <a:fillRect/>
                </a:stretch>
              </p:blipFill>
              <p:spPr>
                <a:xfrm>
                  <a:off x="8046747" y="4711067"/>
                  <a:ext cx="19656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55" name="Ink 154">
                  <a:extLst>
                    <a:ext uri="{FF2B5EF4-FFF2-40B4-BE49-F238E27FC236}">
                      <a16:creationId xmlns:a16="http://schemas.microsoft.com/office/drawing/2014/main" id="{5D32E227-4AEE-E63D-DC46-E16C19E25D49}"/>
                    </a:ext>
                  </a:extLst>
                </p14:cNvPr>
                <p14:cNvContentPartPr/>
                <p14:nvPr/>
              </p14:nvContentPartPr>
              <p14:xfrm>
                <a:off x="8316387" y="4617827"/>
                <a:ext cx="142560" cy="157320"/>
              </p14:xfrm>
            </p:contentPart>
          </mc:Choice>
          <mc:Fallback>
            <p:pic>
              <p:nvPicPr>
                <p:cNvPr id="155" name="Ink 154">
                  <a:extLst>
                    <a:ext uri="{FF2B5EF4-FFF2-40B4-BE49-F238E27FC236}">
                      <a16:creationId xmlns:a16="http://schemas.microsoft.com/office/drawing/2014/main" id="{5D32E227-4AEE-E63D-DC46-E16C19E25D49}"/>
                    </a:ext>
                  </a:extLst>
                </p:cNvPr>
                <p:cNvPicPr/>
                <p:nvPr/>
              </p:nvPicPr>
              <p:blipFill>
                <a:blip r:embed="rId253"/>
                <a:stretch>
                  <a:fillRect/>
                </a:stretch>
              </p:blipFill>
              <p:spPr>
                <a:xfrm>
                  <a:off x="8298387" y="4599827"/>
                  <a:ext cx="17820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56" name="Ink 155">
                  <a:extLst>
                    <a:ext uri="{FF2B5EF4-FFF2-40B4-BE49-F238E27FC236}">
                      <a16:creationId xmlns:a16="http://schemas.microsoft.com/office/drawing/2014/main" id="{095273E6-5091-5E8D-C9C9-321F97423498}"/>
                    </a:ext>
                  </a:extLst>
                </p14:cNvPr>
                <p14:cNvContentPartPr/>
                <p14:nvPr/>
              </p14:nvContentPartPr>
              <p14:xfrm>
                <a:off x="8584587" y="4443227"/>
                <a:ext cx="191160" cy="663120"/>
              </p14:xfrm>
            </p:contentPart>
          </mc:Choice>
          <mc:Fallback>
            <p:pic>
              <p:nvPicPr>
                <p:cNvPr id="156" name="Ink 155">
                  <a:extLst>
                    <a:ext uri="{FF2B5EF4-FFF2-40B4-BE49-F238E27FC236}">
                      <a16:creationId xmlns:a16="http://schemas.microsoft.com/office/drawing/2014/main" id="{095273E6-5091-5E8D-C9C9-321F97423498}"/>
                    </a:ext>
                  </a:extLst>
                </p:cNvPr>
                <p:cNvPicPr/>
                <p:nvPr/>
              </p:nvPicPr>
              <p:blipFill>
                <a:blip r:embed="rId255"/>
                <a:stretch>
                  <a:fillRect/>
                </a:stretch>
              </p:blipFill>
              <p:spPr>
                <a:xfrm>
                  <a:off x="8566947" y="4425587"/>
                  <a:ext cx="226800" cy="69876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60" name="Ink 159">
                  <a:extLst>
                    <a:ext uri="{FF2B5EF4-FFF2-40B4-BE49-F238E27FC236}">
                      <a16:creationId xmlns:a16="http://schemas.microsoft.com/office/drawing/2014/main" id="{B5F62CB4-F78B-7F34-3A10-9F74D94F88D5}"/>
                    </a:ext>
                  </a:extLst>
                </p14:cNvPr>
                <p14:cNvContentPartPr/>
                <p14:nvPr/>
              </p14:nvContentPartPr>
              <p14:xfrm>
                <a:off x="6719787" y="3957587"/>
                <a:ext cx="186480" cy="198720"/>
              </p14:xfrm>
            </p:contentPart>
          </mc:Choice>
          <mc:Fallback>
            <p:pic>
              <p:nvPicPr>
                <p:cNvPr id="160" name="Ink 159">
                  <a:extLst>
                    <a:ext uri="{FF2B5EF4-FFF2-40B4-BE49-F238E27FC236}">
                      <a16:creationId xmlns:a16="http://schemas.microsoft.com/office/drawing/2014/main" id="{B5F62CB4-F78B-7F34-3A10-9F74D94F88D5}"/>
                    </a:ext>
                  </a:extLst>
                </p:cNvPr>
                <p:cNvPicPr/>
                <p:nvPr/>
              </p:nvPicPr>
              <p:blipFill>
                <a:blip r:embed="rId257"/>
                <a:stretch>
                  <a:fillRect/>
                </a:stretch>
              </p:blipFill>
              <p:spPr>
                <a:xfrm>
                  <a:off x="6702147" y="3939947"/>
                  <a:ext cx="22212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61" name="Ink 160">
                  <a:extLst>
                    <a:ext uri="{FF2B5EF4-FFF2-40B4-BE49-F238E27FC236}">
                      <a16:creationId xmlns:a16="http://schemas.microsoft.com/office/drawing/2014/main" id="{263C5AA8-36E7-8DA6-8711-896A82DA766E}"/>
                    </a:ext>
                  </a:extLst>
                </p14:cNvPr>
                <p14:cNvContentPartPr/>
                <p14:nvPr/>
              </p14:nvContentPartPr>
              <p14:xfrm>
                <a:off x="6998427" y="4038947"/>
                <a:ext cx="123480" cy="2880"/>
              </p14:xfrm>
            </p:contentPart>
          </mc:Choice>
          <mc:Fallback>
            <p:pic>
              <p:nvPicPr>
                <p:cNvPr id="161" name="Ink 160">
                  <a:extLst>
                    <a:ext uri="{FF2B5EF4-FFF2-40B4-BE49-F238E27FC236}">
                      <a16:creationId xmlns:a16="http://schemas.microsoft.com/office/drawing/2014/main" id="{263C5AA8-36E7-8DA6-8711-896A82DA766E}"/>
                    </a:ext>
                  </a:extLst>
                </p:cNvPr>
                <p:cNvPicPr/>
                <p:nvPr/>
              </p:nvPicPr>
              <p:blipFill>
                <a:blip r:embed="rId259"/>
                <a:stretch>
                  <a:fillRect/>
                </a:stretch>
              </p:blipFill>
              <p:spPr>
                <a:xfrm>
                  <a:off x="6980787" y="4020947"/>
                  <a:ext cx="15912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62" name="Ink 161">
                  <a:extLst>
                    <a:ext uri="{FF2B5EF4-FFF2-40B4-BE49-F238E27FC236}">
                      <a16:creationId xmlns:a16="http://schemas.microsoft.com/office/drawing/2014/main" id="{11E7E369-5C8B-E4EA-C26A-7DD4B03D62A4}"/>
                    </a:ext>
                  </a:extLst>
                </p14:cNvPr>
                <p14:cNvContentPartPr/>
                <p14:nvPr/>
              </p14:nvContentPartPr>
              <p14:xfrm>
                <a:off x="6991587" y="4106987"/>
                <a:ext cx="144000" cy="9720"/>
              </p14:xfrm>
            </p:contentPart>
          </mc:Choice>
          <mc:Fallback>
            <p:pic>
              <p:nvPicPr>
                <p:cNvPr id="162" name="Ink 161">
                  <a:extLst>
                    <a:ext uri="{FF2B5EF4-FFF2-40B4-BE49-F238E27FC236}">
                      <a16:creationId xmlns:a16="http://schemas.microsoft.com/office/drawing/2014/main" id="{11E7E369-5C8B-E4EA-C26A-7DD4B03D62A4}"/>
                    </a:ext>
                  </a:extLst>
                </p:cNvPr>
                <p:cNvPicPr/>
                <p:nvPr/>
              </p:nvPicPr>
              <p:blipFill>
                <a:blip r:embed="rId261"/>
                <a:stretch>
                  <a:fillRect/>
                </a:stretch>
              </p:blipFill>
              <p:spPr>
                <a:xfrm>
                  <a:off x="6973587" y="4088987"/>
                  <a:ext cx="17964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63" name="Ink 162">
                  <a:extLst>
                    <a:ext uri="{FF2B5EF4-FFF2-40B4-BE49-F238E27FC236}">
                      <a16:creationId xmlns:a16="http://schemas.microsoft.com/office/drawing/2014/main" id="{733867D9-FE20-2E37-F515-D8C035948D4F}"/>
                    </a:ext>
                  </a:extLst>
                </p14:cNvPr>
                <p14:cNvContentPartPr/>
                <p14:nvPr/>
              </p14:nvContentPartPr>
              <p14:xfrm>
                <a:off x="7206507" y="3982427"/>
                <a:ext cx="143280" cy="149400"/>
              </p14:xfrm>
            </p:contentPart>
          </mc:Choice>
          <mc:Fallback>
            <p:pic>
              <p:nvPicPr>
                <p:cNvPr id="163" name="Ink 162">
                  <a:extLst>
                    <a:ext uri="{FF2B5EF4-FFF2-40B4-BE49-F238E27FC236}">
                      <a16:creationId xmlns:a16="http://schemas.microsoft.com/office/drawing/2014/main" id="{733867D9-FE20-2E37-F515-D8C035948D4F}"/>
                    </a:ext>
                  </a:extLst>
                </p:cNvPr>
                <p:cNvPicPr/>
                <p:nvPr/>
              </p:nvPicPr>
              <p:blipFill>
                <a:blip r:embed="rId263"/>
                <a:stretch>
                  <a:fillRect/>
                </a:stretch>
              </p:blipFill>
              <p:spPr>
                <a:xfrm>
                  <a:off x="7188867" y="3964787"/>
                  <a:ext cx="17892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65" name="Ink 164">
                  <a:extLst>
                    <a:ext uri="{FF2B5EF4-FFF2-40B4-BE49-F238E27FC236}">
                      <a16:creationId xmlns:a16="http://schemas.microsoft.com/office/drawing/2014/main" id="{87B38C4C-BF7B-2513-A1CE-DE10DEF9099A}"/>
                    </a:ext>
                  </a:extLst>
                </p14:cNvPr>
                <p14:cNvContentPartPr/>
                <p14:nvPr/>
              </p14:nvContentPartPr>
              <p14:xfrm>
                <a:off x="7050267" y="5161067"/>
                <a:ext cx="207360" cy="203760"/>
              </p14:xfrm>
            </p:contentPart>
          </mc:Choice>
          <mc:Fallback>
            <p:pic>
              <p:nvPicPr>
                <p:cNvPr id="165" name="Ink 164">
                  <a:extLst>
                    <a:ext uri="{FF2B5EF4-FFF2-40B4-BE49-F238E27FC236}">
                      <a16:creationId xmlns:a16="http://schemas.microsoft.com/office/drawing/2014/main" id="{87B38C4C-BF7B-2513-A1CE-DE10DEF9099A}"/>
                    </a:ext>
                  </a:extLst>
                </p:cNvPr>
                <p:cNvPicPr/>
                <p:nvPr/>
              </p:nvPicPr>
              <p:blipFill>
                <a:blip r:embed="rId265"/>
                <a:stretch>
                  <a:fillRect/>
                </a:stretch>
              </p:blipFill>
              <p:spPr>
                <a:xfrm>
                  <a:off x="7032267" y="5143427"/>
                  <a:ext cx="24300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66" name="Ink 165">
                  <a:extLst>
                    <a:ext uri="{FF2B5EF4-FFF2-40B4-BE49-F238E27FC236}">
                      <a16:creationId xmlns:a16="http://schemas.microsoft.com/office/drawing/2014/main" id="{508BEDB0-438F-F7EE-119D-990B69E66700}"/>
                    </a:ext>
                  </a:extLst>
                </p14:cNvPr>
                <p14:cNvContentPartPr/>
                <p14:nvPr/>
              </p14:nvContentPartPr>
              <p14:xfrm>
                <a:off x="7381107" y="5269787"/>
                <a:ext cx="208800" cy="8640"/>
              </p14:xfrm>
            </p:contentPart>
          </mc:Choice>
          <mc:Fallback>
            <p:pic>
              <p:nvPicPr>
                <p:cNvPr id="166" name="Ink 165">
                  <a:extLst>
                    <a:ext uri="{FF2B5EF4-FFF2-40B4-BE49-F238E27FC236}">
                      <a16:creationId xmlns:a16="http://schemas.microsoft.com/office/drawing/2014/main" id="{508BEDB0-438F-F7EE-119D-990B69E66700}"/>
                    </a:ext>
                  </a:extLst>
                </p:cNvPr>
                <p:cNvPicPr/>
                <p:nvPr/>
              </p:nvPicPr>
              <p:blipFill>
                <a:blip r:embed="rId267"/>
                <a:stretch>
                  <a:fillRect/>
                </a:stretch>
              </p:blipFill>
              <p:spPr>
                <a:xfrm>
                  <a:off x="7363107" y="5251787"/>
                  <a:ext cx="24444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67" name="Ink 166">
                  <a:extLst>
                    <a:ext uri="{FF2B5EF4-FFF2-40B4-BE49-F238E27FC236}">
                      <a16:creationId xmlns:a16="http://schemas.microsoft.com/office/drawing/2014/main" id="{1DE490DA-4810-33D7-AA5E-176804891AA0}"/>
                    </a:ext>
                  </a:extLst>
                </p14:cNvPr>
                <p14:cNvContentPartPr/>
                <p14:nvPr/>
              </p14:nvContentPartPr>
              <p14:xfrm>
                <a:off x="7403427" y="5347907"/>
                <a:ext cx="223200" cy="15120"/>
              </p14:xfrm>
            </p:contentPart>
          </mc:Choice>
          <mc:Fallback>
            <p:pic>
              <p:nvPicPr>
                <p:cNvPr id="167" name="Ink 166">
                  <a:extLst>
                    <a:ext uri="{FF2B5EF4-FFF2-40B4-BE49-F238E27FC236}">
                      <a16:creationId xmlns:a16="http://schemas.microsoft.com/office/drawing/2014/main" id="{1DE490DA-4810-33D7-AA5E-176804891AA0}"/>
                    </a:ext>
                  </a:extLst>
                </p:cNvPr>
                <p:cNvPicPr/>
                <p:nvPr/>
              </p:nvPicPr>
              <p:blipFill>
                <a:blip r:embed="rId269"/>
                <a:stretch>
                  <a:fillRect/>
                </a:stretch>
              </p:blipFill>
              <p:spPr>
                <a:xfrm>
                  <a:off x="7385427" y="5330267"/>
                  <a:ext cx="25884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68" name="Ink 167">
                  <a:extLst>
                    <a:ext uri="{FF2B5EF4-FFF2-40B4-BE49-F238E27FC236}">
                      <a16:creationId xmlns:a16="http://schemas.microsoft.com/office/drawing/2014/main" id="{9C931EA8-2194-82B2-C17C-157F8C264E43}"/>
                    </a:ext>
                  </a:extLst>
                </p14:cNvPr>
                <p14:cNvContentPartPr/>
                <p14:nvPr/>
              </p14:nvContentPartPr>
              <p14:xfrm>
                <a:off x="7709067" y="5218667"/>
                <a:ext cx="416880" cy="207000"/>
              </p14:xfrm>
            </p:contentPart>
          </mc:Choice>
          <mc:Fallback>
            <p:pic>
              <p:nvPicPr>
                <p:cNvPr id="168" name="Ink 167">
                  <a:extLst>
                    <a:ext uri="{FF2B5EF4-FFF2-40B4-BE49-F238E27FC236}">
                      <a16:creationId xmlns:a16="http://schemas.microsoft.com/office/drawing/2014/main" id="{9C931EA8-2194-82B2-C17C-157F8C264E43}"/>
                    </a:ext>
                  </a:extLst>
                </p:cNvPr>
                <p:cNvPicPr/>
                <p:nvPr/>
              </p:nvPicPr>
              <p:blipFill>
                <a:blip r:embed="rId271"/>
                <a:stretch>
                  <a:fillRect/>
                </a:stretch>
              </p:blipFill>
              <p:spPr>
                <a:xfrm>
                  <a:off x="7691067" y="5201027"/>
                  <a:ext cx="452520" cy="24264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69" name="Ink 168">
                  <a:extLst>
                    <a:ext uri="{FF2B5EF4-FFF2-40B4-BE49-F238E27FC236}">
                      <a16:creationId xmlns:a16="http://schemas.microsoft.com/office/drawing/2014/main" id="{71347F58-8E96-44D9-E5BD-2C2BFBAC22A7}"/>
                    </a:ext>
                  </a:extLst>
                </p14:cNvPr>
                <p14:cNvContentPartPr/>
                <p14:nvPr/>
              </p14:nvContentPartPr>
              <p14:xfrm>
                <a:off x="8038107" y="5266547"/>
                <a:ext cx="20520" cy="236160"/>
              </p14:xfrm>
            </p:contentPart>
          </mc:Choice>
          <mc:Fallback>
            <p:pic>
              <p:nvPicPr>
                <p:cNvPr id="169" name="Ink 168">
                  <a:extLst>
                    <a:ext uri="{FF2B5EF4-FFF2-40B4-BE49-F238E27FC236}">
                      <a16:creationId xmlns:a16="http://schemas.microsoft.com/office/drawing/2014/main" id="{71347F58-8E96-44D9-E5BD-2C2BFBAC22A7}"/>
                    </a:ext>
                  </a:extLst>
                </p:cNvPr>
                <p:cNvPicPr/>
                <p:nvPr/>
              </p:nvPicPr>
              <p:blipFill>
                <a:blip r:embed="rId273"/>
                <a:stretch>
                  <a:fillRect/>
                </a:stretch>
              </p:blipFill>
              <p:spPr>
                <a:xfrm>
                  <a:off x="8020467" y="5248547"/>
                  <a:ext cx="56160" cy="27180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70" name="Ink 169">
                  <a:extLst>
                    <a:ext uri="{FF2B5EF4-FFF2-40B4-BE49-F238E27FC236}">
                      <a16:creationId xmlns:a16="http://schemas.microsoft.com/office/drawing/2014/main" id="{281A46B4-E4FE-E43E-8E94-B24ED0AA8093}"/>
                    </a:ext>
                  </a:extLst>
                </p14:cNvPr>
                <p14:cNvContentPartPr/>
                <p14:nvPr/>
              </p14:nvContentPartPr>
              <p14:xfrm>
                <a:off x="8207307" y="5130467"/>
                <a:ext cx="115920" cy="352800"/>
              </p14:xfrm>
            </p:contentPart>
          </mc:Choice>
          <mc:Fallback>
            <p:pic>
              <p:nvPicPr>
                <p:cNvPr id="170" name="Ink 169">
                  <a:extLst>
                    <a:ext uri="{FF2B5EF4-FFF2-40B4-BE49-F238E27FC236}">
                      <a16:creationId xmlns:a16="http://schemas.microsoft.com/office/drawing/2014/main" id="{281A46B4-E4FE-E43E-8E94-B24ED0AA8093}"/>
                    </a:ext>
                  </a:extLst>
                </p:cNvPr>
                <p:cNvPicPr/>
                <p:nvPr/>
              </p:nvPicPr>
              <p:blipFill>
                <a:blip r:embed="rId275"/>
                <a:stretch>
                  <a:fillRect/>
                </a:stretch>
              </p:blipFill>
              <p:spPr>
                <a:xfrm>
                  <a:off x="8189667" y="5112827"/>
                  <a:ext cx="151560" cy="38844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71" name="Ink 170">
                  <a:extLst>
                    <a:ext uri="{FF2B5EF4-FFF2-40B4-BE49-F238E27FC236}">
                      <a16:creationId xmlns:a16="http://schemas.microsoft.com/office/drawing/2014/main" id="{069ABEB7-1AA8-DBCA-9F97-E6A2A82907EA}"/>
                    </a:ext>
                  </a:extLst>
                </p14:cNvPr>
                <p14:cNvContentPartPr/>
                <p14:nvPr/>
              </p14:nvContentPartPr>
              <p14:xfrm>
                <a:off x="7146387" y="5698187"/>
                <a:ext cx="10800" cy="3600"/>
              </p14:xfrm>
            </p:contentPart>
          </mc:Choice>
          <mc:Fallback>
            <p:pic>
              <p:nvPicPr>
                <p:cNvPr id="171" name="Ink 170">
                  <a:extLst>
                    <a:ext uri="{FF2B5EF4-FFF2-40B4-BE49-F238E27FC236}">
                      <a16:creationId xmlns:a16="http://schemas.microsoft.com/office/drawing/2014/main" id="{069ABEB7-1AA8-DBCA-9F97-E6A2A82907EA}"/>
                    </a:ext>
                  </a:extLst>
                </p:cNvPr>
                <p:cNvPicPr/>
                <p:nvPr/>
              </p:nvPicPr>
              <p:blipFill>
                <a:blip r:embed="rId277"/>
                <a:stretch>
                  <a:fillRect/>
                </a:stretch>
              </p:blipFill>
              <p:spPr>
                <a:xfrm>
                  <a:off x="7128387" y="5680547"/>
                  <a:ext cx="4644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72" name="Ink 171">
                  <a:extLst>
                    <a:ext uri="{FF2B5EF4-FFF2-40B4-BE49-F238E27FC236}">
                      <a16:creationId xmlns:a16="http://schemas.microsoft.com/office/drawing/2014/main" id="{43E27A19-EF4A-9CB9-EB61-958FAFD0DF18}"/>
                    </a:ext>
                  </a:extLst>
                </p14:cNvPr>
                <p14:cNvContentPartPr/>
                <p14:nvPr/>
              </p14:nvContentPartPr>
              <p14:xfrm>
                <a:off x="7115787" y="5713667"/>
                <a:ext cx="23760" cy="143280"/>
              </p14:xfrm>
            </p:contentPart>
          </mc:Choice>
          <mc:Fallback>
            <p:pic>
              <p:nvPicPr>
                <p:cNvPr id="172" name="Ink 171">
                  <a:extLst>
                    <a:ext uri="{FF2B5EF4-FFF2-40B4-BE49-F238E27FC236}">
                      <a16:creationId xmlns:a16="http://schemas.microsoft.com/office/drawing/2014/main" id="{43E27A19-EF4A-9CB9-EB61-958FAFD0DF18}"/>
                    </a:ext>
                  </a:extLst>
                </p:cNvPr>
                <p:cNvPicPr/>
                <p:nvPr/>
              </p:nvPicPr>
              <p:blipFill>
                <a:blip r:embed="rId279"/>
                <a:stretch>
                  <a:fillRect/>
                </a:stretch>
              </p:blipFill>
              <p:spPr>
                <a:xfrm>
                  <a:off x="7097787" y="5695667"/>
                  <a:ext cx="5940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73" name="Ink 172">
                  <a:extLst>
                    <a:ext uri="{FF2B5EF4-FFF2-40B4-BE49-F238E27FC236}">
                      <a16:creationId xmlns:a16="http://schemas.microsoft.com/office/drawing/2014/main" id="{B7515EC6-8163-CBBD-39D1-E93F20EDC866}"/>
                    </a:ext>
                  </a:extLst>
                </p14:cNvPr>
                <p14:cNvContentPartPr/>
                <p14:nvPr/>
              </p14:nvContentPartPr>
              <p14:xfrm>
                <a:off x="7095987" y="5606747"/>
                <a:ext cx="84600" cy="76320"/>
              </p14:xfrm>
            </p:contentPart>
          </mc:Choice>
          <mc:Fallback>
            <p:pic>
              <p:nvPicPr>
                <p:cNvPr id="173" name="Ink 172">
                  <a:extLst>
                    <a:ext uri="{FF2B5EF4-FFF2-40B4-BE49-F238E27FC236}">
                      <a16:creationId xmlns:a16="http://schemas.microsoft.com/office/drawing/2014/main" id="{B7515EC6-8163-CBBD-39D1-E93F20EDC866}"/>
                    </a:ext>
                  </a:extLst>
                </p:cNvPr>
                <p:cNvPicPr/>
                <p:nvPr/>
              </p:nvPicPr>
              <p:blipFill>
                <a:blip r:embed="rId281"/>
                <a:stretch>
                  <a:fillRect/>
                </a:stretch>
              </p:blipFill>
              <p:spPr>
                <a:xfrm>
                  <a:off x="7078347" y="5589107"/>
                  <a:ext cx="12024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74" name="Ink 173">
                  <a:extLst>
                    <a:ext uri="{FF2B5EF4-FFF2-40B4-BE49-F238E27FC236}">
                      <a16:creationId xmlns:a16="http://schemas.microsoft.com/office/drawing/2014/main" id="{16800A00-92E8-6983-56C2-71484D38E0E1}"/>
                    </a:ext>
                  </a:extLst>
                </p14:cNvPr>
                <p14:cNvContentPartPr/>
                <p14:nvPr/>
              </p14:nvContentPartPr>
              <p14:xfrm>
                <a:off x="7282827" y="5776667"/>
                <a:ext cx="245880" cy="43920"/>
              </p14:xfrm>
            </p:contentPart>
          </mc:Choice>
          <mc:Fallback>
            <p:pic>
              <p:nvPicPr>
                <p:cNvPr id="174" name="Ink 173">
                  <a:extLst>
                    <a:ext uri="{FF2B5EF4-FFF2-40B4-BE49-F238E27FC236}">
                      <a16:creationId xmlns:a16="http://schemas.microsoft.com/office/drawing/2014/main" id="{16800A00-92E8-6983-56C2-71484D38E0E1}"/>
                    </a:ext>
                  </a:extLst>
                </p:cNvPr>
                <p:cNvPicPr/>
                <p:nvPr/>
              </p:nvPicPr>
              <p:blipFill>
                <a:blip r:embed="rId283"/>
                <a:stretch>
                  <a:fillRect/>
                </a:stretch>
              </p:blipFill>
              <p:spPr>
                <a:xfrm>
                  <a:off x="7265187" y="5759027"/>
                  <a:ext cx="28152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75" name="Ink 174">
                  <a:extLst>
                    <a:ext uri="{FF2B5EF4-FFF2-40B4-BE49-F238E27FC236}">
                      <a16:creationId xmlns:a16="http://schemas.microsoft.com/office/drawing/2014/main" id="{C333F91E-D3AA-C737-66EA-A2FC76A25FCA}"/>
                    </a:ext>
                  </a:extLst>
                </p14:cNvPr>
                <p14:cNvContentPartPr/>
                <p14:nvPr/>
              </p14:nvContentPartPr>
              <p14:xfrm>
                <a:off x="7332507" y="5846867"/>
                <a:ext cx="249840" cy="24120"/>
              </p14:xfrm>
            </p:contentPart>
          </mc:Choice>
          <mc:Fallback>
            <p:pic>
              <p:nvPicPr>
                <p:cNvPr id="175" name="Ink 174">
                  <a:extLst>
                    <a:ext uri="{FF2B5EF4-FFF2-40B4-BE49-F238E27FC236}">
                      <a16:creationId xmlns:a16="http://schemas.microsoft.com/office/drawing/2014/main" id="{C333F91E-D3AA-C737-66EA-A2FC76A25FCA}"/>
                    </a:ext>
                  </a:extLst>
                </p:cNvPr>
                <p:cNvPicPr/>
                <p:nvPr/>
              </p:nvPicPr>
              <p:blipFill>
                <a:blip r:embed="rId285"/>
                <a:stretch>
                  <a:fillRect/>
                </a:stretch>
              </p:blipFill>
              <p:spPr>
                <a:xfrm>
                  <a:off x="7314507" y="5828867"/>
                  <a:ext cx="28548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76" name="Ink 175">
                  <a:extLst>
                    <a:ext uri="{FF2B5EF4-FFF2-40B4-BE49-F238E27FC236}">
                      <a16:creationId xmlns:a16="http://schemas.microsoft.com/office/drawing/2014/main" id="{7D30D84B-5D41-6203-43CB-D43613494533}"/>
                    </a:ext>
                  </a:extLst>
                </p14:cNvPr>
                <p14:cNvContentPartPr/>
                <p14:nvPr/>
              </p14:nvContentPartPr>
              <p14:xfrm>
                <a:off x="7667307" y="5678747"/>
                <a:ext cx="86040" cy="224640"/>
              </p14:xfrm>
            </p:contentPart>
          </mc:Choice>
          <mc:Fallback>
            <p:pic>
              <p:nvPicPr>
                <p:cNvPr id="176" name="Ink 175">
                  <a:extLst>
                    <a:ext uri="{FF2B5EF4-FFF2-40B4-BE49-F238E27FC236}">
                      <a16:creationId xmlns:a16="http://schemas.microsoft.com/office/drawing/2014/main" id="{7D30D84B-5D41-6203-43CB-D43613494533}"/>
                    </a:ext>
                  </a:extLst>
                </p:cNvPr>
                <p:cNvPicPr/>
                <p:nvPr/>
              </p:nvPicPr>
              <p:blipFill>
                <a:blip r:embed="rId287"/>
                <a:stretch>
                  <a:fillRect/>
                </a:stretch>
              </p:blipFill>
              <p:spPr>
                <a:xfrm>
                  <a:off x="7649307" y="5661107"/>
                  <a:ext cx="121680" cy="26028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77" name="Ink 176">
                  <a:extLst>
                    <a:ext uri="{FF2B5EF4-FFF2-40B4-BE49-F238E27FC236}">
                      <a16:creationId xmlns:a16="http://schemas.microsoft.com/office/drawing/2014/main" id="{22447BFA-84BB-3EB0-F23D-522B2AC3870E}"/>
                    </a:ext>
                  </a:extLst>
                </p14:cNvPr>
                <p14:cNvContentPartPr/>
                <p14:nvPr/>
              </p14:nvContentPartPr>
              <p14:xfrm>
                <a:off x="7810587" y="5743547"/>
                <a:ext cx="214920" cy="240840"/>
              </p14:xfrm>
            </p:contentPart>
          </mc:Choice>
          <mc:Fallback>
            <p:pic>
              <p:nvPicPr>
                <p:cNvPr id="177" name="Ink 176">
                  <a:extLst>
                    <a:ext uri="{FF2B5EF4-FFF2-40B4-BE49-F238E27FC236}">
                      <a16:creationId xmlns:a16="http://schemas.microsoft.com/office/drawing/2014/main" id="{22447BFA-84BB-3EB0-F23D-522B2AC3870E}"/>
                    </a:ext>
                  </a:extLst>
                </p:cNvPr>
                <p:cNvPicPr/>
                <p:nvPr/>
              </p:nvPicPr>
              <p:blipFill>
                <a:blip r:embed="rId289"/>
                <a:stretch>
                  <a:fillRect/>
                </a:stretch>
              </p:blipFill>
              <p:spPr>
                <a:xfrm>
                  <a:off x="7792587" y="5725907"/>
                  <a:ext cx="250560" cy="27648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78" name="Ink 177">
                  <a:extLst>
                    <a:ext uri="{FF2B5EF4-FFF2-40B4-BE49-F238E27FC236}">
                      <a16:creationId xmlns:a16="http://schemas.microsoft.com/office/drawing/2014/main" id="{61461BFB-3DA2-F5BF-82AC-4DA2ADA73AA0}"/>
                    </a:ext>
                  </a:extLst>
                </p14:cNvPr>
                <p14:cNvContentPartPr/>
                <p14:nvPr/>
              </p14:nvContentPartPr>
              <p14:xfrm>
                <a:off x="8271027" y="5753267"/>
                <a:ext cx="33840" cy="238680"/>
              </p14:xfrm>
            </p:contentPart>
          </mc:Choice>
          <mc:Fallback>
            <p:pic>
              <p:nvPicPr>
                <p:cNvPr id="178" name="Ink 177">
                  <a:extLst>
                    <a:ext uri="{FF2B5EF4-FFF2-40B4-BE49-F238E27FC236}">
                      <a16:creationId xmlns:a16="http://schemas.microsoft.com/office/drawing/2014/main" id="{61461BFB-3DA2-F5BF-82AC-4DA2ADA73AA0}"/>
                    </a:ext>
                  </a:extLst>
                </p:cNvPr>
                <p:cNvPicPr/>
                <p:nvPr/>
              </p:nvPicPr>
              <p:blipFill>
                <a:blip r:embed="rId291"/>
                <a:stretch>
                  <a:fillRect/>
                </a:stretch>
              </p:blipFill>
              <p:spPr>
                <a:xfrm>
                  <a:off x="8253027" y="5735627"/>
                  <a:ext cx="69480" cy="27432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80" name="Ink 179">
                  <a:extLst>
                    <a:ext uri="{FF2B5EF4-FFF2-40B4-BE49-F238E27FC236}">
                      <a16:creationId xmlns:a16="http://schemas.microsoft.com/office/drawing/2014/main" id="{7A9627AE-66CC-90AB-8BA4-6ADC563C600E}"/>
                    </a:ext>
                  </a:extLst>
                </p14:cNvPr>
                <p14:cNvContentPartPr/>
                <p14:nvPr/>
              </p14:nvContentPartPr>
              <p14:xfrm>
                <a:off x="7000587" y="6092387"/>
                <a:ext cx="143640" cy="159120"/>
              </p14:xfrm>
            </p:contentPart>
          </mc:Choice>
          <mc:Fallback>
            <p:pic>
              <p:nvPicPr>
                <p:cNvPr id="180" name="Ink 179">
                  <a:extLst>
                    <a:ext uri="{FF2B5EF4-FFF2-40B4-BE49-F238E27FC236}">
                      <a16:creationId xmlns:a16="http://schemas.microsoft.com/office/drawing/2014/main" id="{7A9627AE-66CC-90AB-8BA4-6ADC563C600E}"/>
                    </a:ext>
                  </a:extLst>
                </p:cNvPr>
                <p:cNvPicPr/>
                <p:nvPr/>
              </p:nvPicPr>
              <p:blipFill>
                <a:blip r:embed="rId293"/>
                <a:stretch>
                  <a:fillRect/>
                </a:stretch>
              </p:blipFill>
              <p:spPr>
                <a:xfrm>
                  <a:off x="6982947" y="6074747"/>
                  <a:ext cx="17928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81" name="Ink 180">
                  <a:extLst>
                    <a:ext uri="{FF2B5EF4-FFF2-40B4-BE49-F238E27FC236}">
                      <a16:creationId xmlns:a16="http://schemas.microsoft.com/office/drawing/2014/main" id="{D0F08DC3-DB8A-97F6-53B6-57770E234A6D}"/>
                    </a:ext>
                  </a:extLst>
                </p14:cNvPr>
                <p14:cNvContentPartPr/>
                <p14:nvPr/>
              </p14:nvContentPartPr>
              <p14:xfrm>
                <a:off x="7165107" y="6130547"/>
                <a:ext cx="124200" cy="105480"/>
              </p14:xfrm>
            </p:contentPart>
          </mc:Choice>
          <mc:Fallback>
            <p:pic>
              <p:nvPicPr>
                <p:cNvPr id="181" name="Ink 180">
                  <a:extLst>
                    <a:ext uri="{FF2B5EF4-FFF2-40B4-BE49-F238E27FC236}">
                      <a16:creationId xmlns:a16="http://schemas.microsoft.com/office/drawing/2014/main" id="{D0F08DC3-DB8A-97F6-53B6-57770E234A6D}"/>
                    </a:ext>
                  </a:extLst>
                </p:cNvPr>
                <p:cNvPicPr/>
                <p:nvPr/>
              </p:nvPicPr>
              <p:blipFill>
                <a:blip r:embed="rId295"/>
                <a:stretch>
                  <a:fillRect/>
                </a:stretch>
              </p:blipFill>
              <p:spPr>
                <a:xfrm>
                  <a:off x="7147467" y="6112547"/>
                  <a:ext cx="15984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82" name="Ink 181">
                  <a:extLst>
                    <a:ext uri="{FF2B5EF4-FFF2-40B4-BE49-F238E27FC236}">
                      <a16:creationId xmlns:a16="http://schemas.microsoft.com/office/drawing/2014/main" id="{AAC70619-83AA-2BD9-DD33-227E432C2025}"/>
                    </a:ext>
                  </a:extLst>
                </p14:cNvPr>
                <p14:cNvContentPartPr/>
                <p14:nvPr/>
              </p14:nvContentPartPr>
              <p14:xfrm>
                <a:off x="7351227" y="6135227"/>
                <a:ext cx="274320" cy="124200"/>
              </p14:xfrm>
            </p:contentPart>
          </mc:Choice>
          <mc:Fallback>
            <p:pic>
              <p:nvPicPr>
                <p:cNvPr id="182" name="Ink 181">
                  <a:extLst>
                    <a:ext uri="{FF2B5EF4-FFF2-40B4-BE49-F238E27FC236}">
                      <a16:creationId xmlns:a16="http://schemas.microsoft.com/office/drawing/2014/main" id="{AAC70619-83AA-2BD9-DD33-227E432C2025}"/>
                    </a:ext>
                  </a:extLst>
                </p:cNvPr>
                <p:cNvPicPr/>
                <p:nvPr/>
              </p:nvPicPr>
              <p:blipFill>
                <a:blip r:embed="rId297"/>
                <a:stretch>
                  <a:fillRect/>
                </a:stretch>
              </p:blipFill>
              <p:spPr>
                <a:xfrm>
                  <a:off x="7333227" y="6117227"/>
                  <a:ext cx="309960" cy="15984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83" name="Ink 182">
                  <a:extLst>
                    <a:ext uri="{FF2B5EF4-FFF2-40B4-BE49-F238E27FC236}">
                      <a16:creationId xmlns:a16="http://schemas.microsoft.com/office/drawing/2014/main" id="{25C845D9-0A52-1BD4-623E-EEDD0403D5F6}"/>
                    </a:ext>
                  </a:extLst>
                </p14:cNvPr>
                <p14:cNvContentPartPr/>
                <p14:nvPr/>
              </p14:nvContentPartPr>
              <p14:xfrm>
                <a:off x="7871067" y="6095987"/>
                <a:ext cx="174600" cy="306720"/>
              </p14:xfrm>
            </p:contentPart>
          </mc:Choice>
          <mc:Fallback>
            <p:pic>
              <p:nvPicPr>
                <p:cNvPr id="183" name="Ink 182">
                  <a:extLst>
                    <a:ext uri="{FF2B5EF4-FFF2-40B4-BE49-F238E27FC236}">
                      <a16:creationId xmlns:a16="http://schemas.microsoft.com/office/drawing/2014/main" id="{25C845D9-0A52-1BD4-623E-EEDD0403D5F6}"/>
                    </a:ext>
                  </a:extLst>
                </p:cNvPr>
                <p:cNvPicPr/>
                <p:nvPr/>
              </p:nvPicPr>
              <p:blipFill>
                <a:blip r:embed="rId299"/>
                <a:stretch>
                  <a:fillRect/>
                </a:stretch>
              </p:blipFill>
              <p:spPr>
                <a:xfrm>
                  <a:off x="7853427" y="6077987"/>
                  <a:ext cx="210240" cy="34236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84" name="Ink 183">
                  <a:extLst>
                    <a:ext uri="{FF2B5EF4-FFF2-40B4-BE49-F238E27FC236}">
                      <a16:creationId xmlns:a16="http://schemas.microsoft.com/office/drawing/2014/main" id="{E9BE33C7-95E5-DF1B-4508-768D61BC712E}"/>
                    </a:ext>
                  </a:extLst>
                </p14:cNvPr>
                <p14:cNvContentPartPr/>
                <p14:nvPr/>
              </p14:nvContentPartPr>
              <p14:xfrm>
                <a:off x="8134947" y="6205787"/>
                <a:ext cx="24120" cy="96120"/>
              </p14:xfrm>
            </p:contentPart>
          </mc:Choice>
          <mc:Fallback>
            <p:pic>
              <p:nvPicPr>
                <p:cNvPr id="184" name="Ink 183">
                  <a:extLst>
                    <a:ext uri="{FF2B5EF4-FFF2-40B4-BE49-F238E27FC236}">
                      <a16:creationId xmlns:a16="http://schemas.microsoft.com/office/drawing/2014/main" id="{E9BE33C7-95E5-DF1B-4508-768D61BC712E}"/>
                    </a:ext>
                  </a:extLst>
                </p:cNvPr>
                <p:cNvPicPr/>
                <p:nvPr/>
              </p:nvPicPr>
              <p:blipFill>
                <a:blip r:embed="rId301"/>
                <a:stretch>
                  <a:fillRect/>
                </a:stretch>
              </p:blipFill>
              <p:spPr>
                <a:xfrm>
                  <a:off x="8117307" y="6188147"/>
                  <a:ext cx="59760" cy="13176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85" name="Ink 184">
                  <a:extLst>
                    <a:ext uri="{FF2B5EF4-FFF2-40B4-BE49-F238E27FC236}">
                      <a16:creationId xmlns:a16="http://schemas.microsoft.com/office/drawing/2014/main" id="{3D9C8875-43B4-655C-57D5-1ED1F2E30184}"/>
                    </a:ext>
                  </a:extLst>
                </p14:cNvPr>
                <p14:cNvContentPartPr/>
                <p14:nvPr/>
              </p14:nvContentPartPr>
              <p14:xfrm>
                <a:off x="8123787" y="6071147"/>
                <a:ext cx="88200" cy="111600"/>
              </p14:xfrm>
            </p:contentPart>
          </mc:Choice>
          <mc:Fallback>
            <p:pic>
              <p:nvPicPr>
                <p:cNvPr id="185" name="Ink 184">
                  <a:extLst>
                    <a:ext uri="{FF2B5EF4-FFF2-40B4-BE49-F238E27FC236}">
                      <a16:creationId xmlns:a16="http://schemas.microsoft.com/office/drawing/2014/main" id="{3D9C8875-43B4-655C-57D5-1ED1F2E30184}"/>
                    </a:ext>
                  </a:extLst>
                </p:cNvPr>
                <p:cNvPicPr/>
                <p:nvPr/>
              </p:nvPicPr>
              <p:blipFill>
                <a:blip r:embed="rId303"/>
                <a:stretch>
                  <a:fillRect/>
                </a:stretch>
              </p:blipFill>
              <p:spPr>
                <a:xfrm>
                  <a:off x="8106147" y="6053507"/>
                  <a:ext cx="12384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86" name="Ink 185">
                  <a:extLst>
                    <a:ext uri="{FF2B5EF4-FFF2-40B4-BE49-F238E27FC236}">
                      <a16:creationId xmlns:a16="http://schemas.microsoft.com/office/drawing/2014/main" id="{0DE034AC-9408-1DDA-A88B-C12374851D48}"/>
                    </a:ext>
                  </a:extLst>
                </p14:cNvPr>
                <p14:cNvContentPartPr/>
                <p14:nvPr/>
              </p14:nvContentPartPr>
              <p14:xfrm>
                <a:off x="8221707" y="6258347"/>
                <a:ext cx="75240" cy="109080"/>
              </p14:xfrm>
            </p:contentPart>
          </mc:Choice>
          <mc:Fallback>
            <p:pic>
              <p:nvPicPr>
                <p:cNvPr id="186" name="Ink 185">
                  <a:extLst>
                    <a:ext uri="{FF2B5EF4-FFF2-40B4-BE49-F238E27FC236}">
                      <a16:creationId xmlns:a16="http://schemas.microsoft.com/office/drawing/2014/main" id="{0DE034AC-9408-1DDA-A88B-C12374851D48}"/>
                    </a:ext>
                  </a:extLst>
                </p:cNvPr>
                <p:cNvPicPr/>
                <p:nvPr/>
              </p:nvPicPr>
              <p:blipFill>
                <a:blip r:embed="rId305"/>
                <a:stretch>
                  <a:fillRect/>
                </a:stretch>
              </p:blipFill>
              <p:spPr>
                <a:xfrm>
                  <a:off x="8204067" y="6240347"/>
                  <a:ext cx="11088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87" name="Ink 186">
                  <a:extLst>
                    <a:ext uri="{FF2B5EF4-FFF2-40B4-BE49-F238E27FC236}">
                      <a16:creationId xmlns:a16="http://schemas.microsoft.com/office/drawing/2014/main" id="{721994A7-8A46-346F-C49A-99930A30AC19}"/>
                    </a:ext>
                  </a:extLst>
                </p14:cNvPr>
                <p14:cNvContentPartPr/>
                <p14:nvPr/>
              </p14:nvContentPartPr>
              <p14:xfrm>
                <a:off x="8442747" y="6179507"/>
                <a:ext cx="153720" cy="140760"/>
              </p14:xfrm>
            </p:contentPart>
          </mc:Choice>
          <mc:Fallback>
            <p:pic>
              <p:nvPicPr>
                <p:cNvPr id="187" name="Ink 186">
                  <a:extLst>
                    <a:ext uri="{FF2B5EF4-FFF2-40B4-BE49-F238E27FC236}">
                      <a16:creationId xmlns:a16="http://schemas.microsoft.com/office/drawing/2014/main" id="{721994A7-8A46-346F-C49A-99930A30AC19}"/>
                    </a:ext>
                  </a:extLst>
                </p:cNvPr>
                <p:cNvPicPr/>
                <p:nvPr/>
              </p:nvPicPr>
              <p:blipFill>
                <a:blip r:embed="rId307"/>
                <a:stretch>
                  <a:fillRect/>
                </a:stretch>
              </p:blipFill>
              <p:spPr>
                <a:xfrm>
                  <a:off x="8425107" y="6161507"/>
                  <a:ext cx="18936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88" name="Ink 187">
                  <a:extLst>
                    <a:ext uri="{FF2B5EF4-FFF2-40B4-BE49-F238E27FC236}">
                      <a16:creationId xmlns:a16="http://schemas.microsoft.com/office/drawing/2014/main" id="{2052185C-C9F4-F914-743F-CC619EFDDDEA}"/>
                    </a:ext>
                  </a:extLst>
                </p14:cNvPr>
                <p14:cNvContentPartPr/>
                <p14:nvPr/>
              </p14:nvContentPartPr>
              <p14:xfrm>
                <a:off x="8690067" y="6056027"/>
                <a:ext cx="169560" cy="381960"/>
              </p14:xfrm>
            </p:contentPart>
          </mc:Choice>
          <mc:Fallback>
            <p:pic>
              <p:nvPicPr>
                <p:cNvPr id="188" name="Ink 187">
                  <a:extLst>
                    <a:ext uri="{FF2B5EF4-FFF2-40B4-BE49-F238E27FC236}">
                      <a16:creationId xmlns:a16="http://schemas.microsoft.com/office/drawing/2014/main" id="{2052185C-C9F4-F914-743F-CC619EFDDDEA}"/>
                    </a:ext>
                  </a:extLst>
                </p:cNvPr>
                <p:cNvPicPr/>
                <p:nvPr/>
              </p:nvPicPr>
              <p:blipFill>
                <a:blip r:embed="rId309"/>
                <a:stretch>
                  <a:fillRect/>
                </a:stretch>
              </p:blipFill>
              <p:spPr>
                <a:xfrm>
                  <a:off x="8672427" y="6038027"/>
                  <a:ext cx="205200" cy="41760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90" name="Ink 189">
                  <a:extLst>
                    <a:ext uri="{FF2B5EF4-FFF2-40B4-BE49-F238E27FC236}">
                      <a16:creationId xmlns:a16="http://schemas.microsoft.com/office/drawing/2014/main" id="{83724875-99B3-A4BF-38D2-E5C285705DB5}"/>
                    </a:ext>
                  </a:extLst>
                </p14:cNvPr>
                <p14:cNvContentPartPr/>
                <p14:nvPr/>
              </p14:nvContentPartPr>
              <p14:xfrm>
                <a:off x="4772907" y="3699107"/>
                <a:ext cx="1962360" cy="2667600"/>
              </p14:xfrm>
            </p:contentPart>
          </mc:Choice>
          <mc:Fallback>
            <p:pic>
              <p:nvPicPr>
                <p:cNvPr id="190" name="Ink 189">
                  <a:extLst>
                    <a:ext uri="{FF2B5EF4-FFF2-40B4-BE49-F238E27FC236}">
                      <a16:creationId xmlns:a16="http://schemas.microsoft.com/office/drawing/2014/main" id="{83724875-99B3-A4BF-38D2-E5C285705DB5}"/>
                    </a:ext>
                  </a:extLst>
                </p:cNvPr>
                <p:cNvPicPr/>
                <p:nvPr/>
              </p:nvPicPr>
              <p:blipFill>
                <a:blip r:embed="rId311"/>
                <a:stretch>
                  <a:fillRect/>
                </a:stretch>
              </p:blipFill>
              <p:spPr>
                <a:xfrm>
                  <a:off x="4754907" y="3681467"/>
                  <a:ext cx="1998000" cy="270324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91" name="Ink 190">
                  <a:extLst>
                    <a:ext uri="{FF2B5EF4-FFF2-40B4-BE49-F238E27FC236}">
                      <a16:creationId xmlns:a16="http://schemas.microsoft.com/office/drawing/2014/main" id="{40FDA9D7-3F64-4181-2635-012453153308}"/>
                    </a:ext>
                  </a:extLst>
                </p14:cNvPr>
                <p14:cNvContentPartPr/>
                <p14:nvPr/>
              </p14:nvContentPartPr>
              <p14:xfrm>
                <a:off x="5224347" y="3634667"/>
                <a:ext cx="331560" cy="170280"/>
              </p14:xfrm>
            </p:contentPart>
          </mc:Choice>
          <mc:Fallback>
            <p:pic>
              <p:nvPicPr>
                <p:cNvPr id="191" name="Ink 190">
                  <a:extLst>
                    <a:ext uri="{FF2B5EF4-FFF2-40B4-BE49-F238E27FC236}">
                      <a16:creationId xmlns:a16="http://schemas.microsoft.com/office/drawing/2014/main" id="{40FDA9D7-3F64-4181-2635-012453153308}"/>
                    </a:ext>
                  </a:extLst>
                </p:cNvPr>
                <p:cNvPicPr/>
                <p:nvPr/>
              </p:nvPicPr>
              <p:blipFill>
                <a:blip r:embed="rId313"/>
                <a:stretch>
                  <a:fillRect/>
                </a:stretch>
              </p:blipFill>
              <p:spPr>
                <a:xfrm>
                  <a:off x="5206707" y="3617027"/>
                  <a:ext cx="367200" cy="205920"/>
                </a:xfrm>
                <a:prstGeom prst="rect">
                  <a:avLst/>
                </a:prstGeom>
              </p:spPr>
            </p:pic>
          </mc:Fallback>
        </mc:AlternateContent>
      </p:grpSp>
      <p:grpSp>
        <p:nvGrpSpPr>
          <p:cNvPr id="201" name="Group 200">
            <a:extLst>
              <a:ext uri="{FF2B5EF4-FFF2-40B4-BE49-F238E27FC236}">
                <a16:creationId xmlns:a16="http://schemas.microsoft.com/office/drawing/2014/main" id="{79581B11-F798-8A0D-B75B-5275755BB706}"/>
              </a:ext>
            </a:extLst>
          </p:cNvPr>
          <p:cNvGrpSpPr/>
          <p:nvPr/>
        </p:nvGrpSpPr>
        <p:grpSpPr>
          <a:xfrm>
            <a:off x="6429987" y="4821947"/>
            <a:ext cx="155160" cy="389520"/>
            <a:chOff x="6429987" y="4821947"/>
            <a:chExt cx="155160" cy="389520"/>
          </a:xfrm>
        </p:grpSpPr>
        <mc:AlternateContent xmlns:mc="http://schemas.openxmlformats.org/markup-compatibility/2006">
          <mc:Choice xmlns:p14="http://schemas.microsoft.com/office/powerpoint/2010/main" Requires="p14">
            <p:contentPart p14:bwMode="auto" r:id="rId314">
              <p14:nvContentPartPr>
                <p14:cNvPr id="193" name="Ink 192">
                  <a:extLst>
                    <a:ext uri="{FF2B5EF4-FFF2-40B4-BE49-F238E27FC236}">
                      <a16:creationId xmlns:a16="http://schemas.microsoft.com/office/drawing/2014/main" id="{37679831-F1F7-1DD7-F8CA-EE43BD917B77}"/>
                    </a:ext>
                  </a:extLst>
                </p14:cNvPr>
                <p14:cNvContentPartPr/>
                <p14:nvPr/>
              </p14:nvContentPartPr>
              <p14:xfrm>
                <a:off x="6582987" y="4821947"/>
                <a:ext cx="2160" cy="45000"/>
              </p14:xfrm>
            </p:contentPart>
          </mc:Choice>
          <mc:Fallback>
            <p:pic>
              <p:nvPicPr>
                <p:cNvPr id="193" name="Ink 192">
                  <a:extLst>
                    <a:ext uri="{FF2B5EF4-FFF2-40B4-BE49-F238E27FC236}">
                      <a16:creationId xmlns:a16="http://schemas.microsoft.com/office/drawing/2014/main" id="{37679831-F1F7-1DD7-F8CA-EE43BD917B77}"/>
                    </a:ext>
                  </a:extLst>
                </p:cNvPr>
                <p:cNvPicPr/>
                <p:nvPr/>
              </p:nvPicPr>
              <p:blipFill>
                <a:blip r:embed="rId315"/>
                <a:stretch>
                  <a:fillRect/>
                </a:stretch>
              </p:blipFill>
              <p:spPr>
                <a:xfrm>
                  <a:off x="6565347" y="4803947"/>
                  <a:ext cx="3780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94" name="Ink 193">
                  <a:extLst>
                    <a:ext uri="{FF2B5EF4-FFF2-40B4-BE49-F238E27FC236}">
                      <a16:creationId xmlns:a16="http://schemas.microsoft.com/office/drawing/2014/main" id="{EF175DFE-D129-C4D6-E07C-EB83C3F0ACDF}"/>
                    </a:ext>
                  </a:extLst>
                </p14:cNvPr>
                <p14:cNvContentPartPr/>
                <p14:nvPr/>
              </p14:nvContentPartPr>
              <p14:xfrm>
                <a:off x="6429987" y="4974947"/>
                <a:ext cx="77760" cy="236520"/>
              </p14:xfrm>
            </p:contentPart>
          </mc:Choice>
          <mc:Fallback>
            <p:pic>
              <p:nvPicPr>
                <p:cNvPr id="194" name="Ink 193">
                  <a:extLst>
                    <a:ext uri="{FF2B5EF4-FFF2-40B4-BE49-F238E27FC236}">
                      <a16:creationId xmlns:a16="http://schemas.microsoft.com/office/drawing/2014/main" id="{EF175DFE-D129-C4D6-E07C-EB83C3F0ACDF}"/>
                    </a:ext>
                  </a:extLst>
                </p:cNvPr>
                <p:cNvPicPr/>
                <p:nvPr/>
              </p:nvPicPr>
              <p:blipFill>
                <a:blip r:embed="rId317"/>
                <a:stretch>
                  <a:fillRect/>
                </a:stretch>
              </p:blipFill>
              <p:spPr>
                <a:xfrm>
                  <a:off x="6411987" y="4957307"/>
                  <a:ext cx="113400" cy="272160"/>
                </a:xfrm>
                <a:prstGeom prst="rect">
                  <a:avLst/>
                </a:prstGeom>
              </p:spPr>
            </p:pic>
          </mc:Fallback>
        </mc:AlternateContent>
      </p:grpSp>
      <p:grpSp>
        <p:nvGrpSpPr>
          <p:cNvPr id="209" name="Group 208">
            <a:extLst>
              <a:ext uri="{FF2B5EF4-FFF2-40B4-BE49-F238E27FC236}">
                <a16:creationId xmlns:a16="http://schemas.microsoft.com/office/drawing/2014/main" id="{EBE55BBB-97D2-4A4D-43AB-000C862C1B27}"/>
              </a:ext>
            </a:extLst>
          </p:cNvPr>
          <p:cNvGrpSpPr/>
          <p:nvPr/>
        </p:nvGrpSpPr>
        <p:grpSpPr>
          <a:xfrm>
            <a:off x="4444227" y="5357267"/>
            <a:ext cx="1934640" cy="1224720"/>
            <a:chOff x="4444227" y="5357267"/>
            <a:chExt cx="1934640" cy="1224720"/>
          </a:xfrm>
        </p:grpSpPr>
        <mc:AlternateContent xmlns:mc="http://schemas.openxmlformats.org/markup-compatibility/2006">
          <mc:Choice xmlns:p14="http://schemas.microsoft.com/office/powerpoint/2010/main" Requires="p14">
            <p:contentPart p14:bwMode="auto" r:id="rId318">
              <p14:nvContentPartPr>
                <p14:cNvPr id="195" name="Ink 194">
                  <a:extLst>
                    <a:ext uri="{FF2B5EF4-FFF2-40B4-BE49-F238E27FC236}">
                      <a16:creationId xmlns:a16="http://schemas.microsoft.com/office/drawing/2014/main" id="{3254C209-CD0D-3B43-8297-3006ABA72440}"/>
                    </a:ext>
                  </a:extLst>
                </p14:cNvPr>
                <p14:cNvContentPartPr/>
                <p14:nvPr/>
              </p14:nvContentPartPr>
              <p14:xfrm>
                <a:off x="6136227" y="5357267"/>
                <a:ext cx="242640" cy="616680"/>
              </p14:xfrm>
            </p:contentPart>
          </mc:Choice>
          <mc:Fallback>
            <p:pic>
              <p:nvPicPr>
                <p:cNvPr id="195" name="Ink 194">
                  <a:extLst>
                    <a:ext uri="{FF2B5EF4-FFF2-40B4-BE49-F238E27FC236}">
                      <a16:creationId xmlns:a16="http://schemas.microsoft.com/office/drawing/2014/main" id="{3254C209-CD0D-3B43-8297-3006ABA72440}"/>
                    </a:ext>
                  </a:extLst>
                </p:cNvPr>
                <p:cNvPicPr/>
                <p:nvPr/>
              </p:nvPicPr>
              <p:blipFill>
                <a:blip r:embed="rId319"/>
                <a:stretch>
                  <a:fillRect/>
                </a:stretch>
              </p:blipFill>
              <p:spPr>
                <a:xfrm>
                  <a:off x="6118227" y="5339267"/>
                  <a:ext cx="278280" cy="65232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96" name="Ink 195">
                  <a:extLst>
                    <a:ext uri="{FF2B5EF4-FFF2-40B4-BE49-F238E27FC236}">
                      <a16:creationId xmlns:a16="http://schemas.microsoft.com/office/drawing/2014/main" id="{A55B6007-8627-3CA7-E0FC-6136A3B43C9E}"/>
                    </a:ext>
                  </a:extLst>
                </p14:cNvPr>
                <p14:cNvContentPartPr/>
                <p14:nvPr/>
              </p14:nvContentPartPr>
              <p14:xfrm>
                <a:off x="5912667" y="6099947"/>
                <a:ext cx="154800" cy="261720"/>
              </p14:xfrm>
            </p:contentPart>
          </mc:Choice>
          <mc:Fallback>
            <p:pic>
              <p:nvPicPr>
                <p:cNvPr id="196" name="Ink 195">
                  <a:extLst>
                    <a:ext uri="{FF2B5EF4-FFF2-40B4-BE49-F238E27FC236}">
                      <a16:creationId xmlns:a16="http://schemas.microsoft.com/office/drawing/2014/main" id="{A55B6007-8627-3CA7-E0FC-6136A3B43C9E}"/>
                    </a:ext>
                  </a:extLst>
                </p:cNvPr>
                <p:cNvPicPr/>
                <p:nvPr/>
              </p:nvPicPr>
              <p:blipFill>
                <a:blip r:embed="rId321"/>
                <a:stretch>
                  <a:fillRect/>
                </a:stretch>
              </p:blipFill>
              <p:spPr>
                <a:xfrm>
                  <a:off x="5895027" y="6082307"/>
                  <a:ext cx="190440" cy="29736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97" name="Ink 196">
                  <a:extLst>
                    <a:ext uri="{FF2B5EF4-FFF2-40B4-BE49-F238E27FC236}">
                      <a16:creationId xmlns:a16="http://schemas.microsoft.com/office/drawing/2014/main" id="{760698FD-274F-99EF-D27C-E956C1439290}"/>
                    </a:ext>
                  </a:extLst>
                </p14:cNvPr>
                <p14:cNvContentPartPr/>
                <p14:nvPr/>
              </p14:nvContentPartPr>
              <p14:xfrm>
                <a:off x="5803227" y="6417107"/>
                <a:ext cx="46080" cy="7920"/>
              </p14:xfrm>
            </p:contentPart>
          </mc:Choice>
          <mc:Fallback>
            <p:pic>
              <p:nvPicPr>
                <p:cNvPr id="197" name="Ink 196">
                  <a:extLst>
                    <a:ext uri="{FF2B5EF4-FFF2-40B4-BE49-F238E27FC236}">
                      <a16:creationId xmlns:a16="http://schemas.microsoft.com/office/drawing/2014/main" id="{760698FD-274F-99EF-D27C-E956C1439290}"/>
                    </a:ext>
                  </a:extLst>
                </p:cNvPr>
                <p:cNvPicPr/>
                <p:nvPr/>
              </p:nvPicPr>
              <p:blipFill>
                <a:blip r:embed="rId323"/>
                <a:stretch>
                  <a:fillRect/>
                </a:stretch>
              </p:blipFill>
              <p:spPr>
                <a:xfrm>
                  <a:off x="5785587" y="6399107"/>
                  <a:ext cx="8172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98" name="Ink 197">
                  <a:extLst>
                    <a:ext uri="{FF2B5EF4-FFF2-40B4-BE49-F238E27FC236}">
                      <a16:creationId xmlns:a16="http://schemas.microsoft.com/office/drawing/2014/main" id="{75A1E138-D184-984E-A3EE-C0763DE072C4}"/>
                    </a:ext>
                  </a:extLst>
                </p14:cNvPr>
                <p14:cNvContentPartPr/>
                <p14:nvPr/>
              </p14:nvContentPartPr>
              <p14:xfrm>
                <a:off x="5808267" y="6414227"/>
                <a:ext cx="33120" cy="14400"/>
              </p14:xfrm>
            </p:contentPart>
          </mc:Choice>
          <mc:Fallback>
            <p:pic>
              <p:nvPicPr>
                <p:cNvPr id="198" name="Ink 197">
                  <a:extLst>
                    <a:ext uri="{FF2B5EF4-FFF2-40B4-BE49-F238E27FC236}">
                      <a16:creationId xmlns:a16="http://schemas.microsoft.com/office/drawing/2014/main" id="{75A1E138-D184-984E-A3EE-C0763DE072C4}"/>
                    </a:ext>
                  </a:extLst>
                </p:cNvPr>
                <p:cNvPicPr/>
                <p:nvPr/>
              </p:nvPicPr>
              <p:blipFill>
                <a:blip r:embed="rId325"/>
                <a:stretch>
                  <a:fillRect/>
                </a:stretch>
              </p:blipFill>
              <p:spPr>
                <a:xfrm>
                  <a:off x="5790627" y="6396227"/>
                  <a:ext cx="6876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202" name="Ink 201">
                  <a:extLst>
                    <a:ext uri="{FF2B5EF4-FFF2-40B4-BE49-F238E27FC236}">
                      <a16:creationId xmlns:a16="http://schemas.microsoft.com/office/drawing/2014/main" id="{7E10463B-8EC8-C15F-45E3-22CF00B5FBEF}"/>
                    </a:ext>
                  </a:extLst>
                </p14:cNvPr>
                <p14:cNvContentPartPr/>
                <p14:nvPr/>
              </p14:nvContentPartPr>
              <p14:xfrm>
                <a:off x="4448187" y="6309107"/>
                <a:ext cx="38520" cy="272880"/>
              </p14:xfrm>
            </p:contentPart>
          </mc:Choice>
          <mc:Fallback>
            <p:pic>
              <p:nvPicPr>
                <p:cNvPr id="202" name="Ink 201">
                  <a:extLst>
                    <a:ext uri="{FF2B5EF4-FFF2-40B4-BE49-F238E27FC236}">
                      <a16:creationId xmlns:a16="http://schemas.microsoft.com/office/drawing/2014/main" id="{7E10463B-8EC8-C15F-45E3-22CF00B5FBEF}"/>
                    </a:ext>
                  </a:extLst>
                </p:cNvPr>
                <p:cNvPicPr/>
                <p:nvPr/>
              </p:nvPicPr>
              <p:blipFill>
                <a:blip r:embed="rId327"/>
                <a:stretch>
                  <a:fillRect/>
                </a:stretch>
              </p:blipFill>
              <p:spPr>
                <a:xfrm>
                  <a:off x="4430547" y="6291467"/>
                  <a:ext cx="74160" cy="30852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203" name="Ink 202">
                  <a:extLst>
                    <a:ext uri="{FF2B5EF4-FFF2-40B4-BE49-F238E27FC236}">
                      <a16:creationId xmlns:a16="http://schemas.microsoft.com/office/drawing/2014/main" id="{E252D0F1-2C7F-779F-6634-3DBC663C1553}"/>
                    </a:ext>
                  </a:extLst>
                </p14:cNvPr>
                <p14:cNvContentPartPr/>
                <p14:nvPr/>
              </p14:nvContentPartPr>
              <p14:xfrm>
                <a:off x="4444227" y="6238907"/>
                <a:ext cx="117360" cy="181080"/>
              </p14:xfrm>
            </p:contentPart>
          </mc:Choice>
          <mc:Fallback>
            <p:pic>
              <p:nvPicPr>
                <p:cNvPr id="203" name="Ink 202">
                  <a:extLst>
                    <a:ext uri="{FF2B5EF4-FFF2-40B4-BE49-F238E27FC236}">
                      <a16:creationId xmlns:a16="http://schemas.microsoft.com/office/drawing/2014/main" id="{E252D0F1-2C7F-779F-6634-3DBC663C1553}"/>
                    </a:ext>
                  </a:extLst>
                </p:cNvPr>
                <p:cNvPicPr/>
                <p:nvPr/>
              </p:nvPicPr>
              <p:blipFill>
                <a:blip r:embed="rId329"/>
                <a:stretch>
                  <a:fillRect/>
                </a:stretch>
              </p:blipFill>
              <p:spPr>
                <a:xfrm>
                  <a:off x="4426227" y="6221267"/>
                  <a:ext cx="15300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204" name="Ink 203">
                  <a:extLst>
                    <a:ext uri="{FF2B5EF4-FFF2-40B4-BE49-F238E27FC236}">
                      <a16:creationId xmlns:a16="http://schemas.microsoft.com/office/drawing/2014/main" id="{C0B5D07B-2ABA-0CEE-B188-F6F9860A477F}"/>
                    </a:ext>
                  </a:extLst>
                </p14:cNvPr>
                <p14:cNvContentPartPr/>
                <p14:nvPr/>
              </p14:nvContentPartPr>
              <p14:xfrm>
                <a:off x="4605147" y="6200027"/>
                <a:ext cx="162360" cy="188280"/>
              </p14:xfrm>
            </p:contentPart>
          </mc:Choice>
          <mc:Fallback>
            <p:pic>
              <p:nvPicPr>
                <p:cNvPr id="204" name="Ink 203">
                  <a:extLst>
                    <a:ext uri="{FF2B5EF4-FFF2-40B4-BE49-F238E27FC236}">
                      <a16:creationId xmlns:a16="http://schemas.microsoft.com/office/drawing/2014/main" id="{C0B5D07B-2ABA-0CEE-B188-F6F9860A477F}"/>
                    </a:ext>
                  </a:extLst>
                </p:cNvPr>
                <p:cNvPicPr/>
                <p:nvPr/>
              </p:nvPicPr>
              <p:blipFill>
                <a:blip r:embed="rId331"/>
                <a:stretch>
                  <a:fillRect/>
                </a:stretch>
              </p:blipFill>
              <p:spPr>
                <a:xfrm>
                  <a:off x="4587507" y="6182027"/>
                  <a:ext cx="19800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205" name="Ink 204">
                  <a:extLst>
                    <a:ext uri="{FF2B5EF4-FFF2-40B4-BE49-F238E27FC236}">
                      <a16:creationId xmlns:a16="http://schemas.microsoft.com/office/drawing/2014/main" id="{D0B824B1-9BF3-D0A6-B96D-2B229AC0309E}"/>
                    </a:ext>
                  </a:extLst>
                </p14:cNvPr>
                <p14:cNvContentPartPr/>
                <p14:nvPr/>
              </p14:nvContentPartPr>
              <p14:xfrm>
                <a:off x="4812867" y="6170147"/>
                <a:ext cx="205920" cy="187200"/>
              </p14:xfrm>
            </p:contentPart>
          </mc:Choice>
          <mc:Fallback>
            <p:pic>
              <p:nvPicPr>
                <p:cNvPr id="205" name="Ink 204">
                  <a:extLst>
                    <a:ext uri="{FF2B5EF4-FFF2-40B4-BE49-F238E27FC236}">
                      <a16:creationId xmlns:a16="http://schemas.microsoft.com/office/drawing/2014/main" id="{D0B824B1-9BF3-D0A6-B96D-2B229AC0309E}"/>
                    </a:ext>
                  </a:extLst>
                </p:cNvPr>
                <p:cNvPicPr/>
                <p:nvPr/>
              </p:nvPicPr>
              <p:blipFill>
                <a:blip r:embed="rId333"/>
                <a:stretch>
                  <a:fillRect/>
                </a:stretch>
              </p:blipFill>
              <p:spPr>
                <a:xfrm>
                  <a:off x="4795227" y="6152507"/>
                  <a:ext cx="24156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206" name="Ink 205">
                  <a:extLst>
                    <a:ext uri="{FF2B5EF4-FFF2-40B4-BE49-F238E27FC236}">
                      <a16:creationId xmlns:a16="http://schemas.microsoft.com/office/drawing/2014/main" id="{2E886D69-0D40-A93A-3DE8-4991CD1B9483}"/>
                    </a:ext>
                  </a:extLst>
                </p14:cNvPr>
                <p14:cNvContentPartPr/>
                <p14:nvPr/>
              </p14:nvContentPartPr>
              <p14:xfrm>
                <a:off x="4969107" y="6017507"/>
                <a:ext cx="342720" cy="313560"/>
              </p14:xfrm>
            </p:contentPart>
          </mc:Choice>
          <mc:Fallback>
            <p:pic>
              <p:nvPicPr>
                <p:cNvPr id="206" name="Ink 205">
                  <a:extLst>
                    <a:ext uri="{FF2B5EF4-FFF2-40B4-BE49-F238E27FC236}">
                      <a16:creationId xmlns:a16="http://schemas.microsoft.com/office/drawing/2014/main" id="{2E886D69-0D40-A93A-3DE8-4991CD1B9483}"/>
                    </a:ext>
                  </a:extLst>
                </p:cNvPr>
                <p:cNvPicPr/>
                <p:nvPr/>
              </p:nvPicPr>
              <p:blipFill>
                <a:blip r:embed="rId335"/>
                <a:stretch>
                  <a:fillRect/>
                </a:stretch>
              </p:blipFill>
              <p:spPr>
                <a:xfrm>
                  <a:off x="4951107" y="5999867"/>
                  <a:ext cx="378360" cy="34920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207" name="Ink 206">
                  <a:extLst>
                    <a:ext uri="{FF2B5EF4-FFF2-40B4-BE49-F238E27FC236}">
                      <a16:creationId xmlns:a16="http://schemas.microsoft.com/office/drawing/2014/main" id="{670C1650-AE0A-31DF-7269-077F7390C35E}"/>
                    </a:ext>
                  </a:extLst>
                </p14:cNvPr>
                <p14:cNvContentPartPr/>
                <p14:nvPr/>
              </p14:nvContentPartPr>
              <p14:xfrm>
                <a:off x="5333787" y="6153587"/>
                <a:ext cx="122400" cy="198720"/>
              </p14:xfrm>
            </p:contentPart>
          </mc:Choice>
          <mc:Fallback>
            <p:pic>
              <p:nvPicPr>
                <p:cNvPr id="207" name="Ink 206">
                  <a:extLst>
                    <a:ext uri="{FF2B5EF4-FFF2-40B4-BE49-F238E27FC236}">
                      <a16:creationId xmlns:a16="http://schemas.microsoft.com/office/drawing/2014/main" id="{670C1650-AE0A-31DF-7269-077F7390C35E}"/>
                    </a:ext>
                  </a:extLst>
                </p:cNvPr>
                <p:cNvPicPr/>
                <p:nvPr/>
              </p:nvPicPr>
              <p:blipFill>
                <a:blip r:embed="rId337"/>
                <a:stretch>
                  <a:fillRect/>
                </a:stretch>
              </p:blipFill>
              <p:spPr>
                <a:xfrm>
                  <a:off x="5315787" y="6135947"/>
                  <a:ext cx="15804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208" name="Ink 207">
                  <a:extLst>
                    <a:ext uri="{FF2B5EF4-FFF2-40B4-BE49-F238E27FC236}">
                      <a16:creationId xmlns:a16="http://schemas.microsoft.com/office/drawing/2014/main" id="{EF1FC6F8-201E-3FA8-4AAE-136D5DCBE061}"/>
                    </a:ext>
                  </a:extLst>
                </p14:cNvPr>
                <p14:cNvContentPartPr/>
                <p14:nvPr/>
              </p14:nvContentPartPr>
              <p14:xfrm>
                <a:off x="5554827" y="5924267"/>
                <a:ext cx="165240" cy="494640"/>
              </p14:xfrm>
            </p:contentPart>
          </mc:Choice>
          <mc:Fallback>
            <p:pic>
              <p:nvPicPr>
                <p:cNvPr id="208" name="Ink 207">
                  <a:extLst>
                    <a:ext uri="{FF2B5EF4-FFF2-40B4-BE49-F238E27FC236}">
                      <a16:creationId xmlns:a16="http://schemas.microsoft.com/office/drawing/2014/main" id="{EF1FC6F8-201E-3FA8-4AAE-136D5DCBE061}"/>
                    </a:ext>
                  </a:extLst>
                </p:cNvPr>
                <p:cNvPicPr/>
                <p:nvPr/>
              </p:nvPicPr>
              <p:blipFill>
                <a:blip r:embed="rId339"/>
                <a:stretch>
                  <a:fillRect/>
                </a:stretch>
              </p:blipFill>
              <p:spPr>
                <a:xfrm>
                  <a:off x="5537187" y="5906627"/>
                  <a:ext cx="200880" cy="530280"/>
                </a:xfrm>
                <a:prstGeom prst="rect">
                  <a:avLst/>
                </a:prstGeom>
              </p:spPr>
            </p:pic>
          </mc:Fallback>
        </mc:AlternateContent>
      </p:grpSp>
      <p:grpSp>
        <p:nvGrpSpPr>
          <p:cNvPr id="228" name="Group 227">
            <a:extLst>
              <a:ext uri="{FF2B5EF4-FFF2-40B4-BE49-F238E27FC236}">
                <a16:creationId xmlns:a16="http://schemas.microsoft.com/office/drawing/2014/main" id="{52554BF4-9181-D3AE-9831-16A4AE35DE1B}"/>
              </a:ext>
            </a:extLst>
          </p:cNvPr>
          <p:cNvGrpSpPr/>
          <p:nvPr/>
        </p:nvGrpSpPr>
        <p:grpSpPr>
          <a:xfrm>
            <a:off x="6870267" y="4217507"/>
            <a:ext cx="361800" cy="107640"/>
            <a:chOff x="6870267" y="4217507"/>
            <a:chExt cx="361800" cy="107640"/>
          </a:xfrm>
        </p:grpSpPr>
        <mc:AlternateContent xmlns:mc="http://schemas.openxmlformats.org/markup-compatibility/2006">
          <mc:Choice xmlns:p14="http://schemas.microsoft.com/office/powerpoint/2010/main" Requires="p14">
            <p:contentPart p14:bwMode="auto" r:id="rId340">
              <p14:nvContentPartPr>
                <p14:cNvPr id="226" name="Ink 225">
                  <a:extLst>
                    <a:ext uri="{FF2B5EF4-FFF2-40B4-BE49-F238E27FC236}">
                      <a16:creationId xmlns:a16="http://schemas.microsoft.com/office/drawing/2014/main" id="{A8C66B8C-525C-EE9E-ACA1-7BF4ABF2C0E2}"/>
                    </a:ext>
                  </a:extLst>
                </p14:cNvPr>
                <p14:cNvContentPartPr/>
                <p14:nvPr/>
              </p14:nvContentPartPr>
              <p14:xfrm>
                <a:off x="6870267" y="4217507"/>
                <a:ext cx="361800" cy="23040"/>
              </p14:xfrm>
            </p:contentPart>
          </mc:Choice>
          <mc:Fallback>
            <p:pic>
              <p:nvPicPr>
                <p:cNvPr id="226" name="Ink 225">
                  <a:extLst>
                    <a:ext uri="{FF2B5EF4-FFF2-40B4-BE49-F238E27FC236}">
                      <a16:creationId xmlns:a16="http://schemas.microsoft.com/office/drawing/2014/main" id="{A8C66B8C-525C-EE9E-ACA1-7BF4ABF2C0E2}"/>
                    </a:ext>
                  </a:extLst>
                </p:cNvPr>
                <p:cNvPicPr/>
                <p:nvPr/>
              </p:nvPicPr>
              <p:blipFill>
                <a:blip r:embed="rId341"/>
                <a:stretch>
                  <a:fillRect/>
                </a:stretch>
              </p:blipFill>
              <p:spPr>
                <a:xfrm>
                  <a:off x="6852627" y="4199507"/>
                  <a:ext cx="39744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227" name="Ink 226">
                  <a:extLst>
                    <a:ext uri="{FF2B5EF4-FFF2-40B4-BE49-F238E27FC236}">
                      <a16:creationId xmlns:a16="http://schemas.microsoft.com/office/drawing/2014/main" id="{BD4C6096-961C-5CFC-EA11-DD7A392287DA}"/>
                    </a:ext>
                  </a:extLst>
                </p14:cNvPr>
                <p14:cNvContentPartPr/>
                <p14:nvPr/>
              </p14:nvContentPartPr>
              <p14:xfrm>
                <a:off x="6949467" y="4301747"/>
                <a:ext cx="269640" cy="23400"/>
              </p14:xfrm>
            </p:contentPart>
          </mc:Choice>
          <mc:Fallback>
            <p:pic>
              <p:nvPicPr>
                <p:cNvPr id="227" name="Ink 226">
                  <a:extLst>
                    <a:ext uri="{FF2B5EF4-FFF2-40B4-BE49-F238E27FC236}">
                      <a16:creationId xmlns:a16="http://schemas.microsoft.com/office/drawing/2014/main" id="{BD4C6096-961C-5CFC-EA11-DD7A392287DA}"/>
                    </a:ext>
                  </a:extLst>
                </p:cNvPr>
                <p:cNvPicPr/>
                <p:nvPr/>
              </p:nvPicPr>
              <p:blipFill>
                <a:blip r:embed="rId343"/>
                <a:stretch>
                  <a:fillRect/>
                </a:stretch>
              </p:blipFill>
              <p:spPr>
                <a:xfrm>
                  <a:off x="6931827" y="4283747"/>
                  <a:ext cx="305280" cy="59040"/>
                </a:xfrm>
                <a:prstGeom prst="rect">
                  <a:avLst/>
                </a:prstGeom>
              </p:spPr>
            </p:pic>
          </mc:Fallback>
        </mc:AlternateContent>
      </p:grpSp>
      <p:grpSp>
        <p:nvGrpSpPr>
          <p:cNvPr id="256" name="Group 255">
            <a:extLst>
              <a:ext uri="{FF2B5EF4-FFF2-40B4-BE49-F238E27FC236}">
                <a16:creationId xmlns:a16="http://schemas.microsoft.com/office/drawing/2014/main" id="{98561571-8A65-7A0C-6099-7CBC2932F084}"/>
              </a:ext>
            </a:extLst>
          </p:cNvPr>
          <p:cNvGrpSpPr/>
          <p:nvPr/>
        </p:nvGrpSpPr>
        <p:grpSpPr>
          <a:xfrm>
            <a:off x="8083107" y="6369227"/>
            <a:ext cx="115560" cy="58320"/>
            <a:chOff x="8083107" y="6369227"/>
            <a:chExt cx="115560" cy="58320"/>
          </a:xfrm>
        </p:grpSpPr>
        <mc:AlternateContent xmlns:mc="http://schemas.openxmlformats.org/markup-compatibility/2006">
          <mc:Choice xmlns:p14="http://schemas.microsoft.com/office/powerpoint/2010/main" Requires="p14">
            <p:contentPart p14:bwMode="auto" r:id="rId344">
              <p14:nvContentPartPr>
                <p14:cNvPr id="250" name="Ink 249">
                  <a:extLst>
                    <a:ext uri="{FF2B5EF4-FFF2-40B4-BE49-F238E27FC236}">
                      <a16:creationId xmlns:a16="http://schemas.microsoft.com/office/drawing/2014/main" id="{FF69ABBE-E963-6D3E-D22F-E05633AE40B4}"/>
                    </a:ext>
                  </a:extLst>
                </p14:cNvPr>
                <p14:cNvContentPartPr/>
                <p14:nvPr/>
              </p14:nvContentPartPr>
              <p14:xfrm>
                <a:off x="8110107" y="6385427"/>
                <a:ext cx="360" cy="360"/>
              </p14:xfrm>
            </p:contentPart>
          </mc:Choice>
          <mc:Fallback>
            <p:pic>
              <p:nvPicPr>
                <p:cNvPr id="250" name="Ink 249">
                  <a:extLst>
                    <a:ext uri="{FF2B5EF4-FFF2-40B4-BE49-F238E27FC236}">
                      <a16:creationId xmlns:a16="http://schemas.microsoft.com/office/drawing/2014/main" id="{FF69ABBE-E963-6D3E-D22F-E05633AE40B4}"/>
                    </a:ext>
                  </a:extLst>
                </p:cNvPr>
                <p:cNvPicPr/>
                <p:nvPr/>
              </p:nvPicPr>
              <p:blipFill>
                <a:blip r:embed="rId345"/>
                <a:stretch>
                  <a:fillRect/>
                </a:stretch>
              </p:blipFill>
              <p:spPr>
                <a:xfrm>
                  <a:off x="8092467" y="636778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251" name="Ink 250">
                  <a:extLst>
                    <a:ext uri="{FF2B5EF4-FFF2-40B4-BE49-F238E27FC236}">
                      <a16:creationId xmlns:a16="http://schemas.microsoft.com/office/drawing/2014/main" id="{6EB00F7E-E557-08FF-CAF4-CB4EA5769CA2}"/>
                    </a:ext>
                  </a:extLst>
                </p14:cNvPr>
                <p14:cNvContentPartPr/>
                <p14:nvPr/>
              </p14:nvContentPartPr>
              <p14:xfrm>
                <a:off x="8110107" y="6369227"/>
                <a:ext cx="88560" cy="17640"/>
              </p14:xfrm>
            </p:contentPart>
          </mc:Choice>
          <mc:Fallback>
            <p:pic>
              <p:nvPicPr>
                <p:cNvPr id="251" name="Ink 250">
                  <a:extLst>
                    <a:ext uri="{FF2B5EF4-FFF2-40B4-BE49-F238E27FC236}">
                      <a16:creationId xmlns:a16="http://schemas.microsoft.com/office/drawing/2014/main" id="{6EB00F7E-E557-08FF-CAF4-CB4EA5769CA2}"/>
                    </a:ext>
                  </a:extLst>
                </p:cNvPr>
                <p:cNvPicPr/>
                <p:nvPr/>
              </p:nvPicPr>
              <p:blipFill>
                <a:blip r:embed="rId347"/>
                <a:stretch>
                  <a:fillRect/>
                </a:stretch>
              </p:blipFill>
              <p:spPr>
                <a:xfrm>
                  <a:off x="8092467" y="6351587"/>
                  <a:ext cx="12420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52" name="Ink 251">
                  <a:extLst>
                    <a:ext uri="{FF2B5EF4-FFF2-40B4-BE49-F238E27FC236}">
                      <a16:creationId xmlns:a16="http://schemas.microsoft.com/office/drawing/2014/main" id="{135DCD3B-5A77-D2C9-5F21-3BE03D07F537}"/>
                    </a:ext>
                  </a:extLst>
                </p14:cNvPr>
                <p14:cNvContentPartPr/>
                <p14:nvPr/>
              </p14:nvContentPartPr>
              <p14:xfrm>
                <a:off x="8083107" y="6409907"/>
                <a:ext cx="81720" cy="17640"/>
              </p14:xfrm>
            </p:contentPart>
          </mc:Choice>
          <mc:Fallback>
            <p:pic>
              <p:nvPicPr>
                <p:cNvPr id="252" name="Ink 251">
                  <a:extLst>
                    <a:ext uri="{FF2B5EF4-FFF2-40B4-BE49-F238E27FC236}">
                      <a16:creationId xmlns:a16="http://schemas.microsoft.com/office/drawing/2014/main" id="{135DCD3B-5A77-D2C9-5F21-3BE03D07F537}"/>
                    </a:ext>
                  </a:extLst>
                </p:cNvPr>
                <p:cNvPicPr/>
                <p:nvPr/>
              </p:nvPicPr>
              <p:blipFill>
                <a:blip r:embed="rId349"/>
                <a:stretch>
                  <a:fillRect/>
                </a:stretch>
              </p:blipFill>
              <p:spPr>
                <a:xfrm>
                  <a:off x="8065467" y="6391907"/>
                  <a:ext cx="117360" cy="53280"/>
                </a:xfrm>
                <a:prstGeom prst="rect">
                  <a:avLst/>
                </a:prstGeom>
              </p:spPr>
            </p:pic>
          </mc:Fallback>
        </mc:AlternateContent>
      </p:grpSp>
      <p:grpSp>
        <p:nvGrpSpPr>
          <p:cNvPr id="255" name="Group 254">
            <a:extLst>
              <a:ext uri="{FF2B5EF4-FFF2-40B4-BE49-F238E27FC236}">
                <a16:creationId xmlns:a16="http://schemas.microsoft.com/office/drawing/2014/main" id="{5049A3C4-7844-0862-1581-20CED73491AB}"/>
              </a:ext>
            </a:extLst>
          </p:cNvPr>
          <p:cNvGrpSpPr/>
          <p:nvPr/>
        </p:nvGrpSpPr>
        <p:grpSpPr>
          <a:xfrm>
            <a:off x="8455347" y="6382547"/>
            <a:ext cx="116640" cy="54720"/>
            <a:chOff x="8455347" y="6382547"/>
            <a:chExt cx="116640" cy="54720"/>
          </a:xfrm>
        </p:grpSpPr>
        <mc:AlternateContent xmlns:mc="http://schemas.openxmlformats.org/markup-compatibility/2006">
          <mc:Choice xmlns:p14="http://schemas.microsoft.com/office/powerpoint/2010/main" Requires="p14">
            <p:contentPart p14:bwMode="auto" r:id="rId350">
              <p14:nvContentPartPr>
                <p14:cNvPr id="253" name="Ink 252">
                  <a:extLst>
                    <a:ext uri="{FF2B5EF4-FFF2-40B4-BE49-F238E27FC236}">
                      <a16:creationId xmlns:a16="http://schemas.microsoft.com/office/drawing/2014/main" id="{56ABCFC9-010C-A48E-8B4A-368261EA2A1F}"/>
                    </a:ext>
                  </a:extLst>
                </p14:cNvPr>
                <p14:cNvContentPartPr/>
                <p14:nvPr/>
              </p14:nvContentPartPr>
              <p14:xfrm>
                <a:off x="8481267" y="6382547"/>
                <a:ext cx="87120" cy="21600"/>
              </p14:xfrm>
            </p:contentPart>
          </mc:Choice>
          <mc:Fallback>
            <p:pic>
              <p:nvPicPr>
                <p:cNvPr id="253" name="Ink 252">
                  <a:extLst>
                    <a:ext uri="{FF2B5EF4-FFF2-40B4-BE49-F238E27FC236}">
                      <a16:creationId xmlns:a16="http://schemas.microsoft.com/office/drawing/2014/main" id="{56ABCFC9-010C-A48E-8B4A-368261EA2A1F}"/>
                    </a:ext>
                  </a:extLst>
                </p:cNvPr>
                <p:cNvPicPr/>
                <p:nvPr/>
              </p:nvPicPr>
              <p:blipFill>
                <a:blip r:embed="rId351"/>
                <a:stretch>
                  <a:fillRect/>
                </a:stretch>
              </p:blipFill>
              <p:spPr>
                <a:xfrm>
                  <a:off x="8463627" y="6364907"/>
                  <a:ext cx="12276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54" name="Ink 253">
                  <a:extLst>
                    <a:ext uri="{FF2B5EF4-FFF2-40B4-BE49-F238E27FC236}">
                      <a16:creationId xmlns:a16="http://schemas.microsoft.com/office/drawing/2014/main" id="{403FB215-0A72-B8BF-FCDB-96E9E907ADBD}"/>
                    </a:ext>
                  </a:extLst>
                </p14:cNvPr>
                <p14:cNvContentPartPr/>
                <p14:nvPr/>
              </p14:nvContentPartPr>
              <p14:xfrm>
                <a:off x="8455347" y="6421067"/>
                <a:ext cx="116640" cy="16200"/>
              </p14:xfrm>
            </p:contentPart>
          </mc:Choice>
          <mc:Fallback>
            <p:pic>
              <p:nvPicPr>
                <p:cNvPr id="254" name="Ink 253">
                  <a:extLst>
                    <a:ext uri="{FF2B5EF4-FFF2-40B4-BE49-F238E27FC236}">
                      <a16:creationId xmlns:a16="http://schemas.microsoft.com/office/drawing/2014/main" id="{403FB215-0A72-B8BF-FCDB-96E9E907ADBD}"/>
                    </a:ext>
                  </a:extLst>
                </p:cNvPr>
                <p:cNvPicPr/>
                <p:nvPr/>
              </p:nvPicPr>
              <p:blipFill>
                <a:blip r:embed="rId353"/>
                <a:stretch>
                  <a:fillRect/>
                </a:stretch>
              </p:blipFill>
              <p:spPr>
                <a:xfrm>
                  <a:off x="8437347" y="6403427"/>
                  <a:ext cx="152280" cy="51840"/>
                </a:xfrm>
                <a:prstGeom prst="rect">
                  <a:avLst/>
                </a:prstGeom>
              </p:spPr>
            </p:pic>
          </mc:Fallback>
        </mc:AlternateContent>
      </p:grpSp>
      <p:grpSp>
        <p:nvGrpSpPr>
          <p:cNvPr id="265" name="Group 264">
            <a:extLst>
              <a:ext uri="{FF2B5EF4-FFF2-40B4-BE49-F238E27FC236}">
                <a16:creationId xmlns:a16="http://schemas.microsoft.com/office/drawing/2014/main" id="{514376F5-21D1-24B1-A772-0ECEE44FC372}"/>
              </a:ext>
            </a:extLst>
          </p:cNvPr>
          <p:cNvGrpSpPr/>
          <p:nvPr/>
        </p:nvGrpSpPr>
        <p:grpSpPr>
          <a:xfrm>
            <a:off x="9707427" y="2908907"/>
            <a:ext cx="1859040" cy="2859120"/>
            <a:chOff x="9707427" y="2908907"/>
            <a:chExt cx="1859040" cy="2859120"/>
          </a:xfrm>
        </p:grpSpPr>
        <mc:AlternateContent xmlns:mc="http://schemas.openxmlformats.org/markup-compatibility/2006">
          <mc:Choice xmlns:p14="http://schemas.microsoft.com/office/powerpoint/2010/main" Requires="p14">
            <p:contentPart p14:bwMode="auto" r:id="rId354">
              <p14:nvContentPartPr>
                <p14:cNvPr id="210" name="Ink 209">
                  <a:extLst>
                    <a:ext uri="{FF2B5EF4-FFF2-40B4-BE49-F238E27FC236}">
                      <a16:creationId xmlns:a16="http://schemas.microsoft.com/office/drawing/2014/main" id="{7C9810BD-BF6D-1025-54D6-C7F44F944856}"/>
                    </a:ext>
                  </a:extLst>
                </p14:cNvPr>
                <p14:cNvContentPartPr/>
                <p14:nvPr/>
              </p14:nvContentPartPr>
              <p14:xfrm>
                <a:off x="9783027" y="3005027"/>
                <a:ext cx="106200" cy="822960"/>
              </p14:xfrm>
            </p:contentPart>
          </mc:Choice>
          <mc:Fallback>
            <p:pic>
              <p:nvPicPr>
                <p:cNvPr id="210" name="Ink 209">
                  <a:extLst>
                    <a:ext uri="{FF2B5EF4-FFF2-40B4-BE49-F238E27FC236}">
                      <a16:creationId xmlns:a16="http://schemas.microsoft.com/office/drawing/2014/main" id="{7C9810BD-BF6D-1025-54D6-C7F44F944856}"/>
                    </a:ext>
                  </a:extLst>
                </p:cNvPr>
                <p:cNvPicPr/>
                <p:nvPr/>
              </p:nvPicPr>
              <p:blipFill>
                <a:blip r:embed="rId355"/>
                <a:stretch>
                  <a:fillRect/>
                </a:stretch>
              </p:blipFill>
              <p:spPr>
                <a:xfrm>
                  <a:off x="9765027" y="2987387"/>
                  <a:ext cx="141840" cy="85860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11" name="Ink 210">
                  <a:extLst>
                    <a:ext uri="{FF2B5EF4-FFF2-40B4-BE49-F238E27FC236}">
                      <a16:creationId xmlns:a16="http://schemas.microsoft.com/office/drawing/2014/main" id="{82F2D6CA-B444-FCBB-4D21-3827BBC29A19}"/>
                    </a:ext>
                  </a:extLst>
                </p14:cNvPr>
                <p14:cNvContentPartPr/>
                <p14:nvPr/>
              </p14:nvContentPartPr>
              <p14:xfrm>
                <a:off x="9896067" y="2908907"/>
                <a:ext cx="997560" cy="953640"/>
              </p14:xfrm>
            </p:contentPart>
          </mc:Choice>
          <mc:Fallback>
            <p:pic>
              <p:nvPicPr>
                <p:cNvPr id="211" name="Ink 210">
                  <a:extLst>
                    <a:ext uri="{FF2B5EF4-FFF2-40B4-BE49-F238E27FC236}">
                      <a16:creationId xmlns:a16="http://schemas.microsoft.com/office/drawing/2014/main" id="{82F2D6CA-B444-FCBB-4D21-3827BBC29A19}"/>
                    </a:ext>
                  </a:extLst>
                </p:cNvPr>
                <p:cNvPicPr/>
                <p:nvPr/>
              </p:nvPicPr>
              <p:blipFill>
                <a:blip r:embed="rId357"/>
                <a:stretch>
                  <a:fillRect/>
                </a:stretch>
              </p:blipFill>
              <p:spPr>
                <a:xfrm>
                  <a:off x="9878427" y="2890907"/>
                  <a:ext cx="1033200" cy="98928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212" name="Ink 211">
                  <a:extLst>
                    <a:ext uri="{FF2B5EF4-FFF2-40B4-BE49-F238E27FC236}">
                      <a16:creationId xmlns:a16="http://schemas.microsoft.com/office/drawing/2014/main" id="{72E2D599-BE82-B514-BEBB-97626C706394}"/>
                    </a:ext>
                  </a:extLst>
                </p14:cNvPr>
                <p14:cNvContentPartPr/>
                <p14:nvPr/>
              </p14:nvContentPartPr>
              <p14:xfrm>
                <a:off x="9707427" y="3808547"/>
                <a:ext cx="1157760" cy="65160"/>
              </p14:xfrm>
            </p:contentPart>
          </mc:Choice>
          <mc:Fallback>
            <p:pic>
              <p:nvPicPr>
                <p:cNvPr id="212" name="Ink 211">
                  <a:extLst>
                    <a:ext uri="{FF2B5EF4-FFF2-40B4-BE49-F238E27FC236}">
                      <a16:creationId xmlns:a16="http://schemas.microsoft.com/office/drawing/2014/main" id="{72E2D599-BE82-B514-BEBB-97626C706394}"/>
                    </a:ext>
                  </a:extLst>
                </p:cNvPr>
                <p:cNvPicPr/>
                <p:nvPr/>
              </p:nvPicPr>
              <p:blipFill>
                <a:blip r:embed="rId359"/>
                <a:stretch>
                  <a:fillRect/>
                </a:stretch>
              </p:blipFill>
              <p:spPr>
                <a:xfrm>
                  <a:off x="9689787" y="3790547"/>
                  <a:ext cx="1193400" cy="10080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14" name="Ink 213">
                  <a:extLst>
                    <a:ext uri="{FF2B5EF4-FFF2-40B4-BE49-F238E27FC236}">
                      <a16:creationId xmlns:a16="http://schemas.microsoft.com/office/drawing/2014/main" id="{8D200FA5-6150-9444-4382-7DE918123FBB}"/>
                    </a:ext>
                  </a:extLst>
                </p14:cNvPr>
                <p14:cNvContentPartPr/>
                <p14:nvPr/>
              </p14:nvContentPartPr>
              <p14:xfrm>
                <a:off x="10009467" y="3150827"/>
                <a:ext cx="26640" cy="130680"/>
              </p14:xfrm>
            </p:contentPart>
          </mc:Choice>
          <mc:Fallback>
            <p:pic>
              <p:nvPicPr>
                <p:cNvPr id="214" name="Ink 213">
                  <a:extLst>
                    <a:ext uri="{FF2B5EF4-FFF2-40B4-BE49-F238E27FC236}">
                      <a16:creationId xmlns:a16="http://schemas.microsoft.com/office/drawing/2014/main" id="{8D200FA5-6150-9444-4382-7DE918123FBB}"/>
                    </a:ext>
                  </a:extLst>
                </p:cNvPr>
                <p:cNvPicPr/>
                <p:nvPr/>
              </p:nvPicPr>
              <p:blipFill>
                <a:blip r:embed="rId361"/>
                <a:stretch>
                  <a:fillRect/>
                </a:stretch>
              </p:blipFill>
              <p:spPr>
                <a:xfrm>
                  <a:off x="9991827" y="3132827"/>
                  <a:ext cx="6228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15" name="Ink 214">
                  <a:extLst>
                    <a:ext uri="{FF2B5EF4-FFF2-40B4-BE49-F238E27FC236}">
                      <a16:creationId xmlns:a16="http://schemas.microsoft.com/office/drawing/2014/main" id="{0C2F0CAE-E9F7-0437-F9C9-DF374498A794}"/>
                    </a:ext>
                  </a:extLst>
                </p14:cNvPr>
                <p14:cNvContentPartPr/>
                <p14:nvPr/>
              </p14:nvContentPartPr>
              <p14:xfrm>
                <a:off x="10029987" y="3019067"/>
                <a:ext cx="70920" cy="88200"/>
              </p14:xfrm>
            </p:contentPart>
          </mc:Choice>
          <mc:Fallback>
            <p:pic>
              <p:nvPicPr>
                <p:cNvPr id="215" name="Ink 214">
                  <a:extLst>
                    <a:ext uri="{FF2B5EF4-FFF2-40B4-BE49-F238E27FC236}">
                      <a16:creationId xmlns:a16="http://schemas.microsoft.com/office/drawing/2014/main" id="{0C2F0CAE-E9F7-0437-F9C9-DF374498A794}"/>
                    </a:ext>
                  </a:extLst>
                </p:cNvPr>
                <p:cNvPicPr/>
                <p:nvPr/>
              </p:nvPicPr>
              <p:blipFill>
                <a:blip r:embed="rId363"/>
                <a:stretch>
                  <a:fillRect/>
                </a:stretch>
              </p:blipFill>
              <p:spPr>
                <a:xfrm>
                  <a:off x="10011987" y="3001427"/>
                  <a:ext cx="106560" cy="12384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16" name="Ink 215">
                  <a:extLst>
                    <a:ext uri="{FF2B5EF4-FFF2-40B4-BE49-F238E27FC236}">
                      <a16:creationId xmlns:a16="http://schemas.microsoft.com/office/drawing/2014/main" id="{BFA7ED2E-8E77-CF4B-AD0F-3D64D00C7337}"/>
                    </a:ext>
                  </a:extLst>
                </p14:cNvPr>
                <p14:cNvContentPartPr/>
                <p14:nvPr/>
              </p14:nvContentPartPr>
              <p14:xfrm>
                <a:off x="10126827" y="3154067"/>
                <a:ext cx="129600" cy="38160"/>
              </p14:xfrm>
            </p:contentPart>
          </mc:Choice>
          <mc:Fallback>
            <p:pic>
              <p:nvPicPr>
                <p:cNvPr id="216" name="Ink 215">
                  <a:extLst>
                    <a:ext uri="{FF2B5EF4-FFF2-40B4-BE49-F238E27FC236}">
                      <a16:creationId xmlns:a16="http://schemas.microsoft.com/office/drawing/2014/main" id="{BFA7ED2E-8E77-CF4B-AD0F-3D64D00C7337}"/>
                    </a:ext>
                  </a:extLst>
                </p:cNvPr>
                <p:cNvPicPr/>
                <p:nvPr/>
              </p:nvPicPr>
              <p:blipFill>
                <a:blip r:embed="rId365"/>
                <a:stretch>
                  <a:fillRect/>
                </a:stretch>
              </p:blipFill>
              <p:spPr>
                <a:xfrm>
                  <a:off x="10108827" y="3136067"/>
                  <a:ext cx="16524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17" name="Ink 216">
                  <a:extLst>
                    <a:ext uri="{FF2B5EF4-FFF2-40B4-BE49-F238E27FC236}">
                      <a16:creationId xmlns:a16="http://schemas.microsoft.com/office/drawing/2014/main" id="{15AF4312-8860-3DD1-F223-CB4BFC2E7702}"/>
                    </a:ext>
                  </a:extLst>
                </p14:cNvPr>
                <p14:cNvContentPartPr/>
                <p14:nvPr/>
              </p14:nvContentPartPr>
              <p14:xfrm>
                <a:off x="10149147" y="3252347"/>
                <a:ext cx="112680" cy="12600"/>
              </p14:xfrm>
            </p:contentPart>
          </mc:Choice>
          <mc:Fallback>
            <p:pic>
              <p:nvPicPr>
                <p:cNvPr id="217" name="Ink 216">
                  <a:extLst>
                    <a:ext uri="{FF2B5EF4-FFF2-40B4-BE49-F238E27FC236}">
                      <a16:creationId xmlns:a16="http://schemas.microsoft.com/office/drawing/2014/main" id="{15AF4312-8860-3DD1-F223-CB4BFC2E7702}"/>
                    </a:ext>
                  </a:extLst>
                </p:cNvPr>
                <p:cNvPicPr/>
                <p:nvPr/>
              </p:nvPicPr>
              <p:blipFill>
                <a:blip r:embed="rId367"/>
                <a:stretch>
                  <a:fillRect/>
                </a:stretch>
              </p:blipFill>
              <p:spPr>
                <a:xfrm>
                  <a:off x="10131507" y="3234347"/>
                  <a:ext cx="14832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218" name="Ink 217">
                  <a:extLst>
                    <a:ext uri="{FF2B5EF4-FFF2-40B4-BE49-F238E27FC236}">
                      <a16:creationId xmlns:a16="http://schemas.microsoft.com/office/drawing/2014/main" id="{838EA5FB-F3F8-3C5E-51A3-1AAF7EA31B51}"/>
                    </a:ext>
                  </a:extLst>
                </p14:cNvPr>
                <p14:cNvContentPartPr/>
                <p14:nvPr/>
              </p14:nvContentPartPr>
              <p14:xfrm>
                <a:off x="10365507" y="3090347"/>
                <a:ext cx="77040" cy="151560"/>
              </p14:xfrm>
            </p:contentPart>
          </mc:Choice>
          <mc:Fallback>
            <p:pic>
              <p:nvPicPr>
                <p:cNvPr id="218" name="Ink 217">
                  <a:extLst>
                    <a:ext uri="{FF2B5EF4-FFF2-40B4-BE49-F238E27FC236}">
                      <a16:creationId xmlns:a16="http://schemas.microsoft.com/office/drawing/2014/main" id="{838EA5FB-F3F8-3C5E-51A3-1AAF7EA31B51}"/>
                    </a:ext>
                  </a:extLst>
                </p:cNvPr>
                <p:cNvPicPr/>
                <p:nvPr/>
              </p:nvPicPr>
              <p:blipFill>
                <a:blip r:embed="rId369"/>
                <a:stretch>
                  <a:fillRect/>
                </a:stretch>
              </p:blipFill>
              <p:spPr>
                <a:xfrm>
                  <a:off x="10347507" y="3072347"/>
                  <a:ext cx="11268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219" name="Ink 218">
                  <a:extLst>
                    <a:ext uri="{FF2B5EF4-FFF2-40B4-BE49-F238E27FC236}">
                      <a16:creationId xmlns:a16="http://schemas.microsoft.com/office/drawing/2014/main" id="{F1B71DC6-2E77-E769-BDE3-5DBBFE138ADB}"/>
                    </a:ext>
                  </a:extLst>
                </p14:cNvPr>
                <p14:cNvContentPartPr/>
                <p14:nvPr/>
              </p14:nvContentPartPr>
              <p14:xfrm>
                <a:off x="10365867" y="3246587"/>
                <a:ext cx="142920" cy="27360"/>
              </p14:xfrm>
            </p:contentPart>
          </mc:Choice>
          <mc:Fallback>
            <p:pic>
              <p:nvPicPr>
                <p:cNvPr id="219" name="Ink 218">
                  <a:extLst>
                    <a:ext uri="{FF2B5EF4-FFF2-40B4-BE49-F238E27FC236}">
                      <a16:creationId xmlns:a16="http://schemas.microsoft.com/office/drawing/2014/main" id="{F1B71DC6-2E77-E769-BDE3-5DBBFE138ADB}"/>
                    </a:ext>
                  </a:extLst>
                </p:cNvPr>
                <p:cNvPicPr/>
                <p:nvPr/>
              </p:nvPicPr>
              <p:blipFill>
                <a:blip r:embed="rId371"/>
                <a:stretch>
                  <a:fillRect/>
                </a:stretch>
              </p:blipFill>
              <p:spPr>
                <a:xfrm>
                  <a:off x="10347867" y="3228947"/>
                  <a:ext cx="17856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220" name="Ink 219">
                  <a:extLst>
                    <a:ext uri="{FF2B5EF4-FFF2-40B4-BE49-F238E27FC236}">
                      <a16:creationId xmlns:a16="http://schemas.microsoft.com/office/drawing/2014/main" id="{71C77791-D870-5086-4C36-2B8DCF509A45}"/>
                    </a:ext>
                  </a:extLst>
                </p14:cNvPr>
                <p14:cNvContentPartPr/>
                <p14:nvPr/>
              </p14:nvContentPartPr>
              <p14:xfrm>
                <a:off x="9968787" y="3421907"/>
                <a:ext cx="118440" cy="142560"/>
              </p14:xfrm>
            </p:contentPart>
          </mc:Choice>
          <mc:Fallback>
            <p:pic>
              <p:nvPicPr>
                <p:cNvPr id="220" name="Ink 219">
                  <a:extLst>
                    <a:ext uri="{FF2B5EF4-FFF2-40B4-BE49-F238E27FC236}">
                      <a16:creationId xmlns:a16="http://schemas.microsoft.com/office/drawing/2014/main" id="{71C77791-D870-5086-4C36-2B8DCF509A45}"/>
                    </a:ext>
                  </a:extLst>
                </p:cNvPr>
                <p:cNvPicPr/>
                <p:nvPr/>
              </p:nvPicPr>
              <p:blipFill>
                <a:blip r:embed="rId373"/>
                <a:stretch>
                  <a:fillRect/>
                </a:stretch>
              </p:blipFill>
              <p:spPr>
                <a:xfrm>
                  <a:off x="9950787" y="3404267"/>
                  <a:ext cx="15408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221" name="Ink 220">
                  <a:extLst>
                    <a:ext uri="{FF2B5EF4-FFF2-40B4-BE49-F238E27FC236}">
                      <a16:creationId xmlns:a16="http://schemas.microsoft.com/office/drawing/2014/main" id="{E902FBD5-466A-AB56-9F17-DE1AE7BE8342}"/>
                    </a:ext>
                  </a:extLst>
                </p14:cNvPr>
                <p14:cNvContentPartPr/>
                <p14:nvPr/>
              </p14:nvContentPartPr>
              <p14:xfrm>
                <a:off x="10183707" y="3433427"/>
                <a:ext cx="123120" cy="17640"/>
              </p14:xfrm>
            </p:contentPart>
          </mc:Choice>
          <mc:Fallback>
            <p:pic>
              <p:nvPicPr>
                <p:cNvPr id="221" name="Ink 220">
                  <a:extLst>
                    <a:ext uri="{FF2B5EF4-FFF2-40B4-BE49-F238E27FC236}">
                      <a16:creationId xmlns:a16="http://schemas.microsoft.com/office/drawing/2014/main" id="{E902FBD5-466A-AB56-9F17-DE1AE7BE8342}"/>
                    </a:ext>
                  </a:extLst>
                </p:cNvPr>
                <p:cNvPicPr/>
                <p:nvPr/>
              </p:nvPicPr>
              <p:blipFill>
                <a:blip r:embed="rId375"/>
                <a:stretch>
                  <a:fillRect/>
                </a:stretch>
              </p:blipFill>
              <p:spPr>
                <a:xfrm>
                  <a:off x="10166067" y="3415787"/>
                  <a:ext cx="15876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222" name="Ink 221">
                  <a:extLst>
                    <a:ext uri="{FF2B5EF4-FFF2-40B4-BE49-F238E27FC236}">
                      <a16:creationId xmlns:a16="http://schemas.microsoft.com/office/drawing/2014/main" id="{78A07631-4F37-B4B4-3C9D-6F6ED70BDA49}"/>
                    </a:ext>
                  </a:extLst>
                </p14:cNvPr>
                <p14:cNvContentPartPr/>
                <p14:nvPr/>
              </p14:nvContentPartPr>
              <p14:xfrm>
                <a:off x="10161027" y="3518747"/>
                <a:ext cx="149400" cy="8640"/>
              </p14:xfrm>
            </p:contentPart>
          </mc:Choice>
          <mc:Fallback>
            <p:pic>
              <p:nvPicPr>
                <p:cNvPr id="222" name="Ink 221">
                  <a:extLst>
                    <a:ext uri="{FF2B5EF4-FFF2-40B4-BE49-F238E27FC236}">
                      <a16:creationId xmlns:a16="http://schemas.microsoft.com/office/drawing/2014/main" id="{78A07631-4F37-B4B4-3C9D-6F6ED70BDA49}"/>
                    </a:ext>
                  </a:extLst>
                </p:cNvPr>
                <p:cNvPicPr/>
                <p:nvPr/>
              </p:nvPicPr>
              <p:blipFill>
                <a:blip r:embed="rId377"/>
                <a:stretch>
                  <a:fillRect/>
                </a:stretch>
              </p:blipFill>
              <p:spPr>
                <a:xfrm>
                  <a:off x="10143027" y="3500747"/>
                  <a:ext cx="18504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224" name="Ink 223">
                  <a:extLst>
                    <a:ext uri="{FF2B5EF4-FFF2-40B4-BE49-F238E27FC236}">
                      <a16:creationId xmlns:a16="http://schemas.microsoft.com/office/drawing/2014/main" id="{7BCC96B8-4FB0-3E99-CC53-852E002CB19E}"/>
                    </a:ext>
                  </a:extLst>
                </p14:cNvPr>
                <p14:cNvContentPartPr/>
                <p14:nvPr/>
              </p14:nvContentPartPr>
              <p14:xfrm>
                <a:off x="10406547" y="3353507"/>
                <a:ext cx="130680" cy="198360"/>
              </p14:xfrm>
            </p:contentPart>
          </mc:Choice>
          <mc:Fallback>
            <p:pic>
              <p:nvPicPr>
                <p:cNvPr id="224" name="Ink 223">
                  <a:extLst>
                    <a:ext uri="{FF2B5EF4-FFF2-40B4-BE49-F238E27FC236}">
                      <a16:creationId xmlns:a16="http://schemas.microsoft.com/office/drawing/2014/main" id="{7BCC96B8-4FB0-3E99-CC53-852E002CB19E}"/>
                    </a:ext>
                  </a:extLst>
                </p:cNvPr>
                <p:cNvPicPr/>
                <p:nvPr/>
              </p:nvPicPr>
              <p:blipFill>
                <a:blip r:embed="rId379"/>
                <a:stretch>
                  <a:fillRect/>
                </a:stretch>
              </p:blipFill>
              <p:spPr>
                <a:xfrm>
                  <a:off x="10388547" y="3335507"/>
                  <a:ext cx="16632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229" name="Ink 228">
                  <a:extLst>
                    <a:ext uri="{FF2B5EF4-FFF2-40B4-BE49-F238E27FC236}">
                      <a16:creationId xmlns:a16="http://schemas.microsoft.com/office/drawing/2014/main" id="{50A013F7-DA42-82D7-0563-601A0CD7ECB8}"/>
                    </a:ext>
                  </a:extLst>
                </p14:cNvPr>
                <p14:cNvContentPartPr/>
                <p14:nvPr/>
              </p14:nvContentPartPr>
              <p14:xfrm>
                <a:off x="9909387" y="3617027"/>
                <a:ext cx="125280" cy="250920"/>
              </p14:xfrm>
            </p:contentPart>
          </mc:Choice>
          <mc:Fallback>
            <p:pic>
              <p:nvPicPr>
                <p:cNvPr id="229" name="Ink 228">
                  <a:extLst>
                    <a:ext uri="{FF2B5EF4-FFF2-40B4-BE49-F238E27FC236}">
                      <a16:creationId xmlns:a16="http://schemas.microsoft.com/office/drawing/2014/main" id="{50A013F7-DA42-82D7-0563-601A0CD7ECB8}"/>
                    </a:ext>
                  </a:extLst>
                </p:cNvPr>
                <p:cNvPicPr/>
                <p:nvPr/>
              </p:nvPicPr>
              <p:blipFill>
                <a:blip r:embed="rId381"/>
                <a:stretch>
                  <a:fillRect/>
                </a:stretch>
              </p:blipFill>
              <p:spPr>
                <a:xfrm>
                  <a:off x="9891747" y="3599027"/>
                  <a:ext cx="160920" cy="28656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230" name="Ink 229">
                  <a:extLst>
                    <a:ext uri="{FF2B5EF4-FFF2-40B4-BE49-F238E27FC236}">
                      <a16:creationId xmlns:a16="http://schemas.microsoft.com/office/drawing/2014/main" id="{6ADB441D-878C-7B72-B031-DDE6EF0391F4}"/>
                    </a:ext>
                  </a:extLst>
                </p14:cNvPr>
                <p14:cNvContentPartPr/>
                <p14:nvPr/>
              </p14:nvContentPartPr>
              <p14:xfrm>
                <a:off x="10082907" y="3666347"/>
                <a:ext cx="131400" cy="32760"/>
              </p14:xfrm>
            </p:contentPart>
          </mc:Choice>
          <mc:Fallback>
            <p:pic>
              <p:nvPicPr>
                <p:cNvPr id="230" name="Ink 229">
                  <a:extLst>
                    <a:ext uri="{FF2B5EF4-FFF2-40B4-BE49-F238E27FC236}">
                      <a16:creationId xmlns:a16="http://schemas.microsoft.com/office/drawing/2014/main" id="{6ADB441D-878C-7B72-B031-DDE6EF0391F4}"/>
                    </a:ext>
                  </a:extLst>
                </p:cNvPr>
                <p:cNvPicPr/>
                <p:nvPr/>
              </p:nvPicPr>
              <p:blipFill>
                <a:blip r:embed="rId383"/>
                <a:stretch>
                  <a:fillRect/>
                </a:stretch>
              </p:blipFill>
              <p:spPr>
                <a:xfrm>
                  <a:off x="10064907" y="3648707"/>
                  <a:ext cx="16704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231" name="Ink 230">
                  <a:extLst>
                    <a:ext uri="{FF2B5EF4-FFF2-40B4-BE49-F238E27FC236}">
                      <a16:creationId xmlns:a16="http://schemas.microsoft.com/office/drawing/2014/main" id="{FDD5A73A-08AA-2F96-C707-E3A99591C4A6}"/>
                    </a:ext>
                  </a:extLst>
                </p14:cNvPr>
                <p14:cNvContentPartPr/>
                <p14:nvPr/>
              </p14:nvContentPartPr>
              <p14:xfrm>
                <a:off x="10116387" y="3732227"/>
                <a:ext cx="130680" cy="12600"/>
              </p14:xfrm>
            </p:contentPart>
          </mc:Choice>
          <mc:Fallback>
            <p:pic>
              <p:nvPicPr>
                <p:cNvPr id="231" name="Ink 230">
                  <a:extLst>
                    <a:ext uri="{FF2B5EF4-FFF2-40B4-BE49-F238E27FC236}">
                      <a16:creationId xmlns:a16="http://schemas.microsoft.com/office/drawing/2014/main" id="{FDD5A73A-08AA-2F96-C707-E3A99591C4A6}"/>
                    </a:ext>
                  </a:extLst>
                </p:cNvPr>
                <p:cNvPicPr/>
                <p:nvPr/>
              </p:nvPicPr>
              <p:blipFill>
                <a:blip r:embed="rId385"/>
                <a:stretch>
                  <a:fillRect/>
                </a:stretch>
              </p:blipFill>
              <p:spPr>
                <a:xfrm>
                  <a:off x="10098747" y="3714227"/>
                  <a:ext cx="166320" cy="4824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233" name="Ink 232">
                  <a:extLst>
                    <a:ext uri="{FF2B5EF4-FFF2-40B4-BE49-F238E27FC236}">
                      <a16:creationId xmlns:a16="http://schemas.microsoft.com/office/drawing/2014/main" id="{5FC5ADBC-04F8-7D6E-DD7B-170D4EB64A6A}"/>
                    </a:ext>
                  </a:extLst>
                </p14:cNvPr>
                <p14:cNvContentPartPr/>
                <p14:nvPr/>
              </p14:nvContentPartPr>
              <p14:xfrm>
                <a:off x="10346427" y="3625667"/>
                <a:ext cx="137520" cy="141120"/>
              </p14:xfrm>
            </p:contentPart>
          </mc:Choice>
          <mc:Fallback>
            <p:pic>
              <p:nvPicPr>
                <p:cNvPr id="233" name="Ink 232">
                  <a:extLst>
                    <a:ext uri="{FF2B5EF4-FFF2-40B4-BE49-F238E27FC236}">
                      <a16:creationId xmlns:a16="http://schemas.microsoft.com/office/drawing/2014/main" id="{5FC5ADBC-04F8-7D6E-DD7B-170D4EB64A6A}"/>
                    </a:ext>
                  </a:extLst>
                </p:cNvPr>
                <p:cNvPicPr/>
                <p:nvPr/>
              </p:nvPicPr>
              <p:blipFill>
                <a:blip r:embed="rId387"/>
                <a:stretch>
                  <a:fillRect/>
                </a:stretch>
              </p:blipFill>
              <p:spPr>
                <a:xfrm>
                  <a:off x="10328427" y="3607667"/>
                  <a:ext cx="17316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235" name="Ink 234">
                  <a:extLst>
                    <a:ext uri="{FF2B5EF4-FFF2-40B4-BE49-F238E27FC236}">
                      <a16:creationId xmlns:a16="http://schemas.microsoft.com/office/drawing/2014/main" id="{CBFBA251-3E67-A625-4C10-03BA19FAA9F7}"/>
                    </a:ext>
                  </a:extLst>
                </p14:cNvPr>
                <p14:cNvContentPartPr/>
                <p14:nvPr/>
              </p14:nvContentPartPr>
              <p14:xfrm>
                <a:off x="10209987" y="3603347"/>
                <a:ext cx="297360" cy="271800"/>
              </p14:xfrm>
            </p:contentPart>
          </mc:Choice>
          <mc:Fallback>
            <p:pic>
              <p:nvPicPr>
                <p:cNvPr id="235" name="Ink 234">
                  <a:extLst>
                    <a:ext uri="{FF2B5EF4-FFF2-40B4-BE49-F238E27FC236}">
                      <a16:creationId xmlns:a16="http://schemas.microsoft.com/office/drawing/2014/main" id="{CBFBA251-3E67-A625-4C10-03BA19FAA9F7}"/>
                    </a:ext>
                  </a:extLst>
                </p:cNvPr>
                <p:cNvPicPr/>
                <p:nvPr/>
              </p:nvPicPr>
              <p:blipFill>
                <a:blip r:embed="rId389"/>
                <a:stretch>
                  <a:fillRect/>
                </a:stretch>
              </p:blipFill>
              <p:spPr>
                <a:xfrm>
                  <a:off x="10191987" y="3585707"/>
                  <a:ext cx="333000" cy="30744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236" name="Ink 235">
                  <a:extLst>
                    <a:ext uri="{FF2B5EF4-FFF2-40B4-BE49-F238E27FC236}">
                      <a16:creationId xmlns:a16="http://schemas.microsoft.com/office/drawing/2014/main" id="{BB8B02A0-8E85-1D0C-48B6-6BE5AF5BFC36}"/>
                    </a:ext>
                  </a:extLst>
                </p14:cNvPr>
                <p14:cNvContentPartPr/>
                <p14:nvPr/>
              </p14:nvContentPartPr>
              <p14:xfrm>
                <a:off x="10596627" y="3550787"/>
                <a:ext cx="70920" cy="154800"/>
              </p14:xfrm>
            </p:contentPart>
          </mc:Choice>
          <mc:Fallback>
            <p:pic>
              <p:nvPicPr>
                <p:cNvPr id="236" name="Ink 235">
                  <a:extLst>
                    <a:ext uri="{FF2B5EF4-FFF2-40B4-BE49-F238E27FC236}">
                      <a16:creationId xmlns:a16="http://schemas.microsoft.com/office/drawing/2014/main" id="{BB8B02A0-8E85-1D0C-48B6-6BE5AF5BFC36}"/>
                    </a:ext>
                  </a:extLst>
                </p:cNvPr>
                <p:cNvPicPr/>
                <p:nvPr/>
              </p:nvPicPr>
              <p:blipFill>
                <a:blip r:embed="rId391"/>
                <a:stretch>
                  <a:fillRect/>
                </a:stretch>
              </p:blipFill>
              <p:spPr>
                <a:xfrm>
                  <a:off x="10578627" y="3533147"/>
                  <a:ext cx="106560" cy="19044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237" name="Ink 236">
                  <a:extLst>
                    <a:ext uri="{FF2B5EF4-FFF2-40B4-BE49-F238E27FC236}">
                      <a16:creationId xmlns:a16="http://schemas.microsoft.com/office/drawing/2014/main" id="{8DF5E9BA-AADC-2D04-D63B-202C688AA923}"/>
                    </a:ext>
                  </a:extLst>
                </p14:cNvPr>
                <p14:cNvContentPartPr/>
                <p14:nvPr/>
              </p14:nvContentPartPr>
              <p14:xfrm>
                <a:off x="10567827" y="3733307"/>
                <a:ext cx="147600" cy="9720"/>
              </p14:xfrm>
            </p:contentPart>
          </mc:Choice>
          <mc:Fallback>
            <p:pic>
              <p:nvPicPr>
                <p:cNvPr id="237" name="Ink 236">
                  <a:extLst>
                    <a:ext uri="{FF2B5EF4-FFF2-40B4-BE49-F238E27FC236}">
                      <a16:creationId xmlns:a16="http://schemas.microsoft.com/office/drawing/2014/main" id="{8DF5E9BA-AADC-2D04-D63B-202C688AA923}"/>
                    </a:ext>
                  </a:extLst>
                </p:cNvPr>
                <p:cNvPicPr/>
                <p:nvPr/>
              </p:nvPicPr>
              <p:blipFill>
                <a:blip r:embed="rId393"/>
                <a:stretch>
                  <a:fillRect/>
                </a:stretch>
              </p:blipFill>
              <p:spPr>
                <a:xfrm>
                  <a:off x="10550187" y="3715667"/>
                  <a:ext cx="18324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239" name="Ink 238">
                  <a:extLst>
                    <a:ext uri="{FF2B5EF4-FFF2-40B4-BE49-F238E27FC236}">
                      <a16:creationId xmlns:a16="http://schemas.microsoft.com/office/drawing/2014/main" id="{BA016C07-8E76-6D35-BBC9-9D8F2EEC140E}"/>
                    </a:ext>
                  </a:extLst>
                </p14:cNvPr>
                <p14:cNvContentPartPr/>
                <p14:nvPr/>
              </p14:nvContentPartPr>
              <p14:xfrm>
                <a:off x="10294587" y="3079547"/>
                <a:ext cx="258480" cy="235800"/>
              </p14:xfrm>
            </p:contentPart>
          </mc:Choice>
          <mc:Fallback>
            <p:pic>
              <p:nvPicPr>
                <p:cNvPr id="239" name="Ink 238">
                  <a:extLst>
                    <a:ext uri="{FF2B5EF4-FFF2-40B4-BE49-F238E27FC236}">
                      <a16:creationId xmlns:a16="http://schemas.microsoft.com/office/drawing/2014/main" id="{BA016C07-8E76-6D35-BBC9-9D8F2EEC140E}"/>
                    </a:ext>
                  </a:extLst>
                </p:cNvPr>
                <p:cNvPicPr/>
                <p:nvPr/>
              </p:nvPicPr>
              <p:blipFill>
                <a:blip r:embed="rId395"/>
                <a:stretch>
                  <a:fillRect/>
                </a:stretch>
              </p:blipFill>
              <p:spPr>
                <a:xfrm>
                  <a:off x="10276587" y="3061907"/>
                  <a:ext cx="294120" cy="27144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240" name="Ink 239">
                  <a:extLst>
                    <a:ext uri="{FF2B5EF4-FFF2-40B4-BE49-F238E27FC236}">
                      <a16:creationId xmlns:a16="http://schemas.microsoft.com/office/drawing/2014/main" id="{913E84AF-297F-F012-FBB6-BEC1CF7B4E4D}"/>
                    </a:ext>
                  </a:extLst>
                </p14:cNvPr>
                <p14:cNvContentPartPr/>
                <p14:nvPr/>
              </p14:nvContentPartPr>
              <p14:xfrm>
                <a:off x="10560627" y="3079187"/>
                <a:ext cx="191880" cy="203400"/>
              </p14:xfrm>
            </p:contentPart>
          </mc:Choice>
          <mc:Fallback>
            <p:pic>
              <p:nvPicPr>
                <p:cNvPr id="240" name="Ink 239">
                  <a:extLst>
                    <a:ext uri="{FF2B5EF4-FFF2-40B4-BE49-F238E27FC236}">
                      <a16:creationId xmlns:a16="http://schemas.microsoft.com/office/drawing/2014/main" id="{913E84AF-297F-F012-FBB6-BEC1CF7B4E4D}"/>
                    </a:ext>
                  </a:extLst>
                </p:cNvPr>
                <p:cNvPicPr/>
                <p:nvPr/>
              </p:nvPicPr>
              <p:blipFill>
                <a:blip r:embed="rId397"/>
                <a:stretch>
                  <a:fillRect/>
                </a:stretch>
              </p:blipFill>
              <p:spPr>
                <a:xfrm>
                  <a:off x="10542627" y="3061547"/>
                  <a:ext cx="22752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242" name="Ink 241">
                  <a:extLst>
                    <a:ext uri="{FF2B5EF4-FFF2-40B4-BE49-F238E27FC236}">
                      <a16:creationId xmlns:a16="http://schemas.microsoft.com/office/drawing/2014/main" id="{55771072-BCB7-8B12-7D91-88B264667AA6}"/>
                    </a:ext>
                  </a:extLst>
                </p14:cNvPr>
                <p14:cNvContentPartPr/>
                <p14:nvPr/>
              </p14:nvContentPartPr>
              <p14:xfrm>
                <a:off x="10796787" y="3831227"/>
                <a:ext cx="32400" cy="479880"/>
              </p14:xfrm>
            </p:contentPart>
          </mc:Choice>
          <mc:Fallback>
            <p:pic>
              <p:nvPicPr>
                <p:cNvPr id="242" name="Ink 241">
                  <a:extLst>
                    <a:ext uri="{FF2B5EF4-FFF2-40B4-BE49-F238E27FC236}">
                      <a16:creationId xmlns:a16="http://schemas.microsoft.com/office/drawing/2014/main" id="{55771072-BCB7-8B12-7D91-88B264667AA6}"/>
                    </a:ext>
                  </a:extLst>
                </p:cNvPr>
                <p:cNvPicPr/>
                <p:nvPr/>
              </p:nvPicPr>
              <p:blipFill>
                <a:blip r:embed="rId399"/>
                <a:stretch>
                  <a:fillRect/>
                </a:stretch>
              </p:blipFill>
              <p:spPr>
                <a:xfrm>
                  <a:off x="10778787" y="3813227"/>
                  <a:ext cx="68040" cy="51552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243" name="Ink 242">
                  <a:extLst>
                    <a:ext uri="{FF2B5EF4-FFF2-40B4-BE49-F238E27FC236}">
                      <a16:creationId xmlns:a16="http://schemas.microsoft.com/office/drawing/2014/main" id="{714D7D81-E4D4-0D33-84C1-3ED179703D2A}"/>
                    </a:ext>
                  </a:extLst>
                </p14:cNvPr>
                <p14:cNvContentPartPr/>
                <p14:nvPr/>
              </p14:nvContentPartPr>
              <p14:xfrm>
                <a:off x="10625787" y="4198427"/>
                <a:ext cx="173880" cy="167400"/>
              </p14:xfrm>
            </p:contentPart>
          </mc:Choice>
          <mc:Fallback>
            <p:pic>
              <p:nvPicPr>
                <p:cNvPr id="243" name="Ink 242">
                  <a:extLst>
                    <a:ext uri="{FF2B5EF4-FFF2-40B4-BE49-F238E27FC236}">
                      <a16:creationId xmlns:a16="http://schemas.microsoft.com/office/drawing/2014/main" id="{714D7D81-E4D4-0D33-84C1-3ED179703D2A}"/>
                    </a:ext>
                  </a:extLst>
                </p:cNvPr>
                <p:cNvPicPr/>
                <p:nvPr/>
              </p:nvPicPr>
              <p:blipFill>
                <a:blip r:embed="rId401"/>
                <a:stretch>
                  <a:fillRect/>
                </a:stretch>
              </p:blipFill>
              <p:spPr>
                <a:xfrm>
                  <a:off x="10608147" y="4180787"/>
                  <a:ext cx="20952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244" name="Ink 243">
                  <a:extLst>
                    <a:ext uri="{FF2B5EF4-FFF2-40B4-BE49-F238E27FC236}">
                      <a16:creationId xmlns:a16="http://schemas.microsoft.com/office/drawing/2014/main" id="{B535EE20-FDEA-431C-47DE-E926A0153DB0}"/>
                    </a:ext>
                  </a:extLst>
                </p14:cNvPr>
                <p14:cNvContentPartPr/>
                <p14:nvPr/>
              </p14:nvContentPartPr>
              <p14:xfrm>
                <a:off x="10798227" y="4200227"/>
                <a:ext cx="140040" cy="193680"/>
              </p14:xfrm>
            </p:contentPart>
          </mc:Choice>
          <mc:Fallback>
            <p:pic>
              <p:nvPicPr>
                <p:cNvPr id="244" name="Ink 243">
                  <a:extLst>
                    <a:ext uri="{FF2B5EF4-FFF2-40B4-BE49-F238E27FC236}">
                      <a16:creationId xmlns:a16="http://schemas.microsoft.com/office/drawing/2014/main" id="{B535EE20-FDEA-431C-47DE-E926A0153DB0}"/>
                    </a:ext>
                  </a:extLst>
                </p:cNvPr>
                <p:cNvPicPr/>
                <p:nvPr/>
              </p:nvPicPr>
              <p:blipFill>
                <a:blip r:embed="rId403"/>
                <a:stretch>
                  <a:fillRect/>
                </a:stretch>
              </p:blipFill>
              <p:spPr>
                <a:xfrm>
                  <a:off x="10780227" y="4182587"/>
                  <a:ext cx="17568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245" name="Ink 244">
                  <a:extLst>
                    <a:ext uri="{FF2B5EF4-FFF2-40B4-BE49-F238E27FC236}">
                      <a16:creationId xmlns:a16="http://schemas.microsoft.com/office/drawing/2014/main" id="{FE339A87-334F-1BEC-23EF-3E3BDC30ED7E}"/>
                    </a:ext>
                  </a:extLst>
                </p14:cNvPr>
                <p14:cNvContentPartPr/>
                <p14:nvPr/>
              </p14:nvContentPartPr>
              <p14:xfrm>
                <a:off x="10284147" y="4465187"/>
                <a:ext cx="1282320" cy="27360"/>
              </p14:xfrm>
            </p:contentPart>
          </mc:Choice>
          <mc:Fallback>
            <p:pic>
              <p:nvPicPr>
                <p:cNvPr id="245" name="Ink 244">
                  <a:extLst>
                    <a:ext uri="{FF2B5EF4-FFF2-40B4-BE49-F238E27FC236}">
                      <a16:creationId xmlns:a16="http://schemas.microsoft.com/office/drawing/2014/main" id="{FE339A87-334F-1BEC-23EF-3E3BDC30ED7E}"/>
                    </a:ext>
                  </a:extLst>
                </p:cNvPr>
                <p:cNvPicPr/>
                <p:nvPr/>
              </p:nvPicPr>
              <p:blipFill>
                <a:blip r:embed="rId405"/>
                <a:stretch>
                  <a:fillRect/>
                </a:stretch>
              </p:blipFill>
              <p:spPr>
                <a:xfrm>
                  <a:off x="10266147" y="4447187"/>
                  <a:ext cx="131796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246" name="Ink 245">
                  <a:extLst>
                    <a:ext uri="{FF2B5EF4-FFF2-40B4-BE49-F238E27FC236}">
                      <a16:creationId xmlns:a16="http://schemas.microsoft.com/office/drawing/2014/main" id="{A15666D3-ADCA-0F78-D5C1-5449813720C3}"/>
                    </a:ext>
                  </a:extLst>
                </p14:cNvPr>
                <p14:cNvContentPartPr/>
                <p14:nvPr/>
              </p14:nvContentPartPr>
              <p14:xfrm>
                <a:off x="10143387" y="4468787"/>
                <a:ext cx="219960" cy="1254960"/>
              </p14:xfrm>
            </p:contentPart>
          </mc:Choice>
          <mc:Fallback>
            <p:pic>
              <p:nvPicPr>
                <p:cNvPr id="246" name="Ink 245">
                  <a:extLst>
                    <a:ext uri="{FF2B5EF4-FFF2-40B4-BE49-F238E27FC236}">
                      <a16:creationId xmlns:a16="http://schemas.microsoft.com/office/drawing/2014/main" id="{A15666D3-ADCA-0F78-D5C1-5449813720C3}"/>
                    </a:ext>
                  </a:extLst>
                </p:cNvPr>
                <p:cNvPicPr/>
                <p:nvPr/>
              </p:nvPicPr>
              <p:blipFill>
                <a:blip r:embed="rId407"/>
                <a:stretch>
                  <a:fillRect/>
                </a:stretch>
              </p:blipFill>
              <p:spPr>
                <a:xfrm>
                  <a:off x="10125387" y="4450787"/>
                  <a:ext cx="255600" cy="129060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247" name="Ink 246">
                  <a:extLst>
                    <a:ext uri="{FF2B5EF4-FFF2-40B4-BE49-F238E27FC236}">
                      <a16:creationId xmlns:a16="http://schemas.microsoft.com/office/drawing/2014/main" id="{94FEAC3B-9C80-2B44-526E-D30EBD7C6084}"/>
                    </a:ext>
                  </a:extLst>
                </p14:cNvPr>
                <p14:cNvContentPartPr/>
                <p14:nvPr/>
              </p14:nvContentPartPr>
              <p14:xfrm>
                <a:off x="11431827" y="4504787"/>
                <a:ext cx="72720" cy="1157760"/>
              </p14:xfrm>
            </p:contentPart>
          </mc:Choice>
          <mc:Fallback>
            <p:pic>
              <p:nvPicPr>
                <p:cNvPr id="247" name="Ink 246">
                  <a:extLst>
                    <a:ext uri="{FF2B5EF4-FFF2-40B4-BE49-F238E27FC236}">
                      <a16:creationId xmlns:a16="http://schemas.microsoft.com/office/drawing/2014/main" id="{94FEAC3B-9C80-2B44-526E-D30EBD7C6084}"/>
                    </a:ext>
                  </a:extLst>
                </p:cNvPr>
                <p:cNvPicPr/>
                <p:nvPr/>
              </p:nvPicPr>
              <p:blipFill>
                <a:blip r:embed="rId409"/>
                <a:stretch>
                  <a:fillRect/>
                </a:stretch>
              </p:blipFill>
              <p:spPr>
                <a:xfrm>
                  <a:off x="11413827" y="4487147"/>
                  <a:ext cx="108360" cy="119340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248" name="Ink 247">
                  <a:extLst>
                    <a:ext uri="{FF2B5EF4-FFF2-40B4-BE49-F238E27FC236}">
                      <a16:creationId xmlns:a16="http://schemas.microsoft.com/office/drawing/2014/main" id="{88708330-2E8E-38AB-ABC1-9A5740EB4627}"/>
                    </a:ext>
                  </a:extLst>
                </p14:cNvPr>
                <p14:cNvContentPartPr/>
                <p14:nvPr/>
              </p14:nvContentPartPr>
              <p14:xfrm>
                <a:off x="10124307" y="5692427"/>
                <a:ext cx="1339920" cy="75600"/>
              </p14:xfrm>
            </p:contentPart>
          </mc:Choice>
          <mc:Fallback>
            <p:pic>
              <p:nvPicPr>
                <p:cNvPr id="248" name="Ink 247">
                  <a:extLst>
                    <a:ext uri="{FF2B5EF4-FFF2-40B4-BE49-F238E27FC236}">
                      <a16:creationId xmlns:a16="http://schemas.microsoft.com/office/drawing/2014/main" id="{88708330-2E8E-38AB-ABC1-9A5740EB4627}"/>
                    </a:ext>
                  </a:extLst>
                </p:cNvPr>
                <p:cNvPicPr/>
                <p:nvPr/>
              </p:nvPicPr>
              <p:blipFill>
                <a:blip r:embed="rId411"/>
                <a:stretch>
                  <a:fillRect/>
                </a:stretch>
              </p:blipFill>
              <p:spPr>
                <a:xfrm>
                  <a:off x="10106667" y="5674427"/>
                  <a:ext cx="137556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257" name="Ink 256">
                  <a:extLst>
                    <a:ext uri="{FF2B5EF4-FFF2-40B4-BE49-F238E27FC236}">
                      <a16:creationId xmlns:a16="http://schemas.microsoft.com/office/drawing/2014/main" id="{42AC2FE9-1391-F413-F73C-285432B4C8EC}"/>
                    </a:ext>
                  </a:extLst>
                </p14:cNvPr>
                <p14:cNvContentPartPr/>
                <p14:nvPr/>
              </p14:nvContentPartPr>
              <p14:xfrm>
                <a:off x="10441827" y="4609907"/>
                <a:ext cx="39240" cy="144360"/>
              </p14:xfrm>
            </p:contentPart>
          </mc:Choice>
          <mc:Fallback>
            <p:pic>
              <p:nvPicPr>
                <p:cNvPr id="257" name="Ink 256">
                  <a:extLst>
                    <a:ext uri="{FF2B5EF4-FFF2-40B4-BE49-F238E27FC236}">
                      <a16:creationId xmlns:a16="http://schemas.microsoft.com/office/drawing/2014/main" id="{42AC2FE9-1391-F413-F73C-285432B4C8EC}"/>
                    </a:ext>
                  </a:extLst>
                </p:cNvPr>
                <p:cNvPicPr/>
                <p:nvPr/>
              </p:nvPicPr>
              <p:blipFill>
                <a:blip r:embed="rId413"/>
                <a:stretch>
                  <a:fillRect/>
                </a:stretch>
              </p:blipFill>
              <p:spPr>
                <a:xfrm>
                  <a:off x="10423827" y="4591907"/>
                  <a:ext cx="7488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258" name="Ink 257">
                  <a:extLst>
                    <a:ext uri="{FF2B5EF4-FFF2-40B4-BE49-F238E27FC236}">
                      <a16:creationId xmlns:a16="http://schemas.microsoft.com/office/drawing/2014/main" id="{B8324FEB-9A3B-1DFC-FD4D-F383ED3C5616}"/>
                    </a:ext>
                  </a:extLst>
                </p14:cNvPr>
                <p14:cNvContentPartPr/>
                <p14:nvPr/>
              </p14:nvContentPartPr>
              <p14:xfrm>
                <a:off x="10503387" y="4554827"/>
                <a:ext cx="52560" cy="56880"/>
              </p14:xfrm>
            </p:contentPart>
          </mc:Choice>
          <mc:Fallback>
            <p:pic>
              <p:nvPicPr>
                <p:cNvPr id="258" name="Ink 257">
                  <a:extLst>
                    <a:ext uri="{FF2B5EF4-FFF2-40B4-BE49-F238E27FC236}">
                      <a16:creationId xmlns:a16="http://schemas.microsoft.com/office/drawing/2014/main" id="{B8324FEB-9A3B-1DFC-FD4D-F383ED3C5616}"/>
                    </a:ext>
                  </a:extLst>
                </p:cNvPr>
                <p:cNvPicPr/>
                <p:nvPr/>
              </p:nvPicPr>
              <p:blipFill>
                <a:blip r:embed="rId415"/>
                <a:stretch>
                  <a:fillRect/>
                </a:stretch>
              </p:blipFill>
              <p:spPr>
                <a:xfrm>
                  <a:off x="10485387" y="4536827"/>
                  <a:ext cx="8820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259" name="Ink 258">
                  <a:extLst>
                    <a:ext uri="{FF2B5EF4-FFF2-40B4-BE49-F238E27FC236}">
                      <a16:creationId xmlns:a16="http://schemas.microsoft.com/office/drawing/2014/main" id="{1DB1F580-8C10-3568-4BD3-A9EC143F4E3E}"/>
                    </a:ext>
                  </a:extLst>
                </p14:cNvPr>
                <p14:cNvContentPartPr/>
                <p14:nvPr/>
              </p14:nvContentPartPr>
              <p14:xfrm>
                <a:off x="10564227" y="4647707"/>
                <a:ext cx="128880" cy="73800"/>
              </p14:xfrm>
            </p:contentPart>
          </mc:Choice>
          <mc:Fallback>
            <p:pic>
              <p:nvPicPr>
                <p:cNvPr id="259" name="Ink 258">
                  <a:extLst>
                    <a:ext uri="{FF2B5EF4-FFF2-40B4-BE49-F238E27FC236}">
                      <a16:creationId xmlns:a16="http://schemas.microsoft.com/office/drawing/2014/main" id="{1DB1F580-8C10-3568-4BD3-A9EC143F4E3E}"/>
                    </a:ext>
                  </a:extLst>
                </p:cNvPr>
                <p:cNvPicPr/>
                <p:nvPr/>
              </p:nvPicPr>
              <p:blipFill>
                <a:blip r:embed="rId417"/>
                <a:stretch>
                  <a:fillRect/>
                </a:stretch>
              </p:blipFill>
              <p:spPr>
                <a:xfrm>
                  <a:off x="10546587" y="4629707"/>
                  <a:ext cx="16452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260" name="Ink 259">
                  <a:extLst>
                    <a:ext uri="{FF2B5EF4-FFF2-40B4-BE49-F238E27FC236}">
                      <a16:creationId xmlns:a16="http://schemas.microsoft.com/office/drawing/2014/main" id="{1154CB9A-8AB5-EE1D-7948-DD4B043B9C48}"/>
                    </a:ext>
                  </a:extLst>
                </p14:cNvPr>
                <p14:cNvContentPartPr/>
                <p14:nvPr/>
              </p14:nvContentPartPr>
              <p14:xfrm>
                <a:off x="10807587" y="4597307"/>
                <a:ext cx="209520" cy="224280"/>
              </p14:xfrm>
            </p:contentPart>
          </mc:Choice>
          <mc:Fallback>
            <p:pic>
              <p:nvPicPr>
                <p:cNvPr id="260" name="Ink 259">
                  <a:extLst>
                    <a:ext uri="{FF2B5EF4-FFF2-40B4-BE49-F238E27FC236}">
                      <a16:creationId xmlns:a16="http://schemas.microsoft.com/office/drawing/2014/main" id="{1154CB9A-8AB5-EE1D-7948-DD4B043B9C48}"/>
                    </a:ext>
                  </a:extLst>
                </p:cNvPr>
                <p:cNvPicPr/>
                <p:nvPr/>
              </p:nvPicPr>
              <p:blipFill>
                <a:blip r:embed="rId419"/>
                <a:stretch>
                  <a:fillRect/>
                </a:stretch>
              </p:blipFill>
              <p:spPr>
                <a:xfrm>
                  <a:off x="10789947" y="4579307"/>
                  <a:ext cx="24516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262" name="Ink 261">
                  <a:extLst>
                    <a:ext uri="{FF2B5EF4-FFF2-40B4-BE49-F238E27FC236}">
                      <a16:creationId xmlns:a16="http://schemas.microsoft.com/office/drawing/2014/main" id="{F000641A-3D7C-3A48-3D6B-72227319DDB7}"/>
                    </a:ext>
                  </a:extLst>
                </p14:cNvPr>
                <p14:cNvContentPartPr/>
                <p14:nvPr/>
              </p14:nvContentPartPr>
              <p14:xfrm>
                <a:off x="10466667" y="4913387"/>
                <a:ext cx="135720" cy="159480"/>
              </p14:xfrm>
            </p:contentPart>
          </mc:Choice>
          <mc:Fallback>
            <p:pic>
              <p:nvPicPr>
                <p:cNvPr id="262" name="Ink 261">
                  <a:extLst>
                    <a:ext uri="{FF2B5EF4-FFF2-40B4-BE49-F238E27FC236}">
                      <a16:creationId xmlns:a16="http://schemas.microsoft.com/office/drawing/2014/main" id="{F000641A-3D7C-3A48-3D6B-72227319DDB7}"/>
                    </a:ext>
                  </a:extLst>
                </p:cNvPr>
                <p:cNvPicPr/>
                <p:nvPr/>
              </p:nvPicPr>
              <p:blipFill>
                <a:blip r:embed="rId421"/>
                <a:stretch>
                  <a:fillRect/>
                </a:stretch>
              </p:blipFill>
              <p:spPr>
                <a:xfrm>
                  <a:off x="10448667" y="4895387"/>
                  <a:ext cx="17136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263" name="Ink 262">
                  <a:extLst>
                    <a:ext uri="{FF2B5EF4-FFF2-40B4-BE49-F238E27FC236}">
                      <a16:creationId xmlns:a16="http://schemas.microsoft.com/office/drawing/2014/main" id="{2EACF678-582D-465C-0FB6-E1D943C9AA54}"/>
                    </a:ext>
                  </a:extLst>
                </p14:cNvPr>
                <p14:cNvContentPartPr/>
                <p14:nvPr/>
              </p14:nvContentPartPr>
              <p14:xfrm>
                <a:off x="10669707" y="4981427"/>
                <a:ext cx="132840" cy="72000"/>
              </p14:xfrm>
            </p:contentPart>
          </mc:Choice>
          <mc:Fallback>
            <p:pic>
              <p:nvPicPr>
                <p:cNvPr id="263" name="Ink 262">
                  <a:extLst>
                    <a:ext uri="{FF2B5EF4-FFF2-40B4-BE49-F238E27FC236}">
                      <a16:creationId xmlns:a16="http://schemas.microsoft.com/office/drawing/2014/main" id="{2EACF678-582D-465C-0FB6-E1D943C9AA54}"/>
                    </a:ext>
                  </a:extLst>
                </p:cNvPr>
                <p:cNvPicPr/>
                <p:nvPr/>
              </p:nvPicPr>
              <p:blipFill>
                <a:blip r:embed="rId423"/>
                <a:stretch>
                  <a:fillRect/>
                </a:stretch>
              </p:blipFill>
              <p:spPr>
                <a:xfrm>
                  <a:off x="10652067" y="4963787"/>
                  <a:ext cx="16848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264" name="Ink 263">
                  <a:extLst>
                    <a:ext uri="{FF2B5EF4-FFF2-40B4-BE49-F238E27FC236}">
                      <a16:creationId xmlns:a16="http://schemas.microsoft.com/office/drawing/2014/main" id="{C81DAEE9-FF5F-680C-D670-76F12AF7A16D}"/>
                    </a:ext>
                  </a:extLst>
                </p14:cNvPr>
                <p14:cNvContentPartPr/>
                <p14:nvPr/>
              </p14:nvContentPartPr>
              <p14:xfrm>
                <a:off x="10923867" y="4926707"/>
                <a:ext cx="182520" cy="271440"/>
              </p14:xfrm>
            </p:contentPart>
          </mc:Choice>
          <mc:Fallback>
            <p:pic>
              <p:nvPicPr>
                <p:cNvPr id="264" name="Ink 263">
                  <a:extLst>
                    <a:ext uri="{FF2B5EF4-FFF2-40B4-BE49-F238E27FC236}">
                      <a16:creationId xmlns:a16="http://schemas.microsoft.com/office/drawing/2014/main" id="{C81DAEE9-FF5F-680C-D670-76F12AF7A16D}"/>
                    </a:ext>
                  </a:extLst>
                </p:cNvPr>
                <p:cNvPicPr/>
                <p:nvPr/>
              </p:nvPicPr>
              <p:blipFill>
                <a:blip r:embed="rId425"/>
                <a:stretch>
                  <a:fillRect/>
                </a:stretch>
              </p:blipFill>
              <p:spPr>
                <a:xfrm>
                  <a:off x="10905867" y="4908707"/>
                  <a:ext cx="218160" cy="307080"/>
                </a:xfrm>
                <a:prstGeom prst="rect">
                  <a:avLst/>
                </a:prstGeom>
              </p:spPr>
            </p:pic>
          </mc:Fallback>
        </mc:AlternateContent>
      </p:grpSp>
      <p:grpSp>
        <p:nvGrpSpPr>
          <p:cNvPr id="275" name="Group 274">
            <a:extLst>
              <a:ext uri="{FF2B5EF4-FFF2-40B4-BE49-F238E27FC236}">
                <a16:creationId xmlns:a16="http://schemas.microsoft.com/office/drawing/2014/main" id="{70B1E16C-BA0A-D26E-7EEE-F85ADEDEF55B}"/>
              </a:ext>
            </a:extLst>
          </p:cNvPr>
          <p:cNvGrpSpPr/>
          <p:nvPr/>
        </p:nvGrpSpPr>
        <p:grpSpPr>
          <a:xfrm>
            <a:off x="572787" y="3802427"/>
            <a:ext cx="1609200" cy="1578240"/>
            <a:chOff x="572787" y="3802427"/>
            <a:chExt cx="1609200" cy="1578240"/>
          </a:xfrm>
        </p:grpSpPr>
        <mc:AlternateContent xmlns:mc="http://schemas.openxmlformats.org/markup-compatibility/2006">
          <mc:Choice xmlns:p14="http://schemas.microsoft.com/office/powerpoint/2010/main" Requires="p14">
            <p:contentPart p14:bwMode="auto" r:id="rId426">
              <p14:nvContentPartPr>
                <p14:cNvPr id="266" name="Ink 265">
                  <a:extLst>
                    <a:ext uri="{FF2B5EF4-FFF2-40B4-BE49-F238E27FC236}">
                      <a16:creationId xmlns:a16="http://schemas.microsoft.com/office/drawing/2014/main" id="{75CE1038-E244-D659-5750-00737E8A60AC}"/>
                    </a:ext>
                  </a:extLst>
                </p14:cNvPr>
                <p14:cNvContentPartPr/>
                <p14:nvPr/>
              </p14:nvContentPartPr>
              <p14:xfrm>
                <a:off x="1243107" y="3898547"/>
                <a:ext cx="22320" cy="3960"/>
              </p14:xfrm>
            </p:contentPart>
          </mc:Choice>
          <mc:Fallback>
            <p:pic>
              <p:nvPicPr>
                <p:cNvPr id="266" name="Ink 265">
                  <a:extLst>
                    <a:ext uri="{FF2B5EF4-FFF2-40B4-BE49-F238E27FC236}">
                      <a16:creationId xmlns:a16="http://schemas.microsoft.com/office/drawing/2014/main" id="{75CE1038-E244-D659-5750-00737E8A60AC}"/>
                    </a:ext>
                  </a:extLst>
                </p:cNvPr>
                <p:cNvPicPr/>
                <p:nvPr/>
              </p:nvPicPr>
              <p:blipFill>
                <a:blip r:embed="rId427"/>
                <a:stretch>
                  <a:fillRect/>
                </a:stretch>
              </p:blipFill>
              <p:spPr>
                <a:xfrm>
                  <a:off x="1225467" y="3880907"/>
                  <a:ext cx="5796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267" name="Ink 266">
                  <a:extLst>
                    <a:ext uri="{FF2B5EF4-FFF2-40B4-BE49-F238E27FC236}">
                      <a16:creationId xmlns:a16="http://schemas.microsoft.com/office/drawing/2014/main" id="{12C8E7E5-4DE2-409A-2DA4-13C2D0FBCA00}"/>
                    </a:ext>
                  </a:extLst>
                </p14:cNvPr>
                <p14:cNvContentPartPr/>
                <p14:nvPr/>
              </p14:nvContentPartPr>
              <p14:xfrm>
                <a:off x="1232307" y="3900347"/>
                <a:ext cx="25200" cy="31320"/>
              </p14:xfrm>
            </p:contentPart>
          </mc:Choice>
          <mc:Fallback>
            <p:pic>
              <p:nvPicPr>
                <p:cNvPr id="267" name="Ink 266">
                  <a:extLst>
                    <a:ext uri="{FF2B5EF4-FFF2-40B4-BE49-F238E27FC236}">
                      <a16:creationId xmlns:a16="http://schemas.microsoft.com/office/drawing/2014/main" id="{12C8E7E5-4DE2-409A-2DA4-13C2D0FBCA00}"/>
                    </a:ext>
                  </a:extLst>
                </p:cNvPr>
                <p:cNvPicPr/>
                <p:nvPr/>
              </p:nvPicPr>
              <p:blipFill>
                <a:blip r:embed="rId429"/>
                <a:stretch>
                  <a:fillRect/>
                </a:stretch>
              </p:blipFill>
              <p:spPr>
                <a:xfrm>
                  <a:off x="1214667" y="3882707"/>
                  <a:ext cx="6084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268" name="Ink 267">
                  <a:extLst>
                    <a:ext uri="{FF2B5EF4-FFF2-40B4-BE49-F238E27FC236}">
                      <a16:creationId xmlns:a16="http://schemas.microsoft.com/office/drawing/2014/main" id="{F7BDB7D0-A1EB-C62E-E51A-CF4A87F0AC5E}"/>
                    </a:ext>
                  </a:extLst>
                </p14:cNvPr>
                <p14:cNvContentPartPr/>
                <p14:nvPr/>
              </p14:nvContentPartPr>
              <p14:xfrm>
                <a:off x="1154547" y="3953627"/>
                <a:ext cx="27000" cy="27720"/>
              </p14:xfrm>
            </p:contentPart>
          </mc:Choice>
          <mc:Fallback>
            <p:pic>
              <p:nvPicPr>
                <p:cNvPr id="268" name="Ink 267">
                  <a:extLst>
                    <a:ext uri="{FF2B5EF4-FFF2-40B4-BE49-F238E27FC236}">
                      <a16:creationId xmlns:a16="http://schemas.microsoft.com/office/drawing/2014/main" id="{F7BDB7D0-A1EB-C62E-E51A-CF4A87F0AC5E}"/>
                    </a:ext>
                  </a:extLst>
                </p:cNvPr>
                <p:cNvPicPr/>
                <p:nvPr/>
              </p:nvPicPr>
              <p:blipFill>
                <a:blip r:embed="rId431"/>
                <a:stretch>
                  <a:fillRect/>
                </a:stretch>
              </p:blipFill>
              <p:spPr>
                <a:xfrm>
                  <a:off x="1136547" y="3935987"/>
                  <a:ext cx="62640" cy="6336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270" name="Ink 269">
                  <a:extLst>
                    <a:ext uri="{FF2B5EF4-FFF2-40B4-BE49-F238E27FC236}">
                      <a16:creationId xmlns:a16="http://schemas.microsoft.com/office/drawing/2014/main" id="{E387E4BF-E7AD-2B4A-3626-83FC7DEBF61C}"/>
                    </a:ext>
                  </a:extLst>
                </p14:cNvPr>
                <p14:cNvContentPartPr/>
                <p14:nvPr/>
              </p14:nvContentPartPr>
              <p14:xfrm>
                <a:off x="572787" y="3913307"/>
                <a:ext cx="1609200" cy="1467360"/>
              </p14:xfrm>
            </p:contentPart>
          </mc:Choice>
          <mc:Fallback>
            <p:pic>
              <p:nvPicPr>
                <p:cNvPr id="270" name="Ink 269">
                  <a:extLst>
                    <a:ext uri="{FF2B5EF4-FFF2-40B4-BE49-F238E27FC236}">
                      <a16:creationId xmlns:a16="http://schemas.microsoft.com/office/drawing/2014/main" id="{E387E4BF-E7AD-2B4A-3626-83FC7DEBF61C}"/>
                    </a:ext>
                  </a:extLst>
                </p:cNvPr>
                <p:cNvPicPr/>
                <p:nvPr/>
              </p:nvPicPr>
              <p:blipFill>
                <a:blip r:embed="rId433"/>
                <a:stretch>
                  <a:fillRect/>
                </a:stretch>
              </p:blipFill>
              <p:spPr>
                <a:xfrm>
                  <a:off x="555147" y="3895667"/>
                  <a:ext cx="1644840" cy="1503000"/>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271" name="Ink 270">
                  <a:extLst>
                    <a:ext uri="{FF2B5EF4-FFF2-40B4-BE49-F238E27FC236}">
                      <a16:creationId xmlns:a16="http://schemas.microsoft.com/office/drawing/2014/main" id="{88248DC9-E60C-07E7-9BAA-84E841FC499E}"/>
                    </a:ext>
                  </a:extLst>
                </p14:cNvPr>
                <p14:cNvContentPartPr/>
                <p14:nvPr/>
              </p14:nvContentPartPr>
              <p14:xfrm>
                <a:off x="896787" y="3802427"/>
                <a:ext cx="227520" cy="244080"/>
              </p14:xfrm>
            </p:contentPart>
          </mc:Choice>
          <mc:Fallback>
            <p:pic>
              <p:nvPicPr>
                <p:cNvPr id="271" name="Ink 270">
                  <a:extLst>
                    <a:ext uri="{FF2B5EF4-FFF2-40B4-BE49-F238E27FC236}">
                      <a16:creationId xmlns:a16="http://schemas.microsoft.com/office/drawing/2014/main" id="{88248DC9-E60C-07E7-9BAA-84E841FC499E}"/>
                    </a:ext>
                  </a:extLst>
                </p:cNvPr>
                <p:cNvPicPr/>
                <p:nvPr/>
              </p:nvPicPr>
              <p:blipFill>
                <a:blip r:embed="rId435"/>
                <a:stretch>
                  <a:fillRect/>
                </a:stretch>
              </p:blipFill>
              <p:spPr>
                <a:xfrm>
                  <a:off x="878787" y="3784787"/>
                  <a:ext cx="263160" cy="279720"/>
                </a:xfrm>
                <a:prstGeom prst="rect">
                  <a:avLst/>
                </a:prstGeom>
              </p:spPr>
            </p:pic>
          </mc:Fallback>
        </mc:AlternateContent>
        <mc:AlternateContent xmlns:mc="http://schemas.openxmlformats.org/markup-compatibility/2006">
          <mc:Choice xmlns:p14="http://schemas.microsoft.com/office/powerpoint/2010/main" Requires="p14">
            <p:contentPart p14:bwMode="auto" r:id="rId436">
              <p14:nvContentPartPr>
                <p14:cNvPr id="273" name="Ink 272">
                  <a:extLst>
                    <a:ext uri="{FF2B5EF4-FFF2-40B4-BE49-F238E27FC236}">
                      <a16:creationId xmlns:a16="http://schemas.microsoft.com/office/drawing/2014/main" id="{C407C557-D7CC-97F4-05FD-3C70F0E67DBD}"/>
                    </a:ext>
                  </a:extLst>
                </p14:cNvPr>
                <p14:cNvContentPartPr/>
                <p14:nvPr/>
              </p14:nvContentPartPr>
              <p14:xfrm>
                <a:off x="1874187" y="4641227"/>
                <a:ext cx="247320" cy="50400"/>
              </p14:xfrm>
            </p:contentPart>
          </mc:Choice>
          <mc:Fallback>
            <p:pic>
              <p:nvPicPr>
                <p:cNvPr id="273" name="Ink 272">
                  <a:extLst>
                    <a:ext uri="{FF2B5EF4-FFF2-40B4-BE49-F238E27FC236}">
                      <a16:creationId xmlns:a16="http://schemas.microsoft.com/office/drawing/2014/main" id="{C407C557-D7CC-97F4-05FD-3C70F0E67DBD}"/>
                    </a:ext>
                  </a:extLst>
                </p:cNvPr>
                <p:cNvPicPr/>
                <p:nvPr/>
              </p:nvPicPr>
              <p:blipFill>
                <a:blip r:embed="rId437"/>
                <a:stretch>
                  <a:fillRect/>
                </a:stretch>
              </p:blipFill>
              <p:spPr>
                <a:xfrm>
                  <a:off x="1856547" y="4623587"/>
                  <a:ext cx="282960" cy="86040"/>
                </a:xfrm>
                <a:prstGeom prst="rect">
                  <a:avLst/>
                </a:prstGeom>
              </p:spPr>
            </p:pic>
          </mc:Fallback>
        </mc:AlternateContent>
        <mc:AlternateContent xmlns:mc="http://schemas.openxmlformats.org/markup-compatibility/2006">
          <mc:Choice xmlns:p14="http://schemas.microsoft.com/office/powerpoint/2010/main" Requires="p14">
            <p:contentPart p14:bwMode="auto" r:id="rId438">
              <p14:nvContentPartPr>
                <p14:cNvPr id="274" name="Ink 273">
                  <a:extLst>
                    <a:ext uri="{FF2B5EF4-FFF2-40B4-BE49-F238E27FC236}">
                      <a16:creationId xmlns:a16="http://schemas.microsoft.com/office/drawing/2014/main" id="{0168324E-A346-54EF-D390-5CBFDD426977}"/>
                    </a:ext>
                  </a:extLst>
                </p14:cNvPr>
                <p14:cNvContentPartPr/>
                <p14:nvPr/>
              </p14:nvContentPartPr>
              <p14:xfrm>
                <a:off x="1892907" y="4708547"/>
                <a:ext cx="276840" cy="38160"/>
              </p14:xfrm>
            </p:contentPart>
          </mc:Choice>
          <mc:Fallback>
            <p:pic>
              <p:nvPicPr>
                <p:cNvPr id="274" name="Ink 273">
                  <a:extLst>
                    <a:ext uri="{FF2B5EF4-FFF2-40B4-BE49-F238E27FC236}">
                      <a16:creationId xmlns:a16="http://schemas.microsoft.com/office/drawing/2014/main" id="{0168324E-A346-54EF-D390-5CBFDD426977}"/>
                    </a:ext>
                  </a:extLst>
                </p:cNvPr>
                <p:cNvPicPr/>
                <p:nvPr/>
              </p:nvPicPr>
              <p:blipFill>
                <a:blip r:embed="rId439"/>
                <a:stretch>
                  <a:fillRect/>
                </a:stretch>
              </p:blipFill>
              <p:spPr>
                <a:xfrm>
                  <a:off x="1875267" y="4690547"/>
                  <a:ext cx="312480" cy="73800"/>
                </a:xfrm>
                <a:prstGeom prst="rect">
                  <a:avLst/>
                </a:prstGeom>
              </p:spPr>
            </p:pic>
          </mc:Fallback>
        </mc:AlternateContent>
      </p:grpSp>
      <p:grpSp>
        <p:nvGrpSpPr>
          <p:cNvPr id="278" name="Group 277">
            <a:extLst>
              <a:ext uri="{FF2B5EF4-FFF2-40B4-BE49-F238E27FC236}">
                <a16:creationId xmlns:a16="http://schemas.microsoft.com/office/drawing/2014/main" id="{8113A86B-D766-3172-000C-3E43D5D7835F}"/>
              </a:ext>
            </a:extLst>
          </p:cNvPr>
          <p:cNvGrpSpPr/>
          <p:nvPr/>
        </p:nvGrpSpPr>
        <p:grpSpPr>
          <a:xfrm>
            <a:off x="3554307" y="4579667"/>
            <a:ext cx="167400" cy="78480"/>
            <a:chOff x="3554307" y="4579667"/>
            <a:chExt cx="167400" cy="78480"/>
          </a:xfrm>
        </p:grpSpPr>
        <mc:AlternateContent xmlns:mc="http://schemas.openxmlformats.org/markup-compatibility/2006">
          <mc:Choice xmlns:p14="http://schemas.microsoft.com/office/powerpoint/2010/main" Requires="p14">
            <p:contentPart p14:bwMode="auto" r:id="rId440">
              <p14:nvContentPartPr>
                <p14:cNvPr id="276" name="Ink 275">
                  <a:extLst>
                    <a:ext uri="{FF2B5EF4-FFF2-40B4-BE49-F238E27FC236}">
                      <a16:creationId xmlns:a16="http://schemas.microsoft.com/office/drawing/2014/main" id="{C8EA65C0-BA3B-5C13-52CC-6F4DCDC4A89D}"/>
                    </a:ext>
                  </a:extLst>
                </p14:cNvPr>
                <p14:cNvContentPartPr/>
                <p14:nvPr/>
              </p14:nvContentPartPr>
              <p14:xfrm>
                <a:off x="3599667" y="4579667"/>
                <a:ext cx="108000" cy="16560"/>
              </p14:xfrm>
            </p:contentPart>
          </mc:Choice>
          <mc:Fallback>
            <p:pic>
              <p:nvPicPr>
                <p:cNvPr id="276" name="Ink 275">
                  <a:extLst>
                    <a:ext uri="{FF2B5EF4-FFF2-40B4-BE49-F238E27FC236}">
                      <a16:creationId xmlns:a16="http://schemas.microsoft.com/office/drawing/2014/main" id="{C8EA65C0-BA3B-5C13-52CC-6F4DCDC4A89D}"/>
                    </a:ext>
                  </a:extLst>
                </p:cNvPr>
                <p:cNvPicPr/>
                <p:nvPr/>
              </p:nvPicPr>
              <p:blipFill>
                <a:blip r:embed="rId441"/>
                <a:stretch>
                  <a:fillRect/>
                </a:stretch>
              </p:blipFill>
              <p:spPr>
                <a:xfrm>
                  <a:off x="3581667" y="4562027"/>
                  <a:ext cx="14364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442">
              <p14:nvContentPartPr>
                <p14:cNvPr id="277" name="Ink 276">
                  <a:extLst>
                    <a:ext uri="{FF2B5EF4-FFF2-40B4-BE49-F238E27FC236}">
                      <a16:creationId xmlns:a16="http://schemas.microsoft.com/office/drawing/2014/main" id="{7EE0FF8E-D7D2-FB6F-8FE1-41B50787A38A}"/>
                    </a:ext>
                  </a:extLst>
                </p14:cNvPr>
                <p14:cNvContentPartPr/>
                <p14:nvPr/>
              </p14:nvContentPartPr>
              <p14:xfrm>
                <a:off x="3554307" y="4646987"/>
                <a:ext cx="167400" cy="11160"/>
              </p14:xfrm>
            </p:contentPart>
          </mc:Choice>
          <mc:Fallback>
            <p:pic>
              <p:nvPicPr>
                <p:cNvPr id="277" name="Ink 276">
                  <a:extLst>
                    <a:ext uri="{FF2B5EF4-FFF2-40B4-BE49-F238E27FC236}">
                      <a16:creationId xmlns:a16="http://schemas.microsoft.com/office/drawing/2014/main" id="{7EE0FF8E-D7D2-FB6F-8FE1-41B50787A38A}"/>
                    </a:ext>
                  </a:extLst>
                </p:cNvPr>
                <p:cNvPicPr/>
                <p:nvPr/>
              </p:nvPicPr>
              <p:blipFill>
                <a:blip r:embed="rId443"/>
                <a:stretch>
                  <a:fillRect/>
                </a:stretch>
              </p:blipFill>
              <p:spPr>
                <a:xfrm>
                  <a:off x="3536307" y="4628987"/>
                  <a:ext cx="203040" cy="46800"/>
                </a:xfrm>
                <a:prstGeom prst="rect">
                  <a:avLst/>
                </a:prstGeom>
              </p:spPr>
            </p:pic>
          </mc:Fallback>
        </mc:AlternateContent>
      </p:grpSp>
      <p:grpSp>
        <p:nvGrpSpPr>
          <p:cNvPr id="286" name="Group 285">
            <a:extLst>
              <a:ext uri="{FF2B5EF4-FFF2-40B4-BE49-F238E27FC236}">
                <a16:creationId xmlns:a16="http://schemas.microsoft.com/office/drawing/2014/main" id="{5EAC9010-736D-77D4-DCD4-12A0FB37E72D}"/>
              </a:ext>
            </a:extLst>
          </p:cNvPr>
          <p:cNvGrpSpPr/>
          <p:nvPr/>
        </p:nvGrpSpPr>
        <p:grpSpPr>
          <a:xfrm>
            <a:off x="810747" y="3043907"/>
            <a:ext cx="1746000" cy="680040"/>
            <a:chOff x="810747" y="3043907"/>
            <a:chExt cx="1746000" cy="680040"/>
          </a:xfrm>
        </p:grpSpPr>
        <mc:AlternateContent xmlns:mc="http://schemas.openxmlformats.org/markup-compatibility/2006">
          <mc:Choice xmlns:p14="http://schemas.microsoft.com/office/powerpoint/2010/main" Requires="p14">
            <p:contentPart p14:bwMode="auto" r:id="rId444">
              <p14:nvContentPartPr>
                <p14:cNvPr id="279" name="Ink 278">
                  <a:extLst>
                    <a:ext uri="{FF2B5EF4-FFF2-40B4-BE49-F238E27FC236}">
                      <a16:creationId xmlns:a16="http://schemas.microsoft.com/office/drawing/2014/main" id="{99604BF0-0B23-45D8-73F1-C83A5BED7D40}"/>
                    </a:ext>
                  </a:extLst>
                </p14:cNvPr>
                <p14:cNvContentPartPr/>
                <p14:nvPr/>
              </p14:nvContentPartPr>
              <p14:xfrm>
                <a:off x="898587" y="3249107"/>
                <a:ext cx="55080" cy="223200"/>
              </p14:xfrm>
            </p:contentPart>
          </mc:Choice>
          <mc:Fallback>
            <p:pic>
              <p:nvPicPr>
                <p:cNvPr id="279" name="Ink 278">
                  <a:extLst>
                    <a:ext uri="{FF2B5EF4-FFF2-40B4-BE49-F238E27FC236}">
                      <a16:creationId xmlns:a16="http://schemas.microsoft.com/office/drawing/2014/main" id="{99604BF0-0B23-45D8-73F1-C83A5BED7D40}"/>
                    </a:ext>
                  </a:extLst>
                </p:cNvPr>
                <p:cNvPicPr/>
                <p:nvPr/>
              </p:nvPicPr>
              <p:blipFill>
                <a:blip r:embed="rId445"/>
                <a:stretch>
                  <a:fillRect/>
                </a:stretch>
              </p:blipFill>
              <p:spPr>
                <a:xfrm>
                  <a:off x="880587" y="3231467"/>
                  <a:ext cx="9072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446">
              <p14:nvContentPartPr>
                <p14:cNvPr id="280" name="Ink 279">
                  <a:extLst>
                    <a:ext uri="{FF2B5EF4-FFF2-40B4-BE49-F238E27FC236}">
                      <a16:creationId xmlns:a16="http://schemas.microsoft.com/office/drawing/2014/main" id="{CD51FE0C-CDA4-152D-AB9D-882DEBF83E22}"/>
                    </a:ext>
                  </a:extLst>
                </p14:cNvPr>
                <p14:cNvContentPartPr/>
                <p14:nvPr/>
              </p14:nvContentPartPr>
              <p14:xfrm>
                <a:off x="884547" y="3573827"/>
                <a:ext cx="16200" cy="27360"/>
              </p14:xfrm>
            </p:contentPart>
          </mc:Choice>
          <mc:Fallback>
            <p:pic>
              <p:nvPicPr>
                <p:cNvPr id="280" name="Ink 279">
                  <a:extLst>
                    <a:ext uri="{FF2B5EF4-FFF2-40B4-BE49-F238E27FC236}">
                      <a16:creationId xmlns:a16="http://schemas.microsoft.com/office/drawing/2014/main" id="{CD51FE0C-CDA4-152D-AB9D-882DEBF83E22}"/>
                    </a:ext>
                  </a:extLst>
                </p:cNvPr>
                <p:cNvPicPr/>
                <p:nvPr/>
              </p:nvPicPr>
              <p:blipFill>
                <a:blip r:embed="rId447"/>
                <a:stretch>
                  <a:fillRect/>
                </a:stretch>
              </p:blipFill>
              <p:spPr>
                <a:xfrm>
                  <a:off x="866547" y="3555827"/>
                  <a:ext cx="5184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448">
              <p14:nvContentPartPr>
                <p14:cNvPr id="281" name="Ink 280">
                  <a:extLst>
                    <a:ext uri="{FF2B5EF4-FFF2-40B4-BE49-F238E27FC236}">
                      <a16:creationId xmlns:a16="http://schemas.microsoft.com/office/drawing/2014/main" id="{84B8716B-EBC5-AB9D-2EEA-9A94DF467E89}"/>
                    </a:ext>
                  </a:extLst>
                </p14:cNvPr>
                <p14:cNvContentPartPr/>
                <p14:nvPr/>
              </p14:nvContentPartPr>
              <p14:xfrm>
                <a:off x="900387" y="3043907"/>
                <a:ext cx="1601280" cy="198360"/>
              </p14:xfrm>
            </p:contentPart>
          </mc:Choice>
          <mc:Fallback>
            <p:pic>
              <p:nvPicPr>
                <p:cNvPr id="281" name="Ink 280">
                  <a:extLst>
                    <a:ext uri="{FF2B5EF4-FFF2-40B4-BE49-F238E27FC236}">
                      <a16:creationId xmlns:a16="http://schemas.microsoft.com/office/drawing/2014/main" id="{84B8716B-EBC5-AB9D-2EEA-9A94DF467E89}"/>
                    </a:ext>
                  </a:extLst>
                </p:cNvPr>
                <p:cNvPicPr/>
                <p:nvPr/>
              </p:nvPicPr>
              <p:blipFill>
                <a:blip r:embed="rId449"/>
                <a:stretch>
                  <a:fillRect/>
                </a:stretch>
              </p:blipFill>
              <p:spPr>
                <a:xfrm>
                  <a:off x="882747" y="3025907"/>
                  <a:ext cx="163692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450">
              <p14:nvContentPartPr>
                <p14:cNvPr id="282" name="Ink 281">
                  <a:extLst>
                    <a:ext uri="{FF2B5EF4-FFF2-40B4-BE49-F238E27FC236}">
                      <a16:creationId xmlns:a16="http://schemas.microsoft.com/office/drawing/2014/main" id="{E21E2F1A-2E24-3095-961E-4E7654CAA9B4}"/>
                    </a:ext>
                  </a:extLst>
                </p14:cNvPr>
                <p14:cNvContentPartPr/>
                <p14:nvPr/>
              </p14:nvContentPartPr>
              <p14:xfrm>
                <a:off x="810747" y="3387707"/>
                <a:ext cx="1735200" cy="336240"/>
              </p14:xfrm>
            </p:contentPart>
          </mc:Choice>
          <mc:Fallback>
            <p:pic>
              <p:nvPicPr>
                <p:cNvPr id="282" name="Ink 281">
                  <a:extLst>
                    <a:ext uri="{FF2B5EF4-FFF2-40B4-BE49-F238E27FC236}">
                      <a16:creationId xmlns:a16="http://schemas.microsoft.com/office/drawing/2014/main" id="{E21E2F1A-2E24-3095-961E-4E7654CAA9B4}"/>
                    </a:ext>
                  </a:extLst>
                </p:cNvPr>
                <p:cNvPicPr/>
                <p:nvPr/>
              </p:nvPicPr>
              <p:blipFill>
                <a:blip r:embed="rId451"/>
                <a:stretch>
                  <a:fillRect/>
                </a:stretch>
              </p:blipFill>
              <p:spPr>
                <a:xfrm>
                  <a:off x="793107" y="3370067"/>
                  <a:ext cx="1770840" cy="371880"/>
                </a:xfrm>
                <a:prstGeom prst="rect">
                  <a:avLst/>
                </a:prstGeom>
              </p:spPr>
            </p:pic>
          </mc:Fallback>
        </mc:AlternateContent>
        <mc:AlternateContent xmlns:mc="http://schemas.openxmlformats.org/markup-compatibility/2006">
          <mc:Choice xmlns:p14="http://schemas.microsoft.com/office/powerpoint/2010/main" Requires="p14">
            <p:contentPart p14:bwMode="auto" r:id="rId452">
              <p14:nvContentPartPr>
                <p14:cNvPr id="284" name="Ink 283">
                  <a:extLst>
                    <a:ext uri="{FF2B5EF4-FFF2-40B4-BE49-F238E27FC236}">
                      <a16:creationId xmlns:a16="http://schemas.microsoft.com/office/drawing/2014/main" id="{C8517A8D-72F0-9C55-91D1-28802913B154}"/>
                    </a:ext>
                  </a:extLst>
                </p14:cNvPr>
                <p14:cNvContentPartPr/>
                <p14:nvPr/>
              </p14:nvContentPartPr>
              <p14:xfrm>
                <a:off x="2519667" y="3122747"/>
                <a:ext cx="37080" cy="13320"/>
              </p14:xfrm>
            </p:contentPart>
          </mc:Choice>
          <mc:Fallback>
            <p:pic>
              <p:nvPicPr>
                <p:cNvPr id="284" name="Ink 283">
                  <a:extLst>
                    <a:ext uri="{FF2B5EF4-FFF2-40B4-BE49-F238E27FC236}">
                      <a16:creationId xmlns:a16="http://schemas.microsoft.com/office/drawing/2014/main" id="{C8517A8D-72F0-9C55-91D1-28802913B154}"/>
                    </a:ext>
                  </a:extLst>
                </p:cNvPr>
                <p:cNvPicPr/>
                <p:nvPr/>
              </p:nvPicPr>
              <p:blipFill>
                <a:blip r:embed="rId453"/>
                <a:stretch>
                  <a:fillRect/>
                </a:stretch>
              </p:blipFill>
              <p:spPr>
                <a:xfrm>
                  <a:off x="2501667" y="3105107"/>
                  <a:ext cx="7272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454">
              <p14:nvContentPartPr>
                <p14:cNvPr id="285" name="Ink 284">
                  <a:extLst>
                    <a:ext uri="{FF2B5EF4-FFF2-40B4-BE49-F238E27FC236}">
                      <a16:creationId xmlns:a16="http://schemas.microsoft.com/office/drawing/2014/main" id="{4A2B6129-9EE5-A357-9886-847912C837A8}"/>
                    </a:ext>
                  </a:extLst>
                </p14:cNvPr>
                <p14:cNvContentPartPr/>
                <p14:nvPr/>
              </p14:nvContentPartPr>
              <p14:xfrm>
                <a:off x="2495907" y="3466547"/>
                <a:ext cx="38160" cy="89280"/>
              </p14:xfrm>
            </p:contentPart>
          </mc:Choice>
          <mc:Fallback>
            <p:pic>
              <p:nvPicPr>
                <p:cNvPr id="285" name="Ink 284">
                  <a:extLst>
                    <a:ext uri="{FF2B5EF4-FFF2-40B4-BE49-F238E27FC236}">
                      <a16:creationId xmlns:a16="http://schemas.microsoft.com/office/drawing/2014/main" id="{4A2B6129-9EE5-A357-9886-847912C837A8}"/>
                    </a:ext>
                  </a:extLst>
                </p:cNvPr>
                <p:cNvPicPr/>
                <p:nvPr/>
              </p:nvPicPr>
              <p:blipFill>
                <a:blip r:embed="rId455"/>
                <a:stretch>
                  <a:fillRect/>
                </a:stretch>
              </p:blipFill>
              <p:spPr>
                <a:xfrm>
                  <a:off x="2477907" y="3448547"/>
                  <a:ext cx="73800" cy="124920"/>
                </a:xfrm>
                <a:prstGeom prst="rect">
                  <a:avLst/>
                </a:prstGeom>
              </p:spPr>
            </p:pic>
          </mc:Fallback>
        </mc:AlternateContent>
      </p:grpSp>
      <p:grpSp>
        <p:nvGrpSpPr>
          <p:cNvPr id="289" name="Group 288">
            <a:extLst>
              <a:ext uri="{FF2B5EF4-FFF2-40B4-BE49-F238E27FC236}">
                <a16:creationId xmlns:a16="http://schemas.microsoft.com/office/drawing/2014/main" id="{51E2000B-72AE-50BD-B910-4DD18D90E248}"/>
              </a:ext>
            </a:extLst>
          </p:cNvPr>
          <p:cNvGrpSpPr/>
          <p:nvPr/>
        </p:nvGrpSpPr>
        <p:grpSpPr>
          <a:xfrm>
            <a:off x="5717907" y="3697307"/>
            <a:ext cx="163800" cy="95760"/>
            <a:chOff x="5717907" y="3697307"/>
            <a:chExt cx="163800" cy="95760"/>
          </a:xfrm>
        </p:grpSpPr>
        <mc:AlternateContent xmlns:mc="http://schemas.openxmlformats.org/markup-compatibility/2006">
          <mc:Choice xmlns:p14="http://schemas.microsoft.com/office/powerpoint/2010/main" Requires="p14">
            <p:contentPart p14:bwMode="auto" r:id="rId456">
              <p14:nvContentPartPr>
                <p14:cNvPr id="287" name="Ink 286">
                  <a:extLst>
                    <a:ext uri="{FF2B5EF4-FFF2-40B4-BE49-F238E27FC236}">
                      <a16:creationId xmlns:a16="http://schemas.microsoft.com/office/drawing/2014/main" id="{3366662D-C142-6D05-175E-C34494B1D42C}"/>
                    </a:ext>
                  </a:extLst>
                </p14:cNvPr>
                <p14:cNvContentPartPr/>
                <p14:nvPr/>
              </p14:nvContentPartPr>
              <p14:xfrm>
                <a:off x="5759307" y="3697307"/>
                <a:ext cx="122400" cy="38880"/>
              </p14:xfrm>
            </p:contentPart>
          </mc:Choice>
          <mc:Fallback>
            <p:pic>
              <p:nvPicPr>
                <p:cNvPr id="287" name="Ink 286">
                  <a:extLst>
                    <a:ext uri="{FF2B5EF4-FFF2-40B4-BE49-F238E27FC236}">
                      <a16:creationId xmlns:a16="http://schemas.microsoft.com/office/drawing/2014/main" id="{3366662D-C142-6D05-175E-C34494B1D42C}"/>
                    </a:ext>
                  </a:extLst>
                </p:cNvPr>
                <p:cNvPicPr/>
                <p:nvPr/>
              </p:nvPicPr>
              <p:blipFill>
                <a:blip r:embed="rId457"/>
                <a:stretch>
                  <a:fillRect/>
                </a:stretch>
              </p:blipFill>
              <p:spPr>
                <a:xfrm>
                  <a:off x="5741667" y="3679307"/>
                  <a:ext cx="15804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458">
              <p14:nvContentPartPr>
                <p14:cNvPr id="288" name="Ink 287">
                  <a:extLst>
                    <a:ext uri="{FF2B5EF4-FFF2-40B4-BE49-F238E27FC236}">
                      <a16:creationId xmlns:a16="http://schemas.microsoft.com/office/drawing/2014/main" id="{83B29F4A-8A4A-B567-6FDC-6FACAC30FAE3}"/>
                    </a:ext>
                  </a:extLst>
                </p14:cNvPr>
                <p14:cNvContentPartPr/>
                <p14:nvPr/>
              </p14:nvContentPartPr>
              <p14:xfrm>
                <a:off x="5717907" y="3760307"/>
                <a:ext cx="148320" cy="32760"/>
              </p14:xfrm>
            </p:contentPart>
          </mc:Choice>
          <mc:Fallback>
            <p:pic>
              <p:nvPicPr>
                <p:cNvPr id="288" name="Ink 287">
                  <a:extLst>
                    <a:ext uri="{FF2B5EF4-FFF2-40B4-BE49-F238E27FC236}">
                      <a16:creationId xmlns:a16="http://schemas.microsoft.com/office/drawing/2014/main" id="{83B29F4A-8A4A-B567-6FDC-6FACAC30FAE3}"/>
                    </a:ext>
                  </a:extLst>
                </p:cNvPr>
                <p:cNvPicPr/>
                <p:nvPr/>
              </p:nvPicPr>
              <p:blipFill>
                <a:blip r:embed="rId459"/>
                <a:stretch>
                  <a:fillRect/>
                </a:stretch>
              </p:blipFill>
              <p:spPr>
                <a:xfrm>
                  <a:off x="5699907" y="3742307"/>
                  <a:ext cx="183960" cy="68400"/>
                </a:xfrm>
                <a:prstGeom prst="rect">
                  <a:avLst/>
                </a:prstGeom>
              </p:spPr>
            </p:pic>
          </mc:Fallback>
        </mc:AlternateContent>
      </p:grpSp>
      <p:grpSp>
        <p:nvGrpSpPr>
          <p:cNvPr id="293" name="Group 292">
            <a:extLst>
              <a:ext uri="{FF2B5EF4-FFF2-40B4-BE49-F238E27FC236}">
                <a16:creationId xmlns:a16="http://schemas.microsoft.com/office/drawing/2014/main" id="{844E82DA-E0B0-8EAC-C175-43BA0F477B03}"/>
              </a:ext>
            </a:extLst>
          </p:cNvPr>
          <p:cNvGrpSpPr/>
          <p:nvPr/>
        </p:nvGrpSpPr>
        <p:grpSpPr>
          <a:xfrm>
            <a:off x="10258227" y="5197067"/>
            <a:ext cx="649800" cy="216360"/>
            <a:chOff x="10258227" y="5197067"/>
            <a:chExt cx="649800" cy="216360"/>
          </a:xfrm>
        </p:grpSpPr>
        <mc:AlternateContent xmlns:mc="http://schemas.openxmlformats.org/markup-compatibility/2006">
          <mc:Choice xmlns:p14="http://schemas.microsoft.com/office/powerpoint/2010/main" Requires="p14">
            <p:contentPart p14:bwMode="auto" r:id="rId460">
              <p14:nvContentPartPr>
                <p14:cNvPr id="290" name="Ink 289">
                  <a:extLst>
                    <a:ext uri="{FF2B5EF4-FFF2-40B4-BE49-F238E27FC236}">
                      <a16:creationId xmlns:a16="http://schemas.microsoft.com/office/drawing/2014/main" id="{2B7FFF40-8D8B-2040-6458-BBD35B0CEBA0}"/>
                    </a:ext>
                  </a:extLst>
                </p14:cNvPr>
                <p14:cNvContentPartPr/>
                <p14:nvPr/>
              </p14:nvContentPartPr>
              <p14:xfrm>
                <a:off x="10258227" y="5197067"/>
                <a:ext cx="223920" cy="132840"/>
              </p14:xfrm>
            </p:contentPart>
          </mc:Choice>
          <mc:Fallback>
            <p:pic>
              <p:nvPicPr>
                <p:cNvPr id="290" name="Ink 289">
                  <a:extLst>
                    <a:ext uri="{FF2B5EF4-FFF2-40B4-BE49-F238E27FC236}">
                      <a16:creationId xmlns:a16="http://schemas.microsoft.com/office/drawing/2014/main" id="{2B7FFF40-8D8B-2040-6458-BBD35B0CEBA0}"/>
                    </a:ext>
                  </a:extLst>
                </p:cNvPr>
                <p:cNvPicPr/>
                <p:nvPr/>
              </p:nvPicPr>
              <p:blipFill>
                <a:blip r:embed="rId461"/>
                <a:stretch>
                  <a:fillRect/>
                </a:stretch>
              </p:blipFill>
              <p:spPr>
                <a:xfrm>
                  <a:off x="10240587" y="5179427"/>
                  <a:ext cx="25956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462">
              <p14:nvContentPartPr>
                <p14:cNvPr id="291" name="Ink 290">
                  <a:extLst>
                    <a:ext uri="{FF2B5EF4-FFF2-40B4-BE49-F238E27FC236}">
                      <a16:creationId xmlns:a16="http://schemas.microsoft.com/office/drawing/2014/main" id="{9D271478-948B-B9CA-967C-3590ABBE58E3}"/>
                    </a:ext>
                  </a:extLst>
                </p14:cNvPr>
                <p14:cNvContentPartPr/>
                <p14:nvPr/>
              </p14:nvContentPartPr>
              <p14:xfrm>
                <a:off x="10503027" y="5237027"/>
                <a:ext cx="169920" cy="123480"/>
              </p14:xfrm>
            </p:contentPart>
          </mc:Choice>
          <mc:Fallback>
            <p:pic>
              <p:nvPicPr>
                <p:cNvPr id="291" name="Ink 290">
                  <a:extLst>
                    <a:ext uri="{FF2B5EF4-FFF2-40B4-BE49-F238E27FC236}">
                      <a16:creationId xmlns:a16="http://schemas.microsoft.com/office/drawing/2014/main" id="{9D271478-948B-B9CA-967C-3590ABBE58E3}"/>
                    </a:ext>
                  </a:extLst>
                </p:cNvPr>
                <p:cNvPicPr/>
                <p:nvPr/>
              </p:nvPicPr>
              <p:blipFill>
                <a:blip r:embed="rId463"/>
                <a:stretch>
                  <a:fillRect/>
                </a:stretch>
              </p:blipFill>
              <p:spPr>
                <a:xfrm>
                  <a:off x="10485387" y="5219027"/>
                  <a:ext cx="20556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464">
              <p14:nvContentPartPr>
                <p14:cNvPr id="292" name="Ink 291">
                  <a:extLst>
                    <a:ext uri="{FF2B5EF4-FFF2-40B4-BE49-F238E27FC236}">
                      <a16:creationId xmlns:a16="http://schemas.microsoft.com/office/drawing/2014/main" id="{8ED25515-193A-1432-4B66-67682660FC6F}"/>
                    </a:ext>
                  </a:extLst>
                </p14:cNvPr>
                <p14:cNvContentPartPr/>
                <p14:nvPr/>
              </p14:nvContentPartPr>
              <p14:xfrm>
                <a:off x="10779867" y="5307587"/>
                <a:ext cx="128160" cy="105840"/>
              </p14:xfrm>
            </p:contentPart>
          </mc:Choice>
          <mc:Fallback>
            <p:pic>
              <p:nvPicPr>
                <p:cNvPr id="292" name="Ink 291">
                  <a:extLst>
                    <a:ext uri="{FF2B5EF4-FFF2-40B4-BE49-F238E27FC236}">
                      <a16:creationId xmlns:a16="http://schemas.microsoft.com/office/drawing/2014/main" id="{8ED25515-193A-1432-4B66-67682660FC6F}"/>
                    </a:ext>
                  </a:extLst>
                </p:cNvPr>
                <p:cNvPicPr/>
                <p:nvPr/>
              </p:nvPicPr>
              <p:blipFill>
                <a:blip r:embed="rId465"/>
                <a:stretch>
                  <a:fillRect/>
                </a:stretch>
              </p:blipFill>
              <p:spPr>
                <a:xfrm>
                  <a:off x="10762227" y="5289947"/>
                  <a:ext cx="163800" cy="1414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66">
            <p14:nvContentPartPr>
              <p14:cNvPr id="294" name="Ink 293">
                <a:extLst>
                  <a:ext uri="{FF2B5EF4-FFF2-40B4-BE49-F238E27FC236}">
                    <a16:creationId xmlns:a16="http://schemas.microsoft.com/office/drawing/2014/main" id="{4253E847-04A6-EC7A-FD19-06A965F5A526}"/>
                  </a:ext>
                </a:extLst>
              </p14:cNvPr>
              <p14:cNvContentPartPr/>
              <p14:nvPr/>
            </p14:nvContentPartPr>
            <p14:xfrm>
              <a:off x="9785907" y="5073227"/>
              <a:ext cx="1275840" cy="453600"/>
            </p14:xfrm>
          </p:contentPart>
        </mc:Choice>
        <mc:Fallback>
          <p:pic>
            <p:nvPicPr>
              <p:cNvPr id="294" name="Ink 293">
                <a:extLst>
                  <a:ext uri="{FF2B5EF4-FFF2-40B4-BE49-F238E27FC236}">
                    <a16:creationId xmlns:a16="http://schemas.microsoft.com/office/drawing/2014/main" id="{4253E847-04A6-EC7A-FD19-06A965F5A526}"/>
                  </a:ext>
                </a:extLst>
              </p:cNvPr>
              <p:cNvPicPr/>
              <p:nvPr/>
            </p:nvPicPr>
            <p:blipFill>
              <a:blip r:embed="rId467"/>
              <a:stretch>
                <a:fillRect/>
              </a:stretch>
            </p:blipFill>
            <p:spPr>
              <a:xfrm>
                <a:off x="9768267" y="5055227"/>
                <a:ext cx="1311480" cy="489240"/>
              </a:xfrm>
              <a:prstGeom prst="rect">
                <a:avLst/>
              </a:prstGeom>
            </p:spPr>
          </p:pic>
        </mc:Fallback>
      </mc:AlternateContent>
      <p:grpSp>
        <p:nvGrpSpPr>
          <p:cNvPr id="297" name="Group 296">
            <a:extLst>
              <a:ext uri="{FF2B5EF4-FFF2-40B4-BE49-F238E27FC236}">
                <a16:creationId xmlns:a16="http://schemas.microsoft.com/office/drawing/2014/main" id="{54FA08B5-B402-A549-5CF7-5B069BE6D184}"/>
              </a:ext>
            </a:extLst>
          </p:cNvPr>
          <p:cNvGrpSpPr/>
          <p:nvPr/>
        </p:nvGrpSpPr>
        <p:grpSpPr>
          <a:xfrm>
            <a:off x="5364387" y="4433507"/>
            <a:ext cx="353160" cy="424440"/>
            <a:chOff x="5364387" y="4433507"/>
            <a:chExt cx="353160" cy="424440"/>
          </a:xfrm>
        </p:grpSpPr>
        <mc:AlternateContent xmlns:mc="http://schemas.openxmlformats.org/markup-compatibility/2006">
          <mc:Choice xmlns:p14="http://schemas.microsoft.com/office/powerpoint/2010/main" Requires="p14">
            <p:contentPart p14:bwMode="auto" r:id="rId468">
              <p14:nvContentPartPr>
                <p14:cNvPr id="295" name="Ink 294">
                  <a:extLst>
                    <a:ext uri="{FF2B5EF4-FFF2-40B4-BE49-F238E27FC236}">
                      <a16:creationId xmlns:a16="http://schemas.microsoft.com/office/drawing/2014/main" id="{555EC357-079A-7D5D-DE4B-80805026A5DD}"/>
                    </a:ext>
                  </a:extLst>
                </p14:cNvPr>
                <p14:cNvContentPartPr/>
                <p14:nvPr/>
              </p14:nvContentPartPr>
              <p14:xfrm>
                <a:off x="5387427" y="4433507"/>
                <a:ext cx="330120" cy="292680"/>
              </p14:xfrm>
            </p:contentPart>
          </mc:Choice>
          <mc:Fallback>
            <p:pic>
              <p:nvPicPr>
                <p:cNvPr id="295" name="Ink 294">
                  <a:extLst>
                    <a:ext uri="{FF2B5EF4-FFF2-40B4-BE49-F238E27FC236}">
                      <a16:creationId xmlns:a16="http://schemas.microsoft.com/office/drawing/2014/main" id="{555EC357-079A-7D5D-DE4B-80805026A5DD}"/>
                    </a:ext>
                  </a:extLst>
                </p:cNvPr>
                <p:cNvPicPr/>
                <p:nvPr/>
              </p:nvPicPr>
              <p:blipFill>
                <a:blip r:embed="rId469"/>
                <a:stretch>
                  <a:fillRect/>
                </a:stretch>
              </p:blipFill>
              <p:spPr>
                <a:xfrm>
                  <a:off x="5369427" y="4415867"/>
                  <a:ext cx="365760" cy="328320"/>
                </a:xfrm>
                <a:prstGeom prst="rect">
                  <a:avLst/>
                </a:prstGeom>
              </p:spPr>
            </p:pic>
          </mc:Fallback>
        </mc:AlternateContent>
        <mc:AlternateContent xmlns:mc="http://schemas.openxmlformats.org/markup-compatibility/2006">
          <mc:Choice xmlns:p14="http://schemas.microsoft.com/office/powerpoint/2010/main" Requires="p14">
            <p:contentPart p14:bwMode="auto" r:id="rId470">
              <p14:nvContentPartPr>
                <p14:cNvPr id="296" name="Ink 295">
                  <a:extLst>
                    <a:ext uri="{FF2B5EF4-FFF2-40B4-BE49-F238E27FC236}">
                      <a16:creationId xmlns:a16="http://schemas.microsoft.com/office/drawing/2014/main" id="{7B95932E-BA97-36D5-049F-10262CD40C8D}"/>
                    </a:ext>
                  </a:extLst>
                </p14:cNvPr>
                <p14:cNvContentPartPr/>
                <p14:nvPr/>
              </p14:nvContentPartPr>
              <p14:xfrm>
                <a:off x="5364387" y="4460867"/>
                <a:ext cx="351000" cy="397080"/>
              </p14:xfrm>
            </p:contentPart>
          </mc:Choice>
          <mc:Fallback>
            <p:pic>
              <p:nvPicPr>
                <p:cNvPr id="296" name="Ink 295">
                  <a:extLst>
                    <a:ext uri="{FF2B5EF4-FFF2-40B4-BE49-F238E27FC236}">
                      <a16:creationId xmlns:a16="http://schemas.microsoft.com/office/drawing/2014/main" id="{7B95932E-BA97-36D5-049F-10262CD40C8D}"/>
                    </a:ext>
                  </a:extLst>
                </p:cNvPr>
                <p:cNvPicPr/>
                <p:nvPr/>
              </p:nvPicPr>
              <p:blipFill>
                <a:blip r:embed="rId471"/>
                <a:stretch>
                  <a:fillRect/>
                </a:stretch>
              </p:blipFill>
              <p:spPr>
                <a:xfrm>
                  <a:off x="5346747" y="4443227"/>
                  <a:ext cx="386640" cy="4327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72">
            <p14:nvContentPartPr>
              <p14:cNvPr id="298" name="Ink 297">
                <a:extLst>
                  <a:ext uri="{FF2B5EF4-FFF2-40B4-BE49-F238E27FC236}">
                    <a16:creationId xmlns:a16="http://schemas.microsoft.com/office/drawing/2014/main" id="{F983B4A0-8D6C-B218-1BD7-9A928D31950C}"/>
                  </a:ext>
                </a:extLst>
              </p14:cNvPr>
              <p14:cNvContentPartPr/>
              <p14:nvPr/>
            </p14:nvContentPartPr>
            <p14:xfrm>
              <a:off x="6124707" y="3817547"/>
              <a:ext cx="1486440" cy="702720"/>
            </p14:xfrm>
          </p:contentPart>
        </mc:Choice>
        <mc:Fallback>
          <p:pic>
            <p:nvPicPr>
              <p:cNvPr id="298" name="Ink 297">
                <a:extLst>
                  <a:ext uri="{FF2B5EF4-FFF2-40B4-BE49-F238E27FC236}">
                    <a16:creationId xmlns:a16="http://schemas.microsoft.com/office/drawing/2014/main" id="{F983B4A0-8D6C-B218-1BD7-9A928D31950C}"/>
                  </a:ext>
                </a:extLst>
              </p:cNvPr>
              <p:cNvPicPr/>
              <p:nvPr/>
            </p:nvPicPr>
            <p:blipFill>
              <a:blip r:embed="rId473"/>
              <a:stretch>
                <a:fillRect/>
              </a:stretch>
            </p:blipFill>
            <p:spPr>
              <a:xfrm>
                <a:off x="6106707" y="3799907"/>
                <a:ext cx="1522080" cy="738360"/>
              </a:xfrm>
              <a:prstGeom prst="rect">
                <a:avLst/>
              </a:prstGeom>
            </p:spPr>
          </p:pic>
        </mc:Fallback>
      </mc:AlternateContent>
      <mc:AlternateContent xmlns:mc="http://schemas.openxmlformats.org/markup-compatibility/2006">
        <mc:Choice xmlns:p14="http://schemas.microsoft.com/office/powerpoint/2010/main" Requires="p14">
          <p:contentPart p14:bwMode="auto" r:id="rId474">
            <p14:nvContentPartPr>
              <p14:cNvPr id="299" name="Ink 298">
                <a:extLst>
                  <a:ext uri="{FF2B5EF4-FFF2-40B4-BE49-F238E27FC236}">
                    <a16:creationId xmlns:a16="http://schemas.microsoft.com/office/drawing/2014/main" id="{F7B8AC20-1008-5E2D-21CF-A26DAD4A32E7}"/>
                  </a:ext>
                </a:extLst>
              </p14:cNvPr>
              <p14:cNvContentPartPr/>
              <p14:nvPr/>
            </p14:nvContentPartPr>
            <p14:xfrm>
              <a:off x="8948187" y="5634827"/>
              <a:ext cx="8280" cy="8280"/>
            </p14:xfrm>
          </p:contentPart>
        </mc:Choice>
        <mc:Fallback>
          <p:pic>
            <p:nvPicPr>
              <p:cNvPr id="299" name="Ink 298">
                <a:extLst>
                  <a:ext uri="{FF2B5EF4-FFF2-40B4-BE49-F238E27FC236}">
                    <a16:creationId xmlns:a16="http://schemas.microsoft.com/office/drawing/2014/main" id="{F7B8AC20-1008-5E2D-21CF-A26DAD4A32E7}"/>
                  </a:ext>
                </a:extLst>
              </p:cNvPr>
              <p:cNvPicPr/>
              <p:nvPr/>
            </p:nvPicPr>
            <p:blipFill>
              <a:blip r:embed="rId475"/>
              <a:stretch>
                <a:fillRect/>
              </a:stretch>
            </p:blipFill>
            <p:spPr>
              <a:xfrm>
                <a:off x="8930547" y="5617187"/>
                <a:ext cx="43920" cy="43920"/>
              </a:xfrm>
              <a:prstGeom prst="rect">
                <a:avLst/>
              </a:prstGeom>
            </p:spPr>
          </p:pic>
        </mc:Fallback>
      </mc:AlternateContent>
    </p:spTree>
    <p:extLst>
      <p:ext uri="{BB962C8B-B14F-4D97-AF65-F5344CB8AC3E}">
        <p14:creationId xmlns:p14="http://schemas.microsoft.com/office/powerpoint/2010/main" val="29605525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18BDFFDF-BD99-F423-860D-F38EE6A2ED82}"/>
              </a:ext>
            </a:extLst>
          </p:cNvPr>
          <p:cNvGrpSpPr/>
          <p:nvPr/>
        </p:nvGrpSpPr>
        <p:grpSpPr>
          <a:xfrm>
            <a:off x="1183347" y="855827"/>
            <a:ext cx="2852640" cy="703080"/>
            <a:chOff x="1183347" y="855827"/>
            <a:chExt cx="2852640" cy="70308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CC1D7116-6E7B-D8FC-89E8-08416D624722}"/>
                    </a:ext>
                  </a:extLst>
                </p14:cNvPr>
                <p14:cNvContentPartPr/>
                <p14:nvPr/>
              </p14:nvContentPartPr>
              <p14:xfrm>
                <a:off x="1183347" y="1094147"/>
                <a:ext cx="268560" cy="403920"/>
              </p14:xfrm>
            </p:contentPart>
          </mc:Choice>
          <mc:Fallback>
            <p:pic>
              <p:nvPicPr>
                <p:cNvPr id="2" name="Ink 1">
                  <a:extLst>
                    <a:ext uri="{FF2B5EF4-FFF2-40B4-BE49-F238E27FC236}">
                      <a16:creationId xmlns:a16="http://schemas.microsoft.com/office/drawing/2014/main" id="{CC1D7116-6E7B-D8FC-89E8-08416D624722}"/>
                    </a:ext>
                  </a:extLst>
                </p:cNvPr>
                <p:cNvPicPr/>
                <p:nvPr/>
              </p:nvPicPr>
              <p:blipFill>
                <a:blip r:embed="rId3"/>
                <a:stretch>
                  <a:fillRect/>
                </a:stretch>
              </p:blipFill>
              <p:spPr>
                <a:xfrm>
                  <a:off x="1165707" y="1076507"/>
                  <a:ext cx="304200" cy="4395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24314625-2E11-BABC-C42B-EFA4252A013B}"/>
                    </a:ext>
                  </a:extLst>
                </p14:cNvPr>
                <p14:cNvContentPartPr/>
                <p14:nvPr/>
              </p14:nvContentPartPr>
              <p14:xfrm>
                <a:off x="1436067" y="1174787"/>
                <a:ext cx="208080" cy="207720"/>
              </p14:xfrm>
            </p:contentPart>
          </mc:Choice>
          <mc:Fallback>
            <p:pic>
              <p:nvPicPr>
                <p:cNvPr id="3" name="Ink 2">
                  <a:extLst>
                    <a:ext uri="{FF2B5EF4-FFF2-40B4-BE49-F238E27FC236}">
                      <a16:creationId xmlns:a16="http://schemas.microsoft.com/office/drawing/2014/main" id="{24314625-2E11-BABC-C42B-EFA4252A013B}"/>
                    </a:ext>
                  </a:extLst>
                </p:cNvPr>
                <p:cNvPicPr/>
                <p:nvPr/>
              </p:nvPicPr>
              <p:blipFill>
                <a:blip r:embed="rId5"/>
                <a:stretch>
                  <a:fillRect/>
                </a:stretch>
              </p:blipFill>
              <p:spPr>
                <a:xfrm>
                  <a:off x="1418067" y="1156787"/>
                  <a:ext cx="24372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B04B092A-F532-5D11-BA2B-58BCCDBEB538}"/>
                    </a:ext>
                  </a:extLst>
                </p14:cNvPr>
                <p14:cNvContentPartPr/>
                <p14:nvPr/>
              </p14:nvContentPartPr>
              <p14:xfrm>
                <a:off x="1738107" y="1161467"/>
                <a:ext cx="308160" cy="168840"/>
              </p14:xfrm>
            </p:contentPart>
          </mc:Choice>
          <mc:Fallback>
            <p:pic>
              <p:nvPicPr>
                <p:cNvPr id="4" name="Ink 3">
                  <a:extLst>
                    <a:ext uri="{FF2B5EF4-FFF2-40B4-BE49-F238E27FC236}">
                      <a16:creationId xmlns:a16="http://schemas.microsoft.com/office/drawing/2014/main" id="{B04B092A-F532-5D11-BA2B-58BCCDBEB538}"/>
                    </a:ext>
                  </a:extLst>
                </p:cNvPr>
                <p:cNvPicPr/>
                <p:nvPr/>
              </p:nvPicPr>
              <p:blipFill>
                <a:blip r:embed="rId7"/>
                <a:stretch>
                  <a:fillRect/>
                </a:stretch>
              </p:blipFill>
              <p:spPr>
                <a:xfrm>
                  <a:off x="1720107" y="1143467"/>
                  <a:ext cx="34380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6768EBD3-1805-550C-9644-DD4720ECAB0B}"/>
                    </a:ext>
                  </a:extLst>
                </p14:cNvPr>
                <p14:cNvContentPartPr/>
                <p14:nvPr/>
              </p14:nvContentPartPr>
              <p14:xfrm>
                <a:off x="2131947" y="1099907"/>
                <a:ext cx="283320" cy="163800"/>
              </p14:xfrm>
            </p:contentPart>
          </mc:Choice>
          <mc:Fallback>
            <p:pic>
              <p:nvPicPr>
                <p:cNvPr id="5" name="Ink 4">
                  <a:extLst>
                    <a:ext uri="{FF2B5EF4-FFF2-40B4-BE49-F238E27FC236}">
                      <a16:creationId xmlns:a16="http://schemas.microsoft.com/office/drawing/2014/main" id="{6768EBD3-1805-550C-9644-DD4720ECAB0B}"/>
                    </a:ext>
                  </a:extLst>
                </p:cNvPr>
                <p:cNvPicPr/>
                <p:nvPr/>
              </p:nvPicPr>
              <p:blipFill>
                <a:blip r:embed="rId9"/>
                <a:stretch>
                  <a:fillRect/>
                </a:stretch>
              </p:blipFill>
              <p:spPr>
                <a:xfrm>
                  <a:off x="2114307" y="1081907"/>
                  <a:ext cx="31896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5697D8D5-E2B1-703B-4803-7E5A8CFF50F7}"/>
                    </a:ext>
                  </a:extLst>
                </p14:cNvPr>
                <p14:cNvContentPartPr/>
                <p14:nvPr/>
              </p14:nvContentPartPr>
              <p14:xfrm>
                <a:off x="2483667" y="1032227"/>
                <a:ext cx="199440" cy="182160"/>
              </p14:xfrm>
            </p:contentPart>
          </mc:Choice>
          <mc:Fallback>
            <p:pic>
              <p:nvPicPr>
                <p:cNvPr id="6" name="Ink 5">
                  <a:extLst>
                    <a:ext uri="{FF2B5EF4-FFF2-40B4-BE49-F238E27FC236}">
                      <a16:creationId xmlns:a16="http://schemas.microsoft.com/office/drawing/2014/main" id="{5697D8D5-E2B1-703B-4803-7E5A8CFF50F7}"/>
                    </a:ext>
                  </a:extLst>
                </p:cNvPr>
                <p:cNvPicPr/>
                <p:nvPr/>
              </p:nvPicPr>
              <p:blipFill>
                <a:blip r:embed="rId11"/>
                <a:stretch>
                  <a:fillRect/>
                </a:stretch>
              </p:blipFill>
              <p:spPr>
                <a:xfrm>
                  <a:off x="2466027" y="1014227"/>
                  <a:ext cx="23508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DF09F781-B2E2-65B0-9C32-B632F67E5B83}"/>
                    </a:ext>
                  </a:extLst>
                </p14:cNvPr>
                <p14:cNvContentPartPr/>
                <p14:nvPr/>
              </p14:nvContentPartPr>
              <p14:xfrm>
                <a:off x="2694627" y="855827"/>
                <a:ext cx="162360" cy="453240"/>
              </p14:xfrm>
            </p:contentPart>
          </mc:Choice>
          <mc:Fallback>
            <p:pic>
              <p:nvPicPr>
                <p:cNvPr id="7" name="Ink 6">
                  <a:extLst>
                    <a:ext uri="{FF2B5EF4-FFF2-40B4-BE49-F238E27FC236}">
                      <a16:creationId xmlns:a16="http://schemas.microsoft.com/office/drawing/2014/main" id="{DF09F781-B2E2-65B0-9C32-B632F67E5B83}"/>
                    </a:ext>
                  </a:extLst>
                </p:cNvPr>
                <p:cNvPicPr/>
                <p:nvPr/>
              </p:nvPicPr>
              <p:blipFill>
                <a:blip r:embed="rId13"/>
                <a:stretch>
                  <a:fillRect/>
                </a:stretch>
              </p:blipFill>
              <p:spPr>
                <a:xfrm>
                  <a:off x="2676987" y="838187"/>
                  <a:ext cx="198000" cy="4888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1825BED0-889B-281E-8F83-39D792F89A99}"/>
                    </a:ext>
                  </a:extLst>
                </p14:cNvPr>
                <p14:cNvContentPartPr/>
                <p14:nvPr/>
              </p14:nvContentPartPr>
              <p14:xfrm>
                <a:off x="3008547" y="1090907"/>
                <a:ext cx="343440" cy="208440"/>
              </p14:xfrm>
            </p:contentPart>
          </mc:Choice>
          <mc:Fallback>
            <p:pic>
              <p:nvPicPr>
                <p:cNvPr id="8" name="Ink 7">
                  <a:extLst>
                    <a:ext uri="{FF2B5EF4-FFF2-40B4-BE49-F238E27FC236}">
                      <a16:creationId xmlns:a16="http://schemas.microsoft.com/office/drawing/2014/main" id="{1825BED0-889B-281E-8F83-39D792F89A99}"/>
                    </a:ext>
                  </a:extLst>
                </p:cNvPr>
                <p:cNvPicPr/>
                <p:nvPr/>
              </p:nvPicPr>
              <p:blipFill>
                <a:blip r:embed="rId15"/>
                <a:stretch>
                  <a:fillRect/>
                </a:stretch>
              </p:blipFill>
              <p:spPr>
                <a:xfrm>
                  <a:off x="2990547" y="1073267"/>
                  <a:ext cx="37908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Ink 8">
                  <a:extLst>
                    <a:ext uri="{FF2B5EF4-FFF2-40B4-BE49-F238E27FC236}">
                      <a16:creationId xmlns:a16="http://schemas.microsoft.com/office/drawing/2014/main" id="{1495A23F-A6AC-77D4-88AB-FC761E89FE9D}"/>
                    </a:ext>
                  </a:extLst>
                </p14:cNvPr>
                <p14:cNvContentPartPr/>
                <p14:nvPr/>
              </p14:nvContentPartPr>
              <p14:xfrm>
                <a:off x="3646827" y="859787"/>
                <a:ext cx="389160" cy="699120"/>
              </p14:xfrm>
            </p:contentPart>
          </mc:Choice>
          <mc:Fallback>
            <p:pic>
              <p:nvPicPr>
                <p:cNvPr id="9" name="Ink 8">
                  <a:extLst>
                    <a:ext uri="{FF2B5EF4-FFF2-40B4-BE49-F238E27FC236}">
                      <a16:creationId xmlns:a16="http://schemas.microsoft.com/office/drawing/2014/main" id="{1495A23F-A6AC-77D4-88AB-FC761E89FE9D}"/>
                    </a:ext>
                  </a:extLst>
                </p:cNvPr>
                <p:cNvPicPr/>
                <p:nvPr/>
              </p:nvPicPr>
              <p:blipFill>
                <a:blip r:embed="rId17"/>
                <a:stretch>
                  <a:fillRect/>
                </a:stretch>
              </p:blipFill>
              <p:spPr>
                <a:xfrm>
                  <a:off x="3628827" y="841787"/>
                  <a:ext cx="424800" cy="734760"/>
                </a:xfrm>
                <a:prstGeom prst="rect">
                  <a:avLst/>
                </a:prstGeom>
              </p:spPr>
            </p:pic>
          </mc:Fallback>
        </mc:AlternateContent>
      </p:grpSp>
      <p:grpSp>
        <p:nvGrpSpPr>
          <p:cNvPr id="17" name="Group 16">
            <a:extLst>
              <a:ext uri="{FF2B5EF4-FFF2-40B4-BE49-F238E27FC236}">
                <a16:creationId xmlns:a16="http://schemas.microsoft.com/office/drawing/2014/main" id="{466BABAD-553A-0BC2-BAAC-79690D10584A}"/>
              </a:ext>
            </a:extLst>
          </p:cNvPr>
          <p:cNvGrpSpPr/>
          <p:nvPr/>
        </p:nvGrpSpPr>
        <p:grpSpPr>
          <a:xfrm>
            <a:off x="4472667" y="947627"/>
            <a:ext cx="3757680" cy="515880"/>
            <a:chOff x="4472667" y="947627"/>
            <a:chExt cx="3757680" cy="515880"/>
          </a:xfrm>
        </p:grpSpPr>
        <mc:AlternateContent xmlns:mc="http://schemas.openxmlformats.org/markup-compatibility/2006">
          <mc:Choice xmlns:p14="http://schemas.microsoft.com/office/powerpoint/2010/main" Requires="p14">
            <p:contentPart p14:bwMode="auto" r:id="rId18">
              <p14:nvContentPartPr>
                <p14:cNvPr id="10" name="Ink 9">
                  <a:extLst>
                    <a:ext uri="{FF2B5EF4-FFF2-40B4-BE49-F238E27FC236}">
                      <a16:creationId xmlns:a16="http://schemas.microsoft.com/office/drawing/2014/main" id="{ECBEEC0A-6D43-A482-E425-16F5332CDF71}"/>
                    </a:ext>
                  </a:extLst>
                </p14:cNvPr>
                <p14:cNvContentPartPr/>
                <p14:nvPr/>
              </p14:nvContentPartPr>
              <p14:xfrm>
                <a:off x="4472667" y="1094147"/>
                <a:ext cx="676440" cy="192240"/>
              </p14:xfrm>
            </p:contentPart>
          </mc:Choice>
          <mc:Fallback>
            <p:pic>
              <p:nvPicPr>
                <p:cNvPr id="10" name="Ink 9">
                  <a:extLst>
                    <a:ext uri="{FF2B5EF4-FFF2-40B4-BE49-F238E27FC236}">
                      <a16:creationId xmlns:a16="http://schemas.microsoft.com/office/drawing/2014/main" id="{ECBEEC0A-6D43-A482-E425-16F5332CDF71}"/>
                    </a:ext>
                  </a:extLst>
                </p:cNvPr>
                <p:cNvPicPr/>
                <p:nvPr/>
              </p:nvPicPr>
              <p:blipFill>
                <a:blip r:embed="rId19"/>
                <a:stretch>
                  <a:fillRect/>
                </a:stretch>
              </p:blipFill>
              <p:spPr>
                <a:xfrm>
                  <a:off x="4454667" y="1076507"/>
                  <a:ext cx="712080" cy="22788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1" name="Ink 10">
                  <a:extLst>
                    <a:ext uri="{FF2B5EF4-FFF2-40B4-BE49-F238E27FC236}">
                      <a16:creationId xmlns:a16="http://schemas.microsoft.com/office/drawing/2014/main" id="{D2B425CC-93E7-67B7-DE23-EA240DAB6A46}"/>
                    </a:ext>
                  </a:extLst>
                </p14:cNvPr>
                <p14:cNvContentPartPr/>
                <p14:nvPr/>
              </p14:nvContentPartPr>
              <p14:xfrm>
                <a:off x="5227587" y="1097387"/>
                <a:ext cx="296280" cy="133200"/>
              </p14:xfrm>
            </p:contentPart>
          </mc:Choice>
          <mc:Fallback>
            <p:pic>
              <p:nvPicPr>
                <p:cNvPr id="11" name="Ink 10">
                  <a:extLst>
                    <a:ext uri="{FF2B5EF4-FFF2-40B4-BE49-F238E27FC236}">
                      <a16:creationId xmlns:a16="http://schemas.microsoft.com/office/drawing/2014/main" id="{D2B425CC-93E7-67B7-DE23-EA240DAB6A46}"/>
                    </a:ext>
                  </a:extLst>
                </p:cNvPr>
                <p:cNvPicPr/>
                <p:nvPr/>
              </p:nvPicPr>
              <p:blipFill>
                <a:blip r:embed="rId21"/>
                <a:stretch>
                  <a:fillRect/>
                </a:stretch>
              </p:blipFill>
              <p:spPr>
                <a:xfrm>
                  <a:off x="5209947" y="1079387"/>
                  <a:ext cx="33192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2" name="Ink 11">
                  <a:extLst>
                    <a:ext uri="{FF2B5EF4-FFF2-40B4-BE49-F238E27FC236}">
                      <a16:creationId xmlns:a16="http://schemas.microsoft.com/office/drawing/2014/main" id="{507CE304-0839-7AB4-3106-60DBD52C382C}"/>
                    </a:ext>
                  </a:extLst>
                </p14:cNvPr>
                <p14:cNvContentPartPr/>
                <p14:nvPr/>
              </p14:nvContentPartPr>
              <p14:xfrm>
                <a:off x="5659587" y="947627"/>
                <a:ext cx="165240" cy="285840"/>
              </p14:xfrm>
            </p:contentPart>
          </mc:Choice>
          <mc:Fallback>
            <p:pic>
              <p:nvPicPr>
                <p:cNvPr id="12" name="Ink 11">
                  <a:extLst>
                    <a:ext uri="{FF2B5EF4-FFF2-40B4-BE49-F238E27FC236}">
                      <a16:creationId xmlns:a16="http://schemas.microsoft.com/office/drawing/2014/main" id="{507CE304-0839-7AB4-3106-60DBD52C382C}"/>
                    </a:ext>
                  </a:extLst>
                </p:cNvPr>
                <p:cNvPicPr/>
                <p:nvPr/>
              </p:nvPicPr>
              <p:blipFill>
                <a:blip r:embed="rId23"/>
                <a:stretch>
                  <a:fillRect/>
                </a:stretch>
              </p:blipFill>
              <p:spPr>
                <a:xfrm>
                  <a:off x="5641587" y="929627"/>
                  <a:ext cx="200880" cy="3214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3" name="Ink 12">
                  <a:extLst>
                    <a:ext uri="{FF2B5EF4-FFF2-40B4-BE49-F238E27FC236}">
                      <a16:creationId xmlns:a16="http://schemas.microsoft.com/office/drawing/2014/main" id="{BBD2ACF7-E344-1BE2-FC07-E57CBCC3CFC1}"/>
                    </a:ext>
                  </a:extLst>
                </p14:cNvPr>
                <p14:cNvContentPartPr/>
                <p14:nvPr/>
              </p14:nvContentPartPr>
              <p14:xfrm>
                <a:off x="5778027" y="1057787"/>
                <a:ext cx="487800" cy="238680"/>
              </p14:xfrm>
            </p:contentPart>
          </mc:Choice>
          <mc:Fallback>
            <p:pic>
              <p:nvPicPr>
                <p:cNvPr id="13" name="Ink 12">
                  <a:extLst>
                    <a:ext uri="{FF2B5EF4-FFF2-40B4-BE49-F238E27FC236}">
                      <a16:creationId xmlns:a16="http://schemas.microsoft.com/office/drawing/2014/main" id="{BBD2ACF7-E344-1BE2-FC07-E57CBCC3CFC1}"/>
                    </a:ext>
                  </a:extLst>
                </p:cNvPr>
                <p:cNvPicPr/>
                <p:nvPr/>
              </p:nvPicPr>
              <p:blipFill>
                <a:blip r:embed="rId25"/>
                <a:stretch>
                  <a:fillRect/>
                </a:stretch>
              </p:blipFill>
              <p:spPr>
                <a:xfrm>
                  <a:off x="5760387" y="1040147"/>
                  <a:ext cx="523440" cy="2743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4" name="Ink 13">
                  <a:extLst>
                    <a:ext uri="{FF2B5EF4-FFF2-40B4-BE49-F238E27FC236}">
                      <a16:creationId xmlns:a16="http://schemas.microsoft.com/office/drawing/2014/main" id="{FB67319D-2753-9D78-225D-BEEBD1B40243}"/>
                    </a:ext>
                  </a:extLst>
                </p14:cNvPr>
                <p14:cNvContentPartPr/>
                <p14:nvPr/>
              </p14:nvContentPartPr>
              <p14:xfrm>
                <a:off x="6707547" y="1028627"/>
                <a:ext cx="152280" cy="434880"/>
              </p14:xfrm>
            </p:contentPart>
          </mc:Choice>
          <mc:Fallback>
            <p:pic>
              <p:nvPicPr>
                <p:cNvPr id="14" name="Ink 13">
                  <a:extLst>
                    <a:ext uri="{FF2B5EF4-FFF2-40B4-BE49-F238E27FC236}">
                      <a16:creationId xmlns:a16="http://schemas.microsoft.com/office/drawing/2014/main" id="{FB67319D-2753-9D78-225D-BEEBD1B40243}"/>
                    </a:ext>
                  </a:extLst>
                </p:cNvPr>
                <p:cNvPicPr/>
                <p:nvPr/>
              </p:nvPicPr>
              <p:blipFill>
                <a:blip r:embed="rId27"/>
                <a:stretch>
                  <a:fillRect/>
                </a:stretch>
              </p:blipFill>
              <p:spPr>
                <a:xfrm>
                  <a:off x="6689907" y="1010627"/>
                  <a:ext cx="187920" cy="4705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5" name="Ink 14">
                  <a:extLst>
                    <a:ext uri="{FF2B5EF4-FFF2-40B4-BE49-F238E27FC236}">
                      <a16:creationId xmlns:a16="http://schemas.microsoft.com/office/drawing/2014/main" id="{F62A215E-AD70-3E23-4351-3F82B4B6279E}"/>
                    </a:ext>
                  </a:extLst>
                </p14:cNvPr>
                <p14:cNvContentPartPr/>
                <p14:nvPr/>
              </p14:nvContentPartPr>
              <p14:xfrm>
                <a:off x="6562827" y="1268387"/>
                <a:ext cx="982800" cy="174240"/>
              </p14:xfrm>
            </p:contentPart>
          </mc:Choice>
          <mc:Fallback>
            <p:pic>
              <p:nvPicPr>
                <p:cNvPr id="15" name="Ink 14">
                  <a:extLst>
                    <a:ext uri="{FF2B5EF4-FFF2-40B4-BE49-F238E27FC236}">
                      <a16:creationId xmlns:a16="http://schemas.microsoft.com/office/drawing/2014/main" id="{F62A215E-AD70-3E23-4351-3F82B4B6279E}"/>
                    </a:ext>
                  </a:extLst>
                </p:cNvPr>
                <p:cNvPicPr/>
                <p:nvPr/>
              </p:nvPicPr>
              <p:blipFill>
                <a:blip r:embed="rId29"/>
                <a:stretch>
                  <a:fillRect/>
                </a:stretch>
              </p:blipFill>
              <p:spPr>
                <a:xfrm>
                  <a:off x="6545187" y="1250387"/>
                  <a:ext cx="101844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6" name="Ink 15">
                  <a:extLst>
                    <a:ext uri="{FF2B5EF4-FFF2-40B4-BE49-F238E27FC236}">
                      <a16:creationId xmlns:a16="http://schemas.microsoft.com/office/drawing/2014/main" id="{7F13C9F0-10E9-269E-4BD4-4B91FD64CC4F}"/>
                    </a:ext>
                  </a:extLst>
                </p14:cNvPr>
                <p14:cNvContentPartPr/>
                <p14:nvPr/>
              </p14:nvContentPartPr>
              <p14:xfrm>
                <a:off x="7831827" y="1051307"/>
                <a:ext cx="398520" cy="378720"/>
              </p14:xfrm>
            </p:contentPart>
          </mc:Choice>
          <mc:Fallback>
            <p:pic>
              <p:nvPicPr>
                <p:cNvPr id="16" name="Ink 15">
                  <a:extLst>
                    <a:ext uri="{FF2B5EF4-FFF2-40B4-BE49-F238E27FC236}">
                      <a16:creationId xmlns:a16="http://schemas.microsoft.com/office/drawing/2014/main" id="{7F13C9F0-10E9-269E-4BD4-4B91FD64CC4F}"/>
                    </a:ext>
                  </a:extLst>
                </p:cNvPr>
                <p:cNvPicPr/>
                <p:nvPr/>
              </p:nvPicPr>
              <p:blipFill>
                <a:blip r:embed="rId31"/>
                <a:stretch>
                  <a:fillRect/>
                </a:stretch>
              </p:blipFill>
              <p:spPr>
                <a:xfrm>
                  <a:off x="7814187" y="1033307"/>
                  <a:ext cx="434160" cy="414360"/>
                </a:xfrm>
                <a:prstGeom prst="rect">
                  <a:avLst/>
                </a:prstGeom>
              </p:spPr>
            </p:pic>
          </mc:Fallback>
        </mc:AlternateContent>
      </p:grpSp>
      <p:grpSp>
        <p:nvGrpSpPr>
          <p:cNvPr id="55" name="Group 54">
            <a:extLst>
              <a:ext uri="{FF2B5EF4-FFF2-40B4-BE49-F238E27FC236}">
                <a16:creationId xmlns:a16="http://schemas.microsoft.com/office/drawing/2014/main" id="{285A9AD0-48A5-BFBF-6BC1-A0037015A858}"/>
              </a:ext>
            </a:extLst>
          </p:cNvPr>
          <p:cNvGrpSpPr/>
          <p:nvPr/>
        </p:nvGrpSpPr>
        <p:grpSpPr>
          <a:xfrm>
            <a:off x="1705347" y="2152187"/>
            <a:ext cx="523440" cy="348840"/>
            <a:chOff x="1705347" y="2152187"/>
            <a:chExt cx="523440" cy="348840"/>
          </a:xfrm>
        </p:grpSpPr>
        <mc:AlternateContent xmlns:mc="http://schemas.openxmlformats.org/markup-compatibility/2006">
          <mc:Choice xmlns:p14="http://schemas.microsoft.com/office/powerpoint/2010/main" Requires="p14">
            <p:contentPart p14:bwMode="auto" r:id="rId32">
              <p14:nvContentPartPr>
                <p14:cNvPr id="19" name="Ink 18">
                  <a:extLst>
                    <a:ext uri="{FF2B5EF4-FFF2-40B4-BE49-F238E27FC236}">
                      <a16:creationId xmlns:a16="http://schemas.microsoft.com/office/drawing/2014/main" id="{66CD4DA5-6518-890D-E36A-AD6E20DDE69A}"/>
                    </a:ext>
                  </a:extLst>
                </p14:cNvPr>
                <p14:cNvContentPartPr/>
                <p14:nvPr/>
              </p14:nvContentPartPr>
              <p14:xfrm>
                <a:off x="1705347" y="2303747"/>
                <a:ext cx="436680" cy="21960"/>
              </p14:xfrm>
            </p:contentPart>
          </mc:Choice>
          <mc:Fallback>
            <p:pic>
              <p:nvPicPr>
                <p:cNvPr id="19" name="Ink 18">
                  <a:extLst>
                    <a:ext uri="{FF2B5EF4-FFF2-40B4-BE49-F238E27FC236}">
                      <a16:creationId xmlns:a16="http://schemas.microsoft.com/office/drawing/2014/main" id="{66CD4DA5-6518-890D-E36A-AD6E20DDE69A}"/>
                    </a:ext>
                  </a:extLst>
                </p:cNvPr>
                <p:cNvPicPr/>
                <p:nvPr/>
              </p:nvPicPr>
              <p:blipFill>
                <a:blip r:embed="rId33"/>
                <a:stretch>
                  <a:fillRect/>
                </a:stretch>
              </p:blipFill>
              <p:spPr>
                <a:xfrm>
                  <a:off x="1687347" y="2286107"/>
                  <a:ext cx="47232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0" name="Ink 19">
                  <a:extLst>
                    <a:ext uri="{FF2B5EF4-FFF2-40B4-BE49-F238E27FC236}">
                      <a16:creationId xmlns:a16="http://schemas.microsoft.com/office/drawing/2014/main" id="{F3486DA1-6BCE-B07F-1CEE-DE5BD56D3FA3}"/>
                    </a:ext>
                  </a:extLst>
                </p14:cNvPr>
                <p14:cNvContentPartPr/>
                <p14:nvPr/>
              </p14:nvContentPartPr>
              <p14:xfrm>
                <a:off x="2099547" y="2152187"/>
                <a:ext cx="129240" cy="348840"/>
              </p14:xfrm>
            </p:contentPart>
          </mc:Choice>
          <mc:Fallback>
            <p:pic>
              <p:nvPicPr>
                <p:cNvPr id="20" name="Ink 19">
                  <a:extLst>
                    <a:ext uri="{FF2B5EF4-FFF2-40B4-BE49-F238E27FC236}">
                      <a16:creationId xmlns:a16="http://schemas.microsoft.com/office/drawing/2014/main" id="{F3486DA1-6BCE-B07F-1CEE-DE5BD56D3FA3}"/>
                    </a:ext>
                  </a:extLst>
                </p:cNvPr>
                <p:cNvPicPr/>
                <p:nvPr/>
              </p:nvPicPr>
              <p:blipFill>
                <a:blip r:embed="rId35"/>
                <a:stretch>
                  <a:fillRect/>
                </a:stretch>
              </p:blipFill>
              <p:spPr>
                <a:xfrm>
                  <a:off x="2081547" y="2134187"/>
                  <a:ext cx="164880" cy="384480"/>
                </a:xfrm>
                <a:prstGeom prst="rect">
                  <a:avLst/>
                </a:prstGeom>
              </p:spPr>
            </p:pic>
          </mc:Fallback>
        </mc:AlternateContent>
      </p:grpSp>
      <p:grpSp>
        <p:nvGrpSpPr>
          <p:cNvPr id="54" name="Group 53">
            <a:extLst>
              <a:ext uri="{FF2B5EF4-FFF2-40B4-BE49-F238E27FC236}">
                <a16:creationId xmlns:a16="http://schemas.microsoft.com/office/drawing/2014/main" id="{65CDE70C-C41E-A9CB-62B7-13A8EA22FB2D}"/>
              </a:ext>
            </a:extLst>
          </p:cNvPr>
          <p:cNvGrpSpPr/>
          <p:nvPr/>
        </p:nvGrpSpPr>
        <p:grpSpPr>
          <a:xfrm>
            <a:off x="2720187" y="2097827"/>
            <a:ext cx="4026240" cy="603720"/>
            <a:chOff x="2720187" y="2097827"/>
            <a:chExt cx="4026240" cy="603720"/>
          </a:xfrm>
        </p:grpSpPr>
        <mc:AlternateContent xmlns:mc="http://schemas.openxmlformats.org/markup-compatibility/2006">
          <mc:Choice xmlns:p14="http://schemas.microsoft.com/office/powerpoint/2010/main" Requires="p14">
            <p:contentPart p14:bwMode="auto" r:id="rId36">
              <p14:nvContentPartPr>
                <p14:cNvPr id="21" name="Ink 20">
                  <a:extLst>
                    <a:ext uri="{FF2B5EF4-FFF2-40B4-BE49-F238E27FC236}">
                      <a16:creationId xmlns:a16="http://schemas.microsoft.com/office/drawing/2014/main" id="{F09F65D0-80CD-DC5B-5F70-5C18778A0410}"/>
                    </a:ext>
                  </a:extLst>
                </p14:cNvPr>
                <p14:cNvContentPartPr/>
                <p14:nvPr/>
              </p14:nvContentPartPr>
              <p14:xfrm>
                <a:off x="2720187" y="2097827"/>
                <a:ext cx="187200" cy="399600"/>
              </p14:xfrm>
            </p:contentPart>
          </mc:Choice>
          <mc:Fallback>
            <p:pic>
              <p:nvPicPr>
                <p:cNvPr id="21" name="Ink 20">
                  <a:extLst>
                    <a:ext uri="{FF2B5EF4-FFF2-40B4-BE49-F238E27FC236}">
                      <a16:creationId xmlns:a16="http://schemas.microsoft.com/office/drawing/2014/main" id="{F09F65D0-80CD-DC5B-5F70-5C18778A0410}"/>
                    </a:ext>
                  </a:extLst>
                </p:cNvPr>
                <p:cNvPicPr/>
                <p:nvPr/>
              </p:nvPicPr>
              <p:blipFill>
                <a:blip r:embed="rId37"/>
                <a:stretch>
                  <a:fillRect/>
                </a:stretch>
              </p:blipFill>
              <p:spPr>
                <a:xfrm>
                  <a:off x="2702547" y="2080187"/>
                  <a:ext cx="222840" cy="4352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2" name="Ink 21">
                  <a:extLst>
                    <a:ext uri="{FF2B5EF4-FFF2-40B4-BE49-F238E27FC236}">
                      <a16:creationId xmlns:a16="http://schemas.microsoft.com/office/drawing/2014/main" id="{1E932FEF-412C-CFCA-2632-003EB5FF6A31}"/>
                    </a:ext>
                  </a:extLst>
                </p14:cNvPr>
                <p14:cNvContentPartPr/>
                <p14:nvPr/>
              </p14:nvContentPartPr>
              <p14:xfrm>
                <a:off x="2986587" y="2315627"/>
                <a:ext cx="617760" cy="124920"/>
              </p14:xfrm>
            </p:contentPart>
          </mc:Choice>
          <mc:Fallback>
            <p:pic>
              <p:nvPicPr>
                <p:cNvPr id="22" name="Ink 21">
                  <a:extLst>
                    <a:ext uri="{FF2B5EF4-FFF2-40B4-BE49-F238E27FC236}">
                      <a16:creationId xmlns:a16="http://schemas.microsoft.com/office/drawing/2014/main" id="{1E932FEF-412C-CFCA-2632-003EB5FF6A31}"/>
                    </a:ext>
                  </a:extLst>
                </p:cNvPr>
                <p:cNvPicPr/>
                <p:nvPr/>
              </p:nvPicPr>
              <p:blipFill>
                <a:blip r:embed="rId39"/>
                <a:stretch>
                  <a:fillRect/>
                </a:stretch>
              </p:blipFill>
              <p:spPr>
                <a:xfrm>
                  <a:off x="2968587" y="2297627"/>
                  <a:ext cx="653400" cy="16056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3" name="Ink 22">
                  <a:extLst>
                    <a:ext uri="{FF2B5EF4-FFF2-40B4-BE49-F238E27FC236}">
                      <a16:creationId xmlns:a16="http://schemas.microsoft.com/office/drawing/2014/main" id="{794B61C1-24EF-FEDE-0137-92D0054A33FC}"/>
                    </a:ext>
                  </a:extLst>
                </p14:cNvPr>
                <p14:cNvContentPartPr/>
                <p14:nvPr/>
              </p14:nvContentPartPr>
              <p14:xfrm>
                <a:off x="3635667" y="2141747"/>
                <a:ext cx="65160" cy="307080"/>
              </p14:xfrm>
            </p:contentPart>
          </mc:Choice>
          <mc:Fallback>
            <p:pic>
              <p:nvPicPr>
                <p:cNvPr id="23" name="Ink 22">
                  <a:extLst>
                    <a:ext uri="{FF2B5EF4-FFF2-40B4-BE49-F238E27FC236}">
                      <a16:creationId xmlns:a16="http://schemas.microsoft.com/office/drawing/2014/main" id="{794B61C1-24EF-FEDE-0137-92D0054A33FC}"/>
                    </a:ext>
                  </a:extLst>
                </p:cNvPr>
                <p:cNvPicPr/>
                <p:nvPr/>
              </p:nvPicPr>
              <p:blipFill>
                <a:blip r:embed="rId41"/>
                <a:stretch>
                  <a:fillRect/>
                </a:stretch>
              </p:blipFill>
              <p:spPr>
                <a:xfrm>
                  <a:off x="3617667" y="2123747"/>
                  <a:ext cx="100800" cy="34272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4" name="Ink 23">
                  <a:extLst>
                    <a:ext uri="{FF2B5EF4-FFF2-40B4-BE49-F238E27FC236}">
                      <a16:creationId xmlns:a16="http://schemas.microsoft.com/office/drawing/2014/main" id="{265C2B7C-9A2E-FD7F-9855-A1717444E8CC}"/>
                    </a:ext>
                  </a:extLst>
                </p14:cNvPr>
                <p14:cNvContentPartPr/>
                <p14:nvPr/>
              </p14:nvContentPartPr>
              <p14:xfrm>
                <a:off x="3663027" y="2227427"/>
                <a:ext cx="243000" cy="233280"/>
              </p14:xfrm>
            </p:contentPart>
          </mc:Choice>
          <mc:Fallback>
            <p:pic>
              <p:nvPicPr>
                <p:cNvPr id="24" name="Ink 23">
                  <a:extLst>
                    <a:ext uri="{FF2B5EF4-FFF2-40B4-BE49-F238E27FC236}">
                      <a16:creationId xmlns:a16="http://schemas.microsoft.com/office/drawing/2014/main" id="{265C2B7C-9A2E-FD7F-9855-A1717444E8CC}"/>
                    </a:ext>
                  </a:extLst>
                </p:cNvPr>
                <p:cNvPicPr/>
                <p:nvPr/>
              </p:nvPicPr>
              <p:blipFill>
                <a:blip r:embed="rId43"/>
                <a:stretch>
                  <a:fillRect/>
                </a:stretch>
              </p:blipFill>
              <p:spPr>
                <a:xfrm>
                  <a:off x="3645387" y="2209787"/>
                  <a:ext cx="27864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5" name="Ink 24">
                  <a:extLst>
                    <a:ext uri="{FF2B5EF4-FFF2-40B4-BE49-F238E27FC236}">
                      <a16:creationId xmlns:a16="http://schemas.microsoft.com/office/drawing/2014/main" id="{353DE1B9-86ED-619B-4419-E94E3190EB10}"/>
                    </a:ext>
                  </a:extLst>
                </p14:cNvPr>
                <p14:cNvContentPartPr/>
                <p14:nvPr/>
              </p14:nvContentPartPr>
              <p14:xfrm>
                <a:off x="4295907" y="2223467"/>
                <a:ext cx="18360" cy="292680"/>
              </p14:xfrm>
            </p:contentPart>
          </mc:Choice>
          <mc:Fallback>
            <p:pic>
              <p:nvPicPr>
                <p:cNvPr id="25" name="Ink 24">
                  <a:extLst>
                    <a:ext uri="{FF2B5EF4-FFF2-40B4-BE49-F238E27FC236}">
                      <a16:creationId xmlns:a16="http://schemas.microsoft.com/office/drawing/2014/main" id="{353DE1B9-86ED-619B-4419-E94E3190EB10}"/>
                    </a:ext>
                  </a:extLst>
                </p:cNvPr>
                <p:cNvPicPr/>
                <p:nvPr/>
              </p:nvPicPr>
              <p:blipFill>
                <a:blip r:embed="rId45"/>
                <a:stretch>
                  <a:fillRect/>
                </a:stretch>
              </p:blipFill>
              <p:spPr>
                <a:xfrm>
                  <a:off x="4277907" y="2205467"/>
                  <a:ext cx="54000" cy="3283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6" name="Ink 25">
                  <a:extLst>
                    <a:ext uri="{FF2B5EF4-FFF2-40B4-BE49-F238E27FC236}">
                      <a16:creationId xmlns:a16="http://schemas.microsoft.com/office/drawing/2014/main" id="{F5C1B42C-4735-EDD4-726B-C56B741120C6}"/>
                    </a:ext>
                  </a:extLst>
                </p14:cNvPr>
                <p14:cNvContentPartPr/>
                <p14:nvPr/>
              </p14:nvContentPartPr>
              <p14:xfrm>
                <a:off x="4161627" y="2294747"/>
                <a:ext cx="754920" cy="182160"/>
              </p14:xfrm>
            </p:contentPart>
          </mc:Choice>
          <mc:Fallback>
            <p:pic>
              <p:nvPicPr>
                <p:cNvPr id="26" name="Ink 25">
                  <a:extLst>
                    <a:ext uri="{FF2B5EF4-FFF2-40B4-BE49-F238E27FC236}">
                      <a16:creationId xmlns:a16="http://schemas.microsoft.com/office/drawing/2014/main" id="{F5C1B42C-4735-EDD4-726B-C56B741120C6}"/>
                    </a:ext>
                  </a:extLst>
                </p:cNvPr>
                <p:cNvPicPr/>
                <p:nvPr/>
              </p:nvPicPr>
              <p:blipFill>
                <a:blip r:embed="rId47"/>
                <a:stretch>
                  <a:fillRect/>
                </a:stretch>
              </p:blipFill>
              <p:spPr>
                <a:xfrm>
                  <a:off x="4143987" y="2277107"/>
                  <a:ext cx="79056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7" name="Ink 26">
                  <a:extLst>
                    <a:ext uri="{FF2B5EF4-FFF2-40B4-BE49-F238E27FC236}">
                      <a16:creationId xmlns:a16="http://schemas.microsoft.com/office/drawing/2014/main" id="{E247903B-CDDE-F140-0F77-46DA44CE0108}"/>
                    </a:ext>
                  </a:extLst>
                </p14:cNvPr>
                <p14:cNvContentPartPr/>
                <p14:nvPr/>
              </p14:nvContentPartPr>
              <p14:xfrm>
                <a:off x="5218947" y="2330387"/>
                <a:ext cx="49680" cy="371160"/>
              </p14:xfrm>
            </p:contentPart>
          </mc:Choice>
          <mc:Fallback>
            <p:pic>
              <p:nvPicPr>
                <p:cNvPr id="27" name="Ink 26">
                  <a:extLst>
                    <a:ext uri="{FF2B5EF4-FFF2-40B4-BE49-F238E27FC236}">
                      <a16:creationId xmlns:a16="http://schemas.microsoft.com/office/drawing/2014/main" id="{E247903B-CDDE-F140-0F77-46DA44CE0108}"/>
                    </a:ext>
                  </a:extLst>
                </p:cNvPr>
                <p:cNvPicPr/>
                <p:nvPr/>
              </p:nvPicPr>
              <p:blipFill>
                <a:blip r:embed="rId49"/>
                <a:stretch>
                  <a:fillRect/>
                </a:stretch>
              </p:blipFill>
              <p:spPr>
                <a:xfrm>
                  <a:off x="5200947" y="2312387"/>
                  <a:ext cx="85320" cy="4068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8" name="Ink 27">
                  <a:extLst>
                    <a:ext uri="{FF2B5EF4-FFF2-40B4-BE49-F238E27FC236}">
                      <a16:creationId xmlns:a16="http://schemas.microsoft.com/office/drawing/2014/main" id="{390F8B04-CE6D-C160-838E-C42072ED0EAE}"/>
                    </a:ext>
                  </a:extLst>
                </p14:cNvPr>
                <p14:cNvContentPartPr/>
                <p14:nvPr/>
              </p14:nvContentPartPr>
              <p14:xfrm>
                <a:off x="5201307" y="2333627"/>
                <a:ext cx="142560" cy="157320"/>
              </p14:xfrm>
            </p:contentPart>
          </mc:Choice>
          <mc:Fallback>
            <p:pic>
              <p:nvPicPr>
                <p:cNvPr id="28" name="Ink 27">
                  <a:extLst>
                    <a:ext uri="{FF2B5EF4-FFF2-40B4-BE49-F238E27FC236}">
                      <a16:creationId xmlns:a16="http://schemas.microsoft.com/office/drawing/2014/main" id="{390F8B04-CE6D-C160-838E-C42072ED0EAE}"/>
                    </a:ext>
                  </a:extLst>
                </p:cNvPr>
                <p:cNvPicPr/>
                <p:nvPr/>
              </p:nvPicPr>
              <p:blipFill>
                <a:blip r:embed="rId51"/>
                <a:stretch>
                  <a:fillRect/>
                </a:stretch>
              </p:blipFill>
              <p:spPr>
                <a:xfrm>
                  <a:off x="5183667" y="2315627"/>
                  <a:ext cx="17820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9" name="Ink 28">
                  <a:extLst>
                    <a:ext uri="{FF2B5EF4-FFF2-40B4-BE49-F238E27FC236}">
                      <a16:creationId xmlns:a16="http://schemas.microsoft.com/office/drawing/2014/main" id="{BFD5C530-CD98-1BB7-AD8B-D2084AA8A20A}"/>
                    </a:ext>
                  </a:extLst>
                </p14:cNvPr>
                <p14:cNvContentPartPr/>
                <p14:nvPr/>
              </p14:nvContentPartPr>
              <p14:xfrm>
                <a:off x="5479587" y="2257667"/>
                <a:ext cx="446400" cy="254880"/>
              </p14:xfrm>
            </p:contentPart>
          </mc:Choice>
          <mc:Fallback>
            <p:pic>
              <p:nvPicPr>
                <p:cNvPr id="29" name="Ink 28">
                  <a:extLst>
                    <a:ext uri="{FF2B5EF4-FFF2-40B4-BE49-F238E27FC236}">
                      <a16:creationId xmlns:a16="http://schemas.microsoft.com/office/drawing/2014/main" id="{BFD5C530-CD98-1BB7-AD8B-D2084AA8A20A}"/>
                    </a:ext>
                  </a:extLst>
                </p:cNvPr>
                <p:cNvPicPr/>
                <p:nvPr/>
              </p:nvPicPr>
              <p:blipFill>
                <a:blip r:embed="rId53"/>
                <a:stretch>
                  <a:fillRect/>
                </a:stretch>
              </p:blipFill>
              <p:spPr>
                <a:xfrm>
                  <a:off x="5461947" y="2239667"/>
                  <a:ext cx="482040" cy="2905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0" name="Ink 29">
                  <a:extLst>
                    <a:ext uri="{FF2B5EF4-FFF2-40B4-BE49-F238E27FC236}">
                      <a16:creationId xmlns:a16="http://schemas.microsoft.com/office/drawing/2014/main" id="{4D5FA461-D864-D7BE-B601-004358DA656C}"/>
                    </a:ext>
                  </a:extLst>
                </p14:cNvPr>
                <p14:cNvContentPartPr/>
                <p14:nvPr/>
              </p14:nvContentPartPr>
              <p14:xfrm>
                <a:off x="6042267" y="2287547"/>
                <a:ext cx="291600" cy="251280"/>
              </p14:xfrm>
            </p:contentPart>
          </mc:Choice>
          <mc:Fallback>
            <p:pic>
              <p:nvPicPr>
                <p:cNvPr id="30" name="Ink 29">
                  <a:extLst>
                    <a:ext uri="{FF2B5EF4-FFF2-40B4-BE49-F238E27FC236}">
                      <a16:creationId xmlns:a16="http://schemas.microsoft.com/office/drawing/2014/main" id="{4D5FA461-D864-D7BE-B601-004358DA656C}"/>
                    </a:ext>
                  </a:extLst>
                </p:cNvPr>
                <p:cNvPicPr/>
                <p:nvPr/>
              </p:nvPicPr>
              <p:blipFill>
                <a:blip r:embed="rId55"/>
                <a:stretch>
                  <a:fillRect/>
                </a:stretch>
              </p:blipFill>
              <p:spPr>
                <a:xfrm>
                  <a:off x="6024627" y="2269907"/>
                  <a:ext cx="327240" cy="28692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1" name="Ink 30">
                  <a:extLst>
                    <a:ext uri="{FF2B5EF4-FFF2-40B4-BE49-F238E27FC236}">
                      <a16:creationId xmlns:a16="http://schemas.microsoft.com/office/drawing/2014/main" id="{D21E8516-D310-0EB3-775A-31038069A9D7}"/>
                    </a:ext>
                  </a:extLst>
                </p14:cNvPr>
                <p14:cNvContentPartPr/>
                <p14:nvPr/>
              </p14:nvContentPartPr>
              <p14:xfrm>
                <a:off x="6431067" y="2410307"/>
                <a:ext cx="315360" cy="120240"/>
              </p14:xfrm>
            </p:contentPart>
          </mc:Choice>
          <mc:Fallback>
            <p:pic>
              <p:nvPicPr>
                <p:cNvPr id="31" name="Ink 30">
                  <a:extLst>
                    <a:ext uri="{FF2B5EF4-FFF2-40B4-BE49-F238E27FC236}">
                      <a16:creationId xmlns:a16="http://schemas.microsoft.com/office/drawing/2014/main" id="{D21E8516-D310-0EB3-775A-31038069A9D7}"/>
                    </a:ext>
                  </a:extLst>
                </p:cNvPr>
                <p:cNvPicPr/>
                <p:nvPr/>
              </p:nvPicPr>
              <p:blipFill>
                <a:blip r:embed="rId57"/>
                <a:stretch>
                  <a:fillRect/>
                </a:stretch>
              </p:blipFill>
              <p:spPr>
                <a:xfrm>
                  <a:off x="6413427" y="2392307"/>
                  <a:ext cx="351000" cy="155880"/>
                </a:xfrm>
                <a:prstGeom prst="rect">
                  <a:avLst/>
                </a:prstGeom>
              </p:spPr>
            </p:pic>
          </mc:Fallback>
        </mc:AlternateContent>
      </p:grpSp>
      <p:grpSp>
        <p:nvGrpSpPr>
          <p:cNvPr id="53" name="Group 52">
            <a:extLst>
              <a:ext uri="{FF2B5EF4-FFF2-40B4-BE49-F238E27FC236}">
                <a16:creationId xmlns:a16="http://schemas.microsoft.com/office/drawing/2014/main" id="{2303F709-E4EC-D1FD-27CC-E103A9B9F78B}"/>
              </a:ext>
            </a:extLst>
          </p:cNvPr>
          <p:cNvGrpSpPr/>
          <p:nvPr/>
        </p:nvGrpSpPr>
        <p:grpSpPr>
          <a:xfrm>
            <a:off x="1973187" y="3039947"/>
            <a:ext cx="468000" cy="275400"/>
            <a:chOff x="1973187" y="3039947"/>
            <a:chExt cx="468000" cy="275400"/>
          </a:xfrm>
        </p:grpSpPr>
        <mc:AlternateContent xmlns:mc="http://schemas.openxmlformats.org/markup-compatibility/2006">
          <mc:Choice xmlns:p14="http://schemas.microsoft.com/office/powerpoint/2010/main" Requires="p14">
            <p:contentPart p14:bwMode="auto" r:id="rId58">
              <p14:nvContentPartPr>
                <p14:cNvPr id="32" name="Ink 31">
                  <a:extLst>
                    <a:ext uri="{FF2B5EF4-FFF2-40B4-BE49-F238E27FC236}">
                      <a16:creationId xmlns:a16="http://schemas.microsoft.com/office/drawing/2014/main" id="{B4B292D7-91FC-A8D3-4721-B691ADBEDC00}"/>
                    </a:ext>
                  </a:extLst>
                </p14:cNvPr>
                <p14:cNvContentPartPr/>
                <p14:nvPr/>
              </p14:nvContentPartPr>
              <p14:xfrm>
                <a:off x="1973187" y="3172787"/>
                <a:ext cx="407880" cy="28080"/>
              </p14:xfrm>
            </p:contentPart>
          </mc:Choice>
          <mc:Fallback>
            <p:pic>
              <p:nvPicPr>
                <p:cNvPr id="32" name="Ink 31">
                  <a:extLst>
                    <a:ext uri="{FF2B5EF4-FFF2-40B4-BE49-F238E27FC236}">
                      <a16:creationId xmlns:a16="http://schemas.microsoft.com/office/drawing/2014/main" id="{B4B292D7-91FC-A8D3-4721-B691ADBEDC00}"/>
                    </a:ext>
                  </a:extLst>
                </p:cNvPr>
                <p:cNvPicPr/>
                <p:nvPr/>
              </p:nvPicPr>
              <p:blipFill>
                <a:blip r:embed="rId59"/>
                <a:stretch>
                  <a:fillRect/>
                </a:stretch>
              </p:blipFill>
              <p:spPr>
                <a:xfrm>
                  <a:off x="1955547" y="3155147"/>
                  <a:ext cx="44352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3" name="Ink 32">
                  <a:extLst>
                    <a:ext uri="{FF2B5EF4-FFF2-40B4-BE49-F238E27FC236}">
                      <a16:creationId xmlns:a16="http://schemas.microsoft.com/office/drawing/2014/main" id="{D7CEFF89-D078-2005-4303-EB4F1C48423E}"/>
                    </a:ext>
                  </a:extLst>
                </p14:cNvPr>
                <p14:cNvContentPartPr/>
                <p14:nvPr/>
              </p14:nvContentPartPr>
              <p14:xfrm>
                <a:off x="2287107" y="3039947"/>
                <a:ext cx="154080" cy="275400"/>
              </p14:xfrm>
            </p:contentPart>
          </mc:Choice>
          <mc:Fallback>
            <p:pic>
              <p:nvPicPr>
                <p:cNvPr id="33" name="Ink 32">
                  <a:extLst>
                    <a:ext uri="{FF2B5EF4-FFF2-40B4-BE49-F238E27FC236}">
                      <a16:creationId xmlns:a16="http://schemas.microsoft.com/office/drawing/2014/main" id="{D7CEFF89-D078-2005-4303-EB4F1C48423E}"/>
                    </a:ext>
                  </a:extLst>
                </p:cNvPr>
                <p:cNvPicPr/>
                <p:nvPr/>
              </p:nvPicPr>
              <p:blipFill>
                <a:blip r:embed="rId61"/>
                <a:stretch>
                  <a:fillRect/>
                </a:stretch>
              </p:blipFill>
              <p:spPr>
                <a:xfrm>
                  <a:off x="2269467" y="3022307"/>
                  <a:ext cx="189720" cy="311040"/>
                </a:xfrm>
                <a:prstGeom prst="rect">
                  <a:avLst/>
                </a:prstGeom>
              </p:spPr>
            </p:pic>
          </mc:Fallback>
        </mc:AlternateContent>
      </p:grpSp>
      <p:grpSp>
        <p:nvGrpSpPr>
          <p:cNvPr id="50" name="Group 49">
            <a:extLst>
              <a:ext uri="{FF2B5EF4-FFF2-40B4-BE49-F238E27FC236}">
                <a16:creationId xmlns:a16="http://schemas.microsoft.com/office/drawing/2014/main" id="{4CD95E63-21DB-ADC5-765E-81833395E40E}"/>
              </a:ext>
            </a:extLst>
          </p:cNvPr>
          <p:cNvGrpSpPr/>
          <p:nvPr/>
        </p:nvGrpSpPr>
        <p:grpSpPr>
          <a:xfrm>
            <a:off x="6536907" y="2963267"/>
            <a:ext cx="3896280" cy="386280"/>
            <a:chOff x="6536907" y="2963267"/>
            <a:chExt cx="3896280" cy="386280"/>
          </a:xfrm>
        </p:grpSpPr>
        <mc:AlternateContent xmlns:mc="http://schemas.openxmlformats.org/markup-compatibility/2006">
          <mc:Choice xmlns:p14="http://schemas.microsoft.com/office/powerpoint/2010/main" Requires="p14">
            <p:contentPart p14:bwMode="auto" r:id="rId62">
              <p14:nvContentPartPr>
                <p14:cNvPr id="44" name="Ink 43">
                  <a:extLst>
                    <a:ext uri="{FF2B5EF4-FFF2-40B4-BE49-F238E27FC236}">
                      <a16:creationId xmlns:a16="http://schemas.microsoft.com/office/drawing/2014/main" id="{2CA5E146-7B61-A7DC-CBBE-4C1D43D189B2}"/>
                    </a:ext>
                  </a:extLst>
                </p14:cNvPr>
                <p14:cNvContentPartPr/>
                <p14:nvPr/>
              </p14:nvContentPartPr>
              <p14:xfrm>
                <a:off x="6536907" y="3146147"/>
                <a:ext cx="304560" cy="168480"/>
              </p14:xfrm>
            </p:contentPart>
          </mc:Choice>
          <mc:Fallback>
            <p:pic>
              <p:nvPicPr>
                <p:cNvPr id="44" name="Ink 43">
                  <a:extLst>
                    <a:ext uri="{FF2B5EF4-FFF2-40B4-BE49-F238E27FC236}">
                      <a16:creationId xmlns:a16="http://schemas.microsoft.com/office/drawing/2014/main" id="{2CA5E146-7B61-A7DC-CBBE-4C1D43D189B2}"/>
                    </a:ext>
                  </a:extLst>
                </p:cNvPr>
                <p:cNvPicPr/>
                <p:nvPr/>
              </p:nvPicPr>
              <p:blipFill>
                <a:blip r:embed="rId63"/>
                <a:stretch>
                  <a:fillRect/>
                </a:stretch>
              </p:blipFill>
              <p:spPr>
                <a:xfrm>
                  <a:off x="6518907" y="3128507"/>
                  <a:ext cx="34020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5" name="Ink 44">
                  <a:extLst>
                    <a:ext uri="{FF2B5EF4-FFF2-40B4-BE49-F238E27FC236}">
                      <a16:creationId xmlns:a16="http://schemas.microsoft.com/office/drawing/2014/main" id="{F1BDAB9D-B327-3304-2C28-78BE6AB96895}"/>
                    </a:ext>
                  </a:extLst>
                </p14:cNvPr>
                <p14:cNvContentPartPr/>
                <p14:nvPr/>
              </p14:nvContentPartPr>
              <p14:xfrm>
                <a:off x="6952707" y="2984147"/>
                <a:ext cx="730440" cy="320400"/>
              </p14:xfrm>
            </p:contentPart>
          </mc:Choice>
          <mc:Fallback>
            <p:pic>
              <p:nvPicPr>
                <p:cNvPr id="45" name="Ink 44">
                  <a:extLst>
                    <a:ext uri="{FF2B5EF4-FFF2-40B4-BE49-F238E27FC236}">
                      <a16:creationId xmlns:a16="http://schemas.microsoft.com/office/drawing/2014/main" id="{F1BDAB9D-B327-3304-2C28-78BE6AB96895}"/>
                    </a:ext>
                  </a:extLst>
                </p:cNvPr>
                <p:cNvPicPr/>
                <p:nvPr/>
              </p:nvPicPr>
              <p:blipFill>
                <a:blip r:embed="rId65"/>
                <a:stretch>
                  <a:fillRect/>
                </a:stretch>
              </p:blipFill>
              <p:spPr>
                <a:xfrm>
                  <a:off x="6935067" y="2966507"/>
                  <a:ext cx="766080" cy="3560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6" name="Ink 45">
                  <a:extLst>
                    <a:ext uri="{FF2B5EF4-FFF2-40B4-BE49-F238E27FC236}">
                      <a16:creationId xmlns:a16="http://schemas.microsoft.com/office/drawing/2014/main" id="{0E76113B-4541-5948-00D0-942F0D3472D5}"/>
                    </a:ext>
                  </a:extLst>
                </p14:cNvPr>
                <p14:cNvContentPartPr/>
                <p14:nvPr/>
              </p14:nvContentPartPr>
              <p14:xfrm>
                <a:off x="7510347" y="3140387"/>
                <a:ext cx="233640" cy="117720"/>
              </p14:xfrm>
            </p:contentPart>
          </mc:Choice>
          <mc:Fallback>
            <p:pic>
              <p:nvPicPr>
                <p:cNvPr id="46" name="Ink 45">
                  <a:extLst>
                    <a:ext uri="{FF2B5EF4-FFF2-40B4-BE49-F238E27FC236}">
                      <a16:creationId xmlns:a16="http://schemas.microsoft.com/office/drawing/2014/main" id="{0E76113B-4541-5948-00D0-942F0D3472D5}"/>
                    </a:ext>
                  </a:extLst>
                </p:cNvPr>
                <p:cNvPicPr/>
                <p:nvPr/>
              </p:nvPicPr>
              <p:blipFill>
                <a:blip r:embed="rId67"/>
                <a:stretch>
                  <a:fillRect/>
                </a:stretch>
              </p:blipFill>
              <p:spPr>
                <a:xfrm>
                  <a:off x="7492707" y="3122747"/>
                  <a:ext cx="26928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7" name="Ink 46">
                  <a:extLst>
                    <a:ext uri="{FF2B5EF4-FFF2-40B4-BE49-F238E27FC236}">
                      <a16:creationId xmlns:a16="http://schemas.microsoft.com/office/drawing/2014/main" id="{ADDCECEA-9D34-1A3B-D268-5F0B28E9A1C2}"/>
                    </a:ext>
                  </a:extLst>
                </p14:cNvPr>
                <p14:cNvContentPartPr/>
                <p14:nvPr/>
              </p14:nvContentPartPr>
              <p14:xfrm>
                <a:off x="8069067" y="3041747"/>
                <a:ext cx="690840" cy="230040"/>
              </p14:xfrm>
            </p:contentPart>
          </mc:Choice>
          <mc:Fallback>
            <p:pic>
              <p:nvPicPr>
                <p:cNvPr id="47" name="Ink 46">
                  <a:extLst>
                    <a:ext uri="{FF2B5EF4-FFF2-40B4-BE49-F238E27FC236}">
                      <a16:creationId xmlns:a16="http://schemas.microsoft.com/office/drawing/2014/main" id="{ADDCECEA-9D34-1A3B-D268-5F0B28E9A1C2}"/>
                    </a:ext>
                  </a:extLst>
                </p:cNvPr>
                <p:cNvPicPr/>
                <p:nvPr/>
              </p:nvPicPr>
              <p:blipFill>
                <a:blip r:embed="rId69"/>
                <a:stretch>
                  <a:fillRect/>
                </a:stretch>
              </p:blipFill>
              <p:spPr>
                <a:xfrm>
                  <a:off x="8051067" y="3023747"/>
                  <a:ext cx="726480" cy="26568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8" name="Ink 47">
                  <a:extLst>
                    <a:ext uri="{FF2B5EF4-FFF2-40B4-BE49-F238E27FC236}">
                      <a16:creationId xmlns:a16="http://schemas.microsoft.com/office/drawing/2014/main" id="{95594254-EAA1-3F41-D295-15C851310280}"/>
                    </a:ext>
                  </a:extLst>
                </p14:cNvPr>
                <p14:cNvContentPartPr/>
                <p14:nvPr/>
              </p14:nvContentPartPr>
              <p14:xfrm>
                <a:off x="9276867" y="2963267"/>
                <a:ext cx="126360" cy="342360"/>
              </p14:xfrm>
            </p:contentPart>
          </mc:Choice>
          <mc:Fallback>
            <p:pic>
              <p:nvPicPr>
                <p:cNvPr id="48" name="Ink 47">
                  <a:extLst>
                    <a:ext uri="{FF2B5EF4-FFF2-40B4-BE49-F238E27FC236}">
                      <a16:creationId xmlns:a16="http://schemas.microsoft.com/office/drawing/2014/main" id="{95594254-EAA1-3F41-D295-15C851310280}"/>
                    </a:ext>
                  </a:extLst>
                </p:cNvPr>
                <p:cNvPicPr/>
                <p:nvPr/>
              </p:nvPicPr>
              <p:blipFill>
                <a:blip r:embed="rId71"/>
                <a:stretch>
                  <a:fillRect/>
                </a:stretch>
              </p:blipFill>
              <p:spPr>
                <a:xfrm>
                  <a:off x="9259227" y="2945627"/>
                  <a:ext cx="162000" cy="3780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9" name="Ink 48">
                  <a:extLst>
                    <a:ext uri="{FF2B5EF4-FFF2-40B4-BE49-F238E27FC236}">
                      <a16:creationId xmlns:a16="http://schemas.microsoft.com/office/drawing/2014/main" id="{2C07F3C4-EDD7-349A-E3E9-27D740CB6FD0}"/>
                    </a:ext>
                  </a:extLst>
                </p14:cNvPr>
                <p14:cNvContentPartPr/>
                <p14:nvPr/>
              </p14:nvContentPartPr>
              <p14:xfrm>
                <a:off x="9226467" y="3019067"/>
                <a:ext cx="1206720" cy="330480"/>
              </p14:xfrm>
            </p:contentPart>
          </mc:Choice>
          <mc:Fallback>
            <p:pic>
              <p:nvPicPr>
                <p:cNvPr id="49" name="Ink 48">
                  <a:extLst>
                    <a:ext uri="{FF2B5EF4-FFF2-40B4-BE49-F238E27FC236}">
                      <a16:creationId xmlns:a16="http://schemas.microsoft.com/office/drawing/2014/main" id="{2C07F3C4-EDD7-349A-E3E9-27D740CB6FD0}"/>
                    </a:ext>
                  </a:extLst>
                </p:cNvPr>
                <p:cNvPicPr/>
                <p:nvPr/>
              </p:nvPicPr>
              <p:blipFill>
                <a:blip r:embed="rId73"/>
                <a:stretch>
                  <a:fillRect/>
                </a:stretch>
              </p:blipFill>
              <p:spPr>
                <a:xfrm>
                  <a:off x="9208827" y="3001067"/>
                  <a:ext cx="1242360" cy="366120"/>
                </a:xfrm>
                <a:prstGeom prst="rect">
                  <a:avLst/>
                </a:prstGeom>
              </p:spPr>
            </p:pic>
          </mc:Fallback>
        </mc:AlternateContent>
      </p:grpSp>
      <p:grpSp>
        <p:nvGrpSpPr>
          <p:cNvPr id="68" name="Group 67">
            <a:extLst>
              <a:ext uri="{FF2B5EF4-FFF2-40B4-BE49-F238E27FC236}">
                <a16:creationId xmlns:a16="http://schemas.microsoft.com/office/drawing/2014/main" id="{B967FE9E-BDE7-B6C6-7BC4-1A99EA8EE9A8}"/>
              </a:ext>
            </a:extLst>
          </p:cNvPr>
          <p:cNvGrpSpPr/>
          <p:nvPr/>
        </p:nvGrpSpPr>
        <p:grpSpPr>
          <a:xfrm>
            <a:off x="6527907" y="3527747"/>
            <a:ext cx="681480" cy="405720"/>
            <a:chOff x="6527907" y="3527747"/>
            <a:chExt cx="681480" cy="405720"/>
          </a:xfrm>
        </p:grpSpPr>
        <mc:AlternateContent xmlns:mc="http://schemas.openxmlformats.org/markup-compatibility/2006">
          <mc:Choice xmlns:p14="http://schemas.microsoft.com/office/powerpoint/2010/main" Requires="p14">
            <p:contentPart p14:bwMode="auto" r:id="rId74">
              <p14:nvContentPartPr>
                <p14:cNvPr id="65" name="Ink 64">
                  <a:extLst>
                    <a:ext uri="{FF2B5EF4-FFF2-40B4-BE49-F238E27FC236}">
                      <a16:creationId xmlns:a16="http://schemas.microsoft.com/office/drawing/2014/main" id="{B9DF784E-F977-B38B-3118-A473535EC4F9}"/>
                    </a:ext>
                  </a:extLst>
                </p14:cNvPr>
                <p14:cNvContentPartPr/>
                <p14:nvPr/>
              </p14:nvContentPartPr>
              <p14:xfrm>
                <a:off x="6527907" y="3707387"/>
                <a:ext cx="171720" cy="163800"/>
              </p14:xfrm>
            </p:contentPart>
          </mc:Choice>
          <mc:Fallback>
            <p:pic>
              <p:nvPicPr>
                <p:cNvPr id="65" name="Ink 64">
                  <a:extLst>
                    <a:ext uri="{FF2B5EF4-FFF2-40B4-BE49-F238E27FC236}">
                      <a16:creationId xmlns:a16="http://schemas.microsoft.com/office/drawing/2014/main" id="{B9DF784E-F977-B38B-3118-A473535EC4F9}"/>
                    </a:ext>
                  </a:extLst>
                </p:cNvPr>
                <p:cNvPicPr/>
                <p:nvPr/>
              </p:nvPicPr>
              <p:blipFill>
                <a:blip r:embed="rId75"/>
                <a:stretch>
                  <a:fillRect/>
                </a:stretch>
              </p:blipFill>
              <p:spPr>
                <a:xfrm>
                  <a:off x="6509907" y="3689387"/>
                  <a:ext cx="207360" cy="1994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66" name="Ink 65">
                  <a:extLst>
                    <a:ext uri="{FF2B5EF4-FFF2-40B4-BE49-F238E27FC236}">
                      <a16:creationId xmlns:a16="http://schemas.microsoft.com/office/drawing/2014/main" id="{477FC1D9-8D25-3D7C-9CFA-453564B492B2}"/>
                    </a:ext>
                  </a:extLst>
                </p14:cNvPr>
                <p14:cNvContentPartPr/>
                <p14:nvPr/>
              </p14:nvContentPartPr>
              <p14:xfrm>
                <a:off x="6771987" y="3750587"/>
                <a:ext cx="186120" cy="111600"/>
              </p14:xfrm>
            </p:contentPart>
          </mc:Choice>
          <mc:Fallback>
            <p:pic>
              <p:nvPicPr>
                <p:cNvPr id="66" name="Ink 65">
                  <a:extLst>
                    <a:ext uri="{FF2B5EF4-FFF2-40B4-BE49-F238E27FC236}">
                      <a16:creationId xmlns:a16="http://schemas.microsoft.com/office/drawing/2014/main" id="{477FC1D9-8D25-3D7C-9CFA-453564B492B2}"/>
                    </a:ext>
                  </a:extLst>
                </p:cNvPr>
                <p:cNvPicPr/>
                <p:nvPr/>
              </p:nvPicPr>
              <p:blipFill>
                <a:blip r:embed="rId77"/>
                <a:stretch>
                  <a:fillRect/>
                </a:stretch>
              </p:blipFill>
              <p:spPr>
                <a:xfrm>
                  <a:off x="6754347" y="3732587"/>
                  <a:ext cx="22176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67" name="Ink 66">
                  <a:extLst>
                    <a:ext uri="{FF2B5EF4-FFF2-40B4-BE49-F238E27FC236}">
                      <a16:creationId xmlns:a16="http://schemas.microsoft.com/office/drawing/2014/main" id="{E0E45CC8-9CF9-AA2C-E081-14DC85E119E6}"/>
                    </a:ext>
                  </a:extLst>
                </p14:cNvPr>
                <p14:cNvContentPartPr/>
                <p14:nvPr/>
              </p14:nvContentPartPr>
              <p14:xfrm>
                <a:off x="7047027" y="3527747"/>
                <a:ext cx="162360" cy="405720"/>
              </p14:xfrm>
            </p:contentPart>
          </mc:Choice>
          <mc:Fallback>
            <p:pic>
              <p:nvPicPr>
                <p:cNvPr id="67" name="Ink 66">
                  <a:extLst>
                    <a:ext uri="{FF2B5EF4-FFF2-40B4-BE49-F238E27FC236}">
                      <a16:creationId xmlns:a16="http://schemas.microsoft.com/office/drawing/2014/main" id="{E0E45CC8-9CF9-AA2C-E081-14DC85E119E6}"/>
                    </a:ext>
                  </a:extLst>
                </p:cNvPr>
                <p:cNvPicPr/>
                <p:nvPr/>
              </p:nvPicPr>
              <p:blipFill>
                <a:blip r:embed="rId79"/>
                <a:stretch>
                  <a:fillRect/>
                </a:stretch>
              </p:blipFill>
              <p:spPr>
                <a:xfrm>
                  <a:off x="7029387" y="3510107"/>
                  <a:ext cx="198000" cy="441360"/>
                </a:xfrm>
                <a:prstGeom prst="rect">
                  <a:avLst/>
                </a:prstGeom>
              </p:spPr>
            </p:pic>
          </mc:Fallback>
        </mc:AlternateContent>
      </p:grpSp>
      <p:grpSp>
        <p:nvGrpSpPr>
          <p:cNvPr id="79" name="Group 78">
            <a:extLst>
              <a:ext uri="{FF2B5EF4-FFF2-40B4-BE49-F238E27FC236}">
                <a16:creationId xmlns:a16="http://schemas.microsoft.com/office/drawing/2014/main" id="{0CA1C089-2F19-ADD5-1D8E-62764D8E7167}"/>
              </a:ext>
            </a:extLst>
          </p:cNvPr>
          <p:cNvGrpSpPr/>
          <p:nvPr/>
        </p:nvGrpSpPr>
        <p:grpSpPr>
          <a:xfrm>
            <a:off x="7763787" y="3733307"/>
            <a:ext cx="3396600" cy="301320"/>
            <a:chOff x="7763787" y="3733307"/>
            <a:chExt cx="3396600" cy="301320"/>
          </a:xfrm>
        </p:grpSpPr>
        <mc:AlternateContent xmlns:mc="http://schemas.openxmlformats.org/markup-compatibility/2006">
          <mc:Choice xmlns:p14="http://schemas.microsoft.com/office/powerpoint/2010/main" Requires="p14">
            <p:contentPart p14:bwMode="auto" r:id="rId80">
              <p14:nvContentPartPr>
                <p14:cNvPr id="71" name="Ink 70">
                  <a:extLst>
                    <a:ext uri="{FF2B5EF4-FFF2-40B4-BE49-F238E27FC236}">
                      <a16:creationId xmlns:a16="http://schemas.microsoft.com/office/drawing/2014/main" id="{684FDC3F-98D8-DEC2-4A57-58E4AE74B74C}"/>
                    </a:ext>
                  </a:extLst>
                </p14:cNvPr>
                <p14:cNvContentPartPr/>
                <p14:nvPr/>
              </p14:nvContentPartPr>
              <p14:xfrm>
                <a:off x="7763787" y="3734387"/>
                <a:ext cx="210960" cy="212760"/>
              </p14:xfrm>
            </p:contentPart>
          </mc:Choice>
          <mc:Fallback>
            <p:pic>
              <p:nvPicPr>
                <p:cNvPr id="71" name="Ink 70">
                  <a:extLst>
                    <a:ext uri="{FF2B5EF4-FFF2-40B4-BE49-F238E27FC236}">
                      <a16:creationId xmlns:a16="http://schemas.microsoft.com/office/drawing/2014/main" id="{684FDC3F-98D8-DEC2-4A57-58E4AE74B74C}"/>
                    </a:ext>
                  </a:extLst>
                </p:cNvPr>
                <p:cNvPicPr/>
                <p:nvPr/>
              </p:nvPicPr>
              <p:blipFill>
                <a:blip r:embed="rId81"/>
                <a:stretch>
                  <a:fillRect/>
                </a:stretch>
              </p:blipFill>
              <p:spPr>
                <a:xfrm>
                  <a:off x="7746147" y="3716387"/>
                  <a:ext cx="24660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72" name="Ink 71">
                  <a:extLst>
                    <a:ext uri="{FF2B5EF4-FFF2-40B4-BE49-F238E27FC236}">
                      <a16:creationId xmlns:a16="http://schemas.microsoft.com/office/drawing/2014/main" id="{BD5C9DAB-F9EA-62D1-8F59-A4F9A4B74CDC}"/>
                    </a:ext>
                  </a:extLst>
                </p14:cNvPr>
                <p14:cNvContentPartPr/>
                <p14:nvPr/>
              </p14:nvContentPartPr>
              <p14:xfrm>
                <a:off x="7956747" y="3777947"/>
                <a:ext cx="212760" cy="181800"/>
              </p14:xfrm>
            </p:contentPart>
          </mc:Choice>
          <mc:Fallback>
            <p:pic>
              <p:nvPicPr>
                <p:cNvPr id="72" name="Ink 71">
                  <a:extLst>
                    <a:ext uri="{FF2B5EF4-FFF2-40B4-BE49-F238E27FC236}">
                      <a16:creationId xmlns:a16="http://schemas.microsoft.com/office/drawing/2014/main" id="{BD5C9DAB-F9EA-62D1-8F59-A4F9A4B74CDC}"/>
                    </a:ext>
                  </a:extLst>
                </p:cNvPr>
                <p:cNvPicPr/>
                <p:nvPr/>
              </p:nvPicPr>
              <p:blipFill>
                <a:blip r:embed="rId83"/>
                <a:stretch>
                  <a:fillRect/>
                </a:stretch>
              </p:blipFill>
              <p:spPr>
                <a:xfrm>
                  <a:off x="7939107" y="3759947"/>
                  <a:ext cx="248400" cy="2174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73" name="Ink 72">
                  <a:extLst>
                    <a:ext uri="{FF2B5EF4-FFF2-40B4-BE49-F238E27FC236}">
                      <a16:creationId xmlns:a16="http://schemas.microsoft.com/office/drawing/2014/main" id="{D403AD5E-1770-6C5D-FB7A-691453A878FC}"/>
                    </a:ext>
                  </a:extLst>
                </p14:cNvPr>
                <p14:cNvContentPartPr/>
                <p14:nvPr/>
              </p14:nvContentPartPr>
              <p14:xfrm>
                <a:off x="8258067" y="3781547"/>
                <a:ext cx="384480" cy="182880"/>
              </p14:xfrm>
            </p:contentPart>
          </mc:Choice>
          <mc:Fallback>
            <p:pic>
              <p:nvPicPr>
                <p:cNvPr id="73" name="Ink 72">
                  <a:extLst>
                    <a:ext uri="{FF2B5EF4-FFF2-40B4-BE49-F238E27FC236}">
                      <a16:creationId xmlns:a16="http://schemas.microsoft.com/office/drawing/2014/main" id="{D403AD5E-1770-6C5D-FB7A-691453A878FC}"/>
                    </a:ext>
                  </a:extLst>
                </p:cNvPr>
                <p:cNvPicPr/>
                <p:nvPr/>
              </p:nvPicPr>
              <p:blipFill>
                <a:blip r:embed="rId85"/>
                <a:stretch>
                  <a:fillRect/>
                </a:stretch>
              </p:blipFill>
              <p:spPr>
                <a:xfrm>
                  <a:off x="8240427" y="3763907"/>
                  <a:ext cx="42012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74" name="Ink 73">
                  <a:extLst>
                    <a:ext uri="{FF2B5EF4-FFF2-40B4-BE49-F238E27FC236}">
                      <a16:creationId xmlns:a16="http://schemas.microsoft.com/office/drawing/2014/main" id="{7BB4E542-AAA6-B8C2-1CA6-4327AEFC279B}"/>
                    </a:ext>
                  </a:extLst>
                </p14:cNvPr>
                <p14:cNvContentPartPr/>
                <p14:nvPr/>
              </p14:nvContentPartPr>
              <p14:xfrm>
                <a:off x="8763507" y="3850667"/>
                <a:ext cx="264960" cy="137880"/>
              </p14:xfrm>
            </p:contentPart>
          </mc:Choice>
          <mc:Fallback>
            <p:pic>
              <p:nvPicPr>
                <p:cNvPr id="74" name="Ink 73">
                  <a:extLst>
                    <a:ext uri="{FF2B5EF4-FFF2-40B4-BE49-F238E27FC236}">
                      <a16:creationId xmlns:a16="http://schemas.microsoft.com/office/drawing/2014/main" id="{7BB4E542-AAA6-B8C2-1CA6-4327AEFC279B}"/>
                    </a:ext>
                  </a:extLst>
                </p:cNvPr>
                <p:cNvPicPr/>
                <p:nvPr/>
              </p:nvPicPr>
              <p:blipFill>
                <a:blip r:embed="rId87"/>
                <a:stretch>
                  <a:fillRect/>
                </a:stretch>
              </p:blipFill>
              <p:spPr>
                <a:xfrm>
                  <a:off x="8745507" y="3832667"/>
                  <a:ext cx="300600"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75" name="Ink 74">
                  <a:extLst>
                    <a:ext uri="{FF2B5EF4-FFF2-40B4-BE49-F238E27FC236}">
                      <a16:creationId xmlns:a16="http://schemas.microsoft.com/office/drawing/2014/main" id="{E94BF4C8-C10C-194D-55FF-62E2E85F12FE}"/>
                    </a:ext>
                  </a:extLst>
                </p14:cNvPr>
                <p14:cNvContentPartPr/>
                <p14:nvPr/>
              </p14:nvContentPartPr>
              <p14:xfrm>
                <a:off x="9073467" y="3775067"/>
                <a:ext cx="462240" cy="195480"/>
              </p14:xfrm>
            </p:contentPart>
          </mc:Choice>
          <mc:Fallback>
            <p:pic>
              <p:nvPicPr>
                <p:cNvPr id="75" name="Ink 74">
                  <a:extLst>
                    <a:ext uri="{FF2B5EF4-FFF2-40B4-BE49-F238E27FC236}">
                      <a16:creationId xmlns:a16="http://schemas.microsoft.com/office/drawing/2014/main" id="{E94BF4C8-C10C-194D-55FF-62E2E85F12FE}"/>
                    </a:ext>
                  </a:extLst>
                </p:cNvPr>
                <p:cNvPicPr/>
                <p:nvPr/>
              </p:nvPicPr>
              <p:blipFill>
                <a:blip r:embed="rId89"/>
                <a:stretch>
                  <a:fillRect/>
                </a:stretch>
              </p:blipFill>
              <p:spPr>
                <a:xfrm>
                  <a:off x="9055467" y="3757067"/>
                  <a:ext cx="49788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76" name="Ink 75">
                  <a:extLst>
                    <a:ext uri="{FF2B5EF4-FFF2-40B4-BE49-F238E27FC236}">
                      <a16:creationId xmlns:a16="http://schemas.microsoft.com/office/drawing/2014/main" id="{DE0A519F-667F-34C7-99E5-63A277C488BB}"/>
                    </a:ext>
                  </a:extLst>
                </p14:cNvPr>
                <p14:cNvContentPartPr/>
                <p14:nvPr/>
              </p14:nvContentPartPr>
              <p14:xfrm>
                <a:off x="9727227" y="3841667"/>
                <a:ext cx="308880" cy="116280"/>
              </p14:xfrm>
            </p:contentPart>
          </mc:Choice>
          <mc:Fallback>
            <p:pic>
              <p:nvPicPr>
                <p:cNvPr id="76" name="Ink 75">
                  <a:extLst>
                    <a:ext uri="{FF2B5EF4-FFF2-40B4-BE49-F238E27FC236}">
                      <a16:creationId xmlns:a16="http://schemas.microsoft.com/office/drawing/2014/main" id="{DE0A519F-667F-34C7-99E5-63A277C488BB}"/>
                    </a:ext>
                  </a:extLst>
                </p:cNvPr>
                <p:cNvPicPr/>
                <p:nvPr/>
              </p:nvPicPr>
              <p:blipFill>
                <a:blip r:embed="rId91"/>
                <a:stretch>
                  <a:fillRect/>
                </a:stretch>
              </p:blipFill>
              <p:spPr>
                <a:xfrm>
                  <a:off x="9709227" y="3823667"/>
                  <a:ext cx="34452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77" name="Ink 76">
                  <a:extLst>
                    <a:ext uri="{FF2B5EF4-FFF2-40B4-BE49-F238E27FC236}">
                      <a16:creationId xmlns:a16="http://schemas.microsoft.com/office/drawing/2014/main" id="{1C36A1CF-0D2C-C2D0-82B6-8FCA2E4E5F6F}"/>
                    </a:ext>
                  </a:extLst>
                </p14:cNvPr>
                <p14:cNvContentPartPr/>
                <p14:nvPr/>
              </p14:nvContentPartPr>
              <p14:xfrm>
                <a:off x="10346787" y="3733307"/>
                <a:ext cx="52560" cy="261000"/>
              </p14:xfrm>
            </p:contentPart>
          </mc:Choice>
          <mc:Fallback>
            <p:pic>
              <p:nvPicPr>
                <p:cNvPr id="77" name="Ink 76">
                  <a:extLst>
                    <a:ext uri="{FF2B5EF4-FFF2-40B4-BE49-F238E27FC236}">
                      <a16:creationId xmlns:a16="http://schemas.microsoft.com/office/drawing/2014/main" id="{1C36A1CF-0D2C-C2D0-82B6-8FCA2E4E5F6F}"/>
                    </a:ext>
                  </a:extLst>
                </p:cNvPr>
                <p:cNvPicPr/>
                <p:nvPr/>
              </p:nvPicPr>
              <p:blipFill>
                <a:blip r:embed="rId93"/>
                <a:stretch>
                  <a:fillRect/>
                </a:stretch>
              </p:blipFill>
              <p:spPr>
                <a:xfrm>
                  <a:off x="10328787" y="3715307"/>
                  <a:ext cx="88200" cy="2966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78" name="Ink 77">
                  <a:extLst>
                    <a:ext uri="{FF2B5EF4-FFF2-40B4-BE49-F238E27FC236}">
                      <a16:creationId xmlns:a16="http://schemas.microsoft.com/office/drawing/2014/main" id="{992981D8-89BE-B9E4-9455-5E4773725D03}"/>
                    </a:ext>
                  </a:extLst>
                </p14:cNvPr>
                <p14:cNvContentPartPr/>
                <p14:nvPr/>
              </p14:nvContentPartPr>
              <p14:xfrm>
                <a:off x="10305747" y="3736187"/>
                <a:ext cx="854640" cy="298440"/>
              </p14:xfrm>
            </p:contentPart>
          </mc:Choice>
          <mc:Fallback>
            <p:pic>
              <p:nvPicPr>
                <p:cNvPr id="78" name="Ink 77">
                  <a:extLst>
                    <a:ext uri="{FF2B5EF4-FFF2-40B4-BE49-F238E27FC236}">
                      <a16:creationId xmlns:a16="http://schemas.microsoft.com/office/drawing/2014/main" id="{992981D8-89BE-B9E4-9455-5E4773725D03}"/>
                    </a:ext>
                  </a:extLst>
                </p:cNvPr>
                <p:cNvPicPr/>
                <p:nvPr/>
              </p:nvPicPr>
              <p:blipFill>
                <a:blip r:embed="rId95"/>
                <a:stretch>
                  <a:fillRect/>
                </a:stretch>
              </p:blipFill>
              <p:spPr>
                <a:xfrm>
                  <a:off x="10287747" y="3718547"/>
                  <a:ext cx="890280" cy="334080"/>
                </a:xfrm>
                <a:prstGeom prst="rect">
                  <a:avLst/>
                </a:prstGeom>
              </p:spPr>
            </p:pic>
          </mc:Fallback>
        </mc:AlternateContent>
      </p:grpSp>
      <p:grpSp>
        <p:nvGrpSpPr>
          <p:cNvPr id="89" name="Group 88">
            <a:extLst>
              <a:ext uri="{FF2B5EF4-FFF2-40B4-BE49-F238E27FC236}">
                <a16:creationId xmlns:a16="http://schemas.microsoft.com/office/drawing/2014/main" id="{A7495A9F-CE9C-E7F3-6913-798BB3287C01}"/>
              </a:ext>
            </a:extLst>
          </p:cNvPr>
          <p:cNvGrpSpPr/>
          <p:nvPr/>
        </p:nvGrpSpPr>
        <p:grpSpPr>
          <a:xfrm>
            <a:off x="2843667" y="2906027"/>
            <a:ext cx="3178080" cy="1869480"/>
            <a:chOff x="2843667" y="2906027"/>
            <a:chExt cx="3178080" cy="1869480"/>
          </a:xfrm>
        </p:grpSpPr>
        <mc:AlternateContent xmlns:mc="http://schemas.openxmlformats.org/markup-compatibility/2006">
          <mc:Choice xmlns:p14="http://schemas.microsoft.com/office/powerpoint/2010/main" Requires="p14">
            <p:contentPart p14:bwMode="auto" r:id="rId96">
              <p14:nvContentPartPr>
                <p14:cNvPr id="34" name="Ink 33">
                  <a:extLst>
                    <a:ext uri="{FF2B5EF4-FFF2-40B4-BE49-F238E27FC236}">
                      <a16:creationId xmlns:a16="http://schemas.microsoft.com/office/drawing/2014/main" id="{501C7006-2142-DB4E-5184-AC367C4EE89E}"/>
                    </a:ext>
                  </a:extLst>
                </p14:cNvPr>
                <p14:cNvContentPartPr/>
                <p14:nvPr/>
              </p14:nvContentPartPr>
              <p14:xfrm>
                <a:off x="2843667" y="3098987"/>
                <a:ext cx="87120" cy="227520"/>
              </p14:xfrm>
            </p:contentPart>
          </mc:Choice>
          <mc:Fallback>
            <p:pic>
              <p:nvPicPr>
                <p:cNvPr id="34" name="Ink 33">
                  <a:extLst>
                    <a:ext uri="{FF2B5EF4-FFF2-40B4-BE49-F238E27FC236}">
                      <a16:creationId xmlns:a16="http://schemas.microsoft.com/office/drawing/2014/main" id="{501C7006-2142-DB4E-5184-AC367C4EE89E}"/>
                    </a:ext>
                  </a:extLst>
                </p:cNvPr>
                <p:cNvPicPr/>
                <p:nvPr/>
              </p:nvPicPr>
              <p:blipFill>
                <a:blip r:embed="rId97"/>
                <a:stretch>
                  <a:fillRect/>
                </a:stretch>
              </p:blipFill>
              <p:spPr>
                <a:xfrm>
                  <a:off x="2825667" y="3080987"/>
                  <a:ext cx="122760" cy="2631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35" name="Ink 34">
                  <a:extLst>
                    <a:ext uri="{FF2B5EF4-FFF2-40B4-BE49-F238E27FC236}">
                      <a16:creationId xmlns:a16="http://schemas.microsoft.com/office/drawing/2014/main" id="{AEE4EC7B-DF92-CE07-F1D6-74C1B3FB4CD4}"/>
                    </a:ext>
                  </a:extLst>
                </p14:cNvPr>
                <p14:cNvContentPartPr/>
                <p14:nvPr/>
              </p14:nvContentPartPr>
              <p14:xfrm>
                <a:off x="2875347" y="3097907"/>
                <a:ext cx="210600" cy="228960"/>
              </p14:xfrm>
            </p:contentPart>
          </mc:Choice>
          <mc:Fallback>
            <p:pic>
              <p:nvPicPr>
                <p:cNvPr id="35" name="Ink 34">
                  <a:extLst>
                    <a:ext uri="{FF2B5EF4-FFF2-40B4-BE49-F238E27FC236}">
                      <a16:creationId xmlns:a16="http://schemas.microsoft.com/office/drawing/2014/main" id="{AEE4EC7B-DF92-CE07-F1D6-74C1B3FB4CD4}"/>
                    </a:ext>
                  </a:extLst>
                </p:cNvPr>
                <p:cNvPicPr/>
                <p:nvPr/>
              </p:nvPicPr>
              <p:blipFill>
                <a:blip r:embed="rId99"/>
                <a:stretch>
                  <a:fillRect/>
                </a:stretch>
              </p:blipFill>
              <p:spPr>
                <a:xfrm>
                  <a:off x="2857707" y="3080267"/>
                  <a:ext cx="246240" cy="2646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36" name="Ink 35">
                  <a:extLst>
                    <a:ext uri="{FF2B5EF4-FFF2-40B4-BE49-F238E27FC236}">
                      <a16:creationId xmlns:a16="http://schemas.microsoft.com/office/drawing/2014/main" id="{94FC9DFA-4D5F-C9E2-1186-A43F59CA878A}"/>
                    </a:ext>
                  </a:extLst>
                </p14:cNvPr>
                <p14:cNvContentPartPr/>
                <p14:nvPr/>
              </p14:nvContentPartPr>
              <p14:xfrm>
                <a:off x="2866347" y="3190427"/>
                <a:ext cx="504720" cy="291240"/>
              </p14:xfrm>
            </p:contentPart>
          </mc:Choice>
          <mc:Fallback>
            <p:pic>
              <p:nvPicPr>
                <p:cNvPr id="36" name="Ink 35">
                  <a:extLst>
                    <a:ext uri="{FF2B5EF4-FFF2-40B4-BE49-F238E27FC236}">
                      <a16:creationId xmlns:a16="http://schemas.microsoft.com/office/drawing/2014/main" id="{94FC9DFA-4D5F-C9E2-1186-A43F59CA878A}"/>
                    </a:ext>
                  </a:extLst>
                </p:cNvPr>
                <p:cNvPicPr/>
                <p:nvPr/>
              </p:nvPicPr>
              <p:blipFill>
                <a:blip r:embed="rId101"/>
                <a:stretch>
                  <a:fillRect/>
                </a:stretch>
              </p:blipFill>
              <p:spPr>
                <a:xfrm>
                  <a:off x="2848707" y="3172787"/>
                  <a:ext cx="540360" cy="3268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37" name="Ink 36">
                  <a:extLst>
                    <a:ext uri="{FF2B5EF4-FFF2-40B4-BE49-F238E27FC236}">
                      <a16:creationId xmlns:a16="http://schemas.microsoft.com/office/drawing/2014/main" id="{DD7BBCD4-9F86-56CB-8B47-CBC40650D8ED}"/>
                    </a:ext>
                  </a:extLst>
                </p14:cNvPr>
                <p14:cNvContentPartPr/>
                <p14:nvPr/>
              </p14:nvContentPartPr>
              <p14:xfrm>
                <a:off x="3399147" y="3185387"/>
                <a:ext cx="109080" cy="284400"/>
              </p14:xfrm>
            </p:contentPart>
          </mc:Choice>
          <mc:Fallback>
            <p:pic>
              <p:nvPicPr>
                <p:cNvPr id="37" name="Ink 36">
                  <a:extLst>
                    <a:ext uri="{FF2B5EF4-FFF2-40B4-BE49-F238E27FC236}">
                      <a16:creationId xmlns:a16="http://schemas.microsoft.com/office/drawing/2014/main" id="{DD7BBCD4-9F86-56CB-8B47-CBC40650D8ED}"/>
                    </a:ext>
                  </a:extLst>
                </p:cNvPr>
                <p:cNvPicPr/>
                <p:nvPr/>
              </p:nvPicPr>
              <p:blipFill>
                <a:blip r:embed="rId103"/>
                <a:stretch>
                  <a:fillRect/>
                </a:stretch>
              </p:blipFill>
              <p:spPr>
                <a:xfrm>
                  <a:off x="3381147" y="3167387"/>
                  <a:ext cx="144720" cy="3200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38" name="Ink 37">
                  <a:extLst>
                    <a:ext uri="{FF2B5EF4-FFF2-40B4-BE49-F238E27FC236}">
                      <a16:creationId xmlns:a16="http://schemas.microsoft.com/office/drawing/2014/main" id="{A9299A43-D6F2-F42E-29C6-FAED5E87B017}"/>
                    </a:ext>
                  </a:extLst>
                </p14:cNvPr>
                <p14:cNvContentPartPr/>
                <p14:nvPr/>
              </p14:nvContentPartPr>
              <p14:xfrm>
                <a:off x="3636027" y="2906027"/>
                <a:ext cx="318600" cy="574920"/>
              </p14:xfrm>
            </p:contentPart>
          </mc:Choice>
          <mc:Fallback>
            <p:pic>
              <p:nvPicPr>
                <p:cNvPr id="38" name="Ink 37">
                  <a:extLst>
                    <a:ext uri="{FF2B5EF4-FFF2-40B4-BE49-F238E27FC236}">
                      <a16:creationId xmlns:a16="http://schemas.microsoft.com/office/drawing/2014/main" id="{A9299A43-D6F2-F42E-29C6-FAED5E87B017}"/>
                    </a:ext>
                  </a:extLst>
                </p:cNvPr>
                <p:cNvPicPr/>
                <p:nvPr/>
              </p:nvPicPr>
              <p:blipFill>
                <a:blip r:embed="rId105"/>
                <a:stretch>
                  <a:fillRect/>
                </a:stretch>
              </p:blipFill>
              <p:spPr>
                <a:xfrm>
                  <a:off x="3618027" y="2888027"/>
                  <a:ext cx="354240" cy="6105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39" name="Ink 38">
                  <a:extLst>
                    <a:ext uri="{FF2B5EF4-FFF2-40B4-BE49-F238E27FC236}">
                      <a16:creationId xmlns:a16="http://schemas.microsoft.com/office/drawing/2014/main" id="{58574B81-C09B-F33D-62E9-5C6068D31A6F}"/>
                    </a:ext>
                  </a:extLst>
                </p14:cNvPr>
                <p14:cNvContentPartPr/>
                <p14:nvPr/>
              </p14:nvContentPartPr>
              <p14:xfrm>
                <a:off x="4378707" y="3056147"/>
                <a:ext cx="29160" cy="385920"/>
              </p14:xfrm>
            </p:contentPart>
          </mc:Choice>
          <mc:Fallback>
            <p:pic>
              <p:nvPicPr>
                <p:cNvPr id="39" name="Ink 38">
                  <a:extLst>
                    <a:ext uri="{FF2B5EF4-FFF2-40B4-BE49-F238E27FC236}">
                      <a16:creationId xmlns:a16="http://schemas.microsoft.com/office/drawing/2014/main" id="{58574B81-C09B-F33D-62E9-5C6068D31A6F}"/>
                    </a:ext>
                  </a:extLst>
                </p:cNvPr>
                <p:cNvPicPr/>
                <p:nvPr/>
              </p:nvPicPr>
              <p:blipFill>
                <a:blip r:embed="rId107"/>
                <a:stretch>
                  <a:fillRect/>
                </a:stretch>
              </p:blipFill>
              <p:spPr>
                <a:xfrm>
                  <a:off x="4361067" y="3038507"/>
                  <a:ext cx="64800" cy="4215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40" name="Ink 39">
                  <a:extLst>
                    <a:ext uri="{FF2B5EF4-FFF2-40B4-BE49-F238E27FC236}">
                      <a16:creationId xmlns:a16="http://schemas.microsoft.com/office/drawing/2014/main" id="{2EB43063-F2B0-7566-BA54-51952961A56A}"/>
                    </a:ext>
                  </a:extLst>
                </p14:cNvPr>
                <p14:cNvContentPartPr/>
                <p14:nvPr/>
              </p14:nvContentPartPr>
              <p14:xfrm>
                <a:off x="4310307" y="3122387"/>
                <a:ext cx="705240" cy="236160"/>
              </p14:xfrm>
            </p:contentPart>
          </mc:Choice>
          <mc:Fallback>
            <p:pic>
              <p:nvPicPr>
                <p:cNvPr id="40" name="Ink 39">
                  <a:extLst>
                    <a:ext uri="{FF2B5EF4-FFF2-40B4-BE49-F238E27FC236}">
                      <a16:creationId xmlns:a16="http://schemas.microsoft.com/office/drawing/2014/main" id="{2EB43063-F2B0-7566-BA54-51952961A56A}"/>
                    </a:ext>
                  </a:extLst>
                </p:cNvPr>
                <p:cNvPicPr/>
                <p:nvPr/>
              </p:nvPicPr>
              <p:blipFill>
                <a:blip r:embed="rId109"/>
                <a:stretch>
                  <a:fillRect/>
                </a:stretch>
              </p:blipFill>
              <p:spPr>
                <a:xfrm>
                  <a:off x="4292307" y="3104747"/>
                  <a:ext cx="740880" cy="2718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41" name="Ink 40">
                  <a:extLst>
                    <a:ext uri="{FF2B5EF4-FFF2-40B4-BE49-F238E27FC236}">
                      <a16:creationId xmlns:a16="http://schemas.microsoft.com/office/drawing/2014/main" id="{B1D34E66-CB9F-1BAB-39EF-2F1100C139D5}"/>
                    </a:ext>
                  </a:extLst>
                </p14:cNvPr>
                <p14:cNvContentPartPr/>
                <p14:nvPr/>
              </p14:nvContentPartPr>
              <p14:xfrm>
                <a:off x="5211387" y="3198347"/>
                <a:ext cx="180000" cy="155520"/>
              </p14:xfrm>
            </p:contentPart>
          </mc:Choice>
          <mc:Fallback>
            <p:pic>
              <p:nvPicPr>
                <p:cNvPr id="41" name="Ink 40">
                  <a:extLst>
                    <a:ext uri="{FF2B5EF4-FFF2-40B4-BE49-F238E27FC236}">
                      <a16:creationId xmlns:a16="http://schemas.microsoft.com/office/drawing/2014/main" id="{B1D34E66-CB9F-1BAB-39EF-2F1100C139D5}"/>
                    </a:ext>
                  </a:extLst>
                </p:cNvPr>
                <p:cNvPicPr/>
                <p:nvPr/>
              </p:nvPicPr>
              <p:blipFill>
                <a:blip r:embed="rId111"/>
                <a:stretch>
                  <a:fillRect/>
                </a:stretch>
              </p:blipFill>
              <p:spPr>
                <a:xfrm>
                  <a:off x="5193387" y="3180707"/>
                  <a:ext cx="21564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42" name="Ink 41">
                  <a:extLst>
                    <a:ext uri="{FF2B5EF4-FFF2-40B4-BE49-F238E27FC236}">
                      <a16:creationId xmlns:a16="http://schemas.microsoft.com/office/drawing/2014/main" id="{3C8D35A7-93FD-A214-B152-7DE04B56336A}"/>
                    </a:ext>
                  </a:extLst>
                </p14:cNvPr>
                <p14:cNvContentPartPr/>
                <p14:nvPr/>
              </p14:nvContentPartPr>
              <p14:xfrm>
                <a:off x="5436387" y="3202307"/>
                <a:ext cx="135720" cy="122760"/>
              </p14:xfrm>
            </p:contentPart>
          </mc:Choice>
          <mc:Fallback>
            <p:pic>
              <p:nvPicPr>
                <p:cNvPr id="42" name="Ink 41">
                  <a:extLst>
                    <a:ext uri="{FF2B5EF4-FFF2-40B4-BE49-F238E27FC236}">
                      <a16:creationId xmlns:a16="http://schemas.microsoft.com/office/drawing/2014/main" id="{3C8D35A7-93FD-A214-B152-7DE04B56336A}"/>
                    </a:ext>
                  </a:extLst>
                </p:cNvPr>
                <p:cNvPicPr/>
                <p:nvPr/>
              </p:nvPicPr>
              <p:blipFill>
                <a:blip r:embed="rId113"/>
                <a:stretch>
                  <a:fillRect/>
                </a:stretch>
              </p:blipFill>
              <p:spPr>
                <a:xfrm>
                  <a:off x="5418387" y="3184667"/>
                  <a:ext cx="17136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43" name="Ink 42">
                  <a:extLst>
                    <a:ext uri="{FF2B5EF4-FFF2-40B4-BE49-F238E27FC236}">
                      <a16:creationId xmlns:a16="http://schemas.microsoft.com/office/drawing/2014/main" id="{BB492E67-BD8F-C497-EA57-56E7C1BA79F1}"/>
                    </a:ext>
                  </a:extLst>
                </p14:cNvPr>
                <p14:cNvContentPartPr/>
                <p14:nvPr/>
              </p14:nvContentPartPr>
              <p14:xfrm>
                <a:off x="5619267" y="3002867"/>
                <a:ext cx="396720" cy="345960"/>
              </p14:xfrm>
            </p:contentPart>
          </mc:Choice>
          <mc:Fallback>
            <p:pic>
              <p:nvPicPr>
                <p:cNvPr id="43" name="Ink 42">
                  <a:extLst>
                    <a:ext uri="{FF2B5EF4-FFF2-40B4-BE49-F238E27FC236}">
                      <a16:creationId xmlns:a16="http://schemas.microsoft.com/office/drawing/2014/main" id="{BB492E67-BD8F-C497-EA57-56E7C1BA79F1}"/>
                    </a:ext>
                  </a:extLst>
                </p:cNvPr>
                <p:cNvPicPr/>
                <p:nvPr/>
              </p:nvPicPr>
              <p:blipFill>
                <a:blip r:embed="rId115"/>
                <a:stretch>
                  <a:fillRect/>
                </a:stretch>
              </p:blipFill>
              <p:spPr>
                <a:xfrm>
                  <a:off x="5601267" y="2984867"/>
                  <a:ext cx="432360" cy="38160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56" name="Ink 55">
                  <a:extLst>
                    <a:ext uri="{FF2B5EF4-FFF2-40B4-BE49-F238E27FC236}">
                      <a16:creationId xmlns:a16="http://schemas.microsoft.com/office/drawing/2014/main" id="{F952FCE5-D31C-1585-35F4-8F85E9E227A2}"/>
                    </a:ext>
                  </a:extLst>
                </p14:cNvPr>
                <p14:cNvContentPartPr/>
                <p14:nvPr/>
              </p14:nvContentPartPr>
              <p14:xfrm>
                <a:off x="2873907" y="3773627"/>
                <a:ext cx="167400" cy="278280"/>
              </p14:xfrm>
            </p:contentPart>
          </mc:Choice>
          <mc:Fallback>
            <p:pic>
              <p:nvPicPr>
                <p:cNvPr id="56" name="Ink 55">
                  <a:extLst>
                    <a:ext uri="{FF2B5EF4-FFF2-40B4-BE49-F238E27FC236}">
                      <a16:creationId xmlns:a16="http://schemas.microsoft.com/office/drawing/2014/main" id="{F952FCE5-D31C-1585-35F4-8F85E9E227A2}"/>
                    </a:ext>
                  </a:extLst>
                </p:cNvPr>
                <p:cNvPicPr/>
                <p:nvPr/>
              </p:nvPicPr>
              <p:blipFill>
                <a:blip r:embed="rId117"/>
                <a:stretch>
                  <a:fillRect/>
                </a:stretch>
              </p:blipFill>
              <p:spPr>
                <a:xfrm>
                  <a:off x="2855907" y="3755627"/>
                  <a:ext cx="203040" cy="3139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57" name="Ink 56">
                  <a:extLst>
                    <a:ext uri="{FF2B5EF4-FFF2-40B4-BE49-F238E27FC236}">
                      <a16:creationId xmlns:a16="http://schemas.microsoft.com/office/drawing/2014/main" id="{0E2B7362-A03C-D629-562F-73D63C6018C9}"/>
                    </a:ext>
                  </a:extLst>
                </p14:cNvPr>
                <p14:cNvContentPartPr/>
                <p14:nvPr/>
              </p14:nvContentPartPr>
              <p14:xfrm>
                <a:off x="3149667" y="3799907"/>
                <a:ext cx="586800" cy="193680"/>
              </p14:xfrm>
            </p:contentPart>
          </mc:Choice>
          <mc:Fallback>
            <p:pic>
              <p:nvPicPr>
                <p:cNvPr id="57" name="Ink 56">
                  <a:extLst>
                    <a:ext uri="{FF2B5EF4-FFF2-40B4-BE49-F238E27FC236}">
                      <a16:creationId xmlns:a16="http://schemas.microsoft.com/office/drawing/2014/main" id="{0E2B7362-A03C-D629-562F-73D63C6018C9}"/>
                    </a:ext>
                  </a:extLst>
                </p:cNvPr>
                <p:cNvPicPr/>
                <p:nvPr/>
              </p:nvPicPr>
              <p:blipFill>
                <a:blip r:embed="rId119"/>
                <a:stretch>
                  <a:fillRect/>
                </a:stretch>
              </p:blipFill>
              <p:spPr>
                <a:xfrm>
                  <a:off x="3132027" y="3781907"/>
                  <a:ext cx="62244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58" name="Ink 57">
                  <a:extLst>
                    <a:ext uri="{FF2B5EF4-FFF2-40B4-BE49-F238E27FC236}">
                      <a16:creationId xmlns:a16="http://schemas.microsoft.com/office/drawing/2014/main" id="{15F49546-0E3A-8A48-0131-64815CA300F3}"/>
                    </a:ext>
                  </a:extLst>
                </p14:cNvPr>
                <p14:cNvContentPartPr/>
                <p14:nvPr/>
              </p14:nvContentPartPr>
              <p14:xfrm>
                <a:off x="3749787" y="3595787"/>
                <a:ext cx="239760" cy="439200"/>
              </p14:xfrm>
            </p:contentPart>
          </mc:Choice>
          <mc:Fallback>
            <p:pic>
              <p:nvPicPr>
                <p:cNvPr id="58" name="Ink 57">
                  <a:extLst>
                    <a:ext uri="{FF2B5EF4-FFF2-40B4-BE49-F238E27FC236}">
                      <a16:creationId xmlns:a16="http://schemas.microsoft.com/office/drawing/2014/main" id="{15F49546-0E3A-8A48-0131-64815CA300F3}"/>
                    </a:ext>
                  </a:extLst>
                </p:cNvPr>
                <p:cNvPicPr/>
                <p:nvPr/>
              </p:nvPicPr>
              <p:blipFill>
                <a:blip r:embed="rId121"/>
                <a:stretch>
                  <a:fillRect/>
                </a:stretch>
              </p:blipFill>
              <p:spPr>
                <a:xfrm>
                  <a:off x="3732147" y="3578147"/>
                  <a:ext cx="275400" cy="4748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59" name="Ink 58">
                  <a:extLst>
                    <a:ext uri="{FF2B5EF4-FFF2-40B4-BE49-F238E27FC236}">
                      <a16:creationId xmlns:a16="http://schemas.microsoft.com/office/drawing/2014/main" id="{87774D92-2F57-7F32-EF5F-C054217BFB9B}"/>
                    </a:ext>
                  </a:extLst>
                </p14:cNvPr>
                <p14:cNvContentPartPr/>
                <p14:nvPr/>
              </p14:nvContentPartPr>
              <p14:xfrm>
                <a:off x="3963267" y="3800267"/>
                <a:ext cx="374760" cy="250200"/>
              </p14:xfrm>
            </p:contentPart>
          </mc:Choice>
          <mc:Fallback>
            <p:pic>
              <p:nvPicPr>
                <p:cNvPr id="59" name="Ink 58">
                  <a:extLst>
                    <a:ext uri="{FF2B5EF4-FFF2-40B4-BE49-F238E27FC236}">
                      <a16:creationId xmlns:a16="http://schemas.microsoft.com/office/drawing/2014/main" id="{87774D92-2F57-7F32-EF5F-C054217BFB9B}"/>
                    </a:ext>
                  </a:extLst>
                </p:cNvPr>
                <p:cNvPicPr/>
                <p:nvPr/>
              </p:nvPicPr>
              <p:blipFill>
                <a:blip r:embed="rId123"/>
                <a:stretch>
                  <a:fillRect/>
                </a:stretch>
              </p:blipFill>
              <p:spPr>
                <a:xfrm>
                  <a:off x="3945267" y="3782267"/>
                  <a:ext cx="410400" cy="2858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60" name="Ink 59">
                  <a:extLst>
                    <a:ext uri="{FF2B5EF4-FFF2-40B4-BE49-F238E27FC236}">
                      <a16:creationId xmlns:a16="http://schemas.microsoft.com/office/drawing/2014/main" id="{22C4EE9C-B9FC-B6D2-6952-147ABA581872}"/>
                    </a:ext>
                  </a:extLst>
                </p14:cNvPr>
                <p14:cNvContentPartPr/>
                <p14:nvPr/>
              </p14:nvContentPartPr>
              <p14:xfrm>
                <a:off x="4419387" y="3659867"/>
                <a:ext cx="289440" cy="388440"/>
              </p14:xfrm>
            </p:contentPart>
          </mc:Choice>
          <mc:Fallback>
            <p:pic>
              <p:nvPicPr>
                <p:cNvPr id="60" name="Ink 59">
                  <a:extLst>
                    <a:ext uri="{FF2B5EF4-FFF2-40B4-BE49-F238E27FC236}">
                      <a16:creationId xmlns:a16="http://schemas.microsoft.com/office/drawing/2014/main" id="{22C4EE9C-B9FC-B6D2-6952-147ABA581872}"/>
                    </a:ext>
                  </a:extLst>
                </p:cNvPr>
                <p:cNvPicPr/>
                <p:nvPr/>
              </p:nvPicPr>
              <p:blipFill>
                <a:blip r:embed="rId125"/>
                <a:stretch>
                  <a:fillRect/>
                </a:stretch>
              </p:blipFill>
              <p:spPr>
                <a:xfrm>
                  <a:off x="4401747" y="3641867"/>
                  <a:ext cx="325080" cy="4240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61" name="Ink 60">
                  <a:extLst>
                    <a:ext uri="{FF2B5EF4-FFF2-40B4-BE49-F238E27FC236}">
                      <a16:creationId xmlns:a16="http://schemas.microsoft.com/office/drawing/2014/main" id="{AA930768-53B7-A502-4ABB-0ACBE933782D}"/>
                    </a:ext>
                  </a:extLst>
                </p14:cNvPr>
                <p14:cNvContentPartPr/>
                <p14:nvPr/>
              </p14:nvContentPartPr>
              <p14:xfrm>
                <a:off x="5094387" y="3768947"/>
                <a:ext cx="184320" cy="108000"/>
              </p14:xfrm>
            </p:contentPart>
          </mc:Choice>
          <mc:Fallback>
            <p:pic>
              <p:nvPicPr>
                <p:cNvPr id="61" name="Ink 60">
                  <a:extLst>
                    <a:ext uri="{FF2B5EF4-FFF2-40B4-BE49-F238E27FC236}">
                      <a16:creationId xmlns:a16="http://schemas.microsoft.com/office/drawing/2014/main" id="{AA930768-53B7-A502-4ABB-0ACBE933782D}"/>
                    </a:ext>
                  </a:extLst>
                </p:cNvPr>
                <p:cNvPicPr/>
                <p:nvPr/>
              </p:nvPicPr>
              <p:blipFill>
                <a:blip r:embed="rId127"/>
                <a:stretch>
                  <a:fillRect/>
                </a:stretch>
              </p:blipFill>
              <p:spPr>
                <a:xfrm>
                  <a:off x="5076747" y="3750947"/>
                  <a:ext cx="21996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62" name="Ink 61">
                  <a:extLst>
                    <a:ext uri="{FF2B5EF4-FFF2-40B4-BE49-F238E27FC236}">
                      <a16:creationId xmlns:a16="http://schemas.microsoft.com/office/drawing/2014/main" id="{827E26A2-9494-7BDB-80D7-5D1C1DA64E0A}"/>
                    </a:ext>
                  </a:extLst>
                </p14:cNvPr>
                <p14:cNvContentPartPr/>
                <p14:nvPr/>
              </p14:nvContentPartPr>
              <p14:xfrm>
                <a:off x="5348187" y="3782267"/>
                <a:ext cx="308880" cy="144360"/>
              </p14:xfrm>
            </p:contentPart>
          </mc:Choice>
          <mc:Fallback>
            <p:pic>
              <p:nvPicPr>
                <p:cNvPr id="62" name="Ink 61">
                  <a:extLst>
                    <a:ext uri="{FF2B5EF4-FFF2-40B4-BE49-F238E27FC236}">
                      <a16:creationId xmlns:a16="http://schemas.microsoft.com/office/drawing/2014/main" id="{827E26A2-9494-7BDB-80D7-5D1C1DA64E0A}"/>
                    </a:ext>
                  </a:extLst>
                </p:cNvPr>
                <p:cNvPicPr/>
                <p:nvPr/>
              </p:nvPicPr>
              <p:blipFill>
                <a:blip r:embed="rId129"/>
                <a:stretch>
                  <a:fillRect/>
                </a:stretch>
              </p:blipFill>
              <p:spPr>
                <a:xfrm>
                  <a:off x="5330187" y="3764267"/>
                  <a:ext cx="34452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63" name="Ink 62">
                  <a:extLst>
                    <a:ext uri="{FF2B5EF4-FFF2-40B4-BE49-F238E27FC236}">
                      <a16:creationId xmlns:a16="http://schemas.microsoft.com/office/drawing/2014/main" id="{608FA1CF-7BEA-EBC7-BD50-7C809D8420F5}"/>
                    </a:ext>
                  </a:extLst>
                </p14:cNvPr>
                <p14:cNvContentPartPr/>
                <p14:nvPr/>
              </p14:nvContentPartPr>
              <p14:xfrm>
                <a:off x="5728707" y="3652667"/>
                <a:ext cx="184680" cy="318960"/>
              </p14:xfrm>
            </p:contentPart>
          </mc:Choice>
          <mc:Fallback>
            <p:pic>
              <p:nvPicPr>
                <p:cNvPr id="63" name="Ink 62">
                  <a:extLst>
                    <a:ext uri="{FF2B5EF4-FFF2-40B4-BE49-F238E27FC236}">
                      <a16:creationId xmlns:a16="http://schemas.microsoft.com/office/drawing/2014/main" id="{608FA1CF-7BEA-EBC7-BD50-7C809D8420F5}"/>
                    </a:ext>
                  </a:extLst>
                </p:cNvPr>
                <p:cNvPicPr/>
                <p:nvPr/>
              </p:nvPicPr>
              <p:blipFill>
                <a:blip r:embed="rId131"/>
                <a:stretch>
                  <a:fillRect/>
                </a:stretch>
              </p:blipFill>
              <p:spPr>
                <a:xfrm>
                  <a:off x="5710707" y="3635027"/>
                  <a:ext cx="220320" cy="35460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64" name="Ink 63">
                  <a:extLst>
                    <a:ext uri="{FF2B5EF4-FFF2-40B4-BE49-F238E27FC236}">
                      <a16:creationId xmlns:a16="http://schemas.microsoft.com/office/drawing/2014/main" id="{0B6AB7CE-8D54-2C39-4FAF-D0E59BF8E3E7}"/>
                    </a:ext>
                  </a:extLst>
                </p14:cNvPr>
                <p14:cNvContentPartPr/>
                <p14:nvPr/>
              </p14:nvContentPartPr>
              <p14:xfrm>
                <a:off x="5865867" y="3786587"/>
                <a:ext cx="155880" cy="60120"/>
              </p14:xfrm>
            </p:contentPart>
          </mc:Choice>
          <mc:Fallback>
            <p:pic>
              <p:nvPicPr>
                <p:cNvPr id="64" name="Ink 63">
                  <a:extLst>
                    <a:ext uri="{FF2B5EF4-FFF2-40B4-BE49-F238E27FC236}">
                      <a16:creationId xmlns:a16="http://schemas.microsoft.com/office/drawing/2014/main" id="{0B6AB7CE-8D54-2C39-4FAF-D0E59BF8E3E7}"/>
                    </a:ext>
                  </a:extLst>
                </p:cNvPr>
                <p:cNvPicPr/>
                <p:nvPr/>
              </p:nvPicPr>
              <p:blipFill>
                <a:blip r:embed="rId133"/>
                <a:stretch>
                  <a:fillRect/>
                </a:stretch>
              </p:blipFill>
              <p:spPr>
                <a:xfrm>
                  <a:off x="5848227" y="3768587"/>
                  <a:ext cx="19152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0" name="Ink 79">
                  <a:extLst>
                    <a:ext uri="{FF2B5EF4-FFF2-40B4-BE49-F238E27FC236}">
                      <a16:creationId xmlns:a16="http://schemas.microsoft.com/office/drawing/2014/main" id="{38FA4B13-8030-24FA-3180-8519F5E94658}"/>
                    </a:ext>
                  </a:extLst>
                </p14:cNvPr>
                <p14:cNvContentPartPr/>
                <p14:nvPr/>
              </p14:nvContentPartPr>
              <p14:xfrm>
                <a:off x="2970027" y="4488587"/>
                <a:ext cx="164880" cy="151920"/>
              </p14:xfrm>
            </p:contentPart>
          </mc:Choice>
          <mc:Fallback>
            <p:pic>
              <p:nvPicPr>
                <p:cNvPr id="80" name="Ink 79">
                  <a:extLst>
                    <a:ext uri="{FF2B5EF4-FFF2-40B4-BE49-F238E27FC236}">
                      <a16:creationId xmlns:a16="http://schemas.microsoft.com/office/drawing/2014/main" id="{38FA4B13-8030-24FA-3180-8519F5E94658}"/>
                    </a:ext>
                  </a:extLst>
                </p:cNvPr>
                <p:cNvPicPr/>
                <p:nvPr/>
              </p:nvPicPr>
              <p:blipFill>
                <a:blip r:embed="rId135"/>
                <a:stretch>
                  <a:fillRect/>
                </a:stretch>
              </p:blipFill>
              <p:spPr>
                <a:xfrm>
                  <a:off x="2952387" y="4470947"/>
                  <a:ext cx="20052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1" name="Ink 80">
                  <a:extLst>
                    <a:ext uri="{FF2B5EF4-FFF2-40B4-BE49-F238E27FC236}">
                      <a16:creationId xmlns:a16="http://schemas.microsoft.com/office/drawing/2014/main" id="{43A481E3-103D-8076-18CC-B93D063A134A}"/>
                    </a:ext>
                  </a:extLst>
                </p14:cNvPr>
                <p14:cNvContentPartPr/>
                <p14:nvPr/>
              </p14:nvContentPartPr>
              <p14:xfrm>
                <a:off x="3229227" y="4406507"/>
                <a:ext cx="41760" cy="194760"/>
              </p14:xfrm>
            </p:contentPart>
          </mc:Choice>
          <mc:Fallback>
            <p:pic>
              <p:nvPicPr>
                <p:cNvPr id="81" name="Ink 80">
                  <a:extLst>
                    <a:ext uri="{FF2B5EF4-FFF2-40B4-BE49-F238E27FC236}">
                      <a16:creationId xmlns:a16="http://schemas.microsoft.com/office/drawing/2014/main" id="{43A481E3-103D-8076-18CC-B93D063A134A}"/>
                    </a:ext>
                  </a:extLst>
                </p:cNvPr>
                <p:cNvPicPr/>
                <p:nvPr/>
              </p:nvPicPr>
              <p:blipFill>
                <a:blip r:embed="rId137"/>
                <a:stretch>
                  <a:fillRect/>
                </a:stretch>
              </p:blipFill>
              <p:spPr>
                <a:xfrm>
                  <a:off x="3211587" y="4388867"/>
                  <a:ext cx="77400" cy="2304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2" name="Ink 81">
                  <a:extLst>
                    <a:ext uri="{FF2B5EF4-FFF2-40B4-BE49-F238E27FC236}">
                      <a16:creationId xmlns:a16="http://schemas.microsoft.com/office/drawing/2014/main" id="{04AE3B79-58BA-8E8F-7BB3-A5D1CB2B41FD}"/>
                    </a:ext>
                  </a:extLst>
                </p14:cNvPr>
                <p14:cNvContentPartPr/>
                <p14:nvPr/>
              </p14:nvContentPartPr>
              <p14:xfrm>
                <a:off x="3201147" y="4433507"/>
                <a:ext cx="612360" cy="135720"/>
              </p14:xfrm>
            </p:contentPart>
          </mc:Choice>
          <mc:Fallback>
            <p:pic>
              <p:nvPicPr>
                <p:cNvPr id="82" name="Ink 81">
                  <a:extLst>
                    <a:ext uri="{FF2B5EF4-FFF2-40B4-BE49-F238E27FC236}">
                      <a16:creationId xmlns:a16="http://schemas.microsoft.com/office/drawing/2014/main" id="{04AE3B79-58BA-8E8F-7BB3-A5D1CB2B41FD}"/>
                    </a:ext>
                  </a:extLst>
                </p:cNvPr>
                <p:cNvPicPr/>
                <p:nvPr/>
              </p:nvPicPr>
              <p:blipFill>
                <a:blip r:embed="rId139"/>
                <a:stretch>
                  <a:fillRect/>
                </a:stretch>
              </p:blipFill>
              <p:spPr>
                <a:xfrm>
                  <a:off x="3183507" y="4415867"/>
                  <a:ext cx="64800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83" name="Ink 82">
                  <a:extLst>
                    <a:ext uri="{FF2B5EF4-FFF2-40B4-BE49-F238E27FC236}">
                      <a16:creationId xmlns:a16="http://schemas.microsoft.com/office/drawing/2014/main" id="{0263D3F3-2AE1-2599-DA42-EEC6DA6FBC0E}"/>
                    </a:ext>
                  </a:extLst>
                </p14:cNvPr>
                <p14:cNvContentPartPr/>
                <p14:nvPr/>
              </p14:nvContentPartPr>
              <p14:xfrm>
                <a:off x="4127067" y="4408307"/>
                <a:ext cx="38880" cy="367200"/>
              </p14:xfrm>
            </p:contentPart>
          </mc:Choice>
          <mc:Fallback>
            <p:pic>
              <p:nvPicPr>
                <p:cNvPr id="83" name="Ink 82">
                  <a:extLst>
                    <a:ext uri="{FF2B5EF4-FFF2-40B4-BE49-F238E27FC236}">
                      <a16:creationId xmlns:a16="http://schemas.microsoft.com/office/drawing/2014/main" id="{0263D3F3-2AE1-2599-DA42-EEC6DA6FBC0E}"/>
                    </a:ext>
                  </a:extLst>
                </p:cNvPr>
                <p:cNvPicPr/>
                <p:nvPr/>
              </p:nvPicPr>
              <p:blipFill>
                <a:blip r:embed="rId141"/>
                <a:stretch>
                  <a:fillRect/>
                </a:stretch>
              </p:blipFill>
              <p:spPr>
                <a:xfrm>
                  <a:off x="4109427" y="4390667"/>
                  <a:ext cx="74520" cy="40284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4" name="Ink 83">
                  <a:extLst>
                    <a:ext uri="{FF2B5EF4-FFF2-40B4-BE49-F238E27FC236}">
                      <a16:creationId xmlns:a16="http://schemas.microsoft.com/office/drawing/2014/main" id="{D6D46514-FF6F-97A7-2ACE-AB91654AB442}"/>
                    </a:ext>
                  </a:extLst>
                </p14:cNvPr>
                <p14:cNvContentPartPr/>
                <p14:nvPr/>
              </p14:nvContentPartPr>
              <p14:xfrm>
                <a:off x="3718827" y="4326587"/>
                <a:ext cx="110880" cy="199800"/>
              </p14:xfrm>
            </p:contentPart>
          </mc:Choice>
          <mc:Fallback>
            <p:pic>
              <p:nvPicPr>
                <p:cNvPr id="84" name="Ink 83">
                  <a:extLst>
                    <a:ext uri="{FF2B5EF4-FFF2-40B4-BE49-F238E27FC236}">
                      <a16:creationId xmlns:a16="http://schemas.microsoft.com/office/drawing/2014/main" id="{D6D46514-FF6F-97A7-2ACE-AB91654AB442}"/>
                    </a:ext>
                  </a:extLst>
                </p:cNvPr>
                <p:cNvPicPr/>
                <p:nvPr/>
              </p:nvPicPr>
              <p:blipFill>
                <a:blip r:embed="rId143"/>
                <a:stretch>
                  <a:fillRect/>
                </a:stretch>
              </p:blipFill>
              <p:spPr>
                <a:xfrm>
                  <a:off x="3700827" y="4308587"/>
                  <a:ext cx="14652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5" name="Ink 84">
                  <a:extLst>
                    <a:ext uri="{FF2B5EF4-FFF2-40B4-BE49-F238E27FC236}">
                      <a16:creationId xmlns:a16="http://schemas.microsoft.com/office/drawing/2014/main" id="{C427E727-093A-9EDD-74E9-C10F1E18C761}"/>
                    </a:ext>
                  </a:extLst>
                </p14:cNvPr>
                <p14:cNvContentPartPr/>
                <p14:nvPr/>
              </p14:nvContentPartPr>
              <p14:xfrm>
                <a:off x="4048587" y="4365467"/>
                <a:ext cx="174960" cy="122040"/>
              </p14:xfrm>
            </p:contentPart>
          </mc:Choice>
          <mc:Fallback>
            <p:pic>
              <p:nvPicPr>
                <p:cNvPr id="85" name="Ink 84">
                  <a:extLst>
                    <a:ext uri="{FF2B5EF4-FFF2-40B4-BE49-F238E27FC236}">
                      <a16:creationId xmlns:a16="http://schemas.microsoft.com/office/drawing/2014/main" id="{C427E727-093A-9EDD-74E9-C10F1E18C761}"/>
                    </a:ext>
                  </a:extLst>
                </p:cNvPr>
                <p:cNvPicPr/>
                <p:nvPr/>
              </p:nvPicPr>
              <p:blipFill>
                <a:blip r:embed="rId145"/>
                <a:stretch>
                  <a:fillRect/>
                </a:stretch>
              </p:blipFill>
              <p:spPr>
                <a:xfrm>
                  <a:off x="4030947" y="4347467"/>
                  <a:ext cx="21060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86" name="Ink 85">
                  <a:extLst>
                    <a:ext uri="{FF2B5EF4-FFF2-40B4-BE49-F238E27FC236}">
                      <a16:creationId xmlns:a16="http://schemas.microsoft.com/office/drawing/2014/main" id="{8A4AC950-00DE-4AA7-C478-CC503902900F}"/>
                    </a:ext>
                  </a:extLst>
                </p14:cNvPr>
                <p14:cNvContentPartPr/>
                <p14:nvPr/>
              </p14:nvContentPartPr>
              <p14:xfrm>
                <a:off x="4253787" y="4182947"/>
                <a:ext cx="483840" cy="357120"/>
              </p14:xfrm>
            </p:contentPart>
          </mc:Choice>
          <mc:Fallback>
            <p:pic>
              <p:nvPicPr>
                <p:cNvPr id="86" name="Ink 85">
                  <a:extLst>
                    <a:ext uri="{FF2B5EF4-FFF2-40B4-BE49-F238E27FC236}">
                      <a16:creationId xmlns:a16="http://schemas.microsoft.com/office/drawing/2014/main" id="{8A4AC950-00DE-4AA7-C478-CC503902900F}"/>
                    </a:ext>
                  </a:extLst>
                </p:cNvPr>
                <p:cNvPicPr/>
                <p:nvPr/>
              </p:nvPicPr>
              <p:blipFill>
                <a:blip r:embed="rId147"/>
                <a:stretch>
                  <a:fillRect/>
                </a:stretch>
              </p:blipFill>
              <p:spPr>
                <a:xfrm>
                  <a:off x="4236147" y="4164947"/>
                  <a:ext cx="519480" cy="3927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7" name="Ink 86">
                  <a:extLst>
                    <a:ext uri="{FF2B5EF4-FFF2-40B4-BE49-F238E27FC236}">
                      <a16:creationId xmlns:a16="http://schemas.microsoft.com/office/drawing/2014/main" id="{CF9800EC-1F28-773A-3EC6-53D9CA45906D}"/>
                    </a:ext>
                  </a:extLst>
                </p14:cNvPr>
                <p14:cNvContentPartPr/>
                <p14:nvPr/>
              </p14:nvContentPartPr>
              <p14:xfrm>
                <a:off x="4631067" y="4341347"/>
                <a:ext cx="276120" cy="125640"/>
              </p14:xfrm>
            </p:contentPart>
          </mc:Choice>
          <mc:Fallback>
            <p:pic>
              <p:nvPicPr>
                <p:cNvPr id="87" name="Ink 86">
                  <a:extLst>
                    <a:ext uri="{FF2B5EF4-FFF2-40B4-BE49-F238E27FC236}">
                      <a16:creationId xmlns:a16="http://schemas.microsoft.com/office/drawing/2014/main" id="{CF9800EC-1F28-773A-3EC6-53D9CA45906D}"/>
                    </a:ext>
                  </a:extLst>
                </p:cNvPr>
                <p:cNvPicPr/>
                <p:nvPr/>
              </p:nvPicPr>
              <p:blipFill>
                <a:blip r:embed="rId149"/>
                <a:stretch>
                  <a:fillRect/>
                </a:stretch>
              </p:blipFill>
              <p:spPr>
                <a:xfrm>
                  <a:off x="4613067" y="4323707"/>
                  <a:ext cx="31176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88" name="Ink 87">
                  <a:extLst>
                    <a:ext uri="{FF2B5EF4-FFF2-40B4-BE49-F238E27FC236}">
                      <a16:creationId xmlns:a16="http://schemas.microsoft.com/office/drawing/2014/main" id="{23D0BD6E-96A6-F76A-8C5F-F333ADB888FB}"/>
                    </a:ext>
                  </a:extLst>
                </p14:cNvPr>
                <p14:cNvContentPartPr/>
                <p14:nvPr/>
              </p14:nvContentPartPr>
              <p14:xfrm>
                <a:off x="5034267" y="4272227"/>
                <a:ext cx="627120" cy="195120"/>
              </p14:xfrm>
            </p:contentPart>
          </mc:Choice>
          <mc:Fallback>
            <p:pic>
              <p:nvPicPr>
                <p:cNvPr id="88" name="Ink 87">
                  <a:extLst>
                    <a:ext uri="{FF2B5EF4-FFF2-40B4-BE49-F238E27FC236}">
                      <a16:creationId xmlns:a16="http://schemas.microsoft.com/office/drawing/2014/main" id="{23D0BD6E-96A6-F76A-8C5F-F333ADB888FB}"/>
                    </a:ext>
                  </a:extLst>
                </p:cNvPr>
                <p:cNvPicPr/>
                <p:nvPr/>
              </p:nvPicPr>
              <p:blipFill>
                <a:blip r:embed="rId151"/>
                <a:stretch>
                  <a:fillRect/>
                </a:stretch>
              </p:blipFill>
              <p:spPr>
                <a:xfrm>
                  <a:off x="5016267" y="4254227"/>
                  <a:ext cx="662760" cy="230760"/>
                </a:xfrm>
                <a:prstGeom prst="rect">
                  <a:avLst/>
                </a:prstGeom>
              </p:spPr>
            </p:pic>
          </mc:Fallback>
        </mc:AlternateContent>
      </p:grpSp>
      <p:grpSp>
        <p:nvGrpSpPr>
          <p:cNvPr id="113" name="Group 112">
            <a:extLst>
              <a:ext uri="{FF2B5EF4-FFF2-40B4-BE49-F238E27FC236}">
                <a16:creationId xmlns:a16="http://schemas.microsoft.com/office/drawing/2014/main" id="{3DE53BBC-4AB1-11A2-7662-7DE989C92471}"/>
              </a:ext>
            </a:extLst>
          </p:cNvPr>
          <p:cNvGrpSpPr/>
          <p:nvPr/>
        </p:nvGrpSpPr>
        <p:grpSpPr>
          <a:xfrm>
            <a:off x="6396507" y="4345667"/>
            <a:ext cx="3237480" cy="600480"/>
            <a:chOff x="6396507" y="4345667"/>
            <a:chExt cx="3237480" cy="600480"/>
          </a:xfrm>
        </p:grpSpPr>
        <mc:AlternateContent xmlns:mc="http://schemas.openxmlformats.org/markup-compatibility/2006">
          <mc:Choice xmlns:p14="http://schemas.microsoft.com/office/powerpoint/2010/main" Requires="p14">
            <p:contentPart p14:bwMode="auto" r:id="rId152">
              <p14:nvContentPartPr>
                <p14:cNvPr id="102" name="Ink 101">
                  <a:extLst>
                    <a:ext uri="{FF2B5EF4-FFF2-40B4-BE49-F238E27FC236}">
                      <a16:creationId xmlns:a16="http://schemas.microsoft.com/office/drawing/2014/main" id="{3DC7E2C7-5A2D-6E97-45F2-20257A383F3F}"/>
                    </a:ext>
                  </a:extLst>
                </p14:cNvPr>
                <p14:cNvContentPartPr/>
                <p14:nvPr/>
              </p14:nvContentPartPr>
              <p14:xfrm>
                <a:off x="6599907" y="4352147"/>
                <a:ext cx="83520" cy="246600"/>
              </p14:xfrm>
            </p:contentPart>
          </mc:Choice>
          <mc:Fallback>
            <p:pic>
              <p:nvPicPr>
                <p:cNvPr id="102" name="Ink 101">
                  <a:extLst>
                    <a:ext uri="{FF2B5EF4-FFF2-40B4-BE49-F238E27FC236}">
                      <a16:creationId xmlns:a16="http://schemas.microsoft.com/office/drawing/2014/main" id="{3DC7E2C7-5A2D-6E97-45F2-20257A383F3F}"/>
                    </a:ext>
                  </a:extLst>
                </p:cNvPr>
                <p:cNvPicPr/>
                <p:nvPr/>
              </p:nvPicPr>
              <p:blipFill>
                <a:blip r:embed="rId153"/>
                <a:stretch>
                  <a:fillRect/>
                </a:stretch>
              </p:blipFill>
              <p:spPr>
                <a:xfrm>
                  <a:off x="6581907" y="4334147"/>
                  <a:ext cx="119160" cy="28224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103" name="Ink 102">
                  <a:extLst>
                    <a:ext uri="{FF2B5EF4-FFF2-40B4-BE49-F238E27FC236}">
                      <a16:creationId xmlns:a16="http://schemas.microsoft.com/office/drawing/2014/main" id="{9650060A-667A-0CB4-35A5-9E97DA828399}"/>
                    </a:ext>
                  </a:extLst>
                </p14:cNvPr>
                <p14:cNvContentPartPr/>
                <p14:nvPr/>
              </p14:nvContentPartPr>
              <p14:xfrm>
                <a:off x="6908787" y="4422347"/>
                <a:ext cx="264960" cy="24480"/>
              </p14:xfrm>
            </p:contentPart>
          </mc:Choice>
          <mc:Fallback>
            <p:pic>
              <p:nvPicPr>
                <p:cNvPr id="103" name="Ink 102">
                  <a:extLst>
                    <a:ext uri="{FF2B5EF4-FFF2-40B4-BE49-F238E27FC236}">
                      <a16:creationId xmlns:a16="http://schemas.microsoft.com/office/drawing/2014/main" id="{9650060A-667A-0CB4-35A5-9E97DA828399}"/>
                    </a:ext>
                  </a:extLst>
                </p:cNvPr>
                <p:cNvPicPr/>
                <p:nvPr/>
              </p:nvPicPr>
              <p:blipFill>
                <a:blip r:embed="rId155"/>
                <a:stretch>
                  <a:fillRect/>
                </a:stretch>
              </p:blipFill>
              <p:spPr>
                <a:xfrm>
                  <a:off x="6890787" y="4404347"/>
                  <a:ext cx="300600" cy="6012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104" name="Ink 103">
                  <a:extLst>
                    <a:ext uri="{FF2B5EF4-FFF2-40B4-BE49-F238E27FC236}">
                      <a16:creationId xmlns:a16="http://schemas.microsoft.com/office/drawing/2014/main" id="{554CF632-8C71-62C1-E076-6F778D01E5BD}"/>
                    </a:ext>
                  </a:extLst>
                </p14:cNvPr>
                <p14:cNvContentPartPr/>
                <p14:nvPr/>
              </p14:nvContentPartPr>
              <p14:xfrm>
                <a:off x="7022907" y="4347467"/>
                <a:ext cx="23400" cy="170280"/>
              </p14:xfrm>
            </p:contentPart>
          </mc:Choice>
          <mc:Fallback>
            <p:pic>
              <p:nvPicPr>
                <p:cNvPr id="104" name="Ink 103">
                  <a:extLst>
                    <a:ext uri="{FF2B5EF4-FFF2-40B4-BE49-F238E27FC236}">
                      <a16:creationId xmlns:a16="http://schemas.microsoft.com/office/drawing/2014/main" id="{554CF632-8C71-62C1-E076-6F778D01E5BD}"/>
                    </a:ext>
                  </a:extLst>
                </p:cNvPr>
                <p:cNvPicPr/>
                <p:nvPr/>
              </p:nvPicPr>
              <p:blipFill>
                <a:blip r:embed="rId157"/>
                <a:stretch>
                  <a:fillRect/>
                </a:stretch>
              </p:blipFill>
              <p:spPr>
                <a:xfrm>
                  <a:off x="7004907" y="4329467"/>
                  <a:ext cx="5904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105" name="Ink 104">
                  <a:extLst>
                    <a:ext uri="{FF2B5EF4-FFF2-40B4-BE49-F238E27FC236}">
                      <a16:creationId xmlns:a16="http://schemas.microsoft.com/office/drawing/2014/main" id="{1453B3FF-D368-FE2C-02E6-A03B619DD6AB}"/>
                    </a:ext>
                  </a:extLst>
                </p14:cNvPr>
                <p14:cNvContentPartPr/>
                <p14:nvPr/>
              </p14:nvContentPartPr>
              <p14:xfrm>
                <a:off x="7388667" y="4364387"/>
                <a:ext cx="302040" cy="181080"/>
              </p14:xfrm>
            </p:contentPart>
          </mc:Choice>
          <mc:Fallback>
            <p:pic>
              <p:nvPicPr>
                <p:cNvPr id="105" name="Ink 104">
                  <a:extLst>
                    <a:ext uri="{FF2B5EF4-FFF2-40B4-BE49-F238E27FC236}">
                      <a16:creationId xmlns:a16="http://schemas.microsoft.com/office/drawing/2014/main" id="{1453B3FF-D368-FE2C-02E6-A03B619DD6AB}"/>
                    </a:ext>
                  </a:extLst>
                </p:cNvPr>
                <p:cNvPicPr/>
                <p:nvPr/>
              </p:nvPicPr>
              <p:blipFill>
                <a:blip r:embed="rId159"/>
                <a:stretch>
                  <a:fillRect/>
                </a:stretch>
              </p:blipFill>
              <p:spPr>
                <a:xfrm>
                  <a:off x="7370667" y="4346747"/>
                  <a:ext cx="33768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106" name="Ink 105">
                  <a:extLst>
                    <a:ext uri="{FF2B5EF4-FFF2-40B4-BE49-F238E27FC236}">
                      <a16:creationId xmlns:a16="http://schemas.microsoft.com/office/drawing/2014/main" id="{0CD3CCFF-E179-E447-6B80-826954B5301D}"/>
                    </a:ext>
                  </a:extLst>
                </p14:cNvPr>
                <p14:cNvContentPartPr/>
                <p14:nvPr/>
              </p14:nvContentPartPr>
              <p14:xfrm>
                <a:off x="7912107" y="4438187"/>
                <a:ext cx="272160" cy="31320"/>
              </p14:xfrm>
            </p:contentPart>
          </mc:Choice>
          <mc:Fallback>
            <p:pic>
              <p:nvPicPr>
                <p:cNvPr id="106" name="Ink 105">
                  <a:extLst>
                    <a:ext uri="{FF2B5EF4-FFF2-40B4-BE49-F238E27FC236}">
                      <a16:creationId xmlns:a16="http://schemas.microsoft.com/office/drawing/2014/main" id="{0CD3CCFF-E179-E447-6B80-826954B5301D}"/>
                    </a:ext>
                  </a:extLst>
                </p:cNvPr>
                <p:cNvPicPr/>
                <p:nvPr/>
              </p:nvPicPr>
              <p:blipFill>
                <a:blip r:embed="rId161"/>
                <a:stretch>
                  <a:fillRect/>
                </a:stretch>
              </p:blipFill>
              <p:spPr>
                <a:xfrm>
                  <a:off x="7894467" y="4420187"/>
                  <a:ext cx="30780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107" name="Ink 106">
                  <a:extLst>
                    <a:ext uri="{FF2B5EF4-FFF2-40B4-BE49-F238E27FC236}">
                      <a16:creationId xmlns:a16="http://schemas.microsoft.com/office/drawing/2014/main" id="{1FDF0C3A-1B7A-113E-80B3-6422B249A7B2}"/>
                    </a:ext>
                  </a:extLst>
                </p14:cNvPr>
                <p14:cNvContentPartPr/>
                <p14:nvPr/>
              </p14:nvContentPartPr>
              <p14:xfrm>
                <a:off x="7994907" y="4384547"/>
                <a:ext cx="43200" cy="185400"/>
              </p14:xfrm>
            </p:contentPart>
          </mc:Choice>
          <mc:Fallback>
            <p:pic>
              <p:nvPicPr>
                <p:cNvPr id="107" name="Ink 106">
                  <a:extLst>
                    <a:ext uri="{FF2B5EF4-FFF2-40B4-BE49-F238E27FC236}">
                      <a16:creationId xmlns:a16="http://schemas.microsoft.com/office/drawing/2014/main" id="{1FDF0C3A-1B7A-113E-80B3-6422B249A7B2}"/>
                    </a:ext>
                  </a:extLst>
                </p:cNvPr>
                <p:cNvPicPr/>
                <p:nvPr/>
              </p:nvPicPr>
              <p:blipFill>
                <a:blip r:embed="rId163"/>
                <a:stretch>
                  <a:fillRect/>
                </a:stretch>
              </p:blipFill>
              <p:spPr>
                <a:xfrm>
                  <a:off x="7977267" y="4366547"/>
                  <a:ext cx="7884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108" name="Ink 107">
                  <a:extLst>
                    <a:ext uri="{FF2B5EF4-FFF2-40B4-BE49-F238E27FC236}">
                      <a16:creationId xmlns:a16="http://schemas.microsoft.com/office/drawing/2014/main" id="{164B8C57-BFE3-8E74-0D7E-F250E714F9D6}"/>
                    </a:ext>
                  </a:extLst>
                </p14:cNvPr>
                <p14:cNvContentPartPr/>
                <p14:nvPr/>
              </p14:nvContentPartPr>
              <p14:xfrm>
                <a:off x="8293707" y="4345667"/>
                <a:ext cx="764640" cy="253800"/>
              </p14:xfrm>
            </p:contentPart>
          </mc:Choice>
          <mc:Fallback>
            <p:pic>
              <p:nvPicPr>
                <p:cNvPr id="108" name="Ink 107">
                  <a:extLst>
                    <a:ext uri="{FF2B5EF4-FFF2-40B4-BE49-F238E27FC236}">
                      <a16:creationId xmlns:a16="http://schemas.microsoft.com/office/drawing/2014/main" id="{164B8C57-BFE3-8E74-0D7E-F250E714F9D6}"/>
                    </a:ext>
                  </a:extLst>
                </p:cNvPr>
                <p:cNvPicPr/>
                <p:nvPr/>
              </p:nvPicPr>
              <p:blipFill>
                <a:blip r:embed="rId165"/>
                <a:stretch>
                  <a:fillRect/>
                </a:stretch>
              </p:blipFill>
              <p:spPr>
                <a:xfrm>
                  <a:off x="8275707" y="4327667"/>
                  <a:ext cx="800280" cy="28944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9" name="Ink 108">
                  <a:extLst>
                    <a:ext uri="{FF2B5EF4-FFF2-40B4-BE49-F238E27FC236}">
                      <a16:creationId xmlns:a16="http://schemas.microsoft.com/office/drawing/2014/main" id="{B7058F17-3067-D87C-26CB-20229505F42C}"/>
                    </a:ext>
                  </a:extLst>
                </p14:cNvPr>
                <p14:cNvContentPartPr/>
                <p14:nvPr/>
              </p14:nvContentPartPr>
              <p14:xfrm>
                <a:off x="8871147" y="4430267"/>
                <a:ext cx="56520" cy="186480"/>
              </p14:xfrm>
            </p:contentPart>
          </mc:Choice>
          <mc:Fallback>
            <p:pic>
              <p:nvPicPr>
                <p:cNvPr id="109" name="Ink 108">
                  <a:extLst>
                    <a:ext uri="{FF2B5EF4-FFF2-40B4-BE49-F238E27FC236}">
                      <a16:creationId xmlns:a16="http://schemas.microsoft.com/office/drawing/2014/main" id="{B7058F17-3067-D87C-26CB-20229505F42C}"/>
                    </a:ext>
                  </a:extLst>
                </p:cNvPr>
                <p:cNvPicPr/>
                <p:nvPr/>
              </p:nvPicPr>
              <p:blipFill>
                <a:blip r:embed="rId167"/>
                <a:stretch>
                  <a:fillRect/>
                </a:stretch>
              </p:blipFill>
              <p:spPr>
                <a:xfrm>
                  <a:off x="8853507" y="4412267"/>
                  <a:ext cx="9216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10" name="Ink 109">
                  <a:extLst>
                    <a:ext uri="{FF2B5EF4-FFF2-40B4-BE49-F238E27FC236}">
                      <a16:creationId xmlns:a16="http://schemas.microsoft.com/office/drawing/2014/main" id="{C6F69C2B-9A83-5A44-935B-A22E79A467EB}"/>
                    </a:ext>
                  </a:extLst>
                </p14:cNvPr>
                <p14:cNvContentPartPr/>
                <p14:nvPr/>
              </p14:nvContentPartPr>
              <p14:xfrm>
                <a:off x="9312507" y="4365467"/>
                <a:ext cx="244080" cy="365760"/>
              </p14:xfrm>
            </p:contentPart>
          </mc:Choice>
          <mc:Fallback>
            <p:pic>
              <p:nvPicPr>
                <p:cNvPr id="110" name="Ink 109">
                  <a:extLst>
                    <a:ext uri="{FF2B5EF4-FFF2-40B4-BE49-F238E27FC236}">
                      <a16:creationId xmlns:a16="http://schemas.microsoft.com/office/drawing/2014/main" id="{C6F69C2B-9A83-5A44-935B-A22E79A467EB}"/>
                    </a:ext>
                  </a:extLst>
                </p:cNvPr>
                <p:cNvPicPr/>
                <p:nvPr/>
              </p:nvPicPr>
              <p:blipFill>
                <a:blip r:embed="rId169"/>
                <a:stretch>
                  <a:fillRect/>
                </a:stretch>
              </p:blipFill>
              <p:spPr>
                <a:xfrm>
                  <a:off x="9294507" y="4347467"/>
                  <a:ext cx="279720" cy="40140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12" name="Ink 111">
                  <a:extLst>
                    <a:ext uri="{FF2B5EF4-FFF2-40B4-BE49-F238E27FC236}">
                      <a16:creationId xmlns:a16="http://schemas.microsoft.com/office/drawing/2014/main" id="{EA292A87-B1C5-1663-C312-24E588281535}"/>
                    </a:ext>
                  </a:extLst>
                </p14:cNvPr>
                <p14:cNvContentPartPr/>
                <p14:nvPr/>
              </p14:nvContentPartPr>
              <p14:xfrm>
                <a:off x="6396507" y="4776587"/>
                <a:ext cx="3237480" cy="169560"/>
              </p14:xfrm>
            </p:contentPart>
          </mc:Choice>
          <mc:Fallback>
            <p:pic>
              <p:nvPicPr>
                <p:cNvPr id="112" name="Ink 111">
                  <a:extLst>
                    <a:ext uri="{FF2B5EF4-FFF2-40B4-BE49-F238E27FC236}">
                      <a16:creationId xmlns:a16="http://schemas.microsoft.com/office/drawing/2014/main" id="{EA292A87-B1C5-1663-C312-24E588281535}"/>
                    </a:ext>
                  </a:extLst>
                </p:cNvPr>
                <p:cNvPicPr/>
                <p:nvPr/>
              </p:nvPicPr>
              <p:blipFill>
                <a:blip r:embed="rId171"/>
                <a:stretch>
                  <a:fillRect/>
                </a:stretch>
              </p:blipFill>
              <p:spPr>
                <a:xfrm>
                  <a:off x="6378867" y="4758587"/>
                  <a:ext cx="3273120" cy="205200"/>
                </a:xfrm>
                <a:prstGeom prst="rect">
                  <a:avLst/>
                </a:prstGeom>
              </p:spPr>
            </p:pic>
          </mc:Fallback>
        </mc:AlternateContent>
      </p:grpSp>
      <p:grpSp>
        <p:nvGrpSpPr>
          <p:cNvPr id="121" name="Group 120">
            <a:extLst>
              <a:ext uri="{FF2B5EF4-FFF2-40B4-BE49-F238E27FC236}">
                <a16:creationId xmlns:a16="http://schemas.microsoft.com/office/drawing/2014/main" id="{6E0436B6-26D6-06EF-6548-4F567DA127A1}"/>
              </a:ext>
            </a:extLst>
          </p:cNvPr>
          <p:cNvGrpSpPr/>
          <p:nvPr/>
        </p:nvGrpSpPr>
        <p:grpSpPr>
          <a:xfrm>
            <a:off x="348507" y="4108427"/>
            <a:ext cx="1997280" cy="848880"/>
            <a:chOff x="348507" y="4108427"/>
            <a:chExt cx="1997280" cy="848880"/>
          </a:xfrm>
        </p:grpSpPr>
        <mc:AlternateContent xmlns:mc="http://schemas.openxmlformats.org/markup-compatibility/2006">
          <mc:Choice xmlns:p14="http://schemas.microsoft.com/office/powerpoint/2010/main" Requires="p14">
            <p:contentPart p14:bwMode="auto" r:id="rId172">
              <p14:nvContentPartPr>
                <p14:cNvPr id="92" name="Ink 91">
                  <a:extLst>
                    <a:ext uri="{FF2B5EF4-FFF2-40B4-BE49-F238E27FC236}">
                      <a16:creationId xmlns:a16="http://schemas.microsoft.com/office/drawing/2014/main" id="{57EBD3CE-DDF6-4D70-7EB9-14D5A16D69B7}"/>
                    </a:ext>
                  </a:extLst>
                </p14:cNvPr>
                <p14:cNvContentPartPr/>
                <p14:nvPr/>
              </p14:nvContentPartPr>
              <p14:xfrm>
                <a:off x="1392507" y="4331267"/>
                <a:ext cx="189720" cy="202680"/>
              </p14:xfrm>
            </p:contentPart>
          </mc:Choice>
          <mc:Fallback>
            <p:pic>
              <p:nvPicPr>
                <p:cNvPr id="92" name="Ink 91">
                  <a:extLst>
                    <a:ext uri="{FF2B5EF4-FFF2-40B4-BE49-F238E27FC236}">
                      <a16:creationId xmlns:a16="http://schemas.microsoft.com/office/drawing/2014/main" id="{57EBD3CE-DDF6-4D70-7EB9-14D5A16D69B7}"/>
                    </a:ext>
                  </a:extLst>
                </p:cNvPr>
                <p:cNvPicPr/>
                <p:nvPr/>
              </p:nvPicPr>
              <p:blipFill>
                <a:blip r:embed="rId173"/>
                <a:stretch>
                  <a:fillRect/>
                </a:stretch>
              </p:blipFill>
              <p:spPr>
                <a:xfrm>
                  <a:off x="1374507" y="4313267"/>
                  <a:ext cx="225360" cy="23832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93" name="Ink 92">
                  <a:extLst>
                    <a:ext uri="{FF2B5EF4-FFF2-40B4-BE49-F238E27FC236}">
                      <a16:creationId xmlns:a16="http://schemas.microsoft.com/office/drawing/2014/main" id="{E4A7669C-7E66-2788-90EF-0B1927F279A1}"/>
                    </a:ext>
                  </a:extLst>
                </p14:cNvPr>
                <p14:cNvContentPartPr/>
                <p14:nvPr/>
              </p14:nvContentPartPr>
              <p14:xfrm>
                <a:off x="1715787" y="4423427"/>
                <a:ext cx="241920" cy="15120"/>
              </p14:xfrm>
            </p:contentPart>
          </mc:Choice>
          <mc:Fallback>
            <p:pic>
              <p:nvPicPr>
                <p:cNvPr id="93" name="Ink 92">
                  <a:extLst>
                    <a:ext uri="{FF2B5EF4-FFF2-40B4-BE49-F238E27FC236}">
                      <a16:creationId xmlns:a16="http://schemas.microsoft.com/office/drawing/2014/main" id="{E4A7669C-7E66-2788-90EF-0B1927F279A1}"/>
                    </a:ext>
                  </a:extLst>
                </p:cNvPr>
                <p:cNvPicPr/>
                <p:nvPr/>
              </p:nvPicPr>
              <p:blipFill>
                <a:blip r:embed="rId175"/>
                <a:stretch>
                  <a:fillRect/>
                </a:stretch>
              </p:blipFill>
              <p:spPr>
                <a:xfrm>
                  <a:off x="1697787" y="4405427"/>
                  <a:ext cx="27756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94" name="Ink 93">
                  <a:extLst>
                    <a:ext uri="{FF2B5EF4-FFF2-40B4-BE49-F238E27FC236}">
                      <a16:creationId xmlns:a16="http://schemas.microsoft.com/office/drawing/2014/main" id="{B7967339-3FEB-BC66-7AE5-19917E1FD247}"/>
                    </a:ext>
                  </a:extLst>
                </p14:cNvPr>
                <p14:cNvContentPartPr/>
                <p14:nvPr/>
              </p14:nvContentPartPr>
              <p14:xfrm>
                <a:off x="2073267" y="4310027"/>
                <a:ext cx="37800" cy="215280"/>
              </p14:xfrm>
            </p:contentPart>
          </mc:Choice>
          <mc:Fallback>
            <p:pic>
              <p:nvPicPr>
                <p:cNvPr id="94" name="Ink 93">
                  <a:extLst>
                    <a:ext uri="{FF2B5EF4-FFF2-40B4-BE49-F238E27FC236}">
                      <a16:creationId xmlns:a16="http://schemas.microsoft.com/office/drawing/2014/main" id="{B7967339-3FEB-BC66-7AE5-19917E1FD247}"/>
                    </a:ext>
                  </a:extLst>
                </p:cNvPr>
                <p:cNvPicPr/>
                <p:nvPr/>
              </p:nvPicPr>
              <p:blipFill>
                <a:blip r:embed="rId177"/>
                <a:stretch>
                  <a:fillRect/>
                </a:stretch>
              </p:blipFill>
              <p:spPr>
                <a:xfrm>
                  <a:off x="2055267" y="4292027"/>
                  <a:ext cx="73440" cy="25092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97" name="Ink 96">
                  <a:extLst>
                    <a:ext uri="{FF2B5EF4-FFF2-40B4-BE49-F238E27FC236}">
                      <a16:creationId xmlns:a16="http://schemas.microsoft.com/office/drawing/2014/main" id="{7BC3A4B7-DF79-F193-36ED-B4315B13B914}"/>
                    </a:ext>
                  </a:extLst>
                </p14:cNvPr>
                <p14:cNvContentPartPr/>
                <p14:nvPr/>
              </p14:nvContentPartPr>
              <p14:xfrm>
                <a:off x="1766187" y="4699907"/>
                <a:ext cx="283680" cy="51120"/>
              </p14:xfrm>
            </p:contentPart>
          </mc:Choice>
          <mc:Fallback>
            <p:pic>
              <p:nvPicPr>
                <p:cNvPr id="97" name="Ink 96">
                  <a:extLst>
                    <a:ext uri="{FF2B5EF4-FFF2-40B4-BE49-F238E27FC236}">
                      <a16:creationId xmlns:a16="http://schemas.microsoft.com/office/drawing/2014/main" id="{7BC3A4B7-DF79-F193-36ED-B4315B13B914}"/>
                    </a:ext>
                  </a:extLst>
                </p:cNvPr>
                <p:cNvPicPr/>
                <p:nvPr/>
              </p:nvPicPr>
              <p:blipFill>
                <a:blip r:embed="rId179"/>
                <a:stretch>
                  <a:fillRect/>
                </a:stretch>
              </p:blipFill>
              <p:spPr>
                <a:xfrm>
                  <a:off x="1748187" y="4682267"/>
                  <a:ext cx="31932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98" name="Ink 97">
                  <a:extLst>
                    <a:ext uri="{FF2B5EF4-FFF2-40B4-BE49-F238E27FC236}">
                      <a16:creationId xmlns:a16="http://schemas.microsoft.com/office/drawing/2014/main" id="{2E9F5978-977A-7408-FA47-6DEF1279E993}"/>
                    </a:ext>
                  </a:extLst>
                </p14:cNvPr>
                <p14:cNvContentPartPr/>
                <p14:nvPr/>
              </p14:nvContentPartPr>
              <p14:xfrm>
                <a:off x="1763307" y="4800347"/>
                <a:ext cx="249480" cy="51480"/>
              </p14:xfrm>
            </p:contentPart>
          </mc:Choice>
          <mc:Fallback>
            <p:pic>
              <p:nvPicPr>
                <p:cNvPr id="98" name="Ink 97">
                  <a:extLst>
                    <a:ext uri="{FF2B5EF4-FFF2-40B4-BE49-F238E27FC236}">
                      <a16:creationId xmlns:a16="http://schemas.microsoft.com/office/drawing/2014/main" id="{2E9F5978-977A-7408-FA47-6DEF1279E993}"/>
                    </a:ext>
                  </a:extLst>
                </p:cNvPr>
                <p:cNvPicPr/>
                <p:nvPr/>
              </p:nvPicPr>
              <p:blipFill>
                <a:blip r:embed="rId181"/>
                <a:stretch>
                  <a:fillRect/>
                </a:stretch>
              </p:blipFill>
              <p:spPr>
                <a:xfrm>
                  <a:off x="1745307" y="4782707"/>
                  <a:ext cx="28512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90" name="Ink 89">
                  <a:extLst>
                    <a:ext uri="{FF2B5EF4-FFF2-40B4-BE49-F238E27FC236}">
                      <a16:creationId xmlns:a16="http://schemas.microsoft.com/office/drawing/2014/main" id="{1BE102D8-A865-8F9A-2182-52CFF523D126}"/>
                    </a:ext>
                  </a:extLst>
                </p14:cNvPr>
                <p14:cNvContentPartPr/>
                <p14:nvPr/>
              </p14:nvContentPartPr>
              <p14:xfrm>
                <a:off x="626787" y="4348907"/>
                <a:ext cx="46080" cy="214560"/>
              </p14:xfrm>
            </p:contentPart>
          </mc:Choice>
          <mc:Fallback>
            <p:pic>
              <p:nvPicPr>
                <p:cNvPr id="90" name="Ink 89">
                  <a:extLst>
                    <a:ext uri="{FF2B5EF4-FFF2-40B4-BE49-F238E27FC236}">
                      <a16:creationId xmlns:a16="http://schemas.microsoft.com/office/drawing/2014/main" id="{1BE102D8-A865-8F9A-2182-52CFF523D126}"/>
                    </a:ext>
                  </a:extLst>
                </p:cNvPr>
                <p:cNvPicPr/>
                <p:nvPr/>
              </p:nvPicPr>
              <p:blipFill>
                <a:blip r:embed="rId183"/>
                <a:stretch>
                  <a:fillRect/>
                </a:stretch>
              </p:blipFill>
              <p:spPr>
                <a:xfrm>
                  <a:off x="609147" y="4330907"/>
                  <a:ext cx="8172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91" name="Ink 90">
                  <a:extLst>
                    <a:ext uri="{FF2B5EF4-FFF2-40B4-BE49-F238E27FC236}">
                      <a16:creationId xmlns:a16="http://schemas.microsoft.com/office/drawing/2014/main" id="{016C6C5D-B057-11E3-E4B7-1217519A4048}"/>
                    </a:ext>
                  </a:extLst>
                </p14:cNvPr>
                <p14:cNvContentPartPr/>
                <p14:nvPr/>
              </p14:nvContentPartPr>
              <p14:xfrm>
                <a:off x="565947" y="4542947"/>
                <a:ext cx="380520" cy="69840"/>
              </p14:xfrm>
            </p:contentPart>
          </mc:Choice>
          <mc:Fallback>
            <p:pic>
              <p:nvPicPr>
                <p:cNvPr id="91" name="Ink 90">
                  <a:extLst>
                    <a:ext uri="{FF2B5EF4-FFF2-40B4-BE49-F238E27FC236}">
                      <a16:creationId xmlns:a16="http://schemas.microsoft.com/office/drawing/2014/main" id="{016C6C5D-B057-11E3-E4B7-1217519A4048}"/>
                    </a:ext>
                  </a:extLst>
                </p:cNvPr>
                <p:cNvPicPr/>
                <p:nvPr/>
              </p:nvPicPr>
              <p:blipFill>
                <a:blip r:embed="rId185"/>
                <a:stretch>
                  <a:fillRect/>
                </a:stretch>
              </p:blipFill>
              <p:spPr>
                <a:xfrm>
                  <a:off x="548307" y="4525307"/>
                  <a:ext cx="41616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95" name="Ink 94">
                  <a:extLst>
                    <a:ext uri="{FF2B5EF4-FFF2-40B4-BE49-F238E27FC236}">
                      <a16:creationId xmlns:a16="http://schemas.microsoft.com/office/drawing/2014/main" id="{9B8B57F9-7A06-7302-8D00-F4C42E4073BE}"/>
                    </a:ext>
                  </a:extLst>
                </p14:cNvPr>
                <p14:cNvContentPartPr/>
                <p14:nvPr/>
              </p14:nvContentPartPr>
              <p14:xfrm>
                <a:off x="665307" y="4738427"/>
                <a:ext cx="328680" cy="112680"/>
              </p14:xfrm>
            </p:contentPart>
          </mc:Choice>
          <mc:Fallback>
            <p:pic>
              <p:nvPicPr>
                <p:cNvPr id="95" name="Ink 94">
                  <a:extLst>
                    <a:ext uri="{FF2B5EF4-FFF2-40B4-BE49-F238E27FC236}">
                      <a16:creationId xmlns:a16="http://schemas.microsoft.com/office/drawing/2014/main" id="{9B8B57F9-7A06-7302-8D00-F4C42E4073BE}"/>
                    </a:ext>
                  </a:extLst>
                </p:cNvPr>
                <p:cNvPicPr/>
                <p:nvPr/>
              </p:nvPicPr>
              <p:blipFill>
                <a:blip r:embed="rId187"/>
                <a:stretch>
                  <a:fillRect/>
                </a:stretch>
              </p:blipFill>
              <p:spPr>
                <a:xfrm>
                  <a:off x="647667" y="4720427"/>
                  <a:ext cx="36432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96" name="Ink 95">
                  <a:extLst>
                    <a:ext uri="{FF2B5EF4-FFF2-40B4-BE49-F238E27FC236}">
                      <a16:creationId xmlns:a16="http://schemas.microsoft.com/office/drawing/2014/main" id="{D80A5EA2-702F-B637-1ADE-07D8EAE5370A}"/>
                    </a:ext>
                  </a:extLst>
                </p14:cNvPr>
                <p14:cNvContentPartPr/>
                <p14:nvPr/>
              </p14:nvContentPartPr>
              <p14:xfrm>
                <a:off x="776547" y="4850747"/>
                <a:ext cx="149400" cy="24120"/>
              </p14:xfrm>
            </p:contentPart>
          </mc:Choice>
          <mc:Fallback>
            <p:pic>
              <p:nvPicPr>
                <p:cNvPr id="96" name="Ink 95">
                  <a:extLst>
                    <a:ext uri="{FF2B5EF4-FFF2-40B4-BE49-F238E27FC236}">
                      <a16:creationId xmlns:a16="http://schemas.microsoft.com/office/drawing/2014/main" id="{D80A5EA2-702F-B637-1ADE-07D8EAE5370A}"/>
                    </a:ext>
                  </a:extLst>
                </p:cNvPr>
                <p:cNvPicPr/>
                <p:nvPr/>
              </p:nvPicPr>
              <p:blipFill>
                <a:blip r:embed="rId189"/>
                <a:stretch>
                  <a:fillRect/>
                </a:stretch>
              </p:blipFill>
              <p:spPr>
                <a:xfrm>
                  <a:off x="758907" y="4833107"/>
                  <a:ext cx="18504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4" name="Ink 113">
                  <a:extLst>
                    <a:ext uri="{FF2B5EF4-FFF2-40B4-BE49-F238E27FC236}">
                      <a16:creationId xmlns:a16="http://schemas.microsoft.com/office/drawing/2014/main" id="{C3F7D22E-E545-2B7B-AA7B-9199206D8A52}"/>
                    </a:ext>
                  </a:extLst>
                </p14:cNvPr>
                <p14:cNvContentPartPr/>
                <p14:nvPr/>
              </p14:nvContentPartPr>
              <p14:xfrm>
                <a:off x="659547" y="4947227"/>
                <a:ext cx="7200" cy="10080"/>
              </p14:xfrm>
            </p:contentPart>
          </mc:Choice>
          <mc:Fallback>
            <p:pic>
              <p:nvPicPr>
                <p:cNvPr id="114" name="Ink 113">
                  <a:extLst>
                    <a:ext uri="{FF2B5EF4-FFF2-40B4-BE49-F238E27FC236}">
                      <a16:creationId xmlns:a16="http://schemas.microsoft.com/office/drawing/2014/main" id="{C3F7D22E-E545-2B7B-AA7B-9199206D8A52}"/>
                    </a:ext>
                  </a:extLst>
                </p:cNvPr>
                <p:cNvPicPr/>
                <p:nvPr/>
              </p:nvPicPr>
              <p:blipFill>
                <a:blip r:embed="rId191"/>
                <a:stretch>
                  <a:fillRect/>
                </a:stretch>
              </p:blipFill>
              <p:spPr>
                <a:xfrm>
                  <a:off x="641547" y="4929227"/>
                  <a:ext cx="4284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5" name="Ink 114">
                  <a:extLst>
                    <a:ext uri="{FF2B5EF4-FFF2-40B4-BE49-F238E27FC236}">
                      <a16:creationId xmlns:a16="http://schemas.microsoft.com/office/drawing/2014/main" id="{2643BC04-C130-605B-0D1C-D1D2F2A41CEE}"/>
                    </a:ext>
                  </a:extLst>
                </p14:cNvPr>
                <p14:cNvContentPartPr/>
                <p14:nvPr/>
              </p14:nvContentPartPr>
              <p14:xfrm>
                <a:off x="348507" y="4398947"/>
                <a:ext cx="47160" cy="484560"/>
              </p14:xfrm>
            </p:contentPart>
          </mc:Choice>
          <mc:Fallback>
            <p:pic>
              <p:nvPicPr>
                <p:cNvPr id="115" name="Ink 114">
                  <a:extLst>
                    <a:ext uri="{FF2B5EF4-FFF2-40B4-BE49-F238E27FC236}">
                      <a16:creationId xmlns:a16="http://schemas.microsoft.com/office/drawing/2014/main" id="{2643BC04-C130-605B-0D1C-D1D2F2A41CEE}"/>
                    </a:ext>
                  </a:extLst>
                </p:cNvPr>
                <p:cNvPicPr/>
                <p:nvPr/>
              </p:nvPicPr>
              <p:blipFill>
                <a:blip r:embed="rId193"/>
                <a:stretch>
                  <a:fillRect/>
                </a:stretch>
              </p:blipFill>
              <p:spPr>
                <a:xfrm>
                  <a:off x="330867" y="4381307"/>
                  <a:ext cx="82800" cy="52020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16" name="Ink 115">
                  <a:extLst>
                    <a:ext uri="{FF2B5EF4-FFF2-40B4-BE49-F238E27FC236}">
                      <a16:creationId xmlns:a16="http://schemas.microsoft.com/office/drawing/2014/main" id="{3FCEE661-D5D2-BDCA-FE2C-D9AE11A2D228}"/>
                    </a:ext>
                  </a:extLst>
                </p14:cNvPr>
                <p14:cNvContentPartPr/>
                <p14:nvPr/>
              </p14:nvContentPartPr>
              <p14:xfrm>
                <a:off x="373707" y="4185107"/>
                <a:ext cx="659520" cy="720360"/>
              </p14:xfrm>
            </p:contentPart>
          </mc:Choice>
          <mc:Fallback>
            <p:pic>
              <p:nvPicPr>
                <p:cNvPr id="116" name="Ink 115">
                  <a:extLst>
                    <a:ext uri="{FF2B5EF4-FFF2-40B4-BE49-F238E27FC236}">
                      <a16:creationId xmlns:a16="http://schemas.microsoft.com/office/drawing/2014/main" id="{3FCEE661-D5D2-BDCA-FE2C-D9AE11A2D228}"/>
                    </a:ext>
                  </a:extLst>
                </p:cNvPr>
                <p:cNvPicPr/>
                <p:nvPr/>
              </p:nvPicPr>
              <p:blipFill>
                <a:blip r:embed="rId195"/>
                <a:stretch>
                  <a:fillRect/>
                </a:stretch>
              </p:blipFill>
              <p:spPr>
                <a:xfrm>
                  <a:off x="356067" y="4167107"/>
                  <a:ext cx="695160" cy="75600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18" name="Ink 117">
                  <a:extLst>
                    <a:ext uri="{FF2B5EF4-FFF2-40B4-BE49-F238E27FC236}">
                      <a16:creationId xmlns:a16="http://schemas.microsoft.com/office/drawing/2014/main" id="{DD0716BA-4DD1-3AB0-60B0-00C91C11B15E}"/>
                    </a:ext>
                  </a:extLst>
                </p14:cNvPr>
                <p14:cNvContentPartPr/>
                <p14:nvPr/>
              </p14:nvContentPartPr>
              <p14:xfrm>
                <a:off x="1243107" y="4152707"/>
                <a:ext cx="49320" cy="698040"/>
              </p14:xfrm>
            </p:contentPart>
          </mc:Choice>
          <mc:Fallback>
            <p:pic>
              <p:nvPicPr>
                <p:cNvPr id="118" name="Ink 117">
                  <a:extLst>
                    <a:ext uri="{FF2B5EF4-FFF2-40B4-BE49-F238E27FC236}">
                      <a16:creationId xmlns:a16="http://schemas.microsoft.com/office/drawing/2014/main" id="{DD0716BA-4DD1-3AB0-60B0-00C91C11B15E}"/>
                    </a:ext>
                  </a:extLst>
                </p:cNvPr>
                <p:cNvPicPr/>
                <p:nvPr/>
              </p:nvPicPr>
              <p:blipFill>
                <a:blip r:embed="rId197"/>
                <a:stretch>
                  <a:fillRect/>
                </a:stretch>
              </p:blipFill>
              <p:spPr>
                <a:xfrm>
                  <a:off x="1225107" y="4135067"/>
                  <a:ext cx="84960" cy="73368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19" name="Ink 118">
                  <a:extLst>
                    <a:ext uri="{FF2B5EF4-FFF2-40B4-BE49-F238E27FC236}">
                      <a16:creationId xmlns:a16="http://schemas.microsoft.com/office/drawing/2014/main" id="{9A5F1392-9CC8-FC0B-637E-7EC55E490883}"/>
                    </a:ext>
                  </a:extLst>
                </p14:cNvPr>
                <p14:cNvContentPartPr/>
                <p14:nvPr/>
              </p14:nvContentPartPr>
              <p14:xfrm>
                <a:off x="1240227" y="4108427"/>
                <a:ext cx="1087200" cy="588600"/>
              </p14:xfrm>
            </p:contentPart>
          </mc:Choice>
          <mc:Fallback>
            <p:pic>
              <p:nvPicPr>
                <p:cNvPr id="119" name="Ink 118">
                  <a:extLst>
                    <a:ext uri="{FF2B5EF4-FFF2-40B4-BE49-F238E27FC236}">
                      <a16:creationId xmlns:a16="http://schemas.microsoft.com/office/drawing/2014/main" id="{9A5F1392-9CC8-FC0B-637E-7EC55E490883}"/>
                    </a:ext>
                  </a:extLst>
                </p:cNvPr>
                <p:cNvPicPr/>
                <p:nvPr/>
              </p:nvPicPr>
              <p:blipFill>
                <a:blip r:embed="rId199"/>
                <a:stretch>
                  <a:fillRect/>
                </a:stretch>
              </p:blipFill>
              <p:spPr>
                <a:xfrm>
                  <a:off x="1222587" y="4090787"/>
                  <a:ext cx="1122840" cy="62424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20" name="Ink 119">
                  <a:extLst>
                    <a:ext uri="{FF2B5EF4-FFF2-40B4-BE49-F238E27FC236}">
                      <a16:creationId xmlns:a16="http://schemas.microsoft.com/office/drawing/2014/main" id="{3BD10861-1935-A06C-196A-C45E17D3FA87}"/>
                    </a:ext>
                  </a:extLst>
                </p14:cNvPr>
                <p14:cNvContentPartPr/>
                <p14:nvPr/>
              </p14:nvContentPartPr>
              <p14:xfrm>
                <a:off x="1109907" y="4669667"/>
                <a:ext cx="1235880" cy="141480"/>
              </p14:xfrm>
            </p:contentPart>
          </mc:Choice>
          <mc:Fallback>
            <p:pic>
              <p:nvPicPr>
                <p:cNvPr id="120" name="Ink 119">
                  <a:extLst>
                    <a:ext uri="{FF2B5EF4-FFF2-40B4-BE49-F238E27FC236}">
                      <a16:creationId xmlns:a16="http://schemas.microsoft.com/office/drawing/2014/main" id="{3BD10861-1935-A06C-196A-C45E17D3FA87}"/>
                    </a:ext>
                  </a:extLst>
                </p:cNvPr>
                <p:cNvPicPr/>
                <p:nvPr/>
              </p:nvPicPr>
              <p:blipFill>
                <a:blip r:embed="rId201"/>
                <a:stretch>
                  <a:fillRect/>
                </a:stretch>
              </p:blipFill>
              <p:spPr>
                <a:xfrm>
                  <a:off x="1091907" y="4651667"/>
                  <a:ext cx="1271520" cy="177120"/>
                </a:xfrm>
                <a:prstGeom prst="rect">
                  <a:avLst/>
                </a:prstGeom>
              </p:spPr>
            </p:pic>
          </mc:Fallback>
        </mc:AlternateContent>
      </p:grpSp>
      <p:grpSp>
        <p:nvGrpSpPr>
          <p:cNvPr id="163" name="Group 162">
            <a:extLst>
              <a:ext uri="{FF2B5EF4-FFF2-40B4-BE49-F238E27FC236}">
                <a16:creationId xmlns:a16="http://schemas.microsoft.com/office/drawing/2014/main" id="{CBF5E138-AE6F-C51D-22A3-FD38B951BA16}"/>
              </a:ext>
            </a:extLst>
          </p:cNvPr>
          <p:cNvGrpSpPr/>
          <p:nvPr/>
        </p:nvGrpSpPr>
        <p:grpSpPr>
          <a:xfrm>
            <a:off x="5214627" y="4178267"/>
            <a:ext cx="4665600" cy="1966680"/>
            <a:chOff x="5214627" y="4178267"/>
            <a:chExt cx="4665600" cy="1966680"/>
          </a:xfrm>
        </p:grpSpPr>
        <mc:AlternateContent xmlns:mc="http://schemas.openxmlformats.org/markup-compatibility/2006">
          <mc:Choice xmlns:p14="http://schemas.microsoft.com/office/powerpoint/2010/main" Requires="p14">
            <p:contentPart p14:bwMode="auto" r:id="rId202">
              <p14:nvContentPartPr>
                <p14:cNvPr id="122" name="Ink 121">
                  <a:extLst>
                    <a:ext uri="{FF2B5EF4-FFF2-40B4-BE49-F238E27FC236}">
                      <a16:creationId xmlns:a16="http://schemas.microsoft.com/office/drawing/2014/main" id="{29451BC8-8DCA-BE6A-D069-A4FF52560B3D}"/>
                    </a:ext>
                  </a:extLst>
                </p14:cNvPr>
                <p14:cNvContentPartPr/>
                <p14:nvPr/>
              </p14:nvContentPartPr>
              <p14:xfrm>
                <a:off x="6319827" y="4297427"/>
                <a:ext cx="40320" cy="429120"/>
              </p14:xfrm>
            </p:contentPart>
          </mc:Choice>
          <mc:Fallback>
            <p:pic>
              <p:nvPicPr>
                <p:cNvPr id="122" name="Ink 121">
                  <a:extLst>
                    <a:ext uri="{FF2B5EF4-FFF2-40B4-BE49-F238E27FC236}">
                      <a16:creationId xmlns:a16="http://schemas.microsoft.com/office/drawing/2014/main" id="{29451BC8-8DCA-BE6A-D069-A4FF52560B3D}"/>
                    </a:ext>
                  </a:extLst>
                </p:cNvPr>
                <p:cNvPicPr/>
                <p:nvPr/>
              </p:nvPicPr>
              <p:blipFill>
                <a:blip r:embed="rId203"/>
                <a:stretch>
                  <a:fillRect/>
                </a:stretch>
              </p:blipFill>
              <p:spPr>
                <a:xfrm>
                  <a:off x="6301827" y="4279427"/>
                  <a:ext cx="75960" cy="46476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3" name="Ink 122">
                  <a:extLst>
                    <a:ext uri="{FF2B5EF4-FFF2-40B4-BE49-F238E27FC236}">
                      <a16:creationId xmlns:a16="http://schemas.microsoft.com/office/drawing/2014/main" id="{684D1026-87AF-89FA-05CC-994644129990}"/>
                    </a:ext>
                  </a:extLst>
                </p14:cNvPr>
                <p14:cNvContentPartPr/>
                <p14:nvPr/>
              </p14:nvContentPartPr>
              <p14:xfrm>
                <a:off x="6272667" y="4279067"/>
                <a:ext cx="597960" cy="507960"/>
              </p14:xfrm>
            </p:contentPart>
          </mc:Choice>
          <mc:Fallback>
            <p:pic>
              <p:nvPicPr>
                <p:cNvPr id="123" name="Ink 122">
                  <a:extLst>
                    <a:ext uri="{FF2B5EF4-FFF2-40B4-BE49-F238E27FC236}">
                      <a16:creationId xmlns:a16="http://schemas.microsoft.com/office/drawing/2014/main" id="{684D1026-87AF-89FA-05CC-994644129990}"/>
                    </a:ext>
                  </a:extLst>
                </p:cNvPr>
                <p:cNvPicPr/>
                <p:nvPr/>
              </p:nvPicPr>
              <p:blipFill>
                <a:blip r:embed="rId205"/>
                <a:stretch>
                  <a:fillRect/>
                </a:stretch>
              </p:blipFill>
              <p:spPr>
                <a:xfrm>
                  <a:off x="6254667" y="4261067"/>
                  <a:ext cx="633600" cy="54360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4" name="Ink 123">
                  <a:extLst>
                    <a:ext uri="{FF2B5EF4-FFF2-40B4-BE49-F238E27FC236}">
                      <a16:creationId xmlns:a16="http://schemas.microsoft.com/office/drawing/2014/main" id="{26E7CFCF-497F-E4E3-92FF-F24E6D9B8356}"/>
                    </a:ext>
                  </a:extLst>
                </p14:cNvPr>
                <p14:cNvContentPartPr/>
                <p14:nvPr/>
              </p14:nvContentPartPr>
              <p14:xfrm>
                <a:off x="5650587" y="5116787"/>
                <a:ext cx="91440" cy="289440"/>
              </p14:xfrm>
            </p:contentPart>
          </mc:Choice>
          <mc:Fallback>
            <p:pic>
              <p:nvPicPr>
                <p:cNvPr id="124" name="Ink 123">
                  <a:extLst>
                    <a:ext uri="{FF2B5EF4-FFF2-40B4-BE49-F238E27FC236}">
                      <a16:creationId xmlns:a16="http://schemas.microsoft.com/office/drawing/2014/main" id="{26E7CFCF-497F-E4E3-92FF-F24E6D9B8356}"/>
                    </a:ext>
                  </a:extLst>
                </p:cNvPr>
                <p:cNvPicPr/>
                <p:nvPr/>
              </p:nvPicPr>
              <p:blipFill>
                <a:blip r:embed="rId207"/>
                <a:stretch>
                  <a:fillRect/>
                </a:stretch>
              </p:blipFill>
              <p:spPr>
                <a:xfrm>
                  <a:off x="5632947" y="5098787"/>
                  <a:ext cx="127080" cy="32508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25" name="Ink 124">
                  <a:extLst>
                    <a:ext uri="{FF2B5EF4-FFF2-40B4-BE49-F238E27FC236}">
                      <a16:creationId xmlns:a16="http://schemas.microsoft.com/office/drawing/2014/main" id="{1D6F2721-7D15-43FF-1713-F17953067E07}"/>
                    </a:ext>
                  </a:extLst>
                </p14:cNvPr>
                <p14:cNvContentPartPr/>
                <p14:nvPr/>
              </p14:nvContentPartPr>
              <p14:xfrm>
                <a:off x="5521707" y="5422427"/>
                <a:ext cx="319320" cy="45000"/>
              </p14:xfrm>
            </p:contentPart>
          </mc:Choice>
          <mc:Fallback>
            <p:pic>
              <p:nvPicPr>
                <p:cNvPr id="125" name="Ink 124">
                  <a:extLst>
                    <a:ext uri="{FF2B5EF4-FFF2-40B4-BE49-F238E27FC236}">
                      <a16:creationId xmlns:a16="http://schemas.microsoft.com/office/drawing/2014/main" id="{1D6F2721-7D15-43FF-1713-F17953067E07}"/>
                    </a:ext>
                  </a:extLst>
                </p:cNvPr>
                <p:cNvPicPr/>
                <p:nvPr/>
              </p:nvPicPr>
              <p:blipFill>
                <a:blip r:embed="rId209"/>
                <a:stretch>
                  <a:fillRect/>
                </a:stretch>
              </p:blipFill>
              <p:spPr>
                <a:xfrm>
                  <a:off x="5504067" y="5404427"/>
                  <a:ext cx="354960" cy="8064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26" name="Ink 125">
                  <a:extLst>
                    <a:ext uri="{FF2B5EF4-FFF2-40B4-BE49-F238E27FC236}">
                      <a16:creationId xmlns:a16="http://schemas.microsoft.com/office/drawing/2014/main" id="{2A7D76FE-65A8-102E-D299-4F3D98DE6E2E}"/>
                    </a:ext>
                  </a:extLst>
                </p14:cNvPr>
                <p14:cNvContentPartPr/>
                <p14:nvPr/>
              </p14:nvContentPartPr>
              <p14:xfrm>
                <a:off x="5230107" y="5099147"/>
                <a:ext cx="104040" cy="495000"/>
              </p14:xfrm>
            </p:contentPart>
          </mc:Choice>
          <mc:Fallback>
            <p:pic>
              <p:nvPicPr>
                <p:cNvPr id="126" name="Ink 125">
                  <a:extLst>
                    <a:ext uri="{FF2B5EF4-FFF2-40B4-BE49-F238E27FC236}">
                      <a16:creationId xmlns:a16="http://schemas.microsoft.com/office/drawing/2014/main" id="{2A7D76FE-65A8-102E-D299-4F3D98DE6E2E}"/>
                    </a:ext>
                  </a:extLst>
                </p:cNvPr>
                <p:cNvPicPr/>
                <p:nvPr/>
              </p:nvPicPr>
              <p:blipFill>
                <a:blip r:embed="rId211"/>
                <a:stretch>
                  <a:fillRect/>
                </a:stretch>
              </p:blipFill>
              <p:spPr>
                <a:xfrm>
                  <a:off x="5212107" y="5081147"/>
                  <a:ext cx="139680" cy="53064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27" name="Ink 126">
                  <a:extLst>
                    <a:ext uri="{FF2B5EF4-FFF2-40B4-BE49-F238E27FC236}">
                      <a16:creationId xmlns:a16="http://schemas.microsoft.com/office/drawing/2014/main" id="{E511D50B-05DA-7AA0-F221-49B8578EEC2C}"/>
                    </a:ext>
                  </a:extLst>
                </p14:cNvPr>
                <p14:cNvContentPartPr/>
                <p14:nvPr/>
              </p14:nvContentPartPr>
              <p14:xfrm>
                <a:off x="5287707" y="4981427"/>
                <a:ext cx="939960" cy="624600"/>
              </p14:xfrm>
            </p:contentPart>
          </mc:Choice>
          <mc:Fallback>
            <p:pic>
              <p:nvPicPr>
                <p:cNvPr id="127" name="Ink 126">
                  <a:extLst>
                    <a:ext uri="{FF2B5EF4-FFF2-40B4-BE49-F238E27FC236}">
                      <a16:creationId xmlns:a16="http://schemas.microsoft.com/office/drawing/2014/main" id="{E511D50B-05DA-7AA0-F221-49B8578EEC2C}"/>
                    </a:ext>
                  </a:extLst>
                </p:cNvPr>
                <p:cNvPicPr/>
                <p:nvPr/>
              </p:nvPicPr>
              <p:blipFill>
                <a:blip r:embed="rId213"/>
                <a:stretch>
                  <a:fillRect/>
                </a:stretch>
              </p:blipFill>
              <p:spPr>
                <a:xfrm>
                  <a:off x="5270067" y="4963787"/>
                  <a:ext cx="975600" cy="66024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30" name="Ink 129">
                  <a:extLst>
                    <a:ext uri="{FF2B5EF4-FFF2-40B4-BE49-F238E27FC236}">
                      <a16:creationId xmlns:a16="http://schemas.microsoft.com/office/drawing/2014/main" id="{723D0D17-C68C-7955-6616-83719EE8B4A7}"/>
                    </a:ext>
                  </a:extLst>
                </p14:cNvPr>
                <p14:cNvContentPartPr/>
                <p14:nvPr/>
              </p14:nvContentPartPr>
              <p14:xfrm>
                <a:off x="7285347" y="4178267"/>
                <a:ext cx="45720" cy="731520"/>
              </p14:xfrm>
            </p:contentPart>
          </mc:Choice>
          <mc:Fallback>
            <p:pic>
              <p:nvPicPr>
                <p:cNvPr id="130" name="Ink 129">
                  <a:extLst>
                    <a:ext uri="{FF2B5EF4-FFF2-40B4-BE49-F238E27FC236}">
                      <a16:creationId xmlns:a16="http://schemas.microsoft.com/office/drawing/2014/main" id="{723D0D17-C68C-7955-6616-83719EE8B4A7}"/>
                    </a:ext>
                  </a:extLst>
                </p:cNvPr>
                <p:cNvPicPr/>
                <p:nvPr/>
              </p:nvPicPr>
              <p:blipFill>
                <a:blip r:embed="rId215"/>
                <a:stretch>
                  <a:fillRect/>
                </a:stretch>
              </p:blipFill>
              <p:spPr>
                <a:xfrm>
                  <a:off x="7267347" y="4160267"/>
                  <a:ext cx="81360" cy="76716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31" name="Ink 130">
                  <a:extLst>
                    <a:ext uri="{FF2B5EF4-FFF2-40B4-BE49-F238E27FC236}">
                      <a16:creationId xmlns:a16="http://schemas.microsoft.com/office/drawing/2014/main" id="{93F10A4A-7291-5FEE-3342-F39AC39CBDA5}"/>
                    </a:ext>
                  </a:extLst>
                </p14:cNvPr>
                <p14:cNvContentPartPr/>
                <p14:nvPr/>
              </p14:nvContentPartPr>
              <p14:xfrm>
                <a:off x="7061427" y="4191227"/>
                <a:ext cx="2818800" cy="815040"/>
              </p14:xfrm>
            </p:contentPart>
          </mc:Choice>
          <mc:Fallback>
            <p:pic>
              <p:nvPicPr>
                <p:cNvPr id="131" name="Ink 130">
                  <a:extLst>
                    <a:ext uri="{FF2B5EF4-FFF2-40B4-BE49-F238E27FC236}">
                      <a16:creationId xmlns:a16="http://schemas.microsoft.com/office/drawing/2014/main" id="{93F10A4A-7291-5FEE-3342-F39AC39CBDA5}"/>
                    </a:ext>
                  </a:extLst>
                </p:cNvPr>
                <p:cNvPicPr/>
                <p:nvPr/>
              </p:nvPicPr>
              <p:blipFill>
                <a:blip r:embed="rId217"/>
                <a:stretch>
                  <a:fillRect/>
                </a:stretch>
              </p:blipFill>
              <p:spPr>
                <a:xfrm>
                  <a:off x="7043427" y="4173227"/>
                  <a:ext cx="2854440" cy="85068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32" name="Ink 131">
                  <a:extLst>
                    <a:ext uri="{FF2B5EF4-FFF2-40B4-BE49-F238E27FC236}">
                      <a16:creationId xmlns:a16="http://schemas.microsoft.com/office/drawing/2014/main" id="{ECE8B492-660C-717A-32B9-832B942CEB64}"/>
                    </a:ext>
                  </a:extLst>
                </p14:cNvPr>
                <p14:cNvContentPartPr/>
                <p14:nvPr/>
              </p14:nvContentPartPr>
              <p14:xfrm>
                <a:off x="6928587" y="5269067"/>
                <a:ext cx="250920" cy="222840"/>
              </p14:xfrm>
            </p:contentPart>
          </mc:Choice>
          <mc:Fallback>
            <p:pic>
              <p:nvPicPr>
                <p:cNvPr id="132" name="Ink 131">
                  <a:extLst>
                    <a:ext uri="{FF2B5EF4-FFF2-40B4-BE49-F238E27FC236}">
                      <a16:creationId xmlns:a16="http://schemas.microsoft.com/office/drawing/2014/main" id="{ECE8B492-660C-717A-32B9-832B942CEB64}"/>
                    </a:ext>
                  </a:extLst>
                </p:cNvPr>
                <p:cNvPicPr/>
                <p:nvPr/>
              </p:nvPicPr>
              <p:blipFill>
                <a:blip r:embed="rId219"/>
                <a:stretch>
                  <a:fillRect/>
                </a:stretch>
              </p:blipFill>
              <p:spPr>
                <a:xfrm>
                  <a:off x="6910947" y="5251067"/>
                  <a:ext cx="286560" cy="25848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33" name="Ink 132">
                  <a:extLst>
                    <a:ext uri="{FF2B5EF4-FFF2-40B4-BE49-F238E27FC236}">
                      <a16:creationId xmlns:a16="http://schemas.microsoft.com/office/drawing/2014/main" id="{01C55BF8-CEDE-EDE9-EB27-0929FEB8441D}"/>
                    </a:ext>
                  </a:extLst>
                </p14:cNvPr>
                <p14:cNvContentPartPr/>
                <p14:nvPr/>
              </p14:nvContentPartPr>
              <p14:xfrm>
                <a:off x="7378587" y="5400107"/>
                <a:ext cx="351720" cy="43560"/>
              </p14:xfrm>
            </p:contentPart>
          </mc:Choice>
          <mc:Fallback>
            <p:pic>
              <p:nvPicPr>
                <p:cNvPr id="133" name="Ink 132">
                  <a:extLst>
                    <a:ext uri="{FF2B5EF4-FFF2-40B4-BE49-F238E27FC236}">
                      <a16:creationId xmlns:a16="http://schemas.microsoft.com/office/drawing/2014/main" id="{01C55BF8-CEDE-EDE9-EB27-0929FEB8441D}"/>
                    </a:ext>
                  </a:extLst>
                </p:cNvPr>
                <p:cNvPicPr/>
                <p:nvPr/>
              </p:nvPicPr>
              <p:blipFill>
                <a:blip r:embed="rId221"/>
                <a:stretch>
                  <a:fillRect/>
                </a:stretch>
              </p:blipFill>
              <p:spPr>
                <a:xfrm>
                  <a:off x="7360947" y="5382107"/>
                  <a:ext cx="38736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34" name="Ink 133">
                  <a:extLst>
                    <a:ext uri="{FF2B5EF4-FFF2-40B4-BE49-F238E27FC236}">
                      <a16:creationId xmlns:a16="http://schemas.microsoft.com/office/drawing/2014/main" id="{5C201BAE-A0FB-0964-A0AC-D87B79CE536A}"/>
                    </a:ext>
                  </a:extLst>
                </p14:cNvPr>
                <p14:cNvContentPartPr/>
                <p14:nvPr/>
              </p14:nvContentPartPr>
              <p14:xfrm>
                <a:off x="7509627" y="5312987"/>
                <a:ext cx="50760" cy="264240"/>
              </p14:xfrm>
            </p:contentPart>
          </mc:Choice>
          <mc:Fallback>
            <p:pic>
              <p:nvPicPr>
                <p:cNvPr id="134" name="Ink 133">
                  <a:extLst>
                    <a:ext uri="{FF2B5EF4-FFF2-40B4-BE49-F238E27FC236}">
                      <a16:creationId xmlns:a16="http://schemas.microsoft.com/office/drawing/2014/main" id="{5C201BAE-A0FB-0964-A0AC-D87B79CE536A}"/>
                    </a:ext>
                  </a:extLst>
                </p:cNvPr>
                <p:cNvPicPr/>
                <p:nvPr/>
              </p:nvPicPr>
              <p:blipFill>
                <a:blip r:embed="rId223"/>
                <a:stretch>
                  <a:fillRect/>
                </a:stretch>
              </p:blipFill>
              <p:spPr>
                <a:xfrm>
                  <a:off x="7491987" y="5295347"/>
                  <a:ext cx="86400" cy="29988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35" name="Ink 134">
                  <a:extLst>
                    <a:ext uri="{FF2B5EF4-FFF2-40B4-BE49-F238E27FC236}">
                      <a16:creationId xmlns:a16="http://schemas.microsoft.com/office/drawing/2014/main" id="{15ADB6F7-9551-C3CD-E84D-8EFD2E5B7E48}"/>
                    </a:ext>
                  </a:extLst>
                </p14:cNvPr>
                <p14:cNvContentPartPr/>
                <p14:nvPr/>
              </p14:nvContentPartPr>
              <p14:xfrm>
                <a:off x="7894467" y="5337827"/>
                <a:ext cx="199080" cy="260280"/>
              </p14:xfrm>
            </p:contentPart>
          </mc:Choice>
          <mc:Fallback>
            <p:pic>
              <p:nvPicPr>
                <p:cNvPr id="135" name="Ink 134">
                  <a:extLst>
                    <a:ext uri="{FF2B5EF4-FFF2-40B4-BE49-F238E27FC236}">
                      <a16:creationId xmlns:a16="http://schemas.microsoft.com/office/drawing/2014/main" id="{15ADB6F7-9551-C3CD-E84D-8EFD2E5B7E48}"/>
                    </a:ext>
                  </a:extLst>
                </p:cNvPr>
                <p:cNvPicPr/>
                <p:nvPr/>
              </p:nvPicPr>
              <p:blipFill>
                <a:blip r:embed="rId225"/>
                <a:stretch>
                  <a:fillRect/>
                </a:stretch>
              </p:blipFill>
              <p:spPr>
                <a:xfrm>
                  <a:off x="7876827" y="5320187"/>
                  <a:ext cx="234720" cy="29592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36" name="Ink 135">
                  <a:extLst>
                    <a:ext uri="{FF2B5EF4-FFF2-40B4-BE49-F238E27FC236}">
                      <a16:creationId xmlns:a16="http://schemas.microsoft.com/office/drawing/2014/main" id="{BC3415DF-C3E1-980F-026D-25F2FD57D8A6}"/>
                    </a:ext>
                  </a:extLst>
                </p14:cNvPr>
                <p14:cNvContentPartPr/>
                <p14:nvPr/>
              </p14:nvContentPartPr>
              <p14:xfrm>
                <a:off x="8266707" y="5468867"/>
                <a:ext cx="307800" cy="46440"/>
              </p14:xfrm>
            </p:contentPart>
          </mc:Choice>
          <mc:Fallback>
            <p:pic>
              <p:nvPicPr>
                <p:cNvPr id="136" name="Ink 135">
                  <a:extLst>
                    <a:ext uri="{FF2B5EF4-FFF2-40B4-BE49-F238E27FC236}">
                      <a16:creationId xmlns:a16="http://schemas.microsoft.com/office/drawing/2014/main" id="{BC3415DF-C3E1-980F-026D-25F2FD57D8A6}"/>
                    </a:ext>
                  </a:extLst>
                </p:cNvPr>
                <p:cNvPicPr/>
                <p:nvPr/>
              </p:nvPicPr>
              <p:blipFill>
                <a:blip r:embed="rId227"/>
                <a:stretch>
                  <a:fillRect/>
                </a:stretch>
              </p:blipFill>
              <p:spPr>
                <a:xfrm>
                  <a:off x="8248707" y="5450867"/>
                  <a:ext cx="34344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37" name="Ink 136">
                  <a:extLst>
                    <a:ext uri="{FF2B5EF4-FFF2-40B4-BE49-F238E27FC236}">
                      <a16:creationId xmlns:a16="http://schemas.microsoft.com/office/drawing/2014/main" id="{7ECEB63E-2877-9F9F-FF0F-7CFB056F57A2}"/>
                    </a:ext>
                  </a:extLst>
                </p14:cNvPr>
                <p14:cNvContentPartPr/>
                <p14:nvPr/>
              </p14:nvContentPartPr>
              <p14:xfrm>
                <a:off x="8388027" y="5379587"/>
                <a:ext cx="64080" cy="290160"/>
              </p14:xfrm>
            </p:contentPart>
          </mc:Choice>
          <mc:Fallback>
            <p:pic>
              <p:nvPicPr>
                <p:cNvPr id="137" name="Ink 136">
                  <a:extLst>
                    <a:ext uri="{FF2B5EF4-FFF2-40B4-BE49-F238E27FC236}">
                      <a16:creationId xmlns:a16="http://schemas.microsoft.com/office/drawing/2014/main" id="{7ECEB63E-2877-9F9F-FF0F-7CFB056F57A2}"/>
                    </a:ext>
                  </a:extLst>
                </p:cNvPr>
                <p:cNvPicPr/>
                <p:nvPr/>
              </p:nvPicPr>
              <p:blipFill>
                <a:blip r:embed="rId229"/>
                <a:stretch>
                  <a:fillRect/>
                </a:stretch>
              </p:blipFill>
              <p:spPr>
                <a:xfrm>
                  <a:off x="8370387" y="5361947"/>
                  <a:ext cx="99720" cy="32580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38" name="Ink 137">
                  <a:extLst>
                    <a:ext uri="{FF2B5EF4-FFF2-40B4-BE49-F238E27FC236}">
                      <a16:creationId xmlns:a16="http://schemas.microsoft.com/office/drawing/2014/main" id="{49AB97E3-A2C7-F858-F8A4-6D2D4CC2FF5B}"/>
                    </a:ext>
                  </a:extLst>
                </p14:cNvPr>
                <p14:cNvContentPartPr/>
                <p14:nvPr/>
              </p14:nvContentPartPr>
              <p14:xfrm>
                <a:off x="8754147" y="5329547"/>
                <a:ext cx="254880" cy="378000"/>
              </p14:xfrm>
            </p:contentPart>
          </mc:Choice>
          <mc:Fallback>
            <p:pic>
              <p:nvPicPr>
                <p:cNvPr id="138" name="Ink 137">
                  <a:extLst>
                    <a:ext uri="{FF2B5EF4-FFF2-40B4-BE49-F238E27FC236}">
                      <a16:creationId xmlns:a16="http://schemas.microsoft.com/office/drawing/2014/main" id="{49AB97E3-A2C7-F858-F8A4-6D2D4CC2FF5B}"/>
                    </a:ext>
                  </a:extLst>
                </p:cNvPr>
                <p:cNvPicPr/>
                <p:nvPr/>
              </p:nvPicPr>
              <p:blipFill>
                <a:blip r:embed="rId231"/>
                <a:stretch>
                  <a:fillRect/>
                </a:stretch>
              </p:blipFill>
              <p:spPr>
                <a:xfrm>
                  <a:off x="8736507" y="5311907"/>
                  <a:ext cx="290520" cy="41364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41" name="Ink 140">
                  <a:extLst>
                    <a:ext uri="{FF2B5EF4-FFF2-40B4-BE49-F238E27FC236}">
                      <a16:creationId xmlns:a16="http://schemas.microsoft.com/office/drawing/2014/main" id="{C1AC948B-F595-766B-EF6B-5ACD1ECF7C48}"/>
                    </a:ext>
                  </a:extLst>
                </p14:cNvPr>
                <p14:cNvContentPartPr/>
                <p14:nvPr/>
              </p14:nvContentPartPr>
              <p14:xfrm>
                <a:off x="6770187" y="5187347"/>
                <a:ext cx="104040" cy="484560"/>
              </p14:xfrm>
            </p:contentPart>
          </mc:Choice>
          <mc:Fallback>
            <p:pic>
              <p:nvPicPr>
                <p:cNvPr id="141" name="Ink 140">
                  <a:extLst>
                    <a:ext uri="{FF2B5EF4-FFF2-40B4-BE49-F238E27FC236}">
                      <a16:creationId xmlns:a16="http://schemas.microsoft.com/office/drawing/2014/main" id="{C1AC948B-F595-766B-EF6B-5ACD1ECF7C48}"/>
                    </a:ext>
                  </a:extLst>
                </p:cNvPr>
                <p:cNvPicPr/>
                <p:nvPr/>
              </p:nvPicPr>
              <p:blipFill>
                <a:blip r:embed="rId233"/>
                <a:stretch>
                  <a:fillRect/>
                </a:stretch>
              </p:blipFill>
              <p:spPr>
                <a:xfrm>
                  <a:off x="6752547" y="5169707"/>
                  <a:ext cx="139680" cy="52020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42" name="Ink 141">
                  <a:extLst>
                    <a:ext uri="{FF2B5EF4-FFF2-40B4-BE49-F238E27FC236}">
                      <a16:creationId xmlns:a16="http://schemas.microsoft.com/office/drawing/2014/main" id="{BABC5D27-A850-8F6E-6D26-439A1DFF8DEA}"/>
                    </a:ext>
                  </a:extLst>
                </p14:cNvPr>
                <p14:cNvContentPartPr/>
                <p14:nvPr/>
              </p14:nvContentPartPr>
              <p14:xfrm>
                <a:off x="6622947" y="5173667"/>
                <a:ext cx="2822760" cy="682200"/>
              </p14:xfrm>
            </p:contentPart>
          </mc:Choice>
          <mc:Fallback>
            <p:pic>
              <p:nvPicPr>
                <p:cNvPr id="142" name="Ink 141">
                  <a:extLst>
                    <a:ext uri="{FF2B5EF4-FFF2-40B4-BE49-F238E27FC236}">
                      <a16:creationId xmlns:a16="http://schemas.microsoft.com/office/drawing/2014/main" id="{BABC5D27-A850-8F6E-6D26-439A1DFF8DEA}"/>
                    </a:ext>
                  </a:extLst>
                </p:cNvPr>
                <p:cNvPicPr/>
                <p:nvPr/>
              </p:nvPicPr>
              <p:blipFill>
                <a:blip r:embed="rId235"/>
                <a:stretch>
                  <a:fillRect/>
                </a:stretch>
              </p:blipFill>
              <p:spPr>
                <a:xfrm>
                  <a:off x="6604947" y="5155667"/>
                  <a:ext cx="2858400" cy="71784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44" name="Ink 143">
                  <a:extLst>
                    <a:ext uri="{FF2B5EF4-FFF2-40B4-BE49-F238E27FC236}">
                      <a16:creationId xmlns:a16="http://schemas.microsoft.com/office/drawing/2014/main" id="{941E31F3-7445-FD54-1630-05308A7F18A2}"/>
                    </a:ext>
                  </a:extLst>
                </p14:cNvPr>
                <p14:cNvContentPartPr/>
                <p14:nvPr/>
              </p14:nvContentPartPr>
              <p14:xfrm>
                <a:off x="5285547" y="5762627"/>
                <a:ext cx="360" cy="360"/>
              </p14:xfrm>
            </p:contentPart>
          </mc:Choice>
          <mc:Fallback>
            <p:pic>
              <p:nvPicPr>
                <p:cNvPr id="144" name="Ink 143">
                  <a:extLst>
                    <a:ext uri="{FF2B5EF4-FFF2-40B4-BE49-F238E27FC236}">
                      <a16:creationId xmlns:a16="http://schemas.microsoft.com/office/drawing/2014/main" id="{941E31F3-7445-FD54-1630-05308A7F18A2}"/>
                    </a:ext>
                  </a:extLst>
                </p:cNvPr>
                <p:cNvPicPr/>
                <p:nvPr/>
              </p:nvPicPr>
              <p:blipFill>
                <a:blip r:embed="rId237"/>
                <a:stretch>
                  <a:fillRect/>
                </a:stretch>
              </p:blipFill>
              <p:spPr>
                <a:xfrm>
                  <a:off x="5267547" y="574462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45" name="Ink 144">
                  <a:extLst>
                    <a:ext uri="{FF2B5EF4-FFF2-40B4-BE49-F238E27FC236}">
                      <a16:creationId xmlns:a16="http://schemas.microsoft.com/office/drawing/2014/main" id="{A4F27C9A-B331-D6A7-667D-4FFC21CA3EF0}"/>
                    </a:ext>
                  </a:extLst>
                </p14:cNvPr>
                <p14:cNvContentPartPr/>
                <p14:nvPr/>
              </p14:nvContentPartPr>
              <p14:xfrm>
                <a:off x="5214627" y="5718347"/>
                <a:ext cx="100440" cy="142200"/>
              </p14:xfrm>
            </p:contentPart>
          </mc:Choice>
          <mc:Fallback>
            <p:pic>
              <p:nvPicPr>
                <p:cNvPr id="145" name="Ink 144">
                  <a:extLst>
                    <a:ext uri="{FF2B5EF4-FFF2-40B4-BE49-F238E27FC236}">
                      <a16:creationId xmlns:a16="http://schemas.microsoft.com/office/drawing/2014/main" id="{A4F27C9A-B331-D6A7-667D-4FFC21CA3EF0}"/>
                    </a:ext>
                  </a:extLst>
                </p:cNvPr>
                <p:cNvPicPr/>
                <p:nvPr/>
              </p:nvPicPr>
              <p:blipFill>
                <a:blip r:embed="rId239"/>
                <a:stretch>
                  <a:fillRect/>
                </a:stretch>
              </p:blipFill>
              <p:spPr>
                <a:xfrm>
                  <a:off x="5196987" y="5700347"/>
                  <a:ext cx="13608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46" name="Ink 145">
                  <a:extLst>
                    <a:ext uri="{FF2B5EF4-FFF2-40B4-BE49-F238E27FC236}">
                      <a16:creationId xmlns:a16="http://schemas.microsoft.com/office/drawing/2014/main" id="{F0BADE84-9F3F-87A9-E2A7-365B52B538C6}"/>
                    </a:ext>
                  </a:extLst>
                </p14:cNvPr>
                <p14:cNvContentPartPr/>
                <p14:nvPr/>
              </p14:nvContentPartPr>
              <p14:xfrm>
                <a:off x="5482107" y="5748227"/>
                <a:ext cx="360" cy="360"/>
              </p14:xfrm>
            </p:contentPart>
          </mc:Choice>
          <mc:Fallback>
            <p:pic>
              <p:nvPicPr>
                <p:cNvPr id="146" name="Ink 145">
                  <a:extLst>
                    <a:ext uri="{FF2B5EF4-FFF2-40B4-BE49-F238E27FC236}">
                      <a16:creationId xmlns:a16="http://schemas.microsoft.com/office/drawing/2014/main" id="{F0BADE84-9F3F-87A9-E2A7-365B52B538C6}"/>
                    </a:ext>
                  </a:extLst>
                </p:cNvPr>
                <p:cNvPicPr/>
                <p:nvPr/>
              </p:nvPicPr>
              <p:blipFill>
                <a:blip r:embed="rId237"/>
                <a:stretch>
                  <a:fillRect/>
                </a:stretch>
              </p:blipFill>
              <p:spPr>
                <a:xfrm>
                  <a:off x="5464107" y="573058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147" name="Ink 146">
                  <a:extLst>
                    <a:ext uri="{FF2B5EF4-FFF2-40B4-BE49-F238E27FC236}">
                      <a16:creationId xmlns:a16="http://schemas.microsoft.com/office/drawing/2014/main" id="{3E450E90-7A1D-7151-58E0-4695B842A302}"/>
                    </a:ext>
                  </a:extLst>
                </p14:cNvPr>
                <p14:cNvContentPartPr/>
                <p14:nvPr/>
              </p14:nvContentPartPr>
              <p14:xfrm>
                <a:off x="5217507" y="5745707"/>
                <a:ext cx="122760" cy="122760"/>
              </p14:xfrm>
            </p:contentPart>
          </mc:Choice>
          <mc:Fallback>
            <p:pic>
              <p:nvPicPr>
                <p:cNvPr id="147" name="Ink 146">
                  <a:extLst>
                    <a:ext uri="{FF2B5EF4-FFF2-40B4-BE49-F238E27FC236}">
                      <a16:creationId xmlns:a16="http://schemas.microsoft.com/office/drawing/2014/main" id="{3E450E90-7A1D-7151-58E0-4695B842A302}"/>
                    </a:ext>
                  </a:extLst>
                </p:cNvPr>
                <p:cNvPicPr/>
                <p:nvPr/>
              </p:nvPicPr>
              <p:blipFill>
                <a:blip r:embed="rId242"/>
                <a:stretch>
                  <a:fillRect/>
                </a:stretch>
              </p:blipFill>
              <p:spPr>
                <a:xfrm>
                  <a:off x="5199507" y="5728067"/>
                  <a:ext cx="15840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148" name="Ink 147">
                  <a:extLst>
                    <a:ext uri="{FF2B5EF4-FFF2-40B4-BE49-F238E27FC236}">
                      <a16:creationId xmlns:a16="http://schemas.microsoft.com/office/drawing/2014/main" id="{9A15398C-CE8E-CD1B-97E4-ED01D6265C82}"/>
                    </a:ext>
                  </a:extLst>
                </p14:cNvPr>
                <p14:cNvContentPartPr/>
                <p14:nvPr/>
              </p14:nvContentPartPr>
              <p14:xfrm>
                <a:off x="5555547" y="5705747"/>
                <a:ext cx="80280" cy="143640"/>
              </p14:xfrm>
            </p:contentPart>
          </mc:Choice>
          <mc:Fallback>
            <p:pic>
              <p:nvPicPr>
                <p:cNvPr id="148" name="Ink 147">
                  <a:extLst>
                    <a:ext uri="{FF2B5EF4-FFF2-40B4-BE49-F238E27FC236}">
                      <a16:creationId xmlns:a16="http://schemas.microsoft.com/office/drawing/2014/main" id="{9A15398C-CE8E-CD1B-97E4-ED01D6265C82}"/>
                    </a:ext>
                  </a:extLst>
                </p:cNvPr>
                <p:cNvPicPr/>
                <p:nvPr/>
              </p:nvPicPr>
              <p:blipFill>
                <a:blip r:embed="rId244"/>
                <a:stretch>
                  <a:fillRect/>
                </a:stretch>
              </p:blipFill>
              <p:spPr>
                <a:xfrm>
                  <a:off x="5537547" y="5687747"/>
                  <a:ext cx="11592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149" name="Ink 148">
                  <a:extLst>
                    <a:ext uri="{FF2B5EF4-FFF2-40B4-BE49-F238E27FC236}">
                      <a16:creationId xmlns:a16="http://schemas.microsoft.com/office/drawing/2014/main" id="{4249AF28-9913-4239-3C74-623DDA59AD72}"/>
                    </a:ext>
                  </a:extLst>
                </p14:cNvPr>
                <p14:cNvContentPartPr/>
                <p14:nvPr/>
              </p14:nvContentPartPr>
              <p14:xfrm>
                <a:off x="5527827" y="5740307"/>
                <a:ext cx="160560" cy="92880"/>
              </p14:xfrm>
            </p:contentPart>
          </mc:Choice>
          <mc:Fallback>
            <p:pic>
              <p:nvPicPr>
                <p:cNvPr id="149" name="Ink 148">
                  <a:extLst>
                    <a:ext uri="{FF2B5EF4-FFF2-40B4-BE49-F238E27FC236}">
                      <a16:creationId xmlns:a16="http://schemas.microsoft.com/office/drawing/2014/main" id="{4249AF28-9913-4239-3C74-623DDA59AD72}"/>
                    </a:ext>
                  </a:extLst>
                </p:cNvPr>
                <p:cNvPicPr/>
                <p:nvPr/>
              </p:nvPicPr>
              <p:blipFill>
                <a:blip r:embed="rId246"/>
                <a:stretch>
                  <a:fillRect/>
                </a:stretch>
              </p:blipFill>
              <p:spPr>
                <a:xfrm>
                  <a:off x="5510187" y="5722667"/>
                  <a:ext cx="19620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150" name="Ink 149">
                  <a:extLst>
                    <a:ext uri="{FF2B5EF4-FFF2-40B4-BE49-F238E27FC236}">
                      <a16:creationId xmlns:a16="http://schemas.microsoft.com/office/drawing/2014/main" id="{7B4FB5C5-424D-E190-969A-399A5AA531FF}"/>
                    </a:ext>
                  </a:extLst>
                </p14:cNvPr>
                <p14:cNvContentPartPr/>
                <p14:nvPr/>
              </p14:nvContentPartPr>
              <p14:xfrm>
                <a:off x="5835627" y="5719067"/>
                <a:ext cx="227160" cy="160560"/>
              </p14:xfrm>
            </p:contentPart>
          </mc:Choice>
          <mc:Fallback>
            <p:pic>
              <p:nvPicPr>
                <p:cNvPr id="150" name="Ink 149">
                  <a:extLst>
                    <a:ext uri="{FF2B5EF4-FFF2-40B4-BE49-F238E27FC236}">
                      <a16:creationId xmlns:a16="http://schemas.microsoft.com/office/drawing/2014/main" id="{7B4FB5C5-424D-E190-969A-399A5AA531FF}"/>
                    </a:ext>
                  </a:extLst>
                </p:cNvPr>
                <p:cNvPicPr/>
                <p:nvPr/>
              </p:nvPicPr>
              <p:blipFill>
                <a:blip r:embed="rId248"/>
                <a:stretch>
                  <a:fillRect/>
                </a:stretch>
              </p:blipFill>
              <p:spPr>
                <a:xfrm>
                  <a:off x="5817627" y="5701427"/>
                  <a:ext cx="26280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151" name="Ink 150">
                  <a:extLst>
                    <a:ext uri="{FF2B5EF4-FFF2-40B4-BE49-F238E27FC236}">
                      <a16:creationId xmlns:a16="http://schemas.microsoft.com/office/drawing/2014/main" id="{82EBBAB8-56F1-C7FA-95EC-6200C6141C36}"/>
                    </a:ext>
                  </a:extLst>
                </p14:cNvPr>
                <p14:cNvContentPartPr/>
                <p14:nvPr/>
              </p14:nvContentPartPr>
              <p14:xfrm>
                <a:off x="6099867" y="5698187"/>
                <a:ext cx="212400" cy="206640"/>
              </p14:xfrm>
            </p:contentPart>
          </mc:Choice>
          <mc:Fallback>
            <p:pic>
              <p:nvPicPr>
                <p:cNvPr id="151" name="Ink 150">
                  <a:extLst>
                    <a:ext uri="{FF2B5EF4-FFF2-40B4-BE49-F238E27FC236}">
                      <a16:creationId xmlns:a16="http://schemas.microsoft.com/office/drawing/2014/main" id="{82EBBAB8-56F1-C7FA-95EC-6200C6141C36}"/>
                    </a:ext>
                  </a:extLst>
                </p:cNvPr>
                <p:cNvPicPr/>
                <p:nvPr/>
              </p:nvPicPr>
              <p:blipFill>
                <a:blip r:embed="rId250"/>
                <a:stretch>
                  <a:fillRect/>
                </a:stretch>
              </p:blipFill>
              <p:spPr>
                <a:xfrm>
                  <a:off x="6081867" y="5680547"/>
                  <a:ext cx="24804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153" name="Ink 152">
                  <a:extLst>
                    <a:ext uri="{FF2B5EF4-FFF2-40B4-BE49-F238E27FC236}">
                      <a16:creationId xmlns:a16="http://schemas.microsoft.com/office/drawing/2014/main" id="{7B928C2C-4621-36CA-693F-6C7B65B9771D}"/>
                    </a:ext>
                  </a:extLst>
                </p14:cNvPr>
                <p14:cNvContentPartPr/>
                <p14:nvPr/>
              </p14:nvContentPartPr>
              <p14:xfrm>
                <a:off x="6585507" y="4947947"/>
                <a:ext cx="573120" cy="852480"/>
              </p14:xfrm>
            </p:contentPart>
          </mc:Choice>
          <mc:Fallback>
            <p:pic>
              <p:nvPicPr>
                <p:cNvPr id="153" name="Ink 152">
                  <a:extLst>
                    <a:ext uri="{FF2B5EF4-FFF2-40B4-BE49-F238E27FC236}">
                      <a16:creationId xmlns:a16="http://schemas.microsoft.com/office/drawing/2014/main" id="{7B928C2C-4621-36CA-693F-6C7B65B9771D}"/>
                    </a:ext>
                  </a:extLst>
                </p:cNvPr>
                <p:cNvPicPr/>
                <p:nvPr/>
              </p:nvPicPr>
              <p:blipFill>
                <a:blip r:embed="rId252"/>
                <a:stretch>
                  <a:fillRect/>
                </a:stretch>
              </p:blipFill>
              <p:spPr>
                <a:xfrm>
                  <a:off x="6567507" y="4929947"/>
                  <a:ext cx="608760" cy="88812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154" name="Ink 153">
                  <a:extLst>
                    <a:ext uri="{FF2B5EF4-FFF2-40B4-BE49-F238E27FC236}">
                      <a16:creationId xmlns:a16="http://schemas.microsoft.com/office/drawing/2014/main" id="{62ACC954-BB2A-AC1A-29CF-1E47FDD8138E}"/>
                    </a:ext>
                  </a:extLst>
                </p14:cNvPr>
                <p14:cNvContentPartPr/>
                <p14:nvPr/>
              </p14:nvContentPartPr>
              <p14:xfrm>
                <a:off x="9259947" y="5112827"/>
                <a:ext cx="465840" cy="1032120"/>
              </p14:xfrm>
            </p:contentPart>
          </mc:Choice>
          <mc:Fallback>
            <p:pic>
              <p:nvPicPr>
                <p:cNvPr id="154" name="Ink 153">
                  <a:extLst>
                    <a:ext uri="{FF2B5EF4-FFF2-40B4-BE49-F238E27FC236}">
                      <a16:creationId xmlns:a16="http://schemas.microsoft.com/office/drawing/2014/main" id="{62ACC954-BB2A-AC1A-29CF-1E47FDD8138E}"/>
                    </a:ext>
                  </a:extLst>
                </p:cNvPr>
                <p:cNvPicPr/>
                <p:nvPr/>
              </p:nvPicPr>
              <p:blipFill>
                <a:blip r:embed="rId254"/>
                <a:stretch>
                  <a:fillRect/>
                </a:stretch>
              </p:blipFill>
              <p:spPr>
                <a:xfrm>
                  <a:off x="9242307" y="5095187"/>
                  <a:ext cx="501480" cy="106776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156" name="Ink 155">
                  <a:extLst>
                    <a:ext uri="{FF2B5EF4-FFF2-40B4-BE49-F238E27FC236}">
                      <a16:creationId xmlns:a16="http://schemas.microsoft.com/office/drawing/2014/main" id="{F99C2B35-0DA1-F0A0-D616-9C78EA5F0C4C}"/>
                    </a:ext>
                  </a:extLst>
                </p14:cNvPr>
                <p14:cNvContentPartPr/>
                <p14:nvPr/>
              </p14:nvContentPartPr>
              <p14:xfrm>
                <a:off x="6747507" y="4214627"/>
                <a:ext cx="568080" cy="406800"/>
              </p14:xfrm>
            </p:contentPart>
          </mc:Choice>
          <mc:Fallback>
            <p:pic>
              <p:nvPicPr>
                <p:cNvPr id="156" name="Ink 155">
                  <a:extLst>
                    <a:ext uri="{FF2B5EF4-FFF2-40B4-BE49-F238E27FC236}">
                      <a16:creationId xmlns:a16="http://schemas.microsoft.com/office/drawing/2014/main" id="{F99C2B35-0DA1-F0A0-D616-9C78EA5F0C4C}"/>
                    </a:ext>
                  </a:extLst>
                </p:cNvPr>
                <p:cNvPicPr/>
                <p:nvPr/>
              </p:nvPicPr>
              <p:blipFill>
                <a:blip r:embed="rId256"/>
                <a:stretch>
                  <a:fillRect/>
                </a:stretch>
              </p:blipFill>
              <p:spPr>
                <a:xfrm>
                  <a:off x="6729507" y="4196627"/>
                  <a:ext cx="603720" cy="44244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158" name="Ink 157">
                  <a:extLst>
                    <a:ext uri="{FF2B5EF4-FFF2-40B4-BE49-F238E27FC236}">
                      <a16:creationId xmlns:a16="http://schemas.microsoft.com/office/drawing/2014/main" id="{2C8AFA51-D8A4-2A6B-8DFB-92F36AFBFAA9}"/>
                    </a:ext>
                  </a:extLst>
                </p14:cNvPr>
                <p14:cNvContentPartPr/>
                <p14:nvPr/>
              </p14:nvContentPartPr>
              <p14:xfrm>
                <a:off x="6213267" y="5287067"/>
                <a:ext cx="232920" cy="11880"/>
              </p14:xfrm>
            </p:contentPart>
          </mc:Choice>
          <mc:Fallback>
            <p:pic>
              <p:nvPicPr>
                <p:cNvPr id="158" name="Ink 157">
                  <a:extLst>
                    <a:ext uri="{FF2B5EF4-FFF2-40B4-BE49-F238E27FC236}">
                      <a16:creationId xmlns:a16="http://schemas.microsoft.com/office/drawing/2014/main" id="{2C8AFA51-D8A4-2A6B-8DFB-92F36AFBFAA9}"/>
                    </a:ext>
                  </a:extLst>
                </p:cNvPr>
                <p:cNvPicPr/>
                <p:nvPr/>
              </p:nvPicPr>
              <p:blipFill>
                <a:blip r:embed="rId258"/>
                <a:stretch>
                  <a:fillRect/>
                </a:stretch>
              </p:blipFill>
              <p:spPr>
                <a:xfrm>
                  <a:off x="6195267" y="5269067"/>
                  <a:ext cx="26856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159" name="Ink 158">
                  <a:extLst>
                    <a:ext uri="{FF2B5EF4-FFF2-40B4-BE49-F238E27FC236}">
                      <a16:creationId xmlns:a16="http://schemas.microsoft.com/office/drawing/2014/main" id="{6E559A1A-0A22-5F7F-8059-71EBC94D0F2F}"/>
                    </a:ext>
                  </a:extLst>
                </p14:cNvPr>
                <p14:cNvContentPartPr/>
                <p14:nvPr/>
              </p14:nvContentPartPr>
              <p14:xfrm>
                <a:off x="6297147" y="5209667"/>
                <a:ext cx="38520" cy="205560"/>
              </p14:xfrm>
            </p:contentPart>
          </mc:Choice>
          <mc:Fallback>
            <p:pic>
              <p:nvPicPr>
                <p:cNvPr id="159" name="Ink 158">
                  <a:extLst>
                    <a:ext uri="{FF2B5EF4-FFF2-40B4-BE49-F238E27FC236}">
                      <a16:creationId xmlns:a16="http://schemas.microsoft.com/office/drawing/2014/main" id="{6E559A1A-0A22-5F7F-8059-71EBC94D0F2F}"/>
                    </a:ext>
                  </a:extLst>
                </p:cNvPr>
                <p:cNvPicPr/>
                <p:nvPr/>
              </p:nvPicPr>
              <p:blipFill>
                <a:blip r:embed="rId260"/>
                <a:stretch>
                  <a:fillRect/>
                </a:stretch>
              </p:blipFill>
              <p:spPr>
                <a:xfrm>
                  <a:off x="6279507" y="5191667"/>
                  <a:ext cx="7416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161" name="Ink 160">
                  <a:extLst>
                    <a:ext uri="{FF2B5EF4-FFF2-40B4-BE49-F238E27FC236}">
                      <a16:creationId xmlns:a16="http://schemas.microsoft.com/office/drawing/2014/main" id="{BEC51910-161F-4566-2201-1D5159FA1F4C}"/>
                    </a:ext>
                  </a:extLst>
                </p14:cNvPr>
                <p14:cNvContentPartPr/>
                <p14:nvPr/>
              </p14:nvContentPartPr>
              <p14:xfrm>
                <a:off x="6533667" y="4950107"/>
                <a:ext cx="21240" cy="35640"/>
              </p14:xfrm>
            </p:contentPart>
          </mc:Choice>
          <mc:Fallback>
            <p:pic>
              <p:nvPicPr>
                <p:cNvPr id="161" name="Ink 160">
                  <a:extLst>
                    <a:ext uri="{FF2B5EF4-FFF2-40B4-BE49-F238E27FC236}">
                      <a16:creationId xmlns:a16="http://schemas.microsoft.com/office/drawing/2014/main" id="{BEC51910-161F-4566-2201-1D5159FA1F4C}"/>
                    </a:ext>
                  </a:extLst>
                </p:cNvPr>
                <p:cNvPicPr/>
                <p:nvPr/>
              </p:nvPicPr>
              <p:blipFill>
                <a:blip r:embed="rId262"/>
                <a:stretch>
                  <a:fillRect/>
                </a:stretch>
              </p:blipFill>
              <p:spPr>
                <a:xfrm>
                  <a:off x="6515667" y="4932107"/>
                  <a:ext cx="5688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162" name="Ink 161">
                  <a:extLst>
                    <a:ext uri="{FF2B5EF4-FFF2-40B4-BE49-F238E27FC236}">
                      <a16:creationId xmlns:a16="http://schemas.microsoft.com/office/drawing/2014/main" id="{8582B96C-50C1-3435-5AB6-BECF0D9EC471}"/>
                    </a:ext>
                  </a:extLst>
                </p14:cNvPr>
                <p14:cNvContentPartPr/>
                <p14:nvPr/>
              </p14:nvContentPartPr>
              <p14:xfrm>
                <a:off x="7336467" y="4919147"/>
                <a:ext cx="8280" cy="1800"/>
              </p14:xfrm>
            </p:contentPart>
          </mc:Choice>
          <mc:Fallback>
            <p:pic>
              <p:nvPicPr>
                <p:cNvPr id="162" name="Ink 161">
                  <a:extLst>
                    <a:ext uri="{FF2B5EF4-FFF2-40B4-BE49-F238E27FC236}">
                      <a16:creationId xmlns:a16="http://schemas.microsoft.com/office/drawing/2014/main" id="{8582B96C-50C1-3435-5AB6-BECF0D9EC471}"/>
                    </a:ext>
                  </a:extLst>
                </p:cNvPr>
                <p:cNvPicPr/>
                <p:nvPr/>
              </p:nvPicPr>
              <p:blipFill>
                <a:blip r:embed="rId264"/>
                <a:stretch>
                  <a:fillRect/>
                </a:stretch>
              </p:blipFill>
              <p:spPr>
                <a:xfrm>
                  <a:off x="7318827" y="4901147"/>
                  <a:ext cx="43920" cy="37440"/>
                </a:xfrm>
                <a:prstGeom prst="rect">
                  <a:avLst/>
                </a:prstGeom>
              </p:spPr>
            </p:pic>
          </mc:Fallback>
        </mc:AlternateContent>
      </p:grpSp>
    </p:spTree>
    <p:extLst>
      <p:ext uri="{BB962C8B-B14F-4D97-AF65-F5344CB8AC3E}">
        <p14:creationId xmlns:p14="http://schemas.microsoft.com/office/powerpoint/2010/main" val="4509983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186" name="Ink 185">
                <a:extLst>
                  <a:ext uri="{FF2B5EF4-FFF2-40B4-BE49-F238E27FC236}">
                    <a16:creationId xmlns:a16="http://schemas.microsoft.com/office/drawing/2014/main" id="{78403E67-1724-7EC3-29A3-303EA514AFDA}"/>
                  </a:ext>
                </a:extLst>
              </p14:cNvPr>
              <p14:cNvContentPartPr/>
              <p14:nvPr/>
            </p14:nvContentPartPr>
            <p14:xfrm>
              <a:off x="11688147" y="6059627"/>
              <a:ext cx="6480" cy="18360"/>
            </p14:xfrm>
          </p:contentPart>
        </mc:Choice>
        <mc:Fallback>
          <p:pic>
            <p:nvPicPr>
              <p:cNvPr id="186" name="Ink 185">
                <a:extLst>
                  <a:ext uri="{FF2B5EF4-FFF2-40B4-BE49-F238E27FC236}">
                    <a16:creationId xmlns:a16="http://schemas.microsoft.com/office/drawing/2014/main" id="{78403E67-1724-7EC3-29A3-303EA514AFDA}"/>
                  </a:ext>
                </a:extLst>
              </p:cNvPr>
              <p:cNvPicPr/>
              <p:nvPr/>
            </p:nvPicPr>
            <p:blipFill>
              <a:blip r:embed="rId3"/>
              <a:stretch>
                <a:fillRect/>
              </a:stretch>
            </p:blipFill>
            <p:spPr>
              <a:xfrm>
                <a:off x="11670147" y="6041987"/>
                <a:ext cx="4212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93" name="Ink 92">
                <a:extLst>
                  <a:ext uri="{FF2B5EF4-FFF2-40B4-BE49-F238E27FC236}">
                    <a16:creationId xmlns:a16="http://schemas.microsoft.com/office/drawing/2014/main" id="{FFF2E4FF-418C-1656-BBF1-90AB58C3F1D2}"/>
                  </a:ext>
                </a:extLst>
              </p14:cNvPr>
              <p14:cNvContentPartPr/>
              <p14:nvPr/>
            </p14:nvContentPartPr>
            <p14:xfrm>
              <a:off x="6432147" y="2638907"/>
              <a:ext cx="4680" cy="720"/>
            </p14:xfrm>
          </p:contentPart>
        </mc:Choice>
        <mc:Fallback>
          <p:pic>
            <p:nvPicPr>
              <p:cNvPr id="93" name="Ink 92">
                <a:extLst>
                  <a:ext uri="{FF2B5EF4-FFF2-40B4-BE49-F238E27FC236}">
                    <a16:creationId xmlns:a16="http://schemas.microsoft.com/office/drawing/2014/main" id="{FFF2E4FF-418C-1656-BBF1-90AB58C3F1D2}"/>
                  </a:ext>
                </a:extLst>
              </p:cNvPr>
              <p:cNvPicPr/>
              <p:nvPr/>
            </p:nvPicPr>
            <p:blipFill>
              <a:blip r:embed="rId5"/>
              <a:stretch>
                <a:fillRect/>
              </a:stretch>
            </p:blipFill>
            <p:spPr>
              <a:xfrm>
                <a:off x="6414507" y="2621267"/>
                <a:ext cx="40320" cy="363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33" name="Ink 432">
                <a:extLst>
                  <a:ext uri="{FF2B5EF4-FFF2-40B4-BE49-F238E27FC236}">
                    <a16:creationId xmlns:a16="http://schemas.microsoft.com/office/drawing/2014/main" id="{014FCC85-0904-1BB0-ACAA-3D2FC50BA4FE}"/>
                  </a:ext>
                </a:extLst>
              </p14:cNvPr>
              <p14:cNvContentPartPr/>
              <p14:nvPr/>
            </p14:nvContentPartPr>
            <p14:xfrm>
              <a:off x="6982587" y="1923227"/>
              <a:ext cx="809280" cy="101880"/>
            </p14:xfrm>
          </p:contentPart>
        </mc:Choice>
        <mc:Fallback>
          <p:pic>
            <p:nvPicPr>
              <p:cNvPr id="433" name="Ink 432">
                <a:extLst>
                  <a:ext uri="{FF2B5EF4-FFF2-40B4-BE49-F238E27FC236}">
                    <a16:creationId xmlns:a16="http://schemas.microsoft.com/office/drawing/2014/main" id="{014FCC85-0904-1BB0-ACAA-3D2FC50BA4FE}"/>
                  </a:ext>
                </a:extLst>
              </p:cNvPr>
              <p:cNvPicPr/>
              <p:nvPr/>
            </p:nvPicPr>
            <p:blipFill>
              <a:blip r:embed="rId7"/>
              <a:stretch>
                <a:fillRect/>
              </a:stretch>
            </p:blipFill>
            <p:spPr>
              <a:xfrm>
                <a:off x="6964947" y="1905227"/>
                <a:ext cx="844920" cy="137520"/>
              </a:xfrm>
              <a:prstGeom prst="rect">
                <a:avLst/>
              </a:prstGeom>
            </p:spPr>
          </p:pic>
        </mc:Fallback>
      </mc:AlternateContent>
      <p:grpSp>
        <p:nvGrpSpPr>
          <p:cNvPr id="468" name="Group 467">
            <a:extLst>
              <a:ext uri="{FF2B5EF4-FFF2-40B4-BE49-F238E27FC236}">
                <a16:creationId xmlns:a16="http://schemas.microsoft.com/office/drawing/2014/main" id="{8890803D-15A5-CC1F-9032-6C3060FFF0D6}"/>
              </a:ext>
            </a:extLst>
          </p:cNvPr>
          <p:cNvGrpSpPr/>
          <p:nvPr/>
        </p:nvGrpSpPr>
        <p:grpSpPr>
          <a:xfrm>
            <a:off x="208467" y="667187"/>
            <a:ext cx="11634480" cy="5711760"/>
            <a:chOff x="208467" y="667187"/>
            <a:chExt cx="11634480" cy="5711760"/>
          </a:xfrm>
        </p:grpSpPr>
        <mc:AlternateContent xmlns:mc="http://schemas.openxmlformats.org/markup-compatibility/2006">
          <mc:Choice xmlns:p14="http://schemas.microsoft.com/office/powerpoint/2010/main" Requires="p14">
            <p:contentPart p14:bwMode="auto" r:id="rId8">
              <p14:nvContentPartPr>
                <p14:cNvPr id="50" name="Ink 49">
                  <a:extLst>
                    <a:ext uri="{FF2B5EF4-FFF2-40B4-BE49-F238E27FC236}">
                      <a16:creationId xmlns:a16="http://schemas.microsoft.com/office/drawing/2014/main" id="{C430EB40-DABA-5D59-8E0E-6939D13F4DED}"/>
                    </a:ext>
                  </a:extLst>
                </p14:cNvPr>
                <p14:cNvContentPartPr/>
                <p14:nvPr/>
              </p14:nvContentPartPr>
              <p14:xfrm>
                <a:off x="2477907" y="2872547"/>
                <a:ext cx="25920" cy="223200"/>
              </p14:xfrm>
            </p:contentPart>
          </mc:Choice>
          <mc:Fallback>
            <p:pic>
              <p:nvPicPr>
                <p:cNvPr id="50" name="Ink 49">
                  <a:extLst>
                    <a:ext uri="{FF2B5EF4-FFF2-40B4-BE49-F238E27FC236}">
                      <a16:creationId xmlns:a16="http://schemas.microsoft.com/office/drawing/2014/main" id="{C430EB40-DABA-5D59-8E0E-6939D13F4DED}"/>
                    </a:ext>
                  </a:extLst>
                </p:cNvPr>
                <p:cNvPicPr/>
                <p:nvPr/>
              </p:nvPicPr>
              <p:blipFill>
                <a:blip r:embed="rId9"/>
                <a:stretch>
                  <a:fillRect/>
                </a:stretch>
              </p:blipFill>
              <p:spPr>
                <a:xfrm>
                  <a:off x="2460267" y="2854907"/>
                  <a:ext cx="6156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51" name="Ink 50">
                  <a:extLst>
                    <a:ext uri="{FF2B5EF4-FFF2-40B4-BE49-F238E27FC236}">
                      <a16:creationId xmlns:a16="http://schemas.microsoft.com/office/drawing/2014/main" id="{030A2AF2-FDE9-C8F9-BC72-2A53B6DA863B}"/>
                    </a:ext>
                  </a:extLst>
                </p14:cNvPr>
                <p14:cNvContentPartPr/>
                <p14:nvPr/>
              </p14:nvContentPartPr>
              <p14:xfrm>
                <a:off x="2364507" y="2672747"/>
                <a:ext cx="120600" cy="136800"/>
              </p14:xfrm>
            </p:contentPart>
          </mc:Choice>
          <mc:Fallback>
            <p:pic>
              <p:nvPicPr>
                <p:cNvPr id="51" name="Ink 50">
                  <a:extLst>
                    <a:ext uri="{FF2B5EF4-FFF2-40B4-BE49-F238E27FC236}">
                      <a16:creationId xmlns:a16="http://schemas.microsoft.com/office/drawing/2014/main" id="{030A2AF2-FDE9-C8F9-BC72-2A53B6DA863B}"/>
                    </a:ext>
                  </a:extLst>
                </p:cNvPr>
                <p:cNvPicPr/>
                <p:nvPr/>
              </p:nvPicPr>
              <p:blipFill>
                <a:blip r:embed="rId11"/>
                <a:stretch>
                  <a:fillRect/>
                </a:stretch>
              </p:blipFill>
              <p:spPr>
                <a:xfrm>
                  <a:off x="2346867" y="2655107"/>
                  <a:ext cx="15624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69" name="Ink 68">
                  <a:extLst>
                    <a:ext uri="{FF2B5EF4-FFF2-40B4-BE49-F238E27FC236}">
                      <a16:creationId xmlns:a16="http://schemas.microsoft.com/office/drawing/2014/main" id="{4E68D61B-A6F0-022F-6465-BDA9A8C3E8FC}"/>
                    </a:ext>
                  </a:extLst>
                </p14:cNvPr>
                <p14:cNvContentPartPr/>
                <p14:nvPr/>
              </p14:nvContentPartPr>
              <p14:xfrm>
                <a:off x="4603707" y="2806307"/>
                <a:ext cx="189000" cy="232200"/>
              </p14:xfrm>
            </p:contentPart>
          </mc:Choice>
          <mc:Fallback>
            <p:pic>
              <p:nvPicPr>
                <p:cNvPr id="69" name="Ink 68">
                  <a:extLst>
                    <a:ext uri="{FF2B5EF4-FFF2-40B4-BE49-F238E27FC236}">
                      <a16:creationId xmlns:a16="http://schemas.microsoft.com/office/drawing/2014/main" id="{4E68D61B-A6F0-022F-6465-BDA9A8C3E8FC}"/>
                    </a:ext>
                  </a:extLst>
                </p:cNvPr>
                <p:cNvPicPr/>
                <p:nvPr/>
              </p:nvPicPr>
              <p:blipFill>
                <a:blip r:embed="rId13"/>
                <a:stretch>
                  <a:fillRect/>
                </a:stretch>
              </p:blipFill>
              <p:spPr>
                <a:xfrm>
                  <a:off x="4586067" y="2788667"/>
                  <a:ext cx="224640" cy="2678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3" name="Ink 82">
                  <a:extLst>
                    <a:ext uri="{FF2B5EF4-FFF2-40B4-BE49-F238E27FC236}">
                      <a16:creationId xmlns:a16="http://schemas.microsoft.com/office/drawing/2014/main" id="{7BA2D549-A904-DFBA-FA79-AF571CCD1E3B}"/>
                    </a:ext>
                  </a:extLst>
                </p14:cNvPr>
                <p14:cNvContentPartPr/>
                <p14:nvPr/>
              </p14:nvContentPartPr>
              <p14:xfrm>
                <a:off x="3633507" y="2480867"/>
                <a:ext cx="190800" cy="840240"/>
              </p14:xfrm>
            </p:contentPart>
          </mc:Choice>
          <mc:Fallback>
            <p:pic>
              <p:nvPicPr>
                <p:cNvPr id="83" name="Ink 82">
                  <a:extLst>
                    <a:ext uri="{FF2B5EF4-FFF2-40B4-BE49-F238E27FC236}">
                      <a16:creationId xmlns:a16="http://schemas.microsoft.com/office/drawing/2014/main" id="{7BA2D549-A904-DFBA-FA79-AF571CCD1E3B}"/>
                    </a:ext>
                  </a:extLst>
                </p:cNvPr>
                <p:cNvPicPr/>
                <p:nvPr/>
              </p:nvPicPr>
              <p:blipFill>
                <a:blip r:embed="rId15"/>
                <a:stretch>
                  <a:fillRect/>
                </a:stretch>
              </p:blipFill>
              <p:spPr>
                <a:xfrm>
                  <a:off x="3615867" y="2462867"/>
                  <a:ext cx="226440" cy="8758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84" name="Ink 83">
                  <a:extLst>
                    <a:ext uri="{FF2B5EF4-FFF2-40B4-BE49-F238E27FC236}">
                      <a16:creationId xmlns:a16="http://schemas.microsoft.com/office/drawing/2014/main" id="{A17D57A4-E602-22DE-BDC9-90A95CC58865}"/>
                    </a:ext>
                  </a:extLst>
                </p14:cNvPr>
                <p14:cNvContentPartPr/>
                <p14:nvPr/>
              </p14:nvContentPartPr>
              <p14:xfrm>
                <a:off x="4671027" y="2484467"/>
                <a:ext cx="383400" cy="1000080"/>
              </p14:xfrm>
            </p:contentPart>
          </mc:Choice>
          <mc:Fallback>
            <p:pic>
              <p:nvPicPr>
                <p:cNvPr id="84" name="Ink 83">
                  <a:extLst>
                    <a:ext uri="{FF2B5EF4-FFF2-40B4-BE49-F238E27FC236}">
                      <a16:creationId xmlns:a16="http://schemas.microsoft.com/office/drawing/2014/main" id="{A17D57A4-E602-22DE-BDC9-90A95CC58865}"/>
                    </a:ext>
                  </a:extLst>
                </p:cNvPr>
                <p:cNvPicPr/>
                <p:nvPr/>
              </p:nvPicPr>
              <p:blipFill>
                <a:blip r:embed="rId17"/>
                <a:stretch>
                  <a:fillRect/>
                </a:stretch>
              </p:blipFill>
              <p:spPr>
                <a:xfrm>
                  <a:off x="4653387" y="2466467"/>
                  <a:ext cx="419040" cy="10357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86" name="Ink 85">
                  <a:extLst>
                    <a:ext uri="{FF2B5EF4-FFF2-40B4-BE49-F238E27FC236}">
                      <a16:creationId xmlns:a16="http://schemas.microsoft.com/office/drawing/2014/main" id="{95AA73C5-FF16-56B8-7325-3C280D681F3D}"/>
                    </a:ext>
                  </a:extLst>
                </p14:cNvPr>
                <p14:cNvContentPartPr/>
                <p14:nvPr/>
              </p14:nvContentPartPr>
              <p14:xfrm>
                <a:off x="2688867" y="2976227"/>
                <a:ext cx="215280" cy="9720"/>
              </p14:xfrm>
            </p:contentPart>
          </mc:Choice>
          <mc:Fallback>
            <p:pic>
              <p:nvPicPr>
                <p:cNvPr id="86" name="Ink 85">
                  <a:extLst>
                    <a:ext uri="{FF2B5EF4-FFF2-40B4-BE49-F238E27FC236}">
                      <a16:creationId xmlns:a16="http://schemas.microsoft.com/office/drawing/2014/main" id="{95AA73C5-FF16-56B8-7325-3C280D681F3D}"/>
                    </a:ext>
                  </a:extLst>
                </p:cNvPr>
                <p:cNvPicPr/>
                <p:nvPr/>
              </p:nvPicPr>
              <p:blipFill>
                <a:blip r:embed="rId19"/>
                <a:stretch>
                  <a:fillRect/>
                </a:stretch>
              </p:blipFill>
              <p:spPr>
                <a:xfrm>
                  <a:off x="2671227" y="2958587"/>
                  <a:ext cx="25092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87" name="Ink 86">
                  <a:extLst>
                    <a:ext uri="{FF2B5EF4-FFF2-40B4-BE49-F238E27FC236}">
                      <a16:creationId xmlns:a16="http://schemas.microsoft.com/office/drawing/2014/main" id="{FEC6814F-4AB1-2D37-22CA-0A72FD2CDEEE}"/>
                    </a:ext>
                  </a:extLst>
                </p14:cNvPr>
                <p14:cNvContentPartPr/>
                <p14:nvPr/>
              </p14:nvContentPartPr>
              <p14:xfrm>
                <a:off x="2772027" y="2863547"/>
                <a:ext cx="10800" cy="268200"/>
              </p14:xfrm>
            </p:contentPart>
          </mc:Choice>
          <mc:Fallback>
            <p:pic>
              <p:nvPicPr>
                <p:cNvPr id="87" name="Ink 86">
                  <a:extLst>
                    <a:ext uri="{FF2B5EF4-FFF2-40B4-BE49-F238E27FC236}">
                      <a16:creationId xmlns:a16="http://schemas.microsoft.com/office/drawing/2014/main" id="{FEC6814F-4AB1-2D37-22CA-0A72FD2CDEEE}"/>
                    </a:ext>
                  </a:extLst>
                </p:cNvPr>
                <p:cNvPicPr/>
                <p:nvPr/>
              </p:nvPicPr>
              <p:blipFill>
                <a:blip r:embed="rId21"/>
                <a:stretch>
                  <a:fillRect/>
                </a:stretch>
              </p:blipFill>
              <p:spPr>
                <a:xfrm>
                  <a:off x="2754387" y="2845907"/>
                  <a:ext cx="46440" cy="3038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1" name="Ink 130">
                  <a:extLst>
                    <a:ext uri="{FF2B5EF4-FFF2-40B4-BE49-F238E27FC236}">
                      <a16:creationId xmlns:a16="http://schemas.microsoft.com/office/drawing/2014/main" id="{8057B027-2992-5892-D6C4-9AFBC0766C6F}"/>
                    </a:ext>
                  </a:extLst>
                </p14:cNvPr>
                <p14:cNvContentPartPr/>
                <p14:nvPr/>
              </p14:nvContentPartPr>
              <p14:xfrm>
                <a:off x="5079267" y="3166667"/>
                <a:ext cx="1654920" cy="413280"/>
              </p14:xfrm>
            </p:contentPart>
          </mc:Choice>
          <mc:Fallback>
            <p:pic>
              <p:nvPicPr>
                <p:cNvPr id="131" name="Ink 130">
                  <a:extLst>
                    <a:ext uri="{FF2B5EF4-FFF2-40B4-BE49-F238E27FC236}">
                      <a16:creationId xmlns:a16="http://schemas.microsoft.com/office/drawing/2014/main" id="{8057B027-2992-5892-D6C4-9AFBC0766C6F}"/>
                    </a:ext>
                  </a:extLst>
                </p:cNvPr>
                <p:cNvPicPr/>
                <p:nvPr/>
              </p:nvPicPr>
              <p:blipFill>
                <a:blip r:embed="rId23"/>
                <a:stretch>
                  <a:fillRect/>
                </a:stretch>
              </p:blipFill>
              <p:spPr>
                <a:xfrm>
                  <a:off x="5061627" y="3148667"/>
                  <a:ext cx="1690560" cy="44892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32" name="Ink 131">
                  <a:extLst>
                    <a:ext uri="{FF2B5EF4-FFF2-40B4-BE49-F238E27FC236}">
                      <a16:creationId xmlns:a16="http://schemas.microsoft.com/office/drawing/2014/main" id="{C4133589-9332-00D0-7ED2-E11D0A1D9EF3}"/>
                    </a:ext>
                  </a:extLst>
                </p14:cNvPr>
                <p14:cNvContentPartPr/>
                <p14:nvPr/>
              </p14:nvContentPartPr>
              <p14:xfrm>
                <a:off x="4965867" y="3002507"/>
                <a:ext cx="254880" cy="408600"/>
              </p14:xfrm>
            </p:contentPart>
          </mc:Choice>
          <mc:Fallback>
            <p:pic>
              <p:nvPicPr>
                <p:cNvPr id="132" name="Ink 131">
                  <a:extLst>
                    <a:ext uri="{FF2B5EF4-FFF2-40B4-BE49-F238E27FC236}">
                      <a16:creationId xmlns:a16="http://schemas.microsoft.com/office/drawing/2014/main" id="{C4133589-9332-00D0-7ED2-E11D0A1D9EF3}"/>
                    </a:ext>
                  </a:extLst>
                </p:cNvPr>
                <p:cNvPicPr/>
                <p:nvPr/>
              </p:nvPicPr>
              <p:blipFill>
                <a:blip r:embed="rId25"/>
                <a:stretch>
                  <a:fillRect/>
                </a:stretch>
              </p:blipFill>
              <p:spPr>
                <a:xfrm>
                  <a:off x="4947867" y="2984507"/>
                  <a:ext cx="290520" cy="4442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58" name="Ink 157">
                  <a:extLst>
                    <a:ext uri="{FF2B5EF4-FFF2-40B4-BE49-F238E27FC236}">
                      <a16:creationId xmlns:a16="http://schemas.microsoft.com/office/drawing/2014/main" id="{A3F2959D-00C1-7CD6-BAF6-B92C36956805}"/>
                    </a:ext>
                  </a:extLst>
                </p14:cNvPr>
                <p14:cNvContentPartPr/>
                <p14:nvPr/>
              </p14:nvContentPartPr>
              <p14:xfrm>
                <a:off x="3118707" y="2945267"/>
                <a:ext cx="3600" cy="259560"/>
              </p14:xfrm>
            </p:contentPart>
          </mc:Choice>
          <mc:Fallback>
            <p:pic>
              <p:nvPicPr>
                <p:cNvPr id="158" name="Ink 157">
                  <a:extLst>
                    <a:ext uri="{FF2B5EF4-FFF2-40B4-BE49-F238E27FC236}">
                      <a16:creationId xmlns:a16="http://schemas.microsoft.com/office/drawing/2014/main" id="{A3F2959D-00C1-7CD6-BAF6-B92C36956805}"/>
                    </a:ext>
                  </a:extLst>
                </p:cNvPr>
                <p:cNvPicPr/>
                <p:nvPr/>
              </p:nvPicPr>
              <p:blipFill>
                <a:blip r:embed="rId27"/>
                <a:stretch>
                  <a:fillRect/>
                </a:stretch>
              </p:blipFill>
              <p:spPr>
                <a:xfrm>
                  <a:off x="3100707" y="2927627"/>
                  <a:ext cx="39240" cy="2952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59" name="Ink 158">
                  <a:extLst>
                    <a:ext uri="{FF2B5EF4-FFF2-40B4-BE49-F238E27FC236}">
                      <a16:creationId xmlns:a16="http://schemas.microsoft.com/office/drawing/2014/main" id="{1C87BA04-50BD-97DD-2ACD-2B3B2826F872}"/>
                    </a:ext>
                  </a:extLst>
                </p14:cNvPr>
                <p14:cNvContentPartPr/>
                <p14:nvPr/>
              </p14:nvContentPartPr>
              <p14:xfrm>
                <a:off x="3076227" y="2901707"/>
                <a:ext cx="144720" cy="240480"/>
              </p14:xfrm>
            </p:contentPart>
          </mc:Choice>
          <mc:Fallback>
            <p:pic>
              <p:nvPicPr>
                <p:cNvPr id="159" name="Ink 158">
                  <a:extLst>
                    <a:ext uri="{FF2B5EF4-FFF2-40B4-BE49-F238E27FC236}">
                      <a16:creationId xmlns:a16="http://schemas.microsoft.com/office/drawing/2014/main" id="{1C87BA04-50BD-97DD-2ACD-2B3B2826F872}"/>
                    </a:ext>
                  </a:extLst>
                </p:cNvPr>
                <p:cNvPicPr/>
                <p:nvPr/>
              </p:nvPicPr>
              <p:blipFill>
                <a:blip r:embed="rId29"/>
                <a:stretch>
                  <a:fillRect/>
                </a:stretch>
              </p:blipFill>
              <p:spPr>
                <a:xfrm>
                  <a:off x="3058227" y="2883707"/>
                  <a:ext cx="180360" cy="2761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60" name="Ink 159">
                  <a:extLst>
                    <a:ext uri="{FF2B5EF4-FFF2-40B4-BE49-F238E27FC236}">
                      <a16:creationId xmlns:a16="http://schemas.microsoft.com/office/drawing/2014/main" id="{EBC404CA-7057-03BF-CA6C-B81CD3D97CBB}"/>
                    </a:ext>
                  </a:extLst>
                </p14:cNvPr>
                <p14:cNvContentPartPr/>
                <p14:nvPr/>
              </p14:nvContentPartPr>
              <p14:xfrm>
                <a:off x="3215907" y="2969387"/>
                <a:ext cx="96840" cy="185040"/>
              </p14:xfrm>
            </p:contentPart>
          </mc:Choice>
          <mc:Fallback>
            <p:pic>
              <p:nvPicPr>
                <p:cNvPr id="160" name="Ink 159">
                  <a:extLst>
                    <a:ext uri="{FF2B5EF4-FFF2-40B4-BE49-F238E27FC236}">
                      <a16:creationId xmlns:a16="http://schemas.microsoft.com/office/drawing/2014/main" id="{EBC404CA-7057-03BF-CA6C-B81CD3D97CBB}"/>
                    </a:ext>
                  </a:extLst>
                </p:cNvPr>
                <p:cNvPicPr/>
                <p:nvPr/>
              </p:nvPicPr>
              <p:blipFill>
                <a:blip r:embed="rId31"/>
                <a:stretch>
                  <a:fillRect/>
                </a:stretch>
              </p:blipFill>
              <p:spPr>
                <a:xfrm>
                  <a:off x="3198267" y="2951747"/>
                  <a:ext cx="13248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61" name="Ink 160">
                  <a:extLst>
                    <a:ext uri="{FF2B5EF4-FFF2-40B4-BE49-F238E27FC236}">
                      <a16:creationId xmlns:a16="http://schemas.microsoft.com/office/drawing/2014/main" id="{72003E0F-0777-2DEC-6BA3-FCA033B975DF}"/>
                    </a:ext>
                  </a:extLst>
                </p14:cNvPr>
                <p14:cNvContentPartPr/>
                <p14:nvPr/>
              </p14:nvContentPartPr>
              <p14:xfrm>
                <a:off x="3240027" y="2941667"/>
                <a:ext cx="173880" cy="230760"/>
              </p14:xfrm>
            </p:contentPart>
          </mc:Choice>
          <mc:Fallback>
            <p:pic>
              <p:nvPicPr>
                <p:cNvPr id="161" name="Ink 160">
                  <a:extLst>
                    <a:ext uri="{FF2B5EF4-FFF2-40B4-BE49-F238E27FC236}">
                      <a16:creationId xmlns:a16="http://schemas.microsoft.com/office/drawing/2014/main" id="{72003E0F-0777-2DEC-6BA3-FCA033B975DF}"/>
                    </a:ext>
                  </a:extLst>
                </p:cNvPr>
                <p:cNvPicPr/>
                <p:nvPr/>
              </p:nvPicPr>
              <p:blipFill>
                <a:blip r:embed="rId33"/>
                <a:stretch>
                  <a:fillRect/>
                </a:stretch>
              </p:blipFill>
              <p:spPr>
                <a:xfrm>
                  <a:off x="3222387" y="2923667"/>
                  <a:ext cx="20952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62" name="Ink 161">
                  <a:extLst>
                    <a:ext uri="{FF2B5EF4-FFF2-40B4-BE49-F238E27FC236}">
                      <a16:creationId xmlns:a16="http://schemas.microsoft.com/office/drawing/2014/main" id="{D097D799-8035-5541-A5D6-51767983A6A9}"/>
                    </a:ext>
                  </a:extLst>
                </p14:cNvPr>
                <p14:cNvContentPartPr/>
                <p14:nvPr/>
              </p14:nvContentPartPr>
              <p14:xfrm>
                <a:off x="3390867" y="2909627"/>
                <a:ext cx="214920" cy="262080"/>
              </p14:xfrm>
            </p:contentPart>
          </mc:Choice>
          <mc:Fallback>
            <p:pic>
              <p:nvPicPr>
                <p:cNvPr id="162" name="Ink 161">
                  <a:extLst>
                    <a:ext uri="{FF2B5EF4-FFF2-40B4-BE49-F238E27FC236}">
                      <a16:creationId xmlns:a16="http://schemas.microsoft.com/office/drawing/2014/main" id="{D097D799-8035-5541-A5D6-51767983A6A9}"/>
                    </a:ext>
                  </a:extLst>
                </p:cNvPr>
                <p:cNvPicPr/>
                <p:nvPr/>
              </p:nvPicPr>
              <p:blipFill>
                <a:blip r:embed="rId35"/>
                <a:stretch>
                  <a:fillRect/>
                </a:stretch>
              </p:blipFill>
              <p:spPr>
                <a:xfrm>
                  <a:off x="3372867" y="2891987"/>
                  <a:ext cx="250560" cy="2977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61" name="Ink 60">
                  <a:extLst>
                    <a:ext uri="{FF2B5EF4-FFF2-40B4-BE49-F238E27FC236}">
                      <a16:creationId xmlns:a16="http://schemas.microsoft.com/office/drawing/2014/main" id="{2E9073BB-1F21-BA39-8837-C61A3E332831}"/>
                    </a:ext>
                  </a:extLst>
                </p14:cNvPr>
                <p14:cNvContentPartPr/>
                <p14:nvPr/>
              </p14:nvContentPartPr>
              <p14:xfrm>
                <a:off x="3749427" y="2843027"/>
                <a:ext cx="16560" cy="172800"/>
              </p14:xfrm>
            </p:contentPart>
          </mc:Choice>
          <mc:Fallback>
            <p:pic>
              <p:nvPicPr>
                <p:cNvPr id="61" name="Ink 60">
                  <a:extLst>
                    <a:ext uri="{FF2B5EF4-FFF2-40B4-BE49-F238E27FC236}">
                      <a16:creationId xmlns:a16="http://schemas.microsoft.com/office/drawing/2014/main" id="{2E9073BB-1F21-BA39-8837-C61A3E332831}"/>
                    </a:ext>
                  </a:extLst>
                </p:cNvPr>
                <p:cNvPicPr/>
                <p:nvPr/>
              </p:nvPicPr>
              <p:blipFill>
                <a:blip r:embed="rId37"/>
                <a:stretch>
                  <a:fillRect/>
                </a:stretch>
              </p:blipFill>
              <p:spPr>
                <a:xfrm>
                  <a:off x="3731427" y="2825387"/>
                  <a:ext cx="5220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62" name="Ink 61">
                  <a:extLst>
                    <a:ext uri="{FF2B5EF4-FFF2-40B4-BE49-F238E27FC236}">
                      <a16:creationId xmlns:a16="http://schemas.microsoft.com/office/drawing/2014/main" id="{AA5FF5DC-271C-F70F-78DA-62970EEC7058}"/>
                    </a:ext>
                  </a:extLst>
                </p14:cNvPr>
                <p14:cNvContentPartPr/>
                <p14:nvPr/>
              </p14:nvContentPartPr>
              <p14:xfrm>
                <a:off x="3783267" y="2712347"/>
                <a:ext cx="99000" cy="65880"/>
              </p14:xfrm>
            </p:contentPart>
          </mc:Choice>
          <mc:Fallback>
            <p:pic>
              <p:nvPicPr>
                <p:cNvPr id="62" name="Ink 61">
                  <a:extLst>
                    <a:ext uri="{FF2B5EF4-FFF2-40B4-BE49-F238E27FC236}">
                      <a16:creationId xmlns:a16="http://schemas.microsoft.com/office/drawing/2014/main" id="{AA5FF5DC-271C-F70F-78DA-62970EEC7058}"/>
                    </a:ext>
                  </a:extLst>
                </p:cNvPr>
                <p:cNvPicPr/>
                <p:nvPr/>
              </p:nvPicPr>
              <p:blipFill>
                <a:blip r:embed="rId39"/>
                <a:stretch>
                  <a:fillRect/>
                </a:stretch>
              </p:blipFill>
              <p:spPr>
                <a:xfrm>
                  <a:off x="3765627" y="2694347"/>
                  <a:ext cx="13464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67" name="Ink 66">
                  <a:extLst>
                    <a:ext uri="{FF2B5EF4-FFF2-40B4-BE49-F238E27FC236}">
                      <a16:creationId xmlns:a16="http://schemas.microsoft.com/office/drawing/2014/main" id="{8FAE8906-54E8-31A3-EBC7-31CC06228F9B}"/>
                    </a:ext>
                  </a:extLst>
                </p14:cNvPr>
                <p14:cNvContentPartPr/>
                <p14:nvPr/>
              </p14:nvContentPartPr>
              <p14:xfrm>
                <a:off x="4324347" y="2993507"/>
                <a:ext cx="73440" cy="149760"/>
              </p14:xfrm>
            </p:contentPart>
          </mc:Choice>
          <mc:Fallback>
            <p:pic>
              <p:nvPicPr>
                <p:cNvPr id="67" name="Ink 66">
                  <a:extLst>
                    <a:ext uri="{FF2B5EF4-FFF2-40B4-BE49-F238E27FC236}">
                      <a16:creationId xmlns:a16="http://schemas.microsoft.com/office/drawing/2014/main" id="{8FAE8906-54E8-31A3-EBC7-31CC06228F9B}"/>
                    </a:ext>
                  </a:extLst>
                </p:cNvPr>
                <p:cNvPicPr/>
                <p:nvPr/>
              </p:nvPicPr>
              <p:blipFill>
                <a:blip r:embed="rId41"/>
                <a:stretch>
                  <a:fillRect/>
                </a:stretch>
              </p:blipFill>
              <p:spPr>
                <a:xfrm>
                  <a:off x="4306347" y="2975507"/>
                  <a:ext cx="10908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37" name="Ink 236">
                  <a:extLst>
                    <a:ext uri="{FF2B5EF4-FFF2-40B4-BE49-F238E27FC236}">
                      <a16:creationId xmlns:a16="http://schemas.microsoft.com/office/drawing/2014/main" id="{4EB30A50-7B2B-66B8-E836-042965DF6C2B}"/>
                    </a:ext>
                  </a:extLst>
                </p14:cNvPr>
                <p14:cNvContentPartPr/>
                <p14:nvPr/>
              </p14:nvContentPartPr>
              <p14:xfrm>
                <a:off x="3827547" y="3187547"/>
                <a:ext cx="138600" cy="9000"/>
              </p14:xfrm>
            </p:contentPart>
          </mc:Choice>
          <mc:Fallback>
            <p:pic>
              <p:nvPicPr>
                <p:cNvPr id="237" name="Ink 236">
                  <a:extLst>
                    <a:ext uri="{FF2B5EF4-FFF2-40B4-BE49-F238E27FC236}">
                      <a16:creationId xmlns:a16="http://schemas.microsoft.com/office/drawing/2014/main" id="{4EB30A50-7B2B-66B8-E836-042965DF6C2B}"/>
                    </a:ext>
                  </a:extLst>
                </p:cNvPr>
                <p:cNvPicPr/>
                <p:nvPr/>
              </p:nvPicPr>
              <p:blipFill>
                <a:blip r:embed="rId43"/>
                <a:stretch>
                  <a:fillRect/>
                </a:stretch>
              </p:blipFill>
              <p:spPr>
                <a:xfrm>
                  <a:off x="3809547" y="3169547"/>
                  <a:ext cx="17424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38" name="Ink 237">
                  <a:extLst>
                    <a:ext uri="{FF2B5EF4-FFF2-40B4-BE49-F238E27FC236}">
                      <a16:creationId xmlns:a16="http://schemas.microsoft.com/office/drawing/2014/main" id="{41B91BC4-D8BC-28E4-A0FD-87050A6309A7}"/>
                    </a:ext>
                  </a:extLst>
                </p14:cNvPr>
                <p14:cNvContentPartPr/>
                <p14:nvPr/>
              </p14:nvContentPartPr>
              <p14:xfrm>
                <a:off x="3819987" y="3260987"/>
                <a:ext cx="245160" cy="26280"/>
              </p14:xfrm>
            </p:contentPart>
          </mc:Choice>
          <mc:Fallback>
            <p:pic>
              <p:nvPicPr>
                <p:cNvPr id="238" name="Ink 237">
                  <a:extLst>
                    <a:ext uri="{FF2B5EF4-FFF2-40B4-BE49-F238E27FC236}">
                      <a16:creationId xmlns:a16="http://schemas.microsoft.com/office/drawing/2014/main" id="{41B91BC4-D8BC-28E4-A0FD-87050A6309A7}"/>
                    </a:ext>
                  </a:extLst>
                </p:cNvPr>
                <p:cNvPicPr/>
                <p:nvPr/>
              </p:nvPicPr>
              <p:blipFill>
                <a:blip r:embed="rId45"/>
                <a:stretch>
                  <a:fillRect/>
                </a:stretch>
              </p:blipFill>
              <p:spPr>
                <a:xfrm>
                  <a:off x="3801987" y="3242987"/>
                  <a:ext cx="28080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39" name="Ink 238">
                  <a:extLst>
                    <a:ext uri="{FF2B5EF4-FFF2-40B4-BE49-F238E27FC236}">
                      <a16:creationId xmlns:a16="http://schemas.microsoft.com/office/drawing/2014/main" id="{52A681CA-0B5F-B9B4-C85C-361D6F46948C}"/>
                    </a:ext>
                  </a:extLst>
                </p14:cNvPr>
                <p14:cNvContentPartPr/>
                <p14:nvPr/>
              </p14:nvContentPartPr>
              <p14:xfrm>
                <a:off x="3769947" y="3091787"/>
                <a:ext cx="242640" cy="33480"/>
              </p14:xfrm>
            </p:contentPart>
          </mc:Choice>
          <mc:Fallback>
            <p:pic>
              <p:nvPicPr>
                <p:cNvPr id="239" name="Ink 238">
                  <a:extLst>
                    <a:ext uri="{FF2B5EF4-FFF2-40B4-BE49-F238E27FC236}">
                      <a16:creationId xmlns:a16="http://schemas.microsoft.com/office/drawing/2014/main" id="{52A681CA-0B5F-B9B4-C85C-361D6F46948C}"/>
                    </a:ext>
                  </a:extLst>
                </p:cNvPr>
                <p:cNvPicPr/>
                <p:nvPr/>
              </p:nvPicPr>
              <p:blipFill>
                <a:blip r:embed="rId47"/>
                <a:stretch>
                  <a:fillRect/>
                </a:stretch>
              </p:blipFill>
              <p:spPr>
                <a:xfrm>
                  <a:off x="3752307" y="3074147"/>
                  <a:ext cx="27828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40" name="Ink 239">
                  <a:extLst>
                    <a:ext uri="{FF2B5EF4-FFF2-40B4-BE49-F238E27FC236}">
                      <a16:creationId xmlns:a16="http://schemas.microsoft.com/office/drawing/2014/main" id="{C16D9918-163A-7205-BD6F-72342867BDFD}"/>
                    </a:ext>
                  </a:extLst>
                </p14:cNvPr>
                <p14:cNvContentPartPr/>
                <p14:nvPr/>
              </p14:nvContentPartPr>
              <p14:xfrm>
                <a:off x="3773547" y="3178187"/>
                <a:ext cx="277560" cy="28440"/>
              </p14:xfrm>
            </p:contentPart>
          </mc:Choice>
          <mc:Fallback>
            <p:pic>
              <p:nvPicPr>
                <p:cNvPr id="240" name="Ink 239">
                  <a:extLst>
                    <a:ext uri="{FF2B5EF4-FFF2-40B4-BE49-F238E27FC236}">
                      <a16:creationId xmlns:a16="http://schemas.microsoft.com/office/drawing/2014/main" id="{C16D9918-163A-7205-BD6F-72342867BDFD}"/>
                    </a:ext>
                  </a:extLst>
                </p:cNvPr>
                <p:cNvPicPr/>
                <p:nvPr/>
              </p:nvPicPr>
              <p:blipFill>
                <a:blip r:embed="rId49"/>
                <a:stretch>
                  <a:fillRect/>
                </a:stretch>
              </p:blipFill>
              <p:spPr>
                <a:xfrm>
                  <a:off x="3755907" y="3160187"/>
                  <a:ext cx="31320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42" name="Ink 241">
                  <a:extLst>
                    <a:ext uri="{FF2B5EF4-FFF2-40B4-BE49-F238E27FC236}">
                      <a16:creationId xmlns:a16="http://schemas.microsoft.com/office/drawing/2014/main" id="{A36EF62C-4C68-F912-0F90-AD2635F2E3CA}"/>
                    </a:ext>
                  </a:extLst>
                </p14:cNvPr>
                <p14:cNvContentPartPr/>
                <p14:nvPr/>
              </p14:nvContentPartPr>
              <p14:xfrm>
                <a:off x="3872547" y="2924027"/>
                <a:ext cx="145800" cy="26280"/>
              </p14:xfrm>
            </p:contentPart>
          </mc:Choice>
          <mc:Fallback>
            <p:pic>
              <p:nvPicPr>
                <p:cNvPr id="242" name="Ink 241">
                  <a:extLst>
                    <a:ext uri="{FF2B5EF4-FFF2-40B4-BE49-F238E27FC236}">
                      <a16:creationId xmlns:a16="http://schemas.microsoft.com/office/drawing/2014/main" id="{A36EF62C-4C68-F912-0F90-AD2635F2E3CA}"/>
                    </a:ext>
                  </a:extLst>
                </p:cNvPr>
                <p:cNvPicPr/>
                <p:nvPr/>
              </p:nvPicPr>
              <p:blipFill>
                <a:blip r:embed="rId51"/>
                <a:stretch>
                  <a:fillRect/>
                </a:stretch>
              </p:blipFill>
              <p:spPr>
                <a:xfrm>
                  <a:off x="3854547" y="2906387"/>
                  <a:ext cx="18144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43" name="Ink 242">
                  <a:extLst>
                    <a:ext uri="{FF2B5EF4-FFF2-40B4-BE49-F238E27FC236}">
                      <a16:creationId xmlns:a16="http://schemas.microsoft.com/office/drawing/2014/main" id="{7ED76744-F681-B344-9A04-A65363468469}"/>
                    </a:ext>
                  </a:extLst>
                </p14:cNvPr>
                <p14:cNvContentPartPr/>
                <p14:nvPr/>
              </p14:nvContentPartPr>
              <p14:xfrm>
                <a:off x="3934467" y="2843027"/>
                <a:ext cx="9360" cy="188640"/>
              </p14:xfrm>
            </p:contentPart>
          </mc:Choice>
          <mc:Fallback>
            <p:pic>
              <p:nvPicPr>
                <p:cNvPr id="243" name="Ink 242">
                  <a:extLst>
                    <a:ext uri="{FF2B5EF4-FFF2-40B4-BE49-F238E27FC236}">
                      <a16:creationId xmlns:a16="http://schemas.microsoft.com/office/drawing/2014/main" id="{7ED76744-F681-B344-9A04-A65363468469}"/>
                    </a:ext>
                  </a:extLst>
                </p:cNvPr>
                <p:cNvPicPr/>
                <p:nvPr/>
              </p:nvPicPr>
              <p:blipFill>
                <a:blip r:embed="rId53"/>
                <a:stretch>
                  <a:fillRect/>
                </a:stretch>
              </p:blipFill>
              <p:spPr>
                <a:xfrm>
                  <a:off x="3916467" y="2825387"/>
                  <a:ext cx="45000" cy="2242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44" name="Ink 243">
                  <a:extLst>
                    <a:ext uri="{FF2B5EF4-FFF2-40B4-BE49-F238E27FC236}">
                      <a16:creationId xmlns:a16="http://schemas.microsoft.com/office/drawing/2014/main" id="{E86C65B3-4700-1084-90DD-78A56D084AA9}"/>
                    </a:ext>
                  </a:extLst>
                </p14:cNvPr>
                <p14:cNvContentPartPr/>
                <p14:nvPr/>
              </p14:nvContentPartPr>
              <p14:xfrm>
                <a:off x="4081347" y="2863547"/>
                <a:ext cx="52200" cy="226800"/>
              </p14:xfrm>
            </p:contentPart>
          </mc:Choice>
          <mc:Fallback>
            <p:pic>
              <p:nvPicPr>
                <p:cNvPr id="244" name="Ink 243">
                  <a:extLst>
                    <a:ext uri="{FF2B5EF4-FFF2-40B4-BE49-F238E27FC236}">
                      <a16:creationId xmlns:a16="http://schemas.microsoft.com/office/drawing/2014/main" id="{E86C65B3-4700-1084-90DD-78A56D084AA9}"/>
                    </a:ext>
                  </a:extLst>
                </p:cNvPr>
                <p:cNvPicPr/>
                <p:nvPr/>
              </p:nvPicPr>
              <p:blipFill>
                <a:blip r:embed="rId55"/>
                <a:stretch>
                  <a:fillRect/>
                </a:stretch>
              </p:blipFill>
              <p:spPr>
                <a:xfrm>
                  <a:off x="4063707" y="2845547"/>
                  <a:ext cx="87840" cy="2624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249" name="Ink 248">
                  <a:extLst>
                    <a:ext uri="{FF2B5EF4-FFF2-40B4-BE49-F238E27FC236}">
                      <a16:creationId xmlns:a16="http://schemas.microsoft.com/office/drawing/2014/main" id="{EE2E542D-FBDE-835F-0502-D0CFBB538E12}"/>
                    </a:ext>
                  </a:extLst>
                </p14:cNvPr>
                <p14:cNvContentPartPr/>
                <p14:nvPr/>
              </p14:nvContentPartPr>
              <p14:xfrm>
                <a:off x="381267" y="4930667"/>
                <a:ext cx="74520" cy="329760"/>
              </p14:xfrm>
            </p:contentPart>
          </mc:Choice>
          <mc:Fallback>
            <p:pic>
              <p:nvPicPr>
                <p:cNvPr id="249" name="Ink 248">
                  <a:extLst>
                    <a:ext uri="{FF2B5EF4-FFF2-40B4-BE49-F238E27FC236}">
                      <a16:creationId xmlns:a16="http://schemas.microsoft.com/office/drawing/2014/main" id="{EE2E542D-FBDE-835F-0502-D0CFBB538E12}"/>
                    </a:ext>
                  </a:extLst>
                </p:cNvPr>
                <p:cNvPicPr/>
                <p:nvPr/>
              </p:nvPicPr>
              <p:blipFill>
                <a:blip r:embed="rId57"/>
                <a:stretch>
                  <a:fillRect/>
                </a:stretch>
              </p:blipFill>
              <p:spPr>
                <a:xfrm>
                  <a:off x="363267" y="4913027"/>
                  <a:ext cx="110160" cy="3654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250" name="Ink 249">
                  <a:extLst>
                    <a:ext uri="{FF2B5EF4-FFF2-40B4-BE49-F238E27FC236}">
                      <a16:creationId xmlns:a16="http://schemas.microsoft.com/office/drawing/2014/main" id="{2EE3383B-7149-3E51-4835-CB43A7C1D594}"/>
                    </a:ext>
                  </a:extLst>
                </p14:cNvPr>
                <p14:cNvContentPartPr/>
                <p14:nvPr/>
              </p14:nvContentPartPr>
              <p14:xfrm>
                <a:off x="344547" y="4810427"/>
                <a:ext cx="191880" cy="388800"/>
              </p14:xfrm>
            </p:contentPart>
          </mc:Choice>
          <mc:Fallback>
            <p:pic>
              <p:nvPicPr>
                <p:cNvPr id="250" name="Ink 249">
                  <a:extLst>
                    <a:ext uri="{FF2B5EF4-FFF2-40B4-BE49-F238E27FC236}">
                      <a16:creationId xmlns:a16="http://schemas.microsoft.com/office/drawing/2014/main" id="{2EE3383B-7149-3E51-4835-CB43A7C1D594}"/>
                    </a:ext>
                  </a:extLst>
                </p:cNvPr>
                <p:cNvPicPr/>
                <p:nvPr/>
              </p:nvPicPr>
              <p:blipFill>
                <a:blip r:embed="rId59"/>
                <a:stretch>
                  <a:fillRect/>
                </a:stretch>
              </p:blipFill>
              <p:spPr>
                <a:xfrm>
                  <a:off x="326547" y="4792427"/>
                  <a:ext cx="227520" cy="4244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251" name="Ink 250">
                  <a:extLst>
                    <a:ext uri="{FF2B5EF4-FFF2-40B4-BE49-F238E27FC236}">
                      <a16:creationId xmlns:a16="http://schemas.microsoft.com/office/drawing/2014/main" id="{731FE367-49D0-A8F4-3445-FF063046E32D}"/>
                    </a:ext>
                  </a:extLst>
                </p14:cNvPr>
                <p14:cNvContentPartPr/>
                <p14:nvPr/>
              </p14:nvContentPartPr>
              <p14:xfrm>
                <a:off x="534267" y="5008067"/>
                <a:ext cx="105480" cy="128520"/>
              </p14:xfrm>
            </p:contentPart>
          </mc:Choice>
          <mc:Fallback>
            <p:pic>
              <p:nvPicPr>
                <p:cNvPr id="251" name="Ink 250">
                  <a:extLst>
                    <a:ext uri="{FF2B5EF4-FFF2-40B4-BE49-F238E27FC236}">
                      <a16:creationId xmlns:a16="http://schemas.microsoft.com/office/drawing/2014/main" id="{731FE367-49D0-A8F4-3445-FF063046E32D}"/>
                    </a:ext>
                  </a:extLst>
                </p:cNvPr>
                <p:cNvPicPr/>
                <p:nvPr/>
              </p:nvPicPr>
              <p:blipFill>
                <a:blip r:embed="rId61"/>
                <a:stretch>
                  <a:fillRect/>
                </a:stretch>
              </p:blipFill>
              <p:spPr>
                <a:xfrm>
                  <a:off x="516627" y="4990067"/>
                  <a:ext cx="14112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252" name="Ink 251">
                  <a:extLst>
                    <a:ext uri="{FF2B5EF4-FFF2-40B4-BE49-F238E27FC236}">
                      <a16:creationId xmlns:a16="http://schemas.microsoft.com/office/drawing/2014/main" id="{5C1157E2-2CD8-9FD5-81E0-7C32FD6C406F}"/>
                    </a:ext>
                  </a:extLst>
                </p14:cNvPr>
                <p14:cNvContentPartPr/>
                <p14:nvPr/>
              </p14:nvContentPartPr>
              <p14:xfrm>
                <a:off x="709227" y="4914827"/>
                <a:ext cx="322560" cy="175680"/>
              </p14:xfrm>
            </p:contentPart>
          </mc:Choice>
          <mc:Fallback>
            <p:pic>
              <p:nvPicPr>
                <p:cNvPr id="252" name="Ink 251">
                  <a:extLst>
                    <a:ext uri="{FF2B5EF4-FFF2-40B4-BE49-F238E27FC236}">
                      <a16:creationId xmlns:a16="http://schemas.microsoft.com/office/drawing/2014/main" id="{5C1157E2-2CD8-9FD5-81E0-7C32FD6C406F}"/>
                    </a:ext>
                  </a:extLst>
                </p:cNvPr>
                <p:cNvPicPr/>
                <p:nvPr/>
              </p:nvPicPr>
              <p:blipFill>
                <a:blip r:embed="rId63"/>
                <a:stretch>
                  <a:fillRect/>
                </a:stretch>
              </p:blipFill>
              <p:spPr>
                <a:xfrm>
                  <a:off x="691227" y="4897187"/>
                  <a:ext cx="35820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253" name="Ink 252">
                  <a:extLst>
                    <a:ext uri="{FF2B5EF4-FFF2-40B4-BE49-F238E27FC236}">
                      <a16:creationId xmlns:a16="http://schemas.microsoft.com/office/drawing/2014/main" id="{8D6F3ADA-2479-D47A-6AC2-82B2D67664A5}"/>
                    </a:ext>
                  </a:extLst>
                </p14:cNvPr>
                <p14:cNvContentPartPr/>
                <p14:nvPr/>
              </p14:nvContentPartPr>
              <p14:xfrm>
                <a:off x="1115307" y="4897547"/>
                <a:ext cx="74160" cy="86040"/>
              </p14:xfrm>
            </p:contentPart>
          </mc:Choice>
          <mc:Fallback>
            <p:pic>
              <p:nvPicPr>
                <p:cNvPr id="253" name="Ink 252">
                  <a:extLst>
                    <a:ext uri="{FF2B5EF4-FFF2-40B4-BE49-F238E27FC236}">
                      <a16:creationId xmlns:a16="http://schemas.microsoft.com/office/drawing/2014/main" id="{8D6F3ADA-2479-D47A-6AC2-82B2D67664A5}"/>
                    </a:ext>
                  </a:extLst>
                </p:cNvPr>
                <p:cNvPicPr/>
                <p:nvPr/>
              </p:nvPicPr>
              <p:blipFill>
                <a:blip r:embed="rId65"/>
                <a:stretch>
                  <a:fillRect/>
                </a:stretch>
              </p:blipFill>
              <p:spPr>
                <a:xfrm>
                  <a:off x="1097307" y="4879907"/>
                  <a:ext cx="10980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256" name="Ink 255">
                  <a:extLst>
                    <a:ext uri="{FF2B5EF4-FFF2-40B4-BE49-F238E27FC236}">
                      <a16:creationId xmlns:a16="http://schemas.microsoft.com/office/drawing/2014/main" id="{DD78028C-8B76-99FA-F30D-C7FF09930C19}"/>
                    </a:ext>
                  </a:extLst>
                </p14:cNvPr>
                <p14:cNvContentPartPr/>
                <p14:nvPr/>
              </p14:nvContentPartPr>
              <p14:xfrm>
                <a:off x="1290267" y="4793507"/>
                <a:ext cx="349560" cy="126360"/>
              </p14:xfrm>
            </p:contentPart>
          </mc:Choice>
          <mc:Fallback>
            <p:pic>
              <p:nvPicPr>
                <p:cNvPr id="256" name="Ink 255">
                  <a:extLst>
                    <a:ext uri="{FF2B5EF4-FFF2-40B4-BE49-F238E27FC236}">
                      <a16:creationId xmlns:a16="http://schemas.microsoft.com/office/drawing/2014/main" id="{DD78028C-8B76-99FA-F30D-C7FF09930C19}"/>
                    </a:ext>
                  </a:extLst>
                </p:cNvPr>
                <p:cNvPicPr/>
                <p:nvPr/>
              </p:nvPicPr>
              <p:blipFill>
                <a:blip r:embed="rId67"/>
                <a:stretch>
                  <a:fillRect/>
                </a:stretch>
              </p:blipFill>
              <p:spPr>
                <a:xfrm>
                  <a:off x="1272267" y="4775507"/>
                  <a:ext cx="38520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257" name="Ink 256">
                  <a:extLst>
                    <a:ext uri="{FF2B5EF4-FFF2-40B4-BE49-F238E27FC236}">
                      <a16:creationId xmlns:a16="http://schemas.microsoft.com/office/drawing/2014/main" id="{7CD29B8F-2535-4D67-012B-D9C3A5DA6569}"/>
                    </a:ext>
                  </a:extLst>
                </p14:cNvPr>
                <p14:cNvContentPartPr/>
                <p14:nvPr/>
              </p14:nvContentPartPr>
              <p14:xfrm>
                <a:off x="1707507" y="4604507"/>
                <a:ext cx="493920" cy="220680"/>
              </p14:xfrm>
            </p:contentPart>
          </mc:Choice>
          <mc:Fallback>
            <p:pic>
              <p:nvPicPr>
                <p:cNvPr id="257" name="Ink 256">
                  <a:extLst>
                    <a:ext uri="{FF2B5EF4-FFF2-40B4-BE49-F238E27FC236}">
                      <a16:creationId xmlns:a16="http://schemas.microsoft.com/office/drawing/2014/main" id="{7CD29B8F-2535-4D67-012B-D9C3A5DA6569}"/>
                    </a:ext>
                  </a:extLst>
                </p:cNvPr>
                <p:cNvPicPr/>
                <p:nvPr/>
              </p:nvPicPr>
              <p:blipFill>
                <a:blip r:embed="rId69"/>
                <a:stretch>
                  <a:fillRect/>
                </a:stretch>
              </p:blipFill>
              <p:spPr>
                <a:xfrm>
                  <a:off x="1689867" y="4586867"/>
                  <a:ext cx="529560" cy="2563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258" name="Ink 257">
                  <a:extLst>
                    <a:ext uri="{FF2B5EF4-FFF2-40B4-BE49-F238E27FC236}">
                      <a16:creationId xmlns:a16="http://schemas.microsoft.com/office/drawing/2014/main" id="{699F052F-AF29-92BA-3969-4AF4B2133304}"/>
                    </a:ext>
                  </a:extLst>
                </p14:cNvPr>
                <p14:cNvContentPartPr/>
                <p14:nvPr/>
              </p14:nvContentPartPr>
              <p14:xfrm>
                <a:off x="937827" y="5139827"/>
                <a:ext cx="1000440" cy="516600"/>
              </p14:xfrm>
            </p:contentPart>
          </mc:Choice>
          <mc:Fallback>
            <p:pic>
              <p:nvPicPr>
                <p:cNvPr id="258" name="Ink 257">
                  <a:extLst>
                    <a:ext uri="{FF2B5EF4-FFF2-40B4-BE49-F238E27FC236}">
                      <a16:creationId xmlns:a16="http://schemas.microsoft.com/office/drawing/2014/main" id="{699F052F-AF29-92BA-3969-4AF4B2133304}"/>
                    </a:ext>
                  </a:extLst>
                </p:cNvPr>
                <p:cNvPicPr/>
                <p:nvPr/>
              </p:nvPicPr>
              <p:blipFill>
                <a:blip r:embed="rId71"/>
                <a:stretch>
                  <a:fillRect/>
                </a:stretch>
              </p:blipFill>
              <p:spPr>
                <a:xfrm>
                  <a:off x="919827" y="5121827"/>
                  <a:ext cx="1036080" cy="5522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259" name="Ink 258">
                  <a:extLst>
                    <a:ext uri="{FF2B5EF4-FFF2-40B4-BE49-F238E27FC236}">
                      <a16:creationId xmlns:a16="http://schemas.microsoft.com/office/drawing/2014/main" id="{F38802B2-BB26-042E-8F21-2C5A22E3F147}"/>
                    </a:ext>
                  </a:extLst>
                </p14:cNvPr>
                <p14:cNvContentPartPr/>
                <p14:nvPr/>
              </p14:nvContentPartPr>
              <p14:xfrm>
                <a:off x="1963827" y="5122547"/>
                <a:ext cx="14760" cy="75600"/>
              </p14:xfrm>
            </p:contentPart>
          </mc:Choice>
          <mc:Fallback>
            <p:pic>
              <p:nvPicPr>
                <p:cNvPr id="259" name="Ink 258">
                  <a:extLst>
                    <a:ext uri="{FF2B5EF4-FFF2-40B4-BE49-F238E27FC236}">
                      <a16:creationId xmlns:a16="http://schemas.microsoft.com/office/drawing/2014/main" id="{F38802B2-BB26-042E-8F21-2C5A22E3F147}"/>
                    </a:ext>
                  </a:extLst>
                </p:cNvPr>
                <p:cNvPicPr/>
                <p:nvPr/>
              </p:nvPicPr>
              <p:blipFill>
                <a:blip r:embed="rId73"/>
                <a:stretch>
                  <a:fillRect/>
                </a:stretch>
              </p:blipFill>
              <p:spPr>
                <a:xfrm>
                  <a:off x="1945827" y="5104907"/>
                  <a:ext cx="5040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262" name="Ink 261">
                  <a:extLst>
                    <a:ext uri="{FF2B5EF4-FFF2-40B4-BE49-F238E27FC236}">
                      <a16:creationId xmlns:a16="http://schemas.microsoft.com/office/drawing/2014/main" id="{A4E1EC54-3393-0164-51B2-32EE85799A51}"/>
                    </a:ext>
                  </a:extLst>
                </p14:cNvPr>
                <p14:cNvContentPartPr/>
                <p14:nvPr/>
              </p14:nvContentPartPr>
              <p14:xfrm>
                <a:off x="2014947" y="5168267"/>
                <a:ext cx="740520" cy="182520"/>
              </p14:xfrm>
            </p:contentPart>
          </mc:Choice>
          <mc:Fallback>
            <p:pic>
              <p:nvPicPr>
                <p:cNvPr id="262" name="Ink 261">
                  <a:extLst>
                    <a:ext uri="{FF2B5EF4-FFF2-40B4-BE49-F238E27FC236}">
                      <a16:creationId xmlns:a16="http://schemas.microsoft.com/office/drawing/2014/main" id="{A4E1EC54-3393-0164-51B2-32EE85799A51}"/>
                    </a:ext>
                  </a:extLst>
                </p:cNvPr>
                <p:cNvPicPr/>
                <p:nvPr/>
              </p:nvPicPr>
              <p:blipFill>
                <a:blip r:embed="rId75"/>
                <a:stretch>
                  <a:fillRect/>
                </a:stretch>
              </p:blipFill>
              <p:spPr>
                <a:xfrm>
                  <a:off x="1996947" y="5150267"/>
                  <a:ext cx="776160" cy="2181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286" name="Ink 285">
                  <a:extLst>
                    <a:ext uri="{FF2B5EF4-FFF2-40B4-BE49-F238E27FC236}">
                      <a16:creationId xmlns:a16="http://schemas.microsoft.com/office/drawing/2014/main" id="{4F0A5A06-C543-4E8A-6B13-1228F69B234E}"/>
                    </a:ext>
                  </a:extLst>
                </p14:cNvPr>
                <p14:cNvContentPartPr/>
                <p14:nvPr/>
              </p14:nvContentPartPr>
              <p14:xfrm>
                <a:off x="4555827" y="977867"/>
                <a:ext cx="158040" cy="151560"/>
              </p14:xfrm>
            </p:contentPart>
          </mc:Choice>
          <mc:Fallback>
            <p:pic>
              <p:nvPicPr>
                <p:cNvPr id="286" name="Ink 285">
                  <a:extLst>
                    <a:ext uri="{FF2B5EF4-FFF2-40B4-BE49-F238E27FC236}">
                      <a16:creationId xmlns:a16="http://schemas.microsoft.com/office/drawing/2014/main" id="{4F0A5A06-C543-4E8A-6B13-1228F69B234E}"/>
                    </a:ext>
                  </a:extLst>
                </p:cNvPr>
                <p:cNvPicPr/>
                <p:nvPr/>
              </p:nvPicPr>
              <p:blipFill>
                <a:blip r:embed="rId77"/>
                <a:stretch>
                  <a:fillRect/>
                </a:stretch>
              </p:blipFill>
              <p:spPr>
                <a:xfrm>
                  <a:off x="4537827" y="959867"/>
                  <a:ext cx="19368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287" name="Ink 286">
                  <a:extLst>
                    <a:ext uri="{FF2B5EF4-FFF2-40B4-BE49-F238E27FC236}">
                      <a16:creationId xmlns:a16="http://schemas.microsoft.com/office/drawing/2014/main" id="{9CF220E7-03CB-29C5-5A87-F17E00A55227}"/>
                    </a:ext>
                  </a:extLst>
                </p14:cNvPr>
                <p14:cNvContentPartPr/>
                <p14:nvPr/>
              </p14:nvContentPartPr>
              <p14:xfrm>
                <a:off x="4768947" y="945107"/>
                <a:ext cx="142920" cy="102240"/>
              </p14:xfrm>
            </p:contentPart>
          </mc:Choice>
          <mc:Fallback>
            <p:pic>
              <p:nvPicPr>
                <p:cNvPr id="287" name="Ink 286">
                  <a:extLst>
                    <a:ext uri="{FF2B5EF4-FFF2-40B4-BE49-F238E27FC236}">
                      <a16:creationId xmlns:a16="http://schemas.microsoft.com/office/drawing/2014/main" id="{9CF220E7-03CB-29C5-5A87-F17E00A55227}"/>
                    </a:ext>
                  </a:extLst>
                </p:cNvPr>
                <p:cNvPicPr/>
                <p:nvPr/>
              </p:nvPicPr>
              <p:blipFill>
                <a:blip r:embed="rId79"/>
                <a:stretch>
                  <a:fillRect/>
                </a:stretch>
              </p:blipFill>
              <p:spPr>
                <a:xfrm>
                  <a:off x="4751307" y="927467"/>
                  <a:ext cx="17856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288" name="Ink 287">
                  <a:extLst>
                    <a:ext uri="{FF2B5EF4-FFF2-40B4-BE49-F238E27FC236}">
                      <a16:creationId xmlns:a16="http://schemas.microsoft.com/office/drawing/2014/main" id="{0B8B3D35-AA9D-8D64-12EF-747970604BAB}"/>
                    </a:ext>
                  </a:extLst>
                </p14:cNvPr>
                <p14:cNvContentPartPr/>
                <p14:nvPr/>
              </p14:nvContentPartPr>
              <p14:xfrm>
                <a:off x="4946067" y="820907"/>
                <a:ext cx="198000" cy="257760"/>
              </p14:xfrm>
            </p:contentPart>
          </mc:Choice>
          <mc:Fallback>
            <p:pic>
              <p:nvPicPr>
                <p:cNvPr id="288" name="Ink 287">
                  <a:extLst>
                    <a:ext uri="{FF2B5EF4-FFF2-40B4-BE49-F238E27FC236}">
                      <a16:creationId xmlns:a16="http://schemas.microsoft.com/office/drawing/2014/main" id="{0B8B3D35-AA9D-8D64-12EF-747970604BAB}"/>
                    </a:ext>
                  </a:extLst>
                </p:cNvPr>
                <p:cNvPicPr/>
                <p:nvPr/>
              </p:nvPicPr>
              <p:blipFill>
                <a:blip r:embed="rId81"/>
                <a:stretch>
                  <a:fillRect/>
                </a:stretch>
              </p:blipFill>
              <p:spPr>
                <a:xfrm>
                  <a:off x="4928427" y="802907"/>
                  <a:ext cx="233640" cy="2934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205" name="Ink 204">
                  <a:extLst>
                    <a:ext uri="{FF2B5EF4-FFF2-40B4-BE49-F238E27FC236}">
                      <a16:creationId xmlns:a16="http://schemas.microsoft.com/office/drawing/2014/main" id="{BEABD5B9-A71F-42FE-13AF-3811CDAAEA3B}"/>
                    </a:ext>
                  </a:extLst>
                </p14:cNvPr>
                <p14:cNvContentPartPr/>
                <p14:nvPr/>
              </p14:nvContentPartPr>
              <p14:xfrm>
                <a:off x="9984987" y="1164347"/>
                <a:ext cx="179280" cy="51840"/>
              </p14:xfrm>
            </p:contentPart>
          </mc:Choice>
          <mc:Fallback>
            <p:pic>
              <p:nvPicPr>
                <p:cNvPr id="205" name="Ink 204">
                  <a:extLst>
                    <a:ext uri="{FF2B5EF4-FFF2-40B4-BE49-F238E27FC236}">
                      <a16:creationId xmlns:a16="http://schemas.microsoft.com/office/drawing/2014/main" id="{BEABD5B9-A71F-42FE-13AF-3811CDAAEA3B}"/>
                    </a:ext>
                  </a:extLst>
                </p:cNvPr>
                <p:cNvPicPr/>
                <p:nvPr/>
              </p:nvPicPr>
              <p:blipFill>
                <a:blip r:embed="rId83"/>
                <a:stretch>
                  <a:fillRect/>
                </a:stretch>
              </p:blipFill>
              <p:spPr>
                <a:xfrm>
                  <a:off x="9966987" y="1146347"/>
                  <a:ext cx="21492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208" name="Ink 207">
                  <a:extLst>
                    <a:ext uri="{FF2B5EF4-FFF2-40B4-BE49-F238E27FC236}">
                      <a16:creationId xmlns:a16="http://schemas.microsoft.com/office/drawing/2014/main" id="{4CCF3082-8FCC-058C-2046-86DB565A0A3A}"/>
                    </a:ext>
                  </a:extLst>
                </p14:cNvPr>
                <p14:cNvContentPartPr/>
                <p14:nvPr/>
              </p14:nvContentPartPr>
              <p14:xfrm>
                <a:off x="10783827" y="1484747"/>
                <a:ext cx="38160" cy="15840"/>
              </p14:xfrm>
            </p:contentPart>
          </mc:Choice>
          <mc:Fallback>
            <p:pic>
              <p:nvPicPr>
                <p:cNvPr id="208" name="Ink 207">
                  <a:extLst>
                    <a:ext uri="{FF2B5EF4-FFF2-40B4-BE49-F238E27FC236}">
                      <a16:creationId xmlns:a16="http://schemas.microsoft.com/office/drawing/2014/main" id="{4CCF3082-8FCC-058C-2046-86DB565A0A3A}"/>
                    </a:ext>
                  </a:extLst>
                </p:cNvPr>
                <p:cNvPicPr/>
                <p:nvPr/>
              </p:nvPicPr>
              <p:blipFill>
                <a:blip r:embed="rId85"/>
                <a:stretch>
                  <a:fillRect/>
                </a:stretch>
              </p:blipFill>
              <p:spPr>
                <a:xfrm>
                  <a:off x="10765827" y="1466747"/>
                  <a:ext cx="7380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229" name="Ink 228">
                  <a:extLst>
                    <a:ext uri="{FF2B5EF4-FFF2-40B4-BE49-F238E27FC236}">
                      <a16:creationId xmlns:a16="http://schemas.microsoft.com/office/drawing/2014/main" id="{8038A684-D1E5-4A84-44EE-D834C94360FD}"/>
                    </a:ext>
                  </a:extLst>
                </p14:cNvPr>
                <p14:cNvContentPartPr/>
                <p14:nvPr/>
              </p14:nvContentPartPr>
              <p14:xfrm>
                <a:off x="6342507" y="2946347"/>
                <a:ext cx="360" cy="360"/>
              </p14:xfrm>
            </p:contentPart>
          </mc:Choice>
          <mc:Fallback>
            <p:pic>
              <p:nvPicPr>
                <p:cNvPr id="229" name="Ink 228">
                  <a:extLst>
                    <a:ext uri="{FF2B5EF4-FFF2-40B4-BE49-F238E27FC236}">
                      <a16:creationId xmlns:a16="http://schemas.microsoft.com/office/drawing/2014/main" id="{8038A684-D1E5-4A84-44EE-D834C94360FD}"/>
                    </a:ext>
                  </a:extLst>
                </p:cNvPr>
                <p:cNvPicPr/>
                <p:nvPr/>
              </p:nvPicPr>
              <p:blipFill>
                <a:blip r:embed="rId87"/>
                <a:stretch>
                  <a:fillRect/>
                </a:stretch>
              </p:blipFill>
              <p:spPr>
                <a:xfrm>
                  <a:off x="6324867" y="292834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230" name="Ink 229">
                  <a:extLst>
                    <a:ext uri="{FF2B5EF4-FFF2-40B4-BE49-F238E27FC236}">
                      <a16:creationId xmlns:a16="http://schemas.microsoft.com/office/drawing/2014/main" id="{605E97F6-6DB5-2E59-1629-0DB33FB47052}"/>
                    </a:ext>
                  </a:extLst>
                </p14:cNvPr>
                <p14:cNvContentPartPr/>
                <p14:nvPr/>
              </p14:nvContentPartPr>
              <p14:xfrm>
                <a:off x="6283107" y="2976227"/>
                <a:ext cx="56520" cy="3600"/>
              </p14:xfrm>
            </p:contentPart>
          </mc:Choice>
          <mc:Fallback>
            <p:pic>
              <p:nvPicPr>
                <p:cNvPr id="230" name="Ink 229">
                  <a:extLst>
                    <a:ext uri="{FF2B5EF4-FFF2-40B4-BE49-F238E27FC236}">
                      <a16:creationId xmlns:a16="http://schemas.microsoft.com/office/drawing/2014/main" id="{605E97F6-6DB5-2E59-1629-0DB33FB47052}"/>
                    </a:ext>
                  </a:extLst>
                </p:cNvPr>
                <p:cNvPicPr/>
                <p:nvPr/>
              </p:nvPicPr>
              <p:blipFill>
                <a:blip r:embed="rId89"/>
                <a:stretch>
                  <a:fillRect/>
                </a:stretch>
              </p:blipFill>
              <p:spPr>
                <a:xfrm>
                  <a:off x="6265467" y="2958587"/>
                  <a:ext cx="9216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320" name="Ink 319">
                  <a:extLst>
                    <a:ext uri="{FF2B5EF4-FFF2-40B4-BE49-F238E27FC236}">
                      <a16:creationId xmlns:a16="http://schemas.microsoft.com/office/drawing/2014/main" id="{87B3E2DB-E1BA-9809-37E0-03A6588774C8}"/>
                    </a:ext>
                  </a:extLst>
                </p14:cNvPr>
                <p14:cNvContentPartPr/>
                <p14:nvPr/>
              </p14:nvContentPartPr>
              <p14:xfrm>
                <a:off x="8508987" y="2672387"/>
                <a:ext cx="97200" cy="300600"/>
              </p14:xfrm>
            </p:contentPart>
          </mc:Choice>
          <mc:Fallback>
            <p:pic>
              <p:nvPicPr>
                <p:cNvPr id="320" name="Ink 319">
                  <a:extLst>
                    <a:ext uri="{FF2B5EF4-FFF2-40B4-BE49-F238E27FC236}">
                      <a16:creationId xmlns:a16="http://schemas.microsoft.com/office/drawing/2014/main" id="{87B3E2DB-E1BA-9809-37E0-03A6588774C8}"/>
                    </a:ext>
                  </a:extLst>
                </p:cNvPr>
                <p:cNvPicPr/>
                <p:nvPr/>
              </p:nvPicPr>
              <p:blipFill>
                <a:blip r:embed="rId91"/>
                <a:stretch>
                  <a:fillRect/>
                </a:stretch>
              </p:blipFill>
              <p:spPr>
                <a:xfrm>
                  <a:off x="8490987" y="2654747"/>
                  <a:ext cx="132840" cy="3362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321" name="Ink 320">
                  <a:extLst>
                    <a:ext uri="{FF2B5EF4-FFF2-40B4-BE49-F238E27FC236}">
                      <a16:creationId xmlns:a16="http://schemas.microsoft.com/office/drawing/2014/main" id="{1E7860A7-2127-F7E4-9D9D-A6CF3057C013}"/>
                    </a:ext>
                  </a:extLst>
                </p14:cNvPr>
                <p14:cNvContentPartPr/>
                <p14:nvPr/>
              </p14:nvContentPartPr>
              <p14:xfrm>
                <a:off x="8428707" y="2873987"/>
                <a:ext cx="208440" cy="10440"/>
              </p14:xfrm>
            </p:contentPart>
          </mc:Choice>
          <mc:Fallback>
            <p:pic>
              <p:nvPicPr>
                <p:cNvPr id="321" name="Ink 320">
                  <a:extLst>
                    <a:ext uri="{FF2B5EF4-FFF2-40B4-BE49-F238E27FC236}">
                      <a16:creationId xmlns:a16="http://schemas.microsoft.com/office/drawing/2014/main" id="{1E7860A7-2127-F7E4-9D9D-A6CF3057C013}"/>
                    </a:ext>
                  </a:extLst>
                </p:cNvPr>
                <p:cNvPicPr/>
                <p:nvPr/>
              </p:nvPicPr>
              <p:blipFill>
                <a:blip r:embed="rId93"/>
                <a:stretch>
                  <a:fillRect/>
                </a:stretch>
              </p:blipFill>
              <p:spPr>
                <a:xfrm>
                  <a:off x="8410707" y="2856347"/>
                  <a:ext cx="24408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323" name="Ink 322">
                  <a:extLst>
                    <a:ext uri="{FF2B5EF4-FFF2-40B4-BE49-F238E27FC236}">
                      <a16:creationId xmlns:a16="http://schemas.microsoft.com/office/drawing/2014/main" id="{829737FD-8D80-1FBA-C7AC-2EB3967AA051}"/>
                    </a:ext>
                  </a:extLst>
                </p14:cNvPr>
                <p14:cNvContentPartPr/>
                <p14:nvPr/>
              </p14:nvContentPartPr>
              <p14:xfrm>
                <a:off x="8799147" y="2639987"/>
                <a:ext cx="232200" cy="447840"/>
              </p14:xfrm>
            </p:contentPart>
          </mc:Choice>
          <mc:Fallback>
            <p:pic>
              <p:nvPicPr>
                <p:cNvPr id="323" name="Ink 322">
                  <a:extLst>
                    <a:ext uri="{FF2B5EF4-FFF2-40B4-BE49-F238E27FC236}">
                      <a16:creationId xmlns:a16="http://schemas.microsoft.com/office/drawing/2014/main" id="{829737FD-8D80-1FBA-C7AC-2EB3967AA051}"/>
                    </a:ext>
                  </a:extLst>
                </p:cNvPr>
                <p:cNvPicPr/>
                <p:nvPr/>
              </p:nvPicPr>
              <p:blipFill>
                <a:blip r:embed="rId95"/>
                <a:stretch>
                  <a:fillRect/>
                </a:stretch>
              </p:blipFill>
              <p:spPr>
                <a:xfrm>
                  <a:off x="8781147" y="2621987"/>
                  <a:ext cx="267840" cy="48348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325" name="Ink 324">
                  <a:extLst>
                    <a:ext uri="{FF2B5EF4-FFF2-40B4-BE49-F238E27FC236}">
                      <a16:creationId xmlns:a16="http://schemas.microsoft.com/office/drawing/2014/main" id="{81B71EA8-B25C-5A25-0029-B4BEA106E0E0}"/>
                    </a:ext>
                  </a:extLst>
                </p14:cNvPr>
                <p14:cNvContentPartPr/>
                <p14:nvPr/>
              </p14:nvContentPartPr>
              <p14:xfrm>
                <a:off x="8953947" y="2826467"/>
                <a:ext cx="39600" cy="107640"/>
              </p14:xfrm>
            </p:contentPart>
          </mc:Choice>
          <mc:Fallback>
            <p:pic>
              <p:nvPicPr>
                <p:cNvPr id="325" name="Ink 324">
                  <a:extLst>
                    <a:ext uri="{FF2B5EF4-FFF2-40B4-BE49-F238E27FC236}">
                      <a16:creationId xmlns:a16="http://schemas.microsoft.com/office/drawing/2014/main" id="{81B71EA8-B25C-5A25-0029-B4BEA106E0E0}"/>
                    </a:ext>
                  </a:extLst>
                </p:cNvPr>
                <p:cNvPicPr/>
                <p:nvPr/>
              </p:nvPicPr>
              <p:blipFill>
                <a:blip r:embed="rId97"/>
                <a:stretch>
                  <a:fillRect/>
                </a:stretch>
              </p:blipFill>
              <p:spPr>
                <a:xfrm>
                  <a:off x="8935947" y="2808467"/>
                  <a:ext cx="7524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326" name="Ink 325">
                  <a:extLst>
                    <a:ext uri="{FF2B5EF4-FFF2-40B4-BE49-F238E27FC236}">
                      <a16:creationId xmlns:a16="http://schemas.microsoft.com/office/drawing/2014/main" id="{942302DC-E57C-8029-4D1F-72EF96FC3E09}"/>
                    </a:ext>
                  </a:extLst>
                </p14:cNvPr>
                <p14:cNvContentPartPr/>
                <p14:nvPr/>
              </p14:nvContentPartPr>
              <p14:xfrm>
                <a:off x="8992107" y="2730707"/>
                <a:ext cx="13680" cy="24840"/>
              </p14:xfrm>
            </p:contentPart>
          </mc:Choice>
          <mc:Fallback>
            <p:pic>
              <p:nvPicPr>
                <p:cNvPr id="326" name="Ink 325">
                  <a:extLst>
                    <a:ext uri="{FF2B5EF4-FFF2-40B4-BE49-F238E27FC236}">
                      <a16:creationId xmlns:a16="http://schemas.microsoft.com/office/drawing/2014/main" id="{942302DC-E57C-8029-4D1F-72EF96FC3E09}"/>
                    </a:ext>
                  </a:extLst>
                </p:cNvPr>
                <p:cNvPicPr/>
                <p:nvPr/>
              </p:nvPicPr>
              <p:blipFill>
                <a:blip r:embed="rId99"/>
                <a:stretch>
                  <a:fillRect/>
                </a:stretch>
              </p:blipFill>
              <p:spPr>
                <a:xfrm>
                  <a:off x="8974467" y="2712707"/>
                  <a:ext cx="4932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327" name="Ink 326">
                  <a:extLst>
                    <a:ext uri="{FF2B5EF4-FFF2-40B4-BE49-F238E27FC236}">
                      <a16:creationId xmlns:a16="http://schemas.microsoft.com/office/drawing/2014/main" id="{4B2AE8BE-BCD0-8C67-FD6F-E3DDF265CCE1}"/>
                    </a:ext>
                  </a:extLst>
                </p14:cNvPr>
                <p14:cNvContentPartPr/>
                <p14:nvPr/>
              </p14:nvContentPartPr>
              <p14:xfrm>
                <a:off x="9069867" y="2827547"/>
                <a:ext cx="100800" cy="91080"/>
              </p14:xfrm>
            </p:contentPart>
          </mc:Choice>
          <mc:Fallback>
            <p:pic>
              <p:nvPicPr>
                <p:cNvPr id="327" name="Ink 326">
                  <a:extLst>
                    <a:ext uri="{FF2B5EF4-FFF2-40B4-BE49-F238E27FC236}">
                      <a16:creationId xmlns:a16="http://schemas.microsoft.com/office/drawing/2014/main" id="{4B2AE8BE-BCD0-8C67-FD6F-E3DDF265CCE1}"/>
                    </a:ext>
                  </a:extLst>
                </p:cNvPr>
                <p:cNvPicPr/>
                <p:nvPr/>
              </p:nvPicPr>
              <p:blipFill>
                <a:blip r:embed="rId101"/>
                <a:stretch>
                  <a:fillRect/>
                </a:stretch>
              </p:blipFill>
              <p:spPr>
                <a:xfrm>
                  <a:off x="9051867" y="2809907"/>
                  <a:ext cx="13644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328" name="Ink 327">
                  <a:extLst>
                    <a:ext uri="{FF2B5EF4-FFF2-40B4-BE49-F238E27FC236}">
                      <a16:creationId xmlns:a16="http://schemas.microsoft.com/office/drawing/2014/main" id="{2F1510E5-EDC4-C758-3FFC-B71C8778ADB9}"/>
                    </a:ext>
                  </a:extLst>
                </p14:cNvPr>
                <p14:cNvContentPartPr/>
                <p14:nvPr/>
              </p14:nvContentPartPr>
              <p14:xfrm>
                <a:off x="9244467" y="2753027"/>
                <a:ext cx="165600" cy="140400"/>
              </p14:xfrm>
            </p:contentPart>
          </mc:Choice>
          <mc:Fallback>
            <p:pic>
              <p:nvPicPr>
                <p:cNvPr id="328" name="Ink 327">
                  <a:extLst>
                    <a:ext uri="{FF2B5EF4-FFF2-40B4-BE49-F238E27FC236}">
                      <a16:creationId xmlns:a16="http://schemas.microsoft.com/office/drawing/2014/main" id="{2F1510E5-EDC4-C758-3FFC-B71C8778ADB9}"/>
                    </a:ext>
                  </a:extLst>
                </p:cNvPr>
                <p:cNvPicPr/>
                <p:nvPr/>
              </p:nvPicPr>
              <p:blipFill>
                <a:blip r:embed="rId103"/>
                <a:stretch>
                  <a:fillRect/>
                </a:stretch>
              </p:blipFill>
              <p:spPr>
                <a:xfrm>
                  <a:off x="9226827" y="2735387"/>
                  <a:ext cx="20124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329" name="Ink 328">
                  <a:extLst>
                    <a:ext uri="{FF2B5EF4-FFF2-40B4-BE49-F238E27FC236}">
                      <a16:creationId xmlns:a16="http://schemas.microsoft.com/office/drawing/2014/main" id="{1B229D49-518C-35A9-2980-C198B86427D4}"/>
                    </a:ext>
                  </a:extLst>
                </p14:cNvPr>
                <p14:cNvContentPartPr/>
                <p14:nvPr/>
              </p14:nvContentPartPr>
              <p14:xfrm>
                <a:off x="9393147" y="2923307"/>
                <a:ext cx="63360" cy="96480"/>
              </p14:xfrm>
            </p:contentPart>
          </mc:Choice>
          <mc:Fallback>
            <p:pic>
              <p:nvPicPr>
                <p:cNvPr id="329" name="Ink 328">
                  <a:extLst>
                    <a:ext uri="{FF2B5EF4-FFF2-40B4-BE49-F238E27FC236}">
                      <a16:creationId xmlns:a16="http://schemas.microsoft.com/office/drawing/2014/main" id="{1B229D49-518C-35A9-2980-C198B86427D4}"/>
                    </a:ext>
                  </a:extLst>
                </p:cNvPr>
                <p:cNvPicPr/>
                <p:nvPr/>
              </p:nvPicPr>
              <p:blipFill>
                <a:blip r:embed="rId105"/>
                <a:stretch>
                  <a:fillRect/>
                </a:stretch>
              </p:blipFill>
              <p:spPr>
                <a:xfrm>
                  <a:off x="9375507" y="2905307"/>
                  <a:ext cx="9900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330" name="Ink 329">
                  <a:extLst>
                    <a:ext uri="{FF2B5EF4-FFF2-40B4-BE49-F238E27FC236}">
                      <a16:creationId xmlns:a16="http://schemas.microsoft.com/office/drawing/2014/main" id="{D9D88C06-18C7-B9DB-8709-4E3704482510}"/>
                    </a:ext>
                  </a:extLst>
                </p14:cNvPr>
                <p14:cNvContentPartPr/>
                <p14:nvPr/>
              </p14:nvContentPartPr>
              <p14:xfrm>
                <a:off x="9584307" y="2762027"/>
                <a:ext cx="295200" cy="127440"/>
              </p14:xfrm>
            </p:contentPart>
          </mc:Choice>
          <mc:Fallback>
            <p:pic>
              <p:nvPicPr>
                <p:cNvPr id="330" name="Ink 329">
                  <a:extLst>
                    <a:ext uri="{FF2B5EF4-FFF2-40B4-BE49-F238E27FC236}">
                      <a16:creationId xmlns:a16="http://schemas.microsoft.com/office/drawing/2014/main" id="{D9D88C06-18C7-B9DB-8709-4E3704482510}"/>
                    </a:ext>
                  </a:extLst>
                </p:cNvPr>
                <p:cNvPicPr/>
                <p:nvPr/>
              </p:nvPicPr>
              <p:blipFill>
                <a:blip r:embed="rId107"/>
                <a:stretch>
                  <a:fillRect/>
                </a:stretch>
              </p:blipFill>
              <p:spPr>
                <a:xfrm>
                  <a:off x="9566667" y="2744387"/>
                  <a:ext cx="33084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331" name="Ink 330">
                  <a:extLst>
                    <a:ext uri="{FF2B5EF4-FFF2-40B4-BE49-F238E27FC236}">
                      <a16:creationId xmlns:a16="http://schemas.microsoft.com/office/drawing/2014/main" id="{87B6F92E-1165-738F-9B68-13D167AA14E4}"/>
                    </a:ext>
                  </a:extLst>
                </p14:cNvPr>
                <p14:cNvContentPartPr/>
                <p14:nvPr/>
              </p14:nvContentPartPr>
              <p14:xfrm>
                <a:off x="9790587" y="2850947"/>
                <a:ext cx="53640" cy="13680"/>
              </p14:xfrm>
            </p:contentPart>
          </mc:Choice>
          <mc:Fallback>
            <p:pic>
              <p:nvPicPr>
                <p:cNvPr id="331" name="Ink 330">
                  <a:extLst>
                    <a:ext uri="{FF2B5EF4-FFF2-40B4-BE49-F238E27FC236}">
                      <a16:creationId xmlns:a16="http://schemas.microsoft.com/office/drawing/2014/main" id="{87B6F92E-1165-738F-9B68-13D167AA14E4}"/>
                    </a:ext>
                  </a:extLst>
                </p:cNvPr>
                <p:cNvPicPr/>
                <p:nvPr/>
              </p:nvPicPr>
              <p:blipFill>
                <a:blip r:embed="rId109"/>
                <a:stretch>
                  <a:fillRect/>
                </a:stretch>
              </p:blipFill>
              <p:spPr>
                <a:xfrm>
                  <a:off x="9772947" y="2833307"/>
                  <a:ext cx="8928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332" name="Ink 331">
                  <a:extLst>
                    <a:ext uri="{FF2B5EF4-FFF2-40B4-BE49-F238E27FC236}">
                      <a16:creationId xmlns:a16="http://schemas.microsoft.com/office/drawing/2014/main" id="{CA5CCDF5-9D4D-0134-3E0E-DFD116CB2033}"/>
                    </a:ext>
                  </a:extLst>
                </p14:cNvPr>
                <p14:cNvContentPartPr/>
                <p14:nvPr/>
              </p14:nvContentPartPr>
              <p14:xfrm>
                <a:off x="9934587" y="2739707"/>
                <a:ext cx="66960" cy="187200"/>
              </p14:xfrm>
            </p:contentPart>
          </mc:Choice>
          <mc:Fallback>
            <p:pic>
              <p:nvPicPr>
                <p:cNvPr id="332" name="Ink 331">
                  <a:extLst>
                    <a:ext uri="{FF2B5EF4-FFF2-40B4-BE49-F238E27FC236}">
                      <a16:creationId xmlns:a16="http://schemas.microsoft.com/office/drawing/2014/main" id="{CA5CCDF5-9D4D-0134-3E0E-DFD116CB2033}"/>
                    </a:ext>
                  </a:extLst>
                </p:cNvPr>
                <p:cNvPicPr/>
                <p:nvPr/>
              </p:nvPicPr>
              <p:blipFill>
                <a:blip r:embed="rId111"/>
                <a:stretch>
                  <a:fillRect/>
                </a:stretch>
              </p:blipFill>
              <p:spPr>
                <a:xfrm>
                  <a:off x="9916587" y="2721707"/>
                  <a:ext cx="102600" cy="22284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333" name="Ink 332">
                  <a:extLst>
                    <a:ext uri="{FF2B5EF4-FFF2-40B4-BE49-F238E27FC236}">
                      <a16:creationId xmlns:a16="http://schemas.microsoft.com/office/drawing/2014/main" id="{4D9B4CA9-EA39-8C5B-958F-ACA9CE91072D}"/>
                    </a:ext>
                  </a:extLst>
                </p14:cNvPr>
                <p14:cNvContentPartPr/>
                <p14:nvPr/>
              </p14:nvContentPartPr>
              <p14:xfrm>
                <a:off x="10126467" y="2525867"/>
                <a:ext cx="143280" cy="527400"/>
              </p14:xfrm>
            </p:contentPart>
          </mc:Choice>
          <mc:Fallback>
            <p:pic>
              <p:nvPicPr>
                <p:cNvPr id="333" name="Ink 332">
                  <a:extLst>
                    <a:ext uri="{FF2B5EF4-FFF2-40B4-BE49-F238E27FC236}">
                      <a16:creationId xmlns:a16="http://schemas.microsoft.com/office/drawing/2014/main" id="{4D9B4CA9-EA39-8C5B-958F-ACA9CE91072D}"/>
                    </a:ext>
                  </a:extLst>
                </p:cNvPr>
                <p:cNvPicPr/>
                <p:nvPr/>
              </p:nvPicPr>
              <p:blipFill>
                <a:blip r:embed="rId113"/>
                <a:stretch>
                  <a:fillRect/>
                </a:stretch>
              </p:blipFill>
              <p:spPr>
                <a:xfrm>
                  <a:off x="10108467" y="2507867"/>
                  <a:ext cx="178920" cy="5630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335" name="Ink 334">
                  <a:extLst>
                    <a:ext uri="{FF2B5EF4-FFF2-40B4-BE49-F238E27FC236}">
                      <a16:creationId xmlns:a16="http://schemas.microsoft.com/office/drawing/2014/main" id="{EAE2C4F7-6C12-B42F-4787-E06645E64046}"/>
                    </a:ext>
                  </a:extLst>
                </p14:cNvPr>
                <p14:cNvContentPartPr/>
                <p14:nvPr/>
              </p14:nvContentPartPr>
              <p14:xfrm>
                <a:off x="9135387" y="3394547"/>
                <a:ext cx="145080" cy="166680"/>
              </p14:xfrm>
            </p:contentPart>
          </mc:Choice>
          <mc:Fallback>
            <p:pic>
              <p:nvPicPr>
                <p:cNvPr id="335" name="Ink 334">
                  <a:extLst>
                    <a:ext uri="{FF2B5EF4-FFF2-40B4-BE49-F238E27FC236}">
                      <a16:creationId xmlns:a16="http://schemas.microsoft.com/office/drawing/2014/main" id="{EAE2C4F7-6C12-B42F-4787-E06645E64046}"/>
                    </a:ext>
                  </a:extLst>
                </p:cNvPr>
                <p:cNvPicPr/>
                <p:nvPr/>
              </p:nvPicPr>
              <p:blipFill>
                <a:blip r:embed="rId115"/>
                <a:stretch>
                  <a:fillRect/>
                </a:stretch>
              </p:blipFill>
              <p:spPr>
                <a:xfrm>
                  <a:off x="9117747" y="3376547"/>
                  <a:ext cx="18072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336" name="Ink 335">
                  <a:extLst>
                    <a:ext uri="{FF2B5EF4-FFF2-40B4-BE49-F238E27FC236}">
                      <a16:creationId xmlns:a16="http://schemas.microsoft.com/office/drawing/2014/main" id="{504D602A-ADDA-B042-879B-B05B1AA8ED53}"/>
                    </a:ext>
                  </a:extLst>
                </p14:cNvPr>
                <p14:cNvContentPartPr/>
                <p14:nvPr/>
              </p14:nvContentPartPr>
              <p14:xfrm>
                <a:off x="9339507" y="3514427"/>
                <a:ext cx="156600" cy="23760"/>
              </p14:xfrm>
            </p:contentPart>
          </mc:Choice>
          <mc:Fallback>
            <p:pic>
              <p:nvPicPr>
                <p:cNvPr id="336" name="Ink 335">
                  <a:extLst>
                    <a:ext uri="{FF2B5EF4-FFF2-40B4-BE49-F238E27FC236}">
                      <a16:creationId xmlns:a16="http://schemas.microsoft.com/office/drawing/2014/main" id="{504D602A-ADDA-B042-879B-B05B1AA8ED53}"/>
                    </a:ext>
                  </a:extLst>
                </p:cNvPr>
                <p:cNvPicPr/>
                <p:nvPr/>
              </p:nvPicPr>
              <p:blipFill>
                <a:blip r:embed="rId117"/>
                <a:stretch>
                  <a:fillRect/>
                </a:stretch>
              </p:blipFill>
              <p:spPr>
                <a:xfrm>
                  <a:off x="9321867" y="3496787"/>
                  <a:ext cx="192240"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337" name="Ink 336">
                  <a:extLst>
                    <a:ext uri="{FF2B5EF4-FFF2-40B4-BE49-F238E27FC236}">
                      <a16:creationId xmlns:a16="http://schemas.microsoft.com/office/drawing/2014/main" id="{9B8EF6C5-9065-CD35-2762-2E935EC06B59}"/>
                    </a:ext>
                  </a:extLst>
                </p14:cNvPr>
                <p14:cNvContentPartPr/>
                <p14:nvPr/>
              </p14:nvContentPartPr>
              <p14:xfrm>
                <a:off x="9392787" y="3444227"/>
                <a:ext cx="44640" cy="196920"/>
              </p14:xfrm>
            </p:contentPart>
          </mc:Choice>
          <mc:Fallback>
            <p:pic>
              <p:nvPicPr>
                <p:cNvPr id="337" name="Ink 336">
                  <a:extLst>
                    <a:ext uri="{FF2B5EF4-FFF2-40B4-BE49-F238E27FC236}">
                      <a16:creationId xmlns:a16="http://schemas.microsoft.com/office/drawing/2014/main" id="{9B8EF6C5-9065-CD35-2762-2E935EC06B59}"/>
                    </a:ext>
                  </a:extLst>
                </p:cNvPr>
                <p:cNvPicPr/>
                <p:nvPr/>
              </p:nvPicPr>
              <p:blipFill>
                <a:blip r:embed="rId119"/>
                <a:stretch>
                  <a:fillRect/>
                </a:stretch>
              </p:blipFill>
              <p:spPr>
                <a:xfrm>
                  <a:off x="9375147" y="3426227"/>
                  <a:ext cx="80280" cy="2325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338" name="Ink 337">
                  <a:extLst>
                    <a:ext uri="{FF2B5EF4-FFF2-40B4-BE49-F238E27FC236}">
                      <a16:creationId xmlns:a16="http://schemas.microsoft.com/office/drawing/2014/main" id="{D61C8ABD-3B68-A8AF-1F90-933C74BBB40A}"/>
                    </a:ext>
                  </a:extLst>
                </p14:cNvPr>
                <p14:cNvContentPartPr/>
                <p14:nvPr/>
              </p14:nvContentPartPr>
              <p14:xfrm>
                <a:off x="9628227" y="3375107"/>
                <a:ext cx="132120" cy="275760"/>
              </p14:xfrm>
            </p:contentPart>
          </mc:Choice>
          <mc:Fallback>
            <p:pic>
              <p:nvPicPr>
                <p:cNvPr id="338" name="Ink 337">
                  <a:extLst>
                    <a:ext uri="{FF2B5EF4-FFF2-40B4-BE49-F238E27FC236}">
                      <a16:creationId xmlns:a16="http://schemas.microsoft.com/office/drawing/2014/main" id="{D61C8ABD-3B68-A8AF-1F90-933C74BBB40A}"/>
                    </a:ext>
                  </a:extLst>
                </p:cNvPr>
                <p:cNvPicPr/>
                <p:nvPr/>
              </p:nvPicPr>
              <p:blipFill>
                <a:blip r:embed="rId121"/>
                <a:stretch>
                  <a:fillRect/>
                </a:stretch>
              </p:blipFill>
              <p:spPr>
                <a:xfrm>
                  <a:off x="9610227" y="3357467"/>
                  <a:ext cx="167760" cy="3114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339" name="Ink 338">
                  <a:extLst>
                    <a:ext uri="{FF2B5EF4-FFF2-40B4-BE49-F238E27FC236}">
                      <a16:creationId xmlns:a16="http://schemas.microsoft.com/office/drawing/2014/main" id="{787313FB-7E09-F2E2-5021-26423DB91378}"/>
                    </a:ext>
                  </a:extLst>
                </p14:cNvPr>
                <p14:cNvContentPartPr/>
                <p14:nvPr/>
              </p14:nvContentPartPr>
              <p14:xfrm>
                <a:off x="9600147" y="3526667"/>
                <a:ext cx="165240" cy="18720"/>
              </p14:xfrm>
            </p:contentPart>
          </mc:Choice>
          <mc:Fallback>
            <p:pic>
              <p:nvPicPr>
                <p:cNvPr id="339" name="Ink 338">
                  <a:extLst>
                    <a:ext uri="{FF2B5EF4-FFF2-40B4-BE49-F238E27FC236}">
                      <a16:creationId xmlns:a16="http://schemas.microsoft.com/office/drawing/2014/main" id="{787313FB-7E09-F2E2-5021-26423DB91378}"/>
                    </a:ext>
                  </a:extLst>
                </p:cNvPr>
                <p:cNvPicPr/>
                <p:nvPr/>
              </p:nvPicPr>
              <p:blipFill>
                <a:blip r:embed="rId123"/>
                <a:stretch>
                  <a:fillRect/>
                </a:stretch>
              </p:blipFill>
              <p:spPr>
                <a:xfrm>
                  <a:off x="9582147" y="3509027"/>
                  <a:ext cx="20088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340" name="Ink 339">
                  <a:extLst>
                    <a:ext uri="{FF2B5EF4-FFF2-40B4-BE49-F238E27FC236}">
                      <a16:creationId xmlns:a16="http://schemas.microsoft.com/office/drawing/2014/main" id="{8035CB7B-063F-4585-6152-ACE9CC3B95D6}"/>
                    </a:ext>
                  </a:extLst>
                </p14:cNvPr>
                <p14:cNvContentPartPr/>
                <p14:nvPr/>
              </p14:nvContentPartPr>
              <p14:xfrm>
                <a:off x="9840987" y="3320027"/>
                <a:ext cx="145440" cy="390240"/>
              </p14:xfrm>
            </p:contentPart>
          </mc:Choice>
          <mc:Fallback>
            <p:pic>
              <p:nvPicPr>
                <p:cNvPr id="340" name="Ink 339">
                  <a:extLst>
                    <a:ext uri="{FF2B5EF4-FFF2-40B4-BE49-F238E27FC236}">
                      <a16:creationId xmlns:a16="http://schemas.microsoft.com/office/drawing/2014/main" id="{8035CB7B-063F-4585-6152-ACE9CC3B95D6}"/>
                    </a:ext>
                  </a:extLst>
                </p:cNvPr>
                <p:cNvPicPr/>
                <p:nvPr/>
              </p:nvPicPr>
              <p:blipFill>
                <a:blip r:embed="rId125"/>
                <a:stretch>
                  <a:fillRect/>
                </a:stretch>
              </p:blipFill>
              <p:spPr>
                <a:xfrm>
                  <a:off x="9823347" y="3302387"/>
                  <a:ext cx="181080" cy="4258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341" name="Ink 340">
                  <a:extLst>
                    <a:ext uri="{FF2B5EF4-FFF2-40B4-BE49-F238E27FC236}">
                      <a16:creationId xmlns:a16="http://schemas.microsoft.com/office/drawing/2014/main" id="{12F079B6-B798-BB8B-5D0B-D9034E1E092A}"/>
                    </a:ext>
                  </a:extLst>
                </p14:cNvPr>
                <p14:cNvContentPartPr/>
                <p14:nvPr/>
              </p14:nvContentPartPr>
              <p14:xfrm>
                <a:off x="9999027" y="3447107"/>
                <a:ext cx="108360" cy="167760"/>
              </p14:xfrm>
            </p:contentPart>
          </mc:Choice>
          <mc:Fallback>
            <p:pic>
              <p:nvPicPr>
                <p:cNvPr id="341" name="Ink 340">
                  <a:extLst>
                    <a:ext uri="{FF2B5EF4-FFF2-40B4-BE49-F238E27FC236}">
                      <a16:creationId xmlns:a16="http://schemas.microsoft.com/office/drawing/2014/main" id="{12F079B6-B798-BB8B-5D0B-D9034E1E092A}"/>
                    </a:ext>
                  </a:extLst>
                </p:cNvPr>
                <p:cNvPicPr/>
                <p:nvPr/>
              </p:nvPicPr>
              <p:blipFill>
                <a:blip r:embed="rId127"/>
                <a:stretch>
                  <a:fillRect/>
                </a:stretch>
              </p:blipFill>
              <p:spPr>
                <a:xfrm>
                  <a:off x="9981027" y="3429467"/>
                  <a:ext cx="14400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342" name="Ink 341">
                  <a:extLst>
                    <a:ext uri="{FF2B5EF4-FFF2-40B4-BE49-F238E27FC236}">
                      <a16:creationId xmlns:a16="http://schemas.microsoft.com/office/drawing/2014/main" id="{6BFB17F8-F412-6935-FCD4-47C79F2DEC6C}"/>
                    </a:ext>
                  </a:extLst>
                </p14:cNvPr>
                <p14:cNvContentPartPr/>
                <p14:nvPr/>
              </p14:nvContentPartPr>
              <p14:xfrm>
                <a:off x="10135827" y="3605147"/>
                <a:ext cx="87480" cy="105480"/>
              </p14:xfrm>
            </p:contentPart>
          </mc:Choice>
          <mc:Fallback>
            <p:pic>
              <p:nvPicPr>
                <p:cNvPr id="342" name="Ink 341">
                  <a:extLst>
                    <a:ext uri="{FF2B5EF4-FFF2-40B4-BE49-F238E27FC236}">
                      <a16:creationId xmlns:a16="http://schemas.microsoft.com/office/drawing/2014/main" id="{6BFB17F8-F412-6935-FCD4-47C79F2DEC6C}"/>
                    </a:ext>
                  </a:extLst>
                </p:cNvPr>
                <p:cNvPicPr/>
                <p:nvPr/>
              </p:nvPicPr>
              <p:blipFill>
                <a:blip r:embed="rId129"/>
                <a:stretch>
                  <a:fillRect/>
                </a:stretch>
              </p:blipFill>
              <p:spPr>
                <a:xfrm>
                  <a:off x="10117827" y="3587507"/>
                  <a:ext cx="12312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343" name="Ink 342">
                  <a:extLst>
                    <a:ext uri="{FF2B5EF4-FFF2-40B4-BE49-F238E27FC236}">
                      <a16:creationId xmlns:a16="http://schemas.microsoft.com/office/drawing/2014/main" id="{4C9E52C1-9DAE-A634-66F5-E9DDB275974E}"/>
                    </a:ext>
                  </a:extLst>
                </p14:cNvPr>
                <p14:cNvContentPartPr/>
                <p14:nvPr/>
              </p14:nvContentPartPr>
              <p14:xfrm>
                <a:off x="10282707" y="3472667"/>
                <a:ext cx="96840" cy="195120"/>
              </p14:xfrm>
            </p:contentPart>
          </mc:Choice>
          <mc:Fallback>
            <p:pic>
              <p:nvPicPr>
                <p:cNvPr id="343" name="Ink 342">
                  <a:extLst>
                    <a:ext uri="{FF2B5EF4-FFF2-40B4-BE49-F238E27FC236}">
                      <a16:creationId xmlns:a16="http://schemas.microsoft.com/office/drawing/2014/main" id="{4C9E52C1-9DAE-A634-66F5-E9DDB275974E}"/>
                    </a:ext>
                  </a:extLst>
                </p:cNvPr>
                <p:cNvPicPr/>
                <p:nvPr/>
              </p:nvPicPr>
              <p:blipFill>
                <a:blip r:embed="rId131"/>
                <a:stretch>
                  <a:fillRect/>
                </a:stretch>
              </p:blipFill>
              <p:spPr>
                <a:xfrm>
                  <a:off x="10265067" y="3455027"/>
                  <a:ext cx="13248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344" name="Ink 343">
                  <a:extLst>
                    <a:ext uri="{FF2B5EF4-FFF2-40B4-BE49-F238E27FC236}">
                      <a16:creationId xmlns:a16="http://schemas.microsoft.com/office/drawing/2014/main" id="{FC61F2A3-290A-5457-9AE8-B2EADCBB38ED}"/>
                    </a:ext>
                  </a:extLst>
                </p14:cNvPr>
                <p14:cNvContentPartPr/>
                <p14:nvPr/>
              </p14:nvContentPartPr>
              <p14:xfrm>
                <a:off x="10420947" y="3368627"/>
                <a:ext cx="148680" cy="387720"/>
              </p14:xfrm>
            </p:contentPart>
          </mc:Choice>
          <mc:Fallback>
            <p:pic>
              <p:nvPicPr>
                <p:cNvPr id="344" name="Ink 343">
                  <a:extLst>
                    <a:ext uri="{FF2B5EF4-FFF2-40B4-BE49-F238E27FC236}">
                      <a16:creationId xmlns:a16="http://schemas.microsoft.com/office/drawing/2014/main" id="{FC61F2A3-290A-5457-9AE8-B2EADCBB38ED}"/>
                    </a:ext>
                  </a:extLst>
                </p:cNvPr>
                <p:cNvPicPr/>
                <p:nvPr/>
              </p:nvPicPr>
              <p:blipFill>
                <a:blip r:embed="rId133"/>
                <a:stretch>
                  <a:fillRect/>
                </a:stretch>
              </p:blipFill>
              <p:spPr>
                <a:xfrm>
                  <a:off x="10402947" y="3350987"/>
                  <a:ext cx="184320" cy="4233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345" name="Ink 344">
                  <a:extLst>
                    <a:ext uri="{FF2B5EF4-FFF2-40B4-BE49-F238E27FC236}">
                      <a16:creationId xmlns:a16="http://schemas.microsoft.com/office/drawing/2014/main" id="{5B5992A8-EA4B-F4B5-6544-C481E7A740AF}"/>
                    </a:ext>
                  </a:extLst>
                </p14:cNvPr>
                <p14:cNvContentPartPr/>
                <p14:nvPr/>
              </p14:nvContentPartPr>
              <p14:xfrm>
                <a:off x="7929747" y="2629907"/>
                <a:ext cx="62280" cy="1402200"/>
              </p14:xfrm>
            </p:contentPart>
          </mc:Choice>
          <mc:Fallback>
            <p:pic>
              <p:nvPicPr>
                <p:cNvPr id="345" name="Ink 344">
                  <a:extLst>
                    <a:ext uri="{FF2B5EF4-FFF2-40B4-BE49-F238E27FC236}">
                      <a16:creationId xmlns:a16="http://schemas.microsoft.com/office/drawing/2014/main" id="{5B5992A8-EA4B-F4B5-6544-C481E7A740AF}"/>
                    </a:ext>
                  </a:extLst>
                </p:cNvPr>
                <p:cNvPicPr/>
                <p:nvPr/>
              </p:nvPicPr>
              <p:blipFill>
                <a:blip r:embed="rId135"/>
                <a:stretch>
                  <a:fillRect/>
                </a:stretch>
              </p:blipFill>
              <p:spPr>
                <a:xfrm>
                  <a:off x="7911747" y="2611907"/>
                  <a:ext cx="97920" cy="143784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346" name="Ink 345">
                  <a:extLst>
                    <a:ext uri="{FF2B5EF4-FFF2-40B4-BE49-F238E27FC236}">
                      <a16:creationId xmlns:a16="http://schemas.microsoft.com/office/drawing/2014/main" id="{D61CC633-BEA8-53E2-CEA6-03606AAC9397}"/>
                    </a:ext>
                  </a:extLst>
                </p14:cNvPr>
                <p14:cNvContentPartPr/>
                <p14:nvPr/>
              </p14:nvContentPartPr>
              <p14:xfrm>
                <a:off x="7919667" y="2517947"/>
                <a:ext cx="3100680" cy="1508760"/>
              </p14:xfrm>
            </p:contentPart>
          </mc:Choice>
          <mc:Fallback>
            <p:pic>
              <p:nvPicPr>
                <p:cNvPr id="346" name="Ink 345">
                  <a:extLst>
                    <a:ext uri="{FF2B5EF4-FFF2-40B4-BE49-F238E27FC236}">
                      <a16:creationId xmlns:a16="http://schemas.microsoft.com/office/drawing/2014/main" id="{D61CC633-BEA8-53E2-CEA6-03606AAC9397}"/>
                    </a:ext>
                  </a:extLst>
                </p:cNvPr>
                <p:cNvPicPr/>
                <p:nvPr/>
              </p:nvPicPr>
              <p:blipFill>
                <a:blip r:embed="rId137"/>
                <a:stretch>
                  <a:fillRect/>
                </a:stretch>
              </p:blipFill>
              <p:spPr>
                <a:xfrm>
                  <a:off x="7902027" y="2499947"/>
                  <a:ext cx="3136320" cy="154440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347" name="Ink 346">
                  <a:extLst>
                    <a:ext uri="{FF2B5EF4-FFF2-40B4-BE49-F238E27FC236}">
                      <a16:creationId xmlns:a16="http://schemas.microsoft.com/office/drawing/2014/main" id="{2FF70D97-C2FF-27F4-DD7A-A67FD28C17B3}"/>
                    </a:ext>
                  </a:extLst>
                </p14:cNvPr>
                <p14:cNvContentPartPr/>
                <p14:nvPr/>
              </p14:nvContentPartPr>
              <p14:xfrm>
                <a:off x="7778907" y="4008347"/>
                <a:ext cx="2009520" cy="117720"/>
              </p14:xfrm>
            </p:contentPart>
          </mc:Choice>
          <mc:Fallback>
            <p:pic>
              <p:nvPicPr>
                <p:cNvPr id="347" name="Ink 346">
                  <a:extLst>
                    <a:ext uri="{FF2B5EF4-FFF2-40B4-BE49-F238E27FC236}">
                      <a16:creationId xmlns:a16="http://schemas.microsoft.com/office/drawing/2014/main" id="{2FF70D97-C2FF-27F4-DD7A-A67FD28C17B3}"/>
                    </a:ext>
                  </a:extLst>
                </p:cNvPr>
                <p:cNvPicPr/>
                <p:nvPr/>
              </p:nvPicPr>
              <p:blipFill>
                <a:blip r:embed="rId139"/>
                <a:stretch>
                  <a:fillRect/>
                </a:stretch>
              </p:blipFill>
              <p:spPr>
                <a:xfrm>
                  <a:off x="7760907" y="3990707"/>
                  <a:ext cx="204516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349" name="Ink 348">
                  <a:extLst>
                    <a:ext uri="{FF2B5EF4-FFF2-40B4-BE49-F238E27FC236}">
                      <a16:creationId xmlns:a16="http://schemas.microsoft.com/office/drawing/2014/main" id="{9D127994-A330-1D82-F5A4-ECC01F44D4A8}"/>
                    </a:ext>
                  </a:extLst>
                </p14:cNvPr>
                <p14:cNvContentPartPr/>
                <p14:nvPr/>
              </p14:nvContentPartPr>
              <p14:xfrm>
                <a:off x="9554787" y="3755267"/>
                <a:ext cx="93600" cy="58320"/>
              </p14:xfrm>
            </p:contentPart>
          </mc:Choice>
          <mc:Fallback>
            <p:pic>
              <p:nvPicPr>
                <p:cNvPr id="349" name="Ink 348">
                  <a:extLst>
                    <a:ext uri="{FF2B5EF4-FFF2-40B4-BE49-F238E27FC236}">
                      <a16:creationId xmlns:a16="http://schemas.microsoft.com/office/drawing/2014/main" id="{9D127994-A330-1D82-F5A4-ECC01F44D4A8}"/>
                    </a:ext>
                  </a:extLst>
                </p:cNvPr>
                <p:cNvPicPr/>
                <p:nvPr/>
              </p:nvPicPr>
              <p:blipFill>
                <a:blip r:embed="rId141"/>
                <a:stretch>
                  <a:fillRect/>
                </a:stretch>
              </p:blipFill>
              <p:spPr>
                <a:xfrm>
                  <a:off x="9536787" y="3737267"/>
                  <a:ext cx="12924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350" name="Ink 349">
                  <a:extLst>
                    <a:ext uri="{FF2B5EF4-FFF2-40B4-BE49-F238E27FC236}">
                      <a16:creationId xmlns:a16="http://schemas.microsoft.com/office/drawing/2014/main" id="{D597ECBD-2B12-BCE1-FB89-6FD2D2738785}"/>
                    </a:ext>
                  </a:extLst>
                </p14:cNvPr>
                <p14:cNvContentPartPr/>
                <p14:nvPr/>
              </p14:nvContentPartPr>
              <p14:xfrm>
                <a:off x="9472707" y="3779747"/>
                <a:ext cx="121680" cy="728280"/>
              </p14:xfrm>
            </p:contentPart>
          </mc:Choice>
          <mc:Fallback>
            <p:pic>
              <p:nvPicPr>
                <p:cNvPr id="350" name="Ink 349">
                  <a:extLst>
                    <a:ext uri="{FF2B5EF4-FFF2-40B4-BE49-F238E27FC236}">
                      <a16:creationId xmlns:a16="http://schemas.microsoft.com/office/drawing/2014/main" id="{D597ECBD-2B12-BCE1-FB89-6FD2D2738785}"/>
                    </a:ext>
                  </a:extLst>
                </p:cNvPr>
                <p:cNvPicPr/>
                <p:nvPr/>
              </p:nvPicPr>
              <p:blipFill>
                <a:blip r:embed="rId143"/>
                <a:stretch>
                  <a:fillRect/>
                </a:stretch>
              </p:blipFill>
              <p:spPr>
                <a:xfrm>
                  <a:off x="9454707" y="3761747"/>
                  <a:ext cx="157320" cy="76392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351" name="Ink 350">
                  <a:extLst>
                    <a:ext uri="{FF2B5EF4-FFF2-40B4-BE49-F238E27FC236}">
                      <a16:creationId xmlns:a16="http://schemas.microsoft.com/office/drawing/2014/main" id="{37680AEC-BFC9-B1A3-7603-6970FE0668EC}"/>
                    </a:ext>
                  </a:extLst>
                </p14:cNvPr>
                <p14:cNvContentPartPr/>
                <p14:nvPr/>
              </p14:nvContentPartPr>
              <p14:xfrm>
                <a:off x="9284427" y="4444307"/>
                <a:ext cx="204120" cy="111240"/>
              </p14:xfrm>
            </p:contentPart>
          </mc:Choice>
          <mc:Fallback>
            <p:pic>
              <p:nvPicPr>
                <p:cNvPr id="351" name="Ink 350">
                  <a:extLst>
                    <a:ext uri="{FF2B5EF4-FFF2-40B4-BE49-F238E27FC236}">
                      <a16:creationId xmlns:a16="http://schemas.microsoft.com/office/drawing/2014/main" id="{37680AEC-BFC9-B1A3-7603-6970FE0668EC}"/>
                    </a:ext>
                  </a:extLst>
                </p:cNvPr>
                <p:cNvPicPr/>
                <p:nvPr/>
              </p:nvPicPr>
              <p:blipFill>
                <a:blip r:embed="rId145"/>
                <a:stretch>
                  <a:fillRect/>
                </a:stretch>
              </p:blipFill>
              <p:spPr>
                <a:xfrm>
                  <a:off x="9266787" y="4426667"/>
                  <a:ext cx="23976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352" name="Ink 351">
                  <a:extLst>
                    <a:ext uri="{FF2B5EF4-FFF2-40B4-BE49-F238E27FC236}">
                      <a16:creationId xmlns:a16="http://schemas.microsoft.com/office/drawing/2014/main" id="{D8CFC7CA-376A-0D19-2531-D5AB0FBC4F82}"/>
                    </a:ext>
                  </a:extLst>
                </p14:cNvPr>
                <p14:cNvContentPartPr/>
                <p14:nvPr/>
              </p14:nvContentPartPr>
              <p14:xfrm>
                <a:off x="9477747" y="4424147"/>
                <a:ext cx="137160" cy="175680"/>
              </p14:xfrm>
            </p:contentPart>
          </mc:Choice>
          <mc:Fallback>
            <p:pic>
              <p:nvPicPr>
                <p:cNvPr id="352" name="Ink 351">
                  <a:extLst>
                    <a:ext uri="{FF2B5EF4-FFF2-40B4-BE49-F238E27FC236}">
                      <a16:creationId xmlns:a16="http://schemas.microsoft.com/office/drawing/2014/main" id="{D8CFC7CA-376A-0D19-2531-D5AB0FBC4F82}"/>
                    </a:ext>
                  </a:extLst>
                </p:cNvPr>
                <p:cNvPicPr/>
                <p:nvPr/>
              </p:nvPicPr>
              <p:blipFill>
                <a:blip r:embed="rId147"/>
                <a:stretch>
                  <a:fillRect/>
                </a:stretch>
              </p:blipFill>
              <p:spPr>
                <a:xfrm>
                  <a:off x="9460107" y="4406507"/>
                  <a:ext cx="172800" cy="2113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353" name="Ink 352">
                  <a:extLst>
                    <a:ext uri="{FF2B5EF4-FFF2-40B4-BE49-F238E27FC236}">
                      <a16:creationId xmlns:a16="http://schemas.microsoft.com/office/drawing/2014/main" id="{5F53A31A-A3A4-5C4B-3AAD-83BBEFB378B4}"/>
                    </a:ext>
                  </a:extLst>
                </p14:cNvPr>
                <p14:cNvContentPartPr/>
                <p14:nvPr/>
              </p14:nvContentPartPr>
              <p14:xfrm>
                <a:off x="9257787" y="4852907"/>
                <a:ext cx="83880" cy="282960"/>
              </p14:xfrm>
            </p:contentPart>
          </mc:Choice>
          <mc:Fallback>
            <p:pic>
              <p:nvPicPr>
                <p:cNvPr id="353" name="Ink 352">
                  <a:extLst>
                    <a:ext uri="{FF2B5EF4-FFF2-40B4-BE49-F238E27FC236}">
                      <a16:creationId xmlns:a16="http://schemas.microsoft.com/office/drawing/2014/main" id="{5F53A31A-A3A4-5C4B-3AAD-83BBEFB378B4}"/>
                    </a:ext>
                  </a:extLst>
                </p:cNvPr>
                <p:cNvPicPr/>
                <p:nvPr/>
              </p:nvPicPr>
              <p:blipFill>
                <a:blip r:embed="rId149"/>
                <a:stretch>
                  <a:fillRect/>
                </a:stretch>
              </p:blipFill>
              <p:spPr>
                <a:xfrm>
                  <a:off x="9240147" y="4834907"/>
                  <a:ext cx="119520" cy="31860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354" name="Ink 353">
                  <a:extLst>
                    <a:ext uri="{FF2B5EF4-FFF2-40B4-BE49-F238E27FC236}">
                      <a16:creationId xmlns:a16="http://schemas.microsoft.com/office/drawing/2014/main" id="{43D2AE70-FFEE-B56A-184D-2683360F42E8}"/>
                    </a:ext>
                  </a:extLst>
                </p14:cNvPr>
                <p14:cNvContentPartPr/>
                <p14:nvPr/>
              </p14:nvContentPartPr>
              <p14:xfrm>
                <a:off x="9212067" y="5014187"/>
                <a:ext cx="117000" cy="11160"/>
              </p14:xfrm>
            </p:contentPart>
          </mc:Choice>
          <mc:Fallback>
            <p:pic>
              <p:nvPicPr>
                <p:cNvPr id="354" name="Ink 353">
                  <a:extLst>
                    <a:ext uri="{FF2B5EF4-FFF2-40B4-BE49-F238E27FC236}">
                      <a16:creationId xmlns:a16="http://schemas.microsoft.com/office/drawing/2014/main" id="{43D2AE70-FFEE-B56A-184D-2683360F42E8}"/>
                    </a:ext>
                  </a:extLst>
                </p:cNvPr>
                <p:cNvPicPr/>
                <p:nvPr/>
              </p:nvPicPr>
              <p:blipFill>
                <a:blip r:embed="rId151"/>
                <a:stretch>
                  <a:fillRect/>
                </a:stretch>
              </p:blipFill>
              <p:spPr>
                <a:xfrm>
                  <a:off x="9194427" y="4996547"/>
                  <a:ext cx="152640" cy="4680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355" name="Ink 354">
                  <a:extLst>
                    <a:ext uri="{FF2B5EF4-FFF2-40B4-BE49-F238E27FC236}">
                      <a16:creationId xmlns:a16="http://schemas.microsoft.com/office/drawing/2014/main" id="{EE31DEDD-1C3C-D1F7-B145-31EF8707E73C}"/>
                    </a:ext>
                  </a:extLst>
                </p14:cNvPr>
                <p14:cNvContentPartPr/>
                <p14:nvPr/>
              </p14:nvContentPartPr>
              <p14:xfrm>
                <a:off x="9519147" y="4766867"/>
                <a:ext cx="192240" cy="453240"/>
              </p14:xfrm>
            </p:contentPart>
          </mc:Choice>
          <mc:Fallback>
            <p:pic>
              <p:nvPicPr>
                <p:cNvPr id="355" name="Ink 354">
                  <a:extLst>
                    <a:ext uri="{FF2B5EF4-FFF2-40B4-BE49-F238E27FC236}">
                      <a16:creationId xmlns:a16="http://schemas.microsoft.com/office/drawing/2014/main" id="{EE31DEDD-1C3C-D1F7-B145-31EF8707E73C}"/>
                    </a:ext>
                  </a:extLst>
                </p:cNvPr>
                <p:cNvPicPr/>
                <p:nvPr/>
              </p:nvPicPr>
              <p:blipFill>
                <a:blip r:embed="rId153"/>
                <a:stretch>
                  <a:fillRect/>
                </a:stretch>
              </p:blipFill>
              <p:spPr>
                <a:xfrm>
                  <a:off x="9501147" y="4748867"/>
                  <a:ext cx="227880" cy="48888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356" name="Ink 355">
                  <a:extLst>
                    <a:ext uri="{FF2B5EF4-FFF2-40B4-BE49-F238E27FC236}">
                      <a16:creationId xmlns:a16="http://schemas.microsoft.com/office/drawing/2014/main" id="{C18613F8-A4A1-56DF-473E-5F86224B5D9B}"/>
                    </a:ext>
                  </a:extLst>
                </p14:cNvPr>
                <p14:cNvContentPartPr/>
                <p14:nvPr/>
              </p14:nvContentPartPr>
              <p14:xfrm>
                <a:off x="9777987" y="4986467"/>
                <a:ext cx="26640" cy="132120"/>
              </p14:xfrm>
            </p:contentPart>
          </mc:Choice>
          <mc:Fallback>
            <p:pic>
              <p:nvPicPr>
                <p:cNvPr id="356" name="Ink 355">
                  <a:extLst>
                    <a:ext uri="{FF2B5EF4-FFF2-40B4-BE49-F238E27FC236}">
                      <a16:creationId xmlns:a16="http://schemas.microsoft.com/office/drawing/2014/main" id="{C18613F8-A4A1-56DF-473E-5F86224B5D9B}"/>
                    </a:ext>
                  </a:extLst>
                </p:cNvPr>
                <p:cNvPicPr/>
                <p:nvPr/>
              </p:nvPicPr>
              <p:blipFill>
                <a:blip r:embed="rId155"/>
                <a:stretch>
                  <a:fillRect/>
                </a:stretch>
              </p:blipFill>
              <p:spPr>
                <a:xfrm>
                  <a:off x="9760347" y="4968827"/>
                  <a:ext cx="6228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357" name="Ink 356">
                  <a:extLst>
                    <a:ext uri="{FF2B5EF4-FFF2-40B4-BE49-F238E27FC236}">
                      <a16:creationId xmlns:a16="http://schemas.microsoft.com/office/drawing/2014/main" id="{D698ECE1-C0D6-A464-1C34-C940A1C4DDB0}"/>
                    </a:ext>
                  </a:extLst>
                </p14:cNvPr>
                <p14:cNvContentPartPr/>
                <p14:nvPr/>
              </p14:nvContentPartPr>
              <p14:xfrm>
                <a:off x="9815427" y="4874867"/>
                <a:ext cx="63000" cy="60120"/>
              </p14:xfrm>
            </p:contentPart>
          </mc:Choice>
          <mc:Fallback>
            <p:pic>
              <p:nvPicPr>
                <p:cNvPr id="357" name="Ink 356">
                  <a:extLst>
                    <a:ext uri="{FF2B5EF4-FFF2-40B4-BE49-F238E27FC236}">
                      <a16:creationId xmlns:a16="http://schemas.microsoft.com/office/drawing/2014/main" id="{D698ECE1-C0D6-A464-1C34-C940A1C4DDB0}"/>
                    </a:ext>
                  </a:extLst>
                </p:cNvPr>
                <p:cNvPicPr/>
                <p:nvPr/>
              </p:nvPicPr>
              <p:blipFill>
                <a:blip r:embed="rId157"/>
                <a:stretch>
                  <a:fillRect/>
                </a:stretch>
              </p:blipFill>
              <p:spPr>
                <a:xfrm>
                  <a:off x="9797427" y="4857227"/>
                  <a:ext cx="9864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358" name="Ink 357">
                  <a:extLst>
                    <a:ext uri="{FF2B5EF4-FFF2-40B4-BE49-F238E27FC236}">
                      <a16:creationId xmlns:a16="http://schemas.microsoft.com/office/drawing/2014/main" id="{2B02710B-D909-DBC5-E380-63BAB75E5A30}"/>
                    </a:ext>
                  </a:extLst>
                </p14:cNvPr>
                <p14:cNvContentPartPr/>
                <p14:nvPr/>
              </p14:nvContentPartPr>
              <p14:xfrm>
                <a:off x="9937827" y="5008427"/>
                <a:ext cx="133200" cy="90360"/>
              </p14:xfrm>
            </p:contentPart>
          </mc:Choice>
          <mc:Fallback>
            <p:pic>
              <p:nvPicPr>
                <p:cNvPr id="358" name="Ink 357">
                  <a:extLst>
                    <a:ext uri="{FF2B5EF4-FFF2-40B4-BE49-F238E27FC236}">
                      <a16:creationId xmlns:a16="http://schemas.microsoft.com/office/drawing/2014/main" id="{2B02710B-D909-DBC5-E380-63BAB75E5A30}"/>
                    </a:ext>
                  </a:extLst>
                </p:cNvPr>
                <p:cNvPicPr/>
                <p:nvPr/>
              </p:nvPicPr>
              <p:blipFill>
                <a:blip r:embed="rId159"/>
                <a:stretch>
                  <a:fillRect/>
                </a:stretch>
              </p:blipFill>
              <p:spPr>
                <a:xfrm>
                  <a:off x="9919827" y="4990787"/>
                  <a:ext cx="16884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359" name="Ink 358">
                  <a:extLst>
                    <a:ext uri="{FF2B5EF4-FFF2-40B4-BE49-F238E27FC236}">
                      <a16:creationId xmlns:a16="http://schemas.microsoft.com/office/drawing/2014/main" id="{7FD841F7-D8E4-00E6-06F0-0D8D38911D45}"/>
                    </a:ext>
                  </a:extLst>
                </p14:cNvPr>
                <p14:cNvContentPartPr/>
                <p14:nvPr/>
              </p14:nvContentPartPr>
              <p14:xfrm>
                <a:off x="10120707" y="4921307"/>
                <a:ext cx="86760" cy="191520"/>
              </p14:xfrm>
            </p:contentPart>
          </mc:Choice>
          <mc:Fallback>
            <p:pic>
              <p:nvPicPr>
                <p:cNvPr id="359" name="Ink 358">
                  <a:extLst>
                    <a:ext uri="{FF2B5EF4-FFF2-40B4-BE49-F238E27FC236}">
                      <a16:creationId xmlns:a16="http://schemas.microsoft.com/office/drawing/2014/main" id="{7FD841F7-D8E4-00E6-06F0-0D8D38911D45}"/>
                    </a:ext>
                  </a:extLst>
                </p:cNvPr>
                <p:cNvPicPr/>
                <p:nvPr/>
              </p:nvPicPr>
              <p:blipFill>
                <a:blip r:embed="rId161"/>
                <a:stretch>
                  <a:fillRect/>
                </a:stretch>
              </p:blipFill>
              <p:spPr>
                <a:xfrm>
                  <a:off x="10103067" y="4903307"/>
                  <a:ext cx="12240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360" name="Ink 359">
                  <a:extLst>
                    <a:ext uri="{FF2B5EF4-FFF2-40B4-BE49-F238E27FC236}">
                      <a16:creationId xmlns:a16="http://schemas.microsoft.com/office/drawing/2014/main" id="{6A6D5530-7186-36DF-E227-79F8C96EC7B9}"/>
                    </a:ext>
                  </a:extLst>
                </p14:cNvPr>
                <p14:cNvContentPartPr/>
                <p14:nvPr/>
              </p14:nvContentPartPr>
              <p14:xfrm>
                <a:off x="10194147" y="5094827"/>
                <a:ext cx="97560" cy="113040"/>
              </p14:xfrm>
            </p:contentPart>
          </mc:Choice>
          <mc:Fallback>
            <p:pic>
              <p:nvPicPr>
                <p:cNvPr id="360" name="Ink 359">
                  <a:extLst>
                    <a:ext uri="{FF2B5EF4-FFF2-40B4-BE49-F238E27FC236}">
                      <a16:creationId xmlns:a16="http://schemas.microsoft.com/office/drawing/2014/main" id="{6A6D5530-7186-36DF-E227-79F8C96EC7B9}"/>
                    </a:ext>
                  </a:extLst>
                </p:cNvPr>
                <p:cNvPicPr/>
                <p:nvPr/>
              </p:nvPicPr>
              <p:blipFill>
                <a:blip r:embed="rId163"/>
                <a:stretch>
                  <a:fillRect/>
                </a:stretch>
              </p:blipFill>
              <p:spPr>
                <a:xfrm>
                  <a:off x="10176507" y="5077187"/>
                  <a:ext cx="133200" cy="14868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361" name="Ink 360">
                  <a:extLst>
                    <a:ext uri="{FF2B5EF4-FFF2-40B4-BE49-F238E27FC236}">
                      <a16:creationId xmlns:a16="http://schemas.microsoft.com/office/drawing/2014/main" id="{CFFEA41E-7B3E-7044-EC75-C1ADE2AA0A53}"/>
                    </a:ext>
                  </a:extLst>
                </p14:cNvPr>
                <p14:cNvContentPartPr/>
                <p14:nvPr/>
              </p14:nvContentPartPr>
              <p14:xfrm>
                <a:off x="10325187" y="4951547"/>
                <a:ext cx="131400" cy="149040"/>
              </p14:xfrm>
            </p:contentPart>
          </mc:Choice>
          <mc:Fallback>
            <p:pic>
              <p:nvPicPr>
                <p:cNvPr id="361" name="Ink 360">
                  <a:extLst>
                    <a:ext uri="{FF2B5EF4-FFF2-40B4-BE49-F238E27FC236}">
                      <a16:creationId xmlns:a16="http://schemas.microsoft.com/office/drawing/2014/main" id="{CFFEA41E-7B3E-7044-EC75-C1ADE2AA0A53}"/>
                    </a:ext>
                  </a:extLst>
                </p:cNvPr>
                <p:cNvPicPr/>
                <p:nvPr/>
              </p:nvPicPr>
              <p:blipFill>
                <a:blip r:embed="rId165"/>
                <a:stretch>
                  <a:fillRect/>
                </a:stretch>
              </p:blipFill>
              <p:spPr>
                <a:xfrm>
                  <a:off x="10307187" y="4933547"/>
                  <a:ext cx="16704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362" name="Ink 361">
                  <a:extLst>
                    <a:ext uri="{FF2B5EF4-FFF2-40B4-BE49-F238E27FC236}">
                      <a16:creationId xmlns:a16="http://schemas.microsoft.com/office/drawing/2014/main" id="{00C17179-4618-A9BC-5A7E-3B4E34BC9C43}"/>
                    </a:ext>
                  </a:extLst>
                </p14:cNvPr>
                <p14:cNvContentPartPr/>
                <p14:nvPr/>
              </p14:nvContentPartPr>
              <p14:xfrm>
                <a:off x="10575387" y="4961987"/>
                <a:ext cx="112320" cy="83160"/>
              </p14:xfrm>
            </p:contentPart>
          </mc:Choice>
          <mc:Fallback>
            <p:pic>
              <p:nvPicPr>
                <p:cNvPr id="362" name="Ink 361">
                  <a:extLst>
                    <a:ext uri="{FF2B5EF4-FFF2-40B4-BE49-F238E27FC236}">
                      <a16:creationId xmlns:a16="http://schemas.microsoft.com/office/drawing/2014/main" id="{00C17179-4618-A9BC-5A7E-3B4E34BC9C43}"/>
                    </a:ext>
                  </a:extLst>
                </p:cNvPr>
                <p:cNvPicPr/>
                <p:nvPr/>
              </p:nvPicPr>
              <p:blipFill>
                <a:blip r:embed="rId167"/>
                <a:stretch>
                  <a:fillRect/>
                </a:stretch>
              </p:blipFill>
              <p:spPr>
                <a:xfrm>
                  <a:off x="10557747" y="4944347"/>
                  <a:ext cx="14796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366" name="Ink 365">
                  <a:extLst>
                    <a:ext uri="{FF2B5EF4-FFF2-40B4-BE49-F238E27FC236}">
                      <a16:creationId xmlns:a16="http://schemas.microsoft.com/office/drawing/2014/main" id="{2F8D9858-FEB9-9943-62FC-6482958FD867}"/>
                    </a:ext>
                  </a:extLst>
                </p14:cNvPr>
                <p14:cNvContentPartPr/>
                <p14:nvPr/>
              </p14:nvContentPartPr>
              <p14:xfrm>
                <a:off x="10758987" y="4924187"/>
                <a:ext cx="141120" cy="238320"/>
              </p14:xfrm>
            </p:contentPart>
          </mc:Choice>
          <mc:Fallback>
            <p:pic>
              <p:nvPicPr>
                <p:cNvPr id="366" name="Ink 365">
                  <a:extLst>
                    <a:ext uri="{FF2B5EF4-FFF2-40B4-BE49-F238E27FC236}">
                      <a16:creationId xmlns:a16="http://schemas.microsoft.com/office/drawing/2014/main" id="{2F8D9858-FEB9-9943-62FC-6482958FD867}"/>
                    </a:ext>
                  </a:extLst>
                </p:cNvPr>
                <p:cNvPicPr/>
                <p:nvPr/>
              </p:nvPicPr>
              <p:blipFill>
                <a:blip r:embed="rId169"/>
                <a:stretch>
                  <a:fillRect/>
                </a:stretch>
              </p:blipFill>
              <p:spPr>
                <a:xfrm>
                  <a:off x="10740987" y="4906187"/>
                  <a:ext cx="17676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368" name="Ink 367">
                  <a:extLst>
                    <a:ext uri="{FF2B5EF4-FFF2-40B4-BE49-F238E27FC236}">
                      <a16:creationId xmlns:a16="http://schemas.microsoft.com/office/drawing/2014/main" id="{B411685C-6CB6-151C-6088-E88D02BB1994}"/>
                    </a:ext>
                  </a:extLst>
                </p14:cNvPr>
                <p14:cNvContentPartPr/>
                <p14:nvPr/>
              </p14:nvContentPartPr>
              <p14:xfrm>
                <a:off x="8745147" y="4713227"/>
                <a:ext cx="140760" cy="1094400"/>
              </p14:xfrm>
            </p:contentPart>
          </mc:Choice>
          <mc:Fallback>
            <p:pic>
              <p:nvPicPr>
                <p:cNvPr id="368" name="Ink 367">
                  <a:extLst>
                    <a:ext uri="{FF2B5EF4-FFF2-40B4-BE49-F238E27FC236}">
                      <a16:creationId xmlns:a16="http://schemas.microsoft.com/office/drawing/2014/main" id="{B411685C-6CB6-151C-6088-E88D02BB1994}"/>
                    </a:ext>
                  </a:extLst>
                </p:cNvPr>
                <p:cNvPicPr/>
                <p:nvPr/>
              </p:nvPicPr>
              <p:blipFill>
                <a:blip r:embed="rId171"/>
                <a:stretch>
                  <a:fillRect/>
                </a:stretch>
              </p:blipFill>
              <p:spPr>
                <a:xfrm>
                  <a:off x="8727507" y="4695227"/>
                  <a:ext cx="176400" cy="113004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369" name="Ink 368">
                  <a:extLst>
                    <a:ext uri="{FF2B5EF4-FFF2-40B4-BE49-F238E27FC236}">
                      <a16:creationId xmlns:a16="http://schemas.microsoft.com/office/drawing/2014/main" id="{40A836AC-8811-D941-19CC-09DD987BE81D}"/>
                    </a:ext>
                  </a:extLst>
                </p14:cNvPr>
                <p14:cNvContentPartPr/>
                <p14:nvPr/>
              </p14:nvContentPartPr>
              <p14:xfrm>
                <a:off x="8785827" y="4763267"/>
                <a:ext cx="3057120" cy="146160"/>
              </p14:xfrm>
            </p:contentPart>
          </mc:Choice>
          <mc:Fallback>
            <p:pic>
              <p:nvPicPr>
                <p:cNvPr id="369" name="Ink 368">
                  <a:extLst>
                    <a:ext uri="{FF2B5EF4-FFF2-40B4-BE49-F238E27FC236}">
                      <a16:creationId xmlns:a16="http://schemas.microsoft.com/office/drawing/2014/main" id="{40A836AC-8811-D941-19CC-09DD987BE81D}"/>
                    </a:ext>
                  </a:extLst>
                </p:cNvPr>
                <p:cNvPicPr/>
                <p:nvPr/>
              </p:nvPicPr>
              <p:blipFill>
                <a:blip r:embed="rId173"/>
                <a:stretch>
                  <a:fillRect/>
                </a:stretch>
              </p:blipFill>
              <p:spPr>
                <a:xfrm>
                  <a:off x="8768187" y="4745267"/>
                  <a:ext cx="309276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370" name="Ink 369">
                  <a:extLst>
                    <a:ext uri="{FF2B5EF4-FFF2-40B4-BE49-F238E27FC236}">
                      <a16:creationId xmlns:a16="http://schemas.microsoft.com/office/drawing/2014/main" id="{03A0E2C3-E809-D86F-41F8-F7E1816BE2AB}"/>
                    </a:ext>
                  </a:extLst>
                </p14:cNvPr>
                <p14:cNvContentPartPr/>
                <p14:nvPr/>
              </p14:nvContentPartPr>
              <p14:xfrm>
                <a:off x="10782747" y="4850387"/>
                <a:ext cx="205920" cy="552600"/>
              </p14:xfrm>
            </p:contentPart>
          </mc:Choice>
          <mc:Fallback>
            <p:pic>
              <p:nvPicPr>
                <p:cNvPr id="370" name="Ink 369">
                  <a:extLst>
                    <a:ext uri="{FF2B5EF4-FFF2-40B4-BE49-F238E27FC236}">
                      <a16:creationId xmlns:a16="http://schemas.microsoft.com/office/drawing/2014/main" id="{03A0E2C3-E809-D86F-41F8-F7E1816BE2AB}"/>
                    </a:ext>
                  </a:extLst>
                </p:cNvPr>
                <p:cNvPicPr/>
                <p:nvPr/>
              </p:nvPicPr>
              <p:blipFill>
                <a:blip r:embed="rId175"/>
                <a:stretch>
                  <a:fillRect/>
                </a:stretch>
              </p:blipFill>
              <p:spPr>
                <a:xfrm>
                  <a:off x="10765107" y="4832747"/>
                  <a:ext cx="241560" cy="58824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372" name="Ink 371">
                  <a:extLst>
                    <a:ext uri="{FF2B5EF4-FFF2-40B4-BE49-F238E27FC236}">
                      <a16:creationId xmlns:a16="http://schemas.microsoft.com/office/drawing/2014/main" id="{2B300A98-787D-5D81-84CA-BCA825D5527D}"/>
                    </a:ext>
                  </a:extLst>
                </p14:cNvPr>
                <p14:cNvContentPartPr/>
                <p14:nvPr/>
              </p14:nvContentPartPr>
              <p14:xfrm>
                <a:off x="10101987" y="5677307"/>
                <a:ext cx="169920" cy="198000"/>
              </p14:xfrm>
            </p:contentPart>
          </mc:Choice>
          <mc:Fallback>
            <p:pic>
              <p:nvPicPr>
                <p:cNvPr id="372" name="Ink 371">
                  <a:extLst>
                    <a:ext uri="{FF2B5EF4-FFF2-40B4-BE49-F238E27FC236}">
                      <a16:creationId xmlns:a16="http://schemas.microsoft.com/office/drawing/2014/main" id="{2B300A98-787D-5D81-84CA-BCA825D5527D}"/>
                    </a:ext>
                  </a:extLst>
                </p:cNvPr>
                <p:cNvPicPr/>
                <p:nvPr/>
              </p:nvPicPr>
              <p:blipFill>
                <a:blip r:embed="rId177"/>
                <a:stretch>
                  <a:fillRect/>
                </a:stretch>
              </p:blipFill>
              <p:spPr>
                <a:xfrm>
                  <a:off x="10084347" y="5659307"/>
                  <a:ext cx="205560" cy="23364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373" name="Ink 372">
                  <a:extLst>
                    <a:ext uri="{FF2B5EF4-FFF2-40B4-BE49-F238E27FC236}">
                      <a16:creationId xmlns:a16="http://schemas.microsoft.com/office/drawing/2014/main" id="{5229F88A-1E19-09FD-9B96-FD63CFD53D56}"/>
                    </a:ext>
                  </a:extLst>
                </p14:cNvPr>
                <p14:cNvContentPartPr/>
                <p14:nvPr/>
              </p14:nvContentPartPr>
              <p14:xfrm>
                <a:off x="10392867" y="5814827"/>
                <a:ext cx="218160" cy="15120"/>
              </p14:xfrm>
            </p:contentPart>
          </mc:Choice>
          <mc:Fallback>
            <p:pic>
              <p:nvPicPr>
                <p:cNvPr id="373" name="Ink 372">
                  <a:extLst>
                    <a:ext uri="{FF2B5EF4-FFF2-40B4-BE49-F238E27FC236}">
                      <a16:creationId xmlns:a16="http://schemas.microsoft.com/office/drawing/2014/main" id="{5229F88A-1E19-09FD-9B96-FD63CFD53D56}"/>
                    </a:ext>
                  </a:extLst>
                </p:cNvPr>
                <p:cNvPicPr/>
                <p:nvPr/>
              </p:nvPicPr>
              <p:blipFill>
                <a:blip r:embed="rId179"/>
                <a:stretch>
                  <a:fillRect/>
                </a:stretch>
              </p:blipFill>
              <p:spPr>
                <a:xfrm>
                  <a:off x="10375227" y="5796827"/>
                  <a:ext cx="25380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374" name="Ink 373">
                  <a:extLst>
                    <a:ext uri="{FF2B5EF4-FFF2-40B4-BE49-F238E27FC236}">
                      <a16:creationId xmlns:a16="http://schemas.microsoft.com/office/drawing/2014/main" id="{5FE82CF8-BE14-ACDA-591E-00F1A7715B16}"/>
                    </a:ext>
                  </a:extLst>
                </p14:cNvPr>
                <p14:cNvContentPartPr/>
                <p14:nvPr/>
              </p14:nvContentPartPr>
              <p14:xfrm>
                <a:off x="10471347" y="5728067"/>
                <a:ext cx="25200" cy="219960"/>
              </p14:xfrm>
            </p:contentPart>
          </mc:Choice>
          <mc:Fallback>
            <p:pic>
              <p:nvPicPr>
                <p:cNvPr id="374" name="Ink 373">
                  <a:extLst>
                    <a:ext uri="{FF2B5EF4-FFF2-40B4-BE49-F238E27FC236}">
                      <a16:creationId xmlns:a16="http://schemas.microsoft.com/office/drawing/2014/main" id="{5FE82CF8-BE14-ACDA-591E-00F1A7715B16}"/>
                    </a:ext>
                  </a:extLst>
                </p:cNvPr>
                <p:cNvPicPr/>
                <p:nvPr/>
              </p:nvPicPr>
              <p:blipFill>
                <a:blip r:embed="rId181"/>
                <a:stretch>
                  <a:fillRect/>
                </a:stretch>
              </p:blipFill>
              <p:spPr>
                <a:xfrm>
                  <a:off x="10453707" y="5710067"/>
                  <a:ext cx="60840"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375" name="Ink 374">
                  <a:extLst>
                    <a:ext uri="{FF2B5EF4-FFF2-40B4-BE49-F238E27FC236}">
                      <a16:creationId xmlns:a16="http://schemas.microsoft.com/office/drawing/2014/main" id="{C62C4AAF-1B6B-CDD3-2E89-1FD78B0BFBBF}"/>
                    </a:ext>
                  </a:extLst>
                </p14:cNvPr>
                <p14:cNvContentPartPr/>
                <p14:nvPr/>
              </p14:nvContentPartPr>
              <p14:xfrm>
                <a:off x="10758627" y="5673347"/>
                <a:ext cx="94680" cy="263160"/>
              </p14:xfrm>
            </p:contentPart>
          </mc:Choice>
          <mc:Fallback>
            <p:pic>
              <p:nvPicPr>
                <p:cNvPr id="375" name="Ink 374">
                  <a:extLst>
                    <a:ext uri="{FF2B5EF4-FFF2-40B4-BE49-F238E27FC236}">
                      <a16:creationId xmlns:a16="http://schemas.microsoft.com/office/drawing/2014/main" id="{C62C4AAF-1B6B-CDD3-2E89-1FD78B0BFBBF}"/>
                    </a:ext>
                  </a:extLst>
                </p:cNvPr>
                <p:cNvPicPr/>
                <p:nvPr/>
              </p:nvPicPr>
              <p:blipFill>
                <a:blip r:embed="rId183"/>
                <a:stretch>
                  <a:fillRect/>
                </a:stretch>
              </p:blipFill>
              <p:spPr>
                <a:xfrm>
                  <a:off x="10740627" y="5655347"/>
                  <a:ext cx="130320" cy="29880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376" name="Ink 375">
                  <a:extLst>
                    <a:ext uri="{FF2B5EF4-FFF2-40B4-BE49-F238E27FC236}">
                      <a16:creationId xmlns:a16="http://schemas.microsoft.com/office/drawing/2014/main" id="{4277EA30-3B6E-7288-99A7-3AC17FE40BE5}"/>
                    </a:ext>
                  </a:extLst>
                </p14:cNvPr>
                <p14:cNvContentPartPr/>
                <p14:nvPr/>
              </p14:nvContentPartPr>
              <p14:xfrm>
                <a:off x="10680147" y="5822027"/>
                <a:ext cx="151200" cy="19080"/>
              </p14:xfrm>
            </p:contentPart>
          </mc:Choice>
          <mc:Fallback>
            <p:pic>
              <p:nvPicPr>
                <p:cNvPr id="376" name="Ink 375">
                  <a:extLst>
                    <a:ext uri="{FF2B5EF4-FFF2-40B4-BE49-F238E27FC236}">
                      <a16:creationId xmlns:a16="http://schemas.microsoft.com/office/drawing/2014/main" id="{4277EA30-3B6E-7288-99A7-3AC17FE40BE5}"/>
                    </a:ext>
                  </a:extLst>
                </p:cNvPr>
                <p:cNvPicPr/>
                <p:nvPr/>
              </p:nvPicPr>
              <p:blipFill>
                <a:blip r:embed="rId185"/>
                <a:stretch>
                  <a:fillRect/>
                </a:stretch>
              </p:blipFill>
              <p:spPr>
                <a:xfrm>
                  <a:off x="10662147" y="5804027"/>
                  <a:ext cx="18684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377" name="Ink 376">
                  <a:extLst>
                    <a:ext uri="{FF2B5EF4-FFF2-40B4-BE49-F238E27FC236}">
                      <a16:creationId xmlns:a16="http://schemas.microsoft.com/office/drawing/2014/main" id="{28BBBE99-7F07-1CDC-8690-2F7A18396D04}"/>
                    </a:ext>
                  </a:extLst>
                </p14:cNvPr>
                <p14:cNvContentPartPr/>
                <p14:nvPr/>
              </p14:nvContentPartPr>
              <p14:xfrm>
                <a:off x="11024307" y="5663267"/>
                <a:ext cx="120240" cy="412560"/>
              </p14:xfrm>
            </p:contentPart>
          </mc:Choice>
          <mc:Fallback>
            <p:pic>
              <p:nvPicPr>
                <p:cNvPr id="377" name="Ink 376">
                  <a:extLst>
                    <a:ext uri="{FF2B5EF4-FFF2-40B4-BE49-F238E27FC236}">
                      <a16:creationId xmlns:a16="http://schemas.microsoft.com/office/drawing/2014/main" id="{28BBBE99-7F07-1CDC-8690-2F7A18396D04}"/>
                    </a:ext>
                  </a:extLst>
                </p:cNvPr>
                <p:cNvPicPr/>
                <p:nvPr/>
              </p:nvPicPr>
              <p:blipFill>
                <a:blip r:embed="rId187"/>
                <a:stretch>
                  <a:fillRect/>
                </a:stretch>
              </p:blipFill>
              <p:spPr>
                <a:xfrm>
                  <a:off x="11006307" y="5645267"/>
                  <a:ext cx="155880" cy="44820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378" name="Ink 377">
                  <a:extLst>
                    <a:ext uri="{FF2B5EF4-FFF2-40B4-BE49-F238E27FC236}">
                      <a16:creationId xmlns:a16="http://schemas.microsoft.com/office/drawing/2014/main" id="{153CBF95-51CF-A6BE-DF46-AEF844502CD5}"/>
                    </a:ext>
                  </a:extLst>
                </p14:cNvPr>
                <p14:cNvContentPartPr/>
                <p14:nvPr/>
              </p14:nvContentPartPr>
              <p14:xfrm>
                <a:off x="11162547" y="5796827"/>
                <a:ext cx="123480" cy="119520"/>
              </p14:xfrm>
            </p:contentPart>
          </mc:Choice>
          <mc:Fallback>
            <p:pic>
              <p:nvPicPr>
                <p:cNvPr id="378" name="Ink 377">
                  <a:extLst>
                    <a:ext uri="{FF2B5EF4-FFF2-40B4-BE49-F238E27FC236}">
                      <a16:creationId xmlns:a16="http://schemas.microsoft.com/office/drawing/2014/main" id="{153CBF95-51CF-A6BE-DF46-AEF844502CD5}"/>
                    </a:ext>
                  </a:extLst>
                </p:cNvPr>
                <p:cNvPicPr/>
                <p:nvPr/>
              </p:nvPicPr>
              <p:blipFill>
                <a:blip r:embed="rId189"/>
                <a:stretch>
                  <a:fillRect/>
                </a:stretch>
              </p:blipFill>
              <p:spPr>
                <a:xfrm>
                  <a:off x="11144907" y="5779187"/>
                  <a:ext cx="15912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379" name="Ink 378">
                  <a:extLst>
                    <a:ext uri="{FF2B5EF4-FFF2-40B4-BE49-F238E27FC236}">
                      <a16:creationId xmlns:a16="http://schemas.microsoft.com/office/drawing/2014/main" id="{73E63833-94EF-A038-73E3-86657106986E}"/>
                    </a:ext>
                  </a:extLst>
                </p14:cNvPr>
                <p14:cNvContentPartPr/>
                <p14:nvPr/>
              </p14:nvContentPartPr>
              <p14:xfrm>
                <a:off x="11185947" y="5835347"/>
                <a:ext cx="69840" cy="180000"/>
              </p14:xfrm>
            </p:contentPart>
          </mc:Choice>
          <mc:Fallback>
            <p:pic>
              <p:nvPicPr>
                <p:cNvPr id="379" name="Ink 378">
                  <a:extLst>
                    <a:ext uri="{FF2B5EF4-FFF2-40B4-BE49-F238E27FC236}">
                      <a16:creationId xmlns:a16="http://schemas.microsoft.com/office/drawing/2014/main" id="{73E63833-94EF-A038-73E3-86657106986E}"/>
                    </a:ext>
                  </a:extLst>
                </p:cNvPr>
                <p:cNvPicPr/>
                <p:nvPr/>
              </p:nvPicPr>
              <p:blipFill>
                <a:blip r:embed="rId191"/>
                <a:stretch>
                  <a:fillRect/>
                </a:stretch>
              </p:blipFill>
              <p:spPr>
                <a:xfrm>
                  <a:off x="11167947" y="5817347"/>
                  <a:ext cx="10548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380" name="Ink 379">
                  <a:extLst>
                    <a:ext uri="{FF2B5EF4-FFF2-40B4-BE49-F238E27FC236}">
                      <a16:creationId xmlns:a16="http://schemas.microsoft.com/office/drawing/2014/main" id="{BBF61F87-F050-7665-E824-870397398566}"/>
                    </a:ext>
                  </a:extLst>
                </p14:cNvPr>
                <p14:cNvContentPartPr/>
                <p14:nvPr/>
              </p14:nvContentPartPr>
              <p14:xfrm>
                <a:off x="11254707" y="5931467"/>
                <a:ext cx="86760" cy="115200"/>
              </p14:xfrm>
            </p:contentPart>
          </mc:Choice>
          <mc:Fallback>
            <p:pic>
              <p:nvPicPr>
                <p:cNvPr id="380" name="Ink 379">
                  <a:extLst>
                    <a:ext uri="{FF2B5EF4-FFF2-40B4-BE49-F238E27FC236}">
                      <a16:creationId xmlns:a16="http://schemas.microsoft.com/office/drawing/2014/main" id="{BBF61F87-F050-7665-E824-870397398566}"/>
                    </a:ext>
                  </a:extLst>
                </p:cNvPr>
                <p:cNvPicPr/>
                <p:nvPr/>
              </p:nvPicPr>
              <p:blipFill>
                <a:blip r:embed="rId193"/>
                <a:stretch>
                  <a:fillRect/>
                </a:stretch>
              </p:blipFill>
              <p:spPr>
                <a:xfrm>
                  <a:off x="11237067" y="5913827"/>
                  <a:ext cx="12240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382" name="Ink 381">
                  <a:extLst>
                    <a:ext uri="{FF2B5EF4-FFF2-40B4-BE49-F238E27FC236}">
                      <a16:creationId xmlns:a16="http://schemas.microsoft.com/office/drawing/2014/main" id="{46DB35DA-BD94-55BB-03B3-932BE7C01551}"/>
                    </a:ext>
                  </a:extLst>
                </p14:cNvPr>
                <p14:cNvContentPartPr/>
                <p14:nvPr/>
              </p14:nvContentPartPr>
              <p14:xfrm>
                <a:off x="11429307" y="5796827"/>
                <a:ext cx="109440" cy="197640"/>
              </p14:xfrm>
            </p:contentPart>
          </mc:Choice>
          <mc:Fallback>
            <p:pic>
              <p:nvPicPr>
                <p:cNvPr id="382" name="Ink 381">
                  <a:extLst>
                    <a:ext uri="{FF2B5EF4-FFF2-40B4-BE49-F238E27FC236}">
                      <a16:creationId xmlns:a16="http://schemas.microsoft.com/office/drawing/2014/main" id="{46DB35DA-BD94-55BB-03B3-932BE7C01551}"/>
                    </a:ext>
                  </a:extLst>
                </p:cNvPr>
                <p:cNvPicPr/>
                <p:nvPr/>
              </p:nvPicPr>
              <p:blipFill>
                <a:blip r:embed="rId195"/>
                <a:stretch>
                  <a:fillRect/>
                </a:stretch>
              </p:blipFill>
              <p:spPr>
                <a:xfrm>
                  <a:off x="11411667" y="5778827"/>
                  <a:ext cx="145080" cy="23328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383" name="Ink 382">
                  <a:extLst>
                    <a:ext uri="{FF2B5EF4-FFF2-40B4-BE49-F238E27FC236}">
                      <a16:creationId xmlns:a16="http://schemas.microsoft.com/office/drawing/2014/main" id="{C6702464-AEB6-B7F2-92B0-AFEBDFF7C6C9}"/>
                    </a:ext>
                  </a:extLst>
                </p14:cNvPr>
                <p14:cNvContentPartPr/>
                <p14:nvPr/>
              </p14:nvContentPartPr>
              <p14:xfrm>
                <a:off x="11511387" y="5688107"/>
                <a:ext cx="130320" cy="426960"/>
              </p14:xfrm>
            </p:contentPart>
          </mc:Choice>
          <mc:Fallback>
            <p:pic>
              <p:nvPicPr>
                <p:cNvPr id="383" name="Ink 382">
                  <a:extLst>
                    <a:ext uri="{FF2B5EF4-FFF2-40B4-BE49-F238E27FC236}">
                      <a16:creationId xmlns:a16="http://schemas.microsoft.com/office/drawing/2014/main" id="{C6702464-AEB6-B7F2-92B0-AFEBDFF7C6C9}"/>
                    </a:ext>
                  </a:extLst>
                </p:cNvPr>
                <p:cNvPicPr/>
                <p:nvPr/>
              </p:nvPicPr>
              <p:blipFill>
                <a:blip r:embed="rId197"/>
                <a:stretch>
                  <a:fillRect/>
                </a:stretch>
              </p:blipFill>
              <p:spPr>
                <a:xfrm>
                  <a:off x="11493747" y="5670467"/>
                  <a:ext cx="165960" cy="46260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385" name="Ink 384">
                  <a:extLst>
                    <a:ext uri="{FF2B5EF4-FFF2-40B4-BE49-F238E27FC236}">
                      <a16:creationId xmlns:a16="http://schemas.microsoft.com/office/drawing/2014/main" id="{519A6C20-B099-13D4-3217-2E22E49C8124}"/>
                    </a:ext>
                  </a:extLst>
                </p14:cNvPr>
                <p14:cNvContentPartPr/>
                <p14:nvPr/>
              </p14:nvContentPartPr>
              <p14:xfrm>
                <a:off x="8697627" y="5782787"/>
                <a:ext cx="863640" cy="341280"/>
              </p14:xfrm>
            </p:contentPart>
          </mc:Choice>
          <mc:Fallback>
            <p:pic>
              <p:nvPicPr>
                <p:cNvPr id="385" name="Ink 384">
                  <a:extLst>
                    <a:ext uri="{FF2B5EF4-FFF2-40B4-BE49-F238E27FC236}">
                      <a16:creationId xmlns:a16="http://schemas.microsoft.com/office/drawing/2014/main" id="{519A6C20-B099-13D4-3217-2E22E49C8124}"/>
                    </a:ext>
                  </a:extLst>
                </p:cNvPr>
                <p:cNvPicPr/>
                <p:nvPr/>
              </p:nvPicPr>
              <p:blipFill>
                <a:blip r:embed="rId199"/>
                <a:stretch>
                  <a:fillRect/>
                </a:stretch>
              </p:blipFill>
              <p:spPr>
                <a:xfrm>
                  <a:off x="8679627" y="5765147"/>
                  <a:ext cx="899280" cy="37692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386" name="Ink 385">
                  <a:extLst>
                    <a:ext uri="{FF2B5EF4-FFF2-40B4-BE49-F238E27FC236}">
                      <a16:creationId xmlns:a16="http://schemas.microsoft.com/office/drawing/2014/main" id="{2840FE80-B59A-DAC9-7CEF-830E666274A2}"/>
                    </a:ext>
                  </a:extLst>
                </p14:cNvPr>
                <p14:cNvContentPartPr/>
                <p14:nvPr/>
              </p14:nvContentPartPr>
              <p14:xfrm>
                <a:off x="10641627" y="6040547"/>
                <a:ext cx="103320" cy="51120"/>
              </p14:xfrm>
            </p:contentPart>
          </mc:Choice>
          <mc:Fallback>
            <p:pic>
              <p:nvPicPr>
                <p:cNvPr id="386" name="Ink 385">
                  <a:extLst>
                    <a:ext uri="{FF2B5EF4-FFF2-40B4-BE49-F238E27FC236}">
                      <a16:creationId xmlns:a16="http://schemas.microsoft.com/office/drawing/2014/main" id="{2840FE80-B59A-DAC9-7CEF-830E666274A2}"/>
                    </a:ext>
                  </a:extLst>
                </p:cNvPr>
                <p:cNvPicPr/>
                <p:nvPr/>
              </p:nvPicPr>
              <p:blipFill>
                <a:blip r:embed="rId201"/>
                <a:stretch>
                  <a:fillRect/>
                </a:stretch>
              </p:blipFill>
              <p:spPr>
                <a:xfrm>
                  <a:off x="10623987" y="6022547"/>
                  <a:ext cx="138960" cy="8676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387" name="Ink 386">
                  <a:extLst>
                    <a:ext uri="{FF2B5EF4-FFF2-40B4-BE49-F238E27FC236}">
                      <a16:creationId xmlns:a16="http://schemas.microsoft.com/office/drawing/2014/main" id="{41826E9E-66D6-D524-64B9-E86775D6D3AF}"/>
                    </a:ext>
                  </a:extLst>
                </p14:cNvPr>
                <p14:cNvContentPartPr/>
                <p14:nvPr/>
              </p14:nvContentPartPr>
              <p14:xfrm>
                <a:off x="6723747" y="5804027"/>
                <a:ext cx="3908520" cy="574920"/>
              </p14:xfrm>
            </p:contentPart>
          </mc:Choice>
          <mc:Fallback>
            <p:pic>
              <p:nvPicPr>
                <p:cNvPr id="387" name="Ink 386">
                  <a:extLst>
                    <a:ext uri="{FF2B5EF4-FFF2-40B4-BE49-F238E27FC236}">
                      <a16:creationId xmlns:a16="http://schemas.microsoft.com/office/drawing/2014/main" id="{41826E9E-66D6-D524-64B9-E86775D6D3AF}"/>
                    </a:ext>
                  </a:extLst>
                </p:cNvPr>
                <p:cNvPicPr/>
                <p:nvPr/>
              </p:nvPicPr>
              <p:blipFill>
                <a:blip r:embed="rId203"/>
                <a:stretch>
                  <a:fillRect/>
                </a:stretch>
              </p:blipFill>
              <p:spPr>
                <a:xfrm>
                  <a:off x="6705747" y="5786027"/>
                  <a:ext cx="3944160" cy="61056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389" name="Ink 388">
                  <a:extLst>
                    <a:ext uri="{FF2B5EF4-FFF2-40B4-BE49-F238E27FC236}">
                      <a16:creationId xmlns:a16="http://schemas.microsoft.com/office/drawing/2014/main" id="{AC16C1D8-82FF-D4FF-2C15-4490C9D1E0F1}"/>
                    </a:ext>
                  </a:extLst>
                </p14:cNvPr>
                <p14:cNvContentPartPr/>
                <p14:nvPr/>
              </p14:nvContentPartPr>
              <p14:xfrm>
                <a:off x="6471027" y="5652467"/>
                <a:ext cx="342720" cy="378720"/>
              </p14:xfrm>
            </p:contentPart>
          </mc:Choice>
          <mc:Fallback>
            <p:pic>
              <p:nvPicPr>
                <p:cNvPr id="389" name="Ink 388">
                  <a:extLst>
                    <a:ext uri="{FF2B5EF4-FFF2-40B4-BE49-F238E27FC236}">
                      <a16:creationId xmlns:a16="http://schemas.microsoft.com/office/drawing/2014/main" id="{AC16C1D8-82FF-D4FF-2C15-4490C9D1E0F1}"/>
                    </a:ext>
                  </a:extLst>
                </p:cNvPr>
                <p:cNvPicPr/>
                <p:nvPr/>
              </p:nvPicPr>
              <p:blipFill>
                <a:blip r:embed="rId205"/>
                <a:stretch>
                  <a:fillRect/>
                </a:stretch>
              </p:blipFill>
              <p:spPr>
                <a:xfrm>
                  <a:off x="6453027" y="5634827"/>
                  <a:ext cx="378360" cy="41436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390" name="Ink 389">
                  <a:extLst>
                    <a:ext uri="{FF2B5EF4-FFF2-40B4-BE49-F238E27FC236}">
                      <a16:creationId xmlns:a16="http://schemas.microsoft.com/office/drawing/2014/main" id="{FB1DE270-0F77-4620-2086-813C97AE539B}"/>
                    </a:ext>
                  </a:extLst>
                </p14:cNvPr>
                <p14:cNvContentPartPr/>
                <p14:nvPr/>
              </p14:nvContentPartPr>
              <p14:xfrm>
                <a:off x="3714867" y="4898267"/>
                <a:ext cx="157680" cy="1473840"/>
              </p14:xfrm>
            </p:contentPart>
          </mc:Choice>
          <mc:Fallback>
            <p:pic>
              <p:nvPicPr>
                <p:cNvPr id="390" name="Ink 389">
                  <a:extLst>
                    <a:ext uri="{FF2B5EF4-FFF2-40B4-BE49-F238E27FC236}">
                      <a16:creationId xmlns:a16="http://schemas.microsoft.com/office/drawing/2014/main" id="{FB1DE270-0F77-4620-2086-813C97AE539B}"/>
                    </a:ext>
                  </a:extLst>
                </p:cNvPr>
                <p:cNvPicPr/>
                <p:nvPr/>
              </p:nvPicPr>
              <p:blipFill>
                <a:blip r:embed="rId207"/>
                <a:stretch>
                  <a:fillRect/>
                </a:stretch>
              </p:blipFill>
              <p:spPr>
                <a:xfrm>
                  <a:off x="3697227" y="4880267"/>
                  <a:ext cx="193320" cy="150948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391" name="Ink 390">
                  <a:extLst>
                    <a:ext uri="{FF2B5EF4-FFF2-40B4-BE49-F238E27FC236}">
                      <a16:creationId xmlns:a16="http://schemas.microsoft.com/office/drawing/2014/main" id="{954E012F-6094-D6D2-BE9D-08AC958ACB03}"/>
                    </a:ext>
                  </a:extLst>
                </p14:cNvPr>
                <p14:cNvContentPartPr/>
                <p14:nvPr/>
              </p14:nvContentPartPr>
              <p14:xfrm>
                <a:off x="3681747" y="4375187"/>
                <a:ext cx="2648520" cy="510480"/>
              </p14:xfrm>
            </p:contentPart>
          </mc:Choice>
          <mc:Fallback>
            <p:pic>
              <p:nvPicPr>
                <p:cNvPr id="391" name="Ink 390">
                  <a:extLst>
                    <a:ext uri="{FF2B5EF4-FFF2-40B4-BE49-F238E27FC236}">
                      <a16:creationId xmlns:a16="http://schemas.microsoft.com/office/drawing/2014/main" id="{954E012F-6094-D6D2-BE9D-08AC958ACB03}"/>
                    </a:ext>
                  </a:extLst>
                </p:cNvPr>
                <p:cNvPicPr/>
                <p:nvPr/>
              </p:nvPicPr>
              <p:blipFill>
                <a:blip r:embed="rId209"/>
                <a:stretch>
                  <a:fillRect/>
                </a:stretch>
              </p:blipFill>
              <p:spPr>
                <a:xfrm>
                  <a:off x="3663747" y="4357187"/>
                  <a:ext cx="2684160" cy="54612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392" name="Ink 391">
                  <a:extLst>
                    <a:ext uri="{FF2B5EF4-FFF2-40B4-BE49-F238E27FC236}">
                      <a16:creationId xmlns:a16="http://schemas.microsoft.com/office/drawing/2014/main" id="{5BC0D7B1-3053-48D7-8E84-CE5424274066}"/>
                    </a:ext>
                  </a:extLst>
                </p14:cNvPr>
                <p14:cNvContentPartPr/>
                <p14:nvPr/>
              </p14:nvContentPartPr>
              <p14:xfrm>
                <a:off x="4095387" y="4883507"/>
                <a:ext cx="54360" cy="348840"/>
              </p14:xfrm>
            </p:contentPart>
          </mc:Choice>
          <mc:Fallback>
            <p:pic>
              <p:nvPicPr>
                <p:cNvPr id="392" name="Ink 391">
                  <a:extLst>
                    <a:ext uri="{FF2B5EF4-FFF2-40B4-BE49-F238E27FC236}">
                      <a16:creationId xmlns:a16="http://schemas.microsoft.com/office/drawing/2014/main" id="{5BC0D7B1-3053-48D7-8E84-CE5424274066}"/>
                    </a:ext>
                  </a:extLst>
                </p:cNvPr>
                <p:cNvPicPr/>
                <p:nvPr/>
              </p:nvPicPr>
              <p:blipFill>
                <a:blip r:embed="rId211"/>
                <a:stretch>
                  <a:fillRect/>
                </a:stretch>
              </p:blipFill>
              <p:spPr>
                <a:xfrm>
                  <a:off x="4077747" y="4865507"/>
                  <a:ext cx="90000" cy="38448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393" name="Ink 392">
                  <a:extLst>
                    <a:ext uri="{FF2B5EF4-FFF2-40B4-BE49-F238E27FC236}">
                      <a16:creationId xmlns:a16="http://schemas.microsoft.com/office/drawing/2014/main" id="{F6F7709F-5655-3515-8900-F888C2B3B8E8}"/>
                    </a:ext>
                  </a:extLst>
                </p14:cNvPr>
                <p14:cNvContentPartPr/>
                <p14:nvPr/>
              </p14:nvContentPartPr>
              <p14:xfrm>
                <a:off x="3981987" y="5073947"/>
                <a:ext cx="193680" cy="60120"/>
              </p14:xfrm>
            </p:contentPart>
          </mc:Choice>
          <mc:Fallback>
            <p:pic>
              <p:nvPicPr>
                <p:cNvPr id="393" name="Ink 392">
                  <a:extLst>
                    <a:ext uri="{FF2B5EF4-FFF2-40B4-BE49-F238E27FC236}">
                      <a16:creationId xmlns:a16="http://schemas.microsoft.com/office/drawing/2014/main" id="{F6F7709F-5655-3515-8900-F888C2B3B8E8}"/>
                    </a:ext>
                  </a:extLst>
                </p:cNvPr>
                <p:cNvPicPr/>
                <p:nvPr/>
              </p:nvPicPr>
              <p:blipFill>
                <a:blip r:embed="rId213"/>
                <a:stretch>
                  <a:fillRect/>
                </a:stretch>
              </p:blipFill>
              <p:spPr>
                <a:xfrm>
                  <a:off x="3963987" y="5056307"/>
                  <a:ext cx="229320" cy="9576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394" name="Ink 393">
                  <a:extLst>
                    <a:ext uri="{FF2B5EF4-FFF2-40B4-BE49-F238E27FC236}">
                      <a16:creationId xmlns:a16="http://schemas.microsoft.com/office/drawing/2014/main" id="{E404D13F-AFE5-8240-6AED-C151EC01FCBF}"/>
                    </a:ext>
                  </a:extLst>
                </p14:cNvPr>
                <p14:cNvContentPartPr/>
                <p14:nvPr/>
              </p14:nvContentPartPr>
              <p14:xfrm>
                <a:off x="4354227" y="4753907"/>
                <a:ext cx="212040" cy="474120"/>
              </p14:xfrm>
            </p:contentPart>
          </mc:Choice>
          <mc:Fallback>
            <p:pic>
              <p:nvPicPr>
                <p:cNvPr id="394" name="Ink 393">
                  <a:extLst>
                    <a:ext uri="{FF2B5EF4-FFF2-40B4-BE49-F238E27FC236}">
                      <a16:creationId xmlns:a16="http://schemas.microsoft.com/office/drawing/2014/main" id="{E404D13F-AFE5-8240-6AED-C151EC01FCBF}"/>
                    </a:ext>
                  </a:extLst>
                </p:cNvPr>
                <p:cNvPicPr/>
                <p:nvPr/>
              </p:nvPicPr>
              <p:blipFill>
                <a:blip r:embed="rId215"/>
                <a:stretch>
                  <a:fillRect/>
                </a:stretch>
              </p:blipFill>
              <p:spPr>
                <a:xfrm>
                  <a:off x="4336587" y="4735907"/>
                  <a:ext cx="247680" cy="50976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395" name="Ink 394">
                  <a:extLst>
                    <a:ext uri="{FF2B5EF4-FFF2-40B4-BE49-F238E27FC236}">
                      <a16:creationId xmlns:a16="http://schemas.microsoft.com/office/drawing/2014/main" id="{0E31663E-E6E7-7981-8860-8441A39B78BC}"/>
                    </a:ext>
                  </a:extLst>
                </p14:cNvPr>
                <p14:cNvContentPartPr/>
                <p14:nvPr/>
              </p14:nvContentPartPr>
              <p14:xfrm>
                <a:off x="4557627" y="4896467"/>
                <a:ext cx="20160" cy="211320"/>
              </p14:xfrm>
            </p:contentPart>
          </mc:Choice>
          <mc:Fallback>
            <p:pic>
              <p:nvPicPr>
                <p:cNvPr id="395" name="Ink 394">
                  <a:extLst>
                    <a:ext uri="{FF2B5EF4-FFF2-40B4-BE49-F238E27FC236}">
                      <a16:creationId xmlns:a16="http://schemas.microsoft.com/office/drawing/2014/main" id="{0E31663E-E6E7-7981-8860-8441A39B78BC}"/>
                    </a:ext>
                  </a:extLst>
                </p:cNvPr>
                <p:cNvPicPr/>
                <p:nvPr/>
              </p:nvPicPr>
              <p:blipFill>
                <a:blip r:embed="rId217"/>
                <a:stretch>
                  <a:fillRect/>
                </a:stretch>
              </p:blipFill>
              <p:spPr>
                <a:xfrm>
                  <a:off x="4539627" y="4878467"/>
                  <a:ext cx="5580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396" name="Ink 395">
                  <a:extLst>
                    <a:ext uri="{FF2B5EF4-FFF2-40B4-BE49-F238E27FC236}">
                      <a16:creationId xmlns:a16="http://schemas.microsoft.com/office/drawing/2014/main" id="{5418D914-B6E6-FDFE-99C8-4EFBAF370FB2}"/>
                    </a:ext>
                  </a:extLst>
                </p14:cNvPr>
                <p14:cNvContentPartPr/>
                <p14:nvPr/>
              </p14:nvContentPartPr>
              <p14:xfrm>
                <a:off x="4533507" y="4838507"/>
                <a:ext cx="226440" cy="99360"/>
              </p14:xfrm>
            </p:contentPart>
          </mc:Choice>
          <mc:Fallback>
            <p:pic>
              <p:nvPicPr>
                <p:cNvPr id="396" name="Ink 395">
                  <a:extLst>
                    <a:ext uri="{FF2B5EF4-FFF2-40B4-BE49-F238E27FC236}">
                      <a16:creationId xmlns:a16="http://schemas.microsoft.com/office/drawing/2014/main" id="{5418D914-B6E6-FDFE-99C8-4EFBAF370FB2}"/>
                    </a:ext>
                  </a:extLst>
                </p:cNvPr>
                <p:cNvPicPr/>
                <p:nvPr/>
              </p:nvPicPr>
              <p:blipFill>
                <a:blip r:embed="rId219"/>
                <a:stretch>
                  <a:fillRect/>
                </a:stretch>
              </p:blipFill>
              <p:spPr>
                <a:xfrm>
                  <a:off x="4515507" y="4820867"/>
                  <a:ext cx="26208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397" name="Ink 396">
                  <a:extLst>
                    <a:ext uri="{FF2B5EF4-FFF2-40B4-BE49-F238E27FC236}">
                      <a16:creationId xmlns:a16="http://schemas.microsoft.com/office/drawing/2014/main" id="{C48DEE52-AB66-7CA4-A3FF-577C49BE7F2D}"/>
                    </a:ext>
                  </a:extLst>
                </p14:cNvPr>
                <p14:cNvContentPartPr/>
                <p14:nvPr/>
              </p14:nvContentPartPr>
              <p14:xfrm>
                <a:off x="4665987" y="4979267"/>
                <a:ext cx="119880" cy="56880"/>
              </p14:xfrm>
            </p:contentPart>
          </mc:Choice>
          <mc:Fallback>
            <p:pic>
              <p:nvPicPr>
                <p:cNvPr id="397" name="Ink 396">
                  <a:extLst>
                    <a:ext uri="{FF2B5EF4-FFF2-40B4-BE49-F238E27FC236}">
                      <a16:creationId xmlns:a16="http://schemas.microsoft.com/office/drawing/2014/main" id="{C48DEE52-AB66-7CA4-A3FF-577C49BE7F2D}"/>
                    </a:ext>
                  </a:extLst>
                </p:cNvPr>
                <p:cNvPicPr/>
                <p:nvPr/>
              </p:nvPicPr>
              <p:blipFill>
                <a:blip r:embed="rId221"/>
                <a:stretch>
                  <a:fillRect/>
                </a:stretch>
              </p:blipFill>
              <p:spPr>
                <a:xfrm>
                  <a:off x="4647987" y="4961267"/>
                  <a:ext cx="15552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399" name="Ink 398">
                  <a:extLst>
                    <a:ext uri="{FF2B5EF4-FFF2-40B4-BE49-F238E27FC236}">
                      <a16:creationId xmlns:a16="http://schemas.microsoft.com/office/drawing/2014/main" id="{8E3C4B16-B966-89C8-B319-E178594F82B0}"/>
                    </a:ext>
                  </a:extLst>
                </p14:cNvPr>
                <p14:cNvContentPartPr/>
                <p14:nvPr/>
              </p14:nvContentPartPr>
              <p14:xfrm>
                <a:off x="5008707" y="4898267"/>
                <a:ext cx="73440" cy="161640"/>
              </p14:xfrm>
            </p:contentPart>
          </mc:Choice>
          <mc:Fallback>
            <p:pic>
              <p:nvPicPr>
                <p:cNvPr id="399" name="Ink 398">
                  <a:extLst>
                    <a:ext uri="{FF2B5EF4-FFF2-40B4-BE49-F238E27FC236}">
                      <a16:creationId xmlns:a16="http://schemas.microsoft.com/office/drawing/2014/main" id="{8E3C4B16-B966-89C8-B319-E178594F82B0}"/>
                    </a:ext>
                  </a:extLst>
                </p:cNvPr>
                <p:cNvPicPr/>
                <p:nvPr/>
              </p:nvPicPr>
              <p:blipFill>
                <a:blip r:embed="rId223"/>
                <a:stretch>
                  <a:fillRect/>
                </a:stretch>
              </p:blipFill>
              <p:spPr>
                <a:xfrm>
                  <a:off x="4991067" y="4880267"/>
                  <a:ext cx="10908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400" name="Ink 399">
                  <a:extLst>
                    <a:ext uri="{FF2B5EF4-FFF2-40B4-BE49-F238E27FC236}">
                      <a16:creationId xmlns:a16="http://schemas.microsoft.com/office/drawing/2014/main" id="{287242A8-15CB-AA24-74FD-57907729D149}"/>
                    </a:ext>
                  </a:extLst>
                </p14:cNvPr>
                <p14:cNvContentPartPr/>
                <p14:nvPr/>
              </p14:nvContentPartPr>
              <p14:xfrm>
                <a:off x="5189787" y="4740947"/>
                <a:ext cx="115560" cy="164520"/>
              </p14:xfrm>
            </p:contentPart>
          </mc:Choice>
          <mc:Fallback>
            <p:pic>
              <p:nvPicPr>
                <p:cNvPr id="400" name="Ink 399">
                  <a:extLst>
                    <a:ext uri="{FF2B5EF4-FFF2-40B4-BE49-F238E27FC236}">
                      <a16:creationId xmlns:a16="http://schemas.microsoft.com/office/drawing/2014/main" id="{287242A8-15CB-AA24-74FD-57907729D149}"/>
                    </a:ext>
                  </a:extLst>
                </p:cNvPr>
                <p:cNvPicPr/>
                <p:nvPr/>
              </p:nvPicPr>
              <p:blipFill>
                <a:blip r:embed="rId225"/>
                <a:stretch>
                  <a:fillRect/>
                </a:stretch>
              </p:blipFill>
              <p:spPr>
                <a:xfrm>
                  <a:off x="5172147" y="4722947"/>
                  <a:ext cx="15120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401" name="Ink 400">
                  <a:extLst>
                    <a:ext uri="{FF2B5EF4-FFF2-40B4-BE49-F238E27FC236}">
                      <a16:creationId xmlns:a16="http://schemas.microsoft.com/office/drawing/2014/main" id="{B36903A8-8695-2892-207D-AA157F662F5A}"/>
                    </a:ext>
                  </a:extLst>
                </p14:cNvPr>
                <p14:cNvContentPartPr/>
                <p14:nvPr/>
              </p14:nvContentPartPr>
              <p14:xfrm>
                <a:off x="5389227" y="4731227"/>
                <a:ext cx="132840" cy="114840"/>
              </p14:xfrm>
            </p:contentPart>
          </mc:Choice>
          <mc:Fallback>
            <p:pic>
              <p:nvPicPr>
                <p:cNvPr id="401" name="Ink 400">
                  <a:extLst>
                    <a:ext uri="{FF2B5EF4-FFF2-40B4-BE49-F238E27FC236}">
                      <a16:creationId xmlns:a16="http://schemas.microsoft.com/office/drawing/2014/main" id="{B36903A8-8695-2892-207D-AA157F662F5A}"/>
                    </a:ext>
                  </a:extLst>
                </p:cNvPr>
                <p:cNvPicPr/>
                <p:nvPr/>
              </p:nvPicPr>
              <p:blipFill>
                <a:blip r:embed="rId227"/>
                <a:stretch>
                  <a:fillRect/>
                </a:stretch>
              </p:blipFill>
              <p:spPr>
                <a:xfrm>
                  <a:off x="5371227" y="4713227"/>
                  <a:ext cx="16848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402" name="Ink 401">
                  <a:extLst>
                    <a:ext uri="{FF2B5EF4-FFF2-40B4-BE49-F238E27FC236}">
                      <a16:creationId xmlns:a16="http://schemas.microsoft.com/office/drawing/2014/main" id="{23DE939B-81C2-EB6B-573E-DA91E149097B}"/>
                    </a:ext>
                  </a:extLst>
                </p14:cNvPr>
                <p14:cNvContentPartPr/>
                <p14:nvPr/>
              </p14:nvContentPartPr>
              <p14:xfrm>
                <a:off x="5581107" y="4641947"/>
                <a:ext cx="126000" cy="249120"/>
              </p14:xfrm>
            </p:contentPart>
          </mc:Choice>
          <mc:Fallback>
            <p:pic>
              <p:nvPicPr>
                <p:cNvPr id="402" name="Ink 401">
                  <a:extLst>
                    <a:ext uri="{FF2B5EF4-FFF2-40B4-BE49-F238E27FC236}">
                      <a16:creationId xmlns:a16="http://schemas.microsoft.com/office/drawing/2014/main" id="{23DE939B-81C2-EB6B-573E-DA91E149097B}"/>
                    </a:ext>
                  </a:extLst>
                </p:cNvPr>
                <p:cNvPicPr/>
                <p:nvPr/>
              </p:nvPicPr>
              <p:blipFill>
                <a:blip r:embed="rId229"/>
                <a:stretch>
                  <a:fillRect/>
                </a:stretch>
              </p:blipFill>
              <p:spPr>
                <a:xfrm>
                  <a:off x="5563107" y="4623947"/>
                  <a:ext cx="161640" cy="28476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403" name="Ink 402">
                  <a:extLst>
                    <a:ext uri="{FF2B5EF4-FFF2-40B4-BE49-F238E27FC236}">
                      <a16:creationId xmlns:a16="http://schemas.microsoft.com/office/drawing/2014/main" id="{9D7AEF8D-7041-327A-4F10-DA3AFEDCB0D1}"/>
                    </a:ext>
                  </a:extLst>
                </p14:cNvPr>
                <p14:cNvContentPartPr/>
                <p14:nvPr/>
              </p14:nvContentPartPr>
              <p14:xfrm>
                <a:off x="5775147" y="4519547"/>
                <a:ext cx="124920" cy="534960"/>
              </p14:xfrm>
            </p:contentPart>
          </mc:Choice>
          <mc:Fallback>
            <p:pic>
              <p:nvPicPr>
                <p:cNvPr id="403" name="Ink 402">
                  <a:extLst>
                    <a:ext uri="{FF2B5EF4-FFF2-40B4-BE49-F238E27FC236}">
                      <a16:creationId xmlns:a16="http://schemas.microsoft.com/office/drawing/2014/main" id="{9D7AEF8D-7041-327A-4F10-DA3AFEDCB0D1}"/>
                    </a:ext>
                  </a:extLst>
                </p:cNvPr>
                <p:cNvPicPr/>
                <p:nvPr/>
              </p:nvPicPr>
              <p:blipFill>
                <a:blip r:embed="rId231"/>
                <a:stretch>
                  <a:fillRect/>
                </a:stretch>
              </p:blipFill>
              <p:spPr>
                <a:xfrm>
                  <a:off x="5757507" y="4501547"/>
                  <a:ext cx="160560" cy="57060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405" name="Ink 404">
                  <a:extLst>
                    <a:ext uri="{FF2B5EF4-FFF2-40B4-BE49-F238E27FC236}">
                      <a16:creationId xmlns:a16="http://schemas.microsoft.com/office/drawing/2014/main" id="{F4F19F2E-CE2A-B3DC-96DE-AEC780DE3696}"/>
                    </a:ext>
                  </a:extLst>
                </p14:cNvPr>
                <p14:cNvContentPartPr/>
                <p14:nvPr/>
              </p14:nvContentPartPr>
              <p14:xfrm>
                <a:off x="4878747" y="5348267"/>
                <a:ext cx="113760" cy="277200"/>
              </p14:xfrm>
            </p:contentPart>
          </mc:Choice>
          <mc:Fallback>
            <p:pic>
              <p:nvPicPr>
                <p:cNvPr id="405" name="Ink 404">
                  <a:extLst>
                    <a:ext uri="{FF2B5EF4-FFF2-40B4-BE49-F238E27FC236}">
                      <a16:creationId xmlns:a16="http://schemas.microsoft.com/office/drawing/2014/main" id="{F4F19F2E-CE2A-B3DC-96DE-AEC780DE3696}"/>
                    </a:ext>
                  </a:extLst>
                </p:cNvPr>
                <p:cNvPicPr/>
                <p:nvPr/>
              </p:nvPicPr>
              <p:blipFill>
                <a:blip r:embed="rId233"/>
                <a:stretch>
                  <a:fillRect/>
                </a:stretch>
              </p:blipFill>
              <p:spPr>
                <a:xfrm>
                  <a:off x="4861107" y="5330627"/>
                  <a:ext cx="149400" cy="31284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406" name="Ink 405">
                  <a:extLst>
                    <a:ext uri="{FF2B5EF4-FFF2-40B4-BE49-F238E27FC236}">
                      <a16:creationId xmlns:a16="http://schemas.microsoft.com/office/drawing/2014/main" id="{19329C35-CDAC-40CC-DF98-D22FB8B0E13E}"/>
                    </a:ext>
                  </a:extLst>
                </p14:cNvPr>
                <p14:cNvContentPartPr/>
                <p14:nvPr/>
              </p14:nvContentPartPr>
              <p14:xfrm>
                <a:off x="4954347" y="5702147"/>
                <a:ext cx="122400" cy="137880"/>
              </p14:xfrm>
            </p:contentPart>
          </mc:Choice>
          <mc:Fallback>
            <p:pic>
              <p:nvPicPr>
                <p:cNvPr id="406" name="Ink 405">
                  <a:extLst>
                    <a:ext uri="{FF2B5EF4-FFF2-40B4-BE49-F238E27FC236}">
                      <a16:creationId xmlns:a16="http://schemas.microsoft.com/office/drawing/2014/main" id="{19329C35-CDAC-40CC-DF98-D22FB8B0E13E}"/>
                    </a:ext>
                  </a:extLst>
                </p:cNvPr>
                <p:cNvPicPr/>
                <p:nvPr/>
              </p:nvPicPr>
              <p:blipFill>
                <a:blip r:embed="rId235"/>
                <a:stretch>
                  <a:fillRect/>
                </a:stretch>
              </p:blipFill>
              <p:spPr>
                <a:xfrm>
                  <a:off x="4936707" y="5684147"/>
                  <a:ext cx="158040" cy="17352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2" name="Ink 1">
                  <a:extLst>
                    <a:ext uri="{FF2B5EF4-FFF2-40B4-BE49-F238E27FC236}">
                      <a16:creationId xmlns:a16="http://schemas.microsoft.com/office/drawing/2014/main" id="{2CBD6004-30B2-23EB-21D6-DAACDFF8613F}"/>
                    </a:ext>
                  </a:extLst>
                </p14:cNvPr>
                <p14:cNvContentPartPr/>
                <p14:nvPr/>
              </p14:nvContentPartPr>
              <p14:xfrm>
                <a:off x="922707" y="997307"/>
                <a:ext cx="297000" cy="384840"/>
              </p14:xfrm>
            </p:contentPart>
          </mc:Choice>
          <mc:Fallback>
            <p:pic>
              <p:nvPicPr>
                <p:cNvPr id="2" name="Ink 1">
                  <a:extLst>
                    <a:ext uri="{FF2B5EF4-FFF2-40B4-BE49-F238E27FC236}">
                      <a16:creationId xmlns:a16="http://schemas.microsoft.com/office/drawing/2014/main" id="{2CBD6004-30B2-23EB-21D6-DAACDFF8613F}"/>
                    </a:ext>
                  </a:extLst>
                </p:cNvPr>
                <p:cNvPicPr/>
                <p:nvPr/>
              </p:nvPicPr>
              <p:blipFill>
                <a:blip r:embed="rId237"/>
                <a:stretch>
                  <a:fillRect/>
                </a:stretch>
              </p:blipFill>
              <p:spPr>
                <a:xfrm>
                  <a:off x="905067" y="979307"/>
                  <a:ext cx="332640" cy="42048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3" name="Ink 2">
                  <a:extLst>
                    <a:ext uri="{FF2B5EF4-FFF2-40B4-BE49-F238E27FC236}">
                      <a16:creationId xmlns:a16="http://schemas.microsoft.com/office/drawing/2014/main" id="{D001BF64-EF55-37DD-8BA4-FA54244B3CE0}"/>
                    </a:ext>
                  </a:extLst>
                </p14:cNvPr>
                <p14:cNvContentPartPr/>
                <p14:nvPr/>
              </p14:nvContentPartPr>
              <p14:xfrm>
                <a:off x="1297827" y="1218347"/>
                <a:ext cx="192240" cy="196560"/>
              </p14:xfrm>
            </p:contentPart>
          </mc:Choice>
          <mc:Fallback>
            <p:pic>
              <p:nvPicPr>
                <p:cNvPr id="3" name="Ink 2">
                  <a:extLst>
                    <a:ext uri="{FF2B5EF4-FFF2-40B4-BE49-F238E27FC236}">
                      <a16:creationId xmlns:a16="http://schemas.microsoft.com/office/drawing/2014/main" id="{D001BF64-EF55-37DD-8BA4-FA54244B3CE0}"/>
                    </a:ext>
                  </a:extLst>
                </p:cNvPr>
                <p:cNvPicPr/>
                <p:nvPr/>
              </p:nvPicPr>
              <p:blipFill>
                <a:blip r:embed="rId239"/>
                <a:stretch>
                  <a:fillRect/>
                </a:stretch>
              </p:blipFill>
              <p:spPr>
                <a:xfrm>
                  <a:off x="1279827" y="1200707"/>
                  <a:ext cx="22788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4" name="Ink 3">
                  <a:extLst>
                    <a:ext uri="{FF2B5EF4-FFF2-40B4-BE49-F238E27FC236}">
                      <a16:creationId xmlns:a16="http://schemas.microsoft.com/office/drawing/2014/main" id="{A5567F8F-BF53-3921-9E75-86AAE3DDD4C4}"/>
                    </a:ext>
                  </a:extLst>
                </p14:cNvPr>
                <p14:cNvContentPartPr/>
                <p14:nvPr/>
              </p14:nvContentPartPr>
              <p14:xfrm>
                <a:off x="1604907" y="1054547"/>
                <a:ext cx="113760" cy="519120"/>
              </p14:xfrm>
            </p:contentPart>
          </mc:Choice>
          <mc:Fallback>
            <p:pic>
              <p:nvPicPr>
                <p:cNvPr id="4" name="Ink 3">
                  <a:extLst>
                    <a:ext uri="{FF2B5EF4-FFF2-40B4-BE49-F238E27FC236}">
                      <a16:creationId xmlns:a16="http://schemas.microsoft.com/office/drawing/2014/main" id="{A5567F8F-BF53-3921-9E75-86AAE3DDD4C4}"/>
                    </a:ext>
                  </a:extLst>
                </p:cNvPr>
                <p:cNvPicPr/>
                <p:nvPr/>
              </p:nvPicPr>
              <p:blipFill>
                <a:blip r:embed="rId241"/>
                <a:stretch>
                  <a:fillRect/>
                </a:stretch>
              </p:blipFill>
              <p:spPr>
                <a:xfrm>
                  <a:off x="1587267" y="1036907"/>
                  <a:ext cx="149400" cy="55476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5" name="Ink 4">
                  <a:extLst>
                    <a:ext uri="{FF2B5EF4-FFF2-40B4-BE49-F238E27FC236}">
                      <a16:creationId xmlns:a16="http://schemas.microsoft.com/office/drawing/2014/main" id="{0EAAECFC-0204-06A0-657A-36ECE2D6ECE5}"/>
                    </a:ext>
                  </a:extLst>
                </p14:cNvPr>
                <p14:cNvContentPartPr/>
                <p14:nvPr/>
              </p14:nvContentPartPr>
              <p14:xfrm>
                <a:off x="1607427" y="1265147"/>
                <a:ext cx="280440" cy="81000"/>
              </p14:xfrm>
            </p:contentPart>
          </mc:Choice>
          <mc:Fallback>
            <p:pic>
              <p:nvPicPr>
                <p:cNvPr id="5" name="Ink 4">
                  <a:extLst>
                    <a:ext uri="{FF2B5EF4-FFF2-40B4-BE49-F238E27FC236}">
                      <a16:creationId xmlns:a16="http://schemas.microsoft.com/office/drawing/2014/main" id="{0EAAECFC-0204-06A0-657A-36ECE2D6ECE5}"/>
                    </a:ext>
                  </a:extLst>
                </p:cNvPr>
                <p:cNvPicPr/>
                <p:nvPr/>
              </p:nvPicPr>
              <p:blipFill>
                <a:blip r:embed="rId243"/>
                <a:stretch>
                  <a:fillRect/>
                </a:stretch>
              </p:blipFill>
              <p:spPr>
                <a:xfrm>
                  <a:off x="1589427" y="1247147"/>
                  <a:ext cx="31608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8" name="Ink 7">
                  <a:extLst>
                    <a:ext uri="{FF2B5EF4-FFF2-40B4-BE49-F238E27FC236}">
                      <a16:creationId xmlns:a16="http://schemas.microsoft.com/office/drawing/2014/main" id="{0959448E-FD44-4286-4046-65F3ABCD5B04}"/>
                    </a:ext>
                  </a:extLst>
                </p14:cNvPr>
                <p14:cNvContentPartPr/>
                <p14:nvPr/>
              </p14:nvContentPartPr>
              <p14:xfrm>
                <a:off x="3088107" y="857267"/>
                <a:ext cx="456840" cy="709200"/>
              </p14:xfrm>
            </p:contentPart>
          </mc:Choice>
          <mc:Fallback>
            <p:pic>
              <p:nvPicPr>
                <p:cNvPr id="8" name="Ink 7">
                  <a:extLst>
                    <a:ext uri="{FF2B5EF4-FFF2-40B4-BE49-F238E27FC236}">
                      <a16:creationId xmlns:a16="http://schemas.microsoft.com/office/drawing/2014/main" id="{0959448E-FD44-4286-4046-65F3ABCD5B04}"/>
                    </a:ext>
                  </a:extLst>
                </p:cNvPr>
                <p:cNvPicPr/>
                <p:nvPr/>
              </p:nvPicPr>
              <p:blipFill>
                <a:blip r:embed="rId245"/>
                <a:stretch>
                  <a:fillRect/>
                </a:stretch>
              </p:blipFill>
              <p:spPr>
                <a:xfrm>
                  <a:off x="3070107" y="839627"/>
                  <a:ext cx="492480" cy="74484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0" name="Ink 9">
                  <a:extLst>
                    <a:ext uri="{FF2B5EF4-FFF2-40B4-BE49-F238E27FC236}">
                      <a16:creationId xmlns:a16="http://schemas.microsoft.com/office/drawing/2014/main" id="{A1E493DD-4229-C536-ABC5-20B3117D9A55}"/>
                    </a:ext>
                  </a:extLst>
                </p14:cNvPr>
                <p14:cNvContentPartPr/>
                <p14:nvPr/>
              </p14:nvContentPartPr>
              <p14:xfrm>
                <a:off x="3479787" y="1132307"/>
                <a:ext cx="5040" cy="138240"/>
              </p14:xfrm>
            </p:contentPart>
          </mc:Choice>
          <mc:Fallback>
            <p:pic>
              <p:nvPicPr>
                <p:cNvPr id="10" name="Ink 9">
                  <a:extLst>
                    <a:ext uri="{FF2B5EF4-FFF2-40B4-BE49-F238E27FC236}">
                      <a16:creationId xmlns:a16="http://schemas.microsoft.com/office/drawing/2014/main" id="{A1E493DD-4229-C536-ABC5-20B3117D9A55}"/>
                    </a:ext>
                  </a:extLst>
                </p:cNvPr>
                <p:cNvPicPr/>
                <p:nvPr/>
              </p:nvPicPr>
              <p:blipFill>
                <a:blip r:embed="rId247"/>
                <a:stretch>
                  <a:fillRect/>
                </a:stretch>
              </p:blipFill>
              <p:spPr>
                <a:xfrm>
                  <a:off x="3462147" y="1114307"/>
                  <a:ext cx="4068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1" name="Ink 10">
                  <a:extLst>
                    <a:ext uri="{FF2B5EF4-FFF2-40B4-BE49-F238E27FC236}">
                      <a16:creationId xmlns:a16="http://schemas.microsoft.com/office/drawing/2014/main" id="{2DC27203-64EE-95E4-0B57-15D9A0F4D297}"/>
                    </a:ext>
                  </a:extLst>
                </p14:cNvPr>
                <p14:cNvContentPartPr/>
                <p14:nvPr/>
              </p14:nvContentPartPr>
              <p14:xfrm>
                <a:off x="3474387" y="963827"/>
                <a:ext cx="146160" cy="141120"/>
              </p14:xfrm>
            </p:contentPart>
          </mc:Choice>
          <mc:Fallback>
            <p:pic>
              <p:nvPicPr>
                <p:cNvPr id="11" name="Ink 10">
                  <a:extLst>
                    <a:ext uri="{FF2B5EF4-FFF2-40B4-BE49-F238E27FC236}">
                      <a16:creationId xmlns:a16="http://schemas.microsoft.com/office/drawing/2014/main" id="{2DC27203-64EE-95E4-0B57-15D9A0F4D297}"/>
                    </a:ext>
                  </a:extLst>
                </p:cNvPr>
                <p:cNvPicPr/>
                <p:nvPr/>
              </p:nvPicPr>
              <p:blipFill>
                <a:blip r:embed="rId249"/>
                <a:stretch>
                  <a:fillRect/>
                </a:stretch>
              </p:blipFill>
              <p:spPr>
                <a:xfrm>
                  <a:off x="3456747" y="945827"/>
                  <a:ext cx="18180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2" name="Ink 11">
                  <a:extLst>
                    <a:ext uri="{FF2B5EF4-FFF2-40B4-BE49-F238E27FC236}">
                      <a16:creationId xmlns:a16="http://schemas.microsoft.com/office/drawing/2014/main" id="{2ADC4B5C-A59F-FBCB-3E0C-803757F5520F}"/>
                    </a:ext>
                  </a:extLst>
                </p14:cNvPr>
                <p14:cNvContentPartPr/>
                <p14:nvPr/>
              </p14:nvContentPartPr>
              <p14:xfrm>
                <a:off x="3601827" y="1288547"/>
                <a:ext cx="123840" cy="133560"/>
              </p14:xfrm>
            </p:contentPart>
          </mc:Choice>
          <mc:Fallback>
            <p:pic>
              <p:nvPicPr>
                <p:cNvPr id="12" name="Ink 11">
                  <a:extLst>
                    <a:ext uri="{FF2B5EF4-FFF2-40B4-BE49-F238E27FC236}">
                      <a16:creationId xmlns:a16="http://schemas.microsoft.com/office/drawing/2014/main" id="{2ADC4B5C-A59F-FBCB-3E0C-803757F5520F}"/>
                    </a:ext>
                  </a:extLst>
                </p:cNvPr>
                <p:cNvPicPr/>
                <p:nvPr/>
              </p:nvPicPr>
              <p:blipFill>
                <a:blip r:embed="rId251"/>
                <a:stretch>
                  <a:fillRect/>
                </a:stretch>
              </p:blipFill>
              <p:spPr>
                <a:xfrm>
                  <a:off x="3584187" y="1270907"/>
                  <a:ext cx="15948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3" name="Ink 12">
                  <a:extLst>
                    <a:ext uri="{FF2B5EF4-FFF2-40B4-BE49-F238E27FC236}">
                      <a16:creationId xmlns:a16="http://schemas.microsoft.com/office/drawing/2014/main" id="{F21E037E-F4EB-83E8-37FA-9D686FEC7F54}"/>
                    </a:ext>
                  </a:extLst>
                </p14:cNvPr>
                <p14:cNvContentPartPr/>
                <p14:nvPr/>
              </p14:nvContentPartPr>
              <p14:xfrm>
                <a:off x="3943107" y="1133027"/>
                <a:ext cx="167040" cy="123480"/>
              </p14:xfrm>
            </p:contentPart>
          </mc:Choice>
          <mc:Fallback>
            <p:pic>
              <p:nvPicPr>
                <p:cNvPr id="13" name="Ink 12">
                  <a:extLst>
                    <a:ext uri="{FF2B5EF4-FFF2-40B4-BE49-F238E27FC236}">
                      <a16:creationId xmlns:a16="http://schemas.microsoft.com/office/drawing/2014/main" id="{F21E037E-F4EB-83E8-37FA-9D686FEC7F54}"/>
                    </a:ext>
                  </a:extLst>
                </p:cNvPr>
                <p:cNvPicPr/>
                <p:nvPr/>
              </p:nvPicPr>
              <p:blipFill>
                <a:blip r:embed="rId253"/>
                <a:stretch>
                  <a:fillRect/>
                </a:stretch>
              </p:blipFill>
              <p:spPr>
                <a:xfrm>
                  <a:off x="3925467" y="1115387"/>
                  <a:ext cx="20268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4" name="Ink 13">
                  <a:extLst>
                    <a:ext uri="{FF2B5EF4-FFF2-40B4-BE49-F238E27FC236}">
                      <a16:creationId xmlns:a16="http://schemas.microsoft.com/office/drawing/2014/main" id="{5A9245D7-852D-6390-670B-5A966F641FEE}"/>
                    </a:ext>
                  </a:extLst>
                </p14:cNvPr>
                <p14:cNvContentPartPr/>
                <p14:nvPr/>
              </p14:nvContentPartPr>
              <p14:xfrm>
                <a:off x="4181427" y="910547"/>
                <a:ext cx="176400" cy="585720"/>
              </p14:xfrm>
            </p:contentPart>
          </mc:Choice>
          <mc:Fallback>
            <p:pic>
              <p:nvPicPr>
                <p:cNvPr id="14" name="Ink 13">
                  <a:extLst>
                    <a:ext uri="{FF2B5EF4-FFF2-40B4-BE49-F238E27FC236}">
                      <a16:creationId xmlns:a16="http://schemas.microsoft.com/office/drawing/2014/main" id="{5A9245D7-852D-6390-670B-5A966F641FEE}"/>
                    </a:ext>
                  </a:extLst>
                </p:cNvPr>
                <p:cNvPicPr/>
                <p:nvPr/>
              </p:nvPicPr>
              <p:blipFill>
                <a:blip r:embed="rId255"/>
                <a:stretch>
                  <a:fillRect/>
                </a:stretch>
              </p:blipFill>
              <p:spPr>
                <a:xfrm>
                  <a:off x="4163427" y="892907"/>
                  <a:ext cx="212040" cy="62136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53" name="Ink 152">
                  <a:extLst>
                    <a:ext uri="{FF2B5EF4-FFF2-40B4-BE49-F238E27FC236}">
                      <a16:creationId xmlns:a16="http://schemas.microsoft.com/office/drawing/2014/main" id="{F6E6A5FC-436C-71B0-A3A1-6ABA355DEC6B}"/>
                    </a:ext>
                  </a:extLst>
                </p14:cNvPr>
                <p14:cNvContentPartPr/>
                <p14:nvPr/>
              </p14:nvContentPartPr>
              <p14:xfrm>
                <a:off x="2144187" y="1252187"/>
                <a:ext cx="16560" cy="230040"/>
              </p14:xfrm>
            </p:contentPart>
          </mc:Choice>
          <mc:Fallback>
            <p:pic>
              <p:nvPicPr>
                <p:cNvPr id="153" name="Ink 152">
                  <a:extLst>
                    <a:ext uri="{FF2B5EF4-FFF2-40B4-BE49-F238E27FC236}">
                      <a16:creationId xmlns:a16="http://schemas.microsoft.com/office/drawing/2014/main" id="{F6E6A5FC-436C-71B0-A3A1-6ABA355DEC6B}"/>
                    </a:ext>
                  </a:extLst>
                </p:cNvPr>
                <p:cNvPicPr/>
                <p:nvPr/>
              </p:nvPicPr>
              <p:blipFill>
                <a:blip r:embed="rId257"/>
                <a:stretch>
                  <a:fillRect/>
                </a:stretch>
              </p:blipFill>
              <p:spPr>
                <a:xfrm>
                  <a:off x="2126547" y="1234187"/>
                  <a:ext cx="52200" cy="26568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54" name="Ink 153">
                  <a:extLst>
                    <a:ext uri="{FF2B5EF4-FFF2-40B4-BE49-F238E27FC236}">
                      <a16:creationId xmlns:a16="http://schemas.microsoft.com/office/drawing/2014/main" id="{A4514913-367C-67DC-2CB4-A996EBECACB9}"/>
                    </a:ext>
                  </a:extLst>
                </p14:cNvPr>
                <p14:cNvContentPartPr/>
                <p14:nvPr/>
              </p14:nvContentPartPr>
              <p14:xfrm>
                <a:off x="2136267" y="1209347"/>
                <a:ext cx="148320" cy="218520"/>
              </p14:xfrm>
            </p:contentPart>
          </mc:Choice>
          <mc:Fallback>
            <p:pic>
              <p:nvPicPr>
                <p:cNvPr id="154" name="Ink 153">
                  <a:extLst>
                    <a:ext uri="{FF2B5EF4-FFF2-40B4-BE49-F238E27FC236}">
                      <a16:creationId xmlns:a16="http://schemas.microsoft.com/office/drawing/2014/main" id="{A4514913-367C-67DC-2CB4-A996EBECACB9}"/>
                    </a:ext>
                  </a:extLst>
                </p:cNvPr>
                <p:cNvPicPr/>
                <p:nvPr/>
              </p:nvPicPr>
              <p:blipFill>
                <a:blip r:embed="rId259"/>
                <a:stretch>
                  <a:fillRect/>
                </a:stretch>
              </p:blipFill>
              <p:spPr>
                <a:xfrm>
                  <a:off x="2118627" y="1191707"/>
                  <a:ext cx="18396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55" name="Ink 154">
                  <a:extLst>
                    <a:ext uri="{FF2B5EF4-FFF2-40B4-BE49-F238E27FC236}">
                      <a16:creationId xmlns:a16="http://schemas.microsoft.com/office/drawing/2014/main" id="{F747CD34-70A6-6B42-629D-0DBD6FAF60B1}"/>
                    </a:ext>
                  </a:extLst>
                </p14:cNvPr>
                <p14:cNvContentPartPr/>
                <p14:nvPr/>
              </p14:nvContentPartPr>
              <p14:xfrm>
                <a:off x="2307627" y="1271987"/>
                <a:ext cx="31680" cy="188280"/>
              </p14:xfrm>
            </p:contentPart>
          </mc:Choice>
          <mc:Fallback>
            <p:pic>
              <p:nvPicPr>
                <p:cNvPr id="155" name="Ink 154">
                  <a:extLst>
                    <a:ext uri="{FF2B5EF4-FFF2-40B4-BE49-F238E27FC236}">
                      <a16:creationId xmlns:a16="http://schemas.microsoft.com/office/drawing/2014/main" id="{F747CD34-70A6-6B42-629D-0DBD6FAF60B1}"/>
                    </a:ext>
                  </a:extLst>
                </p:cNvPr>
                <p:cNvPicPr/>
                <p:nvPr/>
              </p:nvPicPr>
              <p:blipFill>
                <a:blip r:embed="rId261"/>
                <a:stretch>
                  <a:fillRect/>
                </a:stretch>
              </p:blipFill>
              <p:spPr>
                <a:xfrm>
                  <a:off x="2289987" y="1254347"/>
                  <a:ext cx="6732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56" name="Ink 155">
                  <a:extLst>
                    <a:ext uri="{FF2B5EF4-FFF2-40B4-BE49-F238E27FC236}">
                      <a16:creationId xmlns:a16="http://schemas.microsoft.com/office/drawing/2014/main" id="{90E8965F-A37E-B6D3-900C-73E0B899B304}"/>
                    </a:ext>
                  </a:extLst>
                </p14:cNvPr>
                <p14:cNvContentPartPr/>
                <p14:nvPr/>
              </p14:nvContentPartPr>
              <p14:xfrm>
                <a:off x="2318787" y="1223387"/>
                <a:ext cx="248040" cy="224280"/>
              </p14:xfrm>
            </p:contentPart>
          </mc:Choice>
          <mc:Fallback>
            <p:pic>
              <p:nvPicPr>
                <p:cNvPr id="156" name="Ink 155">
                  <a:extLst>
                    <a:ext uri="{FF2B5EF4-FFF2-40B4-BE49-F238E27FC236}">
                      <a16:creationId xmlns:a16="http://schemas.microsoft.com/office/drawing/2014/main" id="{90E8965F-A37E-B6D3-900C-73E0B899B304}"/>
                    </a:ext>
                  </a:extLst>
                </p:cNvPr>
                <p:cNvPicPr/>
                <p:nvPr/>
              </p:nvPicPr>
              <p:blipFill>
                <a:blip r:embed="rId263"/>
                <a:stretch>
                  <a:fillRect/>
                </a:stretch>
              </p:blipFill>
              <p:spPr>
                <a:xfrm>
                  <a:off x="2301147" y="1205747"/>
                  <a:ext cx="28368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57" name="Ink 156">
                  <a:extLst>
                    <a:ext uri="{FF2B5EF4-FFF2-40B4-BE49-F238E27FC236}">
                      <a16:creationId xmlns:a16="http://schemas.microsoft.com/office/drawing/2014/main" id="{55719CA5-04E2-0F88-2ACA-F4CD42B600F6}"/>
                    </a:ext>
                  </a:extLst>
                </p14:cNvPr>
                <p14:cNvContentPartPr/>
                <p14:nvPr/>
              </p14:nvContentPartPr>
              <p14:xfrm>
                <a:off x="2553867" y="1171187"/>
                <a:ext cx="225360" cy="180720"/>
              </p14:xfrm>
            </p:contentPart>
          </mc:Choice>
          <mc:Fallback>
            <p:pic>
              <p:nvPicPr>
                <p:cNvPr id="157" name="Ink 156">
                  <a:extLst>
                    <a:ext uri="{FF2B5EF4-FFF2-40B4-BE49-F238E27FC236}">
                      <a16:creationId xmlns:a16="http://schemas.microsoft.com/office/drawing/2014/main" id="{55719CA5-04E2-0F88-2ACA-F4CD42B600F6}"/>
                    </a:ext>
                  </a:extLst>
                </p:cNvPr>
                <p:cNvPicPr/>
                <p:nvPr/>
              </p:nvPicPr>
              <p:blipFill>
                <a:blip r:embed="rId265"/>
                <a:stretch>
                  <a:fillRect/>
                </a:stretch>
              </p:blipFill>
              <p:spPr>
                <a:xfrm>
                  <a:off x="2536227" y="1153187"/>
                  <a:ext cx="26100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264" name="Ink 263">
                  <a:extLst>
                    <a:ext uri="{FF2B5EF4-FFF2-40B4-BE49-F238E27FC236}">
                      <a16:creationId xmlns:a16="http://schemas.microsoft.com/office/drawing/2014/main" id="{64E04E89-5730-00AB-4502-EF118F54A89F}"/>
                    </a:ext>
                  </a:extLst>
                </p14:cNvPr>
                <p14:cNvContentPartPr/>
                <p14:nvPr/>
              </p14:nvContentPartPr>
              <p14:xfrm>
                <a:off x="1569987" y="2048867"/>
                <a:ext cx="84600" cy="156960"/>
              </p14:xfrm>
            </p:contentPart>
          </mc:Choice>
          <mc:Fallback>
            <p:pic>
              <p:nvPicPr>
                <p:cNvPr id="264" name="Ink 263">
                  <a:extLst>
                    <a:ext uri="{FF2B5EF4-FFF2-40B4-BE49-F238E27FC236}">
                      <a16:creationId xmlns:a16="http://schemas.microsoft.com/office/drawing/2014/main" id="{64E04E89-5730-00AB-4502-EF118F54A89F}"/>
                    </a:ext>
                  </a:extLst>
                </p:cNvPr>
                <p:cNvPicPr/>
                <p:nvPr/>
              </p:nvPicPr>
              <p:blipFill>
                <a:blip r:embed="rId267"/>
                <a:stretch>
                  <a:fillRect/>
                </a:stretch>
              </p:blipFill>
              <p:spPr>
                <a:xfrm>
                  <a:off x="1552347" y="2030867"/>
                  <a:ext cx="12024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265" name="Ink 264">
                  <a:extLst>
                    <a:ext uri="{FF2B5EF4-FFF2-40B4-BE49-F238E27FC236}">
                      <a16:creationId xmlns:a16="http://schemas.microsoft.com/office/drawing/2014/main" id="{CA75C065-A652-8A9A-DEC5-CBEBD06BFE8F}"/>
                    </a:ext>
                  </a:extLst>
                </p14:cNvPr>
                <p14:cNvContentPartPr/>
                <p14:nvPr/>
              </p14:nvContentPartPr>
              <p14:xfrm>
                <a:off x="1612827" y="1917467"/>
                <a:ext cx="88560" cy="52560"/>
              </p14:xfrm>
            </p:contentPart>
          </mc:Choice>
          <mc:Fallback>
            <p:pic>
              <p:nvPicPr>
                <p:cNvPr id="265" name="Ink 264">
                  <a:extLst>
                    <a:ext uri="{FF2B5EF4-FFF2-40B4-BE49-F238E27FC236}">
                      <a16:creationId xmlns:a16="http://schemas.microsoft.com/office/drawing/2014/main" id="{CA75C065-A652-8A9A-DEC5-CBEBD06BFE8F}"/>
                    </a:ext>
                  </a:extLst>
                </p:cNvPr>
                <p:cNvPicPr/>
                <p:nvPr/>
              </p:nvPicPr>
              <p:blipFill>
                <a:blip r:embed="rId269"/>
                <a:stretch>
                  <a:fillRect/>
                </a:stretch>
              </p:blipFill>
              <p:spPr>
                <a:xfrm>
                  <a:off x="1595187" y="1899467"/>
                  <a:ext cx="12420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266" name="Ink 265">
                  <a:extLst>
                    <a:ext uri="{FF2B5EF4-FFF2-40B4-BE49-F238E27FC236}">
                      <a16:creationId xmlns:a16="http://schemas.microsoft.com/office/drawing/2014/main" id="{EC4A2C12-F5D2-1471-84E6-345F4F24E610}"/>
                    </a:ext>
                  </a:extLst>
                </p14:cNvPr>
                <p14:cNvContentPartPr/>
                <p14:nvPr/>
              </p14:nvContentPartPr>
              <p14:xfrm>
                <a:off x="1731267" y="1820627"/>
                <a:ext cx="199080" cy="474480"/>
              </p14:xfrm>
            </p:contentPart>
          </mc:Choice>
          <mc:Fallback>
            <p:pic>
              <p:nvPicPr>
                <p:cNvPr id="266" name="Ink 265">
                  <a:extLst>
                    <a:ext uri="{FF2B5EF4-FFF2-40B4-BE49-F238E27FC236}">
                      <a16:creationId xmlns:a16="http://schemas.microsoft.com/office/drawing/2014/main" id="{EC4A2C12-F5D2-1471-84E6-345F4F24E610}"/>
                    </a:ext>
                  </a:extLst>
                </p:cNvPr>
                <p:cNvPicPr/>
                <p:nvPr/>
              </p:nvPicPr>
              <p:blipFill>
                <a:blip r:embed="rId271"/>
                <a:stretch>
                  <a:fillRect/>
                </a:stretch>
              </p:blipFill>
              <p:spPr>
                <a:xfrm>
                  <a:off x="1713267" y="1802987"/>
                  <a:ext cx="234720" cy="51012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267" name="Ink 266">
                  <a:extLst>
                    <a:ext uri="{FF2B5EF4-FFF2-40B4-BE49-F238E27FC236}">
                      <a16:creationId xmlns:a16="http://schemas.microsoft.com/office/drawing/2014/main" id="{57E2F830-744B-4DFF-3FF6-5F0B84DBE891}"/>
                    </a:ext>
                  </a:extLst>
                </p14:cNvPr>
                <p14:cNvContentPartPr/>
                <p14:nvPr/>
              </p14:nvContentPartPr>
              <p14:xfrm>
                <a:off x="1722627" y="2073707"/>
                <a:ext cx="176400" cy="103680"/>
              </p14:xfrm>
            </p:contentPart>
          </mc:Choice>
          <mc:Fallback>
            <p:pic>
              <p:nvPicPr>
                <p:cNvPr id="267" name="Ink 266">
                  <a:extLst>
                    <a:ext uri="{FF2B5EF4-FFF2-40B4-BE49-F238E27FC236}">
                      <a16:creationId xmlns:a16="http://schemas.microsoft.com/office/drawing/2014/main" id="{57E2F830-744B-4DFF-3FF6-5F0B84DBE891}"/>
                    </a:ext>
                  </a:extLst>
                </p:cNvPr>
                <p:cNvPicPr/>
                <p:nvPr/>
              </p:nvPicPr>
              <p:blipFill>
                <a:blip r:embed="rId273"/>
                <a:stretch>
                  <a:fillRect/>
                </a:stretch>
              </p:blipFill>
              <p:spPr>
                <a:xfrm>
                  <a:off x="1704627" y="2055707"/>
                  <a:ext cx="212040" cy="13932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268" name="Ink 267">
                  <a:extLst>
                    <a:ext uri="{FF2B5EF4-FFF2-40B4-BE49-F238E27FC236}">
                      <a16:creationId xmlns:a16="http://schemas.microsoft.com/office/drawing/2014/main" id="{C4E02F73-2A73-7571-0C6D-D90040060DCE}"/>
                    </a:ext>
                  </a:extLst>
                </p14:cNvPr>
                <p14:cNvContentPartPr/>
                <p14:nvPr/>
              </p14:nvContentPartPr>
              <p14:xfrm>
                <a:off x="2088027" y="1697147"/>
                <a:ext cx="169200" cy="554760"/>
              </p14:xfrm>
            </p:contentPart>
          </mc:Choice>
          <mc:Fallback>
            <p:pic>
              <p:nvPicPr>
                <p:cNvPr id="268" name="Ink 267">
                  <a:extLst>
                    <a:ext uri="{FF2B5EF4-FFF2-40B4-BE49-F238E27FC236}">
                      <a16:creationId xmlns:a16="http://schemas.microsoft.com/office/drawing/2014/main" id="{C4E02F73-2A73-7571-0C6D-D90040060DCE}"/>
                    </a:ext>
                  </a:extLst>
                </p:cNvPr>
                <p:cNvPicPr/>
                <p:nvPr/>
              </p:nvPicPr>
              <p:blipFill>
                <a:blip r:embed="rId275"/>
                <a:stretch>
                  <a:fillRect/>
                </a:stretch>
              </p:blipFill>
              <p:spPr>
                <a:xfrm>
                  <a:off x="2070027" y="1679507"/>
                  <a:ext cx="204840" cy="59040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269" name="Ink 268">
                  <a:extLst>
                    <a:ext uri="{FF2B5EF4-FFF2-40B4-BE49-F238E27FC236}">
                      <a16:creationId xmlns:a16="http://schemas.microsoft.com/office/drawing/2014/main" id="{7EC4E98A-6DBC-9FC0-00E5-4D0B56B1A91E}"/>
                    </a:ext>
                  </a:extLst>
                </p14:cNvPr>
                <p14:cNvContentPartPr/>
                <p14:nvPr/>
              </p14:nvContentPartPr>
              <p14:xfrm>
                <a:off x="2408787" y="1895867"/>
                <a:ext cx="92520" cy="189000"/>
              </p14:xfrm>
            </p:contentPart>
          </mc:Choice>
          <mc:Fallback>
            <p:pic>
              <p:nvPicPr>
                <p:cNvPr id="269" name="Ink 268">
                  <a:extLst>
                    <a:ext uri="{FF2B5EF4-FFF2-40B4-BE49-F238E27FC236}">
                      <a16:creationId xmlns:a16="http://schemas.microsoft.com/office/drawing/2014/main" id="{7EC4E98A-6DBC-9FC0-00E5-4D0B56B1A91E}"/>
                    </a:ext>
                  </a:extLst>
                </p:cNvPr>
                <p:cNvPicPr/>
                <p:nvPr/>
              </p:nvPicPr>
              <p:blipFill>
                <a:blip r:embed="rId277"/>
                <a:stretch>
                  <a:fillRect/>
                </a:stretch>
              </p:blipFill>
              <p:spPr>
                <a:xfrm>
                  <a:off x="2391147" y="1877867"/>
                  <a:ext cx="128160" cy="22464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270" name="Ink 269">
                  <a:extLst>
                    <a:ext uri="{FF2B5EF4-FFF2-40B4-BE49-F238E27FC236}">
                      <a16:creationId xmlns:a16="http://schemas.microsoft.com/office/drawing/2014/main" id="{679C44A1-9727-00EC-EF80-77CFDAD51CFC}"/>
                    </a:ext>
                  </a:extLst>
                </p14:cNvPr>
                <p14:cNvContentPartPr/>
                <p14:nvPr/>
              </p14:nvContentPartPr>
              <p14:xfrm>
                <a:off x="2527587" y="1720187"/>
                <a:ext cx="95760" cy="95040"/>
              </p14:xfrm>
            </p:contentPart>
          </mc:Choice>
          <mc:Fallback>
            <p:pic>
              <p:nvPicPr>
                <p:cNvPr id="270" name="Ink 269">
                  <a:extLst>
                    <a:ext uri="{FF2B5EF4-FFF2-40B4-BE49-F238E27FC236}">
                      <a16:creationId xmlns:a16="http://schemas.microsoft.com/office/drawing/2014/main" id="{679C44A1-9727-00EC-EF80-77CFDAD51CFC}"/>
                    </a:ext>
                  </a:extLst>
                </p:cNvPr>
                <p:cNvPicPr/>
                <p:nvPr/>
              </p:nvPicPr>
              <p:blipFill>
                <a:blip r:embed="rId279"/>
                <a:stretch>
                  <a:fillRect/>
                </a:stretch>
              </p:blipFill>
              <p:spPr>
                <a:xfrm>
                  <a:off x="2509947" y="1702187"/>
                  <a:ext cx="131400" cy="13068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272" name="Ink 271">
                  <a:extLst>
                    <a:ext uri="{FF2B5EF4-FFF2-40B4-BE49-F238E27FC236}">
                      <a16:creationId xmlns:a16="http://schemas.microsoft.com/office/drawing/2014/main" id="{E9B706F9-8858-ACC9-A58E-127D3E31BDD0}"/>
                    </a:ext>
                  </a:extLst>
                </p14:cNvPr>
                <p14:cNvContentPartPr/>
                <p14:nvPr/>
              </p14:nvContentPartPr>
              <p14:xfrm>
                <a:off x="2600667" y="1878947"/>
                <a:ext cx="226440" cy="326520"/>
              </p14:xfrm>
            </p:contentPart>
          </mc:Choice>
          <mc:Fallback>
            <p:pic>
              <p:nvPicPr>
                <p:cNvPr id="272" name="Ink 271">
                  <a:extLst>
                    <a:ext uri="{FF2B5EF4-FFF2-40B4-BE49-F238E27FC236}">
                      <a16:creationId xmlns:a16="http://schemas.microsoft.com/office/drawing/2014/main" id="{E9B706F9-8858-ACC9-A58E-127D3E31BDD0}"/>
                    </a:ext>
                  </a:extLst>
                </p:cNvPr>
                <p:cNvPicPr/>
                <p:nvPr/>
              </p:nvPicPr>
              <p:blipFill>
                <a:blip r:embed="rId281"/>
                <a:stretch>
                  <a:fillRect/>
                </a:stretch>
              </p:blipFill>
              <p:spPr>
                <a:xfrm>
                  <a:off x="2583027" y="1860947"/>
                  <a:ext cx="262080" cy="36216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274" name="Ink 273">
                  <a:extLst>
                    <a:ext uri="{FF2B5EF4-FFF2-40B4-BE49-F238E27FC236}">
                      <a16:creationId xmlns:a16="http://schemas.microsoft.com/office/drawing/2014/main" id="{3AD06BCB-F00C-B53F-18D6-847DB2A0BEBC}"/>
                    </a:ext>
                  </a:extLst>
                </p14:cNvPr>
                <p14:cNvContentPartPr/>
                <p14:nvPr/>
              </p14:nvContentPartPr>
              <p14:xfrm>
                <a:off x="3133107" y="1737107"/>
                <a:ext cx="442800" cy="93240"/>
              </p14:xfrm>
            </p:contentPart>
          </mc:Choice>
          <mc:Fallback>
            <p:pic>
              <p:nvPicPr>
                <p:cNvPr id="274" name="Ink 273">
                  <a:extLst>
                    <a:ext uri="{FF2B5EF4-FFF2-40B4-BE49-F238E27FC236}">
                      <a16:creationId xmlns:a16="http://schemas.microsoft.com/office/drawing/2014/main" id="{3AD06BCB-F00C-B53F-18D6-847DB2A0BEBC}"/>
                    </a:ext>
                  </a:extLst>
                </p:cNvPr>
                <p:cNvPicPr/>
                <p:nvPr/>
              </p:nvPicPr>
              <p:blipFill>
                <a:blip r:embed="rId283"/>
                <a:stretch>
                  <a:fillRect/>
                </a:stretch>
              </p:blipFill>
              <p:spPr>
                <a:xfrm>
                  <a:off x="3115467" y="1719467"/>
                  <a:ext cx="47844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275" name="Ink 274">
                  <a:extLst>
                    <a:ext uri="{FF2B5EF4-FFF2-40B4-BE49-F238E27FC236}">
                      <a16:creationId xmlns:a16="http://schemas.microsoft.com/office/drawing/2014/main" id="{49C47DEB-39BB-8EDA-3544-0EB7047F183B}"/>
                    </a:ext>
                  </a:extLst>
                </p14:cNvPr>
                <p14:cNvContentPartPr/>
                <p14:nvPr/>
              </p14:nvContentPartPr>
              <p14:xfrm>
                <a:off x="3005667" y="1858787"/>
                <a:ext cx="439560" cy="402120"/>
              </p14:xfrm>
            </p:contentPart>
          </mc:Choice>
          <mc:Fallback>
            <p:pic>
              <p:nvPicPr>
                <p:cNvPr id="275" name="Ink 274">
                  <a:extLst>
                    <a:ext uri="{FF2B5EF4-FFF2-40B4-BE49-F238E27FC236}">
                      <a16:creationId xmlns:a16="http://schemas.microsoft.com/office/drawing/2014/main" id="{49C47DEB-39BB-8EDA-3544-0EB7047F183B}"/>
                    </a:ext>
                  </a:extLst>
                </p:cNvPr>
                <p:cNvPicPr/>
                <p:nvPr/>
              </p:nvPicPr>
              <p:blipFill>
                <a:blip r:embed="rId285"/>
                <a:stretch>
                  <a:fillRect/>
                </a:stretch>
              </p:blipFill>
              <p:spPr>
                <a:xfrm>
                  <a:off x="2988027" y="1841147"/>
                  <a:ext cx="475200" cy="43776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276" name="Ink 275">
                  <a:extLst>
                    <a:ext uri="{FF2B5EF4-FFF2-40B4-BE49-F238E27FC236}">
                      <a16:creationId xmlns:a16="http://schemas.microsoft.com/office/drawing/2014/main" id="{FDA12822-79E3-25A5-CC09-A4B153620BD5}"/>
                    </a:ext>
                  </a:extLst>
                </p14:cNvPr>
                <p14:cNvContentPartPr/>
                <p14:nvPr/>
              </p14:nvContentPartPr>
              <p14:xfrm>
                <a:off x="3239667" y="1791827"/>
                <a:ext cx="291240" cy="509400"/>
              </p14:xfrm>
            </p:contentPart>
          </mc:Choice>
          <mc:Fallback>
            <p:pic>
              <p:nvPicPr>
                <p:cNvPr id="276" name="Ink 275">
                  <a:extLst>
                    <a:ext uri="{FF2B5EF4-FFF2-40B4-BE49-F238E27FC236}">
                      <a16:creationId xmlns:a16="http://schemas.microsoft.com/office/drawing/2014/main" id="{FDA12822-79E3-25A5-CC09-A4B153620BD5}"/>
                    </a:ext>
                  </a:extLst>
                </p:cNvPr>
                <p:cNvPicPr/>
                <p:nvPr/>
              </p:nvPicPr>
              <p:blipFill>
                <a:blip r:embed="rId287"/>
                <a:stretch>
                  <a:fillRect/>
                </a:stretch>
              </p:blipFill>
              <p:spPr>
                <a:xfrm>
                  <a:off x="3221667" y="1773827"/>
                  <a:ext cx="326880" cy="54504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277" name="Ink 276">
                  <a:extLst>
                    <a:ext uri="{FF2B5EF4-FFF2-40B4-BE49-F238E27FC236}">
                      <a16:creationId xmlns:a16="http://schemas.microsoft.com/office/drawing/2014/main" id="{D5547B2B-37A1-91C7-FA1F-8A6B0D7E0904}"/>
                    </a:ext>
                  </a:extLst>
                </p14:cNvPr>
                <p14:cNvContentPartPr/>
                <p14:nvPr/>
              </p14:nvContentPartPr>
              <p14:xfrm>
                <a:off x="2268747" y="2358467"/>
                <a:ext cx="1012320" cy="138600"/>
              </p14:xfrm>
            </p:contentPart>
          </mc:Choice>
          <mc:Fallback>
            <p:pic>
              <p:nvPicPr>
                <p:cNvPr id="277" name="Ink 276">
                  <a:extLst>
                    <a:ext uri="{FF2B5EF4-FFF2-40B4-BE49-F238E27FC236}">
                      <a16:creationId xmlns:a16="http://schemas.microsoft.com/office/drawing/2014/main" id="{D5547B2B-37A1-91C7-FA1F-8A6B0D7E0904}"/>
                    </a:ext>
                  </a:extLst>
                </p:cNvPr>
                <p:cNvPicPr/>
                <p:nvPr/>
              </p:nvPicPr>
              <p:blipFill>
                <a:blip r:embed="rId289"/>
                <a:stretch>
                  <a:fillRect/>
                </a:stretch>
              </p:blipFill>
              <p:spPr>
                <a:xfrm>
                  <a:off x="2251107" y="2340827"/>
                  <a:ext cx="104796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278" name="Ink 277">
                  <a:extLst>
                    <a:ext uri="{FF2B5EF4-FFF2-40B4-BE49-F238E27FC236}">
                      <a16:creationId xmlns:a16="http://schemas.microsoft.com/office/drawing/2014/main" id="{FF16EE20-FC11-AB65-FC21-6B5466A3338F}"/>
                    </a:ext>
                  </a:extLst>
                </p14:cNvPr>
                <p14:cNvContentPartPr/>
                <p14:nvPr/>
              </p14:nvContentPartPr>
              <p14:xfrm>
                <a:off x="2260467" y="2409587"/>
                <a:ext cx="981360" cy="148680"/>
              </p14:xfrm>
            </p:contentPart>
          </mc:Choice>
          <mc:Fallback>
            <p:pic>
              <p:nvPicPr>
                <p:cNvPr id="278" name="Ink 277">
                  <a:extLst>
                    <a:ext uri="{FF2B5EF4-FFF2-40B4-BE49-F238E27FC236}">
                      <a16:creationId xmlns:a16="http://schemas.microsoft.com/office/drawing/2014/main" id="{FF16EE20-FC11-AB65-FC21-6B5466A3338F}"/>
                    </a:ext>
                  </a:extLst>
                </p:cNvPr>
                <p:cNvPicPr/>
                <p:nvPr/>
              </p:nvPicPr>
              <p:blipFill>
                <a:blip r:embed="rId291"/>
                <a:stretch>
                  <a:fillRect/>
                </a:stretch>
              </p:blipFill>
              <p:spPr>
                <a:xfrm>
                  <a:off x="2242827" y="2391587"/>
                  <a:ext cx="101700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411" name="Ink 410">
                  <a:extLst>
                    <a:ext uri="{FF2B5EF4-FFF2-40B4-BE49-F238E27FC236}">
                      <a16:creationId xmlns:a16="http://schemas.microsoft.com/office/drawing/2014/main" id="{8DA0651E-3FA2-AD2A-4074-3DF713402DE1}"/>
                    </a:ext>
                  </a:extLst>
                </p14:cNvPr>
                <p14:cNvContentPartPr/>
                <p14:nvPr/>
              </p14:nvContentPartPr>
              <p14:xfrm>
                <a:off x="3124107" y="1872827"/>
                <a:ext cx="185040" cy="170280"/>
              </p14:xfrm>
            </p:contentPart>
          </mc:Choice>
          <mc:Fallback>
            <p:pic>
              <p:nvPicPr>
                <p:cNvPr id="411" name="Ink 410">
                  <a:extLst>
                    <a:ext uri="{FF2B5EF4-FFF2-40B4-BE49-F238E27FC236}">
                      <a16:creationId xmlns:a16="http://schemas.microsoft.com/office/drawing/2014/main" id="{8DA0651E-3FA2-AD2A-4074-3DF713402DE1}"/>
                    </a:ext>
                  </a:extLst>
                </p:cNvPr>
                <p:cNvPicPr/>
                <p:nvPr/>
              </p:nvPicPr>
              <p:blipFill>
                <a:blip r:embed="rId293"/>
                <a:stretch>
                  <a:fillRect/>
                </a:stretch>
              </p:blipFill>
              <p:spPr>
                <a:xfrm>
                  <a:off x="3106467" y="1854827"/>
                  <a:ext cx="22068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412" name="Ink 411">
                  <a:extLst>
                    <a:ext uri="{FF2B5EF4-FFF2-40B4-BE49-F238E27FC236}">
                      <a16:creationId xmlns:a16="http://schemas.microsoft.com/office/drawing/2014/main" id="{7D2715BF-502F-F12F-D1D6-E4B9FF39C3F5}"/>
                    </a:ext>
                  </a:extLst>
                </p14:cNvPr>
                <p14:cNvContentPartPr/>
                <p14:nvPr/>
              </p14:nvContentPartPr>
              <p14:xfrm>
                <a:off x="3207267" y="1905227"/>
                <a:ext cx="102240" cy="249120"/>
              </p14:xfrm>
            </p:contentPart>
          </mc:Choice>
          <mc:Fallback>
            <p:pic>
              <p:nvPicPr>
                <p:cNvPr id="412" name="Ink 411">
                  <a:extLst>
                    <a:ext uri="{FF2B5EF4-FFF2-40B4-BE49-F238E27FC236}">
                      <a16:creationId xmlns:a16="http://schemas.microsoft.com/office/drawing/2014/main" id="{7D2715BF-502F-F12F-D1D6-E4B9FF39C3F5}"/>
                    </a:ext>
                  </a:extLst>
                </p:cNvPr>
                <p:cNvPicPr/>
                <p:nvPr/>
              </p:nvPicPr>
              <p:blipFill>
                <a:blip r:embed="rId295"/>
                <a:stretch>
                  <a:fillRect/>
                </a:stretch>
              </p:blipFill>
              <p:spPr>
                <a:xfrm>
                  <a:off x="3189627" y="1887227"/>
                  <a:ext cx="137880" cy="28476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413" name="Ink 412">
                  <a:extLst>
                    <a:ext uri="{FF2B5EF4-FFF2-40B4-BE49-F238E27FC236}">
                      <a16:creationId xmlns:a16="http://schemas.microsoft.com/office/drawing/2014/main" id="{10C7F01B-CE28-C71B-A251-B90F6C9A0E7D}"/>
                    </a:ext>
                  </a:extLst>
                </p14:cNvPr>
                <p14:cNvContentPartPr/>
                <p14:nvPr/>
              </p14:nvContentPartPr>
              <p14:xfrm>
                <a:off x="3606867" y="1633427"/>
                <a:ext cx="160200" cy="681840"/>
              </p14:xfrm>
            </p:contentPart>
          </mc:Choice>
          <mc:Fallback>
            <p:pic>
              <p:nvPicPr>
                <p:cNvPr id="413" name="Ink 412">
                  <a:extLst>
                    <a:ext uri="{FF2B5EF4-FFF2-40B4-BE49-F238E27FC236}">
                      <a16:creationId xmlns:a16="http://schemas.microsoft.com/office/drawing/2014/main" id="{10C7F01B-CE28-C71B-A251-B90F6C9A0E7D}"/>
                    </a:ext>
                  </a:extLst>
                </p:cNvPr>
                <p:cNvPicPr/>
                <p:nvPr/>
              </p:nvPicPr>
              <p:blipFill>
                <a:blip r:embed="rId297"/>
                <a:stretch>
                  <a:fillRect/>
                </a:stretch>
              </p:blipFill>
              <p:spPr>
                <a:xfrm>
                  <a:off x="3588867" y="1615787"/>
                  <a:ext cx="195840" cy="71748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414" name="Ink 413">
                  <a:extLst>
                    <a:ext uri="{FF2B5EF4-FFF2-40B4-BE49-F238E27FC236}">
                      <a16:creationId xmlns:a16="http://schemas.microsoft.com/office/drawing/2014/main" id="{91203C62-6E19-D9BE-87EB-6D8BD678B19A}"/>
                    </a:ext>
                  </a:extLst>
                </p14:cNvPr>
                <p14:cNvContentPartPr/>
                <p14:nvPr/>
              </p14:nvContentPartPr>
              <p14:xfrm>
                <a:off x="3980907" y="1819187"/>
                <a:ext cx="79920" cy="59760"/>
              </p14:xfrm>
            </p:contentPart>
          </mc:Choice>
          <mc:Fallback>
            <p:pic>
              <p:nvPicPr>
                <p:cNvPr id="414" name="Ink 413">
                  <a:extLst>
                    <a:ext uri="{FF2B5EF4-FFF2-40B4-BE49-F238E27FC236}">
                      <a16:creationId xmlns:a16="http://schemas.microsoft.com/office/drawing/2014/main" id="{91203C62-6E19-D9BE-87EB-6D8BD678B19A}"/>
                    </a:ext>
                  </a:extLst>
                </p:cNvPr>
                <p:cNvPicPr/>
                <p:nvPr/>
              </p:nvPicPr>
              <p:blipFill>
                <a:blip r:embed="rId299"/>
                <a:stretch>
                  <a:fillRect/>
                </a:stretch>
              </p:blipFill>
              <p:spPr>
                <a:xfrm>
                  <a:off x="3963267" y="1801187"/>
                  <a:ext cx="11556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415" name="Ink 414">
                  <a:extLst>
                    <a:ext uri="{FF2B5EF4-FFF2-40B4-BE49-F238E27FC236}">
                      <a16:creationId xmlns:a16="http://schemas.microsoft.com/office/drawing/2014/main" id="{54BBB04E-01D1-68A0-1D56-0C8E79206BFA}"/>
                    </a:ext>
                  </a:extLst>
                </p14:cNvPr>
                <p14:cNvContentPartPr/>
                <p14:nvPr/>
              </p14:nvContentPartPr>
              <p14:xfrm>
                <a:off x="3990267" y="1998107"/>
                <a:ext cx="90360" cy="48240"/>
              </p14:xfrm>
            </p:contentPart>
          </mc:Choice>
          <mc:Fallback>
            <p:pic>
              <p:nvPicPr>
                <p:cNvPr id="415" name="Ink 414">
                  <a:extLst>
                    <a:ext uri="{FF2B5EF4-FFF2-40B4-BE49-F238E27FC236}">
                      <a16:creationId xmlns:a16="http://schemas.microsoft.com/office/drawing/2014/main" id="{54BBB04E-01D1-68A0-1D56-0C8E79206BFA}"/>
                    </a:ext>
                  </a:extLst>
                </p:cNvPr>
                <p:cNvPicPr/>
                <p:nvPr/>
              </p:nvPicPr>
              <p:blipFill>
                <a:blip r:embed="rId301"/>
                <a:stretch>
                  <a:fillRect/>
                </a:stretch>
              </p:blipFill>
              <p:spPr>
                <a:xfrm>
                  <a:off x="3972267" y="1980107"/>
                  <a:ext cx="12600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417" name="Ink 416">
                  <a:extLst>
                    <a:ext uri="{FF2B5EF4-FFF2-40B4-BE49-F238E27FC236}">
                      <a16:creationId xmlns:a16="http://schemas.microsoft.com/office/drawing/2014/main" id="{821A7A92-13F1-BFF6-F538-48AC91E7E462}"/>
                    </a:ext>
                  </a:extLst>
                </p14:cNvPr>
                <p14:cNvContentPartPr/>
                <p14:nvPr/>
              </p14:nvContentPartPr>
              <p14:xfrm>
                <a:off x="3288627" y="3299507"/>
                <a:ext cx="128880" cy="62640"/>
              </p14:xfrm>
            </p:contentPart>
          </mc:Choice>
          <mc:Fallback>
            <p:pic>
              <p:nvPicPr>
                <p:cNvPr id="417" name="Ink 416">
                  <a:extLst>
                    <a:ext uri="{FF2B5EF4-FFF2-40B4-BE49-F238E27FC236}">
                      <a16:creationId xmlns:a16="http://schemas.microsoft.com/office/drawing/2014/main" id="{821A7A92-13F1-BFF6-F538-48AC91E7E462}"/>
                    </a:ext>
                  </a:extLst>
                </p:cNvPr>
                <p:cNvPicPr/>
                <p:nvPr/>
              </p:nvPicPr>
              <p:blipFill>
                <a:blip r:embed="rId303"/>
                <a:stretch>
                  <a:fillRect/>
                </a:stretch>
              </p:blipFill>
              <p:spPr>
                <a:xfrm>
                  <a:off x="3270627" y="3281867"/>
                  <a:ext cx="164520" cy="9828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418" name="Ink 417">
                  <a:extLst>
                    <a:ext uri="{FF2B5EF4-FFF2-40B4-BE49-F238E27FC236}">
                      <a16:creationId xmlns:a16="http://schemas.microsoft.com/office/drawing/2014/main" id="{62CFDE89-6ECA-5D43-DF4C-AE7E0FF78C58}"/>
                    </a:ext>
                  </a:extLst>
                </p14:cNvPr>
                <p14:cNvContentPartPr/>
                <p14:nvPr/>
              </p14:nvContentPartPr>
              <p14:xfrm>
                <a:off x="3233547" y="3402467"/>
                <a:ext cx="163440" cy="36360"/>
              </p14:xfrm>
            </p:contentPart>
          </mc:Choice>
          <mc:Fallback>
            <p:pic>
              <p:nvPicPr>
                <p:cNvPr id="418" name="Ink 417">
                  <a:extLst>
                    <a:ext uri="{FF2B5EF4-FFF2-40B4-BE49-F238E27FC236}">
                      <a16:creationId xmlns:a16="http://schemas.microsoft.com/office/drawing/2014/main" id="{62CFDE89-6ECA-5D43-DF4C-AE7E0FF78C58}"/>
                    </a:ext>
                  </a:extLst>
                </p:cNvPr>
                <p:cNvPicPr/>
                <p:nvPr/>
              </p:nvPicPr>
              <p:blipFill>
                <a:blip r:embed="rId305"/>
                <a:stretch>
                  <a:fillRect/>
                </a:stretch>
              </p:blipFill>
              <p:spPr>
                <a:xfrm>
                  <a:off x="3215547" y="3384827"/>
                  <a:ext cx="19908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420" name="Ink 419">
                  <a:extLst>
                    <a:ext uri="{FF2B5EF4-FFF2-40B4-BE49-F238E27FC236}">
                      <a16:creationId xmlns:a16="http://schemas.microsoft.com/office/drawing/2014/main" id="{9DC5CA04-1FD9-C95B-FAEF-72A5D4C92636}"/>
                    </a:ext>
                  </a:extLst>
                </p14:cNvPr>
                <p14:cNvContentPartPr/>
                <p14:nvPr/>
              </p14:nvContentPartPr>
              <p14:xfrm>
                <a:off x="4907907" y="5087987"/>
                <a:ext cx="8280" cy="12960"/>
              </p14:xfrm>
            </p:contentPart>
          </mc:Choice>
          <mc:Fallback>
            <p:pic>
              <p:nvPicPr>
                <p:cNvPr id="420" name="Ink 419">
                  <a:extLst>
                    <a:ext uri="{FF2B5EF4-FFF2-40B4-BE49-F238E27FC236}">
                      <a16:creationId xmlns:a16="http://schemas.microsoft.com/office/drawing/2014/main" id="{9DC5CA04-1FD9-C95B-FAEF-72A5D4C92636}"/>
                    </a:ext>
                  </a:extLst>
                </p:cNvPr>
                <p:cNvPicPr/>
                <p:nvPr/>
              </p:nvPicPr>
              <p:blipFill>
                <a:blip r:embed="rId307"/>
                <a:stretch>
                  <a:fillRect/>
                </a:stretch>
              </p:blipFill>
              <p:spPr>
                <a:xfrm>
                  <a:off x="4889907" y="5069987"/>
                  <a:ext cx="4392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421" name="Ink 420">
                  <a:extLst>
                    <a:ext uri="{FF2B5EF4-FFF2-40B4-BE49-F238E27FC236}">
                      <a16:creationId xmlns:a16="http://schemas.microsoft.com/office/drawing/2014/main" id="{E43BE355-D06E-207E-E19C-0E6610C9473E}"/>
                    </a:ext>
                  </a:extLst>
                </p14:cNvPr>
                <p14:cNvContentPartPr/>
                <p14:nvPr/>
              </p14:nvContentPartPr>
              <p14:xfrm>
                <a:off x="4930587" y="5130467"/>
                <a:ext cx="3600" cy="28080"/>
              </p14:xfrm>
            </p:contentPart>
          </mc:Choice>
          <mc:Fallback>
            <p:pic>
              <p:nvPicPr>
                <p:cNvPr id="421" name="Ink 420">
                  <a:extLst>
                    <a:ext uri="{FF2B5EF4-FFF2-40B4-BE49-F238E27FC236}">
                      <a16:creationId xmlns:a16="http://schemas.microsoft.com/office/drawing/2014/main" id="{E43BE355-D06E-207E-E19C-0E6610C9473E}"/>
                    </a:ext>
                  </a:extLst>
                </p:cNvPr>
                <p:cNvPicPr/>
                <p:nvPr/>
              </p:nvPicPr>
              <p:blipFill>
                <a:blip r:embed="rId309"/>
                <a:stretch>
                  <a:fillRect/>
                </a:stretch>
              </p:blipFill>
              <p:spPr>
                <a:xfrm>
                  <a:off x="4912947" y="5112827"/>
                  <a:ext cx="3924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422" name="Ink 421">
                  <a:extLst>
                    <a:ext uri="{FF2B5EF4-FFF2-40B4-BE49-F238E27FC236}">
                      <a16:creationId xmlns:a16="http://schemas.microsoft.com/office/drawing/2014/main" id="{04A15E0D-0177-1569-CBC8-FF21A09718A6}"/>
                    </a:ext>
                  </a:extLst>
                </p14:cNvPr>
                <p14:cNvContentPartPr/>
                <p14:nvPr/>
              </p14:nvContentPartPr>
              <p14:xfrm>
                <a:off x="4937787" y="5147027"/>
                <a:ext cx="19800" cy="25920"/>
              </p14:xfrm>
            </p:contentPart>
          </mc:Choice>
          <mc:Fallback>
            <p:pic>
              <p:nvPicPr>
                <p:cNvPr id="422" name="Ink 421">
                  <a:extLst>
                    <a:ext uri="{FF2B5EF4-FFF2-40B4-BE49-F238E27FC236}">
                      <a16:creationId xmlns:a16="http://schemas.microsoft.com/office/drawing/2014/main" id="{04A15E0D-0177-1569-CBC8-FF21A09718A6}"/>
                    </a:ext>
                  </a:extLst>
                </p:cNvPr>
                <p:cNvPicPr/>
                <p:nvPr/>
              </p:nvPicPr>
              <p:blipFill>
                <a:blip r:embed="rId311"/>
                <a:stretch>
                  <a:fillRect/>
                </a:stretch>
              </p:blipFill>
              <p:spPr>
                <a:xfrm>
                  <a:off x="4919787" y="5129387"/>
                  <a:ext cx="5544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423" name="Ink 422">
                  <a:extLst>
                    <a:ext uri="{FF2B5EF4-FFF2-40B4-BE49-F238E27FC236}">
                      <a16:creationId xmlns:a16="http://schemas.microsoft.com/office/drawing/2014/main" id="{E7D844B8-0FAB-6184-288C-3B9131925C93}"/>
                    </a:ext>
                  </a:extLst>
                </p14:cNvPr>
                <p14:cNvContentPartPr/>
                <p14:nvPr/>
              </p14:nvContentPartPr>
              <p14:xfrm>
                <a:off x="4906827" y="5177627"/>
                <a:ext cx="13320" cy="15120"/>
              </p14:xfrm>
            </p:contentPart>
          </mc:Choice>
          <mc:Fallback>
            <p:pic>
              <p:nvPicPr>
                <p:cNvPr id="423" name="Ink 422">
                  <a:extLst>
                    <a:ext uri="{FF2B5EF4-FFF2-40B4-BE49-F238E27FC236}">
                      <a16:creationId xmlns:a16="http://schemas.microsoft.com/office/drawing/2014/main" id="{E7D844B8-0FAB-6184-288C-3B9131925C93}"/>
                    </a:ext>
                  </a:extLst>
                </p:cNvPr>
                <p:cNvPicPr/>
                <p:nvPr/>
              </p:nvPicPr>
              <p:blipFill>
                <a:blip r:embed="rId313"/>
                <a:stretch>
                  <a:fillRect/>
                </a:stretch>
              </p:blipFill>
              <p:spPr>
                <a:xfrm>
                  <a:off x="4889187" y="5159987"/>
                  <a:ext cx="4896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424" name="Ink 423">
                  <a:extLst>
                    <a:ext uri="{FF2B5EF4-FFF2-40B4-BE49-F238E27FC236}">
                      <a16:creationId xmlns:a16="http://schemas.microsoft.com/office/drawing/2014/main" id="{19A77A15-8DD4-695A-5D5F-6889F2B4139D}"/>
                    </a:ext>
                  </a:extLst>
                </p14:cNvPr>
                <p14:cNvContentPartPr/>
                <p14:nvPr/>
              </p14:nvContentPartPr>
              <p14:xfrm>
                <a:off x="4859307" y="5203547"/>
                <a:ext cx="45360" cy="12960"/>
              </p14:xfrm>
            </p:contentPart>
          </mc:Choice>
          <mc:Fallback>
            <p:pic>
              <p:nvPicPr>
                <p:cNvPr id="424" name="Ink 423">
                  <a:extLst>
                    <a:ext uri="{FF2B5EF4-FFF2-40B4-BE49-F238E27FC236}">
                      <a16:creationId xmlns:a16="http://schemas.microsoft.com/office/drawing/2014/main" id="{19A77A15-8DD4-695A-5D5F-6889F2B4139D}"/>
                    </a:ext>
                  </a:extLst>
                </p:cNvPr>
                <p:cNvPicPr/>
                <p:nvPr/>
              </p:nvPicPr>
              <p:blipFill>
                <a:blip r:embed="rId315"/>
                <a:stretch>
                  <a:fillRect/>
                </a:stretch>
              </p:blipFill>
              <p:spPr>
                <a:xfrm>
                  <a:off x="4841307" y="5185907"/>
                  <a:ext cx="8100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426" name="Ink 425">
                  <a:extLst>
                    <a:ext uri="{FF2B5EF4-FFF2-40B4-BE49-F238E27FC236}">
                      <a16:creationId xmlns:a16="http://schemas.microsoft.com/office/drawing/2014/main" id="{14E46806-E496-3749-1F3C-9073935BF837}"/>
                    </a:ext>
                  </a:extLst>
                </p14:cNvPr>
                <p14:cNvContentPartPr/>
                <p14:nvPr/>
              </p14:nvContentPartPr>
              <p14:xfrm>
                <a:off x="4828347" y="4776947"/>
                <a:ext cx="131040" cy="120240"/>
              </p14:xfrm>
            </p:contentPart>
          </mc:Choice>
          <mc:Fallback>
            <p:pic>
              <p:nvPicPr>
                <p:cNvPr id="426" name="Ink 425">
                  <a:extLst>
                    <a:ext uri="{FF2B5EF4-FFF2-40B4-BE49-F238E27FC236}">
                      <a16:creationId xmlns:a16="http://schemas.microsoft.com/office/drawing/2014/main" id="{14E46806-E496-3749-1F3C-9073935BF837}"/>
                    </a:ext>
                  </a:extLst>
                </p:cNvPr>
                <p:cNvPicPr/>
                <p:nvPr/>
              </p:nvPicPr>
              <p:blipFill>
                <a:blip r:embed="rId317"/>
                <a:stretch>
                  <a:fillRect/>
                </a:stretch>
              </p:blipFill>
              <p:spPr>
                <a:xfrm>
                  <a:off x="4810707" y="4758947"/>
                  <a:ext cx="16668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427" name="Ink 426">
                  <a:extLst>
                    <a:ext uri="{FF2B5EF4-FFF2-40B4-BE49-F238E27FC236}">
                      <a16:creationId xmlns:a16="http://schemas.microsoft.com/office/drawing/2014/main" id="{5EDBD7A1-2897-5887-DA1B-9053843D496A}"/>
                    </a:ext>
                  </a:extLst>
                </p14:cNvPr>
                <p14:cNvContentPartPr/>
                <p14:nvPr/>
              </p14:nvContentPartPr>
              <p14:xfrm>
                <a:off x="4857867" y="4781267"/>
                <a:ext cx="73080" cy="380160"/>
              </p14:xfrm>
            </p:contentPart>
          </mc:Choice>
          <mc:Fallback>
            <p:pic>
              <p:nvPicPr>
                <p:cNvPr id="427" name="Ink 426">
                  <a:extLst>
                    <a:ext uri="{FF2B5EF4-FFF2-40B4-BE49-F238E27FC236}">
                      <a16:creationId xmlns:a16="http://schemas.microsoft.com/office/drawing/2014/main" id="{5EDBD7A1-2897-5887-DA1B-9053843D496A}"/>
                    </a:ext>
                  </a:extLst>
                </p:cNvPr>
                <p:cNvPicPr/>
                <p:nvPr/>
              </p:nvPicPr>
              <p:blipFill>
                <a:blip r:embed="rId319"/>
                <a:stretch>
                  <a:fillRect/>
                </a:stretch>
              </p:blipFill>
              <p:spPr>
                <a:xfrm>
                  <a:off x="4839867" y="4763267"/>
                  <a:ext cx="108720" cy="41580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282" name="Ink 281">
                  <a:extLst>
                    <a:ext uri="{FF2B5EF4-FFF2-40B4-BE49-F238E27FC236}">
                      <a16:creationId xmlns:a16="http://schemas.microsoft.com/office/drawing/2014/main" id="{C46C2CF8-CE6A-BB81-F290-7F3F237E6273}"/>
                    </a:ext>
                  </a:extLst>
                </p14:cNvPr>
                <p14:cNvContentPartPr/>
                <p14:nvPr/>
              </p14:nvContentPartPr>
              <p14:xfrm>
                <a:off x="6176187" y="935747"/>
                <a:ext cx="3600" cy="146520"/>
              </p14:xfrm>
            </p:contentPart>
          </mc:Choice>
          <mc:Fallback>
            <p:pic>
              <p:nvPicPr>
                <p:cNvPr id="282" name="Ink 281">
                  <a:extLst>
                    <a:ext uri="{FF2B5EF4-FFF2-40B4-BE49-F238E27FC236}">
                      <a16:creationId xmlns:a16="http://schemas.microsoft.com/office/drawing/2014/main" id="{C46C2CF8-CE6A-BB81-F290-7F3F237E6273}"/>
                    </a:ext>
                  </a:extLst>
                </p:cNvPr>
                <p:cNvPicPr/>
                <p:nvPr/>
              </p:nvPicPr>
              <p:blipFill>
                <a:blip r:embed="rId321"/>
                <a:stretch>
                  <a:fillRect/>
                </a:stretch>
              </p:blipFill>
              <p:spPr>
                <a:xfrm>
                  <a:off x="6158547" y="918107"/>
                  <a:ext cx="3924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283" name="Ink 282">
                  <a:extLst>
                    <a:ext uri="{FF2B5EF4-FFF2-40B4-BE49-F238E27FC236}">
                      <a16:creationId xmlns:a16="http://schemas.microsoft.com/office/drawing/2014/main" id="{440505E8-6E71-A67E-3DD6-F409CBCFB39B}"/>
                    </a:ext>
                  </a:extLst>
                </p14:cNvPr>
                <p14:cNvContentPartPr/>
                <p14:nvPr/>
              </p14:nvContentPartPr>
              <p14:xfrm>
                <a:off x="6212187" y="826307"/>
                <a:ext cx="47160" cy="58320"/>
              </p14:xfrm>
            </p:contentPart>
          </mc:Choice>
          <mc:Fallback>
            <p:pic>
              <p:nvPicPr>
                <p:cNvPr id="283" name="Ink 282">
                  <a:extLst>
                    <a:ext uri="{FF2B5EF4-FFF2-40B4-BE49-F238E27FC236}">
                      <a16:creationId xmlns:a16="http://schemas.microsoft.com/office/drawing/2014/main" id="{440505E8-6E71-A67E-3DD6-F409CBCFB39B}"/>
                    </a:ext>
                  </a:extLst>
                </p:cNvPr>
                <p:cNvPicPr/>
                <p:nvPr/>
              </p:nvPicPr>
              <p:blipFill>
                <a:blip r:embed="rId323"/>
                <a:stretch>
                  <a:fillRect/>
                </a:stretch>
              </p:blipFill>
              <p:spPr>
                <a:xfrm>
                  <a:off x="6194547" y="808667"/>
                  <a:ext cx="8280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284" name="Ink 283">
                  <a:extLst>
                    <a:ext uri="{FF2B5EF4-FFF2-40B4-BE49-F238E27FC236}">
                      <a16:creationId xmlns:a16="http://schemas.microsoft.com/office/drawing/2014/main" id="{108CB817-6118-64A0-5CE1-98D2ECDC39CC}"/>
                    </a:ext>
                  </a:extLst>
                </p14:cNvPr>
                <p14:cNvContentPartPr/>
                <p14:nvPr/>
              </p14:nvContentPartPr>
              <p14:xfrm>
                <a:off x="6309387" y="931067"/>
                <a:ext cx="182160" cy="122040"/>
              </p14:xfrm>
            </p:contentPart>
          </mc:Choice>
          <mc:Fallback>
            <p:pic>
              <p:nvPicPr>
                <p:cNvPr id="284" name="Ink 283">
                  <a:extLst>
                    <a:ext uri="{FF2B5EF4-FFF2-40B4-BE49-F238E27FC236}">
                      <a16:creationId xmlns:a16="http://schemas.microsoft.com/office/drawing/2014/main" id="{108CB817-6118-64A0-5CE1-98D2ECDC39CC}"/>
                    </a:ext>
                  </a:extLst>
                </p:cNvPr>
                <p:cNvPicPr/>
                <p:nvPr/>
              </p:nvPicPr>
              <p:blipFill>
                <a:blip r:embed="rId325"/>
                <a:stretch>
                  <a:fillRect/>
                </a:stretch>
              </p:blipFill>
              <p:spPr>
                <a:xfrm>
                  <a:off x="6291747" y="913427"/>
                  <a:ext cx="217800" cy="15768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285" name="Ink 284">
                  <a:extLst>
                    <a:ext uri="{FF2B5EF4-FFF2-40B4-BE49-F238E27FC236}">
                      <a16:creationId xmlns:a16="http://schemas.microsoft.com/office/drawing/2014/main" id="{6955A8ED-0EA0-71AE-9AEB-CC64235D9386}"/>
                    </a:ext>
                  </a:extLst>
                </p14:cNvPr>
                <p14:cNvContentPartPr/>
                <p14:nvPr/>
              </p14:nvContentPartPr>
              <p14:xfrm>
                <a:off x="6608907" y="861587"/>
                <a:ext cx="18360" cy="196560"/>
              </p14:xfrm>
            </p:contentPart>
          </mc:Choice>
          <mc:Fallback>
            <p:pic>
              <p:nvPicPr>
                <p:cNvPr id="285" name="Ink 284">
                  <a:extLst>
                    <a:ext uri="{FF2B5EF4-FFF2-40B4-BE49-F238E27FC236}">
                      <a16:creationId xmlns:a16="http://schemas.microsoft.com/office/drawing/2014/main" id="{6955A8ED-0EA0-71AE-9AEB-CC64235D9386}"/>
                    </a:ext>
                  </a:extLst>
                </p:cNvPr>
                <p:cNvPicPr/>
                <p:nvPr/>
              </p:nvPicPr>
              <p:blipFill>
                <a:blip r:embed="rId327"/>
                <a:stretch>
                  <a:fillRect/>
                </a:stretch>
              </p:blipFill>
              <p:spPr>
                <a:xfrm>
                  <a:off x="6590907" y="843587"/>
                  <a:ext cx="5400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291" name="Ink 290">
                  <a:extLst>
                    <a:ext uri="{FF2B5EF4-FFF2-40B4-BE49-F238E27FC236}">
                      <a16:creationId xmlns:a16="http://schemas.microsoft.com/office/drawing/2014/main" id="{8C5F722A-AB01-EA0D-CE87-5102A8C1D871}"/>
                    </a:ext>
                  </a:extLst>
                </p14:cNvPr>
                <p14:cNvContentPartPr/>
                <p14:nvPr/>
              </p14:nvContentPartPr>
              <p14:xfrm>
                <a:off x="6687747" y="1086587"/>
                <a:ext cx="73080" cy="112680"/>
              </p14:xfrm>
            </p:contentPart>
          </mc:Choice>
          <mc:Fallback>
            <p:pic>
              <p:nvPicPr>
                <p:cNvPr id="291" name="Ink 290">
                  <a:extLst>
                    <a:ext uri="{FF2B5EF4-FFF2-40B4-BE49-F238E27FC236}">
                      <a16:creationId xmlns:a16="http://schemas.microsoft.com/office/drawing/2014/main" id="{8C5F722A-AB01-EA0D-CE87-5102A8C1D871}"/>
                    </a:ext>
                  </a:extLst>
                </p:cNvPr>
                <p:cNvPicPr/>
                <p:nvPr/>
              </p:nvPicPr>
              <p:blipFill>
                <a:blip r:embed="rId329"/>
                <a:stretch>
                  <a:fillRect/>
                </a:stretch>
              </p:blipFill>
              <p:spPr>
                <a:xfrm>
                  <a:off x="6669747" y="1068587"/>
                  <a:ext cx="10872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292" name="Ink 291">
                  <a:extLst>
                    <a:ext uri="{FF2B5EF4-FFF2-40B4-BE49-F238E27FC236}">
                      <a16:creationId xmlns:a16="http://schemas.microsoft.com/office/drawing/2014/main" id="{5EF386B8-4ED2-4119-270A-E4EDE36E1865}"/>
                    </a:ext>
                  </a:extLst>
                </p14:cNvPr>
                <p14:cNvContentPartPr/>
                <p14:nvPr/>
              </p14:nvContentPartPr>
              <p14:xfrm>
                <a:off x="6837507" y="931067"/>
                <a:ext cx="95760" cy="174600"/>
              </p14:xfrm>
            </p:contentPart>
          </mc:Choice>
          <mc:Fallback>
            <p:pic>
              <p:nvPicPr>
                <p:cNvPr id="292" name="Ink 291">
                  <a:extLst>
                    <a:ext uri="{FF2B5EF4-FFF2-40B4-BE49-F238E27FC236}">
                      <a16:creationId xmlns:a16="http://schemas.microsoft.com/office/drawing/2014/main" id="{5EF386B8-4ED2-4119-270A-E4EDE36E1865}"/>
                    </a:ext>
                  </a:extLst>
                </p:cNvPr>
                <p:cNvPicPr/>
                <p:nvPr/>
              </p:nvPicPr>
              <p:blipFill>
                <a:blip r:embed="rId331"/>
                <a:stretch>
                  <a:fillRect/>
                </a:stretch>
              </p:blipFill>
              <p:spPr>
                <a:xfrm>
                  <a:off x="6819507" y="913067"/>
                  <a:ext cx="13140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293" name="Ink 292">
                  <a:extLst>
                    <a:ext uri="{FF2B5EF4-FFF2-40B4-BE49-F238E27FC236}">
                      <a16:creationId xmlns:a16="http://schemas.microsoft.com/office/drawing/2014/main" id="{B176A0EA-47DD-B12C-A891-0197D9986890}"/>
                    </a:ext>
                  </a:extLst>
                </p14:cNvPr>
                <p14:cNvContentPartPr/>
                <p14:nvPr/>
              </p14:nvContentPartPr>
              <p14:xfrm>
                <a:off x="7017147" y="954467"/>
                <a:ext cx="99360" cy="97920"/>
              </p14:xfrm>
            </p:contentPart>
          </mc:Choice>
          <mc:Fallback>
            <p:pic>
              <p:nvPicPr>
                <p:cNvPr id="293" name="Ink 292">
                  <a:extLst>
                    <a:ext uri="{FF2B5EF4-FFF2-40B4-BE49-F238E27FC236}">
                      <a16:creationId xmlns:a16="http://schemas.microsoft.com/office/drawing/2014/main" id="{B176A0EA-47DD-B12C-A891-0197D9986890}"/>
                    </a:ext>
                  </a:extLst>
                </p:cNvPr>
                <p:cNvPicPr/>
                <p:nvPr/>
              </p:nvPicPr>
              <p:blipFill>
                <a:blip r:embed="rId333"/>
                <a:stretch>
                  <a:fillRect/>
                </a:stretch>
              </p:blipFill>
              <p:spPr>
                <a:xfrm>
                  <a:off x="6999507" y="936467"/>
                  <a:ext cx="13500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294" name="Ink 293">
                  <a:extLst>
                    <a:ext uri="{FF2B5EF4-FFF2-40B4-BE49-F238E27FC236}">
                      <a16:creationId xmlns:a16="http://schemas.microsoft.com/office/drawing/2014/main" id="{955231D4-130C-AA59-8EA4-F982B002D2E6}"/>
                    </a:ext>
                  </a:extLst>
                </p14:cNvPr>
                <p14:cNvContentPartPr/>
                <p14:nvPr/>
              </p14:nvContentPartPr>
              <p14:xfrm>
                <a:off x="7205427" y="851507"/>
                <a:ext cx="136440" cy="250920"/>
              </p14:xfrm>
            </p:contentPart>
          </mc:Choice>
          <mc:Fallback>
            <p:pic>
              <p:nvPicPr>
                <p:cNvPr id="294" name="Ink 293">
                  <a:extLst>
                    <a:ext uri="{FF2B5EF4-FFF2-40B4-BE49-F238E27FC236}">
                      <a16:creationId xmlns:a16="http://schemas.microsoft.com/office/drawing/2014/main" id="{955231D4-130C-AA59-8EA4-F982B002D2E6}"/>
                    </a:ext>
                  </a:extLst>
                </p:cNvPr>
                <p:cNvPicPr/>
                <p:nvPr/>
              </p:nvPicPr>
              <p:blipFill>
                <a:blip r:embed="rId335"/>
                <a:stretch>
                  <a:fillRect/>
                </a:stretch>
              </p:blipFill>
              <p:spPr>
                <a:xfrm>
                  <a:off x="7187427" y="833867"/>
                  <a:ext cx="172080" cy="28656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296" name="Ink 295">
                  <a:extLst>
                    <a:ext uri="{FF2B5EF4-FFF2-40B4-BE49-F238E27FC236}">
                      <a16:creationId xmlns:a16="http://schemas.microsoft.com/office/drawing/2014/main" id="{74482F9E-C1EC-C4BB-E2E1-60F488E6245D}"/>
                    </a:ext>
                  </a:extLst>
                </p14:cNvPr>
                <p14:cNvContentPartPr/>
                <p14:nvPr/>
              </p14:nvContentPartPr>
              <p14:xfrm>
                <a:off x="6441867" y="1493747"/>
                <a:ext cx="92880" cy="331200"/>
              </p14:xfrm>
            </p:contentPart>
          </mc:Choice>
          <mc:Fallback>
            <p:pic>
              <p:nvPicPr>
                <p:cNvPr id="296" name="Ink 295">
                  <a:extLst>
                    <a:ext uri="{FF2B5EF4-FFF2-40B4-BE49-F238E27FC236}">
                      <a16:creationId xmlns:a16="http://schemas.microsoft.com/office/drawing/2014/main" id="{74482F9E-C1EC-C4BB-E2E1-60F488E6245D}"/>
                    </a:ext>
                  </a:extLst>
                </p:cNvPr>
                <p:cNvPicPr/>
                <p:nvPr/>
              </p:nvPicPr>
              <p:blipFill>
                <a:blip r:embed="rId337"/>
                <a:stretch>
                  <a:fillRect/>
                </a:stretch>
              </p:blipFill>
              <p:spPr>
                <a:xfrm>
                  <a:off x="6424227" y="1476107"/>
                  <a:ext cx="128520" cy="36684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297" name="Ink 296">
                  <a:extLst>
                    <a:ext uri="{FF2B5EF4-FFF2-40B4-BE49-F238E27FC236}">
                      <a16:creationId xmlns:a16="http://schemas.microsoft.com/office/drawing/2014/main" id="{0B7E276E-2BAC-D98A-0E5F-01DE200D10DF}"/>
                    </a:ext>
                  </a:extLst>
                </p14:cNvPr>
                <p14:cNvContentPartPr/>
                <p14:nvPr/>
              </p14:nvContentPartPr>
              <p14:xfrm>
                <a:off x="6428187" y="1688507"/>
                <a:ext cx="358200" cy="132120"/>
              </p14:xfrm>
            </p:contentPart>
          </mc:Choice>
          <mc:Fallback>
            <p:pic>
              <p:nvPicPr>
                <p:cNvPr id="297" name="Ink 296">
                  <a:extLst>
                    <a:ext uri="{FF2B5EF4-FFF2-40B4-BE49-F238E27FC236}">
                      <a16:creationId xmlns:a16="http://schemas.microsoft.com/office/drawing/2014/main" id="{0B7E276E-2BAC-D98A-0E5F-01DE200D10DF}"/>
                    </a:ext>
                  </a:extLst>
                </p:cNvPr>
                <p:cNvPicPr/>
                <p:nvPr/>
              </p:nvPicPr>
              <p:blipFill>
                <a:blip r:embed="rId339"/>
                <a:stretch>
                  <a:fillRect/>
                </a:stretch>
              </p:blipFill>
              <p:spPr>
                <a:xfrm>
                  <a:off x="6410187" y="1670867"/>
                  <a:ext cx="39384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298" name="Ink 297">
                  <a:extLst>
                    <a:ext uri="{FF2B5EF4-FFF2-40B4-BE49-F238E27FC236}">
                      <a16:creationId xmlns:a16="http://schemas.microsoft.com/office/drawing/2014/main" id="{8BED676A-827C-CD2A-EED0-AD75E4059B4A}"/>
                    </a:ext>
                  </a:extLst>
                </p14:cNvPr>
                <p14:cNvContentPartPr/>
                <p14:nvPr/>
              </p14:nvContentPartPr>
              <p14:xfrm>
                <a:off x="6715467" y="1612187"/>
                <a:ext cx="14400" cy="297360"/>
              </p14:xfrm>
            </p:contentPart>
          </mc:Choice>
          <mc:Fallback>
            <p:pic>
              <p:nvPicPr>
                <p:cNvPr id="298" name="Ink 297">
                  <a:extLst>
                    <a:ext uri="{FF2B5EF4-FFF2-40B4-BE49-F238E27FC236}">
                      <a16:creationId xmlns:a16="http://schemas.microsoft.com/office/drawing/2014/main" id="{8BED676A-827C-CD2A-EED0-AD75E4059B4A}"/>
                    </a:ext>
                  </a:extLst>
                </p:cNvPr>
                <p:cNvPicPr/>
                <p:nvPr/>
              </p:nvPicPr>
              <p:blipFill>
                <a:blip r:embed="rId341"/>
                <a:stretch>
                  <a:fillRect/>
                </a:stretch>
              </p:blipFill>
              <p:spPr>
                <a:xfrm>
                  <a:off x="6697827" y="1594187"/>
                  <a:ext cx="50040" cy="33300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300" name="Ink 299">
                  <a:extLst>
                    <a:ext uri="{FF2B5EF4-FFF2-40B4-BE49-F238E27FC236}">
                      <a16:creationId xmlns:a16="http://schemas.microsoft.com/office/drawing/2014/main" id="{CEC155DA-A550-0FB3-09CE-DBB14889F9A6}"/>
                    </a:ext>
                  </a:extLst>
                </p14:cNvPr>
                <p14:cNvContentPartPr/>
                <p14:nvPr/>
              </p14:nvContentPartPr>
              <p14:xfrm>
                <a:off x="6933267" y="1590947"/>
                <a:ext cx="64080" cy="276480"/>
              </p14:xfrm>
            </p:contentPart>
          </mc:Choice>
          <mc:Fallback>
            <p:pic>
              <p:nvPicPr>
                <p:cNvPr id="300" name="Ink 299">
                  <a:extLst>
                    <a:ext uri="{FF2B5EF4-FFF2-40B4-BE49-F238E27FC236}">
                      <a16:creationId xmlns:a16="http://schemas.microsoft.com/office/drawing/2014/main" id="{CEC155DA-A550-0FB3-09CE-DBB14889F9A6}"/>
                    </a:ext>
                  </a:extLst>
                </p:cNvPr>
                <p:cNvPicPr/>
                <p:nvPr/>
              </p:nvPicPr>
              <p:blipFill>
                <a:blip r:embed="rId343"/>
                <a:stretch>
                  <a:fillRect/>
                </a:stretch>
              </p:blipFill>
              <p:spPr>
                <a:xfrm>
                  <a:off x="6915627" y="1572947"/>
                  <a:ext cx="99720" cy="31212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301" name="Ink 300">
                  <a:extLst>
                    <a:ext uri="{FF2B5EF4-FFF2-40B4-BE49-F238E27FC236}">
                      <a16:creationId xmlns:a16="http://schemas.microsoft.com/office/drawing/2014/main" id="{B39DE769-1252-EA71-88E0-4300B4F83527}"/>
                    </a:ext>
                  </a:extLst>
                </p14:cNvPr>
                <p14:cNvContentPartPr/>
                <p14:nvPr/>
              </p14:nvContentPartPr>
              <p14:xfrm>
                <a:off x="6887907" y="1738907"/>
                <a:ext cx="135360" cy="25560"/>
              </p14:xfrm>
            </p:contentPart>
          </mc:Choice>
          <mc:Fallback>
            <p:pic>
              <p:nvPicPr>
                <p:cNvPr id="301" name="Ink 300">
                  <a:extLst>
                    <a:ext uri="{FF2B5EF4-FFF2-40B4-BE49-F238E27FC236}">
                      <a16:creationId xmlns:a16="http://schemas.microsoft.com/office/drawing/2014/main" id="{B39DE769-1252-EA71-88E0-4300B4F83527}"/>
                    </a:ext>
                  </a:extLst>
                </p:cNvPr>
                <p:cNvPicPr/>
                <p:nvPr/>
              </p:nvPicPr>
              <p:blipFill>
                <a:blip r:embed="rId345"/>
                <a:stretch>
                  <a:fillRect/>
                </a:stretch>
              </p:blipFill>
              <p:spPr>
                <a:xfrm>
                  <a:off x="6870267" y="1720907"/>
                  <a:ext cx="17100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302" name="Ink 301">
                  <a:extLst>
                    <a:ext uri="{FF2B5EF4-FFF2-40B4-BE49-F238E27FC236}">
                      <a16:creationId xmlns:a16="http://schemas.microsoft.com/office/drawing/2014/main" id="{090E346F-80D3-61CE-8E9E-FC77F8E16FCF}"/>
                    </a:ext>
                  </a:extLst>
                </p14:cNvPr>
                <p14:cNvContentPartPr/>
                <p14:nvPr/>
              </p14:nvContentPartPr>
              <p14:xfrm>
                <a:off x="7117587" y="1500947"/>
                <a:ext cx="120960" cy="427320"/>
              </p14:xfrm>
            </p:contentPart>
          </mc:Choice>
          <mc:Fallback>
            <p:pic>
              <p:nvPicPr>
                <p:cNvPr id="302" name="Ink 301">
                  <a:extLst>
                    <a:ext uri="{FF2B5EF4-FFF2-40B4-BE49-F238E27FC236}">
                      <a16:creationId xmlns:a16="http://schemas.microsoft.com/office/drawing/2014/main" id="{090E346F-80D3-61CE-8E9E-FC77F8E16FCF}"/>
                    </a:ext>
                  </a:extLst>
                </p:cNvPr>
                <p:cNvPicPr/>
                <p:nvPr/>
              </p:nvPicPr>
              <p:blipFill>
                <a:blip r:embed="rId347"/>
                <a:stretch>
                  <a:fillRect/>
                </a:stretch>
              </p:blipFill>
              <p:spPr>
                <a:xfrm>
                  <a:off x="7099587" y="1483307"/>
                  <a:ext cx="156600" cy="46296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304" name="Ink 303">
                  <a:extLst>
                    <a:ext uri="{FF2B5EF4-FFF2-40B4-BE49-F238E27FC236}">
                      <a16:creationId xmlns:a16="http://schemas.microsoft.com/office/drawing/2014/main" id="{3890C439-B2CA-9B17-90C2-F478B2652DDF}"/>
                    </a:ext>
                  </a:extLst>
                </p14:cNvPr>
                <p14:cNvContentPartPr/>
                <p14:nvPr/>
              </p14:nvContentPartPr>
              <p14:xfrm>
                <a:off x="7243587" y="1597067"/>
                <a:ext cx="119880" cy="187560"/>
              </p14:xfrm>
            </p:contentPart>
          </mc:Choice>
          <mc:Fallback>
            <p:pic>
              <p:nvPicPr>
                <p:cNvPr id="304" name="Ink 303">
                  <a:extLst>
                    <a:ext uri="{FF2B5EF4-FFF2-40B4-BE49-F238E27FC236}">
                      <a16:creationId xmlns:a16="http://schemas.microsoft.com/office/drawing/2014/main" id="{3890C439-B2CA-9B17-90C2-F478B2652DDF}"/>
                    </a:ext>
                  </a:extLst>
                </p:cNvPr>
                <p:cNvPicPr/>
                <p:nvPr/>
              </p:nvPicPr>
              <p:blipFill>
                <a:blip r:embed="rId349"/>
                <a:stretch>
                  <a:fillRect/>
                </a:stretch>
              </p:blipFill>
              <p:spPr>
                <a:xfrm>
                  <a:off x="7225587" y="1579427"/>
                  <a:ext cx="155520" cy="22320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305" name="Ink 304">
                  <a:extLst>
                    <a:ext uri="{FF2B5EF4-FFF2-40B4-BE49-F238E27FC236}">
                      <a16:creationId xmlns:a16="http://schemas.microsoft.com/office/drawing/2014/main" id="{C9154309-2A7E-88A5-B89B-63349D1E4728}"/>
                    </a:ext>
                  </a:extLst>
                </p14:cNvPr>
                <p14:cNvContentPartPr/>
                <p14:nvPr/>
              </p14:nvContentPartPr>
              <p14:xfrm>
                <a:off x="7399107" y="1738547"/>
                <a:ext cx="41400" cy="139680"/>
              </p14:xfrm>
            </p:contentPart>
          </mc:Choice>
          <mc:Fallback>
            <p:pic>
              <p:nvPicPr>
                <p:cNvPr id="305" name="Ink 304">
                  <a:extLst>
                    <a:ext uri="{FF2B5EF4-FFF2-40B4-BE49-F238E27FC236}">
                      <a16:creationId xmlns:a16="http://schemas.microsoft.com/office/drawing/2014/main" id="{C9154309-2A7E-88A5-B89B-63349D1E4728}"/>
                    </a:ext>
                  </a:extLst>
                </p:cNvPr>
                <p:cNvPicPr/>
                <p:nvPr/>
              </p:nvPicPr>
              <p:blipFill>
                <a:blip r:embed="rId351"/>
                <a:stretch>
                  <a:fillRect/>
                </a:stretch>
              </p:blipFill>
              <p:spPr>
                <a:xfrm>
                  <a:off x="7381107" y="1720547"/>
                  <a:ext cx="7704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306" name="Ink 305">
                  <a:extLst>
                    <a:ext uri="{FF2B5EF4-FFF2-40B4-BE49-F238E27FC236}">
                      <a16:creationId xmlns:a16="http://schemas.microsoft.com/office/drawing/2014/main" id="{AD88C9BE-5B97-B5CE-5B49-C53CE7E94D63}"/>
                    </a:ext>
                  </a:extLst>
                </p14:cNvPr>
                <p14:cNvContentPartPr/>
                <p14:nvPr/>
              </p14:nvContentPartPr>
              <p14:xfrm>
                <a:off x="7536267" y="1576907"/>
                <a:ext cx="67320" cy="256320"/>
              </p14:xfrm>
            </p:contentPart>
          </mc:Choice>
          <mc:Fallback>
            <p:pic>
              <p:nvPicPr>
                <p:cNvPr id="306" name="Ink 305">
                  <a:extLst>
                    <a:ext uri="{FF2B5EF4-FFF2-40B4-BE49-F238E27FC236}">
                      <a16:creationId xmlns:a16="http://schemas.microsoft.com/office/drawing/2014/main" id="{AD88C9BE-5B97-B5CE-5B49-C53CE7E94D63}"/>
                    </a:ext>
                  </a:extLst>
                </p:cNvPr>
                <p:cNvPicPr/>
                <p:nvPr/>
              </p:nvPicPr>
              <p:blipFill>
                <a:blip r:embed="rId353"/>
                <a:stretch>
                  <a:fillRect/>
                </a:stretch>
              </p:blipFill>
              <p:spPr>
                <a:xfrm>
                  <a:off x="7518267" y="1559267"/>
                  <a:ext cx="102960" cy="29196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307" name="Ink 306">
                  <a:extLst>
                    <a:ext uri="{FF2B5EF4-FFF2-40B4-BE49-F238E27FC236}">
                      <a16:creationId xmlns:a16="http://schemas.microsoft.com/office/drawing/2014/main" id="{40778E5A-D2BA-CCDB-B8D2-B140A9A6E3FC}"/>
                    </a:ext>
                  </a:extLst>
                </p14:cNvPr>
                <p14:cNvContentPartPr/>
                <p14:nvPr/>
              </p14:nvContentPartPr>
              <p14:xfrm>
                <a:off x="7669467" y="1464947"/>
                <a:ext cx="111240" cy="398160"/>
              </p14:xfrm>
            </p:contentPart>
          </mc:Choice>
          <mc:Fallback>
            <p:pic>
              <p:nvPicPr>
                <p:cNvPr id="307" name="Ink 306">
                  <a:extLst>
                    <a:ext uri="{FF2B5EF4-FFF2-40B4-BE49-F238E27FC236}">
                      <a16:creationId xmlns:a16="http://schemas.microsoft.com/office/drawing/2014/main" id="{40778E5A-D2BA-CCDB-B8D2-B140A9A6E3FC}"/>
                    </a:ext>
                  </a:extLst>
                </p:cNvPr>
                <p:cNvPicPr/>
                <p:nvPr/>
              </p:nvPicPr>
              <p:blipFill>
                <a:blip r:embed="rId355"/>
                <a:stretch>
                  <a:fillRect/>
                </a:stretch>
              </p:blipFill>
              <p:spPr>
                <a:xfrm>
                  <a:off x="7651827" y="1447307"/>
                  <a:ext cx="146880" cy="43380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309" name="Ink 308">
                  <a:extLst>
                    <a:ext uri="{FF2B5EF4-FFF2-40B4-BE49-F238E27FC236}">
                      <a16:creationId xmlns:a16="http://schemas.microsoft.com/office/drawing/2014/main" id="{5721D4B7-8A33-D04D-4680-92EDA68D4169}"/>
                    </a:ext>
                  </a:extLst>
                </p14:cNvPr>
                <p14:cNvContentPartPr/>
                <p14:nvPr/>
              </p14:nvContentPartPr>
              <p14:xfrm>
                <a:off x="5721507" y="756467"/>
                <a:ext cx="115560" cy="1382400"/>
              </p14:xfrm>
            </p:contentPart>
          </mc:Choice>
          <mc:Fallback>
            <p:pic>
              <p:nvPicPr>
                <p:cNvPr id="309" name="Ink 308">
                  <a:extLst>
                    <a:ext uri="{FF2B5EF4-FFF2-40B4-BE49-F238E27FC236}">
                      <a16:creationId xmlns:a16="http://schemas.microsoft.com/office/drawing/2014/main" id="{5721D4B7-8A33-D04D-4680-92EDA68D4169}"/>
                    </a:ext>
                  </a:extLst>
                </p:cNvPr>
                <p:cNvPicPr/>
                <p:nvPr/>
              </p:nvPicPr>
              <p:blipFill>
                <a:blip r:embed="rId357"/>
                <a:stretch>
                  <a:fillRect/>
                </a:stretch>
              </p:blipFill>
              <p:spPr>
                <a:xfrm>
                  <a:off x="5703867" y="738827"/>
                  <a:ext cx="151200" cy="141804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310" name="Ink 309">
                  <a:extLst>
                    <a:ext uri="{FF2B5EF4-FFF2-40B4-BE49-F238E27FC236}">
                      <a16:creationId xmlns:a16="http://schemas.microsoft.com/office/drawing/2014/main" id="{5B345680-ABFE-1888-8CA1-4D6393827E51}"/>
                    </a:ext>
                  </a:extLst>
                </p14:cNvPr>
                <p14:cNvContentPartPr/>
                <p14:nvPr/>
              </p14:nvContentPartPr>
              <p14:xfrm>
                <a:off x="5700987" y="667187"/>
                <a:ext cx="2925360" cy="1359360"/>
              </p14:xfrm>
            </p:contentPart>
          </mc:Choice>
          <mc:Fallback>
            <p:pic>
              <p:nvPicPr>
                <p:cNvPr id="310" name="Ink 309">
                  <a:extLst>
                    <a:ext uri="{FF2B5EF4-FFF2-40B4-BE49-F238E27FC236}">
                      <a16:creationId xmlns:a16="http://schemas.microsoft.com/office/drawing/2014/main" id="{5B345680-ABFE-1888-8CA1-4D6393827E51}"/>
                    </a:ext>
                  </a:extLst>
                </p:cNvPr>
                <p:cNvPicPr/>
                <p:nvPr/>
              </p:nvPicPr>
              <p:blipFill>
                <a:blip r:embed="rId359"/>
                <a:stretch>
                  <a:fillRect/>
                </a:stretch>
              </p:blipFill>
              <p:spPr>
                <a:xfrm>
                  <a:off x="5683347" y="649187"/>
                  <a:ext cx="2961000" cy="139500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312" name="Ink 311">
                  <a:extLst>
                    <a:ext uri="{FF2B5EF4-FFF2-40B4-BE49-F238E27FC236}">
                      <a16:creationId xmlns:a16="http://schemas.microsoft.com/office/drawing/2014/main" id="{B8AC07F6-0B58-0687-D062-DD8A89CFC391}"/>
                    </a:ext>
                  </a:extLst>
                </p14:cNvPr>
                <p14:cNvContentPartPr/>
                <p14:nvPr/>
              </p14:nvContentPartPr>
              <p14:xfrm>
                <a:off x="5739507" y="2110427"/>
                <a:ext cx="713880" cy="63360"/>
              </p14:xfrm>
            </p:contentPart>
          </mc:Choice>
          <mc:Fallback>
            <p:pic>
              <p:nvPicPr>
                <p:cNvPr id="312" name="Ink 311">
                  <a:extLst>
                    <a:ext uri="{FF2B5EF4-FFF2-40B4-BE49-F238E27FC236}">
                      <a16:creationId xmlns:a16="http://schemas.microsoft.com/office/drawing/2014/main" id="{B8AC07F6-0B58-0687-D062-DD8A89CFC391}"/>
                    </a:ext>
                  </a:extLst>
                </p:cNvPr>
                <p:cNvPicPr/>
                <p:nvPr/>
              </p:nvPicPr>
              <p:blipFill>
                <a:blip r:embed="rId361"/>
                <a:stretch>
                  <a:fillRect/>
                </a:stretch>
              </p:blipFill>
              <p:spPr>
                <a:xfrm>
                  <a:off x="5721507" y="2092787"/>
                  <a:ext cx="74952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313" name="Ink 312">
                  <a:extLst>
                    <a:ext uri="{FF2B5EF4-FFF2-40B4-BE49-F238E27FC236}">
                      <a16:creationId xmlns:a16="http://schemas.microsoft.com/office/drawing/2014/main" id="{3669D395-5202-CC72-372A-B8744D11D862}"/>
                    </a:ext>
                  </a:extLst>
                </p14:cNvPr>
                <p14:cNvContentPartPr/>
                <p14:nvPr/>
              </p14:nvContentPartPr>
              <p14:xfrm>
                <a:off x="8193267" y="2024027"/>
                <a:ext cx="369360" cy="140040"/>
              </p14:xfrm>
            </p:contentPart>
          </mc:Choice>
          <mc:Fallback>
            <p:pic>
              <p:nvPicPr>
                <p:cNvPr id="313" name="Ink 312">
                  <a:extLst>
                    <a:ext uri="{FF2B5EF4-FFF2-40B4-BE49-F238E27FC236}">
                      <a16:creationId xmlns:a16="http://schemas.microsoft.com/office/drawing/2014/main" id="{3669D395-5202-CC72-372A-B8744D11D862}"/>
                    </a:ext>
                  </a:extLst>
                </p:cNvPr>
                <p:cNvPicPr/>
                <p:nvPr/>
              </p:nvPicPr>
              <p:blipFill>
                <a:blip r:embed="rId363"/>
                <a:stretch>
                  <a:fillRect/>
                </a:stretch>
              </p:blipFill>
              <p:spPr>
                <a:xfrm>
                  <a:off x="8175627" y="2006027"/>
                  <a:ext cx="40500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315" name="Ink 314">
                  <a:extLst>
                    <a:ext uri="{FF2B5EF4-FFF2-40B4-BE49-F238E27FC236}">
                      <a16:creationId xmlns:a16="http://schemas.microsoft.com/office/drawing/2014/main" id="{3B5AE10D-CDFC-F054-C959-1F2C3D5E24A4}"/>
                    </a:ext>
                  </a:extLst>
                </p14:cNvPr>
                <p14:cNvContentPartPr/>
                <p14:nvPr/>
              </p14:nvContentPartPr>
              <p14:xfrm>
                <a:off x="7780707" y="1713707"/>
                <a:ext cx="114840" cy="59040"/>
              </p14:xfrm>
            </p:contentPart>
          </mc:Choice>
          <mc:Fallback>
            <p:pic>
              <p:nvPicPr>
                <p:cNvPr id="315" name="Ink 314">
                  <a:extLst>
                    <a:ext uri="{FF2B5EF4-FFF2-40B4-BE49-F238E27FC236}">
                      <a16:creationId xmlns:a16="http://schemas.microsoft.com/office/drawing/2014/main" id="{3B5AE10D-CDFC-F054-C959-1F2C3D5E24A4}"/>
                    </a:ext>
                  </a:extLst>
                </p:cNvPr>
                <p:cNvPicPr/>
                <p:nvPr/>
              </p:nvPicPr>
              <p:blipFill>
                <a:blip r:embed="rId365"/>
                <a:stretch>
                  <a:fillRect/>
                </a:stretch>
              </p:blipFill>
              <p:spPr>
                <a:xfrm>
                  <a:off x="7763067" y="1695707"/>
                  <a:ext cx="15048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316" name="Ink 315">
                  <a:extLst>
                    <a:ext uri="{FF2B5EF4-FFF2-40B4-BE49-F238E27FC236}">
                      <a16:creationId xmlns:a16="http://schemas.microsoft.com/office/drawing/2014/main" id="{3433D5FA-9FAE-9670-673D-3B3F4A29C54A}"/>
                    </a:ext>
                  </a:extLst>
                </p14:cNvPr>
                <p14:cNvContentPartPr/>
                <p14:nvPr/>
              </p14:nvContentPartPr>
              <p14:xfrm>
                <a:off x="7848747" y="1749707"/>
                <a:ext cx="1070640" cy="567360"/>
              </p14:xfrm>
            </p:contentPart>
          </mc:Choice>
          <mc:Fallback>
            <p:pic>
              <p:nvPicPr>
                <p:cNvPr id="316" name="Ink 315">
                  <a:extLst>
                    <a:ext uri="{FF2B5EF4-FFF2-40B4-BE49-F238E27FC236}">
                      <a16:creationId xmlns:a16="http://schemas.microsoft.com/office/drawing/2014/main" id="{3433D5FA-9FAE-9670-673D-3B3F4A29C54A}"/>
                    </a:ext>
                  </a:extLst>
                </p:cNvPr>
                <p:cNvPicPr/>
                <p:nvPr/>
              </p:nvPicPr>
              <p:blipFill>
                <a:blip r:embed="rId367"/>
                <a:stretch>
                  <a:fillRect/>
                </a:stretch>
              </p:blipFill>
              <p:spPr>
                <a:xfrm>
                  <a:off x="7831107" y="1732067"/>
                  <a:ext cx="1106280" cy="60300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317" name="Ink 316">
                  <a:extLst>
                    <a:ext uri="{FF2B5EF4-FFF2-40B4-BE49-F238E27FC236}">
                      <a16:creationId xmlns:a16="http://schemas.microsoft.com/office/drawing/2014/main" id="{7B48D096-3B25-CDD0-F683-5D5070C43F4C}"/>
                    </a:ext>
                  </a:extLst>
                </p14:cNvPr>
                <p14:cNvContentPartPr/>
                <p14:nvPr/>
              </p14:nvContentPartPr>
              <p14:xfrm>
                <a:off x="8723907" y="2279987"/>
                <a:ext cx="178560" cy="129600"/>
              </p14:xfrm>
            </p:contentPart>
          </mc:Choice>
          <mc:Fallback>
            <p:pic>
              <p:nvPicPr>
                <p:cNvPr id="317" name="Ink 316">
                  <a:extLst>
                    <a:ext uri="{FF2B5EF4-FFF2-40B4-BE49-F238E27FC236}">
                      <a16:creationId xmlns:a16="http://schemas.microsoft.com/office/drawing/2014/main" id="{7B48D096-3B25-CDD0-F683-5D5070C43F4C}"/>
                    </a:ext>
                  </a:extLst>
                </p:cNvPr>
                <p:cNvPicPr/>
                <p:nvPr/>
              </p:nvPicPr>
              <p:blipFill>
                <a:blip r:embed="rId369"/>
                <a:stretch>
                  <a:fillRect/>
                </a:stretch>
              </p:blipFill>
              <p:spPr>
                <a:xfrm>
                  <a:off x="8705907" y="2261987"/>
                  <a:ext cx="21420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318" name="Ink 317">
                  <a:extLst>
                    <a:ext uri="{FF2B5EF4-FFF2-40B4-BE49-F238E27FC236}">
                      <a16:creationId xmlns:a16="http://schemas.microsoft.com/office/drawing/2014/main" id="{7B126273-2675-39BA-6D71-C5D233CD42B7}"/>
                    </a:ext>
                  </a:extLst>
                </p14:cNvPr>
                <p14:cNvContentPartPr/>
                <p14:nvPr/>
              </p14:nvContentPartPr>
              <p14:xfrm>
                <a:off x="8895627" y="2245067"/>
                <a:ext cx="120240" cy="209520"/>
              </p14:xfrm>
            </p:contentPart>
          </mc:Choice>
          <mc:Fallback>
            <p:pic>
              <p:nvPicPr>
                <p:cNvPr id="318" name="Ink 317">
                  <a:extLst>
                    <a:ext uri="{FF2B5EF4-FFF2-40B4-BE49-F238E27FC236}">
                      <a16:creationId xmlns:a16="http://schemas.microsoft.com/office/drawing/2014/main" id="{7B126273-2675-39BA-6D71-C5D233CD42B7}"/>
                    </a:ext>
                  </a:extLst>
                </p:cNvPr>
                <p:cNvPicPr/>
                <p:nvPr/>
              </p:nvPicPr>
              <p:blipFill>
                <a:blip r:embed="rId371"/>
                <a:stretch>
                  <a:fillRect/>
                </a:stretch>
              </p:blipFill>
              <p:spPr>
                <a:xfrm>
                  <a:off x="8877627" y="2227427"/>
                  <a:ext cx="15588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434" name="Ink 433">
                  <a:extLst>
                    <a:ext uri="{FF2B5EF4-FFF2-40B4-BE49-F238E27FC236}">
                      <a16:creationId xmlns:a16="http://schemas.microsoft.com/office/drawing/2014/main" id="{67E15BEF-3711-CDB0-A6B3-76ACD8C949CF}"/>
                    </a:ext>
                  </a:extLst>
                </p14:cNvPr>
                <p14:cNvContentPartPr/>
                <p14:nvPr/>
              </p14:nvContentPartPr>
              <p14:xfrm>
                <a:off x="7024707" y="1982987"/>
                <a:ext cx="766080" cy="86760"/>
              </p14:xfrm>
            </p:contentPart>
          </mc:Choice>
          <mc:Fallback>
            <p:pic>
              <p:nvPicPr>
                <p:cNvPr id="434" name="Ink 433">
                  <a:extLst>
                    <a:ext uri="{FF2B5EF4-FFF2-40B4-BE49-F238E27FC236}">
                      <a16:creationId xmlns:a16="http://schemas.microsoft.com/office/drawing/2014/main" id="{67E15BEF-3711-CDB0-A6B3-76ACD8C949CF}"/>
                    </a:ext>
                  </a:extLst>
                </p:cNvPr>
                <p:cNvPicPr/>
                <p:nvPr/>
              </p:nvPicPr>
              <p:blipFill>
                <a:blip r:embed="rId373"/>
                <a:stretch>
                  <a:fillRect/>
                </a:stretch>
              </p:blipFill>
              <p:spPr>
                <a:xfrm>
                  <a:off x="7007067" y="1964987"/>
                  <a:ext cx="80172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437" name="Ink 436">
                  <a:extLst>
                    <a:ext uri="{FF2B5EF4-FFF2-40B4-BE49-F238E27FC236}">
                      <a16:creationId xmlns:a16="http://schemas.microsoft.com/office/drawing/2014/main" id="{3BC4C3D5-ACEC-A182-5C1E-8034698E4731}"/>
                    </a:ext>
                  </a:extLst>
                </p14:cNvPr>
                <p14:cNvContentPartPr/>
                <p14:nvPr/>
              </p14:nvContentPartPr>
              <p14:xfrm>
                <a:off x="6434667" y="1963187"/>
                <a:ext cx="136080" cy="49320"/>
              </p14:xfrm>
            </p:contentPart>
          </mc:Choice>
          <mc:Fallback>
            <p:pic>
              <p:nvPicPr>
                <p:cNvPr id="437" name="Ink 436">
                  <a:extLst>
                    <a:ext uri="{FF2B5EF4-FFF2-40B4-BE49-F238E27FC236}">
                      <a16:creationId xmlns:a16="http://schemas.microsoft.com/office/drawing/2014/main" id="{3BC4C3D5-ACEC-A182-5C1E-8034698E4731}"/>
                    </a:ext>
                  </a:extLst>
                </p:cNvPr>
                <p:cNvPicPr/>
                <p:nvPr/>
              </p:nvPicPr>
              <p:blipFill>
                <a:blip r:embed="rId375"/>
                <a:stretch>
                  <a:fillRect/>
                </a:stretch>
              </p:blipFill>
              <p:spPr>
                <a:xfrm>
                  <a:off x="6416667" y="1945547"/>
                  <a:ext cx="17172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438" name="Ink 437">
                  <a:extLst>
                    <a:ext uri="{FF2B5EF4-FFF2-40B4-BE49-F238E27FC236}">
                      <a16:creationId xmlns:a16="http://schemas.microsoft.com/office/drawing/2014/main" id="{636057B1-E34E-E5C2-DC8F-61D01AC1CBAA}"/>
                    </a:ext>
                  </a:extLst>
                </p14:cNvPr>
                <p14:cNvContentPartPr/>
                <p14:nvPr/>
              </p14:nvContentPartPr>
              <p14:xfrm>
                <a:off x="6459147" y="2022587"/>
                <a:ext cx="94320" cy="46800"/>
              </p14:xfrm>
            </p:contentPart>
          </mc:Choice>
          <mc:Fallback>
            <p:pic>
              <p:nvPicPr>
                <p:cNvPr id="438" name="Ink 437">
                  <a:extLst>
                    <a:ext uri="{FF2B5EF4-FFF2-40B4-BE49-F238E27FC236}">
                      <a16:creationId xmlns:a16="http://schemas.microsoft.com/office/drawing/2014/main" id="{636057B1-E34E-E5C2-DC8F-61D01AC1CBAA}"/>
                    </a:ext>
                  </a:extLst>
                </p:cNvPr>
                <p:cNvPicPr/>
                <p:nvPr/>
              </p:nvPicPr>
              <p:blipFill>
                <a:blip r:embed="rId377"/>
                <a:stretch>
                  <a:fillRect/>
                </a:stretch>
              </p:blipFill>
              <p:spPr>
                <a:xfrm>
                  <a:off x="6441507" y="2004587"/>
                  <a:ext cx="12996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440" name="Ink 439">
                  <a:extLst>
                    <a:ext uri="{FF2B5EF4-FFF2-40B4-BE49-F238E27FC236}">
                      <a16:creationId xmlns:a16="http://schemas.microsoft.com/office/drawing/2014/main" id="{04AE22DC-3F2B-5C3E-8C7B-2602E8DDD2EE}"/>
                    </a:ext>
                  </a:extLst>
                </p14:cNvPr>
                <p14:cNvContentPartPr/>
                <p14:nvPr/>
              </p14:nvContentPartPr>
              <p14:xfrm>
                <a:off x="7221267" y="1449467"/>
                <a:ext cx="137880" cy="84240"/>
              </p14:xfrm>
            </p:contentPart>
          </mc:Choice>
          <mc:Fallback>
            <p:pic>
              <p:nvPicPr>
                <p:cNvPr id="440" name="Ink 439">
                  <a:extLst>
                    <a:ext uri="{FF2B5EF4-FFF2-40B4-BE49-F238E27FC236}">
                      <a16:creationId xmlns:a16="http://schemas.microsoft.com/office/drawing/2014/main" id="{04AE22DC-3F2B-5C3E-8C7B-2602E8DDD2EE}"/>
                    </a:ext>
                  </a:extLst>
                </p:cNvPr>
                <p:cNvPicPr/>
                <p:nvPr/>
              </p:nvPicPr>
              <p:blipFill>
                <a:blip r:embed="rId379"/>
                <a:stretch>
                  <a:fillRect/>
                </a:stretch>
              </p:blipFill>
              <p:spPr>
                <a:xfrm>
                  <a:off x="7203627" y="1431827"/>
                  <a:ext cx="173520" cy="11988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441" name="Ink 440">
                  <a:extLst>
                    <a:ext uri="{FF2B5EF4-FFF2-40B4-BE49-F238E27FC236}">
                      <a16:creationId xmlns:a16="http://schemas.microsoft.com/office/drawing/2014/main" id="{AB455504-7711-AF05-C703-FA8BDF33F187}"/>
                    </a:ext>
                  </a:extLst>
                </p14:cNvPr>
                <p14:cNvContentPartPr/>
                <p14:nvPr/>
              </p14:nvContentPartPr>
              <p14:xfrm>
                <a:off x="7245387" y="1346867"/>
                <a:ext cx="167760" cy="156960"/>
              </p14:xfrm>
            </p:contentPart>
          </mc:Choice>
          <mc:Fallback>
            <p:pic>
              <p:nvPicPr>
                <p:cNvPr id="441" name="Ink 440">
                  <a:extLst>
                    <a:ext uri="{FF2B5EF4-FFF2-40B4-BE49-F238E27FC236}">
                      <a16:creationId xmlns:a16="http://schemas.microsoft.com/office/drawing/2014/main" id="{AB455504-7711-AF05-C703-FA8BDF33F187}"/>
                    </a:ext>
                  </a:extLst>
                </p:cNvPr>
                <p:cNvPicPr/>
                <p:nvPr/>
              </p:nvPicPr>
              <p:blipFill>
                <a:blip r:embed="rId381"/>
                <a:stretch>
                  <a:fillRect/>
                </a:stretch>
              </p:blipFill>
              <p:spPr>
                <a:xfrm>
                  <a:off x="7227747" y="1328867"/>
                  <a:ext cx="203400" cy="19260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442" name="Ink 441">
                  <a:extLst>
                    <a:ext uri="{FF2B5EF4-FFF2-40B4-BE49-F238E27FC236}">
                      <a16:creationId xmlns:a16="http://schemas.microsoft.com/office/drawing/2014/main" id="{87C2D3DA-4B9D-4587-0250-4A1795A08F33}"/>
                    </a:ext>
                  </a:extLst>
                </p14:cNvPr>
                <p14:cNvContentPartPr/>
                <p14:nvPr/>
              </p14:nvContentPartPr>
              <p14:xfrm>
                <a:off x="7292547" y="1403747"/>
                <a:ext cx="156960" cy="168840"/>
              </p14:xfrm>
            </p:contentPart>
          </mc:Choice>
          <mc:Fallback>
            <p:pic>
              <p:nvPicPr>
                <p:cNvPr id="442" name="Ink 441">
                  <a:extLst>
                    <a:ext uri="{FF2B5EF4-FFF2-40B4-BE49-F238E27FC236}">
                      <a16:creationId xmlns:a16="http://schemas.microsoft.com/office/drawing/2014/main" id="{87C2D3DA-4B9D-4587-0250-4A1795A08F33}"/>
                    </a:ext>
                  </a:extLst>
                </p:cNvPr>
                <p:cNvPicPr/>
                <p:nvPr/>
              </p:nvPicPr>
              <p:blipFill>
                <a:blip r:embed="rId383"/>
                <a:stretch>
                  <a:fillRect/>
                </a:stretch>
              </p:blipFill>
              <p:spPr>
                <a:xfrm>
                  <a:off x="7274907" y="1386107"/>
                  <a:ext cx="19260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444" name="Ink 443">
                  <a:extLst>
                    <a:ext uri="{FF2B5EF4-FFF2-40B4-BE49-F238E27FC236}">
                      <a16:creationId xmlns:a16="http://schemas.microsoft.com/office/drawing/2014/main" id="{ABE8B65A-2B7E-3CD4-A1F2-9DDB4100B027}"/>
                    </a:ext>
                  </a:extLst>
                </p14:cNvPr>
                <p14:cNvContentPartPr/>
                <p14:nvPr/>
              </p14:nvContentPartPr>
              <p14:xfrm>
                <a:off x="7888707" y="3840587"/>
                <a:ext cx="7560" cy="8640"/>
              </p14:xfrm>
            </p:contentPart>
          </mc:Choice>
          <mc:Fallback>
            <p:pic>
              <p:nvPicPr>
                <p:cNvPr id="444" name="Ink 443">
                  <a:extLst>
                    <a:ext uri="{FF2B5EF4-FFF2-40B4-BE49-F238E27FC236}">
                      <a16:creationId xmlns:a16="http://schemas.microsoft.com/office/drawing/2014/main" id="{ABE8B65A-2B7E-3CD4-A1F2-9DDB4100B027}"/>
                    </a:ext>
                  </a:extLst>
                </p:cNvPr>
                <p:cNvPicPr/>
                <p:nvPr/>
              </p:nvPicPr>
              <p:blipFill>
                <a:blip r:embed="rId385"/>
                <a:stretch>
                  <a:fillRect/>
                </a:stretch>
              </p:blipFill>
              <p:spPr>
                <a:xfrm>
                  <a:off x="7870707" y="3822947"/>
                  <a:ext cx="4320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445" name="Ink 444">
                  <a:extLst>
                    <a:ext uri="{FF2B5EF4-FFF2-40B4-BE49-F238E27FC236}">
                      <a16:creationId xmlns:a16="http://schemas.microsoft.com/office/drawing/2014/main" id="{3451D807-6CC6-74E0-37F3-31E2FBD00F6E}"/>
                    </a:ext>
                  </a:extLst>
                </p14:cNvPr>
                <p14:cNvContentPartPr/>
                <p14:nvPr/>
              </p14:nvContentPartPr>
              <p14:xfrm>
                <a:off x="7891587" y="3834107"/>
                <a:ext cx="24120" cy="15120"/>
              </p14:xfrm>
            </p:contentPart>
          </mc:Choice>
          <mc:Fallback>
            <p:pic>
              <p:nvPicPr>
                <p:cNvPr id="445" name="Ink 444">
                  <a:extLst>
                    <a:ext uri="{FF2B5EF4-FFF2-40B4-BE49-F238E27FC236}">
                      <a16:creationId xmlns:a16="http://schemas.microsoft.com/office/drawing/2014/main" id="{3451D807-6CC6-74E0-37F3-31E2FBD00F6E}"/>
                    </a:ext>
                  </a:extLst>
                </p:cNvPr>
                <p:cNvPicPr/>
                <p:nvPr/>
              </p:nvPicPr>
              <p:blipFill>
                <a:blip r:embed="rId387"/>
                <a:stretch>
                  <a:fillRect/>
                </a:stretch>
              </p:blipFill>
              <p:spPr>
                <a:xfrm>
                  <a:off x="7873947" y="3816467"/>
                  <a:ext cx="5976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446" name="Ink 445">
                  <a:extLst>
                    <a:ext uri="{FF2B5EF4-FFF2-40B4-BE49-F238E27FC236}">
                      <a16:creationId xmlns:a16="http://schemas.microsoft.com/office/drawing/2014/main" id="{8356E6A4-84D7-015F-B28F-246F651EFB67}"/>
                    </a:ext>
                  </a:extLst>
                </p14:cNvPr>
                <p14:cNvContentPartPr/>
                <p14:nvPr/>
              </p14:nvContentPartPr>
              <p14:xfrm>
                <a:off x="7053147" y="2196467"/>
                <a:ext cx="862920" cy="1647000"/>
              </p14:xfrm>
            </p:contentPart>
          </mc:Choice>
          <mc:Fallback>
            <p:pic>
              <p:nvPicPr>
                <p:cNvPr id="446" name="Ink 445">
                  <a:extLst>
                    <a:ext uri="{FF2B5EF4-FFF2-40B4-BE49-F238E27FC236}">
                      <a16:creationId xmlns:a16="http://schemas.microsoft.com/office/drawing/2014/main" id="{8356E6A4-84D7-015F-B28F-246F651EFB67}"/>
                    </a:ext>
                  </a:extLst>
                </p:cNvPr>
                <p:cNvPicPr/>
                <p:nvPr/>
              </p:nvPicPr>
              <p:blipFill>
                <a:blip r:embed="rId389"/>
                <a:stretch>
                  <a:fillRect/>
                </a:stretch>
              </p:blipFill>
              <p:spPr>
                <a:xfrm>
                  <a:off x="7035507" y="2178827"/>
                  <a:ext cx="898560" cy="168264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447" name="Ink 446">
                  <a:extLst>
                    <a:ext uri="{FF2B5EF4-FFF2-40B4-BE49-F238E27FC236}">
                      <a16:creationId xmlns:a16="http://schemas.microsoft.com/office/drawing/2014/main" id="{119D0824-8CDE-A53A-D52D-03F07F66B79E}"/>
                    </a:ext>
                  </a:extLst>
                </p14:cNvPr>
                <p14:cNvContentPartPr/>
                <p14:nvPr/>
              </p14:nvContentPartPr>
              <p14:xfrm>
                <a:off x="7062507" y="2192147"/>
                <a:ext cx="184320" cy="218520"/>
              </p14:xfrm>
            </p:contentPart>
          </mc:Choice>
          <mc:Fallback>
            <p:pic>
              <p:nvPicPr>
                <p:cNvPr id="447" name="Ink 446">
                  <a:extLst>
                    <a:ext uri="{FF2B5EF4-FFF2-40B4-BE49-F238E27FC236}">
                      <a16:creationId xmlns:a16="http://schemas.microsoft.com/office/drawing/2014/main" id="{119D0824-8CDE-A53A-D52D-03F07F66B79E}"/>
                    </a:ext>
                  </a:extLst>
                </p:cNvPr>
                <p:cNvPicPr/>
                <p:nvPr/>
              </p:nvPicPr>
              <p:blipFill>
                <a:blip r:embed="rId391"/>
                <a:stretch>
                  <a:fillRect/>
                </a:stretch>
              </p:blipFill>
              <p:spPr>
                <a:xfrm>
                  <a:off x="7044867" y="2174147"/>
                  <a:ext cx="219960" cy="25416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448" name="Ink 447">
                  <a:extLst>
                    <a:ext uri="{FF2B5EF4-FFF2-40B4-BE49-F238E27FC236}">
                      <a16:creationId xmlns:a16="http://schemas.microsoft.com/office/drawing/2014/main" id="{47487F64-0833-F3ED-CBD7-4ABC00748B21}"/>
                    </a:ext>
                  </a:extLst>
                </p14:cNvPr>
                <p14:cNvContentPartPr/>
                <p14:nvPr/>
              </p14:nvContentPartPr>
              <p14:xfrm>
                <a:off x="6956307" y="1297547"/>
                <a:ext cx="756360" cy="865080"/>
              </p14:xfrm>
            </p:contentPart>
          </mc:Choice>
          <mc:Fallback>
            <p:pic>
              <p:nvPicPr>
                <p:cNvPr id="448" name="Ink 447">
                  <a:extLst>
                    <a:ext uri="{FF2B5EF4-FFF2-40B4-BE49-F238E27FC236}">
                      <a16:creationId xmlns:a16="http://schemas.microsoft.com/office/drawing/2014/main" id="{47487F64-0833-F3ED-CBD7-4ABC00748B21}"/>
                    </a:ext>
                  </a:extLst>
                </p:cNvPr>
                <p:cNvPicPr/>
                <p:nvPr/>
              </p:nvPicPr>
              <p:blipFill>
                <a:blip r:embed="rId393"/>
                <a:stretch>
                  <a:fillRect/>
                </a:stretch>
              </p:blipFill>
              <p:spPr>
                <a:xfrm>
                  <a:off x="6938667" y="1279907"/>
                  <a:ext cx="792000" cy="90072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450" name="Ink 449">
                  <a:extLst>
                    <a:ext uri="{FF2B5EF4-FFF2-40B4-BE49-F238E27FC236}">
                      <a16:creationId xmlns:a16="http://schemas.microsoft.com/office/drawing/2014/main" id="{25070628-4425-FF93-3850-9CE26D65C7A7}"/>
                    </a:ext>
                  </a:extLst>
                </p14:cNvPr>
                <p14:cNvContentPartPr/>
                <p14:nvPr/>
              </p14:nvContentPartPr>
              <p14:xfrm>
                <a:off x="408627" y="3519107"/>
                <a:ext cx="246240" cy="182880"/>
              </p14:xfrm>
            </p:contentPart>
          </mc:Choice>
          <mc:Fallback>
            <p:pic>
              <p:nvPicPr>
                <p:cNvPr id="450" name="Ink 449">
                  <a:extLst>
                    <a:ext uri="{FF2B5EF4-FFF2-40B4-BE49-F238E27FC236}">
                      <a16:creationId xmlns:a16="http://schemas.microsoft.com/office/drawing/2014/main" id="{25070628-4425-FF93-3850-9CE26D65C7A7}"/>
                    </a:ext>
                  </a:extLst>
                </p:cNvPr>
                <p:cNvPicPr/>
                <p:nvPr/>
              </p:nvPicPr>
              <p:blipFill>
                <a:blip r:embed="rId395"/>
                <a:stretch>
                  <a:fillRect/>
                </a:stretch>
              </p:blipFill>
              <p:spPr>
                <a:xfrm>
                  <a:off x="390627" y="3501107"/>
                  <a:ext cx="281880" cy="21852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451" name="Ink 450">
                  <a:extLst>
                    <a:ext uri="{FF2B5EF4-FFF2-40B4-BE49-F238E27FC236}">
                      <a16:creationId xmlns:a16="http://schemas.microsoft.com/office/drawing/2014/main" id="{F0970BD0-2AE9-9CF3-4EEF-FCAA5B4559EE}"/>
                    </a:ext>
                  </a:extLst>
                </p14:cNvPr>
                <p14:cNvContentPartPr/>
                <p14:nvPr/>
              </p14:nvContentPartPr>
              <p14:xfrm>
                <a:off x="693747" y="3363227"/>
                <a:ext cx="269280" cy="203400"/>
              </p14:xfrm>
            </p:contentPart>
          </mc:Choice>
          <mc:Fallback>
            <p:pic>
              <p:nvPicPr>
                <p:cNvPr id="451" name="Ink 450">
                  <a:extLst>
                    <a:ext uri="{FF2B5EF4-FFF2-40B4-BE49-F238E27FC236}">
                      <a16:creationId xmlns:a16="http://schemas.microsoft.com/office/drawing/2014/main" id="{F0970BD0-2AE9-9CF3-4EEF-FCAA5B4559EE}"/>
                    </a:ext>
                  </a:extLst>
                </p:cNvPr>
                <p:cNvPicPr/>
                <p:nvPr/>
              </p:nvPicPr>
              <p:blipFill>
                <a:blip r:embed="rId397"/>
                <a:stretch>
                  <a:fillRect/>
                </a:stretch>
              </p:blipFill>
              <p:spPr>
                <a:xfrm>
                  <a:off x="675747" y="3345227"/>
                  <a:ext cx="30492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452" name="Ink 451">
                  <a:extLst>
                    <a:ext uri="{FF2B5EF4-FFF2-40B4-BE49-F238E27FC236}">
                      <a16:creationId xmlns:a16="http://schemas.microsoft.com/office/drawing/2014/main" id="{64A2BD3A-CE98-7A9B-92D4-DFF72EF4FB79}"/>
                    </a:ext>
                  </a:extLst>
                </p14:cNvPr>
                <p14:cNvContentPartPr/>
                <p14:nvPr/>
              </p14:nvContentPartPr>
              <p14:xfrm>
                <a:off x="973827" y="3213467"/>
                <a:ext cx="280800" cy="343800"/>
              </p14:xfrm>
            </p:contentPart>
          </mc:Choice>
          <mc:Fallback>
            <p:pic>
              <p:nvPicPr>
                <p:cNvPr id="452" name="Ink 451">
                  <a:extLst>
                    <a:ext uri="{FF2B5EF4-FFF2-40B4-BE49-F238E27FC236}">
                      <a16:creationId xmlns:a16="http://schemas.microsoft.com/office/drawing/2014/main" id="{64A2BD3A-CE98-7A9B-92D4-DFF72EF4FB79}"/>
                    </a:ext>
                  </a:extLst>
                </p:cNvPr>
                <p:cNvPicPr/>
                <p:nvPr/>
              </p:nvPicPr>
              <p:blipFill>
                <a:blip r:embed="rId399"/>
                <a:stretch>
                  <a:fillRect/>
                </a:stretch>
              </p:blipFill>
              <p:spPr>
                <a:xfrm>
                  <a:off x="956187" y="3195827"/>
                  <a:ext cx="316440" cy="37944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453" name="Ink 452">
                  <a:extLst>
                    <a:ext uri="{FF2B5EF4-FFF2-40B4-BE49-F238E27FC236}">
                      <a16:creationId xmlns:a16="http://schemas.microsoft.com/office/drawing/2014/main" id="{62CCF537-A27A-9FDB-5485-8D59C5AC9B65}"/>
                    </a:ext>
                  </a:extLst>
                </p14:cNvPr>
                <p14:cNvContentPartPr/>
                <p14:nvPr/>
              </p14:nvContentPartPr>
              <p14:xfrm>
                <a:off x="1203507" y="3153347"/>
                <a:ext cx="378720" cy="348480"/>
              </p14:xfrm>
            </p:contentPart>
          </mc:Choice>
          <mc:Fallback>
            <p:pic>
              <p:nvPicPr>
                <p:cNvPr id="453" name="Ink 452">
                  <a:extLst>
                    <a:ext uri="{FF2B5EF4-FFF2-40B4-BE49-F238E27FC236}">
                      <a16:creationId xmlns:a16="http://schemas.microsoft.com/office/drawing/2014/main" id="{62CCF537-A27A-9FDB-5485-8D59C5AC9B65}"/>
                    </a:ext>
                  </a:extLst>
                </p:cNvPr>
                <p:cNvPicPr/>
                <p:nvPr/>
              </p:nvPicPr>
              <p:blipFill>
                <a:blip r:embed="rId401"/>
                <a:stretch>
                  <a:fillRect/>
                </a:stretch>
              </p:blipFill>
              <p:spPr>
                <a:xfrm>
                  <a:off x="1185507" y="3135707"/>
                  <a:ext cx="414360" cy="38412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454" name="Ink 453">
                  <a:extLst>
                    <a:ext uri="{FF2B5EF4-FFF2-40B4-BE49-F238E27FC236}">
                      <a16:creationId xmlns:a16="http://schemas.microsoft.com/office/drawing/2014/main" id="{870D3AFE-951E-5D55-E777-31A00D853B88}"/>
                    </a:ext>
                  </a:extLst>
                </p14:cNvPr>
                <p14:cNvContentPartPr/>
                <p14:nvPr/>
              </p14:nvContentPartPr>
              <p14:xfrm>
                <a:off x="1607067" y="3607307"/>
                <a:ext cx="47520" cy="40680"/>
              </p14:xfrm>
            </p:contentPart>
          </mc:Choice>
          <mc:Fallback>
            <p:pic>
              <p:nvPicPr>
                <p:cNvPr id="454" name="Ink 453">
                  <a:extLst>
                    <a:ext uri="{FF2B5EF4-FFF2-40B4-BE49-F238E27FC236}">
                      <a16:creationId xmlns:a16="http://schemas.microsoft.com/office/drawing/2014/main" id="{870D3AFE-951E-5D55-E777-31A00D853B88}"/>
                    </a:ext>
                  </a:extLst>
                </p:cNvPr>
                <p:cNvPicPr/>
                <p:nvPr/>
              </p:nvPicPr>
              <p:blipFill>
                <a:blip r:embed="rId403"/>
                <a:stretch>
                  <a:fillRect/>
                </a:stretch>
              </p:blipFill>
              <p:spPr>
                <a:xfrm>
                  <a:off x="1589427" y="3589667"/>
                  <a:ext cx="8316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455" name="Ink 454">
                  <a:extLst>
                    <a:ext uri="{FF2B5EF4-FFF2-40B4-BE49-F238E27FC236}">
                      <a16:creationId xmlns:a16="http://schemas.microsoft.com/office/drawing/2014/main" id="{1F865DCD-314B-9380-45C5-92119E7D309E}"/>
                    </a:ext>
                  </a:extLst>
                </p14:cNvPr>
                <p14:cNvContentPartPr/>
                <p14:nvPr/>
              </p14:nvContentPartPr>
              <p14:xfrm>
                <a:off x="558027" y="3943187"/>
                <a:ext cx="291600" cy="221400"/>
              </p14:xfrm>
            </p:contentPart>
          </mc:Choice>
          <mc:Fallback>
            <p:pic>
              <p:nvPicPr>
                <p:cNvPr id="455" name="Ink 454">
                  <a:extLst>
                    <a:ext uri="{FF2B5EF4-FFF2-40B4-BE49-F238E27FC236}">
                      <a16:creationId xmlns:a16="http://schemas.microsoft.com/office/drawing/2014/main" id="{1F865DCD-314B-9380-45C5-92119E7D309E}"/>
                    </a:ext>
                  </a:extLst>
                </p:cNvPr>
                <p:cNvPicPr/>
                <p:nvPr/>
              </p:nvPicPr>
              <p:blipFill>
                <a:blip r:embed="rId405"/>
                <a:stretch>
                  <a:fillRect/>
                </a:stretch>
              </p:blipFill>
              <p:spPr>
                <a:xfrm>
                  <a:off x="540387" y="3925547"/>
                  <a:ext cx="327240" cy="25704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456" name="Ink 455">
                  <a:extLst>
                    <a:ext uri="{FF2B5EF4-FFF2-40B4-BE49-F238E27FC236}">
                      <a16:creationId xmlns:a16="http://schemas.microsoft.com/office/drawing/2014/main" id="{D2972DDE-0DCA-7101-48F7-0D15F740E58F}"/>
                    </a:ext>
                  </a:extLst>
                </p14:cNvPr>
                <p14:cNvContentPartPr/>
                <p14:nvPr/>
              </p14:nvContentPartPr>
              <p14:xfrm>
                <a:off x="208467" y="3958667"/>
                <a:ext cx="111600" cy="655560"/>
              </p14:xfrm>
            </p:contentPart>
          </mc:Choice>
          <mc:Fallback>
            <p:pic>
              <p:nvPicPr>
                <p:cNvPr id="456" name="Ink 455">
                  <a:extLst>
                    <a:ext uri="{FF2B5EF4-FFF2-40B4-BE49-F238E27FC236}">
                      <a16:creationId xmlns:a16="http://schemas.microsoft.com/office/drawing/2014/main" id="{D2972DDE-0DCA-7101-48F7-0D15F740E58F}"/>
                    </a:ext>
                  </a:extLst>
                </p:cNvPr>
                <p:cNvPicPr/>
                <p:nvPr/>
              </p:nvPicPr>
              <p:blipFill>
                <a:blip r:embed="rId407"/>
                <a:stretch>
                  <a:fillRect/>
                </a:stretch>
              </p:blipFill>
              <p:spPr>
                <a:xfrm>
                  <a:off x="190467" y="3941027"/>
                  <a:ext cx="147240" cy="69120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457" name="Ink 456">
                  <a:extLst>
                    <a:ext uri="{FF2B5EF4-FFF2-40B4-BE49-F238E27FC236}">
                      <a16:creationId xmlns:a16="http://schemas.microsoft.com/office/drawing/2014/main" id="{33AC91B8-BCC5-C187-D43C-3E85C49F810C}"/>
                    </a:ext>
                  </a:extLst>
                </p14:cNvPr>
                <p14:cNvContentPartPr/>
                <p14:nvPr/>
              </p14:nvContentPartPr>
              <p14:xfrm>
                <a:off x="214587" y="4344227"/>
                <a:ext cx="372600" cy="158400"/>
              </p14:xfrm>
            </p:contentPart>
          </mc:Choice>
          <mc:Fallback>
            <p:pic>
              <p:nvPicPr>
                <p:cNvPr id="457" name="Ink 456">
                  <a:extLst>
                    <a:ext uri="{FF2B5EF4-FFF2-40B4-BE49-F238E27FC236}">
                      <a16:creationId xmlns:a16="http://schemas.microsoft.com/office/drawing/2014/main" id="{33AC91B8-BCC5-C187-D43C-3E85C49F810C}"/>
                    </a:ext>
                  </a:extLst>
                </p:cNvPr>
                <p:cNvPicPr/>
                <p:nvPr/>
              </p:nvPicPr>
              <p:blipFill>
                <a:blip r:embed="rId409"/>
                <a:stretch>
                  <a:fillRect/>
                </a:stretch>
              </p:blipFill>
              <p:spPr>
                <a:xfrm>
                  <a:off x="196587" y="4326587"/>
                  <a:ext cx="40824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458" name="Ink 457">
                  <a:extLst>
                    <a:ext uri="{FF2B5EF4-FFF2-40B4-BE49-F238E27FC236}">
                      <a16:creationId xmlns:a16="http://schemas.microsoft.com/office/drawing/2014/main" id="{7E69C9C0-9E22-48F3-8821-6F899907D13A}"/>
                    </a:ext>
                  </a:extLst>
                </p14:cNvPr>
                <p14:cNvContentPartPr/>
                <p14:nvPr/>
              </p14:nvContentPartPr>
              <p14:xfrm>
                <a:off x="878427" y="3826187"/>
                <a:ext cx="473040" cy="253800"/>
              </p14:xfrm>
            </p:contentPart>
          </mc:Choice>
          <mc:Fallback>
            <p:pic>
              <p:nvPicPr>
                <p:cNvPr id="458" name="Ink 457">
                  <a:extLst>
                    <a:ext uri="{FF2B5EF4-FFF2-40B4-BE49-F238E27FC236}">
                      <a16:creationId xmlns:a16="http://schemas.microsoft.com/office/drawing/2014/main" id="{7E69C9C0-9E22-48F3-8821-6F899907D13A}"/>
                    </a:ext>
                  </a:extLst>
                </p:cNvPr>
                <p:cNvPicPr/>
                <p:nvPr/>
              </p:nvPicPr>
              <p:blipFill>
                <a:blip r:embed="rId411"/>
                <a:stretch>
                  <a:fillRect/>
                </a:stretch>
              </p:blipFill>
              <p:spPr>
                <a:xfrm>
                  <a:off x="860787" y="3808547"/>
                  <a:ext cx="508680" cy="28944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459" name="Ink 458">
                  <a:extLst>
                    <a:ext uri="{FF2B5EF4-FFF2-40B4-BE49-F238E27FC236}">
                      <a16:creationId xmlns:a16="http://schemas.microsoft.com/office/drawing/2014/main" id="{F981CF51-7C4B-A458-1667-FDAA09C99DF4}"/>
                    </a:ext>
                  </a:extLst>
                </p14:cNvPr>
                <p14:cNvContentPartPr/>
                <p14:nvPr/>
              </p14:nvContentPartPr>
              <p14:xfrm>
                <a:off x="1432827" y="3758507"/>
                <a:ext cx="109080" cy="269640"/>
              </p14:xfrm>
            </p:contentPart>
          </mc:Choice>
          <mc:Fallback>
            <p:pic>
              <p:nvPicPr>
                <p:cNvPr id="459" name="Ink 458">
                  <a:extLst>
                    <a:ext uri="{FF2B5EF4-FFF2-40B4-BE49-F238E27FC236}">
                      <a16:creationId xmlns:a16="http://schemas.microsoft.com/office/drawing/2014/main" id="{F981CF51-7C4B-A458-1667-FDAA09C99DF4}"/>
                    </a:ext>
                  </a:extLst>
                </p:cNvPr>
                <p:cNvPicPr/>
                <p:nvPr/>
              </p:nvPicPr>
              <p:blipFill>
                <a:blip r:embed="rId413"/>
                <a:stretch>
                  <a:fillRect/>
                </a:stretch>
              </p:blipFill>
              <p:spPr>
                <a:xfrm>
                  <a:off x="1414827" y="3740867"/>
                  <a:ext cx="144720" cy="30528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460" name="Ink 459">
                  <a:extLst>
                    <a:ext uri="{FF2B5EF4-FFF2-40B4-BE49-F238E27FC236}">
                      <a16:creationId xmlns:a16="http://schemas.microsoft.com/office/drawing/2014/main" id="{58CA88F8-04BB-DDF1-7A05-5599F64BDF46}"/>
                    </a:ext>
                  </a:extLst>
                </p14:cNvPr>
                <p14:cNvContentPartPr/>
                <p14:nvPr/>
              </p14:nvContentPartPr>
              <p14:xfrm>
                <a:off x="1581867" y="4094747"/>
                <a:ext cx="48960" cy="59040"/>
              </p14:xfrm>
            </p:contentPart>
          </mc:Choice>
          <mc:Fallback>
            <p:pic>
              <p:nvPicPr>
                <p:cNvPr id="460" name="Ink 459">
                  <a:extLst>
                    <a:ext uri="{FF2B5EF4-FFF2-40B4-BE49-F238E27FC236}">
                      <a16:creationId xmlns:a16="http://schemas.microsoft.com/office/drawing/2014/main" id="{58CA88F8-04BB-DDF1-7A05-5599F64BDF46}"/>
                    </a:ext>
                  </a:extLst>
                </p:cNvPr>
                <p:cNvPicPr/>
                <p:nvPr/>
              </p:nvPicPr>
              <p:blipFill>
                <a:blip r:embed="rId415"/>
                <a:stretch>
                  <a:fillRect/>
                </a:stretch>
              </p:blipFill>
              <p:spPr>
                <a:xfrm>
                  <a:off x="1563867" y="4076747"/>
                  <a:ext cx="8460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462" name="Ink 461">
                  <a:extLst>
                    <a:ext uri="{FF2B5EF4-FFF2-40B4-BE49-F238E27FC236}">
                      <a16:creationId xmlns:a16="http://schemas.microsoft.com/office/drawing/2014/main" id="{8CF0DA96-73BE-3D93-6E0C-B72CD42711F8}"/>
                    </a:ext>
                  </a:extLst>
                </p14:cNvPr>
                <p14:cNvContentPartPr/>
                <p14:nvPr/>
              </p14:nvContentPartPr>
              <p14:xfrm>
                <a:off x="1674387" y="2359907"/>
                <a:ext cx="355680" cy="1594440"/>
              </p14:xfrm>
            </p:contentPart>
          </mc:Choice>
          <mc:Fallback>
            <p:pic>
              <p:nvPicPr>
                <p:cNvPr id="462" name="Ink 461">
                  <a:extLst>
                    <a:ext uri="{FF2B5EF4-FFF2-40B4-BE49-F238E27FC236}">
                      <a16:creationId xmlns:a16="http://schemas.microsoft.com/office/drawing/2014/main" id="{8CF0DA96-73BE-3D93-6E0C-B72CD42711F8}"/>
                    </a:ext>
                  </a:extLst>
                </p:cNvPr>
                <p:cNvPicPr/>
                <p:nvPr/>
              </p:nvPicPr>
              <p:blipFill>
                <a:blip r:embed="rId417"/>
                <a:stretch>
                  <a:fillRect/>
                </a:stretch>
              </p:blipFill>
              <p:spPr>
                <a:xfrm>
                  <a:off x="1656747" y="2341907"/>
                  <a:ext cx="391320" cy="163008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463" name="Ink 462">
                  <a:extLst>
                    <a:ext uri="{FF2B5EF4-FFF2-40B4-BE49-F238E27FC236}">
                      <a16:creationId xmlns:a16="http://schemas.microsoft.com/office/drawing/2014/main" id="{4FD69C95-FC32-EEC1-8466-75AD70F5BB26}"/>
                    </a:ext>
                  </a:extLst>
                </p14:cNvPr>
                <p14:cNvContentPartPr/>
                <p14:nvPr/>
              </p14:nvContentPartPr>
              <p14:xfrm>
                <a:off x="1859427" y="3969827"/>
                <a:ext cx="139680" cy="126360"/>
              </p14:xfrm>
            </p:contentPart>
          </mc:Choice>
          <mc:Fallback>
            <p:pic>
              <p:nvPicPr>
                <p:cNvPr id="463" name="Ink 462">
                  <a:extLst>
                    <a:ext uri="{FF2B5EF4-FFF2-40B4-BE49-F238E27FC236}">
                      <a16:creationId xmlns:a16="http://schemas.microsoft.com/office/drawing/2014/main" id="{4FD69C95-FC32-EEC1-8466-75AD70F5BB26}"/>
                    </a:ext>
                  </a:extLst>
                </p:cNvPr>
                <p:cNvPicPr/>
                <p:nvPr/>
              </p:nvPicPr>
              <p:blipFill>
                <a:blip r:embed="rId419"/>
                <a:stretch>
                  <a:fillRect/>
                </a:stretch>
              </p:blipFill>
              <p:spPr>
                <a:xfrm>
                  <a:off x="1841427" y="3951827"/>
                  <a:ext cx="17532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464" name="Ink 463">
                  <a:extLst>
                    <a:ext uri="{FF2B5EF4-FFF2-40B4-BE49-F238E27FC236}">
                      <a16:creationId xmlns:a16="http://schemas.microsoft.com/office/drawing/2014/main" id="{671D8B7C-2CC5-C1B9-0301-116E6F79F092}"/>
                    </a:ext>
                  </a:extLst>
                </p14:cNvPr>
                <p14:cNvContentPartPr/>
                <p14:nvPr/>
              </p14:nvContentPartPr>
              <p14:xfrm>
                <a:off x="1993347" y="3918707"/>
                <a:ext cx="121320" cy="183960"/>
              </p14:xfrm>
            </p:contentPart>
          </mc:Choice>
          <mc:Fallback>
            <p:pic>
              <p:nvPicPr>
                <p:cNvPr id="464" name="Ink 463">
                  <a:extLst>
                    <a:ext uri="{FF2B5EF4-FFF2-40B4-BE49-F238E27FC236}">
                      <a16:creationId xmlns:a16="http://schemas.microsoft.com/office/drawing/2014/main" id="{671D8B7C-2CC5-C1B9-0301-116E6F79F092}"/>
                    </a:ext>
                  </a:extLst>
                </p:cNvPr>
                <p:cNvPicPr/>
                <p:nvPr/>
              </p:nvPicPr>
              <p:blipFill>
                <a:blip r:embed="rId421"/>
                <a:stretch>
                  <a:fillRect/>
                </a:stretch>
              </p:blipFill>
              <p:spPr>
                <a:xfrm>
                  <a:off x="1975707" y="3901067"/>
                  <a:ext cx="156960"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70" name="Ink 69">
                  <a:extLst>
                    <a:ext uri="{FF2B5EF4-FFF2-40B4-BE49-F238E27FC236}">
                      <a16:creationId xmlns:a16="http://schemas.microsoft.com/office/drawing/2014/main" id="{0B6A6C24-9C32-F2C1-DE6C-AC702D60136F}"/>
                    </a:ext>
                  </a:extLst>
                </p14:cNvPr>
                <p14:cNvContentPartPr/>
                <p14:nvPr/>
              </p14:nvContentPartPr>
              <p14:xfrm>
                <a:off x="2464227" y="3291947"/>
                <a:ext cx="360" cy="360"/>
              </p14:xfrm>
            </p:contentPart>
          </mc:Choice>
          <mc:Fallback>
            <p:pic>
              <p:nvPicPr>
                <p:cNvPr id="70" name="Ink 69">
                  <a:extLst>
                    <a:ext uri="{FF2B5EF4-FFF2-40B4-BE49-F238E27FC236}">
                      <a16:creationId xmlns:a16="http://schemas.microsoft.com/office/drawing/2014/main" id="{0B6A6C24-9C32-F2C1-DE6C-AC702D60136F}"/>
                    </a:ext>
                  </a:extLst>
                </p:cNvPr>
                <p:cNvPicPr/>
                <p:nvPr/>
              </p:nvPicPr>
              <p:blipFill>
                <a:blip r:embed="rId87"/>
                <a:stretch>
                  <a:fillRect/>
                </a:stretch>
              </p:blipFill>
              <p:spPr>
                <a:xfrm>
                  <a:off x="2446227" y="327430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423">
              <p14:nvContentPartPr>
                <p14:cNvPr id="71" name="Ink 70">
                  <a:extLst>
                    <a:ext uri="{FF2B5EF4-FFF2-40B4-BE49-F238E27FC236}">
                      <a16:creationId xmlns:a16="http://schemas.microsoft.com/office/drawing/2014/main" id="{4B23B177-29E3-BD7E-C9AA-5C366D263DB2}"/>
                    </a:ext>
                  </a:extLst>
                </p14:cNvPr>
                <p14:cNvContentPartPr/>
                <p14:nvPr/>
              </p14:nvContentPartPr>
              <p14:xfrm>
                <a:off x="2563947" y="3287627"/>
                <a:ext cx="70560" cy="2160"/>
              </p14:xfrm>
            </p:contentPart>
          </mc:Choice>
          <mc:Fallback>
            <p:pic>
              <p:nvPicPr>
                <p:cNvPr id="71" name="Ink 70">
                  <a:extLst>
                    <a:ext uri="{FF2B5EF4-FFF2-40B4-BE49-F238E27FC236}">
                      <a16:creationId xmlns:a16="http://schemas.microsoft.com/office/drawing/2014/main" id="{4B23B177-29E3-BD7E-C9AA-5C366D263DB2}"/>
                    </a:ext>
                  </a:extLst>
                </p:cNvPr>
                <p:cNvPicPr/>
                <p:nvPr/>
              </p:nvPicPr>
              <p:blipFill>
                <a:blip r:embed="rId424"/>
                <a:stretch>
                  <a:fillRect/>
                </a:stretch>
              </p:blipFill>
              <p:spPr>
                <a:xfrm>
                  <a:off x="2546307" y="3269987"/>
                  <a:ext cx="10620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425">
              <p14:nvContentPartPr>
                <p14:cNvPr id="72" name="Ink 71">
                  <a:extLst>
                    <a:ext uri="{FF2B5EF4-FFF2-40B4-BE49-F238E27FC236}">
                      <a16:creationId xmlns:a16="http://schemas.microsoft.com/office/drawing/2014/main" id="{6EF4ECC2-D69D-2693-8B1A-F01BE11EBE9B}"/>
                    </a:ext>
                  </a:extLst>
                </p14:cNvPr>
                <p14:cNvContentPartPr/>
                <p14:nvPr/>
              </p14:nvContentPartPr>
              <p14:xfrm>
                <a:off x="2721267" y="3290867"/>
                <a:ext cx="360" cy="360"/>
              </p14:xfrm>
            </p:contentPart>
          </mc:Choice>
          <mc:Fallback>
            <p:pic>
              <p:nvPicPr>
                <p:cNvPr id="72" name="Ink 71">
                  <a:extLst>
                    <a:ext uri="{FF2B5EF4-FFF2-40B4-BE49-F238E27FC236}">
                      <a16:creationId xmlns:a16="http://schemas.microsoft.com/office/drawing/2014/main" id="{6EF4ECC2-D69D-2693-8B1A-F01BE11EBE9B}"/>
                    </a:ext>
                  </a:extLst>
                </p:cNvPr>
                <p:cNvPicPr/>
                <p:nvPr/>
              </p:nvPicPr>
              <p:blipFill>
                <a:blip r:embed="rId87"/>
                <a:stretch>
                  <a:fillRect/>
                </a:stretch>
              </p:blipFill>
              <p:spPr>
                <a:xfrm>
                  <a:off x="2703627" y="327322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465" name="Ink 464">
                  <a:extLst>
                    <a:ext uri="{FF2B5EF4-FFF2-40B4-BE49-F238E27FC236}">
                      <a16:creationId xmlns:a16="http://schemas.microsoft.com/office/drawing/2014/main" id="{53C17703-ABC6-5178-32CE-AD17766D2DB0}"/>
                    </a:ext>
                  </a:extLst>
                </p14:cNvPr>
                <p14:cNvContentPartPr/>
                <p14:nvPr/>
              </p14:nvContentPartPr>
              <p14:xfrm>
                <a:off x="2533707" y="3304547"/>
                <a:ext cx="125280" cy="15480"/>
              </p14:xfrm>
            </p:contentPart>
          </mc:Choice>
          <mc:Fallback>
            <p:pic>
              <p:nvPicPr>
                <p:cNvPr id="465" name="Ink 464">
                  <a:extLst>
                    <a:ext uri="{FF2B5EF4-FFF2-40B4-BE49-F238E27FC236}">
                      <a16:creationId xmlns:a16="http://schemas.microsoft.com/office/drawing/2014/main" id="{53C17703-ABC6-5178-32CE-AD17766D2DB0}"/>
                    </a:ext>
                  </a:extLst>
                </p:cNvPr>
                <p:cNvPicPr/>
                <p:nvPr/>
              </p:nvPicPr>
              <p:blipFill>
                <a:blip r:embed="rId427"/>
                <a:stretch>
                  <a:fillRect/>
                </a:stretch>
              </p:blipFill>
              <p:spPr>
                <a:xfrm>
                  <a:off x="2515707" y="3286907"/>
                  <a:ext cx="16092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466" name="Ink 465">
                  <a:extLst>
                    <a:ext uri="{FF2B5EF4-FFF2-40B4-BE49-F238E27FC236}">
                      <a16:creationId xmlns:a16="http://schemas.microsoft.com/office/drawing/2014/main" id="{566B066D-B3E2-EA2E-352D-8E0A9B77A0EE}"/>
                    </a:ext>
                  </a:extLst>
                </p14:cNvPr>
                <p14:cNvContentPartPr/>
                <p14:nvPr/>
              </p14:nvContentPartPr>
              <p14:xfrm>
                <a:off x="2512467" y="3390587"/>
                <a:ext cx="135000" cy="19080"/>
              </p14:xfrm>
            </p:contentPart>
          </mc:Choice>
          <mc:Fallback>
            <p:pic>
              <p:nvPicPr>
                <p:cNvPr id="466" name="Ink 465">
                  <a:extLst>
                    <a:ext uri="{FF2B5EF4-FFF2-40B4-BE49-F238E27FC236}">
                      <a16:creationId xmlns:a16="http://schemas.microsoft.com/office/drawing/2014/main" id="{566B066D-B3E2-EA2E-352D-8E0A9B77A0EE}"/>
                    </a:ext>
                  </a:extLst>
                </p:cNvPr>
                <p:cNvPicPr/>
                <p:nvPr/>
              </p:nvPicPr>
              <p:blipFill>
                <a:blip r:embed="rId429"/>
                <a:stretch>
                  <a:fillRect/>
                </a:stretch>
              </p:blipFill>
              <p:spPr>
                <a:xfrm>
                  <a:off x="2494827" y="3372947"/>
                  <a:ext cx="170640" cy="54720"/>
                </a:xfrm>
                <a:prstGeom prst="rect">
                  <a:avLst/>
                </a:prstGeom>
              </p:spPr>
            </p:pic>
          </mc:Fallback>
        </mc:AlternateContent>
      </p:grpSp>
      <p:grpSp>
        <p:nvGrpSpPr>
          <p:cNvPr id="500" name="Group 499">
            <a:extLst>
              <a:ext uri="{FF2B5EF4-FFF2-40B4-BE49-F238E27FC236}">
                <a16:creationId xmlns:a16="http://schemas.microsoft.com/office/drawing/2014/main" id="{07A7BA7E-913B-8E99-0DB3-8082A45D01EF}"/>
              </a:ext>
            </a:extLst>
          </p:cNvPr>
          <p:cNvGrpSpPr/>
          <p:nvPr/>
        </p:nvGrpSpPr>
        <p:grpSpPr>
          <a:xfrm>
            <a:off x="8386587" y="753227"/>
            <a:ext cx="123480" cy="103680"/>
            <a:chOff x="8386587" y="753227"/>
            <a:chExt cx="123480" cy="103680"/>
          </a:xfrm>
        </p:grpSpPr>
        <mc:AlternateContent xmlns:mc="http://schemas.openxmlformats.org/markup-compatibility/2006">
          <mc:Choice xmlns:p14="http://schemas.microsoft.com/office/powerpoint/2010/main" Requires="p14">
            <p:contentPart p14:bwMode="auto" r:id="rId430">
              <p14:nvContentPartPr>
                <p14:cNvPr id="492" name="Ink 491">
                  <a:extLst>
                    <a:ext uri="{FF2B5EF4-FFF2-40B4-BE49-F238E27FC236}">
                      <a16:creationId xmlns:a16="http://schemas.microsoft.com/office/drawing/2014/main" id="{2492D32B-64F4-8A13-4C3C-EC1010DA428C}"/>
                    </a:ext>
                  </a:extLst>
                </p14:cNvPr>
                <p14:cNvContentPartPr/>
                <p14:nvPr/>
              </p14:nvContentPartPr>
              <p14:xfrm>
                <a:off x="8386587" y="753227"/>
                <a:ext cx="17640" cy="15480"/>
              </p14:xfrm>
            </p:contentPart>
          </mc:Choice>
          <mc:Fallback>
            <p:pic>
              <p:nvPicPr>
                <p:cNvPr id="492" name="Ink 491">
                  <a:extLst>
                    <a:ext uri="{FF2B5EF4-FFF2-40B4-BE49-F238E27FC236}">
                      <a16:creationId xmlns:a16="http://schemas.microsoft.com/office/drawing/2014/main" id="{2492D32B-64F4-8A13-4C3C-EC1010DA428C}"/>
                    </a:ext>
                  </a:extLst>
                </p:cNvPr>
                <p:cNvPicPr/>
                <p:nvPr/>
              </p:nvPicPr>
              <p:blipFill>
                <a:blip r:embed="rId431"/>
                <a:stretch>
                  <a:fillRect/>
                </a:stretch>
              </p:blipFill>
              <p:spPr>
                <a:xfrm>
                  <a:off x="8368947" y="735587"/>
                  <a:ext cx="5328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493" name="Ink 492">
                  <a:extLst>
                    <a:ext uri="{FF2B5EF4-FFF2-40B4-BE49-F238E27FC236}">
                      <a16:creationId xmlns:a16="http://schemas.microsoft.com/office/drawing/2014/main" id="{64413AC8-9BCC-8303-200A-96CFBB301312}"/>
                    </a:ext>
                  </a:extLst>
                </p14:cNvPr>
                <p14:cNvContentPartPr/>
                <p14:nvPr/>
              </p14:nvContentPartPr>
              <p14:xfrm>
                <a:off x="8448867" y="820907"/>
                <a:ext cx="61200" cy="36000"/>
              </p14:xfrm>
            </p:contentPart>
          </mc:Choice>
          <mc:Fallback>
            <p:pic>
              <p:nvPicPr>
                <p:cNvPr id="493" name="Ink 492">
                  <a:extLst>
                    <a:ext uri="{FF2B5EF4-FFF2-40B4-BE49-F238E27FC236}">
                      <a16:creationId xmlns:a16="http://schemas.microsoft.com/office/drawing/2014/main" id="{64413AC8-9BCC-8303-200A-96CFBB301312}"/>
                    </a:ext>
                  </a:extLst>
                </p:cNvPr>
                <p:cNvPicPr/>
                <p:nvPr/>
              </p:nvPicPr>
              <p:blipFill>
                <a:blip r:embed="rId433"/>
                <a:stretch>
                  <a:fillRect/>
                </a:stretch>
              </p:blipFill>
              <p:spPr>
                <a:xfrm>
                  <a:off x="8430867" y="802907"/>
                  <a:ext cx="96840" cy="71640"/>
                </a:xfrm>
                <a:prstGeom prst="rect">
                  <a:avLst/>
                </a:prstGeom>
              </p:spPr>
            </p:pic>
          </mc:Fallback>
        </mc:AlternateContent>
      </p:grpSp>
      <p:grpSp>
        <p:nvGrpSpPr>
          <p:cNvPr id="505" name="Group 504">
            <a:extLst>
              <a:ext uri="{FF2B5EF4-FFF2-40B4-BE49-F238E27FC236}">
                <a16:creationId xmlns:a16="http://schemas.microsoft.com/office/drawing/2014/main" id="{DB16F617-734C-1A0F-C1A7-1D70B51011B9}"/>
              </a:ext>
            </a:extLst>
          </p:cNvPr>
          <p:cNvGrpSpPr/>
          <p:nvPr/>
        </p:nvGrpSpPr>
        <p:grpSpPr>
          <a:xfrm>
            <a:off x="8750907" y="1202147"/>
            <a:ext cx="2146320" cy="640800"/>
            <a:chOff x="8750907" y="1202147"/>
            <a:chExt cx="2146320" cy="640800"/>
          </a:xfrm>
        </p:grpSpPr>
        <mc:AlternateContent xmlns:mc="http://schemas.openxmlformats.org/markup-compatibility/2006">
          <mc:Choice xmlns:p14="http://schemas.microsoft.com/office/powerpoint/2010/main" Requires="p14">
            <p:contentPart p14:bwMode="auto" r:id="rId434">
              <p14:nvContentPartPr>
                <p14:cNvPr id="494" name="Ink 493">
                  <a:extLst>
                    <a:ext uri="{FF2B5EF4-FFF2-40B4-BE49-F238E27FC236}">
                      <a16:creationId xmlns:a16="http://schemas.microsoft.com/office/drawing/2014/main" id="{D00B34F2-EF22-F94D-4546-AF05FB9BEED8}"/>
                    </a:ext>
                  </a:extLst>
                </p14:cNvPr>
                <p14:cNvContentPartPr/>
                <p14:nvPr/>
              </p14:nvContentPartPr>
              <p14:xfrm>
                <a:off x="8750907" y="1281707"/>
                <a:ext cx="122400" cy="282600"/>
              </p14:xfrm>
            </p:contentPart>
          </mc:Choice>
          <mc:Fallback>
            <p:pic>
              <p:nvPicPr>
                <p:cNvPr id="494" name="Ink 493">
                  <a:extLst>
                    <a:ext uri="{FF2B5EF4-FFF2-40B4-BE49-F238E27FC236}">
                      <a16:creationId xmlns:a16="http://schemas.microsoft.com/office/drawing/2014/main" id="{D00B34F2-EF22-F94D-4546-AF05FB9BEED8}"/>
                    </a:ext>
                  </a:extLst>
                </p:cNvPr>
                <p:cNvPicPr/>
                <p:nvPr/>
              </p:nvPicPr>
              <p:blipFill>
                <a:blip r:embed="rId435"/>
                <a:stretch>
                  <a:fillRect/>
                </a:stretch>
              </p:blipFill>
              <p:spPr>
                <a:xfrm>
                  <a:off x="8732907" y="1264067"/>
                  <a:ext cx="158040" cy="318240"/>
                </a:xfrm>
                <a:prstGeom prst="rect">
                  <a:avLst/>
                </a:prstGeom>
              </p:spPr>
            </p:pic>
          </mc:Fallback>
        </mc:AlternateContent>
        <mc:AlternateContent xmlns:mc="http://schemas.openxmlformats.org/markup-compatibility/2006">
          <mc:Choice xmlns:p14="http://schemas.microsoft.com/office/powerpoint/2010/main" Requires="p14">
            <p:contentPart p14:bwMode="auto" r:id="rId436">
              <p14:nvContentPartPr>
                <p14:cNvPr id="495" name="Ink 494">
                  <a:extLst>
                    <a:ext uri="{FF2B5EF4-FFF2-40B4-BE49-F238E27FC236}">
                      <a16:creationId xmlns:a16="http://schemas.microsoft.com/office/drawing/2014/main" id="{8EECB039-236C-A5B7-F17A-66C053EDB599}"/>
                    </a:ext>
                  </a:extLst>
                </p14:cNvPr>
                <p14:cNvContentPartPr/>
                <p14:nvPr/>
              </p14:nvContentPartPr>
              <p14:xfrm>
                <a:off x="8753787" y="1559267"/>
                <a:ext cx="153000" cy="37080"/>
              </p14:xfrm>
            </p:contentPart>
          </mc:Choice>
          <mc:Fallback>
            <p:pic>
              <p:nvPicPr>
                <p:cNvPr id="495" name="Ink 494">
                  <a:extLst>
                    <a:ext uri="{FF2B5EF4-FFF2-40B4-BE49-F238E27FC236}">
                      <a16:creationId xmlns:a16="http://schemas.microsoft.com/office/drawing/2014/main" id="{8EECB039-236C-A5B7-F17A-66C053EDB599}"/>
                    </a:ext>
                  </a:extLst>
                </p:cNvPr>
                <p:cNvPicPr/>
                <p:nvPr/>
              </p:nvPicPr>
              <p:blipFill>
                <a:blip r:embed="rId437"/>
                <a:stretch>
                  <a:fillRect/>
                </a:stretch>
              </p:blipFill>
              <p:spPr>
                <a:xfrm>
                  <a:off x="8735787" y="1541627"/>
                  <a:ext cx="18864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438">
              <p14:nvContentPartPr>
                <p14:cNvPr id="496" name="Ink 495">
                  <a:extLst>
                    <a:ext uri="{FF2B5EF4-FFF2-40B4-BE49-F238E27FC236}">
                      <a16:creationId xmlns:a16="http://schemas.microsoft.com/office/drawing/2014/main" id="{F62E34D5-3226-EDD7-E5BE-637FB7069780}"/>
                    </a:ext>
                  </a:extLst>
                </p14:cNvPr>
                <p14:cNvContentPartPr/>
                <p14:nvPr/>
              </p14:nvContentPartPr>
              <p14:xfrm>
                <a:off x="9048627" y="1500947"/>
                <a:ext cx="235800" cy="10080"/>
              </p14:xfrm>
            </p:contentPart>
          </mc:Choice>
          <mc:Fallback>
            <p:pic>
              <p:nvPicPr>
                <p:cNvPr id="496" name="Ink 495">
                  <a:extLst>
                    <a:ext uri="{FF2B5EF4-FFF2-40B4-BE49-F238E27FC236}">
                      <a16:creationId xmlns:a16="http://schemas.microsoft.com/office/drawing/2014/main" id="{F62E34D5-3226-EDD7-E5BE-637FB7069780}"/>
                    </a:ext>
                  </a:extLst>
                </p:cNvPr>
                <p:cNvPicPr/>
                <p:nvPr/>
              </p:nvPicPr>
              <p:blipFill>
                <a:blip r:embed="rId439"/>
                <a:stretch>
                  <a:fillRect/>
                </a:stretch>
              </p:blipFill>
              <p:spPr>
                <a:xfrm>
                  <a:off x="9030987" y="1482947"/>
                  <a:ext cx="27144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440">
              <p14:nvContentPartPr>
                <p14:cNvPr id="497" name="Ink 496">
                  <a:extLst>
                    <a:ext uri="{FF2B5EF4-FFF2-40B4-BE49-F238E27FC236}">
                      <a16:creationId xmlns:a16="http://schemas.microsoft.com/office/drawing/2014/main" id="{904D6991-8207-1864-4D56-3D4C5DBF6F91}"/>
                    </a:ext>
                  </a:extLst>
                </p14:cNvPr>
                <p14:cNvContentPartPr/>
                <p14:nvPr/>
              </p14:nvContentPartPr>
              <p14:xfrm>
                <a:off x="9171027" y="1388987"/>
                <a:ext cx="81000" cy="322560"/>
              </p14:xfrm>
            </p:contentPart>
          </mc:Choice>
          <mc:Fallback>
            <p:pic>
              <p:nvPicPr>
                <p:cNvPr id="497" name="Ink 496">
                  <a:extLst>
                    <a:ext uri="{FF2B5EF4-FFF2-40B4-BE49-F238E27FC236}">
                      <a16:creationId xmlns:a16="http://schemas.microsoft.com/office/drawing/2014/main" id="{904D6991-8207-1864-4D56-3D4C5DBF6F91}"/>
                    </a:ext>
                  </a:extLst>
                </p:cNvPr>
                <p:cNvPicPr/>
                <p:nvPr/>
              </p:nvPicPr>
              <p:blipFill>
                <a:blip r:embed="rId441"/>
                <a:stretch>
                  <a:fillRect/>
                </a:stretch>
              </p:blipFill>
              <p:spPr>
                <a:xfrm>
                  <a:off x="9153387" y="1371347"/>
                  <a:ext cx="116640" cy="358200"/>
                </a:xfrm>
                <a:prstGeom prst="rect">
                  <a:avLst/>
                </a:prstGeom>
              </p:spPr>
            </p:pic>
          </mc:Fallback>
        </mc:AlternateContent>
        <mc:AlternateContent xmlns:mc="http://schemas.openxmlformats.org/markup-compatibility/2006">
          <mc:Choice xmlns:p14="http://schemas.microsoft.com/office/powerpoint/2010/main" Requires="p14">
            <p:contentPart p14:bwMode="auto" r:id="rId442">
              <p14:nvContentPartPr>
                <p14:cNvPr id="498" name="Ink 497">
                  <a:extLst>
                    <a:ext uri="{FF2B5EF4-FFF2-40B4-BE49-F238E27FC236}">
                      <a16:creationId xmlns:a16="http://schemas.microsoft.com/office/drawing/2014/main" id="{73195332-E560-4FC0-F27D-1926AF966237}"/>
                    </a:ext>
                  </a:extLst>
                </p14:cNvPr>
                <p14:cNvContentPartPr/>
                <p14:nvPr/>
              </p14:nvContentPartPr>
              <p14:xfrm>
                <a:off x="9455787" y="1202147"/>
                <a:ext cx="367920" cy="475560"/>
              </p14:xfrm>
            </p:contentPart>
          </mc:Choice>
          <mc:Fallback>
            <p:pic>
              <p:nvPicPr>
                <p:cNvPr id="498" name="Ink 497">
                  <a:extLst>
                    <a:ext uri="{FF2B5EF4-FFF2-40B4-BE49-F238E27FC236}">
                      <a16:creationId xmlns:a16="http://schemas.microsoft.com/office/drawing/2014/main" id="{73195332-E560-4FC0-F27D-1926AF966237}"/>
                    </a:ext>
                  </a:extLst>
                </p:cNvPr>
                <p:cNvPicPr/>
                <p:nvPr/>
              </p:nvPicPr>
              <p:blipFill>
                <a:blip r:embed="rId443"/>
                <a:stretch>
                  <a:fillRect/>
                </a:stretch>
              </p:blipFill>
              <p:spPr>
                <a:xfrm>
                  <a:off x="9438147" y="1184507"/>
                  <a:ext cx="403560" cy="511200"/>
                </a:xfrm>
                <a:prstGeom prst="rect">
                  <a:avLst/>
                </a:prstGeom>
              </p:spPr>
            </p:pic>
          </mc:Fallback>
        </mc:AlternateContent>
        <mc:AlternateContent xmlns:mc="http://schemas.openxmlformats.org/markup-compatibility/2006">
          <mc:Choice xmlns:p14="http://schemas.microsoft.com/office/powerpoint/2010/main" Requires="p14">
            <p:contentPart p14:bwMode="auto" r:id="rId444">
              <p14:nvContentPartPr>
                <p14:cNvPr id="501" name="Ink 500">
                  <a:extLst>
                    <a:ext uri="{FF2B5EF4-FFF2-40B4-BE49-F238E27FC236}">
                      <a16:creationId xmlns:a16="http://schemas.microsoft.com/office/drawing/2014/main" id="{E006014A-EF0B-1BF6-D73B-4183A04C0018}"/>
                    </a:ext>
                  </a:extLst>
                </p14:cNvPr>
                <p14:cNvContentPartPr/>
                <p14:nvPr/>
              </p14:nvContentPartPr>
              <p14:xfrm>
                <a:off x="10503747" y="1216187"/>
                <a:ext cx="393480" cy="626760"/>
              </p14:xfrm>
            </p:contentPart>
          </mc:Choice>
          <mc:Fallback>
            <p:pic>
              <p:nvPicPr>
                <p:cNvPr id="501" name="Ink 500">
                  <a:extLst>
                    <a:ext uri="{FF2B5EF4-FFF2-40B4-BE49-F238E27FC236}">
                      <a16:creationId xmlns:a16="http://schemas.microsoft.com/office/drawing/2014/main" id="{E006014A-EF0B-1BF6-D73B-4183A04C0018}"/>
                    </a:ext>
                  </a:extLst>
                </p:cNvPr>
                <p:cNvPicPr/>
                <p:nvPr/>
              </p:nvPicPr>
              <p:blipFill>
                <a:blip r:embed="rId445"/>
                <a:stretch>
                  <a:fillRect/>
                </a:stretch>
              </p:blipFill>
              <p:spPr>
                <a:xfrm>
                  <a:off x="10485747" y="1198187"/>
                  <a:ext cx="429120" cy="662400"/>
                </a:xfrm>
                <a:prstGeom prst="rect">
                  <a:avLst/>
                </a:prstGeom>
              </p:spPr>
            </p:pic>
          </mc:Fallback>
        </mc:AlternateContent>
        <mc:AlternateContent xmlns:mc="http://schemas.openxmlformats.org/markup-compatibility/2006">
          <mc:Choice xmlns:p14="http://schemas.microsoft.com/office/powerpoint/2010/main" Requires="p14">
            <p:contentPart p14:bwMode="auto" r:id="rId446">
              <p14:nvContentPartPr>
                <p14:cNvPr id="502" name="Ink 501">
                  <a:extLst>
                    <a:ext uri="{FF2B5EF4-FFF2-40B4-BE49-F238E27FC236}">
                      <a16:creationId xmlns:a16="http://schemas.microsoft.com/office/drawing/2014/main" id="{325D4D79-E948-668C-196F-751C481DEBFE}"/>
                    </a:ext>
                  </a:extLst>
                </p14:cNvPr>
                <p14:cNvContentPartPr/>
                <p14:nvPr/>
              </p14:nvContentPartPr>
              <p14:xfrm>
                <a:off x="9592227" y="1345067"/>
                <a:ext cx="207360" cy="210240"/>
              </p14:xfrm>
            </p:contentPart>
          </mc:Choice>
          <mc:Fallback>
            <p:pic>
              <p:nvPicPr>
                <p:cNvPr id="502" name="Ink 501">
                  <a:extLst>
                    <a:ext uri="{FF2B5EF4-FFF2-40B4-BE49-F238E27FC236}">
                      <a16:creationId xmlns:a16="http://schemas.microsoft.com/office/drawing/2014/main" id="{325D4D79-E948-668C-196F-751C481DEBFE}"/>
                    </a:ext>
                  </a:extLst>
                </p:cNvPr>
                <p:cNvPicPr/>
                <p:nvPr/>
              </p:nvPicPr>
              <p:blipFill>
                <a:blip r:embed="rId447"/>
                <a:stretch>
                  <a:fillRect/>
                </a:stretch>
              </p:blipFill>
              <p:spPr>
                <a:xfrm>
                  <a:off x="9574227" y="1327067"/>
                  <a:ext cx="243000"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448">
              <p14:nvContentPartPr>
                <p14:cNvPr id="503" name="Ink 502">
                  <a:extLst>
                    <a:ext uri="{FF2B5EF4-FFF2-40B4-BE49-F238E27FC236}">
                      <a16:creationId xmlns:a16="http://schemas.microsoft.com/office/drawing/2014/main" id="{0F095545-4F0A-35FA-2E27-83EB8B126FA4}"/>
                    </a:ext>
                  </a:extLst>
                </p14:cNvPr>
                <p14:cNvContentPartPr/>
                <p14:nvPr/>
              </p14:nvContentPartPr>
              <p14:xfrm>
                <a:off x="9852867" y="1539107"/>
                <a:ext cx="74880" cy="132840"/>
              </p14:xfrm>
            </p:contentPart>
          </mc:Choice>
          <mc:Fallback>
            <p:pic>
              <p:nvPicPr>
                <p:cNvPr id="503" name="Ink 502">
                  <a:extLst>
                    <a:ext uri="{FF2B5EF4-FFF2-40B4-BE49-F238E27FC236}">
                      <a16:creationId xmlns:a16="http://schemas.microsoft.com/office/drawing/2014/main" id="{0F095545-4F0A-35FA-2E27-83EB8B126FA4}"/>
                    </a:ext>
                  </a:extLst>
                </p:cNvPr>
                <p:cNvPicPr/>
                <p:nvPr/>
              </p:nvPicPr>
              <p:blipFill>
                <a:blip r:embed="rId449"/>
                <a:stretch>
                  <a:fillRect/>
                </a:stretch>
              </p:blipFill>
              <p:spPr>
                <a:xfrm>
                  <a:off x="9834867" y="1521107"/>
                  <a:ext cx="11052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450">
              <p14:nvContentPartPr>
                <p14:cNvPr id="504" name="Ink 503">
                  <a:extLst>
                    <a:ext uri="{FF2B5EF4-FFF2-40B4-BE49-F238E27FC236}">
                      <a16:creationId xmlns:a16="http://schemas.microsoft.com/office/drawing/2014/main" id="{654E68AE-183B-031C-3EDB-DD0B653C08E5}"/>
                    </a:ext>
                  </a:extLst>
                </p14:cNvPr>
                <p14:cNvContentPartPr/>
                <p14:nvPr/>
              </p14:nvContentPartPr>
              <p14:xfrm>
                <a:off x="10034667" y="1362347"/>
                <a:ext cx="236880" cy="283320"/>
              </p14:xfrm>
            </p:contentPart>
          </mc:Choice>
          <mc:Fallback>
            <p:pic>
              <p:nvPicPr>
                <p:cNvPr id="504" name="Ink 503">
                  <a:extLst>
                    <a:ext uri="{FF2B5EF4-FFF2-40B4-BE49-F238E27FC236}">
                      <a16:creationId xmlns:a16="http://schemas.microsoft.com/office/drawing/2014/main" id="{654E68AE-183B-031C-3EDB-DD0B653C08E5}"/>
                    </a:ext>
                  </a:extLst>
                </p:cNvPr>
                <p:cNvPicPr/>
                <p:nvPr/>
              </p:nvPicPr>
              <p:blipFill>
                <a:blip r:embed="rId451"/>
                <a:stretch>
                  <a:fillRect/>
                </a:stretch>
              </p:blipFill>
              <p:spPr>
                <a:xfrm>
                  <a:off x="10017027" y="1344707"/>
                  <a:ext cx="272520" cy="318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52">
            <p14:nvContentPartPr>
              <p14:cNvPr id="532" name="Ink 531">
                <a:extLst>
                  <a:ext uri="{FF2B5EF4-FFF2-40B4-BE49-F238E27FC236}">
                    <a16:creationId xmlns:a16="http://schemas.microsoft.com/office/drawing/2014/main" id="{99819C49-768A-23F7-AA24-5E2D46E8D6EB}"/>
                  </a:ext>
                </a:extLst>
              </p14:cNvPr>
              <p14:cNvContentPartPr/>
              <p14:nvPr/>
            </p14:nvContentPartPr>
            <p14:xfrm>
              <a:off x="3303027" y="3953267"/>
              <a:ext cx="218880" cy="309240"/>
            </p14:xfrm>
          </p:contentPart>
        </mc:Choice>
        <mc:Fallback>
          <p:pic>
            <p:nvPicPr>
              <p:cNvPr id="532" name="Ink 531">
                <a:extLst>
                  <a:ext uri="{FF2B5EF4-FFF2-40B4-BE49-F238E27FC236}">
                    <a16:creationId xmlns:a16="http://schemas.microsoft.com/office/drawing/2014/main" id="{99819C49-768A-23F7-AA24-5E2D46E8D6EB}"/>
                  </a:ext>
                </a:extLst>
              </p:cNvPr>
              <p:cNvPicPr/>
              <p:nvPr/>
            </p:nvPicPr>
            <p:blipFill>
              <a:blip r:embed="rId453"/>
              <a:stretch>
                <a:fillRect/>
              </a:stretch>
            </p:blipFill>
            <p:spPr>
              <a:xfrm>
                <a:off x="3285387" y="3935627"/>
                <a:ext cx="254520" cy="344880"/>
              </a:xfrm>
              <a:prstGeom prst="rect">
                <a:avLst/>
              </a:prstGeom>
            </p:spPr>
          </p:pic>
        </mc:Fallback>
      </mc:AlternateContent>
      <p:grpSp>
        <p:nvGrpSpPr>
          <p:cNvPr id="590" name="Group 589">
            <a:extLst>
              <a:ext uri="{FF2B5EF4-FFF2-40B4-BE49-F238E27FC236}">
                <a16:creationId xmlns:a16="http://schemas.microsoft.com/office/drawing/2014/main" id="{1A00B90C-B167-A445-CA84-613DCDBE3F83}"/>
              </a:ext>
            </a:extLst>
          </p:cNvPr>
          <p:cNvGrpSpPr/>
          <p:nvPr/>
        </p:nvGrpSpPr>
        <p:grpSpPr>
          <a:xfrm>
            <a:off x="1678347" y="2342627"/>
            <a:ext cx="3584880" cy="2172240"/>
            <a:chOff x="1678347" y="2342627"/>
            <a:chExt cx="3584880" cy="2172240"/>
          </a:xfrm>
        </p:grpSpPr>
        <mc:AlternateContent xmlns:mc="http://schemas.openxmlformats.org/markup-compatibility/2006">
          <mc:Choice xmlns:p14="http://schemas.microsoft.com/office/powerpoint/2010/main" Requires="p14">
            <p:contentPart p14:bwMode="auto" r:id="rId454">
              <p14:nvContentPartPr>
                <p14:cNvPr id="469" name="Ink 468">
                  <a:extLst>
                    <a:ext uri="{FF2B5EF4-FFF2-40B4-BE49-F238E27FC236}">
                      <a16:creationId xmlns:a16="http://schemas.microsoft.com/office/drawing/2014/main" id="{B962244D-7407-C291-280D-E26DB60EDDC0}"/>
                    </a:ext>
                  </a:extLst>
                </p14:cNvPr>
                <p14:cNvContentPartPr/>
                <p14:nvPr/>
              </p14:nvContentPartPr>
              <p14:xfrm>
                <a:off x="1724427" y="2342627"/>
                <a:ext cx="16560" cy="29160"/>
              </p14:xfrm>
            </p:contentPart>
          </mc:Choice>
          <mc:Fallback>
            <p:pic>
              <p:nvPicPr>
                <p:cNvPr id="469" name="Ink 468">
                  <a:extLst>
                    <a:ext uri="{FF2B5EF4-FFF2-40B4-BE49-F238E27FC236}">
                      <a16:creationId xmlns:a16="http://schemas.microsoft.com/office/drawing/2014/main" id="{B962244D-7407-C291-280D-E26DB60EDDC0}"/>
                    </a:ext>
                  </a:extLst>
                </p:cNvPr>
                <p:cNvPicPr/>
                <p:nvPr/>
              </p:nvPicPr>
              <p:blipFill>
                <a:blip r:embed="rId455"/>
                <a:stretch>
                  <a:fillRect/>
                </a:stretch>
              </p:blipFill>
              <p:spPr>
                <a:xfrm>
                  <a:off x="1706787" y="2324987"/>
                  <a:ext cx="5220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456">
              <p14:nvContentPartPr>
                <p14:cNvPr id="470" name="Ink 469">
                  <a:extLst>
                    <a:ext uri="{FF2B5EF4-FFF2-40B4-BE49-F238E27FC236}">
                      <a16:creationId xmlns:a16="http://schemas.microsoft.com/office/drawing/2014/main" id="{FD3D60AB-2054-859F-342B-E76AE4BC7AA1}"/>
                    </a:ext>
                  </a:extLst>
                </p14:cNvPr>
                <p14:cNvContentPartPr/>
                <p14:nvPr/>
              </p14:nvContentPartPr>
              <p14:xfrm>
                <a:off x="1678347" y="2373227"/>
                <a:ext cx="392040" cy="1799280"/>
              </p14:xfrm>
            </p:contentPart>
          </mc:Choice>
          <mc:Fallback>
            <p:pic>
              <p:nvPicPr>
                <p:cNvPr id="470" name="Ink 469">
                  <a:extLst>
                    <a:ext uri="{FF2B5EF4-FFF2-40B4-BE49-F238E27FC236}">
                      <a16:creationId xmlns:a16="http://schemas.microsoft.com/office/drawing/2014/main" id="{FD3D60AB-2054-859F-342B-E76AE4BC7AA1}"/>
                    </a:ext>
                  </a:extLst>
                </p:cNvPr>
                <p:cNvPicPr/>
                <p:nvPr/>
              </p:nvPicPr>
              <p:blipFill>
                <a:blip r:embed="rId457"/>
                <a:stretch>
                  <a:fillRect/>
                </a:stretch>
              </p:blipFill>
              <p:spPr>
                <a:xfrm>
                  <a:off x="1660347" y="2355587"/>
                  <a:ext cx="427680" cy="1834920"/>
                </a:xfrm>
                <a:prstGeom prst="rect">
                  <a:avLst/>
                </a:prstGeom>
              </p:spPr>
            </p:pic>
          </mc:Fallback>
        </mc:AlternateContent>
        <mc:AlternateContent xmlns:mc="http://schemas.openxmlformats.org/markup-compatibility/2006">
          <mc:Choice xmlns:p14="http://schemas.microsoft.com/office/powerpoint/2010/main" Requires="p14">
            <p:contentPart p14:bwMode="auto" r:id="rId458">
              <p14:nvContentPartPr>
                <p14:cNvPr id="471" name="Ink 470">
                  <a:extLst>
                    <a:ext uri="{FF2B5EF4-FFF2-40B4-BE49-F238E27FC236}">
                      <a16:creationId xmlns:a16="http://schemas.microsoft.com/office/drawing/2014/main" id="{BFBB605F-3156-99C9-746F-6D257FBF5F38}"/>
                    </a:ext>
                  </a:extLst>
                </p14:cNvPr>
                <p14:cNvContentPartPr/>
                <p14:nvPr/>
              </p14:nvContentPartPr>
              <p14:xfrm>
                <a:off x="1845027" y="3894947"/>
                <a:ext cx="572400" cy="367200"/>
              </p14:xfrm>
            </p:contentPart>
          </mc:Choice>
          <mc:Fallback>
            <p:pic>
              <p:nvPicPr>
                <p:cNvPr id="471" name="Ink 470">
                  <a:extLst>
                    <a:ext uri="{FF2B5EF4-FFF2-40B4-BE49-F238E27FC236}">
                      <a16:creationId xmlns:a16="http://schemas.microsoft.com/office/drawing/2014/main" id="{BFBB605F-3156-99C9-746F-6D257FBF5F38}"/>
                    </a:ext>
                  </a:extLst>
                </p:cNvPr>
                <p:cNvPicPr/>
                <p:nvPr/>
              </p:nvPicPr>
              <p:blipFill>
                <a:blip r:embed="rId459"/>
                <a:stretch>
                  <a:fillRect/>
                </a:stretch>
              </p:blipFill>
              <p:spPr>
                <a:xfrm>
                  <a:off x="1827027" y="3877307"/>
                  <a:ext cx="608040" cy="402840"/>
                </a:xfrm>
                <a:prstGeom prst="rect">
                  <a:avLst/>
                </a:prstGeom>
              </p:spPr>
            </p:pic>
          </mc:Fallback>
        </mc:AlternateContent>
        <mc:AlternateContent xmlns:mc="http://schemas.openxmlformats.org/markup-compatibility/2006">
          <mc:Choice xmlns:p14="http://schemas.microsoft.com/office/powerpoint/2010/main" Requires="p14">
            <p:contentPart p14:bwMode="auto" r:id="rId460">
              <p14:nvContentPartPr>
                <p14:cNvPr id="473" name="Ink 472">
                  <a:extLst>
                    <a:ext uri="{FF2B5EF4-FFF2-40B4-BE49-F238E27FC236}">
                      <a16:creationId xmlns:a16="http://schemas.microsoft.com/office/drawing/2014/main" id="{4C6A5877-FE73-81F1-9835-C957196DDEC3}"/>
                    </a:ext>
                  </a:extLst>
                </p14:cNvPr>
                <p14:cNvContentPartPr/>
                <p14:nvPr/>
              </p14:nvContentPartPr>
              <p14:xfrm>
                <a:off x="2083707" y="4340627"/>
                <a:ext cx="84600" cy="62280"/>
              </p14:xfrm>
            </p:contentPart>
          </mc:Choice>
          <mc:Fallback>
            <p:pic>
              <p:nvPicPr>
                <p:cNvPr id="473" name="Ink 472">
                  <a:extLst>
                    <a:ext uri="{FF2B5EF4-FFF2-40B4-BE49-F238E27FC236}">
                      <a16:creationId xmlns:a16="http://schemas.microsoft.com/office/drawing/2014/main" id="{4C6A5877-FE73-81F1-9835-C957196DDEC3}"/>
                    </a:ext>
                  </a:extLst>
                </p:cNvPr>
                <p:cNvPicPr/>
                <p:nvPr/>
              </p:nvPicPr>
              <p:blipFill>
                <a:blip r:embed="rId461"/>
                <a:stretch>
                  <a:fillRect/>
                </a:stretch>
              </p:blipFill>
              <p:spPr>
                <a:xfrm>
                  <a:off x="2066067" y="4322627"/>
                  <a:ext cx="12024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462">
              <p14:nvContentPartPr>
                <p14:cNvPr id="474" name="Ink 473">
                  <a:extLst>
                    <a:ext uri="{FF2B5EF4-FFF2-40B4-BE49-F238E27FC236}">
                      <a16:creationId xmlns:a16="http://schemas.microsoft.com/office/drawing/2014/main" id="{3C74688C-2860-0495-ABFC-D188B73B231E}"/>
                    </a:ext>
                  </a:extLst>
                </p14:cNvPr>
                <p14:cNvContentPartPr/>
                <p14:nvPr/>
              </p14:nvContentPartPr>
              <p14:xfrm>
                <a:off x="2137707" y="4373027"/>
                <a:ext cx="5040" cy="4680"/>
              </p14:xfrm>
            </p:contentPart>
          </mc:Choice>
          <mc:Fallback>
            <p:pic>
              <p:nvPicPr>
                <p:cNvPr id="474" name="Ink 473">
                  <a:extLst>
                    <a:ext uri="{FF2B5EF4-FFF2-40B4-BE49-F238E27FC236}">
                      <a16:creationId xmlns:a16="http://schemas.microsoft.com/office/drawing/2014/main" id="{3C74688C-2860-0495-ABFC-D188B73B231E}"/>
                    </a:ext>
                  </a:extLst>
                </p:cNvPr>
                <p:cNvPicPr/>
                <p:nvPr/>
              </p:nvPicPr>
              <p:blipFill>
                <a:blip r:embed="rId463"/>
                <a:stretch>
                  <a:fillRect/>
                </a:stretch>
              </p:blipFill>
              <p:spPr>
                <a:xfrm>
                  <a:off x="2119707" y="4355027"/>
                  <a:ext cx="4068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464">
              <p14:nvContentPartPr>
                <p14:cNvPr id="475" name="Ink 474">
                  <a:extLst>
                    <a:ext uri="{FF2B5EF4-FFF2-40B4-BE49-F238E27FC236}">
                      <a16:creationId xmlns:a16="http://schemas.microsoft.com/office/drawing/2014/main" id="{BC2D5DC0-4731-1329-CD6F-C8B9B8A37253}"/>
                    </a:ext>
                  </a:extLst>
                </p14:cNvPr>
                <p14:cNvContentPartPr/>
                <p14:nvPr/>
              </p14:nvContentPartPr>
              <p14:xfrm>
                <a:off x="2135907" y="4373027"/>
                <a:ext cx="25920" cy="26280"/>
              </p14:xfrm>
            </p:contentPart>
          </mc:Choice>
          <mc:Fallback>
            <p:pic>
              <p:nvPicPr>
                <p:cNvPr id="475" name="Ink 474">
                  <a:extLst>
                    <a:ext uri="{FF2B5EF4-FFF2-40B4-BE49-F238E27FC236}">
                      <a16:creationId xmlns:a16="http://schemas.microsoft.com/office/drawing/2014/main" id="{BC2D5DC0-4731-1329-CD6F-C8B9B8A37253}"/>
                    </a:ext>
                  </a:extLst>
                </p:cNvPr>
                <p:cNvPicPr/>
                <p:nvPr/>
              </p:nvPicPr>
              <p:blipFill>
                <a:blip r:embed="rId465"/>
                <a:stretch>
                  <a:fillRect/>
                </a:stretch>
              </p:blipFill>
              <p:spPr>
                <a:xfrm>
                  <a:off x="2117907" y="4355027"/>
                  <a:ext cx="6156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466">
              <p14:nvContentPartPr>
                <p14:cNvPr id="476" name="Ink 475">
                  <a:extLst>
                    <a:ext uri="{FF2B5EF4-FFF2-40B4-BE49-F238E27FC236}">
                      <a16:creationId xmlns:a16="http://schemas.microsoft.com/office/drawing/2014/main" id="{0E143641-889E-1D6B-A91A-8428E328062E}"/>
                    </a:ext>
                  </a:extLst>
                </p14:cNvPr>
                <p14:cNvContentPartPr/>
                <p14:nvPr/>
              </p14:nvContentPartPr>
              <p14:xfrm>
                <a:off x="2159307" y="4391027"/>
                <a:ext cx="9720" cy="8280"/>
              </p14:xfrm>
            </p:contentPart>
          </mc:Choice>
          <mc:Fallback>
            <p:pic>
              <p:nvPicPr>
                <p:cNvPr id="476" name="Ink 475">
                  <a:extLst>
                    <a:ext uri="{FF2B5EF4-FFF2-40B4-BE49-F238E27FC236}">
                      <a16:creationId xmlns:a16="http://schemas.microsoft.com/office/drawing/2014/main" id="{0E143641-889E-1D6B-A91A-8428E328062E}"/>
                    </a:ext>
                  </a:extLst>
                </p:cNvPr>
                <p:cNvPicPr/>
                <p:nvPr/>
              </p:nvPicPr>
              <p:blipFill>
                <a:blip r:embed="rId467"/>
                <a:stretch>
                  <a:fillRect/>
                </a:stretch>
              </p:blipFill>
              <p:spPr>
                <a:xfrm>
                  <a:off x="2141667" y="4373027"/>
                  <a:ext cx="4536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468">
              <p14:nvContentPartPr>
                <p14:cNvPr id="477" name="Ink 476">
                  <a:extLst>
                    <a:ext uri="{FF2B5EF4-FFF2-40B4-BE49-F238E27FC236}">
                      <a16:creationId xmlns:a16="http://schemas.microsoft.com/office/drawing/2014/main" id="{29186982-B545-1FBC-BD5B-A1C8DE9DE83E}"/>
                    </a:ext>
                  </a:extLst>
                </p14:cNvPr>
                <p14:cNvContentPartPr/>
                <p14:nvPr/>
              </p14:nvContentPartPr>
              <p14:xfrm>
                <a:off x="2167587" y="4397147"/>
                <a:ext cx="18000" cy="23400"/>
              </p14:xfrm>
            </p:contentPart>
          </mc:Choice>
          <mc:Fallback>
            <p:pic>
              <p:nvPicPr>
                <p:cNvPr id="477" name="Ink 476">
                  <a:extLst>
                    <a:ext uri="{FF2B5EF4-FFF2-40B4-BE49-F238E27FC236}">
                      <a16:creationId xmlns:a16="http://schemas.microsoft.com/office/drawing/2014/main" id="{29186982-B545-1FBC-BD5B-A1C8DE9DE83E}"/>
                    </a:ext>
                  </a:extLst>
                </p:cNvPr>
                <p:cNvPicPr/>
                <p:nvPr/>
              </p:nvPicPr>
              <p:blipFill>
                <a:blip r:embed="rId469"/>
                <a:stretch>
                  <a:fillRect/>
                </a:stretch>
              </p:blipFill>
              <p:spPr>
                <a:xfrm>
                  <a:off x="2149587" y="4379147"/>
                  <a:ext cx="5364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470">
              <p14:nvContentPartPr>
                <p14:cNvPr id="479" name="Ink 478">
                  <a:extLst>
                    <a:ext uri="{FF2B5EF4-FFF2-40B4-BE49-F238E27FC236}">
                      <a16:creationId xmlns:a16="http://schemas.microsoft.com/office/drawing/2014/main" id="{F0AD698E-E5AC-A5C2-9517-5C6C426554E1}"/>
                    </a:ext>
                  </a:extLst>
                </p14:cNvPr>
                <p14:cNvContentPartPr/>
                <p14:nvPr/>
              </p14:nvContentPartPr>
              <p14:xfrm>
                <a:off x="2125467" y="4318667"/>
                <a:ext cx="173160" cy="196200"/>
              </p14:xfrm>
            </p:contentPart>
          </mc:Choice>
          <mc:Fallback>
            <p:pic>
              <p:nvPicPr>
                <p:cNvPr id="479" name="Ink 478">
                  <a:extLst>
                    <a:ext uri="{FF2B5EF4-FFF2-40B4-BE49-F238E27FC236}">
                      <a16:creationId xmlns:a16="http://schemas.microsoft.com/office/drawing/2014/main" id="{F0AD698E-E5AC-A5C2-9517-5C6C426554E1}"/>
                    </a:ext>
                  </a:extLst>
                </p:cNvPr>
                <p:cNvPicPr/>
                <p:nvPr/>
              </p:nvPicPr>
              <p:blipFill>
                <a:blip r:embed="rId471"/>
                <a:stretch>
                  <a:fillRect/>
                </a:stretch>
              </p:blipFill>
              <p:spPr>
                <a:xfrm>
                  <a:off x="2107827" y="4301027"/>
                  <a:ext cx="20880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472">
              <p14:nvContentPartPr>
                <p14:cNvPr id="480" name="Ink 479">
                  <a:extLst>
                    <a:ext uri="{FF2B5EF4-FFF2-40B4-BE49-F238E27FC236}">
                      <a16:creationId xmlns:a16="http://schemas.microsoft.com/office/drawing/2014/main" id="{179B8E0E-4DC1-5127-26F8-B01785A0C50A}"/>
                    </a:ext>
                  </a:extLst>
                </p14:cNvPr>
                <p14:cNvContentPartPr/>
                <p14:nvPr/>
              </p14:nvContentPartPr>
              <p14:xfrm>
                <a:off x="2349747" y="4299947"/>
                <a:ext cx="91080" cy="123480"/>
              </p14:xfrm>
            </p:contentPart>
          </mc:Choice>
          <mc:Fallback>
            <p:pic>
              <p:nvPicPr>
                <p:cNvPr id="480" name="Ink 479">
                  <a:extLst>
                    <a:ext uri="{FF2B5EF4-FFF2-40B4-BE49-F238E27FC236}">
                      <a16:creationId xmlns:a16="http://schemas.microsoft.com/office/drawing/2014/main" id="{179B8E0E-4DC1-5127-26F8-B01785A0C50A}"/>
                    </a:ext>
                  </a:extLst>
                </p:cNvPr>
                <p:cNvPicPr/>
                <p:nvPr/>
              </p:nvPicPr>
              <p:blipFill>
                <a:blip r:embed="rId473"/>
                <a:stretch>
                  <a:fillRect/>
                </a:stretch>
              </p:blipFill>
              <p:spPr>
                <a:xfrm>
                  <a:off x="2331747" y="4282307"/>
                  <a:ext cx="12672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474">
              <p14:nvContentPartPr>
                <p14:cNvPr id="481" name="Ink 480">
                  <a:extLst>
                    <a:ext uri="{FF2B5EF4-FFF2-40B4-BE49-F238E27FC236}">
                      <a16:creationId xmlns:a16="http://schemas.microsoft.com/office/drawing/2014/main" id="{4EE15B02-7E5E-0820-F659-242143416C4E}"/>
                    </a:ext>
                  </a:extLst>
                </p14:cNvPr>
                <p14:cNvContentPartPr/>
                <p14:nvPr/>
              </p14:nvContentPartPr>
              <p14:xfrm>
                <a:off x="2513187" y="4185467"/>
                <a:ext cx="21240" cy="233280"/>
              </p14:xfrm>
            </p:contentPart>
          </mc:Choice>
          <mc:Fallback>
            <p:pic>
              <p:nvPicPr>
                <p:cNvPr id="481" name="Ink 480">
                  <a:extLst>
                    <a:ext uri="{FF2B5EF4-FFF2-40B4-BE49-F238E27FC236}">
                      <a16:creationId xmlns:a16="http://schemas.microsoft.com/office/drawing/2014/main" id="{4EE15B02-7E5E-0820-F659-242143416C4E}"/>
                    </a:ext>
                  </a:extLst>
                </p:cNvPr>
                <p:cNvPicPr/>
                <p:nvPr/>
              </p:nvPicPr>
              <p:blipFill>
                <a:blip r:embed="rId475"/>
                <a:stretch>
                  <a:fillRect/>
                </a:stretch>
              </p:blipFill>
              <p:spPr>
                <a:xfrm>
                  <a:off x="2495187" y="4167827"/>
                  <a:ext cx="5688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476">
              <p14:nvContentPartPr>
                <p14:cNvPr id="482" name="Ink 481">
                  <a:extLst>
                    <a:ext uri="{FF2B5EF4-FFF2-40B4-BE49-F238E27FC236}">
                      <a16:creationId xmlns:a16="http://schemas.microsoft.com/office/drawing/2014/main" id="{0C19FF73-F5E6-6308-E3A5-A8D4C1E0E6D7}"/>
                    </a:ext>
                  </a:extLst>
                </p14:cNvPr>
                <p14:cNvContentPartPr/>
                <p14:nvPr/>
              </p14:nvContentPartPr>
              <p14:xfrm>
                <a:off x="2452347" y="4285187"/>
                <a:ext cx="243000" cy="79200"/>
              </p14:xfrm>
            </p:contentPart>
          </mc:Choice>
          <mc:Fallback>
            <p:pic>
              <p:nvPicPr>
                <p:cNvPr id="482" name="Ink 481">
                  <a:extLst>
                    <a:ext uri="{FF2B5EF4-FFF2-40B4-BE49-F238E27FC236}">
                      <a16:creationId xmlns:a16="http://schemas.microsoft.com/office/drawing/2014/main" id="{0C19FF73-F5E6-6308-E3A5-A8D4C1E0E6D7}"/>
                    </a:ext>
                  </a:extLst>
                </p:cNvPr>
                <p:cNvPicPr/>
                <p:nvPr/>
              </p:nvPicPr>
              <p:blipFill>
                <a:blip r:embed="rId477"/>
                <a:stretch>
                  <a:fillRect/>
                </a:stretch>
              </p:blipFill>
              <p:spPr>
                <a:xfrm>
                  <a:off x="2434707" y="4267187"/>
                  <a:ext cx="27864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478">
              <p14:nvContentPartPr>
                <p14:cNvPr id="483" name="Ink 482">
                  <a:extLst>
                    <a:ext uri="{FF2B5EF4-FFF2-40B4-BE49-F238E27FC236}">
                      <a16:creationId xmlns:a16="http://schemas.microsoft.com/office/drawing/2014/main" id="{950034A5-2A67-CD8D-7C62-D047DB52E96B}"/>
                    </a:ext>
                  </a:extLst>
                </p14:cNvPr>
                <p14:cNvContentPartPr/>
                <p14:nvPr/>
              </p14:nvContentPartPr>
              <p14:xfrm>
                <a:off x="2757627" y="4256387"/>
                <a:ext cx="52200" cy="72720"/>
              </p14:xfrm>
            </p:contentPart>
          </mc:Choice>
          <mc:Fallback>
            <p:pic>
              <p:nvPicPr>
                <p:cNvPr id="483" name="Ink 482">
                  <a:extLst>
                    <a:ext uri="{FF2B5EF4-FFF2-40B4-BE49-F238E27FC236}">
                      <a16:creationId xmlns:a16="http://schemas.microsoft.com/office/drawing/2014/main" id="{950034A5-2A67-CD8D-7C62-D047DB52E96B}"/>
                    </a:ext>
                  </a:extLst>
                </p:cNvPr>
                <p:cNvPicPr/>
                <p:nvPr/>
              </p:nvPicPr>
              <p:blipFill>
                <a:blip r:embed="rId479"/>
                <a:stretch>
                  <a:fillRect/>
                </a:stretch>
              </p:blipFill>
              <p:spPr>
                <a:xfrm>
                  <a:off x="2739987" y="4238387"/>
                  <a:ext cx="8784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480">
              <p14:nvContentPartPr>
                <p14:cNvPr id="484" name="Ink 483">
                  <a:extLst>
                    <a:ext uri="{FF2B5EF4-FFF2-40B4-BE49-F238E27FC236}">
                      <a16:creationId xmlns:a16="http://schemas.microsoft.com/office/drawing/2014/main" id="{8FBB8529-EFE1-95FA-9886-8DAD2D3C0E51}"/>
                    </a:ext>
                  </a:extLst>
                </p14:cNvPr>
                <p14:cNvContentPartPr/>
                <p14:nvPr/>
              </p14:nvContentPartPr>
              <p14:xfrm>
                <a:off x="2905227" y="4192667"/>
                <a:ext cx="304920" cy="150120"/>
              </p14:xfrm>
            </p:contentPart>
          </mc:Choice>
          <mc:Fallback>
            <p:pic>
              <p:nvPicPr>
                <p:cNvPr id="484" name="Ink 483">
                  <a:extLst>
                    <a:ext uri="{FF2B5EF4-FFF2-40B4-BE49-F238E27FC236}">
                      <a16:creationId xmlns:a16="http://schemas.microsoft.com/office/drawing/2014/main" id="{8FBB8529-EFE1-95FA-9886-8DAD2D3C0E51}"/>
                    </a:ext>
                  </a:extLst>
                </p:cNvPr>
                <p:cNvPicPr/>
                <p:nvPr/>
              </p:nvPicPr>
              <p:blipFill>
                <a:blip r:embed="rId481"/>
                <a:stretch>
                  <a:fillRect/>
                </a:stretch>
              </p:blipFill>
              <p:spPr>
                <a:xfrm>
                  <a:off x="2887227" y="4175027"/>
                  <a:ext cx="340560" cy="185760"/>
                </a:xfrm>
                <a:prstGeom prst="rect">
                  <a:avLst/>
                </a:prstGeom>
              </p:spPr>
            </p:pic>
          </mc:Fallback>
        </mc:AlternateContent>
        <mc:AlternateContent xmlns:mc="http://schemas.openxmlformats.org/markup-compatibility/2006">
          <mc:Choice xmlns:p14="http://schemas.microsoft.com/office/powerpoint/2010/main" Requires="p14">
            <p:contentPart p14:bwMode="auto" r:id="rId482">
              <p14:nvContentPartPr>
                <p14:cNvPr id="560" name="Ink 559">
                  <a:extLst>
                    <a:ext uri="{FF2B5EF4-FFF2-40B4-BE49-F238E27FC236}">
                      <a16:creationId xmlns:a16="http://schemas.microsoft.com/office/drawing/2014/main" id="{AF9BD10B-CABE-D2B4-3AFB-682C15738198}"/>
                    </a:ext>
                  </a:extLst>
                </p14:cNvPr>
                <p14:cNvContentPartPr/>
                <p14:nvPr/>
              </p14:nvContentPartPr>
              <p14:xfrm>
                <a:off x="3315267" y="4404347"/>
                <a:ext cx="9360" cy="10080"/>
              </p14:xfrm>
            </p:contentPart>
          </mc:Choice>
          <mc:Fallback>
            <p:pic>
              <p:nvPicPr>
                <p:cNvPr id="560" name="Ink 559">
                  <a:extLst>
                    <a:ext uri="{FF2B5EF4-FFF2-40B4-BE49-F238E27FC236}">
                      <a16:creationId xmlns:a16="http://schemas.microsoft.com/office/drawing/2014/main" id="{AF9BD10B-CABE-D2B4-3AFB-682C15738198}"/>
                    </a:ext>
                  </a:extLst>
                </p:cNvPr>
                <p:cNvPicPr/>
                <p:nvPr/>
              </p:nvPicPr>
              <p:blipFill>
                <a:blip r:embed="rId483"/>
                <a:stretch>
                  <a:fillRect/>
                </a:stretch>
              </p:blipFill>
              <p:spPr>
                <a:xfrm>
                  <a:off x="3297267" y="4386707"/>
                  <a:ext cx="4500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484">
              <p14:nvContentPartPr>
                <p14:cNvPr id="561" name="Ink 560">
                  <a:extLst>
                    <a:ext uri="{FF2B5EF4-FFF2-40B4-BE49-F238E27FC236}">
                      <a16:creationId xmlns:a16="http://schemas.microsoft.com/office/drawing/2014/main" id="{AA5B74C1-BBE7-3D27-835E-FD8C84BBA1ED}"/>
                    </a:ext>
                  </a:extLst>
                </p14:cNvPr>
                <p14:cNvContentPartPr/>
                <p14:nvPr/>
              </p14:nvContentPartPr>
              <p14:xfrm>
                <a:off x="3318147" y="4436387"/>
                <a:ext cx="34560" cy="19440"/>
              </p14:xfrm>
            </p:contentPart>
          </mc:Choice>
          <mc:Fallback>
            <p:pic>
              <p:nvPicPr>
                <p:cNvPr id="561" name="Ink 560">
                  <a:extLst>
                    <a:ext uri="{FF2B5EF4-FFF2-40B4-BE49-F238E27FC236}">
                      <a16:creationId xmlns:a16="http://schemas.microsoft.com/office/drawing/2014/main" id="{AA5B74C1-BBE7-3D27-835E-FD8C84BBA1ED}"/>
                    </a:ext>
                  </a:extLst>
                </p:cNvPr>
                <p:cNvPicPr/>
                <p:nvPr/>
              </p:nvPicPr>
              <p:blipFill>
                <a:blip r:embed="rId485"/>
                <a:stretch>
                  <a:fillRect/>
                </a:stretch>
              </p:blipFill>
              <p:spPr>
                <a:xfrm>
                  <a:off x="3300147" y="4418387"/>
                  <a:ext cx="7020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486">
              <p14:nvContentPartPr>
                <p14:cNvPr id="581" name="Ink 580">
                  <a:extLst>
                    <a:ext uri="{FF2B5EF4-FFF2-40B4-BE49-F238E27FC236}">
                      <a16:creationId xmlns:a16="http://schemas.microsoft.com/office/drawing/2014/main" id="{E27110CC-F06A-29FD-ABD3-84F1C7399C6D}"/>
                    </a:ext>
                  </a:extLst>
                </p14:cNvPr>
                <p14:cNvContentPartPr/>
                <p14:nvPr/>
              </p14:nvContentPartPr>
              <p14:xfrm>
                <a:off x="2144547" y="2738267"/>
                <a:ext cx="45360" cy="762480"/>
              </p14:xfrm>
            </p:contentPart>
          </mc:Choice>
          <mc:Fallback>
            <p:pic>
              <p:nvPicPr>
                <p:cNvPr id="581" name="Ink 580">
                  <a:extLst>
                    <a:ext uri="{FF2B5EF4-FFF2-40B4-BE49-F238E27FC236}">
                      <a16:creationId xmlns:a16="http://schemas.microsoft.com/office/drawing/2014/main" id="{E27110CC-F06A-29FD-ABD3-84F1C7399C6D}"/>
                    </a:ext>
                  </a:extLst>
                </p:cNvPr>
                <p:cNvPicPr/>
                <p:nvPr/>
              </p:nvPicPr>
              <p:blipFill>
                <a:blip r:embed="rId487"/>
                <a:stretch>
                  <a:fillRect/>
                </a:stretch>
              </p:blipFill>
              <p:spPr>
                <a:xfrm>
                  <a:off x="2126907" y="2720627"/>
                  <a:ext cx="81000" cy="798120"/>
                </a:xfrm>
                <a:prstGeom prst="rect">
                  <a:avLst/>
                </a:prstGeom>
              </p:spPr>
            </p:pic>
          </mc:Fallback>
        </mc:AlternateContent>
        <mc:AlternateContent xmlns:mc="http://schemas.openxmlformats.org/markup-compatibility/2006">
          <mc:Choice xmlns:p14="http://schemas.microsoft.com/office/powerpoint/2010/main" Requires="p14">
            <p:contentPart p14:bwMode="auto" r:id="rId488">
              <p14:nvContentPartPr>
                <p14:cNvPr id="582" name="Ink 581">
                  <a:extLst>
                    <a:ext uri="{FF2B5EF4-FFF2-40B4-BE49-F238E27FC236}">
                      <a16:creationId xmlns:a16="http://schemas.microsoft.com/office/drawing/2014/main" id="{F2C3F41E-A7CB-58D4-1A69-96EFD1FAF6A2}"/>
                    </a:ext>
                  </a:extLst>
                </p14:cNvPr>
                <p14:cNvContentPartPr/>
                <p14:nvPr/>
              </p14:nvContentPartPr>
              <p14:xfrm>
                <a:off x="2117547" y="2368187"/>
                <a:ext cx="3145680" cy="1162440"/>
              </p14:xfrm>
            </p:contentPart>
          </mc:Choice>
          <mc:Fallback>
            <p:pic>
              <p:nvPicPr>
                <p:cNvPr id="582" name="Ink 581">
                  <a:extLst>
                    <a:ext uri="{FF2B5EF4-FFF2-40B4-BE49-F238E27FC236}">
                      <a16:creationId xmlns:a16="http://schemas.microsoft.com/office/drawing/2014/main" id="{F2C3F41E-A7CB-58D4-1A69-96EFD1FAF6A2}"/>
                    </a:ext>
                  </a:extLst>
                </p:cNvPr>
                <p:cNvPicPr/>
                <p:nvPr/>
              </p:nvPicPr>
              <p:blipFill>
                <a:blip r:embed="rId489"/>
                <a:stretch>
                  <a:fillRect/>
                </a:stretch>
              </p:blipFill>
              <p:spPr>
                <a:xfrm>
                  <a:off x="2099907" y="2350547"/>
                  <a:ext cx="3181320" cy="1198080"/>
                </a:xfrm>
                <a:prstGeom prst="rect">
                  <a:avLst/>
                </a:prstGeom>
              </p:spPr>
            </p:pic>
          </mc:Fallback>
        </mc:AlternateContent>
        <mc:AlternateContent xmlns:mc="http://schemas.openxmlformats.org/markup-compatibility/2006">
          <mc:Choice xmlns:p14="http://schemas.microsoft.com/office/powerpoint/2010/main" Requires="p14">
            <p:contentPart p14:bwMode="auto" r:id="rId490">
              <p14:nvContentPartPr>
                <p14:cNvPr id="584" name="Ink 583">
                  <a:extLst>
                    <a:ext uri="{FF2B5EF4-FFF2-40B4-BE49-F238E27FC236}">
                      <a16:creationId xmlns:a16="http://schemas.microsoft.com/office/drawing/2014/main" id="{29FB7A1C-834E-7B4B-E94C-A1A1179A4BB7}"/>
                    </a:ext>
                  </a:extLst>
                </p14:cNvPr>
                <p14:cNvContentPartPr/>
                <p14:nvPr/>
              </p14:nvContentPartPr>
              <p14:xfrm>
                <a:off x="1937547" y="2983427"/>
                <a:ext cx="90000" cy="189720"/>
              </p14:xfrm>
            </p:contentPart>
          </mc:Choice>
          <mc:Fallback>
            <p:pic>
              <p:nvPicPr>
                <p:cNvPr id="584" name="Ink 583">
                  <a:extLst>
                    <a:ext uri="{FF2B5EF4-FFF2-40B4-BE49-F238E27FC236}">
                      <a16:creationId xmlns:a16="http://schemas.microsoft.com/office/drawing/2014/main" id="{29FB7A1C-834E-7B4B-E94C-A1A1179A4BB7}"/>
                    </a:ext>
                  </a:extLst>
                </p:cNvPr>
                <p:cNvPicPr/>
                <p:nvPr/>
              </p:nvPicPr>
              <p:blipFill>
                <a:blip r:embed="rId491"/>
                <a:stretch>
                  <a:fillRect/>
                </a:stretch>
              </p:blipFill>
              <p:spPr>
                <a:xfrm>
                  <a:off x="1919547" y="2965427"/>
                  <a:ext cx="12564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492">
              <p14:nvContentPartPr>
                <p14:cNvPr id="585" name="Ink 584">
                  <a:extLst>
                    <a:ext uri="{FF2B5EF4-FFF2-40B4-BE49-F238E27FC236}">
                      <a16:creationId xmlns:a16="http://schemas.microsoft.com/office/drawing/2014/main" id="{D957C669-CD25-5421-B3ED-0AE86E91F030}"/>
                    </a:ext>
                  </a:extLst>
                </p14:cNvPr>
                <p14:cNvContentPartPr/>
                <p14:nvPr/>
              </p14:nvContentPartPr>
              <p14:xfrm>
                <a:off x="2021787" y="2985947"/>
                <a:ext cx="89640" cy="126000"/>
              </p14:xfrm>
            </p:contentPart>
          </mc:Choice>
          <mc:Fallback>
            <p:pic>
              <p:nvPicPr>
                <p:cNvPr id="585" name="Ink 584">
                  <a:extLst>
                    <a:ext uri="{FF2B5EF4-FFF2-40B4-BE49-F238E27FC236}">
                      <a16:creationId xmlns:a16="http://schemas.microsoft.com/office/drawing/2014/main" id="{D957C669-CD25-5421-B3ED-0AE86E91F030}"/>
                    </a:ext>
                  </a:extLst>
                </p:cNvPr>
                <p:cNvPicPr/>
                <p:nvPr/>
              </p:nvPicPr>
              <p:blipFill>
                <a:blip r:embed="rId493"/>
                <a:stretch>
                  <a:fillRect/>
                </a:stretch>
              </p:blipFill>
              <p:spPr>
                <a:xfrm>
                  <a:off x="2004147" y="2967947"/>
                  <a:ext cx="125280" cy="161640"/>
                </a:xfrm>
                <a:prstGeom prst="rect">
                  <a:avLst/>
                </a:prstGeom>
              </p:spPr>
            </p:pic>
          </mc:Fallback>
        </mc:AlternateContent>
        <mc:AlternateContent xmlns:mc="http://schemas.openxmlformats.org/markup-compatibility/2006">
          <mc:Choice xmlns:p14="http://schemas.microsoft.com/office/powerpoint/2010/main" Requires="p14">
            <p:contentPart p14:bwMode="auto" r:id="rId494">
              <p14:nvContentPartPr>
                <p14:cNvPr id="586" name="Ink 585">
                  <a:extLst>
                    <a:ext uri="{FF2B5EF4-FFF2-40B4-BE49-F238E27FC236}">
                      <a16:creationId xmlns:a16="http://schemas.microsoft.com/office/drawing/2014/main" id="{9D6BC120-E070-C21C-13C1-101A1DD49A55}"/>
                    </a:ext>
                  </a:extLst>
                </p14:cNvPr>
                <p14:cNvContentPartPr/>
                <p14:nvPr/>
              </p14:nvContentPartPr>
              <p14:xfrm>
                <a:off x="2139867" y="2909627"/>
                <a:ext cx="15480" cy="233640"/>
              </p14:xfrm>
            </p:contentPart>
          </mc:Choice>
          <mc:Fallback>
            <p:pic>
              <p:nvPicPr>
                <p:cNvPr id="586" name="Ink 585">
                  <a:extLst>
                    <a:ext uri="{FF2B5EF4-FFF2-40B4-BE49-F238E27FC236}">
                      <a16:creationId xmlns:a16="http://schemas.microsoft.com/office/drawing/2014/main" id="{9D6BC120-E070-C21C-13C1-101A1DD49A55}"/>
                    </a:ext>
                  </a:extLst>
                </p:cNvPr>
                <p:cNvPicPr/>
                <p:nvPr/>
              </p:nvPicPr>
              <p:blipFill>
                <a:blip r:embed="rId495"/>
                <a:stretch>
                  <a:fillRect/>
                </a:stretch>
              </p:blipFill>
              <p:spPr>
                <a:xfrm>
                  <a:off x="2122227" y="2891987"/>
                  <a:ext cx="51120" cy="269280"/>
                </a:xfrm>
                <a:prstGeom prst="rect">
                  <a:avLst/>
                </a:prstGeom>
              </p:spPr>
            </p:pic>
          </mc:Fallback>
        </mc:AlternateContent>
        <mc:AlternateContent xmlns:mc="http://schemas.openxmlformats.org/markup-compatibility/2006">
          <mc:Choice xmlns:p14="http://schemas.microsoft.com/office/powerpoint/2010/main" Requires="p14">
            <p:contentPart p14:bwMode="auto" r:id="rId496">
              <p14:nvContentPartPr>
                <p14:cNvPr id="587" name="Ink 586">
                  <a:extLst>
                    <a:ext uri="{FF2B5EF4-FFF2-40B4-BE49-F238E27FC236}">
                      <a16:creationId xmlns:a16="http://schemas.microsoft.com/office/drawing/2014/main" id="{F5C3CE86-6ED4-876E-0DD9-4397830A0A0A}"/>
                    </a:ext>
                  </a:extLst>
                </p14:cNvPr>
                <p14:cNvContentPartPr/>
                <p14:nvPr/>
              </p14:nvContentPartPr>
              <p14:xfrm>
                <a:off x="2070387" y="3024827"/>
                <a:ext cx="142920" cy="109080"/>
              </p14:xfrm>
            </p:contentPart>
          </mc:Choice>
          <mc:Fallback>
            <p:pic>
              <p:nvPicPr>
                <p:cNvPr id="587" name="Ink 586">
                  <a:extLst>
                    <a:ext uri="{FF2B5EF4-FFF2-40B4-BE49-F238E27FC236}">
                      <a16:creationId xmlns:a16="http://schemas.microsoft.com/office/drawing/2014/main" id="{F5C3CE86-6ED4-876E-0DD9-4397830A0A0A}"/>
                    </a:ext>
                  </a:extLst>
                </p:cNvPr>
                <p:cNvPicPr/>
                <p:nvPr/>
              </p:nvPicPr>
              <p:blipFill>
                <a:blip r:embed="rId497"/>
                <a:stretch>
                  <a:fillRect/>
                </a:stretch>
              </p:blipFill>
              <p:spPr>
                <a:xfrm>
                  <a:off x="2052747" y="3006827"/>
                  <a:ext cx="178560" cy="144720"/>
                </a:xfrm>
                <a:prstGeom prst="rect">
                  <a:avLst/>
                </a:prstGeom>
              </p:spPr>
            </p:pic>
          </mc:Fallback>
        </mc:AlternateContent>
        <mc:AlternateContent xmlns:mc="http://schemas.openxmlformats.org/markup-compatibility/2006">
          <mc:Choice xmlns:p14="http://schemas.microsoft.com/office/powerpoint/2010/main" Requires="p14">
            <p:contentPart p14:bwMode="auto" r:id="rId498">
              <p14:nvContentPartPr>
                <p14:cNvPr id="588" name="Ink 587">
                  <a:extLst>
                    <a:ext uri="{FF2B5EF4-FFF2-40B4-BE49-F238E27FC236}">
                      <a16:creationId xmlns:a16="http://schemas.microsoft.com/office/drawing/2014/main" id="{BC7471F9-5E3C-4774-3D81-AB3311A9D285}"/>
                    </a:ext>
                  </a:extLst>
                </p14:cNvPr>
                <p14:cNvContentPartPr/>
                <p14:nvPr/>
              </p14:nvContentPartPr>
              <p14:xfrm>
                <a:off x="2238147" y="2982347"/>
                <a:ext cx="36000" cy="98280"/>
              </p14:xfrm>
            </p:contentPart>
          </mc:Choice>
          <mc:Fallback>
            <p:pic>
              <p:nvPicPr>
                <p:cNvPr id="588" name="Ink 587">
                  <a:extLst>
                    <a:ext uri="{FF2B5EF4-FFF2-40B4-BE49-F238E27FC236}">
                      <a16:creationId xmlns:a16="http://schemas.microsoft.com/office/drawing/2014/main" id="{BC7471F9-5E3C-4774-3D81-AB3311A9D285}"/>
                    </a:ext>
                  </a:extLst>
                </p:cNvPr>
                <p:cNvPicPr/>
                <p:nvPr/>
              </p:nvPicPr>
              <p:blipFill>
                <a:blip r:embed="rId499"/>
                <a:stretch>
                  <a:fillRect/>
                </a:stretch>
              </p:blipFill>
              <p:spPr>
                <a:xfrm>
                  <a:off x="2220147" y="2964707"/>
                  <a:ext cx="7164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500">
              <p14:nvContentPartPr>
                <p14:cNvPr id="589" name="Ink 588">
                  <a:extLst>
                    <a:ext uri="{FF2B5EF4-FFF2-40B4-BE49-F238E27FC236}">
                      <a16:creationId xmlns:a16="http://schemas.microsoft.com/office/drawing/2014/main" id="{42172A0A-4FB4-4233-7FF6-B0628EB26C24}"/>
                    </a:ext>
                  </a:extLst>
                </p14:cNvPr>
                <p14:cNvContentPartPr/>
                <p14:nvPr/>
              </p14:nvContentPartPr>
              <p14:xfrm>
                <a:off x="2305827" y="2947427"/>
                <a:ext cx="91440" cy="102600"/>
              </p14:xfrm>
            </p:contentPart>
          </mc:Choice>
          <mc:Fallback>
            <p:pic>
              <p:nvPicPr>
                <p:cNvPr id="589" name="Ink 588">
                  <a:extLst>
                    <a:ext uri="{FF2B5EF4-FFF2-40B4-BE49-F238E27FC236}">
                      <a16:creationId xmlns:a16="http://schemas.microsoft.com/office/drawing/2014/main" id="{42172A0A-4FB4-4233-7FF6-B0628EB26C24}"/>
                    </a:ext>
                  </a:extLst>
                </p:cNvPr>
                <p:cNvPicPr/>
                <p:nvPr/>
              </p:nvPicPr>
              <p:blipFill>
                <a:blip r:embed="rId501"/>
                <a:stretch>
                  <a:fillRect/>
                </a:stretch>
              </p:blipFill>
              <p:spPr>
                <a:xfrm>
                  <a:off x="2287827" y="2929787"/>
                  <a:ext cx="127080" cy="138240"/>
                </a:xfrm>
                <a:prstGeom prst="rect">
                  <a:avLst/>
                </a:prstGeom>
              </p:spPr>
            </p:pic>
          </mc:Fallback>
        </mc:AlternateContent>
      </p:grpSp>
      <p:grpSp>
        <p:nvGrpSpPr>
          <p:cNvPr id="632" name="Group 631">
            <a:extLst>
              <a:ext uri="{FF2B5EF4-FFF2-40B4-BE49-F238E27FC236}">
                <a16:creationId xmlns:a16="http://schemas.microsoft.com/office/drawing/2014/main" id="{5690C2E2-91C4-4B6F-4847-38C638AAB556}"/>
              </a:ext>
            </a:extLst>
          </p:cNvPr>
          <p:cNvGrpSpPr/>
          <p:nvPr/>
        </p:nvGrpSpPr>
        <p:grpSpPr>
          <a:xfrm>
            <a:off x="3967587" y="2990267"/>
            <a:ext cx="8191080" cy="3636720"/>
            <a:chOff x="3967587" y="2990267"/>
            <a:chExt cx="8191080" cy="3636720"/>
          </a:xfrm>
        </p:grpSpPr>
        <mc:AlternateContent xmlns:mc="http://schemas.openxmlformats.org/markup-compatibility/2006">
          <mc:Choice xmlns:p14="http://schemas.microsoft.com/office/powerpoint/2010/main" Requires="p14">
            <p:contentPart p14:bwMode="auto" r:id="rId502">
              <p14:nvContentPartPr>
                <p14:cNvPr id="506" name="Ink 505">
                  <a:extLst>
                    <a:ext uri="{FF2B5EF4-FFF2-40B4-BE49-F238E27FC236}">
                      <a16:creationId xmlns:a16="http://schemas.microsoft.com/office/drawing/2014/main" id="{C193813D-714B-C1E7-863A-B50A7829744C}"/>
                    </a:ext>
                  </a:extLst>
                </p14:cNvPr>
                <p14:cNvContentPartPr/>
                <p14:nvPr/>
              </p14:nvContentPartPr>
              <p14:xfrm>
                <a:off x="10964547" y="3284387"/>
                <a:ext cx="185760" cy="219960"/>
              </p14:xfrm>
            </p:contentPart>
          </mc:Choice>
          <mc:Fallback>
            <p:pic>
              <p:nvPicPr>
                <p:cNvPr id="506" name="Ink 505">
                  <a:extLst>
                    <a:ext uri="{FF2B5EF4-FFF2-40B4-BE49-F238E27FC236}">
                      <a16:creationId xmlns:a16="http://schemas.microsoft.com/office/drawing/2014/main" id="{C193813D-714B-C1E7-863A-B50A7829744C}"/>
                    </a:ext>
                  </a:extLst>
                </p:cNvPr>
                <p:cNvPicPr/>
                <p:nvPr/>
              </p:nvPicPr>
              <p:blipFill>
                <a:blip r:embed="rId503"/>
                <a:stretch>
                  <a:fillRect/>
                </a:stretch>
              </p:blipFill>
              <p:spPr>
                <a:xfrm>
                  <a:off x="10946907" y="3266747"/>
                  <a:ext cx="221400"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504">
              <p14:nvContentPartPr>
                <p14:cNvPr id="507" name="Ink 506">
                  <a:extLst>
                    <a:ext uri="{FF2B5EF4-FFF2-40B4-BE49-F238E27FC236}">
                      <a16:creationId xmlns:a16="http://schemas.microsoft.com/office/drawing/2014/main" id="{351E9A37-8538-E66D-A81B-B1852F2A19AD}"/>
                    </a:ext>
                  </a:extLst>
                </p14:cNvPr>
                <p14:cNvContentPartPr/>
                <p14:nvPr/>
              </p14:nvContentPartPr>
              <p14:xfrm>
                <a:off x="11188107" y="3392027"/>
                <a:ext cx="190800" cy="12240"/>
              </p14:xfrm>
            </p:contentPart>
          </mc:Choice>
          <mc:Fallback>
            <p:pic>
              <p:nvPicPr>
                <p:cNvPr id="507" name="Ink 506">
                  <a:extLst>
                    <a:ext uri="{FF2B5EF4-FFF2-40B4-BE49-F238E27FC236}">
                      <a16:creationId xmlns:a16="http://schemas.microsoft.com/office/drawing/2014/main" id="{351E9A37-8538-E66D-A81B-B1852F2A19AD}"/>
                    </a:ext>
                  </a:extLst>
                </p:cNvPr>
                <p:cNvPicPr/>
                <p:nvPr/>
              </p:nvPicPr>
              <p:blipFill>
                <a:blip r:embed="rId505"/>
                <a:stretch>
                  <a:fillRect/>
                </a:stretch>
              </p:blipFill>
              <p:spPr>
                <a:xfrm>
                  <a:off x="11170107" y="3374027"/>
                  <a:ext cx="22644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506">
              <p14:nvContentPartPr>
                <p14:cNvPr id="508" name="Ink 507">
                  <a:extLst>
                    <a:ext uri="{FF2B5EF4-FFF2-40B4-BE49-F238E27FC236}">
                      <a16:creationId xmlns:a16="http://schemas.microsoft.com/office/drawing/2014/main" id="{C66FC997-9816-34FC-3D5C-FA816A7467EB}"/>
                    </a:ext>
                  </a:extLst>
                </p14:cNvPr>
                <p14:cNvContentPartPr/>
                <p14:nvPr/>
              </p14:nvContentPartPr>
              <p14:xfrm>
                <a:off x="11310867" y="3302027"/>
                <a:ext cx="15480" cy="212760"/>
              </p14:xfrm>
            </p:contentPart>
          </mc:Choice>
          <mc:Fallback>
            <p:pic>
              <p:nvPicPr>
                <p:cNvPr id="508" name="Ink 507">
                  <a:extLst>
                    <a:ext uri="{FF2B5EF4-FFF2-40B4-BE49-F238E27FC236}">
                      <a16:creationId xmlns:a16="http://schemas.microsoft.com/office/drawing/2014/main" id="{C66FC997-9816-34FC-3D5C-FA816A7467EB}"/>
                    </a:ext>
                  </a:extLst>
                </p:cNvPr>
                <p:cNvPicPr/>
                <p:nvPr/>
              </p:nvPicPr>
              <p:blipFill>
                <a:blip r:embed="rId507"/>
                <a:stretch>
                  <a:fillRect/>
                </a:stretch>
              </p:blipFill>
              <p:spPr>
                <a:xfrm>
                  <a:off x="11292867" y="3284387"/>
                  <a:ext cx="51120" cy="248400"/>
                </a:xfrm>
                <a:prstGeom prst="rect">
                  <a:avLst/>
                </a:prstGeom>
              </p:spPr>
            </p:pic>
          </mc:Fallback>
        </mc:AlternateContent>
        <mc:AlternateContent xmlns:mc="http://schemas.openxmlformats.org/markup-compatibility/2006">
          <mc:Choice xmlns:p14="http://schemas.microsoft.com/office/powerpoint/2010/main" Requires="p14">
            <p:contentPart p14:bwMode="auto" r:id="rId508">
              <p14:nvContentPartPr>
                <p14:cNvPr id="510" name="Ink 509">
                  <a:extLst>
                    <a:ext uri="{FF2B5EF4-FFF2-40B4-BE49-F238E27FC236}">
                      <a16:creationId xmlns:a16="http://schemas.microsoft.com/office/drawing/2014/main" id="{8053F7BB-17AF-6662-D77C-8C352320A2F9}"/>
                    </a:ext>
                  </a:extLst>
                </p14:cNvPr>
                <p14:cNvContentPartPr/>
                <p14:nvPr/>
              </p14:nvContentPartPr>
              <p14:xfrm>
                <a:off x="11413827" y="3276107"/>
                <a:ext cx="201600" cy="339480"/>
              </p14:xfrm>
            </p:contentPart>
          </mc:Choice>
          <mc:Fallback>
            <p:pic>
              <p:nvPicPr>
                <p:cNvPr id="510" name="Ink 509">
                  <a:extLst>
                    <a:ext uri="{FF2B5EF4-FFF2-40B4-BE49-F238E27FC236}">
                      <a16:creationId xmlns:a16="http://schemas.microsoft.com/office/drawing/2014/main" id="{8053F7BB-17AF-6662-D77C-8C352320A2F9}"/>
                    </a:ext>
                  </a:extLst>
                </p:cNvPr>
                <p:cNvPicPr/>
                <p:nvPr/>
              </p:nvPicPr>
              <p:blipFill>
                <a:blip r:embed="rId509"/>
                <a:stretch>
                  <a:fillRect/>
                </a:stretch>
              </p:blipFill>
              <p:spPr>
                <a:xfrm>
                  <a:off x="11396187" y="3258107"/>
                  <a:ext cx="237240" cy="375120"/>
                </a:xfrm>
                <a:prstGeom prst="rect">
                  <a:avLst/>
                </a:prstGeom>
              </p:spPr>
            </p:pic>
          </mc:Fallback>
        </mc:AlternateContent>
        <mc:AlternateContent xmlns:mc="http://schemas.openxmlformats.org/markup-compatibility/2006">
          <mc:Choice xmlns:p14="http://schemas.microsoft.com/office/powerpoint/2010/main" Requires="p14">
            <p:contentPart p14:bwMode="auto" r:id="rId510">
              <p14:nvContentPartPr>
                <p14:cNvPr id="511" name="Ink 510">
                  <a:extLst>
                    <a:ext uri="{FF2B5EF4-FFF2-40B4-BE49-F238E27FC236}">
                      <a16:creationId xmlns:a16="http://schemas.microsoft.com/office/drawing/2014/main" id="{9D4DE60F-3130-6458-21EA-35FD49E957E4}"/>
                    </a:ext>
                  </a:extLst>
                </p14:cNvPr>
                <p14:cNvContentPartPr/>
                <p14:nvPr/>
              </p14:nvContentPartPr>
              <p14:xfrm>
                <a:off x="11652147" y="3377627"/>
                <a:ext cx="101880" cy="211320"/>
              </p14:xfrm>
            </p:contentPart>
          </mc:Choice>
          <mc:Fallback>
            <p:pic>
              <p:nvPicPr>
                <p:cNvPr id="511" name="Ink 510">
                  <a:extLst>
                    <a:ext uri="{FF2B5EF4-FFF2-40B4-BE49-F238E27FC236}">
                      <a16:creationId xmlns:a16="http://schemas.microsoft.com/office/drawing/2014/main" id="{9D4DE60F-3130-6458-21EA-35FD49E957E4}"/>
                    </a:ext>
                  </a:extLst>
                </p:cNvPr>
                <p:cNvPicPr/>
                <p:nvPr/>
              </p:nvPicPr>
              <p:blipFill>
                <a:blip r:embed="rId511"/>
                <a:stretch>
                  <a:fillRect/>
                </a:stretch>
              </p:blipFill>
              <p:spPr>
                <a:xfrm>
                  <a:off x="11634507" y="3359987"/>
                  <a:ext cx="137520" cy="246960"/>
                </a:xfrm>
                <a:prstGeom prst="rect">
                  <a:avLst/>
                </a:prstGeom>
              </p:spPr>
            </p:pic>
          </mc:Fallback>
        </mc:AlternateContent>
        <mc:AlternateContent xmlns:mc="http://schemas.openxmlformats.org/markup-compatibility/2006">
          <mc:Choice xmlns:p14="http://schemas.microsoft.com/office/powerpoint/2010/main" Requires="p14">
            <p:contentPart p14:bwMode="auto" r:id="rId512">
              <p14:nvContentPartPr>
                <p14:cNvPr id="512" name="Ink 511">
                  <a:extLst>
                    <a:ext uri="{FF2B5EF4-FFF2-40B4-BE49-F238E27FC236}">
                      <a16:creationId xmlns:a16="http://schemas.microsoft.com/office/drawing/2014/main" id="{3A403402-80EE-6409-23D1-6D7B9D53D84A}"/>
                    </a:ext>
                  </a:extLst>
                </p14:cNvPr>
                <p14:cNvContentPartPr/>
                <p14:nvPr/>
              </p14:nvContentPartPr>
              <p14:xfrm>
                <a:off x="11739627" y="3302747"/>
                <a:ext cx="248760" cy="383760"/>
              </p14:xfrm>
            </p:contentPart>
          </mc:Choice>
          <mc:Fallback>
            <p:pic>
              <p:nvPicPr>
                <p:cNvPr id="512" name="Ink 511">
                  <a:extLst>
                    <a:ext uri="{FF2B5EF4-FFF2-40B4-BE49-F238E27FC236}">
                      <a16:creationId xmlns:a16="http://schemas.microsoft.com/office/drawing/2014/main" id="{3A403402-80EE-6409-23D1-6D7B9D53D84A}"/>
                    </a:ext>
                  </a:extLst>
                </p:cNvPr>
                <p:cNvPicPr/>
                <p:nvPr/>
              </p:nvPicPr>
              <p:blipFill>
                <a:blip r:embed="rId513"/>
                <a:stretch>
                  <a:fillRect/>
                </a:stretch>
              </p:blipFill>
              <p:spPr>
                <a:xfrm>
                  <a:off x="11721627" y="3285107"/>
                  <a:ext cx="284400" cy="419400"/>
                </a:xfrm>
                <a:prstGeom prst="rect">
                  <a:avLst/>
                </a:prstGeom>
              </p:spPr>
            </p:pic>
          </mc:Fallback>
        </mc:AlternateContent>
        <mc:AlternateContent xmlns:mc="http://schemas.openxmlformats.org/markup-compatibility/2006">
          <mc:Choice xmlns:p14="http://schemas.microsoft.com/office/powerpoint/2010/main" Requires="p14">
            <p:contentPart p14:bwMode="auto" r:id="rId514">
              <p14:nvContentPartPr>
                <p14:cNvPr id="514" name="Ink 513">
                  <a:extLst>
                    <a:ext uri="{FF2B5EF4-FFF2-40B4-BE49-F238E27FC236}">
                      <a16:creationId xmlns:a16="http://schemas.microsoft.com/office/drawing/2014/main" id="{FEA1648D-5D9B-5BB5-537F-EFC383158B3E}"/>
                    </a:ext>
                  </a:extLst>
                </p14:cNvPr>
                <p14:cNvContentPartPr/>
                <p14:nvPr/>
              </p14:nvContentPartPr>
              <p14:xfrm>
                <a:off x="10515627" y="4406507"/>
                <a:ext cx="185040" cy="118080"/>
              </p14:xfrm>
            </p:contentPart>
          </mc:Choice>
          <mc:Fallback>
            <p:pic>
              <p:nvPicPr>
                <p:cNvPr id="514" name="Ink 513">
                  <a:extLst>
                    <a:ext uri="{FF2B5EF4-FFF2-40B4-BE49-F238E27FC236}">
                      <a16:creationId xmlns:a16="http://schemas.microsoft.com/office/drawing/2014/main" id="{FEA1648D-5D9B-5BB5-537F-EFC383158B3E}"/>
                    </a:ext>
                  </a:extLst>
                </p:cNvPr>
                <p:cNvPicPr/>
                <p:nvPr/>
              </p:nvPicPr>
              <p:blipFill>
                <a:blip r:embed="rId515"/>
                <a:stretch>
                  <a:fillRect/>
                </a:stretch>
              </p:blipFill>
              <p:spPr>
                <a:xfrm>
                  <a:off x="10497627" y="4388507"/>
                  <a:ext cx="22068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516">
              <p14:nvContentPartPr>
                <p14:cNvPr id="515" name="Ink 514">
                  <a:extLst>
                    <a:ext uri="{FF2B5EF4-FFF2-40B4-BE49-F238E27FC236}">
                      <a16:creationId xmlns:a16="http://schemas.microsoft.com/office/drawing/2014/main" id="{87FAECD9-31B2-D2BE-AF2D-630BAD507367}"/>
                    </a:ext>
                  </a:extLst>
                </p14:cNvPr>
                <p14:cNvContentPartPr/>
                <p14:nvPr/>
              </p14:nvContentPartPr>
              <p14:xfrm>
                <a:off x="10552347" y="4568147"/>
                <a:ext cx="120240" cy="23040"/>
              </p14:xfrm>
            </p:contentPart>
          </mc:Choice>
          <mc:Fallback>
            <p:pic>
              <p:nvPicPr>
                <p:cNvPr id="515" name="Ink 514">
                  <a:extLst>
                    <a:ext uri="{FF2B5EF4-FFF2-40B4-BE49-F238E27FC236}">
                      <a16:creationId xmlns:a16="http://schemas.microsoft.com/office/drawing/2014/main" id="{87FAECD9-31B2-D2BE-AF2D-630BAD507367}"/>
                    </a:ext>
                  </a:extLst>
                </p:cNvPr>
                <p:cNvPicPr/>
                <p:nvPr/>
              </p:nvPicPr>
              <p:blipFill>
                <a:blip r:embed="rId517"/>
                <a:stretch>
                  <a:fillRect/>
                </a:stretch>
              </p:blipFill>
              <p:spPr>
                <a:xfrm>
                  <a:off x="10534347" y="4550507"/>
                  <a:ext cx="155880" cy="58680"/>
                </a:xfrm>
                <a:prstGeom prst="rect">
                  <a:avLst/>
                </a:prstGeom>
              </p:spPr>
            </p:pic>
          </mc:Fallback>
        </mc:AlternateContent>
        <mc:AlternateContent xmlns:mc="http://schemas.openxmlformats.org/markup-compatibility/2006">
          <mc:Choice xmlns:p14="http://schemas.microsoft.com/office/powerpoint/2010/main" Requires="p14">
            <p:contentPart p14:bwMode="auto" r:id="rId518">
              <p14:nvContentPartPr>
                <p14:cNvPr id="516" name="Ink 515">
                  <a:extLst>
                    <a:ext uri="{FF2B5EF4-FFF2-40B4-BE49-F238E27FC236}">
                      <a16:creationId xmlns:a16="http://schemas.microsoft.com/office/drawing/2014/main" id="{8F92D769-B131-975A-270A-3CF8C89376DE}"/>
                    </a:ext>
                  </a:extLst>
                </p14:cNvPr>
                <p14:cNvContentPartPr/>
                <p14:nvPr/>
              </p14:nvContentPartPr>
              <p14:xfrm>
                <a:off x="10810467" y="4521347"/>
                <a:ext cx="215640" cy="19080"/>
              </p14:xfrm>
            </p:contentPart>
          </mc:Choice>
          <mc:Fallback>
            <p:pic>
              <p:nvPicPr>
                <p:cNvPr id="516" name="Ink 515">
                  <a:extLst>
                    <a:ext uri="{FF2B5EF4-FFF2-40B4-BE49-F238E27FC236}">
                      <a16:creationId xmlns:a16="http://schemas.microsoft.com/office/drawing/2014/main" id="{8F92D769-B131-975A-270A-3CF8C89376DE}"/>
                    </a:ext>
                  </a:extLst>
                </p:cNvPr>
                <p:cNvPicPr/>
                <p:nvPr/>
              </p:nvPicPr>
              <p:blipFill>
                <a:blip r:embed="rId519"/>
                <a:stretch>
                  <a:fillRect/>
                </a:stretch>
              </p:blipFill>
              <p:spPr>
                <a:xfrm>
                  <a:off x="10792467" y="4503707"/>
                  <a:ext cx="25128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520">
              <p14:nvContentPartPr>
                <p14:cNvPr id="517" name="Ink 516">
                  <a:extLst>
                    <a:ext uri="{FF2B5EF4-FFF2-40B4-BE49-F238E27FC236}">
                      <a16:creationId xmlns:a16="http://schemas.microsoft.com/office/drawing/2014/main" id="{2C0B4B81-76D7-A8B1-F719-C4989C0860AA}"/>
                    </a:ext>
                  </a:extLst>
                </p14:cNvPr>
                <p14:cNvContentPartPr/>
                <p14:nvPr/>
              </p14:nvContentPartPr>
              <p14:xfrm>
                <a:off x="10918107" y="4426307"/>
                <a:ext cx="23400" cy="209880"/>
              </p14:xfrm>
            </p:contentPart>
          </mc:Choice>
          <mc:Fallback>
            <p:pic>
              <p:nvPicPr>
                <p:cNvPr id="517" name="Ink 516">
                  <a:extLst>
                    <a:ext uri="{FF2B5EF4-FFF2-40B4-BE49-F238E27FC236}">
                      <a16:creationId xmlns:a16="http://schemas.microsoft.com/office/drawing/2014/main" id="{2C0B4B81-76D7-A8B1-F719-C4989C0860AA}"/>
                    </a:ext>
                  </a:extLst>
                </p:cNvPr>
                <p:cNvPicPr/>
                <p:nvPr/>
              </p:nvPicPr>
              <p:blipFill>
                <a:blip r:embed="rId521"/>
                <a:stretch>
                  <a:fillRect/>
                </a:stretch>
              </p:blipFill>
              <p:spPr>
                <a:xfrm>
                  <a:off x="10900467" y="4408307"/>
                  <a:ext cx="59040" cy="245520"/>
                </a:xfrm>
                <a:prstGeom prst="rect">
                  <a:avLst/>
                </a:prstGeom>
              </p:spPr>
            </p:pic>
          </mc:Fallback>
        </mc:AlternateContent>
        <mc:AlternateContent xmlns:mc="http://schemas.openxmlformats.org/markup-compatibility/2006">
          <mc:Choice xmlns:p14="http://schemas.microsoft.com/office/powerpoint/2010/main" Requires="p14">
            <p:contentPart p14:bwMode="auto" r:id="rId522">
              <p14:nvContentPartPr>
                <p14:cNvPr id="518" name="Ink 517">
                  <a:extLst>
                    <a:ext uri="{FF2B5EF4-FFF2-40B4-BE49-F238E27FC236}">
                      <a16:creationId xmlns:a16="http://schemas.microsoft.com/office/drawing/2014/main" id="{966D7A36-048E-B686-C7C9-D7E421188C64}"/>
                    </a:ext>
                  </a:extLst>
                </p14:cNvPr>
                <p14:cNvContentPartPr/>
                <p14:nvPr/>
              </p14:nvContentPartPr>
              <p14:xfrm>
                <a:off x="11170827" y="4387787"/>
                <a:ext cx="173520" cy="279720"/>
              </p14:xfrm>
            </p:contentPart>
          </mc:Choice>
          <mc:Fallback>
            <p:pic>
              <p:nvPicPr>
                <p:cNvPr id="518" name="Ink 517">
                  <a:extLst>
                    <a:ext uri="{FF2B5EF4-FFF2-40B4-BE49-F238E27FC236}">
                      <a16:creationId xmlns:a16="http://schemas.microsoft.com/office/drawing/2014/main" id="{966D7A36-048E-B686-C7C9-D7E421188C64}"/>
                    </a:ext>
                  </a:extLst>
                </p:cNvPr>
                <p:cNvPicPr/>
                <p:nvPr/>
              </p:nvPicPr>
              <p:blipFill>
                <a:blip r:embed="rId523"/>
                <a:stretch>
                  <a:fillRect/>
                </a:stretch>
              </p:blipFill>
              <p:spPr>
                <a:xfrm>
                  <a:off x="11153187" y="4369787"/>
                  <a:ext cx="209160" cy="315360"/>
                </a:xfrm>
                <a:prstGeom prst="rect">
                  <a:avLst/>
                </a:prstGeom>
              </p:spPr>
            </p:pic>
          </mc:Fallback>
        </mc:AlternateContent>
        <mc:AlternateContent xmlns:mc="http://schemas.openxmlformats.org/markup-compatibility/2006">
          <mc:Choice xmlns:p14="http://schemas.microsoft.com/office/powerpoint/2010/main" Requires="p14">
            <p:contentPart p14:bwMode="auto" r:id="rId524">
              <p14:nvContentPartPr>
                <p14:cNvPr id="519" name="Ink 518">
                  <a:extLst>
                    <a:ext uri="{FF2B5EF4-FFF2-40B4-BE49-F238E27FC236}">
                      <a16:creationId xmlns:a16="http://schemas.microsoft.com/office/drawing/2014/main" id="{496861A2-C5A1-1134-A85F-C79DF9869F78}"/>
                    </a:ext>
                  </a:extLst>
                </p14:cNvPr>
                <p14:cNvContentPartPr/>
                <p14:nvPr/>
              </p14:nvContentPartPr>
              <p14:xfrm>
                <a:off x="11641707" y="4332347"/>
                <a:ext cx="189360" cy="355680"/>
              </p14:xfrm>
            </p:contentPart>
          </mc:Choice>
          <mc:Fallback>
            <p:pic>
              <p:nvPicPr>
                <p:cNvPr id="519" name="Ink 518">
                  <a:extLst>
                    <a:ext uri="{FF2B5EF4-FFF2-40B4-BE49-F238E27FC236}">
                      <a16:creationId xmlns:a16="http://schemas.microsoft.com/office/drawing/2014/main" id="{496861A2-C5A1-1134-A85F-C79DF9869F78}"/>
                    </a:ext>
                  </a:extLst>
                </p:cNvPr>
                <p:cNvPicPr/>
                <p:nvPr/>
              </p:nvPicPr>
              <p:blipFill>
                <a:blip r:embed="rId525"/>
                <a:stretch>
                  <a:fillRect/>
                </a:stretch>
              </p:blipFill>
              <p:spPr>
                <a:xfrm>
                  <a:off x="11624067" y="4314347"/>
                  <a:ext cx="225000" cy="391320"/>
                </a:xfrm>
                <a:prstGeom prst="rect">
                  <a:avLst/>
                </a:prstGeom>
              </p:spPr>
            </p:pic>
          </mc:Fallback>
        </mc:AlternateContent>
        <mc:AlternateContent xmlns:mc="http://schemas.openxmlformats.org/markup-compatibility/2006">
          <mc:Choice xmlns:p14="http://schemas.microsoft.com/office/powerpoint/2010/main" Requires="p14">
            <p:contentPart p14:bwMode="auto" r:id="rId526">
              <p14:nvContentPartPr>
                <p14:cNvPr id="526" name="Ink 525">
                  <a:extLst>
                    <a:ext uri="{FF2B5EF4-FFF2-40B4-BE49-F238E27FC236}">
                      <a16:creationId xmlns:a16="http://schemas.microsoft.com/office/drawing/2014/main" id="{CFF79989-DC81-A2E8-A4D5-DDD552A502FA}"/>
                    </a:ext>
                  </a:extLst>
                </p14:cNvPr>
                <p14:cNvContentPartPr/>
                <p14:nvPr/>
              </p14:nvContentPartPr>
              <p14:xfrm>
                <a:off x="11895147" y="4464827"/>
                <a:ext cx="105120" cy="18000"/>
              </p14:xfrm>
            </p:contentPart>
          </mc:Choice>
          <mc:Fallback>
            <p:pic>
              <p:nvPicPr>
                <p:cNvPr id="526" name="Ink 525">
                  <a:extLst>
                    <a:ext uri="{FF2B5EF4-FFF2-40B4-BE49-F238E27FC236}">
                      <a16:creationId xmlns:a16="http://schemas.microsoft.com/office/drawing/2014/main" id="{CFF79989-DC81-A2E8-A4D5-DDD552A502FA}"/>
                    </a:ext>
                  </a:extLst>
                </p:cNvPr>
                <p:cNvPicPr/>
                <p:nvPr/>
              </p:nvPicPr>
              <p:blipFill>
                <a:blip r:embed="rId527"/>
                <a:stretch>
                  <a:fillRect/>
                </a:stretch>
              </p:blipFill>
              <p:spPr>
                <a:xfrm>
                  <a:off x="11877147" y="4447187"/>
                  <a:ext cx="14076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528">
              <p14:nvContentPartPr>
                <p14:cNvPr id="527" name="Ink 526">
                  <a:extLst>
                    <a:ext uri="{FF2B5EF4-FFF2-40B4-BE49-F238E27FC236}">
                      <a16:creationId xmlns:a16="http://schemas.microsoft.com/office/drawing/2014/main" id="{1D580478-BA13-C47D-FAC5-E331980CF221}"/>
                    </a:ext>
                  </a:extLst>
                </p14:cNvPr>
                <p14:cNvContentPartPr/>
                <p14:nvPr/>
              </p14:nvContentPartPr>
              <p14:xfrm>
                <a:off x="11894427" y="4524587"/>
                <a:ext cx="84960" cy="21960"/>
              </p14:xfrm>
            </p:contentPart>
          </mc:Choice>
          <mc:Fallback>
            <p:pic>
              <p:nvPicPr>
                <p:cNvPr id="527" name="Ink 526">
                  <a:extLst>
                    <a:ext uri="{FF2B5EF4-FFF2-40B4-BE49-F238E27FC236}">
                      <a16:creationId xmlns:a16="http://schemas.microsoft.com/office/drawing/2014/main" id="{1D580478-BA13-C47D-FAC5-E331980CF221}"/>
                    </a:ext>
                  </a:extLst>
                </p:cNvPr>
                <p:cNvPicPr/>
                <p:nvPr/>
              </p:nvPicPr>
              <p:blipFill>
                <a:blip r:embed="rId529"/>
                <a:stretch>
                  <a:fillRect/>
                </a:stretch>
              </p:blipFill>
              <p:spPr>
                <a:xfrm>
                  <a:off x="11876787" y="4506947"/>
                  <a:ext cx="12060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530">
              <p14:nvContentPartPr>
                <p14:cNvPr id="528" name="Ink 527">
                  <a:extLst>
                    <a:ext uri="{FF2B5EF4-FFF2-40B4-BE49-F238E27FC236}">
                      <a16:creationId xmlns:a16="http://schemas.microsoft.com/office/drawing/2014/main" id="{EE42D8E2-4B93-4BEF-990B-5B86A8F1C5F7}"/>
                    </a:ext>
                  </a:extLst>
                </p14:cNvPr>
                <p14:cNvContentPartPr/>
                <p14:nvPr/>
              </p14:nvContentPartPr>
              <p14:xfrm>
                <a:off x="12002787" y="4392107"/>
                <a:ext cx="155880" cy="259560"/>
              </p14:xfrm>
            </p:contentPart>
          </mc:Choice>
          <mc:Fallback>
            <p:pic>
              <p:nvPicPr>
                <p:cNvPr id="528" name="Ink 527">
                  <a:extLst>
                    <a:ext uri="{FF2B5EF4-FFF2-40B4-BE49-F238E27FC236}">
                      <a16:creationId xmlns:a16="http://schemas.microsoft.com/office/drawing/2014/main" id="{EE42D8E2-4B93-4BEF-990B-5B86A8F1C5F7}"/>
                    </a:ext>
                  </a:extLst>
                </p:cNvPr>
                <p:cNvPicPr/>
                <p:nvPr/>
              </p:nvPicPr>
              <p:blipFill>
                <a:blip r:embed="rId531"/>
                <a:stretch>
                  <a:fillRect/>
                </a:stretch>
              </p:blipFill>
              <p:spPr>
                <a:xfrm>
                  <a:off x="11984787" y="4374107"/>
                  <a:ext cx="191520" cy="295200"/>
                </a:xfrm>
                <a:prstGeom prst="rect">
                  <a:avLst/>
                </a:prstGeom>
              </p:spPr>
            </p:pic>
          </mc:Fallback>
        </mc:AlternateContent>
        <mc:AlternateContent xmlns:mc="http://schemas.openxmlformats.org/markup-compatibility/2006">
          <mc:Choice xmlns:p14="http://schemas.microsoft.com/office/powerpoint/2010/main" Requires="p14">
            <p:contentPart p14:bwMode="auto" r:id="rId532">
              <p14:nvContentPartPr>
                <p14:cNvPr id="530" name="Ink 529">
                  <a:extLst>
                    <a:ext uri="{FF2B5EF4-FFF2-40B4-BE49-F238E27FC236}">
                      <a16:creationId xmlns:a16="http://schemas.microsoft.com/office/drawing/2014/main" id="{EF4A481F-F800-132F-41A2-BA1DA4EC9DCF}"/>
                    </a:ext>
                  </a:extLst>
                </p14:cNvPr>
                <p14:cNvContentPartPr/>
                <p14:nvPr/>
              </p14:nvContentPartPr>
              <p14:xfrm>
                <a:off x="11379987" y="4430267"/>
                <a:ext cx="221400" cy="225720"/>
              </p14:xfrm>
            </p:contentPart>
          </mc:Choice>
          <mc:Fallback>
            <p:pic>
              <p:nvPicPr>
                <p:cNvPr id="530" name="Ink 529">
                  <a:extLst>
                    <a:ext uri="{FF2B5EF4-FFF2-40B4-BE49-F238E27FC236}">
                      <a16:creationId xmlns:a16="http://schemas.microsoft.com/office/drawing/2014/main" id="{EF4A481F-F800-132F-41A2-BA1DA4EC9DCF}"/>
                    </a:ext>
                  </a:extLst>
                </p:cNvPr>
                <p:cNvPicPr/>
                <p:nvPr/>
              </p:nvPicPr>
              <p:blipFill>
                <a:blip r:embed="rId533"/>
                <a:stretch>
                  <a:fillRect/>
                </a:stretch>
              </p:blipFill>
              <p:spPr>
                <a:xfrm>
                  <a:off x="11361987" y="4412267"/>
                  <a:ext cx="25704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534">
              <p14:nvContentPartPr>
                <p14:cNvPr id="489" name="Ink 488">
                  <a:extLst>
                    <a:ext uri="{FF2B5EF4-FFF2-40B4-BE49-F238E27FC236}">
                      <a16:creationId xmlns:a16="http://schemas.microsoft.com/office/drawing/2014/main" id="{3E0DA742-575C-CAE4-CF9F-5FCB1984CE09}"/>
                    </a:ext>
                  </a:extLst>
                </p14:cNvPr>
                <p14:cNvContentPartPr/>
                <p14:nvPr/>
              </p14:nvContentPartPr>
              <p14:xfrm>
                <a:off x="4135707" y="5217587"/>
                <a:ext cx="6947280" cy="1297800"/>
              </p14:xfrm>
            </p:contentPart>
          </mc:Choice>
          <mc:Fallback>
            <p:pic>
              <p:nvPicPr>
                <p:cNvPr id="489" name="Ink 488">
                  <a:extLst>
                    <a:ext uri="{FF2B5EF4-FFF2-40B4-BE49-F238E27FC236}">
                      <a16:creationId xmlns:a16="http://schemas.microsoft.com/office/drawing/2014/main" id="{3E0DA742-575C-CAE4-CF9F-5FCB1984CE09}"/>
                    </a:ext>
                  </a:extLst>
                </p:cNvPr>
                <p:cNvPicPr/>
                <p:nvPr/>
              </p:nvPicPr>
              <p:blipFill>
                <a:blip r:embed="rId535"/>
                <a:stretch>
                  <a:fillRect/>
                </a:stretch>
              </p:blipFill>
              <p:spPr>
                <a:xfrm>
                  <a:off x="4117707" y="5199947"/>
                  <a:ext cx="6982920" cy="1333440"/>
                </a:xfrm>
                <a:prstGeom prst="rect">
                  <a:avLst/>
                </a:prstGeom>
              </p:spPr>
            </p:pic>
          </mc:Fallback>
        </mc:AlternateContent>
        <mc:AlternateContent xmlns:mc="http://schemas.openxmlformats.org/markup-compatibility/2006">
          <mc:Choice xmlns:p14="http://schemas.microsoft.com/office/powerpoint/2010/main" Requires="p14">
            <p:contentPart p14:bwMode="auto" r:id="rId536">
              <p14:nvContentPartPr>
                <p14:cNvPr id="490" name="Ink 489">
                  <a:extLst>
                    <a:ext uri="{FF2B5EF4-FFF2-40B4-BE49-F238E27FC236}">
                      <a16:creationId xmlns:a16="http://schemas.microsoft.com/office/drawing/2014/main" id="{4FCF36B9-CB4D-44CF-8CD4-8CA34075F95B}"/>
                    </a:ext>
                  </a:extLst>
                </p14:cNvPr>
                <p14:cNvContentPartPr/>
                <p14:nvPr/>
              </p14:nvContentPartPr>
              <p14:xfrm>
                <a:off x="11068227" y="6105707"/>
                <a:ext cx="198360" cy="286920"/>
              </p14:xfrm>
            </p:contentPart>
          </mc:Choice>
          <mc:Fallback>
            <p:pic>
              <p:nvPicPr>
                <p:cNvPr id="490" name="Ink 489">
                  <a:extLst>
                    <a:ext uri="{FF2B5EF4-FFF2-40B4-BE49-F238E27FC236}">
                      <a16:creationId xmlns:a16="http://schemas.microsoft.com/office/drawing/2014/main" id="{4FCF36B9-CB4D-44CF-8CD4-8CA34075F95B}"/>
                    </a:ext>
                  </a:extLst>
                </p:cNvPr>
                <p:cNvPicPr/>
                <p:nvPr/>
              </p:nvPicPr>
              <p:blipFill>
                <a:blip r:embed="rId537"/>
                <a:stretch>
                  <a:fillRect/>
                </a:stretch>
              </p:blipFill>
              <p:spPr>
                <a:xfrm>
                  <a:off x="11050227" y="6087707"/>
                  <a:ext cx="234000" cy="322560"/>
                </a:xfrm>
                <a:prstGeom prst="rect">
                  <a:avLst/>
                </a:prstGeom>
              </p:spPr>
            </p:pic>
          </mc:Fallback>
        </mc:AlternateContent>
        <mc:AlternateContent xmlns:mc="http://schemas.openxmlformats.org/markup-compatibility/2006">
          <mc:Choice xmlns:p14="http://schemas.microsoft.com/office/powerpoint/2010/main" Requires="p14">
            <p:contentPart p14:bwMode="auto" r:id="rId538">
              <p14:nvContentPartPr>
                <p14:cNvPr id="521" name="Ink 520">
                  <a:extLst>
                    <a:ext uri="{FF2B5EF4-FFF2-40B4-BE49-F238E27FC236}">
                      <a16:creationId xmlns:a16="http://schemas.microsoft.com/office/drawing/2014/main" id="{D7BBCE00-F9C1-5706-758F-28268CE13B46}"/>
                    </a:ext>
                  </a:extLst>
                </p14:cNvPr>
                <p14:cNvContentPartPr/>
                <p14:nvPr/>
              </p14:nvContentPartPr>
              <p14:xfrm>
                <a:off x="10126827" y="5909867"/>
                <a:ext cx="168120" cy="46800"/>
              </p14:xfrm>
            </p:contentPart>
          </mc:Choice>
          <mc:Fallback>
            <p:pic>
              <p:nvPicPr>
                <p:cNvPr id="521" name="Ink 520">
                  <a:extLst>
                    <a:ext uri="{FF2B5EF4-FFF2-40B4-BE49-F238E27FC236}">
                      <a16:creationId xmlns:a16="http://schemas.microsoft.com/office/drawing/2014/main" id="{D7BBCE00-F9C1-5706-758F-28268CE13B46}"/>
                    </a:ext>
                  </a:extLst>
                </p:cNvPr>
                <p:cNvPicPr/>
                <p:nvPr/>
              </p:nvPicPr>
              <p:blipFill>
                <a:blip r:embed="rId539"/>
                <a:stretch>
                  <a:fillRect/>
                </a:stretch>
              </p:blipFill>
              <p:spPr>
                <a:xfrm>
                  <a:off x="10109187" y="5892227"/>
                  <a:ext cx="20376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540">
              <p14:nvContentPartPr>
                <p14:cNvPr id="522" name="Ink 521">
                  <a:extLst>
                    <a:ext uri="{FF2B5EF4-FFF2-40B4-BE49-F238E27FC236}">
                      <a16:creationId xmlns:a16="http://schemas.microsoft.com/office/drawing/2014/main" id="{25DD9960-059D-6A5E-7A93-F43067DFF36B}"/>
                    </a:ext>
                  </a:extLst>
                </p14:cNvPr>
                <p14:cNvContentPartPr/>
                <p14:nvPr/>
              </p14:nvContentPartPr>
              <p14:xfrm>
                <a:off x="10131867" y="5957027"/>
                <a:ext cx="247320" cy="72000"/>
              </p14:xfrm>
            </p:contentPart>
          </mc:Choice>
          <mc:Fallback>
            <p:pic>
              <p:nvPicPr>
                <p:cNvPr id="522" name="Ink 521">
                  <a:extLst>
                    <a:ext uri="{FF2B5EF4-FFF2-40B4-BE49-F238E27FC236}">
                      <a16:creationId xmlns:a16="http://schemas.microsoft.com/office/drawing/2014/main" id="{25DD9960-059D-6A5E-7A93-F43067DFF36B}"/>
                    </a:ext>
                  </a:extLst>
                </p:cNvPr>
                <p:cNvPicPr/>
                <p:nvPr/>
              </p:nvPicPr>
              <p:blipFill>
                <a:blip r:embed="rId541"/>
                <a:stretch>
                  <a:fillRect/>
                </a:stretch>
              </p:blipFill>
              <p:spPr>
                <a:xfrm>
                  <a:off x="10114227" y="5939027"/>
                  <a:ext cx="28296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542">
              <p14:nvContentPartPr>
                <p14:cNvPr id="524" name="Ink 523">
                  <a:extLst>
                    <a:ext uri="{FF2B5EF4-FFF2-40B4-BE49-F238E27FC236}">
                      <a16:creationId xmlns:a16="http://schemas.microsoft.com/office/drawing/2014/main" id="{EE2CC545-60AA-3138-7454-FE4DDC48A388}"/>
                    </a:ext>
                  </a:extLst>
                </p14:cNvPr>
                <p14:cNvContentPartPr/>
                <p14:nvPr/>
              </p14:nvContentPartPr>
              <p14:xfrm>
                <a:off x="10710387" y="5548427"/>
                <a:ext cx="1086120" cy="654840"/>
              </p14:xfrm>
            </p:contentPart>
          </mc:Choice>
          <mc:Fallback>
            <p:pic>
              <p:nvPicPr>
                <p:cNvPr id="524" name="Ink 523">
                  <a:extLst>
                    <a:ext uri="{FF2B5EF4-FFF2-40B4-BE49-F238E27FC236}">
                      <a16:creationId xmlns:a16="http://schemas.microsoft.com/office/drawing/2014/main" id="{EE2CC545-60AA-3138-7454-FE4DDC48A388}"/>
                    </a:ext>
                  </a:extLst>
                </p:cNvPr>
                <p:cNvPicPr/>
                <p:nvPr/>
              </p:nvPicPr>
              <p:blipFill>
                <a:blip r:embed="rId543"/>
                <a:stretch>
                  <a:fillRect/>
                </a:stretch>
              </p:blipFill>
              <p:spPr>
                <a:xfrm>
                  <a:off x="10692387" y="5530427"/>
                  <a:ext cx="1121760" cy="690480"/>
                </a:xfrm>
                <a:prstGeom prst="rect">
                  <a:avLst/>
                </a:prstGeom>
              </p:spPr>
            </p:pic>
          </mc:Fallback>
        </mc:AlternateContent>
        <mc:AlternateContent xmlns:mc="http://schemas.openxmlformats.org/markup-compatibility/2006">
          <mc:Choice xmlns:p14="http://schemas.microsoft.com/office/powerpoint/2010/main" Requires="p14">
            <p:contentPart p14:bwMode="auto" r:id="rId544">
              <p14:nvContentPartPr>
                <p14:cNvPr id="533" name="Ink 532">
                  <a:extLst>
                    <a:ext uri="{FF2B5EF4-FFF2-40B4-BE49-F238E27FC236}">
                      <a16:creationId xmlns:a16="http://schemas.microsoft.com/office/drawing/2014/main" id="{C054E94C-15A5-6063-307B-951091E8CC96}"/>
                    </a:ext>
                  </a:extLst>
                </p14:cNvPr>
                <p14:cNvContentPartPr/>
                <p14:nvPr/>
              </p14:nvContentPartPr>
              <p14:xfrm>
                <a:off x="4145787" y="5298947"/>
                <a:ext cx="7036920" cy="1328040"/>
              </p14:xfrm>
            </p:contentPart>
          </mc:Choice>
          <mc:Fallback>
            <p:pic>
              <p:nvPicPr>
                <p:cNvPr id="533" name="Ink 532">
                  <a:extLst>
                    <a:ext uri="{FF2B5EF4-FFF2-40B4-BE49-F238E27FC236}">
                      <a16:creationId xmlns:a16="http://schemas.microsoft.com/office/drawing/2014/main" id="{C054E94C-15A5-6063-307B-951091E8CC96}"/>
                    </a:ext>
                  </a:extLst>
                </p:cNvPr>
                <p:cNvPicPr/>
                <p:nvPr/>
              </p:nvPicPr>
              <p:blipFill>
                <a:blip r:embed="rId545"/>
                <a:stretch>
                  <a:fillRect/>
                </a:stretch>
              </p:blipFill>
              <p:spPr>
                <a:xfrm>
                  <a:off x="4128147" y="5280947"/>
                  <a:ext cx="7072560" cy="1363680"/>
                </a:xfrm>
                <a:prstGeom prst="rect">
                  <a:avLst/>
                </a:prstGeom>
              </p:spPr>
            </p:pic>
          </mc:Fallback>
        </mc:AlternateContent>
        <mc:AlternateContent xmlns:mc="http://schemas.openxmlformats.org/markup-compatibility/2006">
          <mc:Choice xmlns:p14="http://schemas.microsoft.com/office/powerpoint/2010/main" Requires="p14">
            <p:contentPart p14:bwMode="auto" r:id="rId546">
              <p14:nvContentPartPr>
                <p14:cNvPr id="534" name="Ink 533">
                  <a:extLst>
                    <a:ext uri="{FF2B5EF4-FFF2-40B4-BE49-F238E27FC236}">
                      <a16:creationId xmlns:a16="http://schemas.microsoft.com/office/drawing/2014/main" id="{4F9E9293-B17E-FE12-73EF-17B9A4D6894F}"/>
                    </a:ext>
                  </a:extLst>
                </p14:cNvPr>
                <p14:cNvContentPartPr/>
                <p14:nvPr/>
              </p14:nvContentPartPr>
              <p14:xfrm>
                <a:off x="10491867" y="5569307"/>
                <a:ext cx="1339200" cy="425880"/>
              </p14:xfrm>
            </p:contentPart>
          </mc:Choice>
          <mc:Fallback>
            <p:pic>
              <p:nvPicPr>
                <p:cNvPr id="534" name="Ink 533">
                  <a:extLst>
                    <a:ext uri="{FF2B5EF4-FFF2-40B4-BE49-F238E27FC236}">
                      <a16:creationId xmlns:a16="http://schemas.microsoft.com/office/drawing/2014/main" id="{4F9E9293-B17E-FE12-73EF-17B9A4D6894F}"/>
                    </a:ext>
                  </a:extLst>
                </p:cNvPr>
                <p:cNvPicPr/>
                <p:nvPr/>
              </p:nvPicPr>
              <p:blipFill>
                <a:blip r:embed="rId547"/>
                <a:stretch>
                  <a:fillRect/>
                </a:stretch>
              </p:blipFill>
              <p:spPr>
                <a:xfrm>
                  <a:off x="10474227" y="5551307"/>
                  <a:ext cx="1374840" cy="461520"/>
                </a:xfrm>
                <a:prstGeom prst="rect">
                  <a:avLst/>
                </a:prstGeom>
              </p:spPr>
            </p:pic>
          </mc:Fallback>
        </mc:AlternateContent>
        <mc:AlternateContent xmlns:mc="http://schemas.openxmlformats.org/markup-compatibility/2006">
          <mc:Choice xmlns:p14="http://schemas.microsoft.com/office/powerpoint/2010/main" Requires="p14">
            <p:contentPart p14:bwMode="auto" r:id="rId548">
              <p14:nvContentPartPr>
                <p14:cNvPr id="536" name="Ink 535">
                  <a:extLst>
                    <a:ext uri="{FF2B5EF4-FFF2-40B4-BE49-F238E27FC236}">
                      <a16:creationId xmlns:a16="http://schemas.microsoft.com/office/drawing/2014/main" id="{F82B5021-E978-EA96-3A13-F476053C645F}"/>
                    </a:ext>
                  </a:extLst>
                </p14:cNvPr>
                <p14:cNvContentPartPr/>
                <p14:nvPr/>
              </p14:nvContentPartPr>
              <p14:xfrm>
                <a:off x="11142747" y="5320547"/>
                <a:ext cx="201240" cy="131400"/>
              </p14:xfrm>
            </p:contentPart>
          </mc:Choice>
          <mc:Fallback>
            <p:pic>
              <p:nvPicPr>
                <p:cNvPr id="536" name="Ink 535">
                  <a:extLst>
                    <a:ext uri="{FF2B5EF4-FFF2-40B4-BE49-F238E27FC236}">
                      <a16:creationId xmlns:a16="http://schemas.microsoft.com/office/drawing/2014/main" id="{F82B5021-E978-EA96-3A13-F476053C645F}"/>
                    </a:ext>
                  </a:extLst>
                </p:cNvPr>
                <p:cNvPicPr/>
                <p:nvPr/>
              </p:nvPicPr>
              <p:blipFill>
                <a:blip r:embed="rId549"/>
                <a:stretch>
                  <a:fillRect/>
                </a:stretch>
              </p:blipFill>
              <p:spPr>
                <a:xfrm>
                  <a:off x="11124747" y="5302907"/>
                  <a:ext cx="23688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550">
              <p14:nvContentPartPr>
                <p14:cNvPr id="486" name="Ink 485">
                  <a:extLst>
                    <a:ext uri="{FF2B5EF4-FFF2-40B4-BE49-F238E27FC236}">
                      <a16:creationId xmlns:a16="http://schemas.microsoft.com/office/drawing/2014/main" id="{58121CA0-0000-8AFA-A8C7-90203BFECDD7}"/>
                    </a:ext>
                  </a:extLst>
                </p14:cNvPr>
                <p14:cNvContentPartPr/>
                <p14:nvPr/>
              </p14:nvContentPartPr>
              <p14:xfrm>
                <a:off x="4039947" y="5955947"/>
                <a:ext cx="173160" cy="275400"/>
              </p14:xfrm>
            </p:contentPart>
          </mc:Choice>
          <mc:Fallback>
            <p:pic>
              <p:nvPicPr>
                <p:cNvPr id="486" name="Ink 485">
                  <a:extLst>
                    <a:ext uri="{FF2B5EF4-FFF2-40B4-BE49-F238E27FC236}">
                      <a16:creationId xmlns:a16="http://schemas.microsoft.com/office/drawing/2014/main" id="{58121CA0-0000-8AFA-A8C7-90203BFECDD7}"/>
                    </a:ext>
                  </a:extLst>
                </p:cNvPr>
                <p:cNvPicPr/>
                <p:nvPr/>
              </p:nvPicPr>
              <p:blipFill>
                <a:blip r:embed="rId551"/>
                <a:stretch>
                  <a:fillRect/>
                </a:stretch>
              </p:blipFill>
              <p:spPr>
                <a:xfrm>
                  <a:off x="4021947" y="5938307"/>
                  <a:ext cx="208800" cy="311040"/>
                </a:xfrm>
                <a:prstGeom prst="rect">
                  <a:avLst/>
                </a:prstGeom>
              </p:spPr>
            </p:pic>
          </mc:Fallback>
        </mc:AlternateContent>
        <mc:AlternateContent xmlns:mc="http://schemas.openxmlformats.org/markup-compatibility/2006">
          <mc:Choice xmlns:p14="http://schemas.microsoft.com/office/powerpoint/2010/main" Requires="p14">
            <p:contentPart p14:bwMode="auto" r:id="rId552">
              <p14:nvContentPartPr>
                <p14:cNvPr id="487" name="Ink 486">
                  <a:extLst>
                    <a:ext uri="{FF2B5EF4-FFF2-40B4-BE49-F238E27FC236}">
                      <a16:creationId xmlns:a16="http://schemas.microsoft.com/office/drawing/2014/main" id="{3807029F-B958-5E9D-F40C-AA70C63509B7}"/>
                    </a:ext>
                  </a:extLst>
                </p14:cNvPr>
                <p14:cNvContentPartPr/>
                <p14:nvPr/>
              </p14:nvContentPartPr>
              <p14:xfrm>
                <a:off x="3967587" y="6028667"/>
                <a:ext cx="210600" cy="234360"/>
              </p14:xfrm>
            </p:contentPart>
          </mc:Choice>
          <mc:Fallback>
            <p:pic>
              <p:nvPicPr>
                <p:cNvPr id="487" name="Ink 486">
                  <a:extLst>
                    <a:ext uri="{FF2B5EF4-FFF2-40B4-BE49-F238E27FC236}">
                      <a16:creationId xmlns:a16="http://schemas.microsoft.com/office/drawing/2014/main" id="{3807029F-B958-5E9D-F40C-AA70C63509B7}"/>
                    </a:ext>
                  </a:extLst>
                </p:cNvPr>
                <p:cNvPicPr/>
                <p:nvPr/>
              </p:nvPicPr>
              <p:blipFill>
                <a:blip r:embed="rId553"/>
                <a:stretch>
                  <a:fillRect/>
                </a:stretch>
              </p:blipFill>
              <p:spPr>
                <a:xfrm>
                  <a:off x="3949587" y="6011027"/>
                  <a:ext cx="24624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554">
              <p14:nvContentPartPr>
                <p14:cNvPr id="538" name="Ink 537">
                  <a:extLst>
                    <a:ext uri="{FF2B5EF4-FFF2-40B4-BE49-F238E27FC236}">
                      <a16:creationId xmlns:a16="http://schemas.microsoft.com/office/drawing/2014/main" id="{11FE9D68-2837-663C-43E8-A605905C813C}"/>
                    </a:ext>
                  </a:extLst>
                </p14:cNvPr>
                <p14:cNvContentPartPr/>
                <p14:nvPr/>
              </p14:nvContentPartPr>
              <p14:xfrm>
                <a:off x="5595867" y="5304707"/>
                <a:ext cx="111960" cy="112320"/>
              </p14:xfrm>
            </p:contentPart>
          </mc:Choice>
          <mc:Fallback>
            <p:pic>
              <p:nvPicPr>
                <p:cNvPr id="538" name="Ink 537">
                  <a:extLst>
                    <a:ext uri="{FF2B5EF4-FFF2-40B4-BE49-F238E27FC236}">
                      <a16:creationId xmlns:a16="http://schemas.microsoft.com/office/drawing/2014/main" id="{11FE9D68-2837-663C-43E8-A605905C813C}"/>
                    </a:ext>
                  </a:extLst>
                </p:cNvPr>
                <p:cNvPicPr/>
                <p:nvPr/>
              </p:nvPicPr>
              <p:blipFill>
                <a:blip r:embed="rId555"/>
                <a:stretch>
                  <a:fillRect/>
                </a:stretch>
              </p:blipFill>
              <p:spPr>
                <a:xfrm>
                  <a:off x="5577867" y="5287067"/>
                  <a:ext cx="14760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556">
              <p14:nvContentPartPr>
                <p14:cNvPr id="539" name="Ink 538">
                  <a:extLst>
                    <a:ext uri="{FF2B5EF4-FFF2-40B4-BE49-F238E27FC236}">
                      <a16:creationId xmlns:a16="http://schemas.microsoft.com/office/drawing/2014/main" id="{60201330-FBB3-D1EC-A5D9-0AF67275AF43}"/>
                    </a:ext>
                  </a:extLst>
                </p14:cNvPr>
                <p14:cNvContentPartPr/>
                <p14:nvPr/>
              </p14:nvContentPartPr>
              <p14:xfrm>
                <a:off x="5634747" y="5329547"/>
                <a:ext cx="111600" cy="152280"/>
              </p14:xfrm>
            </p:contentPart>
          </mc:Choice>
          <mc:Fallback>
            <p:pic>
              <p:nvPicPr>
                <p:cNvPr id="539" name="Ink 538">
                  <a:extLst>
                    <a:ext uri="{FF2B5EF4-FFF2-40B4-BE49-F238E27FC236}">
                      <a16:creationId xmlns:a16="http://schemas.microsoft.com/office/drawing/2014/main" id="{60201330-FBB3-D1EC-A5D9-0AF67275AF43}"/>
                    </a:ext>
                  </a:extLst>
                </p:cNvPr>
                <p:cNvPicPr/>
                <p:nvPr/>
              </p:nvPicPr>
              <p:blipFill>
                <a:blip r:embed="rId557"/>
                <a:stretch>
                  <a:fillRect/>
                </a:stretch>
              </p:blipFill>
              <p:spPr>
                <a:xfrm>
                  <a:off x="5617107" y="5311547"/>
                  <a:ext cx="14724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558">
              <p14:nvContentPartPr>
                <p14:cNvPr id="540" name="Ink 539">
                  <a:extLst>
                    <a:ext uri="{FF2B5EF4-FFF2-40B4-BE49-F238E27FC236}">
                      <a16:creationId xmlns:a16="http://schemas.microsoft.com/office/drawing/2014/main" id="{043142FB-3FDB-5CBA-9875-133D65419F1B}"/>
                    </a:ext>
                  </a:extLst>
                </p14:cNvPr>
                <p14:cNvContentPartPr/>
                <p14:nvPr/>
              </p14:nvContentPartPr>
              <p14:xfrm>
                <a:off x="5694147" y="5382107"/>
                <a:ext cx="158040" cy="115920"/>
              </p14:xfrm>
            </p:contentPart>
          </mc:Choice>
          <mc:Fallback>
            <p:pic>
              <p:nvPicPr>
                <p:cNvPr id="540" name="Ink 539">
                  <a:extLst>
                    <a:ext uri="{FF2B5EF4-FFF2-40B4-BE49-F238E27FC236}">
                      <a16:creationId xmlns:a16="http://schemas.microsoft.com/office/drawing/2014/main" id="{043142FB-3FDB-5CBA-9875-133D65419F1B}"/>
                    </a:ext>
                  </a:extLst>
                </p:cNvPr>
                <p:cNvPicPr/>
                <p:nvPr/>
              </p:nvPicPr>
              <p:blipFill>
                <a:blip r:embed="rId559"/>
                <a:stretch>
                  <a:fillRect/>
                </a:stretch>
              </p:blipFill>
              <p:spPr>
                <a:xfrm>
                  <a:off x="5676147" y="5364467"/>
                  <a:ext cx="19368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560">
              <p14:nvContentPartPr>
                <p14:cNvPr id="542" name="Ink 541">
                  <a:extLst>
                    <a:ext uri="{FF2B5EF4-FFF2-40B4-BE49-F238E27FC236}">
                      <a16:creationId xmlns:a16="http://schemas.microsoft.com/office/drawing/2014/main" id="{AFA708F2-8A50-3B19-CEA2-4EF70084BF46}"/>
                    </a:ext>
                  </a:extLst>
                </p14:cNvPr>
                <p14:cNvContentPartPr/>
                <p14:nvPr/>
              </p14:nvContentPartPr>
              <p14:xfrm>
                <a:off x="4001427" y="4038947"/>
                <a:ext cx="1842120" cy="2434320"/>
              </p14:xfrm>
            </p:contentPart>
          </mc:Choice>
          <mc:Fallback>
            <p:pic>
              <p:nvPicPr>
                <p:cNvPr id="542" name="Ink 541">
                  <a:extLst>
                    <a:ext uri="{FF2B5EF4-FFF2-40B4-BE49-F238E27FC236}">
                      <a16:creationId xmlns:a16="http://schemas.microsoft.com/office/drawing/2014/main" id="{AFA708F2-8A50-3B19-CEA2-4EF70084BF46}"/>
                    </a:ext>
                  </a:extLst>
                </p:cNvPr>
                <p:cNvPicPr/>
                <p:nvPr/>
              </p:nvPicPr>
              <p:blipFill>
                <a:blip r:embed="rId561"/>
                <a:stretch>
                  <a:fillRect/>
                </a:stretch>
              </p:blipFill>
              <p:spPr>
                <a:xfrm>
                  <a:off x="3983427" y="4020947"/>
                  <a:ext cx="1877760" cy="2469960"/>
                </a:xfrm>
                <a:prstGeom prst="rect">
                  <a:avLst/>
                </a:prstGeom>
              </p:spPr>
            </p:pic>
          </mc:Fallback>
        </mc:AlternateContent>
        <mc:AlternateContent xmlns:mc="http://schemas.openxmlformats.org/markup-compatibility/2006">
          <mc:Choice xmlns:p14="http://schemas.microsoft.com/office/powerpoint/2010/main" Requires="p14">
            <p:contentPart p14:bwMode="auto" r:id="rId562">
              <p14:nvContentPartPr>
                <p14:cNvPr id="544" name="Ink 543">
                  <a:extLst>
                    <a:ext uri="{FF2B5EF4-FFF2-40B4-BE49-F238E27FC236}">
                      <a16:creationId xmlns:a16="http://schemas.microsoft.com/office/drawing/2014/main" id="{F9776B92-0DD1-9F03-4E77-C5F11A0F4F82}"/>
                    </a:ext>
                  </a:extLst>
                </p14:cNvPr>
                <p14:cNvContentPartPr/>
                <p14:nvPr/>
              </p14:nvContentPartPr>
              <p14:xfrm>
                <a:off x="8569107" y="5267627"/>
                <a:ext cx="381600" cy="175320"/>
              </p14:xfrm>
            </p:contentPart>
          </mc:Choice>
          <mc:Fallback>
            <p:pic>
              <p:nvPicPr>
                <p:cNvPr id="544" name="Ink 543">
                  <a:extLst>
                    <a:ext uri="{FF2B5EF4-FFF2-40B4-BE49-F238E27FC236}">
                      <a16:creationId xmlns:a16="http://schemas.microsoft.com/office/drawing/2014/main" id="{F9776B92-0DD1-9F03-4E77-C5F11A0F4F82}"/>
                    </a:ext>
                  </a:extLst>
                </p:cNvPr>
                <p:cNvPicPr/>
                <p:nvPr/>
              </p:nvPicPr>
              <p:blipFill>
                <a:blip r:embed="rId563"/>
                <a:stretch>
                  <a:fillRect/>
                </a:stretch>
              </p:blipFill>
              <p:spPr>
                <a:xfrm>
                  <a:off x="8551107" y="5249627"/>
                  <a:ext cx="41724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564">
              <p14:nvContentPartPr>
                <p14:cNvPr id="545" name="Ink 544">
                  <a:extLst>
                    <a:ext uri="{FF2B5EF4-FFF2-40B4-BE49-F238E27FC236}">
                      <a16:creationId xmlns:a16="http://schemas.microsoft.com/office/drawing/2014/main" id="{B2B4031D-D48D-A410-8402-0B9DC302DA85}"/>
                    </a:ext>
                  </a:extLst>
                </p14:cNvPr>
                <p14:cNvContentPartPr/>
                <p14:nvPr/>
              </p14:nvContentPartPr>
              <p14:xfrm>
                <a:off x="10085787" y="5973587"/>
                <a:ext cx="323640" cy="34560"/>
              </p14:xfrm>
            </p:contentPart>
          </mc:Choice>
          <mc:Fallback>
            <p:pic>
              <p:nvPicPr>
                <p:cNvPr id="545" name="Ink 544">
                  <a:extLst>
                    <a:ext uri="{FF2B5EF4-FFF2-40B4-BE49-F238E27FC236}">
                      <a16:creationId xmlns:a16="http://schemas.microsoft.com/office/drawing/2014/main" id="{B2B4031D-D48D-A410-8402-0B9DC302DA85}"/>
                    </a:ext>
                  </a:extLst>
                </p:cNvPr>
                <p:cNvPicPr/>
                <p:nvPr/>
              </p:nvPicPr>
              <p:blipFill>
                <a:blip r:embed="rId565"/>
                <a:stretch>
                  <a:fillRect/>
                </a:stretch>
              </p:blipFill>
              <p:spPr>
                <a:xfrm>
                  <a:off x="10067787" y="5955947"/>
                  <a:ext cx="35928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566">
              <p14:nvContentPartPr>
                <p14:cNvPr id="546" name="Ink 545">
                  <a:extLst>
                    <a:ext uri="{FF2B5EF4-FFF2-40B4-BE49-F238E27FC236}">
                      <a16:creationId xmlns:a16="http://schemas.microsoft.com/office/drawing/2014/main" id="{5884A662-F031-7FE5-8817-91D5C6C3073E}"/>
                    </a:ext>
                  </a:extLst>
                </p14:cNvPr>
                <p14:cNvContentPartPr/>
                <p14:nvPr/>
              </p14:nvContentPartPr>
              <p14:xfrm>
                <a:off x="10128267" y="5939747"/>
                <a:ext cx="242640" cy="45720"/>
              </p14:xfrm>
            </p:contentPart>
          </mc:Choice>
          <mc:Fallback>
            <p:pic>
              <p:nvPicPr>
                <p:cNvPr id="546" name="Ink 545">
                  <a:extLst>
                    <a:ext uri="{FF2B5EF4-FFF2-40B4-BE49-F238E27FC236}">
                      <a16:creationId xmlns:a16="http://schemas.microsoft.com/office/drawing/2014/main" id="{5884A662-F031-7FE5-8817-91D5C6C3073E}"/>
                    </a:ext>
                  </a:extLst>
                </p:cNvPr>
                <p:cNvPicPr/>
                <p:nvPr/>
              </p:nvPicPr>
              <p:blipFill>
                <a:blip r:embed="rId567"/>
                <a:stretch>
                  <a:fillRect/>
                </a:stretch>
              </p:blipFill>
              <p:spPr>
                <a:xfrm>
                  <a:off x="10110627" y="5922107"/>
                  <a:ext cx="27828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568">
              <p14:nvContentPartPr>
                <p14:cNvPr id="547" name="Ink 546">
                  <a:extLst>
                    <a:ext uri="{FF2B5EF4-FFF2-40B4-BE49-F238E27FC236}">
                      <a16:creationId xmlns:a16="http://schemas.microsoft.com/office/drawing/2014/main" id="{8A251F9A-6EDA-1B97-73F0-192CC0B86C18}"/>
                    </a:ext>
                  </a:extLst>
                </p14:cNvPr>
                <p14:cNvContentPartPr/>
                <p14:nvPr/>
              </p14:nvContentPartPr>
              <p14:xfrm>
                <a:off x="10173987" y="5933987"/>
                <a:ext cx="181800" cy="38160"/>
              </p14:xfrm>
            </p:contentPart>
          </mc:Choice>
          <mc:Fallback>
            <p:pic>
              <p:nvPicPr>
                <p:cNvPr id="547" name="Ink 546">
                  <a:extLst>
                    <a:ext uri="{FF2B5EF4-FFF2-40B4-BE49-F238E27FC236}">
                      <a16:creationId xmlns:a16="http://schemas.microsoft.com/office/drawing/2014/main" id="{8A251F9A-6EDA-1B97-73F0-192CC0B86C18}"/>
                    </a:ext>
                  </a:extLst>
                </p:cNvPr>
                <p:cNvPicPr/>
                <p:nvPr/>
              </p:nvPicPr>
              <p:blipFill>
                <a:blip r:embed="rId569"/>
                <a:stretch>
                  <a:fillRect/>
                </a:stretch>
              </p:blipFill>
              <p:spPr>
                <a:xfrm>
                  <a:off x="10156347" y="5915987"/>
                  <a:ext cx="21744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570">
              <p14:nvContentPartPr>
                <p14:cNvPr id="549" name="Ink 548">
                  <a:extLst>
                    <a:ext uri="{FF2B5EF4-FFF2-40B4-BE49-F238E27FC236}">
                      <a16:creationId xmlns:a16="http://schemas.microsoft.com/office/drawing/2014/main" id="{4CEB006A-68F5-43AB-8698-4106A9955CEF}"/>
                    </a:ext>
                  </a:extLst>
                </p14:cNvPr>
                <p14:cNvContentPartPr/>
                <p14:nvPr/>
              </p14:nvContentPartPr>
              <p14:xfrm>
                <a:off x="10176507" y="5899787"/>
                <a:ext cx="22680" cy="5400"/>
              </p14:xfrm>
            </p:contentPart>
          </mc:Choice>
          <mc:Fallback>
            <p:pic>
              <p:nvPicPr>
                <p:cNvPr id="549" name="Ink 548">
                  <a:extLst>
                    <a:ext uri="{FF2B5EF4-FFF2-40B4-BE49-F238E27FC236}">
                      <a16:creationId xmlns:a16="http://schemas.microsoft.com/office/drawing/2014/main" id="{4CEB006A-68F5-43AB-8698-4106A9955CEF}"/>
                    </a:ext>
                  </a:extLst>
                </p:cNvPr>
                <p:cNvPicPr/>
                <p:nvPr/>
              </p:nvPicPr>
              <p:blipFill>
                <a:blip r:embed="rId571"/>
                <a:stretch>
                  <a:fillRect/>
                </a:stretch>
              </p:blipFill>
              <p:spPr>
                <a:xfrm>
                  <a:off x="10158507" y="5881787"/>
                  <a:ext cx="5832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572">
              <p14:nvContentPartPr>
                <p14:cNvPr id="551" name="Ink 550">
                  <a:extLst>
                    <a:ext uri="{FF2B5EF4-FFF2-40B4-BE49-F238E27FC236}">
                      <a16:creationId xmlns:a16="http://schemas.microsoft.com/office/drawing/2014/main" id="{8E7C3036-3C91-4E5F-CE4A-B29D6F3DCEB4}"/>
                    </a:ext>
                  </a:extLst>
                </p14:cNvPr>
                <p14:cNvContentPartPr/>
                <p14:nvPr/>
              </p14:nvContentPartPr>
              <p14:xfrm>
                <a:off x="11268027" y="5472827"/>
                <a:ext cx="209520" cy="53640"/>
              </p14:xfrm>
            </p:contentPart>
          </mc:Choice>
          <mc:Fallback>
            <p:pic>
              <p:nvPicPr>
                <p:cNvPr id="551" name="Ink 550">
                  <a:extLst>
                    <a:ext uri="{FF2B5EF4-FFF2-40B4-BE49-F238E27FC236}">
                      <a16:creationId xmlns:a16="http://schemas.microsoft.com/office/drawing/2014/main" id="{8E7C3036-3C91-4E5F-CE4A-B29D6F3DCEB4}"/>
                    </a:ext>
                  </a:extLst>
                </p:cNvPr>
                <p:cNvPicPr/>
                <p:nvPr/>
              </p:nvPicPr>
              <p:blipFill>
                <a:blip r:embed="rId573"/>
                <a:stretch>
                  <a:fillRect/>
                </a:stretch>
              </p:blipFill>
              <p:spPr>
                <a:xfrm>
                  <a:off x="11250027" y="5455187"/>
                  <a:ext cx="24516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574">
              <p14:nvContentPartPr>
                <p14:cNvPr id="552" name="Ink 551">
                  <a:extLst>
                    <a:ext uri="{FF2B5EF4-FFF2-40B4-BE49-F238E27FC236}">
                      <a16:creationId xmlns:a16="http://schemas.microsoft.com/office/drawing/2014/main" id="{18D9C043-6C0D-AFBA-2BE6-43F9C65A006B}"/>
                    </a:ext>
                  </a:extLst>
                </p14:cNvPr>
                <p14:cNvContentPartPr/>
                <p14:nvPr/>
              </p14:nvContentPartPr>
              <p14:xfrm>
                <a:off x="11232027" y="5496587"/>
                <a:ext cx="273600" cy="84600"/>
              </p14:xfrm>
            </p:contentPart>
          </mc:Choice>
          <mc:Fallback>
            <p:pic>
              <p:nvPicPr>
                <p:cNvPr id="552" name="Ink 551">
                  <a:extLst>
                    <a:ext uri="{FF2B5EF4-FFF2-40B4-BE49-F238E27FC236}">
                      <a16:creationId xmlns:a16="http://schemas.microsoft.com/office/drawing/2014/main" id="{18D9C043-6C0D-AFBA-2BE6-43F9C65A006B}"/>
                    </a:ext>
                  </a:extLst>
                </p:cNvPr>
                <p:cNvPicPr/>
                <p:nvPr/>
              </p:nvPicPr>
              <p:blipFill>
                <a:blip r:embed="rId575"/>
                <a:stretch>
                  <a:fillRect/>
                </a:stretch>
              </p:blipFill>
              <p:spPr>
                <a:xfrm>
                  <a:off x="11214027" y="5478587"/>
                  <a:ext cx="30924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576">
              <p14:nvContentPartPr>
                <p14:cNvPr id="554" name="Ink 553">
                  <a:extLst>
                    <a:ext uri="{FF2B5EF4-FFF2-40B4-BE49-F238E27FC236}">
                      <a16:creationId xmlns:a16="http://schemas.microsoft.com/office/drawing/2014/main" id="{EC96360A-9962-3E82-3625-B2B7950B2F2B}"/>
                    </a:ext>
                  </a:extLst>
                </p14:cNvPr>
                <p14:cNvContentPartPr/>
                <p14:nvPr/>
              </p14:nvContentPartPr>
              <p14:xfrm>
                <a:off x="10275147" y="5724467"/>
                <a:ext cx="379800" cy="257040"/>
              </p14:xfrm>
            </p:contentPart>
          </mc:Choice>
          <mc:Fallback>
            <p:pic>
              <p:nvPicPr>
                <p:cNvPr id="554" name="Ink 553">
                  <a:extLst>
                    <a:ext uri="{FF2B5EF4-FFF2-40B4-BE49-F238E27FC236}">
                      <a16:creationId xmlns:a16="http://schemas.microsoft.com/office/drawing/2014/main" id="{EC96360A-9962-3E82-3625-B2B7950B2F2B}"/>
                    </a:ext>
                  </a:extLst>
                </p:cNvPr>
                <p:cNvPicPr/>
                <p:nvPr/>
              </p:nvPicPr>
              <p:blipFill>
                <a:blip r:embed="rId577"/>
                <a:stretch>
                  <a:fillRect/>
                </a:stretch>
              </p:blipFill>
              <p:spPr>
                <a:xfrm>
                  <a:off x="10257507" y="5706467"/>
                  <a:ext cx="415440" cy="292680"/>
                </a:xfrm>
                <a:prstGeom prst="rect">
                  <a:avLst/>
                </a:prstGeom>
              </p:spPr>
            </p:pic>
          </mc:Fallback>
        </mc:AlternateContent>
        <mc:AlternateContent xmlns:mc="http://schemas.openxmlformats.org/markup-compatibility/2006">
          <mc:Choice xmlns:p14="http://schemas.microsoft.com/office/powerpoint/2010/main" Requires="p14">
            <p:contentPart p14:bwMode="auto" r:id="rId578">
              <p14:nvContentPartPr>
                <p14:cNvPr id="556" name="Ink 555">
                  <a:extLst>
                    <a:ext uri="{FF2B5EF4-FFF2-40B4-BE49-F238E27FC236}">
                      <a16:creationId xmlns:a16="http://schemas.microsoft.com/office/drawing/2014/main" id="{5915D27C-1990-0418-2F4E-F15DD5539A4F}"/>
                    </a:ext>
                  </a:extLst>
                </p14:cNvPr>
                <p14:cNvContentPartPr/>
                <p14:nvPr/>
              </p14:nvContentPartPr>
              <p14:xfrm>
                <a:off x="11667627" y="5387867"/>
                <a:ext cx="85680" cy="22320"/>
              </p14:xfrm>
            </p:contentPart>
          </mc:Choice>
          <mc:Fallback>
            <p:pic>
              <p:nvPicPr>
                <p:cNvPr id="556" name="Ink 555">
                  <a:extLst>
                    <a:ext uri="{FF2B5EF4-FFF2-40B4-BE49-F238E27FC236}">
                      <a16:creationId xmlns:a16="http://schemas.microsoft.com/office/drawing/2014/main" id="{5915D27C-1990-0418-2F4E-F15DD5539A4F}"/>
                    </a:ext>
                  </a:extLst>
                </p:cNvPr>
                <p:cNvPicPr/>
                <p:nvPr/>
              </p:nvPicPr>
              <p:blipFill>
                <a:blip r:embed="rId579"/>
                <a:stretch>
                  <a:fillRect/>
                </a:stretch>
              </p:blipFill>
              <p:spPr>
                <a:xfrm>
                  <a:off x="11649627" y="5369867"/>
                  <a:ext cx="12132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580">
              <p14:nvContentPartPr>
                <p14:cNvPr id="557" name="Ink 556">
                  <a:extLst>
                    <a:ext uri="{FF2B5EF4-FFF2-40B4-BE49-F238E27FC236}">
                      <a16:creationId xmlns:a16="http://schemas.microsoft.com/office/drawing/2014/main" id="{A64DA05E-51AE-D66A-4031-FA518B327E85}"/>
                    </a:ext>
                  </a:extLst>
                </p14:cNvPr>
                <p14:cNvContentPartPr/>
                <p14:nvPr/>
              </p14:nvContentPartPr>
              <p14:xfrm>
                <a:off x="11606067" y="5419187"/>
                <a:ext cx="92880" cy="25920"/>
              </p14:xfrm>
            </p:contentPart>
          </mc:Choice>
          <mc:Fallback>
            <p:pic>
              <p:nvPicPr>
                <p:cNvPr id="557" name="Ink 556">
                  <a:extLst>
                    <a:ext uri="{FF2B5EF4-FFF2-40B4-BE49-F238E27FC236}">
                      <a16:creationId xmlns:a16="http://schemas.microsoft.com/office/drawing/2014/main" id="{A64DA05E-51AE-D66A-4031-FA518B327E85}"/>
                    </a:ext>
                  </a:extLst>
                </p:cNvPr>
                <p:cNvPicPr/>
                <p:nvPr/>
              </p:nvPicPr>
              <p:blipFill>
                <a:blip r:embed="rId581"/>
                <a:stretch>
                  <a:fillRect/>
                </a:stretch>
              </p:blipFill>
              <p:spPr>
                <a:xfrm>
                  <a:off x="11588067" y="5401547"/>
                  <a:ext cx="12852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582">
              <p14:nvContentPartPr>
                <p14:cNvPr id="558" name="Ink 557">
                  <a:extLst>
                    <a:ext uri="{FF2B5EF4-FFF2-40B4-BE49-F238E27FC236}">
                      <a16:creationId xmlns:a16="http://schemas.microsoft.com/office/drawing/2014/main" id="{8E4BA4C4-05AD-121A-8EE2-816F18008A74}"/>
                    </a:ext>
                  </a:extLst>
                </p14:cNvPr>
                <p14:cNvContentPartPr/>
                <p14:nvPr/>
              </p14:nvContentPartPr>
              <p14:xfrm>
                <a:off x="11698947" y="5378867"/>
                <a:ext cx="277920" cy="225360"/>
              </p14:xfrm>
            </p:contentPart>
          </mc:Choice>
          <mc:Fallback>
            <p:pic>
              <p:nvPicPr>
                <p:cNvPr id="558" name="Ink 557">
                  <a:extLst>
                    <a:ext uri="{FF2B5EF4-FFF2-40B4-BE49-F238E27FC236}">
                      <a16:creationId xmlns:a16="http://schemas.microsoft.com/office/drawing/2014/main" id="{8E4BA4C4-05AD-121A-8EE2-816F18008A74}"/>
                    </a:ext>
                  </a:extLst>
                </p:cNvPr>
                <p:cNvPicPr/>
                <p:nvPr/>
              </p:nvPicPr>
              <p:blipFill>
                <a:blip r:embed="rId583"/>
                <a:stretch>
                  <a:fillRect/>
                </a:stretch>
              </p:blipFill>
              <p:spPr>
                <a:xfrm>
                  <a:off x="11680947" y="5360867"/>
                  <a:ext cx="313560" cy="261000"/>
                </a:xfrm>
                <a:prstGeom prst="rect">
                  <a:avLst/>
                </a:prstGeom>
              </p:spPr>
            </p:pic>
          </mc:Fallback>
        </mc:AlternateContent>
        <mc:AlternateContent xmlns:mc="http://schemas.openxmlformats.org/markup-compatibility/2006">
          <mc:Choice xmlns:p14="http://schemas.microsoft.com/office/powerpoint/2010/main" Requires="p14">
            <p:contentPart p14:bwMode="auto" r:id="rId584">
              <p14:nvContentPartPr>
                <p14:cNvPr id="563" name="Ink 562">
                  <a:extLst>
                    <a:ext uri="{FF2B5EF4-FFF2-40B4-BE49-F238E27FC236}">
                      <a16:creationId xmlns:a16="http://schemas.microsoft.com/office/drawing/2014/main" id="{50DF1201-E0F6-AEF1-F3FA-4F1FAB3B5755}"/>
                    </a:ext>
                  </a:extLst>
                </p14:cNvPr>
                <p14:cNvContentPartPr/>
                <p14:nvPr/>
              </p14:nvContentPartPr>
              <p14:xfrm>
                <a:off x="11395827" y="5285987"/>
                <a:ext cx="683640" cy="618480"/>
              </p14:xfrm>
            </p:contentPart>
          </mc:Choice>
          <mc:Fallback>
            <p:pic>
              <p:nvPicPr>
                <p:cNvPr id="563" name="Ink 562">
                  <a:extLst>
                    <a:ext uri="{FF2B5EF4-FFF2-40B4-BE49-F238E27FC236}">
                      <a16:creationId xmlns:a16="http://schemas.microsoft.com/office/drawing/2014/main" id="{50DF1201-E0F6-AEF1-F3FA-4F1FAB3B5755}"/>
                    </a:ext>
                  </a:extLst>
                </p:cNvPr>
                <p:cNvPicPr/>
                <p:nvPr/>
              </p:nvPicPr>
              <p:blipFill>
                <a:blip r:embed="rId585"/>
                <a:stretch>
                  <a:fillRect/>
                </a:stretch>
              </p:blipFill>
              <p:spPr>
                <a:xfrm>
                  <a:off x="11378187" y="5268347"/>
                  <a:ext cx="719280" cy="654120"/>
                </a:xfrm>
                <a:prstGeom prst="rect">
                  <a:avLst/>
                </a:prstGeom>
              </p:spPr>
            </p:pic>
          </mc:Fallback>
        </mc:AlternateContent>
        <mc:AlternateContent xmlns:mc="http://schemas.openxmlformats.org/markup-compatibility/2006">
          <mc:Choice xmlns:p14="http://schemas.microsoft.com/office/powerpoint/2010/main" Requires="p14">
            <p:contentPart p14:bwMode="auto" r:id="rId586">
              <p14:nvContentPartPr>
                <p14:cNvPr id="565" name="Ink 564">
                  <a:extLst>
                    <a:ext uri="{FF2B5EF4-FFF2-40B4-BE49-F238E27FC236}">
                      <a16:creationId xmlns:a16="http://schemas.microsoft.com/office/drawing/2014/main" id="{230533F7-D9C7-30FD-4BDD-D541AC9DCD90}"/>
                    </a:ext>
                  </a:extLst>
                </p14:cNvPr>
                <p14:cNvContentPartPr/>
                <p14:nvPr/>
              </p14:nvContentPartPr>
              <p14:xfrm>
                <a:off x="10049787" y="3929507"/>
                <a:ext cx="3960" cy="6480"/>
              </p14:xfrm>
            </p:contentPart>
          </mc:Choice>
          <mc:Fallback>
            <p:pic>
              <p:nvPicPr>
                <p:cNvPr id="565" name="Ink 564">
                  <a:extLst>
                    <a:ext uri="{FF2B5EF4-FFF2-40B4-BE49-F238E27FC236}">
                      <a16:creationId xmlns:a16="http://schemas.microsoft.com/office/drawing/2014/main" id="{230533F7-D9C7-30FD-4BDD-D541AC9DCD90}"/>
                    </a:ext>
                  </a:extLst>
                </p:cNvPr>
                <p:cNvPicPr/>
                <p:nvPr/>
              </p:nvPicPr>
              <p:blipFill>
                <a:blip r:embed="rId587"/>
                <a:stretch>
                  <a:fillRect/>
                </a:stretch>
              </p:blipFill>
              <p:spPr>
                <a:xfrm>
                  <a:off x="10031787" y="3911867"/>
                  <a:ext cx="3960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588">
              <p14:nvContentPartPr>
                <p14:cNvPr id="566" name="Ink 565">
                  <a:extLst>
                    <a:ext uri="{FF2B5EF4-FFF2-40B4-BE49-F238E27FC236}">
                      <a16:creationId xmlns:a16="http://schemas.microsoft.com/office/drawing/2014/main" id="{6258076E-77FC-4FEE-F64A-00DA4D3ADC89}"/>
                    </a:ext>
                  </a:extLst>
                </p14:cNvPr>
                <p14:cNvContentPartPr/>
                <p14:nvPr/>
              </p14:nvContentPartPr>
              <p14:xfrm>
                <a:off x="9957267" y="3921227"/>
                <a:ext cx="286920" cy="30960"/>
              </p14:xfrm>
            </p:contentPart>
          </mc:Choice>
          <mc:Fallback>
            <p:pic>
              <p:nvPicPr>
                <p:cNvPr id="566" name="Ink 565">
                  <a:extLst>
                    <a:ext uri="{FF2B5EF4-FFF2-40B4-BE49-F238E27FC236}">
                      <a16:creationId xmlns:a16="http://schemas.microsoft.com/office/drawing/2014/main" id="{6258076E-77FC-4FEE-F64A-00DA4D3ADC89}"/>
                    </a:ext>
                  </a:extLst>
                </p:cNvPr>
                <p:cNvPicPr/>
                <p:nvPr/>
              </p:nvPicPr>
              <p:blipFill>
                <a:blip r:embed="rId589"/>
                <a:stretch>
                  <a:fillRect/>
                </a:stretch>
              </p:blipFill>
              <p:spPr>
                <a:xfrm>
                  <a:off x="9939627" y="3903587"/>
                  <a:ext cx="32256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590">
              <p14:nvContentPartPr>
                <p14:cNvPr id="567" name="Ink 566">
                  <a:extLst>
                    <a:ext uri="{FF2B5EF4-FFF2-40B4-BE49-F238E27FC236}">
                      <a16:creationId xmlns:a16="http://schemas.microsoft.com/office/drawing/2014/main" id="{0E60D91E-CB0E-769D-B01B-DEA49B1522DB}"/>
                    </a:ext>
                  </a:extLst>
                </p14:cNvPr>
                <p14:cNvContentPartPr/>
                <p14:nvPr/>
              </p14:nvContentPartPr>
              <p14:xfrm>
                <a:off x="10017027" y="3906827"/>
                <a:ext cx="310320" cy="139680"/>
              </p14:xfrm>
            </p:contentPart>
          </mc:Choice>
          <mc:Fallback>
            <p:pic>
              <p:nvPicPr>
                <p:cNvPr id="567" name="Ink 566">
                  <a:extLst>
                    <a:ext uri="{FF2B5EF4-FFF2-40B4-BE49-F238E27FC236}">
                      <a16:creationId xmlns:a16="http://schemas.microsoft.com/office/drawing/2014/main" id="{0E60D91E-CB0E-769D-B01B-DEA49B1522DB}"/>
                    </a:ext>
                  </a:extLst>
                </p:cNvPr>
                <p:cNvPicPr/>
                <p:nvPr/>
              </p:nvPicPr>
              <p:blipFill>
                <a:blip r:embed="rId591"/>
                <a:stretch>
                  <a:fillRect/>
                </a:stretch>
              </p:blipFill>
              <p:spPr>
                <a:xfrm>
                  <a:off x="9999387" y="3888827"/>
                  <a:ext cx="34596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592">
              <p14:nvContentPartPr>
                <p14:cNvPr id="569" name="Ink 568">
                  <a:extLst>
                    <a:ext uri="{FF2B5EF4-FFF2-40B4-BE49-F238E27FC236}">
                      <a16:creationId xmlns:a16="http://schemas.microsoft.com/office/drawing/2014/main" id="{C29E31D1-90AD-4887-D8AE-CDC4A1960717}"/>
                    </a:ext>
                  </a:extLst>
                </p14:cNvPr>
                <p14:cNvContentPartPr/>
                <p14:nvPr/>
              </p14:nvContentPartPr>
              <p14:xfrm>
                <a:off x="11561787" y="3721067"/>
                <a:ext cx="95040" cy="7920"/>
              </p14:xfrm>
            </p:contentPart>
          </mc:Choice>
          <mc:Fallback>
            <p:pic>
              <p:nvPicPr>
                <p:cNvPr id="569" name="Ink 568">
                  <a:extLst>
                    <a:ext uri="{FF2B5EF4-FFF2-40B4-BE49-F238E27FC236}">
                      <a16:creationId xmlns:a16="http://schemas.microsoft.com/office/drawing/2014/main" id="{C29E31D1-90AD-4887-D8AE-CDC4A1960717}"/>
                    </a:ext>
                  </a:extLst>
                </p:cNvPr>
                <p:cNvPicPr/>
                <p:nvPr/>
              </p:nvPicPr>
              <p:blipFill>
                <a:blip r:embed="rId593"/>
                <a:stretch>
                  <a:fillRect/>
                </a:stretch>
              </p:blipFill>
              <p:spPr>
                <a:xfrm>
                  <a:off x="11543787" y="3703067"/>
                  <a:ext cx="13068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594">
              <p14:nvContentPartPr>
                <p14:cNvPr id="570" name="Ink 569">
                  <a:extLst>
                    <a:ext uri="{FF2B5EF4-FFF2-40B4-BE49-F238E27FC236}">
                      <a16:creationId xmlns:a16="http://schemas.microsoft.com/office/drawing/2014/main" id="{E2385FB5-DA42-9EA8-2CEB-50CC05DCC5BD}"/>
                    </a:ext>
                  </a:extLst>
                </p14:cNvPr>
                <p14:cNvContentPartPr/>
                <p14:nvPr/>
              </p14:nvContentPartPr>
              <p14:xfrm>
                <a:off x="11530827" y="3743747"/>
                <a:ext cx="118080" cy="16200"/>
              </p14:xfrm>
            </p:contentPart>
          </mc:Choice>
          <mc:Fallback>
            <p:pic>
              <p:nvPicPr>
                <p:cNvPr id="570" name="Ink 569">
                  <a:extLst>
                    <a:ext uri="{FF2B5EF4-FFF2-40B4-BE49-F238E27FC236}">
                      <a16:creationId xmlns:a16="http://schemas.microsoft.com/office/drawing/2014/main" id="{E2385FB5-DA42-9EA8-2CEB-50CC05DCC5BD}"/>
                    </a:ext>
                  </a:extLst>
                </p:cNvPr>
                <p:cNvPicPr/>
                <p:nvPr/>
              </p:nvPicPr>
              <p:blipFill>
                <a:blip r:embed="rId595"/>
                <a:stretch>
                  <a:fillRect/>
                </a:stretch>
              </p:blipFill>
              <p:spPr>
                <a:xfrm>
                  <a:off x="11512827" y="3725747"/>
                  <a:ext cx="15372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596">
              <p14:nvContentPartPr>
                <p14:cNvPr id="571" name="Ink 570">
                  <a:extLst>
                    <a:ext uri="{FF2B5EF4-FFF2-40B4-BE49-F238E27FC236}">
                      <a16:creationId xmlns:a16="http://schemas.microsoft.com/office/drawing/2014/main" id="{D686C479-D077-4466-2E77-EC84021C7E70}"/>
                    </a:ext>
                  </a:extLst>
                </p14:cNvPr>
                <p14:cNvContentPartPr/>
                <p14:nvPr/>
              </p14:nvContentPartPr>
              <p14:xfrm>
                <a:off x="11522187" y="3770387"/>
                <a:ext cx="115560" cy="25560"/>
              </p14:xfrm>
            </p:contentPart>
          </mc:Choice>
          <mc:Fallback>
            <p:pic>
              <p:nvPicPr>
                <p:cNvPr id="571" name="Ink 570">
                  <a:extLst>
                    <a:ext uri="{FF2B5EF4-FFF2-40B4-BE49-F238E27FC236}">
                      <a16:creationId xmlns:a16="http://schemas.microsoft.com/office/drawing/2014/main" id="{D686C479-D077-4466-2E77-EC84021C7E70}"/>
                    </a:ext>
                  </a:extLst>
                </p:cNvPr>
                <p:cNvPicPr/>
                <p:nvPr/>
              </p:nvPicPr>
              <p:blipFill>
                <a:blip r:embed="rId597"/>
                <a:stretch>
                  <a:fillRect/>
                </a:stretch>
              </p:blipFill>
              <p:spPr>
                <a:xfrm>
                  <a:off x="11504547" y="3752387"/>
                  <a:ext cx="15120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598">
              <p14:nvContentPartPr>
                <p14:cNvPr id="572" name="Ink 571">
                  <a:extLst>
                    <a:ext uri="{FF2B5EF4-FFF2-40B4-BE49-F238E27FC236}">
                      <a16:creationId xmlns:a16="http://schemas.microsoft.com/office/drawing/2014/main" id="{41BA7716-6115-B6CE-2D1B-AAA8FA57C550}"/>
                    </a:ext>
                  </a:extLst>
                </p14:cNvPr>
                <p14:cNvContentPartPr/>
                <p14:nvPr/>
              </p14:nvContentPartPr>
              <p14:xfrm>
                <a:off x="11568987" y="3778667"/>
                <a:ext cx="37080" cy="10080"/>
              </p14:xfrm>
            </p:contentPart>
          </mc:Choice>
          <mc:Fallback>
            <p:pic>
              <p:nvPicPr>
                <p:cNvPr id="572" name="Ink 571">
                  <a:extLst>
                    <a:ext uri="{FF2B5EF4-FFF2-40B4-BE49-F238E27FC236}">
                      <a16:creationId xmlns:a16="http://schemas.microsoft.com/office/drawing/2014/main" id="{41BA7716-6115-B6CE-2D1B-AAA8FA57C550}"/>
                    </a:ext>
                  </a:extLst>
                </p:cNvPr>
                <p:cNvPicPr/>
                <p:nvPr/>
              </p:nvPicPr>
              <p:blipFill>
                <a:blip r:embed="rId599"/>
                <a:stretch>
                  <a:fillRect/>
                </a:stretch>
              </p:blipFill>
              <p:spPr>
                <a:xfrm>
                  <a:off x="11551347" y="3761027"/>
                  <a:ext cx="7272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600">
              <p14:nvContentPartPr>
                <p14:cNvPr id="573" name="Ink 572">
                  <a:extLst>
                    <a:ext uri="{FF2B5EF4-FFF2-40B4-BE49-F238E27FC236}">
                      <a16:creationId xmlns:a16="http://schemas.microsoft.com/office/drawing/2014/main" id="{FB550515-86A1-E772-41F8-5A0B4467B9AA}"/>
                    </a:ext>
                  </a:extLst>
                </p14:cNvPr>
                <p14:cNvContentPartPr/>
                <p14:nvPr/>
              </p14:nvContentPartPr>
              <p14:xfrm>
                <a:off x="11589867" y="3778307"/>
                <a:ext cx="12600" cy="10080"/>
              </p14:xfrm>
            </p:contentPart>
          </mc:Choice>
          <mc:Fallback>
            <p:pic>
              <p:nvPicPr>
                <p:cNvPr id="573" name="Ink 572">
                  <a:extLst>
                    <a:ext uri="{FF2B5EF4-FFF2-40B4-BE49-F238E27FC236}">
                      <a16:creationId xmlns:a16="http://schemas.microsoft.com/office/drawing/2014/main" id="{FB550515-86A1-E772-41F8-5A0B4467B9AA}"/>
                    </a:ext>
                  </a:extLst>
                </p:cNvPr>
                <p:cNvPicPr/>
                <p:nvPr/>
              </p:nvPicPr>
              <p:blipFill>
                <a:blip r:embed="rId601"/>
                <a:stretch>
                  <a:fillRect/>
                </a:stretch>
              </p:blipFill>
              <p:spPr>
                <a:xfrm>
                  <a:off x="11572227" y="3760667"/>
                  <a:ext cx="4824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602">
              <p14:nvContentPartPr>
                <p14:cNvPr id="574" name="Ink 573">
                  <a:extLst>
                    <a:ext uri="{FF2B5EF4-FFF2-40B4-BE49-F238E27FC236}">
                      <a16:creationId xmlns:a16="http://schemas.microsoft.com/office/drawing/2014/main" id="{6E933A32-1573-86DD-F4FB-6011849A5B81}"/>
                    </a:ext>
                  </a:extLst>
                </p14:cNvPr>
                <p14:cNvContentPartPr/>
                <p14:nvPr/>
              </p14:nvContentPartPr>
              <p14:xfrm>
                <a:off x="11569347" y="3785867"/>
                <a:ext cx="7920" cy="16560"/>
              </p14:xfrm>
            </p:contentPart>
          </mc:Choice>
          <mc:Fallback>
            <p:pic>
              <p:nvPicPr>
                <p:cNvPr id="574" name="Ink 573">
                  <a:extLst>
                    <a:ext uri="{FF2B5EF4-FFF2-40B4-BE49-F238E27FC236}">
                      <a16:creationId xmlns:a16="http://schemas.microsoft.com/office/drawing/2014/main" id="{6E933A32-1573-86DD-F4FB-6011849A5B81}"/>
                    </a:ext>
                  </a:extLst>
                </p:cNvPr>
                <p:cNvPicPr/>
                <p:nvPr/>
              </p:nvPicPr>
              <p:blipFill>
                <a:blip r:embed="rId603"/>
                <a:stretch>
                  <a:fillRect/>
                </a:stretch>
              </p:blipFill>
              <p:spPr>
                <a:xfrm>
                  <a:off x="11551707" y="3767867"/>
                  <a:ext cx="4356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604">
              <p14:nvContentPartPr>
                <p14:cNvPr id="575" name="Ink 574">
                  <a:extLst>
                    <a:ext uri="{FF2B5EF4-FFF2-40B4-BE49-F238E27FC236}">
                      <a16:creationId xmlns:a16="http://schemas.microsoft.com/office/drawing/2014/main" id="{6BC077A9-AFC4-5167-75F3-903F790CB835}"/>
                    </a:ext>
                  </a:extLst>
                </p14:cNvPr>
                <p14:cNvContentPartPr/>
                <p14:nvPr/>
              </p14:nvContentPartPr>
              <p14:xfrm>
                <a:off x="11317347" y="5357987"/>
                <a:ext cx="788760" cy="436320"/>
              </p14:xfrm>
            </p:contentPart>
          </mc:Choice>
          <mc:Fallback>
            <p:pic>
              <p:nvPicPr>
                <p:cNvPr id="575" name="Ink 574">
                  <a:extLst>
                    <a:ext uri="{FF2B5EF4-FFF2-40B4-BE49-F238E27FC236}">
                      <a16:creationId xmlns:a16="http://schemas.microsoft.com/office/drawing/2014/main" id="{6BC077A9-AFC4-5167-75F3-903F790CB835}"/>
                    </a:ext>
                  </a:extLst>
                </p:cNvPr>
                <p:cNvPicPr/>
                <p:nvPr/>
              </p:nvPicPr>
              <p:blipFill>
                <a:blip r:embed="rId605"/>
                <a:stretch>
                  <a:fillRect/>
                </a:stretch>
              </p:blipFill>
              <p:spPr>
                <a:xfrm>
                  <a:off x="11299707" y="5340347"/>
                  <a:ext cx="824400" cy="471960"/>
                </a:xfrm>
                <a:prstGeom prst="rect">
                  <a:avLst/>
                </a:prstGeom>
              </p:spPr>
            </p:pic>
          </mc:Fallback>
        </mc:AlternateContent>
        <mc:AlternateContent xmlns:mc="http://schemas.openxmlformats.org/markup-compatibility/2006">
          <mc:Choice xmlns:p14="http://schemas.microsoft.com/office/powerpoint/2010/main" Requires="p14">
            <p:contentPart p14:bwMode="auto" r:id="rId606">
              <p14:nvContentPartPr>
                <p14:cNvPr id="576" name="Ink 575">
                  <a:extLst>
                    <a:ext uri="{FF2B5EF4-FFF2-40B4-BE49-F238E27FC236}">
                      <a16:creationId xmlns:a16="http://schemas.microsoft.com/office/drawing/2014/main" id="{7891681A-BCC1-7FA3-1BFD-79C8B90B0766}"/>
                    </a:ext>
                  </a:extLst>
                </p14:cNvPr>
                <p14:cNvContentPartPr/>
                <p14:nvPr/>
              </p14:nvContentPartPr>
              <p14:xfrm>
                <a:off x="11418867" y="3971267"/>
                <a:ext cx="223920" cy="1380240"/>
              </p14:xfrm>
            </p:contentPart>
          </mc:Choice>
          <mc:Fallback>
            <p:pic>
              <p:nvPicPr>
                <p:cNvPr id="576" name="Ink 575">
                  <a:extLst>
                    <a:ext uri="{FF2B5EF4-FFF2-40B4-BE49-F238E27FC236}">
                      <a16:creationId xmlns:a16="http://schemas.microsoft.com/office/drawing/2014/main" id="{7891681A-BCC1-7FA3-1BFD-79C8B90B0766}"/>
                    </a:ext>
                  </a:extLst>
                </p:cNvPr>
                <p:cNvPicPr/>
                <p:nvPr/>
              </p:nvPicPr>
              <p:blipFill>
                <a:blip r:embed="rId607"/>
                <a:stretch>
                  <a:fillRect/>
                </a:stretch>
              </p:blipFill>
              <p:spPr>
                <a:xfrm>
                  <a:off x="11401227" y="3953627"/>
                  <a:ext cx="259560" cy="1415880"/>
                </a:xfrm>
                <a:prstGeom prst="rect">
                  <a:avLst/>
                </a:prstGeom>
              </p:spPr>
            </p:pic>
          </mc:Fallback>
        </mc:AlternateContent>
        <mc:AlternateContent xmlns:mc="http://schemas.openxmlformats.org/markup-compatibility/2006">
          <mc:Choice xmlns:p14="http://schemas.microsoft.com/office/powerpoint/2010/main" Requires="p14">
            <p:contentPart p14:bwMode="auto" r:id="rId608">
              <p14:nvContentPartPr>
                <p14:cNvPr id="577" name="Ink 576">
                  <a:extLst>
                    <a:ext uri="{FF2B5EF4-FFF2-40B4-BE49-F238E27FC236}">
                      <a16:creationId xmlns:a16="http://schemas.microsoft.com/office/drawing/2014/main" id="{AE8E52C8-64FE-833E-EB90-86A1C4FECF12}"/>
                    </a:ext>
                  </a:extLst>
                </p14:cNvPr>
                <p14:cNvContentPartPr/>
                <p14:nvPr/>
              </p14:nvContentPartPr>
              <p14:xfrm>
                <a:off x="11662947" y="4011227"/>
                <a:ext cx="181440" cy="229320"/>
              </p14:xfrm>
            </p:contentPart>
          </mc:Choice>
          <mc:Fallback>
            <p:pic>
              <p:nvPicPr>
                <p:cNvPr id="577" name="Ink 576">
                  <a:extLst>
                    <a:ext uri="{FF2B5EF4-FFF2-40B4-BE49-F238E27FC236}">
                      <a16:creationId xmlns:a16="http://schemas.microsoft.com/office/drawing/2014/main" id="{AE8E52C8-64FE-833E-EB90-86A1C4FECF12}"/>
                    </a:ext>
                  </a:extLst>
                </p:cNvPr>
                <p:cNvPicPr/>
                <p:nvPr/>
              </p:nvPicPr>
              <p:blipFill>
                <a:blip r:embed="rId609"/>
                <a:stretch>
                  <a:fillRect/>
                </a:stretch>
              </p:blipFill>
              <p:spPr>
                <a:xfrm>
                  <a:off x="11644947" y="3993227"/>
                  <a:ext cx="217080" cy="264960"/>
                </a:xfrm>
                <a:prstGeom prst="rect">
                  <a:avLst/>
                </a:prstGeom>
              </p:spPr>
            </p:pic>
          </mc:Fallback>
        </mc:AlternateContent>
        <mc:AlternateContent xmlns:mc="http://schemas.openxmlformats.org/markup-compatibility/2006">
          <mc:Choice xmlns:p14="http://schemas.microsoft.com/office/powerpoint/2010/main" Requires="p14">
            <p:contentPart p14:bwMode="auto" r:id="rId610">
              <p14:nvContentPartPr>
                <p14:cNvPr id="579" name="Ink 578">
                  <a:extLst>
                    <a:ext uri="{FF2B5EF4-FFF2-40B4-BE49-F238E27FC236}">
                      <a16:creationId xmlns:a16="http://schemas.microsoft.com/office/drawing/2014/main" id="{B479F6A7-8550-E3F3-1B52-457ECC7148D2}"/>
                    </a:ext>
                  </a:extLst>
                </p14:cNvPr>
                <p14:cNvContentPartPr/>
                <p14:nvPr/>
              </p14:nvContentPartPr>
              <p14:xfrm>
                <a:off x="9861147" y="5523587"/>
                <a:ext cx="1691640" cy="700200"/>
              </p14:xfrm>
            </p:contentPart>
          </mc:Choice>
          <mc:Fallback>
            <p:pic>
              <p:nvPicPr>
                <p:cNvPr id="579" name="Ink 578">
                  <a:extLst>
                    <a:ext uri="{FF2B5EF4-FFF2-40B4-BE49-F238E27FC236}">
                      <a16:creationId xmlns:a16="http://schemas.microsoft.com/office/drawing/2014/main" id="{B479F6A7-8550-E3F3-1B52-457ECC7148D2}"/>
                    </a:ext>
                  </a:extLst>
                </p:cNvPr>
                <p:cNvPicPr/>
                <p:nvPr/>
              </p:nvPicPr>
              <p:blipFill>
                <a:blip r:embed="rId611"/>
                <a:stretch>
                  <a:fillRect/>
                </a:stretch>
              </p:blipFill>
              <p:spPr>
                <a:xfrm>
                  <a:off x="9843507" y="5505587"/>
                  <a:ext cx="1727280" cy="735840"/>
                </a:xfrm>
                <a:prstGeom prst="rect">
                  <a:avLst/>
                </a:prstGeom>
              </p:spPr>
            </p:pic>
          </mc:Fallback>
        </mc:AlternateContent>
        <mc:AlternateContent xmlns:mc="http://schemas.openxmlformats.org/markup-compatibility/2006">
          <mc:Choice xmlns:p14="http://schemas.microsoft.com/office/powerpoint/2010/main" Requires="p14">
            <p:contentPart p14:bwMode="auto" r:id="rId612">
              <p14:nvContentPartPr>
                <p14:cNvPr id="591" name="Ink 590">
                  <a:extLst>
                    <a:ext uri="{FF2B5EF4-FFF2-40B4-BE49-F238E27FC236}">
                      <a16:creationId xmlns:a16="http://schemas.microsoft.com/office/drawing/2014/main" id="{B141C48E-AD5A-2A7D-3E72-25561FE70C76}"/>
                    </a:ext>
                  </a:extLst>
                </p14:cNvPr>
                <p14:cNvContentPartPr/>
                <p14:nvPr/>
              </p14:nvContentPartPr>
              <p14:xfrm>
                <a:off x="8940987" y="5546627"/>
                <a:ext cx="126360" cy="131400"/>
              </p14:xfrm>
            </p:contentPart>
          </mc:Choice>
          <mc:Fallback>
            <p:pic>
              <p:nvPicPr>
                <p:cNvPr id="591" name="Ink 590">
                  <a:extLst>
                    <a:ext uri="{FF2B5EF4-FFF2-40B4-BE49-F238E27FC236}">
                      <a16:creationId xmlns:a16="http://schemas.microsoft.com/office/drawing/2014/main" id="{B141C48E-AD5A-2A7D-3E72-25561FE70C76}"/>
                    </a:ext>
                  </a:extLst>
                </p:cNvPr>
                <p:cNvPicPr/>
                <p:nvPr/>
              </p:nvPicPr>
              <p:blipFill>
                <a:blip r:embed="rId613"/>
                <a:stretch>
                  <a:fillRect/>
                </a:stretch>
              </p:blipFill>
              <p:spPr>
                <a:xfrm>
                  <a:off x="8923347" y="5528627"/>
                  <a:ext cx="16200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614">
              <p14:nvContentPartPr>
                <p14:cNvPr id="592" name="Ink 591">
                  <a:extLst>
                    <a:ext uri="{FF2B5EF4-FFF2-40B4-BE49-F238E27FC236}">
                      <a16:creationId xmlns:a16="http://schemas.microsoft.com/office/drawing/2014/main" id="{5A2584F2-EF19-BBF5-1792-D90F97AF6331}"/>
                    </a:ext>
                  </a:extLst>
                </p14:cNvPr>
                <p14:cNvContentPartPr/>
                <p14:nvPr/>
              </p14:nvContentPartPr>
              <p14:xfrm>
                <a:off x="9069867" y="5505587"/>
                <a:ext cx="111240" cy="142560"/>
              </p14:xfrm>
            </p:contentPart>
          </mc:Choice>
          <mc:Fallback>
            <p:pic>
              <p:nvPicPr>
                <p:cNvPr id="592" name="Ink 591">
                  <a:extLst>
                    <a:ext uri="{FF2B5EF4-FFF2-40B4-BE49-F238E27FC236}">
                      <a16:creationId xmlns:a16="http://schemas.microsoft.com/office/drawing/2014/main" id="{5A2584F2-EF19-BBF5-1792-D90F97AF6331}"/>
                    </a:ext>
                  </a:extLst>
                </p:cNvPr>
                <p:cNvPicPr/>
                <p:nvPr/>
              </p:nvPicPr>
              <p:blipFill>
                <a:blip r:embed="rId615"/>
                <a:stretch>
                  <a:fillRect/>
                </a:stretch>
              </p:blipFill>
              <p:spPr>
                <a:xfrm>
                  <a:off x="9051867" y="5487947"/>
                  <a:ext cx="146880" cy="178200"/>
                </a:xfrm>
                <a:prstGeom prst="rect">
                  <a:avLst/>
                </a:prstGeom>
              </p:spPr>
            </p:pic>
          </mc:Fallback>
        </mc:AlternateContent>
        <mc:AlternateContent xmlns:mc="http://schemas.openxmlformats.org/markup-compatibility/2006">
          <mc:Choice xmlns:p14="http://schemas.microsoft.com/office/powerpoint/2010/main" Requires="p14">
            <p:contentPart p14:bwMode="auto" r:id="rId616">
              <p14:nvContentPartPr>
                <p14:cNvPr id="593" name="Ink 592">
                  <a:extLst>
                    <a:ext uri="{FF2B5EF4-FFF2-40B4-BE49-F238E27FC236}">
                      <a16:creationId xmlns:a16="http://schemas.microsoft.com/office/drawing/2014/main" id="{AE8E0532-48B3-25E7-AECB-A6E64CD803C9}"/>
                    </a:ext>
                  </a:extLst>
                </p14:cNvPr>
                <p14:cNvContentPartPr/>
                <p14:nvPr/>
              </p14:nvContentPartPr>
              <p14:xfrm>
                <a:off x="9204507" y="5398307"/>
                <a:ext cx="127440" cy="249480"/>
              </p14:xfrm>
            </p:contentPart>
          </mc:Choice>
          <mc:Fallback>
            <p:pic>
              <p:nvPicPr>
                <p:cNvPr id="593" name="Ink 592">
                  <a:extLst>
                    <a:ext uri="{FF2B5EF4-FFF2-40B4-BE49-F238E27FC236}">
                      <a16:creationId xmlns:a16="http://schemas.microsoft.com/office/drawing/2014/main" id="{AE8E0532-48B3-25E7-AECB-A6E64CD803C9}"/>
                    </a:ext>
                  </a:extLst>
                </p:cNvPr>
                <p:cNvPicPr/>
                <p:nvPr/>
              </p:nvPicPr>
              <p:blipFill>
                <a:blip r:embed="rId617"/>
                <a:stretch>
                  <a:fillRect/>
                </a:stretch>
              </p:blipFill>
              <p:spPr>
                <a:xfrm>
                  <a:off x="9186867" y="5380667"/>
                  <a:ext cx="163080" cy="285120"/>
                </a:xfrm>
                <a:prstGeom prst="rect">
                  <a:avLst/>
                </a:prstGeom>
              </p:spPr>
            </p:pic>
          </mc:Fallback>
        </mc:AlternateContent>
        <mc:AlternateContent xmlns:mc="http://schemas.openxmlformats.org/markup-compatibility/2006">
          <mc:Choice xmlns:p14="http://schemas.microsoft.com/office/powerpoint/2010/main" Requires="p14">
            <p:contentPart p14:bwMode="auto" r:id="rId618">
              <p14:nvContentPartPr>
                <p14:cNvPr id="594" name="Ink 593">
                  <a:extLst>
                    <a:ext uri="{FF2B5EF4-FFF2-40B4-BE49-F238E27FC236}">
                      <a16:creationId xmlns:a16="http://schemas.microsoft.com/office/drawing/2014/main" id="{D0D65EED-2209-83DD-0446-E1BACCBAC7FE}"/>
                    </a:ext>
                  </a:extLst>
                </p14:cNvPr>
                <p14:cNvContentPartPr/>
                <p14:nvPr/>
              </p14:nvContentPartPr>
              <p14:xfrm>
                <a:off x="9151587" y="5519627"/>
                <a:ext cx="308880" cy="80640"/>
              </p14:xfrm>
            </p:contentPart>
          </mc:Choice>
          <mc:Fallback>
            <p:pic>
              <p:nvPicPr>
                <p:cNvPr id="594" name="Ink 593">
                  <a:extLst>
                    <a:ext uri="{FF2B5EF4-FFF2-40B4-BE49-F238E27FC236}">
                      <a16:creationId xmlns:a16="http://schemas.microsoft.com/office/drawing/2014/main" id="{D0D65EED-2209-83DD-0446-E1BACCBAC7FE}"/>
                    </a:ext>
                  </a:extLst>
                </p:cNvPr>
                <p:cNvPicPr/>
                <p:nvPr/>
              </p:nvPicPr>
              <p:blipFill>
                <a:blip r:embed="rId619"/>
                <a:stretch>
                  <a:fillRect/>
                </a:stretch>
              </p:blipFill>
              <p:spPr>
                <a:xfrm>
                  <a:off x="9133587" y="5501627"/>
                  <a:ext cx="344520" cy="116280"/>
                </a:xfrm>
                <a:prstGeom prst="rect">
                  <a:avLst/>
                </a:prstGeom>
              </p:spPr>
            </p:pic>
          </mc:Fallback>
        </mc:AlternateContent>
        <mc:AlternateContent xmlns:mc="http://schemas.openxmlformats.org/markup-compatibility/2006">
          <mc:Choice xmlns:p14="http://schemas.microsoft.com/office/powerpoint/2010/main" Requires="p14">
            <p:contentPart p14:bwMode="auto" r:id="rId620">
              <p14:nvContentPartPr>
                <p14:cNvPr id="596" name="Ink 595">
                  <a:extLst>
                    <a:ext uri="{FF2B5EF4-FFF2-40B4-BE49-F238E27FC236}">
                      <a16:creationId xmlns:a16="http://schemas.microsoft.com/office/drawing/2014/main" id="{8730107C-5EAB-895A-5693-D30B0BB20C90}"/>
                    </a:ext>
                  </a:extLst>
                </p14:cNvPr>
                <p14:cNvContentPartPr/>
                <p14:nvPr/>
              </p14:nvContentPartPr>
              <p14:xfrm>
                <a:off x="9699147" y="5417387"/>
                <a:ext cx="144720" cy="165600"/>
              </p14:xfrm>
            </p:contentPart>
          </mc:Choice>
          <mc:Fallback>
            <p:pic>
              <p:nvPicPr>
                <p:cNvPr id="596" name="Ink 595">
                  <a:extLst>
                    <a:ext uri="{FF2B5EF4-FFF2-40B4-BE49-F238E27FC236}">
                      <a16:creationId xmlns:a16="http://schemas.microsoft.com/office/drawing/2014/main" id="{8730107C-5EAB-895A-5693-D30B0BB20C90}"/>
                    </a:ext>
                  </a:extLst>
                </p:cNvPr>
                <p:cNvPicPr/>
                <p:nvPr/>
              </p:nvPicPr>
              <p:blipFill>
                <a:blip r:embed="rId621"/>
                <a:stretch>
                  <a:fillRect/>
                </a:stretch>
              </p:blipFill>
              <p:spPr>
                <a:xfrm>
                  <a:off x="9681147" y="5399747"/>
                  <a:ext cx="18036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622">
              <p14:nvContentPartPr>
                <p14:cNvPr id="597" name="Ink 596">
                  <a:extLst>
                    <a:ext uri="{FF2B5EF4-FFF2-40B4-BE49-F238E27FC236}">
                      <a16:creationId xmlns:a16="http://schemas.microsoft.com/office/drawing/2014/main" id="{608DC17F-380C-CE5A-F221-1E7A86959A78}"/>
                    </a:ext>
                  </a:extLst>
                </p14:cNvPr>
                <p14:cNvContentPartPr/>
                <p14:nvPr/>
              </p14:nvContentPartPr>
              <p14:xfrm>
                <a:off x="9932067" y="5492267"/>
                <a:ext cx="171000" cy="6120"/>
              </p14:xfrm>
            </p:contentPart>
          </mc:Choice>
          <mc:Fallback>
            <p:pic>
              <p:nvPicPr>
                <p:cNvPr id="597" name="Ink 596">
                  <a:extLst>
                    <a:ext uri="{FF2B5EF4-FFF2-40B4-BE49-F238E27FC236}">
                      <a16:creationId xmlns:a16="http://schemas.microsoft.com/office/drawing/2014/main" id="{608DC17F-380C-CE5A-F221-1E7A86959A78}"/>
                    </a:ext>
                  </a:extLst>
                </p:cNvPr>
                <p:cNvPicPr/>
                <p:nvPr/>
              </p:nvPicPr>
              <p:blipFill>
                <a:blip r:embed="rId623"/>
                <a:stretch>
                  <a:fillRect/>
                </a:stretch>
              </p:blipFill>
              <p:spPr>
                <a:xfrm>
                  <a:off x="9914427" y="5474627"/>
                  <a:ext cx="20664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624">
              <p14:nvContentPartPr>
                <p14:cNvPr id="598" name="Ink 597">
                  <a:extLst>
                    <a:ext uri="{FF2B5EF4-FFF2-40B4-BE49-F238E27FC236}">
                      <a16:creationId xmlns:a16="http://schemas.microsoft.com/office/drawing/2014/main" id="{FA6C5C54-3823-7886-D50B-7FD35563EDE3}"/>
                    </a:ext>
                  </a:extLst>
                </p14:cNvPr>
                <p14:cNvContentPartPr/>
                <p14:nvPr/>
              </p14:nvContentPartPr>
              <p14:xfrm>
                <a:off x="10004427" y="5455907"/>
                <a:ext cx="20520" cy="11880"/>
              </p14:xfrm>
            </p:contentPart>
          </mc:Choice>
          <mc:Fallback>
            <p:pic>
              <p:nvPicPr>
                <p:cNvPr id="598" name="Ink 597">
                  <a:extLst>
                    <a:ext uri="{FF2B5EF4-FFF2-40B4-BE49-F238E27FC236}">
                      <a16:creationId xmlns:a16="http://schemas.microsoft.com/office/drawing/2014/main" id="{FA6C5C54-3823-7886-D50B-7FD35563EDE3}"/>
                    </a:ext>
                  </a:extLst>
                </p:cNvPr>
                <p:cNvPicPr/>
                <p:nvPr/>
              </p:nvPicPr>
              <p:blipFill>
                <a:blip r:embed="rId625"/>
                <a:stretch>
                  <a:fillRect/>
                </a:stretch>
              </p:blipFill>
              <p:spPr>
                <a:xfrm>
                  <a:off x="9986787" y="5437907"/>
                  <a:ext cx="5616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626">
              <p14:nvContentPartPr>
                <p14:cNvPr id="600" name="Ink 599">
                  <a:extLst>
                    <a:ext uri="{FF2B5EF4-FFF2-40B4-BE49-F238E27FC236}">
                      <a16:creationId xmlns:a16="http://schemas.microsoft.com/office/drawing/2014/main" id="{0A5562FC-CA64-134C-EB24-9D42BB6F5907}"/>
                    </a:ext>
                  </a:extLst>
                </p14:cNvPr>
                <p14:cNvContentPartPr/>
                <p14:nvPr/>
              </p14:nvContentPartPr>
              <p14:xfrm>
                <a:off x="10012707" y="5375987"/>
                <a:ext cx="85680" cy="217080"/>
              </p14:xfrm>
            </p:contentPart>
          </mc:Choice>
          <mc:Fallback>
            <p:pic>
              <p:nvPicPr>
                <p:cNvPr id="600" name="Ink 599">
                  <a:extLst>
                    <a:ext uri="{FF2B5EF4-FFF2-40B4-BE49-F238E27FC236}">
                      <a16:creationId xmlns:a16="http://schemas.microsoft.com/office/drawing/2014/main" id="{0A5562FC-CA64-134C-EB24-9D42BB6F5907}"/>
                    </a:ext>
                  </a:extLst>
                </p:cNvPr>
                <p:cNvPicPr/>
                <p:nvPr/>
              </p:nvPicPr>
              <p:blipFill>
                <a:blip r:embed="rId627"/>
                <a:stretch>
                  <a:fillRect/>
                </a:stretch>
              </p:blipFill>
              <p:spPr>
                <a:xfrm>
                  <a:off x="9994707" y="5357987"/>
                  <a:ext cx="121320" cy="252720"/>
                </a:xfrm>
                <a:prstGeom prst="rect">
                  <a:avLst/>
                </a:prstGeom>
              </p:spPr>
            </p:pic>
          </mc:Fallback>
        </mc:AlternateContent>
        <mc:AlternateContent xmlns:mc="http://schemas.openxmlformats.org/markup-compatibility/2006">
          <mc:Choice xmlns:p14="http://schemas.microsoft.com/office/powerpoint/2010/main" Requires="p14">
            <p:contentPart p14:bwMode="auto" r:id="rId628">
              <p14:nvContentPartPr>
                <p14:cNvPr id="601" name="Ink 600">
                  <a:extLst>
                    <a:ext uri="{FF2B5EF4-FFF2-40B4-BE49-F238E27FC236}">
                      <a16:creationId xmlns:a16="http://schemas.microsoft.com/office/drawing/2014/main" id="{68C4D818-3545-024C-1467-A3A03B20F52E}"/>
                    </a:ext>
                  </a:extLst>
                </p14:cNvPr>
                <p14:cNvContentPartPr/>
                <p14:nvPr/>
              </p14:nvContentPartPr>
              <p14:xfrm>
                <a:off x="10217187" y="5302547"/>
                <a:ext cx="193680" cy="264960"/>
              </p14:xfrm>
            </p:contentPart>
          </mc:Choice>
          <mc:Fallback>
            <p:pic>
              <p:nvPicPr>
                <p:cNvPr id="601" name="Ink 600">
                  <a:extLst>
                    <a:ext uri="{FF2B5EF4-FFF2-40B4-BE49-F238E27FC236}">
                      <a16:creationId xmlns:a16="http://schemas.microsoft.com/office/drawing/2014/main" id="{68C4D818-3545-024C-1467-A3A03B20F52E}"/>
                    </a:ext>
                  </a:extLst>
                </p:cNvPr>
                <p:cNvPicPr/>
                <p:nvPr/>
              </p:nvPicPr>
              <p:blipFill>
                <a:blip r:embed="rId629"/>
                <a:stretch>
                  <a:fillRect/>
                </a:stretch>
              </p:blipFill>
              <p:spPr>
                <a:xfrm>
                  <a:off x="10199547" y="5284907"/>
                  <a:ext cx="229320" cy="300600"/>
                </a:xfrm>
                <a:prstGeom prst="rect">
                  <a:avLst/>
                </a:prstGeom>
              </p:spPr>
            </p:pic>
          </mc:Fallback>
        </mc:AlternateContent>
        <mc:AlternateContent xmlns:mc="http://schemas.openxmlformats.org/markup-compatibility/2006">
          <mc:Choice xmlns:p14="http://schemas.microsoft.com/office/powerpoint/2010/main" Requires="p14">
            <p:contentPart p14:bwMode="auto" r:id="rId630">
              <p14:nvContentPartPr>
                <p14:cNvPr id="602" name="Ink 601">
                  <a:extLst>
                    <a:ext uri="{FF2B5EF4-FFF2-40B4-BE49-F238E27FC236}">
                      <a16:creationId xmlns:a16="http://schemas.microsoft.com/office/drawing/2014/main" id="{348A9A93-9CFA-3798-9992-3EB7852D97CE}"/>
                    </a:ext>
                  </a:extLst>
                </p14:cNvPr>
                <p14:cNvContentPartPr/>
                <p14:nvPr/>
              </p14:nvContentPartPr>
              <p14:xfrm>
                <a:off x="10227627" y="5455907"/>
                <a:ext cx="106200" cy="3240"/>
              </p14:xfrm>
            </p:contentPart>
          </mc:Choice>
          <mc:Fallback>
            <p:pic>
              <p:nvPicPr>
                <p:cNvPr id="602" name="Ink 601">
                  <a:extLst>
                    <a:ext uri="{FF2B5EF4-FFF2-40B4-BE49-F238E27FC236}">
                      <a16:creationId xmlns:a16="http://schemas.microsoft.com/office/drawing/2014/main" id="{348A9A93-9CFA-3798-9992-3EB7852D97CE}"/>
                    </a:ext>
                  </a:extLst>
                </p:cNvPr>
                <p:cNvPicPr/>
                <p:nvPr/>
              </p:nvPicPr>
              <p:blipFill>
                <a:blip r:embed="rId631"/>
                <a:stretch>
                  <a:fillRect/>
                </a:stretch>
              </p:blipFill>
              <p:spPr>
                <a:xfrm>
                  <a:off x="10209987" y="5437907"/>
                  <a:ext cx="14184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632">
              <p14:nvContentPartPr>
                <p14:cNvPr id="603" name="Ink 602">
                  <a:extLst>
                    <a:ext uri="{FF2B5EF4-FFF2-40B4-BE49-F238E27FC236}">
                      <a16:creationId xmlns:a16="http://schemas.microsoft.com/office/drawing/2014/main" id="{38D02D68-4937-B910-C6F0-0D0421277EAA}"/>
                    </a:ext>
                  </a:extLst>
                </p14:cNvPr>
                <p14:cNvContentPartPr/>
                <p14:nvPr/>
              </p14:nvContentPartPr>
              <p14:xfrm>
                <a:off x="10432467" y="5273387"/>
                <a:ext cx="433800" cy="244440"/>
              </p14:xfrm>
            </p:contentPart>
          </mc:Choice>
          <mc:Fallback>
            <p:pic>
              <p:nvPicPr>
                <p:cNvPr id="603" name="Ink 602">
                  <a:extLst>
                    <a:ext uri="{FF2B5EF4-FFF2-40B4-BE49-F238E27FC236}">
                      <a16:creationId xmlns:a16="http://schemas.microsoft.com/office/drawing/2014/main" id="{38D02D68-4937-B910-C6F0-0D0421277EAA}"/>
                    </a:ext>
                  </a:extLst>
                </p:cNvPr>
                <p:cNvPicPr/>
                <p:nvPr/>
              </p:nvPicPr>
              <p:blipFill>
                <a:blip r:embed="rId633"/>
                <a:stretch>
                  <a:fillRect/>
                </a:stretch>
              </p:blipFill>
              <p:spPr>
                <a:xfrm>
                  <a:off x="10414827" y="5255387"/>
                  <a:ext cx="46944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634">
              <p14:nvContentPartPr>
                <p14:cNvPr id="604" name="Ink 603">
                  <a:extLst>
                    <a:ext uri="{FF2B5EF4-FFF2-40B4-BE49-F238E27FC236}">
                      <a16:creationId xmlns:a16="http://schemas.microsoft.com/office/drawing/2014/main" id="{A4CAB091-E1E2-FCE0-68A7-81DC1B162907}"/>
                    </a:ext>
                  </a:extLst>
                </p14:cNvPr>
                <p14:cNvContentPartPr/>
                <p14:nvPr/>
              </p14:nvContentPartPr>
              <p14:xfrm>
                <a:off x="10011267" y="5258627"/>
                <a:ext cx="909000" cy="415800"/>
              </p14:xfrm>
            </p:contentPart>
          </mc:Choice>
          <mc:Fallback>
            <p:pic>
              <p:nvPicPr>
                <p:cNvPr id="604" name="Ink 603">
                  <a:extLst>
                    <a:ext uri="{FF2B5EF4-FFF2-40B4-BE49-F238E27FC236}">
                      <a16:creationId xmlns:a16="http://schemas.microsoft.com/office/drawing/2014/main" id="{A4CAB091-E1E2-FCE0-68A7-81DC1B162907}"/>
                    </a:ext>
                  </a:extLst>
                </p:cNvPr>
                <p:cNvPicPr/>
                <p:nvPr/>
              </p:nvPicPr>
              <p:blipFill>
                <a:blip r:embed="rId635"/>
                <a:stretch>
                  <a:fillRect/>
                </a:stretch>
              </p:blipFill>
              <p:spPr>
                <a:xfrm>
                  <a:off x="9993627" y="5240987"/>
                  <a:ext cx="944640" cy="451440"/>
                </a:xfrm>
                <a:prstGeom prst="rect">
                  <a:avLst/>
                </a:prstGeom>
              </p:spPr>
            </p:pic>
          </mc:Fallback>
        </mc:AlternateContent>
        <mc:AlternateContent xmlns:mc="http://schemas.openxmlformats.org/markup-compatibility/2006">
          <mc:Choice xmlns:p14="http://schemas.microsoft.com/office/powerpoint/2010/main" Requires="p14">
            <p:contentPart p14:bwMode="auto" r:id="rId636">
              <p14:nvContentPartPr>
                <p14:cNvPr id="605" name="Ink 604">
                  <a:extLst>
                    <a:ext uri="{FF2B5EF4-FFF2-40B4-BE49-F238E27FC236}">
                      <a16:creationId xmlns:a16="http://schemas.microsoft.com/office/drawing/2014/main" id="{440FFCA8-2C88-D7EE-B8AE-00D75E5BB5C5}"/>
                    </a:ext>
                  </a:extLst>
                </p14:cNvPr>
                <p14:cNvContentPartPr/>
                <p14:nvPr/>
              </p14:nvContentPartPr>
              <p14:xfrm>
                <a:off x="10209267" y="5237027"/>
                <a:ext cx="105840" cy="115200"/>
              </p14:xfrm>
            </p:contentPart>
          </mc:Choice>
          <mc:Fallback>
            <p:pic>
              <p:nvPicPr>
                <p:cNvPr id="605" name="Ink 604">
                  <a:extLst>
                    <a:ext uri="{FF2B5EF4-FFF2-40B4-BE49-F238E27FC236}">
                      <a16:creationId xmlns:a16="http://schemas.microsoft.com/office/drawing/2014/main" id="{440FFCA8-2C88-D7EE-B8AE-00D75E5BB5C5}"/>
                    </a:ext>
                  </a:extLst>
                </p:cNvPr>
                <p:cNvPicPr/>
                <p:nvPr/>
              </p:nvPicPr>
              <p:blipFill>
                <a:blip r:embed="rId637"/>
                <a:stretch>
                  <a:fillRect/>
                </a:stretch>
              </p:blipFill>
              <p:spPr>
                <a:xfrm>
                  <a:off x="10191267" y="5219027"/>
                  <a:ext cx="14148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638">
              <p14:nvContentPartPr>
                <p14:cNvPr id="606" name="Ink 605">
                  <a:extLst>
                    <a:ext uri="{FF2B5EF4-FFF2-40B4-BE49-F238E27FC236}">
                      <a16:creationId xmlns:a16="http://schemas.microsoft.com/office/drawing/2014/main" id="{0A4B02ED-AABE-1F0A-6277-AEC5AFA82D0A}"/>
                    </a:ext>
                  </a:extLst>
                </p14:cNvPr>
                <p14:cNvContentPartPr/>
                <p14:nvPr/>
              </p14:nvContentPartPr>
              <p14:xfrm>
                <a:off x="9587547" y="5829227"/>
                <a:ext cx="93960" cy="28080"/>
              </p14:xfrm>
            </p:contentPart>
          </mc:Choice>
          <mc:Fallback>
            <p:pic>
              <p:nvPicPr>
                <p:cNvPr id="606" name="Ink 605">
                  <a:extLst>
                    <a:ext uri="{FF2B5EF4-FFF2-40B4-BE49-F238E27FC236}">
                      <a16:creationId xmlns:a16="http://schemas.microsoft.com/office/drawing/2014/main" id="{0A4B02ED-AABE-1F0A-6277-AEC5AFA82D0A}"/>
                    </a:ext>
                  </a:extLst>
                </p:cNvPr>
                <p:cNvPicPr/>
                <p:nvPr/>
              </p:nvPicPr>
              <p:blipFill>
                <a:blip r:embed="rId639"/>
                <a:stretch>
                  <a:fillRect/>
                </a:stretch>
              </p:blipFill>
              <p:spPr>
                <a:xfrm>
                  <a:off x="9569547" y="5811587"/>
                  <a:ext cx="12960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640">
              <p14:nvContentPartPr>
                <p14:cNvPr id="607" name="Ink 606">
                  <a:extLst>
                    <a:ext uri="{FF2B5EF4-FFF2-40B4-BE49-F238E27FC236}">
                      <a16:creationId xmlns:a16="http://schemas.microsoft.com/office/drawing/2014/main" id="{C2DB3648-60A5-EE18-FB56-7AA3EA50CF55}"/>
                    </a:ext>
                  </a:extLst>
                </p14:cNvPr>
                <p14:cNvContentPartPr/>
                <p14:nvPr/>
              </p14:nvContentPartPr>
              <p14:xfrm>
                <a:off x="9533187" y="5886467"/>
                <a:ext cx="124200" cy="36000"/>
              </p14:xfrm>
            </p:contentPart>
          </mc:Choice>
          <mc:Fallback>
            <p:pic>
              <p:nvPicPr>
                <p:cNvPr id="607" name="Ink 606">
                  <a:extLst>
                    <a:ext uri="{FF2B5EF4-FFF2-40B4-BE49-F238E27FC236}">
                      <a16:creationId xmlns:a16="http://schemas.microsoft.com/office/drawing/2014/main" id="{C2DB3648-60A5-EE18-FB56-7AA3EA50CF55}"/>
                    </a:ext>
                  </a:extLst>
                </p:cNvPr>
                <p:cNvPicPr/>
                <p:nvPr/>
              </p:nvPicPr>
              <p:blipFill>
                <a:blip r:embed="rId641"/>
                <a:stretch>
                  <a:fillRect/>
                </a:stretch>
              </p:blipFill>
              <p:spPr>
                <a:xfrm>
                  <a:off x="9515547" y="5868827"/>
                  <a:ext cx="15984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642">
              <p14:nvContentPartPr>
                <p14:cNvPr id="608" name="Ink 607">
                  <a:extLst>
                    <a:ext uri="{FF2B5EF4-FFF2-40B4-BE49-F238E27FC236}">
                      <a16:creationId xmlns:a16="http://schemas.microsoft.com/office/drawing/2014/main" id="{BC5B0C45-1F43-1F4C-EE03-4C183F5A813F}"/>
                    </a:ext>
                  </a:extLst>
                </p14:cNvPr>
                <p14:cNvContentPartPr/>
                <p14:nvPr/>
              </p14:nvContentPartPr>
              <p14:xfrm>
                <a:off x="9692667" y="5684147"/>
                <a:ext cx="190080" cy="254160"/>
              </p14:xfrm>
            </p:contentPart>
          </mc:Choice>
          <mc:Fallback>
            <p:pic>
              <p:nvPicPr>
                <p:cNvPr id="608" name="Ink 607">
                  <a:extLst>
                    <a:ext uri="{FF2B5EF4-FFF2-40B4-BE49-F238E27FC236}">
                      <a16:creationId xmlns:a16="http://schemas.microsoft.com/office/drawing/2014/main" id="{BC5B0C45-1F43-1F4C-EE03-4C183F5A813F}"/>
                    </a:ext>
                  </a:extLst>
                </p:cNvPr>
                <p:cNvPicPr/>
                <p:nvPr/>
              </p:nvPicPr>
              <p:blipFill>
                <a:blip r:embed="rId643"/>
                <a:stretch>
                  <a:fillRect/>
                </a:stretch>
              </p:blipFill>
              <p:spPr>
                <a:xfrm>
                  <a:off x="9674667" y="5666147"/>
                  <a:ext cx="225720" cy="289800"/>
                </a:xfrm>
                <a:prstGeom prst="rect">
                  <a:avLst/>
                </a:prstGeom>
              </p:spPr>
            </p:pic>
          </mc:Fallback>
        </mc:AlternateContent>
        <mc:AlternateContent xmlns:mc="http://schemas.openxmlformats.org/markup-compatibility/2006">
          <mc:Choice xmlns:p14="http://schemas.microsoft.com/office/powerpoint/2010/main" Requires="p14">
            <p:contentPart p14:bwMode="auto" r:id="rId644">
              <p14:nvContentPartPr>
                <p14:cNvPr id="610" name="Ink 609">
                  <a:extLst>
                    <a:ext uri="{FF2B5EF4-FFF2-40B4-BE49-F238E27FC236}">
                      <a16:creationId xmlns:a16="http://schemas.microsoft.com/office/drawing/2014/main" id="{3D8E5B67-C4B1-8444-5A6C-61E76A8F7AF2}"/>
                    </a:ext>
                  </a:extLst>
                </p14:cNvPr>
                <p14:cNvContentPartPr/>
                <p14:nvPr/>
              </p14:nvContentPartPr>
              <p14:xfrm>
                <a:off x="8944947" y="5457707"/>
                <a:ext cx="147600" cy="157320"/>
              </p14:xfrm>
            </p:contentPart>
          </mc:Choice>
          <mc:Fallback>
            <p:pic>
              <p:nvPicPr>
                <p:cNvPr id="610" name="Ink 609">
                  <a:extLst>
                    <a:ext uri="{FF2B5EF4-FFF2-40B4-BE49-F238E27FC236}">
                      <a16:creationId xmlns:a16="http://schemas.microsoft.com/office/drawing/2014/main" id="{3D8E5B67-C4B1-8444-5A6C-61E76A8F7AF2}"/>
                    </a:ext>
                  </a:extLst>
                </p:cNvPr>
                <p:cNvPicPr/>
                <p:nvPr/>
              </p:nvPicPr>
              <p:blipFill>
                <a:blip r:embed="rId645"/>
                <a:stretch>
                  <a:fillRect/>
                </a:stretch>
              </p:blipFill>
              <p:spPr>
                <a:xfrm>
                  <a:off x="8927307" y="5439707"/>
                  <a:ext cx="18324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646">
              <p14:nvContentPartPr>
                <p14:cNvPr id="611" name="Ink 610">
                  <a:extLst>
                    <a:ext uri="{FF2B5EF4-FFF2-40B4-BE49-F238E27FC236}">
                      <a16:creationId xmlns:a16="http://schemas.microsoft.com/office/drawing/2014/main" id="{38D4F2FA-E499-199C-A8D4-D03AF3A382DC}"/>
                    </a:ext>
                  </a:extLst>
                </p14:cNvPr>
                <p14:cNvContentPartPr/>
                <p14:nvPr/>
              </p14:nvContentPartPr>
              <p14:xfrm>
                <a:off x="8949627" y="5361227"/>
                <a:ext cx="1072800" cy="608040"/>
              </p14:xfrm>
            </p:contentPart>
          </mc:Choice>
          <mc:Fallback>
            <p:pic>
              <p:nvPicPr>
                <p:cNvPr id="611" name="Ink 610">
                  <a:extLst>
                    <a:ext uri="{FF2B5EF4-FFF2-40B4-BE49-F238E27FC236}">
                      <a16:creationId xmlns:a16="http://schemas.microsoft.com/office/drawing/2014/main" id="{38D4F2FA-E499-199C-A8D4-D03AF3A382DC}"/>
                    </a:ext>
                  </a:extLst>
                </p:cNvPr>
                <p:cNvPicPr/>
                <p:nvPr/>
              </p:nvPicPr>
              <p:blipFill>
                <a:blip r:embed="rId647"/>
                <a:stretch>
                  <a:fillRect/>
                </a:stretch>
              </p:blipFill>
              <p:spPr>
                <a:xfrm>
                  <a:off x="8931627" y="5343587"/>
                  <a:ext cx="1108440" cy="643680"/>
                </a:xfrm>
                <a:prstGeom prst="rect">
                  <a:avLst/>
                </a:prstGeom>
              </p:spPr>
            </p:pic>
          </mc:Fallback>
        </mc:AlternateContent>
        <mc:AlternateContent xmlns:mc="http://schemas.openxmlformats.org/markup-compatibility/2006">
          <mc:Choice xmlns:p14="http://schemas.microsoft.com/office/powerpoint/2010/main" Requires="p14">
            <p:contentPart p14:bwMode="auto" r:id="rId648">
              <p14:nvContentPartPr>
                <p14:cNvPr id="612" name="Ink 611">
                  <a:extLst>
                    <a:ext uri="{FF2B5EF4-FFF2-40B4-BE49-F238E27FC236}">
                      <a16:creationId xmlns:a16="http://schemas.microsoft.com/office/drawing/2014/main" id="{B3F31D41-BCF7-BE59-59A9-24FEE9E5CD6C}"/>
                    </a:ext>
                  </a:extLst>
                </p14:cNvPr>
                <p14:cNvContentPartPr/>
                <p14:nvPr/>
              </p14:nvContentPartPr>
              <p14:xfrm>
                <a:off x="9447507" y="4000067"/>
                <a:ext cx="934200" cy="1455120"/>
              </p14:xfrm>
            </p:contentPart>
          </mc:Choice>
          <mc:Fallback>
            <p:pic>
              <p:nvPicPr>
                <p:cNvPr id="612" name="Ink 611">
                  <a:extLst>
                    <a:ext uri="{FF2B5EF4-FFF2-40B4-BE49-F238E27FC236}">
                      <a16:creationId xmlns:a16="http://schemas.microsoft.com/office/drawing/2014/main" id="{B3F31D41-BCF7-BE59-59A9-24FEE9E5CD6C}"/>
                    </a:ext>
                  </a:extLst>
                </p:cNvPr>
                <p:cNvPicPr/>
                <p:nvPr/>
              </p:nvPicPr>
              <p:blipFill>
                <a:blip r:embed="rId649"/>
                <a:stretch>
                  <a:fillRect/>
                </a:stretch>
              </p:blipFill>
              <p:spPr>
                <a:xfrm>
                  <a:off x="9429867" y="3982067"/>
                  <a:ext cx="969840" cy="1490760"/>
                </a:xfrm>
                <a:prstGeom prst="rect">
                  <a:avLst/>
                </a:prstGeom>
              </p:spPr>
            </p:pic>
          </mc:Fallback>
        </mc:AlternateContent>
        <mc:AlternateContent xmlns:mc="http://schemas.openxmlformats.org/markup-compatibility/2006">
          <mc:Choice xmlns:p14="http://schemas.microsoft.com/office/powerpoint/2010/main" Requires="p14">
            <p:contentPart p14:bwMode="auto" r:id="rId650">
              <p14:nvContentPartPr>
                <p14:cNvPr id="613" name="Ink 612">
                  <a:extLst>
                    <a:ext uri="{FF2B5EF4-FFF2-40B4-BE49-F238E27FC236}">
                      <a16:creationId xmlns:a16="http://schemas.microsoft.com/office/drawing/2014/main" id="{78DBBD8D-86FB-8557-075B-3651D283A01D}"/>
                    </a:ext>
                  </a:extLst>
                </p14:cNvPr>
                <p14:cNvContentPartPr/>
                <p14:nvPr/>
              </p14:nvContentPartPr>
              <p14:xfrm>
                <a:off x="10346787" y="4020587"/>
                <a:ext cx="184320" cy="173520"/>
              </p14:xfrm>
            </p:contentPart>
          </mc:Choice>
          <mc:Fallback>
            <p:pic>
              <p:nvPicPr>
                <p:cNvPr id="613" name="Ink 612">
                  <a:extLst>
                    <a:ext uri="{FF2B5EF4-FFF2-40B4-BE49-F238E27FC236}">
                      <a16:creationId xmlns:a16="http://schemas.microsoft.com/office/drawing/2014/main" id="{78DBBD8D-86FB-8557-075B-3651D283A01D}"/>
                    </a:ext>
                  </a:extLst>
                </p:cNvPr>
                <p:cNvPicPr/>
                <p:nvPr/>
              </p:nvPicPr>
              <p:blipFill>
                <a:blip r:embed="rId651"/>
                <a:stretch>
                  <a:fillRect/>
                </a:stretch>
              </p:blipFill>
              <p:spPr>
                <a:xfrm>
                  <a:off x="10328787" y="4002587"/>
                  <a:ext cx="219960" cy="209160"/>
                </a:xfrm>
                <a:prstGeom prst="rect">
                  <a:avLst/>
                </a:prstGeom>
              </p:spPr>
            </p:pic>
          </mc:Fallback>
        </mc:AlternateContent>
        <mc:AlternateContent xmlns:mc="http://schemas.openxmlformats.org/markup-compatibility/2006">
          <mc:Choice xmlns:p14="http://schemas.microsoft.com/office/powerpoint/2010/main" Requires="p14">
            <p:contentPart p14:bwMode="auto" r:id="rId652">
              <p14:nvContentPartPr>
                <p14:cNvPr id="615" name="Ink 614">
                  <a:extLst>
                    <a:ext uri="{FF2B5EF4-FFF2-40B4-BE49-F238E27FC236}">
                      <a16:creationId xmlns:a16="http://schemas.microsoft.com/office/drawing/2014/main" id="{A91ADABE-FF6D-958F-E3FE-DA287504DF88}"/>
                    </a:ext>
                  </a:extLst>
                </p14:cNvPr>
                <p14:cNvContentPartPr/>
                <p14:nvPr/>
              </p14:nvContentPartPr>
              <p14:xfrm>
                <a:off x="9462627" y="3462587"/>
                <a:ext cx="737280" cy="547920"/>
              </p14:xfrm>
            </p:contentPart>
          </mc:Choice>
          <mc:Fallback>
            <p:pic>
              <p:nvPicPr>
                <p:cNvPr id="615" name="Ink 614">
                  <a:extLst>
                    <a:ext uri="{FF2B5EF4-FFF2-40B4-BE49-F238E27FC236}">
                      <a16:creationId xmlns:a16="http://schemas.microsoft.com/office/drawing/2014/main" id="{A91ADABE-FF6D-958F-E3FE-DA287504DF88}"/>
                    </a:ext>
                  </a:extLst>
                </p:cNvPr>
                <p:cNvPicPr/>
                <p:nvPr/>
              </p:nvPicPr>
              <p:blipFill>
                <a:blip r:embed="rId653"/>
                <a:stretch>
                  <a:fillRect/>
                </a:stretch>
              </p:blipFill>
              <p:spPr>
                <a:xfrm>
                  <a:off x="9444627" y="3444947"/>
                  <a:ext cx="772920" cy="583560"/>
                </a:xfrm>
                <a:prstGeom prst="rect">
                  <a:avLst/>
                </a:prstGeom>
              </p:spPr>
            </p:pic>
          </mc:Fallback>
        </mc:AlternateContent>
        <mc:AlternateContent xmlns:mc="http://schemas.openxmlformats.org/markup-compatibility/2006">
          <mc:Choice xmlns:p14="http://schemas.microsoft.com/office/powerpoint/2010/main" Requires="p14">
            <p:contentPart p14:bwMode="auto" r:id="rId654">
              <p14:nvContentPartPr>
                <p14:cNvPr id="616" name="Ink 615">
                  <a:extLst>
                    <a:ext uri="{FF2B5EF4-FFF2-40B4-BE49-F238E27FC236}">
                      <a16:creationId xmlns:a16="http://schemas.microsoft.com/office/drawing/2014/main" id="{161633A3-4DAE-5D0C-F048-C6206A39B718}"/>
                    </a:ext>
                  </a:extLst>
                </p14:cNvPr>
                <p14:cNvContentPartPr/>
                <p14:nvPr/>
              </p14:nvContentPartPr>
              <p14:xfrm>
                <a:off x="10609587" y="3276107"/>
                <a:ext cx="93600" cy="99000"/>
              </p14:xfrm>
            </p:contentPart>
          </mc:Choice>
          <mc:Fallback>
            <p:pic>
              <p:nvPicPr>
                <p:cNvPr id="616" name="Ink 615">
                  <a:extLst>
                    <a:ext uri="{FF2B5EF4-FFF2-40B4-BE49-F238E27FC236}">
                      <a16:creationId xmlns:a16="http://schemas.microsoft.com/office/drawing/2014/main" id="{161633A3-4DAE-5D0C-F048-C6206A39B718}"/>
                    </a:ext>
                  </a:extLst>
                </p:cNvPr>
                <p:cNvPicPr/>
                <p:nvPr/>
              </p:nvPicPr>
              <p:blipFill>
                <a:blip r:embed="rId655"/>
                <a:stretch>
                  <a:fillRect/>
                </a:stretch>
              </p:blipFill>
              <p:spPr>
                <a:xfrm>
                  <a:off x="10591587" y="3258467"/>
                  <a:ext cx="129240" cy="134640"/>
                </a:xfrm>
                <a:prstGeom prst="rect">
                  <a:avLst/>
                </a:prstGeom>
              </p:spPr>
            </p:pic>
          </mc:Fallback>
        </mc:AlternateContent>
        <mc:AlternateContent xmlns:mc="http://schemas.openxmlformats.org/markup-compatibility/2006">
          <mc:Choice xmlns:p14="http://schemas.microsoft.com/office/powerpoint/2010/main" Requires="p14">
            <p:contentPart p14:bwMode="auto" r:id="rId656">
              <p14:nvContentPartPr>
                <p14:cNvPr id="617" name="Ink 616">
                  <a:extLst>
                    <a:ext uri="{FF2B5EF4-FFF2-40B4-BE49-F238E27FC236}">
                      <a16:creationId xmlns:a16="http://schemas.microsoft.com/office/drawing/2014/main" id="{37F55316-4485-CE0E-00F0-FF1DAA7F4649}"/>
                    </a:ext>
                  </a:extLst>
                </p14:cNvPr>
                <p14:cNvContentPartPr/>
                <p14:nvPr/>
              </p14:nvContentPartPr>
              <p14:xfrm>
                <a:off x="9991467" y="3400667"/>
                <a:ext cx="466560" cy="239400"/>
              </p14:xfrm>
            </p:contentPart>
          </mc:Choice>
          <mc:Fallback>
            <p:pic>
              <p:nvPicPr>
                <p:cNvPr id="617" name="Ink 616">
                  <a:extLst>
                    <a:ext uri="{FF2B5EF4-FFF2-40B4-BE49-F238E27FC236}">
                      <a16:creationId xmlns:a16="http://schemas.microsoft.com/office/drawing/2014/main" id="{37F55316-4485-CE0E-00F0-FF1DAA7F4649}"/>
                    </a:ext>
                  </a:extLst>
                </p:cNvPr>
                <p:cNvPicPr/>
                <p:nvPr/>
              </p:nvPicPr>
              <p:blipFill>
                <a:blip r:embed="rId657"/>
                <a:stretch>
                  <a:fillRect/>
                </a:stretch>
              </p:blipFill>
              <p:spPr>
                <a:xfrm>
                  <a:off x="9973827" y="3383027"/>
                  <a:ext cx="502200" cy="275040"/>
                </a:xfrm>
                <a:prstGeom prst="rect">
                  <a:avLst/>
                </a:prstGeom>
              </p:spPr>
            </p:pic>
          </mc:Fallback>
        </mc:AlternateContent>
        <mc:AlternateContent xmlns:mc="http://schemas.openxmlformats.org/markup-compatibility/2006">
          <mc:Choice xmlns:p14="http://schemas.microsoft.com/office/powerpoint/2010/main" Requires="p14">
            <p:contentPart p14:bwMode="auto" r:id="rId658">
              <p14:nvContentPartPr>
                <p14:cNvPr id="618" name="Ink 617">
                  <a:extLst>
                    <a:ext uri="{FF2B5EF4-FFF2-40B4-BE49-F238E27FC236}">
                      <a16:creationId xmlns:a16="http://schemas.microsoft.com/office/drawing/2014/main" id="{3FD49327-61EA-E44A-48A7-1E8700EED48B}"/>
                    </a:ext>
                  </a:extLst>
                </p14:cNvPr>
                <p14:cNvContentPartPr/>
                <p14:nvPr/>
              </p14:nvContentPartPr>
              <p14:xfrm>
                <a:off x="10060587" y="3291947"/>
                <a:ext cx="17640" cy="11520"/>
              </p14:xfrm>
            </p:contentPart>
          </mc:Choice>
          <mc:Fallback>
            <p:pic>
              <p:nvPicPr>
                <p:cNvPr id="618" name="Ink 617">
                  <a:extLst>
                    <a:ext uri="{FF2B5EF4-FFF2-40B4-BE49-F238E27FC236}">
                      <a16:creationId xmlns:a16="http://schemas.microsoft.com/office/drawing/2014/main" id="{3FD49327-61EA-E44A-48A7-1E8700EED48B}"/>
                    </a:ext>
                  </a:extLst>
                </p:cNvPr>
                <p:cNvPicPr/>
                <p:nvPr/>
              </p:nvPicPr>
              <p:blipFill>
                <a:blip r:embed="rId659"/>
                <a:stretch>
                  <a:fillRect/>
                </a:stretch>
              </p:blipFill>
              <p:spPr>
                <a:xfrm>
                  <a:off x="10042587" y="3273947"/>
                  <a:ext cx="5328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660">
              <p14:nvContentPartPr>
                <p14:cNvPr id="620" name="Ink 619">
                  <a:extLst>
                    <a:ext uri="{FF2B5EF4-FFF2-40B4-BE49-F238E27FC236}">
                      <a16:creationId xmlns:a16="http://schemas.microsoft.com/office/drawing/2014/main" id="{5FAB21D4-E4D1-4C2B-AEDE-074AAE1084A2}"/>
                    </a:ext>
                  </a:extLst>
                </p14:cNvPr>
                <p14:cNvContentPartPr/>
                <p14:nvPr/>
              </p14:nvContentPartPr>
              <p14:xfrm>
                <a:off x="10085067" y="3247667"/>
                <a:ext cx="19080" cy="26280"/>
              </p14:xfrm>
            </p:contentPart>
          </mc:Choice>
          <mc:Fallback>
            <p:pic>
              <p:nvPicPr>
                <p:cNvPr id="620" name="Ink 619">
                  <a:extLst>
                    <a:ext uri="{FF2B5EF4-FFF2-40B4-BE49-F238E27FC236}">
                      <a16:creationId xmlns:a16="http://schemas.microsoft.com/office/drawing/2014/main" id="{5FAB21D4-E4D1-4C2B-AEDE-074AAE1084A2}"/>
                    </a:ext>
                  </a:extLst>
                </p:cNvPr>
                <p:cNvPicPr/>
                <p:nvPr/>
              </p:nvPicPr>
              <p:blipFill>
                <a:blip r:embed="rId661"/>
                <a:stretch>
                  <a:fillRect/>
                </a:stretch>
              </p:blipFill>
              <p:spPr>
                <a:xfrm>
                  <a:off x="10067427" y="3229667"/>
                  <a:ext cx="5472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662">
              <p14:nvContentPartPr>
                <p14:cNvPr id="621" name="Ink 620">
                  <a:extLst>
                    <a:ext uri="{FF2B5EF4-FFF2-40B4-BE49-F238E27FC236}">
                      <a16:creationId xmlns:a16="http://schemas.microsoft.com/office/drawing/2014/main" id="{854E8902-6920-5D9F-88EA-8602B14F9EA8}"/>
                    </a:ext>
                  </a:extLst>
                </p14:cNvPr>
                <p14:cNvContentPartPr/>
                <p14:nvPr/>
              </p14:nvContentPartPr>
              <p14:xfrm>
                <a:off x="10036107" y="2990267"/>
                <a:ext cx="405000" cy="402120"/>
              </p14:xfrm>
            </p:contentPart>
          </mc:Choice>
          <mc:Fallback>
            <p:pic>
              <p:nvPicPr>
                <p:cNvPr id="621" name="Ink 620">
                  <a:extLst>
                    <a:ext uri="{FF2B5EF4-FFF2-40B4-BE49-F238E27FC236}">
                      <a16:creationId xmlns:a16="http://schemas.microsoft.com/office/drawing/2014/main" id="{854E8902-6920-5D9F-88EA-8602B14F9EA8}"/>
                    </a:ext>
                  </a:extLst>
                </p:cNvPr>
                <p:cNvPicPr/>
                <p:nvPr/>
              </p:nvPicPr>
              <p:blipFill>
                <a:blip r:embed="rId663"/>
                <a:stretch>
                  <a:fillRect/>
                </a:stretch>
              </p:blipFill>
              <p:spPr>
                <a:xfrm>
                  <a:off x="10018107" y="2972267"/>
                  <a:ext cx="440640" cy="437760"/>
                </a:xfrm>
                <a:prstGeom prst="rect">
                  <a:avLst/>
                </a:prstGeom>
              </p:spPr>
            </p:pic>
          </mc:Fallback>
        </mc:AlternateContent>
        <mc:AlternateContent xmlns:mc="http://schemas.openxmlformats.org/markup-compatibility/2006">
          <mc:Choice xmlns:p14="http://schemas.microsoft.com/office/powerpoint/2010/main" Requires="p14">
            <p:contentPart p14:bwMode="auto" r:id="rId664">
              <p14:nvContentPartPr>
                <p14:cNvPr id="622" name="Ink 621">
                  <a:extLst>
                    <a:ext uri="{FF2B5EF4-FFF2-40B4-BE49-F238E27FC236}">
                      <a16:creationId xmlns:a16="http://schemas.microsoft.com/office/drawing/2014/main" id="{F28FE3E1-BB61-FFED-9513-11BFE45985D1}"/>
                    </a:ext>
                  </a:extLst>
                </p14:cNvPr>
                <p14:cNvContentPartPr/>
                <p14:nvPr/>
              </p14:nvContentPartPr>
              <p14:xfrm>
                <a:off x="8839827" y="3675707"/>
                <a:ext cx="25560" cy="11520"/>
              </p14:xfrm>
            </p:contentPart>
          </mc:Choice>
          <mc:Fallback>
            <p:pic>
              <p:nvPicPr>
                <p:cNvPr id="622" name="Ink 621">
                  <a:extLst>
                    <a:ext uri="{FF2B5EF4-FFF2-40B4-BE49-F238E27FC236}">
                      <a16:creationId xmlns:a16="http://schemas.microsoft.com/office/drawing/2014/main" id="{F28FE3E1-BB61-FFED-9513-11BFE45985D1}"/>
                    </a:ext>
                  </a:extLst>
                </p:cNvPr>
                <p:cNvPicPr/>
                <p:nvPr/>
              </p:nvPicPr>
              <p:blipFill>
                <a:blip r:embed="rId665"/>
                <a:stretch>
                  <a:fillRect/>
                </a:stretch>
              </p:blipFill>
              <p:spPr>
                <a:xfrm>
                  <a:off x="8821827" y="3657707"/>
                  <a:ext cx="6120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666">
              <p14:nvContentPartPr>
                <p14:cNvPr id="623" name="Ink 622">
                  <a:extLst>
                    <a:ext uri="{FF2B5EF4-FFF2-40B4-BE49-F238E27FC236}">
                      <a16:creationId xmlns:a16="http://schemas.microsoft.com/office/drawing/2014/main" id="{7A3A1C39-9950-550C-F37E-D519D1012D20}"/>
                    </a:ext>
                  </a:extLst>
                </p14:cNvPr>
                <p14:cNvContentPartPr/>
                <p14:nvPr/>
              </p14:nvContentPartPr>
              <p14:xfrm>
                <a:off x="8367867" y="3571307"/>
                <a:ext cx="126360" cy="183960"/>
              </p14:xfrm>
            </p:contentPart>
          </mc:Choice>
          <mc:Fallback>
            <p:pic>
              <p:nvPicPr>
                <p:cNvPr id="623" name="Ink 622">
                  <a:extLst>
                    <a:ext uri="{FF2B5EF4-FFF2-40B4-BE49-F238E27FC236}">
                      <a16:creationId xmlns:a16="http://schemas.microsoft.com/office/drawing/2014/main" id="{7A3A1C39-9950-550C-F37E-D519D1012D20}"/>
                    </a:ext>
                  </a:extLst>
                </p:cNvPr>
                <p:cNvPicPr/>
                <p:nvPr/>
              </p:nvPicPr>
              <p:blipFill>
                <a:blip r:embed="rId667"/>
                <a:stretch>
                  <a:fillRect/>
                </a:stretch>
              </p:blipFill>
              <p:spPr>
                <a:xfrm>
                  <a:off x="8350227" y="3553667"/>
                  <a:ext cx="162000"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668">
              <p14:nvContentPartPr>
                <p14:cNvPr id="624" name="Ink 623">
                  <a:extLst>
                    <a:ext uri="{FF2B5EF4-FFF2-40B4-BE49-F238E27FC236}">
                      <a16:creationId xmlns:a16="http://schemas.microsoft.com/office/drawing/2014/main" id="{4DF5B56B-02BB-D27F-7CDB-3BA4526A5B98}"/>
                    </a:ext>
                  </a:extLst>
                </p14:cNvPr>
                <p14:cNvContentPartPr/>
                <p14:nvPr/>
              </p14:nvContentPartPr>
              <p14:xfrm>
                <a:off x="8526987" y="3597587"/>
                <a:ext cx="176760" cy="128880"/>
              </p14:xfrm>
            </p:contentPart>
          </mc:Choice>
          <mc:Fallback>
            <p:pic>
              <p:nvPicPr>
                <p:cNvPr id="624" name="Ink 623">
                  <a:extLst>
                    <a:ext uri="{FF2B5EF4-FFF2-40B4-BE49-F238E27FC236}">
                      <a16:creationId xmlns:a16="http://schemas.microsoft.com/office/drawing/2014/main" id="{4DF5B56B-02BB-D27F-7CDB-3BA4526A5B98}"/>
                    </a:ext>
                  </a:extLst>
                </p:cNvPr>
                <p:cNvPicPr/>
                <p:nvPr/>
              </p:nvPicPr>
              <p:blipFill>
                <a:blip r:embed="rId669"/>
                <a:stretch>
                  <a:fillRect/>
                </a:stretch>
              </p:blipFill>
              <p:spPr>
                <a:xfrm>
                  <a:off x="8508987" y="3579947"/>
                  <a:ext cx="21240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670">
              <p14:nvContentPartPr>
                <p14:cNvPr id="625" name="Ink 624">
                  <a:extLst>
                    <a:ext uri="{FF2B5EF4-FFF2-40B4-BE49-F238E27FC236}">
                      <a16:creationId xmlns:a16="http://schemas.microsoft.com/office/drawing/2014/main" id="{D6710D1E-FCE4-9BEF-3E00-1CA91BD1A58E}"/>
                    </a:ext>
                  </a:extLst>
                </p14:cNvPr>
                <p14:cNvContentPartPr/>
                <p14:nvPr/>
              </p14:nvContentPartPr>
              <p14:xfrm>
                <a:off x="8746227" y="3474827"/>
                <a:ext cx="47880" cy="285120"/>
              </p14:xfrm>
            </p:contentPart>
          </mc:Choice>
          <mc:Fallback>
            <p:pic>
              <p:nvPicPr>
                <p:cNvPr id="625" name="Ink 624">
                  <a:extLst>
                    <a:ext uri="{FF2B5EF4-FFF2-40B4-BE49-F238E27FC236}">
                      <a16:creationId xmlns:a16="http://schemas.microsoft.com/office/drawing/2014/main" id="{D6710D1E-FCE4-9BEF-3E00-1CA91BD1A58E}"/>
                    </a:ext>
                  </a:extLst>
                </p:cNvPr>
                <p:cNvPicPr/>
                <p:nvPr/>
              </p:nvPicPr>
              <p:blipFill>
                <a:blip r:embed="rId671"/>
                <a:stretch>
                  <a:fillRect/>
                </a:stretch>
              </p:blipFill>
              <p:spPr>
                <a:xfrm>
                  <a:off x="8728227" y="3456827"/>
                  <a:ext cx="83520" cy="320760"/>
                </a:xfrm>
                <a:prstGeom prst="rect">
                  <a:avLst/>
                </a:prstGeom>
              </p:spPr>
            </p:pic>
          </mc:Fallback>
        </mc:AlternateContent>
        <mc:AlternateContent xmlns:mc="http://schemas.openxmlformats.org/markup-compatibility/2006">
          <mc:Choice xmlns:p14="http://schemas.microsoft.com/office/powerpoint/2010/main" Requires="p14">
            <p:contentPart p14:bwMode="auto" r:id="rId672">
              <p14:nvContentPartPr>
                <p14:cNvPr id="626" name="Ink 625">
                  <a:extLst>
                    <a:ext uri="{FF2B5EF4-FFF2-40B4-BE49-F238E27FC236}">
                      <a16:creationId xmlns:a16="http://schemas.microsoft.com/office/drawing/2014/main" id="{FD6D419C-9B34-ADFC-72DE-9EEAA147417B}"/>
                    </a:ext>
                  </a:extLst>
                </p14:cNvPr>
                <p14:cNvContentPartPr/>
                <p14:nvPr/>
              </p14:nvContentPartPr>
              <p14:xfrm>
                <a:off x="8708787" y="3590027"/>
                <a:ext cx="257400" cy="96480"/>
              </p14:xfrm>
            </p:contentPart>
          </mc:Choice>
          <mc:Fallback>
            <p:pic>
              <p:nvPicPr>
                <p:cNvPr id="626" name="Ink 625">
                  <a:extLst>
                    <a:ext uri="{FF2B5EF4-FFF2-40B4-BE49-F238E27FC236}">
                      <a16:creationId xmlns:a16="http://schemas.microsoft.com/office/drawing/2014/main" id="{FD6D419C-9B34-ADFC-72DE-9EEAA147417B}"/>
                    </a:ext>
                  </a:extLst>
                </p:cNvPr>
                <p:cNvPicPr/>
                <p:nvPr/>
              </p:nvPicPr>
              <p:blipFill>
                <a:blip r:embed="rId673"/>
                <a:stretch>
                  <a:fillRect/>
                </a:stretch>
              </p:blipFill>
              <p:spPr>
                <a:xfrm>
                  <a:off x="8691147" y="3572387"/>
                  <a:ext cx="29304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674">
              <p14:nvContentPartPr>
                <p14:cNvPr id="627" name="Ink 626">
                  <a:extLst>
                    <a:ext uri="{FF2B5EF4-FFF2-40B4-BE49-F238E27FC236}">
                      <a16:creationId xmlns:a16="http://schemas.microsoft.com/office/drawing/2014/main" id="{59647EDF-E065-B16D-AC1F-3CD5CAD211EF}"/>
                    </a:ext>
                  </a:extLst>
                </p14:cNvPr>
                <p14:cNvContentPartPr/>
                <p14:nvPr/>
              </p14:nvContentPartPr>
              <p14:xfrm>
                <a:off x="9223227" y="3653387"/>
                <a:ext cx="121680" cy="74520"/>
              </p14:xfrm>
            </p:contentPart>
          </mc:Choice>
          <mc:Fallback>
            <p:pic>
              <p:nvPicPr>
                <p:cNvPr id="627" name="Ink 626">
                  <a:extLst>
                    <a:ext uri="{FF2B5EF4-FFF2-40B4-BE49-F238E27FC236}">
                      <a16:creationId xmlns:a16="http://schemas.microsoft.com/office/drawing/2014/main" id="{59647EDF-E065-B16D-AC1F-3CD5CAD211EF}"/>
                    </a:ext>
                  </a:extLst>
                </p:cNvPr>
                <p:cNvPicPr/>
                <p:nvPr/>
              </p:nvPicPr>
              <p:blipFill>
                <a:blip r:embed="rId675"/>
                <a:stretch>
                  <a:fillRect/>
                </a:stretch>
              </p:blipFill>
              <p:spPr>
                <a:xfrm>
                  <a:off x="9205587" y="3635387"/>
                  <a:ext cx="15732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676">
              <p14:nvContentPartPr>
                <p14:cNvPr id="628" name="Ink 627">
                  <a:extLst>
                    <a:ext uri="{FF2B5EF4-FFF2-40B4-BE49-F238E27FC236}">
                      <a16:creationId xmlns:a16="http://schemas.microsoft.com/office/drawing/2014/main" id="{2C1470C1-4BCE-EAB1-948E-7D903C67BDA8}"/>
                    </a:ext>
                  </a:extLst>
                </p14:cNvPr>
                <p14:cNvContentPartPr/>
                <p14:nvPr/>
              </p14:nvContentPartPr>
              <p14:xfrm>
                <a:off x="10232307" y="3444227"/>
                <a:ext cx="117720" cy="20160"/>
              </p14:xfrm>
            </p:contentPart>
          </mc:Choice>
          <mc:Fallback>
            <p:pic>
              <p:nvPicPr>
                <p:cNvPr id="628" name="Ink 627">
                  <a:extLst>
                    <a:ext uri="{FF2B5EF4-FFF2-40B4-BE49-F238E27FC236}">
                      <a16:creationId xmlns:a16="http://schemas.microsoft.com/office/drawing/2014/main" id="{2C1470C1-4BCE-EAB1-948E-7D903C67BDA8}"/>
                    </a:ext>
                  </a:extLst>
                </p:cNvPr>
                <p:cNvPicPr/>
                <p:nvPr/>
              </p:nvPicPr>
              <p:blipFill>
                <a:blip r:embed="rId677"/>
                <a:stretch>
                  <a:fillRect/>
                </a:stretch>
              </p:blipFill>
              <p:spPr>
                <a:xfrm>
                  <a:off x="10214307" y="3426227"/>
                  <a:ext cx="15336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678">
              <p14:nvContentPartPr>
                <p14:cNvPr id="629" name="Ink 628">
                  <a:extLst>
                    <a:ext uri="{FF2B5EF4-FFF2-40B4-BE49-F238E27FC236}">
                      <a16:creationId xmlns:a16="http://schemas.microsoft.com/office/drawing/2014/main" id="{235425AB-FEA8-741B-13F5-8672DB151300}"/>
                    </a:ext>
                  </a:extLst>
                </p14:cNvPr>
                <p14:cNvContentPartPr/>
                <p14:nvPr/>
              </p14:nvContentPartPr>
              <p14:xfrm>
                <a:off x="10166067" y="3543587"/>
                <a:ext cx="128880" cy="25200"/>
              </p14:xfrm>
            </p:contentPart>
          </mc:Choice>
          <mc:Fallback>
            <p:pic>
              <p:nvPicPr>
                <p:cNvPr id="629" name="Ink 628">
                  <a:extLst>
                    <a:ext uri="{FF2B5EF4-FFF2-40B4-BE49-F238E27FC236}">
                      <a16:creationId xmlns:a16="http://schemas.microsoft.com/office/drawing/2014/main" id="{235425AB-FEA8-741B-13F5-8672DB151300}"/>
                    </a:ext>
                  </a:extLst>
                </p:cNvPr>
                <p:cNvPicPr/>
                <p:nvPr/>
              </p:nvPicPr>
              <p:blipFill>
                <a:blip r:embed="rId679"/>
                <a:stretch>
                  <a:fillRect/>
                </a:stretch>
              </p:blipFill>
              <p:spPr>
                <a:xfrm>
                  <a:off x="10148067" y="3525947"/>
                  <a:ext cx="16452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680">
              <p14:nvContentPartPr>
                <p14:cNvPr id="630" name="Ink 629">
                  <a:extLst>
                    <a:ext uri="{FF2B5EF4-FFF2-40B4-BE49-F238E27FC236}">
                      <a16:creationId xmlns:a16="http://schemas.microsoft.com/office/drawing/2014/main" id="{169B3F59-5861-1D2C-3AD2-87FB387CC773}"/>
                    </a:ext>
                  </a:extLst>
                </p14:cNvPr>
                <p14:cNvContentPartPr/>
                <p14:nvPr/>
              </p14:nvContentPartPr>
              <p14:xfrm>
                <a:off x="8834787" y="3887027"/>
                <a:ext cx="360" cy="360"/>
              </p14:xfrm>
            </p:contentPart>
          </mc:Choice>
          <mc:Fallback>
            <p:pic>
              <p:nvPicPr>
                <p:cNvPr id="630" name="Ink 629">
                  <a:extLst>
                    <a:ext uri="{FF2B5EF4-FFF2-40B4-BE49-F238E27FC236}">
                      <a16:creationId xmlns:a16="http://schemas.microsoft.com/office/drawing/2014/main" id="{169B3F59-5861-1D2C-3AD2-87FB387CC773}"/>
                    </a:ext>
                  </a:extLst>
                </p:cNvPr>
                <p:cNvPicPr/>
                <p:nvPr/>
              </p:nvPicPr>
              <p:blipFill>
                <a:blip r:embed="rId681"/>
                <a:stretch>
                  <a:fillRect/>
                </a:stretch>
              </p:blipFill>
              <p:spPr>
                <a:xfrm>
                  <a:off x="8817147" y="386938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682">
              <p14:nvContentPartPr>
                <p14:cNvPr id="631" name="Ink 630">
                  <a:extLst>
                    <a:ext uri="{FF2B5EF4-FFF2-40B4-BE49-F238E27FC236}">
                      <a16:creationId xmlns:a16="http://schemas.microsoft.com/office/drawing/2014/main" id="{CBEE8A30-8462-4BCF-1829-0C914530C05D}"/>
                    </a:ext>
                  </a:extLst>
                </p14:cNvPr>
                <p14:cNvContentPartPr/>
                <p14:nvPr/>
              </p14:nvContentPartPr>
              <p14:xfrm>
                <a:off x="8880147" y="3906827"/>
                <a:ext cx="360" cy="360"/>
              </p14:xfrm>
            </p:contentPart>
          </mc:Choice>
          <mc:Fallback>
            <p:pic>
              <p:nvPicPr>
                <p:cNvPr id="631" name="Ink 630">
                  <a:extLst>
                    <a:ext uri="{FF2B5EF4-FFF2-40B4-BE49-F238E27FC236}">
                      <a16:creationId xmlns:a16="http://schemas.microsoft.com/office/drawing/2014/main" id="{CBEE8A30-8462-4BCF-1829-0C914530C05D}"/>
                    </a:ext>
                  </a:extLst>
                </p:cNvPr>
                <p:cNvPicPr/>
                <p:nvPr/>
              </p:nvPicPr>
              <p:blipFill>
                <a:blip r:embed="rId681"/>
                <a:stretch>
                  <a:fillRect/>
                </a:stretch>
              </p:blipFill>
              <p:spPr>
                <a:xfrm>
                  <a:off x="8862507" y="3889187"/>
                  <a:ext cx="36000" cy="36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683">
            <p14:nvContentPartPr>
              <p14:cNvPr id="633" name="Ink 632">
                <a:extLst>
                  <a:ext uri="{FF2B5EF4-FFF2-40B4-BE49-F238E27FC236}">
                    <a16:creationId xmlns:a16="http://schemas.microsoft.com/office/drawing/2014/main" id="{24FC7636-EB09-5812-EB8A-640F928A93EF}"/>
                  </a:ext>
                </a:extLst>
              </p14:cNvPr>
              <p14:cNvContentPartPr/>
              <p14:nvPr/>
            </p14:nvContentPartPr>
            <p14:xfrm>
              <a:off x="7956387" y="1151747"/>
              <a:ext cx="278640" cy="341280"/>
            </p14:xfrm>
          </p:contentPart>
        </mc:Choice>
        <mc:Fallback>
          <p:pic>
            <p:nvPicPr>
              <p:cNvPr id="633" name="Ink 632">
                <a:extLst>
                  <a:ext uri="{FF2B5EF4-FFF2-40B4-BE49-F238E27FC236}">
                    <a16:creationId xmlns:a16="http://schemas.microsoft.com/office/drawing/2014/main" id="{24FC7636-EB09-5812-EB8A-640F928A93EF}"/>
                  </a:ext>
                </a:extLst>
              </p:cNvPr>
              <p:cNvPicPr/>
              <p:nvPr/>
            </p:nvPicPr>
            <p:blipFill>
              <a:blip r:embed="rId684"/>
              <a:stretch>
                <a:fillRect/>
              </a:stretch>
            </p:blipFill>
            <p:spPr>
              <a:xfrm>
                <a:off x="7938747" y="1134107"/>
                <a:ext cx="314280" cy="376920"/>
              </a:xfrm>
              <a:prstGeom prst="rect">
                <a:avLst/>
              </a:prstGeom>
            </p:spPr>
          </p:pic>
        </mc:Fallback>
      </mc:AlternateContent>
      <mc:AlternateContent xmlns:mc="http://schemas.openxmlformats.org/markup-compatibility/2006">
        <mc:Choice xmlns:p14="http://schemas.microsoft.com/office/powerpoint/2010/main" Requires="p14">
          <p:contentPart p14:bwMode="auto" r:id="rId685">
            <p14:nvContentPartPr>
              <p14:cNvPr id="636" name="Ink 635">
                <a:extLst>
                  <a:ext uri="{FF2B5EF4-FFF2-40B4-BE49-F238E27FC236}">
                    <a16:creationId xmlns:a16="http://schemas.microsoft.com/office/drawing/2014/main" id="{B7731D90-2441-750B-EFF7-B31605874732}"/>
                  </a:ext>
                </a:extLst>
              </p14:cNvPr>
              <p14:cNvContentPartPr/>
              <p14:nvPr/>
            </p14:nvContentPartPr>
            <p14:xfrm>
              <a:off x="8246907" y="1797227"/>
              <a:ext cx="78840" cy="37080"/>
            </p14:xfrm>
          </p:contentPart>
        </mc:Choice>
        <mc:Fallback>
          <p:pic>
            <p:nvPicPr>
              <p:cNvPr id="636" name="Ink 635">
                <a:extLst>
                  <a:ext uri="{FF2B5EF4-FFF2-40B4-BE49-F238E27FC236}">
                    <a16:creationId xmlns:a16="http://schemas.microsoft.com/office/drawing/2014/main" id="{B7731D90-2441-750B-EFF7-B31605874732}"/>
                  </a:ext>
                </a:extLst>
              </p:cNvPr>
              <p:cNvPicPr/>
              <p:nvPr/>
            </p:nvPicPr>
            <p:blipFill>
              <a:blip r:embed="rId686"/>
              <a:stretch>
                <a:fillRect/>
              </a:stretch>
            </p:blipFill>
            <p:spPr>
              <a:xfrm>
                <a:off x="8229267" y="1779587"/>
                <a:ext cx="114480" cy="72720"/>
              </a:xfrm>
              <a:prstGeom prst="rect">
                <a:avLst/>
              </a:prstGeom>
            </p:spPr>
          </p:pic>
        </mc:Fallback>
      </mc:AlternateContent>
      <p:grpSp>
        <p:nvGrpSpPr>
          <p:cNvPr id="644" name="Group 643">
            <a:extLst>
              <a:ext uri="{FF2B5EF4-FFF2-40B4-BE49-F238E27FC236}">
                <a16:creationId xmlns:a16="http://schemas.microsoft.com/office/drawing/2014/main" id="{F05952F6-095C-2B5B-7CA6-A88B6F16064E}"/>
              </a:ext>
            </a:extLst>
          </p:cNvPr>
          <p:cNvGrpSpPr/>
          <p:nvPr/>
        </p:nvGrpSpPr>
        <p:grpSpPr>
          <a:xfrm>
            <a:off x="5947947" y="1784267"/>
            <a:ext cx="746640" cy="324720"/>
            <a:chOff x="5947947" y="1784267"/>
            <a:chExt cx="746640" cy="324720"/>
          </a:xfrm>
        </p:grpSpPr>
        <mc:AlternateContent xmlns:mc="http://schemas.openxmlformats.org/markup-compatibility/2006">
          <mc:Choice xmlns:p14="http://schemas.microsoft.com/office/powerpoint/2010/main" Requires="p14">
            <p:contentPart p14:bwMode="auto" r:id="rId687">
              <p14:nvContentPartPr>
                <p14:cNvPr id="634" name="Ink 633">
                  <a:extLst>
                    <a:ext uri="{FF2B5EF4-FFF2-40B4-BE49-F238E27FC236}">
                      <a16:creationId xmlns:a16="http://schemas.microsoft.com/office/drawing/2014/main" id="{64F36B10-AF8C-7151-50DB-7DCD5D2284E8}"/>
                    </a:ext>
                  </a:extLst>
                </p14:cNvPr>
                <p14:cNvContentPartPr/>
                <p14:nvPr/>
              </p14:nvContentPartPr>
              <p14:xfrm>
                <a:off x="6494787" y="2033027"/>
                <a:ext cx="143640" cy="26640"/>
              </p14:xfrm>
            </p:contentPart>
          </mc:Choice>
          <mc:Fallback>
            <p:pic>
              <p:nvPicPr>
                <p:cNvPr id="634" name="Ink 633">
                  <a:extLst>
                    <a:ext uri="{FF2B5EF4-FFF2-40B4-BE49-F238E27FC236}">
                      <a16:creationId xmlns:a16="http://schemas.microsoft.com/office/drawing/2014/main" id="{64F36B10-AF8C-7151-50DB-7DCD5D2284E8}"/>
                    </a:ext>
                  </a:extLst>
                </p:cNvPr>
                <p:cNvPicPr/>
                <p:nvPr/>
              </p:nvPicPr>
              <p:blipFill>
                <a:blip r:embed="rId688"/>
                <a:stretch>
                  <a:fillRect/>
                </a:stretch>
              </p:blipFill>
              <p:spPr>
                <a:xfrm>
                  <a:off x="6476787" y="2015387"/>
                  <a:ext cx="17928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689">
              <p14:nvContentPartPr>
                <p14:cNvPr id="635" name="Ink 634">
                  <a:extLst>
                    <a:ext uri="{FF2B5EF4-FFF2-40B4-BE49-F238E27FC236}">
                      <a16:creationId xmlns:a16="http://schemas.microsoft.com/office/drawing/2014/main" id="{2D329D91-7D3C-4218-C50F-6CF7F7AFAAD8}"/>
                    </a:ext>
                  </a:extLst>
                </p14:cNvPr>
                <p14:cNvContentPartPr/>
                <p14:nvPr/>
              </p14:nvContentPartPr>
              <p14:xfrm>
                <a:off x="6589467" y="2093507"/>
                <a:ext cx="105120" cy="15480"/>
              </p14:xfrm>
            </p:contentPart>
          </mc:Choice>
          <mc:Fallback>
            <p:pic>
              <p:nvPicPr>
                <p:cNvPr id="635" name="Ink 634">
                  <a:extLst>
                    <a:ext uri="{FF2B5EF4-FFF2-40B4-BE49-F238E27FC236}">
                      <a16:creationId xmlns:a16="http://schemas.microsoft.com/office/drawing/2014/main" id="{2D329D91-7D3C-4218-C50F-6CF7F7AFAAD8}"/>
                    </a:ext>
                  </a:extLst>
                </p:cNvPr>
                <p:cNvPicPr/>
                <p:nvPr/>
              </p:nvPicPr>
              <p:blipFill>
                <a:blip r:embed="rId690"/>
                <a:stretch>
                  <a:fillRect/>
                </a:stretch>
              </p:blipFill>
              <p:spPr>
                <a:xfrm>
                  <a:off x="6571827" y="2075507"/>
                  <a:ext cx="14076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691">
              <p14:nvContentPartPr>
                <p14:cNvPr id="637" name="Ink 636">
                  <a:extLst>
                    <a:ext uri="{FF2B5EF4-FFF2-40B4-BE49-F238E27FC236}">
                      <a16:creationId xmlns:a16="http://schemas.microsoft.com/office/drawing/2014/main" id="{A410279B-78B5-9B17-1B57-6AFDC19525EB}"/>
                    </a:ext>
                  </a:extLst>
                </p14:cNvPr>
                <p14:cNvContentPartPr/>
                <p14:nvPr/>
              </p14:nvContentPartPr>
              <p14:xfrm>
                <a:off x="5947947" y="1860227"/>
                <a:ext cx="81720" cy="176040"/>
              </p14:xfrm>
            </p:contentPart>
          </mc:Choice>
          <mc:Fallback>
            <p:pic>
              <p:nvPicPr>
                <p:cNvPr id="637" name="Ink 636">
                  <a:extLst>
                    <a:ext uri="{FF2B5EF4-FFF2-40B4-BE49-F238E27FC236}">
                      <a16:creationId xmlns:a16="http://schemas.microsoft.com/office/drawing/2014/main" id="{A410279B-78B5-9B17-1B57-6AFDC19525EB}"/>
                    </a:ext>
                  </a:extLst>
                </p:cNvPr>
                <p:cNvPicPr/>
                <p:nvPr/>
              </p:nvPicPr>
              <p:blipFill>
                <a:blip r:embed="rId692"/>
                <a:stretch>
                  <a:fillRect/>
                </a:stretch>
              </p:blipFill>
              <p:spPr>
                <a:xfrm>
                  <a:off x="5929947" y="1842227"/>
                  <a:ext cx="11736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693">
              <p14:nvContentPartPr>
                <p14:cNvPr id="638" name="Ink 637">
                  <a:extLst>
                    <a:ext uri="{FF2B5EF4-FFF2-40B4-BE49-F238E27FC236}">
                      <a16:creationId xmlns:a16="http://schemas.microsoft.com/office/drawing/2014/main" id="{E721A6DF-916A-1F89-6BD0-D9B656563C6D}"/>
                    </a:ext>
                  </a:extLst>
                </p14:cNvPr>
                <p14:cNvContentPartPr/>
                <p14:nvPr/>
              </p14:nvContentPartPr>
              <p14:xfrm>
                <a:off x="6098427" y="1855547"/>
                <a:ext cx="162360" cy="114480"/>
              </p14:xfrm>
            </p:contentPart>
          </mc:Choice>
          <mc:Fallback>
            <p:pic>
              <p:nvPicPr>
                <p:cNvPr id="638" name="Ink 637">
                  <a:extLst>
                    <a:ext uri="{FF2B5EF4-FFF2-40B4-BE49-F238E27FC236}">
                      <a16:creationId xmlns:a16="http://schemas.microsoft.com/office/drawing/2014/main" id="{E721A6DF-916A-1F89-6BD0-D9B656563C6D}"/>
                    </a:ext>
                  </a:extLst>
                </p:cNvPr>
                <p:cNvPicPr/>
                <p:nvPr/>
              </p:nvPicPr>
              <p:blipFill>
                <a:blip r:embed="rId694"/>
                <a:stretch>
                  <a:fillRect/>
                </a:stretch>
              </p:blipFill>
              <p:spPr>
                <a:xfrm>
                  <a:off x="6080427" y="1837907"/>
                  <a:ext cx="19800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695">
              <p14:nvContentPartPr>
                <p14:cNvPr id="639" name="Ink 638">
                  <a:extLst>
                    <a:ext uri="{FF2B5EF4-FFF2-40B4-BE49-F238E27FC236}">
                      <a16:creationId xmlns:a16="http://schemas.microsoft.com/office/drawing/2014/main" id="{51A5A046-0A68-4E2C-6DA7-CD718E3A4E9C}"/>
                    </a:ext>
                  </a:extLst>
                </p14:cNvPr>
                <p14:cNvContentPartPr/>
                <p14:nvPr/>
              </p14:nvContentPartPr>
              <p14:xfrm>
                <a:off x="6219387" y="1784267"/>
                <a:ext cx="215280" cy="189000"/>
              </p14:xfrm>
            </p:contentPart>
          </mc:Choice>
          <mc:Fallback>
            <p:pic>
              <p:nvPicPr>
                <p:cNvPr id="639" name="Ink 638">
                  <a:extLst>
                    <a:ext uri="{FF2B5EF4-FFF2-40B4-BE49-F238E27FC236}">
                      <a16:creationId xmlns:a16="http://schemas.microsoft.com/office/drawing/2014/main" id="{51A5A046-0A68-4E2C-6DA7-CD718E3A4E9C}"/>
                    </a:ext>
                  </a:extLst>
                </p:cNvPr>
                <p:cNvPicPr/>
                <p:nvPr/>
              </p:nvPicPr>
              <p:blipFill>
                <a:blip r:embed="rId696"/>
                <a:stretch>
                  <a:fillRect/>
                </a:stretch>
              </p:blipFill>
              <p:spPr>
                <a:xfrm>
                  <a:off x="6201387" y="1766627"/>
                  <a:ext cx="250920" cy="224640"/>
                </a:xfrm>
                <a:prstGeom prst="rect">
                  <a:avLst/>
                </a:prstGeom>
              </p:spPr>
            </p:pic>
          </mc:Fallback>
        </mc:AlternateContent>
      </p:grpSp>
      <p:grpSp>
        <p:nvGrpSpPr>
          <p:cNvPr id="643" name="Group 642">
            <a:extLst>
              <a:ext uri="{FF2B5EF4-FFF2-40B4-BE49-F238E27FC236}">
                <a16:creationId xmlns:a16="http://schemas.microsoft.com/office/drawing/2014/main" id="{DCF26EC8-1C39-201C-6E99-636905A68EC8}"/>
              </a:ext>
            </a:extLst>
          </p:cNvPr>
          <p:cNvGrpSpPr/>
          <p:nvPr/>
        </p:nvGrpSpPr>
        <p:grpSpPr>
          <a:xfrm>
            <a:off x="8753787" y="658907"/>
            <a:ext cx="595800" cy="426600"/>
            <a:chOff x="8753787" y="658907"/>
            <a:chExt cx="595800" cy="426600"/>
          </a:xfrm>
        </p:grpSpPr>
        <mc:AlternateContent xmlns:mc="http://schemas.openxmlformats.org/markup-compatibility/2006">
          <mc:Choice xmlns:p14="http://schemas.microsoft.com/office/powerpoint/2010/main" Requires="p14">
            <p:contentPart p14:bwMode="auto" r:id="rId697">
              <p14:nvContentPartPr>
                <p14:cNvPr id="640" name="Ink 639">
                  <a:extLst>
                    <a:ext uri="{FF2B5EF4-FFF2-40B4-BE49-F238E27FC236}">
                      <a16:creationId xmlns:a16="http://schemas.microsoft.com/office/drawing/2014/main" id="{537B7BD8-6514-BA04-1AE2-5AAB4C6599CD}"/>
                    </a:ext>
                  </a:extLst>
                </p14:cNvPr>
                <p14:cNvContentPartPr/>
                <p14:nvPr/>
              </p14:nvContentPartPr>
              <p14:xfrm>
                <a:off x="8783667" y="845027"/>
                <a:ext cx="220320" cy="31680"/>
              </p14:xfrm>
            </p:contentPart>
          </mc:Choice>
          <mc:Fallback>
            <p:pic>
              <p:nvPicPr>
                <p:cNvPr id="640" name="Ink 639">
                  <a:extLst>
                    <a:ext uri="{FF2B5EF4-FFF2-40B4-BE49-F238E27FC236}">
                      <a16:creationId xmlns:a16="http://schemas.microsoft.com/office/drawing/2014/main" id="{537B7BD8-6514-BA04-1AE2-5AAB4C6599CD}"/>
                    </a:ext>
                  </a:extLst>
                </p:cNvPr>
                <p:cNvPicPr/>
                <p:nvPr/>
              </p:nvPicPr>
              <p:blipFill>
                <a:blip r:embed="rId698"/>
                <a:stretch>
                  <a:fillRect/>
                </a:stretch>
              </p:blipFill>
              <p:spPr>
                <a:xfrm>
                  <a:off x="8765667" y="827027"/>
                  <a:ext cx="25596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699">
              <p14:nvContentPartPr>
                <p14:cNvPr id="641" name="Ink 640">
                  <a:extLst>
                    <a:ext uri="{FF2B5EF4-FFF2-40B4-BE49-F238E27FC236}">
                      <a16:creationId xmlns:a16="http://schemas.microsoft.com/office/drawing/2014/main" id="{088683F4-CDA1-AA04-72EB-A267D918F1F1}"/>
                    </a:ext>
                  </a:extLst>
                </p14:cNvPr>
                <p14:cNvContentPartPr/>
                <p14:nvPr/>
              </p14:nvContentPartPr>
              <p14:xfrm>
                <a:off x="8753787" y="1030067"/>
                <a:ext cx="196920" cy="32760"/>
              </p14:xfrm>
            </p:contentPart>
          </mc:Choice>
          <mc:Fallback>
            <p:pic>
              <p:nvPicPr>
                <p:cNvPr id="641" name="Ink 640">
                  <a:extLst>
                    <a:ext uri="{FF2B5EF4-FFF2-40B4-BE49-F238E27FC236}">
                      <a16:creationId xmlns:a16="http://schemas.microsoft.com/office/drawing/2014/main" id="{088683F4-CDA1-AA04-72EB-A267D918F1F1}"/>
                    </a:ext>
                  </a:extLst>
                </p:cNvPr>
                <p:cNvPicPr/>
                <p:nvPr/>
              </p:nvPicPr>
              <p:blipFill>
                <a:blip r:embed="rId700"/>
                <a:stretch>
                  <a:fillRect/>
                </a:stretch>
              </p:blipFill>
              <p:spPr>
                <a:xfrm>
                  <a:off x="8735787" y="1012067"/>
                  <a:ext cx="23256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701">
              <p14:nvContentPartPr>
                <p14:cNvPr id="642" name="Ink 641">
                  <a:extLst>
                    <a:ext uri="{FF2B5EF4-FFF2-40B4-BE49-F238E27FC236}">
                      <a16:creationId xmlns:a16="http://schemas.microsoft.com/office/drawing/2014/main" id="{C8185401-FBBA-65BD-86AA-D8DD1D1B6955}"/>
                    </a:ext>
                  </a:extLst>
                </p14:cNvPr>
                <p14:cNvContentPartPr/>
                <p14:nvPr/>
              </p14:nvContentPartPr>
              <p14:xfrm>
                <a:off x="9123147" y="658907"/>
                <a:ext cx="226440" cy="426600"/>
              </p14:xfrm>
            </p:contentPart>
          </mc:Choice>
          <mc:Fallback>
            <p:pic>
              <p:nvPicPr>
                <p:cNvPr id="642" name="Ink 641">
                  <a:extLst>
                    <a:ext uri="{FF2B5EF4-FFF2-40B4-BE49-F238E27FC236}">
                      <a16:creationId xmlns:a16="http://schemas.microsoft.com/office/drawing/2014/main" id="{C8185401-FBBA-65BD-86AA-D8DD1D1B6955}"/>
                    </a:ext>
                  </a:extLst>
                </p:cNvPr>
                <p:cNvPicPr/>
                <p:nvPr/>
              </p:nvPicPr>
              <p:blipFill>
                <a:blip r:embed="rId702"/>
                <a:stretch>
                  <a:fillRect/>
                </a:stretch>
              </p:blipFill>
              <p:spPr>
                <a:xfrm>
                  <a:off x="9105507" y="640907"/>
                  <a:ext cx="262080" cy="462240"/>
                </a:xfrm>
                <a:prstGeom prst="rect">
                  <a:avLst/>
                </a:prstGeom>
              </p:spPr>
            </p:pic>
          </mc:Fallback>
        </mc:AlternateContent>
      </p:grpSp>
    </p:spTree>
    <p:extLst>
      <p:ext uri="{BB962C8B-B14F-4D97-AF65-F5344CB8AC3E}">
        <p14:creationId xmlns:p14="http://schemas.microsoft.com/office/powerpoint/2010/main" val="26129562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407ABCE-49AA-2748-74E4-CB4CF49D65AB}"/>
              </a:ext>
            </a:extLst>
          </p:cNvPr>
          <p:cNvGrpSpPr/>
          <p:nvPr/>
        </p:nvGrpSpPr>
        <p:grpSpPr>
          <a:xfrm>
            <a:off x="1311507" y="1017107"/>
            <a:ext cx="678960" cy="448920"/>
            <a:chOff x="1311507" y="1017107"/>
            <a:chExt cx="678960" cy="44892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6C261760-1460-C862-C95D-5D56FFA810CD}"/>
                    </a:ext>
                  </a:extLst>
                </p14:cNvPr>
                <p14:cNvContentPartPr/>
                <p14:nvPr/>
              </p14:nvContentPartPr>
              <p14:xfrm>
                <a:off x="1311507" y="1142027"/>
                <a:ext cx="212400" cy="211680"/>
              </p14:xfrm>
            </p:contentPart>
          </mc:Choice>
          <mc:Fallback>
            <p:pic>
              <p:nvPicPr>
                <p:cNvPr id="2" name="Ink 1">
                  <a:extLst>
                    <a:ext uri="{FF2B5EF4-FFF2-40B4-BE49-F238E27FC236}">
                      <a16:creationId xmlns:a16="http://schemas.microsoft.com/office/drawing/2014/main" id="{6C261760-1460-C862-C95D-5D56FFA810CD}"/>
                    </a:ext>
                  </a:extLst>
                </p:cNvPr>
                <p:cNvPicPr/>
                <p:nvPr/>
              </p:nvPicPr>
              <p:blipFill>
                <a:blip r:embed="rId3"/>
                <a:stretch>
                  <a:fillRect/>
                </a:stretch>
              </p:blipFill>
              <p:spPr>
                <a:xfrm>
                  <a:off x="1293867" y="1124027"/>
                  <a:ext cx="24804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04E7C26E-40EE-4501-CF40-00CB4636F2D4}"/>
                    </a:ext>
                  </a:extLst>
                </p14:cNvPr>
                <p14:cNvContentPartPr/>
                <p14:nvPr/>
              </p14:nvContentPartPr>
              <p14:xfrm>
                <a:off x="1564947" y="1171907"/>
                <a:ext cx="146160" cy="124560"/>
              </p14:xfrm>
            </p:contentPart>
          </mc:Choice>
          <mc:Fallback>
            <p:pic>
              <p:nvPicPr>
                <p:cNvPr id="3" name="Ink 2">
                  <a:extLst>
                    <a:ext uri="{FF2B5EF4-FFF2-40B4-BE49-F238E27FC236}">
                      <a16:creationId xmlns:a16="http://schemas.microsoft.com/office/drawing/2014/main" id="{04E7C26E-40EE-4501-CF40-00CB4636F2D4}"/>
                    </a:ext>
                  </a:extLst>
                </p:cNvPr>
                <p:cNvPicPr/>
                <p:nvPr/>
              </p:nvPicPr>
              <p:blipFill>
                <a:blip r:embed="rId5"/>
                <a:stretch>
                  <a:fillRect/>
                </a:stretch>
              </p:blipFill>
              <p:spPr>
                <a:xfrm>
                  <a:off x="1546947" y="1153907"/>
                  <a:ext cx="18180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8342EE67-C8BC-76B9-FB80-D65B2ADC4EA3}"/>
                    </a:ext>
                  </a:extLst>
                </p14:cNvPr>
                <p14:cNvContentPartPr/>
                <p14:nvPr/>
              </p14:nvContentPartPr>
              <p14:xfrm>
                <a:off x="1834587" y="1017107"/>
                <a:ext cx="155880" cy="448920"/>
              </p14:xfrm>
            </p:contentPart>
          </mc:Choice>
          <mc:Fallback>
            <p:pic>
              <p:nvPicPr>
                <p:cNvPr id="4" name="Ink 3">
                  <a:extLst>
                    <a:ext uri="{FF2B5EF4-FFF2-40B4-BE49-F238E27FC236}">
                      <a16:creationId xmlns:a16="http://schemas.microsoft.com/office/drawing/2014/main" id="{8342EE67-C8BC-76B9-FB80-D65B2ADC4EA3}"/>
                    </a:ext>
                  </a:extLst>
                </p:cNvPr>
                <p:cNvPicPr/>
                <p:nvPr/>
              </p:nvPicPr>
              <p:blipFill>
                <a:blip r:embed="rId7"/>
                <a:stretch>
                  <a:fillRect/>
                </a:stretch>
              </p:blipFill>
              <p:spPr>
                <a:xfrm>
                  <a:off x="1816947" y="999107"/>
                  <a:ext cx="191520" cy="484560"/>
                </a:xfrm>
                <a:prstGeom prst="rect">
                  <a:avLst/>
                </a:prstGeom>
              </p:spPr>
            </p:pic>
          </mc:Fallback>
        </mc:AlternateContent>
      </p:grpSp>
      <p:grpSp>
        <p:nvGrpSpPr>
          <p:cNvPr id="10" name="Group 9">
            <a:extLst>
              <a:ext uri="{FF2B5EF4-FFF2-40B4-BE49-F238E27FC236}">
                <a16:creationId xmlns:a16="http://schemas.microsoft.com/office/drawing/2014/main" id="{15387A60-0C95-FBB0-DFB9-B6864B8AFBB9}"/>
              </a:ext>
            </a:extLst>
          </p:cNvPr>
          <p:cNvGrpSpPr/>
          <p:nvPr/>
        </p:nvGrpSpPr>
        <p:grpSpPr>
          <a:xfrm>
            <a:off x="2620107" y="1061747"/>
            <a:ext cx="919440" cy="328320"/>
            <a:chOff x="2620107" y="1061747"/>
            <a:chExt cx="919440" cy="328320"/>
          </a:xfrm>
        </p:grpSpPr>
        <mc:AlternateContent xmlns:mc="http://schemas.openxmlformats.org/markup-compatibility/2006">
          <mc:Choice xmlns:p14="http://schemas.microsoft.com/office/powerpoint/2010/main" Requires="p14">
            <p:contentPart p14:bwMode="auto" r:id="rId8">
              <p14:nvContentPartPr>
                <p14:cNvPr id="5" name="Ink 4">
                  <a:extLst>
                    <a:ext uri="{FF2B5EF4-FFF2-40B4-BE49-F238E27FC236}">
                      <a16:creationId xmlns:a16="http://schemas.microsoft.com/office/drawing/2014/main" id="{BA0F57FB-4D84-B924-D6E8-FABC0E368208}"/>
                    </a:ext>
                  </a:extLst>
                </p14:cNvPr>
                <p14:cNvContentPartPr/>
                <p14:nvPr/>
              </p14:nvContentPartPr>
              <p14:xfrm>
                <a:off x="2645667" y="1092707"/>
                <a:ext cx="95040" cy="297360"/>
              </p14:xfrm>
            </p:contentPart>
          </mc:Choice>
          <mc:Fallback>
            <p:pic>
              <p:nvPicPr>
                <p:cNvPr id="5" name="Ink 4">
                  <a:extLst>
                    <a:ext uri="{FF2B5EF4-FFF2-40B4-BE49-F238E27FC236}">
                      <a16:creationId xmlns:a16="http://schemas.microsoft.com/office/drawing/2014/main" id="{BA0F57FB-4D84-B924-D6E8-FABC0E368208}"/>
                    </a:ext>
                  </a:extLst>
                </p:cNvPr>
                <p:cNvPicPr/>
                <p:nvPr/>
              </p:nvPicPr>
              <p:blipFill>
                <a:blip r:embed="rId9"/>
                <a:stretch>
                  <a:fillRect/>
                </a:stretch>
              </p:blipFill>
              <p:spPr>
                <a:xfrm>
                  <a:off x="2628027" y="1075067"/>
                  <a:ext cx="130680" cy="333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6" name="Ink 5">
                  <a:extLst>
                    <a:ext uri="{FF2B5EF4-FFF2-40B4-BE49-F238E27FC236}">
                      <a16:creationId xmlns:a16="http://schemas.microsoft.com/office/drawing/2014/main" id="{0F6BB801-4035-7634-6A89-5AD7198FD2F2}"/>
                    </a:ext>
                  </a:extLst>
                </p14:cNvPr>
                <p14:cNvContentPartPr/>
                <p14:nvPr/>
              </p14:nvContentPartPr>
              <p14:xfrm>
                <a:off x="2620107" y="1061747"/>
                <a:ext cx="306720" cy="232560"/>
              </p14:xfrm>
            </p:contentPart>
          </mc:Choice>
          <mc:Fallback>
            <p:pic>
              <p:nvPicPr>
                <p:cNvPr id="6" name="Ink 5">
                  <a:extLst>
                    <a:ext uri="{FF2B5EF4-FFF2-40B4-BE49-F238E27FC236}">
                      <a16:creationId xmlns:a16="http://schemas.microsoft.com/office/drawing/2014/main" id="{0F6BB801-4035-7634-6A89-5AD7198FD2F2}"/>
                    </a:ext>
                  </a:extLst>
                </p:cNvPr>
                <p:cNvPicPr/>
                <p:nvPr/>
              </p:nvPicPr>
              <p:blipFill>
                <a:blip r:embed="rId11"/>
                <a:stretch>
                  <a:fillRect/>
                </a:stretch>
              </p:blipFill>
              <p:spPr>
                <a:xfrm>
                  <a:off x="2602107" y="1043747"/>
                  <a:ext cx="34236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C0462B3D-EF75-0455-731C-9C8C031FE69A}"/>
                    </a:ext>
                  </a:extLst>
                </p14:cNvPr>
                <p14:cNvContentPartPr/>
                <p14:nvPr/>
              </p14:nvContentPartPr>
              <p14:xfrm>
                <a:off x="2995947" y="1102427"/>
                <a:ext cx="219960" cy="272520"/>
              </p14:xfrm>
            </p:contentPart>
          </mc:Choice>
          <mc:Fallback>
            <p:pic>
              <p:nvPicPr>
                <p:cNvPr id="7" name="Ink 6">
                  <a:extLst>
                    <a:ext uri="{FF2B5EF4-FFF2-40B4-BE49-F238E27FC236}">
                      <a16:creationId xmlns:a16="http://schemas.microsoft.com/office/drawing/2014/main" id="{C0462B3D-EF75-0455-731C-9C8C031FE69A}"/>
                    </a:ext>
                  </a:extLst>
                </p:cNvPr>
                <p:cNvPicPr/>
                <p:nvPr/>
              </p:nvPicPr>
              <p:blipFill>
                <a:blip r:embed="rId13"/>
                <a:stretch>
                  <a:fillRect/>
                </a:stretch>
              </p:blipFill>
              <p:spPr>
                <a:xfrm>
                  <a:off x="2977947" y="1084787"/>
                  <a:ext cx="255600" cy="3081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8" name="Ink 7">
                  <a:extLst>
                    <a:ext uri="{FF2B5EF4-FFF2-40B4-BE49-F238E27FC236}">
                      <a16:creationId xmlns:a16="http://schemas.microsoft.com/office/drawing/2014/main" id="{4B71DB4F-567B-1D46-167B-F09B51831D4E}"/>
                    </a:ext>
                  </a:extLst>
                </p14:cNvPr>
                <p14:cNvContentPartPr/>
                <p14:nvPr/>
              </p14:nvContentPartPr>
              <p14:xfrm>
                <a:off x="2996667" y="1099187"/>
                <a:ext cx="333360" cy="257040"/>
              </p14:xfrm>
            </p:contentPart>
          </mc:Choice>
          <mc:Fallback>
            <p:pic>
              <p:nvPicPr>
                <p:cNvPr id="8" name="Ink 7">
                  <a:extLst>
                    <a:ext uri="{FF2B5EF4-FFF2-40B4-BE49-F238E27FC236}">
                      <a16:creationId xmlns:a16="http://schemas.microsoft.com/office/drawing/2014/main" id="{4B71DB4F-567B-1D46-167B-F09B51831D4E}"/>
                    </a:ext>
                  </a:extLst>
                </p:cNvPr>
                <p:cNvPicPr/>
                <p:nvPr/>
              </p:nvPicPr>
              <p:blipFill>
                <a:blip r:embed="rId15"/>
                <a:stretch>
                  <a:fillRect/>
                </a:stretch>
              </p:blipFill>
              <p:spPr>
                <a:xfrm>
                  <a:off x="2979027" y="1081547"/>
                  <a:ext cx="369000" cy="2926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9" name="Ink 8">
                  <a:extLst>
                    <a:ext uri="{FF2B5EF4-FFF2-40B4-BE49-F238E27FC236}">
                      <a16:creationId xmlns:a16="http://schemas.microsoft.com/office/drawing/2014/main" id="{6623A0A7-59CE-64D0-5189-6E1971B37FBA}"/>
                    </a:ext>
                  </a:extLst>
                </p14:cNvPr>
                <p14:cNvContentPartPr/>
                <p14:nvPr/>
              </p14:nvContentPartPr>
              <p14:xfrm>
                <a:off x="3278907" y="1125107"/>
                <a:ext cx="260640" cy="252720"/>
              </p14:xfrm>
            </p:contentPart>
          </mc:Choice>
          <mc:Fallback>
            <p:pic>
              <p:nvPicPr>
                <p:cNvPr id="9" name="Ink 8">
                  <a:extLst>
                    <a:ext uri="{FF2B5EF4-FFF2-40B4-BE49-F238E27FC236}">
                      <a16:creationId xmlns:a16="http://schemas.microsoft.com/office/drawing/2014/main" id="{6623A0A7-59CE-64D0-5189-6E1971B37FBA}"/>
                    </a:ext>
                  </a:extLst>
                </p:cNvPr>
                <p:cNvPicPr/>
                <p:nvPr/>
              </p:nvPicPr>
              <p:blipFill>
                <a:blip r:embed="rId17"/>
                <a:stretch>
                  <a:fillRect/>
                </a:stretch>
              </p:blipFill>
              <p:spPr>
                <a:xfrm>
                  <a:off x="3260907" y="1107467"/>
                  <a:ext cx="296280" cy="288360"/>
                </a:xfrm>
                <a:prstGeom prst="rect">
                  <a:avLst/>
                </a:prstGeom>
              </p:spPr>
            </p:pic>
          </mc:Fallback>
        </mc:AlternateContent>
      </p:grpSp>
      <p:grpSp>
        <p:nvGrpSpPr>
          <p:cNvPr id="21" name="Group 20">
            <a:extLst>
              <a:ext uri="{FF2B5EF4-FFF2-40B4-BE49-F238E27FC236}">
                <a16:creationId xmlns:a16="http://schemas.microsoft.com/office/drawing/2014/main" id="{7B8AFA0F-4434-DC85-A259-86FD27C7C606}"/>
              </a:ext>
            </a:extLst>
          </p:cNvPr>
          <p:cNvGrpSpPr/>
          <p:nvPr/>
        </p:nvGrpSpPr>
        <p:grpSpPr>
          <a:xfrm>
            <a:off x="3753747" y="877067"/>
            <a:ext cx="736920" cy="706680"/>
            <a:chOff x="3753747" y="877067"/>
            <a:chExt cx="736920" cy="706680"/>
          </a:xfrm>
        </p:grpSpPr>
        <mc:AlternateContent xmlns:mc="http://schemas.openxmlformats.org/markup-compatibility/2006">
          <mc:Choice xmlns:p14="http://schemas.microsoft.com/office/powerpoint/2010/main" Requires="p14">
            <p:contentPart p14:bwMode="auto" r:id="rId18">
              <p14:nvContentPartPr>
                <p14:cNvPr id="12" name="Ink 11">
                  <a:extLst>
                    <a:ext uri="{FF2B5EF4-FFF2-40B4-BE49-F238E27FC236}">
                      <a16:creationId xmlns:a16="http://schemas.microsoft.com/office/drawing/2014/main" id="{7AD3FAC5-6BF9-5ED2-7163-E48432868C3F}"/>
                    </a:ext>
                  </a:extLst>
                </p14:cNvPr>
                <p14:cNvContentPartPr/>
                <p14:nvPr/>
              </p14:nvContentPartPr>
              <p14:xfrm>
                <a:off x="3753747" y="877067"/>
                <a:ext cx="408960" cy="706680"/>
              </p14:xfrm>
            </p:contentPart>
          </mc:Choice>
          <mc:Fallback>
            <p:pic>
              <p:nvPicPr>
                <p:cNvPr id="12" name="Ink 11">
                  <a:extLst>
                    <a:ext uri="{FF2B5EF4-FFF2-40B4-BE49-F238E27FC236}">
                      <a16:creationId xmlns:a16="http://schemas.microsoft.com/office/drawing/2014/main" id="{7AD3FAC5-6BF9-5ED2-7163-E48432868C3F}"/>
                    </a:ext>
                  </a:extLst>
                </p:cNvPr>
                <p:cNvPicPr/>
                <p:nvPr/>
              </p:nvPicPr>
              <p:blipFill>
                <a:blip r:embed="rId19"/>
                <a:stretch>
                  <a:fillRect/>
                </a:stretch>
              </p:blipFill>
              <p:spPr>
                <a:xfrm>
                  <a:off x="3735747" y="859427"/>
                  <a:ext cx="444600" cy="7423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 name="Ink 12">
                  <a:extLst>
                    <a:ext uri="{FF2B5EF4-FFF2-40B4-BE49-F238E27FC236}">
                      <a16:creationId xmlns:a16="http://schemas.microsoft.com/office/drawing/2014/main" id="{CC4A59D4-37DD-6E7F-FC40-4F891F629EEF}"/>
                    </a:ext>
                  </a:extLst>
                </p14:cNvPr>
                <p14:cNvContentPartPr/>
                <p14:nvPr/>
              </p14:nvContentPartPr>
              <p14:xfrm>
                <a:off x="4203747" y="1188107"/>
                <a:ext cx="37080" cy="178560"/>
              </p14:xfrm>
            </p:contentPart>
          </mc:Choice>
          <mc:Fallback>
            <p:pic>
              <p:nvPicPr>
                <p:cNvPr id="13" name="Ink 12">
                  <a:extLst>
                    <a:ext uri="{FF2B5EF4-FFF2-40B4-BE49-F238E27FC236}">
                      <a16:creationId xmlns:a16="http://schemas.microsoft.com/office/drawing/2014/main" id="{CC4A59D4-37DD-6E7F-FC40-4F891F629EEF}"/>
                    </a:ext>
                  </a:extLst>
                </p:cNvPr>
                <p:cNvPicPr/>
                <p:nvPr/>
              </p:nvPicPr>
              <p:blipFill>
                <a:blip r:embed="rId21"/>
                <a:stretch>
                  <a:fillRect/>
                </a:stretch>
              </p:blipFill>
              <p:spPr>
                <a:xfrm>
                  <a:off x="4185747" y="1170467"/>
                  <a:ext cx="7272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4" name="Ink 13">
                  <a:extLst>
                    <a:ext uri="{FF2B5EF4-FFF2-40B4-BE49-F238E27FC236}">
                      <a16:creationId xmlns:a16="http://schemas.microsoft.com/office/drawing/2014/main" id="{61E9BB2E-E60E-9F9F-F660-8E930EAAE347}"/>
                    </a:ext>
                  </a:extLst>
                </p14:cNvPr>
                <p14:cNvContentPartPr/>
                <p14:nvPr/>
              </p14:nvContentPartPr>
              <p14:xfrm>
                <a:off x="4195827" y="989387"/>
                <a:ext cx="294840" cy="550080"/>
              </p14:xfrm>
            </p:contentPart>
          </mc:Choice>
          <mc:Fallback>
            <p:pic>
              <p:nvPicPr>
                <p:cNvPr id="14" name="Ink 13">
                  <a:extLst>
                    <a:ext uri="{FF2B5EF4-FFF2-40B4-BE49-F238E27FC236}">
                      <a16:creationId xmlns:a16="http://schemas.microsoft.com/office/drawing/2014/main" id="{61E9BB2E-E60E-9F9F-F660-8E930EAAE347}"/>
                    </a:ext>
                  </a:extLst>
                </p:cNvPr>
                <p:cNvPicPr/>
                <p:nvPr/>
              </p:nvPicPr>
              <p:blipFill>
                <a:blip r:embed="rId23"/>
                <a:stretch>
                  <a:fillRect/>
                </a:stretch>
              </p:blipFill>
              <p:spPr>
                <a:xfrm>
                  <a:off x="4177827" y="971387"/>
                  <a:ext cx="330480" cy="585720"/>
                </a:xfrm>
                <a:prstGeom prst="rect">
                  <a:avLst/>
                </a:prstGeom>
              </p:spPr>
            </p:pic>
          </mc:Fallback>
        </mc:AlternateContent>
      </p:grpSp>
      <p:grpSp>
        <p:nvGrpSpPr>
          <p:cNvPr id="20" name="Group 19">
            <a:extLst>
              <a:ext uri="{FF2B5EF4-FFF2-40B4-BE49-F238E27FC236}">
                <a16:creationId xmlns:a16="http://schemas.microsoft.com/office/drawing/2014/main" id="{A5FD7202-64E2-8AF4-7249-0AEADF6F895D}"/>
              </a:ext>
            </a:extLst>
          </p:cNvPr>
          <p:cNvGrpSpPr/>
          <p:nvPr/>
        </p:nvGrpSpPr>
        <p:grpSpPr>
          <a:xfrm>
            <a:off x="4712787" y="951227"/>
            <a:ext cx="448200" cy="667800"/>
            <a:chOff x="4712787" y="951227"/>
            <a:chExt cx="448200" cy="667800"/>
          </a:xfrm>
        </p:grpSpPr>
        <mc:AlternateContent xmlns:mc="http://schemas.openxmlformats.org/markup-compatibility/2006">
          <mc:Choice xmlns:p14="http://schemas.microsoft.com/office/powerpoint/2010/main" Requires="p14">
            <p:contentPart p14:bwMode="auto" r:id="rId24">
              <p14:nvContentPartPr>
                <p14:cNvPr id="15" name="Ink 14">
                  <a:extLst>
                    <a:ext uri="{FF2B5EF4-FFF2-40B4-BE49-F238E27FC236}">
                      <a16:creationId xmlns:a16="http://schemas.microsoft.com/office/drawing/2014/main" id="{B782901F-6873-4193-1B22-B597EF29EBC0}"/>
                    </a:ext>
                  </a:extLst>
                </p14:cNvPr>
                <p14:cNvContentPartPr/>
                <p14:nvPr/>
              </p14:nvContentPartPr>
              <p14:xfrm>
                <a:off x="4712787" y="1088027"/>
                <a:ext cx="203040" cy="219960"/>
              </p14:xfrm>
            </p:contentPart>
          </mc:Choice>
          <mc:Fallback>
            <p:pic>
              <p:nvPicPr>
                <p:cNvPr id="15" name="Ink 14">
                  <a:extLst>
                    <a:ext uri="{FF2B5EF4-FFF2-40B4-BE49-F238E27FC236}">
                      <a16:creationId xmlns:a16="http://schemas.microsoft.com/office/drawing/2014/main" id="{B782901F-6873-4193-1B22-B597EF29EBC0}"/>
                    </a:ext>
                  </a:extLst>
                </p:cNvPr>
                <p:cNvPicPr/>
                <p:nvPr/>
              </p:nvPicPr>
              <p:blipFill>
                <a:blip r:embed="rId25"/>
                <a:stretch>
                  <a:fillRect/>
                </a:stretch>
              </p:blipFill>
              <p:spPr>
                <a:xfrm>
                  <a:off x="4694787" y="1070387"/>
                  <a:ext cx="238680" cy="2556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6" name="Ink 15">
                  <a:extLst>
                    <a:ext uri="{FF2B5EF4-FFF2-40B4-BE49-F238E27FC236}">
                      <a16:creationId xmlns:a16="http://schemas.microsoft.com/office/drawing/2014/main" id="{8C525976-2E74-9025-8653-C7A59A03A84D}"/>
                    </a:ext>
                  </a:extLst>
                </p14:cNvPr>
                <p14:cNvContentPartPr/>
                <p14:nvPr/>
              </p14:nvContentPartPr>
              <p14:xfrm>
                <a:off x="5017347" y="951227"/>
                <a:ext cx="143640" cy="667800"/>
              </p14:xfrm>
            </p:contentPart>
          </mc:Choice>
          <mc:Fallback>
            <p:pic>
              <p:nvPicPr>
                <p:cNvPr id="16" name="Ink 15">
                  <a:extLst>
                    <a:ext uri="{FF2B5EF4-FFF2-40B4-BE49-F238E27FC236}">
                      <a16:creationId xmlns:a16="http://schemas.microsoft.com/office/drawing/2014/main" id="{8C525976-2E74-9025-8653-C7A59A03A84D}"/>
                    </a:ext>
                  </a:extLst>
                </p:cNvPr>
                <p:cNvPicPr/>
                <p:nvPr/>
              </p:nvPicPr>
              <p:blipFill>
                <a:blip r:embed="rId27"/>
                <a:stretch>
                  <a:fillRect/>
                </a:stretch>
              </p:blipFill>
              <p:spPr>
                <a:xfrm>
                  <a:off x="4999707" y="933227"/>
                  <a:ext cx="179280" cy="703440"/>
                </a:xfrm>
                <a:prstGeom prst="rect">
                  <a:avLst/>
                </a:prstGeom>
              </p:spPr>
            </p:pic>
          </mc:Fallback>
        </mc:AlternateContent>
      </p:grpSp>
      <p:grpSp>
        <p:nvGrpSpPr>
          <p:cNvPr id="19" name="Group 18">
            <a:extLst>
              <a:ext uri="{FF2B5EF4-FFF2-40B4-BE49-F238E27FC236}">
                <a16:creationId xmlns:a16="http://schemas.microsoft.com/office/drawing/2014/main" id="{056B7149-56DE-2B99-D42C-23919D808610}"/>
              </a:ext>
            </a:extLst>
          </p:cNvPr>
          <p:cNvGrpSpPr/>
          <p:nvPr/>
        </p:nvGrpSpPr>
        <p:grpSpPr>
          <a:xfrm>
            <a:off x="5415507" y="1142387"/>
            <a:ext cx="69840" cy="288000"/>
            <a:chOff x="5415507" y="1142387"/>
            <a:chExt cx="69840" cy="288000"/>
          </a:xfrm>
        </p:grpSpPr>
        <mc:AlternateContent xmlns:mc="http://schemas.openxmlformats.org/markup-compatibility/2006">
          <mc:Choice xmlns:p14="http://schemas.microsoft.com/office/powerpoint/2010/main" Requires="p14">
            <p:contentPart p14:bwMode="auto" r:id="rId28">
              <p14:nvContentPartPr>
                <p14:cNvPr id="17" name="Ink 16">
                  <a:extLst>
                    <a:ext uri="{FF2B5EF4-FFF2-40B4-BE49-F238E27FC236}">
                      <a16:creationId xmlns:a16="http://schemas.microsoft.com/office/drawing/2014/main" id="{0705C300-6DB7-4FB3-27EB-F64F4DC2171A}"/>
                    </a:ext>
                  </a:extLst>
                </p14:cNvPr>
                <p14:cNvContentPartPr/>
                <p14:nvPr/>
              </p14:nvContentPartPr>
              <p14:xfrm>
                <a:off x="5427387" y="1142387"/>
                <a:ext cx="57960" cy="73440"/>
              </p14:xfrm>
            </p:contentPart>
          </mc:Choice>
          <mc:Fallback>
            <p:pic>
              <p:nvPicPr>
                <p:cNvPr id="17" name="Ink 16">
                  <a:extLst>
                    <a:ext uri="{FF2B5EF4-FFF2-40B4-BE49-F238E27FC236}">
                      <a16:creationId xmlns:a16="http://schemas.microsoft.com/office/drawing/2014/main" id="{0705C300-6DB7-4FB3-27EB-F64F4DC2171A}"/>
                    </a:ext>
                  </a:extLst>
                </p:cNvPr>
                <p:cNvPicPr/>
                <p:nvPr/>
              </p:nvPicPr>
              <p:blipFill>
                <a:blip r:embed="rId29"/>
                <a:stretch>
                  <a:fillRect/>
                </a:stretch>
              </p:blipFill>
              <p:spPr>
                <a:xfrm>
                  <a:off x="5409387" y="1124387"/>
                  <a:ext cx="93600" cy="1090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8" name="Ink 17">
                  <a:extLst>
                    <a:ext uri="{FF2B5EF4-FFF2-40B4-BE49-F238E27FC236}">
                      <a16:creationId xmlns:a16="http://schemas.microsoft.com/office/drawing/2014/main" id="{53CB2139-27B7-FF2D-B236-8C6DE037C7DA}"/>
                    </a:ext>
                  </a:extLst>
                </p14:cNvPr>
                <p14:cNvContentPartPr/>
                <p14:nvPr/>
              </p14:nvContentPartPr>
              <p14:xfrm>
                <a:off x="5415507" y="1322747"/>
                <a:ext cx="52920" cy="107640"/>
              </p14:xfrm>
            </p:contentPart>
          </mc:Choice>
          <mc:Fallback>
            <p:pic>
              <p:nvPicPr>
                <p:cNvPr id="18" name="Ink 17">
                  <a:extLst>
                    <a:ext uri="{FF2B5EF4-FFF2-40B4-BE49-F238E27FC236}">
                      <a16:creationId xmlns:a16="http://schemas.microsoft.com/office/drawing/2014/main" id="{53CB2139-27B7-FF2D-B236-8C6DE037C7DA}"/>
                    </a:ext>
                  </a:extLst>
                </p:cNvPr>
                <p:cNvPicPr/>
                <p:nvPr/>
              </p:nvPicPr>
              <p:blipFill>
                <a:blip r:embed="rId31"/>
                <a:stretch>
                  <a:fillRect/>
                </a:stretch>
              </p:blipFill>
              <p:spPr>
                <a:xfrm>
                  <a:off x="5397507" y="1305107"/>
                  <a:ext cx="88560" cy="143280"/>
                </a:xfrm>
                <a:prstGeom prst="rect">
                  <a:avLst/>
                </a:prstGeom>
              </p:spPr>
            </p:pic>
          </mc:Fallback>
        </mc:AlternateContent>
      </p:grpSp>
      <p:grpSp>
        <p:nvGrpSpPr>
          <p:cNvPr id="31" name="Group 30">
            <a:extLst>
              <a:ext uri="{FF2B5EF4-FFF2-40B4-BE49-F238E27FC236}">
                <a16:creationId xmlns:a16="http://schemas.microsoft.com/office/drawing/2014/main" id="{87CE6864-37DD-9393-1AF4-D8DB5907E5CC}"/>
              </a:ext>
            </a:extLst>
          </p:cNvPr>
          <p:cNvGrpSpPr/>
          <p:nvPr/>
        </p:nvGrpSpPr>
        <p:grpSpPr>
          <a:xfrm>
            <a:off x="6266547" y="1036187"/>
            <a:ext cx="213120" cy="315720"/>
            <a:chOff x="6266547" y="1036187"/>
            <a:chExt cx="213120" cy="315720"/>
          </a:xfrm>
        </p:grpSpPr>
        <mc:AlternateContent xmlns:mc="http://schemas.openxmlformats.org/markup-compatibility/2006">
          <mc:Choice xmlns:p14="http://schemas.microsoft.com/office/powerpoint/2010/main" Requires="p14">
            <p:contentPart p14:bwMode="auto" r:id="rId32">
              <p14:nvContentPartPr>
                <p14:cNvPr id="22" name="Ink 21">
                  <a:extLst>
                    <a:ext uri="{FF2B5EF4-FFF2-40B4-BE49-F238E27FC236}">
                      <a16:creationId xmlns:a16="http://schemas.microsoft.com/office/drawing/2014/main" id="{AEFE2BFD-08D3-EB49-CE53-E6C5CF285FEE}"/>
                    </a:ext>
                  </a:extLst>
                </p14:cNvPr>
                <p14:cNvContentPartPr/>
                <p14:nvPr/>
              </p14:nvContentPartPr>
              <p14:xfrm>
                <a:off x="6351147" y="1036187"/>
                <a:ext cx="75600" cy="268560"/>
              </p14:xfrm>
            </p:contentPart>
          </mc:Choice>
          <mc:Fallback>
            <p:pic>
              <p:nvPicPr>
                <p:cNvPr id="22" name="Ink 21">
                  <a:extLst>
                    <a:ext uri="{FF2B5EF4-FFF2-40B4-BE49-F238E27FC236}">
                      <a16:creationId xmlns:a16="http://schemas.microsoft.com/office/drawing/2014/main" id="{AEFE2BFD-08D3-EB49-CE53-E6C5CF285FEE}"/>
                    </a:ext>
                  </a:extLst>
                </p:cNvPr>
                <p:cNvPicPr/>
                <p:nvPr/>
              </p:nvPicPr>
              <p:blipFill>
                <a:blip r:embed="rId33"/>
                <a:stretch>
                  <a:fillRect/>
                </a:stretch>
              </p:blipFill>
              <p:spPr>
                <a:xfrm>
                  <a:off x="6333147" y="1018547"/>
                  <a:ext cx="111240" cy="3042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3" name="Ink 22">
                  <a:extLst>
                    <a:ext uri="{FF2B5EF4-FFF2-40B4-BE49-F238E27FC236}">
                      <a16:creationId xmlns:a16="http://schemas.microsoft.com/office/drawing/2014/main" id="{5EF23E4A-2AB2-A12A-914C-5D266E80B9CC}"/>
                    </a:ext>
                  </a:extLst>
                </p14:cNvPr>
                <p14:cNvContentPartPr/>
                <p14:nvPr/>
              </p14:nvContentPartPr>
              <p14:xfrm>
                <a:off x="6266547" y="1317347"/>
                <a:ext cx="213120" cy="34560"/>
              </p14:xfrm>
            </p:contentPart>
          </mc:Choice>
          <mc:Fallback>
            <p:pic>
              <p:nvPicPr>
                <p:cNvPr id="23" name="Ink 22">
                  <a:extLst>
                    <a:ext uri="{FF2B5EF4-FFF2-40B4-BE49-F238E27FC236}">
                      <a16:creationId xmlns:a16="http://schemas.microsoft.com/office/drawing/2014/main" id="{5EF23E4A-2AB2-A12A-914C-5D266E80B9CC}"/>
                    </a:ext>
                  </a:extLst>
                </p:cNvPr>
                <p:cNvPicPr/>
                <p:nvPr/>
              </p:nvPicPr>
              <p:blipFill>
                <a:blip r:embed="rId35"/>
                <a:stretch>
                  <a:fillRect/>
                </a:stretch>
              </p:blipFill>
              <p:spPr>
                <a:xfrm>
                  <a:off x="6248547" y="1299347"/>
                  <a:ext cx="248760" cy="70200"/>
                </a:xfrm>
                <a:prstGeom prst="rect">
                  <a:avLst/>
                </a:prstGeom>
              </p:spPr>
            </p:pic>
          </mc:Fallback>
        </mc:AlternateContent>
      </p:grpSp>
      <p:grpSp>
        <p:nvGrpSpPr>
          <p:cNvPr id="30" name="Group 29">
            <a:extLst>
              <a:ext uri="{FF2B5EF4-FFF2-40B4-BE49-F238E27FC236}">
                <a16:creationId xmlns:a16="http://schemas.microsoft.com/office/drawing/2014/main" id="{13DBAD48-B7C7-9CDD-F1CC-C26E5380E115}"/>
              </a:ext>
            </a:extLst>
          </p:cNvPr>
          <p:cNvGrpSpPr/>
          <p:nvPr/>
        </p:nvGrpSpPr>
        <p:grpSpPr>
          <a:xfrm>
            <a:off x="6677307" y="1061747"/>
            <a:ext cx="2161800" cy="281520"/>
            <a:chOff x="6677307" y="1061747"/>
            <a:chExt cx="2161800" cy="281520"/>
          </a:xfrm>
        </p:grpSpPr>
        <mc:AlternateContent xmlns:mc="http://schemas.openxmlformats.org/markup-compatibility/2006">
          <mc:Choice xmlns:p14="http://schemas.microsoft.com/office/powerpoint/2010/main" Requires="p14">
            <p:contentPart p14:bwMode="auto" r:id="rId36">
              <p14:nvContentPartPr>
                <p14:cNvPr id="24" name="Ink 23">
                  <a:extLst>
                    <a:ext uri="{FF2B5EF4-FFF2-40B4-BE49-F238E27FC236}">
                      <a16:creationId xmlns:a16="http://schemas.microsoft.com/office/drawing/2014/main" id="{11C54365-898A-B5DE-3C0A-4AAB903FE996}"/>
                    </a:ext>
                  </a:extLst>
                </p14:cNvPr>
                <p14:cNvContentPartPr/>
                <p14:nvPr/>
              </p14:nvContentPartPr>
              <p14:xfrm>
                <a:off x="6677307" y="1150307"/>
                <a:ext cx="193320" cy="13320"/>
              </p14:xfrm>
            </p:contentPart>
          </mc:Choice>
          <mc:Fallback>
            <p:pic>
              <p:nvPicPr>
                <p:cNvPr id="24" name="Ink 23">
                  <a:extLst>
                    <a:ext uri="{FF2B5EF4-FFF2-40B4-BE49-F238E27FC236}">
                      <a16:creationId xmlns:a16="http://schemas.microsoft.com/office/drawing/2014/main" id="{11C54365-898A-B5DE-3C0A-4AAB903FE996}"/>
                    </a:ext>
                  </a:extLst>
                </p:cNvPr>
                <p:cNvPicPr/>
                <p:nvPr/>
              </p:nvPicPr>
              <p:blipFill>
                <a:blip r:embed="rId37"/>
                <a:stretch>
                  <a:fillRect/>
                </a:stretch>
              </p:blipFill>
              <p:spPr>
                <a:xfrm>
                  <a:off x="6659667" y="1132307"/>
                  <a:ext cx="22896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5" name="Ink 24">
                  <a:extLst>
                    <a:ext uri="{FF2B5EF4-FFF2-40B4-BE49-F238E27FC236}">
                      <a16:creationId xmlns:a16="http://schemas.microsoft.com/office/drawing/2014/main" id="{F5593B63-04ED-621E-D73A-14D418764500}"/>
                    </a:ext>
                  </a:extLst>
                </p14:cNvPr>
                <p14:cNvContentPartPr/>
                <p14:nvPr/>
              </p14:nvContentPartPr>
              <p14:xfrm>
                <a:off x="6744987" y="1091267"/>
                <a:ext cx="45720" cy="172800"/>
              </p14:xfrm>
            </p:contentPart>
          </mc:Choice>
          <mc:Fallback>
            <p:pic>
              <p:nvPicPr>
                <p:cNvPr id="25" name="Ink 24">
                  <a:extLst>
                    <a:ext uri="{FF2B5EF4-FFF2-40B4-BE49-F238E27FC236}">
                      <a16:creationId xmlns:a16="http://schemas.microsoft.com/office/drawing/2014/main" id="{F5593B63-04ED-621E-D73A-14D418764500}"/>
                    </a:ext>
                  </a:extLst>
                </p:cNvPr>
                <p:cNvPicPr/>
                <p:nvPr/>
              </p:nvPicPr>
              <p:blipFill>
                <a:blip r:embed="rId39"/>
                <a:stretch>
                  <a:fillRect/>
                </a:stretch>
              </p:blipFill>
              <p:spPr>
                <a:xfrm>
                  <a:off x="6727347" y="1073627"/>
                  <a:ext cx="8136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6" name="Ink 25">
                  <a:extLst>
                    <a:ext uri="{FF2B5EF4-FFF2-40B4-BE49-F238E27FC236}">
                      <a16:creationId xmlns:a16="http://schemas.microsoft.com/office/drawing/2014/main" id="{BDA0F84B-D3BE-F0F8-54C7-6E88C2FDA990}"/>
                    </a:ext>
                  </a:extLst>
                </p14:cNvPr>
                <p14:cNvContentPartPr/>
                <p14:nvPr/>
              </p14:nvContentPartPr>
              <p14:xfrm>
                <a:off x="7039107" y="1061747"/>
                <a:ext cx="283320" cy="281520"/>
              </p14:xfrm>
            </p:contentPart>
          </mc:Choice>
          <mc:Fallback>
            <p:pic>
              <p:nvPicPr>
                <p:cNvPr id="26" name="Ink 25">
                  <a:extLst>
                    <a:ext uri="{FF2B5EF4-FFF2-40B4-BE49-F238E27FC236}">
                      <a16:creationId xmlns:a16="http://schemas.microsoft.com/office/drawing/2014/main" id="{BDA0F84B-D3BE-F0F8-54C7-6E88C2FDA990}"/>
                    </a:ext>
                  </a:extLst>
                </p:cNvPr>
                <p:cNvPicPr/>
                <p:nvPr/>
              </p:nvPicPr>
              <p:blipFill>
                <a:blip r:embed="rId41"/>
                <a:stretch>
                  <a:fillRect/>
                </a:stretch>
              </p:blipFill>
              <p:spPr>
                <a:xfrm>
                  <a:off x="7021467" y="1044107"/>
                  <a:ext cx="318960" cy="3171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7" name="Ink 26">
                  <a:extLst>
                    <a:ext uri="{FF2B5EF4-FFF2-40B4-BE49-F238E27FC236}">
                      <a16:creationId xmlns:a16="http://schemas.microsoft.com/office/drawing/2014/main" id="{01E50996-FF25-A0C5-E4D6-C689D36A6650}"/>
                    </a:ext>
                  </a:extLst>
                </p14:cNvPr>
                <p14:cNvContentPartPr/>
                <p14:nvPr/>
              </p14:nvContentPartPr>
              <p14:xfrm>
                <a:off x="7477947" y="1178747"/>
                <a:ext cx="190800" cy="8640"/>
              </p14:xfrm>
            </p:contentPart>
          </mc:Choice>
          <mc:Fallback>
            <p:pic>
              <p:nvPicPr>
                <p:cNvPr id="27" name="Ink 26">
                  <a:extLst>
                    <a:ext uri="{FF2B5EF4-FFF2-40B4-BE49-F238E27FC236}">
                      <a16:creationId xmlns:a16="http://schemas.microsoft.com/office/drawing/2014/main" id="{01E50996-FF25-A0C5-E4D6-C689D36A6650}"/>
                    </a:ext>
                  </a:extLst>
                </p:cNvPr>
                <p:cNvPicPr/>
                <p:nvPr/>
              </p:nvPicPr>
              <p:blipFill>
                <a:blip r:embed="rId43"/>
                <a:stretch>
                  <a:fillRect/>
                </a:stretch>
              </p:blipFill>
              <p:spPr>
                <a:xfrm>
                  <a:off x="7460307" y="1161107"/>
                  <a:ext cx="22644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8" name="Ink 27">
                  <a:extLst>
                    <a:ext uri="{FF2B5EF4-FFF2-40B4-BE49-F238E27FC236}">
                      <a16:creationId xmlns:a16="http://schemas.microsoft.com/office/drawing/2014/main" id="{84CB610B-FA49-CF7C-515C-716555D5E0C9}"/>
                    </a:ext>
                  </a:extLst>
                </p14:cNvPr>
                <p14:cNvContentPartPr/>
                <p14:nvPr/>
              </p14:nvContentPartPr>
              <p14:xfrm>
                <a:off x="7570107" y="1087307"/>
                <a:ext cx="602640" cy="206280"/>
              </p14:xfrm>
            </p:contentPart>
          </mc:Choice>
          <mc:Fallback>
            <p:pic>
              <p:nvPicPr>
                <p:cNvPr id="28" name="Ink 27">
                  <a:extLst>
                    <a:ext uri="{FF2B5EF4-FFF2-40B4-BE49-F238E27FC236}">
                      <a16:creationId xmlns:a16="http://schemas.microsoft.com/office/drawing/2014/main" id="{84CB610B-FA49-CF7C-515C-716555D5E0C9}"/>
                    </a:ext>
                  </a:extLst>
                </p:cNvPr>
                <p:cNvPicPr/>
                <p:nvPr/>
              </p:nvPicPr>
              <p:blipFill>
                <a:blip r:embed="rId45"/>
                <a:stretch>
                  <a:fillRect/>
                </a:stretch>
              </p:blipFill>
              <p:spPr>
                <a:xfrm>
                  <a:off x="7552467" y="1069307"/>
                  <a:ext cx="638280" cy="24192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9" name="Ink 28">
                  <a:extLst>
                    <a:ext uri="{FF2B5EF4-FFF2-40B4-BE49-F238E27FC236}">
                      <a16:creationId xmlns:a16="http://schemas.microsoft.com/office/drawing/2014/main" id="{1CD492E1-E993-9CF2-DDD9-FC0BEC3F95C1}"/>
                    </a:ext>
                  </a:extLst>
                </p14:cNvPr>
                <p14:cNvContentPartPr/>
                <p14:nvPr/>
              </p14:nvContentPartPr>
              <p14:xfrm>
                <a:off x="8300907" y="1142027"/>
                <a:ext cx="538200" cy="185400"/>
              </p14:xfrm>
            </p:contentPart>
          </mc:Choice>
          <mc:Fallback>
            <p:pic>
              <p:nvPicPr>
                <p:cNvPr id="29" name="Ink 28">
                  <a:extLst>
                    <a:ext uri="{FF2B5EF4-FFF2-40B4-BE49-F238E27FC236}">
                      <a16:creationId xmlns:a16="http://schemas.microsoft.com/office/drawing/2014/main" id="{1CD492E1-E993-9CF2-DDD9-FC0BEC3F95C1}"/>
                    </a:ext>
                  </a:extLst>
                </p:cNvPr>
                <p:cNvPicPr/>
                <p:nvPr/>
              </p:nvPicPr>
              <p:blipFill>
                <a:blip r:embed="rId47"/>
                <a:stretch>
                  <a:fillRect/>
                </a:stretch>
              </p:blipFill>
              <p:spPr>
                <a:xfrm>
                  <a:off x="8282907" y="1124027"/>
                  <a:ext cx="573840" cy="221040"/>
                </a:xfrm>
                <a:prstGeom prst="rect">
                  <a:avLst/>
                </a:prstGeom>
              </p:spPr>
            </p:pic>
          </mc:Fallback>
        </mc:AlternateContent>
      </p:grpSp>
      <p:grpSp>
        <p:nvGrpSpPr>
          <p:cNvPr id="46" name="Group 45">
            <a:extLst>
              <a:ext uri="{FF2B5EF4-FFF2-40B4-BE49-F238E27FC236}">
                <a16:creationId xmlns:a16="http://schemas.microsoft.com/office/drawing/2014/main" id="{992E1E04-6408-8FB6-94D1-A18D1A0E4E9B}"/>
              </a:ext>
            </a:extLst>
          </p:cNvPr>
          <p:cNvGrpSpPr/>
          <p:nvPr/>
        </p:nvGrpSpPr>
        <p:grpSpPr>
          <a:xfrm>
            <a:off x="6393627" y="1705067"/>
            <a:ext cx="129240" cy="301320"/>
            <a:chOff x="6393627" y="1705067"/>
            <a:chExt cx="129240" cy="301320"/>
          </a:xfrm>
        </p:grpSpPr>
        <mc:AlternateContent xmlns:mc="http://schemas.openxmlformats.org/markup-compatibility/2006">
          <mc:Choice xmlns:p14="http://schemas.microsoft.com/office/powerpoint/2010/main" Requires="p14">
            <p:contentPart p14:bwMode="auto" r:id="rId48">
              <p14:nvContentPartPr>
                <p14:cNvPr id="32" name="Ink 31">
                  <a:extLst>
                    <a:ext uri="{FF2B5EF4-FFF2-40B4-BE49-F238E27FC236}">
                      <a16:creationId xmlns:a16="http://schemas.microsoft.com/office/drawing/2014/main" id="{B6CA8078-DD2B-04BD-A594-F97B9B80D3BC}"/>
                    </a:ext>
                  </a:extLst>
                </p14:cNvPr>
                <p14:cNvContentPartPr/>
                <p14:nvPr/>
              </p14:nvContentPartPr>
              <p14:xfrm>
                <a:off x="6422787" y="1705067"/>
                <a:ext cx="70560" cy="293400"/>
              </p14:xfrm>
            </p:contentPart>
          </mc:Choice>
          <mc:Fallback>
            <p:pic>
              <p:nvPicPr>
                <p:cNvPr id="32" name="Ink 31">
                  <a:extLst>
                    <a:ext uri="{FF2B5EF4-FFF2-40B4-BE49-F238E27FC236}">
                      <a16:creationId xmlns:a16="http://schemas.microsoft.com/office/drawing/2014/main" id="{B6CA8078-DD2B-04BD-A594-F97B9B80D3BC}"/>
                    </a:ext>
                  </a:extLst>
                </p:cNvPr>
                <p:cNvPicPr/>
                <p:nvPr/>
              </p:nvPicPr>
              <p:blipFill>
                <a:blip r:embed="rId49"/>
                <a:stretch>
                  <a:fillRect/>
                </a:stretch>
              </p:blipFill>
              <p:spPr>
                <a:xfrm>
                  <a:off x="6405147" y="1687067"/>
                  <a:ext cx="106200" cy="32904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3" name="Ink 32">
                  <a:extLst>
                    <a:ext uri="{FF2B5EF4-FFF2-40B4-BE49-F238E27FC236}">
                      <a16:creationId xmlns:a16="http://schemas.microsoft.com/office/drawing/2014/main" id="{2A32D152-6506-6E8C-2D8C-EA3AD2DCDBAB}"/>
                    </a:ext>
                  </a:extLst>
                </p14:cNvPr>
                <p14:cNvContentPartPr/>
                <p14:nvPr/>
              </p14:nvContentPartPr>
              <p14:xfrm>
                <a:off x="6393627" y="1950947"/>
                <a:ext cx="129240" cy="55440"/>
              </p14:xfrm>
            </p:contentPart>
          </mc:Choice>
          <mc:Fallback>
            <p:pic>
              <p:nvPicPr>
                <p:cNvPr id="33" name="Ink 32">
                  <a:extLst>
                    <a:ext uri="{FF2B5EF4-FFF2-40B4-BE49-F238E27FC236}">
                      <a16:creationId xmlns:a16="http://schemas.microsoft.com/office/drawing/2014/main" id="{2A32D152-6506-6E8C-2D8C-EA3AD2DCDBAB}"/>
                    </a:ext>
                  </a:extLst>
                </p:cNvPr>
                <p:cNvPicPr/>
                <p:nvPr/>
              </p:nvPicPr>
              <p:blipFill>
                <a:blip r:embed="rId51"/>
                <a:stretch>
                  <a:fillRect/>
                </a:stretch>
              </p:blipFill>
              <p:spPr>
                <a:xfrm>
                  <a:off x="6375627" y="1932947"/>
                  <a:ext cx="164880" cy="91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2">
            <p14:nvContentPartPr>
              <p14:cNvPr id="34" name="Ink 33">
                <a:extLst>
                  <a:ext uri="{FF2B5EF4-FFF2-40B4-BE49-F238E27FC236}">
                    <a16:creationId xmlns:a16="http://schemas.microsoft.com/office/drawing/2014/main" id="{E0708E27-F8A2-5155-AA99-7FD3BA19DDDD}"/>
                  </a:ext>
                </a:extLst>
              </p14:cNvPr>
              <p14:cNvContentPartPr/>
              <p14:nvPr/>
            </p14:nvContentPartPr>
            <p14:xfrm>
              <a:off x="6744987" y="1737107"/>
              <a:ext cx="189360" cy="296640"/>
            </p14:xfrm>
          </p:contentPart>
        </mc:Choice>
        <mc:Fallback>
          <p:pic>
            <p:nvPicPr>
              <p:cNvPr id="34" name="Ink 33">
                <a:extLst>
                  <a:ext uri="{FF2B5EF4-FFF2-40B4-BE49-F238E27FC236}">
                    <a16:creationId xmlns:a16="http://schemas.microsoft.com/office/drawing/2014/main" id="{E0708E27-F8A2-5155-AA99-7FD3BA19DDDD}"/>
                  </a:ext>
                </a:extLst>
              </p:cNvPr>
              <p:cNvPicPr/>
              <p:nvPr/>
            </p:nvPicPr>
            <p:blipFill>
              <a:blip r:embed="rId53"/>
              <a:stretch>
                <a:fillRect/>
              </a:stretch>
            </p:blipFill>
            <p:spPr>
              <a:xfrm>
                <a:off x="6727347" y="1719107"/>
                <a:ext cx="225000" cy="332280"/>
              </a:xfrm>
              <a:prstGeom prst="rect">
                <a:avLst/>
              </a:prstGeom>
            </p:spPr>
          </p:pic>
        </mc:Fallback>
      </mc:AlternateContent>
      <p:grpSp>
        <p:nvGrpSpPr>
          <p:cNvPr id="45" name="Group 44">
            <a:extLst>
              <a:ext uri="{FF2B5EF4-FFF2-40B4-BE49-F238E27FC236}">
                <a16:creationId xmlns:a16="http://schemas.microsoft.com/office/drawing/2014/main" id="{C2D3D708-FE0A-CBC6-B0FB-DE0F69239E00}"/>
              </a:ext>
            </a:extLst>
          </p:cNvPr>
          <p:cNvGrpSpPr/>
          <p:nvPr/>
        </p:nvGrpSpPr>
        <p:grpSpPr>
          <a:xfrm>
            <a:off x="7254387" y="1700387"/>
            <a:ext cx="644760" cy="324720"/>
            <a:chOff x="7254387" y="1700387"/>
            <a:chExt cx="644760" cy="324720"/>
          </a:xfrm>
        </p:grpSpPr>
        <mc:AlternateContent xmlns:mc="http://schemas.openxmlformats.org/markup-compatibility/2006">
          <mc:Choice xmlns:p14="http://schemas.microsoft.com/office/powerpoint/2010/main" Requires="p14">
            <p:contentPart p14:bwMode="auto" r:id="rId54">
              <p14:nvContentPartPr>
                <p14:cNvPr id="35" name="Ink 34">
                  <a:extLst>
                    <a:ext uri="{FF2B5EF4-FFF2-40B4-BE49-F238E27FC236}">
                      <a16:creationId xmlns:a16="http://schemas.microsoft.com/office/drawing/2014/main" id="{4401D94B-BBB8-7900-8D9F-C697B136B865}"/>
                    </a:ext>
                  </a:extLst>
                </p14:cNvPr>
                <p14:cNvContentPartPr/>
                <p14:nvPr/>
              </p14:nvContentPartPr>
              <p14:xfrm>
                <a:off x="7268427" y="1771307"/>
                <a:ext cx="4320" cy="253800"/>
              </p14:xfrm>
            </p:contentPart>
          </mc:Choice>
          <mc:Fallback>
            <p:pic>
              <p:nvPicPr>
                <p:cNvPr id="35" name="Ink 34">
                  <a:extLst>
                    <a:ext uri="{FF2B5EF4-FFF2-40B4-BE49-F238E27FC236}">
                      <a16:creationId xmlns:a16="http://schemas.microsoft.com/office/drawing/2014/main" id="{4401D94B-BBB8-7900-8D9F-C697B136B865}"/>
                    </a:ext>
                  </a:extLst>
                </p:cNvPr>
                <p:cNvPicPr/>
                <p:nvPr/>
              </p:nvPicPr>
              <p:blipFill>
                <a:blip r:embed="rId55"/>
                <a:stretch>
                  <a:fillRect/>
                </a:stretch>
              </p:blipFill>
              <p:spPr>
                <a:xfrm>
                  <a:off x="7250787" y="1753307"/>
                  <a:ext cx="39960" cy="2894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6" name="Ink 35">
                  <a:extLst>
                    <a:ext uri="{FF2B5EF4-FFF2-40B4-BE49-F238E27FC236}">
                      <a16:creationId xmlns:a16="http://schemas.microsoft.com/office/drawing/2014/main" id="{EB90F827-2D46-4342-E28B-810C921BA34D}"/>
                    </a:ext>
                  </a:extLst>
                </p14:cNvPr>
                <p14:cNvContentPartPr/>
                <p14:nvPr/>
              </p14:nvContentPartPr>
              <p14:xfrm>
                <a:off x="7254387" y="1700387"/>
                <a:ext cx="145080" cy="291240"/>
              </p14:xfrm>
            </p:contentPart>
          </mc:Choice>
          <mc:Fallback>
            <p:pic>
              <p:nvPicPr>
                <p:cNvPr id="36" name="Ink 35">
                  <a:extLst>
                    <a:ext uri="{FF2B5EF4-FFF2-40B4-BE49-F238E27FC236}">
                      <a16:creationId xmlns:a16="http://schemas.microsoft.com/office/drawing/2014/main" id="{EB90F827-2D46-4342-E28B-810C921BA34D}"/>
                    </a:ext>
                  </a:extLst>
                </p:cNvPr>
                <p:cNvPicPr/>
                <p:nvPr/>
              </p:nvPicPr>
              <p:blipFill>
                <a:blip r:embed="rId57"/>
                <a:stretch>
                  <a:fillRect/>
                </a:stretch>
              </p:blipFill>
              <p:spPr>
                <a:xfrm>
                  <a:off x="7236387" y="1682387"/>
                  <a:ext cx="180720" cy="3268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7" name="Ink 36">
                  <a:extLst>
                    <a:ext uri="{FF2B5EF4-FFF2-40B4-BE49-F238E27FC236}">
                      <a16:creationId xmlns:a16="http://schemas.microsoft.com/office/drawing/2014/main" id="{7B39236C-483B-DFE7-F0CD-243936CE5907}"/>
                    </a:ext>
                  </a:extLst>
                </p14:cNvPr>
                <p14:cNvContentPartPr/>
                <p14:nvPr/>
              </p14:nvContentPartPr>
              <p14:xfrm>
                <a:off x="7438707" y="1816667"/>
                <a:ext cx="129240" cy="152280"/>
              </p14:xfrm>
            </p:contentPart>
          </mc:Choice>
          <mc:Fallback>
            <p:pic>
              <p:nvPicPr>
                <p:cNvPr id="37" name="Ink 36">
                  <a:extLst>
                    <a:ext uri="{FF2B5EF4-FFF2-40B4-BE49-F238E27FC236}">
                      <a16:creationId xmlns:a16="http://schemas.microsoft.com/office/drawing/2014/main" id="{7B39236C-483B-DFE7-F0CD-243936CE5907}"/>
                    </a:ext>
                  </a:extLst>
                </p:cNvPr>
                <p:cNvPicPr/>
                <p:nvPr/>
              </p:nvPicPr>
              <p:blipFill>
                <a:blip r:embed="rId59"/>
                <a:stretch>
                  <a:fillRect/>
                </a:stretch>
              </p:blipFill>
              <p:spPr>
                <a:xfrm>
                  <a:off x="7421067" y="1798667"/>
                  <a:ext cx="16488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8" name="Ink 37">
                  <a:extLst>
                    <a:ext uri="{FF2B5EF4-FFF2-40B4-BE49-F238E27FC236}">
                      <a16:creationId xmlns:a16="http://schemas.microsoft.com/office/drawing/2014/main" id="{36CCFE24-1BE5-E19B-99EC-45B111E1B0A4}"/>
                    </a:ext>
                  </a:extLst>
                </p14:cNvPr>
                <p14:cNvContentPartPr/>
                <p14:nvPr/>
              </p14:nvContentPartPr>
              <p14:xfrm>
                <a:off x="7599987" y="1732787"/>
                <a:ext cx="183600" cy="290160"/>
              </p14:xfrm>
            </p:contentPart>
          </mc:Choice>
          <mc:Fallback>
            <p:pic>
              <p:nvPicPr>
                <p:cNvPr id="38" name="Ink 37">
                  <a:extLst>
                    <a:ext uri="{FF2B5EF4-FFF2-40B4-BE49-F238E27FC236}">
                      <a16:creationId xmlns:a16="http://schemas.microsoft.com/office/drawing/2014/main" id="{36CCFE24-1BE5-E19B-99EC-45B111E1B0A4}"/>
                    </a:ext>
                  </a:extLst>
                </p:cNvPr>
                <p:cNvPicPr/>
                <p:nvPr/>
              </p:nvPicPr>
              <p:blipFill>
                <a:blip r:embed="rId61"/>
                <a:stretch>
                  <a:fillRect/>
                </a:stretch>
              </p:blipFill>
              <p:spPr>
                <a:xfrm>
                  <a:off x="7582347" y="1715147"/>
                  <a:ext cx="219240" cy="3258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9" name="Ink 38">
                  <a:extLst>
                    <a:ext uri="{FF2B5EF4-FFF2-40B4-BE49-F238E27FC236}">
                      <a16:creationId xmlns:a16="http://schemas.microsoft.com/office/drawing/2014/main" id="{45ACD686-D39F-F339-1CF5-A9F7461F6B7F}"/>
                    </a:ext>
                  </a:extLst>
                </p14:cNvPr>
                <p14:cNvContentPartPr/>
                <p14:nvPr/>
              </p14:nvContentPartPr>
              <p14:xfrm>
                <a:off x="7749387" y="1858427"/>
                <a:ext cx="149760" cy="22680"/>
              </p14:xfrm>
            </p:contentPart>
          </mc:Choice>
          <mc:Fallback>
            <p:pic>
              <p:nvPicPr>
                <p:cNvPr id="39" name="Ink 38">
                  <a:extLst>
                    <a:ext uri="{FF2B5EF4-FFF2-40B4-BE49-F238E27FC236}">
                      <a16:creationId xmlns:a16="http://schemas.microsoft.com/office/drawing/2014/main" id="{45ACD686-D39F-F339-1CF5-A9F7461F6B7F}"/>
                    </a:ext>
                  </a:extLst>
                </p:cNvPr>
                <p:cNvPicPr/>
                <p:nvPr/>
              </p:nvPicPr>
              <p:blipFill>
                <a:blip r:embed="rId63"/>
                <a:stretch>
                  <a:fillRect/>
                </a:stretch>
              </p:blipFill>
              <p:spPr>
                <a:xfrm>
                  <a:off x="7731387" y="1840787"/>
                  <a:ext cx="185400" cy="58320"/>
                </a:xfrm>
                <a:prstGeom prst="rect">
                  <a:avLst/>
                </a:prstGeom>
              </p:spPr>
            </p:pic>
          </mc:Fallback>
        </mc:AlternateContent>
      </p:grpSp>
      <p:grpSp>
        <p:nvGrpSpPr>
          <p:cNvPr id="48" name="Group 47">
            <a:extLst>
              <a:ext uri="{FF2B5EF4-FFF2-40B4-BE49-F238E27FC236}">
                <a16:creationId xmlns:a16="http://schemas.microsoft.com/office/drawing/2014/main" id="{A4F58325-0A50-BE68-3606-280BBC755187}"/>
              </a:ext>
            </a:extLst>
          </p:cNvPr>
          <p:cNvGrpSpPr/>
          <p:nvPr/>
        </p:nvGrpSpPr>
        <p:grpSpPr>
          <a:xfrm>
            <a:off x="8175987" y="1655027"/>
            <a:ext cx="2079000" cy="430560"/>
            <a:chOff x="8175987" y="1655027"/>
            <a:chExt cx="2079000" cy="430560"/>
          </a:xfrm>
        </p:grpSpPr>
        <mc:AlternateContent xmlns:mc="http://schemas.openxmlformats.org/markup-compatibility/2006">
          <mc:Choice xmlns:p14="http://schemas.microsoft.com/office/powerpoint/2010/main" Requires="p14">
            <p:contentPart p14:bwMode="auto" r:id="rId64">
              <p14:nvContentPartPr>
                <p14:cNvPr id="40" name="Ink 39">
                  <a:extLst>
                    <a:ext uri="{FF2B5EF4-FFF2-40B4-BE49-F238E27FC236}">
                      <a16:creationId xmlns:a16="http://schemas.microsoft.com/office/drawing/2014/main" id="{003D369F-9336-4AEE-D16C-3F3BE3C7AD3B}"/>
                    </a:ext>
                  </a:extLst>
                </p14:cNvPr>
                <p14:cNvContentPartPr/>
                <p14:nvPr/>
              </p14:nvContentPartPr>
              <p14:xfrm>
                <a:off x="8175987" y="1655027"/>
                <a:ext cx="347400" cy="430560"/>
              </p14:xfrm>
            </p:contentPart>
          </mc:Choice>
          <mc:Fallback>
            <p:pic>
              <p:nvPicPr>
                <p:cNvPr id="40" name="Ink 39">
                  <a:extLst>
                    <a:ext uri="{FF2B5EF4-FFF2-40B4-BE49-F238E27FC236}">
                      <a16:creationId xmlns:a16="http://schemas.microsoft.com/office/drawing/2014/main" id="{003D369F-9336-4AEE-D16C-3F3BE3C7AD3B}"/>
                    </a:ext>
                  </a:extLst>
                </p:cNvPr>
                <p:cNvPicPr/>
                <p:nvPr/>
              </p:nvPicPr>
              <p:blipFill>
                <a:blip r:embed="rId65"/>
                <a:stretch>
                  <a:fillRect/>
                </a:stretch>
              </p:blipFill>
              <p:spPr>
                <a:xfrm>
                  <a:off x="8157987" y="1637387"/>
                  <a:ext cx="383040" cy="4662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1" name="Ink 40">
                  <a:extLst>
                    <a:ext uri="{FF2B5EF4-FFF2-40B4-BE49-F238E27FC236}">
                      <a16:creationId xmlns:a16="http://schemas.microsoft.com/office/drawing/2014/main" id="{AA44EE05-B1A8-1CA9-CA70-CD4354A51785}"/>
                    </a:ext>
                  </a:extLst>
                </p14:cNvPr>
                <p14:cNvContentPartPr/>
                <p14:nvPr/>
              </p14:nvContentPartPr>
              <p14:xfrm>
                <a:off x="8666667" y="1754027"/>
                <a:ext cx="38160" cy="210960"/>
              </p14:xfrm>
            </p:contentPart>
          </mc:Choice>
          <mc:Fallback>
            <p:pic>
              <p:nvPicPr>
                <p:cNvPr id="41" name="Ink 40">
                  <a:extLst>
                    <a:ext uri="{FF2B5EF4-FFF2-40B4-BE49-F238E27FC236}">
                      <a16:creationId xmlns:a16="http://schemas.microsoft.com/office/drawing/2014/main" id="{AA44EE05-B1A8-1CA9-CA70-CD4354A51785}"/>
                    </a:ext>
                  </a:extLst>
                </p:cNvPr>
                <p:cNvPicPr/>
                <p:nvPr/>
              </p:nvPicPr>
              <p:blipFill>
                <a:blip r:embed="rId67"/>
                <a:stretch>
                  <a:fillRect/>
                </a:stretch>
              </p:blipFill>
              <p:spPr>
                <a:xfrm>
                  <a:off x="8649027" y="1736387"/>
                  <a:ext cx="7380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2" name="Ink 41">
                  <a:extLst>
                    <a:ext uri="{FF2B5EF4-FFF2-40B4-BE49-F238E27FC236}">
                      <a16:creationId xmlns:a16="http://schemas.microsoft.com/office/drawing/2014/main" id="{EA5C57A1-904E-2775-092A-448010BB65BB}"/>
                    </a:ext>
                  </a:extLst>
                </p14:cNvPr>
                <p14:cNvContentPartPr/>
                <p14:nvPr/>
              </p14:nvContentPartPr>
              <p14:xfrm>
                <a:off x="8660547" y="1800107"/>
                <a:ext cx="478440" cy="177120"/>
              </p14:xfrm>
            </p:contentPart>
          </mc:Choice>
          <mc:Fallback>
            <p:pic>
              <p:nvPicPr>
                <p:cNvPr id="42" name="Ink 41">
                  <a:extLst>
                    <a:ext uri="{FF2B5EF4-FFF2-40B4-BE49-F238E27FC236}">
                      <a16:creationId xmlns:a16="http://schemas.microsoft.com/office/drawing/2014/main" id="{EA5C57A1-904E-2775-092A-448010BB65BB}"/>
                    </a:ext>
                  </a:extLst>
                </p:cNvPr>
                <p:cNvPicPr/>
                <p:nvPr/>
              </p:nvPicPr>
              <p:blipFill>
                <a:blip r:embed="rId69"/>
                <a:stretch>
                  <a:fillRect/>
                </a:stretch>
              </p:blipFill>
              <p:spPr>
                <a:xfrm>
                  <a:off x="8642907" y="1782107"/>
                  <a:ext cx="51408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3" name="Ink 42">
                  <a:extLst>
                    <a:ext uri="{FF2B5EF4-FFF2-40B4-BE49-F238E27FC236}">
                      <a16:creationId xmlns:a16="http://schemas.microsoft.com/office/drawing/2014/main" id="{2BBBFCD3-5328-B90D-9B0A-C9A169055A44}"/>
                    </a:ext>
                  </a:extLst>
                </p14:cNvPr>
                <p14:cNvContentPartPr/>
                <p14:nvPr/>
              </p14:nvContentPartPr>
              <p14:xfrm>
                <a:off x="9347067" y="1817747"/>
                <a:ext cx="453600" cy="140040"/>
              </p14:xfrm>
            </p:contentPart>
          </mc:Choice>
          <mc:Fallback>
            <p:pic>
              <p:nvPicPr>
                <p:cNvPr id="43" name="Ink 42">
                  <a:extLst>
                    <a:ext uri="{FF2B5EF4-FFF2-40B4-BE49-F238E27FC236}">
                      <a16:creationId xmlns:a16="http://schemas.microsoft.com/office/drawing/2014/main" id="{2BBBFCD3-5328-B90D-9B0A-C9A169055A44}"/>
                    </a:ext>
                  </a:extLst>
                </p:cNvPr>
                <p:cNvPicPr/>
                <p:nvPr/>
              </p:nvPicPr>
              <p:blipFill>
                <a:blip r:embed="rId71"/>
                <a:stretch>
                  <a:fillRect/>
                </a:stretch>
              </p:blipFill>
              <p:spPr>
                <a:xfrm>
                  <a:off x="9329427" y="1799747"/>
                  <a:ext cx="48924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7" name="Ink 46">
                  <a:extLst>
                    <a:ext uri="{FF2B5EF4-FFF2-40B4-BE49-F238E27FC236}">
                      <a16:creationId xmlns:a16="http://schemas.microsoft.com/office/drawing/2014/main" id="{F10292A0-6927-0E9A-9812-DDFD5CC98734}"/>
                    </a:ext>
                  </a:extLst>
                </p14:cNvPr>
                <p14:cNvContentPartPr/>
                <p14:nvPr/>
              </p14:nvContentPartPr>
              <p14:xfrm>
                <a:off x="9948267" y="1784267"/>
                <a:ext cx="306720" cy="132120"/>
              </p14:xfrm>
            </p:contentPart>
          </mc:Choice>
          <mc:Fallback>
            <p:pic>
              <p:nvPicPr>
                <p:cNvPr id="47" name="Ink 46">
                  <a:extLst>
                    <a:ext uri="{FF2B5EF4-FFF2-40B4-BE49-F238E27FC236}">
                      <a16:creationId xmlns:a16="http://schemas.microsoft.com/office/drawing/2014/main" id="{F10292A0-6927-0E9A-9812-DDFD5CC98734}"/>
                    </a:ext>
                  </a:extLst>
                </p:cNvPr>
                <p:cNvPicPr/>
                <p:nvPr/>
              </p:nvPicPr>
              <p:blipFill>
                <a:blip r:embed="rId73"/>
                <a:stretch>
                  <a:fillRect/>
                </a:stretch>
              </p:blipFill>
              <p:spPr>
                <a:xfrm>
                  <a:off x="9930267" y="1766627"/>
                  <a:ext cx="342360" cy="1677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74">
            <p14:nvContentPartPr>
              <p14:cNvPr id="81" name="Ink 80">
                <a:extLst>
                  <a:ext uri="{FF2B5EF4-FFF2-40B4-BE49-F238E27FC236}">
                    <a16:creationId xmlns:a16="http://schemas.microsoft.com/office/drawing/2014/main" id="{4979FDC9-0D8D-A916-29C5-AEC1457D47F2}"/>
                  </a:ext>
                </a:extLst>
              </p14:cNvPr>
              <p14:cNvContentPartPr/>
              <p14:nvPr/>
            </p14:nvContentPartPr>
            <p14:xfrm>
              <a:off x="8713467" y="4044347"/>
              <a:ext cx="22680" cy="59040"/>
            </p14:xfrm>
          </p:contentPart>
        </mc:Choice>
        <mc:Fallback>
          <p:pic>
            <p:nvPicPr>
              <p:cNvPr id="81" name="Ink 80">
                <a:extLst>
                  <a:ext uri="{FF2B5EF4-FFF2-40B4-BE49-F238E27FC236}">
                    <a16:creationId xmlns:a16="http://schemas.microsoft.com/office/drawing/2014/main" id="{4979FDC9-0D8D-A916-29C5-AEC1457D47F2}"/>
                  </a:ext>
                </a:extLst>
              </p:cNvPr>
              <p:cNvPicPr/>
              <p:nvPr/>
            </p:nvPicPr>
            <p:blipFill>
              <a:blip r:embed="rId75"/>
              <a:stretch>
                <a:fillRect/>
              </a:stretch>
            </p:blipFill>
            <p:spPr>
              <a:xfrm>
                <a:off x="8695827" y="4026347"/>
                <a:ext cx="58320" cy="94680"/>
              </a:xfrm>
              <a:prstGeom prst="rect">
                <a:avLst/>
              </a:prstGeom>
            </p:spPr>
          </p:pic>
        </mc:Fallback>
      </mc:AlternateContent>
      <p:grpSp>
        <p:nvGrpSpPr>
          <p:cNvPr id="91" name="Group 90">
            <a:extLst>
              <a:ext uri="{FF2B5EF4-FFF2-40B4-BE49-F238E27FC236}">
                <a16:creationId xmlns:a16="http://schemas.microsoft.com/office/drawing/2014/main" id="{17AB4A0A-E006-AFB7-0D5D-F688CB80637A}"/>
              </a:ext>
            </a:extLst>
          </p:cNvPr>
          <p:cNvGrpSpPr/>
          <p:nvPr/>
        </p:nvGrpSpPr>
        <p:grpSpPr>
          <a:xfrm>
            <a:off x="1879947" y="1714787"/>
            <a:ext cx="1980000" cy="835560"/>
            <a:chOff x="1879947" y="1714787"/>
            <a:chExt cx="1980000" cy="835560"/>
          </a:xfrm>
        </p:grpSpPr>
        <mc:AlternateContent xmlns:mc="http://schemas.openxmlformats.org/markup-compatibility/2006">
          <mc:Choice xmlns:p14="http://schemas.microsoft.com/office/powerpoint/2010/main" Requires="p14">
            <p:contentPart p14:bwMode="auto" r:id="rId76">
              <p14:nvContentPartPr>
                <p14:cNvPr id="82" name="Ink 81">
                  <a:extLst>
                    <a:ext uri="{FF2B5EF4-FFF2-40B4-BE49-F238E27FC236}">
                      <a16:creationId xmlns:a16="http://schemas.microsoft.com/office/drawing/2014/main" id="{72966DCC-CE16-7503-CD75-474DBCF586C4}"/>
                    </a:ext>
                  </a:extLst>
                </p14:cNvPr>
                <p14:cNvContentPartPr/>
                <p14:nvPr/>
              </p14:nvContentPartPr>
              <p14:xfrm>
                <a:off x="1920987" y="1943747"/>
                <a:ext cx="9720" cy="154080"/>
              </p14:xfrm>
            </p:contentPart>
          </mc:Choice>
          <mc:Fallback>
            <p:pic>
              <p:nvPicPr>
                <p:cNvPr id="82" name="Ink 81">
                  <a:extLst>
                    <a:ext uri="{FF2B5EF4-FFF2-40B4-BE49-F238E27FC236}">
                      <a16:creationId xmlns:a16="http://schemas.microsoft.com/office/drawing/2014/main" id="{72966DCC-CE16-7503-CD75-474DBCF586C4}"/>
                    </a:ext>
                  </a:extLst>
                </p:cNvPr>
                <p:cNvPicPr/>
                <p:nvPr/>
              </p:nvPicPr>
              <p:blipFill>
                <a:blip r:embed="rId77"/>
                <a:stretch>
                  <a:fillRect/>
                </a:stretch>
              </p:blipFill>
              <p:spPr>
                <a:xfrm>
                  <a:off x="1903347" y="1926107"/>
                  <a:ext cx="4536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83" name="Ink 82">
                  <a:extLst>
                    <a:ext uri="{FF2B5EF4-FFF2-40B4-BE49-F238E27FC236}">
                      <a16:creationId xmlns:a16="http://schemas.microsoft.com/office/drawing/2014/main" id="{2B77081C-8CA0-2164-1548-05519C3214CD}"/>
                    </a:ext>
                  </a:extLst>
                </p14:cNvPr>
                <p14:cNvContentPartPr/>
                <p14:nvPr/>
              </p14:nvContentPartPr>
              <p14:xfrm>
                <a:off x="1879947" y="1760147"/>
                <a:ext cx="342720" cy="630360"/>
              </p14:xfrm>
            </p:contentPart>
          </mc:Choice>
          <mc:Fallback>
            <p:pic>
              <p:nvPicPr>
                <p:cNvPr id="83" name="Ink 82">
                  <a:extLst>
                    <a:ext uri="{FF2B5EF4-FFF2-40B4-BE49-F238E27FC236}">
                      <a16:creationId xmlns:a16="http://schemas.microsoft.com/office/drawing/2014/main" id="{2B77081C-8CA0-2164-1548-05519C3214CD}"/>
                    </a:ext>
                  </a:extLst>
                </p:cNvPr>
                <p:cNvPicPr/>
                <p:nvPr/>
              </p:nvPicPr>
              <p:blipFill>
                <a:blip r:embed="rId79"/>
                <a:stretch>
                  <a:fillRect/>
                </a:stretch>
              </p:blipFill>
              <p:spPr>
                <a:xfrm>
                  <a:off x="1862307" y="1742507"/>
                  <a:ext cx="378360" cy="6660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84" name="Ink 83">
                  <a:extLst>
                    <a:ext uri="{FF2B5EF4-FFF2-40B4-BE49-F238E27FC236}">
                      <a16:creationId xmlns:a16="http://schemas.microsoft.com/office/drawing/2014/main" id="{EE9FC86D-4746-F679-A04A-C89548E6986A}"/>
                    </a:ext>
                  </a:extLst>
                </p14:cNvPr>
                <p14:cNvContentPartPr/>
                <p14:nvPr/>
              </p14:nvContentPartPr>
              <p14:xfrm>
                <a:off x="2397627" y="1714787"/>
                <a:ext cx="297720" cy="637560"/>
              </p14:xfrm>
            </p:contentPart>
          </mc:Choice>
          <mc:Fallback>
            <p:pic>
              <p:nvPicPr>
                <p:cNvPr id="84" name="Ink 83">
                  <a:extLst>
                    <a:ext uri="{FF2B5EF4-FFF2-40B4-BE49-F238E27FC236}">
                      <a16:creationId xmlns:a16="http://schemas.microsoft.com/office/drawing/2014/main" id="{EE9FC86D-4746-F679-A04A-C89548E6986A}"/>
                    </a:ext>
                  </a:extLst>
                </p:cNvPr>
                <p:cNvPicPr/>
                <p:nvPr/>
              </p:nvPicPr>
              <p:blipFill>
                <a:blip r:embed="rId81"/>
                <a:stretch>
                  <a:fillRect/>
                </a:stretch>
              </p:blipFill>
              <p:spPr>
                <a:xfrm>
                  <a:off x="2379987" y="1696787"/>
                  <a:ext cx="333360" cy="67320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85" name="Ink 84">
                  <a:extLst>
                    <a:ext uri="{FF2B5EF4-FFF2-40B4-BE49-F238E27FC236}">
                      <a16:creationId xmlns:a16="http://schemas.microsoft.com/office/drawing/2014/main" id="{64DED250-CA5D-0E69-455D-F11583E70A07}"/>
                    </a:ext>
                  </a:extLst>
                </p14:cNvPr>
                <p14:cNvContentPartPr/>
                <p14:nvPr/>
              </p14:nvContentPartPr>
              <p14:xfrm>
                <a:off x="2770947" y="1869947"/>
                <a:ext cx="139320" cy="290880"/>
              </p14:xfrm>
            </p:contentPart>
          </mc:Choice>
          <mc:Fallback>
            <p:pic>
              <p:nvPicPr>
                <p:cNvPr id="85" name="Ink 84">
                  <a:extLst>
                    <a:ext uri="{FF2B5EF4-FFF2-40B4-BE49-F238E27FC236}">
                      <a16:creationId xmlns:a16="http://schemas.microsoft.com/office/drawing/2014/main" id="{64DED250-CA5D-0E69-455D-F11583E70A07}"/>
                    </a:ext>
                  </a:extLst>
                </p:cNvPr>
                <p:cNvPicPr/>
                <p:nvPr/>
              </p:nvPicPr>
              <p:blipFill>
                <a:blip r:embed="rId83"/>
                <a:stretch>
                  <a:fillRect/>
                </a:stretch>
              </p:blipFill>
              <p:spPr>
                <a:xfrm>
                  <a:off x="2752947" y="1851947"/>
                  <a:ext cx="174960" cy="3265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86" name="Ink 85">
                  <a:extLst>
                    <a:ext uri="{FF2B5EF4-FFF2-40B4-BE49-F238E27FC236}">
                      <a16:creationId xmlns:a16="http://schemas.microsoft.com/office/drawing/2014/main" id="{8CC2B370-D634-6473-2CC2-85D6D7681297}"/>
                    </a:ext>
                  </a:extLst>
                </p14:cNvPr>
                <p14:cNvContentPartPr/>
                <p14:nvPr/>
              </p14:nvContentPartPr>
              <p14:xfrm>
                <a:off x="3000627" y="1915307"/>
                <a:ext cx="223560" cy="407520"/>
              </p14:xfrm>
            </p:contentPart>
          </mc:Choice>
          <mc:Fallback>
            <p:pic>
              <p:nvPicPr>
                <p:cNvPr id="86" name="Ink 85">
                  <a:extLst>
                    <a:ext uri="{FF2B5EF4-FFF2-40B4-BE49-F238E27FC236}">
                      <a16:creationId xmlns:a16="http://schemas.microsoft.com/office/drawing/2014/main" id="{8CC2B370-D634-6473-2CC2-85D6D7681297}"/>
                    </a:ext>
                  </a:extLst>
                </p:cNvPr>
                <p:cNvPicPr/>
                <p:nvPr/>
              </p:nvPicPr>
              <p:blipFill>
                <a:blip r:embed="rId85"/>
                <a:stretch>
                  <a:fillRect/>
                </a:stretch>
              </p:blipFill>
              <p:spPr>
                <a:xfrm>
                  <a:off x="2982987" y="1897307"/>
                  <a:ext cx="259200" cy="4431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87" name="Ink 86">
                  <a:extLst>
                    <a:ext uri="{FF2B5EF4-FFF2-40B4-BE49-F238E27FC236}">
                      <a16:creationId xmlns:a16="http://schemas.microsoft.com/office/drawing/2014/main" id="{C561897C-FE32-77DD-0453-B2B399025333}"/>
                    </a:ext>
                  </a:extLst>
                </p14:cNvPr>
                <p14:cNvContentPartPr/>
                <p14:nvPr/>
              </p14:nvContentPartPr>
              <p14:xfrm>
                <a:off x="3398787" y="2013587"/>
                <a:ext cx="140400" cy="157680"/>
              </p14:xfrm>
            </p:contentPart>
          </mc:Choice>
          <mc:Fallback>
            <p:pic>
              <p:nvPicPr>
                <p:cNvPr id="87" name="Ink 86">
                  <a:extLst>
                    <a:ext uri="{FF2B5EF4-FFF2-40B4-BE49-F238E27FC236}">
                      <a16:creationId xmlns:a16="http://schemas.microsoft.com/office/drawing/2014/main" id="{C561897C-FE32-77DD-0453-B2B399025333}"/>
                    </a:ext>
                  </a:extLst>
                </p:cNvPr>
                <p:cNvPicPr/>
                <p:nvPr/>
              </p:nvPicPr>
              <p:blipFill>
                <a:blip r:embed="rId87"/>
                <a:stretch>
                  <a:fillRect/>
                </a:stretch>
              </p:blipFill>
              <p:spPr>
                <a:xfrm>
                  <a:off x="3381147" y="1995587"/>
                  <a:ext cx="17604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88" name="Ink 87">
                  <a:extLst>
                    <a:ext uri="{FF2B5EF4-FFF2-40B4-BE49-F238E27FC236}">
                      <a16:creationId xmlns:a16="http://schemas.microsoft.com/office/drawing/2014/main" id="{6658FDD1-7E3F-7BFC-30D4-F11EC36691DC}"/>
                    </a:ext>
                  </a:extLst>
                </p14:cNvPr>
                <p14:cNvContentPartPr/>
                <p14:nvPr/>
              </p14:nvContentPartPr>
              <p14:xfrm>
                <a:off x="3485547" y="2029787"/>
                <a:ext cx="18000" cy="366120"/>
              </p14:xfrm>
            </p:contentPart>
          </mc:Choice>
          <mc:Fallback>
            <p:pic>
              <p:nvPicPr>
                <p:cNvPr id="88" name="Ink 87">
                  <a:extLst>
                    <a:ext uri="{FF2B5EF4-FFF2-40B4-BE49-F238E27FC236}">
                      <a16:creationId xmlns:a16="http://schemas.microsoft.com/office/drawing/2014/main" id="{6658FDD1-7E3F-7BFC-30D4-F11EC36691DC}"/>
                    </a:ext>
                  </a:extLst>
                </p:cNvPr>
                <p:cNvPicPr/>
                <p:nvPr/>
              </p:nvPicPr>
              <p:blipFill>
                <a:blip r:embed="rId89"/>
                <a:stretch>
                  <a:fillRect/>
                </a:stretch>
              </p:blipFill>
              <p:spPr>
                <a:xfrm>
                  <a:off x="3467907" y="2012147"/>
                  <a:ext cx="53640" cy="40176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89" name="Ink 88">
                  <a:extLst>
                    <a:ext uri="{FF2B5EF4-FFF2-40B4-BE49-F238E27FC236}">
                      <a16:creationId xmlns:a16="http://schemas.microsoft.com/office/drawing/2014/main" id="{19AB295E-78A1-3FD6-BB85-4CDB4CB383C2}"/>
                    </a:ext>
                  </a:extLst>
                </p14:cNvPr>
                <p14:cNvContentPartPr/>
                <p14:nvPr/>
              </p14:nvContentPartPr>
              <p14:xfrm>
                <a:off x="3683187" y="1868147"/>
                <a:ext cx="176760" cy="682200"/>
              </p14:xfrm>
            </p:contentPart>
          </mc:Choice>
          <mc:Fallback>
            <p:pic>
              <p:nvPicPr>
                <p:cNvPr id="89" name="Ink 88">
                  <a:extLst>
                    <a:ext uri="{FF2B5EF4-FFF2-40B4-BE49-F238E27FC236}">
                      <a16:creationId xmlns:a16="http://schemas.microsoft.com/office/drawing/2014/main" id="{19AB295E-78A1-3FD6-BB85-4CDB4CB383C2}"/>
                    </a:ext>
                  </a:extLst>
                </p:cNvPr>
                <p:cNvPicPr/>
                <p:nvPr/>
              </p:nvPicPr>
              <p:blipFill>
                <a:blip r:embed="rId91"/>
                <a:stretch>
                  <a:fillRect/>
                </a:stretch>
              </p:blipFill>
              <p:spPr>
                <a:xfrm>
                  <a:off x="3665187" y="1850147"/>
                  <a:ext cx="212400" cy="717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2">
            <p14:nvContentPartPr>
              <p14:cNvPr id="90" name="Ink 89">
                <a:extLst>
                  <a:ext uri="{FF2B5EF4-FFF2-40B4-BE49-F238E27FC236}">
                    <a16:creationId xmlns:a16="http://schemas.microsoft.com/office/drawing/2014/main" id="{FA25080B-5608-8DA5-6D34-C675DEEA3380}"/>
                  </a:ext>
                </a:extLst>
              </p14:cNvPr>
              <p14:cNvContentPartPr/>
              <p14:nvPr/>
            </p14:nvContentPartPr>
            <p14:xfrm>
              <a:off x="4189347" y="2112227"/>
              <a:ext cx="78840" cy="250200"/>
            </p14:xfrm>
          </p:contentPart>
        </mc:Choice>
        <mc:Fallback>
          <p:pic>
            <p:nvPicPr>
              <p:cNvPr id="90" name="Ink 89">
                <a:extLst>
                  <a:ext uri="{FF2B5EF4-FFF2-40B4-BE49-F238E27FC236}">
                    <a16:creationId xmlns:a16="http://schemas.microsoft.com/office/drawing/2014/main" id="{FA25080B-5608-8DA5-6D34-C675DEEA3380}"/>
                  </a:ext>
                </a:extLst>
              </p:cNvPr>
              <p:cNvPicPr/>
              <p:nvPr/>
            </p:nvPicPr>
            <p:blipFill>
              <a:blip r:embed="rId93"/>
              <a:stretch>
                <a:fillRect/>
              </a:stretch>
            </p:blipFill>
            <p:spPr>
              <a:xfrm>
                <a:off x="4171347" y="2094587"/>
                <a:ext cx="114480" cy="28584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77" name="Ink 76">
                <a:extLst>
                  <a:ext uri="{FF2B5EF4-FFF2-40B4-BE49-F238E27FC236}">
                    <a16:creationId xmlns:a16="http://schemas.microsoft.com/office/drawing/2014/main" id="{74DB1074-CDCC-F26E-B766-8E84F39C6EA3}"/>
                  </a:ext>
                </a:extLst>
              </p14:cNvPr>
              <p14:cNvContentPartPr/>
              <p14:nvPr/>
            </p14:nvContentPartPr>
            <p14:xfrm>
              <a:off x="7493067" y="2246507"/>
              <a:ext cx="2741760" cy="239400"/>
            </p14:xfrm>
          </p:contentPart>
        </mc:Choice>
        <mc:Fallback>
          <p:pic>
            <p:nvPicPr>
              <p:cNvPr id="77" name="Ink 76">
                <a:extLst>
                  <a:ext uri="{FF2B5EF4-FFF2-40B4-BE49-F238E27FC236}">
                    <a16:creationId xmlns:a16="http://schemas.microsoft.com/office/drawing/2014/main" id="{74DB1074-CDCC-F26E-B766-8E84F39C6EA3}"/>
                  </a:ext>
                </a:extLst>
              </p:cNvPr>
              <p:cNvPicPr/>
              <p:nvPr/>
            </p:nvPicPr>
            <p:blipFill>
              <a:blip r:embed="rId95"/>
              <a:stretch>
                <a:fillRect/>
              </a:stretch>
            </p:blipFill>
            <p:spPr>
              <a:xfrm>
                <a:off x="7475427" y="2228507"/>
                <a:ext cx="2777400" cy="2750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78" name="Ink 77">
                <a:extLst>
                  <a:ext uri="{FF2B5EF4-FFF2-40B4-BE49-F238E27FC236}">
                    <a16:creationId xmlns:a16="http://schemas.microsoft.com/office/drawing/2014/main" id="{1FDBF610-23A5-03F7-8CD6-77067AC5033D}"/>
                  </a:ext>
                </a:extLst>
              </p14:cNvPr>
              <p14:cNvContentPartPr/>
              <p14:nvPr/>
            </p14:nvContentPartPr>
            <p14:xfrm>
              <a:off x="8970147" y="2676707"/>
              <a:ext cx="12600" cy="104040"/>
            </p14:xfrm>
          </p:contentPart>
        </mc:Choice>
        <mc:Fallback>
          <p:pic>
            <p:nvPicPr>
              <p:cNvPr id="78" name="Ink 77">
                <a:extLst>
                  <a:ext uri="{FF2B5EF4-FFF2-40B4-BE49-F238E27FC236}">
                    <a16:creationId xmlns:a16="http://schemas.microsoft.com/office/drawing/2014/main" id="{1FDBF610-23A5-03F7-8CD6-77067AC5033D}"/>
                  </a:ext>
                </a:extLst>
              </p:cNvPr>
              <p:cNvPicPr/>
              <p:nvPr/>
            </p:nvPicPr>
            <p:blipFill>
              <a:blip r:embed="rId97"/>
              <a:stretch>
                <a:fillRect/>
              </a:stretch>
            </p:blipFill>
            <p:spPr>
              <a:xfrm>
                <a:off x="8952507" y="2659067"/>
                <a:ext cx="4824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79" name="Ink 78">
                <a:extLst>
                  <a:ext uri="{FF2B5EF4-FFF2-40B4-BE49-F238E27FC236}">
                    <a16:creationId xmlns:a16="http://schemas.microsoft.com/office/drawing/2014/main" id="{D073981B-0E1D-B6EE-25C8-BC4DBBD5169B}"/>
                  </a:ext>
                </a:extLst>
              </p14:cNvPr>
              <p14:cNvContentPartPr/>
              <p14:nvPr/>
            </p14:nvContentPartPr>
            <p14:xfrm>
              <a:off x="8840547" y="2911787"/>
              <a:ext cx="148320" cy="509760"/>
            </p14:xfrm>
          </p:contentPart>
        </mc:Choice>
        <mc:Fallback>
          <p:pic>
            <p:nvPicPr>
              <p:cNvPr id="79" name="Ink 78">
                <a:extLst>
                  <a:ext uri="{FF2B5EF4-FFF2-40B4-BE49-F238E27FC236}">
                    <a16:creationId xmlns:a16="http://schemas.microsoft.com/office/drawing/2014/main" id="{D073981B-0E1D-B6EE-25C8-BC4DBBD5169B}"/>
                  </a:ext>
                </a:extLst>
              </p:cNvPr>
              <p:cNvPicPr/>
              <p:nvPr/>
            </p:nvPicPr>
            <p:blipFill>
              <a:blip r:embed="rId99"/>
              <a:stretch>
                <a:fillRect/>
              </a:stretch>
            </p:blipFill>
            <p:spPr>
              <a:xfrm>
                <a:off x="8822547" y="2894147"/>
                <a:ext cx="183960" cy="5454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80" name="Ink 79">
                <a:extLst>
                  <a:ext uri="{FF2B5EF4-FFF2-40B4-BE49-F238E27FC236}">
                    <a16:creationId xmlns:a16="http://schemas.microsoft.com/office/drawing/2014/main" id="{76C9BD6B-5CBC-1117-29B2-B164DE8BE735}"/>
                  </a:ext>
                </a:extLst>
              </p14:cNvPr>
              <p14:cNvContentPartPr/>
              <p14:nvPr/>
            </p14:nvContentPartPr>
            <p14:xfrm>
              <a:off x="8697267" y="3587867"/>
              <a:ext cx="106920" cy="324000"/>
            </p14:xfrm>
          </p:contentPart>
        </mc:Choice>
        <mc:Fallback>
          <p:pic>
            <p:nvPicPr>
              <p:cNvPr id="80" name="Ink 79">
                <a:extLst>
                  <a:ext uri="{FF2B5EF4-FFF2-40B4-BE49-F238E27FC236}">
                    <a16:creationId xmlns:a16="http://schemas.microsoft.com/office/drawing/2014/main" id="{76C9BD6B-5CBC-1117-29B2-B164DE8BE735}"/>
                  </a:ext>
                </a:extLst>
              </p:cNvPr>
              <p:cNvPicPr/>
              <p:nvPr/>
            </p:nvPicPr>
            <p:blipFill>
              <a:blip r:embed="rId101"/>
              <a:stretch>
                <a:fillRect/>
              </a:stretch>
            </p:blipFill>
            <p:spPr>
              <a:xfrm>
                <a:off x="8679267" y="3570227"/>
                <a:ext cx="142560" cy="35964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92" name="Ink 91">
                <a:extLst>
                  <a:ext uri="{FF2B5EF4-FFF2-40B4-BE49-F238E27FC236}">
                    <a16:creationId xmlns:a16="http://schemas.microsoft.com/office/drawing/2014/main" id="{E7A469B9-BE69-1D96-C4D0-3E1BD2CF8243}"/>
                  </a:ext>
                </a:extLst>
              </p14:cNvPr>
              <p14:cNvContentPartPr/>
              <p14:nvPr/>
            </p14:nvContentPartPr>
            <p14:xfrm>
              <a:off x="8645427" y="2256587"/>
              <a:ext cx="5040" cy="91440"/>
            </p14:xfrm>
          </p:contentPart>
        </mc:Choice>
        <mc:Fallback>
          <p:pic>
            <p:nvPicPr>
              <p:cNvPr id="92" name="Ink 91">
                <a:extLst>
                  <a:ext uri="{FF2B5EF4-FFF2-40B4-BE49-F238E27FC236}">
                    <a16:creationId xmlns:a16="http://schemas.microsoft.com/office/drawing/2014/main" id="{E7A469B9-BE69-1D96-C4D0-3E1BD2CF8243}"/>
                  </a:ext>
                </a:extLst>
              </p:cNvPr>
              <p:cNvPicPr/>
              <p:nvPr/>
            </p:nvPicPr>
            <p:blipFill>
              <a:blip r:embed="rId103"/>
              <a:stretch>
                <a:fillRect/>
              </a:stretch>
            </p:blipFill>
            <p:spPr>
              <a:xfrm>
                <a:off x="8627427" y="2238947"/>
                <a:ext cx="4068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93" name="Ink 92">
                <a:extLst>
                  <a:ext uri="{FF2B5EF4-FFF2-40B4-BE49-F238E27FC236}">
                    <a16:creationId xmlns:a16="http://schemas.microsoft.com/office/drawing/2014/main" id="{1834BA8A-768F-7EAE-2BEC-15ACA9D8846C}"/>
                  </a:ext>
                </a:extLst>
              </p14:cNvPr>
              <p14:cNvContentPartPr/>
              <p14:nvPr/>
            </p14:nvContentPartPr>
            <p14:xfrm>
              <a:off x="8666667" y="2548187"/>
              <a:ext cx="1080" cy="22320"/>
            </p14:xfrm>
          </p:contentPart>
        </mc:Choice>
        <mc:Fallback>
          <p:pic>
            <p:nvPicPr>
              <p:cNvPr id="93" name="Ink 92">
                <a:extLst>
                  <a:ext uri="{FF2B5EF4-FFF2-40B4-BE49-F238E27FC236}">
                    <a16:creationId xmlns:a16="http://schemas.microsoft.com/office/drawing/2014/main" id="{1834BA8A-768F-7EAE-2BEC-15ACA9D8846C}"/>
                  </a:ext>
                </a:extLst>
              </p:cNvPr>
              <p:cNvPicPr/>
              <p:nvPr/>
            </p:nvPicPr>
            <p:blipFill>
              <a:blip r:embed="rId105"/>
              <a:stretch>
                <a:fillRect/>
              </a:stretch>
            </p:blipFill>
            <p:spPr>
              <a:xfrm>
                <a:off x="8648667" y="2530187"/>
                <a:ext cx="36720" cy="5796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94" name="Ink 93">
                <a:extLst>
                  <a:ext uri="{FF2B5EF4-FFF2-40B4-BE49-F238E27FC236}">
                    <a16:creationId xmlns:a16="http://schemas.microsoft.com/office/drawing/2014/main" id="{C5A0EC85-F4DE-DBFB-2F46-598C1B81A662}"/>
                  </a:ext>
                </a:extLst>
              </p14:cNvPr>
              <p14:cNvContentPartPr/>
              <p14:nvPr/>
            </p14:nvContentPartPr>
            <p14:xfrm>
              <a:off x="8642547" y="2670227"/>
              <a:ext cx="31320" cy="220680"/>
            </p14:xfrm>
          </p:contentPart>
        </mc:Choice>
        <mc:Fallback>
          <p:pic>
            <p:nvPicPr>
              <p:cNvPr id="94" name="Ink 93">
                <a:extLst>
                  <a:ext uri="{FF2B5EF4-FFF2-40B4-BE49-F238E27FC236}">
                    <a16:creationId xmlns:a16="http://schemas.microsoft.com/office/drawing/2014/main" id="{C5A0EC85-F4DE-DBFB-2F46-598C1B81A662}"/>
                  </a:ext>
                </a:extLst>
              </p:cNvPr>
              <p:cNvPicPr/>
              <p:nvPr/>
            </p:nvPicPr>
            <p:blipFill>
              <a:blip r:embed="rId107"/>
              <a:stretch>
                <a:fillRect/>
              </a:stretch>
            </p:blipFill>
            <p:spPr>
              <a:xfrm>
                <a:off x="8624547" y="2652587"/>
                <a:ext cx="66960" cy="25632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95" name="Ink 94">
                <a:extLst>
                  <a:ext uri="{FF2B5EF4-FFF2-40B4-BE49-F238E27FC236}">
                    <a16:creationId xmlns:a16="http://schemas.microsoft.com/office/drawing/2014/main" id="{4221C530-5853-057A-91A4-9EB081BA559D}"/>
                  </a:ext>
                </a:extLst>
              </p14:cNvPr>
              <p14:cNvContentPartPr/>
              <p14:nvPr/>
            </p14:nvContentPartPr>
            <p14:xfrm>
              <a:off x="8627427" y="2983067"/>
              <a:ext cx="22680" cy="12960"/>
            </p14:xfrm>
          </p:contentPart>
        </mc:Choice>
        <mc:Fallback>
          <p:pic>
            <p:nvPicPr>
              <p:cNvPr id="95" name="Ink 94">
                <a:extLst>
                  <a:ext uri="{FF2B5EF4-FFF2-40B4-BE49-F238E27FC236}">
                    <a16:creationId xmlns:a16="http://schemas.microsoft.com/office/drawing/2014/main" id="{4221C530-5853-057A-91A4-9EB081BA559D}"/>
                  </a:ext>
                </a:extLst>
              </p:cNvPr>
              <p:cNvPicPr/>
              <p:nvPr/>
            </p:nvPicPr>
            <p:blipFill>
              <a:blip r:embed="rId109"/>
              <a:stretch>
                <a:fillRect/>
              </a:stretch>
            </p:blipFill>
            <p:spPr>
              <a:xfrm>
                <a:off x="8609787" y="2965427"/>
                <a:ext cx="5832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97" name="Ink 96">
                <a:extLst>
                  <a:ext uri="{FF2B5EF4-FFF2-40B4-BE49-F238E27FC236}">
                    <a16:creationId xmlns:a16="http://schemas.microsoft.com/office/drawing/2014/main" id="{CAD93EA0-8F25-D1CB-AC00-E3187ED204B6}"/>
                  </a:ext>
                </a:extLst>
              </p14:cNvPr>
              <p14:cNvContentPartPr/>
              <p14:nvPr/>
            </p14:nvContentPartPr>
            <p14:xfrm>
              <a:off x="2067507" y="2682467"/>
              <a:ext cx="38520" cy="69480"/>
            </p14:xfrm>
          </p:contentPart>
        </mc:Choice>
        <mc:Fallback>
          <p:pic>
            <p:nvPicPr>
              <p:cNvPr id="97" name="Ink 96">
                <a:extLst>
                  <a:ext uri="{FF2B5EF4-FFF2-40B4-BE49-F238E27FC236}">
                    <a16:creationId xmlns:a16="http://schemas.microsoft.com/office/drawing/2014/main" id="{CAD93EA0-8F25-D1CB-AC00-E3187ED204B6}"/>
                  </a:ext>
                </a:extLst>
              </p:cNvPr>
              <p:cNvPicPr/>
              <p:nvPr/>
            </p:nvPicPr>
            <p:blipFill>
              <a:blip r:embed="rId111"/>
              <a:stretch>
                <a:fillRect/>
              </a:stretch>
            </p:blipFill>
            <p:spPr>
              <a:xfrm>
                <a:off x="2049867" y="2664467"/>
                <a:ext cx="7416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98" name="Ink 97">
                <a:extLst>
                  <a:ext uri="{FF2B5EF4-FFF2-40B4-BE49-F238E27FC236}">
                    <a16:creationId xmlns:a16="http://schemas.microsoft.com/office/drawing/2014/main" id="{693B5BCA-2427-16A5-5DA7-2ABE1FD59037}"/>
                  </a:ext>
                </a:extLst>
              </p14:cNvPr>
              <p14:cNvContentPartPr/>
              <p14:nvPr/>
            </p14:nvContentPartPr>
            <p14:xfrm>
              <a:off x="2119347" y="3046067"/>
              <a:ext cx="55800" cy="380160"/>
            </p14:xfrm>
          </p:contentPart>
        </mc:Choice>
        <mc:Fallback>
          <p:pic>
            <p:nvPicPr>
              <p:cNvPr id="98" name="Ink 97">
                <a:extLst>
                  <a:ext uri="{FF2B5EF4-FFF2-40B4-BE49-F238E27FC236}">
                    <a16:creationId xmlns:a16="http://schemas.microsoft.com/office/drawing/2014/main" id="{693B5BCA-2427-16A5-5DA7-2ABE1FD59037}"/>
                  </a:ext>
                </a:extLst>
              </p:cNvPr>
              <p:cNvPicPr/>
              <p:nvPr/>
            </p:nvPicPr>
            <p:blipFill>
              <a:blip r:embed="rId113"/>
              <a:stretch>
                <a:fillRect/>
              </a:stretch>
            </p:blipFill>
            <p:spPr>
              <a:xfrm>
                <a:off x="2101707" y="3028427"/>
                <a:ext cx="91440" cy="4158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99" name="Ink 98">
                <a:extLst>
                  <a:ext uri="{FF2B5EF4-FFF2-40B4-BE49-F238E27FC236}">
                    <a16:creationId xmlns:a16="http://schemas.microsoft.com/office/drawing/2014/main" id="{F2AD73C2-DCA2-23A1-4699-0A781926AE09}"/>
                  </a:ext>
                </a:extLst>
              </p14:cNvPr>
              <p14:cNvContentPartPr/>
              <p14:nvPr/>
            </p14:nvContentPartPr>
            <p14:xfrm>
              <a:off x="2175867" y="3591827"/>
              <a:ext cx="42840" cy="678240"/>
            </p14:xfrm>
          </p:contentPart>
        </mc:Choice>
        <mc:Fallback>
          <p:pic>
            <p:nvPicPr>
              <p:cNvPr id="99" name="Ink 98">
                <a:extLst>
                  <a:ext uri="{FF2B5EF4-FFF2-40B4-BE49-F238E27FC236}">
                    <a16:creationId xmlns:a16="http://schemas.microsoft.com/office/drawing/2014/main" id="{F2AD73C2-DCA2-23A1-4699-0A781926AE09}"/>
                  </a:ext>
                </a:extLst>
              </p:cNvPr>
              <p:cNvPicPr/>
              <p:nvPr/>
            </p:nvPicPr>
            <p:blipFill>
              <a:blip r:embed="rId115"/>
              <a:stretch>
                <a:fillRect/>
              </a:stretch>
            </p:blipFill>
            <p:spPr>
              <a:xfrm>
                <a:off x="2158227" y="3573827"/>
                <a:ext cx="78480" cy="7138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00" name="Ink 99">
                <a:extLst>
                  <a:ext uri="{FF2B5EF4-FFF2-40B4-BE49-F238E27FC236}">
                    <a16:creationId xmlns:a16="http://schemas.microsoft.com/office/drawing/2014/main" id="{05F09BA7-0FB6-572C-6092-B46BF2653600}"/>
                  </a:ext>
                </a:extLst>
              </p14:cNvPr>
              <p14:cNvContentPartPr/>
              <p14:nvPr/>
            </p14:nvContentPartPr>
            <p14:xfrm>
              <a:off x="2248227" y="4442147"/>
              <a:ext cx="16200" cy="27720"/>
            </p14:xfrm>
          </p:contentPart>
        </mc:Choice>
        <mc:Fallback>
          <p:pic>
            <p:nvPicPr>
              <p:cNvPr id="100" name="Ink 99">
                <a:extLst>
                  <a:ext uri="{FF2B5EF4-FFF2-40B4-BE49-F238E27FC236}">
                    <a16:creationId xmlns:a16="http://schemas.microsoft.com/office/drawing/2014/main" id="{05F09BA7-0FB6-572C-6092-B46BF2653600}"/>
                  </a:ext>
                </a:extLst>
              </p:cNvPr>
              <p:cNvPicPr/>
              <p:nvPr/>
            </p:nvPicPr>
            <p:blipFill>
              <a:blip r:embed="rId117"/>
              <a:stretch>
                <a:fillRect/>
              </a:stretch>
            </p:blipFill>
            <p:spPr>
              <a:xfrm>
                <a:off x="2230587" y="4424507"/>
                <a:ext cx="51840" cy="63360"/>
              </a:xfrm>
              <a:prstGeom prst="rect">
                <a:avLst/>
              </a:prstGeom>
            </p:spPr>
          </p:pic>
        </mc:Fallback>
      </mc:AlternateContent>
      <p:grpSp>
        <p:nvGrpSpPr>
          <p:cNvPr id="107" name="Group 106">
            <a:extLst>
              <a:ext uri="{FF2B5EF4-FFF2-40B4-BE49-F238E27FC236}">
                <a16:creationId xmlns:a16="http://schemas.microsoft.com/office/drawing/2014/main" id="{4B604324-82D8-53D5-5A61-E00DB13C2E8F}"/>
              </a:ext>
            </a:extLst>
          </p:cNvPr>
          <p:cNvGrpSpPr/>
          <p:nvPr/>
        </p:nvGrpSpPr>
        <p:grpSpPr>
          <a:xfrm>
            <a:off x="2255427" y="4630427"/>
            <a:ext cx="975960" cy="366480"/>
            <a:chOff x="2255427" y="4630427"/>
            <a:chExt cx="975960" cy="366480"/>
          </a:xfrm>
        </p:grpSpPr>
        <mc:AlternateContent xmlns:mc="http://schemas.openxmlformats.org/markup-compatibility/2006">
          <mc:Choice xmlns:p14="http://schemas.microsoft.com/office/powerpoint/2010/main" Requires="p14">
            <p:contentPart p14:bwMode="auto" r:id="rId118">
              <p14:nvContentPartPr>
                <p14:cNvPr id="101" name="Ink 100">
                  <a:extLst>
                    <a:ext uri="{FF2B5EF4-FFF2-40B4-BE49-F238E27FC236}">
                      <a16:creationId xmlns:a16="http://schemas.microsoft.com/office/drawing/2014/main" id="{B3F577FE-E81A-9CB5-5541-D452FB8C786C}"/>
                    </a:ext>
                  </a:extLst>
                </p14:cNvPr>
                <p14:cNvContentPartPr/>
                <p14:nvPr/>
              </p14:nvContentPartPr>
              <p14:xfrm>
                <a:off x="2255427" y="4796747"/>
                <a:ext cx="65880" cy="167040"/>
              </p14:xfrm>
            </p:contentPart>
          </mc:Choice>
          <mc:Fallback>
            <p:pic>
              <p:nvPicPr>
                <p:cNvPr id="101" name="Ink 100">
                  <a:extLst>
                    <a:ext uri="{FF2B5EF4-FFF2-40B4-BE49-F238E27FC236}">
                      <a16:creationId xmlns:a16="http://schemas.microsoft.com/office/drawing/2014/main" id="{B3F577FE-E81A-9CB5-5541-D452FB8C786C}"/>
                    </a:ext>
                  </a:extLst>
                </p:cNvPr>
                <p:cNvPicPr/>
                <p:nvPr/>
              </p:nvPicPr>
              <p:blipFill>
                <a:blip r:embed="rId119"/>
                <a:stretch>
                  <a:fillRect/>
                </a:stretch>
              </p:blipFill>
              <p:spPr>
                <a:xfrm>
                  <a:off x="2237427" y="4778747"/>
                  <a:ext cx="10152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02" name="Ink 101">
                  <a:extLst>
                    <a:ext uri="{FF2B5EF4-FFF2-40B4-BE49-F238E27FC236}">
                      <a16:creationId xmlns:a16="http://schemas.microsoft.com/office/drawing/2014/main" id="{BEE27A4E-2C35-A932-6ABC-4066A8FDA199}"/>
                    </a:ext>
                  </a:extLst>
                </p14:cNvPr>
                <p14:cNvContentPartPr/>
                <p14:nvPr/>
              </p14:nvContentPartPr>
              <p14:xfrm>
                <a:off x="2431467" y="4630427"/>
                <a:ext cx="335520" cy="366480"/>
              </p14:xfrm>
            </p:contentPart>
          </mc:Choice>
          <mc:Fallback>
            <p:pic>
              <p:nvPicPr>
                <p:cNvPr id="102" name="Ink 101">
                  <a:extLst>
                    <a:ext uri="{FF2B5EF4-FFF2-40B4-BE49-F238E27FC236}">
                      <a16:creationId xmlns:a16="http://schemas.microsoft.com/office/drawing/2014/main" id="{BEE27A4E-2C35-A932-6ABC-4066A8FDA199}"/>
                    </a:ext>
                  </a:extLst>
                </p:cNvPr>
                <p:cNvPicPr/>
                <p:nvPr/>
              </p:nvPicPr>
              <p:blipFill>
                <a:blip r:embed="rId121"/>
                <a:stretch>
                  <a:fillRect/>
                </a:stretch>
              </p:blipFill>
              <p:spPr>
                <a:xfrm>
                  <a:off x="2413827" y="4612787"/>
                  <a:ext cx="371160" cy="40212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03" name="Ink 102">
                  <a:extLst>
                    <a:ext uri="{FF2B5EF4-FFF2-40B4-BE49-F238E27FC236}">
                      <a16:creationId xmlns:a16="http://schemas.microsoft.com/office/drawing/2014/main" id="{53D8A5AD-A0C1-0086-D378-710B369D4A8C}"/>
                    </a:ext>
                  </a:extLst>
                </p14:cNvPr>
                <p14:cNvContentPartPr/>
                <p14:nvPr/>
              </p14:nvContentPartPr>
              <p14:xfrm>
                <a:off x="2647467" y="4847507"/>
                <a:ext cx="285840" cy="109440"/>
              </p14:xfrm>
            </p:contentPart>
          </mc:Choice>
          <mc:Fallback>
            <p:pic>
              <p:nvPicPr>
                <p:cNvPr id="103" name="Ink 102">
                  <a:extLst>
                    <a:ext uri="{FF2B5EF4-FFF2-40B4-BE49-F238E27FC236}">
                      <a16:creationId xmlns:a16="http://schemas.microsoft.com/office/drawing/2014/main" id="{53D8A5AD-A0C1-0086-D378-710B369D4A8C}"/>
                    </a:ext>
                  </a:extLst>
                </p:cNvPr>
                <p:cNvPicPr/>
                <p:nvPr/>
              </p:nvPicPr>
              <p:blipFill>
                <a:blip r:embed="rId123"/>
                <a:stretch>
                  <a:fillRect/>
                </a:stretch>
              </p:blipFill>
              <p:spPr>
                <a:xfrm>
                  <a:off x="2629827" y="4829867"/>
                  <a:ext cx="32148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04" name="Ink 103">
                  <a:extLst>
                    <a:ext uri="{FF2B5EF4-FFF2-40B4-BE49-F238E27FC236}">
                      <a16:creationId xmlns:a16="http://schemas.microsoft.com/office/drawing/2014/main" id="{559CB52D-7AEC-7258-D176-FFC368CAF437}"/>
                    </a:ext>
                  </a:extLst>
                </p14:cNvPr>
                <p14:cNvContentPartPr/>
                <p14:nvPr/>
              </p14:nvContentPartPr>
              <p14:xfrm>
                <a:off x="2994867" y="4808267"/>
                <a:ext cx="54360" cy="105120"/>
              </p14:xfrm>
            </p:contentPart>
          </mc:Choice>
          <mc:Fallback>
            <p:pic>
              <p:nvPicPr>
                <p:cNvPr id="104" name="Ink 103">
                  <a:extLst>
                    <a:ext uri="{FF2B5EF4-FFF2-40B4-BE49-F238E27FC236}">
                      <a16:creationId xmlns:a16="http://schemas.microsoft.com/office/drawing/2014/main" id="{559CB52D-7AEC-7258-D176-FFC368CAF437}"/>
                    </a:ext>
                  </a:extLst>
                </p:cNvPr>
                <p:cNvPicPr/>
                <p:nvPr/>
              </p:nvPicPr>
              <p:blipFill>
                <a:blip r:embed="rId125"/>
                <a:stretch>
                  <a:fillRect/>
                </a:stretch>
              </p:blipFill>
              <p:spPr>
                <a:xfrm>
                  <a:off x="2977227" y="4790627"/>
                  <a:ext cx="9000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05" name="Ink 104">
                  <a:extLst>
                    <a:ext uri="{FF2B5EF4-FFF2-40B4-BE49-F238E27FC236}">
                      <a16:creationId xmlns:a16="http://schemas.microsoft.com/office/drawing/2014/main" id="{2FB634A1-CD39-7580-290F-0BB86C9D2970}"/>
                    </a:ext>
                  </a:extLst>
                </p14:cNvPr>
                <p14:cNvContentPartPr/>
                <p14:nvPr/>
              </p14:nvContentPartPr>
              <p14:xfrm>
                <a:off x="3114747" y="4825187"/>
                <a:ext cx="116640" cy="81720"/>
              </p14:xfrm>
            </p:contentPart>
          </mc:Choice>
          <mc:Fallback>
            <p:pic>
              <p:nvPicPr>
                <p:cNvPr id="105" name="Ink 104">
                  <a:extLst>
                    <a:ext uri="{FF2B5EF4-FFF2-40B4-BE49-F238E27FC236}">
                      <a16:creationId xmlns:a16="http://schemas.microsoft.com/office/drawing/2014/main" id="{2FB634A1-CD39-7580-290F-0BB86C9D2970}"/>
                    </a:ext>
                  </a:extLst>
                </p:cNvPr>
                <p:cNvPicPr/>
                <p:nvPr/>
              </p:nvPicPr>
              <p:blipFill>
                <a:blip r:embed="rId127"/>
                <a:stretch>
                  <a:fillRect/>
                </a:stretch>
              </p:blipFill>
              <p:spPr>
                <a:xfrm>
                  <a:off x="3097107" y="4807547"/>
                  <a:ext cx="152280" cy="117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8">
            <p14:nvContentPartPr>
              <p14:cNvPr id="106" name="Ink 105">
                <a:extLst>
                  <a:ext uri="{FF2B5EF4-FFF2-40B4-BE49-F238E27FC236}">
                    <a16:creationId xmlns:a16="http://schemas.microsoft.com/office/drawing/2014/main" id="{4B224C6C-6E10-B190-BB2D-A9B23AEB31F2}"/>
                  </a:ext>
                </a:extLst>
              </p14:cNvPr>
              <p14:cNvContentPartPr/>
              <p14:nvPr/>
            </p14:nvContentPartPr>
            <p14:xfrm>
              <a:off x="3529107" y="4737347"/>
              <a:ext cx="186120" cy="243720"/>
            </p14:xfrm>
          </p:contentPart>
        </mc:Choice>
        <mc:Fallback>
          <p:pic>
            <p:nvPicPr>
              <p:cNvPr id="106" name="Ink 105">
                <a:extLst>
                  <a:ext uri="{FF2B5EF4-FFF2-40B4-BE49-F238E27FC236}">
                    <a16:creationId xmlns:a16="http://schemas.microsoft.com/office/drawing/2014/main" id="{4B224C6C-6E10-B190-BB2D-A9B23AEB31F2}"/>
                  </a:ext>
                </a:extLst>
              </p:cNvPr>
              <p:cNvPicPr/>
              <p:nvPr/>
            </p:nvPicPr>
            <p:blipFill>
              <a:blip r:embed="rId129"/>
              <a:stretch>
                <a:fillRect/>
              </a:stretch>
            </p:blipFill>
            <p:spPr>
              <a:xfrm>
                <a:off x="3511467" y="4719707"/>
                <a:ext cx="221760" cy="2793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08" name="Ink 107">
                <a:extLst>
                  <a:ext uri="{FF2B5EF4-FFF2-40B4-BE49-F238E27FC236}">
                    <a16:creationId xmlns:a16="http://schemas.microsoft.com/office/drawing/2014/main" id="{595E5159-78A2-C453-42D5-993B67884A42}"/>
                  </a:ext>
                </a:extLst>
              </p14:cNvPr>
              <p14:cNvContentPartPr/>
              <p14:nvPr/>
            </p14:nvContentPartPr>
            <p14:xfrm>
              <a:off x="4051827" y="4681187"/>
              <a:ext cx="12600" cy="8640"/>
            </p14:xfrm>
          </p:contentPart>
        </mc:Choice>
        <mc:Fallback>
          <p:pic>
            <p:nvPicPr>
              <p:cNvPr id="108" name="Ink 107">
                <a:extLst>
                  <a:ext uri="{FF2B5EF4-FFF2-40B4-BE49-F238E27FC236}">
                    <a16:creationId xmlns:a16="http://schemas.microsoft.com/office/drawing/2014/main" id="{595E5159-78A2-C453-42D5-993B67884A42}"/>
                  </a:ext>
                </a:extLst>
              </p:cNvPr>
              <p:cNvPicPr/>
              <p:nvPr/>
            </p:nvPicPr>
            <p:blipFill>
              <a:blip r:embed="rId131"/>
              <a:stretch>
                <a:fillRect/>
              </a:stretch>
            </p:blipFill>
            <p:spPr>
              <a:xfrm>
                <a:off x="4034187" y="4663187"/>
                <a:ext cx="48240" cy="44280"/>
              </a:xfrm>
              <a:prstGeom prst="rect">
                <a:avLst/>
              </a:prstGeom>
            </p:spPr>
          </p:pic>
        </mc:Fallback>
      </mc:AlternateContent>
      <p:grpSp>
        <p:nvGrpSpPr>
          <p:cNvPr id="114" name="Group 113">
            <a:extLst>
              <a:ext uri="{FF2B5EF4-FFF2-40B4-BE49-F238E27FC236}">
                <a16:creationId xmlns:a16="http://schemas.microsoft.com/office/drawing/2014/main" id="{52EA046A-7F49-7B86-7B60-2DC45CF8BDED}"/>
              </a:ext>
            </a:extLst>
          </p:cNvPr>
          <p:cNvGrpSpPr/>
          <p:nvPr/>
        </p:nvGrpSpPr>
        <p:grpSpPr>
          <a:xfrm>
            <a:off x="2843307" y="3140387"/>
            <a:ext cx="879840" cy="370080"/>
            <a:chOff x="2843307" y="3140387"/>
            <a:chExt cx="879840" cy="370080"/>
          </a:xfrm>
        </p:grpSpPr>
        <mc:AlternateContent xmlns:mc="http://schemas.openxmlformats.org/markup-compatibility/2006">
          <mc:Choice xmlns:p14="http://schemas.microsoft.com/office/powerpoint/2010/main" Requires="p14">
            <p:contentPart p14:bwMode="auto" r:id="rId132">
              <p14:nvContentPartPr>
                <p14:cNvPr id="109" name="Ink 108">
                  <a:extLst>
                    <a:ext uri="{FF2B5EF4-FFF2-40B4-BE49-F238E27FC236}">
                      <a16:creationId xmlns:a16="http://schemas.microsoft.com/office/drawing/2014/main" id="{56D410A0-357E-D03C-F68A-EF1603499281}"/>
                    </a:ext>
                  </a:extLst>
                </p14:cNvPr>
                <p14:cNvContentPartPr/>
                <p14:nvPr/>
              </p14:nvContentPartPr>
              <p14:xfrm>
                <a:off x="2843307" y="3213467"/>
                <a:ext cx="117720" cy="165600"/>
              </p14:xfrm>
            </p:contentPart>
          </mc:Choice>
          <mc:Fallback>
            <p:pic>
              <p:nvPicPr>
                <p:cNvPr id="109" name="Ink 108">
                  <a:extLst>
                    <a:ext uri="{FF2B5EF4-FFF2-40B4-BE49-F238E27FC236}">
                      <a16:creationId xmlns:a16="http://schemas.microsoft.com/office/drawing/2014/main" id="{56D410A0-357E-D03C-F68A-EF1603499281}"/>
                    </a:ext>
                  </a:extLst>
                </p:cNvPr>
                <p:cNvPicPr/>
                <p:nvPr/>
              </p:nvPicPr>
              <p:blipFill>
                <a:blip r:embed="rId133"/>
                <a:stretch>
                  <a:fillRect/>
                </a:stretch>
              </p:blipFill>
              <p:spPr>
                <a:xfrm>
                  <a:off x="2825307" y="3195827"/>
                  <a:ext cx="15336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10" name="Ink 109">
                  <a:extLst>
                    <a:ext uri="{FF2B5EF4-FFF2-40B4-BE49-F238E27FC236}">
                      <a16:creationId xmlns:a16="http://schemas.microsoft.com/office/drawing/2014/main" id="{19020592-3613-7F0C-6857-4521948D4487}"/>
                    </a:ext>
                  </a:extLst>
                </p14:cNvPr>
                <p14:cNvContentPartPr/>
                <p14:nvPr/>
              </p14:nvContentPartPr>
              <p14:xfrm>
                <a:off x="2959947" y="3222107"/>
                <a:ext cx="124200" cy="240120"/>
              </p14:xfrm>
            </p:contentPart>
          </mc:Choice>
          <mc:Fallback>
            <p:pic>
              <p:nvPicPr>
                <p:cNvPr id="110" name="Ink 109">
                  <a:extLst>
                    <a:ext uri="{FF2B5EF4-FFF2-40B4-BE49-F238E27FC236}">
                      <a16:creationId xmlns:a16="http://schemas.microsoft.com/office/drawing/2014/main" id="{19020592-3613-7F0C-6857-4521948D4487}"/>
                    </a:ext>
                  </a:extLst>
                </p:cNvPr>
                <p:cNvPicPr/>
                <p:nvPr/>
              </p:nvPicPr>
              <p:blipFill>
                <a:blip r:embed="rId135"/>
                <a:stretch>
                  <a:fillRect/>
                </a:stretch>
              </p:blipFill>
              <p:spPr>
                <a:xfrm>
                  <a:off x="2941947" y="3204467"/>
                  <a:ext cx="159840" cy="2757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11" name="Ink 110">
                  <a:extLst>
                    <a:ext uri="{FF2B5EF4-FFF2-40B4-BE49-F238E27FC236}">
                      <a16:creationId xmlns:a16="http://schemas.microsoft.com/office/drawing/2014/main" id="{07131109-FECE-EA09-1079-6F1DE9C57DF5}"/>
                    </a:ext>
                  </a:extLst>
                </p14:cNvPr>
                <p14:cNvContentPartPr/>
                <p14:nvPr/>
              </p14:nvContentPartPr>
              <p14:xfrm>
                <a:off x="3136707" y="3140387"/>
                <a:ext cx="42120" cy="370080"/>
              </p14:xfrm>
            </p:contentPart>
          </mc:Choice>
          <mc:Fallback>
            <p:pic>
              <p:nvPicPr>
                <p:cNvPr id="111" name="Ink 110">
                  <a:extLst>
                    <a:ext uri="{FF2B5EF4-FFF2-40B4-BE49-F238E27FC236}">
                      <a16:creationId xmlns:a16="http://schemas.microsoft.com/office/drawing/2014/main" id="{07131109-FECE-EA09-1079-6F1DE9C57DF5}"/>
                    </a:ext>
                  </a:extLst>
                </p:cNvPr>
                <p:cNvPicPr/>
                <p:nvPr/>
              </p:nvPicPr>
              <p:blipFill>
                <a:blip r:embed="rId137"/>
                <a:stretch>
                  <a:fillRect/>
                </a:stretch>
              </p:blipFill>
              <p:spPr>
                <a:xfrm>
                  <a:off x="3118707" y="3122747"/>
                  <a:ext cx="77760" cy="40572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12" name="Ink 111">
                  <a:extLst>
                    <a:ext uri="{FF2B5EF4-FFF2-40B4-BE49-F238E27FC236}">
                      <a16:creationId xmlns:a16="http://schemas.microsoft.com/office/drawing/2014/main" id="{AC6C840B-7A14-D702-E32F-22E0362DCDA3}"/>
                    </a:ext>
                  </a:extLst>
                </p14:cNvPr>
                <p14:cNvContentPartPr/>
                <p14:nvPr/>
              </p14:nvContentPartPr>
              <p14:xfrm>
                <a:off x="3049587" y="3269987"/>
                <a:ext cx="412200" cy="196200"/>
              </p14:xfrm>
            </p:contentPart>
          </mc:Choice>
          <mc:Fallback>
            <p:pic>
              <p:nvPicPr>
                <p:cNvPr id="112" name="Ink 111">
                  <a:extLst>
                    <a:ext uri="{FF2B5EF4-FFF2-40B4-BE49-F238E27FC236}">
                      <a16:creationId xmlns:a16="http://schemas.microsoft.com/office/drawing/2014/main" id="{AC6C840B-7A14-D702-E32F-22E0362DCDA3}"/>
                    </a:ext>
                  </a:extLst>
                </p:cNvPr>
                <p:cNvPicPr/>
                <p:nvPr/>
              </p:nvPicPr>
              <p:blipFill>
                <a:blip r:embed="rId139"/>
                <a:stretch>
                  <a:fillRect/>
                </a:stretch>
              </p:blipFill>
              <p:spPr>
                <a:xfrm>
                  <a:off x="3031587" y="3251987"/>
                  <a:ext cx="447840" cy="23184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13" name="Ink 112">
                  <a:extLst>
                    <a:ext uri="{FF2B5EF4-FFF2-40B4-BE49-F238E27FC236}">
                      <a16:creationId xmlns:a16="http://schemas.microsoft.com/office/drawing/2014/main" id="{09E5BE2D-6BCC-3CB5-FF58-5F51912CF723}"/>
                    </a:ext>
                  </a:extLst>
                </p14:cNvPr>
                <p14:cNvContentPartPr/>
                <p14:nvPr/>
              </p14:nvContentPartPr>
              <p14:xfrm>
                <a:off x="3553947" y="3311387"/>
                <a:ext cx="169200" cy="164520"/>
              </p14:xfrm>
            </p:contentPart>
          </mc:Choice>
          <mc:Fallback>
            <p:pic>
              <p:nvPicPr>
                <p:cNvPr id="113" name="Ink 112">
                  <a:extLst>
                    <a:ext uri="{FF2B5EF4-FFF2-40B4-BE49-F238E27FC236}">
                      <a16:creationId xmlns:a16="http://schemas.microsoft.com/office/drawing/2014/main" id="{09E5BE2D-6BCC-3CB5-FF58-5F51912CF723}"/>
                    </a:ext>
                  </a:extLst>
                </p:cNvPr>
                <p:cNvPicPr/>
                <p:nvPr/>
              </p:nvPicPr>
              <p:blipFill>
                <a:blip r:embed="rId141"/>
                <a:stretch>
                  <a:fillRect/>
                </a:stretch>
              </p:blipFill>
              <p:spPr>
                <a:xfrm>
                  <a:off x="3535947" y="3293387"/>
                  <a:ext cx="204840" cy="200160"/>
                </a:xfrm>
                <a:prstGeom prst="rect">
                  <a:avLst/>
                </a:prstGeom>
              </p:spPr>
            </p:pic>
          </mc:Fallback>
        </mc:AlternateContent>
      </p:grpSp>
      <p:grpSp>
        <p:nvGrpSpPr>
          <p:cNvPr id="116" name="Group 115">
            <a:extLst>
              <a:ext uri="{FF2B5EF4-FFF2-40B4-BE49-F238E27FC236}">
                <a16:creationId xmlns:a16="http://schemas.microsoft.com/office/drawing/2014/main" id="{0D4F2C9D-A9A3-F804-2491-053E23064E0C}"/>
              </a:ext>
            </a:extLst>
          </p:cNvPr>
          <p:cNvGrpSpPr/>
          <p:nvPr/>
        </p:nvGrpSpPr>
        <p:grpSpPr>
          <a:xfrm>
            <a:off x="4149027" y="2792627"/>
            <a:ext cx="3495240" cy="847800"/>
            <a:chOff x="4149027" y="2792627"/>
            <a:chExt cx="3495240" cy="847800"/>
          </a:xfrm>
        </p:grpSpPr>
        <mc:AlternateContent xmlns:mc="http://schemas.openxmlformats.org/markup-compatibility/2006">
          <mc:Choice xmlns:p14="http://schemas.microsoft.com/office/powerpoint/2010/main" Requires="p14">
            <p:contentPart p14:bwMode="auto" r:id="rId142">
              <p14:nvContentPartPr>
                <p14:cNvPr id="49" name="Ink 48">
                  <a:extLst>
                    <a:ext uri="{FF2B5EF4-FFF2-40B4-BE49-F238E27FC236}">
                      <a16:creationId xmlns:a16="http://schemas.microsoft.com/office/drawing/2014/main" id="{9618B0EC-C00A-BAA2-8F4F-FFCA15A66DFA}"/>
                    </a:ext>
                  </a:extLst>
                </p14:cNvPr>
                <p14:cNvContentPartPr/>
                <p14:nvPr/>
              </p14:nvContentPartPr>
              <p14:xfrm>
                <a:off x="4190067" y="3160907"/>
                <a:ext cx="16560" cy="172080"/>
              </p14:xfrm>
            </p:contentPart>
          </mc:Choice>
          <mc:Fallback>
            <p:pic>
              <p:nvPicPr>
                <p:cNvPr id="49" name="Ink 48">
                  <a:extLst>
                    <a:ext uri="{FF2B5EF4-FFF2-40B4-BE49-F238E27FC236}">
                      <a16:creationId xmlns:a16="http://schemas.microsoft.com/office/drawing/2014/main" id="{9618B0EC-C00A-BAA2-8F4F-FFCA15A66DFA}"/>
                    </a:ext>
                  </a:extLst>
                </p:cNvPr>
                <p:cNvPicPr/>
                <p:nvPr/>
              </p:nvPicPr>
              <p:blipFill>
                <a:blip r:embed="rId143"/>
                <a:stretch>
                  <a:fillRect/>
                </a:stretch>
              </p:blipFill>
              <p:spPr>
                <a:xfrm>
                  <a:off x="4172427" y="3142907"/>
                  <a:ext cx="5220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50" name="Ink 49">
                  <a:extLst>
                    <a:ext uri="{FF2B5EF4-FFF2-40B4-BE49-F238E27FC236}">
                      <a16:creationId xmlns:a16="http://schemas.microsoft.com/office/drawing/2014/main" id="{39B9CEDE-8B9C-3FAA-2342-AFD3CC7BC426}"/>
                    </a:ext>
                  </a:extLst>
                </p14:cNvPr>
                <p14:cNvContentPartPr/>
                <p14:nvPr/>
              </p14:nvContentPartPr>
              <p14:xfrm>
                <a:off x="4184307" y="2947067"/>
                <a:ext cx="118440" cy="144360"/>
              </p14:xfrm>
            </p:contentPart>
          </mc:Choice>
          <mc:Fallback>
            <p:pic>
              <p:nvPicPr>
                <p:cNvPr id="50" name="Ink 49">
                  <a:extLst>
                    <a:ext uri="{FF2B5EF4-FFF2-40B4-BE49-F238E27FC236}">
                      <a16:creationId xmlns:a16="http://schemas.microsoft.com/office/drawing/2014/main" id="{39B9CEDE-8B9C-3FAA-2342-AFD3CC7BC426}"/>
                    </a:ext>
                  </a:extLst>
                </p:cNvPr>
                <p:cNvPicPr/>
                <p:nvPr/>
              </p:nvPicPr>
              <p:blipFill>
                <a:blip r:embed="rId145"/>
                <a:stretch>
                  <a:fillRect/>
                </a:stretch>
              </p:blipFill>
              <p:spPr>
                <a:xfrm>
                  <a:off x="4166667" y="2929427"/>
                  <a:ext cx="15408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52" name="Ink 51">
                  <a:extLst>
                    <a:ext uri="{FF2B5EF4-FFF2-40B4-BE49-F238E27FC236}">
                      <a16:creationId xmlns:a16="http://schemas.microsoft.com/office/drawing/2014/main" id="{DCAD491F-71B5-5030-6DE4-199E5D982BBA}"/>
                    </a:ext>
                  </a:extLst>
                </p14:cNvPr>
                <p14:cNvContentPartPr/>
                <p14:nvPr/>
              </p14:nvContentPartPr>
              <p14:xfrm>
                <a:off x="4508307" y="3212747"/>
                <a:ext cx="263520" cy="33480"/>
              </p14:xfrm>
            </p:contentPart>
          </mc:Choice>
          <mc:Fallback>
            <p:pic>
              <p:nvPicPr>
                <p:cNvPr id="52" name="Ink 51">
                  <a:extLst>
                    <a:ext uri="{FF2B5EF4-FFF2-40B4-BE49-F238E27FC236}">
                      <a16:creationId xmlns:a16="http://schemas.microsoft.com/office/drawing/2014/main" id="{DCAD491F-71B5-5030-6DE4-199E5D982BBA}"/>
                    </a:ext>
                  </a:extLst>
                </p:cNvPr>
                <p:cNvPicPr/>
                <p:nvPr/>
              </p:nvPicPr>
              <p:blipFill>
                <a:blip r:embed="rId147"/>
                <a:stretch>
                  <a:fillRect/>
                </a:stretch>
              </p:blipFill>
              <p:spPr>
                <a:xfrm>
                  <a:off x="4490307" y="3194747"/>
                  <a:ext cx="29916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53" name="Ink 52">
                  <a:extLst>
                    <a:ext uri="{FF2B5EF4-FFF2-40B4-BE49-F238E27FC236}">
                      <a16:creationId xmlns:a16="http://schemas.microsoft.com/office/drawing/2014/main" id="{4BB0091A-29F9-4EA3-0F18-FA80CA7C009C}"/>
                    </a:ext>
                  </a:extLst>
                </p14:cNvPr>
                <p14:cNvContentPartPr/>
                <p14:nvPr/>
              </p14:nvContentPartPr>
              <p14:xfrm>
                <a:off x="4588587" y="3120227"/>
                <a:ext cx="26640" cy="228600"/>
              </p14:xfrm>
            </p:contentPart>
          </mc:Choice>
          <mc:Fallback>
            <p:pic>
              <p:nvPicPr>
                <p:cNvPr id="53" name="Ink 52">
                  <a:extLst>
                    <a:ext uri="{FF2B5EF4-FFF2-40B4-BE49-F238E27FC236}">
                      <a16:creationId xmlns:a16="http://schemas.microsoft.com/office/drawing/2014/main" id="{4BB0091A-29F9-4EA3-0F18-FA80CA7C009C}"/>
                    </a:ext>
                  </a:extLst>
                </p:cNvPr>
                <p:cNvPicPr/>
                <p:nvPr/>
              </p:nvPicPr>
              <p:blipFill>
                <a:blip r:embed="rId149"/>
                <a:stretch>
                  <a:fillRect/>
                </a:stretch>
              </p:blipFill>
              <p:spPr>
                <a:xfrm>
                  <a:off x="4570587" y="3102227"/>
                  <a:ext cx="6228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60" name="Ink 59">
                  <a:extLst>
                    <a:ext uri="{FF2B5EF4-FFF2-40B4-BE49-F238E27FC236}">
                      <a16:creationId xmlns:a16="http://schemas.microsoft.com/office/drawing/2014/main" id="{BA218874-BB2F-35D8-E7F2-D654C29808B4}"/>
                    </a:ext>
                  </a:extLst>
                </p14:cNvPr>
                <p14:cNvContentPartPr/>
                <p14:nvPr/>
              </p14:nvContentPartPr>
              <p14:xfrm>
                <a:off x="5961267" y="2799827"/>
                <a:ext cx="225000" cy="610200"/>
              </p14:xfrm>
            </p:contentPart>
          </mc:Choice>
          <mc:Fallback>
            <p:pic>
              <p:nvPicPr>
                <p:cNvPr id="60" name="Ink 59">
                  <a:extLst>
                    <a:ext uri="{FF2B5EF4-FFF2-40B4-BE49-F238E27FC236}">
                      <a16:creationId xmlns:a16="http://schemas.microsoft.com/office/drawing/2014/main" id="{BA218874-BB2F-35D8-E7F2-D654C29808B4}"/>
                    </a:ext>
                  </a:extLst>
                </p:cNvPr>
                <p:cNvPicPr/>
                <p:nvPr/>
              </p:nvPicPr>
              <p:blipFill>
                <a:blip r:embed="rId151"/>
                <a:stretch>
                  <a:fillRect/>
                </a:stretch>
              </p:blipFill>
              <p:spPr>
                <a:xfrm>
                  <a:off x="5943267" y="2782187"/>
                  <a:ext cx="260640" cy="64584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61" name="Ink 60">
                  <a:extLst>
                    <a:ext uri="{FF2B5EF4-FFF2-40B4-BE49-F238E27FC236}">
                      <a16:creationId xmlns:a16="http://schemas.microsoft.com/office/drawing/2014/main" id="{C44C660F-82AB-19B9-3012-5A2116B45605}"/>
                    </a:ext>
                  </a:extLst>
                </p14:cNvPr>
                <p14:cNvContentPartPr/>
                <p14:nvPr/>
              </p14:nvContentPartPr>
              <p14:xfrm>
                <a:off x="6345027" y="3045707"/>
                <a:ext cx="36360" cy="191880"/>
              </p14:xfrm>
            </p:contentPart>
          </mc:Choice>
          <mc:Fallback>
            <p:pic>
              <p:nvPicPr>
                <p:cNvPr id="61" name="Ink 60">
                  <a:extLst>
                    <a:ext uri="{FF2B5EF4-FFF2-40B4-BE49-F238E27FC236}">
                      <a16:creationId xmlns:a16="http://schemas.microsoft.com/office/drawing/2014/main" id="{C44C660F-82AB-19B9-3012-5A2116B45605}"/>
                    </a:ext>
                  </a:extLst>
                </p:cNvPr>
                <p:cNvPicPr/>
                <p:nvPr/>
              </p:nvPicPr>
              <p:blipFill>
                <a:blip r:embed="rId153"/>
                <a:stretch>
                  <a:fillRect/>
                </a:stretch>
              </p:blipFill>
              <p:spPr>
                <a:xfrm>
                  <a:off x="6327027" y="3027707"/>
                  <a:ext cx="7200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62" name="Ink 61">
                  <a:extLst>
                    <a:ext uri="{FF2B5EF4-FFF2-40B4-BE49-F238E27FC236}">
                      <a16:creationId xmlns:a16="http://schemas.microsoft.com/office/drawing/2014/main" id="{B52AA2D4-347C-4A80-DC17-D17C8917A0FD}"/>
                    </a:ext>
                  </a:extLst>
                </p14:cNvPr>
                <p14:cNvContentPartPr/>
                <p14:nvPr/>
              </p14:nvContentPartPr>
              <p14:xfrm>
                <a:off x="6380307" y="2909267"/>
                <a:ext cx="113760" cy="90360"/>
              </p14:xfrm>
            </p:contentPart>
          </mc:Choice>
          <mc:Fallback>
            <p:pic>
              <p:nvPicPr>
                <p:cNvPr id="62" name="Ink 61">
                  <a:extLst>
                    <a:ext uri="{FF2B5EF4-FFF2-40B4-BE49-F238E27FC236}">
                      <a16:creationId xmlns:a16="http://schemas.microsoft.com/office/drawing/2014/main" id="{B52AA2D4-347C-4A80-DC17-D17C8917A0FD}"/>
                    </a:ext>
                  </a:extLst>
                </p:cNvPr>
                <p:cNvPicPr/>
                <p:nvPr/>
              </p:nvPicPr>
              <p:blipFill>
                <a:blip r:embed="rId155"/>
                <a:stretch>
                  <a:fillRect/>
                </a:stretch>
              </p:blipFill>
              <p:spPr>
                <a:xfrm>
                  <a:off x="6362667" y="2891627"/>
                  <a:ext cx="1494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63" name="Ink 62">
                  <a:extLst>
                    <a:ext uri="{FF2B5EF4-FFF2-40B4-BE49-F238E27FC236}">
                      <a16:creationId xmlns:a16="http://schemas.microsoft.com/office/drawing/2014/main" id="{F83A0598-2D19-3730-5443-010D6A0D888C}"/>
                    </a:ext>
                  </a:extLst>
                </p14:cNvPr>
                <p14:cNvContentPartPr/>
                <p14:nvPr/>
              </p14:nvContentPartPr>
              <p14:xfrm>
                <a:off x="6522867" y="3024827"/>
                <a:ext cx="214560" cy="243360"/>
              </p14:xfrm>
            </p:contentPart>
          </mc:Choice>
          <mc:Fallback>
            <p:pic>
              <p:nvPicPr>
                <p:cNvPr id="63" name="Ink 62">
                  <a:extLst>
                    <a:ext uri="{FF2B5EF4-FFF2-40B4-BE49-F238E27FC236}">
                      <a16:creationId xmlns:a16="http://schemas.microsoft.com/office/drawing/2014/main" id="{F83A0598-2D19-3730-5443-010D6A0D888C}"/>
                    </a:ext>
                  </a:extLst>
                </p:cNvPr>
                <p:cNvPicPr/>
                <p:nvPr/>
              </p:nvPicPr>
              <p:blipFill>
                <a:blip r:embed="rId157"/>
                <a:stretch>
                  <a:fillRect/>
                </a:stretch>
              </p:blipFill>
              <p:spPr>
                <a:xfrm>
                  <a:off x="6504867" y="3006827"/>
                  <a:ext cx="250200" cy="27900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64" name="Ink 63">
                  <a:extLst>
                    <a:ext uri="{FF2B5EF4-FFF2-40B4-BE49-F238E27FC236}">
                      <a16:creationId xmlns:a16="http://schemas.microsoft.com/office/drawing/2014/main" id="{89588ED2-B085-9EDD-6813-8AB5318FE1D9}"/>
                    </a:ext>
                  </a:extLst>
                </p14:cNvPr>
                <p14:cNvContentPartPr/>
                <p14:nvPr/>
              </p14:nvContentPartPr>
              <p14:xfrm>
                <a:off x="6769827" y="3046427"/>
                <a:ext cx="172800" cy="343800"/>
              </p14:xfrm>
            </p:contentPart>
          </mc:Choice>
          <mc:Fallback>
            <p:pic>
              <p:nvPicPr>
                <p:cNvPr id="64" name="Ink 63">
                  <a:extLst>
                    <a:ext uri="{FF2B5EF4-FFF2-40B4-BE49-F238E27FC236}">
                      <a16:creationId xmlns:a16="http://schemas.microsoft.com/office/drawing/2014/main" id="{89588ED2-B085-9EDD-6813-8AB5318FE1D9}"/>
                    </a:ext>
                  </a:extLst>
                </p:cNvPr>
                <p:cNvPicPr/>
                <p:nvPr/>
              </p:nvPicPr>
              <p:blipFill>
                <a:blip r:embed="rId159"/>
                <a:stretch>
                  <a:fillRect/>
                </a:stretch>
              </p:blipFill>
              <p:spPr>
                <a:xfrm>
                  <a:off x="6751827" y="3028787"/>
                  <a:ext cx="208440" cy="37944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69" name="Ink 68">
                  <a:extLst>
                    <a:ext uri="{FF2B5EF4-FFF2-40B4-BE49-F238E27FC236}">
                      <a16:creationId xmlns:a16="http://schemas.microsoft.com/office/drawing/2014/main" id="{A6CB5747-328D-8481-EAE4-2C52A253ECA7}"/>
                    </a:ext>
                  </a:extLst>
                </p14:cNvPr>
                <p14:cNvContentPartPr/>
                <p14:nvPr/>
              </p14:nvContentPartPr>
              <p14:xfrm>
                <a:off x="6452307" y="3434867"/>
                <a:ext cx="168480" cy="87120"/>
              </p14:xfrm>
            </p:contentPart>
          </mc:Choice>
          <mc:Fallback>
            <p:pic>
              <p:nvPicPr>
                <p:cNvPr id="69" name="Ink 68">
                  <a:extLst>
                    <a:ext uri="{FF2B5EF4-FFF2-40B4-BE49-F238E27FC236}">
                      <a16:creationId xmlns:a16="http://schemas.microsoft.com/office/drawing/2014/main" id="{A6CB5747-328D-8481-EAE4-2C52A253ECA7}"/>
                    </a:ext>
                  </a:extLst>
                </p:cNvPr>
                <p:cNvPicPr/>
                <p:nvPr/>
              </p:nvPicPr>
              <p:blipFill>
                <a:blip r:embed="rId161"/>
                <a:stretch>
                  <a:fillRect/>
                </a:stretch>
              </p:blipFill>
              <p:spPr>
                <a:xfrm>
                  <a:off x="6434307" y="3416867"/>
                  <a:ext cx="20412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65" name="Ink 64">
                  <a:extLst>
                    <a:ext uri="{FF2B5EF4-FFF2-40B4-BE49-F238E27FC236}">
                      <a16:creationId xmlns:a16="http://schemas.microsoft.com/office/drawing/2014/main" id="{82F32EBF-64CE-158F-E741-AFBC475E821D}"/>
                    </a:ext>
                  </a:extLst>
                </p14:cNvPr>
                <p14:cNvContentPartPr/>
                <p14:nvPr/>
              </p14:nvContentPartPr>
              <p14:xfrm>
                <a:off x="7152867" y="3073067"/>
                <a:ext cx="188640" cy="161640"/>
              </p14:xfrm>
            </p:contentPart>
          </mc:Choice>
          <mc:Fallback>
            <p:pic>
              <p:nvPicPr>
                <p:cNvPr id="65" name="Ink 64">
                  <a:extLst>
                    <a:ext uri="{FF2B5EF4-FFF2-40B4-BE49-F238E27FC236}">
                      <a16:creationId xmlns:a16="http://schemas.microsoft.com/office/drawing/2014/main" id="{82F32EBF-64CE-158F-E741-AFBC475E821D}"/>
                    </a:ext>
                  </a:extLst>
                </p:cNvPr>
                <p:cNvPicPr/>
                <p:nvPr/>
              </p:nvPicPr>
              <p:blipFill>
                <a:blip r:embed="rId163"/>
                <a:stretch>
                  <a:fillRect/>
                </a:stretch>
              </p:blipFill>
              <p:spPr>
                <a:xfrm>
                  <a:off x="7134867" y="3055067"/>
                  <a:ext cx="224280" cy="19728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68" name="Ink 67">
                  <a:extLst>
                    <a:ext uri="{FF2B5EF4-FFF2-40B4-BE49-F238E27FC236}">
                      <a16:creationId xmlns:a16="http://schemas.microsoft.com/office/drawing/2014/main" id="{447CAF7C-B132-EBC0-A841-125BDCCFA3BB}"/>
                    </a:ext>
                  </a:extLst>
                </p14:cNvPr>
                <p14:cNvContentPartPr/>
                <p14:nvPr/>
              </p14:nvContentPartPr>
              <p14:xfrm>
                <a:off x="7473267" y="2792627"/>
                <a:ext cx="171000" cy="670680"/>
              </p14:xfrm>
            </p:contentPart>
          </mc:Choice>
          <mc:Fallback>
            <p:pic>
              <p:nvPicPr>
                <p:cNvPr id="68" name="Ink 67">
                  <a:extLst>
                    <a:ext uri="{FF2B5EF4-FFF2-40B4-BE49-F238E27FC236}">
                      <a16:creationId xmlns:a16="http://schemas.microsoft.com/office/drawing/2014/main" id="{447CAF7C-B132-EBC0-A841-125BDCCFA3BB}"/>
                    </a:ext>
                  </a:extLst>
                </p:cNvPr>
                <p:cNvPicPr/>
                <p:nvPr/>
              </p:nvPicPr>
              <p:blipFill>
                <a:blip r:embed="rId165"/>
                <a:stretch>
                  <a:fillRect/>
                </a:stretch>
              </p:blipFill>
              <p:spPr>
                <a:xfrm>
                  <a:off x="7455627" y="2774627"/>
                  <a:ext cx="206640" cy="70632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70" name="Ink 69">
                  <a:extLst>
                    <a:ext uri="{FF2B5EF4-FFF2-40B4-BE49-F238E27FC236}">
                      <a16:creationId xmlns:a16="http://schemas.microsoft.com/office/drawing/2014/main" id="{B5D542F1-1C87-2046-DB10-26526F1291B7}"/>
                    </a:ext>
                  </a:extLst>
                </p14:cNvPr>
                <p14:cNvContentPartPr/>
                <p14:nvPr/>
              </p14:nvContentPartPr>
              <p14:xfrm>
                <a:off x="7246107" y="3483107"/>
                <a:ext cx="88200" cy="9000"/>
              </p14:xfrm>
            </p:contentPart>
          </mc:Choice>
          <mc:Fallback>
            <p:pic>
              <p:nvPicPr>
                <p:cNvPr id="70" name="Ink 69">
                  <a:extLst>
                    <a:ext uri="{FF2B5EF4-FFF2-40B4-BE49-F238E27FC236}">
                      <a16:creationId xmlns:a16="http://schemas.microsoft.com/office/drawing/2014/main" id="{B5D542F1-1C87-2046-DB10-26526F1291B7}"/>
                    </a:ext>
                  </a:extLst>
                </p:cNvPr>
                <p:cNvPicPr/>
                <p:nvPr/>
              </p:nvPicPr>
              <p:blipFill>
                <a:blip r:embed="rId167"/>
                <a:stretch>
                  <a:fillRect/>
                </a:stretch>
              </p:blipFill>
              <p:spPr>
                <a:xfrm>
                  <a:off x="7228107" y="3465107"/>
                  <a:ext cx="12384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71" name="Ink 70">
                  <a:extLst>
                    <a:ext uri="{FF2B5EF4-FFF2-40B4-BE49-F238E27FC236}">
                      <a16:creationId xmlns:a16="http://schemas.microsoft.com/office/drawing/2014/main" id="{2F927880-E4D1-158F-C5F6-8F03D921869B}"/>
                    </a:ext>
                  </a:extLst>
                </p14:cNvPr>
                <p14:cNvContentPartPr/>
                <p14:nvPr/>
              </p14:nvContentPartPr>
              <p14:xfrm>
                <a:off x="7230627" y="3578507"/>
                <a:ext cx="145080" cy="14400"/>
              </p14:xfrm>
            </p:contentPart>
          </mc:Choice>
          <mc:Fallback>
            <p:pic>
              <p:nvPicPr>
                <p:cNvPr id="71" name="Ink 70">
                  <a:extLst>
                    <a:ext uri="{FF2B5EF4-FFF2-40B4-BE49-F238E27FC236}">
                      <a16:creationId xmlns:a16="http://schemas.microsoft.com/office/drawing/2014/main" id="{2F927880-E4D1-158F-C5F6-8F03D921869B}"/>
                    </a:ext>
                  </a:extLst>
                </p:cNvPr>
                <p:cNvPicPr/>
                <p:nvPr/>
              </p:nvPicPr>
              <p:blipFill>
                <a:blip r:embed="rId169"/>
                <a:stretch>
                  <a:fillRect/>
                </a:stretch>
              </p:blipFill>
              <p:spPr>
                <a:xfrm>
                  <a:off x="7212627" y="3560867"/>
                  <a:ext cx="18072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55" name="Ink 54">
                  <a:extLst>
                    <a:ext uri="{FF2B5EF4-FFF2-40B4-BE49-F238E27FC236}">
                      <a16:creationId xmlns:a16="http://schemas.microsoft.com/office/drawing/2014/main" id="{6FE43942-B750-3749-B4BA-A0D5FB164786}"/>
                    </a:ext>
                  </a:extLst>
                </p14:cNvPr>
                <p14:cNvContentPartPr/>
                <p14:nvPr/>
              </p14:nvContentPartPr>
              <p14:xfrm>
                <a:off x="5088627" y="3046427"/>
                <a:ext cx="9360" cy="302400"/>
              </p14:xfrm>
            </p:contentPart>
          </mc:Choice>
          <mc:Fallback>
            <p:pic>
              <p:nvPicPr>
                <p:cNvPr id="55" name="Ink 54">
                  <a:extLst>
                    <a:ext uri="{FF2B5EF4-FFF2-40B4-BE49-F238E27FC236}">
                      <a16:creationId xmlns:a16="http://schemas.microsoft.com/office/drawing/2014/main" id="{6FE43942-B750-3749-B4BA-A0D5FB164786}"/>
                    </a:ext>
                  </a:extLst>
                </p:cNvPr>
                <p:cNvPicPr/>
                <p:nvPr/>
              </p:nvPicPr>
              <p:blipFill>
                <a:blip r:embed="rId171"/>
                <a:stretch>
                  <a:fillRect/>
                </a:stretch>
              </p:blipFill>
              <p:spPr>
                <a:xfrm>
                  <a:off x="5070627" y="3028787"/>
                  <a:ext cx="45000" cy="33804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56" name="Ink 55">
                  <a:extLst>
                    <a:ext uri="{FF2B5EF4-FFF2-40B4-BE49-F238E27FC236}">
                      <a16:creationId xmlns:a16="http://schemas.microsoft.com/office/drawing/2014/main" id="{B0166946-1844-2409-5AE5-143D3A1F1E82}"/>
                    </a:ext>
                  </a:extLst>
                </p14:cNvPr>
                <p14:cNvContentPartPr/>
                <p14:nvPr/>
              </p14:nvContentPartPr>
              <p14:xfrm>
                <a:off x="5047947" y="2981267"/>
                <a:ext cx="189720" cy="372240"/>
              </p14:xfrm>
            </p:contentPart>
          </mc:Choice>
          <mc:Fallback>
            <p:pic>
              <p:nvPicPr>
                <p:cNvPr id="56" name="Ink 55">
                  <a:extLst>
                    <a:ext uri="{FF2B5EF4-FFF2-40B4-BE49-F238E27FC236}">
                      <a16:creationId xmlns:a16="http://schemas.microsoft.com/office/drawing/2014/main" id="{B0166946-1844-2409-5AE5-143D3A1F1E82}"/>
                    </a:ext>
                  </a:extLst>
                </p:cNvPr>
                <p:cNvPicPr/>
                <p:nvPr/>
              </p:nvPicPr>
              <p:blipFill>
                <a:blip r:embed="rId173"/>
                <a:stretch>
                  <a:fillRect/>
                </a:stretch>
              </p:blipFill>
              <p:spPr>
                <a:xfrm>
                  <a:off x="5029947" y="2963267"/>
                  <a:ext cx="225360" cy="40788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57" name="Ink 56">
                  <a:extLst>
                    <a:ext uri="{FF2B5EF4-FFF2-40B4-BE49-F238E27FC236}">
                      <a16:creationId xmlns:a16="http://schemas.microsoft.com/office/drawing/2014/main" id="{D3EB836E-2A17-9663-D2F5-4C58A0A56D9E}"/>
                    </a:ext>
                  </a:extLst>
                </p14:cNvPr>
                <p14:cNvContentPartPr/>
                <p14:nvPr/>
              </p14:nvContentPartPr>
              <p14:xfrm>
                <a:off x="5293827" y="3032747"/>
                <a:ext cx="39600" cy="336240"/>
              </p14:xfrm>
            </p:contentPart>
          </mc:Choice>
          <mc:Fallback>
            <p:pic>
              <p:nvPicPr>
                <p:cNvPr id="57" name="Ink 56">
                  <a:extLst>
                    <a:ext uri="{FF2B5EF4-FFF2-40B4-BE49-F238E27FC236}">
                      <a16:creationId xmlns:a16="http://schemas.microsoft.com/office/drawing/2014/main" id="{D3EB836E-2A17-9663-D2F5-4C58A0A56D9E}"/>
                    </a:ext>
                  </a:extLst>
                </p:cNvPr>
                <p:cNvPicPr/>
                <p:nvPr/>
              </p:nvPicPr>
              <p:blipFill>
                <a:blip r:embed="rId175"/>
                <a:stretch>
                  <a:fillRect/>
                </a:stretch>
              </p:blipFill>
              <p:spPr>
                <a:xfrm>
                  <a:off x="5276187" y="3014747"/>
                  <a:ext cx="75240" cy="37188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58" name="Ink 57">
                  <a:extLst>
                    <a:ext uri="{FF2B5EF4-FFF2-40B4-BE49-F238E27FC236}">
                      <a16:creationId xmlns:a16="http://schemas.microsoft.com/office/drawing/2014/main" id="{B7A651DE-94A2-03AD-16CE-55CAE9A621B9}"/>
                    </a:ext>
                  </a:extLst>
                </p14:cNvPr>
                <p14:cNvContentPartPr/>
                <p14:nvPr/>
              </p14:nvContentPartPr>
              <p14:xfrm>
                <a:off x="5267187" y="3088547"/>
                <a:ext cx="267480" cy="195840"/>
              </p14:xfrm>
            </p:contentPart>
          </mc:Choice>
          <mc:Fallback>
            <p:pic>
              <p:nvPicPr>
                <p:cNvPr id="58" name="Ink 57">
                  <a:extLst>
                    <a:ext uri="{FF2B5EF4-FFF2-40B4-BE49-F238E27FC236}">
                      <a16:creationId xmlns:a16="http://schemas.microsoft.com/office/drawing/2014/main" id="{B7A651DE-94A2-03AD-16CE-55CAE9A621B9}"/>
                    </a:ext>
                  </a:extLst>
                </p:cNvPr>
                <p:cNvPicPr/>
                <p:nvPr/>
              </p:nvPicPr>
              <p:blipFill>
                <a:blip r:embed="rId177"/>
                <a:stretch>
                  <a:fillRect/>
                </a:stretch>
              </p:blipFill>
              <p:spPr>
                <a:xfrm>
                  <a:off x="5249547" y="3070547"/>
                  <a:ext cx="30312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59" name="Ink 58">
                  <a:extLst>
                    <a:ext uri="{FF2B5EF4-FFF2-40B4-BE49-F238E27FC236}">
                      <a16:creationId xmlns:a16="http://schemas.microsoft.com/office/drawing/2014/main" id="{2A14BC87-28E5-B133-B1AA-197DA20EF6E7}"/>
                    </a:ext>
                  </a:extLst>
                </p14:cNvPr>
                <p14:cNvContentPartPr/>
                <p14:nvPr/>
              </p14:nvContentPartPr>
              <p14:xfrm>
                <a:off x="5529267" y="2998547"/>
                <a:ext cx="217080" cy="267120"/>
              </p14:xfrm>
            </p:contentPart>
          </mc:Choice>
          <mc:Fallback>
            <p:pic>
              <p:nvPicPr>
                <p:cNvPr id="59" name="Ink 58">
                  <a:extLst>
                    <a:ext uri="{FF2B5EF4-FFF2-40B4-BE49-F238E27FC236}">
                      <a16:creationId xmlns:a16="http://schemas.microsoft.com/office/drawing/2014/main" id="{2A14BC87-28E5-B133-B1AA-197DA20EF6E7}"/>
                    </a:ext>
                  </a:extLst>
                </p:cNvPr>
                <p:cNvPicPr/>
                <p:nvPr/>
              </p:nvPicPr>
              <p:blipFill>
                <a:blip r:embed="rId179"/>
                <a:stretch>
                  <a:fillRect/>
                </a:stretch>
              </p:blipFill>
              <p:spPr>
                <a:xfrm>
                  <a:off x="5511267" y="2980547"/>
                  <a:ext cx="252720" cy="30276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74" name="Ink 73">
                  <a:extLst>
                    <a:ext uri="{FF2B5EF4-FFF2-40B4-BE49-F238E27FC236}">
                      <a16:creationId xmlns:a16="http://schemas.microsoft.com/office/drawing/2014/main" id="{FAEFEA77-E48F-FBB5-3231-E0B8DD5CF232}"/>
                    </a:ext>
                  </a:extLst>
                </p14:cNvPr>
                <p14:cNvContentPartPr/>
                <p14:nvPr/>
              </p14:nvContentPartPr>
              <p14:xfrm>
                <a:off x="5331267" y="3467267"/>
                <a:ext cx="128880" cy="42480"/>
              </p14:xfrm>
            </p:contentPart>
          </mc:Choice>
          <mc:Fallback>
            <p:pic>
              <p:nvPicPr>
                <p:cNvPr id="74" name="Ink 73">
                  <a:extLst>
                    <a:ext uri="{FF2B5EF4-FFF2-40B4-BE49-F238E27FC236}">
                      <a16:creationId xmlns:a16="http://schemas.microsoft.com/office/drawing/2014/main" id="{FAEFEA77-E48F-FBB5-3231-E0B8DD5CF232}"/>
                    </a:ext>
                  </a:extLst>
                </p:cNvPr>
                <p:cNvPicPr/>
                <p:nvPr/>
              </p:nvPicPr>
              <p:blipFill>
                <a:blip r:embed="rId181"/>
                <a:stretch>
                  <a:fillRect/>
                </a:stretch>
              </p:blipFill>
              <p:spPr>
                <a:xfrm>
                  <a:off x="5313627" y="3449267"/>
                  <a:ext cx="164520" cy="7812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75" name="Ink 74">
                  <a:extLst>
                    <a:ext uri="{FF2B5EF4-FFF2-40B4-BE49-F238E27FC236}">
                      <a16:creationId xmlns:a16="http://schemas.microsoft.com/office/drawing/2014/main" id="{E8927274-5C5D-7872-4EED-04F6644D1573}"/>
                    </a:ext>
                  </a:extLst>
                </p14:cNvPr>
                <p14:cNvContentPartPr/>
                <p14:nvPr/>
              </p14:nvContentPartPr>
              <p14:xfrm>
                <a:off x="5326947" y="3568067"/>
                <a:ext cx="125280" cy="17280"/>
              </p14:xfrm>
            </p:contentPart>
          </mc:Choice>
          <mc:Fallback>
            <p:pic>
              <p:nvPicPr>
                <p:cNvPr id="75" name="Ink 74">
                  <a:extLst>
                    <a:ext uri="{FF2B5EF4-FFF2-40B4-BE49-F238E27FC236}">
                      <a16:creationId xmlns:a16="http://schemas.microsoft.com/office/drawing/2014/main" id="{E8927274-5C5D-7872-4EED-04F6644D1573}"/>
                    </a:ext>
                  </a:extLst>
                </p:cNvPr>
                <p:cNvPicPr/>
                <p:nvPr/>
              </p:nvPicPr>
              <p:blipFill>
                <a:blip r:embed="rId183"/>
                <a:stretch>
                  <a:fillRect/>
                </a:stretch>
              </p:blipFill>
              <p:spPr>
                <a:xfrm>
                  <a:off x="5309307" y="3550427"/>
                  <a:ext cx="16092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5" name="Ink 114">
                  <a:extLst>
                    <a:ext uri="{FF2B5EF4-FFF2-40B4-BE49-F238E27FC236}">
                      <a16:creationId xmlns:a16="http://schemas.microsoft.com/office/drawing/2014/main" id="{B06E5329-03DE-44EC-4ED9-D764B7BEEFF5}"/>
                    </a:ext>
                  </a:extLst>
                </p14:cNvPr>
                <p14:cNvContentPartPr/>
                <p14:nvPr/>
              </p14:nvContentPartPr>
              <p14:xfrm>
                <a:off x="4149027" y="3445667"/>
                <a:ext cx="3137400" cy="194760"/>
              </p14:xfrm>
            </p:contentPart>
          </mc:Choice>
          <mc:Fallback>
            <p:pic>
              <p:nvPicPr>
                <p:cNvPr id="115" name="Ink 114">
                  <a:extLst>
                    <a:ext uri="{FF2B5EF4-FFF2-40B4-BE49-F238E27FC236}">
                      <a16:creationId xmlns:a16="http://schemas.microsoft.com/office/drawing/2014/main" id="{B06E5329-03DE-44EC-4ED9-D764B7BEEFF5}"/>
                    </a:ext>
                  </a:extLst>
                </p:cNvPr>
                <p:cNvPicPr/>
                <p:nvPr/>
              </p:nvPicPr>
              <p:blipFill>
                <a:blip r:embed="rId185"/>
                <a:stretch>
                  <a:fillRect/>
                </a:stretch>
              </p:blipFill>
              <p:spPr>
                <a:xfrm>
                  <a:off x="4131387" y="3428027"/>
                  <a:ext cx="3173040" cy="230400"/>
                </a:xfrm>
                <a:prstGeom prst="rect">
                  <a:avLst/>
                </a:prstGeom>
              </p:spPr>
            </p:pic>
          </mc:Fallback>
        </mc:AlternateContent>
      </p:grpSp>
    </p:spTree>
    <p:extLst>
      <p:ext uri="{BB962C8B-B14F-4D97-AF65-F5344CB8AC3E}">
        <p14:creationId xmlns:p14="http://schemas.microsoft.com/office/powerpoint/2010/main" val="1142782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Applications </a:t>
            </a:r>
          </a:p>
        </p:txBody>
      </p:sp>
      <p:sp>
        <p:nvSpPr>
          <p:cNvPr id="8" name="Content Placeholder 7"/>
          <p:cNvSpPr>
            <a:spLocks noGrp="1"/>
          </p:cNvSpPr>
          <p:nvPr>
            <p:ph idx="1"/>
          </p:nvPr>
        </p:nvSpPr>
        <p:spPr>
          <a:xfrm>
            <a:off x="838202" y="1825626"/>
            <a:ext cx="10515600" cy="1067700"/>
          </a:xfrm>
        </p:spPr>
        <p:txBody>
          <a:bodyPr/>
          <a:lstStyle/>
          <a:p>
            <a:r>
              <a:rPr lang="en-US" dirty="0"/>
              <a:t>Recursion is used in Graphs and Trees</a:t>
            </a:r>
          </a:p>
          <a:p>
            <a:r>
              <a:rPr lang="en-US" dirty="0"/>
              <a:t>Base of Divide and Conquer </a:t>
            </a:r>
          </a:p>
          <a:p>
            <a:endParaRPr lang="en-US" dirty="0"/>
          </a:p>
        </p:txBody>
      </p:sp>
      <p:sp>
        <p:nvSpPr>
          <p:cNvPr id="9" name="Content Placeholder 7"/>
          <p:cNvSpPr txBox="1">
            <a:spLocks/>
          </p:cNvSpPr>
          <p:nvPr/>
        </p:nvSpPr>
        <p:spPr>
          <a:xfrm>
            <a:off x="990602" y="5212553"/>
            <a:ext cx="10515600" cy="1067700"/>
          </a:xfrm>
          <a:prstGeom prst="rect">
            <a:avLst/>
          </a:prstGeom>
        </p:spPr>
        <p:txBody>
          <a:bodyPr vert="horz" lIns="91440" tIns="45721" rIns="91440" bIns="45721"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End of the first lecture of the Recursion series.</a:t>
            </a:r>
          </a:p>
          <a:p>
            <a:endParaRPr lang="en-US" dirty="0"/>
          </a:p>
        </p:txBody>
      </p:sp>
    </p:spTree>
    <p:extLst>
      <p:ext uri="{BB962C8B-B14F-4D97-AF65-F5344CB8AC3E}">
        <p14:creationId xmlns:p14="http://schemas.microsoft.com/office/powerpoint/2010/main" val="511911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9C68D-5577-E4BA-75F4-24514D2DE983}"/>
              </a:ext>
            </a:extLst>
          </p:cNvPr>
          <p:cNvSpPr>
            <a:spLocks noGrp="1"/>
          </p:cNvSpPr>
          <p:nvPr>
            <p:ph type="title"/>
          </p:nvPr>
        </p:nvSpPr>
        <p:spPr/>
        <p:txBody>
          <a:bodyPr/>
          <a:lstStyle/>
          <a:p>
            <a:r>
              <a:rPr lang="en-US" dirty="0"/>
              <a:t>Factorial</a:t>
            </a:r>
          </a:p>
        </p:txBody>
      </p:sp>
      <mc:AlternateContent xmlns:mc="http://schemas.openxmlformats.org/markup-compatibility/2006">
        <mc:Choice xmlns:p14="http://schemas.microsoft.com/office/powerpoint/2010/main" Requires="p14">
          <p:contentPart p14:bwMode="auto" r:id="rId2">
            <p14:nvContentPartPr>
              <p14:cNvPr id="47" name="Ink 46">
                <a:extLst>
                  <a:ext uri="{FF2B5EF4-FFF2-40B4-BE49-F238E27FC236}">
                    <a16:creationId xmlns:a16="http://schemas.microsoft.com/office/drawing/2014/main" id="{0A9617D5-25A8-8A31-139B-A7B813A0C9CB}"/>
                  </a:ext>
                </a:extLst>
              </p14:cNvPr>
              <p14:cNvContentPartPr/>
              <p14:nvPr/>
            </p14:nvContentPartPr>
            <p14:xfrm>
              <a:off x="5747787" y="2772827"/>
              <a:ext cx="156600" cy="251640"/>
            </p14:xfrm>
          </p:contentPart>
        </mc:Choice>
        <mc:Fallback>
          <p:pic>
            <p:nvPicPr>
              <p:cNvPr id="47" name="Ink 46">
                <a:extLst>
                  <a:ext uri="{FF2B5EF4-FFF2-40B4-BE49-F238E27FC236}">
                    <a16:creationId xmlns:a16="http://schemas.microsoft.com/office/drawing/2014/main" id="{0A9617D5-25A8-8A31-139B-A7B813A0C9CB}"/>
                  </a:ext>
                </a:extLst>
              </p:cNvPr>
              <p:cNvPicPr/>
              <p:nvPr/>
            </p:nvPicPr>
            <p:blipFill>
              <a:blip r:embed="rId3"/>
              <a:stretch>
                <a:fillRect/>
              </a:stretch>
            </p:blipFill>
            <p:spPr>
              <a:xfrm>
                <a:off x="5730147" y="2754827"/>
                <a:ext cx="192240" cy="2872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89" name="Ink 88">
                <a:extLst>
                  <a:ext uri="{FF2B5EF4-FFF2-40B4-BE49-F238E27FC236}">
                    <a16:creationId xmlns:a16="http://schemas.microsoft.com/office/drawing/2014/main" id="{32684180-B6D7-4430-3982-B27A84C18600}"/>
                  </a:ext>
                </a:extLst>
              </p14:cNvPr>
              <p14:cNvContentPartPr/>
              <p14:nvPr/>
            </p14:nvContentPartPr>
            <p14:xfrm>
              <a:off x="4381587" y="4843547"/>
              <a:ext cx="6120" cy="11520"/>
            </p14:xfrm>
          </p:contentPart>
        </mc:Choice>
        <mc:Fallback>
          <p:pic>
            <p:nvPicPr>
              <p:cNvPr id="89" name="Ink 88">
                <a:extLst>
                  <a:ext uri="{FF2B5EF4-FFF2-40B4-BE49-F238E27FC236}">
                    <a16:creationId xmlns:a16="http://schemas.microsoft.com/office/drawing/2014/main" id="{32684180-B6D7-4430-3982-B27A84C18600}"/>
                  </a:ext>
                </a:extLst>
              </p:cNvPr>
              <p:cNvPicPr/>
              <p:nvPr/>
            </p:nvPicPr>
            <p:blipFill>
              <a:blip r:embed="rId5"/>
              <a:stretch>
                <a:fillRect/>
              </a:stretch>
            </p:blipFill>
            <p:spPr>
              <a:xfrm>
                <a:off x="4363947" y="4825907"/>
                <a:ext cx="4176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61" name="Ink 160">
                <a:extLst>
                  <a:ext uri="{FF2B5EF4-FFF2-40B4-BE49-F238E27FC236}">
                    <a16:creationId xmlns:a16="http://schemas.microsoft.com/office/drawing/2014/main" id="{99D56FD0-2C71-AD01-8D84-A25289C3AFEF}"/>
                  </a:ext>
                </a:extLst>
              </p14:cNvPr>
              <p14:cNvContentPartPr/>
              <p14:nvPr/>
            </p14:nvContentPartPr>
            <p14:xfrm>
              <a:off x="8952507" y="1675547"/>
              <a:ext cx="122760" cy="472320"/>
            </p14:xfrm>
          </p:contentPart>
        </mc:Choice>
        <mc:Fallback>
          <p:pic>
            <p:nvPicPr>
              <p:cNvPr id="161" name="Ink 160">
                <a:extLst>
                  <a:ext uri="{FF2B5EF4-FFF2-40B4-BE49-F238E27FC236}">
                    <a16:creationId xmlns:a16="http://schemas.microsoft.com/office/drawing/2014/main" id="{99D56FD0-2C71-AD01-8D84-A25289C3AFEF}"/>
                  </a:ext>
                </a:extLst>
              </p:cNvPr>
              <p:cNvPicPr/>
              <p:nvPr/>
            </p:nvPicPr>
            <p:blipFill>
              <a:blip r:embed="rId7"/>
              <a:stretch>
                <a:fillRect/>
              </a:stretch>
            </p:blipFill>
            <p:spPr>
              <a:xfrm>
                <a:off x="8934867" y="1657907"/>
                <a:ext cx="158400" cy="5079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63" name="Ink 162">
                <a:extLst>
                  <a:ext uri="{FF2B5EF4-FFF2-40B4-BE49-F238E27FC236}">
                    <a16:creationId xmlns:a16="http://schemas.microsoft.com/office/drawing/2014/main" id="{40C722C8-DE08-1A07-38CA-958ACA8B521A}"/>
                  </a:ext>
                </a:extLst>
              </p14:cNvPr>
              <p14:cNvContentPartPr/>
              <p14:nvPr/>
            </p14:nvContentPartPr>
            <p14:xfrm>
              <a:off x="6057747" y="2526947"/>
              <a:ext cx="587880" cy="747720"/>
            </p14:xfrm>
          </p:contentPart>
        </mc:Choice>
        <mc:Fallback>
          <p:pic>
            <p:nvPicPr>
              <p:cNvPr id="163" name="Ink 162">
                <a:extLst>
                  <a:ext uri="{FF2B5EF4-FFF2-40B4-BE49-F238E27FC236}">
                    <a16:creationId xmlns:a16="http://schemas.microsoft.com/office/drawing/2014/main" id="{40C722C8-DE08-1A07-38CA-958ACA8B521A}"/>
                  </a:ext>
                </a:extLst>
              </p:cNvPr>
              <p:cNvPicPr/>
              <p:nvPr/>
            </p:nvPicPr>
            <p:blipFill>
              <a:blip r:embed="rId9"/>
              <a:stretch>
                <a:fillRect/>
              </a:stretch>
            </p:blipFill>
            <p:spPr>
              <a:xfrm>
                <a:off x="6040107" y="2509307"/>
                <a:ext cx="623520" cy="7833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93" name="Ink 192">
                <a:extLst>
                  <a:ext uri="{FF2B5EF4-FFF2-40B4-BE49-F238E27FC236}">
                    <a16:creationId xmlns:a16="http://schemas.microsoft.com/office/drawing/2014/main" id="{A884E2DE-5194-4170-4A44-2C3F81C9DF1C}"/>
                  </a:ext>
                </a:extLst>
              </p14:cNvPr>
              <p14:cNvContentPartPr/>
              <p14:nvPr/>
            </p14:nvContentPartPr>
            <p14:xfrm>
              <a:off x="8865387" y="1739987"/>
              <a:ext cx="268920" cy="506160"/>
            </p14:xfrm>
          </p:contentPart>
        </mc:Choice>
        <mc:Fallback>
          <p:pic>
            <p:nvPicPr>
              <p:cNvPr id="193" name="Ink 192">
                <a:extLst>
                  <a:ext uri="{FF2B5EF4-FFF2-40B4-BE49-F238E27FC236}">
                    <a16:creationId xmlns:a16="http://schemas.microsoft.com/office/drawing/2014/main" id="{A884E2DE-5194-4170-4A44-2C3F81C9DF1C}"/>
                  </a:ext>
                </a:extLst>
              </p:cNvPr>
              <p:cNvPicPr/>
              <p:nvPr/>
            </p:nvPicPr>
            <p:blipFill>
              <a:blip r:embed="rId11"/>
              <a:stretch>
                <a:fillRect/>
              </a:stretch>
            </p:blipFill>
            <p:spPr>
              <a:xfrm>
                <a:off x="8847747" y="1722347"/>
                <a:ext cx="304560" cy="541800"/>
              </a:xfrm>
              <a:prstGeom prst="rect">
                <a:avLst/>
              </a:prstGeom>
            </p:spPr>
          </p:pic>
        </mc:Fallback>
      </mc:AlternateContent>
      <p:grpSp>
        <p:nvGrpSpPr>
          <p:cNvPr id="205" name="Group 204">
            <a:extLst>
              <a:ext uri="{FF2B5EF4-FFF2-40B4-BE49-F238E27FC236}">
                <a16:creationId xmlns:a16="http://schemas.microsoft.com/office/drawing/2014/main" id="{E7411285-F34E-7053-86F4-8D8D751ACCE5}"/>
              </a:ext>
            </a:extLst>
          </p:cNvPr>
          <p:cNvGrpSpPr/>
          <p:nvPr/>
        </p:nvGrpSpPr>
        <p:grpSpPr>
          <a:xfrm>
            <a:off x="9264267" y="2421827"/>
            <a:ext cx="828720" cy="303120"/>
            <a:chOff x="9264267" y="2421827"/>
            <a:chExt cx="828720" cy="303120"/>
          </a:xfrm>
        </p:grpSpPr>
        <mc:AlternateContent xmlns:mc="http://schemas.openxmlformats.org/markup-compatibility/2006">
          <mc:Choice xmlns:p14="http://schemas.microsoft.com/office/powerpoint/2010/main" Requires="p14">
            <p:contentPart p14:bwMode="auto" r:id="rId12">
              <p14:nvContentPartPr>
                <p14:cNvPr id="194" name="Ink 193">
                  <a:extLst>
                    <a:ext uri="{FF2B5EF4-FFF2-40B4-BE49-F238E27FC236}">
                      <a16:creationId xmlns:a16="http://schemas.microsoft.com/office/drawing/2014/main" id="{8BDEF3BC-F2A5-305D-B1DA-916C4D4D84B1}"/>
                    </a:ext>
                  </a:extLst>
                </p14:cNvPr>
                <p14:cNvContentPartPr/>
                <p14:nvPr/>
              </p14:nvContentPartPr>
              <p14:xfrm>
                <a:off x="9264267" y="2421827"/>
                <a:ext cx="172800" cy="240480"/>
              </p14:xfrm>
            </p:contentPart>
          </mc:Choice>
          <mc:Fallback>
            <p:pic>
              <p:nvPicPr>
                <p:cNvPr id="194" name="Ink 193">
                  <a:extLst>
                    <a:ext uri="{FF2B5EF4-FFF2-40B4-BE49-F238E27FC236}">
                      <a16:creationId xmlns:a16="http://schemas.microsoft.com/office/drawing/2014/main" id="{8BDEF3BC-F2A5-305D-B1DA-916C4D4D84B1}"/>
                    </a:ext>
                  </a:extLst>
                </p:cNvPr>
                <p:cNvPicPr/>
                <p:nvPr/>
              </p:nvPicPr>
              <p:blipFill>
                <a:blip r:embed="rId13"/>
                <a:stretch>
                  <a:fillRect/>
                </a:stretch>
              </p:blipFill>
              <p:spPr>
                <a:xfrm>
                  <a:off x="9246267" y="2404187"/>
                  <a:ext cx="208440" cy="2761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95" name="Ink 194">
                  <a:extLst>
                    <a:ext uri="{FF2B5EF4-FFF2-40B4-BE49-F238E27FC236}">
                      <a16:creationId xmlns:a16="http://schemas.microsoft.com/office/drawing/2014/main" id="{35784A99-3881-7824-65A6-629C39F8552B}"/>
                    </a:ext>
                  </a:extLst>
                </p14:cNvPr>
                <p14:cNvContentPartPr/>
                <p14:nvPr/>
              </p14:nvContentPartPr>
              <p14:xfrm>
                <a:off x="9603387" y="2490947"/>
                <a:ext cx="149760" cy="134640"/>
              </p14:xfrm>
            </p:contentPart>
          </mc:Choice>
          <mc:Fallback>
            <p:pic>
              <p:nvPicPr>
                <p:cNvPr id="195" name="Ink 194">
                  <a:extLst>
                    <a:ext uri="{FF2B5EF4-FFF2-40B4-BE49-F238E27FC236}">
                      <a16:creationId xmlns:a16="http://schemas.microsoft.com/office/drawing/2014/main" id="{35784A99-3881-7824-65A6-629C39F8552B}"/>
                    </a:ext>
                  </a:extLst>
                </p:cNvPr>
                <p:cNvPicPr/>
                <p:nvPr/>
              </p:nvPicPr>
              <p:blipFill>
                <a:blip r:embed="rId15"/>
                <a:stretch>
                  <a:fillRect/>
                </a:stretch>
              </p:blipFill>
              <p:spPr>
                <a:xfrm>
                  <a:off x="9585747" y="2472947"/>
                  <a:ext cx="18540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96" name="Ink 195">
                  <a:extLst>
                    <a:ext uri="{FF2B5EF4-FFF2-40B4-BE49-F238E27FC236}">
                      <a16:creationId xmlns:a16="http://schemas.microsoft.com/office/drawing/2014/main" id="{AAB9DCD6-66B3-BEFB-CB2A-280813D317AB}"/>
                    </a:ext>
                  </a:extLst>
                </p14:cNvPr>
                <p14:cNvContentPartPr/>
                <p14:nvPr/>
              </p14:nvContentPartPr>
              <p14:xfrm>
                <a:off x="9908667" y="2445947"/>
                <a:ext cx="184320" cy="279000"/>
              </p14:xfrm>
            </p:contentPart>
          </mc:Choice>
          <mc:Fallback>
            <p:pic>
              <p:nvPicPr>
                <p:cNvPr id="196" name="Ink 195">
                  <a:extLst>
                    <a:ext uri="{FF2B5EF4-FFF2-40B4-BE49-F238E27FC236}">
                      <a16:creationId xmlns:a16="http://schemas.microsoft.com/office/drawing/2014/main" id="{AAB9DCD6-66B3-BEFB-CB2A-280813D317AB}"/>
                    </a:ext>
                  </a:extLst>
                </p:cNvPr>
                <p:cNvPicPr/>
                <p:nvPr/>
              </p:nvPicPr>
              <p:blipFill>
                <a:blip r:embed="rId17"/>
                <a:stretch>
                  <a:fillRect/>
                </a:stretch>
              </p:blipFill>
              <p:spPr>
                <a:xfrm>
                  <a:off x="9891027" y="2428307"/>
                  <a:ext cx="219960" cy="3146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
            <p14:nvContentPartPr>
              <p14:cNvPr id="222" name="Ink 221">
                <a:extLst>
                  <a:ext uri="{FF2B5EF4-FFF2-40B4-BE49-F238E27FC236}">
                    <a16:creationId xmlns:a16="http://schemas.microsoft.com/office/drawing/2014/main" id="{5E31A26A-F9C7-2866-E8B7-08AACDCB7647}"/>
                  </a:ext>
                </a:extLst>
              </p14:cNvPr>
              <p14:cNvContentPartPr/>
              <p14:nvPr/>
            </p14:nvContentPartPr>
            <p14:xfrm>
              <a:off x="3409227" y="6179147"/>
              <a:ext cx="360" cy="360"/>
            </p14:xfrm>
          </p:contentPart>
        </mc:Choice>
        <mc:Fallback>
          <p:pic>
            <p:nvPicPr>
              <p:cNvPr id="222" name="Ink 221">
                <a:extLst>
                  <a:ext uri="{FF2B5EF4-FFF2-40B4-BE49-F238E27FC236}">
                    <a16:creationId xmlns:a16="http://schemas.microsoft.com/office/drawing/2014/main" id="{5E31A26A-F9C7-2866-E8B7-08AACDCB7647}"/>
                  </a:ext>
                </a:extLst>
              </p:cNvPr>
              <p:cNvPicPr/>
              <p:nvPr/>
            </p:nvPicPr>
            <p:blipFill>
              <a:blip r:embed="rId19"/>
              <a:stretch>
                <a:fillRect/>
              </a:stretch>
            </p:blipFill>
            <p:spPr>
              <a:xfrm>
                <a:off x="3391227" y="6161147"/>
                <a:ext cx="36000" cy="36000"/>
              </a:xfrm>
              <a:prstGeom prst="rect">
                <a:avLst/>
              </a:prstGeom>
            </p:spPr>
          </p:pic>
        </mc:Fallback>
      </mc:AlternateContent>
      <p:grpSp>
        <p:nvGrpSpPr>
          <p:cNvPr id="244" name="Group 243">
            <a:extLst>
              <a:ext uri="{FF2B5EF4-FFF2-40B4-BE49-F238E27FC236}">
                <a16:creationId xmlns:a16="http://schemas.microsoft.com/office/drawing/2014/main" id="{660563C1-DB7D-351A-1827-5139AE837746}"/>
              </a:ext>
            </a:extLst>
          </p:cNvPr>
          <p:cNvGrpSpPr/>
          <p:nvPr/>
        </p:nvGrpSpPr>
        <p:grpSpPr>
          <a:xfrm>
            <a:off x="9178587" y="2983427"/>
            <a:ext cx="2351880" cy="1792080"/>
            <a:chOff x="9178587" y="2983427"/>
            <a:chExt cx="2351880" cy="1792080"/>
          </a:xfrm>
        </p:grpSpPr>
        <mc:AlternateContent xmlns:mc="http://schemas.openxmlformats.org/markup-compatibility/2006">
          <mc:Choice xmlns:p14="http://schemas.microsoft.com/office/powerpoint/2010/main" Requires="p14">
            <p:contentPart p14:bwMode="auto" r:id="rId20">
              <p14:nvContentPartPr>
                <p14:cNvPr id="197" name="Ink 196">
                  <a:extLst>
                    <a:ext uri="{FF2B5EF4-FFF2-40B4-BE49-F238E27FC236}">
                      <a16:creationId xmlns:a16="http://schemas.microsoft.com/office/drawing/2014/main" id="{A0D5A7B9-303F-5330-2D9C-8486D8E1C049}"/>
                    </a:ext>
                  </a:extLst>
                </p14:cNvPr>
                <p14:cNvContentPartPr/>
                <p14:nvPr/>
              </p14:nvContentPartPr>
              <p14:xfrm>
                <a:off x="9221067" y="3124907"/>
                <a:ext cx="140040" cy="228600"/>
              </p14:xfrm>
            </p:contentPart>
          </mc:Choice>
          <mc:Fallback>
            <p:pic>
              <p:nvPicPr>
                <p:cNvPr id="197" name="Ink 196">
                  <a:extLst>
                    <a:ext uri="{FF2B5EF4-FFF2-40B4-BE49-F238E27FC236}">
                      <a16:creationId xmlns:a16="http://schemas.microsoft.com/office/drawing/2014/main" id="{A0D5A7B9-303F-5330-2D9C-8486D8E1C049}"/>
                    </a:ext>
                  </a:extLst>
                </p:cNvPr>
                <p:cNvPicPr/>
                <p:nvPr/>
              </p:nvPicPr>
              <p:blipFill>
                <a:blip r:embed="rId21"/>
                <a:stretch>
                  <a:fillRect/>
                </a:stretch>
              </p:blipFill>
              <p:spPr>
                <a:xfrm>
                  <a:off x="9203067" y="3107267"/>
                  <a:ext cx="17568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98" name="Ink 197">
                  <a:extLst>
                    <a:ext uri="{FF2B5EF4-FFF2-40B4-BE49-F238E27FC236}">
                      <a16:creationId xmlns:a16="http://schemas.microsoft.com/office/drawing/2014/main" id="{A312185F-6C80-2F46-80DF-A50A3325D742}"/>
                    </a:ext>
                  </a:extLst>
                </p14:cNvPr>
                <p14:cNvContentPartPr/>
                <p14:nvPr/>
              </p14:nvContentPartPr>
              <p14:xfrm>
                <a:off x="9614907" y="3137507"/>
                <a:ext cx="122760" cy="177120"/>
              </p14:xfrm>
            </p:contentPart>
          </mc:Choice>
          <mc:Fallback>
            <p:pic>
              <p:nvPicPr>
                <p:cNvPr id="198" name="Ink 197">
                  <a:extLst>
                    <a:ext uri="{FF2B5EF4-FFF2-40B4-BE49-F238E27FC236}">
                      <a16:creationId xmlns:a16="http://schemas.microsoft.com/office/drawing/2014/main" id="{A312185F-6C80-2F46-80DF-A50A3325D742}"/>
                    </a:ext>
                  </a:extLst>
                </p:cNvPr>
                <p:cNvPicPr/>
                <p:nvPr/>
              </p:nvPicPr>
              <p:blipFill>
                <a:blip r:embed="rId23"/>
                <a:stretch>
                  <a:fillRect/>
                </a:stretch>
              </p:blipFill>
              <p:spPr>
                <a:xfrm>
                  <a:off x="9597267" y="3119507"/>
                  <a:ext cx="15840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99" name="Ink 198">
                  <a:extLst>
                    <a:ext uri="{FF2B5EF4-FFF2-40B4-BE49-F238E27FC236}">
                      <a16:creationId xmlns:a16="http://schemas.microsoft.com/office/drawing/2014/main" id="{959047A3-101F-8C48-1500-0929A363C16E}"/>
                    </a:ext>
                  </a:extLst>
                </p14:cNvPr>
                <p14:cNvContentPartPr/>
                <p14:nvPr/>
              </p14:nvContentPartPr>
              <p14:xfrm>
                <a:off x="9543627" y="3164867"/>
                <a:ext cx="257040" cy="171720"/>
              </p14:xfrm>
            </p:contentPart>
          </mc:Choice>
          <mc:Fallback>
            <p:pic>
              <p:nvPicPr>
                <p:cNvPr id="199" name="Ink 198">
                  <a:extLst>
                    <a:ext uri="{FF2B5EF4-FFF2-40B4-BE49-F238E27FC236}">
                      <a16:creationId xmlns:a16="http://schemas.microsoft.com/office/drawing/2014/main" id="{959047A3-101F-8C48-1500-0929A363C16E}"/>
                    </a:ext>
                  </a:extLst>
                </p:cNvPr>
                <p:cNvPicPr/>
                <p:nvPr/>
              </p:nvPicPr>
              <p:blipFill>
                <a:blip r:embed="rId25"/>
                <a:stretch>
                  <a:fillRect/>
                </a:stretch>
              </p:blipFill>
              <p:spPr>
                <a:xfrm>
                  <a:off x="9525987" y="3146867"/>
                  <a:ext cx="292680" cy="20736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00" name="Ink 199">
                  <a:extLst>
                    <a:ext uri="{FF2B5EF4-FFF2-40B4-BE49-F238E27FC236}">
                      <a16:creationId xmlns:a16="http://schemas.microsoft.com/office/drawing/2014/main" id="{A30C5E13-8899-BCCB-143E-36FEEC1B5FC1}"/>
                    </a:ext>
                  </a:extLst>
                </p14:cNvPr>
                <p14:cNvContentPartPr/>
                <p14:nvPr/>
              </p14:nvContentPartPr>
              <p14:xfrm>
                <a:off x="9950787" y="3066227"/>
                <a:ext cx="85680" cy="297000"/>
              </p14:xfrm>
            </p:contentPart>
          </mc:Choice>
          <mc:Fallback>
            <p:pic>
              <p:nvPicPr>
                <p:cNvPr id="200" name="Ink 199">
                  <a:extLst>
                    <a:ext uri="{FF2B5EF4-FFF2-40B4-BE49-F238E27FC236}">
                      <a16:creationId xmlns:a16="http://schemas.microsoft.com/office/drawing/2014/main" id="{A30C5E13-8899-BCCB-143E-36FEEC1B5FC1}"/>
                    </a:ext>
                  </a:extLst>
                </p:cNvPr>
                <p:cNvPicPr/>
                <p:nvPr/>
              </p:nvPicPr>
              <p:blipFill>
                <a:blip r:embed="rId27"/>
                <a:stretch>
                  <a:fillRect/>
                </a:stretch>
              </p:blipFill>
              <p:spPr>
                <a:xfrm>
                  <a:off x="9932787" y="3048587"/>
                  <a:ext cx="12132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01" name="Ink 200">
                  <a:extLst>
                    <a:ext uri="{FF2B5EF4-FFF2-40B4-BE49-F238E27FC236}">
                      <a16:creationId xmlns:a16="http://schemas.microsoft.com/office/drawing/2014/main" id="{3E681D3E-6CEE-4518-1040-4238832B7307}"/>
                    </a:ext>
                  </a:extLst>
                </p14:cNvPr>
                <p14:cNvContentPartPr/>
                <p14:nvPr/>
              </p14:nvContentPartPr>
              <p14:xfrm>
                <a:off x="9882747" y="3254147"/>
                <a:ext cx="156240" cy="15120"/>
              </p14:xfrm>
            </p:contentPart>
          </mc:Choice>
          <mc:Fallback>
            <p:pic>
              <p:nvPicPr>
                <p:cNvPr id="201" name="Ink 200">
                  <a:extLst>
                    <a:ext uri="{FF2B5EF4-FFF2-40B4-BE49-F238E27FC236}">
                      <a16:creationId xmlns:a16="http://schemas.microsoft.com/office/drawing/2014/main" id="{3E681D3E-6CEE-4518-1040-4238832B7307}"/>
                    </a:ext>
                  </a:extLst>
                </p:cNvPr>
                <p:cNvPicPr/>
                <p:nvPr/>
              </p:nvPicPr>
              <p:blipFill>
                <a:blip r:embed="rId29"/>
                <a:stretch>
                  <a:fillRect/>
                </a:stretch>
              </p:blipFill>
              <p:spPr>
                <a:xfrm>
                  <a:off x="9864747" y="3236147"/>
                  <a:ext cx="19188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02" name="Ink 201">
                  <a:extLst>
                    <a:ext uri="{FF2B5EF4-FFF2-40B4-BE49-F238E27FC236}">
                      <a16:creationId xmlns:a16="http://schemas.microsoft.com/office/drawing/2014/main" id="{99C33F5C-4AB1-8384-1670-6EC6A53D094C}"/>
                    </a:ext>
                  </a:extLst>
                </p14:cNvPr>
                <p14:cNvContentPartPr/>
                <p14:nvPr/>
              </p14:nvContentPartPr>
              <p14:xfrm>
                <a:off x="10197747" y="2983427"/>
                <a:ext cx="156240" cy="468000"/>
              </p14:xfrm>
            </p:contentPart>
          </mc:Choice>
          <mc:Fallback>
            <p:pic>
              <p:nvPicPr>
                <p:cNvPr id="202" name="Ink 201">
                  <a:extLst>
                    <a:ext uri="{FF2B5EF4-FFF2-40B4-BE49-F238E27FC236}">
                      <a16:creationId xmlns:a16="http://schemas.microsoft.com/office/drawing/2014/main" id="{99C33F5C-4AB1-8384-1670-6EC6A53D094C}"/>
                    </a:ext>
                  </a:extLst>
                </p:cNvPr>
                <p:cNvPicPr/>
                <p:nvPr/>
              </p:nvPicPr>
              <p:blipFill>
                <a:blip r:embed="rId31"/>
                <a:stretch>
                  <a:fillRect/>
                </a:stretch>
              </p:blipFill>
              <p:spPr>
                <a:xfrm>
                  <a:off x="10179747" y="2965427"/>
                  <a:ext cx="191880" cy="5036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03" name="Ink 202">
                  <a:extLst>
                    <a:ext uri="{FF2B5EF4-FFF2-40B4-BE49-F238E27FC236}">
                      <a16:creationId xmlns:a16="http://schemas.microsoft.com/office/drawing/2014/main" id="{2EA6B056-0DAA-DC96-8F92-ADDBF6C5DFF7}"/>
                    </a:ext>
                  </a:extLst>
                </p14:cNvPr>
                <p14:cNvContentPartPr/>
                <p14:nvPr/>
              </p14:nvContentPartPr>
              <p14:xfrm>
                <a:off x="10409787" y="3111227"/>
                <a:ext cx="181080" cy="193320"/>
              </p14:xfrm>
            </p:contentPart>
          </mc:Choice>
          <mc:Fallback>
            <p:pic>
              <p:nvPicPr>
                <p:cNvPr id="203" name="Ink 202">
                  <a:extLst>
                    <a:ext uri="{FF2B5EF4-FFF2-40B4-BE49-F238E27FC236}">
                      <a16:creationId xmlns:a16="http://schemas.microsoft.com/office/drawing/2014/main" id="{2EA6B056-0DAA-DC96-8F92-ADDBF6C5DFF7}"/>
                    </a:ext>
                  </a:extLst>
                </p:cNvPr>
                <p:cNvPicPr/>
                <p:nvPr/>
              </p:nvPicPr>
              <p:blipFill>
                <a:blip r:embed="rId33"/>
                <a:stretch>
                  <a:fillRect/>
                </a:stretch>
              </p:blipFill>
              <p:spPr>
                <a:xfrm>
                  <a:off x="10391787" y="3093227"/>
                  <a:ext cx="216720" cy="2289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06" name="Ink 205">
                  <a:extLst>
                    <a:ext uri="{FF2B5EF4-FFF2-40B4-BE49-F238E27FC236}">
                      <a16:creationId xmlns:a16="http://schemas.microsoft.com/office/drawing/2014/main" id="{7A276099-A9C4-8557-BE4E-D8B912182890}"/>
                    </a:ext>
                  </a:extLst>
                </p14:cNvPr>
                <p14:cNvContentPartPr/>
                <p14:nvPr/>
              </p14:nvContentPartPr>
              <p14:xfrm>
                <a:off x="10697427" y="3025547"/>
                <a:ext cx="101880" cy="326880"/>
              </p14:xfrm>
            </p:contentPart>
          </mc:Choice>
          <mc:Fallback>
            <p:pic>
              <p:nvPicPr>
                <p:cNvPr id="206" name="Ink 205">
                  <a:extLst>
                    <a:ext uri="{FF2B5EF4-FFF2-40B4-BE49-F238E27FC236}">
                      <a16:creationId xmlns:a16="http://schemas.microsoft.com/office/drawing/2014/main" id="{7A276099-A9C4-8557-BE4E-D8B912182890}"/>
                    </a:ext>
                  </a:extLst>
                </p:cNvPr>
                <p:cNvPicPr/>
                <p:nvPr/>
              </p:nvPicPr>
              <p:blipFill>
                <a:blip r:embed="rId35"/>
                <a:stretch>
                  <a:fillRect/>
                </a:stretch>
              </p:blipFill>
              <p:spPr>
                <a:xfrm>
                  <a:off x="10679427" y="3007907"/>
                  <a:ext cx="137520" cy="3625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08" name="Ink 207">
                  <a:extLst>
                    <a:ext uri="{FF2B5EF4-FFF2-40B4-BE49-F238E27FC236}">
                      <a16:creationId xmlns:a16="http://schemas.microsoft.com/office/drawing/2014/main" id="{BE2705F0-BD36-2A23-7AB7-E55D3D8544CA}"/>
                    </a:ext>
                  </a:extLst>
                </p14:cNvPr>
                <p14:cNvContentPartPr/>
                <p14:nvPr/>
              </p14:nvContentPartPr>
              <p14:xfrm>
                <a:off x="10224387" y="3614147"/>
                <a:ext cx="25560" cy="239760"/>
              </p14:xfrm>
            </p:contentPart>
          </mc:Choice>
          <mc:Fallback>
            <p:pic>
              <p:nvPicPr>
                <p:cNvPr id="208" name="Ink 207">
                  <a:extLst>
                    <a:ext uri="{FF2B5EF4-FFF2-40B4-BE49-F238E27FC236}">
                      <a16:creationId xmlns:a16="http://schemas.microsoft.com/office/drawing/2014/main" id="{BE2705F0-BD36-2A23-7AB7-E55D3D8544CA}"/>
                    </a:ext>
                  </a:extLst>
                </p:cNvPr>
                <p:cNvPicPr/>
                <p:nvPr/>
              </p:nvPicPr>
              <p:blipFill>
                <a:blip r:embed="rId37"/>
                <a:stretch>
                  <a:fillRect/>
                </a:stretch>
              </p:blipFill>
              <p:spPr>
                <a:xfrm>
                  <a:off x="10206387" y="3596507"/>
                  <a:ext cx="61200" cy="27540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09" name="Ink 208">
                  <a:extLst>
                    <a:ext uri="{FF2B5EF4-FFF2-40B4-BE49-F238E27FC236}">
                      <a16:creationId xmlns:a16="http://schemas.microsoft.com/office/drawing/2014/main" id="{E33A27CA-E82C-1DC2-9F3A-3B080B6966F2}"/>
                    </a:ext>
                  </a:extLst>
                </p14:cNvPr>
                <p14:cNvContentPartPr/>
                <p14:nvPr/>
              </p14:nvContentPartPr>
              <p14:xfrm>
                <a:off x="10086507" y="3798107"/>
                <a:ext cx="147960" cy="118440"/>
              </p14:xfrm>
            </p:contentPart>
          </mc:Choice>
          <mc:Fallback>
            <p:pic>
              <p:nvPicPr>
                <p:cNvPr id="209" name="Ink 208">
                  <a:extLst>
                    <a:ext uri="{FF2B5EF4-FFF2-40B4-BE49-F238E27FC236}">
                      <a16:creationId xmlns:a16="http://schemas.microsoft.com/office/drawing/2014/main" id="{E33A27CA-E82C-1DC2-9F3A-3B080B6966F2}"/>
                    </a:ext>
                  </a:extLst>
                </p:cNvPr>
                <p:cNvPicPr/>
                <p:nvPr/>
              </p:nvPicPr>
              <p:blipFill>
                <a:blip r:embed="rId39"/>
                <a:stretch>
                  <a:fillRect/>
                </a:stretch>
              </p:blipFill>
              <p:spPr>
                <a:xfrm>
                  <a:off x="10068867" y="3780467"/>
                  <a:ext cx="18360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10" name="Ink 209">
                  <a:extLst>
                    <a:ext uri="{FF2B5EF4-FFF2-40B4-BE49-F238E27FC236}">
                      <a16:creationId xmlns:a16="http://schemas.microsoft.com/office/drawing/2014/main" id="{672CAC9D-A55D-331D-FC10-6B2C13D48B2F}"/>
                    </a:ext>
                  </a:extLst>
                </p14:cNvPr>
                <p14:cNvContentPartPr/>
                <p14:nvPr/>
              </p14:nvContentPartPr>
              <p14:xfrm>
                <a:off x="10274427" y="3799547"/>
                <a:ext cx="42480" cy="132120"/>
              </p14:xfrm>
            </p:contentPart>
          </mc:Choice>
          <mc:Fallback>
            <p:pic>
              <p:nvPicPr>
                <p:cNvPr id="210" name="Ink 209">
                  <a:extLst>
                    <a:ext uri="{FF2B5EF4-FFF2-40B4-BE49-F238E27FC236}">
                      <a16:creationId xmlns:a16="http://schemas.microsoft.com/office/drawing/2014/main" id="{672CAC9D-A55D-331D-FC10-6B2C13D48B2F}"/>
                    </a:ext>
                  </a:extLst>
                </p:cNvPr>
                <p:cNvPicPr/>
                <p:nvPr/>
              </p:nvPicPr>
              <p:blipFill>
                <a:blip r:embed="rId41"/>
                <a:stretch>
                  <a:fillRect/>
                </a:stretch>
              </p:blipFill>
              <p:spPr>
                <a:xfrm>
                  <a:off x="10256427" y="3781907"/>
                  <a:ext cx="7812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11" name="Ink 210">
                  <a:extLst>
                    <a:ext uri="{FF2B5EF4-FFF2-40B4-BE49-F238E27FC236}">
                      <a16:creationId xmlns:a16="http://schemas.microsoft.com/office/drawing/2014/main" id="{C764E6F8-96C1-B855-2026-FC846C098955}"/>
                    </a:ext>
                  </a:extLst>
                </p14:cNvPr>
                <p14:cNvContentPartPr/>
                <p14:nvPr/>
              </p14:nvContentPartPr>
              <p14:xfrm>
                <a:off x="10086147" y="4157387"/>
                <a:ext cx="200160" cy="162360"/>
              </p14:xfrm>
            </p:contentPart>
          </mc:Choice>
          <mc:Fallback>
            <p:pic>
              <p:nvPicPr>
                <p:cNvPr id="211" name="Ink 210">
                  <a:extLst>
                    <a:ext uri="{FF2B5EF4-FFF2-40B4-BE49-F238E27FC236}">
                      <a16:creationId xmlns:a16="http://schemas.microsoft.com/office/drawing/2014/main" id="{C764E6F8-96C1-B855-2026-FC846C098955}"/>
                    </a:ext>
                  </a:extLst>
                </p:cNvPr>
                <p:cNvPicPr/>
                <p:nvPr/>
              </p:nvPicPr>
              <p:blipFill>
                <a:blip r:embed="rId43"/>
                <a:stretch>
                  <a:fillRect/>
                </a:stretch>
              </p:blipFill>
              <p:spPr>
                <a:xfrm>
                  <a:off x="10068147" y="4139387"/>
                  <a:ext cx="235800"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12" name="Ink 211">
                  <a:extLst>
                    <a:ext uri="{FF2B5EF4-FFF2-40B4-BE49-F238E27FC236}">
                      <a16:creationId xmlns:a16="http://schemas.microsoft.com/office/drawing/2014/main" id="{1AB98FB4-2F21-C3ED-02C7-5E606DAA020C}"/>
                    </a:ext>
                  </a:extLst>
                </p14:cNvPr>
                <p14:cNvContentPartPr/>
                <p14:nvPr/>
              </p14:nvContentPartPr>
              <p14:xfrm>
                <a:off x="10382787" y="4138667"/>
                <a:ext cx="131760" cy="201240"/>
              </p14:xfrm>
            </p:contentPart>
          </mc:Choice>
          <mc:Fallback>
            <p:pic>
              <p:nvPicPr>
                <p:cNvPr id="212" name="Ink 211">
                  <a:extLst>
                    <a:ext uri="{FF2B5EF4-FFF2-40B4-BE49-F238E27FC236}">
                      <a16:creationId xmlns:a16="http://schemas.microsoft.com/office/drawing/2014/main" id="{1AB98FB4-2F21-C3ED-02C7-5E606DAA020C}"/>
                    </a:ext>
                  </a:extLst>
                </p:cNvPr>
                <p:cNvPicPr/>
                <p:nvPr/>
              </p:nvPicPr>
              <p:blipFill>
                <a:blip r:embed="rId45"/>
                <a:stretch>
                  <a:fillRect/>
                </a:stretch>
              </p:blipFill>
              <p:spPr>
                <a:xfrm>
                  <a:off x="10364787" y="4121027"/>
                  <a:ext cx="167400" cy="23688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13" name="Ink 212">
                  <a:extLst>
                    <a:ext uri="{FF2B5EF4-FFF2-40B4-BE49-F238E27FC236}">
                      <a16:creationId xmlns:a16="http://schemas.microsoft.com/office/drawing/2014/main" id="{5E0329DA-ED61-FD4D-EEAF-50449A97D6DB}"/>
                    </a:ext>
                  </a:extLst>
                </p14:cNvPr>
                <p14:cNvContentPartPr/>
                <p14:nvPr/>
              </p14:nvContentPartPr>
              <p14:xfrm>
                <a:off x="10369107" y="4194467"/>
                <a:ext cx="148320" cy="145440"/>
              </p14:xfrm>
            </p:contentPart>
          </mc:Choice>
          <mc:Fallback>
            <p:pic>
              <p:nvPicPr>
                <p:cNvPr id="213" name="Ink 212">
                  <a:extLst>
                    <a:ext uri="{FF2B5EF4-FFF2-40B4-BE49-F238E27FC236}">
                      <a16:creationId xmlns:a16="http://schemas.microsoft.com/office/drawing/2014/main" id="{5E0329DA-ED61-FD4D-EEAF-50449A97D6DB}"/>
                    </a:ext>
                  </a:extLst>
                </p:cNvPr>
                <p:cNvPicPr/>
                <p:nvPr/>
              </p:nvPicPr>
              <p:blipFill>
                <a:blip r:embed="rId47"/>
                <a:stretch>
                  <a:fillRect/>
                </a:stretch>
              </p:blipFill>
              <p:spPr>
                <a:xfrm>
                  <a:off x="10351107" y="4176467"/>
                  <a:ext cx="18396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14" name="Ink 213">
                  <a:extLst>
                    <a:ext uri="{FF2B5EF4-FFF2-40B4-BE49-F238E27FC236}">
                      <a16:creationId xmlns:a16="http://schemas.microsoft.com/office/drawing/2014/main" id="{F099354B-9DE0-C610-0A33-23DA8EBBF17F}"/>
                    </a:ext>
                  </a:extLst>
                </p14:cNvPr>
                <p14:cNvContentPartPr/>
                <p14:nvPr/>
              </p14:nvContentPartPr>
              <p14:xfrm>
                <a:off x="10659987" y="4069907"/>
                <a:ext cx="160200" cy="317520"/>
              </p14:xfrm>
            </p:contentPart>
          </mc:Choice>
          <mc:Fallback>
            <p:pic>
              <p:nvPicPr>
                <p:cNvPr id="214" name="Ink 213">
                  <a:extLst>
                    <a:ext uri="{FF2B5EF4-FFF2-40B4-BE49-F238E27FC236}">
                      <a16:creationId xmlns:a16="http://schemas.microsoft.com/office/drawing/2014/main" id="{F099354B-9DE0-C610-0A33-23DA8EBBF17F}"/>
                    </a:ext>
                  </a:extLst>
                </p:cNvPr>
                <p:cNvPicPr/>
                <p:nvPr/>
              </p:nvPicPr>
              <p:blipFill>
                <a:blip r:embed="rId49"/>
                <a:stretch>
                  <a:fillRect/>
                </a:stretch>
              </p:blipFill>
              <p:spPr>
                <a:xfrm>
                  <a:off x="10641987" y="4051907"/>
                  <a:ext cx="195840" cy="3531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15" name="Ink 214">
                  <a:extLst>
                    <a:ext uri="{FF2B5EF4-FFF2-40B4-BE49-F238E27FC236}">
                      <a16:creationId xmlns:a16="http://schemas.microsoft.com/office/drawing/2014/main" id="{A9BD3E6F-371C-92B9-0355-1541548014A4}"/>
                    </a:ext>
                  </a:extLst>
                </p14:cNvPr>
                <p14:cNvContentPartPr/>
                <p14:nvPr/>
              </p14:nvContentPartPr>
              <p14:xfrm>
                <a:off x="10958787" y="4029587"/>
                <a:ext cx="180720" cy="418320"/>
              </p14:xfrm>
            </p:contentPart>
          </mc:Choice>
          <mc:Fallback>
            <p:pic>
              <p:nvPicPr>
                <p:cNvPr id="215" name="Ink 214">
                  <a:extLst>
                    <a:ext uri="{FF2B5EF4-FFF2-40B4-BE49-F238E27FC236}">
                      <a16:creationId xmlns:a16="http://schemas.microsoft.com/office/drawing/2014/main" id="{A9BD3E6F-371C-92B9-0355-1541548014A4}"/>
                    </a:ext>
                  </a:extLst>
                </p:cNvPr>
                <p:cNvPicPr/>
                <p:nvPr/>
              </p:nvPicPr>
              <p:blipFill>
                <a:blip r:embed="rId51"/>
                <a:stretch>
                  <a:fillRect/>
                </a:stretch>
              </p:blipFill>
              <p:spPr>
                <a:xfrm>
                  <a:off x="10940787" y="4011947"/>
                  <a:ext cx="216360" cy="4539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16" name="Ink 215">
                  <a:extLst>
                    <a:ext uri="{FF2B5EF4-FFF2-40B4-BE49-F238E27FC236}">
                      <a16:creationId xmlns:a16="http://schemas.microsoft.com/office/drawing/2014/main" id="{1BE7671E-6DD4-78D7-6EC6-DBD3BB6BF2E9}"/>
                    </a:ext>
                  </a:extLst>
                </p14:cNvPr>
                <p14:cNvContentPartPr/>
                <p14:nvPr/>
              </p14:nvContentPartPr>
              <p14:xfrm>
                <a:off x="11232747" y="4158467"/>
                <a:ext cx="24840" cy="226080"/>
              </p14:xfrm>
            </p:contentPart>
          </mc:Choice>
          <mc:Fallback>
            <p:pic>
              <p:nvPicPr>
                <p:cNvPr id="216" name="Ink 215">
                  <a:extLst>
                    <a:ext uri="{FF2B5EF4-FFF2-40B4-BE49-F238E27FC236}">
                      <a16:creationId xmlns:a16="http://schemas.microsoft.com/office/drawing/2014/main" id="{1BE7671E-6DD4-78D7-6EC6-DBD3BB6BF2E9}"/>
                    </a:ext>
                  </a:extLst>
                </p:cNvPr>
                <p:cNvPicPr/>
                <p:nvPr/>
              </p:nvPicPr>
              <p:blipFill>
                <a:blip r:embed="rId53"/>
                <a:stretch>
                  <a:fillRect/>
                </a:stretch>
              </p:blipFill>
              <p:spPr>
                <a:xfrm>
                  <a:off x="11215107" y="4140827"/>
                  <a:ext cx="60480" cy="2617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217" name="Ink 216">
                  <a:extLst>
                    <a:ext uri="{FF2B5EF4-FFF2-40B4-BE49-F238E27FC236}">
                      <a16:creationId xmlns:a16="http://schemas.microsoft.com/office/drawing/2014/main" id="{C1914AB4-F671-7BEA-6FD4-F4DBDBE186C7}"/>
                    </a:ext>
                  </a:extLst>
                </p14:cNvPr>
                <p14:cNvContentPartPr/>
                <p14:nvPr/>
              </p14:nvContentPartPr>
              <p14:xfrm>
                <a:off x="11396907" y="4055507"/>
                <a:ext cx="133560" cy="424800"/>
              </p14:xfrm>
            </p:contentPart>
          </mc:Choice>
          <mc:Fallback>
            <p:pic>
              <p:nvPicPr>
                <p:cNvPr id="217" name="Ink 216">
                  <a:extLst>
                    <a:ext uri="{FF2B5EF4-FFF2-40B4-BE49-F238E27FC236}">
                      <a16:creationId xmlns:a16="http://schemas.microsoft.com/office/drawing/2014/main" id="{C1914AB4-F671-7BEA-6FD4-F4DBDBE186C7}"/>
                    </a:ext>
                  </a:extLst>
                </p:cNvPr>
                <p:cNvPicPr/>
                <p:nvPr/>
              </p:nvPicPr>
              <p:blipFill>
                <a:blip r:embed="rId55"/>
                <a:stretch>
                  <a:fillRect/>
                </a:stretch>
              </p:blipFill>
              <p:spPr>
                <a:xfrm>
                  <a:off x="11379267" y="4037867"/>
                  <a:ext cx="169200" cy="46044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219" name="Ink 218">
                  <a:extLst>
                    <a:ext uri="{FF2B5EF4-FFF2-40B4-BE49-F238E27FC236}">
                      <a16:creationId xmlns:a16="http://schemas.microsoft.com/office/drawing/2014/main" id="{56A1DA10-3502-A0FB-3D7D-4AD1D3DE820E}"/>
                    </a:ext>
                  </a:extLst>
                </p14:cNvPr>
                <p14:cNvContentPartPr/>
                <p14:nvPr/>
              </p14:nvContentPartPr>
              <p14:xfrm>
                <a:off x="11180907" y="4528907"/>
                <a:ext cx="90360" cy="37800"/>
              </p14:xfrm>
            </p:contentPart>
          </mc:Choice>
          <mc:Fallback>
            <p:pic>
              <p:nvPicPr>
                <p:cNvPr id="219" name="Ink 218">
                  <a:extLst>
                    <a:ext uri="{FF2B5EF4-FFF2-40B4-BE49-F238E27FC236}">
                      <a16:creationId xmlns:a16="http://schemas.microsoft.com/office/drawing/2014/main" id="{56A1DA10-3502-A0FB-3D7D-4AD1D3DE820E}"/>
                    </a:ext>
                  </a:extLst>
                </p:cNvPr>
                <p:cNvPicPr/>
                <p:nvPr/>
              </p:nvPicPr>
              <p:blipFill>
                <a:blip r:embed="rId57"/>
                <a:stretch>
                  <a:fillRect/>
                </a:stretch>
              </p:blipFill>
              <p:spPr>
                <a:xfrm>
                  <a:off x="11163267" y="4510907"/>
                  <a:ext cx="12600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220" name="Ink 219">
                  <a:extLst>
                    <a:ext uri="{FF2B5EF4-FFF2-40B4-BE49-F238E27FC236}">
                      <a16:creationId xmlns:a16="http://schemas.microsoft.com/office/drawing/2014/main" id="{2A8C8C65-6FFC-8B84-8EAB-01C372ACD6D6}"/>
                    </a:ext>
                  </a:extLst>
                </p14:cNvPr>
                <p14:cNvContentPartPr/>
                <p14:nvPr/>
              </p14:nvContentPartPr>
              <p14:xfrm>
                <a:off x="11138427" y="4638707"/>
                <a:ext cx="159120" cy="74880"/>
              </p14:xfrm>
            </p:contentPart>
          </mc:Choice>
          <mc:Fallback>
            <p:pic>
              <p:nvPicPr>
                <p:cNvPr id="220" name="Ink 219">
                  <a:extLst>
                    <a:ext uri="{FF2B5EF4-FFF2-40B4-BE49-F238E27FC236}">
                      <a16:creationId xmlns:a16="http://schemas.microsoft.com/office/drawing/2014/main" id="{2A8C8C65-6FFC-8B84-8EAB-01C372ACD6D6}"/>
                    </a:ext>
                  </a:extLst>
                </p:cNvPr>
                <p:cNvPicPr/>
                <p:nvPr/>
              </p:nvPicPr>
              <p:blipFill>
                <a:blip r:embed="rId59"/>
                <a:stretch>
                  <a:fillRect/>
                </a:stretch>
              </p:blipFill>
              <p:spPr>
                <a:xfrm>
                  <a:off x="11120787" y="4620707"/>
                  <a:ext cx="194760" cy="1105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224" name="Ink 223">
                  <a:extLst>
                    <a:ext uri="{FF2B5EF4-FFF2-40B4-BE49-F238E27FC236}">
                      <a16:creationId xmlns:a16="http://schemas.microsoft.com/office/drawing/2014/main" id="{6264C31B-CD54-CBC0-8315-E2B88A88E05E}"/>
                    </a:ext>
                  </a:extLst>
                </p14:cNvPr>
                <p14:cNvContentPartPr/>
                <p14:nvPr/>
              </p14:nvContentPartPr>
              <p14:xfrm>
                <a:off x="10750347" y="3864347"/>
                <a:ext cx="768600" cy="643320"/>
              </p14:xfrm>
            </p:contentPart>
          </mc:Choice>
          <mc:Fallback>
            <p:pic>
              <p:nvPicPr>
                <p:cNvPr id="224" name="Ink 223">
                  <a:extLst>
                    <a:ext uri="{FF2B5EF4-FFF2-40B4-BE49-F238E27FC236}">
                      <a16:creationId xmlns:a16="http://schemas.microsoft.com/office/drawing/2014/main" id="{6264C31B-CD54-CBC0-8315-E2B88A88E05E}"/>
                    </a:ext>
                  </a:extLst>
                </p:cNvPr>
                <p:cNvPicPr/>
                <p:nvPr/>
              </p:nvPicPr>
              <p:blipFill>
                <a:blip r:embed="rId61"/>
                <a:stretch>
                  <a:fillRect/>
                </a:stretch>
              </p:blipFill>
              <p:spPr>
                <a:xfrm>
                  <a:off x="10732347" y="3846707"/>
                  <a:ext cx="804240" cy="6789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225" name="Ink 224">
                  <a:extLst>
                    <a:ext uri="{FF2B5EF4-FFF2-40B4-BE49-F238E27FC236}">
                      <a16:creationId xmlns:a16="http://schemas.microsoft.com/office/drawing/2014/main" id="{632E9DA0-2CE4-1CD9-A296-62CF3CDDEF9B}"/>
                    </a:ext>
                  </a:extLst>
                </p14:cNvPr>
                <p14:cNvContentPartPr/>
                <p14:nvPr/>
              </p14:nvContentPartPr>
              <p14:xfrm>
                <a:off x="10917387" y="3627467"/>
                <a:ext cx="23400" cy="277200"/>
              </p14:xfrm>
            </p:contentPart>
          </mc:Choice>
          <mc:Fallback>
            <p:pic>
              <p:nvPicPr>
                <p:cNvPr id="225" name="Ink 224">
                  <a:extLst>
                    <a:ext uri="{FF2B5EF4-FFF2-40B4-BE49-F238E27FC236}">
                      <a16:creationId xmlns:a16="http://schemas.microsoft.com/office/drawing/2014/main" id="{632E9DA0-2CE4-1CD9-A296-62CF3CDDEF9B}"/>
                    </a:ext>
                  </a:extLst>
                </p:cNvPr>
                <p:cNvPicPr/>
                <p:nvPr/>
              </p:nvPicPr>
              <p:blipFill>
                <a:blip r:embed="rId63"/>
                <a:stretch>
                  <a:fillRect/>
                </a:stretch>
              </p:blipFill>
              <p:spPr>
                <a:xfrm>
                  <a:off x="10899747" y="3609827"/>
                  <a:ext cx="59040" cy="3128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226" name="Ink 225">
                  <a:extLst>
                    <a:ext uri="{FF2B5EF4-FFF2-40B4-BE49-F238E27FC236}">
                      <a16:creationId xmlns:a16="http://schemas.microsoft.com/office/drawing/2014/main" id="{77808C37-4B5E-A2DB-534F-A2C635BC78A2}"/>
                    </a:ext>
                  </a:extLst>
                </p14:cNvPr>
                <p14:cNvContentPartPr/>
                <p14:nvPr/>
              </p14:nvContentPartPr>
              <p14:xfrm>
                <a:off x="10798947" y="3893867"/>
                <a:ext cx="201960" cy="28440"/>
              </p14:xfrm>
            </p:contentPart>
          </mc:Choice>
          <mc:Fallback>
            <p:pic>
              <p:nvPicPr>
                <p:cNvPr id="226" name="Ink 225">
                  <a:extLst>
                    <a:ext uri="{FF2B5EF4-FFF2-40B4-BE49-F238E27FC236}">
                      <a16:creationId xmlns:a16="http://schemas.microsoft.com/office/drawing/2014/main" id="{77808C37-4B5E-A2DB-534F-A2C635BC78A2}"/>
                    </a:ext>
                  </a:extLst>
                </p:cNvPr>
                <p:cNvPicPr/>
                <p:nvPr/>
              </p:nvPicPr>
              <p:blipFill>
                <a:blip r:embed="rId65"/>
                <a:stretch>
                  <a:fillRect/>
                </a:stretch>
              </p:blipFill>
              <p:spPr>
                <a:xfrm>
                  <a:off x="10781307" y="3876227"/>
                  <a:ext cx="23760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227" name="Ink 226">
                  <a:extLst>
                    <a:ext uri="{FF2B5EF4-FFF2-40B4-BE49-F238E27FC236}">
                      <a16:creationId xmlns:a16="http://schemas.microsoft.com/office/drawing/2014/main" id="{6BDEF658-6D48-0474-CF8A-6A6072B2DF0D}"/>
                    </a:ext>
                  </a:extLst>
                </p14:cNvPr>
                <p14:cNvContentPartPr/>
                <p14:nvPr/>
              </p14:nvContentPartPr>
              <p14:xfrm>
                <a:off x="10834227" y="3638627"/>
                <a:ext cx="142920" cy="125640"/>
              </p14:xfrm>
            </p:contentPart>
          </mc:Choice>
          <mc:Fallback>
            <p:pic>
              <p:nvPicPr>
                <p:cNvPr id="227" name="Ink 226">
                  <a:extLst>
                    <a:ext uri="{FF2B5EF4-FFF2-40B4-BE49-F238E27FC236}">
                      <a16:creationId xmlns:a16="http://schemas.microsoft.com/office/drawing/2014/main" id="{6BDEF658-6D48-0474-CF8A-6A6072B2DF0D}"/>
                    </a:ext>
                  </a:extLst>
                </p:cNvPr>
                <p:cNvPicPr/>
                <p:nvPr/>
              </p:nvPicPr>
              <p:blipFill>
                <a:blip r:embed="rId67"/>
                <a:stretch>
                  <a:fillRect/>
                </a:stretch>
              </p:blipFill>
              <p:spPr>
                <a:xfrm>
                  <a:off x="10816227" y="3620987"/>
                  <a:ext cx="178560" cy="16128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229" name="Ink 228">
                  <a:extLst>
                    <a:ext uri="{FF2B5EF4-FFF2-40B4-BE49-F238E27FC236}">
                      <a16:creationId xmlns:a16="http://schemas.microsoft.com/office/drawing/2014/main" id="{7F91D731-2083-BA41-0B3B-CE678CF63419}"/>
                    </a:ext>
                  </a:extLst>
                </p14:cNvPr>
                <p14:cNvContentPartPr/>
                <p14:nvPr/>
              </p14:nvContentPartPr>
              <p14:xfrm>
                <a:off x="10825227" y="4102307"/>
                <a:ext cx="2160" cy="9720"/>
              </p14:xfrm>
            </p:contentPart>
          </mc:Choice>
          <mc:Fallback>
            <p:pic>
              <p:nvPicPr>
                <p:cNvPr id="229" name="Ink 228">
                  <a:extLst>
                    <a:ext uri="{FF2B5EF4-FFF2-40B4-BE49-F238E27FC236}">
                      <a16:creationId xmlns:a16="http://schemas.microsoft.com/office/drawing/2014/main" id="{7F91D731-2083-BA41-0B3B-CE678CF63419}"/>
                    </a:ext>
                  </a:extLst>
                </p:cNvPr>
                <p:cNvPicPr/>
                <p:nvPr/>
              </p:nvPicPr>
              <p:blipFill>
                <a:blip r:embed="rId69"/>
                <a:stretch>
                  <a:fillRect/>
                </a:stretch>
              </p:blipFill>
              <p:spPr>
                <a:xfrm>
                  <a:off x="10807587" y="4084307"/>
                  <a:ext cx="3780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228" name="Ink 227">
                  <a:extLst>
                    <a:ext uri="{FF2B5EF4-FFF2-40B4-BE49-F238E27FC236}">
                      <a16:creationId xmlns:a16="http://schemas.microsoft.com/office/drawing/2014/main" id="{5CBE4C04-BF28-58B4-B03B-2536ED25EAD5}"/>
                    </a:ext>
                  </a:extLst>
                </p14:cNvPr>
                <p14:cNvContentPartPr/>
                <p14:nvPr/>
              </p14:nvContentPartPr>
              <p14:xfrm>
                <a:off x="10037907" y="4501547"/>
                <a:ext cx="39960" cy="11880"/>
              </p14:xfrm>
            </p:contentPart>
          </mc:Choice>
          <mc:Fallback>
            <p:pic>
              <p:nvPicPr>
                <p:cNvPr id="228" name="Ink 227">
                  <a:extLst>
                    <a:ext uri="{FF2B5EF4-FFF2-40B4-BE49-F238E27FC236}">
                      <a16:creationId xmlns:a16="http://schemas.microsoft.com/office/drawing/2014/main" id="{5CBE4C04-BF28-58B4-B03B-2536ED25EAD5}"/>
                    </a:ext>
                  </a:extLst>
                </p:cNvPr>
                <p:cNvPicPr/>
                <p:nvPr/>
              </p:nvPicPr>
              <p:blipFill>
                <a:blip r:embed="rId71"/>
                <a:stretch>
                  <a:fillRect/>
                </a:stretch>
              </p:blipFill>
              <p:spPr>
                <a:xfrm>
                  <a:off x="10020267" y="4483907"/>
                  <a:ext cx="7560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230" name="Ink 229">
                  <a:extLst>
                    <a:ext uri="{FF2B5EF4-FFF2-40B4-BE49-F238E27FC236}">
                      <a16:creationId xmlns:a16="http://schemas.microsoft.com/office/drawing/2014/main" id="{13B43DC5-48FC-5D89-3A7A-E64A3CA2594A}"/>
                    </a:ext>
                  </a:extLst>
                </p14:cNvPr>
                <p14:cNvContentPartPr/>
                <p14:nvPr/>
              </p14:nvContentPartPr>
              <p14:xfrm>
                <a:off x="9974547" y="4564187"/>
                <a:ext cx="6840" cy="4680"/>
              </p14:xfrm>
            </p:contentPart>
          </mc:Choice>
          <mc:Fallback>
            <p:pic>
              <p:nvPicPr>
                <p:cNvPr id="230" name="Ink 229">
                  <a:extLst>
                    <a:ext uri="{FF2B5EF4-FFF2-40B4-BE49-F238E27FC236}">
                      <a16:creationId xmlns:a16="http://schemas.microsoft.com/office/drawing/2014/main" id="{13B43DC5-48FC-5D89-3A7A-E64A3CA2594A}"/>
                    </a:ext>
                  </a:extLst>
                </p:cNvPr>
                <p:cNvPicPr/>
                <p:nvPr/>
              </p:nvPicPr>
              <p:blipFill>
                <a:blip r:embed="rId73"/>
                <a:stretch>
                  <a:fillRect/>
                </a:stretch>
              </p:blipFill>
              <p:spPr>
                <a:xfrm>
                  <a:off x="9956907" y="4546187"/>
                  <a:ext cx="4248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231" name="Ink 230">
                  <a:extLst>
                    <a:ext uri="{FF2B5EF4-FFF2-40B4-BE49-F238E27FC236}">
                      <a16:creationId xmlns:a16="http://schemas.microsoft.com/office/drawing/2014/main" id="{57AABD2D-5C95-C10E-9F40-F24FF75EBC32}"/>
                    </a:ext>
                  </a:extLst>
                </p14:cNvPr>
                <p14:cNvContentPartPr/>
                <p14:nvPr/>
              </p14:nvContentPartPr>
              <p14:xfrm>
                <a:off x="9696267" y="4327307"/>
                <a:ext cx="109080" cy="10080"/>
              </p14:xfrm>
            </p:contentPart>
          </mc:Choice>
          <mc:Fallback>
            <p:pic>
              <p:nvPicPr>
                <p:cNvPr id="231" name="Ink 230">
                  <a:extLst>
                    <a:ext uri="{FF2B5EF4-FFF2-40B4-BE49-F238E27FC236}">
                      <a16:creationId xmlns:a16="http://schemas.microsoft.com/office/drawing/2014/main" id="{57AABD2D-5C95-C10E-9F40-F24FF75EBC32}"/>
                    </a:ext>
                  </a:extLst>
                </p:cNvPr>
                <p:cNvPicPr/>
                <p:nvPr/>
              </p:nvPicPr>
              <p:blipFill>
                <a:blip r:embed="rId75"/>
                <a:stretch>
                  <a:fillRect/>
                </a:stretch>
              </p:blipFill>
              <p:spPr>
                <a:xfrm>
                  <a:off x="9678627" y="4309307"/>
                  <a:ext cx="14472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232" name="Ink 231">
                  <a:extLst>
                    <a:ext uri="{FF2B5EF4-FFF2-40B4-BE49-F238E27FC236}">
                      <a16:creationId xmlns:a16="http://schemas.microsoft.com/office/drawing/2014/main" id="{6BF0B5EA-3694-156B-1A1E-D1339617E12B}"/>
                    </a:ext>
                  </a:extLst>
                </p14:cNvPr>
                <p14:cNvContentPartPr/>
                <p14:nvPr/>
              </p14:nvContentPartPr>
              <p14:xfrm>
                <a:off x="9667467" y="4392467"/>
                <a:ext cx="130320" cy="26280"/>
              </p14:xfrm>
            </p:contentPart>
          </mc:Choice>
          <mc:Fallback>
            <p:pic>
              <p:nvPicPr>
                <p:cNvPr id="232" name="Ink 231">
                  <a:extLst>
                    <a:ext uri="{FF2B5EF4-FFF2-40B4-BE49-F238E27FC236}">
                      <a16:creationId xmlns:a16="http://schemas.microsoft.com/office/drawing/2014/main" id="{6BF0B5EA-3694-156B-1A1E-D1339617E12B}"/>
                    </a:ext>
                  </a:extLst>
                </p:cNvPr>
                <p:cNvPicPr/>
                <p:nvPr/>
              </p:nvPicPr>
              <p:blipFill>
                <a:blip r:embed="rId77"/>
                <a:stretch>
                  <a:fillRect/>
                </a:stretch>
              </p:blipFill>
              <p:spPr>
                <a:xfrm>
                  <a:off x="9649467" y="4374467"/>
                  <a:ext cx="16596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236" name="Ink 235">
                  <a:extLst>
                    <a:ext uri="{FF2B5EF4-FFF2-40B4-BE49-F238E27FC236}">
                      <a16:creationId xmlns:a16="http://schemas.microsoft.com/office/drawing/2014/main" id="{185A4D2A-000E-F43F-7217-4B55AA8559B4}"/>
                    </a:ext>
                  </a:extLst>
                </p14:cNvPr>
                <p14:cNvContentPartPr/>
                <p14:nvPr/>
              </p14:nvContentPartPr>
              <p14:xfrm>
                <a:off x="9323667" y="4312547"/>
                <a:ext cx="246960" cy="274680"/>
              </p14:xfrm>
            </p:contentPart>
          </mc:Choice>
          <mc:Fallback>
            <p:pic>
              <p:nvPicPr>
                <p:cNvPr id="236" name="Ink 235">
                  <a:extLst>
                    <a:ext uri="{FF2B5EF4-FFF2-40B4-BE49-F238E27FC236}">
                      <a16:creationId xmlns:a16="http://schemas.microsoft.com/office/drawing/2014/main" id="{185A4D2A-000E-F43F-7217-4B55AA8559B4}"/>
                    </a:ext>
                  </a:extLst>
                </p:cNvPr>
                <p:cNvPicPr/>
                <p:nvPr/>
              </p:nvPicPr>
              <p:blipFill>
                <a:blip r:embed="rId79"/>
                <a:stretch>
                  <a:fillRect/>
                </a:stretch>
              </p:blipFill>
              <p:spPr>
                <a:xfrm>
                  <a:off x="9306027" y="4294907"/>
                  <a:ext cx="282600" cy="31032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237" name="Ink 236">
                  <a:extLst>
                    <a:ext uri="{FF2B5EF4-FFF2-40B4-BE49-F238E27FC236}">
                      <a16:creationId xmlns:a16="http://schemas.microsoft.com/office/drawing/2014/main" id="{A12660B3-E8C0-9627-1786-1B143B878CA2}"/>
                    </a:ext>
                  </a:extLst>
                </p14:cNvPr>
                <p14:cNvContentPartPr/>
                <p14:nvPr/>
              </p14:nvContentPartPr>
              <p14:xfrm>
                <a:off x="9901107" y="3085667"/>
                <a:ext cx="1155960" cy="489600"/>
              </p14:xfrm>
            </p:contentPart>
          </mc:Choice>
          <mc:Fallback>
            <p:pic>
              <p:nvPicPr>
                <p:cNvPr id="237" name="Ink 236">
                  <a:extLst>
                    <a:ext uri="{FF2B5EF4-FFF2-40B4-BE49-F238E27FC236}">
                      <a16:creationId xmlns:a16="http://schemas.microsoft.com/office/drawing/2014/main" id="{A12660B3-E8C0-9627-1786-1B143B878CA2}"/>
                    </a:ext>
                  </a:extLst>
                </p:cNvPr>
                <p:cNvPicPr/>
                <p:nvPr/>
              </p:nvPicPr>
              <p:blipFill>
                <a:blip r:embed="rId81"/>
                <a:stretch>
                  <a:fillRect/>
                </a:stretch>
              </p:blipFill>
              <p:spPr>
                <a:xfrm>
                  <a:off x="9883467" y="3067667"/>
                  <a:ext cx="1191600" cy="52524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239" name="Ink 238">
                  <a:extLst>
                    <a:ext uri="{FF2B5EF4-FFF2-40B4-BE49-F238E27FC236}">
                      <a16:creationId xmlns:a16="http://schemas.microsoft.com/office/drawing/2014/main" id="{14F45427-E89A-6395-34D0-CDF95BB5536E}"/>
                    </a:ext>
                  </a:extLst>
                </p14:cNvPr>
                <p14:cNvContentPartPr/>
                <p14:nvPr/>
              </p14:nvContentPartPr>
              <p14:xfrm>
                <a:off x="9178587" y="4181507"/>
                <a:ext cx="529560" cy="487080"/>
              </p14:xfrm>
            </p:contentPart>
          </mc:Choice>
          <mc:Fallback>
            <p:pic>
              <p:nvPicPr>
                <p:cNvPr id="239" name="Ink 238">
                  <a:extLst>
                    <a:ext uri="{FF2B5EF4-FFF2-40B4-BE49-F238E27FC236}">
                      <a16:creationId xmlns:a16="http://schemas.microsoft.com/office/drawing/2014/main" id="{14F45427-E89A-6395-34D0-CDF95BB5536E}"/>
                    </a:ext>
                  </a:extLst>
                </p:cNvPr>
                <p:cNvPicPr/>
                <p:nvPr/>
              </p:nvPicPr>
              <p:blipFill>
                <a:blip r:embed="rId83"/>
                <a:stretch>
                  <a:fillRect/>
                </a:stretch>
              </p:blipFill>
              <p:spPr>
                <a:xfrm>
                  <a:off x="9160587" y="4163507"/>
                  <a:ext cx="565200" cy="5227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240" name="Ink 239">
                  <a:extLst>
                    <a:ext uri="{FF2B5EF4-FFF2-40B4-BE49-F238E27FC236}">
                      <a16:creationId xmlns:a16="http://schemas.microsoft.com/office/drawing/2014/main" id="{A4592EDB-2021-6DEA-789C-6F266F75417B}"/>
                    </a:ext>
                  </a:extLst>
                </p14:cNvPr>
                <p14:cNvContentPartPr/>
                <p14:nvPr/>
              </p14:nvContentPartPr>
              <p14:xfrm>
                <a:off x="9439947" y="3699827"/>
                <a:ext cx="439560" cy="540360"/>
              </p14:xfrm>
            </p:contentPart>
          </mc:Choice>
          <mc:Fallback>
            <p:pic>
              <p:nvPicPr>
                <p:cNvPr id="240" name="Ink 239">
                  <a:extLst>
                    <a:ext uri="{FF2B5EF4-FFF2-40B4-BE49-F238E27FC236}">
                      <a16:creationId xmlns:a16="http://schemas.microsoft.com/office/drawing/2014/main" id="{A4592EDB-2021-6DEA-789C-6F266F75417B}"/>
                    </a:ext>
                  </a:extLst>
                </p:cNvPr>
                <p:cNvPicPr/>
                <p:nvPr/>
              </p:nvPicPr>
              <p:blipFill>
                <a:blip r:embed="rId85"/>
                <a:stretch>
                  <a:fillRect/>
                </a:stretch>
              </p:blipFill>
              <p:spPr>
                <a:xfrm>
                  <a:off x="9422307" y="3681827"/>
                  <a:ext cx="475200" cy="57600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241" name="Ink 240">
                  <a:extLst>
                    <a:ext uri="{FF2B5EF4-FFF2-40B4-BE49-F238E27FC236}">
                      <a16:creationId xmlns:a16="http://schemas.microsoft.com/office/drawing/2014/main" id="{D7E3CB34-F437-56B1-4A3A-13635378F881}"/>
                    </a:ext>
                  </a:extLst>
                </p14:cNvPr>
                <p14:cNvContentPartPr/>
                <p14:nvPr/>
              </p14:nvContentPartPr>
              <p14:xfrm>
                <a:off x="9700587" y="3653387"/>
                <a:ext cx="242280" cy="204840"/>
              </p14:xfrm>
            </p:contentPart>
          </mc:Choice>
          <mc:Fallback>
            <p:pic>
              <p:nvPicPr>
                <p:cNvPr id="241" name="Ink 240">
                  <a:extLst>
                    <a:ext uri="{FF2B5EF4-FFF2-40B4-BE49-F238E27FC236}">
                      <a16:creationId xmlns:a16="http://schemas.microsoft.com/office/drawing/2014/main" id="{D7E3CB34-F437-56B1-4A3A-13635378F881}"/>
                    </a:ext>
                  </a:extLst>
                </p:cNvPr>
                <p:cNvPicPr/>
                <p:nvPr/>
              </p:nvPicPr>
              <p:blipFill>
                <a:blip r:embed="rId87"/>
                <a:stretch>
                  <a:fillRect/>
                </a:stretch>
              </p:blipFill>
              <p:spPr>
                <a:xfrm>
                  <a:off x="9682587" y="3635387"/>
                  <a:ext cx="27792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242" name="Ink 241">
                  <a:extLst>
                    <a:ext uri="{FF2B5EF4-FFF2-40B4-BE49-F238E27FC236}">
                      <a16:creationId xmlns:a16="http://schemas.microsoft.com/office/drawing/2014/main" id="{D913628F-2285-3743-2EC1-B46FBEDCEF00}"/>
                    </a:ext>
                  </a:extLst>
                </p14:cNvPr>
                <p14:cNvContentPartPr/>
                <p14:nvPr/>
              </p14:nvContentPartPr>
              <p14:xfrm>
                <a:off x="9984987" y="4563107"/>
                <a:ext cx="876240" cy="139680"/>
              </p14:xfrm>
            </p:contentPart>
          </mc:Choice>
          <mc:Fallback>
            <p:pic>
              <p:nvPicPr>
                <p:cNvPr id="242" name="Ink 241">
                  <a:extLst>
                    <a:ext uri="{FF2B5EF4-FFF2-40B4-BE49-F238E27FC236}">
                      <a16:creationId xmlns:a16="http://schemas.microsoft.com/office/drawing/2014/main" id="{D913628F-2285-3743-2EC1-B46FBEDCEF00}"/>
                    </a:ext>
                  </a:extLst>
                </p:cNvPr>
                <p:cNvPicPr/>
                <p:nvPr/>
              </p:nvPicPr>
              <p:blipFill>
                <a:blip r:embed="rId89"/>
                <a:stretch>
                  <a:fillRect/>
                </a:stretch>
              </p:blipFill>
              <p:spPr>
                <a:xfrm>
                  <a:off x="9966987" y="4545107"/>
                  <a:ext cx="91188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243" name="Ink 242">
                  <a:extLst>
                    <a:ext uri="{FF2B5EF4-FFF2-40B4-BE49-F238E27FC236}">
                      <a16:creationId xmlns:a16="http://schemas.microsoft.com/office/drawing/2014/main" id="{6ED272CD-A8CB-B5FE-5D0F-3F943D0DCD1B}"/>
                    </a:ext>
                  </a:extLst>
                </p14:cNvPr>
                <p14:cNvContentPartPr/>
                <p14:nvPr/>
              </p14:nvContentPartPr>
              <p14:xfrm>
                <a:off x="10056627" y="4631867"/>
                <a:ext cx="729000" cy="143640"/>
              </p14:xfrm>
            </p:contentPart>
          </mc:Choice>
          <mc:Fallback>
            <p:pic>
              <p:nvPicPr>
                <p:cNvPr id="243" name="Ink 242">
                  <a:extLst>
                    <a:ext uri="{FF2B5EF4-FFF2-40B4-BE49-F238E27FC236}">
                      <a16:creationId xmlns:a16="http://schemas.microsoft.com/office/drawing/2014/main" id="{6ED272CD-A8CB-B5FE-5D0F-3F943D0DCD1B}"/>
                    </a:ext>
                  </a:extLst>
                </p:cNvPr>
                <p:cNvPicPr/>
                <p:nvPr/>
              </p:nvPicPr>
              <p:blipFill>
                <a:blip r:embed="rId91"/>
                <a:stretch>
                  <a:fillRect/>
                </a:stretch>
              </p:blipFill>
              <p:spPr>
                <a:xfrm>
                  <a:off x="10038987" y="4613867"/>
                  <a:ext cx="764640" cy="179280"/>
                </a:xfrm>
                <a:prstGeom prst="rect">
                  <a:avLst/>
                </a:prstGeom>
              </p:spPr>
            </p:pic>
          </mc:Fallback>
        </mc:AlternateContent>
      </p:grpSp>
      <p:grpSp>
        <p:nvGrpSpPr>
          <p:cNvPr id="257" name="Group 256">
            <a:extLst>
              <a:ext uri="{FF2B5EF4-FFF2-40B4-BE49-F238E27FC236}">
                <a16:creationId xmlns:a16="http://schemas.microsoft.com/office/drawing/2014/main" id="{EFCEA3C9-B255-34F3-A646-2708B857349E}"/>
              </a:ext>
            </a:extLst>
          </p:cNvPr>
          <p:cNvGrpSpPr/>
          <p:nvPr/>
        </p:nvGrpSpPr>
        <p:grpSpPr>
          <a:xfrm>
            <a:off x="1131867" y="1626227"/>
            <a:ext cx="7481160" cy="4574520"/>
            <a:chOff x="1131867" y="1626227"/>
            <a:chExt cx="7481160" cy="4574520"/>
          </a:xfrm>
        </p:grpSpPr>
        <mc:AlternateContent xmlns:mc="http://schemas.openxmlformats.org/markup-compatibility/2006">
          <mc:Choice xmlns:p14="http://schemas.microsoft.com/office/powerpoint/2010/main" Requires="p14">
            <p:contentPart p14:bwMode="auto" r:id="rId92">
              <p14:nvContentPartPr>
                <p14:cNvPr id="3" name="Ink 2">
                  <a:extLst>
                    <a:ext uri="{FF2B5EF4-FFF2-40B4-BE49-F238E27FC236}">
                      <a16:creationId xmlns:a16="http://schemas.microsoft.com/office/drawing/2014/main" id="{4B80E42B-4DD8-735E-5B73-B38C776034C2}"/>
                    </a:ext>
                  </a:extLst>
                </p14:cNvPr>
                <p14:cNvContentPartPr/>
                <p14:nvPr/>
              </p14:nvContentPartPr>
              <p14:xfrm>
                <a:off x="2278827" y="1662227"/>
                <a:ext cx="179280" cy="32760"/>
              </p14:xfrm>
            </p:contentPart>
          </mc:Choice>
          <mc:Fallback>
            <p:pic>
              <p:nvPicPr>
                <p:cNvPr id="3" name="Ink 2">
                  <a:extLst>
                    <a:ext uri="{FF2B5EF4-FFF2-40B4-BE49-F238E27FC236}">
                      <a16:creationId xmlns:a16="http://schemas.microsoft.com/office/drawing/2014/main" id="{4B80E42B-4DD8-735E-5B73-B38C776034C2}"/>
                    </a:ext>
                  </a:extLst>
                </p:cNvPr>
                <p:cNvPicPr/>
                <p:nvPr/>
              </p:nvPicPr>
              <p:blipFill>
                <a:blip r:embed="rId93"/>
                <a:stretch>
                  <a:fillRect/>
                </a:stretch>
              </p:blipFill>
              <p:spPr>
                <a:xfrm>
                  <a:off x="2260827" y="1644227"/>
                  <a:ext cx="21492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4" name="Ink 3">
                  <a:extLst>
                    <a:ext uri="{FF2B5EF4-FFF2-40B4-BE49-F238E27FC236}">
                      <a16:creationId xmlns:a16="http://schemas.microsoft.com/office/drawing/2014/main" id="{374220DE-D3EC-05F6-3A6F-48C8F8353F20}"/>
                    </a:ext>
                  </a:extLst>
                </p14:cNvPr>
                <p14:cNvContentPartPr/>
                <p14:nvPr/>
              </p14:nvContentPartPr>
              <p14:xfrm>
                <a:off x="2281347" y="1661147"/>
                <a:ext cx="181800" cy="375480"/>
              </p14:xfrm>
            </p:contentPart>
          </mc:Choice>
          <mc:Fallback>
            <p:pic>
              <p:nvPicPr>
                <p:cNvPr id="4" name="Ink 3">
                  <a:extLst>
                    <a:ext uri="{FF2B5EF4-FFF2-40B4-BE49-F238E27FC236}">
                      <a16:creationId xmlns:a16="http://schemas.microsoft.com/office/drawing/2014/main" id="{374220DE-D3EC-05F6-3A6F-48C8F8353F20}"/>
                    </a:ext>
                  </a:extLst>
                </p:cNvPr>
                <p:cNvPicPr/>
                <p:nvPr/>
              </p:nvPicPr>
              <p:blipFill>
                <a:blip r:embed="rId95"/>
                <a:stretch>
                  <a:fillRect/>
                </a:stretch>
              </p:blipFill>
              <p:spPr>
                <a:xfrm>
                  <a:off x="2263707" y="1643147"/>
                  <a:ext cx="217440" cy="4111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 name="Ink 4">
                  <a:extLst>
                    <a:ext uri="{FF2B5EF4-FFF2-40B4-BE49-F238E27FC236}">
                      <a16:creationId xmlns:a16="http://schemas.microsoft.com/office/drawing/2014/main" id="{19A02DBD-5759-888B-CF03-C10ED3888C17}"/>
                    </a:ext>
                  </a:extLst>
                </p14:cNvPr>
                <p14:cNvContentPartPr/>
                <p14:nvPr/>
              </p14:nvContentPartPr>
              <p14:xfrm>
                <a:off x="2720547" y="1639907"/>
                <a:ext cx="90360" cy="295560"/>
              </p14:xfrm>
            </p:contentPart>
          </mc:Choice>
          <mc:Fallback>
            <p:pic>
              <p:nvPicPr>
                <p:cNvPr id="5" name="Ink 4">
                  <a:extLst>
                    <a:ext uri="{FF2B5EF4-FFF2-40B4-BE49-F238E27FC236}">
                      <a16:creationId xmlns:a16="http://schemas.microsoft.com/office/drawing/2014/main" id="{19A02DBD-5759-888B-CF03-C10ED3888C17}"/>
                    </a:ext>
                  </a:extLst>
                </p:cNvPr>
                <p:cNvPicPr/>
                <p:nvPr/>
              </p:nvPicPr>
              <p:blipFill>
                <a:blip r:embed="rId97"/>
                <a:stretch>
                  <a:fillRect/>
                </a:stretch>
              </p:blipFill>
              <p:spPr>
                <a:xfrm>
                  <a:off x="2702547" y="1621907"/>
                  <a:ext cx="126000" cy="33120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6" name="Ink 5">
                  <a:extLst>
                    <a:ext uri="{FF2B5EF4-FFF2-40B4-BE49-F238E27FC236}">
                      <a16:creationId xmlns:a16="http://schemas.microsoft.com/office/drawing/2014/main" id="{0A7055D6-3F11-AC0E-226A-A94508F1567A}"/>
                    </a:ext>
                  </a:extLst>
                </p14:cNvPr>
                <p14:cNvContentPartPr/>
                <p14:nvPr/>
              </p14:nvContentPartPr>
              <p14:xfrm>
                <a:off x="2777427" y="2004587"/>
                <a:ext cx="75600" cy="84960"/>
              </p14:xfrm>
            </p:contentPart>
          </mc:Choice>
          <mc:Fallback>
            <p:pic>
              <p:nvPicPr>
                <p:cNvPr id="6" name="Ink 5">
                  <a:extLst>
                    <a:ext uri="{FF2B5EF4-FFF2-40B4-BE49-F238E27FC236}">
                      <a16:creationId xmlns:a16="http://schemas.microsoft.com/office/drawing/2014/main" id="{0A7055D6-3F11-AC0E-226A-A94508F1567A}"/>
                    </a:ext>
                  </a:extLst>
                </p:cNvPr>
                <p:cNvPicPr/>
                <p:nvPr/>
              </p:nvPicPr>
              <p:blipFill>
                <a:blip r:embed="rId99"/>
                <a:stretch>
                  <a:fillRect/>
                </a:stretch>
              </p:blipFill>
              <p:spPr>
                <a:xfrm>
                  <a:off x="2759427" y="1986587"/>
                  <a:ext cx="11124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22" name="Ink 21">
                  <a:extLst>
                    <a:ext uri="{FF2B5EF4-FFF2-40B4-BE49-F238E27FC236}">
                      <a16:creationId xmlns:a16="http://schemas.microsoft.com/office/drawing/2014/main" id="{E6529D85-D599-6AA5-6059-FA853A2BAFFF}"/>
                    </a:ext>
                  </a:extLst>
                </p14:cNvPr>
                <p14:cNvContentPartPr/>
                <p14:nvPr/>
              </p14:nvContentPartPr>
              <p14:xfrm>
                <a:off x="1191267" y="2607947"/>
                <a:ext cx="91800" cy="291240"/>
              </p14:xfrm>
            </p:contentPart>
          </mc:Choice>
          <mc:Fallback>
            <p:pic>
              <p:nvPicPr>
                <p:cNvPr id="22" name="Ink 21">
                  <a:extLst>
                    <a:ext uri="{FF2B5EF4-FFF2-40B4-BE49-F238E27FC236}">
                      <a16:creationId xmlns:a16="http://schemas.microsoft.com/office/drawing/2014/main" id="{E6529D85-D599-6AA5-6059-FA853A2BAFFF}"/>
                    </a:ext>
                  </a:extLst>
                </p:cNvPr>
                <p:cNvPicPr/>
                <p:nvPr/>
              </p:nvPicPr>
              <p:blipFill>
                <a:blip r:embed="rId101"/>
                <a:stretch>
                  <a:fillRect/>
                </a:stretch>
              </p:blipFill>
              <p:spPr>
                <a:xfrm>
                  <a:off x="1173627" y="2590307"/>
                  <a:ext cx="127440" cy="3268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23" name="Ink 22">
                  <a:extLst>
                    <a:ext uri="{FF2B5EF4-FFF2-40B4-BE49-F238E27FC236}">
                      <a16:creationId xmlns:a16="http://schemas.microsoft.com/office/drawing/2014/main" id="{50E59CC2-46B3-2A52-3D10-FDCB94DD359A}"/>
                    </a:ext>
                  </a:extLst>
                </p14:cNvPr>
                <p14:cNvContentPartPr/>
                <p14:nvPr/>
              </p14:nvContentPartPr>
              <p14:xfrm>
                <a:off x="1131867" y="2890187"/>
                <a:ext cx="233280" cy="36000"/>
              </p14:xfrm>
            </p:contentPart>
          </mc:Choice>
          <mc:Fallback>
            <p:pic>
              <p:nvPicPr>
                <p:cNvPr id="23" name="Ink 22">
                  <a:extLst>
                    <a:ext uri="{FF2B5EF4-FFF2-40B4-BE49-F238E27FC236}">
                      <a16:creationId xmlns:a16="http://schemas.microsoft.com/office/drawing/2014/main" id="{50E59CC2-46B3-2A52-3D10-FDCB94DD359A}"/>
                    </a:ext>
                  </a:extLst>
                </p:cNvPr>
                <p:cNvPicPr/>
                <p:nvPr/>
              </p:nvPicPr>
              <p:blipFill>
                <a:blip r:embed="rId103"/>
                <a:stretch>
                  <a:fillRect/>
                </a:stretch>
              </p:blipFill>
              <p:spPr>
                <a:xfrm>
                  <a:off x="1114227" y="2872187"/>
                  <a:ext cx="26892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25" name="Ink 24">
                  <a:extLst>
                    <a:ext uri="{FF2B5EF4-FFF2-40B4-BE49-F238E27FC236}">
                      <a16:creationId xmlns:a16="http://schemas.microsoft.com/office/drawing/2014/main" id="{6B01210C-B7DA-52A7-212B-6B43B1181012}"/>
                    </a:ext>
                  </a:extLst>
                </p14:cNvPr>
                <p14:cNvContentPartPr/>
                <p14:nvPr/>
              </p14:nvContentPartPr>
              <p14:xfrm>
                <a:off x="1927107" y="2761667"/>
                <a:ext cx="93600" cy="193680"/>
              </p14:xfrm>
            </p:contentPart>
          </mc:Choice>
          <mc:Fallback>
            <p:pic>
              <p:nvPicPr>
                <p:cNvPr id="25" name="Ink 24">
                  <a:extLst>
                    <a:ext uri="{FF2B5EF4-FFF2-40B4-BE49-F238E27FC236}">
                      <a16:creationId xmlns:a16="http://schemas.microsoft.com/office/drawing/2014/main" id="{6B01210C-B7DA-52A7-212B-6B43B1181012}"/>
                    </a:ext>
                  </a:extLst>
                </p:cNvPr>
                <p:cNvPicPr/>
                <p:nvPr/>
              </p:nvPicPr>
              <p:blipFill>
                <a:blip r:embed="rId105"/>
                <a:stretch>
                  <a:fillRect/>
                </a:stretch>
              </p:blipFill>
              <p:spPr>
                <a:xfrm>
                  <a:off x="1909467" y="2743667"/>
                  <a:ext cx="129240" cy="2293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26" name="Ink 25">
                  <a:extLst>
                    <a:ext uri="{FF2B5EF4-FFF2-40B4-BE49-F238E27FC236}">
                      <a16:creationId xmlns:a16="http://schemas.microsoft.com/office/drawing/2014/main" id="{84404439-24CF-D134-D00E-CECDA24FB734}"/>
                    </a:ext>
                  </a:extLst>
                </p14:cNvPr>
                <p14:cNvContentPartPr/>
                <p14:nvPr/>
              </p14:nvContentPartPr>
              <p14:xfrm>
                <a:off x="2161467" y="2854907"/>
                <a:ext cx="181440" cy="2520"/>
              </p14:xfrm>
            </p:contentPart>
          </mc:Choice>
          <mc:Fallback>
            <p:pic>
              <p:nvPicPr>
                <p:cNvPr id="26" name="Ink 25">
                  <a:extLst>
                    <a:ext uri="{FF2B5EF4-FFF2-40B4-BE49-F238E27FC236}">
                      <a16:creationId xmlns:a16="http://schemas.microsoft.com/office/drawing/2014/main" id="{84404439-24CF-D134-D00E-CECDA24FB734}"/>
                    </a:ext>
                  </a:extLst>
                </p:cNvPr>
                <p:cNvPicPr/>
                <p:nvPr/>
              </p:nvPicPr>
              <p:blipFill>
                <a:blip r:embed="rId107"/>
                <a:stretch>
                  <a:fillRect/>
                </a:stretch>
              </p:blipFill>
              <p:spPr>
                <a:xfrm>
                  <a:off x="2143827" y="2837267"/>
                  <a:ext cx="21708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27" name="Ink 26">
                  <a:extLst>
                    <a:ext uri="{FF2B5EF4-FFF2-40B4-BE49-F238E27FC236}">
                      <a16:creationId xmlns:a16="http://schemas.microsoft.com/office/drawing/2014/main" id="{0FA4E1F2-BE78-023B-E1BE-7A209CE14EB4}"/>
                    </a:ext>
                  </a:extLst>
                </p14:cNvPr>
                <p14:cNvContentPartPr/>
                <p14:nvPr/>
              </p14:nvContentPartPr>
              <p14:xfrm>
                <a:off x="2505267" y="2692547"/>
                <a:ext cx="26640" cy="237240"/>
              </p14:xfrm>
            </p:contentPart>
          </mc:Choice>
          <mc:Fallback>
            <p:pic>
              <p:nvPicPr>
                <p:cNvPr id="27" name="Ink 26">
                  <a:extLst>
                    <a:ext uri="{FF2B5EF4-FFF2-40B4-BE49-F238E27FC236}">
                      <a16:creationId xmlns:a16="http://schemas.microsoft.com/office/drawing/2014/main" id="{0FA4E1F2-BE78-023B-E1BE-7A209CE14EB4}"/>
                    </a:ext>
                  </a:extLst>
                </p:cNvPr>
                <p:cNvPicPr/>
                <p:nvPr/>
              </p:nvPicPr>
              <p:blipFill>
                <a:blip r:embed="rId109"/>
                <a:stretch>
                  <a:fillRect/>
                </a:stretch>
              </p:blipFill>
              <p:spPr>
                <a:xfrm>
                  <a:off x="2487267" y="2674907"/>
                  <a:ext cx="62280" cy="2728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70" name="Ink 69">
                  <a:extLst>
                    <a:ext uri="{FF2B5EF4-FFF2-40B4-BE49-F238E27FC236}">
                      <a16:creationId xmlns:a16="http://schemas.microsoft.com/office/drawing/2014/main" id="{456CCAC1-45BF-328F-408A-6233976CB57C}"/>
                    </a:ext>
                  </a:extLst>
                </p14:cNvPr>
                <p14:cNvContentPartPr/>
                <p14:nvPr/>
              </p14:nvContentPartPr>
              <p14:xfrm>
                <a:off x="1379187" y="3548987"/>
                <a:ext cx="124560" cy="231480"/>
              </p14:xfrm>
            </p:contentPart>
          </mc:Choice>
          <mc:Fallback>
            <p:pic>
              <p:nvPicPr>
                <p:cNvPr id="70" name="Ink 69">
                  <a:extLst>
                    <a:ext uri="{FF2B5EF4-FFF2-40B4-BE49-F238E27FC236}">
                      <a16:creationId xmlns:a16="http://schemas.microsoft.com/office/drawing/2014/main" id="{456CCAC1-45BF-328F-408A-6233976CB57C}"/>
                    </a:ext>
                  </a:extLst>
                </p:cNvPr>
                <p:cNvPicPr/>
                <p:nvPr/>
              </p:nvPicPr>
              <p:blipFill>
                <a:blip r:embed="rId111"/>
                <a:stretch>
                  <a:fillRect/>
                </a:stretch>
              </p:blipFill>
              <p:spPr>
                <a:xfrm>
                  <a:off x="1361547" y="3531347"/>
                  <a:ext cx="160200" cy="26712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71" name="Ink 70">
                  <a:extLst>
                    <a:ext uri="{FF2B5EF4-FFF2-40B4-BE49-F238E27FC236}">
                      <a16:creationId xmlns:a16="http://schemas.microsoft.com/office/drawing/2014/main" id="{5557D9C0-54F2-D0E1-F332-1ED90DAF2D79}"/>
                    </a:ext>
                  </a:extLst>
                </p14:cNvPr>
                <p14:cNvContentPartPr/>
                <p14:nvPr/>
              </p14:nvContentPartPr>
              <p14:xfrm>
                <a:off x="1544787" y="3630347"/>
                <a:ext cx="178200" cy="102960"/>
              </p14:xfrm>
            </p:contentPart>
          </mc:Choice>
          <mc:Fallback>
            <p:pic>
              <p:nvPicPr>
                <p:cNvPr id="71" name="Ink 70">
                  <a:extLst>
                    <a:ext uri="{FF2B5EF4-FFF2-40B4-BE49-F238E27FC236}">
                      <a16:creationId xmlns:a16="http://schemas.microsoft.com/office/drawing/2014/main" id="{5557D9C0-54F2-D0E1-F332-1ED90DAF2D79}"/>
                    </a:ext>
                  </a:extLst>
                </p:cNvPr>
                <p:cNvPicPr/>
                <p:nvPr/>
              </p:nvPicPr>
              <p:blipFill>
                <a:blip r:embed="rId113"/>
                <a:stretch>
                  <a:fillRect/>
                </a:stretch>
              </p:blipFill>
              <p:spPr>
                <a:xfrm>
                  <a:off x="1526787" y="3612347"/>
                  <a:ext cx="21384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2" name="Ink 71">
                  <a:extLst>
                    <a:ext uri="{FF2B5EF4-FFF2-40B4-BE49-F238E27FC236}">
                      <a16:creationId xmlns:a16="http://schemas.microsoft.com/office/drawing/2014/main" id="{13D9166A-1057-3598-3033-80DCA320DA3E}"/>
                    </a:ext>
                  </a:extLst>
                </p14:cNvPr>
                <p14:cNvContentPartPr/>
                <p14:nvPr/>
              </p14:nvContentPartPr>
              <p14:xfrm>
                <a:off x="1768707" y="3410027"/>
                <a:ext cx="160920" cy="428040"/>
              </p14:xfrm>
            </p:contentPart>
          </mc:Choice>
          <mc:Fallback>
            <p:pic>
              <p:nvPicPr>
                <p:cNvPr id="72" name="Ink 71">
                  <a:extLst>
                    <a:ext uri="{FF2B5EF4-FFF2-40B4-BE49-F238E27FC236}">
                      <a16:creationId xmlns:a16="http://schemas.microsoft.com/office/drawing/2014/main" id="{13D9166A-1057-3598-3033-80DCA320DA3E}"/>
                    </a:ext>
                  </a:extLst>
                </p:cNvPr>
                <p:cNvPicPr/>
                <p:nvPr/>
              </p:nvPicPr>
              <p:blipFill>
                <a:blip r:embed="rId115"/>
                <a:stretch>
                  <a:fillRect/>
                </a:stretch>
              </p:blipFill>
              <p:spPr>
                <a:xfrm>
                  <a:off x="1751067" y="3392387"/>
                  <a:ext cx="196560" cy="46368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3" name="Ink 72">
                  <a:extLst>
                    <a:ext uri="{FF2B5EF4-FFF2-40B4-BE49-F238E27FC236}">
                      <a16:creationId xmlns:a16="http://schemas.microsoft.com/office/drawing/2014/main" id="{F28A2240-3463-1E42-3413-53CE0F66BA02}"/>
                    </a:ext>
                  </a:extLst>
                </p14:cNvPr>
                <p14:cNvContentPartPr/>
                <p14:nvPr/>
              </p14:nvContentPartPr>
              <p14:xfrm>
                <a:off x="1802907" y="3636827"/>
                <a:ext cx="246240" cy="69480"/>
              </p14:xfrm>
            </p:contentPart>
          </mc:Choice>
          <mc:Fallback>
            <p:pic>
              <p:nvPicPr>
                <p:cNvPr id="73" name="Ink 72">
                  <a:extLst>
                    <a:ext uri="{FF2B5EF4-FFF2-40B4-BE49-F238E27FC236}">
                      <a16:creationId xmlns:a16="http://schemas.microsoft.com/office/drawing/2014/main" id="{F28A2240-3463-1E42-3413-53CE0F66BA02}"/>
                    </a:ext>
                  </a:extLst>
                </p:cNvPr>
                <p:cNvPicPr/>
                <p:nvPr/>
              </p:nvPicPr>
              <p:blipFill>
                <a:blip r:embed="rId117"/>
                <a:stretch>
                  <a:fillRect/>
                </a:stretch>
              </p:blipFill>
              <p:spPr>
                <a:xfrm>
                  <a:off x="1785267" y="3618827"/>
                  <a:ext cx="281880" cy="10512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4" name="Ink 73">
                  <a:extLst>
                    <a:ext uri="{FF2B5EF4-FFF2-40B4-BE49-F238E27FC236}">
                      <a16:creationId xmlns:a16="http://schemas.microsoft.com/office/drawing/2014/main" id="{79C9D360-78C0-1C88-542C-88285DDBD09C}"/>
                    </a:ext>
                  </a:extLst>
                </p14:cNvPr>
                <p14:cNvContentPartPr/>
                <p14:nvPr/>
              </p14:nvContentPartPr>
              <p14:xfrm>
                <a:off x="2522547" y="3545027"/>
                <a:ext cx="104040" cy="367920"/>
              </p14:xfrm>
            </p:contentPart>
          </mc:Choice>
          <mc:Fallback>
            <p:pic>
              <p:nvPicPr>
                <p:cNvPr id="74" name="Ink 73">
                  <a:extLst>
                    <a:ext uri="{FF2B5EF4-FFF2-40B4-BE49-F238E27FC236}">
                      <a16:creationId xmlns:a16="http://schemas.microsoft.com/office/drawing/2014/main" id="{79C9D360-78C0-1C88-542C-88285DDBD09C}"/>
                    </a:ext>
                  </a:extLst>
                </p:cNvPr>
                <p:cNvPicPr/>
                <p:nvPr/>
              </p:nvPicPr>
              <p:blipFill>
                <a:blip r:embed="rId119"/>
                <a:stretch>
                  <a:fillRect/>
                </a:stretch>
              </p:blipFill>
              <p:spPr>
                <a:xfrm>
                  <a:off x="2504907" y="3527027"/>
                  <a:ext cx="139680" cy="4035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5" name="Ink 74">
                  <a:extLst>
                    <a:ext uri="{FF2B5EF4-FFF2-40B4-BE49-F238E27FC236}">
                      <a16:creationId xmlns:a16="http://schemas.microsoft.com/office/drawing/2014/main" id="{2D628B5A-9ED3-3D76-EEF6-27451EE4699E}"/>
                    </a:ext>
                  </a:extLst>
                </p14:cNvPr>
                <p14:cNvContentPartPr/>
                <p14:nvPr/>
              </p14:nvContentPartPr>
              <p14:xfrm>
                <a:off x="2443347" y="3752387"/>
                <a:ext cx="246600" cy="37440"/>
              </p14:xfrm>
            </p:contentPart>
          </mc:Choice>
          <mc:Fallback>
            <p:pic>
              <p:nvPicPr>
                <p:cNvPr id="75" name="Ink 74">
                  <a:extLst>
                    <a:ext uri="{FF2B5EF4-FFF2-40B4-BE49-F238E27FC236}">
                      <a16:creationId xmlns:a16="http://schemas.microsoft.com/office/drawing/2014/main" id="{2D628B5A-9ED3-3D76-EEF6-27451EE4699E}"/>
                    </a:ext>
                  </a:extLst>
                </p:cNvPr>
                <p:cNvPicPr/>
                <p:nvPr/>
              </p:nvPicPr>
              <p:blipFill>
                <a:blip r:embed="rId121"/>
                <a:stretch>
                  <a:fillRect/>
                </a:stretch>
              </p:blipFill>
              <p:spPr>
                <a:xfrm>
                  <a:off x="2425707" y="3734387"/>
                  <a:ext cx="28224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6" name="Ink 75">
                  <a:extLst>
                    <a:ext uri="{FF2B5EF4-FFF2-40B4-BE49-F238E27FC236}">
                      <a16:creationId xmlns:a16="http://schemas.microsoft.com/office/drawing/2014/main" id="{4BC7DF99-4BCF-97C4-AFDB-268D6C67B3E9}"/>
                    </a:ext>
                  </a:extLst>
                </p14:cNvPr>
                <p14:cNvContentPartPr/>
                <p14:nvPr/>
              </p14:nvContentPartPr>
              <p14:xfrm>
                <a:off x="2911707" y="3376547"/>
                <a:ext cx="219960" cy="704160"/>
              </p14:xfrm>
            </p:contentPart>
          </mc:Choice>
          <mc:Fallback>
            <p:pic>
              <p:nvPicPr>
                <p:cNvPr id="76" name="Ink 75">
                  <a:extLst>
                    <a:ext uri="{FF2B5EF4-FFF2-40B4-BE49-F238E27FC236}">
                      <a16:creationId xmlns:a16="http://schemas.microsoft.com/office/drawing/2014/main" id="{4BC7DF99-4BCF-97C4-AFDB-268D6C67B3E9}"/>
                    </a:ext>
                  </a:extLst>
                </p:cNvPr>
                <p:cNvPicPr/>
                <p:nvPr/>
              </p:nvPicPr>
              <p:blipFill>
                <a:blip r:embed="rId123"/>
                <a:stretch>
                  <a:fillRect/>
                </a:stretch>
              </p:blipFill>
              <p:spPr>
                <a:xfrm>
                  <a:off x="2894067" y="3358907"/>
                  <a:ext cx="255600" cy="7398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9" name="Ink 78">
                  <a:extLst>
                    <a:ext uri="{FF2B5EF4-FFF2-40B4-BE49-F238E27FC236}">
                      <a16:creationId xmlns:a16="http://schemas.microsoft.com/office/drawing/2014/main" id="{DC814E84-DACE-8F4C-A648-95CAD62517C7}"/>
                    </a:ext>
                  </a:extLst>
                </p14:cNvPr>
                <p14:cNvContentPartPr/>
                <p14:nvPr/>
              </p14:nvContentPartPr>
              <p14:xfrm>
                <a:off x="3232107" y="3626387"/>
                <a:ext cx="172080" cy="171360"/>
              </p14:xfrm>
            </p:contentPart>
          </mc:Choice>
          <mc:Fallback>
            <p:pic>
              <p:nvPicPr>
                <p:cNvPr id="79" name="Ink 78">
                  <a:extLst>
                    <a:ext uri="{FF2B5EF4-FFF2-40B4-BE49-F238E27FC236}">
                      <a16:creationId xmlns:a16="http://schemas.microsoft.com/office/drawing/2014/main" id="{DC814E84-DACE-8F4C-A648-95CAD62517C7}"/>
                    </a:ext>
                  </a:extLst>
                </p:cNvPr>
                <p:cNvPicPr/>
                <p:nvPr/>
              </p:nvPicPr>
              <p:blipFill>
                <a:blip r:embed="rId125"/>
                <a:stretch>
                  <a:fillRect/>
                </a:stretch>
              </p:blipFill>
              <p:spPr>
                <a:xfrm>
                  <a:off x="3214107" y="3608387"/>
                  <a:ext cx="20772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80" name="Ink 79">
                  <a:extLst>
                    <a:ext uri="{FF2B5EF4-FFF2-40B4-BE49-F238E27FC236}">
                      <a16:creationId xmlns:a16="http://schemas.microsoft.com/office/drawing/2014/main" id="{0896E497-377D-6D5F-3A7A-F5C295AD3945}"/>
                    </a:ext>
                  </a:extLst>
                </p14:cNvPr>
                <p14:cNvContentPartPr/>
                <p14:nvPr/>
              </p14:nvContentPartPr>
              <p14:xfrm>
                <a:off x="3549267" y="3428387"/>
                <a:ext cx="114840" cy="633960"/>
              </p14:xfrm>
            </p:contentPart>
          </mc:Choice>
          <mc:Fallback>
            <p:pic>
              <p:nvPicPr>
                <p:cNvPr id="80" name="Ink 79">
                  <a:extLst>
                    <a:ext uri="{FF2B5EF4-FFF2-40B4-BE49-F238E27FC236}">
                      <a16:creationId xmlns:a16="http://schemas.microsoft.com/office/drawing/2014/main" id="{0896E497-377D-6D5F-3A7A-F5C295AD3945}"/>
                    </a:ext>
                  </a:extLst>
                </p:cNvPr>
                <p:cNvPicPr/>
                <p:nvPr/>
              </p:nvPicPr>
              <p:blipFill>
                <a:blip r:embed="rId127"/>
                <a:stretch>
                  <a:fillRect/>
                </a:stretch>
              </p:blipFill>
              <p:spPr>
                <a:xfrm>
                  <a:off x="3531627" y="3410747"/>
                  <a:ext cx="150480" cy="6696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81" name="Ink 80">
                  <a:extLst>
                    <a:ext uri="{FF2B5EF4-FFF2-40B4-BE49-F238E27FC236}">
                      <a16:creationId xmlns:a16="http://schemas.microsoft.com/office/drawing/2014/main" id="{ECA8CA4C-EFAB-D9D3-2988-4D1869C5876C}"/>
                    </a:ext>
                  </a:extLst>
                </p14:cNvPr>
                <p14:cNvContentPartPr/>
                <p14:nvPr/>
              </p14:nvContentPartPr>
              <p14:xfrm>
                <a:off x="3984147" y="3643307"/>
                <a:ext cx="23400" cy="31320"/>
              </p14:xfrm>
            </p:contentPart>
          </mc:Choice>
          <mc:Fallback>
            <p:pic>
              <p:nvPicPr>
                <p:cNvPr id="81" name="Ink 80">
                  <a:extLst>
                    <a:ext uri="{FF2B5EF4-FFF2-40B4-BE49-F238E27FC236}">
                      <a16:creationId xmlns:a16="http://schemas.microsoft.com/office/drawing/2014/main" id="{ECA8CA4C-EFAB-D9D3-2988-4D1869C5876C}"/>
                    </a:ext>
                  </a:extLst>
                </p:cNvPr>
                <p:cNvPicPr/>
                <p:nvPr/>
              </p:nvPicPr>
              <p:blipFill>
                <a:blip r:embed="rId129"/>
                <a:stretch>
                  <a:fillRect/>
                </a:stretch>
              </p:blipFill>
              <p:spPr>
                <a:xfrm>
                  <a:off x="3966507" y="3625307"/>
                  <a:ext cx="5904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2" name="Ink 81">
                  <a:extLst>
                    <a:ext uri="{FF2B5EF4-FFF2-40B4-BE49-F238E27FC236}">
                      <a16:creationId xmlns:a16="http://schemas.microsoft.com/office/drawing/2014/main" id="{375D515E-38E3-5458-ECAA-CD6D659E9FA1}"/>
                    </a:ext>
                  </a:extLst>
                </p14:cNvPr>
                <p14:cNvContentPartPr/>
                <p14:nvPr/>
              </p14:nvContentPartPr>
              <p14:xfrm>
                <a:off x="3994587" y="3742307"/>
                <a:ext cx="20880" cy="68760"/>
              </p14:xfrm>
            </p:contentPart>
          </mc:Choice>
          <mc:Fallback>
            <p:pic>
              <p:nvPicPr>
                <p:cNvPr id="82" name="Ink 81">
                  <a:extLst>
                    <a:ext uri="{FF2B5EF4-FFF2-40B4-BE49-F238E27FC236}">
                      <a16:creationId xmlns:a16="http://schemas.microsoft.com/office/drawing/2014/main" id="{375D515E-38E3-5458-ECAA-CD6D659E9FA1}"/>
                    </a:ext>
                  </a:extLst>
                </p:cNvPr>
                <p:cNvPicPr/>
                <p:nvPr/>
              </p:nvPicPr>
              <p:blipFill>
                <a:blip r:embed="rId131"/>
                <a:stretch>
                  <a:fillRect/>
                </a:stretch>
              </p:blipFill>
              <p:spPr>
                <a:xfrm>
                  <a:off x="3976947" y="3724307"/>
                  <a:ext cx="5652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7" name="Ink 6">
                  <a:extLst>
                    <a:ext uri="{FF2B5EF4-FFF2-40B4-BE49-F238E27FC236}">
                      <a16:creationId xmlns:a16="http://schemas.microsoft.com/office/drawing/2014/main" id="{8EE02E74-4A99-8DCC-F665-C06C75E81A19}"/>
                    </a:ext>
                  </a:extLst>
                </p14:cNvPr>
                <p14:cNvContentPartPr/>
                <p14:nvPr/>
              </p14:nvContentPartPr>
              <p14:xfrm>
                <a:off x="3315987" y="1844027"/>
                <a:ext cx="135720" cy="91080"/>
              </p14:xfrm>
            </p:contentPart>
          </mc:Choice>
          <mc:Fallback>
            <p:pic>
              <p:nvPicPr>
                <p:cNvPr id="7" name="Ink 6">
                  <a:extLst>
                    <a:ext uri="{FF2B5EF4-FFF2-40B4-BE49-F238E27FC236}">
                      <a16:creationId xmlns:a16="http://schemas.microsoft.com/office/drawing/2014/main" id="{8EE02E74-4A99-8DCC-F665-C06C75E81A19}"/>
                    </a:ext>
                  </a:extLst>
                </p:cNvPr>
                <p:cNvPicPr/>
                <p:nvPr/>
              </p:nvPicPr>
              <p:blipFill>
                <a:blip r:embed="rId133"/>
                <a:stretch>
                  <a:fillRect/>
                </a:stretch>
              </p:blipFill>
              <p:spPr>
                <a:xfrm>
                  <a:off x="3298347" y="1826387"/>
                  <a:ext cx="17136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 name="Ink 7">
                  <a:extLst>
                    <a:ext uri="{FF2B5EF4-FFF2-40B4-BE49-F238E27FC236}">
                      <a16:creationId xmlns:a16="http://schemas.microsoft.com/office/drawing/2014/main" id="{D9D81FA0-E503-D836-9AE1-A1F473FD59AE}"/>
                    </a:ext>
                  </a:extLst>
                </p14:cNvPr>
                <p14:cNvContentPartPr/>
                <p14:nvPr/>
              </p14:nvContentPartPr>
              <p14:xfrm>
                <a:off x="3848067" y="1704707"/>
                <a:ext cx="201600" cy="291240"/>
              </p14:xfrm>
            </p:contentPart>
          </mc:Choice>
          <mc:Fallback>
            <p:pic>
              <p:nvPicPr>
                <p:cNvPr id="8" name="Ink 7">
                  <a:extLst>
                    <a:ext uri="{FF2B5EF4-FFF2-40B4-BE49-F238E27FC236}">
                      <a16:creationId xmlns:a16="http://schemas.microsoft.com/office/drawing/2014/main" id="{D9D81FA0-E503-D836-9AE1-A1F473FD59AE}"/>
                    </a:ext>
                  </a:extLst>
                </p:cNvPr>
                <p:cNvPicPr/>
                <p:nvPr/>
              </p:nvPicPr>
              <p:blipFill>
                <a:blip r:embed="rId135"/>
                <a:stretch>
                  <a:fillRect/>
                </a:stretch>
              </p:blipFill>
              <p:spPr>
                <a:xfrm>
                  <a:off x="3830067" y="1686707"/>
                  <a:ext cx="237240" cy="32688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9" name="Ink 8">
                  <a:extLst>
                    <a:ext uri="{FF2B5EF4-FFF2-40B4-BE49-F238E27FC236}">
                      <a16:creationId xmlns:a16="http://schemas.microsoft.com/office/drawing/2014/main" id="{D71C34EC-738B-60B8-8725-2F6AB35489CD}"/>
                    </a:ext>
                  </a:extLst>
                </p14:cNvPr>
                <p14:cNvContentPartPr/>
                <p14:nvPr/>
              </p14:nvContentPartPr>
              <p14:xfrm>
                <a:off x="4215627" y="1805867"/>
                <a:ext cx="115560" cy="184320"/>
              </p14:xfrm>
            </p:contentPart>
          </mc:Choice>
          <mc:Fallback>
            <p:pic>
              <p:nvPicPr>
                <p:cNvPr id="9" name="Ink 8">
                  <a:extLst>
                    <a:ext uri="{FF2B5EF4-FFF2-40B4-BE49-F238E27FC236}">
                      <a16:creationId xmlns:a16="http://schemas.microsoft.com/office/drawing/2014/main" id="{D71C34EC-738B-60B8-8725-2F6AB35489CD}"/>
                    </a:ext>
                  </a:extLst>
                </p:cNvPr>
                <p:cNvPicPr/>
                <p:nvPr/>
              </p:nvPicPr>
              <p:blipFill>
                <a:blip r:embed="rId137"/>
                <a:stretch>
                  <a:fillRect/>
                </a:stretch>
              </p:blipFill>
              <p:spPr>
                <a:xfrm>
                  <a:off x="4197627" y="1788227"/>
                  <a:ext cx="151200" cy="21996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0" name="Ink 9">
                  <a:extLst>
                    <a:ext uri="{FF2B5EF4-FFF2-40B4-BE49-F238E27FC236}">
                      <a16:creationId xmlns:a16="http://schemas.microsoft.com/office/drawing/2014/main" id="{50AAF7CC-9A9A-11AC-9FE3-9F7563246B99}"/>
                    </a:ext>
                  </a:extLst>
                </p14:cNvPr>
                <p14:cNvContentPartPr/>
                <p14:nvPr/>
              </p14:nvContentPartPr>
              <p14:xfrm>
                <a:off x="4175307" y="1850867"/>
                <a:ext cx="180720" cy="162360"/>
              </p14:xfrm>
            </p:contentPart>
          </mc:Choice>
          <mc:Fallback>
            <p:pic>
              <p:nvPicPr>
                <p:cNvPr id="10" name="Ink 9">
                  <a:extLst>
                    <a:ext uri="{FF2B5EF4-FFF2-40B4-BE49-F238E27FC236}">
                      <a16:creationId xmlns:a16="http://schemas.microsoft.com/office/drawing/2014/main" id="{50AAF7CC-9A9A-11AC-9FE3-9F7563246B99}"/>
                    </a:ext>
                  </a:extLst>
                </p:cNvPr>
                <p:cNvPicPr/>
                <p:nvPr/>
              </p:nvPicPr>
              <p:blipFill>
                <a:blip r:embed="rId139"/>
                <a:stretch>
                  <a:fillRect/>
                </a:stretch>
              </p:blipFill>
              <p:spPr>
                <a:xfrm>
                  <a:off x="4157307" y="1832867"/>
                  <a:ext cx="216360"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1" name="Ink 10">
                  <a:extLst>
                    <a:ext uri="{FF2B5EF4-FFF2-40B4-BE49-F238E27FC236}">
                      <a16:creationId xmlns:a16="http://schemas.microsoft.com/office/drawing/2014/main" id="{4323E182-3A71-9E0E-ABC0-240876961939}"/>
                    </a:ext>
                  </a:extLst>
                </p14:cNvPr>
                <p14:cNvContentPartPr/>
                <p14:nvPr/>
              </p14:nvContentPartPr>
              <p14:xfrm>
                <a:off x="4533867" y="1825307"/>
                <a:ext cx="448200" cy="249840"/>
              </p14:xfrm>
            </p:contentPart>
          </mc:Choice>
          <mc:Fallback>
            <p:pic>
              <p:nvPicPr>
                <p:cNvPr id="11" name="Ink 10">
                  <a:extLst>
                    <a:ext uri="{FF2B5EF4-FFF2-40B4-BE49-F238E27FC236}">
                      <a16:creationId xmlns:a16="http://schemas.microsoft.com/office/drawing/2014/main" id="{4323E182-3A71-9E0E-ABC0-240876961939}"/>
                    </a:ext>
                  </a:extLst>
                </p:cNvPr>
                <p:cNvPicPr/>
                <p:nvPr/>
              </p:nvPicPr>
              <p:blipFill>
                <a:blip r:embed="rId141"/>
                <a:stretch>
                  <a:fillRect/>
                </a:stretch>
              </p:blipFill>
              <p:spPr>
                <a:xfrm>
                  <a:off x="4515867" y="1807667"/>
                  <a:ext cx="483840" cy="28548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2" name="Ink 11">
                  <a:extLst>
                    <a:ext uri="{FF2B5EF4-FFF2-40B4-BE49-F238E27FC236}">
                      <a16:creationId xmlns:a16="http://schemas.microsoft.com/office/drawing/2014/main" id="{112A21C2-3DEA-6987-AA8C-BA6C3F98A79B}"/>
                    </a:ext>
                  </a:extLst>
                </p14:cNvPr>
                <p14:cNvContentPartPr/>
                <p14:nvPr/>
              </p14:nvContentPartPr>
              <p14:xfrm>
                <a:off x="4812867" y="1909547"/>
                <a:ext cx="130680" cy="157320"/>
              </p14:xfrm>
            </p:contentPart>
          </mc:Choice>
          <mc:Fallback>
            <p:pic>
              <p:nvPicPr>
                <p:cNvPr id="12" name="Ink 11">
                  <a:extLst>
                    <a:ext uri="{FF2B5EF4-FFF2-40B4-BE49-F238E27FC236}">
                      <a16:creationId xmlns:a16="http://schemas.microsoft.com/office/drawing/2014/main" id="{112A21C2-3DEA-6987-AA8C-BA6C3F98A79B}"/>
                    </a:ext>
                  </a:extLst>
                </p:cNvPr>
                <p:cNvPicPr/>
                <p:nvPr/>
              </p:nvPicPr>
              <p:blipFill>
                <a:blip r:embed="rId143"/>
                <a:stretch>
                  <a:fillRect/>
                </a:stretch>
              </p:blipFill>
              <p:spPr>
                <a:xfrm>
                  <a:off x="4795227" y="1891907"/>
                  <a:ext cx="16632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3" name="Ink 12">
                  <a:extLst>
                    <a:ext uri="{FF2B5EF4-FFF2-40B4-BE49-F238E27FC236}">
                      <a16:creationId xmlns:a16="http://schemas.microsoft.com/office/drawing/2014/main" id="{06780EDA-D4A9-6E1E-6C12-D22106C1205F}"/>
                    </a:ext>
                  </a:extLst>
                </p14:cNvPr>
                <p14:cNvContentPartPr/>
                <p14:nvPr/>
              </p14:nvContentPartPr>
              <p14:xfrm>
                <a:off x="5206707" y="1751147"/>
                <a:ext cx="127800" cy="312840"/>
              </p14:xfrm>
            </p:contentPart>
          </mc:Choice>
          <mc:Fallback>
            <p:pic>
              <p:nvPicPr>
                <p:cNvPr id="13" name="Ink 12">
                  <a:extLst>
                    <a:ext uri="{FF2B5EF4-FFF2-40B4-BE49-F238E27FC236}">
                      <a16:creationId xmlns:a16="http://schemas.microsoft.com/office/drawing/2014/main" id="{06780EDA-D4A9-6E1E-6C12-D22106C1205F}"/>
                    </a:ext>
                  </a:extLst>
                </p:cNvPr>
                <p:cNvPicPr/>
                <p:nvPr/>
              </p:nvPicPr>
              <p:blipFill>
                <a:blip r:embed="rId145"/>
                <a:stretch>
                  <a:fillRect/>
                </a:stretch>
              </p:blipFill>
              <p:spPr>
                <a:xfrm>
                  <a:off x="5188707" y="1733147"/>
                  <a:ext cx="163440" cy="34848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4" name="Ink 13">
                  <a:extLst>
                    <a:ext uri="{FF2B5EF4-FFF2-40B4-BE49-F238E27FC236}">
                      <a16:creationId xmlns:a16="http://schemas.microsoft.com/office/drawing/2014/main" id="{B8A13437-00C4-0737-612D-A51EC8F3ABD6}"/>
                    </a:ext>
                  </a:extLst>
                </p14:cNvPr>
                <p14:cNvContentPartPr/>
                <p14:nvPr/>
              </p14:nvContentPartPr>
              <p14:xfrm>
                <a:off x="5499387" y="1860587"/>
                <a:ext cx="139320" cy="200880"/>
              </p14:xfrm>
            </p:contentPart>
          </mc:Choice>
          <mc:Fallback>
            <p:pic>
              <p:nvPicPr>
                <p:cNvPr id="14" name="Ink 13">
                  <a:extLst>
                    <a:ext uri="{FF2B5EF4-FFF2-40B4-BE49-F238E27FC236}">
                      <a16:creationId xmlns:a16="http://schemas.microsoft.com/office/drawing/2014/main" id="{B8A13437-00C4-0737-612D-A51EC8F3ABD6}"/>
                    </a:ext>
                  </a:extLst>
                </p:cNvPr>
                <p:cNvPicPr/>
                <p:nvPr/>
              </p:nvPicPr>
              <p:blipFill>
                <a:blip r:embed="rId147"/>
                <a:stretch>
                  <a:fillRect/>
                </a:stretch>
              </p:blipFill>
              <p:spPr>
                <a:xfrm>
                  <a:off x="5481387" y="1842587"/>
                  <a:ext cx="17496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5" name="Ink 14">
                  <a:extLst>
                    <a:ext uri="{FF2B5EF4-FFF2-40B4-BE49-F238E27FC236}">
                      <a16:creationId xmlns:a16="http://schemas.microsoft.com/office/drawing/2014/main" id="{B2F67040-5513-3277-903A-4B81DF896AF0}"/>
                    </a:ext>
                  </a:extLst>
                </p14:cNvPr>
                <p14:cNvContentPartPr/>
                <p14:nvPr/>
              </p14:nvContentPartPr>
              <p14:xfrm>
                <a:off x="5800347" y="1820267"/>
                <a:ext cx="459360" cy="232920"/>
              </p14:xfrm>
            </p:contentPart>
          </mc:Choice>
          <mc:Fallback>
            <p:pic>
              <p:nvPicPr>
                <p:cNvPr id="15" name="Ink 14">
                  <a:extLst>
                    <a:ext uri="{FF2B5EF4-FFF2-40B4-BE49-F238E27FC236}">
                      <a16:creationId xmlns:a16="http://schemas.microsoft.com/office/drawing/2014/main" id="{B2F67040-5513-3277-903A-4B81DF896AF0}"/>
                    </a:ext>
                  </a:extLst>
                </p:cNvPr>
                <p:cNvPicPr/>
                <p:nvPr/>
              </p:nvPicPr>
              <p:blipFill>
                <a:blip r:embed="rId149"/>
                <a:stretch>
                  <a:fillRect/>
                </a:stretch>
              </p:blipFill>
              <p:spPr>
                <a:xfrm>
                  <a:off x="5782707" y="1802627"/>
                  <a:ext cx="49500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6" name="Ink 15">
                  <a:extLst>
                    <a:ext uri="{FF2B5EF4-FFF2-40B4-BE49-F238E27FC236}">
                      <a16:creationId xmlns:a16="http://schemas.microsoft.com/office/drawing/2014/main" id="{66EBBC9D-156A-0157-D7F6-56EF44F3BB8B}"/>
                    </a:ext>
                  </a:extLst>
                </p14:cNvPr>
                <p14:cNvContentPartPr/>
                <p14:nvPr/>
              </p14:nvContentPartPr>
              <p14:xfrm>
                <a:off x="6128667" y="1900187"/>
                <a:ext cx="166320" cy="157320"/>
              </p14:xfrm>
            </p:contentPart>
          </mc:Choice>
          <mc:Fallback>
            <p:pic>
              <p:nvPicPr>
                <p:cNvPr id="16" name="Ink 15">
                  <a:extLst>
                    <a:ext uri="{FF2B5EF4-FFF2-40B4-BE49-F238E27FC236}">
                      <a16:creationId xmlns:a16="http://schemas.microsoft.com/office/drawing/2014/main" id="{66EBBC9D-156A-0157-D7F6-56EF44F3BB8B}"/>
                    </a:ext>
                  </a:extLst>
                </p:cNvPr>
                <p:cNvPicPr/>
                <p:nvPr/>
              </p:nvPicPr>
              <p:blipFill>
                <a:blip r:embed="rId151"/>
                <a:stretch>
                  <a:fillRect/>
                </a:stretch>
              </p:blipFill>
              <p:spPr>
                <a:xfrm>
                  <a:off x="6110667" y="1882547"/>
                  <a:ext cx="20196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7" name="Ink 16">
                  <a:extLst>
                    <a:ext uri="{FF2B5EF4-FFF2-40B4-BE49-F238E27FC236}">
                      <a16:creationId xmlns:a16="http://schemas.microsoft.com/office/drawing/2014/main" id="{72A177CB-A636-BDFF-BB8A-6C04A45D5364}"/>
                    </a:ext>
                  </a:extLst>
                </p14:cNvPr>
                <p14:cNvContentPartPr/>
                <p14:nvPr/>
              </p14:nvContentPartPr>
              <p14:xfrm>
                <a:off x="6399387" y="1866707"/>
                <a:ext cx="82080" cy="304560"/>
              </p14:xfrm>
            </p:contentPart>
          </mc:Choice>
          <mc:Fallback>
            <p:pic>
              <p:nvPicPr>
                <p:cNvPr id="17" name="Ink 16">
                  <a:extLst>
                    <a:ext uri="{FF2B5EF4-FFF2-40B4-BE49-F238E27FC236}">
                      <a16:creationId xmlns:a16="http://schemas.microsoft.com/office/drawing/2014/main" id="{72A177CB-A636-BDFF-BB8A-6C04A45D5364}"/>
                    </a:ext>
                  </a:extLst>
                </p:cNvPr>
                <p:cNvPicPr/>
                <p:nvPr/>
              </p:nvPicPr>
              <p:blipFill>
                <a:blip r:embed="rId153"/>
                <a:stretch>
                  <a:fillRect/>
                </a:stretch>
              </p:blipFill>
              <p:spPr>
                <a:xfrm>
                  <a:off x="6381747" y="1848707"/>
                  <a:ext cx="117720" cy="34020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29" name="Ink 28">
                  <a:extLst>
                    <a:ext uri="{FF2B5EF4-FFF2-40B4-BE49-F238E27FC236}">
                      <a16:creationId xmlns:a16="http://schemas.microsoft.com/office/drawing/2014/main" id="{7BC70552-BDEA-34DA-2748-B03D9D768607}"/>
                    </a:ext>
                  </a:extLst>
                </p14:cNvPr>
                <p14:cNvContentPartPr/>
                <p14:nvPr/>
              </p14:nvContentPartPr>
              <p14:xfrm>
                <a:off x="3848067" y="2104307"/>
                <a:ext cx="89640" cy="10080"/>
              </p14:xfrm>
            </p:contentPart>
          </mc:Choice>
          <mc:Fallback>
            <p:pic>
              <p:nvPicPr>
                <p:cNvPr id="29" name="Ink 28">
                  <a:extLst>
                    <a:ext uri="{FF2B5EF4-FFF2-40B4-BE49-F238E27FC236}">
                      <a16:creationId xmlns:a16="http://schemas.microsoft.com/office/drawing/2014/main" id="{7BC70552-BDEA-34DA-2748-B03D9D768607}"/>
                    </a:ext>
                  </a:extLst>
                </p:cNvPr>
                <p:cNvPicPr/>
                <p:nvPr/>
              </p:nvPicPr>
              <p:blipFill>
                <a:blip r:embed="rId155"/>
                <a:stretch>
                  <a:fillRect/>
                </a:stretch>
              </p:blipFill>
              <p:spPr>
                <a:xfrm>
                  <a:off x="3830067" y="2086667"/>
                  <a:ext cx="12528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30" name="Ink 29">
                  <a:extLst>
                    <a:ext uri="{FF2B5EF4-FFF2-40B4-BE49-F238E27FC236}">
                      <a16:creationId xmlns:a16="http://schemas.microsoft.com/office/drawing/2014/main" id="{4EB469CB-7EEB-09A5-5832-A59255ACA7F3}"/>
                    </a:ext>
                  </a:extLst>
                </p14:cNvPr>
                <p14:cNvContentPartPr/>
                <p14:nvPr/>
              </p14:nvContentPartPr>
              <p14:xfrm>
                <a:off x="3832947" y="2169107"/>
                <a:ext cx="114840" cy="18720"/>
              </p14:xfrm>
            </p:contentPart>
          </mc:Choice>
          <mc:Fallback>
            <p:pic>
              <p:nvPicPr>
                <p:cNvPr id="30" name="Ink 29">
                  <a:extLst>
                    <a:ext uri="{FF2B5EF4-FFF2-40B4-BE49-F238E27FC236}">
                      <a16:creationId xmlns:a16="http://schemas.microsoft.com/office/drawing/2014/main" id="{4EB469CB-7EEB-09A5-5832-A59255ACA7F3}"/>
                    </a:ext>
                  </a:extLst>
                </p:cNvPr>
                <p:cNvPicPr/>
                <p:nvPr/>
              </p:nvPicPr>
              <p:blipFill>
                <a:blip r:embed="rId157"/>
                <a:stretch>
                  <a:fillRect/>
                </a:stretch>
              </p:blipFill>
              <p:spPr>
                <a:xfrm>
                  <a:off x="3815307" y="2151467"/>
                  <a:ext cx="150480" cy="543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31" name="Ink 30">
                  <a:extLst>
                    <a:ext uri="{FF2B5EF4-FFF2-40B4-BE49-F238E27FC236}">
                      <a16:creationId xmlns:a16="http://schemas.microsoft.com/office/drawing/2014/main" id="{3D393CF9-AE8F-5CF1-BE71-33E9B942D87D}"/>
                    </a:ext>
                  </a:extLst>
                </p14:cNvPr>
                <p14:cNvContentPartPr/>
                <p14:nvPr/>
              </p14:nvContentPartPr>
              <p14:xfrm>
                <a:off x="3580227" y="2440907"/>
                <a:ext cx="209880" cy="372960"/>
              </p14:xfrm>
            </p:contentPart>
          </mc:Choice>
          <mc:Fallback>
            <p:pic>
              <p:nvPicPr>
                <p:cNvPr id="31" name="Ink 30">
                  <a:extLst>
                    <a:ext uri="{FF2B5EF4-FFF2-40B4-BE49-F238E27FC236}">
                      <a16:creationId xmlns:a16="http://schemas.microsoft.com/office/drawing/2014/main" id="{3D393CF9-AE8F-5CF1-BE71-33E9B942D87D}"/>
                    </a:ext>
                  </a:extLst>
                </p:cNvPr>
                <p:cNvPicPr/>
                <p:nvPr/>
              </p:nvPicPr>
              <p:blipFill>
                <a:blip r:embed="rId159"/>
                <a:stretch>
                  <a:fillRect/>
                </a:stretch>
              </p:blipFill>
              <p:spPr>
                <a:xfrm>
                  <a:off x="3562227" y="2422907"/>
                  <a:ext cx="245520" cy="40860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49" name="Ink 48">
                  <a:extLst>
                    <a:ext uri="{FF2B5EF4-FFF2-40B4-BE49-F238E27FC236}">
                      <a16:creationId xmlns:a16="http://schemas.microsoft.com/office/drawing/2014/main" id="{BA8C4441-931C-6EEB-0E1F-34AEFC20BA30}"/>
                    </a:ext>
                  </a:extLst>
                </p14:cNvPr>
                <p14:cNvContentPartPr/>
                <p14:nvPr/>
              </p14:nvContentPartPr>
              <p14:xfrm>
                <a:off x="4000707" y="1626227"/>
                <a:ext cx="519120" cy="582480"/>
              </p14:xfrm>
            </p:contentPart>
          </mc:Choice>
          <mc:Fallback>
            <p:pic>
              <p:nvPicPr>
                <p:cNvPr id="49" name="Ink 48">
                  <a:extLst>
                    <a:ext uri="{FF2B5EF4-FFF2-40B4-BE49-F238E27FC236}">
                      <a16:creationId xmlns:a16="http://schemas.microsoft.com/office/drawing/2014/main" id="{BA8C4441-931C-6EEB-0E1F-34AEFC20BA30}"/>
                    </a:ext>
                  </a:extLst>
                </p:cNvPr>
                <p:cNvPicPr/>
                <p:nvPr/>
              </p:nvPicPr>
              <p:blipFill>
                <a:blip r:embed="rId161"/>
                <a:stretch>
                  <a:fillRect/>
                </a:stretch>
              </p:blipFill>
              <p:spPr>
                <a:xfrm>
                  <a:off x="3982707" y="1608227"/>
                  <a:ext cx="554760" cy="61812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50" name="Ink 49">
                  <a:extLst>
                    <a:ext uri="{FF2B5EF4-FFF2-40B4-BE49-F238E27FC236}">
                      <a16:creationId xmlns:a16="http://schemas.microsoft.com/office/drawing/2014/main" id="{651FC3D8-01A2-1887-82BE-41139DE71895}"/>
                    </a:ext>
                  </a:extLst>
                </p14:cNvPr>
                <p14:cNvContentPartPr/>
                <p14:nvPr/>
              </p14:nvContentPartPr>
              <p14:xfrm>
                <a:off x="4005747" y="2215187"/>
                <a:ext cx="39600" cy="316080"/>
              </p14:xfrm>
            </p:contentPart>
          </mc:Choice>
          <mc:Fallback>
            <p:pic>
              <p:nvPicPr>
                <p:cNvPr id="50" name="Ink 49">
                  <a:extLst>
                    <a:ext uri="{FF2B5EF4-FFF2-40B4-BE49-F238E27FC236}">
                      <a16:creationId xmlns:a16="http://schemas.microsoft.com/office/drawing/2014/main" id="{651FC3D8-01A2-1887-82BE-41139DE71895}"/>
                    </a:ext>
                  </a:extLst>
                </p:cNvPr>
                <p:cNvPicPr/>
                <p:nvPr/>
              </p:nvPicPr>
              <p:blipFill>
                <a:blip r:embed="rId163"/>
                <a:stretch>
                  <a:fillRect/>
                </a:stretch>
              </p:blipFill>
              <p:spPr>
                <a:xfrm>
                  <a:off x="3987747" y="2197547"/>
                  <a:ext cx="75240" cy="35172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51" name="Ink 50">
                  <a:extLst>
                    <a:ext uri="{FF2B5EF4-FFF2-40B4-BE49-F238E27FC236}">
                      <a16:creationId xmlns:a16="http://schemas.microsoft.com/office/drawing/2014/main" id="{213D91FC-127A-1E7F-5F69-139D4571EE7C}"/>
                    </a:ext>
                  </a:extLst>
                </p14:cNvPr>
                <p14:cNvContentPartPr/>
                <p14:nvPr/>
              </p14:nvContentPartPr>
              <p14:xfrm>
                <a:off x="3931947" y="2493107"/>
                <a:ext cx="108000" cy="107280"/>
              </p14:xfrm>
            </p:contentPart>
          </mc:Choice>
          <mc:Fallback>
            <p:pic>
              <p:nvPicPr>
                <p:cNvPr id="51" name="Ink 50">
                  <a:extLst>
                    <a:ext uri="{FF2B5EF4-FFF2-40B4-BE49-F238E27FC236}">
                      <a16:creationId xmlns:a16="http://schemas.microsoft.com/office/drawing/2014/main" id="{213D91FC-127A-1E7F-5F69-139D4571EE7C}"/>
                    </a:ext>
                  </a:extLst>
                </p:cNvPr>
                <p:cNvPicPr/>
                <p:nvPr/>
              </p:nvPicPr>
              <p:blipFill>
                <a:blip r:embed="rId165"/>
                <a:stretch>
                  <a:fillRect/>
                </a:stretch>
              </p:blipFill>
              <p:spPr>
                <a:xfrm>
                  <a:off x="3914307" y="2475467"/>
                  <a:ext cx="14364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52" name="Ink 51">
                  <a:extLst>
                    <a:ext uri="{FF2B5EF4-FFF2-40B4-BE49-F238E27FC236}">
                      <a16:creationId xmlns:a16="http://schemas.microsoft.com/office/drawing/2014/main" id="{46BB79E2-9C56-786A-1206-61ADF192E12D}"/>
                    </a:ext>
                  </a:extLst>
                </p14:cNvPr>
                <p14:cNvContentPartPr/>
                <p14:nvPr/>
              </p14:nvContentPartPr>
              <p14:xfrm>
                <a:off x="4010067" y="2490587"/>
                <a:ext cx="126720" cy="129960"/>
              </p14:xfrm>
            </p:contentPart>
          </mc:Choice>
          <mc:Fallback>
            <p:pic>
              <p:nvPicPr>
                <p:cNvPr id="52" name="Ink 51">
                  <a:extLst>
                    <a:ext uri="{FF2B5EF4-FFF2-40B4-BE49-F238E27FC236}">
                      <a16:creationId xmlns:a16="http://schemas.microsoft.com/office/drawing/2014/main" id="{46BB79E2-9C56-786A-1206-61ADF192E12D}"/>
                    </a:ext>
                  </a:extLst>
                </p:cNvPr>
                <p:cNvPicPr/>
                <p:nvPr/>
              </p:nvPicPr>
              <p:blipFill>
                <a:blip r:embed="rId167"/>
                <a:stretch>
                  <a:fillRect/>
                </a:stretch>
              </p:blipFill>
              <p:spPr>
                <a:xfrm>
                  <a:off x="3992067" y="2472587"/>
                  <a:ext cx="16236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53" name="Ink 52">
                  <a:extLst>
                    <a:ext uri="{FF2B5EF4-FFF2-40B4-BE49-F238E27FC236}">
                      <a16:creationId xmlns:a16="http://schemas.microsoft.com/office/drawing/2014/main" id="{54F10E02-54B3-83E8-E33B-8AE5CBCF324F}"/>
                    </a:ext>
                  </a:extLst>
                </p14:cNvPr>
                <p14:cNvContentPartPr/>
                <p14:nvPr/>
              </p14:nvContentPartPr>
              <p14:xfrm>
                <a:off x="4091787" y="2723147"/>
                <a:ext cx="102600" cy="164880"/>
              </p14:xfrm>
            </p:contentPart>
          </mc:Choice>
          <mc:Fallback>
            <p:pic>
              <p:nvPicPr>
                <p:cNvPr id="53" name="Ink 52">
                  <a:extLst>
                    <a:ext uri="{FF2B5EF4-FFF2-40B4-BE49-F238E27FC236}">
                      <a16:creationId xmlns:a16="http://schemas.microsoft.com/office/drawing/2014/main" id="{54F10E02-54B3-83E8-E33B-8AE5CBCF324F}"/>
                    </a:ext>
                  </a:extLst>
                </p:cNvPr>
                <p:cNvPicPr/>
                <p:nvPr/>
              </p:nvPicPr>
              <p:blipFill>
                <a:blip r:embed="rId169"/>
                <a:stretch>
                  <a:fillRect/>
                </a:stretch>
              </p:blipFill>
              <p:spPr>
                <a:xfrm>
                  <a:off x="4074147" y="2705507"/>
                  <a:ext cx="13824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54" name="Ink 53">
                  <a:extLst>
                    <a:ext uri="{FF2B5EF4-FFF2-40B4-BE49-F238E27FC236}">
                      <a16:creationId xmlns:a16="http://schemas.microsoft.com/office/drawing/2014/main" id="{5A81FBAA-C27B-A414-EED4-601F78CA303D}"/>
                    </a:ext>
                  </a:extLst>
                </p14:cNvPr>
                <p14:cNvContentPartPr/>
                <p14:nvPr/>
              </p14:nvContentPartPr>
              <p14:xfrm>
                <a:off x="4010787" y="2756987"/>
                <a:ext cx="200160" cy="163080"/>
              </p14:xfrm>
            </p:contentPart>
          </mc:Choice>
          <mc:Fallback>
            <p:pic>
              <p:nvPicPr>
                <p:cNvPr id="54" name="Ink 53">
                  <a:extLst>
                    <a:ext uri="{FF2B5EF4-FFF2-40B4-BE49-F238E27FC236}">
                      <a16:creationId xmlns:a16="http://schemas.microsoft.com/office/drawing/2014/main" id="{5A81FBAA-C27B-A414-EED4-601F78CA303D}"/>
                    </a:ext>
                  </a:extLst>
                </p:cNvPr>
                <p:cNvPicPr/>
                <p:nvPr/>
              </p:nvPicPr>
              <p:blipFill>
                <a:blip r:embed="rId171"/>
                <a:stretch>
                  <a:fillRect/>
                </a:stretch>
              </p:blipFill>
              <p:spPr>
                <a:xfrm>
                  <a:off x="3993147" y="2739347"/>
                  <a:ext cx="23580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56" name="Ink 55">
                  <a:extLst>
                    <a:ext uri="{FF2B5EF4-FFF2-40B4-BE49-F238E27FC236}">
                      <a16:creationId xmlns:a16="http://schemas.microsoft.com/office/drawing/2014/main" id="{22E9EB4D-9533-3B27-5962-EF3E2C63B73F}"/>
                    </a:ext>
                  </a:extLst>
                </p14:cNvPr>
                <p14:cNvContentPartPr/>
                <p14:nvPr/>
              </p14:nvContentPartPr>
              <p14:xfrm>
                <a:off x="4018707" y="2868587"/>
                <a:ext cx="123480" cy="139680"/>
              </p14:xfrm>
            </p:contentPart>
          </mc:Choice>
          <mc:Fallback>
            <p:pic>
              <p:nvPicPr>
                <p:cNvPr id="56" name="Ink 55">
                  <a:extLst>
                    <a:ext uri="{FF2B5EF4-FFF2-40B4-BE49-F238E27FC236}">
                      <a16:creationId xmlns:a16="http://schemas.microsoft.com/office/drawing/2014/main" id="{22E9EB4D-9533-3B27-5962-EF3E2C63B73F}"/>
                    </a:ext>
                  </a:extLst>
                </p:cNvPr>
                <p:cNvPicPr/>
                <p:nvPr/>
              </p:nvPicPr>
              <p:blipFill>
                <a:blip r:embed="rId173"/>
                <a:stretch>
                  <a:fillRect/>
                </a:stretch>
              </p:blipFill>
              <p:spPr>
                <a:xfrm>
                  <a:off x="4001067" y="2850587"/>
                  <a:ext cx="15912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57" name="Ink 56">
                  <a:extLst>
                    <a:ext uri="{FF2B5EF4-FFF2-40B4-BE49-F238E27FC236}">
                      <a16:creationId xmlns:a16="http://schemas.microsoft.com/office/drawing/2014/main" id="{EAA9D70A-550D-C5AC-7FA0-95EF916A5CA9}"/>
                    </a:ext>
                  </a:extLst>
                </p14:cNvPr>
                <p14:cNvContentPartPr/>
                <p14:nvPr/>
              </p14:nvContentPartPr>
              <p14:xfrm>
                <a:off x="3307347" y="2827187"/>
                <a:ext cx="454320" cy="186120"/>
              </p14:xfrm>
            </p:contentPart>
          </mc:Choice>
          <mc:Fallback>
            <p:pic>
              <p:nvPicPr>
                <p:cNvPr id="57" name="Ink 56">
                  <a:extLst>
                    <a:ext uri="{FF2B5EF4-FFF2-40B4-BE49-F238E27FC236}">
                      <a16:creationId xmlns:a16="http://schemas.microsoft.com/office/drawing/2014/main" id="{EAA9D70A-550D-C5AC-7FA0-95EF916A5CA9}"/>
                    </a:ext>
                  </a:extLst>
                </p:cNvPr>
                <p:cNvPicPr/>
                <p:nvPr/>
              </p:nvPicPr>
              <p:blipFill>
                <a:blip r:embed="rId175"/>
                <a:stretch>
                  <a:fillRect/>
                </a:stretch>
              </p:blipFill>
              <p:spPr>
                <a:xfrm>
                  <a:off x="3289347" y="2809187"/>
                  <a:ext cx="489960" cy="22176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58" name="Ink 57">
                  <a:extLst>
                    <a:ext uri="{FF2B5EF4-FFF2-40B4-BE49-F238E27FC236}">
                      <a16:creationId xmlns:a16="http://schemas.microsoft.com/office/drawing/2014/main" id="{231C3F4E-5CD2-F77A-6A9B-59BFD49EF842}"/>
                    </a:ext>
                  </a:extLst>
                </p14:cNvPr>
                <p14:cNvContentPartPr/>
                <p14:nvPr/>
              </p14:nvContentPartPr>
              <p14:xfrm>
                <a:off x="3763827" y="2789387"/>
                <a:ext cx="18720" cy="258840"/>
              </p14:xfrm>
            </p:contentPart>
          </mc:Choice>
          <mc:Fallback>
            <p:pic>
              <p:nvPicPr>
                <p:cNvPr id="58" name="Ink 57">
                  <a:extLst>
                    <a:ext uri="{FF2B5EF4-FFF2-40B4-BE49-F238E27FC236}">
                      <a16:creationId xmlns:a16="http://schemas.microsoft.com/office/drawing/2014/main" id="{231C3F4E-5CD2-F77A-6A9B-59BFD49EF842}"/>
                    </a:ext>
                  </a:extLst>
                </p:cNvPr>
                <p:cNvPicPr/>
                <p:nvPr/>
              </p:nvPicPr>
              <p:blipFill>
                <a:blip r:embed="rId177"/>
                <a:stretch>
                  <a:fillRect/>
                </a:stretch>
              </p:blipFill>
              <p:spPr>
                <a:xfrm>
                  <a:off x="3746187" y="2771747"/>
                  <a:ext cx="54360" cy="29448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33" name="Ink 32">
                  <a:extLst>
                    <a:ext uri="{FF2B5EF4-FFF2-40B4-BE49-F238E27FC236}">
                      <a16:creationId xmlns:a16="http://schemas.microsoft.com/office/drawing/2014/main" id="{04D851D0-9C33-31E3-2645-7CCF471FB1A0}"/>
                    </a:ext>
                  </a:extLst>
                </p14:cNvPr>
                <p14:cNvContentPartPr/>
                <p14:nvPr/>
              </p14:nvContentPartPr>
              <p14:xfrm>
                <a:off x="4734747" y="2641067"/>
                <a:ext cx="197640" cy="199800"/>
              </p14:xfrm>
            </p:contentPart>
          </mc:Choice>
          <mc:Fallback>
            <p:pic>
              <p:nvPicPr>
                <p:cNvPr id="33" name="Ink 32">
                  <a:extLst>
                    <a:ext uri="{FF2B5EF4-FFF2-40B4-BE49-F238E27FC236}">
                      <a16:creationId xmlns:a16="http://schemas.microsoft.com/office/drawing/2014/main" id="{04D851D0-9C33-31E3-2645-7CCF471FB1A0}"/>
                    </a:ext>
                  </a:extLst>
                </p:cNvPr>
                <p:cNvPicPr/>
                <p:nvPr/>
              </p:nvPicPr>
              <p:blipFill>
                <a:blip r:embed="rId179"/>
                <a:stretch>
                  <a:fillRect/>
                </a:stretch>
              </p:blipFill>
              <p:spPr>
                <a:xfrm>
                  <a:off x="4716747" y="2623427"/>
                  <a:ext cx="23328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34" name="Ink 33">
                  <a:extLst>
                    <a:ext uri="{FF2B5EF4-FFF2-40B4-BE49-F238E27FC236}">
                      <a16:creationId xmlns:a16="http://schemas.microsoft.com/office/drawing/2014/main" id="{2E23B29F-7F08-0288-5281-2198FD1C555A}"/>
                    </a:ext>
                  </a:extLst>
                </p14:cNvPr>
                <p14:cNvContentPartPr/>
                <p14:nvPr/>
              </p14:nvContentPartPr>
              <p14:xfrm>
                <a:off x="4761387" y="2744027"/>
                <a:ext cx="96480" cy="169920"/>
              </p14:xfrm>
            </p:contentPart>
          </mc:Choice>
          <mc:Fallback>
            <p:pic>
              <p:nvPicPr>
                <p:cNvPr id="34" name="Ink 33">
                  <a:extLst>
                    <a:ext uri="{FF2B5EF4-FFF2-40B4-BE49-F238E27FC236}">
                      <a16:creationId xmlns:a16="http://schemas.microsoft.com/office/drawing/2014/main" id="{2E23B29F-7F08-0288-5281-2198FD1C555A}"/>
                    </a:ext>
                  </a:extLst>
                </p:cNvPr>
                <p:cNvPicPr/>
                <p:nvPr/>
              </p:nvPicPr>
              <p:blipFill>
                <a:blip r:embed="rId181"/>
                <a:stretch>
                  <a:fillRect/>
                </a:stretch>
              </p:blipFill>
              <p:spPr>
                <a:xfrm>
                  <a:off x="4743747" y="2726027"/>
                  <a:ext cx="132120" cy="20556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35" name="Ink 34">
                  <a:extLst>
                    <a:ext uri="{FF2B5EF4-FFF2-40B4-BE49-F238E27FC236}">
                      <a16:creationId xmlns:a16="http://schemas.microsoft.com/office/drawing/2014/main" id="{1C38D5FA-CF38-1010-7139-5895AA4FE953}"/>
                    </a:ext>
                  </a:extLst>
                </p14:cNvPr>
                <p14:cNvContentPartPr/>
                <p14:nvPr/>
              </p14:nvContentPartPr>
              <p14:xfrm>
                <a:off x="5116347" y="2708747"/>
                <a:ext cx="132480" cy="130680"/>
              </p14:xfrm>
            </p:contentPart>
          </mc:Choice>
          <mc:Fallback>
            <p:pic>
              <p:nvPicPr>
                <p:cNvPr id="35" name="Ink 34">
                  <a:extLst>
                    <a:ext uri="{FF2B5EF4-FFF2-40B4-BE49-F238E27FC236}">
                      <a16:creationId xmlns:a16="http://schemas.microsoft.com/office/drawing/2014/main" id="{1C38D5FA-CF38-1010-7139-5895AA4FE953}"/>
                    </a:ext>
                  </a:extLst>
                </p:cNvPr>
                <p:cNvPicPr/>
                <p:nvPr/>
              </p:nvPicPr>
              <p:blipFill>
                <a:blip r:embed="rId183"/>
                <a:stretch>
                  <a:fillRect/>
                </a:stretch>
              </p:blipFill>
              <p:spPr>
                <a:xfrm>
                  <a:off x="5098707" y="2691107"/>
                  <a:ext cx="16812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36" name="Ink 35">
                  <a:extLst>
                    <a:ext uri="{FF2B5EF4-FFF2-40B4-BE49-F238E27FC236}">
                      <a16:creationId xmlns:a16="http://schemas.microsoft.com/office/drawing/2014/main" id="{0ED1EDB5-0B5D-7690-AF97-B98EF074BFFC}"/>
                    </a:ext>
                  </a:extLst>
                </p14:cNvPr>
                <p14:cNvContentPartPr/>
                <p14:nvPr/>
              </p14:nvContentPartPr>
              <p14:xfrm>
                <a:off x="5116347" y="2709107"/>
                <a:ext cx="91080" cy="167400"/>
              </p14:xfrm>
            </p:contentPart>
          </mc:Choice>
          <mc:Fallback>
            <p:pic>
              <p:nvPicPr>
                <p:cNvPr id="36" name="Ink 35">
                  <a:extLst>
                    <a:ext uri="{FF2B5EF4-FFF2-40B4-BE49-F238E27FC236}">
                      <a16:creationId xmlns:a16="http://schemas.microsoft.com/office/drawing/2014/main" id="{0ED1EDB5-0B5D-7690-AF97-B98EF074BFFC}"/>
                    </a:ext>
                  </a:extLst>
                </p:cNvPr>
                <p:cNvPicPr/>
                <p:nvPr/>
              </p:nvPicPr>
              <p:blipFill>
                <a:blip r:embed="rId185"/>
                <a:stretch>
                  <a:fillRect/>
                </a:stretch>
              </p:blipFill>
              <p:spPr>
                <a:xfrm>
                  <a:off x="5098707" y="2691467"/>
                  <a:ext cx="12672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37" name="Ink 36">
                  <a:extLst>
                    <a:ext uri="{FF2B5EF4-FFF2-40B4-BE49-F238E27FC236}">
                      <a16:creationId xmlns:a16="http://schemas.microsoft.com/office/drawing/2014/main" id="{A724CB1B-6DE5-E070-6C0B-97E50FEFAB4C}"/>
                    </a:ext>
                  </a:extLst>
                </p14:cNvPr>
                <p14:cNvContentPartPr/>
                <p14:nvPr/>
              </p14:nvContentPartPr>
              <p14:xfrm>
                <a:off x="5370867" y="2697947"/>
                <a:ext cx="91440" cy="212040"/>
              </p14:xfrm>
            </p:contentPart>
          </mc:Choice>
          <mc:Fallback>
            <p:pic>
              <p:nvPicPr>
                <p:cNvPr id="37" name="Ink 36">
                  <a:extLst>
                    <a:ext uri="{FF2B5EF4-FFF2-40B4-BE49-F238E27FC236}">
                      <a16:creationId xmlns:a16="http://schemas.microsoft.com/office/drawing/2014/main" id="{A724CB1B-6DE5-E070-6C0B-97E50FEFAB4C}"/>
                    </a:ext>
                  </a:extLst>
                </p:cNvPr>
                <p:cNvPicPr/>
                <p:nvPr/>
              </p:nvPicPr>
              <p:blipFill>
                <a:blip r:embed="rId187"/>
                <a:stretch>
                  <a:fillRect/>
                </a:stretch>
              </p:blipFill>
              <p:spPr>
                <a:xfrm>
                  <a:off x="5352867" y="2679947"/>
                  <a:ext cx="127080" cy="24768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38" name="Ink 37">
                  <a:extLst>
                    <a:ext uri="{FF2B5EF4-FFF2-40B4-BE49-F238E27FC236}">
                      <a16:creationId xmlns:a16="http://schemas.microsoft.com/office/drawing/2014/main" id="{00CC475A-5A60-B317-F749-B93E0A69A059}"/>
                    </a:ext>
                  </a:extLst>
                </p14:cNvPr>
                <p14:cNvContentPartPr/>
                <p14:nvPr/>
              </p14:nvContentPartPr>
              <p14:xfrm>
                <a:off x="5576427" y="2773907"/>
                <a:ext cx="143280" cy="138240"/>
              </p14:xfrm>
            </p:contentPart>
          </mc:Choice>
          <mc:Fallback>
            <p:pic>
              <p:nvPicPr>
                <p:cNvPr id="38" name="Ink 37">
                  <a:extLst>
                    <a:ext uri="{FF2B5EF4-FFF2-40B4-BE49-F238E27FC236}">
                      <a16:creationId xmlns:a16="http://schemas.microsoft.com/office/drawing/2014/main" id="{00CC475A-5A60-B317-F749-B93E0A69A059}"/>
                    </a:ext>
                  </a:extLst>
                </p:cNvPr>
                <p:cNvPicPr/>
                <p:nvPr/>
              </p:nvPicPr>
              <p:blipFill>
                <a:blip r:embed="rId189"/>
                <a:stretch>
                  <a:fillRect/>
                </a:stretch>
              </p:blipFill>
              <p:spPr>
                <a:xfrm>
                  <a:off x="5558427" y="2756267"/>
                  <a:ext cx="17892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61" name="Ink 60">
                  <a:extLst>
                    <a:ext uri="{FF2B5EF4-FFF2-40B4-BE49-F238E27FC236}">
                      <a16:creationId xmlns:a16="http://schemas.microsoft.com/office/drawing/2014/main" id="{D8FB1A23-6958-8497-0615-CEE3FC115C88}"/>
                    </a:ext>
                  </a:extLst>
                </p14:cNvPr>
                <p14:cNvContentPartPr/>
                <p14:nvPr/>
              </p14:nvContentPartPr>
              <p14:xfrm>
                <a:off x="4486707" y="2441267"/>
                <a:ext cx="273960" cy="650160"/>
              </p14:xfrm>
            </p:contentPart>
          </mc:Choice>
          <mc:Fallback>
            <p:pic>
              <p:nvPicPr>
                <p:cNvPr id="61" name="Ink 60">
                  <a:extLst>
                    <a:ext uri="{FF2B5EF4-FFF2-40B4-BE49-F238E27FC236}">
                      <a16:creationId xmlns:a16="http://schemas.microsoft.com/office/drawing/2014/main" id="{D8FB1A23-6958-8497-0615-CEE3FC115C88}"/>
                    </a:ext>
                  </a:extLst>
                </p:cNvPr>
                <p:cNvPicPr/>
                <p:nvPr/>
              </p:nvPicPr>
              <p:blipFill>
                <a:blip r:embed="rId191"/>
                <a:stretch>
                  <a:fillRect/>
                </a:stretch>
              </p:blipFill>
              <p:spPr>
                <a:xfrm>
                  <a:off x="4468707" y="2423267"/>
                  <a:ext cx="309600" cy="68580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62" name="Ink 61">
                  <a:extLst>
                    <a:ext uri="{FF2B5EF4-FFF2-40B4-BE49-F238E27FC236}">
                      <a16:creationId xmlns:a16="http://schemas.microsoft.com/office/drawing/2014/main" id="{055AC922-4A9D-2E0D-814D-A2FAAA6A8B42}"/>
                    </a:ext>
                  </a:extLst>
                </p14:cNvPr>
                <p14:cNvContentPartPr/>
                <p14:nvPr/>
              </p14:nvContentPartPr>
              <p14:xfrm>
                <a:off x="6509907" y="2557547"/>
                <a:ext cx="254160" cy="740160"/>
              </p14:xfrm>
            </p:contentPart>
          </mc:Choice>
          <mc:Fallback>
            <p:pic>
              <p:nvPicPr>
                <p:cNvPr id="62" name="Ink 61">
                  <a:extLst>
                    <a:ext uri="{FF2B5EF4-FFF2-40B4-BE49-F238E27FC236}">
                      <a16:creationId xmlns:a16="http://schemas.microsoft.com/office/drawing/2014/main" id="{055AC922-4A9D-2E0D-814D-A2FAAA6A8B42}"/>
                    </a:ext>
                  </a:extLst>
                </p:cNvPr>
                <p:cNvPicPr/>
                <p:nvPr/>
              </p:nvPicPr>
              <p:blipFill>
                <a:blip r:embed="rId193"/>
                <a:stretch>
                  <a:fillRect/>
                </a:stretch>
              </p:blipFill>
              <p:spPr>
                <a:xfrm>
                  <a:off x="6491907" y="2539907"/>
                  <a:ext cx="289800" cy="77580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94" name="Ink 93">
                  <a:extLst>
                    <a:ext uri="{FF2B5EF4-FFF2-40B4-BE49-F238E27FC236}">
                      <a16:creationId xmlns:a16="http://schemas.microsoft.com/office/drawing/2014/main" id="{04428B6F-CAA3-CCB5-FBCA-4C472C8E776D}"/>
                    </a:ext>
                  </a:extLst>
                </p14:cNvPr>
                <p14:cNvContentPartPr/>
                <p14:nvPr/>
              </p14:nvContentPartPr>
              <p14:xfrm>
                <a:off x="3831507" y="2678507"/>
                <a:ext cx="429840" cy="428760"/>
              </p14:xfrm>
            </p:contentPart>
          </mc:Choice>
          <mc:Fallback>
            <p:pic>
              <p:nvPicPr>
                <p:cNvPr id="94" name="Ink 93">
                  <a:extLst>
                    <a:ext uri="{FF2B5EF4-FFF2-40B4-BE49-F238E27FC236}">
                      <a16:creationId xmlns:a16="http://schemas.microsoft.com/office/drawing/2014/main" id="{04428B6F-CAA3-CCB5-FBCA-4C472C8E776D}"/>
                    </a:ext>
                  </a:extLst>
                </p:cNvPr>
                <p:cNvPicPr/>
                <p:nvPr/>
              </p:nvPicPr>
              <p:blipFill>
                <a:blip r:embed="rId195"/>
                <a:stretch>
                  <a:fillRect/>
                </a:stretch>
              </p:blipFill>
              <p:spPr>
                <a:xfrm>
                  <a:off x="3813867" y="2660507"/>
                  <a:ext cx="465480" cy="46440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95" name="Ink 94">
                  <a:extLst>
                    <a:ext uri="{FF2B5EF4-FFF2-40B4-BE49-F238E27FC236}">
                      <a16:creationId xmlns:a16="http://schemas.microsoft.com/office/drawing/2014/main" id="{E3E64E5C-BAC7-59AE-AAE6-3FEF5281330D}"/>
                    </a:ext>
                  </a:extLst>
                </p14:cNvPr>
                <p14:cNvContentPartPr/>
                <p14:nvPr/>
              </p14:nvContentPartPr>
              <p14:xfrm>
                <a:off x="3456387" y="4046867"/>
                <a:ext cx="45720" cy="306720"/>
              </p14:xfrm>
            </p:contentPart>
          </mc:Choice>
          <mc:Fallback>
            <p:pic>
              <p:nvPicPr>
                <p:cNvPr id="95" name="Ink 94">
                  <a:extLst>
                    <a:ext uri="{FF2B5EF4-FFF2-40B4-BE49-F238E27FC236}">
                      <a16:creationId xmlns:a16="http://schemas.microsoft.com/office/drawing/2014/main" id="{E3E64E5C-BAC7-59AE-AAE6-3FEF5281330D}"/>
                    </a:ext>
                  </a:extLst>
                </p:cNvPr>
                <p:cNvPicPr/>
                <p:nvPr/>
              </p:nvPicPr>
              <p:blipFill>
                <a:blip r:embed="rId197"/>
                <a:stretch>
                  <a:fillRect/>
                </a:stretch>
              </p:blipFill>
              <p:spPr>
                <a:xfrm>
                  <a:off x="3438387" y="4028867"/>
                  <a:ext cx="81360" cy="34236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00" name="Ink 99">
                  <a:extLst>
                    <a:ext uri="{FF2B5EF4-FFF2-40B4-BE49-F238E27FC236}">
                      <a16:creationId xmlns:a16="http://schemas.microsoft.com/office/drawing/2014/main" id="{590F18A8-93FE-FE36-577F-2C4936C778B3}"/>
                    </a:ext>
                  </a:extLst>
                </p14:cNvPr>
                <p14:cNvContentPartPr/>
                <p14:nvPr/>
              </p14:nvContentPartPr>
              <p14:xfrm>
                <a:off x="5648427" y="3271067"/>
                <a:ext cx="35280" cy="206280"/>
              </p14:xfrm>
            </p:contentPart>
          </mc:Choice>
          <mc:Fallback>
            <p:pic>
              <p:nvPicPr>
                <p:cNvPr id="100" name="Ink 99">
                  <a:extLst>
                    <a:ext uri="{FF2B5EF4-FFF2-40B4-BE49-F238E27FC236}">
                      <a16:creationId xmlns:a16="http://schemas.microsoft.com/office/drawing/2014/main" id="{590F18A8-93FE-FE36-577F-2C4936C778B3}"/>
                    </a:ext>
                  </a:extLst>
                </p:cNvPr>
                <p:cNvPicPr/>
                <p:nvPr/>
              </p:nvPicPr>
              <p:blipFill>
                <a:blip r:embed="rId199"/>
                <a:stretch>
                  <a:fillRect/>
                </a:stretch>
              </p:blipFill>
              <p:spPr>
                <a:xfrm>
                  <a:off x="5630787" y="3253427"/>
                  <a:ext cx="70920" cy="24192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01" name="Ink 100">
                  <a:extLst>
                    <a:ext uri="{FF2B5EF4-FFF2-40B4-BE49-F238E27FC236}">
                      <a16:creationId xmlns:a16="http://schemas.microsoft.com/office/drawing/2014/main" id="{690D9784-338A-1968-0447-6970644F53C4}"/>
                    </a:ext>
                  </a:extLst>
                </p14:cNvPr>
                <p14:cNvContentPartPr/>
                <p14:nvPr/>
              </p14:nvContentPartPr>
              <p14:xfrm>
                <a:off x="5560947" y="3446387"/>
                <a:ext cx="186480" cy="50040"/>
              </p14:xfrm>
            </p:contentPart>
          </mc:Choice>
          <mc:Fallback>
            <p:pic>
              <p:nvPicPr>
                <p:cNvPr id="101" name="Ink 100">
                  <a:extLst>
                    <a:ext uri="{FF2B5EF4-FFF2-40B4-BE49-F238E27FC236}">
                      <a16:creationId xmlns:a16="http://schemas.microsoft.com/office/drawing/2014/main" id="{690D9784-338A-1968-0447-6970644F53C4}"/>
                    </a:ext>
                  </a:extLst>
                </p:cNvPr>
                <p:cNvPicPr/>
                <p:nvPr/>
              </p:nvPicPr>
              <p:blipFill>
                <a:blip r:embed="rId201"/>
                <a:stretch>
                  <a:fillRect/>
                </a:stretch>
              </p:blipFill>
              <p:spPr>
                <a:xfrm>
                  <a:off x="5543307" y="3428387"/>
                  <a:ext cx="222120" cy="8568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02" name="Ink 101">
                  <a:extLst>
                    <a:ext uri="{FF2B5EF4-FFF2-40B4-BE49-F238E27FC236}">
                      <a16:creationId xmlns:a16="http://schemas.microsoft.com/office/drawing/2014/main" id="{5E491B55-6A26-F9E3-F449-04A29882F25B}"/>
                    </a:ext>
                  </a:extLst>
                </p14:cNvPr>
                <p14:cNvContentPartPr/>
                <p14:nvPr/>
              </p14:nvContentPartPr>
              <p14:xfrm>
                <a:off x="5729067" y="3413627"/>
                <a:ext cx="49320" cy="153360"/>
              </p14:xfrm>
            </p:contentPart>
          </mc:Choice>
          <mc:Fallback>
            <p:pic>
              <p:nvPicPr>
                <p:cNvPr id="102" name="Ink 101">
                  <a:extLst>
                    <a:ext uri="{FF2B5EF4-FFF2-40B4-BE49-F238E27FC236}">
                      <a16:creationId xmlns:a16="http://schemas.microsoft.com/office/drawing/2014/main" id="{5E491B55-6A26-F9E3-F449-04A29882F25B}"/>
                    </a:ext>
                  </a:extLst>
                </p:cNvPr>
                <p:cNvPicPr/>
                <p:nvPr/>
              </p:nvPicPr>
              <p:blipFill>
                <a:blip r:embed="rId203"/>
                <a:stretch>
                  <a:fillRect/>
                </a:stretch>
              </p:blipFill>
              <p:spPr>
                <a:xfrm>
                  <a:off x="5711427" y="3395987"/>
                  <a:ext cx="8496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03" name="Ink 102">
                  <a:extLst>
                    <a:ext uri="{FF2B5EF4-FFF2-40B4-BE49-F238E27FC236}">
                      <a16:creationId xmlns:a16="http://schemas.microsoft.com/office/drawing/2014/main" id="{91DE5EB2-EB19-D796-7D23-97FF38242431}"/>
                    </a:ext>
                  </a:extLst>
                </p14:cNvPr>
                <p14:cNvContentPartPr/>
                <p14:nvPr/>
              </p14:nvContentPartPr>
              <p14:xfrm>
                <a:off x="5625027" y="3717467"/>
                <a:ext cx="108720" cy="250920"/>
              </p14:xfrm>
            </p:contentPart>
          </mc:Choice>
          <mc:Fallback>
            <p:pic>
              <p:nvPicPr>
                <p:cNvPr id="103" name="Ink 102">
                  <a:extLst>
                    <a:ext uri="{FF2B5EF4-FFF2-40B4-BE49-F238E27FC236}">
                      <a16:creationId xmlns:a16="http://schemas.microsoft.com/office/drawing/2014/main" id="{91DE5EB2-EB19-D796-7D23-97FF38242431}"/>
                    </a:ext>
                  </a:extLst>
                </p:cNvPr>
                <p:cNvPicPr/>
                <p:nvPr/>
              </p:nvPicPr>
              <p:blipFill>
                <a:blip r:embed="rId205"/>
                <a:stretch>
                  <a:fillRect/>
                </a:stretch>
              </p:blipFill>
              <p:spPr>
                <a:xfrm>
                  <a:off x="5607027" y="3699827"/>
                  <a:ext cx="144360" cy="28656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04" name="Ink 103">
                  <a:extLst>
                    <a:ext uri="{FF2B5EF4-FFF2-40B4-BE49-F238E27FC236}">
                      <a16:creationId xmlns:a16="http://schemas.microsoft.com/office/drawing/2014/main" id="{A7449446-131E-D172-C675-99A81E9C5DFB}"/>
                    </a:ext>
                  </a:extLst>
                </p14:cNvPr>
                <p14:cNvContentPartPr/>
                <p14:nvPr/>
              </p14:nvContentPartPr>
              <p14:xfrm>
                <a:off x="5889627" y="3782987"/>
                <a:ext cx="179280" cy="217800"/>
              </p14:xfrm>
            </p:contentPart>
          </mc:Choice>
          <mc:Fallback>
            <p:pic>
              <p:nvPicPr>
                <p:cNvPr id="104" name="Ink 103">
                  <a:extLst>
                    <a:ext uri="{FF2B5EF4-FFF2-40B4-BE49-F238E27FC236}">
                      <a16:creationId xmlns:a16="http://schemas.microsoft.com/office/drawing/2014/main" id="{A7449446-131E-D172-C675-99A81E9C5DFB}"/>
                    </a:ext>
                  </a:extLst>
                </p:cNvPr>
                <p:cNvPicPr/>
                <p:nvPr/>
              </p:nvPicPr>
              <p:blipFill>
                <a:blip r:embed="rId207"/>
                <a:stretch>
                  <a:fillRect/>
                </a:stretch>
              </p:blipFill>
              <p:spPr>
                <a:xfrm>
                  <a:off x="5871987" y="3764987"/>
                  <a:ext cx="214920" cy="25344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05" name="Ink 104">
                  <a:extLst>
                    <a:ext uri="{FF2B5EF4-FFF2-40B4-BE49-F238E27FC236}">
                      <a16:creationId xmlns:a16="http://schemas.microsoft.com/office/drawing/2014/main" id="{8B3866C8-6699-BB75-58AE-D7E934B1E8B1}"/>
                    </a:ext>
                  </a:extLst>
                </p14:cNvPr>
                <p14:cNvContentPartPr/>
                <p14:nvPr/>
              </p14:nvContentPartPr>
              <p14:xfrm>
                <a:off x="5910867" y="3838787"/>
                <a:ext cx="137160" cy="133200"/>
              </p14:xfrm>
            </p:contentPart>
          </mc:Choice>
          <mc:Fallback>
            <p:pic>
              <p:nvPicPr>
                <p:cNvPr id="105" name="Ink 104">
                  <a:extLst>
                    <a:ext uri="{FF2B5EF4-FFF2-40B4-BE49-F238E27FC236}">
                      <a16:creationId xmlns:a16="http://schemas.microsoft.com/office/drawing/2014/main" id="{8B3866C8-6699-BB75-58AE-D7E934B1E8B1}"/>
                    </a:ext>
                  </a:extLst>
                </p:cNvPr>
                <p:cNvPicPr/>
                <p:nvPr/>
              </p:nvPicPr>
              <p:blipFill>
                <a:blip r:embed="rId209"/>
                <a:stretch>
                  <a:fillRect/>
                </a:stretch>
              </p:blipFill>
              <p:spPr>
                <a:xfrm>
                  <a:off x="5892867" y="3820787"/>
                  <a:ext cx="17280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06" name="Ink 105">
                  <a:extLst>
                    <a:ext uri="{FF2B5EF4-FFF2-40B4-BE49-F238E27FC236}">
                      <a16:creationId xmlns:a16="http://schemas.microsoft.com/office/drawing/2014/main" id="{0620DA3B-92BF-6960-554A-A84DA25AA4A6}"/>
                    </a:ext>
                  </a:extLst>
                </p14:cNvPr>
                <p14:cNvContentPartPr/>
                <p14:nvPr/>
              </p14:nvContentPartPr>
              <p14:xfrm>
                <a:off x="6212547" y="3787307"/>
                <a:ext cx="106200" cy="214560"/>
              </p14:xfrm>
            </p:contentPart>
          </mc:Choice>
          <mc:Fallback>
            <p:pic>
              <p:nvPicPr>
                <p:cNvPr id="106" name="Ink 105">
                  <a:extLst>
                    <a:ext uri="{FF2B5EF4-FFF2-40B4-BE49-F238E27FC236}">
                      <a16:creationId xmlns:a16="http://schemas.microsoft.com/office/drawing/2014/main" id="{0620DA3B-92BF-6960-554A-A84DA25AA4A6}"/>
                    </a:ext>
                  </a:extLst>
                </p:cNvPr>
                <p:cNvPicPr/>
                <p:nvPr/>
              </p:nvPicPr>
              <p:blipFill>
                <a:blip r:embed="rId211"/>
                <a:stretch>
                  <a:fillRect/>
                </a:stretch>
              </p:blipFill>
              <p:spPr>
                <a:xfrm>
                  <a:off x="6194907" y="3769667"/>
                  <a:ext cx="141840" cy="25020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07" name="Ink 106">
                  <a:extLst>
                    <a:ext uri="{FF2B5EF4-FFF2-40B4-BE49-F238E27FC236}">
                      <a16:creationId xmlns:a16="http://schemas.microsoft.com/office/drawing/2014/main" id="{29DDC626-D007-F508-8907-A68836E8BF4B}"/>
                    </a:ext>
                  </a:extLst>
                </p14:cNvPr>
                <p14:cNvContentPartPr/>
                <p14:nvPr/>
              </p14:nvContentPartPr>
              <p14:xfrm>
                <a:off x="6415947" y="3865427"/>
                <a:ext cx="190080" cy="146880"/>
              </p14:xfrm>
            </p:contentPart>
          </mc:Choice>
          <mc:Fallback>
            <p:pic>
              <p:nvPicPr>
                <p:cNvPr id="107" name="Ink 106">
                  <a:extLst>
                    <a:ext uri="{FF2B5EF4-FFF2-40B4-BE49-F238E27FC236}">
                      <a16:creationId xmlns:a16="http://schemas.microsoft.com/office/drawing/2014/main" id="{29DDC626-D007-F508-8907-A68836E8BF4B}"/>
                    </a:ext>
                  </a:extLst>
                </p:cNvPr>
                <p:cNvPicPr/>
                <p:nvPr/>
              </p:nvPicPr>
              <p:blipFill>
                <a:blip r:embed="rId213"/>
                <a:stretch>
                  <a:fillRect/>
                </a:stretch>
              </p:blipFill>
              <p:spPr>
                <a:xfrm>
                  <a:off x="6397947" y="3847427"/>
                  <a:ext cx="225720" cy="18252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08" name="Ink 107">
                  <a:extLst>
                    <a:ext uri="{FF2B5EF4-FFF2-40B4-BE49-F238E27FC236}">
                      <a16:creationId xmlns:a16="http://schemas.microsoft.com/office/drawing/2014/main" id="{4E9C163D-C705-E0D9-2C26-A449955B055B}"/>
                    </a:ext>
                  </a:extLst>
                </p14:cNvPr>
                <p14:cNvContentPartPr/>
                <p14:nvPr/>
              </p14:nvContentPartPr>
              <p14:xfrm>
                <a:off x="6418827" y="3895307"/>
                <a:ext cx="148680" cy="108000"/>
              </p14:xfrm>
            </p:contentPart>
          </mc:Choice>
          <mc:Fallback>
            <p:pic>
              <p:nvPicPr>
                <p:cNvPr id="108" name="Ink 107">
                  <a:extLst>
                    <a:ext uri="{FF2B5EF4-FFF2-40B4-BE49-F238E27FC236}">
                      <a16:creationId xmlns:a16="http://schemas.microsoft.com/office/drawing/2014/main" id="{4E9C163D-C705-E0D9-2C26-A449955B055B}"/>
                    </a:ext>
                  </a:extLst>
                </p:cNvPr>
                <p:cNvPicPr/>
                <p:nvPr/>
              </p:nvPicPr>
              <p:blipFill>
                <a:blip r:embed="rId215"/>
                <a:stretch>
                  <a:fillRect/>
                </a:stretch>
              </p:blipFill>
              <p:spPr>
                <a:xfrm>
                  <a:off x="6400827" y="3877307"/>
                  <a:ext cx="18432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09" name="Ink 108">
                  <a:extLst>
                    <a:ext uri="{FF2B5EF4-FFF2-40B4-BE49-F238E27FC236}">
                      <a16:creationId xmlns:a16="http://schemas.microsoft.com/office/drawing/2014/main" id="{F1E363A1-B8F7-96AF-8EEE-C1E1C056BE04}"/>
                    </a:ext>
                  </a:extLst>
                </p14:cNvPr>
                <p14:cNvContentPartPr/>
                <p14:nvPr/>
              </p14:nvContentPartPr>
              <p14:xfrm>
                <a:off x="6737787" y="3841307"/>
                <a:ext cx="371520" cy="234720"/>
              </p14:xfrm>
            </p:contentPart>
          </mc:Choice>
          <mc:Fallback>
            <p:pic>
              <p:nvPicPr>
                <p:cNvPr id="109" name="Ink 108">
                  <a:extLst>
                    <a:ext uri="{FF2B5EF4-FFF2-40B4-BE49-F238E27FC236}">
                      <a16:creationId xmlns:a16="http://schemas.microsoft.com/office/drawing/2014/main" id="{F1E363A1-B8F7-96AF-8EEE-C1E1C056BE04}"/>
                    </a:ext>
                  </a:extLst>
                </p:cNvPr>
                <p:cNvPicPr/>
                <p:nvPr/>
              </p:nvPicPr>
              <p:blipFill>
                <a:blip r:embed="rId217"/>
                <a:stretch>
                  <a:fillRect/>
                </a:stretch>
              </p:blipFill>
              <p:spPr>
                <a:xfrm>
                  <a:off x="6720147" y="3823307"/>
                  <a:ext cx="407160" cy="27036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10" name="Ink 109">
                  <a:extLst>
                    <a:ext uri="{FF2B5EF4-FFF2-40B4-BE49-F238E27FC236}">
                      <a16:creationId xmlns:a16="http://schemas.microsoft.com/office/drawing/2014/main" id="{3290739E-D953-EF8C-504E-DA2BF2B68DE6}"/>
                    </a:ext>
                  </a:extLst>
                </p14:cNvPr>
                <p14:cNvContentPartPr/>
                <p14:nvPr/>
              </p14:nvContentPartPr>
              <p14:xfrm>
                <a:off x="6947667" y="3920867"/>
                <a:ext cx="496800" cy="444240"/>
              </p14:xfrm>
            </p:contentPart>
          </mc:Choice>
          <mc:Fallback>
            <p:pic>
              <p:nvPicPr>
                <p:cNvPr id="110" name="Ink 109">
                  <a:extLst>
                    <a:ext uri="{FF2B5EF4-FFF2-40B4-BE49-F238E27FC236}">
                      <a16:creationId xmlns:a16="http://schemas.microsoft.com/office/drawing/2014/main" id="{3290739E-D953-EF8C-504E-DA2BF2B68DE6}"/>
                    </a:ext>
                  </a:extLst>
                </p:cNvPr>
                <p:cNvPicPr/>
                <p:nvPr/>
              </p:nvPicPr>
              <p:blipFill>
                <a:blip r:embed="rId219"/>
                <a:stretch>
                  <a:fillRect/>
                </a:stretch>
              </p:blipFill>
              <p:spPr>
                <a:xfrm>
                  <a:off x="6930027" y="3902867"/>
                  <a:ext cx="532440" cy="47988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11" name="Ink 110">
                  <a:extLst>
                    <a:ext uri="{FF2B5EF4-FFF2-40B4-BE49-F238E27FC236}">
                      <a16:creationId xmlns:a16="http://schemas.microsoft.com/office/drawing/2014/main" id="{06F891BE-A04B-4EC5-A051-3295E6CA8332}"/>
                    </a:ext>
                  </a:extLst>
                </p14:cNvPr>
                <p14:cNvContentPartPr/>
                <p14:nvPr/>
              </p14:nvContentPartPr>
              <p14:xfrm>
                <a:off x="6145227" y="3704507"/>
                <a:ext cx="252360" cy="432000"/>
              </p14:xfrm>
            </p:contentPart>
          </mc:Choice>
          <mc:Fallback>
            <p:pic>
              <p:nvPicPr>
                <p:cNvPr id="111" name="Ink 110">
                  <a:extLst>
                    <a:ext uri="{FF2B5EF4-FFF2-40B4-BE49-F238E27FC236}">
                      <a16:creationId xmlns:a16="http://schemas.microsoft.com/office/drawing/2014/main" id="{06F891BE-A04B-4EC5-A051-3295E6CA8332}"/>
                    </a:ext>
                  </a:extLst>
                </p:cNvPr>
                <p:cNvPicPr/>
                <p:nvPr/>
              </p:nvPicPr>
              <p:blipFill>
                <a:blip r:embed="rId221"/>
                <a:stretch>
                  <a:fillRect/>
                </a:stretch>
              </p:blipFill>
              <p:spPr>
                <a:xfrm>
                  <a:off x="6127587" y="3686867"/>
                  <a:ext cx="288000" cy="46764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12" name="Ink 111">
                  <a:extLst>
                    <a:ext uri="{FF2B5EF4-FFF2-40B4-BE49-F238E27FC236}">
                      <a16:creationId xmlns:a16="http://schemas.microsoft.com/office/drawing/2014/main" id="{848CD1E9-1D13-4692-9E20-6EF8B918411D}"/>
                    </a:ext>
                  </a:extLst>
                </p14:cNvPr>
                <p14:cNvContentPartPr/>
                <p14:nvPr/>
              </p14:nvContentPartPr>
              <p14:xfrm>
                <a:off x="7553187" y="3796307"/>
                <a:ext cx="52200" cy="12240"/>
              </p14:xfrm>
            </p:contentPart>
          </mc:Choice>
          <mc:Fallback>
            <p:pic>
              <p:nvPicPr>
                <p:cNvPr id="112" name="Ink 111">
                  <a:extLst>
                    <a:ext uri="{FF2B5EF4-FFF2-40B4-BE49-F238E27FC236}">
                      <a16:creationId xmlns:a16="http://schemas.microsoft.com/office/drawing/2014/main" id="{848CD1E9-1D13-4692-9E20-6EF8B918411D}"/>
                    </a:ext>
                  </a:extLst>
                </p:cNvPr>
                <p:cNvPicPr/>
                <p:nvPr/>
              </p:nvPicPr>
              <p:blipFill>
                <a:blip r:embed="rId223"/>
                <a:stretch>
                  <a:fillRect/>
                </a:stretch>
              </p:blipFill>
              <p:spPr>
                <a:xfrm>
                  <a:off x="7535547" y="3778667"/>
                  <a:ext cx="8784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13" name="Ink 112">
                  <a:extLst>
                    <a:ext uri="{FF2B5EF4-FFF2-40B4-BE49-F238E27FC236}">
                      <a16:creationId xmlns:a16="http://schemas.microsoft.com/office/drawing/2014/main" id="{6417B5E1-AC8A-C7B5-F4F0-45F6A4C1B6FB}"/>
                    </a:ext>
                  </a:extLst>
                </p14:cNvPr>
                <p14:cNvContentPartPr/>
                <p14:nvPr/>
              </p14:nvContentPartPr>
              <p14:xfrm>
                <a:off x="7266627" y="3827987"/>
                <a:ext cx="392400" cy="499320"/>
              </p14:xfrm>
            </p:contentPart>
          </mc:Choice>
          <mc:Fallback>
            <p:pic>
              <p:nvPicPr>
                <p:cNvPr id="113" name="Ink 112">
                  <a:extLst>
                    <a:ext uri="{FF2B5EF4-FFF2-40B4-BE49-F238E27FC236}">
                      <a16:creationId xmlns:a16="http://schemas.microsoft.com/office/drawing/2014/main" id="{6417B5E1-AC8A-C7B5-F4F0-45F6A4C1B6FB}"/>
                    </a:ext>
                  </a:extLst>
                </p:cNvPr>
                <p:cNvPicPr/>
                <p:nvPr/>
              </p:nvPicPr>
              <p:blipFill>
                <a:blip r:embed="rId225"/>
                <a:stretch>
                  <a:fillRect/>
                </a:stretch>
              </p:blipFill>
              <p:spPr>
                <a:xfrm>
                  <a:off x="7248627" y="3809987"/>
                  <a:ext cx="428040" cy="53496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14" name="Ink 113">
                  <a:extLst>
                    <a:ext uri="{FF2B5EF4-FFF2-40B4-BE49-F238E27FC236}">
                      <a16:creationId xmlns:a16="http://schemas.microsoft.com/office/drawing/2014/main" id="{72FCB943-B9EC-A115-B599-4D53D59C7F36}"/>
                    </a:ext>
                  </a:extLst>
                </p14:cNvPr>
                <p14:cNvContentPartPr/>
                <p14:nvPr/>
              </p14:nvContentPartPr>
              <p14:xfrm>
                <a:off x="6574347" y="4361147"/>
                <a:ext cx="147240" cy="213120"/>
              </p14:xfrm>
            </p:contentPart>
          </mc:Choice>
          <mc:Fallback>
            <p:pic>
              <p:nvPicPr>
                <p:cNvPr id="114" name="Ink 113">
                  <a:extLst>
                    <a:ext uri="{FF2B5EF4-FFF2-40B4-BE49-F238E27FC236}">
                      <a16:creationId xmlns:a16="http://schemas.microsoft.com/office/drawing/2014/main" id="{72FCB943-B9EC-A115-B599-4D53D59C7F36}"/>
                    </a:ext>
                  </a:extLst>
                </p:cNvPr>
                <p:cNvPicPr/>
                <p:nvPr/>
              </p:nvPicPr>
              <p:blipFill>
                <a:blip r:embed="rId227"/>
                <a:stretch>
                  <a:fillRect/>
                </a:stretch>
              </p:blipFill>
              <p:spPr>
                <a:xfrm>
                  <a:off x="6556347" y="4343507"/>
                  <a:ext cx="182880" cy="24876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15" name="Ink 114">
                  <a:extLst>
                    <a:ext uri="{FF2B5EF4-FFF2-40B4-BE49-F238E27FC236}">
                      <a16:creationId xmlns:a16="http://schemas.microsoft.com/office/drawing/2014/main" id="{92034E6E-97CC-090D-D656-E17D25C0F6BD}"/>
                    </a:ext>
                  </a:extLst>
                </p14:cNvPr>
                <p14:cNvContentPartPr/>
                <p14:nvPr/>
              </p14:nvContentPartPr>
              <p14:xfrm>
                <a:off x="6883227" y="4502987"/>
                <a:ext cx="173160" cy="151920"/>
              </p14:xfrm>
            </p:contentPart>
          </mc:Choice>
          <mc:Fallback>
            <p:pic>
              <p:nvPicPr>
                <p:cNvPr id="115" name="Ink 114">
                  <a:extLst>
                    <a:ext uri="{FF2B5EF4-FFF2-40B4-BE49-F238E27FC236}">
                      <a16:creationId xmlns:a16="http://schemas.microsoft.com/office/drawing/2014/main" id="{92034E6E-97CC-090D-D656-E17D25C0F6BD}"/>
                    </a:ext>
                  </a:extLst>
                </p:cNvPr>
                <p:cNvPicPr/>
                <p:nvPr/>
              </p:nvPicPr>
              <p:blipFill>
                <a:blip r:embed="rId229"/>
                <a:stretch>
                  <a:fillRect/>
                </a:stretch>
              </p:blipFill>
              <p:spPr>
                <a:xfrm>
                  <a:off x="6865587" y="4485347"/>
                  <a:ext cx="20880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16" name="Ink 115">
                  <a:extLst>
                    <a:ext uri="{FF2B5EF4-FFF2-40B4-BE49-F238E27FC236}">
                      <a16:creationId xmlns:a16="http://schemas.microsoft.com/office/drawing/2014/main" id="{A7298615-4D2A-3398-0CBF-247C24CEECC5}"/>
                    </a:ext>
                  </a:extLst>
                </p14:cNvPr>
                <p14:cNvContentPartPr/>
                <p14:nvPr/>
              </p14:nvContentPartPr>
              <p14:xfrm>
                <a:off x="6901947" y="4502267"/>
                <a:ext cx="203760" cy="214200"/>
              </p14:xfrm>
            </p:contentPart>
          </mc:Choice>
          <mc:Fallback>
            <p:pic>
              <p:nvPicPr>
                <p:cNvPr id="116" name="Ink 115">
                  <a:extLst>
                    <a:ext uri="{FF2B5EF4-FFF2-40B4-BE49-F238E27FC236}">
                      <a16:creationId xmlns:a16="http://schemas.microsoft.com/office/drawing/2014/main" id="{A7298615-4D2A-3398-0CBF-247C24CEECC5}"/>
                    </a:ext>
                  </a:extLst>
                </p:cNvPr>
                <p:cNvPicPr/>
                <p:nvPr/>
              </p:nvPicPr>
              <p:blipFill>
                <a:blip r:embed="rId231"/>
                <a:stretch>
                  <a:fillRect/>
                </a:stretch>
              </p:blipFill>
              <p:spPr>
                <a:xfrm>
                  <a:off x="6883947" y="4484267"/>
                  <a:ext cx="23940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17" name="Ink 116">
                  <a:extLst>
                    <a:ext uri="{FF2B5EF4-FFF2-40B4-BE49-F238E27FC236}">
                      <a16:creationId xmlns:a16="http://schemas.microsoft.com/office/drawing/2014/main" id="{49CAE690-5D7C-2952-A3E1-3C3F0C09699D}"/>
                    </a:ext>
                  </a:extLst>
                </p14:cNvPr>
                <p14:cNvContentPartPr/>
                <p14:nvPr/>
              </p14:nvContentPartPr>
              <p14:xfrm>
                <a:off x="6930387" y="4423787"/>
                <a:ext cx="360" cy="360"/>
              </p14:xfrm>
            </p:contentPart>
          </mc:Choice>
          <mc:Fallback>
            <p:pic>
              <p:nvPicPr>
                <p:cNvPr id="117" name="Ink 116">
                  <a:extLst>
                    <a:ext uri="{FF2B5EF4-FFF2-40B4-BE49-F238E27FC236}">
                      <a16:creationId xmlns:a16="http://schemas.microsoft.com/office/drawing/2014/main" id="{49CAE690-5D7C-2952-A3E1-3C3F0C09699D}"/>
                    </a:ext>
                  </a:extLst>
                </p:cNvPr>
                <p:cNvPicPr/>
                <p:nvPr/>
              </p:nvPicPr>
              <p:blipFill>
                <a:blip r:embed="rId19"/>
                <a:stretch>
                  <a:fillRect/>
                </a:stretch>
              </p:blipFill>
              <p:spPr>
                <a:xfrm>
                  <a:off x="6912747" y="440614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118" name="Ink 117">
                  <a:extLst>
                    <a:ext uri="{FF2B5EF4-FFF2-40B4-BE49-F238E27FC236}">
                      <a16:creationId xmlns:a16="http://schemas.microsoft.com/office/drawing/2014/main" id="{47516D48-8316-4F0E-1670-48C306CF96DB}"/>
                    </a:ext>
                  </a:extLst>
                </p14:cNvPr>
                <p14:cNvContentPartPr/>
                <p14:nvPr/>
              </p14:nvContentPartPr>
              <p14:xfrm>
                <a:off x="7100667" y="4451147"/>
                <a:ext cx="194760" cy="255240"/>
              </p14:xfrm>
            </p:contentPart>
          </mc:Choice>
          <mc:Fallback>
            <p:pic>
              <p:nvPicPr>
                <p:cNvPr id="118" name="Ink 117">
                  <a:extLst>
                    <a:ext uri="{FF2B5EF4-FFF2-40B4-BE49-F238E27FC236}">
                      <a16:creationId xmlns:a16="http://schemas.microsoft.com/office/drawing/2014/main" id="{47516D48-8316-4F0E-1670-48C306CF96DB}"/>
                    </a:ext>
                  </a:extLst>
                </p:cNvPr>
                <p:cNvPicPr/>
                <p:nvPr/>
              </p:nvPicPr>
              <p:blipFill>
                <a:blip r:embed="rId234"/>
                <a:stretch>
                  <a:fillRect/>
                </a:stretch>
              </p:blipFill>
              <p:spPr>
                <a:xfrm>
                  <a:off x="7082667" y="4433507"/>
                  <a:ext cx="230400" cy="29088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119" name="Ink 118">
                  <a:extLst>
                    <a:ext uri="{FF2B5EF4-FFF2-40B4-BE49-F238E27FC236}">
                      <a16:creationId xmlns:a16="http://schemas.microsoft.com/office/drawing/2014/main" id="{7226121C-B036-D746-FDB9-A44F4A0D4176}"/>
                    </a:ext>
                  </a:extLst>
                </p14:cNvPr>
                <p14:cNvContentPartPr/>
                <p14:nvPr/>
              </p14:nvContentPartPr>
              <p14:xfrm>
                <a:off x="7441227" y="4586147"/>
                <a:ext cx="159120" cy="100440"/>
              </p14:xfrm>
            </p:contentPart>
          </mc:Choice>
          <mc:Fallback>
            <p:pic>
              <p:nvPicPr>
                <p:cNvPr id="119" name="Ink 118">
                  <a:extLst>
                    <a:ext uri="{FF2B5EF4-FFF2-40B4-BE49-F238E27FC236}">
                      <a16:creationId xmlns:a16="http://schemas.microsoft.com/office/drawing/2014/main" id="{7226121C-B036-D746-FDB9-A44F4A0D4176}"/>
                    </a:ext>
                  </a:extLst>
                </p:cNvPr>
                <p:cNvPicPr/>
                <p:nvPr/>
              </p:nvPicPr>
              <p:blipFill>
                <a:blip r:embed="rId236"/>
                <a:stretch>
                  <a:fillRect/>
                </a:stretch>
              </p:blipFill>
              <p:spPr>
                <a:xfrm>
                  <a:off x="7423587" y="4568507"/>
                  <a:ext cx="194760" cy="13608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120" name="Ink 119">
                  <a:extLst>
                    <a:ext uri="{FF2B5EF4-FFF2-40B4-BE49-F238E27FC236}">
                      <a16:creationId xmlns:a16="http://schemas.microsoft.com/office/drawing/2014/main" id="{F8BE8583-A2CB-AD4C-6C34-2DC4AB2DEBCC}"/>
                    </a:ext>
                  </a:extLst>
                </p14:cNvPr>
                <p14:cNvContentPartPr/>
                <p14:nvPr/>
              </p14:nvContentPartPr>
              <p14:xfrm>
                <a:off x="7657947" y="4619987"/>
                <a:ext cx="162000" cy="110160"/>
              </p14:xfrm>
            </p:contentPart>
          </mc:Choice>
          <mc:Fallback>
            <p:pic>
              <p:nvPicPr>
                <p:cNvPr id="120" name="Ink 119">
                  <a:extLst>
                    <a:ext uri="{FF2B5EF4-FFF2-40B4-BE49-F238E27FC236}">
                      <a16:creationId xmlns:a16="http://schemas.microsoft.com/office/drawing/2014/main" id="{F8BE8583-A2CB-AD4C-6C34-2DC4AB2DEBCC}"/>
                    </a:ext>
                  </a:extLst>
                </p:cNvPr>
                <p:cNvPicPr/>
                <p:nvPr/>
              </p:nvPicPr>
              <p:blipFill>
                <a:blip r:embed="rId238"/>
                <a:stretch>
                  <a:fillRect/>
                </a:stretch>
              </p:blipFill>
              <p:spPr>
                <a:xfrm>
                  <a:off x="7639947" y="4602347"/>
                  <a:ext cx="19764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121" name="Ink 120">
                  <a:extLst>
                    <a:ext uri="{FF2B5EF4-FFF2-40B4-BE49-F238E27FC236}">
                      <a16:creationId xmlns:a16="http://schemas.microsoft.com/office/drawing/2014/main" id="{E3AB8E4D-0E6C-94A5-C8D2-55C686E0DF14}"/>
                    </a:ext>
                  </a:extLst>
                </p14:cNvPr>
                <p14:cNvContentPartPr/>
                <p14:nvPr/>
              </p14:nvContentPartPr>
              <p14:xfrm>
                <a:off x="7998147" y="4522067"/>
                <a:ext cx="285840" cy="253800"/>
              </p14:xfrm>
            </p:contentPart>
          </mc:Choice>
          <mc:Fallback>
            <p:pic>
              <p:nvPicPr>
                <p:cNvPr id="121" name="Ink 120">
                  <a:extLst>
                    <a:ext uri="{FF2B5EF4-FFF2-40B4-BE49-F238E27FC236}">
                      <a16:creationId xmlns:a16="http://schemas.microsoft.com/office/drawing/2014/main" id="{E3AB8E4D-0E6C-94A5-C8D2-55C686E0DF14}"/>
                    </a:ext>
                  </a:extLst>
                </p:cNvPr>
                <p:cNvPicPr/>
                <p:nvPr/>
              </p:nvPicPr>
              <p:blipFill>
                <a:blip r:embed="rId240"/>
                <a:stretch>
                  <a:fillRect/>
                </a:stretch>
              </p:blipFill>
              <p:spPr>
                <a:xfrm>
                  <a:off x="7980147" y="4504067"/>
                  <a:ext cx="321480" cy="28944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122" name="Ink 121">
                  <a:extLst>
                    <a:ext uri="{FF2B5EF4-FFF2-40B4-BE49-F238E27FC236}">
                      <a16:creationId xmlns:a16="http://schemas.microsoft.com/office/drawing/2014/main" id="{5B567772-43D5-C4FE-8E10-023E991E5BF7}"/>
                    </a:ext>
                  </a:extLst>
                </p14:cNvPr>
                <p14:cNvContentPartPr/>
                <p14:nvPr/>
              </p14:nvContentPartPr>
              <p14:xfrm>
                <a:off x="8145747" y="4744187"/>
                <a:ext cx="188640" cy="167760"/>
              </p14:xfrm>
            </p:contentPart>
          </mc:Choice>
          <mc:Fallback>
            <p:pic>
              <p:nvPicPr>
                <p:cNvPr id="122" name="Ink 121">
                  <a:extLst>
                    <a:ext uri="{FF2B5EF4-FFF2-40B4-BE49-F238E27FC236}">
                      <a16:creationId xmlns:a16="http://schemas.microsoft.com/office/drawing/2014/main" id="{5B567772-43D5-C4FE-8E10-023E991E5BF7}"/>
                    </a:ext>
                  </a:extLst>
                </p:cNvPr>
                <p:cNvPicPr/>
                <p:nvPr/>
              </p:nvPicPr>
              <p:blipFill>
                <a:blip r:embed="rId242"/>
                <a:stretch>
                  <a:fillRect/>
                </a:stretch>
              </p:blipFill>
              <p:spPr>
                <a:xfrm>
                  <a:off x="8127747" y="4726187"/>
                  <a:ext cx="22428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85" name="Ink 84">
                  <a:extLst>
                    <a:ext uri="{FF2B5EF4-FFF2-40B4-BE49-F238E27FC236}">
                      <a16:creationId xmlns:a16="http://schemas.microsoft.com/office/drawing/2014/main" id="{93C5A56C-F6D3-F7E3-EF88-C757092109F8}"/>
                    </a:ext>
                  </a:extLst>
                </p14:cNvPr>
                <p14:cNvContentPartPr/>
                <p14:nvPr/>
              </p14:nvContentPartPr>
              <p14:xfrm>
                <a:off x="2854827" y="4888187"/>
                <a:ext cx="186120" cy="254160"/>
              </p14:xfrm>
            </p:contentPart>
          </mc:Choice>
          <mc:Fallback>
            <p:pic>
              <p:nvPicPr>
                <p:cNvPr id="85" name="Ink 84">
                  <a:extLst>
                    <a:ext uri="{FF2B5EF4-FFF2-40B4-BE49-F238E27FC236}">
                      <a16:creationId xmlns:a16="http://schemas.microsoft.com/office/drawing/2014/main" id="{93C5A56C-F6D3-F7E3-EF88-C757092109F8}"/>
                    </a:ext>
                  </a:extLst>
                </p:cNvPr>
                <p:cNvPicPr/>
                <p:nvPr/>
              </p:nvPicPr>
              <p:blipFill>
                <a:blip r:embed="rId244"/>
                <a:stretch>
                  <a:fillRect/>
                </a:stretch>
              </p:blipFill>
              <p:spPr>
                <a:xfrm>
                  <a:off x="2836827" y="4870187"/>
                  <a:ext cx="221760" cy="28980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86" name="Ink 85">
                  <a:extLst>
                    <a:ext uri="{FF2B5EF4-FFF2-40B4-BE49-F238E27FC236}">
                      <a16:creationId xmlns:a16="http://schemas.microsoft.com/office/drawing/2014/main" id="{456C4E53-CE2F-0C07-948A-9F4FC852411E}"/>
                    </a:ext>
                  </a:extLst>
                </p14:cNvPr>
                <p14:cNvContentPartPr/>
                <p14:nvPr/>
              </p14:nvContentPartPr>
              <p14:xfrm>
                <a:off x="3309147" y="4936427"/>
                <a:ext cx="120960" cy="172440"/>
              </p14:xfrm>
            </p:contentPart>
          </mc:Choice>
          <mc:Fallback>
            <p:pic>
              <p:nvPicPr>
                <p:cNvPr id="86" name="Ink 85">
                  <a:extLst>
                    <a:ext uri="{FF2B5EF4-FFF2-40B4-BE49-F238E27FC236}">
                      <a16:creationId xmlns:a16="http://schemas.microsoft.com/office/drawing/2014/main" id="{456C4E53-CE2F-0C07-948A-9F4FC852411E}"/>
                    </a:ext>
                  </a:extLst>
                </p:cNvPr>
                <p:cNvPicPr/>
                <p:nvPr/>
              </p:nvPicPr>
              <p:blipFill>
                <a:blip r:embed="rId246"/>
                <a:stretch>
                  <a:fillRect/>
                </a:stretch>
              </p:blipFill>
              <p:spPr>
                <a:xfrm>
                  <a:off x="3291147" y="4918787"/>
                  <a:ext cx="15660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87" name="Ink 86">
                  <a:extLst>
                    <a:ext uri="{FF2B5EF4-FFF2-40B4-BE49-F238E27FC236}">
                      <a16:creationId xmlns:a16="http://schemas.microsoft.com/office/drawing/2014/main" id="{4F897FB7-1D05-5BC7-B76B-49B496DD6365}"/>
                    </a:ext>
                  </a:extLst>
                </p14:cNvPr>
                <p14:cNvContentPartPr/>
                <p14:nvPr/>
              </p14:nvContentPartPr>
              <p14:xfrm>
                <a:off x="3295467" y="4928867"/>
                <a:ext cx="163440" cy="186480"/>
              </p14:xfrm>
            </p:contentPart>
          </mc:Choice>
          <mc:Fallback>
            <p:pic>
              <p:nvPicPr>
                <p:cNvPr id="87" name="Ink 86">
                  <a:extLst>
                    <a:ext uri="{FF2B5EF4-FFF2-40B4-BE49-F238E27FC236}">
                      <a16:creationId xmlns:a16="http://schemas.microsoft.com/office/drawing/2014/main" id="{4F897FB7-1D05-5BC7-B76B-49B496DD6365}"/>
                    </a:ext>
                  </a:extLst>
                </p:cNvPr>
                <p:cNvPicPr/>
                <p:nvPr/>
              </p:nvPicPr>
              <p:blipFill>
                <a:blip r:embed="rId248"/>
                <a:stretch>
                  <a:fillRect/>
                </a:stretch>
              </p:blipFill>
              <p:spPr>
                <a:xfrm>
                  <a:off x="3277827" y="4910867"/>
                  <a:ext cx="199080" cy="22212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97" name="Ink 96">
                  <a:extLst>
                    <a:ext uri="{FF2B5EF4-FFF2-40B4-BE49-F238E27FC236}">
                      <a16:creationId xmlns:a16="http://schemas.microsoft.com/office/drawing/2014/main" id="{BD8C8E93-4B5B-55CC-363A-37C11C1080EF}"/>
                    </a:ext>
                  </a:extLst>
                </p14:cNvPr>
                <p14:cNvContentPartPr/>
                <p14:nvPr/>
              </p14:nvContentPartPr>
              <p14:xfrm>
                <a:off x="3443427" y="5164667"/>
                <a:ext cx="144360" cy="59040"/>
              </p14:xfrm>
            </p:contentPart>
          </mc:Choice>
          <mc:Fallback>
            <p:pic>
              <p:nvPicPr>
                <p:cNvPr id="97" name="Ink 96">
                  <a:extLst>
                    <a:ext uri="{FF2B5EF4-FFF2-40B4-BE49-F238E27FC236}">
                      <a16:creationId xmlns:a16="http://schemas.microsoft.com/office/drawing/2014/main" id="{BD8C8E93-4B5B-55CC-363A-37C11C1080EF}"/>
                    </a:ext>
                  </a:extLst>
                </p:cNvPr>
                <p:cNvPicPr/>
                <p:nvPr/>
              </p:nvPicPr>
              <p:blipFill>
                <a:blip r:embed="rId250"/>
                <a:stretch>
                  <a:fillRect/>
                </a:stretch>
              </p:blipFill>
              <p:spPr>
                <a:xfrm>
                  <a:off x="3425787" y="5147027"/>
                  <a:ext cx="18000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98" name="Ink 97">
                  <a:extLst>
                    <a:ext uri="{FF2B5EF4-FFF2-40B4-BE49-F238E27FC236}">
                      <a16:creationId xmlns:a16="http://schemas.microsoft.com/office/drawing/2014/main" id="{62ACCF9B-2F94-419F-67BB-0810C48289D8}"/>
                    </a:ext>
                  </a:extLst>
                </p14:cNvPr>
                <p14:cNvContentPartPr/>
                <p14:nvPr/>
              </p14:nvContentPartPr>
              <p14:xfrm>
                <a:off x="3464307" y="5198507"/>
                <a:ext cx="139320" cy="28080"/>
              </p14:xfrm>
            </p:contentPart>
          </mc:Choice>
          <mc:Fallback>
            <p:pic>
              <p:nvPicPr>
                <p:cNvPr id="98" name="Ink 97">
                  <a:extLst>
                    <a:ext uri="{FF2B5EF4-FFF2-40B4-BE49-F238E27FC236}">
                      <a16:creationId xmlns:a16="http://schemas.microsoft.com/office/drawing/2014/main" id="{62ACCF9B-2F94-419F-67BB-0810C48289D8}"/>
                    </a:ext>
                  </a:extLst>
                </p:cNvPr>
                <p:cNvPicPr/>
                <p:nvPr/>
              </p:nvPicPr>
              <p:blipFill>
                <a:blip r:embed="rId252"/>
                <a:stretch>
                  <a:fillRect/>
                </a:stretch>
              </p:blipFill>
              <p:spPr>
                <a:xfrm>
                  <a:off x="3446307" y="5180867"/>
                  <a:ext cx="174960" cy="6372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90" name="Ink 89">
                  <a:extLst>
                    <a:ext uri="{FF2B5EF4-FFF2-40B4-BE49-F238E27FC236}">
                      <a16:creationId xmlns:a16="http://schemas.microsoft.com/office/drawing/2014/main" id="{EB8F1C31-6033-A7DD-A7C8-340A908D600C}"/>
                    </a:ext>
                  </a:extLst>
                </p14:cNvPr>
                <p14:cNvContentPartPr/>
                <p14:nvPr/>
              </p14:nvContentPartPr>
              <p14:xfrm>
                <a:off x="4365387" y="4773707"/>
                <a:ext cx="146520" cy="233280"/>
              </p14:xfrm>
            </p:contentPart>
          </mc:Choice>
          <mc:Fallback>
            <p:pic>
              <p:nvPicPr>
                <p:cNvPr id="90" name="Ink 89">
                  <a:extLst>
                    <a:ext uri="{FF2B5EF4-FFF2-40B4-BE49-F238E27FC236}">
                      <a16:creationId xmlns:a16="http://schemas.microsoft.com/office/drawing/2014/main" id="{EB8F1C31-6033-A7DD-A7C8-340A908D600C}"/>
                    </a:ext>
                  </a:extLst>
                </p:cNvPr>
                <p:cNvPicPr/>
                <p:nvPr/>
              </p:nvPicPr>
              <p:blipFill>
                <a:blip r:embed="rId254"/>
                <a:stretch>
                  <a:fillRect/>
                </a:stretch>
              </p:blipFill>
              <p:spPr>
                <a:xfrm>
                  <a:off x="4347387" y="4756067"/>
                  <a:ext cx="182160" cy="26892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91" name="Ink 90">
                  <a:extLst>
                    <a:ext uri="{FF2B5EF4-FFF2-40B4-BE49-F238E27FC236}">
                      <a16:creationId xmlns:a16="http://schemas.microsoft.com/office/drawing/2014/main" id="{707D875B-3FD7-5DA0-A5C9-50AC05E5FD69}"/>
                    </a:ext>
                  </a:extLst>
                </p14:cNvPr>
                <p14:cNvContentPartPr/>
                <p14:nvPr/>
              </p14:nvContentPartPr>
              <p14:xfrm>
                <a:off x="4648347" y="4908707"/>
                <a:ext cx="173880" cy="7920"/>
              </p14:xfrm>
            </p:contentPart>
          </mc:Choice>
          <mc:Fallback>
            <p:pic>
              <p:nvPicPr>
                <p:cNvPr id="91" name="Ink 90">
                  <a:extLst>
                    <a:ext uri="{FF2B5EF4-FFF2-40B4-BE49-F238E27FC236}">
                      <a16:creationId xmlns:a16="http://schemas.microsoft.com/office/drawing/2014/main" id="{707D875B-3FD7-5DA0-A5C9-50AC05E5FD69}"/>
                    </a:ext>
                  </a:extLst>
                </p:cNvPr>
                <p:cNvPicPr/>
                <p:nvPr/>
              </p:nvPicPr>
              <p:blipFill>
                <a:blip r:embed="rId256"/>
                <a:stretch>
                  <a:fillRect/>
                </a:stretch>
              </p:blipFill>
              <p:spPr>
                <a:xfrm>
                  <a:off x="4630347" y="4891067"/>
                  <a:ext cx="20952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92" name="Ink 91">
                  <a:extLst>
                    <a:ext uri="{FF2B5EF4-FFF2-40B4-BE49-F238E27FC236}">
                      <a16:creationId xmlns:a16="http://schemas.microsoft.com/office/drawing/2014/main" id="{347CEA97-45EB-2F3F-702A-8303634DEC3C}"/>
                    </a:ext>
                  </a:extLst>
                </p14:cNvPr>
                <p14:cNvContentPartPr/>
                <p14:nvPr/>
              </p14:nvContentPartPr>
              <p14:xfrm>
                <a:off x="4890987" y="4806107"/>
                <a:ext cx="29880" cy="206280"/>
              </p14:xfrm>
            </p:contentPart>
          </mc:Choice>
          <mc:Fallback>
            <p:pic>
              <p:nvPicPr>
                <p:cNvPr id="92" name="Ink 91">
                  <a:extLst>
                    <a:ext uri="{FF2B5EF4-FFF2-40B4-BE49-F238E27FC236}">
                      <a16:creationId xmlns:a16="http://schemas.microsoft.com/office/drawing/2014/main" id="{347CEA97-45EB-2F3F-702A-8303634DEC3C}"/>
                    </a:ext>
                  </a:extLst>
                </p:cNvPr>
                <p:cNvPicPr/>
                <p:nvPr/>
              </p:nvPicPr>
              <p:blipFill>
                <a:blip r:embed="rId258"/>
                <a:stretch>
                  <a:fillRect/>
                </a:stretch>
              </p:blipFill>
              <p:spPr>
                <a:xfrm>
                  <a:off x="4873347" y="4788467"/>
                  <a:ext cx="65520" cy="24192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125" name="Ink 124">
                  <a:extLst>
                    <a:ext uri="{FF2B5EF4-FFF2-40B4-BE49-F238E27FC236}">
                      <a16:creationId xmlns:a16="http://schemas.microsoft.com/office/drawing/2014/main" id="{7C588A1B-1B26-CBC0-1902-C50EE6809682}"/>
                    </a:ext>
                  </a:extLst>
                </p14:cNvPr>
                <p14:cNvContentPartPr/>
                <p14:nvPr/>
              </p14:nvContentPartPr>
              <p14:xfrm>
                <a:off x="4011507" y="4794587"/>
                <a:ext cx="80280" cy="8280"/>
              </p14:xfrm>
            </p:contentPart>
          </mc:Choice>
          <mc:Fallback>
            <p:pic>
              <p:nvPicPr>
                <p:cNvPr id="125" name="Ink 124">
                  <a:extLst>
                    <a:ext uri="{FF2B5EF4-FFF2-40B4-BE49-F238E27FC236}">
                      <a16:creationId xmlns:a16="http://schemas.microsoft.com/office/drawing/2014/main" id="{7C588A1B-1B26-CBC0-1902-C50EE6809682}"/>
                    </a:ext>
                  </a:extLst>
                </p:cNvPr>
                <p:cNvPicPr/>
                <p:nvPr/>
              </p:nvPicPr>
              <p:blipFill>
                <a:blip r:embed="rId260"/>
                <a:stretch>
                  <a:fillRect/>
                </a:stretch>
              </p:blipFill>
              <p:spPr>
                <a:xfrm>
                  <a:off x="3993507" y="4776587"/>
                  <a:ext cx="11592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126" name="Ink 125">
                  <a:extLst>
                    <a:ext uri="{FF2B5EF4-FFF2-40B4-BE49-F238E27FC236}">
                      <a16:creationId xmlns:a16="http://schemas.microsoft.com/office/drawing/2014/main" id="{4D86EC1E-F46D-CFEC-F02C-CCF193880783}"/>
                    </a:ext>
                  </a:extLst>
                </p14:cNvPr>
                <p14:cNvContentPartPr/>
                <p14:nvPr/>
              </p14:nvContentPartPr>
              <p14:xfrm>
                <a:off x="3913947" y="4664987"/>
                <a:ext cx="192240" cy="420480"/>
              </p14:xfrm>
            </p:contentPart>
          </mc:Choice>
          <mc:Fallback>
            <p:pic>
              <p:nvPicPr>
                <p:cNvPr id="126" name="Ink 125">
                  <a:extLst>
                    <a:ext uri="{FF2B5EF4-FFF2-40B4-BE49-F238E27FC236}">
                      <a16:creationId xmlns:a16="http://schemas.microsoft.com/office/drawing/2014/main" id="{4D86EC1E-F46D-CFEC-F02C-CCF193880783}"/>
                    </a:ext>
                  </a:extLst>
                </p:cNvPr>
                <p:cNvPicPr/>
                <p:nvPr/>
              </p:nvPicPr>
              <p:blipFill>
                <a:blip r:embed="rId262"/>
                <a:stretch>
                  <a:fillRect/>
                </a:stretch>
              </p:blipFill>
              <p:spPr>
                <a:xfrm>
                  <a:off x="3895947" y="4646987"/>
                  <a:ext cx="227880" cy="45612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127" name="Ink 126">
                  <a:extLst>
                    <a:ext uri="{FF2B5EF4-FFF2-40B4-BE49-F238E27FC236}">
                      <a16:creationId xmlns:a16="http://schemas.microsoft.com/office/drawing/2014/main" id="{BAA2F240-D878-069E-06B4-B340CCA7058F}"/>
                    </a:ext>
                  </a:extLst>
                </p14:cNvPr>
                <p14:cNvContentPartPr/>
                <p14:nvPr/>
              </p14:nvContentPartPr>
              <p14:xfrm>
                <a:off x="3816747" y="4925627"/>
                <a:ext cx="367920" cy="10440"/>
              </p14:xfrm>
            </p:contentPart>
          </mc:Choice>
          <mc:Fallback>
            <p:pic>
              <p:nvPicPr>
                <p:cNvPr id="127" name="Ink 126">
                  <a:extLst>
                    <a:ext uri="{FF2B5EF4-FFF2-40B4-BE49-F238E27FC236}">
                      <a16:creationId xmlns:a16="http://schemas.microsoft.com/office/drawing/2014/main" id="{BAA2F240-D878-069E-06B4-B340CCA7058F}"/>
                    </a:ext>
                  </a:extLst>
                </p:cNvPr>
                <p:cNvPicPr/>
                <p:nvPr/>
              </p:nvPicPr>
              <p:blipFill>
                <a:blip r:embed="rId264"/>
                <a:stretch>
                  <a:fillRect/>
                </a:stretch>
              </p:blipFill>
              <p:spPr>
                <a:xfrm>
                  <a:off x="3798747" y="4907627"/>
                  <a:ext cx="40356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128" name="Ink 127">
                  <a:extLst>
                    <a:ext uri="{FF2B5EF4-FFF2-40B4-BE49-F238E27FC236}">
                      <a16:creationId xmlns:a16="http://schemas.microsoft.com/office/drawing/2014/main" id="{BD7068C4-F001-FD17-D8CD-A21920FCD9F0}"/>
                    </a:ext>
                  </a:extLst>
                </p14:cNvPr>
                <p14:cNvContentPartPr/>
                <p14:nvPr/>
              </p14:nvContentPartPr>
              <p14:xfrm>
                <a:off x="4140387" y="4563467"/>
                <a:ext cx="349560" cy="700560"/>
              </p14:xfrm>
            </p:contentPart>
          </mc:Choice>
          <mc:Fallback>
            <p:pic>
              <p:nvPicPr>
                <p:cNvPr id="128" name="Ink 127">
                  <a:extLst>
                    <a:ext uri="{FF2B5EF4-FFF2-40B4-BE49-F238E27FC236}">
                      <a16:creationId xmlns:a16="http://schemas.microsoft.com/office/drawing/2014/main" id="{BD7068C4-F001-FD17-D8CD-A21920FCD9F0}"/>
                    </a:ext>
                  </a:extLst>
                </p:cNvPr>
                <p:cNvPicPr/>
                <p:nvPr/>
              </p:nvPicPr>
              <p:blipFill>
                <a:blip r:embed="rId266"/>
                <a:stretch>
                  <a:fillRect/>
                </a:stretch>
              </p:blipFill>
              <p:spPr>
                <a:xfrm>
                  <a:off x="4122387" y="4545827"/>
                  <a:ext cx="385200" cy="73620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129" name="Ink 128">
                  <a:extLst>
                    <a:ext uri="{FF2B5EF4-FFF2-40B4-BE49-F238E27FC236}">
                      <a16:creationId xmlns:a16="http://schemas.microsoft.com/office/drawing/2014/main" id="{19AA1956-FA42-9A17-92B1-3C65700A1DBE}"/>
                    </a:ext>
                  </a:extLst>
                </p14:cNvPr>
                <p14:cNvContentPartPr/>
                <p14:nvPr/>
              </p14:nvContentPartPr>
              <p14:xfrm>
                <a:off x="4966587" y="4551947"/>
                <a:ext cx="268200" cy="718200"/>
              </p14:xfrm>
            </p:contentPart>
          </mc:Choice>
          <mc:Fallback>
            <p:pic>
              <p:nvPicPr>
                <p:cNvPr id="129" name="Ink 128">
                  <a:extLst>
                    <a:ext uri="{FF2B5EF4-FFF2-40B4-BE49-F238E27FC236}">
                      <a16:creationId xmlns:a16="http://schemas.microsoft.com/office/drawing/2014/main" id="{19AA1956-FA42-9A17-92B1-3C65700A1DBE}"/>
                    </a:ext>
                  </a:extLst>
                </p:cNvPr>
                <p:cNvPicPr/>
                <p:nvPr/>
              </p:nvPicPr>
              <p:blipFill>
                <a:blip r:embed="rId268"/>
                <a:stretch>
                  <a:fillRect/>
                </a:stretch>
              </p:blipFill>
              <p:spPr>
                <a:xfrm>
                  <a:off x="4948947" y="4533947"/>
                  <a:ext cx="303840" cy="75384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131" name="Ink 130">
                  <a:extLst>
                    <a:ext uri="{FF2B5EF4-FFF2-40B4-BE49-F238E27FC236}">
                      <a16:creationId xmlns:a16="http://schemas.microsoft.com/office/drawing/2014/main" id="{24EA6904-46EF-2B0A-2DE4-C63A3C017186}"/>
                    </a:ext>
                  </a:extLst>
                </p14:cNvPr>
                <p14:cNvContentPartPr/>
                <p14:nvPr/>
              </p14:nvContentPartPr>
              <p14:xfrm>
                <a:off x="2734947" y="5409107"/>
                <a:ext cx="2768040" cy="64800"/>
              </p14:xfrm>
            </p:contentPart>
          </mc:Choice>
          <mc:Fallback>
            <p:pic>
              <p:nvPicPr>
                <p:cNvPr id="131" name="Ink 130">
                  <a:extLst>
                    <a:ext uri="{FF2B5EF4-FFF2-40B4-BE49-F238E27FC236}">
                      <a16:creationId xmlns:a16="http://schemas.microsoft.com/office/drawing/2014/main" id="{24EA6904-46EF-2B0A-2DE4-C63A3C017186}"/>
                    </a:ext>
                  </a:extLst>
                </p:cNvPr>
                <p:cNvPicPr/>
                <p:nvPr/>
              </p:nvPicPr>
              <p:blipFill>
                <a:blip r:embed="rId270"/>
                <a:stretch>
                  <a:fillRect/>
                </a:stretch>
              </p:blipFill>
              <p:spPr>
                <a:xfrm>
                  <a:off x="2716947" y="5391107"/>
                  <a:ext cx="2803680" cy="10044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132" name="Ink 131">
                  <a:extLst>
                    <a:ext uri="{FF2B5EF4-FFF2-40B4-BE49-F238E27FC236}">
                      <a16:creationId xmlns:a16="http://schemas.microsoft.com/office/drawing/2014/main" id="{7F801012-A2C1-DD98-2C54-943C340B18CC}"/>
                    </a:ext>
                  </a:extLst>
                </p14:cNvPr>
                <p14:cNvContentPartPr/>
                <p14:nvPr/>
              </p14:nvContentPartPr>
              <p14:xfrm>
                <a:off x="2719467" y="5288147"/>
                <a:ext cx="208440" cy="14400"/>
              </p14:xfrm>
            </p:contentPart>
          </mc:Choice>
          <mc:Fallback>
            <p:pic>
              <p:nvPicPr>
                <p:cNvPr id="132" name="Ink 131">
                  <a:extLst>
                    <a:ext uri="{FF2B5EF4-FFF2-40B4-BE49-F238E27FC236}">
                      <a16:creationId xmlns:a16="http://schemas.microsoft.com/office/drawing/2014/main" id="{7F801012-A2C1-DD98-2C54-943C340B18CC}"/>
                    </a:ext>
                  </a:extLst>
                </p:cNvPr>
                <p:cNvPicPr/>
                <p:nvPr/>
              </p:nvPicPr>
              <p:blipFill>
                <a:blip r:embed="rId272"/>
                <a:stretch>
                  <a:fillRect/>
                </a:stretch>
              </p:blipFill>
              <p:spPr>
                <a:xfrm>
                  <a:off x="2701827" y="5270507"/>
                  <a:ext cx="24408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133" name="Ink 132">
                  <a:extLst>
                    <a:ext uri="{FF2B5EF4-FFF2-40B4-BE49-F238E27FC236}">
                      <a16:creationId xmlns:a16="http://schemas.microsoft.com/office/drawing/2014/main" id="{852019D8-21C8-D278-C37E-B75E2EB6B479}"/>
                    </a:ext>
                  </a:extLst>
                </p14:cNvPr>
                <p14:cNvContentPartPr/>
                <p14:nvPr/>
              </p14:nvContentPartPr>
              <p14:xfrm>
                <a:off x="2687787" y="5350427"/>
                <a:ext cx="323280" cy="68760"/>
              </p14:xfrm>
            </p:contentPart>
          </mc:Choice>
          <mc:Fallback>
            <p:pic>
              <p:nvPicPr>
                <p:cNvPr id="133" name="Ink 132">
                  <a:extLst>
                    <a:ext uri="{FF2B5EF4-FFF2-40B4-BE49-F238E27FC236}">
                      <a16:creationId xmlns:a16="http://schemas.microsoft.com/office/drawing/2014/main" id="{852019D8-21C8-D278-C37E-B75E2EB6B479}"/>
                    </a:ext>
                  </a:extLst>
                </p:cNvPr>
                <p:cNvPicPr/>
                <p:nvPr/>
              </p:nvPicPr>
              <p:blipFill>
                <a:blip r:embed="rId274"/>
                <a:stretch>
                  <a:fillRect/>
                </a:stretch>
              </p:blipFill>
              <p:spPr>
                <a:xfrm>
                  <a:off x="2669787" y="5332427"/>
                  <a:ext cx="35892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135" name="Ink 134">
                  <a:extLst>
                    <a:ext uri="{FF2B5EF4-FFF2-40B4-BE49-F238E27FC236}">
                      <a16:creationId xmlns:a16="http://schemas.microsoft.com/office/drawing/2014/main" id="{DC87E7D6-DE9C-D437-99E8-3CC3E87EE487}"/>
                    </a:ext>
                  </a:extLst>
                </p14:cNvPr>
                <p14:cNvContentPartPr/>
                <p14:nvPr/>
              </p14:nvContentPartPr>
              <p14:xfrm>
                <a:off x="4388427" y="5199947"/>
                <a:ext cx="315000" cy="133920"/>
              </p14:xfrm>
            </p:contentPart>
          </mc:Choice>
          <mc:Fallback>
            <p:pic>
              <p:nvPicPr>
                <p:cNvPr id="135" name="Ink 134">
                  <a:extLst>
                    <a:ext uri="{FF2B5EF4-FFF2-40B4-BE49-F238E27FC236}">
                      <a16:creationId xmlns:a16="http://schemas.microsoft.com/office/drawing/2014/main" id="{DC87E7D6-DE9C-D437-99E8-3CC3E87EE487}"/>
                    </a:ext>
                  </a:extLst>
                </p:cNvPr>
                <p:cNvPicPr/>
                <p:nvPr/>
              </p:nvPicPr>
              <p:blipFill>
                <a:blip r:embed="rId276"/>
                <a:stretch>
                  <a:fillRect/>
                </a:stretch>
              </p:blipFill>
              <p:spPr>
                <a:xfrm>
                  <a:off x="4370787" y="5182307"/>
                  <a:ext cx="350640" cy="16956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136" name="Ink 135">
                  <a:extLst>
                    <a:ext uri="{FF2B5EF4-FFF2-40B4-BE49-F238E27FC236}">
                      <a16:creationId xmlns:a16="http://schemas.microsoft.com/office/drawing/2014/main" id="{6E4F4FF4-DB0B-900E-19FC-E6194B5500CC}"/>
                    </a:ext>
                  </a:extLst>
                </p14:cNvPr>
                <p14:cNvContentPartPr/>
                <p14:nvPr/>
              </p14:nvContentPartPr>
              <p14:xfrm>
                <a:off x="4331187" y="5304347"/>
                <a:ext cx="371160" cy="87480"/>
              </p14:xfrm>
            </p:contentPart>
          </mc:Choice>
          <mc:Fallback>
            <p:pic>
              <p:nvPicPr>
                <p:cNvPr id="136" name="Ink 135">
                  <a:extLst>
                    <a:ext uri="{FF2B5EF4-FFF2-40B4-BE49-F238E27FC236}">
                      <a16:creationId xmlns:a16="http://schemas.microsoft.com/office/drawing/2014/main" id="{6E4F4FF4-DB0B-900E-19FC-E6194B5500CC}"/>
                    </a:ext>
                  </a:extLst>
                </p:cNvPr>
                <p:cNvPicPr/>
                <p:nvPr/>
              </p:nvPicPr>
              <p:blipFill>
                <a:blip r:embed="rId278"/>
                <a:stretch>
                  <a:fillRect/>
                </a:stretch>
              </p:blipFill>
              <p:spPr>
                <a:xfrm>
                  <a:off x="4313187" y="5286707"/>
                  <a:ext cx="40680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138" name="Ink 137">
                  <a:extLst>
                    <a:ext uri="{FF2B5EF4-FFF2-40B4-BE49-F238E27FC236}">
                      <a16:creationId xmlns:a16="http://schemas.microsoft.com/office/drawing/2014/main" id="{295899BF-8A93-CCED-B4D4-ABC7B4BC0F44}"/>
                    </a:ext>
                  </a:extLst>
                </p14:cNvPr>
                <p14:cNvContentPartPr/>
                <p14:nvPr/>
              </p14:nvContentPartPr>
              <p14:xfrm>
                <a:off x="4921227" y="4579667"/>
                <a:ext cx="360" cy="360"/>
              </p14:xfrm>
            </p:contentPart>
          </mc:Choice>
          <mc:Fallback>
            <p:pic>
              <p:nvPicPr>
                <p:cNvPr id="138" name="Ink 137">
                  <a:extLst>
                    <a:ext uri="{FF2B5EF4-FFF2-40B4-BE49-F238E27FC236}">
                      <a16:creationId xmlns:a16="http://schemas.microsoft.com/office/drawing/2014/main" id="{295899BF-8A93-CCED-B4D4-ABC7B4BC0F44}"/>
                    </a:ext>
                  </a:extLst>
                </p:cNvPr>
                <p:cNvPicPr/>
                <p:nvPr/>
              </p:nvPicPr>
              <p:blipFill>
                <a:blip r:embed="rId19"/>
                <a:stretch>
                  <a:fillRect/>
                </a:stretch>
              </p:blipFill>
              <p:spPr>
                <a:xfrm>
                  <a:off x="4903587" y="456202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39" name="Ink 138">
                  <a:extLst>
                    <a:ext uri="{FF2B5EF4-FFF2-40B4-BE49-F238E27FC236}">
                      <a16:creationId xmlns:a16="http://schemas.microsoft.com/office/drawing/2014/main" id="{1FCF1B5B-7187-16BB-12B5-393D51D2BA1B}"/>
                    </a:ext>
                  </a:extLst>
                </p14:cNvPr>
                <p14:cNvContentPartPr/>
                <p14:nvPr/>
              </p14:nvContentPartPr>
              <p14:xfrm>
                <a:off x="4771107" y="4671827"/>
                <a:ext cx="65880" cy="52560"/>
              </p14:xfrm>
            </p:contentPart>
          </mc:Choice>
          <mc:Fallback>
            <p:pic>
              <p:nvPicPr>
                <p:cNvPr id="139" name="Ink 138">
                  <a:extLst>
                    <a:ext uri="{FF2B5EF4-FFF2-40B4-BE49-F238E27FC236}">
                      <a16:creationId xmlns:a16="http://schemas.microsoft.com/office/drawing/2014/main" id="{1FCF1B5B-7187-16BB-12B5-393D51D2BA1B}"/>
                    </a:ext>
                  </a:extLst>
                </p:cNvPr>
                <p:cNvPicPr/>
                <p:nvPr/>
              </p:nvPicPr>
              <p:blipFill>
                <a:blip r:embed="rId281"/>
                <a:stretch>
                  <a:fillRect/>
                </a:stretch>
              </p:blipFill>
              <p:spPr>
                <a:xfrm>
                  <a:off x="4753107" y="4654187"/>
                  <a:ext cx="10152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40" name="Ink 139">
                  <a:extLst>
                    <a:ext uri="{FF2B5EF4-FFF2-40B4-BE49-F238E27FC236}">
                      <a16:creationId xmlns:a16="http://schemas.microsoft.com/office/drawing/2014/main" id="{65A666FC-9DBD-8BA2-E79A-7376FB95009F}"/>
                    </a:ext>
                  </a:extLst>
                </p14:cNvPr>
                <p14:cNvContentPartPr/>
                <p14:nvPr/>
              </p14:nvContentPartPr>
              <p14:xfrm>
                <a:off x="5043267" y="4487147"/>
                <a:ext cx="44640" cy="63360"/>
              </p14:xfrm>
            </p:contentPart>
          </mc:Choice>
          <mc:Fallback>
            <p:pic>
              <p:nvPicPr>
                <p:cNvPr id="140" name="Ink 139">
                  <a:extLst>
                    <a:ext uri="{FF2B5EF4-FFF2-40B4-BE49-F238E27FC236}">
                      <a16:creationId xmlns:a16="http://schemas.microsoft.com/office/drawing/2014/main" id="{65A666FC-9DBD-8BA2-E79A-7376FB95009F}"/>
                    </a:ext>
                  </a:extLst>
                </p:cNvPr>
                <p:cNvPicPr/>
                <p:nvPr/>
              </p:nvPicPr>
              <p:blipFill>
                <a:blip r:embed="rId283"/>
                <a:stretch>
                  <a:fillRect/>
                </a:stretch>
              </p:blipFill>
              <p:spPr>
                <a:xfrm>
                  <a:off x="5025267" y="4469507"/>
                  <a:ext cx="80280" cy="9900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42" name="Ink 141">
                  <a:extLst>
                    <a:ext uri="{FF2B5EF4-FFF2-40B4-BE49-F238E27FC236}">
                      <a16:creationId xmlns:a16="http://schemas.microsoft.com/office/drawing/2014/main" id="{15AE1DB1-4BA9-7EFF-C9D4-C3200697E984}"/>
                    </a:ext>
                  </a:extLst>
                </p14:cNvPr>
                <p14:cNvContentPartPr/>
                <p14:nvPr/>
              </p14:nvContentPartPr>
              <p14:xfrm>
                <a:off x="3900987" y="4513067"/>
                <a:ext cx="302760" cy="29160"/>
              </p14:xfrm>
            </p:contentPart>
          </mc:Choice>
          <mc:Fallback>
            <p:pic>
              <p:nvPicPr>
                <p:cNvPr id="142" name="Ink 141">
                  <a:extLst>
                    <a:ext uri="{FF2B5EF4-FFF2-40B4-BE49-F238E27FC236}">
                      <a16:creationId xmlns:a16="http://schemas.microsoft.com/office/drawing/2014/main" id="{15AE1DB1-4BA9-7EFF-C9D4-C3200697E984}"/>
                    </a:ext>
                  </a:extLst>
                </p:cNvPr>
                <p:cNvPicPr/>
                <p:nvPr/>
              </p:nvPicPr>
              <p:blipFill>
                <a:blip r:embed="rId285"/>
                <a:stretch>
                  <a:fillRect/>
                </a:stretch>
              </p:blipFill>
              <p:spPr>
                <a:xfrm>
                  <a:off x="3883347" y="4495427"/>
                  <a:ext cx="33840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43" name="Ink 142">
                  <a:extLst>
                    <a:ext uri="{FF2B5EF4-FFF2-40B4-BE49-F238E27FC236}">
                      <a16:creationId xmlns:a16="http://schemas.microsoft.com/office/drawing/2014/main" id="{AD8BFF61-75B0-0C72-2A9F-DA209D95FE7B}"/>
                    </a:ext>
                  </a:extLst>
                </p14:cNvPr>
                <p14:cNvContentPartPr/>
                <p14:nvPr/>
              </p14:nvContentPartPr>
              <p14:xfrm>
                <a:off x="3970827" y="4389227"/>
                <a:ext cx="1390320" cy="234000"/>
              </p14:xfrm>
            </p:contentPart>
          </mc:Choice>
          <mc:Fallback>
            <p:pic>
              <p:nvPicPr>
                <p:cNvPr id="143" name="Ink 142">
                  <a:extLst>
                    <a:ext uri="{FF2B5EF4-FFF2-40B4-BE49-F238E27FC236}">
                      <a16:creationId xmlns:a16="http://schemas.microsoft.com/office/drawing/2014/main" id="{AD8BFF61-75B0-0C72-2A9F-DA209D95FE7B}"/>
                    </a:ext>
                  </a:extLst>
                </p:cNvPr>
                <p:cNvPicPr/>
                <p:nvPr/>
              </p:nvPicPr>
              <p:blipFill>
                <a:blip r:embed="rId287"/>
                <a:stretch>
                  <a:fillRect/>
                </a:stretch>
              </p:blipFill>
              <p:spPr>
                <a:xfrm>
                  <a:off x="3952827" y="4371587"/>
                  <a:ext cx="1425960" cy="26964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45" name="Ink 144">
                  <a:extLst>
                    <a:ext uri="{FF2B5EF4-FFF2-40B4-BE49-F238E27FC236}">
                      <a16:creationId xmlns:a16="http://schemas.microsoft.com/office/drawing/2014/main" id="{DBBA8AC0-ECD2-20E0-4EC1-FFCCA6C7B1A8}"/>
                    </a:ext>
                  </a:extLst>
                </p14:cNvPr>
                <p14:cNvContentPartPr/>
                <p14:nvPr/>
              </p14:nvContentPartPr>
              <p14:xfrm>
                <a:off x="2121507" y="4391387"/>
                <a:ext cx="78840" cy="143280"/>
              </p14:xfrm>
            </p:contentPart>
          </mc:Choice>
          <mc:Fallback>
            <p:pic>
              <p:nvPicPr>
                <p:cNvPr id="145" name="Ink 144">
                  <a:extLst>
                    <a:ext uri="{FF2B5EF4-FFF2-40B4-BE49-F238E27FC236}">
                      <a16:creationId xmlns:a16="http://schemas.microsoft.com/office/drawing/2014/main" id="{DBBA8AC0-ECD2-20E0-4EC1-FFCCA6C7B1A8}"/>
                    </a:ext>
                  </a:extLst>
                </p:cNvPr>
                <p:cNvPicPr/>
                <p:nvPr/>
              </p:nvPicPr>
              <p:blipFill>
                <a:blip r:embed="rId289"/>
                <a:stretch>
                  <a:fillRect/>
                </a:stretch>
              </p:blipFill>
              <p:spPr>
                <a:xfrm>
                  <a:off x="2103507" y="4373747"/>
                  <a:ext cx="11448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46" name="Ink 145">
                  <a:extLst>
                    <a:ext uri="{FF2B5EF4-FFF2-40B4-BE49-F238E27FC236}">
                      <a16:creationId xmlns:a16="http://schemas.microsoft.com/office/drawing/2014/main" id="{3A325ADF-746D-6CB1-6EC0-7B88A71DB50F}"/>
                    </a:ext>
                  </a:extLst>
                </p14:cNvPr>
                <p14:cNvContentPartPr/>
                <p14:nvPr/>
              </p14:nvContentPartPr>
              <p14:xfrm>
                <a:off x="2206827" y="4223627"/>
                <a:ext cx="226080" cy="469080"/>
              </p14:xfrm>
            </p:contentPart>
          </mc:Choice>
          <mc:Fallback>
            <p:pic>
              <p:nvPicPr>
                <p:cNvPr id="146" name="Ink 145">
                  <a:extLst>
                    <a:ext uri="{FF2B5EF4-FFF2-40B4-BE49-F238E27FC236}">
                      <a16:creationId xmlns:a16="http://schemas.microsoft.com/office/drawing/2014/main" id="{3A325ADF-746D-6CB1-6EC0-7B88A71DB50F}"/>
                    </a:ext>
                  </a:extLst>
                </p:cNvPr>
                <p:cNvPicPr/>
                <p:nvPr/>
              </p:nvPicPr>
              <p:blipFill>
                <a:blip r:embed="rId291"/>
                <a:stretch>
                  <a:fillRect/>
                </a:stretch>
              </p:blipFill>
              <p:spPr>
                <a:xfrm>
                  <a:off x="2188827" y="4205987"/>
                  <a:ext cx="261720" cy="50472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47" name="Ink 146">
                  <a:extLst>
                    <a:ext uri="{FF2B5EF4-FFF2-40B4-BE49-F238E27FC236}">
                      <a16:creationId xmlns:a16="http://schemas.microsoft.com/office/drawing/2014/main" id="{CA6158C7-BB98-F1CA-F96C-8E4A5532A23C}"/>
                    </a:ext>
                  </a:extLst>
                </p14:cNvPr>
                <p14:cNvContentPartPr/>
                <p14:nvPr/>
              </p14:nvContentPartPr>
              <p14:xfrm>
                <a:off x="2465307" y="4122107"/>
                <a:ext cx="259560" cy="594360"/>
              </p14:xfrm>
            </p:contentPart>
          </mc:Choice>
          <mc:Fallback>
            <p:pic>
              <p:nvPicPr>
                <p:cNvPr id="147" name="Ink 146">
                  <a:extLst>
                    <a:ext uri="{FF2B5EF4-FFF2-40B4-BE49-F238E27FC236}">
                      <a16:creationId xmlns:a16="http://schemas.microsoft.com/office/drawing/2014/main" id="{CA6158C7-BB98-F1CA-F96C-8E4A5532A23C}"/>
                    </a:ext>
                  </a:extLst>
                </p:cNvPr>
                <p:cNvPicPr/>
                <p:nvPr/>
              </p:nvPicPr>
              <p:blipFill>
                <a:blip r:embed="rId293"/>
                <a:stretch>
                  <a:fillRect/>
                </a:stretch>
              </p:blipFill>
              <p:spPr>
                <a:xfrm>
                  <a:off x="2447667" y="4104467"/>
                  <a:ext cx="295200" cy="63000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49" name="Ink 148">
                  <a:extLst>
                    <a:ext uri="{FF2B5EF4-FFF2-40B4-BE49-F238E27FC236}">
                      <a16:creationId xmlns:a16="http://schemas.microsoft.com/office/drawing/2014/main" id="{A20CA644-3297-D836-57F6-83BE405CCBBD}"/>
                    </a:ext>
                  </a:extLst>
                </p14:cNvPr>
                <p14:cNvContentPartPr/>
                <p14:nvPr/>
              </p14:nvContentPartPr>
              <p14:xfrm>
                <a:off x="2796147" y="4344947"/>
                <a:ext cx="155880" cy="145080"/>
              </p14:xfrm>
            </p:contentPart>
          </mc:Choice>
          <mc:Fallback>
            <p:pic>
              <p:nvPicPr>
                <p:cNvPr id="149" name="Ink 148">
                  <a:extLst>
                    <a:ext uri="{FF2B5EF4-FFF2-40B4-BE49-F238E27FC236}">
                      <a16:creationId xmlns:a16="http://schemas.microsoft.com/office/drawing/2014/main" id="{A20CA644-3297-D836-57F6-83BE405CCBBD}"/>
                    </a:ext>
                  </a:extLst>
                </p:cNvPr>
                <p:cNvPicPr/>
                <p:nvPr/>
              </p:nvPicPr>
              <p:blipFill>
                <a:blip r:embed="rId295"/>
                <a:stretch>
                  <a:fillRect/>
                </a:stretch>
              </p:blipFill>
              <p:spPr>
                <a:xfrm>
                  <a:off x="2778147" y="4326947"/>
                  <a:ext cx="19152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50" name="Ink 149">
                  <a:extLst>
                    <a:ext uri="{FF2B5EF4-FFF2-40B4-BE49-F238E27FC236}">
                      <a16:creationId xmlns:a16="http://schemas.microsoft.com/office/drawing/2014/main" id="{116684A5-3AC9-A650-ACA1-1C94185F5C22}"/>
                    </a:ext>
                  </a:extLst>
                </p14:cNvPr>
                <p14:cNvContentPartPr/>
                <p14:nvPr/>
              </p14:nvContentPartPr>
              <p14:xfrm>
                <a:off x="3112227" y="4356467"/>
                <a:ext cx="124560" cy="5760"/>
              </p14:xfrm>
            </p:contentPart>
          </mc:Choice>
          <mc:Fallback>
            <p:pic>
              <p:nvPicPr>
                <p:cNvPr id="150" name="Ink 149">
                  <a:extLst>
                    <a:ext uri="{FF2B5EF4-FFF2-40B4-BE49-F238E27FC236}">
                      <a16:creationId xmlns:a16="http://schemas.microsoft.com/office/drawing/2014/main" id="{116684A5-3AC9-A650-ACA1-1C94185F5C22}"/>
                    </a:ext>
                  </a:extLst>
                </p:cNvPr>
                <p:cNvPicPr/>
                <p:nvPr/>
              </p:nvPicPr>
              <p:blipFill>
                <a:blip r:embed="rId297"/>
                <a:stretch>
                  <a:fillRect/>
                </a:stretch>
              </p:blipFill>
              <p:spPr>
                <a:xfrm>
                  <a:off x="3094227" y="4338467"/>
                  <a:ext cx="160200" cy="4140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52" name="Ink 151">
                  <a:extLst>
                    <a:ext uri="{FF2B5EF4-FFF2-40B4-BE49-F238E27FC236}">
                      <a16:creationId xmlns:a16="http://schemas.microsoft.com/office/drawing/2014/main" id="{CFD08BCD-42B5-B2E2-8D96-183B5E14C8B3}"/>
                    </a:ext>
                  </a:extLst>
                </p14:cNvPr>
                <p14:cNvContentPartPr/>
                <p14:nvPr/>
              </p14:nvContentPartPr>
              <p14:xfrm>
                <a:off x="3088827" y="4241987"/>
                <a:ext cx="168120" cy="219600"/>
              </p14:xfrm>
            </p:contentPart>
          </mc:Choice>
          <mc:Fallback>
            <p:pic>
              <p:nvPicPr>
                <p:cNvPr id="152" name="Ink 151">
                  <a:extLst>
                    <a:ext uri="{FF2B5EF4-FFF2-40B4-BE49-F238E27FC236}">
                      <a16:creationId xmlns:a16="http://schemas.microsoft.com/office/drawing/2014/main" id="{CFD08BCD-42B5-B2E2-8D96-183B5E14C8B3}"/>
                    </a:ext>
                  </a:extLst>
                </p:cNvPr>
                <p:cNvPicPr/>
                <p:nvPr/>
              </p:nvPicPr>
              <p:blipFill>
                <a:blip r:embed="rId299"/>
                <a:stretch>
                  <a:fillRect/>
                </a:stretch>
              </p:blipFill>
              <p:spPr>
                <a:xfrm>
                  <a:off x="3071187" y="4223987"/>
                  <a:ext cx="203760" cy="25524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53" name="Ink 152">
                  <a:extLst>
                    <a:ext uri="{FF2B5EF4-FFF2-40B4-BE49-F238E27FC236}">
                      <a16:creationId xmlns:a16="http://schemas.microsoft.com/office/drawing/2014/main" id="{D2938942-4B74-64A3-3C90-97DD1EFFCA6A}"/>
                    </a:ext>
                  </a:extLst>
                </p14:cNvPr>
                <p14:cNvContentPartPr/>
                <p14:nvPr/>
              </p14:nvContentPartPr>
              <p14:xfrm>
                <a:off x="3422907" y="4276187"/>
                <a:ext cx="116640" cy="184680"/>
              </p14:xfrm>
            </p:contentPart>
          </mc:Choice>
          <mc:Fallback>
            <p:pic>
              <p:nvPicPr>
                <p:cNvPr id="153" name="Ink 152">
                  <a:extLst>
                    <a:ext uri="{FF2B5EF4-FFF2-40B4-BE49-F238E27FC236}">
                      <a16:creationId xmlns:a16="http://schemas.microsoft.com/office/drawing/2014/main" id="{D2938942-4B74-64A3-3C90-97DD1EFFCA6A}"/>
                    </a:ext>
                  </a:extLst>
                </p:cNvPr>
                <p:cNvPicPr/>
                <p:nvPr/>
              </p:nvPicPr>
              <p:blipFill>
                <a:blip r:embed="rId301"/>
                <a:stretch>
                  <a:fillRect/>
                </a:stretch>
              </p:blipFill>
              <p:spPr>
                <a:xfrm>
                  <a:off x="3405267" y="4258187"/>
                  <a:ext cx="15228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54" name="Ink 153">
                  <a:extLst>
                    <a:ext uri="{FF2B5EF4-FFF2-40B4-BE49-F238E27FC236}">
                      <a16:creationId xmlns:a16="http://schemas.microsoft.com/office/drawing/2014/main" id="{A04F2890-131D-7FED-1026-E70D4D51D31A}"/>
                    </a:ext>
                  </a:extLst>
                </p14:cNvPr>
                <p14:cNvContentPartPr/>
                <p14:nvPr/>
              </p14:nvContentPartPr>
              <p14:xfrm>
                <a:off x="3395547" y="4458707"/>
                <a:ext cx="171360" cy="16200"/>
              </p14:xfrm>
            </p:contentPart>
          </mc:Choice>
          <mc:Fallback>
            <p:pic>
              <p:nvPicPr>
                <p:cNvPr id="154" name="Ink 153">
                  <a:extLst>
                    <a:ext uri="{FF2B5EF4-FFF2-40B4-BE49-F238E27FC236}">
                      <a16:creationId xmlns:a16="http://schemas.microsoft.com/office/drawing/2014/main" id="{A04F2890-131D-7FED-1026-E70D4D51D31A}"/>
                    </a:ext>
                  </a:extLst>
                </p:cNvPr>
                <p:cNvPicPr/>
                <p:nvPr/>
              </p:nvPicPr>
              <p:blipFill>
                <a:blip r:embed="rId303"/>
                <a:stretch>
                  <a:fillRect/>
                </a:stretch>
              </p:blipFill>
              <p:spPr>
                <a:xfrm>
                  <a:off x="3377547" y="4440707"/>
                  <a:ext cx="20700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55" name="Ink 154">
                  <a:extLst>
                    <a:ext uri="{FF2B5EF4-FFF2-40B4-BE49-F238E27FC236}">
                      <a16:creationId xmlns:a16="http://schemas.microsoft.com/office/drawing/2014/main" id="{2E44D8C2-CB8D-ACAD-ED45-C1A5878E186E}"/>
                    </a:ext>
                  </a:extLst>
                </p14:cNvPr>
                <p14:cNvContentPartPr/>
                <p14:nvPr/>
              </p14:nvContentPartPr>
              <p14:xfrm>
                <a:off x="3549267" y="4122827"/>
                <a:ext cx="279720" cy="558720"/>
              </p14:xfrm>
            </p:contentPart>
          </mc:Choice>
          <mc:Fallback>
            <p:pic>
              <p:nvPicPr>
                <p:cNvPr id="155" name="Ink 154">
                  <a:extLst>
                    <a:ext uri="{FF2B5EF4-FFF2-40B4-BE49-F238E27FC236}">
                      <a16:creationId xmlns:a16="http://schemas.microsoft.com/office/drawing/2014/main" id="{2E44D8C2-CB8D-ACAD-ED45-C1A5878E186E}"/>
                    </a:ext>
                  </a:extLst>
                </p:cNvPr>
                <p:cNvPicPr/>
                <p:nvPr/>
              </p:nvPicPr>
              <p:blipFill>
                <a:blip r:embed="rId305"/>
                <a:stretch>
                  <a:fillRect/>
                </a:stretch>
              </p:blipFill>
              <p:spPr>
                <a:xfrm>
                  <a:off x="3531627" y="4104827"/>
                  <a:ext cx="315360" cy="59436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56" name="Ink 155">
                  <a:extLst>
                    <a:ext uri="{FF2B5EF4-FFF2-40B4-BE49-F238E27FC236}">
                      <a16:creationId xmlns:a16="http://schemas.microsoft.com/office/drawing/2014/main" id="{0A5B1879-D678-C42B-A332-0814FBF38336}"/>
                    </a:ext>
                  </a:extLst>
                </p14:cNvPr>
                <p14:cNvContentPartPr/>
                <p14:nvPr/>
              </p14:nvContentPartPr>
              <p14:xfrm>
                <a:off x="4079187" y="4190147"/>
                <a:ext cx="27720" cy="47520"/>
              </p14:xfrm>
            </p:contentPart>
          </mc:Choice>
          <mc:Fallback>
            <p:pic>
              <p:nvPicPr>
                <p:cNvPr id="156" name="Ink 155">
                  <a:extLst>
                    <a:ext uri="{FF2B5EF4-FFF2-40B4-BE49-F238E27FC236}">
                      <a16:creationId xmlns:a16="http://schemas.microsoft.com/office/drawing/2014/main" id="{0A5B1879-D678-C42B-A332-0814FBF38336}"/>
                    </a:ext>
                  </a:extLst>
                </p:cNvPr>
                <p:cNvPicPr/>
                <p:nvPr/>
              </p:nvPicPr>
              <p:blipFill>
                <a:blip r:embed="rId307"/>
                <a:stretch>
                  <a:fillRect/>
                </a:stretch>
              </p:blipFill>
              <p:spPr>
                <a:xfrm>
                  <a:off x="4061187" y="4172507"/>
                  <a:ext cx="6336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57" name="Ink 156">
                  <a:extLst>
                    <a:ext uri="{FF2B5EF4-FFF2-40B4-BE49-F238E27FC236}">
                      <a16:creationId xmlns:a16="http://schemas.microsoft.com/office/drawing/2014/main" id="{CF66F656-1F87-A6C1-2D7D-BCE8852424E3}"/>
                    </a:ext>
                  </a:extLst>
                </p14:cNvPr>
                <p14:cNvContentPartPr/>
                <p14:nvPr/>
              </p14:nvContentPartPr>
              <p14:xfrm>
                <a:off x="4023027" y="4318307"/>
                <a:ext cx="113760" cy="39240"/>
              </p14:xfrm>
            </p:contentPart>
          </mc:Choice>
          <mc:Fallback>
            <p:pic>
              <p:nvPicPr>
                <p:cNvPr id="157" name="Ink 156">
                  <a:extLst>
                    <a:ext uri="{FF2B5EF4-FFF2-40B4-BE49-F238E27FC236}">
                      <a16:creationId xmlns:a16="http://schemas.microsoft.com/office/drawing/2014/main" id="{CF66F656-1F87-A6C1-2D7D-BCE8852424E3}"/>
                    </a:ext>
                  </a:extLst>
                </p:cNvPr>
                <p:cNvPicPr/>
                <p:nvPr/>
              </p:nvPicPr>
              <p:blipFill>
                <a:blip r:embed="rId309"/>
                <a:stretch>
                  <a:fillRect/>
                </a:stretch>
              </p:blipFill>
              <p:spPr>
                <a:xfrm>
                  <a:off x="4005027" y="4300667"/>
                  <a:ext cx="14940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59" name="Ink 158">
                  <a:extLst>
                    <a:ext uri="{FF2B5EF4-FFF2-40B4-BE49-F238E27FC236}">
                      <a16:creationId xmlns:a16="http://schemas.microsoft.com/office/drawing/2014/main" id="{BC07D05A-BAA5-2A12-3F15-10BDCD4816A7}"/>
                    </a:ext>
                  </a:extLst>
                </p14:cNvPr>
                <p14:cNvContentPartPr/>
                <p14:nvPr/>
              </p14:nvContentPartPr>
              <p14:xfrm>
                <a:off x="7876827" y="1746107"/>
                <a:ext cx="257400" cy="196560"/>
              </p14:xfrm>
            </p:contentPart>
          </mc:Choice>
          <mc:Fallback>
            <p:pic>
              <p:nvPicPr>
                <p:cNvPr id="159" name="Ink 158">
                  <a:extLst>
                    <a:ext uri="{FF2B5EF4-FFF2-40B4-BE49-F238E27FC236}">
                      <a16:creationId xmlns:a16="http://schemas.microsoft.com/office/drawing/2014/main" id="{BC07D05A-BAA5-2A12-3F15-10BDCD4816A7}"/>
                    </a:ext>
                  </a:extLst>
                </p:cNvPr>
                <p:cNvPicPr/>
                <p:nvPr/>
              </p:nvPicPr>
              <p:blipFill>
                <a:blip r:embed="rId311"/>
                <a:stretch>
                  <a:fillRect/>
                </a:stretch>
              </p:blipFill>
              <p:spPr>
                <a:xfrm>
                  <a:off x="7859187" y="1728467"/>
                  <a:ext cx="29304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60" name="Ink 159">
                  <a:extLst>
                    <a:ext uri="{FF2B5EF4-FFF2-40B4-BE49-F238E27FC236}">
                      <a16:creationId xmlns:a16="http://schemas.microsoft.com/office/drawing/2014/main" id="{7A936AD1-8A63-B379-AB6A-5B7F668C8D8C}"/>
                    </a:ext>
                  </a:extLst>
                </p14:cNvPr>
                <p14:cNvContentPartPr/>
                <p14:nvPr/>
              </p14:nvContentPartPr>
              <p14:xfrm>
                <a:off x="8262387" y="1793267"/>
                <a:ext cx="350640" cy="219600"/>
              </p14:xfrm>
            </p:contentPart>
          </mc:Choice>
          <mc:Fallback>
            <p:pic>
              <p:nvPicPr>
                <p:cNvPr id="160" name="Ink 159">
                  <a:extLst>
                    <a:ext uri="{FF2B5EF4-FFF2-40B4-BE49-F238E27FC236}">
                      <a16:creationId xmlns:a16="http://schemas.microsoft.com/office/drawing/2014/main" id="{7A936AD1-8A63-B379-AB6A-5B7F668C8D8C}"/>
                    </a:ext>
                  </a:extLst>
                </p:cNvPr>
                <p:cNvPicPr/>
                <p:nvPr/>
              </p:nvPicPr>
              <p:blipFill>
                <a:blip r:embed="rId313"/>
                <a:stretch>
                  <a:fillRect/>
                </a:stretch>
              </p:blipFill>
              <p:spPr>
                <a:xfrm>
                  <a:off x="8244747" y="1775267"/>
                  <a:ext cx="386280" cy="25524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40" name="Ink 39">
                  <a:extLst>
                    <a:ext uri="{FF2B5EF4-FFF2-40B4-BE49-F238E27FC236}">
                      <a16:creationId xmlns:a16="http://schemas.microsoft.com/office/drawing/2014/main" id="{C349E398-C831-FBAF-3CF4-B9A44D648C9A}"/>
                    </a:ext>
                  </a:extLst>
                </p14:cNvPr>
                <p14:cNvContentPartPr/>
                <p14:nvPr/>
              </p14:nvContentPartPr>
              <p14:xfrm>
                <a:off x="6109227" y="2779667"/>
                <a:ext cx="119880" cy="140760"/>
              </p14:xfrm>
            </p:contentPart>
          </mc:Choice>
          <mc:Fallback>
            <p:pic>
              <p:nvPicPr>
                <p:cNvPr id="40" name="Ink 39">
                  <a:extLst>
                    <a:ext uri="{FF2B5EF4-FFF2-40B4-BE49-F238E27FC236}">
                      <a16:creationId xmlns:a16="http://schemas.microsoft.com/office/drawing/2014/main" id="{C349E398-C831-FBAF-3CF4-B9A44D648C9A}"/>
                    </a:ext>
                  </a:extLst>
                </p:cNvPr>
                <p:cNvPicPr/>
                <p:nvPr/>
              </p:nvPicPr>
              <p:blipFill>
                <a:blip r:embed="rId315"/>
                <a:stretch>
                  <a:fillRect/>
                </a:stretch>
              </p:blipFill>
              <p:spPr>
                <a:xfrm>
                  <a:off x="6091227" y="2761667"/>
                  <a:ext cx="15552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41" name="Ink 40">
                  <a:extLst>
                    <a:ext uri="{FF2B5EF4-FFF2-40B4-BE49-F238E27FC236}">
                      <a16:creationId xmlns:a16="http://schemas.microsoft.com/office/drawing/2014/main" id="{591362D1-24C0-0F87-1926-020880B8444E}"/>
                    </a:ext>
                  </a:extLst>
                </p14:cNvPr>
                <p14:cNvContentPartPr/>
                <p14:nvPr/>
              </p14:nvContentPartPr>
              <p14:xfrm>
                <a:off x="6113907" y="2790827"/>
                <a:ext cx="84960" cy="145800"/>
              </p14:xfrm>
            </p:contentPart>
          </mc:Choice>
          <mc:Fallback>
            <p:pic>
              <p:nvPicPr>
                <p:cNvPr id="41" name="Ink 40">
                  <a:extLst>
                    <a:ext uri="{FF2B5EF4-FFF2-40B4-BE49-F238E27FC236}">
                      <a16:creationId xmlns:a16="http://schemas.microsoft.com/office/drawing/2014/main" id="{591362D1-24C0-0F87-1926-020880B8444E}"/>
                    </a:ext>
                  </a:extLst>
                </p:cNvPr>
                <p:cNvPicPr/>
                <p:nvPr/>
              </p:nvPicPr>
              <p:blipFill>
                <a:blip r:embed="rId317"/>
                <a:stretch>
                  <a:fillRect/>
                </a:stretch>
              </p:blipFill>
              <p:spPr>
                <a:xfrm>
                  <a:off x="6095907" y="2772827"/>
                  <a:ext cx="12060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45" name="Ink 44">
                  <a:extLst>
                    <a:ext uri="{FF2B5EF4-FFF2-40B4-BE49-F238E27FC236}">
                      <a16:creationId xmlns:a16="http://schemas.microsoft.com/office/drawing/2014/main" id="{8959CD71-C561-7975-B3F9-254F2C28E239}"/>
                    </a:ext>
                  </a:extLst>
                </p14:cNvPr>
                <p14:cNvContentPartPr/>
                <p14:nvPr/>
              </p14:nvContentPartPr>
              <p14:xfrm>
                <a:off x="6381027" y="2730347"/>
                <a:ext cx="129600" cy="259560"/>
              </p14:xfrm>
            </p:contentPart>
          </mc:Choice>
          <mc:Fallback>
            <p:pic>
              <p:nvPicPr>
                <p:cNvPr id="45" name="Ink 44">
                  <a:extLst>
                    <a:ext uri="{FF2B5EF4-FFF2-40B4-BE49-F238E27FC236}">
                      <a16:creationId xmlns:a16="http://schemas.microsoft.com/office/drawing/2014/main" id="{8959CD71-C561-7975-B3F9-254F2C28E239}"/>
                    </a:ext>
                  </a:extLst>
                </p:cNvPr>
                <p:cNvPicPr/>
                <p:nvPr/>
              </p:nvPicPr>
              <p:blipFill>
                <a:blip r:embed="rId319"/>
                <a:stretch>
                  <a:fillRect/>
                </a:stretch>
              </p:blipFill>
              <p:spPr>
                <a:xfrm>
                  <a:off x="6363027" y="2712707"/>
                  <a:ext cx="165240" cy="29520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64" name="Ink 63">
                  <a:extLst>
                    <a:ext uri="{FF2B5EF4-FFF2-40B4-BE49-F238E27FC236}">
                      <a16:creationId xmlns:a16="http://schemas.microsoft.com/office/drawing/2014/main" id="{3EBD6D31-EC61-9EB4-3FDB-E20A697C9A84}"/>
                    </a:ext>
                  </a:extLst>
                </p14:cNvPr>
                <p14:cNvContentPartPr/>
                <p14:nvPr/>
              </p14:nvContentPartPr>
              <p14:xfrm>
                <a:off x="7219827" y="2952467"/>
                <a:ext cx="279720" cy="13680"/>
              </p14:xfrm>
            </p:contentPart>
          </mc:Choice>
          <mc:Fallback>
            <p:pic>
              <p:nvPicPr>
                <p:cNvPr id="64" name="Ink 63">
                  <a:extLst>
                    <a:ext uri="{FF2B5EF4-FFF2-40B4-BE49-F238E27FC236}">
                      <a16:creationId xmlns:a16="http://schemas.microsoft.com/office/drawing/2014/main" id="{3EBD6D31-EC61-9EB4-3FDB-E20A697C9A84}"/>
                    </a:ext>
                  </a:extLst>
                </p:cNvPr>
                <p:cNvPicPr/>
                <p:nvPr/>
              </p:nvPicPr>
              <p:blipFill>
                <a:blip r:embed="rId321"/>
                <a:stretch>
                  <a:fillRect/>
                </a:stretch>
              </p:blipFill>
              <p:spPr>
                <a:xfrm>
                  <a:off x="7202187" y="2934827"/>
                  <a:ext cx="31536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65" name="Ink 64">
                  <a:extLst>
                    <a:ext uri="{FF2B5EF4-FFF2-40B4-BE49-F238E27FC236}">
                      <a16:creationId xmlns:a16="http://schemas.microsoft.com/office/drawing/2014/main" id="{3DA24993-A4A8-0424-78E7-272F32238534}"/>
                    </a:ext>
                  </a:extLst>
                </p14:cNvPr>
                <p14:cNvContentPartPr/>
                <p14:nvPr/>
              </p14:nvContentPartPr>
              <p14:xfrm>
                <a:off x="7257987" y="3092147"/>
                <a:ext cx="217440" cy="14760"/>
              </p14:xfrm>
            </p:contentPart>
          </mc:Choice>
          <mc:Fallback>
            <p:pic>
              <p:nvPicPr>
                <p:cNvPr id="65" name="Ink 64">
                  <a:extLst>
                    <a:ext uri="{FF2B5EF4-FFF2-40B4-BE49-F238E27FC236}">
                      <a16:creationId xmlns:a16="http://schemas.microsoft.com/office/drawing/2014/main" id="{3DA24993-A4A8-0424-78E7-272F32238534}"/>
                    </a:ext>
                  </a:extLst>
                </p:cNvPr>
                <p:cNvPicPr/>
                <p:nvPr/>
              </p:nvPicPr>
              <p:blipFill>
                <a:blip r:embed="rId323"/>
                <a:stretch>
                  <a:fillRect/>
                </a:stretch>
              </p:blipFill>
              <p:spPr>
                <a:xfrm>
                  <a:off x="7240347" y="3074147"/>
                  <a:ext cx="25308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66" name="Ink 65">
                  <a:extLst>
                    <a:ext uri="{FF2B5EF4-FFF2-40B4-BE49-F238E27FC236}">
                      <a16:creationId xmlns:a16="http://schemas.microsoft.com/office/drawing/2014/main" id="{68BF8D91-994E-DCEF-5383-D806AABABDDC}"/>
                    </a:ext>
                  </a:extLst>
                </p14:cNvPr>
                <p14:cNvContentPartPr/>
                <p14:nvPr/>
              </p14:nvContentPartPr>
              <p14:xfrm>
                <a:off x="7875387" y="2814587"/>
                <a:ext cx="285120" cy="409320"/>
              </p14:xfrm>
            </p:contentPart>
          </mc:Choice>
          <mc:Fallback>
            <p:pic>
              <p:nvPicPr>
                <p:cNvPr id="66" name="Ink 65">
                  <a:extLst>
                    <a:ext uri="{FF2B5EF4-FFF2-40B4-BE49-F238E27FC236}">
                      <a16:creationId xmlns:a16="http://schemas.microsoft.com/office/drawing/2014/main" id="{68BF8D91-994E-DCEF-5383-D806AABABDDC}"/>
                    </a:ext>
                  </a:extLst>
                </p:cNvPr>
                <p:cNvPicPr/>
                <p:nvPr/>
              </p:nvPicPr>
              <p:blipFill>
                <a:blip r:embed="rId325"/>
                <a:stretch>
                  <a:fillRect/>
                </a:stretch>
              </p:blipFill>
              <p:spPr>
                <a:xfrm>
                  <a:off x="7857747" y="2796587"/>
                  <a:ext cx="320760" cy="44496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67" name="Ink 66">
                  <a:extLst>
                    <a:ext uri="{FF2B5EF4-FFF2-40B4-BE49-F238E27FC236}">
                      <a16:creationId xmlns:a16="http://schemas.microsoft.com/office/drawing/2014/main" id="{DAA2B4EF-332A-C85D-3DD7-E1C6A63B771E}"/>
                    </a:ext>
                  </a:extLst>
                </p14:cNvPr>
                <p14:cNvContentPartPr/>
                <p14:nvPr/>
              </p14:nvContentPartPr>
              <p14:xfrm>
                <a:off x="8339787" y="2835107"/>
                <a:ext cx="128880" cy="316440"/>
              </p14:xfrm>
            </p:contentPart>
          </mc:Choice>
          <mc:Fallback>
            <p:pic>
              <p:nvPicPr>
                <p:cNvPr id="67" name="Ink 66">
                  <a:extLst>
                    <a:ext uri="{FF2B5EF4-FFF2-40B4-BE49-F238E27FC236}">
                      <a16:creationId xmlns:a16="http://schemas.microsoft.com/office/drawing/2014/main" id="{DAA2B4EF-332A-C85D-3DD7-E1C6A63B771E}"/>
                    </a:ext>
                  </a:extLst>
                </p:cNvPr>
                <p:cNvPicPr/>
                <p:nvPr/>
              </p:nvPicPr>
              <p:blipFill>
                <a:blip r:embed="rId327"/>
                <a:stretch>
                  <a:fillRect/>
                </a:stretch>
              </p:blipFill>
              <p:spPr>
                <a:xfrm>
                  <a:off x="8322147" y="2817467"/>
                  <a:ext cx="164520" cy="35208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68" name="Ink 67">
                  <a:extLst>
                    <a:ext uri="{FF2B5EF4-FFF2-40B4-BE49-F238E27FC236}">
                      <a16:creationId xmlns:a16="http://schemas.microsoft.com/office/drawing/2014/main" id="{832A9CC2-55BA-2422-A7E2-EB31FE3C084A}"/>
                    </a:ext>
                  </a:extLst>
                </p14:cNvPr>
                <p14:cNvContentPartPr/>
                <p14:nvPr/>
              </p14:nvContentPartPr>
              <p14:xfrm>
                <a:off x="8244027" y="3276467"/>
                <a:ext cx="131040" cy="95760"/>
              </p14:xfrm>
            </p:contentPart>
          </mc:Choice>
          <mc:Fallback>
            <p:pic>
              <p:nvPicPr>
                <p:cNvPr id="68" name="Ink 67">
                  <a:extLst>
                    <a:ext uri="{FF2B5EF4-FFF2-40B4-BE49-F238E27FC236}">
                      <a16:creationId xmlns:a16="http://schemas.microsoft.com/office/drawing/2014/main" id="{832A9CC2-55BA-2422-A7E2-EB31FE3C084A}"/>
                    </a:ext>
                  </a:extLst>
                </p:cNvPr>
                <p:cNvPicPr/>
                <p:nvPr/>
              </p:nvPicPr>
              <p:blipFill>
                <a:blip r:embed="rId329"/>
                <a:stretch>
                  <a:fillRect/>
                </a:stretch>
              </p:blipFill>
              <p:spPr>
                <a:xfrm>
                  <a:off x="8226387" y="3258467"/>
                  <a:ext cx="16668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168" name="Ink 167">
                  <a:extLst>
                    <a:ext uri="{FF2B5EF4-FFF2-40B4-BE49-F238E27FC236}">
                      <a16:creationId xmlns:a16="http://schemas.microsoft.com/office/drawing/2014/main" id="{73C229FC-BD68-8D5B-FCC1-44D0CD61F59C}"/>
                    </a:ext>
                  </a:extLst>
                </p14:cNvPr>
                <p14:cNvContentPartPr/>
                <p14:nvPr/>
              </p14:nvContentPartPr>
              <p14:xfrm>
                <a:off x="6988347" y="2675627"/>
                <a:ext cx="120600" cy="15120"/>
              </p14:xfrm>
            </p:contentPart>
          </mc:Choice>
          <mc:Fallback>
            <p:pic>
              <p:nvPicPr>
                <p:cNvPr id="168" name="Ink 167">
                  <a:extLst>
                    <a:ext uri="{FF2B5EF4-FFF2-40B4-BE49-F238E27FC236}">
                      <a16:creationId xmlns:a16="http://schemas.microsoft.com/office/drawing/2014/main" id="{73C229FC-BD68-8D5B-FCC1-44D0CD61F59C}"/>
                    </a:ext>
                  </a:extLst>
                </p:cNvPr>
                <p:cNvPicPr/>
                <p:nvPr/>
              </p:nvPicPr>
              <p:blipFill>
                <a:blip r:embed="rId331"/>
                <a:stretch>
                  <a:fillRect/>
                </a:stretch>
              </p:blipFill>
              <p:spPr>
                <a:xfrm>
                  <a:off x="6970347" y="2657987"/>
                  <a:ext cx="15624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169" name="Ink 168">
                  <a:extLst>
                    <a:ext uri="{FF2B5EF4-FFF2-40B4-BE49-F238E27FC236}">
                      <a16:creationId xmlns:a16="http://schemas.microsoft.com/office/drawing/2014/main" id="{905C0956-9486-98F8-17C8-23951E6057D8}"/>
                    </a:ext>
                  </a:extLst>
                </p14:cNvPr>
                <p14:cNvContentPartPr/>
                <p14:nvPr/>
              </p14:nvContentPartPr>
              <p14:xfrm>
                <a:off x="6964947" y="2740427"/>
                <a:ext cx="82080" cy="18000"/>
              </p14:xfrm>
            </p:contentPart>
          </mc:Choice>
          <mc:Fallback>
            <p:pic>
              <p:nvPicPr>
                <p:cNvPr id="169" name="Ink 168">
                  <a:extLst>
                    <a:ext uri="{FF2B5EF4-FFF2-40B4-BE49-F238E27FC236}">
                      <a16:creationId xmlns:a16="http://schemas.microsoft.com/office/drawing/2014/main" id="{905C0956-9486-98F8-17C8-23951E6057D8}"/>
                    </a:ext>
                  </a:extLst>
                </p:cNvPr>
                <p:cNvPicPr/>
                <p:nvPr/>
              </p:nvPicPr>
              <p:blipFill>
                <a:blip r:embed="rId333"/>
                <a:stretch>
                  <a:fillRect/>
                </a:stretch>
              </p:blipFill>
              <p:spPr>
                <a:xfrm>
                  <a:off x="6947307" y="2722427"/>
                  <a:ext cx="11772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170" name="Ink 169">
                  <a:extLst>
                    <a:ext uri="{FF2B5EF4-FFF2-40B4-BE49-F238E27FC236}">
                      <a16:creationId xmlns:a16="http://schemas.microsoft.com/office/drawing/2014/main" id="{AA04CCEB-B5A1-301D-67ED-0CE5EA299F8A}"/>
                    </a:ext>
                  </a:extLst>
                </p14:cNvPr>
                <p14:cNvContentPartPr/>
                <p14:nvPr/>
              </p14:nvContentPartPr>
              <p14:xfrm>
                <a:off x="7263387" y="2560787"/>
                <a:ext cx="154080" cy="273240"/>
              </p14:xfrm>
            </p:contentPart>
          </mc:Choice>
          <mc:Fallback>
            <p:pic>
              <p:nvPicPr>
                <p:cNvPr id="170" name="Ink 169">
                  <a:extLst>
                    <a:ext uri="{FF2B5EF4-FFF2-40B4-BE49-F238E27FC236}">
                      <a16:creationId xmlns:a16="http://schemas.microsoft.com/office/drawing/2014/main" id="{AA04CCEB-B5A1-301D-67ED-0CE5EA299F8A}"/>
                    </a:ext>
                  </a:extLst>
                </p:cNvPr>
                <p:cNvPicPr/>
                <p:nvPr/>
              </p:nvPicPr>
              <p:blipFill>
                <a:blip r:embed="rId335"/>
                <a:stretch>
                  <a:fillRect/>
                </a:stretch>
              </p:blipFill>
              <p:spPr>
                <a:xfrm>
                  <a:off x="7245387" y="2543147"/>
                  <a:ext cx="189720" cy="30888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171" name="Ink 170">
                  <a:extLst>
                    <a:ext uri="{FF2B5EF4-FFF2-40B4-BE49-F238E27FC236}">
                      <a16:creationId xmlns:a16="http://schemas.microsoft.com/office/drawing/2014/main" id="{1066E202-7814-8B2C-C685-2DC47D4276DC}"/>
                    </a:ext>
                  </a:extLst>
                </p14:cNvPr>
                <p14:cNvContentPartPr/>
                <p14:nvPr/>
              </p14:nvContentPartPr>
              <p14:xfrm>
                <a:off x="7281027" y="2859587"/>
                <a:ext cx="240120" cy="3600"/>
              </p14:xfrm>
            </p:contentPart>
          </mc:Choice>
          <mc:Fallback>
            <p:pic>
              <p:nvPicPr>
                <p:cNvPr id="171" name="Ink 170">
                  <a:extLst>
                    <a:ext uri="{FF2B5EF4-FFF2-40B4-BE49-F238E27FC236}">
                      <a16:creationId xmlns:a16="http://schemas.microsoft.com/office/drawing/2014/main" id="{1066E202-7814-8B2C-C685-2DC47D4276DC}"/>
                    </a:ext>
                  </a:extLst>
                </p:cNvPr>
                <p:cNvPicPr/>
                <p:nvPr/>
              </p:nvPicPr>
              <p:blipFill>
                <a:blip r:embed="rId337"/>
                <a:stretch>
                  <a:fillRect/>
                </a:stretch>
              </p:blipFill>
              <p:spPr>
                <a:xfrm>
                  <a:off x="7263387" y="2841587"/>
                  <a:ext cx="275760" cy="3924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172" name="Ink 171">
                  <a:extLst>
                    <a:ext uri="{FF2B5EF4-FFF2-40B4-BE49-F238E27FC236}">
                      <a16:creationId xmlns:a16="http://schemas.microsoft.com/office/drawing/2014/main" id="{B271B9E7-6584-095B-5BAF-D312AE7A4708}"/>
                    </a:ext>
                  </a:extLst>
                </p14:cNvPr>
                <p14:cNvContentPartPr/>
                <p14:nvPr/>
              </p14:nvContentPartPr>
              <p14:xfrm>
                <a:off x="6973947" y="2468987"/>
                <a:ext cx="708480" cy="636120"/>
              </p14:xfrm>
            </p:contentPart>
          </mc:Choice>
          <mc:Fallback>
            <p:pic>
              <p:nvPicPr>
                <p:cNvPr id="172" name="Ink 171">
                  <a:extLst>
                    <a:ext uri="{FF2B5EF4-FFF2-40B4-BE49-F238E27FC236}">
                      <a16:creationId xmlns:a16="http://schemas.microsoft.com/office/drawing/2014/main" id="{B271B9E7-6584-095B-5BAF-D312AE7A4708}"/>
                    </a:ext>
                  </a:extLst>
                </p:cNvPr>
                <p:cNvPicPr/>
                <p:nvPr/>
              </p:nvPicPr>
              <p:blipFill>
                <a:blip r:embed="rId339"/>
                <a:stretch>
                  <a:fillRect/>
                </a:stretch>
              </p:blipFill>
              <p:spPr>
                <a:xfrm>
                  <a:off x="6956307" y="2451347"/>
                  <a:ext cx="744120" cy="67176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165" name="Ink 164">
                  <a:extLst>
                    <a:ext uri="{FF2B5EF4-FFF2-40B4-BE49-F238E27FC236}">
                      <a16:creationId xmlns:a16="http://schemas.microsoft.com/office/drawing/2014/main" id="{BCD73E9D-E237-C65E-5570-1EEC7E7CDEBC}"/>
                    </a:ext>
                  </a:extLst>
                </p14:cNvPr>
                <p14:cNvContentPartPr/>
                <p14:nvPr/>
              </p14:nvContentPartPr>
              <p14:xfrm>
                <a:off x="6342507" y="3278627"/>
                <a:ext cx="6840" cy="14760"/>
              </p14:xfrm>
            </p:contentPart>
          </mc:Choice>
          <mc:Fallback>
            <p:pic>
              <p:nvPicPr>
                <p:cNvPr id="165" name="Ink 164">
                  <a:extLst>
                    <a:ext uri="{FF2B5EF4-FFF2-40B4-BE49-F238E27FC236}">
                      <a16:creationId xmlns:a16="http://schemas.microsoft.com/office/drawing/2014/main" id="{BCD73E9D-E237-C65E-5570-1EEC7E7CDEBC}"/>
                    </a:ext>
                  </a:extLst>
                </p:cNvPr>
                <p:cNvPicPr/>
                <p:nvPr/>
              </p:nvPicPr>
              <p:blipFill>
                <a:blip r:embed="rId341"/>
                <a:stretch>
                  <a:fillRect/>
                </a:stretch>
              </p:blipFill>
              <p:spPr>
                <a:xfrm>
                  <a:off x="6324867" y="3260627"/>
                  <a:ext cx="4248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166" name="Ink 165">
                  <a:extLst>
                    <a:ext uri="{FF2B5EF4-FFF2-40B4-BE49-F238E27FC236}">
                      <a16:creationId xmlns:a16="http://schemas.microsoft.com/office/drawing/2014/main" id="{493834C9-DAD0-30D1-0E43-3D18EE9E1C88}"/>
                    </a:ext>
                  </a:extLst>
                </p14:cNvPr>
                <p14:cNvContentPartPr/>
                <p14:nvPr/>
              </p14:nvContentPartPr>
              <p14:xfrm>
                <a:off x="6406587" y="3277187"/>
                <a:ext cx="1440" cy="2160"/>
              </p14:xfrm>
            </p:contentPart>
          </mc:Choice>
          <mc:Fallback>
            <p:pic>
              <p:nvPicPr>
                <p:cNvPr id="166" name="Ink 165">
                  <a:extLst>
                    <a:ext uri="{FF2B5EF4-FFF2-40B4-BE49-F238E27FC236}">
                      <a16:creationId xmlns:a16="http://schemas.microsoft.com/office/drawing/2014/main" id="{493834C9-DAD0-30D1-0E43-3D18EE9E1C88}"/>
                    </a:ext>
                  </a:extLst>
                </p:cNvPr>
                <p:cNvPicPr/>
                <p:nvPr/>
              </p:nvPicPr>
              <p:blipFill>
                <a:blip r:embed="rId343"/>
                <a:stretch>
                  <a:fillRect/>
                </a:stretch>
              </p:blipFill>
              <p:spPr>
                <a:xfrm>
                  <a:off x="6388587" y="3259187"/>
                  <a:ext cx="3708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167" name="Ink 166">
                  <a:extLst>
                    <a:ext uri="{FF2B5EF4-FFF2-40B4-BE49-F238E27FC236}">
                      <a16:creationId xmlns:a16="http://schemas.microsoft.com/office/drawing/2014/main" id="{DDDDD2E1-FB78-40F1-CF24-60281894097C}"/>
                    </a:ext>
                  </a:extLst>
                </p14:cNvPr>
                <p14:cNvContentPartPr/>
                <p14:nvPr/>
              </p14:nvContentPartPr>
              <p14:xfrm>
                <a:off x="6417747" y="3322547"/>
                <a:ext cx="360" cy="360"/>
              </p14:xfrm>
            </p:contentPart>
          </mc:Choice>
          <mc:Fallback>
            <p:pic>
              <p:nvPicPr>
                <p:cNvPr id="167" name="Ink 166">
                  <a:extLst>
                    <a:ext uri="{FF2B5EF4-FFF2-40B4-BE49-F238E27FC236}">
                      <a16:creationId xmlns:a16="http://schemas.microsoft.com/office/drawing/2014/main" id="{DDDDD2E1-FB78-40F1-CF24-60281894097C}"/>
                    </a:ext>
                  </a:extLst>
                </p:cNvPr>
                <p:cNvPicPr/>
                <p:nvPr/>
              </p:nvPicPr>
              <p:blipFill>
                <a:blip r:embed="rId19"/>
                <a:stretch>
                  <a:fillRect/>
                </a:stretch>
              </p:blipFill>
              <p:spPr>
                <a:xfrm>
                  <a:off x="6399747" y="330454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345">
              <p14:nvContentPartPr>
                <p14:cNvPr id="175" name="Ink 174">
                  <a:extLst>
                    <a:ext uri="{FF2B5EF4-FFF2-40B4-BE49-F238E27FC236}">
                      <a16:creationId xmlns:a16="http://schemas.microsoft.com/office/drawing/2014/main" id="{3444AD4F-4C9F-6581-4F67-6C7BFDA0C6FB}"/>
                    </a:ext>
                  </a:extLst>
                </p14:cNvPr>
                <p14:cNvContentPartPr/>
                <p14:nvPr/>
              </p14:nvContentPartPr>
              <p14:xfrm>
                <a:off x="6256827" y="3337667"/>
                <a:ext cx="147960" cy="14760"/>
              </p14:xfrm>
            </p:contentPart>
          </mc:Choice>
          <mc:Fallback>
            <p:pic>
              <p:nvPicPr>
                <p:cNvPr id="175" name="Ink 174">
                  <a:extLst>
                    <a:ext uri="{FF2B5EF4-FFF2-40B4-BE49-F238E27FC236}">
                      <a16:creationId xmlns:a16="http://schemas.microsoft.com/office/drawing/2014/main" id="{3444AD4F-4C9F-6581-4F67-6C7BFDA0C6FB}"/>
                    </a:ext>
                  </a:extLst>
                </p:cNvPr>
                <p:cNvPicPr/>
                <p:nvPr/>
              </p:nvPicPr>
              <p:blipFill>
                <a:blip r:embed="rId346"/>
                <a:stretch>
                  <a:fillRect/>
                </a:stretch>
              </p:blipFill>
              <p:spPr>
                <a:xfrm>
                  <a:off x="6238827" y="3320027"/>
                  <a:ext cx="18360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347">
              <p14:nvContentPartPr>
                <p14:cNvPr id="176" name="Ink 175">
                  <a:extLst>
                    <a:ext uri="{FF2B5EF4-FFF2-40B4-BE49-F238E27FC236}">
                      <a16:creationId xmlns:a16="http://schemas.microsoft.com/office/drawing/2014/main" id="{B05FB1D4-A55F-B2E9-5466-654E6CEF2F9E}"/>
                    </a:ext>
                  </a:extLst>
                </p14:cNvPr>
                <p14:cNvContentPartPr/>
                <p14:nvPr/>
              </p14:nvContentPartPr>
              <p14:xfrm>
                <a:off x="6228027" y="3471947"/>
                <a:ext cx="195120" cy="6480"/>
              </p14:xfrm>
            </p:contentPart>
          </mc:Choice>
          <mc:Fallback>
            <p:pic>
              <p:nvPicPr>
                <p:cNvPr id="176" name="Ink 175">
                  <a:extLst>
                    <a:ext uri="{FF2B5EF4-FFF2-40B4-BE49-F238E27FC236}">
                      <a16:creationId xmlns:a16="http://schemas.microsoft.com/office/drawing/2014/main" id="{B05FB1D4-A55F-B2E9-5466-654E6CEF2F9E}"/>
                    </a:ext>
                  </a:extLst>
                </p:cNvPr>
                <p:cNvPicPr/>
                <p:nvPr/>
              </p:nvPicPr>
              <p:blipFill>
                <a:blip r:embed="rId348"/>
                <a:stretch>
                  <a:fillRect/>
                </a:stretch>
              </p:blipFill>
              <p:spPr>
                <a:xfrm>
                  <a:off x="6210387" y="3453947"/>
                  <a:ext cx="23076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349">
              <p14:nvContentPartPr>
                <p14:cNvPr id="178" name="Ink 177">
                  <a:extLst>
                    <a:ext uri="{FF2B5EF4-FFF2-40B4-BE49-F238E27FC236}">
                      <a16:creationId xmlns:a16="http://schemas.microsoft.com/office/drawing/2014/main" id="{CE7B84E1-0AC8-892C-37C2-B122808337E7}"/>
                    </a:ext>
                  </a:extLst>
                </p14:cNvPr>
                <p14:cNvContentPartPr/>
                <p14:nvPr/>
              </p14:nvContentPartPr>
              <p14:xfrm>
                <a:off x="6512427" y="3144707"/>
                <a:ext cx="195480" cy="289800"/>
              </p14:xfrm>
            </p:contentPart>
          </mc:Choice>
          <mc:Fallback>
            <p:pic>
              <p:nvPicPr>
                <p:cNvPr id="178" name="Ink 177">
                  <a:extLst>
                    <a:ext uri="{FF2B5EF4-FFF2-40B4-BE49-F238E27FC236}">
                      <a16:creationId xmlns:a16="http://schemas.microsoft.com/office/drawing/2014/main" id="{CE7B84E1-0AC8-892C-37C2-B122808337E7}"/>
                    </a:ext>
                  </a:extLst>
                </p:cNvPr>
                <p:cNvPicPr/>
                <p:nvPr/>
              </p:nvPicPr>
              <p:blipFill>
                <a:blip r:embed="rId350"/>
                <a:stretch>
                  <a:fillRect/>
                </a:stretch>
              </p:blipFill>
              <p:spPr>
                <a:xfrm>
                  <a:off x="6494787" y="3127067"/>
                  <a:ext cx="231120" cy="325440"/>
                </a:xfrm>
                <a:prstGeom prst="rect">
                  <a:avLst/>
                </a:prstGeom>
              </p:spPr>
            </p:pic>
          </mc:Fallback>
        </mc:AlternateContent>
        <mc:AlternateContent xmlns:mc="http://schemas.openxmlformats.org/markup-compatibility/2006">
          <mc:Choice xmlns:p14="http://schemas.microsoft.com/office/powerpoint/2010/main" Requires="p14">
            <p:contentPart p14:bwMode="auto" r:id="rId351">
              <p14:nvContentPartPr>
                <p14:cNvPr id="179" name="Ink 178">
                  <a:extLst>
                    <a:ext uri="{FF2B5EF4-FFF2-40B4-BE49-F238E27FC236}">
                      <a16:creationId xmlns:a16="http://schemas.microsoft.com/office/drawing/2014/main" id="{CC7D5C86-9099-EC83-5462-EB9318943C19}"/>
                    </a:ext>
                  </a:extLst>
                </p14:cNvPr>
                <p14:cNvContentPartPr/>
                <p14:nvPr/>
              </p14:nvContentPartPr>
              <p14:xfrm>
                <a:off x="6044427" y="2445947"/>
                <a:ext cx="824040" cy="874080"/>
              </p14:xfrm>
            </p:contentPart>
          </mc:Choice>
          <mc:Fallback>
            <p:pic>
              <p:nvPicPr>
                <p:cNvPr id="179" name="Ink 178">
                  <a:extLst>
                    <a:ext uri="{FF2B5EF4-FFF2-40B4-BE49-F238E27FC236}">
                      <a16:creationId xmlns:a16="http://schemas.microsoft.com/office/drawing/2014/main" id="{CC7D5C86-9099-EC83-5462-EB9318943C19}"/>
                    </a:ext>
                  </a:extLst>
                </p:cNvPr>
                <p:cNvPicPr/>
                <p:nvPr/>
              </p:nvPicPr>
              <p:blipFill>
                <a:blip r:embed="rId352"/>
                <a:stretch>
                  <a:fillRect/>
                </a:stretch>
              </p:blipFill>
              <p:spPr>
                <a:xfrm>
                  <a:off x="6026427" y="2428307"/>
                  <a:ext cx="859680" cy="909720"/>
                </a:xfrm>
                <a:prstGeom prst="rect">
                  <a:avLst/>
                </a:prstGeom>
              </p:spPr>
            </p:pic>
          </mc:Fallback>
        </mc:AlternateContent>
        <mc:AlternateContent xmlns:mc="http://schemas.openxmlformats.org/markup-compatibility/2006">
          <mc:Choice xmlns:p14="http://schemas.microsoft.com/office/powerpoint/2010/main" Requires="p14">
            <p:contentPart p14:bwMode="auto" r:id="rId353">
              <p14:nvContentPartPr>
                <p14:cNvPr id="181" name="Ink 180">
                  <a:extLst>
                    <a:ext uri="{FF2B5EF4-FFF2-40B4-BE49-F238E27FC236}">
                      <a16:creationId xmlns:a16="http://schemas.microsoft.com/office/drawing/2014/main" id="{A697CBE7-E1FF-E725-07A4-7FF42A5E68C5}"/>
                    </a:ext>
                  </a:extLst>
                </p14:cNvPr>
                <p14:cNvContentPartPr/>
                <p14:nvPr/>
              </p14:nvContentPartPr>
              <p14:xfrm>
                <a:off x="2089467" y="4772267"/>
                <a:ext cx="7200" cy="42120"/>
              </p14:xfrm>
            </p:contentPart>
          </mc:Choice>
          <mc:Fallback>
            <p:pic>
              <p:nvPicPr>
                <p:cNvPr id="181" name="Ink 180">
                  <a:extLst>
                    <a:ext uri="{FF2B5EF4-FFF2-40B4-BE49-F238E27FC236}">
                      <a16:creationId xmlns:a16="http://schemas.microsoft.com/office/drawing/2014/main" id="{A697CBE7-E1FF-E725-07A4-7FF42A5E68C5}"/>
                    </a:ext>
                  </a:extLst>
                </p:cNvPr>
                <p:cNvPicPr/>
                <p:nvPr/>
              </p:nvPicPr>
              <p:blipFill>
                <a:blip r:embed="rId354"/>
                <a:stretch>
                  <a:fillRect/>
                </a:stretch>
              </p:blipFill>
              <p:spPr>
                <a:xfrm>
                  <a:off x="2071827" y="4754627"/>
                  <a:ext cx="4284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355">
              <p14:nvContentPartPr>
                <p14:cNvPr id="182" name="Ink 181">
                  <a:extLst>
                    <a:ext uri="{FF2B5EF4-FFF2-40B4-BE49-F238E27FC236}">
                      <a16:creationId xmlns:a16="http://schemas.microsoft.com/office/drawing/2014/main" id="{272FACCA-59B3-623A-B4B5-DC7E120B8412}"/>
                    </a:ext>
                  </a:extLst>
                </p14:cNvPr>
                <p14:cNvContentPartPr/>
                <p14:nvPr/>
              </p14:nvContentPartPr>
              <p14:xfrm>
                <a:off x="2004507" y="4920227"/>
                <a:ext cx="39960" cy="284040"/>
              </p14:xfrm>
            </p:contentPart>
          </mc:Choice>
          <mc:Fallback>
            <p:pic>
              <p:nvPicPr>
                <p:cNvPr id="182" name="Ink 181">
                  <a:extLst>
                    <a:ext uri="{FF2B5EF4-FFF2-40B4-BE49-F238E27FC236}">
                      <a16:creationId xmlns:a16="http://schemas.microsoft.com/office/drawing/2014/main" id="{272FACCA-59B3-623A-B4B5-DC7E120B8412}"/>
                    </a:ext>
                  </a:extLst>
                </p:cNvPr>
                <p:cNvPicPr/>
                <p:nvPr/>
              </p:nvPicPr>
              <p:blipFill>
                <a:blip r:embed="rId356"/>
                <a:stretch>
                  <a:fillRect/>
                </a:stretch>
              </p:blipFill>
              <p:spPr>
                <a:xfrm>
                  <a:off x="1986867" y="4902587"/>
                  <a:ext cx="75600" cy="319680"/>
                </a:xfrm>
                <a:prstGeom prst="rect">
                  <a:avLst/>
                </a:prstGeom>
              </p:spPr>
            </p:pic>
          </mc:Fallback>
        </mc:AlternateContent>
        <mc:AlternateContent xmlns:mc="http://schemas.openxmlformats.org/markup-compatibility/2006">
          <mc:Choice xmlns:p14="http://schemas.microsoft.com/office/powerpoint/2010/main" Requires="p14">
            <p:contentPart p14:bwMode="auto" r:id="rId357">
              <p14:nvContentPartPr>
                <p14:cNvPr id="183" name="Ink 182">
                  <a:extLst>
                    <a:ext uri="{FF2B5EF4-FFF2-40B4-BE49-F238E27FC236}">
                      <a16:creationId xmlns:a16="http://schemas.microsoft.com/office/drawing/2014/main" id="{FECFD00D-4EC7-F154-B448-B3D3A189D3AD}"/>
                    </a:ext>
                  </a:extLst>
                </p14:cNvPr>
                <p14:cNvContentPartPr/>
                <p14:nvPr/>
              </p14:nvContentPartPr>
              <p14:xfrm>
                <a:off x="1829187" y="5375267"/>
                <a:ext cx="145440" cy="555120"/>
              </p14:xfrm>
            </p:contentPart>
          </mc:Choice>
          <mc:Fallback>
            <p:pic>
              <p:nvPicPr>
                <p:cNvPr id="183" name="Ink 182">
                  <a:extLst>
                    <a:ext uri="{FF2B5EF4-FFF2-40B4-BE49-F238E27FC236}">
                      <a16:creationId xmlns:a16="http://schemas.microsoft.com/office/drawing/2014/main" id="{FECFD00D-4EC7-F154-B448-B3D3A189D3AD}"/>
                    </a:ext>
                  </a:extLst>
                </p:cNvPr>
                <p:cNvPicPr/>
                <p:nvPr/>
              </p:nvPicPr>
              <p:blipFill>
                <a:blip r:embed="rId358"/>
                <a:stretch>
                  <a:fillRect/>
                </a:stretch>
              </p:blipFill>
              <p:spPr>
                <a:xfrm>
                  <a:off x="1811187" y="5357627"/>
                  <a:ext cx="181080" cy="590760"/>
                </a:xfrm>
                <a:prstGeom prst="rect">
                  <a:avLst/>
                </a:prstGeom>
              </p:spPr>
            </p:pic>
          </mc:Fallback>
        </mc:AlternateContent>
        <mc:AlternateContent xmlns:mc="http://schemas.openxmlformats.org/markup-compatibility/2006">
          <mc:Choice xmlns:p14="http://schemas.microsoft.com/office/powerpoint/2010/main" Requires="p14">
            <p:contentPart p14:bwMode="auto" r:id="rId359">
              <p14:nvContentPartPr>
                <p14:cNvPr id="184" name="Ink 183">
                  <a:extLst>
                    <a:ext uri="{FF2B5EF4-FFF2-40B4-BE49-F238E27FC236}">
                      <a16:creationId xmlns:a16="http://schemas.microsoft.com/office/drawing/2014/main" id="{E98A1943-448B-968A-B551-C818EA6B91FC}"/>
                    </a:ext>
                  </a:extLst>
                </p14:cNvPr>
                <p14:cNvContentPartPr/>
                <p14:nvPr/>
              </p14:nvContentPartPr>
              <p14:xfrm>
                <a:off x="1726227" y="5967827"/>
                <a:ext cx="431280" cy="176760"/>
              </p14:xfrm>
            </p:contentPart>
          </mc:Choice>
          <mc:Fallback>
            <p:pic>
              <p:nvPicPr>
                <p:cNvPr id="184" name="Ink 183">
                  <a:extLst>
                    <a:ext uri="{FF2B5EF4-FFF2-40B4-BE49-F238E27FC236}">
                      <a16:creationId xmlns:a16="http://schemas.microsoft.com/office/drawing/2014/main" id="{E98A1943-448B-968A-B551-C818EA6B91FC}"/>
                    </a:ext>
                  </a:extLst>
                </p:cNvPr>
                <p:cNvPicPr/>
                <p:nvPr/>
              </p:nvPicPr>
              <p:blipFill>
                <a:blip r:embed="rId360"/>
                <a:stretch>
                  <a:fillRect/>
                </a:stretch>
              </p:blipFill>
              <p:spPr>
                <a:xfrm>
                  <a:off x="1708587" y="5950187"/>
                  <a:ext cx="46692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361">
              <p14:nvContentPartPr>
                <p14:cNvPr id="185" name="Ink 184">
                  <a:extLst>
                    <a:ext uri="{FF2B5EF4-FFF2-40B4-BE49-F238E27FC236}">
                      <a16:creationId xmlns:a16="http://schemas.microsoft.com/office/drawing/2014/main" id="{713C40D2-1157-6EBF-5086-FDB80685D599}"/>
                    </a:ext>
                  </a:extLst>
                </p14:cNvPr>
                <p14:cNvContentPartPr/>
                <p14:nvPr/>
              </p14:nvContentPartPr>
              <p14:xfrm>
                <a:off x="2236707" y="5847587"/>
                <a:ext cx="43920" cy="276120"/>
              </p14:xfrm>
            </p:contentPart>
          </mc:Choice>
          <mc:Fallback>
            <p:pic>
              <p:nvPicPr>
                <p:cNvPr id="185" name="Ink 184">
                  <a:extLst>
                    <a:ext uri="{FF2B5EF4-FFF2-40B4-BE49-F238E27FC236}">
                      <a16:creationId xmlns:a16="http://schemas.microsoft.com/office/drawing/2014/main" id="{713C40D2-1157-6EBF-5086-FDB80685D599}"/>
                    </a:ext>
                  </a:extLst>
                </p:cNvPr>
                <p:cNvPicPr/>
                <p:nvPr/>
              </p:nvPicPr>
              <p:blipFill>
                <a:blip r:embed="rId362"/>
                <a:stretch>
                  <a:fillRect/>
                </a:stretch>
              </p:blipFill>
              <p:spPr>
                <a:xfrm>
                  <a:off x="2218707" y="5829947"/>
                  <a:ext cx="79560" cy="311760"/>
                </a:xfrm>
                <a:prstGeom prst="rect">
                  <a:avLst/>
                </a:prstGeom>
              </p:spPr>
            </p:pic>
          </mc:Fallback>
        </mc:AlternateContent>
        <mc:AlternateContent xmlns:mc="http://schemas.openxmlformats.org/markup-compatibility/2006">
          <mc:Choice xmlns:p14="http://schemas.microsoft.com/office/powerpoint/2010/main" Requires="p14">
            <p:contentPart p14:bwMode="auto" r:id="rId363">
              <p14:nvContentPartPr>
                <p14:cNvPr id="186" name="Ink 185">
                  <a:extLst>
                    <a:ext uri="{FF2B5EF4-FFF2-40B4-BE49-F238E27FC236}">
                      <a16:creationId xmlns:a16="http://schemas.microsoft.com/office/drawing/2014/main" id="{E0BFC355-E030-595D-7944-F517A4BF3F4A}"/>
                    </a:ext>
                  </a:extLst>
                </p14:cNvPr>
                <p14:cNvContentPartPr/>
                <p14:nvPr/>
              </p14:nvContentPartPr>
              <p14:xfrm>
                <a:off x="2179107" y="6004187"/>
                <a:ext cx="243360" cy="105480"/>
              </p14:xfrm>
            </p:contentPart>
          </mc:Choice>
          <mc:Fallback>
            <p:pic>
              <p:nvPicPr>
                <p:cNvPr id="186" name="Ink 185">
                  <a:extLst>
                    <a:ext uri="{FF2B5EF4-FFF2-40B4-BE49-F238E27FC236}">
                      <a16:creationId xmlns:a16="http://schemas.microsoft.com/office/drawing/2014/main" id="{E0BFC355-E030-595D-7944-F517A4BF3F4A}"/>
                    </a:ext>
                  </a:extLst>
                </p:cNvPr>
                <p:cNvPicPr/>
                <p:nvPr/>
              </p:nvPicPr>
              <p:blipFill>
                <a:blip r:embed="rId364"/>
                <a:stretch>
                  <a:fillRect/>
                </a:stretch>
              </p:blipFill>
              <p:spPr>
                <a:xfrm>
                  <a:off x="2161467" y="5986547"/>
                  <a:ext cx="27900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365">
              <p14:nvContentPartPr>
                <p14:cNvPr id="187" name="Ink 186">
                  <a:extLst>
                    <a:ext uri="{FF2B5EF4-FFF2-40B4-BE49-F238E27FC236}">
                      <a16:creationId xmlns:a16="http://schemas.microsoft.com/office/drawing/2014/main" id="{6F9667FB-7389-7461-3651-898EAA3197C3}"/>
                    </a:ext>
                  </a:extLst>
                </p14:cNvPr>
                <p14:cNvContentPartPr/>
                <p14:nvPr/>
              </p14:nvContentPartPr>
              <p14:xfrm>
                <a:off x="2492667" y="5991587"/>
                <a:ext cx="72360" cy="78120"/>
              </p14:xfrm>
            </p:contentPart>
          </mc:Choice>
          <mc:Fallback>
            <p:pic>
              <p:nvPicPr>
                <p:cNvPr id="187" name="Ink 186">
                  <a:extLst>
                    <a:ext uri="{FF2B5EF4-FFF2-40B4-BE49-F238E27FC236}">
                      <a16:creationId xmlns:a16="http://schemas.microsoft.com/office/drawing/2014/main" id="{6F9667FB-7389-7461-3651-898EAA3197C3}"/>
                    </a:ext>
                  </a:extLst>
                </p:cNvPr>
                <p:cNvPicPr/>
                <p:nvPr/>
              </p:nvPicPr>
              <p:blipFill>
                <a:blip r:embed="rId366"/>
                <a:stretch>
                  <a:fillRect/>
                </a:stretch>
              </p:blipFill>
              <p:spPr>
                <a:xfrm>
                  <a:off x="2474667" y="5973947"/>
                  <a:ext cx="10800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367">
              <p14:nvContentPartPr>
                <p14:cNvPr id="188" name="Ink 187">
                  <a:extLst>
                    <a:ext uri="{FF2B5EF4-FFF2-40B4-BE49-F238E27FC236}">
                      <a16:creationId xmlns:a16="http://schemas.microsoft.com/office/drawing/2014/main" id="{0342B0D5-2D3A-8EDE-9FD5-60118756D3DF}"/>
                    </a:ext>
                  </a:extLst>
                </p14:cNvPr>
                <p14:cNvContentPartPr/>
                <p14:nvPr/>
              </p14:nvContentPartPr>
              <p14:xfrm>
                <a:off x="2597787" y="5990147"/>
                <a:ext cx="88920" cy="110880"/>
              </p14:xfrm>
            </p:contentPart>
          </mc:Choice>
          <mc:Fallback>
            <p:pic>
              <p:nvPicPr>
                <p:cNvPr id="188" name="Ink 187">
                  <a:extLst>
                    <a:ext uri="{FF2B5EF4-FFF2-40B4-BE49-F238E27FC236}">
                      <a16:creationId xmlns:a16="http://schemas.microsoft.com/office/drawing/2014/main" id="{0342B0D5-2D3A-8EDE-9FD5-60118756D3DF}"/>
                    </a:ext>
                  </a:extLst>
                </p:cNvPr>
                <p:cNvPicPr/>
                <p:nvPr/>
              </p:nvPicPr>
              <p:blipFill>
                <a:blip r:embed="rId368"/>
                <a:stretch>
                  <a:fillRect/>
                </a:stretch>
              </p:blipFill>
              <p:spPr>
                <a:xfrm>
                  <a:off x="2579787" y="5972507"/>
                  <a:ext cx="124560" cy="146520"/>
                </a:xfrm>
                <a:prstGeom prst="rect">
                  <a:avLst/>
                </a:prstGeom>
              </p:spPr>
            </p:pic>
          </mc:Fallback>
        </mc:AlternateContent>
        <mc:AlternateContent xmlns:mc="http://schemas.openxmlformats.org/markup-compatibility/2006">
          <mc:Choice xmlns:p14="http://schemas.microsoft.com/office/powerpoint/2010/main" Requires="p14">
            <p:contentPart p14:bwMode="auto" r:id="rId369">
              <p14:nvContentPartPr>
                <p14:cNvPr id="189" name="Ink 188">
                  <a:extLst>
                    <a:ext uri="{FF2B5EF4-FFF2-40B4-BE49-F238E27FC236}">
                      <a16:creationId xmlns:a16="http://schemas.microsoft.com/office/drawing/2014/main" id="{62486A73-968D-0DB5-0F6F-05552F7388B3}"/>
                    </a:ext>
                  </a:extLst>
                </p14:cNvPr>
                <p14:cNvContentPartPr/>
                <p14:nvPr/>
              </p14:nvContentPartPr>
              <p14:xfrm>
                <a:off x="3132747" y="5730227"/>
                <a:ext cx="122400" cy="375480"/>
              </p14:xfrm>
            </p:contentPart>
          </mc:Choice>
          <mc:Fallback>
            <p:pic>
              <p:nvPicPr>
                <p:cNvPr id="189" name="Ink 188">
                  <a:extLst>
                    <a:ext uri="{FF2B5EF4-FFF2-40B4-BE49-F238E27FC236}">
                      <a16:creationId xmlns:a16="http://schemas.microsoft.com/office/drawing/2014/main" id="{62486A73-968D-0DB5-0F6F-05552F7388B3}"/>
                    </a:ext>
                  </a:extLst>
                </p:cNvPr>
                <p:cNvPicPr/>
                <p:nvPr/>
              </p:nvPicPr>
              <p:blipFill>
                <a:blip r:embed="rId370"/>
                <a:stretch>
                  <a:fillRect/>
                </a:stretch>
              </p:blipFill>
              <p:spPr>
                <a:xfrm>
                  <a:off x="3114747" y="5712227"/>
                  <a:ext cx="158040" cy="411120"/>
                </a:xfrm>
                <a:prstGeom prst="rect">
                  <a:avLst/>
                </a:prstGeom>
              </p:spPr>
            </p:pic>
          </mc:Fallback>
        </mc:AlternateContent>
        <mc:AlternateContent xmlns:mc="http://schemas.openxmlformats.org/markup-compatibility/2006">
          <mc:Choice xmlns:p14="http://schemas.microsoft.com/office/powerpoint/2010/main" Requires="p14">
            <p:contentPart p14:bwMode="auto" r:id="rId371">
              <p14:nvContentPartPr>
                <p14:cNvPr id="190" name="Ink 189">
                  <a:extLst>
                    <a:ext uri="{FF2B5EF4-FFF2-40B4-BE49-F238E27FC236}">
                      <a16:creationId xmlns:a16="http://schemas.microsoft.com/office/drawing/2014/main" id="{6F40FEA3-F2CC-3E8C-9AFB-763C2D317B3D}"/>
                    </a:ext>
                  </a:extLst>
                </p14:cNvPr>
                <p14:cNvContentPartPr/>
                <p14:nvPr/>
              </p14:nvContentPartPr>
              <p14:xfrm>
                <a:off x="2947347" y="6158627"/>
                <a:ext cx="332640" cy="42120"/>
              </p14:xfrm>
            </p:contentPart>
          </mc:Choice>
          <mc:Fallback>
            <p:pic>
              <p:nvPicPr>
                <p:cNvPr id="190" name="Ink 189">
                  <a:extLst>
                    <a:ext uri="{FF2B5EF4-FFF2-40B4-BE49-F238E27FC236}">
                      <a16:creationId xmlns:a16="http://schemas.microsoft.com/office/drawing/2014/main" id="{6F40FEA3-F2CC-3E8C-9AFB-763C2D317B3D}"/>
                    </a:ext>
                  </a:extLst>
                </p:cNvPr>
                <p:cNvPicPr/>
                <p:nvPr/>
              </p:nvPicPr>
              <p:blipFill>
                <a:blip r:embed="rId372"/>
                <a:stretch>
                  <a:fillRect/>
                </a:stretch>
              </p:blipFill>
              <p:spPr>
                <a:xfrm>
                  <a:off x="2929347" y="6140987"/>
                  <a:ext cx="36828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373">
              <p14:nvContentPartPr>
                <p14:cNvPr id="245" name="Ink 244">
                  <a:extLst>
                    <a:ext uri="{FF2B5EF4-FFF2-40B4-BE49-F238E27FC236}">
                      <a16:creationId xmlns:a16="http://schemas.microsoft.com/office/drawing/2014/main" id="{10D7C103-E898-5A17-B0B3-28B9ED3D7213}"/>
                    </a:ext>
                  </a:extLst>
                </p14:cNvPr>
                <p14:cNvContentPartPr/>
                <p14:nvPr/>
              </p14:nvContentPartPr>
              <p14:xfrm>
                <a:off x="2835387" y="5280947"/>
                <a:ext cx="1919160" cy="30960"/>
              </p14:xfrm>
            </p:contentPart>
          </mc:Choice>
          <mc:Fallback>
            <p:pic>
              <p:nvPicPr>
                <p:cNvPr id="245" name="Ink 244">
                  <a:extLst>
                    <a:ext uri="{FF2B5EF4-FFF2-40B4-BE49-F238E27FC236}">
                      <a16:creationId xmlns:a16="http://schemas.microsoft.com/office/drawing/2014/main" id="{10D7C103-E898-5A17-B0B3-28B9ED3D7213}"/>
                    </a:ext>
                  </a:extLst>
                </p:cNvPr>
                <p:cNvPicPr/>
                <p:nvPr/>
              </p:nvPicPr>
              <p:blipFill>
                <a:blip r:embed="rId374"/>
                <a:stretch>
                  <a:fillRect/>
                </a:stretch>
              </p:blipFill>
              <p:spPr>
                <a:xfrm>
                  <a:off x="2817387" y="5262947"/>
                  <a:ext cx="195480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375">
              <p14:nvContentPartPr>
                <p14:cNvPr id="246" name="Ink 245">
                  <a:extLst>
                    <a:ext uri="{FF2B5EF4-FFF2-40B4-BE49-F238E27FC236}">
                      <a16:creationId xmlns:a16="http://schemas.microsoft.com/office/drawing/2014/main" id="{2B83DA91-04F7-97F2-CBED-2E70601F6799}"/>
                    </a:ext>
                  </a:extLst>
                </p14:cNvPr>
                <p14:cNvContentPartPr/>
                <p14:nvPr/>
              </p14:nvContentPartPr>
              <p14:xfrm>
                <a:off x="2973987" y="5348987"/>
                <a:ext cx="1566000" cy="102240"/>
              </p14:xfrm>
            </p:contentPart>
          </mc:Choice>
          <mc:Fallback>
            <p:pic>
              <p:nvPicPr>
                <p:cNvPr id="246" name="Ink 245">
                  <a:extLst>
                    <a:ext uri="{FF2B5EF4-FFF2-40B4-BE49-F238E27FC236}">
                      <a16:creationId xmlns:a16="http://schemas.microsoft.com/office/drawing/2014/main" id="{2B83DA91-04F7-97F2-CBED-2E70601F6799}"/>
                    </a:ext>
                  </a:extLst>
                </p:cNvPr>
                <p:cNvPicPr/>
                <p:nvPr/>
              </p:nvPicPr>
              <p:blipFill>
                <a:blip r:embed="rId376"/>
                <a:stretch>
                  <a:fillRect/>
                </a:stretch>
              </p:blipFill>
              <p:spPr>
                <a:xfrm>
                  <a:off x="2955987" y="5330987"/>
                  <a:ext cx="160164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377">
              <p14:nvContentPartPr>
                <p14:cNvPr id="247" name="Ink 246">
                  <a:extLst>
                    <a:ext uri="{FF2B5EF4-FFF2-40B4-BE49-F238E27FC236}">
                      <a16:creationId xmlns:a16="http://schemas.microsoft.com/office/drawing/2014/main" id="{A7438352-79A4-D460-F76E-2C86DDBEDF7E}"/>
                    </a:ext>
                  </a:extLst>
                </p14:cNvPr>
                <p14:cNvContentPartPr/>
                <p14:nvPr/>
              </p14:nvContentPartPr>
              <p14:xfrm>
                <a:off x="2933307" y="5405147"/>
                <a:ext cx="1435680" cy="93600"/>
              </p14:xfrm>
            </p:contentPart>
          </mc:Choice>
          <mc:Fallback>
            <p:pic>
              <p:nvPicPr>
                <p:cNvPr id="247" name="Ink 246">
                  <a:extLst>
                    <a:ext uri="{FF2B5EF4-FFF2-40B4-BE49-F238E27FC236}">
                      <a16:creationId xmlns:a16="http://schemas.microsoft.com/office/drawing/2014/main" id="{A7438352-79A4-D460-F76E-2C86DDBEDF7E}"/>
                    </a:ext>
                  </a:extLst>
                </p:cNvPr>
                <p:cNvPicPr/>
                <p:nvPr/>
              </p:nvPicPr>
              <p:blipFill>
                <a:blip r:embed="rId378"/>
                <a:stretch>
                  <a:fillRect/>
                </a:stretch>
              </p:blipFill>
              <p:spPr>
                <a:xfrm>
                  <a:off x="2915307" y="5387147"/>
                  <a:ext cx="147132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379">
              <p14:nvContentPartPr>
                <p14:cNvPr id="248" name="Ink 247">
                  <a:extLst>
                    <a:ext uri="{FF2B5EF4-FFF2-40B4-BE49-F238E27FC236}">
                      <a16:creationId xmlns:a16="http://schemas.microsoft.com/office/drawing/2014/main" id="{5C7C98F8-70A5-59EA-22E1-701F06C86D14}"/>
                    </a:ext>
                  </a:extLst>
                </p14:cNvPr>
                <p14:cNvContentPartPr/>
                <p14:nvPr/>
              </p14:nvContentPartPr>
              <p14:xfrm>
                <a:off x="2946267" y="5185907"/>
                <a:ext cx="360" cy="360"/>
              </p14:xfrm>
            </p:contentPart>
          </mc:Choice>
          <mc:Fallback>
            <p:pic>
              <p:nvPicPr>
                <p:cNvPr id="248" name="Ink 247">
                  <a:extLst>
                    <a:ext uri="{FF2B5EF4-FFF2-40B4-BE49-F238E27FC236}">
                      <a16:creationId xmlns:a16="http://schemas.microsoft.com/office/drawing/2014/main" id="{5C7C98F8-70A5-59EA-22E1-701F06C86D14}"/>
                    </a:ext>
                  </a:extLst>
                </p:cNvPr>
                <p:cNvPicPr/>
                <p:nvPr/>
              </p:nvPicPr>
              <p:blipFill>
                <a:blip r:embed="rId19"/>
                <a:stretch>
                  <a:fillRect/>
                </a:stretch>
              </p:blipFill>
              <p:spPr>
                <a:xfrm>
                  <a:off x="2928627" y="516826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249" name="Ink 248">
                  <a:extLst>
                    <a:ext uri="{FF2B5EF4-FFF2-40B4-BE49-F238E27FC236}">
                      <a16:creationId xmlns:a16="http://schemas.microsoft.com/office/drawing/2014/main" id="{001A6AC1-50B4-D703-5575-59E37E67341C}"/>
                    </a:ext>
                  </a:extLst>
                </p14:cNvPr>
                <p14:cNvContentPartPr/>
                <p14:nvPr/>
              </p14:nvContentPartPr>
              <p14:xfrm>
                <a:off x="3397707" y="4983947"/>
                <a:ext cx="317520" cy="37440"/>
              </p14:xfrm>
            </p:contentPart>
          </mc:Choice>
          <mc:Fallback>
            <p:pic>
              <p:nvPicPr>
                <p:cNvPr id="249" name="Ink 248">
                  <a:extLst>
                    <a:ext uri="{FF2B5EF4-FFF2-40B4-BE49-F238E27FC236}">
                      <a16:creationId xmlns:a16="http://schemas.microsoft.com/office/drawing/2014/main" id="{001A6AC1-50B4-D703-5575-59E37E67341C}"/>
                    </a:ext>
                  </a:extLst>
                </p:cNvPr>
                <p:cNvPicPr/>
                <p:nvPr/>
              </p:nvPicPr>
              <p:blipFill>
                <a:blip r:embed="rId381"/>
                <a:stretch>
                  <a:fillRect/>
                </a:stretch>
              </p:blipFill>
              <p:spPr>
                <a:xfrm>
                  <a:off x="3380067" y="4965947"/>
                  <a:ext cx="35316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250" name="Ink 249">
                  <a:extLst>
                    <a:ext uri="{FF2B5EF4-FFF2-40B4-BE49-F238E27FC236}">
                      <a16:creationId xmlns:a16="http://schemas.microsoft.com/office/drawing/2014/main" id="{2E87855A-D35A-DD59-675A-D8B391B37218}"/>
                    </a:ext>
                  </a:extLst>
                </p14:cNvPr>
                <p14:cNvContentPartPr/>
                <p14:nvPr/>
              </p14:nvContentPartPr>
              <p14:xfrm>
                <a:off x="4284027" y="4893587"/>
                <a:ext cx="12960" cy="35640"/>
              </p14:xfrm>
            </p:contentPart>
          </mc:Choice>
          <mc:Fallback>
            <p:pic>
              <p:nvPicPr>
                <p:cNvPr id="250" name="Ink 249">
                  <a:extLst>
                    <a:ext uri="{FF2B5EF4-FFF2-40B4-BE49-F238E27FC236}">
                      <a16:creationId xmlns:a16="http://schemas.microsoft.com/office/drawing/2014/main" id="{2E87855A-D35A-DD59-675A-D8B391B37218}"/>
                    </a:ext>
                  </a:extLst>
                </p:cNvPr>
                <p:cNvPicPr/>
                <p:nvPr/>
              </p:nvPicPr>
              <p:blipFill>
                <a:blip r:embed="rId383"/>
                <a:stretch>
                  <a:fillRect/>
                </a:stretch>
              </p:blipFill>
              <p:spPr>
                <a:xfrm>
                  <a:off x="4266027" y="4875587"/>
                  <a:ext cx="4860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252" name="Ink 251">
                  <a:extLst>
                    <a:ext uri="{FF2B5EF4-FFF2-40B4-BE49-F238E27FC236}">
                      <a16:creationId xmlns:a16="http://schemas.microsoft.com/office/drawing/2014/main" id="{A359028E-6B90-553A-95FF-415E64BEF0A7}"/>
                    </a:ext>
                  </a:extLst>
                </p14:cNvPr>
                <p14:cNvContentPartPr/>
                <p14:nvPr/>
              </p14:nvContentPartPr>
              <p14:xfrm>
                <a:off x="2334627" y="5050907"/>
                <a:ext cx="79920" cy="150840"/>
              </p14:xfrm>
            </p:contentPart>
          </mc:Choice>
          <mc:Fallback>
            <p:pic>
              <p:nvPicPr>
                <p:cNvPr id="252" name="Ink 251">
                  <a:extLst>
                    <a:ext uri="{FF2B5EF4-FFF2-40B4-BE49-F238E27FC236}">
                      <a16:creationId xmlns:a16="http://schemas.microsoft.com/office/drawing/2014/main" id="{A359028E-6B90-553A-95FF-415E64BEF0A7}"/>
                    </a:ext>
                  </a:extLst>
                </p:cNvPr>
                <p:cNvPicPr/>
                <p:nvPr/>
              </p:nvPicPr>
              <p:blipFill>
                <a:blip r:embed="rId385"/>
                <a:stretch>
                  <a:fillRect/>
                </a:stretch>
              </p:blipFill>
              <p:spPr>
                <a:xfrm>
                  <a:off x="2316987" y="5032907"/>
                  <a:ext cx="11556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253" name="Ink 252">
                  <a:extLst>
                    <a:ext uri="{FF2B5EF4-FFF2-40B4-BE49-F238E27FC236}">
                      <a16:creationId xmlns:a16="http://schemas.microsoft.com/office/drawing/2014/main" id="{41A89292-A623-15BE-1C79-86A2365B9D4D}"/>
                    </a:ext>
                  </a:extLst>
                </p14:cNvPr>
                <p14:cNvContentPartPr/>
                <p14:nvPr/>
              </p14:nvContentPartPr>
              <p14:xfrm>
                <a:off x="2445147" y="5028947"/>
                <a:ext cx="97920" cy="110520"/>
              </p14:xfrm>
            </p:contentPart>
          </mc:Choice>
          <mc:Fallback>
            <p:pic>
              <p:nvPicPr>
                <p:cNvPr id="253" name="Ink 252">
                  <a:extLst>
                    <a:ext uri="{FF2B5EF4-FFF2-40B4-BE49-F238E27FC236}">
                      <a16:creationId xmlns:a16="http://schemas.microsoft.com/office/drawing/2014/main" id="{41A89292-A623-15BE-1C79-86A2365B9D4D}"/>
                    </a:ext>
                  </a:extLst>
                </p:cNvPr>
                <p:cNvPicPr/>
                <p:nvPr/>
              </p:nvPicPr>
              <p:blipFill>
                <a:blip r:embed="rId387"/>
                <a:stretch>
                  <a:fillRect/>
                </a:stretch>
              </p:blipFill>
              <p:spPr>
                <a:xfrm>
                  <a:off x="2427147" y="5011307"/>
                  <a:ext cx="13356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254" name="Ink 253">
                  <a:extLst>
                    <a:ext uri="{FF2B5EF4-FFF2-40B4-BE49-F238E27FC236}">
                      <a16:creationId xmlns:a16="http://schemas.microsoft.com/office/drawing/2014/main" id="{55CD42A8-12A1-3885-B470-29E89EF24F6A}"/>
                    </a:ext>
                  </a:extLst>
                </p14:cNvPr>
                <p14:cNvContentPartPr/>
                <p14:nvPr/>
              </p14:nvContentPartPr>
              <p14:xfrm>
                <a:off x="2550627" y="4901867"/>
                <a:ext cx="30240" cy="319680"/>
              </p14:xfrm>
            </p:contentPart>
          </mc:Choice>
          <mc:Fallback>
            <p:pic>
              <p:nvPicPr>
                <p:cNvPr id="254" name="Ink 253">
                  <a:extLst>
                    <a:ext uri="{FF2B5EF4-FFF2-40B4-BE49-F238E27FC236}">
                      <a16:creationId xmlns:a16="http://schemas.microsoft.com/office/drawing/2014/main" id="{55CD42A8-12A1-3885-B470-29E89EF24F6A}"/>
                    </a:ext>
                  </a:extLst>
                </p:cNvPr>
                <p:cNvPicPr/>
                <p:nvPr/>
              </p:nvPicPr>
              <p:blipFill>
                <a:blip r:embed="rId389"/>
                <a:stretch>
                  <a:fillRect/>
                </a:stretch>
              </p:blipFill>
              <p:spPr>
                <a:xfrm>
                  <a:off x="2532627" y="4884227"/>
                  <a:ext cx="65880" cy="35532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255" name="Ink 254">
                  <a:extLst>
                    <a:ext uri="{FF2B5EF4-FFF2-40B4-BE49-F238E27FC236}">
                      <a16:creationId xmlns:a16="http://schemas.microsoft.com/office/drawing/2014/main" id="{D37F568E-96FB-D5CF-D45D-AAA5E4BBDE69}"/>
                    </a:ext>
                  </a:extLst>
                </p14:cNvPr>
                <p14:cNvContentPartPr/>
                <p14:nvPr/>
              </p14:nvContentPartPr>
              <p14:xfrm>
                <a:off x="2510307" y="5043707"/>
                <a:ext cx="165960" cy="119520"/>
              </p14:xfrm>
            </p:contentPart>
          </mc:Choice>
          <mc:Fallback>
            <p:pic>
              <p:nvPicPr>
                <p:cNvPr id="255" name="Ink 254">
                  <a:extLst>
                    <a:ext uri="{FF2B5EF4-FFF2-40B4-BE49-F238E27FC236}">
                      <a16:creationId xmlns:a16="http://schemas.microsoft.com/office/drawing/2014/main" id="{D37F568E-96FB-D5CF-D45D-AAA5E4BBDE69}"/>
                    </a:ext>
                  </a:extLst>
                </p:cNvPr>
                <p:cNvPicPr/>
                <p:nvPr/>
              </p:nvPicPr>
              <p:blipFill>
                <a:blip r:embed="rId391"/>
                <a:stretch>
                  <a:fillRect/>
                </a:stretch>
              </p:blipFill>
              <p:spPr>
                <a:xfrm>
                  <a:off x="2492307" y="5025707"/>
                  <a:ext cx="201600" cy="15516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256" name="Ink 255">
                  <a:extLst>
                    <a:ext uri="{FF2B5EF4-FFF2-40B4-BE49-F238E27FC236}">
                      <a16:creationId xmlns:a16="http://schemas.microsoft.com/office/drawing/2014/main" id="{DBC581D1-A4FC-13C9-CCE3-398C1AB79D81}"/>
                    </a:ext>
                  </a:extLst>
                </p14:cNvPr>
                <p14:cNvContentPartPr/>
                <p14:nvPr/>
              </p14:nvContentPartPr>
              <p14:xfrm>
                <a:off x="2702187" y="5037947"/>
                <a:ext cx="126720" cy="81360"/>
              </p14:xfrm>
            </p:contentPart>
          </mc:Choice>
          <mc:Fallback>
            <p:pic>
              <p:nvPicPr>
                <p:cNvPr id="256" name="Ink 255">
                  <a:extLst>
                    <a:ext uri="{FF2B5EF4-FFF2-40B4-BE49-F238E27FC236}">
                      <a16:creationId xmlns:a16="http://schemas.microsoft.com/office/drawing/2014/main" id="{DBC581D1-A4FC-13C9-CCE3-398C1AB79D81}"/>
                    </a:ext>
                  </a:extLst>
                </p:cNvPr>
                <p:cNvPicPr/>
                <p:nvPr/>
              </p:nvPicPr>
              <p:blipFill>
                <a:blip r:embed="rId393"/>
                <a:stretch>
                  <a:fillRect/>
                </a:stretch>
              </p:blipFill>
              <p:spPr>
                <a:xfrm>
                  <a:off x="2684547" y="5020307"/>
                  <a:ext cx="162360" cy="117000"/>
                </a:xfrm>
                <a:prstGeom prst="rect">
                  <a:avLst/>
                </a:prstGeom>
              </p:spPr>
            </p:pic>
          </mc:Fallback>
        </mc:AlternateContent>
      </p:grpSp>
    </p:spTree>
    <p:extLst>
      <p:ext uri="{BB962C8B-B14F-4D97-AF65-F5344CB8AC3E}">
        <p14:creationId xmlns:p14="http://schemas.microsoft.com/office/powerpoint/2010/main" val="7556705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9C68D-5577-E4BA-75F4-24514D2DE983}"/>
              </a:ext>
            </a:extLst>
          </p:cNvPr>
          <p:cNvSpPr>
            <a:spLocks noGrp="1"/>
          </p:cNvSpPr>
          <p:nvPr>
            <p:ph type="title"/>
          </p:nvPr>
        </p:nvSpPr>
        <p:spPr/>
        <p:txBody>
          <a:bodyPr/>
          <a:lstStyle/>
          <a:p>
            <a:r>
              <a:rPr lang="en-US" dirty="0"/>
              <a:t>Find Min/Max</a:t>
            </a:r>
          </a:p>
        </p:txBody>
      </p:sp>
    </p:spTree>
    <p:extLst>
      <p:ext uri="{BB962C8B-B14F-4D97-AF65-F5344CB8AC3E}">
        <p14:creationId xmlns:p14="http://schemas.microsoft.com/office/powerpoint/2010/main" val="4198212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0A222-CE57-0A60-0EB8-427CD9AB532F}"/>
              </a:ext>
            </a:extLst>
          </p:cNvPr>
          <p:cNvSpPr>
            <a:spLocks noGrp="1"/>
          </p:cNvSpPr>
          <p:nvPr>
            <p:ph type="title"/>
          </p:nvPr>
        </p:nvSpPr>
        <p:spPr/>
        <p:txBody>
          <a:bodyPr/>
          <a:lstStyle/>
          <a:p>
            <a:r>
              <a:rPr lang="en-US" dirty="0"/>
              <a:t>Drawback of Solving with Approach I</a:t>
            </a:r>
          </a:p>
        </p:txBody>
      </p:sp>
      <p:sp>
        <p:nvSpPr>
          <p:cNvPr id="3" name="Content Placeholder 2">
            <a:extLst>
              <a:ext uri="{FF2B5EF4-FFF2-40B4-BE49-F238E27FC236}">
                <a16:creationId xmlns:a16="http://schemas.microsoft.com/office/drawing/2014/main" id="{0439E2B0-E45E-5CC7-1575-CB8AC0632D97}"/>
              </a:ext>
            </a:extLst>
          </p:cNvPr>
          <p:cNvSpPr>
            <a:spLocks noGrp="1"/>
          </p:cNvSpPr>
          <p:nvPr>
            <p:ph idx="1"/>
          </p:nvPr>
        </p:nvSpPr>
        <p:spPr>
          <a:xfrm>
            <a:off x="838202" y="1825625"/>
            <a:ext cx="10515600" cy="637020"/>
          </a:xfrm>
        </p:spPr>
        <p:txBody>
          <a:bodyPr/>
          <a:lstStyle/>
          <a:p>
            <a:r>
              <a:rPr lang="en-US" dirty="0"/>
              <a:t>Given a family tree, find out the person named RK.</a:t>
            </a:r>
          </a:p>
        </p:txBody>
      </p:sp>
      <p:sp>
        <p:nvSpPr>
          <p:cNvPr id="110" name="Content Placeholder 2">
            <a:extLst>
              <a:ext uri="{FF2B5EF4-FFF2-40B4-BE49-F238E27FC236}">
                <a16:creationId xmlns:a16="http://schemas.microsoft.com/office/drawing/2014/main" id="{7E8F5344-849B-3177-62A1-2475390C2C66}"/>
              </a:ext>
            </a:extLst>
          </p:cNvPr>
          <p:cNvSpPr txBox="1">
            <a:spLocks/>
          </p:cNvSpPr>
          <p:nvPr/>
        </p:nvSpPr>
        <p:spPr>
          <a:xfrm>
            <a:off x="4670050" y="2716666"/>
            <a:ext cx="5444832" cy="2727630"/>
          </a:xfrm>
          <a:prstGeom prst="rect">
            <a:avLst/>
          </a:prstGeom>
        </p:spPr>
        <p:txBody>
          <a:bodyPr vert="horz" lIns="91440" tIns="45720" rIns="91440" bIns="45720" rtlCol="0">
            <a:normAutofit fontScale="92500" lnSpcReduction="20000"/>
          </a:bodyPr>
          <a:lstStyle>
            <a:lvl1pPr marL="228604" indent="-228604" algn="l" defTabSz="914411"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09" indent="-228604"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5" indent="-228604"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1"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27"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r>
              <a:rPr lang="en-US" dirty="0"/>
              <a:t>If you start from the top, how would you run the loop?</a:t>
            </a:r>
          </a:p>
          <a:p>
            <a:pPr marL="0" indent="0">
              <a:buNone/>
            </a:pPr>
            <a:r>
              <a:rPr lang="en-US" dirty="0"/>
              <a:t> </a:t>
            </a:r>
            <a:r>
              <a:rPr lang="en-US" i="1" dirty="0"/>
              <a:t>for each child x of A</a:t>
            </a:r>
          </a:p>
          <a:p>
            <a:pPr marL="0" indent="0">
              <a:buNone/>
            </a:pPr>
            <a:r>
              <a:rPr lang="en-US" i="1" dirty="0"/>
              <a:t>    if x is RK</a:t>
            </a:r>
          </a:p>
          <a:p>
            <a:pPr marL="0" indent="0">
              <a:buNone/>
            </a:pPr>
            <a:r>
              <a:rPr lang="en-US" i="1" dirty="0"/>
              <a:t>        return True </a:t>
            </a:r>
          </a:p>
          <a:p>
            <a:pPr marL="0" indent="0">
              <a:buNone/>
            </a:pPr>
            <a:r>
              <a:rPr lang="en-US" dirty="0"/>
              <a:t>    </a:t>
            </a:r>
            <a:r>
              <a:rPr lang="en-US" i="1" dirty="0"/>
              <a:t>else </a:t>
            </a:r>
          </a:p>
          <a:p>
            <a:pPr marL="0" indent="0">
              <a:buNone/>
            </a:pPr>
            <a:r>
              <a:rPr lang="en-US" i="1" dirty="0"/>
              <a:t>        for each child y of x</a:t>
            </a:r>
            <a:r>
              <a:rPr lang="en-US" dirty="0"/>
              <a:t> ……. ??? </a:t>
            </a:r>
          </a:p>
          <a:p>
            <a:pPr marL="0" indent="0">
              <a:buNone/>
            </a:pPr>
            <a:endParaRPr lang="en-US" dirty="0"/>
          </a:p>
        </p:txBody>
      </p:sp>
      <p:grpSp>
        <p:nvGrpSpPr>
          <p:cNvPr id="154" name="Group 153">
            <a:extLst>
              <a:ext uri="{FF2B5EF4-FFF2-40B4-BE49-F238E27FC236}">
                <a16:creationId xmlns:a16="http://schemas.microsoft.com/office/drawing/2014/main" id="{3EFD54A7-6817-0054-3A60-89B08C96777F}"/>
              </a:ext>
            </a:extLst>
          </p:cNvPr>
          <p:cNvGrpSpPr/>
          <p:nvPr/>
        </p:nvGrpSpPr>
        <p:grpSpPr>
          <a:xfrm>
            <a:off x="1164518" y="2579056"/>
            <a:ext cx="2574720" cy="3801240"/>
            <a:chOff x="1164518" y="2579056"/>
            <a:chExt cx="2574720" cy="3801240"/>
          </a:xfrm>
        </p:grpSpPr>
        <mc:AlternateContent xmlns:mc="http://schemas.openxmlformats.org/markup-compatibility/2006" xmlns:p14="http://schemas.microsoft.com/office/powerpoint/2010/main">
          <mc:Choice Requires="p14">
            <p:contentPart p14:bwMode="auto" r:id="rId2">
              <p14:nvContentPartPr>
                <p14:cNvPr id="111" name="Ink 110">
                  <a:extLst>
                    <a:ext uri="{FF2B5EF4-FFF2-40B4-BE49-F238E27FC236}">
                      <a16:creationId xmlns:a16="http://schemas.microsoft.com/office/drawing/2014/main" id="{BBEACDC6-CB0C-F7BE-7278-DD38876594FA}"/>
                    </a:ext>
                  </a:extLst>
                </p14:cNvPr>
                <p14:cNvContentPartPr/>
                <p14:nvPr/>
              </p14:nvContentPartPr>
              <p14:xfrm>
                <a:off x="2099798" y="2579056"/>
                <a:ext cx="466560" cy="389520"/>
              </p14:xfrm>
            </p:contentPart>
          </mc:Choice>
          <mc:Fallback xmlns="">
            <p:pic>
              <p:nvPicPr>
                <p:cNvPr id="111" name="Ink 110">
                  <a:extLst>
                    <a:ext uri="{FF2B5EF4-FFF2-40B4-BE49-F238E27FC236}">
                      <a16:creationId xmlns:a16="http://schemas.microsoft.com/office/drawing/2014/main" id="{BBEACDC6-CB0C-F7BE-7278-DD38876594FA}"/>
                    </a:ext>
                  </a:extLst>
                </p:cNvPr>
                <p:cNvPicPr/>
                <p:nvPr/>
              </p:nvPicPr>
              <p:blipFill>
                <a:blip r:embed="rId3"/>
                <a:stretch>
                  <a:fillRect/>
                </a:stretch>
              </p:blipFill>
              <p:spPr>
                <a:xfrm>
                  <a:off x="2093678" y="2572936"/>
                  <a:ext cx="47880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2" name="Ink 111">
                  <a:extLst>
                    <a:ext uri="{FF2B5EF4-FFF2-40B4-BE49-F238E27FC236}">
                      <a16:creationId xmlns:a16="http://schemas.microsoft.com/office/drawing/2014/main" id="{059D9D5F-EC4F-C366-CA92-87E46A91C8BE}"/>
                    </a:ext>
                  </a:extLst>
                </p14:cNvPr>
                <p14:cNvContentPartPr/>
                <p14:nvPr/>
              </p14:nvContentPartPr>
              <p14:xfrm>
                <a:off x="2337758" y="2970376"/>
                <a:ext cx="360" cy="360"/>
              </p14:xfrm>
            </p:contentPart>
          </mc:Choice>
          <mc:Fallback xmlns="">
            <p:pic>
              <p:nvPicPr>
                <p:cNvPr id="112" name="Ink 111">
                  <a:extLst>
                    <a:ext uri="{FF2B5EF4-FFF2-40B4-BE49-F238E27FC236}">
                      <a16:creationId xmlns:a16="http://schemas.microsoft.com/office/drawing/2014/main" id="{059D9D5F-EC4F-C366-CA92-87E46A91C8BE}"/>
                    </a:ext>
                  </a:extLst>
                </p:cNvPr>
                <p:cNvPicPr/>
                <p:nvPr/>
              </p:nvPicPr>
              <p:blipFill>
                <a:blip r:embed="rId5"/>
                <a:stretch>
                  <a:fillRect/>
                </a:stretch>
              </p:blipFill>
              <p:spPr>
                <a:xfrm>
                  <a:off x="2331638" y="2964256"/>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3" name="Ink 112">
                  <a:extLst>
                    <a:ext uri="{FF2B5EF4-FFF2-40B4-BE49-F238E27FC236}">
                      <a16:creationId xmlns:a16="http://schemas.microsoft.com/office/drawing/2014/main" id="{7EDDA32C-9FA3-DD9C-D92C-58540D5457B3}"/>
                    </a:ext>
                  </a:extLst>
                </p14:cNvPr>
                <p14:cNvContentPartPr/>
                <p14:nvPr/>
              </p14:nvContentPartPr>
              <p14:xfrm>
                <a:off x="2067758" y="2969656"/>
                <a:ext cx="270360" cy="371520"/>
              </p14:xfrm>
            </p:contentPart>
          </mc:Choice>
          <mc:Fallback xmlns="">
            <p:pic>
              <p:nvPicPr>
                <p:cNvPr id="113" name="Ink 112">
                  <a:extLst>
                    <a:ext uri="{FF2B5EF4-FFF2-40B4-BE49-F238E27FC236}">
                      <a16:creationId xmlns:a16="http://schemas.microsoft.com/office/drawing/2014/main" id="{7EDDA32C-9FA3-DD9C-D92C-58540D5457B3}"/>
                    </a:ext>
                  </a:extLst>
                </p:cNvPr>
                <p:cNvPicPr/>
                <p:nvPr/>
              </p:nvPicPr>
              <p:blipFill>
                <a:blip r:embed="rId7"/>
                <a:stretch>
                  <a:fillRect/>
                </a:stretch>
              </p:blipFill>
              <p:spPr>
                <a:xfrm>
                  <a:off x="2061638" y="2963536"/>
                  <a:ext cx="282600" cy="383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4" name="Ink 113">
                  <a:extLst>
                    <a:ext uri="{FF2B5EF4-FFF2-40B4-BE49-F238E27FC236}">
                      <a16:creationId xmlns:a16="http://schemas.microsoft.com/office/drawing/2014/main" id="{37CA8029-1F9C-DA91-75EA-BBB521683313}"/>
                    </a:ext>
                  </a:extLst>
                </p14:cNvPr>
                <p14:cNvContentPartPr/>
                <p14:nvPr/>
              </p14:nvContentPartPr>
              <p14:xfrm>
                <a:off x="1768598" y="3354136"/>
                <a:ext cx="491760" cy="385200"/>
              </p14:xfrm>
            </p:contentPart>
          </mc:Choice>
          <mc:Fallback xmlns="">
            <p:pic>
              <p:nvPicPr>
                <p:cNvPr id="114" name="Ink 113">
                  <a:extLst>
                    <a:ext uri="{FF2B5EF4-FFF2-40B4-BE49-F238E27FC236}">
                      <a16:creationId xmlns:a16="http://schemas.microsoft.com/office/drawing/2014/main" id="{37CA8029-1F9C-DA91-75EA-BBB521683313}"/>
                    </a:ext>
                  </a:extLst>
                </p:cNvPr>
                <p:cNvPicPr/>
                <p:nvPr/>
              </p:nvPicPr>
              <p:blipFill>
                <a:blip r:embed="rId9"/>
                <a:stretch>
                  <a:fillRect/>
                </a:stretch>
              </p:blipFill>
              <p:spPr>
                <a:xfrm>
                  <a:off x="1762478" y="3348016"/>
                  <a:ext cx="504000" cy="397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5" name="Ink 114">
                  <a:extLst>
                    <a:ext uri="{FF2B5EF4-FFF2-40B4-BE49-F238E27FC236}">
                      <a16:creationId xmlns:a16="http://schemas.microsoft.com/office/drawing/2014/main" id="{B9C36213-AC2B-16E4-FEDB-BA55986A04C2}"/>
                    </a:ext>
                  </a:extLst>
                </p14:cNvPr>
                <p14:cNvContentPartPr/>
                <p14:nvPr/>
              </p14:nvContentPartPr>
              <p14:xfrm>
                <a:off x="2319758" y="2993776"/>
                <a:ext cx="470160" cy="507960"/>
              </p14:xfrm>
            </p:contentPart>
          </mc:Choice>
          <mc:Fallback xmlns="">
            <p:pic>
              <p:nvPicPr>
                <p:cNvPr id="115" name="Ink 114">
                  <a:extLst>
                    <a:ext uri="{FF2B5EF4-FFF2-40B4-BE49-F238E27FC236}">
                      <a16:creationId xmlns:a16="http://schemas.microsoft.com/office/drawing/2014/main" id="{B9C36213-AC2B-16E4-FEDB-BA55986A04C2}"/>
                    </a:ext>
                  </a:extLst>
                </p:cNvPr>
                <p:cNvPicPr/>
                <p:nvPr/>
              </p:nvPicPr>
              <p:blipFill>
                <a:blip r:embed="rId11"/>
                <a:stretch>
                  <a:fillRect/>
                </a:stretch>
              </p:blipFill>
              <p:spPr>
                <a:xfrm>
                  <a:off x="2313638" y="2987656"/>
                  <a:ext cx="482400" cy="520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6" name="Ink 115">
                  <a:extLst>
                    <a:ext uri="{FF2B5EF4-FFF2-40B4-BE49-F238E27FC236}">
                      <a16:creationId xmlns:a16="http://schemas.microsoft.com/office/drawing/2014/main" id="{49C1FCC2-162F-324E-CF39-604F706C2DFC}"/>
                    </a:ext>
                  </a:extLst>
                </p14:cNvPr>
                <p14:cNvContentPartPr/>
                <p14:nvPr/>
              </p14:nvContentPartPr>
              <p14:xfrm>
                <a:off x="2729438" y="3501376"/>
                <a:ext cx="417600" cy="354600"/>
              </p14:xfrm>
            </p:contentPart>
          </mc:Choice>
          <mc:Fallback xmlns="">
            <p:pic>
              <p:nvPicPr>
                <p:cNvPr id="116" name="Ink 115">
                  <a:extLst>
                    <a:ext uri="{FF2B5EF4-FFF2-40B4-BE49-F238E27FC236}">
                      <a16:creationId xmlns:a16="http://schemas.microsoft.com/office/drawing/2014/main" id="{49C1FCC2-162F-324E-CF39-604F706C2DFC}"/>
                    </a:ext>
                  </a:extLst>
                </p:cNvPr>
                <p:cNvPicPr/>
                <p:nvPr/>
              </p:nvPicPr>
              <p:blipFill>
                <a:blip r:embed="rId13"/>
                <a:stretch>
                  <a:fillRect/>
                </a:stretch>
              </p:blipFill>
              <p:spPr>
                <a:xfrm>
                  <a:off x="2723318" y="3495256"/>
                  <a:ext cx="42984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7" name="Ink 116">
                  <a:extLst>
                    <a:ext uri="{FF2B5EF4-FFF2-40B4-BE49-F238E27FC236}">
                      <a16:creationId xmlns:a16="http://schemas.microsoft.com/office/drawing/2014/main" id="{110A0ED3-F3D6-C26C-7D7B-EB72027C3CCA}"/>
                    </a:ext>
                  </a:extLst>
                </p14:cNvPr>
                <p14:cNvContentPartPr/>
                <p14:nvPr/>
              </p14:nvContentPartPr>
              <p14:xfrm>
                <a:off x="1510118" y="3699736"/>
                <a:ext cx="335880" cy="407160"/>
              </p14:xfrm>
            </p:contentPart>
          </mc:Choice>
          <mc:Fallback xmlns="">
            <p:pic>
              <p:nvPicPr>
                <p:cNvPr id="117" name="Ink 116">
                  <a:extLst>
                    <a:ext uri="{FF2B5EF4-FFF2-40B4-BE49-F238E27FC236}">
                      <a16:creationId xmlns:a16="http://schemas.microsoft.com/office/drawing/2014/main" id="{110A0ED3-F3D6-C26C-7D7B-EB72027C3CCA}"/>
                    </a:ext>
                  </a:extLst>
                </p:cNvPr>
                <p:cNvPicPr/>
                <p:nvPr/>
              </p:nvPicPr>
              <p:blipFill>
                <a:blip r:embed="rId15"/>
                <a:stretch>
                  <a:fillRect/>
                </a:stretch>
              </p:blipFill>
              <p:spPr>
                <a:xfrm>
                  <a:off x="1503998" y="3693616"/>
                  <a:ext cx="34812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8" name="Ink 117">
                  <a:extLst>
                    <a:ext uri="{FF2B5EF4-FFF2-40B4-BE49-F238E27FC236}">
                      <a16:creationId xmlns:a16="http://schemas.microsoft.com/office/drawing/2014/main" id="{66AACADB-951D-6452-CF26-B29D3E77F9B0}"/>
                    </a:ext>
                  </a:extLst>
                </p14:cNvPr>
                <p14:cNvContentPartPr/>
                <p14:nvPr/>
              </p14:nvContentPartPr>
              <p14:xfrm>
                <a:off x="1164518" y="4077016"/>
                <a:ext cx="438840" cy="419400"/>
              </p14:xfrm>
            </p:contentPart>
          </mc:Choice>
          <mc:Fallback xmlns="">
            <p:pic>
              <p:nvPicPr>
                <p:cNvPr id="118" name="Ink 117">
                  <a:extLst>
                    <a:ext uri="{FF2B5EF4-FFF2-40B4-BE49-F238E27FC236}">
                      <a16:creationId xmlns:a16="http://schemas.microsoft.com/office/drawing/2014/main" id="{66AACADB-951D-6452-CF26-B29D3E77F9B0}"/>
                    </a:ext>
                  </a:extLst>
                </p:cNvPr>
                <p:cNvPicPr/>
                <p:nvPr/>
              </p:nvPicPr>
              <p:blipFill>
                <a:blip r:embed="rId17"/>
                <a:stretch>
                  <a:fillRect/>
                </a:stretch>
              </p:blipFill>
              <p:spPr>
                <a:xfrm>
                  <a:off x="1158398" y="4070896"/>
                  <a:ext cx="451080" cy="431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9" name="Ink 118">
                  <a:extLst>
                    <a:ext uri="{FF2B5EF4-FFF2-40B4-BE49-F238E27FC236}">
                      <a16:creationId xmlns:a16="http://schemas.microsoft.com/office/drawing/2014/main" id="{797B2305-B640-5C4D-C55A-EC0C5E324CE9}"/>
                    </a:ext>
                  </a:extLst>
                </p14:cNvPr>
                <p14:cNvContentPartPr/>
                <p14:nvPr/>
              </p14:nvContentPartPr>
              <p14:xfrm>
                <a:off x="1813238" y="3751576"/>
                <a:ext cx="319680" cy="581040"/>
              </p14:xfrm>
            </p:contentPart>
          </mc:Choice>
          <mc:Fallback xmlns="">
            <p:pic>
              <p:nvPicPr>
                <p:cNvPr id="119" name="Ink 118">
                  <a:extLst>
                    <a:ext uri="{FF2B5EF4-FFF2-40B4-BE49-F238E27FC236}">
                      <a16:creationId xmlns:a16="http://schemas.microsoft.com/office/drawing/2014/main" id="{797B2305-B640-5C4D-C55A-EC0C5E324CE9}"/>
                    </a:ext>
                  </a:extLst>
                </p:cNvPr>
                <p:cNvPicPr/>
                <p:nvPr/>
              </p:nvPicPr>
              <p:blipFill>
                <a:blip r:embed="rId19"/>
                <a:stretch>
                  <a:fillRect/>
                </a:stretch>
              </p:blipFill>
              <p:spPr>
                <a:xfrm>
                  <a:off x="1807118" y="3745456"/>
                  <a:ext cx="331920" cy="593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0" name="Ink 119">
                  <a:extLst>
                    <a:ext uri="{FF2B5EF4-FFF2-40B4-BE49-F238E27FC236}">
                      <a16:creationId xmlns:a16="http://schemas.microsoft.com/office/drawing/2014/main" id="{586235FA-E35C-13EE-2686-F895CA952D99}"/>
                    </a:ext>
                  </a:extLst>
                </p14:cNvPr>
                <p14:cNvContentPartPr/>
                <p14:nvPr/>
              </p14:nvContentPartPr>
              <p14:xfrm>
                <a:off x="2022038" y="4343776"/>
                <a:ext cx="413280" cy="398160"/>
              </p14:xfrm>
            </p:contentPart>
          </mc:Choice>
          <mc:Fallback xmlns="">
            <p:pic>
              <p:nvPicPr>
                <p:cNvPr id="120" name="Ink 119">
                  <a:extLst>
                    <a:ext uri="{FF2B5EF4-FFF2-40B4-BE49-F238E27FC236}">
                      <a16:creationId xmlns:a16="http://schemas.microsoft.com/office/drawing/2014/main" id="{586235FA-E35C-13EE-2686-F895CA952D99}"/>
                    </a:ext>
                  </a:extLst>
                </p:cNvPr>
                <p:cNvPicPr/>
                <p:nvPr/>
              </p:nvPicPr>
              <p:blipFill>
                <a:blip r:embed="rId21"/>
                <a:stretch>
                  <a:fillRect/>
                </a:stretch>
              </p:blipFill>
              <p:spPr>
                <a:xfrm>
                  <a:off x="2015918" y="4337656"/>
                  <a:ext cx="42552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21" name="Ink 120">
                  <a:extLst>
                    <a:ext uri="{FF2B5EF4-FFF2-40B4-BE49-F238E27FC236}">
                      <a16:creationId xmlns:a16="http://schemas.microsoft.com/office/drawing/2014/main" id="{0320DDEB-A5E0-4426-E0D9-A1C847A54AFA}"/>
                    </a:ext>
                  </a:extLst>
                </p14:cNvPr>
                <p14:cNvContentPartPr/>
                <p14:nvPr/>
              </p14:nvContentPartPr>
              <p14:xfrm>
                <a:off x="2114558" y="4762456"/>
                <a:ext cx="144360" cy="478080"/>
              </p14:xfrm>
            </p:contentPart>
          </mc:Choice>
          <mc:Fallback xmlns="">
            <p:pic>
              <p:nvPicPr>
                <p:cNvPr id="121" name="Ink 120">
                  <a:extLst>
                    <a:ext uri="{FF2B5EF4-FFF2-40B4-BE49-F238E27FC236}">
                      <a16:creationId xmlns:a16="http://schemas.microsoft.com/office/drawing/2014/main" id="{0320DDEB-A5E0-4426-E0D9-A1C847A54AFA}"/>
                    </a:ext>
                  </a:extLst>
                </p:cNvPr>
                <p:cNvPicPr/>
                <p:nvPr/>
              </p:nvPicPr>
              <p:blipFill>
                <a:blip r:embed="rId23"/>
                <a:stretch>
                  <a:fillRect/>
                </a:stretch>
              </p:blipFill>
              <p:spPr>
                <a:xfrm>
                  <a:off x="2108438" y="4756336"/>
                  <a:ext cx="156600" cy="490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22" name="Ink 121">
                  <a:extLst>
                    <a:ext uri="{FF2B5EF4-FFF2-40B4-BE49-F238E27FC236}">
                      <a16:creationId xmlns:a16="http://schemas.microsoft.com/office/drawing/2014/main" id="{6262D3BE-C7CC-193D-0D50-716E93071B6A}"/>
                    </a:ext>
                  </a:extLst>
                </p14:cNvPr>
                <p14:cNvContentPartPr/>
                <p14:nvPr/>
              </p14:nvContentPartPr>
              <p14:xfrm>
                <a:off x="1870838" y="5087896"/>
                <a:ext cx="454680" cy="517680"/>
              </p14:xfrm>
            </p:contentPart>
          </mc:Choice>
          <mc:Fallback xmlns="">
            <p:pic>
              <p:nvPicPr>
                <p:cNvPr id="122" name="Ink 121">
                  <a:extLst>
                    <a:ext uri="{FF2B5EF4-FFF2-40B4-BE49-F238E27FC236}">
                      <a16:creationId xmlns:a16="http://schemas.microsoft.com/office/drawing/2014/main" id="{6262D3BE-C7CC-193D-0D50-716E93071B6A}"/>
                    </a:ext>
                  </a:extLst>
                </p:cNvPr>
                <p:cNvPicPr/>
                <p:nvPr/>
              </p:nvPicPr>
              <p:blipFill>
                <a:blip r:embed="rId25"/>
                <a:stretch>
                  <a:fillRect/>
                </a:stretch>
              </p:blipFill>
              <p:spPr>
                <a:xfrm>
                  <a:off x="1864718" y="5081776"/>
                  <a:ext cx="466920" cy="529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23" name="Ink 122">
                  <a:extLst>
                    <a:ext uri="{FF2B5EF4-FFF2-40B4-BE49-F238E27FC236}">
                      <a16:creationId xmlns:a16="http://schemas.microsoft.com/office/drawing/2014/main" id="{B0A9D8AD-04C3-F434-75CF-FEAD6B2BD247}"/>
                    </a:ext>
                  </a:extLst>
                </p14:cNvPr>
                <p14:cNvContentPartPr/>
                <p14:nvPr/>
              </p14:nvContentPartPr>
              <p14:xfrm>
                <a:off x="2255678" y="4740136"/>
                <a:ext cx="402120" cy="493920"/>
              </p14:xfrm>
            </p:contentPart>
          </mc:Choice>
          <mc:Fallback xmlns="">
            <p:pic>
              <p:nvPicPr>
                <p:cNvPr id="123" name="Ink 122">
                  <a:extLst>
                    <a:ext uri="{FF2B5EF4-FFF2-40B4-BE49-F238E27FC236}">
                      <a16:creationId xmlns:a16="http://schemas.microsoft.com/office/drawing/2014/main" id="{B0A9D8AD-04C3-F434-75CF-FEAD6B2BD247}"/>
                    </a:ext>
                  </a:extLst>
                </p:cNvPr>
                <p:cNvPicPr/>
                <p:nvPr/>
              </p:nvPicPr>
              <p:blipFill>
                <a:blip r:embed="rId27"/>
                <a:stretch>
                  <a:fillRect/>
                </a:stretch>
              </p:blipFill>
              <p:spPr>
                <a:xfrm>
                  <a:off x="2249558" y="4734016"/>
                  <a:ext cx="41436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24" name="Ink 123">
                  <a:extLst>
                    <a:ext uri="{FF2B5EF4-FFF2-40B4-BE49-F238E27FC236}">
                      <a16:creationId xmlns:a16="http://schemas.microsoft.com/office/drawing/2014/main" id="{CCDE8199-2948-83E9-4359-5EAA2485B45F}"/>
                    </a:ext>
                  </a:extLst>
                </p14:cNvPr>
                <p14:cNvContentPartPr/>
                <p14:nvPr/>
              </p14:nvContentPartPr>
              <p14:xfrm>
                <a:off x="2572838" y="5195536"/>
                <a:ext cx="383040" cy="389880"/>
              </p14:xfrm>
            </p:contentPart>
          </mc:Choice>
          <mc:Fallback xmlns="">
            <p:pic>
              <p:nvPicPr>
                <p:cNvPr id="124" name="Ink 123">
                  <a:extLst>
                    <a:ext uri="{FF2B5EF4-FFF2-40B4-BE49-F238E27FC236}">
                      <a16:creationId xmlns:a16="http://schemas.microsoft.com/office/drawing/2014/main" id="{CCDE8199-2948-83E9-4359-5EAA2485B45F}"/>
                    </a:ext>
                  </a:extLst>
                </p:cNvPr>
                <p:cNvPicPr/>
                <p:nvPr/>
              </p:nvPicPr>
              <p:blipFill>
                <a:blip r:embed="rId29"/>
                <a:stretch>
                  <a:fillRect/>
                </a:stretch>
              </p:blipFill>
              <p:spPr>
                <a:xfrm>
                  <a:off x="2566718" y="5189416"/>
                  <a:ext cx="39528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26" name="Ink 125">
                  <a:extLst>
                    <a:ext uri="{FF2B5EF4-FFF2-40B4-BE49-F238E27FC236}">
                      <a16:creationId xmlns:a16="http://schemas.microsoft.com/office/drawing/2014/main" id="{BDD04819-34F2-9473-5C25-D2043FDB6AE4}"/>
                    </a:ext>
                  </a:extLst>
                </p14:cNvPr>
                <p14:cNvContentPartPr/>
                <p14:nvPr/>
              </p14:nvContentPartPr>
              <p14:xfrm>
                <a:off x="2679038" y="5576776"/>
                <a:ext cx="130320" cy="430920"/>
              </p14:xfrm>
            </p:contentPart>
          </mc:Choice>
          <mc:Fallback xmlns="">
            <p:pic>
              <p:nvPicPr>
                <p:cNvPr id="126" name="Ink 125">
                  <a:extLst>
                    <a:ext uri="{FF2B5EF4-FFF2-40B4-BE49-F238E27FC236}">
                      <a16:creationId xmlns:a16="http://schemas.microsoft.com/office/drawing/2014/main" id="{BDD04819-34F2-9473-5C25-D2043FDB6AE4}"/>
                    </a:ext>
                  </a:extLst>
                </p:cNvPr>
                <p:cNvPicPr/>
                <p:nvPr/>
              </p:nvPicPr>
              <p:blipFill>
                <a:blip r:embed="rId31"/>
                <a:stretch>
                  <a:fillRect/>
                </a:stretch>
              </p:blipFill>
              <p:spPr>
                <a:xfrm>
                  <a:off x="2672918" y="5570656"/>
                  <a:ext cx="142560" cy="443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27" name="Ink 126">
                  <a:extLst>
                    <a:ext uri="{FF2B5EF4-FFF2-40B4-BE49-F238E27FC236}">
                      <a16:creationId xmlns:a16="http://schemas.microsoft.com/office/drawing/2014/main" id="{555C1B96-6037-8181-44D8-CCAEB2ADF1FE}"/>
                    </a:ext>
                  </a:extLst>
                </p14:cNvPr>
                <p14:cNvContentPartPr/>
                <p14:nvPr/>
              </p14:nvContentPartPr>
              <p14:xfrm>
                <a:off x="2443238" y="6019936"/>
                <a:ext cx="377280" cy="360360"/>
              </p14:xfrm>
            </p:contentPart>
          </mc:Choice>
          <mc:Fallback xmlns="">
            <p:pic>
              <p:nvPicPr>
                <p:cNvPr id="127" name="Ink 126">
                  <a:extLst>
                    <a:ext uri="{FF2B5EF4-FFF2-40B4-BE49-F238E27FC236}">
                      <a16:creationId xmlns:a16="http://schemas.microsoft.com/office/drawing/2014/main" id="{555C1B96-6037-8181-44D8-CCAEB2ADF1FE}"/>
                    </a:ext>
                  </a:extLst>
                </p:cNvPr>
                <p:cNvPicPr/>
                <p:nvPr/>
              </p:nvPicPr>
              <p:blipFill>
                <a:blip r:embed="rId33"/>
                <a:stretch>
                  <a:fillRect/>
                </a:stretch>
              </p:blipFill>
              <p:spPr>
                <a:xfrm>
                  <a:off x="2437118" y="6013816"/>
                  <a:ext cx="38952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28" name="Ink 127">
                  <a:extLst>
                    <a:ext uri="{FF2B5EF4-FFF2-40B4-BE49-F238E27FC236}">
                      <a16:creationId xmlns:a16="http://schemas.microsoft.com/office/drawing/2014/main" id="{ADA37333-76C0-1582-5E2C-4E7DA2D6E72B}"/>
                    </a:ext>
                  </a:extLst>
                </p14:cNvPr>
                <p14:cNvContentPartPr/>
                <p14:nvPr/>
              </p14:nvContentPartPr>
              <p14:xfrm>
                <a:off x="3102038" y="3802696"/>
                <a:ext cx="384120" cy="353160"/>
              </p14:xfrm>
            </p:contentPart>
          </mc:Choice>
          <mc:Fallback xmlns="">
            <p:pic>
              <p:nvPicPr>
                <p:cNvPr id="128" name="Ink 127">
                  <a:extLst>
                    <a:ext uri="{FF2B5EF4-FFF2-40B4-BE49-F238E27FC236}">
                      <a16:creationId xmlns:a16="http://schemas.microsoft.com/office/drawing/2014/main" id="{ADA37333-76C0-1582-5E2C-4E7DA2D6E72B}"/>
                    </a:ext>
                  </a:extLst>
                </p:cNvPr>
                <p:cNvPicPr/>
                <p:nvPr/>
              </p:nvPicPr>
              <p:blipFill>
                <a:blip r:embed="rId35"/>
                <a:stretch>
                  <a:fillRect/>
                </a:stretch>
              </p:blipFill>
              <p:spPr>
                <a:xfrm>
                  <a:off x="3095918" y="3796576"/>
                  <a:ext cx="39636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29" name="Ink 128">
                  <a:extLst>
                    <a:ext uri="{FF2B5EF4-FFF2-40B4-BE49-F238E27FC236}">
                      <a16:creationId xmlns:a16="http://schemas.microsoft.com/office/drawing/2014/main" id="{6153506E-5687-4943-E29F-367EDE252ED0}"/>
                    </a:ext>
                  </a:extLst>
                </p14:cNvPr>
                <p14:cNvContentPartPr/>
                <p14:nvPr/>
              </p14:nvContentPartPr>
              <p14:xfrm>
                <a:off x="3360878" y="4176376"/>
                <a:ext cx="378360" cy="348480"/>
              </p14:xfrm>
            </p:contentPart>
          </mc:Choice>
          <mc:Fallback xmlns="">
            <p:pic>
              <p:nvPicPr>
                <p:cNvPr id="129" name="Ink 128">
                  <a:extLst>
                    <a:ext uri="{FF2B5EF4-FFF2-40B4-BE49-F238E27FC236}">
                      <a16:creationId xmlns:a16="http://schemas.microsoft.com/office/drawing/2014/main" id="{6153506E-5687-4943-E29F-367EDE252ED0}"/>
                    </a:ext>
                  </a:extLst>
                </p:cNvPr>
                <p:cNvPicPr/>
                <p:nvPr/>
              </p:nvPicPr>
              <p:blipFill>
                <a:blip r:embed="rId37"/>
                <a:stretch>
                  <a:fillRect/>
                </a:stretch>
              </p:blipFill>
              <p:spPr>
                <a:xfrm>
                  <a:off x="3354758" y="4170256"/>
                  <a:ext cx="39060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32" name="Ink 131">
                  <a:extLst>
                    <a:ext uri="{FF2B5EF4-FFF2-40B4-BE49-F238E27FC236}">
                      <a16:creationId xmlns:a16="http://schemas.microsoft.com/office/drawing/2014/main" id="{3595B97E-3FEE-06D0-BA07-B77306A875E3}"/>
                    </a:ext>
                  </a:extLst>
                </p14:cNvPr>
                <p14:cNvContentPartPr/>
                <p14:nvPr/>
              </p14:nvContentPartPr>
              <p14:xfrm>
                <a:off x="2225078" y="2611456"/>
                <a:ext cx="69480" cy="282600"/>
              </p14:xfrm>
            </p:contentPart>
          </mc:Choice>
          <mc:Fallback xmlns="">
            <p:pic>
              <p:nvPicPr>
                <p:cNvPr id="132" name="Ink 131">
                  <a:extLst>
                    <a:ext uri="{FF2B5EF4-FFF2-40B4-BE49-F238E27FC236}">
                      <a16:creationId xmlns:a16="http://schemas.microsoft.com/office/drawing/2014/main" id="{3595B97E-3FEE-06D0-BA07-B77306A875E3}"/>
                    </a:ext>
                  </a:extLst>
                </p:cNvPr>
                <p:cNvPicPr/>
                <p:nvPr/>
              </p:nvPicPr>
              <p:blipFill>
                <a:blip r:embed="rId39"/>
                <a:stretch>
                  <a:fillRect/>
                </a:stretch>
              </p:blipFill>
              <p:spPr>
                <a:xfrm>
                  <a:off x="2218958" y="2605336"/>
                  <a:ext cx="8172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33" name="Ink 132">
                  <a:extLst>
                    <a:ext uri="{FF2B5EF4-FFF2-40B4-BE49-F238E27FC236}">
                      <a16:creationId xmlns:a16="http://schemas.microsoft.com/office/drawing/2014/main" id="{0C77BA47-6FD0-9979-2839-DA10E79A42CF}"/>
                    </a:ext>
                  </a:extLst>
                </p14:cNvPr>
                <p14:cNvContentPartPr/>
                <p14:nvPr/>
              </p14:nvContentPartPr>
              <p14:xfrm>
                <a:off x="2248838" y="2646736"/>
                <a:ext cx="171720" cy="226440"/>
              </p14:xfrm>
            </p:contentPart>
          </mc:Choice>
          <mc:Fallback xmlns="">
            <p:pic>
              <p:nvPicPr>
                <p:cNvPr id="133" name="Ink 132">
                  <a:extLst>
                    <a:ext uri="{FF2B5EF4-FFF2-40B4-BE49-F238E27FC236}">
                      <a16:creationId xmlns:a16="http://schemas.microsoft.com/office/drawing/2014/main" id="{0C77BA47-6FD0-9979-2839-DA10E79A42CF}"/>
                    </a:ext>
                  </a:extLst>
                </p:cNvPr>
                <p:cNvPicPr/>
                <p:nvPr/>
              </p:nvPicPr>
              <p:blipFill>
                <a:blip r:embed="rId41"/>
                <a:stretch>
                  <a:fillRect/>
                </a:stretch>
              </p:blipFill>
              <p:spPr>
                <a:xfrm>
                  <a:off x="2242718" y="2640616"/>
                  <a:ext cx="1839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34" name="Ink 133">
                  <a:extLst>
                    <a:ext uri="{FF2B5EF4-FFF2-40B4-BE49-F238E27FC236}">
                      <a16:creationId xmlns:a16="http://schemas.microsoft.com/office/drawing/2014/main" id="{3A424EC3-5DDF-3C75-E061-E76B73F2E99C}"/>
                    </a:ext>
                  </a:extLst>
                </p14:cNvPr>
                <p14:cNvContentPartPr/>
                <p14:nvPr/>
              </p14:nvContentPartPr>
              <p14:xfrm>
                <a:off x="2191598" y="2781376"/>
                <a:ext cx="206280" cy="37440"/>
              </p14:xfrm>
            </p:contentPart>
          </mc:Choice>
          <mc:Fallback xmlns="">
            <p:pic>
              <p:nvPicPr>
                <p:cNvPr id="134" name="Ink 133">
                  <a:extLst>
                    <a:ext uri="{FF2B5EF4-FFF2-40B4-BE49-F238E27FC236}">
                      <a16:creationId xmlns:a16="http://schemas.microsoft.com/office/drawing/2014/main" id="{3A424EC3-5DDF-3C75-E061-E76B73F2E99C}"/>
                    </a:ext>
                  </a:extLst>
                </p:cNvPr>
                <p:cNvPicPr/>
                <p:nvPr/>
              </p:nvPicPr>
              <p:blipFill>
                <a:blip r:embed="rId43"/>
                <a:stretch>
                  <a:fillRect/>
                </a:stretch>
              </p:blipFill>
              <p:spPr>
                <a:xfrm>
                  <a:off x="2185478" y="2775256"/>
                  <a:ext cx="2185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35" name="Ink 134">
                  <a:extLst>
                    <a:ext uri="{FF2B5EF4-FFF2-40B4-BE49-F238E27FC236}">
                      <a16:creationId xmlns:a16="http://schemas.microsoft.com/office/drawing/2014/main" id="{1A290637-FDD9-0E79-42C0-E848A05AEEBD}"/>
                    </a:ext>
                  </a:extLst>
                </p14:cNvPr>
                <p14:cNvContentPartPr/>
                <p14:nvPr/>
              </p14:nvContentPartPr>
              <p14:xfrm>
                <a:off x="1874798" y="3413536"/>
                <a:ext cx="32040" cy="219240"/>
              </p14:xfrm>
            </p:contentPart>
          </mc:Choice>
          <mc:Fallback xmlns="">
            <p:pic>
              <p:nvPicPr>
                <p:cNvPr id="135" name="Ink 134">
                  <a:extLst>
                    <a:ext uri="{FF2B5EF4-FFF2-40B4-BE49-F238E27FC236}">
                      <a16:creationId xmlns:a16="http://schemas.microsoft.com/office/drawing/2014/main" id="{1A290637-FDD9-0E79-42C0-E848A05AEEBD}"/>
                    </a:ext>
                  </a:extLst>
                </p:cNvPr>
                <p:cNvPicPr/>
                <p:nvPr/>
              </p:nvPicPr>
              <p:blipFill>
                <a:blip r:embed="rId45"/>
                <a:stretch>
                  <a:fillRect/>
                </a:stretch>
              </p:blipFill>
              <p:spPr>
                <a:xfrm>
                  <a:off x="1868678" y="3407416"/>
                  <a:ext cx="4428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36" name="Ink 135">
                  <a:extLst>
                    <a:ext uri="{FF2B5EF4-FFF2-40B4-BE49-F238E27FC236}">
                      <a16:creationId xmlns:a16="http://schemas.microsoft.com/office/drawing/2014/main" id="{6636B2F6-9C93-3BDE-BB48-159302F1C053}"/>
                    </a:ext>
                  </a:extLst>
                </p14:cNvPr>
                <p14:cNvContentPartPr/>
                <p14:nvPr/>
              </p14:nvContentPartPr>
              <p14:xfrm>
                <a:off x="1849958" y="3375016"/>
                <a:ext cx="202320" cy="301320"/>
              </p14:xfrm>
            </p:contentPart>
          </mc:Choice>
          <mc:Fallback xmlns="">
            <p:pic>
              <p:nvPicPr>
                <p:cNvPr id="136" name="Ink 135">
                  <a:extLst>
                    <a:ext uri="{FF2B5EF4-FFF2-40B4-BE49-F238E27FC236}">
                      <a16:creationId xmlns:a16="http://schemas.microsoft.com/office/drawing/2014/main" id="{6636B2F6-9C93-3BDE-BB48-159302F1C053}"/>
                    </a:ext>
                  </a:extLst>
                </p:cNvPr>
                <p:cNvPicPr/>
                <p:nvPr/>
              </p:nvPicPr>
              <p:blipFill>
                <a:blip r:embed="rId47"/>
                <a:stretch>
                  <a:fillRect/>
                </a:stretch>
              </p:blipFill>
              <p:spPr>
                <a:xfrm>
                  <a:off x="1843838" y="3368896"/>
                  <a:ext cx="21456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37" name="Ink 136">
                  <a:extLst>
                    <a:ext uri="{FF2B5EF4-FFF2-40B4-BE49-F238E27FC236}">
                      <a16:creationId xmlns:a16="http://schemas.microsoft.com/office/drawing/2014/main" id="{59B685D5-E0D9-2764-2442-B54338CEC440}"/>
                    </a:ext>
                  </a:extLst>
                </p14:cNvPr>
                <p14:cNvContentPartPr/>
                <p14:nvPr/>
              </p14:nvContentPartPr>
              <p14:xfrm>
                <a:off x="2844638" y="3573016"/>
                <a:ext cx="185400" cy="176760"/>
              </p14:xfrm>
            </p:contentPart>
          </mc:Choice>
          <mc:Fallback xmlns="">
            <p:pic>
              <p:nvPicPr>
                <p:cNvPr id="137" name="Ink 136">
                  <a:extLst>
                    <a:ext uri="{FF2B5EF4-FFF2-40B4-BE49-F238E27FC236}">
                      <a16:creationId xmlns:a16="http://schemas.microsoft.com/office/drawing/2014/main" id="{59B685D5-E0D9-2764-2442-B54338CEC440}"/>
                    </a:ext>
                  </a:extLst>
                </p:cNvPr>
                <p:cNvPicPr/>
                <p:nvPr/>
              </p:nvPicPr>
              <p:blipFill>
                <a:blip r:embed="rId49"/>
                <a:stretch>
                  <a:fillRect/>
                </a:stretch>
              </p:blipFill>
              <p:spPr>
                <a:xfrm>
                  <a:off x="2838518" y="3566896"/>
                  <a:ext cx="197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38" name="Ink 137">
                  <a:extLst>
                    <a:ext uri="{FF2B5EF4-FFF2-40B4-BE49-F238E27FC236}">
                      <a16:creationId xmlns:a16="http://schemas.microsoft.com/office/drawing/2014/main" id="{E2BF9285-8A89-42BA-CA29-955E8917B602}"/>
                    </a:ext>
                  </a:extLst>
                </p14:cNvPr>
                <p14:cNvContentPartPr/>
                <p14:nvPr/>
              </p14:nvContentPartPr>
              <p14:xfrm>
                <a:off x="1264958" y="4215976"/>
                <a:ext cx="14040" cy="186840"/>
              </p14:xfrm>
            </p:contentPart>
          </mc:Choice>
          <mc:Fallback xmlns="">
            <p:pic>
              <p:nvPicPr>
                <p:cNvPr id="138" name="Ink 137">
                  <a:extLst>
                    <a:ext uri="{FF2B5EF4-FFF2-40B4-BE49-F238E27FC236}">
                      <a16:creationId xmlns:a16="http://schemas.microsoft.com/office/drawing/2014/main" id="{E2BF9285-8A89-42BA-CA29-955E8917B602}"/>
                    </a:ext>
                  </a:extLst>
                </p:cNvPr>
                <p:cNvPicPr/>
                <p:nvPr/>
              </p:nvPicPr>
              <p:blipFill>
                <a:blip r:embed="rId51"/>
                <a:stretch>
                  <a:fillRect/>
                </a:stretch>
              </p:blipFill>
              <p:spPr>
                <a:xfrm>
                  <a:off x="1258838" y="4209856"/>
                  <a:ext cx="2628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39" name="Ink 138">
                  <a:extLst>
                    <a:ext uri="{FF2B5EF4-FFF2-40B4-BE49-F238E27FC236}">
                      <a16:creationId xmlns:a16="http://schemas.microsoft.com/office/drawing/2014/main" id="{D9A90DEF-439D-78D6-6BCE-01B42BC75FE3}"/>
                    </a:ext>
                  </a:extLst>
                </p14:cNvPr>
                <p14:cNvContentPartPr/>
                <p14:nvPr/>
              </p14:nvContentPartPr>
              <p14:xfrm>
                <a:off x="1212398" y="4194016"/>
                <a:ext cx="142200" cy="222120"/>
              </p14:xfrm>
            </p:contentPart>
          </mc:Choice>
          <mc:Fallback xmlns="">
            <p:pic>
              <p:nvPicPr>
                <p:cNvPr id="139" name="Ink 138">
                  <a:extLst>
                    <a:ext uri="{FF2B5EF4-FFF2-40B4-BE49-F238E27FC236}">
                      <a16:creationId xmlns:a16="http://schemas.microsoft.com/office/drawing/2014/main" id="{D9A90DEF-439D-78D6-6BCE-01B42BC75FE3}"/>
                    </a:ext>
                  </a:extLst>
                </p:cNvPr>
                <p:cNvPicPr/>
                <p:nvPr/>
              </p:nvPicPr>
              <p:blipFill>
                <a:blip r:embed="rId53"/>
                <a:stretch>
                  <a:fillRect/>
                </a:stretch>
              </p:blipFill>
              <p:spPr>
                <a:xfrm>
                  <a:off x="1206278" y="4187896"/>
                  <a:ext cx="15444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40" name="Ink 139">
                  <a:extLst>
                    <a:ext uri="{FF2B5EF4-FFF2-40B4-BE49-F238E27FC236}">
                      <a16:creationId xmlns:a16="http://schemas.microsoft.com/office/drawing/2014/main" id="{85B18C96-E90F-9474-926D-5946AF003AFD}"/>
                    </a:ext>
                  </a:extLst>
                </p14:cNvPr>
                <p14:cNvContentPartPr/>
                <p14:nvPr/>
              </p14:nvContentPartPr>
              <p14:xfrm>
                <a:off x="2099438" y="4469416"/>
                <a:ext cx="13680" cy="182160"/>
              </p14:xfrm>
            </p:contentPart>
          </mc:Choice>
          <mc:Fallback xmlns="">
            <p:pic>
              <p:nvPicPr>
                <p:cNvPr id="140" name="Ink 139">
                  <a:extLst>
                    <a:ext uri="{FF2B5EF4-FFF2-40B4-BE49-F238E27FC236}">
                      <a16:creationId xmlns:a16="http://schemas.microsoft.com/office/drawing/2014/main" id="{85B18C96-E90F-9474-926D-5946AF003AFD}"/>
                    </a:ext>
                  </a:extLst>
                </p:cNvPr>
                <p:cNvPicPr/>
                <p:nvPr/>
              </p:nvPicPr>
              <p:blipFill>
                <a:blip r:embed="rId55"/>
                <a:stretch>
                  <a:fillRect/>
                </a:stretch>
              </p:blipFill>
              <p:spPr>
                <a:xfrm>
                  <a:off x="2093318" y="4463296"/>
                  <a:ext cx="2592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41" name="Ink 140">
                  <a:extLst>
                    <a:ext uri="{FF2B5EF4-FFF2-40B4-BE49-F238E27FC236}">
                      <a16:creationId xmlns:a16="http://schemas.microsoft.com/office/drawing/2014/main" id="{B4B59A53-A2DF-2ACB-DC4B-348CA531E922}"/>
                    </a:ext>
                  </a:extLst>
                </p14:cNvPr>
                <p14:cNvContentPartPr/>
                <p14:nvPr/>
              </p14:nvContentPartPr>
              <p14:xfrm>
                <a:off x="2076398" y="4448536"/>
                <a:ext cx="129600" cy="23040"/>
              </p14:xfrm>
            </p:contentPart>
          </mc:Choice>
          <mc:Fallback xmlns="">
            <p:pic>
              <p:nvPicPr>
                <p:cNvPr id="141" name="Ink 140">
                  <a:extLst>
                    <a:ext uri="{FF2B5EF4-FFF2-40B4-BE49-F238E27FC236}">
                      <a16:creationId xmlns:a16="http://schemas.microsoft.com/office/drawing/2014/main" id="{B4B59A53-A2DF-2ACB-DC4B-348CA531E922}"/>
                    </a:ext>
                  </a:extLst>
                </p:cNvPr>
                <p:cNvPicPr/>
                <p:nvPr/>
              </p:nvPicPr>
              <p:blipFill>
                <a:blip r:embed="rId57"/>
                <a:stretch>
                  <a:fillRect/>
                </a:stretch>
              </p:blipFill>
              <p:spPr>
                <a:xfrm>
                  <a:off x="2070278" y="4442416"/>
                  <a:ext cx="1418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42" name="Ink 141">
                  <a:extLst>
                    <a:ext uri="{FF2B5EF4-FFF2-40B4-BE49-F238E27FC236}">
                      <a16:creationId xmlns:a16="http://schemas.microsoft.com/office/drawing/2014/main" id="{C60532E2-A5B8-8A66-35F6-11B259ACF8E6}"/>
                    </a:ext>
                  </a:extLst>
                </p14:cNvPr>
                <p14:cNvContentPartPr/>
                <p14:nvPr/>
              </p14:nvContentPartPr>
              <p14:xfrm>
                <a:off x="2078198" y="4523776"/>
                <a:ext cx="132480" cy="19080"/>
              </p14:xfrm>
            </p:contentPart>
          </mc:Choice>
          <mc:Fallback xmlns="">
            <p:pic>
              <p:nvPicPr>
                <p:cNvPr id="142" name="Ink 141">
                  <a:extLst>
                    <a:ext uri="{FF2B5EF4-FFF2-40B4-BE49-F238E27FC236}">
                      <a16:creationId xmlns:a16="http://schemas.microsoft.com/office/drawing/2014/main" id="{C60532E2-A5B8-8A66-35F6-11B259ACF8E6}"/>
                    </a:ext>
                  </a:extLst>
                </p:cNvPr>
                <p:cNvPicPr/>
                <p:nvPr/>
              </p:nvPicPr>
              <p:blipFill>
                <a:blip r:embed="rId59"/>
                <a:stretch>
                  <a:fillRect/>
                </a:stretch>
              </p:blipFill>
              <p:spPr>
                <a:xfrm>
                  <a:off x="2072078" y="4517656"/>
                  <a:ext cx="1447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43" name="Ink 142">
                  <a:extLst>
                    <a:ext uri="{FF2B5EF4-FFF2-40B4-BE49-F238E27FC236}">
                      <a16:creationId xmlns:a16="http://schemas.microsoft.com/office/drawing/2014/main" id="{77D8843E-9182-A4A2-9ADA-A97D3562CE62}"/>
                    </a:ext>
                  </a:extLst>
                </p14:cNvPr>
                <p14:cNvContentPartPr/>
                <p14:nvPr/>
              </p14:nvContentPartPr>
              <p14:xfrm>
                <a:off x="2081078" y="4583896"/>
                <a:ext cx="214200" cy="36720"/>
              </p14:xfrm>
            </p:contentPart>
          </mc:Choice>
          <mc:Fallback xmlns="">
            <p:pic>
              <p:nvPicPr>
                <p:cNvPr id="143" name="Ink 142">
                  <a:extLst>
                    <a:ext uri="{FF2B5EF4-FFF2-40B4-BE49-F238E27FC236}">
                      <a16:creationId xmlns:a16="http://schemas.microsoft.com/office/drawing/2014/main" id="{77D8843E-9182-A4A2-9ADA-A97D3562CE62}"/>
                    </a:ext>
                  </a:extLst>
                </p:cNvPr>
                <p:cNvPicPr/>
                <p:nvPr/>
              </p:nvPicPr>
              <p:blipFill>
                <a:blip r:embed="rId61"/>
                <a:stretch>
                  <a:fillRect/>
                </a:stretch>
              </p:blipFill>
              <p:spPr>
                <a:xfrm>
                  <a:off x="2074958" y="4577776"/>
                  <a:ext cx="2264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44" name="Ink 143">
                  <a:extLst>
                    <a:ext uri="{FF2B5EF4-FFF2-40B4-BE49-F238E27FC236}">
                      <a16:creationId xmlns:a16="http://schemas.microsoft.com/office/drawing/2014/main" id="{625CCCC5-86C5-06B2-81C5-966E21B89A38}"/>
                    </a:ext>
                  </a:extLst>
                </p14:cNvPr>
                <p14:cNvContentPartPr/>
                <p14:nvPr/>
              </p14:nvContentPartPr>
              <p14:xfrm>
                <a:off x="3460238" y="4280776"/>
                <a:ext cx="10440" cy="183600"/>
              </p14:xfrm>
            </p:contentPart>
          </mc:Choice>
          <mc:Fallback xmlns="">
            <p:pic>
              <p:nvPicPr>
                <p:cNvPr id="144" name="Ink 143">
                  <a:extLst>
                    <a:ext uri="{FF2B5EF4-FFF2-40B4-BE49-F238E27FC236}">
                      <a16:creationId xmlns:a16="http://schemas.microsoft.com/office/drawing/2014/main" id="{625CCCC5-86C5-06B2-81C5-966E21B89A38}"/>
                    </a:ext>
                  </a:extLst>
                </p:cNvPr>
                <p:cNvPicPr/>
                <p:nvPr/>
              </p:nvPicPr>
              <p:blipFill>
                <a:blip r:embed="rId63"/>
                <a:stretch>
                  <a:fillRect/>
                </a:stretch>
              </p:blipFill>
              <p:spPr>
                <a:xfrm>
                  <a:off x="3454118" y="4274656"/>
                  <a:ext cx="2268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45" name="Ink 144">
                  <a:extLst>
                    <a:ext uri="{FF2B5EF4-FFF2-40B4-BE49-F238E27FC236}">
                      <a16:creationId xmlns:a16="http://schemas.microsoft.com/office/drawing/2014/main" id="{E400814D-DF10-0717-2D4F-99BD2A3A3F65}"/>
                    </a:ext>
                  </a:extLst>
                </p14:cNvPr>
                <p14:cNvContentPartPr/>
                <p14:nvPr/>
              </p14:nvContentPartPr>
              <p14:xfrm>
                <a:off x="3431078" y="4278976"/>
                <a:ext cx="126000" cy="30240"/>
              </p14:xfrm>
            </p:contentPart>
          </mc:Choice>
          <mc:Fallback xmlns="">
            <p:pic>
              <p:nvPicPr>
                <p:cNvPr id="145" name="Ink 144">
                  <a:extLst>
                    <a:ext uri="{FF2B5EF4-FFF2-40B4-BE49-F238E27FC236}">
                      <a16:creationId xmlns:a16="http://schemas.microsoft.com/office/drawing/2014/main" id="{E400814D-DF10-0717-2D4F-99BD2A3A3F65}"/>
                    </a:ext>
                  </a:extLst>
                </p:cNvPr>
                <p:cNvPicPr/>
                <p:nvPr/>
              </p:nvPicPr>
              <p:blipFill>
                <a:blip r:embed="rId65"/>
                <a:stretch>
                  <a:fillRect/>
                </a:stretch>
              </p:blipFill>
              <p:spPr>
                <a:xfrm>
                  <a:off x="3424958" y="4272856"/>
                  <a:ext cx="13824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46" name="Ink 145">
                  <a:extLst>
                    <a:ext uri="{FF2B5EF4-FFF2-40B4-BE49-F238E27FC236}">
                      <a16:creationId xmlns:a16="http://schemas.microsoft.com/office/drawing/2014/main" id="{FBA0CE78-1940-EDA7-E23F-BA9E963CA12E}"/>
                    </a:ext>
                  </a:extLst>
                </p14:cNvPr>
                <p14:cNvContentPartPr/>
                <p14:nvPr/>
              </p14:nvContentPartPr>
              <p14:xfrm>
                <a:off x="3408758" y="4350976"/>
                <a:ext cx="118800" cy="36000"/>
              </p14:xfrm>
            </p:contentPart>
          </mc:Choice>
          <mc:Fallback xmlns="">
            <p:pic>
              <p:nvPicPr>
                <p:cNvPr id="146" name="Ink 145">
                  <a:extLst>
                    <a:ext uri="{FF2B5EF4-FFF2-40B4-BE49-F238E27FC236}">
                      <a16:creationId xmlns:a16="http://schemas.microsoft.com/office/drawing/2014/main" id="{FBA0CE78-1940-EDA7-E23F-BA9E963CA12E}"/>
                    </a:ext>
                  </a:extLst>
                </p:cNvPr>
                <p:cNvPicPr/>
                <p:nvPr/>
              </p:nvPicPr>
              <p:blipFill>
                <a:blip r:embed="rId67"/>
                <a:stretch>
                  <a:fillRect/>
                </a:stretch>
              </p:blipFill>
              <p:spPr>
                <a:xfrm>
                  <a:off x="3402638" y="4344856"/>
                  <a:ext cx="1310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47" name="Ink 146">
                  <a:extLst>
                    <a:ext uri="{FF2B5EF4-FFF2-40B4-BE49-F238E27FC236}">
                      <a16:creationId xmlns:a16="http://schemas.microsoft.com/office/drawing/2014/main" id="{0029FB50-526F-D6DB-A82A-A78C06136845}"/>
                    </a:ext>
                  </a:extLst>
                </p14:cNvPr>
                <p14:cNvContentPartPr/>
                <p14:nvPr/>
              </p14:nvContentPartPr>
              <p14:xfrm>
                <a:off x="1955078" y="5288776"/>
                <a:ext cx="191160" cy="254880"/>
              </p14:xfrm>
            </p:contentPart>
          </mc:Choice>
          <mc:Fallback xmlns="">
            <p:pic>
              <p:nvPicPr>
                <p:cNvPr id="147" name="Ink 146">
                  <a:extLst>
                    <a:ext uri="{FF2B5EF4-FFF2-40B4-BE49-F238E27FC236}">
                      <a16:creationId xmlns:a16="http://schemas.microsoft.com/office/drawing/2014/main" id="{0029FB50-526F-D6DB-A82A-A78C06136845}"/>
                    </a:ext>
                  </a:extLst>
                </p:cNvPr>
                <p:cNvPicPr/>
                <p:nvPr/>
              </p:nvPicPr>
              <p:blipFill>
                <a:blip r:embed="rId69"/>
                <a:stretch>
                  <a:fillRect/>
                </a:stretch>
              </p:blipFill>
              <p:spPr>
                <a:xfrm>
                  <a:off x="1948958" y="5282656"/>
                  <a:ext cx="20340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48" name="Ink 147">
                  <a:extLst>
                    <a:ext uri="{FF2B5EF4-FFF2-40B4-BE49-F238E27FC236}">
                      <a16:creationId xmlns:a16="http://schemas.microsoft.com/office/drawing/2014/main" id="{193713A9-DE12-0217-F7E4-B8863F4D877A}"/>
                    </a:ext>
                  </a:extLst>
                </p14:cNvPr>
                <p14:cNvContentPartPr/>
                <p14:nvPr/>
              </p14:nvContentPartPr>
              <p14:xfrm>
                <a:off x="2670038" y="5347816"/>
                <a:ext cx="32040" cy="166680"/>
              </p14:xfrm>
            </p:contentPart>
          </mc:Choice>
          <mc:Fallback xmlns="">
            <p:pic>
              <p:nvPicPr>
                <p:cNvPr id="148" name="Ink 147">
                  <a:extLst>
                    <a:ext uri="{FF2B5EF4-FFF2-40B4-BE49-F238E27FC236}">
                      <a16:creationId xmlns:a16="http://schemas.microsoft.com/office/drawing/2014/main" id="{193713A9-DE12-0217-F7E4-B8863F4D877A}"/>
                    </a:ext>
                  </a:extLst>
                </p:cNvPr>
                <p:cNvPicPr/>
                <p:nvPr/>
              </p:nvPicPr>
              <p:blipFill>
                <a:blip r:embed="rId71"/>
                <a:stretch>
                  <a:fillRect/>
                </a:stretch>
              </p:blipFill>
              <p:spPr>
                <a:xfrm>
                  <a:off x="2663918" y="5341696"/>
                  <a:ext cx="442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49" name="Ink 148">
                  <a:extLst>
                    <a:ext uri="{FF2B5EF4-FFF2-40B4-BE49-F238E27FC236}">
                      <a16:creationId xmlns:a16="http://schemas.microsoft.com/office/drawing/2014/main" id="{66060C88-B72E-319F-CA35-A8ED1644496B}"/>
                    </a:ext>
                  </a:extLst>
                </p14:cNvPr>
                <p14:cNvContentPartPr/>
                <p14:nvPr/>
              </p14:nvContentPartPr>
              <p14:xfrm>
                <a:off x="2746718" y="5331976"/>
                <a:ext cx="53640" cy="181080"/>
              </p14:xfrm>
            </p:contentPart>
          </mc:Choice>
          <mc:Fallback xmlns="">
            <p:pic>
              <p:nvPicPr>
                <p:cNvPr id="149" name="Ink 148">
                  <a:extLst>
                    <a:ext uri="{FF2B5EF4-FFF2-40B4-BE49-F238E27FC236}">
                      <a16:creationId xmlns:a16="http://schemas.microsoft.com/office/drawing/2014/main" id="{66060C88-B72E-319F-CA35-A8ED1644496B}"/>
                    </a:ext>
                  </a:extLst>
                </p:cNvPr>
                <p:cNvPicPr/>
                <p:nvPr/>
              </p:nvPicPr>
              <p:blipFill>
                <a:blip r:embed="rId73"/>
                <a:stretch>
                  <a:fillRect/>
                </a:stretch>
              </p:blipFill>
              <p:spPr>
                <a:xfrm>
                  <a:off x="2740598" y="5325856"/>
                  <a:ext cx="6588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50" name="Ink 149">
                  <a:extLst>
                    <a:ext uri="{FF2B5EF4-FFF2-40B4-BE49-F238E27FC236}">
                      <a16:creationId xmlns:a16="http://schemas.microsoft.com/office/drawing/2014/main" id="{D3AF06EC-5BBE-E4C9-7B34-87067F66BB07}"/>
                    </a:ext>
                  </a:extLst>
                </p14:cNvPr>
                <p14:cNvContentPartPr/>
                <p14:nvPr/>
              </p14:nvContentPartPr>
              <p14:xfrm>
                <a:off x="2666438" y="5394616"/>
                <a:ext cx="199080" cy="49680"/>
              </p14:xfrm>
            </p:contentPart>
          </mc:Choice>
          <mc:Fallback xmlns="">
            <p:pic>
              <p:nvPicPr>
                <p:cNvPr id="150" name="Ink 149">
                  <a:extLst>
                    <a:ext uri="{FF2B5EF4-FFF2-40B4-BE49-F238E27FC236}">
                      <a16:creationId xmlns:a16="http://schemas.microsoft.com/office/drawing/2014/main" id="{D3AF06EC-5BBE-E4C9-7B34-87067F66BB07}"/>
                    </a:ext>
                  </a:extLst>
                </p:cNvPr>
                <p:cNvPicPr/>
                <p:nvPr/>
              </p:nvPicPr>
              <p:blipFill>
                <a:blip r:embed="rId75"/>
                <a:stretch>
                  <a:fillRect/>
                </a:stretch>
              </p:blipFill>
              <p:spPr>
                <a:xfrm>
                  <a:off x="2660318" y="5388496"/>
                  <a:ext cx="21132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51" name="Ink 150">
                  <a:extLst>
                    <a:ext uri="{FF2B5EF4-FFF2-40B4-BE49-F238E27FC236}">
                      <a16:creationId xmlns:a16="http://schemas.microsoft.com/office/drawing/2014/main" id="{F194A1D4-5CCD-5792-29E5-90F49E64D756}"/>
                    </a:ext>
                  </a:extLst>
                </p14:cNvPr>
                <p14:cNvContentPartPr/>
                <p14:nvPr/>
              </p14:nvContentPartPr>
              <p14:xfrm>
                <a:off x="2502278" y="6100576"/>
                <a:ext cx="134640" cy="35280"/>
              </p14:xfrm>
            </p:contentPart>
          </mc:Choice>
          <mc:Fallback xmlns="">
            <p:pic>
              <p:nvPicPr>
                <p:cNvPr id="151" name="Ink 150">
                  <a:extLst>
                    <a:ext uri="{FF2B5EF4-FFF2-40B4-BE49-F238E27FC236}">
                      <a16:creationId xmlns:a16="http://schemas.microsoft.com/office/drawing/2014/main" id="{F194A1D4-5CCD-5792-29E5-90F49E64D756}"/>
                    </a:ext>
                  </a:extLst>
                </p:cNvPr>
                <p:cNvPicPr/>
                <p:nvPr/>
              </p:nvPicPr>
              <p:blipFill>
                <a:blip r:embed="rId77"/>
                <a:stretch>
                  <a:fillRect/>
                </a:stretch>
              </p:blipFill>
              <p:spPr>
                <a:xfrm>
                  <a:off x="2496158" y="6094456"/>
                  <a:ext cx="1468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52" name="Ink 151">
                  <a:extLst>
                    <a:ext uri="{FF2B5EF4-FFF2-40B4-BE49-F238E27FC236}">
                      <a16:creationId xmlns:a16="http://schemas.microsoft.com/office/drawing/2014/main" id="{BBB8FD4D-4027-08BC-9F80-6271BE5730AF}"/>
                    </a:ext>
                  </a:extLst>
                </p14:cNvPr>
                <p14:cNvContentPartPr/>
                <p14:nvPr/>
              </p14:nvContentPartPr>
              <p14:xfrm>
                <a:off x="2568158" y="6112816"/>
                <a:ext cx="26640" cy="167760"/>
              </p14:xfrm>
            </p:contentPart>
          </mc:Choice>
          <mc:Fallback xmlns="">
            <p:pic>
              <p:nvPicPr>
                <p:cNvPr id="152" name="Ink 151">
                  <a:extLst>
                    <a:ext uri="{FF2B5EF4-FFF2-40B4-BE49-F238E27FC236}">
                      <a16:creationId xmlns:a16="http://schemas.microsoft.com/office/drawing/2014/main" id="{BBB8FD4D-4027-08BC-9F80-6271BE5730AF}"/>
                    </a:ext>
                  </a:extLst>
                </p:cNvPr>
                <p:cNvPicPr/>
                <p:nvPr/>
              </p:nvPicPr>
              <p:blipFill>
                <a:blip r:embed="rId79"/>
                <a:stretch>
                  <a:fillRect/>
                </a:stretch>
              </p:blipFill>
              <p:spPr>
                <a:xfrm>
                  <a:off x="2562038" y="6106696"/>
                  <a:ext cx="3888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53" name="Ink 152">
                  <a:extLst>
                    <a:ext uri="{FF2B5EF4-FFF2-40B4-BE49-F238E27FC236}">
                      <a16:creationId xmlns:a16="http://schemas.microsoft.com/office/drawing/2014/main" id="{244A0C1F-D83D-E860-6492-407C4AFBE345}"/>
                    </a:ext>
                  </a:extLst>
                </p14:cNvPr>
                <p14:cNvContentPartPr/>
                <p14:nvPr/>
              </p14:nvContentPartPr>
              <p14:xfrm>
                <a:off x="2509478" y="6228736"/>
                <a:ext cx="198720" cy="83160"/>
              </p14:xfrm>
            </p:contentPart>
          </mc:Choice>
          <mc:Fallback xmlns="">
            <p:pic>
              <p:nvPicPr>
                <p:cNvPr id="153" name="Ink 152">
                  <a:extLst>
                    <a:ext uri="{FF2B5EF4-FFF2-40B4-BE49-F238E27FC236}">
                      <a16:creationId xmlns:a16="http://schemas.microsoft.com/office/drawing/2014/main" id="{244A0C1F-D83D-E860-6492-407C4AFBE345}"/>
                    </a:ext>
                  </a:extLst>
                </p:cNvPr>
                <p:cNvPicPr/>
                <p:nvPr/>
              </p:nvPicPr>
              <p:blipFill>
                <a:blip r:embed="rId81"/>
                <a:stretch>
                  <a:fillRect/>
                </a:stretch>
              </p:blipFill>
              <p:spPr>
                <a:xfrm>
                  <a:off x="2503358" y="6222616"/>
                  <a:ext cx="210960" cy="95400"/>
                </a:xfrm>
                <a:prstGeom prst="rect">
                  <a:avLst/>
                </a:prstGeom>
              </p:spPr>
            </p:pic>
          </mc:Fallback>
        </mc:AlternateContent>
      </p:grpSp>
    </p:spTree>
    <p:extLst>
      <p:ext uri="{BB962C8B-B14F-4D97-AF65-F5344CB8AC3E}">
        <p14:creationId xmlns:p14="http://schemas.microsoft.com/office/powerpoint/2010/main" val="2016914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C16D8-E2C5-9EC0-CEAD-72692C65401F}"/>
              </a:ext>
            </a:extLst>
          </p:cNvPr>
          <p:cNvSpPr>
            <a:spLocks noGrp="1"/>
          </p:cNvSpPr>
          <p:nvPr>
            <p:ph type="title"/>
          </p:nvPr>
        </p:nvSpPr>
        <p:spPr/>
        <p:txBody>
          <a:bodyPr/>
          <a:lstStyle/>
          <a:p>
            <a:r>
              <a:rPr lang="en-US" dirty="0"/>
              <a:t>Solving Problem with Correct Approach</a:t>
            </a:r>
          </a:p>
        </p:txBody>
      </p:sp>
      <p:sp>
        <p:nvSpPr>
          <p:cNvPr id="3" name="Content Placeholder 2">
            <a:extLst>
              <a:ext uri="{FF2B5EF4-FFF2-40B4-BE49-F238E27FC236}">
                <a16:creationId xmlns:a16="http://schemas.microsoft.com/office/drawing/2014/main" id="{0A7436A7-4601-184C-7D06-D733D16ED378}"/>
              </a:ext>
            </a:extLst>
          </p:cNvPr>
          <p:cNvSpPr>
            <a:spLocks noGrp="1"/>
          </p:cNvSpPr>
          <p:nvPr>
            <p:ph idx="1"/>
          </p:nvPr>
        </p:nvSpPr>
        <p:spPr>
          <a:xfrm>
            <a:off x="838202" y="1825625"/>
            <a:ext cx="5895107" cy="1527480"/>
          </a:xfrm>
        </p:spPr>
        <p:txBody>
          <a:bodyPr>
            <a:normAutofit/>
          </a:bodyPr>
          <a:lstStyle/>
          <a:p>
            <a:r>
              <a:rPr lang="en-US" sz="2400" dirty="0"/>
              <a:t>Observe the scenario</a:t>
            </a:r>
          </a:p>
          <a:p>
            <a:r>
              <a:rPr lang="en-US" sz="2400" dirty="0"/>
              <a:t>Build/ Figure out the logic for the first step</a:t>
            </a:r>
          </a:p>
          <a:p>
            <a:r>
              <a:rPr lang="en-US" sz="2400" dirty="0"/>
              <a:t>That is the solution </a:t>
            </a:r>
          </a:p>
        </p:txBody>
      </p:sp>
      <p:grpSp>
        <p:nvGrpSpPr>
          <p:cNvPr id="4" name="Group 3">
            <a:extLst>
              <a:ext uri="{FF2B5EF4-FFF2-40B4-BE49-F238E27FC236}">
                <a16:creationId xmlns:a16="http://schemas.microsoft.com/office/drawing/2014/main" id="{0FB0E4DB-E192-D0DB-A655-3550672486BA}"/>
              </a:ext>
            </a:extLst>
          </p:cNvPr>
          <p:cNvGrpSpPr/>
          <p:nvPr/>
        </p:nvGrpSpPr>
        <p:grpSpPr>
          <a:xfrm>
            <a:off x="8978481" y="1825625"/>
            <a:ext cx="2574720" cy="3801240"/>
            <a:chOff x="1164518" y="2579056"/>
            <a:chExt cx="2574720" cy="3801240"/>
          </a:xfrm>
        </p:grpSpPr>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9F7F434-259E-C86E-1765-C0996326A99C}"/>
                    </a:ext>
                  </a:extLst>
                </p14:cNvPr>
                <p14:cNvContentPartPr/>
                <p14:nvPr/>
              </p14:nvContentPartPr>
              <p14:xfrm>
                <a:off x="2099798" y="2579056"/>
                <a:ext cx="466560" cy="389520"/>
              </p14:xfrm>
            </p:contentPart>
          </mc:Choice>
          <mc:Fallback xmlns="">
            <p:pic>
              <p:nvPicPr>
                <p:cNvPr id="5" name="Ink 4">
                  <a:extLst>
                    <a:ext uri="{FF2B5EF4-FFF2-40B4-BE49-F238E27FC236}">
                      <a16:creationId xmlns:a16="http://schemas.microsoft.com/office/drawing/2014/main" id="{79F7F434-259E-C86E-1765-C0996326A99C}"/>
                    </a:ext>
                  </a:extLst>
                </p:cNvPr>
                <p:cNvPicPr/>
                <p:nvPr/>
              </p:nvPicPr>
              <p:blipFill>
                <a:blip r:embed="rId3"/>
                <a:stretch>
                  <a:fillRect/>
                </a:stretch>
              </p:blipFill>
              <p:spPr>
                <a:xfrm>
                  <a:off x="2093678" y="2572936"/>
                  <a:ext cx="478800" cy="401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6FEF6F6C-60EB-CAAB-33FD-13768FAE5068}"/>
                    </a:ext>
                  </a:extLst>
                </p14:cNvPr>
                <p14:cNvContentPartPr/>
                <p14:nvPr/>
              </p14:nvContentPartPr>
              <p14:xfrm>
                <a:off x="2337758" y="2970376"/>
                <a:ext cx="360" cy="360"/>
              </p14:xfrm>
            </p:contentPart>
          </mc:Choice>
          <mc:Fallback xmlns="">
            <p:pic>
              <p:nvPicPr>
                <p:cNvPr id="6" name="Ink 5">
                  <a:extLst>
                    <a:ext uri="{FF2B5EF4-FFF2-40B4-BE49-F238E27FC236}">
                      <a16:creationId xmlns:a16="http://schemas.microsoft.com/office/drawing/2014/main" id="{6FEF6F6C-60EB-CAAB-33FD-13768FAE5068}"/>
                    </a:ext>
                  </a:extLst>
                </p:cNvPr>
                <p:cNvPicPr/>
                <p:nvPr/>
              </p:nvPicPr>
              <p:blipFill>
                <a:blip r:embed="rId5"/>
                <a:stretch>
                  <a:fillRect/>
                </a:stretch>
              </p:blipFill>
              <p:spPr>
                <a:xfrm>
                  <a:off x="2331638" y="2964256"/>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629EB19A-5974-60B5-136B-1041E4137954}"/>
                    </a:ext>
                  </a:extLst>
                </p14:cNvPr>
                <p14:cNvContentPartPr/>
                <p14:nvPr/>
              </p14:nvContentPartPr>
              <p14:xfrm>
                <a:off x="2067758" y="2969656"/>
                <a:ext cx="270360" cy="371520"/>
              </p14:xfrm>
            </p:contentPart>
          </mc:Choice>
          <mc:Fallback xmlns="">
            <p:pic>
              <p:nvPicPr>
                <p:cNvPr id="7" name="Ink 6">
                  <a:extLst>
                    <a:ext uri="{FF2B5EF4-FFF2-40B4-BE49-F238E27FC236}">
                      <a16:creationId xmlns:a16="http://schemas.microsoft.com/office/drawing/2014/main" id="{629EB19A-5974-60B5-136B-1041E4137954}"/>
                    </a:ext>
                  </a:extLst>
                </p:cNvPr>
                <p:cNvPicPr/>
                <p:nvPr/>
              </p:nvPicPr>
              <p:blipFill>
                <a:blip r:embed="rId7"/>
                <a:stretch>
                  <a:fillRect/>
                </a:stretch>
              </p:blipFill>
              <p:spPr>
                <a:xfrm>
                  <a:off x="2061638" y="2963536"/>
                  <a:ext cx="282600" cy="383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492E1E89-83C3-65EA-C5FF-CDEE0B5B9B25}"/>
                    </a:ext>
                  </a:extLst>
                </p14:cNvPr>
                <p14:cNvContentPartPr/>
                <p14:nvPr/>
              </p14:nvContentPartPr>
              <p14:xfrm>
                <a:off x="1768598" y="3354136"/>
                <a:ext cx="491760" cy="385200"/>
              </p14:xfrm>
            </p:contentPart>
          </mc:Choice>
          <mc:Fallback xmlns="">
            <p:pic>
              <p:nvPicPr>
                <p:cNvPr id="8" name="Ink 7">
                  <a:extLst>
                    <a:ext uri="{FF2B5EF4-FFF2-40B4-BE49-F238E27FC236}">
                      <a16:creationId xmlns:a16="http://schemas.microsoft.com/office/drawing/2014/main" id="{492E1E89-83C3-65EA-C5FF-CDEE0B5B9B25}"/>
                    </a:ext>
                  </a:extLst>
                </p:cNvPr>
                <p:cNvPicPr/>
                <p:nvPr/>
              </p:nvPicPr>
              <p:blipFill>
                <a:blip r:embed="rId9"/>
                <a:stretch>
                  <a:fillRect/>
                </a:stretch>
              </p:blipFill>
              <p:spPr>
                <a:xfrm>
                  <a:off x="1762478" y="3348016"/>
                  <a:ext cx="504000" cy="397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13203422-568C-5939-C1CF-BCC4FBACFDD5}"/>
                    </a:ext>
                  </a:extLst>
                </p14:cNvPr>
                <p14:cNvContentPartPr/>
                <p14:nvPr/>
              </p14:nvContentPartPr>
              <p14:xfrm>
                <a:off x="2319758" y="2993776"/>
                <a:ext cx="470160" cy="507960"/>
              </p14:xfrm>
            </p:contentPart>
          </mc:Choice>
          <mc:Fallback xmlns="">
            <p:pic>
              <p:nvPicPr>
                <p:cNvPr id="9" name="Ink 8">
                  <a:extLst>
                    <a:ext uri="{FF2B5EF4-FFF2-40B4-BE49-F238E27FC236}">
                      <a16:creationId xmlns:a16="http://schemas.microsoft.com/office/drawing/2014/main" id="{13203422-568C-5939-C1CF-BCC4FBACFDD5}"/>
                    </a:ext>
                  </a:extLst>
                </p:cNvPr>
                <p:cNvPicPr/>
                <p:nvPr/>
              </p:nvPicPr>
              <p:blipFill>
                <a:blip r:embed="rId11"/>
                <a:stretch>
                  <a:fillRect/>
                </a:stretch>
              </p:blipFill>
              <p:spPr>
                <a:xfrm>
                  <a:off x="2313638" y="2987656"/>
                  <a:ext cx="482400" cy="520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1087EF4F-0F07-BD37-0FF4-BB8AD66C83BE}"/>
                    </a:ext>
                  </a:extLst>
                </p14:cNvPr>
                <p14:cNvContentPartPr/>
                <p14:nvPr/>
              </p14:nvContentPartPr>
              <p14:xfrm>
                <a:off x="2729438" y="3501376"/>
                <a:ext cx="417600" cy="354600"/>
              </p14:xfrm>
            </p:contentPart>
          </mc:Choice>
          <mc:Fallback xmlns="">
            <p:pic>
              <p:nvPicPr>
                <p:cNvPr id="10" name="Ink 9">
                  <a:extLst>
                    <a:ext uri="{FF2B5EF4-FFF2-40B4-BE49-F238E27FC236}">
                      <a16:creationId xmlns:a16="http://schemas.microsoft.com/office/drawing/2014/main" id="{1087EF4F-0F07-BD37-0FF4-BB8AD66C83BE}"/>
                    </a:ext>
                  </a:extLst>
                </p:cNvPr>
                <p:cNvPicPr/>
                <p:nvPr/>
              </p:nvPicPr>
              <p:blipFill>
                <a:blip r:embed="rId13"/>
                <a:stretch>
                  <a:fillRect/>
                </a:stretch>
              </p:blipFill>
              <p:spPr>
                <a:xfrm>
                  <a:off x="2723318" y="3495256"/>
                  <a:ext cx="429840" cy="3668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85828328-7AF4-AC01-9A1D-C52B42BD4AF3}"/>
                    </a:ext>
                  </a:extLst>
                </p14:cNvPr>
                <p14:cNvContentPartPr/>
                <p14:nvPr/>
              </p14:nvContentPartPr>
              <p14:xfrm>
                <a:off x="1510118" y="3699736"/>
                <a:ext cx="335880" cy="407160"/>
              </p14:xfrm>
            </p:contentPart>
          </mc:Choice>
          <mc:Fallback xmlns="">
            <p:pic>
              <p:nvPicPr>
                <p:cNvPr id="11" name="Ink 10">
                  <a:extLst>
                    <a:ext uri="{FF2B5EF4-FFF2-40B4-BE49-F238E27FC236}">
                      <a16:creationId xmlns:a16="http://schemas.microsoft.com/office/drawing/2014/main" id="{85828328-7AF4-AC01-9A1D-C52B42BD4AF3}"/>
                    </a:ext>
                  </a:extLst>
                </p:cNvPr>
                <p:cNvPicPr/>
                <p:nvPr/>
              </p:nvPicPr>
              <p:blipFill>
                <a:blip r:embed="rId15"/>
                <a:stretch>
                  <a:fillRect/>
                </a:stretch>
              </p:blipFill>
              <p:spPr>
                <a:xfrm>
                  <a:off x="1503998" y="3693616"/>
                  <a:ext cx="34812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9272DA33-4A77-29F0-A66B-E66BEE151044}"/>
                    </a:ext>
                  </a:extLst>
                </p14:cNvPr>
                <p14:cNvContentPartPr/>
                <p14:nvPr/>
              </p14:nvContentPartPr>
              <p14:xfrm>
                <a:off x="1164518" y="4077016"/>
                <a:ext cx="438840" cy="419400"/>
              </p14:xfrm>
            </p:contentPart>
          </mc:Choice>
          <mc:Fallback xmlns="">
            <p:pic>
              <p:nvPicPr>
                <p:cNvPr id="12" name="Ink 11">
                  <a:extLst>
                    <a:ext uri="{FF2B5EF4-FFF2-40B4-BE49-F238E27FC236}">
                      <a16:creationId xmlns:a16="http://schemas.microsoft.com/office/drawing/2014/main" id="{9272DA33-4A77-29F0-A66B-E66BEE151044}"/>
                    </a:ext>
                  </a:extLst>
                </p:cNvPr>
                <p:cNvPicPr/>
                <p:nvPr/>
              </p:nvPicPr>
              <p:blipFill>
                <a:blip r:embed="rId17"/>
                <a:stretch>
                  <a:fillRect/>
                </a:stretch>
              </p:blipFill>
              <p:spPr>
                <a:xfrm>
                  <a:off x="1158398" y="4070896"/>
                  <a:ext cx="451080" cy="431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77379415-EFFF-CD39-1458-0E18D9877BDA}"/>
                    </a:ext>
                  </a:extLst>
                </p14:cNvPr>
                <p14:cNvContentPartPr/>
                <p14:nvPr/>
              </p14:nvContentPartPr>
              <p14:xfrm>
                <a:off x="1813238" y="3751576"/>
                <a:ext cx="319680" cy="581040"/>
              </p14:xfrm>
            </p:contentPart>
          </mc:Choice>
          <mc:Fallback xmlns="">
            <p:pic>
              <p:nvPicPr>
                <p:cNvPr id="13" name="Ink 12">
                  <a:extLst>
                    <a:ext uri="{FF2B5EF4-FFF2-40B4-BE49-F238E27FC236}">
                      <a16:creationId xmlns:a16="http://schemas.microsoft.com/office/drawing/2014/main" id="{77379415-EFFF-CD39-1458-0E18D9877BDA}"/>
                    </a:ext>
                  </a:extLst>
                </p:cNvPr>
                <p:cNvPicPr/>
                <p:nvPr/>
              </p:nvPicPr>
              <p:blipFill>
                <a:blip r:embed="rId19"/>
                <a:stretch>
                  <a:fillRect/>
                </a:stretch>
              </p:blipFill>
              <p:spPr>
                <a:xfrm>
                  <a:off x="1807118" y="3745456"/>
                  <a:ext cx="331920" cy="593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Ink 13">
                  <a:extLst>
                    <a:ext uri="{FF2B5EF4-FFF2-40B4-BE49-F238E27FC236}">
                      <a16:creationId xmlns:a16="http://schemas.microsoft.com/office/drawing/2014/main" id="{A96584EA-DC20-08E3-0D36-719A5C71929A}"/>
                    </a:ext>
                  </a:extLst>
                </p14:cNvPr>
                <p14:cNvContentPartPr/>
                <p14:nvPr/>
              </p14:nvContentPartPr>
              <p14:xfrm>
                <a:off x="2022038" y="4343776"/>
                <a:ext cx="413280" cy="398160"/>
              </p14:xfrm>
            </p:contentPart>
          </mc:Choice>
          <mc:Fallback xmlns="">
            <p:pic>
              <p:nvPicPr>
                <p:cNvPr id="14" name="Ink 13">
                  <a:extLst>
                    <a:ext uri="{FF2B5EF4-FFF2-40B4-BE49-F238E27FC236}">
                      <a16:creationId xmlns:a16="http://schemas.microsoft.com/office/drawing/2014/main" id="{A96584EA-DC20-08E3-0D36-719A5C71929A}"/>
                    </a:ext>
                  </a:extLst>
                </p:cNvPr>
                <p:cNvPicPr/>
                <p:nvPr/>
              </p:nvPicPr>
              <p:blipFill>
                <a:blip r:embed="rId21"/>
                <a:stretch>
                  <a:fillRect/>
                </a:stretch>
              </p:blipFill>
              <p:spPr>
                <a:xfrm>
                  <a:off x="2015918" y="4337656"/>
                  <a:ext cx="425520" cy="410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Ink 14">
                  <a:extLst>
                    <a:ext uri="{FF2B5EF4-FFF2-40B4-BE49-F238E27FC236}">
                      <a16:creationId xmlns:a16="http://schemas.microsoft.com/office/drawing/2014/main" id="{26E20D54-56F2-1538-595C-5BDF62F1B4E0}"/>
                    </a:ext>
                  </a:extLst>
                </p14:cNvPr>
                <p14:cNvContentPartPr/>
                <p14:nvPr/>
              </p14:nvContentPartPr>
              <p14:xfrm>
                <a:off x="2114558" y="4762456"/>
                <a:ext cx="144360" cy="478080"/>
              </p14:xfrm>
            </p:contentPart>
          </mc:Choice>
          <mc:Fallback xmlns="">
            <p:pic>
              <p:nvPicPr>
                <p:cNvPr id="15" name="Ink 14">
                  <a:extLst>
                    <a:ext uri="{FF2B5EF4-FFF2-40B4-BE49-F238E27FC236}">
                      <a16:creationId xmlns:a16="http://schemas.microsoft.com/office/drawing/2014/main" id="{26E20D54-56F2-1538-595C-5BDF62F1B4E0}"/>
                    </a:ext>
                  </a:extLst>
                </p:cNvPr>
                <p:cNvPicPr/>
                <p:nvPr/>
              </p:nvPicPr>
              <p:blipFill>
                <a:blip r:embed="rId23"/>
                <a:stretch>
                  <a:fillRect/>
                </a:stretch>
              </p:blipFill>
              <p:spPr>
                <a:xfrm>
                  <a:off x="2108438" y="4756336"/>
                  <a:ext cx="156600" cy="490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Ink 15">
                  <a:extLst>
                    <a:ext uri="{FF2B5EF4-FFF2-40B4-BE49-F238E27FC236}">
                      <a16:creationId xmlns:a16="http://schemas.microsoft.com/office/drawing/2014/main" id="{94294C62-65C8-AE66-B8CF-5D265857E200}"/>
                    </a:ext>
                  </a:extLst>
                </p14:cNvPr>
                <p14:cNvContentPartPr/>
                <p14:nvPr/>
              </p14:nvContentPartPr>
              <p14:xfrm>
                <a:off x="1870838" y="5087896"/>
                <a:ext cx="454680" cy="517680"/>
              </p14:xfrm>
            </p:contentPart>
          </mc:Choice>
          <mc:Fallback xmlns="">
            <p:pic>
              <p:nvPicPr>
                <p:cNvPr id="16" name="Ink 15">
                  <a:extLst>
                    <a:ext uri="{FF2B5EF4-FFF2-40B4-BE49-F238E27FC236}">
                      <a16:creationId xmlns:a16="http://schemas.microsoft.com/office/drawing/2014/main" id="{94294C62-65C8-AE66-B8CF-5D265857E200}"/>
                    </a:ext>
                  </a:extLst>
                </p:cNvPr>
                <p:cNvPicPr/>
                <p:nvPr/>
              </p:nvPicPr>
              <p:blipFill>
                <a:blip r:embed="rId25"/>
                <a:stretch>
                  <a:fillRect/>
                </a:stretch>
              </p:blipFill>
              <p:spPr>
                <a:xfrm>
                  <a:off x="1864718" y="5081776"/>
                  <a:ext cx="466920" cy="529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Ink 16">
                  <a:extLst>
                    <a:ext uri="{FF2B5EF4-FFF2-40B4-BE49-F238E27FC236}">
                      <a16:creationId xmlns:a16="http://schemas.microsoft.com/office/drawing/2014/main" id="{141E07A1-13D7-6452-A8C8-645D86B88651}"/>
                    </a:ext>
                  </a:extLst>
                </p14:cNvPr>
                <p14:cNvContentPartPr/>
                <p14:nvPr/>
              </p14:nvContentPartPr>
              <p14:xfrm>
                <a:off x="2255678" y="4740136"/>
                <a:ext cx="402120" cy="493920"/>
              </p14:xfrm>
            </p:contentPart>
          </mc:Choice>
          <mc:Fallback xmlns="">
            <p:pic>
              <p:nvPicPr>
                <p:cNvPr id="17" name="Ink 16">
                  <a:extLst>
                    <a:ext uri="{FF2B5EF4-FFF2-40B4-BE49-F238E27FC236}">
                      <a16:creationId xmlns:a16="http://schemas.microsoft.com/office/drawing/2014/main" id="{141E07A1-13D7-6452-A8C8-645D86B88651}"/>
                    </a:ext>
                  </a:extLst>
                </p:cNvPr>
                <p:cNvPicPr/>
                <p:nvPr/>
              </p:nvPicPr>
              <p:blipFill>
                <a:blip r:embed="rId27"/>
                <a:stretch>
                  <a:fillRect/>
                </a:stretch>
              </p:blipFill>
              <p:spPr>
                <a:xfrm>
                  <a:off x="2249558" y="4734016"/>
                  <a:ext cx="41436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Ink 17">
                  <a:extLst>
                    <a:ext uri="{FF2B5EF4-FFF2-40B4-BE49-F238E27FC236}">
                      <a16:creationId xmlns:a16="http://schemas.microsoft.com/office/drawing/2014/main" id="{7D87F4F7-AD4B-313C-6425-14DDB0ADA517}"/>
                    </a:ext>
                  </a:extLst>
                </p14:cNvPr>
                <p14:cNvContentPartPr/>
                <p14:nvPr/>
              </p14:nvContentPartPr>
              <p14:xfrm>
                <a:off x="2572838" y="5195536"/>
                <a:ext cx="383040" cy="389880"/>
              </p14:xfrm>
            </p:contentPart>
          </mc:Choice>
          <mc:Fallback xmlns="">
            <p:pic>
              <p:nvPicPr>
                <p:cNvPr id="18" name="Ink 17">
                  <a:extLst>
                    <a:ext uri="{FF2B5EF4-FFF2-40B4-BE49-F238E27FC236}">
                      <a16:creationId xmlns:a16="http://schemas.microsoft.com/office/drawing/2014/main" id="{7D87F4F7-AD4B-313C-6425-14DDB0ADA517}"/>
                    </a:ext>
                  </a:extLst>
                </p:cNvPr>
                <p:cNvPicPr/>
                <p:nvPr/>
              </p:nvPicPr>
              <p:blipFill>
                <a:blip r:embed="rId29"/>
                <a:stretch>
                  <a:fillRect/>
                </a:stretch>
              </p:blipFill>
              <p:spPr>
                <a:xfrm>
                  <a:off x="2566718" y="5189416"/>
                  <a:ext cx="395280" cy="402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Ink 18">
                  <a:extLst>
                    <a:ext uri="{FF2B5EF4-FFF2-40B4-BE49-F238E27FC236}">
                      <a16:creationId xmlns:a16="http://schemas.microsoft.com/office/drawing/2014/main" id="{60E3095E-958D-85EE-AF18-F54ECFDB5A2A}"/>
                    </a:ext>
                  </a:extLst>
                </p14:cNvPr>
                <p14:cNvContentPartPr/>
                <p14:nvPr/>
              </p14:nvContentPartPr>
              <p14:xfrm>
                <a:off x="2679038" y="5576776"/>
                <a:ext cx="130320" cy="430920"/>
              </p14:xfrm>
            </p:contentPart>
          </mc:Choice>
          <mc:Fallback xmlns="">
            <p:pic>
              <p:nvPicPr>
                <p:cNvPr id="19" name="Ink 18">
                  <a:extLst>
                    <a:ext uri="{FF2B5EF4-FFF2-40B4-BE49-F238E27FC236}">
                      <a16:creationId xmlns:a16="http://schemas.microsoft.com/office/drawing/2014/main" id="{60E3095E-958D-85EE-AF18-F54ECFDB5A2A}"/>
                    </a:ext>
                  </a:extLst>
                </p:cNvPr>
                <p:cNvPicPr/>
                <p:nvPr/>
              </p:nvPicPr>
              <p:blipFill>
                <a:blip r:embed="rId31"/>
                <a:stretch>
                  <a:fillRect/>
                </a:stretch>
              </p:blipFill>
              <p:spPr>
                <a:xfrm>
                  <a:off x="2672918" y="5570656"/>
                  <a:ext cx="142560" cy="443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Ink 19">
                  <a:extLst>
                    <a:ext uri="{FF2B5EF4-FFF2-40B4-BE49-F238E27FC236}">
                      <a16:creationId xmlns:a16="http://schemas.microsoft.com/office/drawing/2014/main" id="{885D95A5-9362-B444-16C0-FB0E6973BE6A}"/>
                    </a:ext>
                  </a:extLst>
                </p14:cNvPr>
                <p14:cNvContentPartPr/>
                <p14:nvPr/>
              </p14:nvContentPartPr>
              <p14:xfrm>
                <a:off x="2443238" y="6019936"/>
                <a:ext cx="377280" cy="360360"/>
              </p14:xfrm>
            </p:contentPart>
          </mc:Choice>
          <mc:Fallback xmlns="">
            <p:pic>
              <p:nvPicPr>
                <p:cNvPr id="20" name="Ink 19">
                  <a:extLst>
                    <a:ext uri="{FF2B5EF4-FFF2-40B4-BE49-F238E27FC236}">
                      <a16:creationId xmlns:a16="http://schemas.microsoft.com/office/drawing/2014/main" id="{885D95A5-9362-B444-16C0-FB0E6973BE6A}"/>
                    </a:ext>
                  </a:extLst>
                </p:cNvPr>
                <p:cNvPicPr/>
                <p:nvPr/>
              </p:nvPicPr>
              <p:blipFill>
                <a:blip r:embed="rId33"/>
                <a:stretch>
                  <a:fillRect/>
                </a:stretch>
              </p:blipFill>
              <p:spPr>
                <a:xfrm>
                  <a:off x="2437118" y="6013816"/>
                  <a:ext cx="38952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Ink 20">
                  <a:extLst>
                    <a:ext uri="{FF2B5EF4-FFF2-40B4-BE49-F238E27FC236}">
                      <a16:creationId xmlns:a16="http://schemas.microsoft.com/office/drawing/2014/main" id="{89F2CF7E-3DCA-FEFB-74DD-68C48C7163F4}"/>
                    </a:ext>
                  </a:extLst>
                </p14:cNvPr>
                <p14:cNvContentPartPr/>
                <p14:nvPr/>
              </p14:nvContentPartPr>
              <p14:xfrm>
                <a:off x="3102038" y="3802696"/>
                <a:ext cx="384120" cy="353160"/>
              </p14:xfrm>
            </p:contentPart>
          </mc:Choice>
          <mc:Fallback xmlns="">
            <p:pic>
              <p:nvPicPr>
                <p:cNvPr id="21" name="Ink 20">
                  <a:extLst>
                    <a:ext uri="{FF2B5EF4-FFF2-40B4-BE49-F238E27FC236}">
                      <a16:creationId xmlns:a16="http://schemas.microsoft.com/office/drawing/2014/main" id="{89F2CF7E-3DCA-FEFB-74DD-68C48C7163F4}"/>
                    </a:ext>
                  </a:extLst>
                </p:cNvPr>
                <p:cNvPicPr/>
                <p:nvPr/>
              </p:nvPicPr>
              <p:blipFill>
                <a:blip r:embed="rId35"/>
                <a:stretch>
                  <a:fillRect/>
                </a:stretch>
              </p:blipFill>
              <p:spPr>
                <a:xfrm>
                  <a:off x="3095918" y="3796576"/>
                  <a:ext cx="39636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Ink 21">
                  <a:extLst>
                    <a:ext uri="{FF2B5EF4-FFF2-40B4-BE49-F238E27FC236}">
                      <a16:creationId xmlns:a16="http://schemas.microsoft.com/office/drawing/2014/main" id="{48F79B17-24FC-636B-54EE-D1FB0C3FEA99}"/>
                    </a:ext>
                  </a:extLst>
                </p14:cNvPr>
                <p14:cNvContentPartPr/>
                <p14:nvPr/>
              </p14:nvContentPartPr>
              <p14:xfrm>
                <a:off x="3360878" y="4176376"/>
                <a:ext cx="378360" cy="348480"/>
              </p14:xfrm>
            </p:contentPart>
          </mc:Choice>
          <mc:Fallback xmlns="">
            <p:pic>
              <p:nvPicPr>
                <p:cNvPr id="22" name="Ink 21">
                  <a:extLst>
                    <a:ext uri="{FF2B5EF4-FFF2-40B4-BE49-F238E27FC236}">
                      <a16:creationId xmlns:a16="http://schemas.microsoft.com/office/drawing/2014/main" id="{48F79B17-24FC-636B-54EE-D1FB0C3FEA99}"/>
                    </a:ext>
                  </a:extLst>
                </p:cNvPr>
                <p:cNvPicPr/>
                <p:nvPr/>
              </p:nvPicPr>
              <p:blipFill>
                <a:blip r:embed="rId37"/>
                <a:stretch>
                  <a:fillRect/>
                </a:stretch>
              </p:blipFill>
              <p:spPr>
                <a:xfrm>
                  <a:off x="3354758" y="4170256"/>
                  <a:ext cx="390600" cy="3607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Ink 22">
                  <a:extLst>
                    <a:ext uri="{FF2B5EF4-FFF2-40B4-BE49-F238E27FC236}">
                      <a16:creationId xmlns:a16="http://schemas.microsoft.com/office/drawing/2014/main" id="{B162A0A9-29F8-07B6-01D1-40CFE50334BF}"/>
                    </a:ext>
                  </a:extLst>
                </p14:cNvPr>
                <p14:cNvContentPartPr/>
                <p14:nvPr/>
              </p14:nvContentPartPr>
              <p14:xfrm>
                <a:off x="2225078" y="2611456"/>
                <a:ext cx="69480" cy="282600"/>
              </p14:xfrm>
            </p:contentPart>
          </mc:Choice>
          <mc:Fallback xmlns="">
            <p:pic>
              <p:nvPicPr>
                <p:cNvPr id="23" name="Ink 22">
                  <a:extLst>
                    <a:ext uri="{FF2B5EF4-FFF2-40B4-BE49-F238E27FC236}">
                      <a16:creationId xmlns:a16="http://schemas.microsoft.com/office/drawing/2014/main" id="{B162A0A9-29F8-07B6-01D1-40CFE50334BF}"/>
                    </a:ext>
                  </a:extLst>
                </p:cNvPr>
                <p:cNvPicPr/>
                <p:nvPr/>
              </p:nvPicPr>
              <p:blipFill>
                <a:blip r:embed="rId39"/>
                <a:stretch>
                  <a:fillRect/>
                </a:stretch>
              </p:blipFill>
              <p:spPr>
                <a:xfrm>
                  <a:off x="2218958" y="2605336"/>
                  <a:ext cx="8172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Ink 23">
                  <a:extLst>
                    <a:ext uri="{FF2B5EF4-FFF2-40B4-BE49-F238E27FC236}">
                      <a16:creationId xmlns:a16="http://schemas.microsoft.com/office/drawing/2014/main" id="{5C96EBE1-C061-D395-C7DA-AB44D3EF7E6E}"/>
                    </a:ext>
                  </a:extLst>
                </p14:cNvPr>
                <p14:cNvContentPartPr/>
                <p14:nvPr/>
              </p14:nvContentPartPr>
              <p14:xfrm>
                <a:off x="2248838" y="2646736"/>
                <a:ext cx="171720" cy="226440"/>
              </p14:xfrm>
            </p:contentPart>
          </mc:Choice>
          <mc:Fallback xmlns="">
            <p:pic>
              <p:nvPicPr>
                <p:cNvPr id="24" name="Ink 23">
                  <a:extLst>
                    <a:ext uri="{FF2B5EF4-FFF2-40B4-BE49-F238E27FC236}">
                      <a16:creationId xmlns:a16="http://schemas.microsoft.com/office/drawing/2014/main" id="{5C96EBE1-C061-D395-C7DA-AB44D3EF7E6E}"/>
                    </a:ext>
                  </a:extLst>
                </p:cNvPr>
                <p:cNvPicPr/>
                <p:nvPr/>
              </p:nvPicPr>
              <p:blipFill>
                <a:blip r:embed="rId41"/>
                <a:stretch>
                  <a:fillRect/>
                </a:stretch>
              </p:blipFill>
              <p:spPr>
                <a:xfrm>
                  <a:off x="2242718" y="2640616"/>
                  <a:ext cx="1839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Ink 24">
                  <a:extLst>
                    <a:ext uri="{FF2B5EF4-FFF2-40B4-BE49-F238E27FC236}">
                      <a16:creationId xmlns:a16="http://schemas.microsoft.com/office/drawing/2014/main" id="{876E9D1D-B0A0-9A75-65F3-D80AD8177A59}"/>
                    </a:ext>
                  </a:extLst>
                </p14:cNvPr>
                <p14:cNvContentPartPr/>
                <p14:nvPr/>
              </p14:nvContentPartPr>
              <p14:xfrm>
                <a:off x="2191598" y="2781376"/>
                <a:ext cx="206280" cy="37440"/>
              </p14:xfrm>
            </p:contentPart>
          </mc:Choice>
          <mc:Fallback xmlns="">
            <p:pic>
              <p:nvPicPr>
                <p:cNvPr id="25" name="Ink 24">
                  <a:extLst>
                    <a:ext uri="{FF2B5EF4-FFF2-40B4-BE49-F238E27FC236}">
                      <a16:creationId xmlns:a16="http://schemas.microsoft.com/office/drawing/2014/main" id="{876E9D1D-B0A0-9A75-65F3-D80AD8177A59}"/>
                    </a:ext>
                  </a:extLst>
                </p:cNvPr>
                <p:cNvPicPr/>
                <p:nvPr/>
              </p:nvPicPr>
              <p:blipFill>
                <a:blip r:embed="rId43"/>
                <a:stretch>
                  <a:fillRect/>
                </a:stretch>
              </p:blipFill>
              <p:spPr>
                <a:xfrm>
                  <a:off x="2185478" y="2775256"/>
                  <a:ext cx="21852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Ink 25">
                  <a:extLst>
                    <a:ext uri="{FF2B5EF4-FFF2-40B4-BE49-F238E27FC236}">
                      <a16:creationId xmlns:a16="http://schemas.microsoft.com/office/drawing/2014/main" id="{FB858F80-54D8-B2F4-1106-33E6AD64E38B}"/>
                    </a:ext>
                  </a:extLst>
                </p14:cNvPr>
                <p14:cNvContentPartPr/>
                <p14:nvPr/>
              </p14:nvContentPartPr>
              <p14:xfrm>
                <a:off x="1874798" y="3413536"/>
                <a:ext cx="32040" cy="219240"/>
              </p14:xfrm>
            </p:contentPart>
          </mc:Choice>
          <mc:Fallback xmlns="">
            <p:pic>
              <p:nvPicPr>
                <p:cNvPr id="26" name="Ink 25">
                  <a:extLst>
                    <a:ext uri="{FF2B5EF4-FFF2-40B4-BE49-F238E27FC236}">
                      <a16:creationId xmlns:a16="http://schemas.microsoft.com/office/drawing/2014/main" id="{FB858F80-54D8-B2F4-1106-33E6AD64E38B}"/>
                    </a:ext>
                  </a:extLst>
                </p:cNvPr>
                <p:cNvPicPr/>
                <p:nvPr/>
              </p:nvPicPr>
              <p:blipFill>
                <a:blip r:embed="rId45"/>
                <a:stretch>
                  <a:fillRect/>
                </a:stretch>
              </p:blipFill>
              <p:spPr>
                <a:xfrm>
                  <a:off x="1868678" y="3407416"/>
                  <a:ext cx="4428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Ink 26">
                  <a:extLst>
                    <a:ext uri="{FF2B5EF4-FFF2-40B4-BE49-F238E27FC236}">
                      <a16:creationId xmlns:a16="http://schemas.microsoft.com/office/drawing/2014/main" id="{6B74528A-1B32-1184-1DB3-9D1D011CD4FB}"/>
                    </a:ext>
                  </a:extLst>
                </p14:cNvPr>
                <p14:cNvContentPartPr/>
                <p14:nvPr/>
              </p14:nvContentPartPr>
              <p14:xfrm>
                <a:off x="1849958" y="3375016"/>
                <a:ext cx="202320" cy="301320"/>
              </p14:xfrm>
            </p:contentPart>
          </mc:Choice>
          <mc:Fallback xmlns="">
            <p:pic>
              <p:nvPicPr>
                <p:cNvPr id="27" name="Ink 26">
                  <a:extLst>
                    <a:ext uri="{FF2B5EF4-FFF2-40B4-BE49-F238E27FC236}">
                      <a16:creationId xmlns:a16="http://schemas.microsoft.com/office/drawing/2014/main" id="{6B74528A-1B32-1184-1DB3-9D1D011CD4FB}"/>
                    </a:ext>
                  </a:extLst>
                </p:cNvPr>
                <p:cNvPicPr/>
                <p:nvPr/>
              </p:nvPicPr>
              <p:blipFill>
                <a:blip r:embed="rId47"/>
                <a:stretch>
                  <a:fillRect/>
                </a:stretch>
              </p:blipFill>
              <p:spPr>
                <a:xfrm>
                  <a:off x="1843838" y="3368896"/>
                  <a:ext cx="21456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Ink 27">
                  <a:extLst>
                    <a:ext uri="{FF2B5EF4-FFF2-40B4-BE49-F238E27FC236}">
                      <a16:creationId xmlns:a16="http://schemas.microsoft.com/office/drawing/2014/main" id="{A76098F2-B042-D2FB-359C-D0B2155D49CD}"/>
                    </a:ext>
                  </a:extLst>
                </p14:cNvPr>
                <p14:cNvContentPartPr/>
                <p14:nvPr/>
              </p14:nvContentPartPr>
              <p14:xfrm>
                <a:off x="2844638" y="3573016"/>
                <a:ext cx="185400" cy="176760"/>
              </p14:xfrm>
            </p:contentPart>
          </mc:Choice>
          <mc:Fallback xmlns="">
            <p:pic>
              <p:nvPicPr>
                <p:cNvPr id="28" name="Ink 27">
                  <a:extLst>
                    <a:ext uri="{FF2B5EF4-FFF2-40B4-BE49-F238E27FC236}">
                      <a16:creationId xmlns:a16="http://schemas.microsoft.com/office/drawing/2014/main" id="{A76098F2-B042-D2FB-359C-D0B2155D49CD}"/>
                    </a:ext>
                  </a:extLst>
                </p:cNvPr>
                <p:cNvPicPr/>
                <p:nvPr/>
              </p:nvPicPr>
              <p:blipFill>
                <a:blip r:embed="rId49"/>
                <a:stretch>
                  <a:fillRect/>
                </a:stretch>
              </p:blipFill>
              <p:spPr>
                <a:xfrm>
                  <a:off x="2838518" y="3566896"/>
                  <a:ext cx="1976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9" name="Ink 28">
                  <a:extLst>
                    <a:ext uri="{FF2B5EF4-FFF2-40B4-BE49-F238E27FC236}">
                      <a16:creationId xmlns:a16="http://schemas.microsoft.com/office/drawing/2014/main" id="{5E495259-BDE5-1BE8-1F29-E1FE264776D5}"/>
                    </a:ext>
                  </a:extLst>
                </p14:cNvPr>
                <p14:cNvContentPartPr/>
                <p14:nvPr/>
              </p14:nvContentPartPr>
              <p14:xfrm>
                <a:off x="1264958" y="4215976"/>
                <a:ext cx="14040" cy="186840"/>
              </p14:xfrm>
            </p:contentPart>
          </mc:Choice>
          <mc:Fallback xmlns="">
            <p:pic>
              <p:nvPicPr>
                <p:cNvPr id="29" name="Ink 28">
                  <a:extLst>
                    <a:ext uri="{FF2B5EF4-FFF2-40B4-BE49-F238E27FC236}">
                      <a16:creationId xmlns:a16="http://schemas.microsoft.com/office/drawing/2014/main" id="{5E495259-BDE5-1BE8-1F29-E1FE264776D5}"/>
                    </a:ext>
                  </a:extLst>
                </p:cNvPr>
                <p:cNvPicPr/>
                <p:nvPr/>
              </p:nvPicPr>
              <p:blipFill>
                <a:blip r:embed="rId51"/>
                <a:stretch>
                  <a:fillRect/>
                </a:stretch>
              </p:blipFill>
              <p:spPr>
                <a:xfrm>
                  <a:off x="1258838" y="4209856"/>
                  <a:ext cx="2628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0" name="Ink 29">
                  <a:extLst>
                    <a:ext uri="{FF2B5EF4-FFF2-40B4-BE49-F238E27FC236}">
                      <a16:creationId xmlns:a16="http://schemas.microsoft.com/office/drawing/2014/main" id="{185CC860-9836-5B96-CEB8-A2BCCD9AAF96}"/>
                    </a:ext>
                  </a:extLst>
                </p14:cNvPr>
                <p14:cNvContentPartPr/>
                <p14:nvPr/>
              </p14:nvContentPartPr>
              <p14:xfrm>
                <a:off x="1212398" y="4194016"/>
                <a:ext cx="142200" cy="222120"/>
              </p14:xfrm>
            </p:contentPart>
          </mc:Choice>
          <mc:Fallback xmlns="">
            <p:pic>
              <p:nvPicPr>
                <p:cNvPr id="30" name="Ink 29">
                  <a:extLst>
                    <a:ext uri="{FF2B5EF4-FFF2-40B4-BE49-F238E27FC236}">
                      <a16:creationId xmlns:a16="http://schemas.microsoft.com/office/drawing/2014/main" id="{185CC860-9836-5B96-CEB8-A2BCCD9AAF96}"/>
                    </a:ext>
                  </a:extLst>
                </p:cNvPr>
                <p:cNvPicPr/>
                <p:nvPr/>
              </p:nvPicPr>
              <p:blipFill>
                <a:blip r:embed="rId53"/>
                <a:stretch>
                  <a:fillRect/>
                </a:stretch>
              </p:blipFill>
              <p:spPr>
                <a:xfrm>
                  <a:off x="1206278" y="4187896"/>
                  <a:ext cx="15444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1" name="Ink 30">
                  <a:extLst>
                    <a:ext uri="{FF2B5EF4-FFF2-40B4-BE49-F238E27FC236}">
                      <a16:creationId xmlns:a16="http://schemas.microsoft.com/office/drawing/2014/main" id="{CDE91234-211E-FFDF-C28B-B8B62CB08D3C}"/>
                    </a:ext>
                  </a:extLst>
                </p14:cNvPr>
                <p14:cNvContentPartPr/>
                <p14:nvPr/>
              </p14:nvContentPartPr>
              <p14:xfrm>
                <a:off x="2099438" y="4469416"/>
                <a:ext cx="13680" cy="182160"/>
              </p14:xfrm>
            </p:contentPart>
          </mc:Choice>
          <mc:Fallback xmlns="">
            <p:pic>
              <p:nvPicPr>
                <p:cNvPr id="31" name="Ink 30">
                  <a:extLst>
                    <a:ext uri="{FF2B5EF4-FFF2-40B4-BE49-F238E27FC236}">
                      <a16:creationId xmlns:a16="http://schemas.microsoft.com/office/drawing/2014/main" id="{CDE91234-211E-FFDF-C28B-B8B62CB08D3C}"/>
                    </a:ext>
                  </a:extLst>
                </p:cNvPr>
                <p:cNvPicPr/>
                <p:nvPr/>
              </p:nvPicPr>
              <p:blipFill>
                <a:blip r:embed="rId55"/>
                <a:stretch>
                  <a:fillRect/>
                </a:stretch>
              </p:blipFill>
              <p:spPr>
                <a:xfrm>
                  <a:off x="2093318" y="4463296"/>
                  <a:ext cx="2592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2" name="Ink 31">
                  <a:extLst>
                    <a:ext uri="{FF2B5EF4-FFF2-40B4-BE49-F238E27FC236}">
                      <a16:creationId xmlns:a16="http://schemas.microsoft.com/office/drawing/2014/main" id="{50AD1BC7-E6C7-D17D-6532-E9B612D720D9}"/>
                    </a:ext>
                  </a:extLst>
                </p14:cNvPr>
                <p14:cNvContentPartPr/>
                <p14:nvPr/>
              </p14:nvContentPartPr>
              <p14:xfrm>
                <a:off x="2076398" y="4448536"/>
                <a:ext cx="129600" cy="23040"/>
              </p14:xfrm>
            </p:contentPart>
          </mc:Choice>
          <mc:Fallback xmlns="">
            <p:pic>
              <p:nvPicPr>
                <p:cNvPr id="32" name="Ink 31">
                  <a:extLst>
                    <a:ext uri="{FF2B5EF4-FFF2-40B4-BE49-F238E27FC236}">
                      <a16:creationId xmlns:a16="http://schemas.microsoft.com/office/drawing/2014/main" id="{50AD1BC7-E6C7-D17D-6532-E9B612D720D9}"/>
                    </a:ext>
                  </a:extLst>
                </p:cNvPr>
                <p:cNvPicPr/>
                <p:nvPr/>
              </p:nvPicPr>
              <p:blipFill>
                <a:blip r:embed="rId57"/>
                <a:stretch>
                  <a:fillRect/>
                </a:stretch>
              </p:blipFill>
              <p:spPr>
                <a:xfrm>
                  <a:off x="2070278" y="4442416"/>
                  <a:ext cx="1418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3" name="Ink 32">
                  <a:extLst>
                    <a:ext uri="{FF2B5EF4-FFF2-40B4-BE49-F238E27FC236}">
                      <a16:creationId xmlns:a16="http://schemas.microsoft.com/office/drawing/2014/main" id="{3F58530C-5A53-931B-4A41-C5DD8C92D223}"/>
                    </a:ext>
                  </a:extLst>
                </p14:cNvPr>
                <p14:cNvContentPartPr/>
                <p14:nvPr/>
              </p14:nvContentPartPr>
              <p14:xfrm>
                <a:off x="2078198" y="4523776"/>
                <a:ext cx="132480" cy="19080"/>
              </p14:xfrm>
            </p:contentPart>
          </mc:Choice>
          <mc:Fallback xmlns="">
            <p:pic>
              <p:nvPicPr>
                <p:cNvPr id="33" name="Ink 32">
                  <a:extLst>
                    <a:ext uri="{FF2B5EF4-FFF2-40B4-BE49-F238E27FC236}">
                      <a16:creationId xmlns:a16="http://schemas.microsoft.com/office/drawing/2014/main" id="{3F58530C-5A53-931B-4A41-C5DD8C92D223}"/>
                    </a:ext>
                  </a:extLst>
                </p:cNvPr>
                <p:cNvPicPr/>
                <p:nvPr/>
              </p:nvPicPr>
              <p:blipFill>
                <a:blip r:embed="rId59"/>
                <a:stretch>
                  <a:fillRect/>
                </a:stretch>
              </p:blipFill>
              <p:spPr>
                <a:xfrm>
                  <a:off x="2072078" y="4517656"/>
                  <a:ext cx="1447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4" name="Ink 33">
                  <a:extLst>
                    <a:ext uri="{FF2B5EF4-FFF2-40B4-BE49-F238E27FC236}">
                      <a16:creationId xmlns:a16="http://schemas.microsoft.com/office/drawing/2014/main" id="{0F799FC5-A513-57F6-4710-9509A04871BB}"/>
                    </a:ext>
                  </a:extLst>
                </p14:cNvPr>
                <p14:cNvContentPartPr/>
                <p14:nvPr/>
              </p14:nvContentPartPr>
              <p14:xfrm>
                <a:off x="2081078" y="4583896"/>
                <a:ext cx="214200" cy="36720"/>
              </p14:xfrm>
            </p:contentPart>
          </mc:Choice>
          <mc:Fallback xmlns="">
            <p:pic>
              <p:nvPicPr>
                <p:cNvPr id="34" name="Ink 33">
                  <a:extLst>
                    <a:ext uri="{FF2B5EF4-FFF2-40B4-BE49-F238E27FC236}">
                      <a16:creationId xmlns:a16="http://schemas.microsoft.com/office/drawing/2014/main" id="{0F799FC5-A513-57F6-4710-9509A04871BB}"/>
                    </a:ext>
                  </a:extLst>
                </p:cNvPr>
                <p:cNvPicPr/>
                <p:nvPr/>
              </p:nvPicPr>
              <p:blipFill>
                <a:blip r:embed="rId61"/>
                <a:stretch>
                  <a:fillRect/>
                </a:stretch>
              </p:blipFill>
              <p:spPr>
                <a:xfrm>
                  <a:off x="2074958" y="4577776"/>
                  <a:ext cx="2264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5" name="Ink 34">
                  <a:extLst>
                    <a:ext uri="{FF2B5EF4-FFF2-40B4-BE49-F238E27FC236}">
                      <a16:creationId xmlns:a16="http://schemas.microsoft.com/office/drawing/2014/main" id="{7B5A752C-8257-C6AB-8275-52D3216A8E9A}"/>
                    </a:ext>
                  </a:extLst>
                </p14:cNvPr>
                <p14:cNvContentPartPr/>
                <p14:nvPr/>
              </p14:nvContentPartPr>
              <p14:xfrm>
                <a:off x="3460238" y="4280776"/>
                <a:ext cx="10440" cy="183600"/>
              </p14:xfrm>
            </p:contentPart>
          </mc:Choice>
          <mc:Fallback xmlns="">
            <p:pic>
              <p:nvPicPr>
                <p:cNvPr id="35" name="Ink 34">
                  <a:extLst>
                    <a:ext uri="{FF2B5EF4-FFF2-40B4-BE49-F238E27FC236}">
                      <a16:creationId xmlns:a16="http://schemas.microsoft.com/office/drawing/2014/main" id="{7B5A752C-8257-C6AB-8275-52D3216A8E9A}"/>
                    </a:ext>
                  </a:extLst>
                </p:cNvPr>
                <p:cNvPicPr/>
                <p:nvPr/>
              </p:nvPicPr>
              <p:blipFill>
                <a:blip r:embed="rId63"/>
                <a:stretch>
                  <a:fillRect/>
                </a:stretch>
              </p:blipFill>
              <p:spPr>
                <a:xfrm>
                  <a:off x="3454118" y="4274656"/>
                  <a:ext cx="2268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6" name="Ink 35">
                  <a:extLst>
                    <a:ext uri="{FF2B5EF4-FFF2-40B4-BE49-F238E27FC236}">
                      <a16:creationId xmlns:a16="http://schemas.microsoft.com/office/drawing/2014/main" id="{6653317E-B275-9188-B718-B1AADF928051}"/>
                    </a:ext>
                  </a:extLst>
                </p14:cNvPr>
                <p14:cNvContentPartPr/>
                <p14:nvPr/>
              </p14:nvContentPartPr>
              <p14:xfrm>
                <a:off x="3431078" y="4278976"/>
                <a:ext cx="126000" cy="30240"/>
              </p14:xfrm>
            </p:contentPart>
          </mc:Choice>
          <mc:Fallback xmlns="">
            <p:pic>
              <p:nvPicPr>
                <p:cNvPr id="36" name="Ink 35">
                  <a:extLst>
                    <a:ext uri="{FF2B5EF4-FFF2-40B4-BE49-F238E27FC236}">
                      <a16:creationId xmlns:a16="http://schemas.microsoft.com/office/drawing/2014/main" id="{6653317E-B275-9188-B718-B1AADF928051}"/>
                    </a:ext>
                  </a:extLst>
                </p:cNvPr>
                <p:cNvPicPr/>
                <p:nvPr/>
              </p:nvPicPr>
              <p:blipFill>
                <a:blip r:embed="rId65"/>
                <a:stretch>
                  <a:fillRect/>
                </a:stretch>
              </p:blipFill>
              <p:spPr>
                <a:xfrm>
                  <a:off x="3424958" y="4272856"/>
                  <a:ext cx="13824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7" name="Ink 36">
                  <a:extLst>
                    <a:ext uri="{FF2B5EF4-FFF2-40B4-BE49-F238E27FC236}">
                      <a16:creationId xmlns:a16="http://schemas.microsoft.com/office/drawing/2014/main" id="{833EFDB4-5F9F-3ED1-C183-144928FC03C1}"/>
                    </a:ext>
                  </a:extLst>
                </p14:cNvPr>
                <p14:cNvContentPartPr/>
                <p14:nvPr/>
              </p14:nvContentPartPr>
              <p14:xfrm>
                <a:off x="3408758" y="4350976"/>
                <a:ext cx="118800" cy="36000"/>
              </p14:xfrm>
            </p:contentPart>
          </mc:Choice>
          <mc:Fallback xmlns="">
            <p:pic>
              <p:nvPicPr>
                <p:cNvPr id="37" name="Ink 36">
                  <a:extLst>
                    <a:ext uri="{FF2B5EF4-FFF2-40B4-BE49-F238E27FC236}">
                      <a16:creationId xmlns:a16="http://schemas.microsoft.com/office/drawing/2014/main" id="{833EFDB4-5F9F-3ED1-C183-144928FC03C1}"/>
                    </a:ext>
                  </a:extLst>
                </p:cNvPr>
                <p:cNvPicPr/>
                <p:nvPr/>
              </p:nvPicPr>
              <p:blipFill>
                <a:blip r:embed="rId67"/>
                <a:stretch>
                  <a:fillRect/>
                </a:stretch>
              </p:blipFill>
              <p:spPr>
                <a:xfrm>
                  <a:off x="3402638" y="4344856"/>
                  <a:ext cx="1310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8" name="Ink 37">
                  <a:extLst>
                    <a:ext uri="{FF2B5EF4-FFF2-40B4-BE49-F238E27FC236}">
                      <a16:creationId xmlns:a16="http://schemas.microsoft.com/office/drawing/2014/main" id="{CE01443D-ED49-770D-63ED-9FDE8867F744}"/>
                    </a:ext>
                  </a:extLst>
                </p14:cNvPr>
                <p14:cNvContentPartPr/>
                <p14:nvPr/>
              </p14:nvContentPartPr>
              <p14:xfrm>
                <a:off x="1955078" y="5288776"/>
                <a:ext cx="191160" cy="254880"/>
              </p14:xfrm>
            </p:contentPart>
          </mc:Choice>
          <mc:Fallback xmlns="">
            <p:pic>
              <p:nvPicPr>
                <p:cNvPr id="38" name="Ink 37">
                  <a:extLst>
                    <a:ext uri="{FF2B5EF4-FFF2-40B4-BE49-F238E27FC236}">
                      <a16:creationId xmlns:a16="http://schemas.microsoft.com/office/drawing/2014/main" id="{CE01443D-ED49-770D-63ED-9FDE8867F744}"/>
                    </a:ext>
                  </a:extLst>
                </p:cNvPr>
                <p:cNvPicPr/>
                <p:nvPr/>
              </p:nvPicPr>
              <p:blipFill>
                <a:blip r:embed="rId69"/>
                <a:stretch>
                  <a:fillRect/>
                </a:stretch>
              </p:blipFill>
              <p:spPr>
                <a:xfrm>
                  <a:off x="1948958" y="5282656"/>
                  <a:ext cx="20340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9" name="Ink 38">
                  <a:extLst>
                    <a:ext uri="{FF2B5EF4-FFF2-40B4-BE49-F238E27FC236}">
                      <a16:creationId xmlns:a16="http://schemas.microsoft.com/office/drawing/2014/main" id="{B9F9F535-1600-B93D-2B07-845A1BC54865}"/>
                    </a:ext>
                  </a:extLst>
                </p14:cNvPr>
                <p14:cNvContentPartPr/>
                <p14:nvPr/>
              </p14:nvContentPartPr>
              <p14:xfrm>
                <a:off x="2670038" y="5347816"/>
                <a:ext cx="32040" cy="166680"/>
              </p14:xfrm>
            </p:contentPart>
          </mc:Choice>
          <mc:Fallback xmlns="">
            <p:pic>
              <p:nvPicPr>
                <p:cNvPr id="39" name="Ink 38">
                  <a:extLst>
                    <a:ext uri="{FF2B5EF4-FFF2-40B4-BE49-F238E27FC236}">
                      <a16:creationId xmlns:a16="http://schemas.microsoft.com/office/drawing/2014/main" id="{B9F9F535-1600-B93D-2B07-845A1BC54865}"/>
                    </a:ext>
                  </a:extLst>
                </p:cNvPr>
                <p:cNvPicPr/>
                <p:nvPr/>
              </p:nvPicPr>
              <p:blipFill>
                <a:blip r:embed="rId71"/>
                <a:stretch>
                  <a:fillRect/>
                </a:stretch>
              </p:blipFill>
              <p:spPr>
                <a:xfrm>
                  <a:off x="2663918" y="5341696"/>
                  <a:ext cx="442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0" name="Ink 39">
                  <a:extLst>
                    <a:ext uri="{FF2B5EF4-FFF2-40B4-BE49-F238E27FC236}">
                      <a16:creationId xmlns:a16="http://schemas.microsoft.com/office/drawing/2014/main" id="{09666EAA-DAA6-6D4F-D130-0DF22FB15FDA}"/>
                    </a:ext>
                  </a:extLst>
                </p14:cNvPr>
                <p14:cNvContentPartPr/>
                <p14:nvPr/>
              </p14:nvContentPartPr>
              <p14:xfrm>
                <a:off x="2746718" y="5331976"/>
                <a:ext cx="53640" cy="181080"/>
              </p14:xfrm>
            </p:contentPart>
          </mc:Choice>
          <mc:Fallback xmlns="">
            <p:pic>
              <p:nvPicPr>
                <p:cNvPr id="40" name="Ink 39">
                  <a:extLst>
                    <a:ext uri="{FF2B5EF4-FFF2-40B4-BE49-F238E27FC236}">
                      <a16:creationId xmlns:a16="http://schemas.microsoft.com/office/drawing/2014/main" id="{09666EAA-DAA6-6D4F-D130-0DF22FB15FDA}"/>
                    </a:ext>
                  </a:extLst>
                </p:cNvPr>
                <p:cNvPicPr/>
                <p:nvPr/>
              </p:nvPicPr>
              <p:blipFill>
                <a:blip r:embed="rId73"/>
                <a:stretch>
                  <a:fillRect/>
                </a:stretch>
              </p:blipFill>
              <p:spPr>
                <a:xfrm>
                  <a:off x="2740598" y="5325856"/>
                  <a:ext cx="6588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1" name="Ink 40">
                  <a:extLst>
                    <a:ext uri="{FF2B5EF4-FFF2-40B4-BE49-F238E27FC236}">
                      <a16:creationId xmlns:a16="http://schemas.microsoft.com/office/drawing/2014/main" id="{B7949149-B7C0-240E-310A-1260328268F7}"/>
                    </a:ext>
                  </a:extLst>
                </p14:cNvPr>
                <p14:cNvContentPartPr/>
                <p14:nvPr/>
              </p14:nvContentPartPr>
              <p14:xfrm>
                <a:off x="2666438" y="5394616"/>
                <a:ext cx="199080" cy="49680"/>
              </p14:xfrm>
            </p:contentPart>
          </mc:Choice>
          <mc:Fallback xmlns="">
            <p:pic>
              <p:nvPicPr>
                <p:cNvPr id="41" name="Ink 40">
                  <a:extLst>
                    <a:ext uri="{FF2B5EF4-FFF2-40B4-BE49-F238E27FC236}">
                      <a16:creationId xmlns:a16="http://schemas.microsoft.com/office/drawing/2014/main" id="{B7949149-B7C0-240E-310A-1260328268F7}"/>
                    </a:ext>
                  </a:extLst>
                </p:cNvPr>
                <p:cNvPicPr/>
                <p:nvPr/>
              </p:nvPicPr>
              <p:blipFill>
                <a:blip r:embed="rId75"/>
                <a:stretch>
                  <a:fillRect/>
                </a:stretch>
              </p:blipFill>
              <p:spPr>
                <a:xfrm>
                  <a:off x="2660318" y="5388496"/>
                  <a:ext cx="21132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2" name="Ink 41">
                  <a:extLst>
                    <a:ext uri="{FF2B5EF4-FFF2-40B4-BE49-F238E27FC236}">
                      <a16:creationId xmlns:a16="http://schemas.microsoft.com/office/drawing/2014/main" id="{9735BC62-8333-429B-03DB-53D7774C7CF7}"/>
                    </a:ext>
                  </a:extLst>
                </p14:cNvPr>
                <p14:cNvContentPartPr/>
                <p14:nvPr/>
              </p14:nvContentPartPr>
              <p14:xfrm>
                <a:off x="2502278" y="6100576"/>
                <a:ext cx="134640" cy="35280"/>
              </p14:xfrm>
            </p:contentPart>
          </mc:Choice>
          <mc:Fallback xmlns="">
            <p:pic>
              <p:nvPicPr>
                <p:cNvPr id="42" name="Ink 41">
                  <a:extLst>
                    <a:ext uri="{FF2B5EF4-FFF2-40B4-BE49-F238E27FC236}">
                      <a16:creationId xmlns:a16="http://schemas.microsoft.com/office/drawing/2014/main" id="{9735BC62-8333-429B-03DB-53D7774C7CF7}"/>
                    </a:ext>
                  </a:extLst>
                </p:cNvPr>
                <p:cNvPicPr/>
                <p:nvPr/>
              </p:nvPicPr>
              <p:blipFill>
                <a:blip r:embed="rId77"/>
                <a:stretch>
                  <a:fillRect/>
                </a:stretch>
              </p:blipFill>
              <p:spPr>
                <a:xfrm>
                  <a:off x="2496158" y="6094456"/>
                  <a:ext cx="1468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3" name="Ink 42">
                  <a:extLst>
                    <a:ext uri="{FF2B5EF4-FFF2-40B4-BE49-F238E27FC236}">
                      <a16:creationId xmlns:a16="http://schemas.microsoft.com/office/drawing/2014/main" id="{372620F8-1E2D-5A6D-B40C-3B0CF1DD5CA8}"/>
                    </a:ext>
                  </a:extLst>
                </p14:cNvPr>
                <p14:cNvContentPartPr/>
                <p14:nvPr/>
              </p14:nvContentPartPr>
              <p14:xfrm>
                <a:off x="2568158" y="6112816"/>
                <a:ext cx="26640" cy="167760"/>
              </p14:xfrm>
            </p:contentPart>
          </mc:Choice>
          <mc:Fallback xmlns="">
            <p:pic>
              <p:nvPicPr>
                <p:cNvPr id="43" name="Ink 42">
                  <a:extLst>
                    <a:ext uri="{FF2B5EF4-FFF2-40B4-BE49-F238E27FC236}">
                      <a16:creationId xmlns:a16="http://schemas.microsoft.com/office/drawing/2014/main" id="{372620F8-1E2D-5A6D-B40C-3B0CF1DD5CA8}"/>
                    </a:ext>
                  </a:extLst>
                </p:cNvPr>
                <p:cNvPicPr/>
                <p:nvPr/>
              </p:nvPicPr>
              <p:blipFill>
                <a:blip r:embed="rId79"/>
                <a:stretch>
                  <a:fillRect/>
                </a:stretch>
              </p:blipFill>
              <p:spPr>
                <a:xfrm>
                  <a:off x="2562038" y="6106696"/>
                  <a:ext cx="3888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4" name="Ink 43">
                  <a:extLst>
                    <a:ext uri="{FF2B5EF4-FFF2-40B4-BE49-F238E27FC236}">
                      <a16:creationId xmlns:a16="http://schemas.microsoft.com/office/drawing/2014/main" id="{EAD43C89-8639-5B80-26A2-A1D308A7C18E}"/>
                    </a:ext>
                  </a:extLst>
                </p14:cNvPr>
                <p14:cNvContentPartPr/>
                <p14:nvPr/>
              </p14:nvContentPartPr>
              <p14:xfrm>
                <a:off x="2509478" y="6228736"/>
                <a:ext cx="198720" cy="83160"/>
              </p14:xfrm>
            </p:contentPart>
          </mc:Choice>
          <mc:Fallback xmlns="">
            <p:pic>
              <p:nvPicPr>
                <p:cNvPr id="44" name="Ink 43">
                  <a:extLst>
                    <a:ext uri="{FF2B5EF4-FFF2-40B4-BE49-F238E27FC236}">
                      <a16:creationId xmlns:a16="http://schemas.microsoft.com/office/drawing/2014/main" id="{EAD43C89-8639-5B80-26A2-A1D308A7C18E}"/>
                    </a:ext>
                  </a:extLst>
                </p:cNvPr>
                <p:cNvPicPr/>
                <p:nvPr/>
              </p:nvPicPr>
              <p:blipFill>
                <a:blip r:embed="rId81"/>
                <a:stretch>
                  <a:fillRect/>
                </a:stretch>
              </p:blipFill>
              <p:spPr>
                <a:xfrm>
                  <a:off x="2503358" y="6222616"/>
                  <a:ext cx="210960" cy="95400"/>
                </a:xfrm>
                <a:prstGeom prst="rect">
                  <a:avLst/>
                </a:prstGeom>
              </p:spPr>
            </p:pic>
          </mc:Fallback>
        </mc:AlternateContent>
      </p:grpSp>
      <p:sp>
        <p:nvSpPr>
          <p:cNvPr id="127" name="Content Placeholder 2">
            <a:extLst>
              <a:ext uri="{FF2B5EF4-FFF2-40B4-BE49-F238E27FC236}">
                <a16:creationId xmlns:a16="http://schemas.microsoft.com/office/drawing/2014/main" id="{564512E9-FAB2-BD74-5B30-A938AC3F1DBA}"/>
              </a:ext>
            </a:extLst>
          </p:cNvPr>
          <p:cNvSpPr txBox="1">
            <a:spLocks/>
          </p:cNvSpPr>
          <p:nvPr/>
        </p:nvSpPr>
        <p:spPr>
          <a:xfrm>
            <a:off x="5377247" y="2939074"/>
            <a:ext cx="3467743" cy="3004833"/>
          </a:xfrm>
          <a:prstGeom prst="rect">
            <a:avLst/>
          </a:prstGeom>
          <a:ln>
            <a:solidFill>
              <a:schemeClr val="accent1">
                <a:lumMod val="50000"/>
              </a:schemeClr>
            </a:solidFill>
          </a:ln>
        </p:spPr>
        <p:txBody>
          <a:bodyPr vert="horz" lIns="91440" tIns="45720" rIns="91440" bIns="45720" rtlCol="0">
            <a:normAutofit lnSpcReduction="10000"/>
          </a:bodyPr>
          <a:lstStyle>
            <a:lvl1pPr marL="228604" indent="-228604" algn="l" defTabSz="914411"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09" indent="-228604"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5" indent="-228604"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1"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27"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0" indent="0">
              <a:buNone/>
            </a:pPr>
            <a:r>
              <a:rPr lang="en-US" sz="2400" dirty="0"/>
              <a:t>def find(x, “RK”):</a:t>
            </a:r>
          </a:p>
          <a:p>
            <a:pPr marL="0" indent="0">
              <a:buNone/>
            </a:pPr>
            <a:r>
              <a:rPr lang="en-US" sz="2400" dirty="0"/>
              <a:t>    if x points to a person:</a:t>
            </a:r>
          </a:p>
          <a:p>
            <a:pPr marL="0" indent="0">
              <a:buNone/>
            </a:pPr>
            <a:r>
              <a:rPr lang="en-US" sz="2400" dirty="0"/>
              <a:t>        if x == “RK”</a:t>
            </a:r>
          </a:p>
          <a:p>
            <a:pPr marL="0" indent="0">
              <a:buNone/>
            </a:pPr>
            <a:r>
              <a:rPr lang="en-US" sz="2400" dirty="0"/>
              <a:t>            return True</a:t>
            </a:r>
          </a:p>
          <a:p>
            <a:pPr marL="0" indent="0">
              <a:buNone/>
            </a:pPr>
            <a:r>
              <a:rPr lang="en-US" sz="2400" dirty="0"/>
              <a:t>        find(left of x)</a:t>
            </a:r>
          </a:p>
          <a:p>
            <a:pPr marL="0" indent="0">
              <a:buNone/>
            </a:pPr>
            <a:r>
              <a:rPr lang="en-US" sz="2400" dirty="0"/>
              <a:t>        find(right of x)</a:t>
            </a:r>
          </a:p>
          <a:p>
            <a:pPr marL="0" indent="0">
              <a:buNone/>
            </a:pPr>
            <a:r>
              <a:rPr lang="en-US" sz="2400" dirty="0"/>
              <a:t>    return False</a:t>
            </a:r>
          </a:p>
        </p:txBody>
      </p:sp>
      <p:grpSp>
        <p:nvGrpSpPr>
          <p:cNvPr id="50" name="Group 49">
            <a:extLst>
              <a:ext uri="{FF2B5EF4-FFF2-40B4-BE49-F238E27FC236}">
                <a16:creationId xmlns:a16="http://schemas.microsoft.com/office/drawing/2014/main" id="{00F77744-0E97-DC21-6C33-20B4F05DE87F}"/>
              </a:ext>
            </a:extLst>
          </p:cNvPr>
          <p:cNvGrpSpPr/>
          <p:nvPr/>
        </p:nvGrpSpPr>
        <p:grpSpPr>
          <a:xfrm>
            <a:off x="10439667" y="1759787"/>
            <a:ext cx="174960" cy="227520"/>
            <a:chOff x="10439667" y="1759787"/>
            <a:chExt cx="174960" cy="227520"/>
          </a:xfrm>
        </p:grpSpPr>
        <mc:AlternateContent xmlns:mc="http://schemas.openxmlformats.org/markup-compatibility/2006">
          <mc:Choice xmlns:p14="http://schemas.microsoft.com/office/powerpoint/2010/main" Requires="p14">
            <p:contentPart p14:bwMode="auto" r:id="rId82">
              <p14:nvContentPartPr>
                <p14:cNvPr id="48" name="Ink 47">
                  <a:extLst>
                    <a:ext uri="{FF2B5EF4-FFF2-40B4-BE49-F238E27FC236}">
                      <a16:creationId xmlns:a16="http://schemas.microsoft.com/office/drawing/2014/main" id="{5801B967-19C7-5242-F760-986C0D0096F3}"/>
                    </a:ext>
                  </a:extLst>
                </p14:cNvPr>
                <p14:cNvContentPartPr/>
                <p14:nvPr/>
              </p14:nvContentPartPr>
              <p14:xfrm>
                <a:off x="10474227" y="1759787"/>
                <a:ext cx="125280" cy="217440"/>
              </p14:xfrm>
            </p:contentPart>
          </mc:Choice>
          <mc:Fallback>
            <p:pic>
              <p:nvPicPr>
                <p:cNvPr id="48" name="Ink 47">
                  <a:extLst>
                    <a:ext uri="{FF2B5EF4-FFF2-40B4-BE49-F238E27FC236}">
                      <a16:creationId xmlns:a16="http://schemas.microsoft.com/office/drawing/2014/main" id="{5801B967-19C7-5242-F760-986C0D0096F3}"/>
                    </a:ext>
                  </a:extLst>
                </p:cNvPr>
                <p:cNvPicPr/>
                <p:nvPr/>
              </p:nvPicPr>
              <p:blipFill>
                <a:blip r:embed="rId83"/>
                <a:stretch>
                  <a:fillRect/>
                </a:stretch>
              </p:blipFill>
              <p:spPr>
                <a:xfrm>
                  <a:off x="10456587" y="1742147"/>
                  <a:ext cx="16092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9" name="Ink 48">
                  <a:extLst>
                    <a:ext uri="{FF2B5EF4-FFF2-40B4-BE49-F238E27FC236}">
                      <a16:creationId xmlns:a16="http://schemas.microsoft.com/office/drawing/2014/main" id="{D3F27029-2F17-B6DA-2BB0-15AAC58F3098}"/>
                    </a:ext>
                  </a:extLst>
                </p14:cNvPr>
                <p14:cNvContentPartPr/>
                <p14:nvPr/>
              </p14:nvContentPartPr>
              <p14:xfrm>
                <a:off x="10439667" y="1804787"/>
                <a:ext cx="174960" cy="182520"/>
              </p14:xfrm>
            </p:contentPart>
          </mc:Choice>
          <mc:Fallback>
            <p:pic>
              <p:nvPicPr>
                <p:cNvPr id="49" name="Ink 48">
                  <a:extLst>
                    <a:ext uri="{FF2B5EF4-FFF2-40B4-BE49-F238E27FC236}">
                      <a16:creationId xmlns:a16="http://schemas.microsoft.com/office/drawing/2014/main" id="{D3F27029-2F17-B6DA-2BB0-15AAC58F3098}"/>
                    </a:ext>
                  </a:extLst>
                </p:cNvPr>
                <p:cNvPicPr/>
                <p:nvPr/>
              </p:nvPicPr>
              <p:blipFill>
                <a:blip r:embed="rId85"/>
                <a:stretch>
                  <a:fillRect/>
                </a:stretch>
              </p:blipFill>
              <p:spPr>
                <a:xfrm>
                  <a:off x="10421667" y="1786787"/>
                  <a:ext cx="210600" cy="2181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86">
            <p14:nvContentPartPr>
              <p14:cNvPr id="51" name="Ink 50">
                <a:extLst>
                  <a:ext uri="{FF2B5EF4-FFF2-40B4-BE49-F238E27FC236}">
                    <a16:creationId xmlns:a16="http://schemas.microsoft.com/office/drawing/2014/main" id="{9359428A-4653-787B-4D4A-871C04C59A42}"/>
                  </a:ext>
                </a:extLst>
              </p14:cNvPr>
              <p14:cNvContentPartPr/>
              <p14:nvPr/>
            </p14:nvContentPartPr>
            <p14:xfrm>
              <a:off x="6134787" y="4187267"/>
              <a:ext cx="15840" cy="2160"/>
            </p14:xfrm>
          </p:contentPart>
        </mc:Choice>
        <mc:Fallback>
          <p:pic>
            <p:nvPicPr>
              <p:cNvPr id="51" name="Ink 50">
                <a:extLst>
                  <a:ext uri="{FF2B5EF4-FFF2-40B4-BE49-F238E27FC236}">
                    <a16:creationId xmlns:a16="http://schemas.microsoft.com/office/drawing/2014/main" id="{9359428A-4653-787B-4D4A-871C04C59A42}"/>
                  </a:ext>
                </a:extLst>
              </p:cNvPr>
              <p:cNvPicPr/>
              <p:nvPr/>
            </p:nvPicPr>
            <p:blipFill>
              <a:blip r:embed="rId87"/>
              <a:stretch>
                <a:fillRect/>
              </a:stretch>
            </p:blipFill>
            <p:spPr>
              <a:xfrm>
                <a:off x="6117147" y="4169627"/>
                <a:ext cx="51480" cy="37800"/>
              </a:xfrm>
              <a:prstGeom prst="rect">
                <a:avLst/>
              </a:prstGeom>
            </p:spPr>
          </p:pic>
        </mc:Fallback>
      </mc:AlternateContent>
      <p:grpSp>
        <p:nvGrpSpPr>
          <p:cNvPr id="59" name="Group 58">
            <a:extLst>
              <a:ext uri="{FF2B5EF4-FFF2-40B4-BE49-F238E27FC236}">
                <a16:creationId xmlns:a16="http://schemas.microsoft.com/office/drawing/2014/main" id="{3FBB58FF-F3E0-CAA7-91D1-556002C118B7}"/>
              </a:ext>
            </a:extLst>
          </p:cNvPr>
          <p:cNvGrpSpPr/>
          <p:nvPr/>
        </p:nvGrpSpPr>
        <p:grpSpPr>
          <a:xfrm>
            <a:off x="5878467" y="4823387"/>
            <a:ext cx="79920" cy="45720"/>
            <a:chOff x="5878467" y="4823387"/>
            <a:chExt cx="79920" cy="45720"/>
          </a:xfrm>
        </p:grpSpPr>
        <mc:AlternateContent xmlns:mc="http://schemas.openxmlformats.org/markup-compatibility/2006">
          <mc:Choice xmlns:p14="http://schemas.microsoft.com/office/powerpoint/2010/main" Requires="p14">
            <p:contentPart p14:bwMode="auto" r:id="rId88">
              <p14:nvContentPartPr>
                <p14:cNvPr id="52" name="Ink 51">
                  <a:extLst>
                    <a:ext uri="{FF2B5EF4-FFF2-40B4-BE49-F238E27FC236}">
                      <a16:creationId xmlns:a16="http://schemas.microsoft.com/office/drawing/2014/main" id="{F6BA3C92-5185-1175-7B3C-A4D5CD4041AC}"/>
                    </a:ext>
                  </a:extLst>
                </p14:cNvPr>
                <p14:cNvContentPartPr/>
                <p14:nvPr/>
              </p14:nvContentPartPr>
              <p14:xfrm>
                <a:off x="5905107" y="4823387"/>
                <a:ext cx="53280" cy="17640"/>
              </p14:xfrm>
            </p:contentPart>
          </mc:Choice>
          <mc:Fallback>
            <p:pic>
              <p:nvPicPr>
                <p:cNvPr id="52" name="Ink 51">
                  <a:extLst>
                    <a:ext uri="{FF2B5EF4-FFF2-40B4-BE49-F238E27FC236}">
                      <a16:creationId xmlns:a16="http://schemas.microsoft.com/office/drawing/2014/main" id="{F6BA3C92-5185-1175-7B3C-A4D5CD4041AC}"/>
                    </a:ext>
                  </a:extLst>
                </p:cNvPr>
                <p:cNvPicPr/>
                <p:nvPr/>
              </p:nvPicPr>
              <p:blipFill>
                <a:blip r:embed="rId89"/>
                <a:stretch>
                  <a:fillRect/>
                </a:stretch>
              </p:blipFill>
              <p:spPr>
                <a:xfrm>
                  <a:off x="5887107" y="4805387"/>
                  <a:ext cx="8892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3" name="Ink 52">
                  <a:extLst>
                    <a:ext uri="{FF2B5EF4-FFF2-40B4-BE49-F238E27FC236}">
                      <a16:creationId xmlns:a16="http://schemas.microsoft.com/office/drawing/2014/main" id="{A027BE65-B4EF-F84F-0D22-F9ADFBDFE250}"/>
                    </a:ext>
                  </a:extLst>
                </p14:cNvPr>
                <p14:cNvContentPartPr/>
                <p14:nvPr/>
              </p14:nvContentPartPr>
              <p14:xfrm>
                <a:off x="5878467" y="4828787"/>
                <a:ext cx="59040" cy="40320"/>
              </p14:xfrm>
            </p:contentPart>
          </mc:Choice>
          <mc:Fallback>
            <p:pic>
              <p:nvPicPr>
                <p:cNvPr id="53" name="Ink 52">
                  <a:extLst>
                    <a:ext uri="{FF2B5EF4-FFF2-40B4-BE49-F238E27FC236}">
                      <a16:creationId xmlns:a16="http://schemas.microsoft.com/office/drawing/2014/main" id="{A027BE65-B4EF-F84F-0D22-F9ADFBDFE250}"/>
                    </a:ext>
                  </a:extLst>
                </p:cNvPr>
                <p:cNvPicPr/>
                <p:nvPr/>
              </p:nvPicPr>
              <p:blipFill>
                <a:blip r:embed="rId91"/>
                <a:stretch>
                  <a:fillRect/>
                </a:stretch>
              </p:blipFill>
              <p:spPr>
                <a:xfrm>
                  <a:off x="5860827" y="4810787"/>
                  <a:ext cx="9468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4" name="Ink 53">
                  <a:extLst>
                    <a:ext uri="{FF2B5EF4-FFF2-40B4-BE49-F238E27FC236}">
                      <a16:creationId xmlns:a16="http://schemas.microsoft.com/office/drawing/2014/main" id="{F949B130-03F6-933E-1A74-B93842CA5376}"/>
                    </a:ext>
                  </a:extLst>
                </p14:cNvPr>
                <p14:cNvContentPartPr/>
                <p14:nvPr/>
              </p14:nvContentPartPr>
              <p14:xfrm>
                <a:off x="5921307" y="4828787"/>
                <a:ext cx="23760" cy="8640"/>
              </p14:xfrm>
            </p:contentPart>
          </mc:Choice>
          <mc:Fallback>
            <p:pic>
              <p:nvPicPr>
                <p:cNvPr id="54" name="Ink 53">
                  <a:extLst>
                    <a:ext uri="{FF2B5EF4-FFF2-40B4-BE49-F238E27FC236}">
                      <a16:creationId xmlns:a16="http://schemas.microsoft.com/office/drawing/2014/main" id="{F949B130-03F6-933E-1A74-B93842CA5376}"/>
                    </a:ext>
                  </a:extLst>
                </p:cNvPr>
                <p:cNvPicPr/>
                <p:nvPr/>
              </p:nvPicPr>
              <p:blipFill>
                <a:blip r:embed="rId93"/>
                <a:stretch>
                  <a:fillRect/>
                </a:stretch>
              </p:blipFill>
              <p:spPr>
                <a:xfrm>
                  <a:off x="5903667" y="4810787"/>
                  <a:ext cx="59400" cy="442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4">
            <p14:nvContentPartPr>
              <p14:cNvPr id="55" name="Ink 54">
                <a:extLst>
                  <a:ext uri="{FF2B5EF4-FFF2-40B4-BE49-F238E27FC236}">
                    <a16:creationId xmlns:a16="http://schemas.microsoft.com/office/drawing/2014/main" id="{AEE65626-AFFB-B157-BA49-3C3A00B7EEBB}"/>
                  </a:ext>
                </a:extLst>
              </p14:cNvPr>
              <p14:cNvContentPartPr/>
              <p14:nvPr/>
            </p14:nvContentPartPr>
            <p14:xfrm>
              <a:off x="6246747" y="4953707"/>
              <a:ext cx="99000" cy="6120"/>
            </p14:xfrm>
          </p:contentPart>
        </mc:Choice>
        <mc:Fallback>
          <p:pic>
            <p:nvPicPr>
              <p:cNvPr id="55" name="Ink 54">
                <a:extLst>
                  <a:ext uri="{FF2B5EF4-FFF2-40B4-BE49-F238E27FC236}">
                    <a16:creationId xmlns:a16="http://schemas.microsoft.com/office/drawing/2014/main" id="{AEE65626-AFFB-B157-BA49-3C3A00B7EEBB}"/>
                  </a:ext>
                </a:extLst>
              </p:cNvPr>
              <p:cNvPicPr/>
              <p:nvPr/>
            </p:nvPicPr>
            <p:blipFill>
              <a:blip r:embed="rId95"/>
              <a:stretch>
                <a:fillRect/>
              </a:stretch>
            </p:blipFill>
            <p:spPr>
              <a:xfrm>
                <a:off x="6229107" y="4936067"/>
                <a:ext cx="13464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6" name="Ink 55">
                <a:extLst>
                  <a:ext uri="{FF2B5EF4-FFF2-40B4-BE49-F238E27FC236}">
                    <a16:creationId xmlns:a16="http://schemas.microsoft.com/office/drawing/2014/main" id="{D09431F1-3680-A4C5-E9FD-1890B936842F}"/>
                  </a:ext>
                </a:extLst>
              </p14:cNvPr>
              <p14:cNvContentPartPr/>
              <p14:nvPr/>
            </p14:nvContentPartPr>
            <p14:xfrm>
              <a:off x="6268347" y="5002307"/>
              <a:ext cx="111960" cy="6480"/>
            </p14:xfrm>
          </p:contentPart>
        </mc:Choice>
        <mc:Fallback>
          <p:pic>
            <p:nvPicPr>
              <p:cNvPr id="56" name="Ink 55">
                <a:extLst>
                  <a:ext uri="{FF2B5EF4-FFF2-40B4-BE49-F238E27FC236}">
                    <a16:creationId xmlns:a16="http://schemas.microsoft.com/office/drawing/2014/main" id="{D09431F1-3680-A4C5-E9FD-1890B936842F}"/>
                  </a:ext>
                </a:extLst>
              </p:cNvPr>
              <p:cNvPicPr/>
              <p:nvPr/>
            </p:nvPicPr>
            <p:blipFill>
              <a:blip r:embed="rId97"/>
              <a:stretch>
                <a:fillRect/>
              </a:stretch>
            </p:blipFill>
            <p:spPr>
              <a:xfrm>
                <a:off x="6250347" y="4984667"/>
                <a:ext cx="147600" cy="42120"/>
              </a:xfrm>
              <a:prstGeom prst="rect">
                <a:avLst/>
              </a:prstGeom>
            </p:spPr>
          </p:pic>
        </mc:Fallback>
      </mc:AlternateContent>
      <p:grpSp>
        <p:nvGrpSpPr>
          <p:cNvPr id="63" name="Group 62">
            <a:extLst>
              <a:ext uri="{FF2B5EF4-FFF2-40B4-BE49-F238E27FC236}">
                <a16:creationId xmlns:a16="http://schemas.microsoft.com/office/drawing/2014/main" id="{1A8EA508-8A3F-0798-4ABD-FC11F6C374D9}"/>
              </a:ext>
            </a:extLst>
          </p:cNvPr>
          <p:cNvGrpSpPr/>
          <p:nvPr/>
        </p:nvGrpSpPr>
        <p:grpSpPr>
          <a:xfrm>
            <a:off x="6815547" y="4935707"/>
            <a:ext cx="333000" cy="122040"/>
            <a:chOff x="6815547" y="4935707"/>
            <a:chExt cx="333000" cy="122040"/>
          </a:xfrm>
        </p:grpSpPr>
        <mc:AlternateContent xmlns:mc="http://schemas.openxmlformats.org/markup-compatibility/2006">
          <mc:Choice xmlns:p14="http://schemas.microsoft.com/office/powerpoint/2010/main" Requires="p14">
            <p:contentPart p14:bwMode="auto" r:id="rId98">
              <p14:nvContentPartPr>
                <p14:cNvPr id="60" name="Ink 59">
                  <a:extLst>
                    <a:ext uri="{FF2B5EF4-FFF2-40B4-BE49-F238E27FC236}">
                      <a16:creationId xmlns:a16="http://schemas.microsoft.com/office/drawing/2014/main" id="{4663A28D-41B3-9F07-70D8-FDEC0D1BB14A}"/>
                    </a:ext>
                  </a:extLst>
                </p14:cNvPr>
                <p14:cNvContentPartPr/>
                <p14:nvPr/>
              </p14:nvContentPartPr>
              <p14:xfrm>
                <a:off x="6815547" y="4935707"/>
                <a:ext cx="11880" cy="3240"/>
              </p14:xfrm>
            </p:contentPart>
          </mc:Choice>
          <mc:Fallback>
            <p:pic>
              <p:nvPicPr>
                <p:cNvPr id="60" name="Ink 59">
                  <a:extLst>
                    <a:ext uri="{FF2B5EF4-FFF2-40B4-BE49-F238E27FC236}">
                      <a16:creationId xmlns:a16="http://schemas.microsoft.com/office/drawing/2014/main" id="{4663A28D-41B3-9F07-70D8-FDEC0D1BB14A}"/>
                    </a:ext>
                  </a:extLst>
                </p:cNvPr>
                <p:cNvPicPr/>
                <p:nvPr/>
              </p:nvPicPr>
              <p:blipFill>
                <a:blip r:embed="rId99"/>
                <a:stretch>
                  <a:fillRect/>
                </a:stretch>
              </p:blipFill>
              <p:spPr>
                <a:xfrm>
                  <a:off x="6797547" y="4917707"/>
                  <a:ext cx="4752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1" name="Ink 60">
                  <a:extLst>
                    <a:ext uri="{FF2B5EF4-FFF2-40B4-BE49-F238E27FC236}">
                      <a16:creationId xmlns:a16="http://schemas.microsoft.com/office/drawing/2014/main" id="{C51959B6-6302-2537-AE9E-1890BDFCA5F1}"/>
                    </a:ext>
                  </a:extLst>
                </p14:cNvPr>
                <p14:cNvContentPartPr/>
                <p14:nvPr/>
              </p14:nvContentPartPr>
              <p14:xfrm>
                <a:off x="6892587" y="4964867"/>
                <a:ext cx="152640" cy="20160"/>
              </p14:xfrm>
            </p:contentPart>
          </mc:Choice>
          <mc:Fallback>
            <p:pic>
              <p:nvPicPr>
                <p:cNvPr id="61" name="Ink 60">
                  <a:extLst>
                    <a:ext uri="{FF2B5EF4-FFF2-40B4-BE49-F238E27FC236}">
                      <a16:creationId xmlns:a16="http://schemas.microsoft.com/office/drawing/2014/main" id="{C51959B6-6302-2537-AE9E-1890BDFCA5F1}"/>
                    </a:ext>
                  </a:extLst>
                </p:cNvPr>
                <p:cNvPicPr/>
                <p:nvPr/>
              </p:nvPicPr>
              <p:blipFill>
                <a:blip r:embed="rId101"/>
                <a:stretch>
                  <a:fillRect/>
                </a:stretch>
              </p:blipFill>
              <p:spPr>
                <a:xfrm>
                  <a:off x="6874587" y="4946867"/>
                  <a:ext cx="18828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2" name="Ink 61">
                  <a:extLst>
                    <a:ext uri="{FF2B5EF4-FFF2-40B4-BE49-F238E27FC236}">
                      <a16:creationId xmlns:a16="http://schemas.microsoft.com/office/drawing/2014/main" id="{565BFB3F-5AC2-1FF7-3455-52B98E9AFF7A}"/>
                    </a:ext>
                  </a:extLst>
                </p14:cNvPr>
                <p14:cNvContentPartPr/>
                <p14:nvPr/>
              </p14:nvContentPartPr>
              <p14:xfrm>
                <a:off x="6880347" y="5027147"/>
                <a:ext cx="268200" cy="30600"/>
              </p14:xfrm>
            </p:contentPart>
          </mc:Choice>
          <mc:Fallback>
            <p:pic>
              <p:nvPicPr>
                <p:cNvPr id="62" name="Ink 61">
                  <a:extLst>
                    <a:ext uri="{FF2B5EF4-FFF2-40B4-BE49-F238E27FC236}">
                      <a16:creationId xmlns:a16="http://schemas.microsoft.com/office/drawing/2014/main" id="{565BFB3F-5AC2-1FF7-3455-52B98E9AFF7A}"/>
                    </a:ext>
                  </a:extLst>
                </p:cNvPr>
                <p:cNvPicPr/>
                <p:nvPr/>
              </p:nvPicPr>
              <p:blipFill>
                <a:blip r:embed="rId103"/>
                <a:stretch>
                  <a:fillRect/>
                </a:stretch>
              </p:blipFill>
              <p:spPr>
                <a:xfrm>
                  <a:off x="6862707" y="5009507"/>
                  <a:ext cx="303840" cy="66240"/>
                </a:xfrm>
                <a:prstGeom prst="rect">
                  <a:avLst/>
                </a:prstGeom>
              </p:spPr>
            </p:pic>
          </mc:Fallback>
        </mc:AlternateContent>
      </p:grpSp>
      <p:grpSp>
        <p:nvGrpSpPr>
          <p:cNvPr id="68" name="Group 67">
            <a:extLst>
              <a:ext uri="{FF2B5EF4-FFF2-40B4-BE49-F238E27FC236}">
                <a16:creationId xmlns:a16="http://schemas.microsoft.com/office/drawing/2014/main" id="{4D2822F6-D463-117C-A96E-4BCC72714656}"/>
              </a:ext>
            </a:extLst>
          </p:cNvPr>
          <p:cNvGrpSpPr/>
          <p:nvPr/>
        </p:nvGrpSpPr>
        <p:grpSpPr>
          <a:xfrm>
            <a:off x="9162027" y="2260187"/>
            <a:ext cx="540720" cy="451440"/>
            <a:chOff x="9162027" y="2260187"/>
            <a:chExt cx="540720" cy="451440"/>
          </a:xfrm>
        </p:grpSpPr>
        <mc:AlternateContent xmlns:mc="http://schemas.openxmlformats.org/markup-compatibility/2006">
          <mc:Choice xmlns:p14="http://schemas.microsoft.com/office/powerpoint/2010/main" Requires="p14">
            <p:contentPart p14:bwMode="auto" r:id="rId104">
              <p14:nvContentPartPr>
                <p14:cNvPr id="64" name="Ink 63">
                  <a:extLst>
                    <a:ext uri="{FF2B5EF4-FFF2-40B4-BE49-F238E27FC236}">
                      <a16:creationId xmlns:a16="http://schemas.microsoft.com/office/drawing/2014/main" id="{3AB6C490-E6AC-CCE8-B3B3-323DEC9012CD}"/>
                    </a:ext>
                  </a:extLst>
                </p14:cNvPr>
                <p14:cNvContentPartPr/>
                <p14:nvPr/>
              </p14:nvContentPartPr>
              <p14:xfrm>
                <a:off x="9250947" y="2537387"/>
                <a:ext cx="157680" cy="173880"/>
              </p14:xfrm>
            </p:contentPart>
          </mc:Choice>
          <mc:Fallback>
            <p:pic>
              <p:nvPicPr>
                <p:cNvPr id="64" name="Ink 63">
                  <a:extLst>
                    <a:ext uri="{FF2B5EF4-FFF2-40B4-BE49-F238E27FC236}">
                      <a16:creationId xmlns:a16="http://schemas.microsoft.com/office/drawing/2014/main" id="{3AB6C490-E6AC-CCE8-B3B3-323DEC9012CD}"/>
                    </a:ext>
                  </a:extLst>
                </p:cNvPr>
                <p:cNvPicPr/>
                <p:nvPr/>
              </p:nvPicPr>
              <p:blipFill>
                <a:blip r:embed="rId105"/>
                <a:stretch>
                  <a:fillRect/>
                </a:stretch>
              </p:blipFill>
              <p:spPr>
                <a:xfrm>
                  <a:off x="9233307" y="2519387"/>
                  <a:ext cx="193320" cy="2095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5" name="Ink 64">
                  <a:extLst>
                    <a:ext uri="{FF2B5EF4-FFF2-40B4-BE49-F238E27FC236}">
                      <a16:creationId xmlns:a16="http://schemas.microsoft.com/office/drawing/2014/main" id="{6F50847A-88CD-4125-6018-2F8AE8C7F3DE}"/>
                    </a:ext>
                  </a:extLst>
                </p14:cNvPr>
                <p14:cNvContentPartPr/>
                <p14:nvPr/>
              </p14:nvContentPartPr>
              <p14:xfrm>
                <a:off x="9162027" y="2349467"/>
                <a:ext cx="48600" cy="232560"/>
              </p14:xfrm>
            </p:contentPart>
          </mc:Choice>
          <mc:Fallback>
            <p:pic>
              <p:nvPicPr>
                <p:cNvPr id="65" name="Ink 64">
                  <a:extLst>
                    <a:ext uri="{FF2B5EF4-FFF2-40B4-BE49-F238E27FC236}">
                      <a16:creationId xmlns:a16="http://schemas.microsoft.com/office/drawing/2014/main" id="{6F50847A-88CD-4125-6018-2F8AE8C7F3DE}"/>
                    </a:ext>
                  </a:extLst>
                </p:cNvPr>
                <p:cNvPicPr/>
                <p:nvPr/>
              </p:nvPicPr>
              <p:blipFill>
                <a:blip r:embed="rId107"/>
                <a:stretch>
                  <a:fillRect/>
                </a:stretch>
              </p:blipFill>
              <p:spPr>
                <a:xfrm>
                  <a:off x="9144387" y="2331467"/>
                  <a:ext cx="84240" cy="2682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6" name="Ink 65">
                  <a:extLst>
                    <a:ext uri="{FF2B5EF4-FFF2-40B4-BE49-F238E27FC236}">
                      <a16:creationId xmlns:a16="http://schemas.microsoft.com/office/drawing/2014/main" id="{35C4D2A1-C7F3-E36A-CDFA-DEE67D215515}"/>
                    </a:ext>
                  </a:extLst>
                </p14:cNvPr>
                <p14:cNvContentPartPr/>
                <p14:nvPr/>
              </p14:nvContentPartPr>
              <p14:xfrm>
                <a:off x="9232587" y="2260187"/>
                <a:ext cx="362520" cy="451440"/>
              </p14:xfrm>
            </p:contentPart>
          </mc:Choice>
          <mc:Fallback>
            <p:pic>
              <p:nvPicPr>
                <p:cNvPr id="66" name="Ink 65">
                  <a:extLst>
                    <a:ext uri="{FF2B5EF4-FFF2-40B4-BE49-F238E27FC236}">
                      <a16:creationId xmlns:a16="http://schemas.microsoft.com/office/drawing/2014/main" id="{35C4D2A1-C7F3-E36A-CDFA-DEE67D215515}"/>
                    </a:ext>
                  </a:extLst>
                </p:cNvPr>
                <p:cNvPicPr/>
                <p:nvPr/>
              </p:nvPicPr>
              <p:blipFill>
                <a:blip r:embed="rId109"/>
                <a:stretch>
                  <a:fillRect/>
                </a:stretch>
              </p:blipFill>
              <p:spPr>
                <a:xfrm>
                  <a:off x="9214947" y="2242187"/>
                  <a:ext cx="398160" cy="4870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7" name="Ink 66">
                  <a:extLst>
                    <a:ext uri="{FF2B5EF4-FFF2-40B4-BE49-F238E27FC236}">
                      <a16:creationId xmlns:a16="http://schemas.microsoft.com/office/drawing/2014/main" id="{8523E03C-3B64-4D61-9D83-C97AE72B3CA6}"/>
                    </a:ext>
                  </a:extLst>
                </p14:cNvPr>
                <p14:cNvContentPartPr/>
                <p14:nvPr/>
              </p14:nvContentPartPr>
              <p14:xfrm>
                <a:off x="9497547" y="2448827"/>
                <a:ext cx="205200" cy="66960"/>
              </p14:xfrm>
            </p:contentPart>
          </mc:Choice>
          <mc:Fallback>
            <p:pic>
              <p:nvPicPr>
                <p:cNvPr id="67" name="Ink 66">
                  <a:extLst>
                    <a:ext uri="{FF2B5EF4-FFF2-40B4-BE49-F238E27FC236}">
                      <a16:creationId xmlns:a16="http://schemas.microsoft.com/office/drawing/2014/main" id="{8523E03C-3B64-4D61-9D83-C97AE72B3CA6}"/>
                    </a:ext>
                  </a:extLst>
                </p:cNvPr>
                <p:cNvPicPr/>
                <p:nvPr/>
              </p:nvPicPr>
              <p:blipFill>
                <a:blip r:embed="rId111"/>
                <a:stretch>
                  <a:fillRect/>
                </a:stretch>
              </p:blipFill>
              <p:spPr>
                <a:xfrm>
                  <a:off x="9479547" y="2431187"/>
                  <a:ext cx="240840" cy="102600"/>
                </a:xfrm>
                <a:prstGeom prst="rect">
                  <a:avLst/>
                </a:prstGeom>
              </p:spPr>
            </p:pic>
          </mc:Fallback>
        </mc:AlternateContent>
      </p:grpSp>
      <p:grpSp>
        <p:nvGrpSpPr>
          <p:cNvPr id="76" name="Group 75">
            <a:extLst>
              <a:ext uri="{FF2B5EF4-FFF2-40B4-BE49-F238E27FC236}">
                <a16:creationId xmlns:a16="http://schemas.microsoft.com/office/drawing/2014/main" id="{5A28C0C3-E4ED-33B3-587D-1E24E6A82715}"/>
              </a:ext>
            </a:extLst>
          </p:cNvPr>
          <p:cNvGrpSpPr/>
          <p:nvPr/>
        </p:nvGrpSpPr>
        <p:grpSpPr>
          <a:xfrm>
            <a:off x="9831627" y="2795507"/>
            <a:ext cx="48600" cy="108360"/>
            <a:chOff x="9831627" y="2795507"/>
            <a:chExt cx="48600" cy="108360"/>
          </a:xfrm>
        </p:grpSpPr>
        <mc:AlternateContent xmlns:mc="http://schemas.openxmlformats.org/markup-compatibility/2006">
          <mc:Choice xmlns:p14="http://schemas.microsoft.com/office/powerpoint/2010/main" Requires="p14">
            <p:contentPart p14:bwMode="auto" r:id="rId112">
              <p14:nvContentPartPr>
                <p14:cNvPr id="72" name="Ink 71">
                  <a:extLst>
                    <a:ext uri="{FF2B5EF4-FFF2-40B4-BE49-F238E27FC236}">
                      <a16:creationId xmlns:a16="http://schemas.microsoft.com/office/drawing/2014/main" id="{1EE63807-B45B-1297-1BBC-A9DF91D0C104}"/>
                    </a:ext>
                  </a:extLst>
                </p14:cNvPr>
                <p14:cNvContentPartPr/>
                <p14:nvPr/>
              </p14:nvContentPartPr>
              <p14:xfrm>
                <a:off x="9849627" y="2795507"/>
                <a:ext cx="30600" cy="9000"/>
              </p14:xfrm>
            </p:contentPart>
          </mc:Choice>
          <mc:Fallback>
            <p:pic>
              <p:nvPicPr>
                <p:cNvPr id="72" name="Ink 71">
                  <a:extLst>
                    <a:ext uri="{FF2B5EF4-FFF2-40B4-BE49-F238E27FC236}">
                      <a16:creationId xmlns:a16="http://schemas.microsoft.com/office/drawing/2014/main" id="{1EE63807-B45B-1297-1BBC-A9DF91D0C104}"/>
                    </a:ext>
                  </a:extLst>
                </p:cNvPr>
                <p:cNvPicPr/>
                <p:nvPr/>
              </p:nvPicPr>
              <p:blipFill>
                <a:blip r:embed="rId113"/>
                <a:stretch>
                  <a:fillRect/>
                </a:stretch>
              </p:blipFill>
              <p:spPr>
                <a:xfrm>
                  <a:off x="9831627" y="2777507"/>
                  <a:ext cx="6624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3" name="Ink 72">
                  <a:extLst>
                    <a:ext uri="{FF2B5EF4-FFF2-40B4-BE49-F238E27FC236}">
                      <a16:creationId xmlns:a16="http://schemas.microsoft.com/office/drawing/2014/main" id="{D0BF56B3-F602-D057-CB91-D2CDE5FC418F}"/>
                    </a:ext>
                  </a:extLst>
                </p14:cNvPr>
                <p14:cNvContentPartPr/>
                <p14:nvPr/>
              </p14:nvContentPartPr>
              <p14:xfrm>
                <a:off x="9860787" y="2815307"/>
                <a:ext cx="11160" cy="20880"/>
              </p14:xfrm>
            </p:contentPart>
          </mc:Choice>
          <mc:Fallback>
            <p:pic>
              <p:nvPicPr>
                <p:cNvPr id="73" name="Ink 72">
                  <a:extLst>
                    <a:ext uri="{FF2B5EF4-FFF2-40B4-BE49-F238E27FC236}">
                      <a16:creationId xmlns:a16="http://schemas.microsoft.com/office/drawing/2014/main" id="{D0BF56B3-F602-D057-CB91-D2CDE5FC418F}"/>
                    </a:ext>
                  </a:extLst>
                </p:cNvPr>
                <p:cNvPicPr/>
                <p:nvPr/>
              </p:nvPicPr>
              <p:blipFill>
                <a:blip r:embed="rId115"/>
                <a:stretch>
                  <a:fillRect/>
                </a:stretch>
              </p:blipFill>
              <p:spPr>
                <a:xfrm>
                  <a:off x="9842787" y="2797667"/>
                  <a:ext cx="4680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4" name="Ink 73">
                  <a:extLst>
                    <a:ext uri="{FF2B5EF4-FFF2-40B4-BE49-F238E27FC236}">
                      <a16:creationId xmlns:a16="http://schemas.microsoft.com/office/drawing/2014/main" id="{941CD335-F062-1C2D-134E-81A3F2810CF0}"/>
                    </a:ext>
                  </a:extLst>
                </p14:cNvPr>
                <p14:cNvContentPartPr/>
                <p14:nvPr/>
              </p14:nvContentPartPr>
              <p14:xfrm>
                <a:off x="9842427" y="2863547"/>
                <a:ext cx="17640" cy="21960"/>
              </p14:xfrm>
            </p:contentPart>
          </mc:Choice>
          <mc:Fallback>
            <p:pic>
              <p:nvPicPr>
                <p:cNvPr id="74" name="Ink 73">
                  <a:extLst>
                    <a:ext uri="{FF2B5EF4-FFF2-40B4-BE49-F238E27FC236}">
                      <a16:creationId xmlns:a16="http://schemas.microsoft.com/office/drawing/2014/main" id="{941CD335-F062-1C2D-134E-81A3F2810CF0}"/>
                    </a:ext>
                  </a:extLst>
                </p:cNvPr>
                <p:cNvPicPr/>
                <p:nvPr/>
              </p:nvPicPr>
              <p:blipFill>
                <a:blip r:embed="rId117"/>
                <a:stretch>
                  <a:fillRect/>
                </a:stretch>
              </p:blipFill>
              <p:spPr>
                <a:xfrm>
                  <a:off x="9824787" y="2845547"/>
                  <a:ext cx="5328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5" name="Ink 74">
                  <a:extLst>
                    <a:ext uri="{FF2B5EF4-FFF2-40B4-BE49-F238E27FC236}">
                      <a16:creationId xmlns:a16="http://schemas.microsoft.com/office/drawing/2014/main" id="{AA8AA255-9DDB-A944-D8D0-62F634825C57}"/>
                    </a:ext>
                  </a:extLst>
                </p14:cNvPr>
                <p14:cNvContentPartPr/>
                <p14:nvPr/>
              </p14:nvContentPartPr>
              <p14:xfrm>
                <a:off x="9831627" y="2882267"/>
                <a:ext cx="7200" cy="21600"/>
              </p14:xfrm>
            </p:contentPart>
          </mc:Choice>
          <mc:Fallback>
            <p:pic>
              <p:nvPicPr>
                <p:cNvPr id="75" name="Ink 74">
                  <a:extLst>
                    <a:ext uri="{FF2B5EF4-FFF2-40B4-BE49-F238E27FC236}">
                      <a16:creationId xmlns:a16="http://schemas.microsoft.com/office/drawing/2014/main" id="{AA8AA255-9DDB-A944-D8D0-62F634825C57}"/>
                    </a:ext>
                  </a:extLst>
                </p:cNvPr>
                <p:cNvPicPr/>
                <p:nvPr/>
              </p:nvPicPr>
              <p:blipFill>
                <a:blip r:embed="rId119"/>
                <a:stretch>
                  <a:fillRect/>
                </a:stretch>
              </p:blipFill>
              <p:spPr>
                <a:xfrm>
                  <a:off x="9813987" y="2864267"/>
                  <a:ext cx="42840" cy="57240"/>
                </a:xfrm>
                <a:prstGeom prst="rect">
                  <a:avLst/>
                </a:prstGeom>
              </p:spPr>
            </p:pic>
          </mc:Fallback>
        </mc:AlternateContent>
      </p:grpSp>
      <p:grpSp>
        <p:nvGrpSpPr>
          <p:cNvPr id="82" name="Group 81">
            <a:extLst>
              <a:ext uri="{FF2B5EF4-FFF2-40B4-BE49-F238E27FC236}">
                <a16:creationId xmlns:a16="http://schemas.microsoft.com/office/drawing/2014/main" id="{CCB3BCDA-9C29-FEF9-BA96-462FF12B3FA9}"/>
              </a:ext>
            </a:extLst>
          </p:cNvPr>
          <p:cNvGrpSpPr/>
          <p:nvPr/>
        </p:nvGrpSpPr>
        <p:grpSpPr>
          <a:xfrm>
            <a:off x="6072867" y="5347187"/>
            <a:ext cx="211680" cy="59400"/>
            <a:chOff x="6072867" y="5347187"/>
            <a:chExt cx="211680" cy="59400"/>
          </a:xfrm>
        </p:grpSpPr>
        <mc:AlternateContent xmlns:mc="http://schemas.openxmlformats.org/markup-compatibility/2006">
          <mc:Choice xmlns:p14="http://schemas.microsoft.com/office/powerpoint/2010/main" Requires="p14">
            <p:contentPart p14:bwMode="auto" r:id="rId120">
              <p14:nvContentPartPr>
                <p14:cNvPr id="77" name="Ink 76">
                  <a:extLst>
                    <a:ext uri="{FF2B5EF4-FFF2-40B4-BE49-F238E27FC236}">
                      <a16:creationId xmlns:a16="http://schemas.microsoft.com/office/drawing/2014/main" id="{A731606D-78E1-B708-3AB0-947B168C36EB}"/>
                    </a:ext>
                  </a:extLst>
                </p14:cNvPr>
                <p14:cNvContentPartPr/>
                <p14:nvPr/>
              </p14:nvContentPartPr>
              <p14:xfrm>
                <a:off x="6072867" y="5376347"/>
                <a:ext cx="64440" cy="15480"/>
              </p14:xfrm>
            </p:contentPart>
          </mc:Choice>
          <mc:Fallback>
            <p:pic>
              <p:nvPicPr>
                <p:cNvPr id="77" name="Ink 76">
                  <a:extLst>
                    <a:ext uri="{FF2B5EF4-FFF2-40B4-BE49-F238E27FC236}">
                      <a16:creationId xmlns:a16="http://schemas.microsoft.com/office/drawing/2014/main" id="{A731606D-78E1-B708-3AB0-947B168C36EB}"/>
                    </a:ext>
                  </a:extLst>
                </p:cNvPr>
                <p:cNvPicPr/>
                <p:nvPr/>
              </p:nvPicPr>
              <p:blipFill>
                <a:blip r:embed="rId121"/>
                <a:stretch>
                  <a:fillRect/>
                </a:stretch>
              </p:blipFill>
              <p:spPr>
                <a:xfrm>
                  <a:off x="6054867" y="5358347"/>
                  <a:ext cx="10008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8" name="Ink 77">
                  <a:extLst>
                    <a:ext uri="{FF2B5EF4-FFF2-40B4-BE49-F238E27FC236}">
                      <a16:creationId xmlns:a16="http://schemas.microsoft.com/office/drawing/2014/main" id="{954DC37C-A057-3FAE-0360-1E4492D80BFA}"/>
                    </a:ext>
                  </a:extLst>
                </p14:cNvPr>
                <p14:cNvContentPartPr/>
                <p14:nvPr/>
              </p14:nvContentPartPr>
              <p14:xfrm>
                <a:off x="6076827" y="5388587"/>
                <a:ext cx="57960" cy="18000"/>
              </p14:xfrm>
            </p:contentPart>
          </mc:Choice>
          <mc:Fallback>
            <p:pic>
              <p:nvPicPr>
                <p:cNvPr id="78" name="Ink 77">
                  <a:extLst>
                    <a:ext uri="{FF2B5EF4-FFF2-40B4-BE49-F238E27FC236}">
                      <a16:creationId xmlns:a16="http://schemas.microsoft.com/office/drawing/2014/main" id="{954DC37C-A057-3FAE-0360-1E4492D80BFA}"/>
                    </a:ext>
                  </a:extLst>
                </p:cNvPr>
                <p:cNvPicPr/>
                <p:nvPr/>
              </p:nvPicPr>
              <p:blipFill>
                <a:blip r:embed="rId123"/>
                <a:stretch>
                  <a:fillRect/>
                </a:stretch>
              </p:blipFill>
              <p:spPr>
                <a:xfrm>
                  <a:off x="6059187" y="5370947"/>
                  <a:ext cx="9360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80" name="Ink 79">
                  <a:extLst>
                    <a:ext uri="{FF2B5EF4-FFF2-40B4-BE49-F238E27FC236}">
                      <a16:creationId xmlns:a16="http://schemas.microsoft.com/office/drawing/2014/main" id="{77E5F918-F415-4ADF-8058-E848909C860B}"/>
                    </a:ext>
                  </a:extLst>
                </p14:cNvPr>
                <p14:cNvContentPartPr/>
                <p14:nvPr/>
              </p14:nvContentPartPr>
              <p14:xfrm>
                <a:off x="6175827" y="5347187"/>
                <a:ext cx="108720" cy="14040"/>
              </p14:xfrm>
            </p:contentPart>
          </mc:Choice>
          <mc:Fallback>
            <p:pic>
              <p:nvPicPr>
                <p:cNvPr id="80" name="Ink 79">
                  <a:extLst>
                    <a:ext uri="{FF2B5EF4-FFF2-40B4-BE49-F238E27FC236}">
                      <a16:creationId xmlns:a16="http://schemas.microsoft.com/office/drawing/2014/main" id="{77E5F918-F415-4ADF-8058-E848909C860B}"/>
                    </a:ext>
                  </a:extLst>
                </p:cNvPr>
                <p:cNvPicPr/>
                <p:nvPr/>
              </p:nvPicPr>
              <p:blipFill>
                <a:blip r:embed="rId125"/>
                <a:stretch>
                  <a:fillRect/>
                </a:stretch>
              </p:blipFill>
              <p:spPr>
                <a:xfrm>
                  <a:off x="6157827" y="5329547"/>
                  <a:ext cx="14436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81" name="Ink 80">
                  <a:extLst>
                    <a:ext uri="{FF2B5EF4-FFF2-40B4-BE49-F238E27FC236}">
                      <a16:creationId xmlns:a16="http://schemas.microsoft.com/office/drawing/2014/main" id="{6CDA5CB5-A7F7-03AD-C11A-D829C977E096}"/>
                    </a:ext>
                  </a:extLst>
                </p14:cNvPr>
                <p14:cNvContentPartPr/>
                <p14:nvPr/>
              </p14:nvContentPartPr>
              <p14:xfrm>
                <a:off x="6195987" y="5396507"/>
                <a:ext cx="37440" cy="3240"/>
              </p14:xfrm>
            </p:contentPart>
          </mc:Choice>
          <mc:Fallback>
            <p:pic>
              <p:nvPicPr>
                <p:cNvPr id="81" name="Ink 80">
                  <a:extLst>
                    <a:ext uri="{FF2B5EF4-FFF2-40B4-BE49-F238E27FC236}">
                      <a16:creationId xmlns:a16="http://schemas.microsoft.com/office/drawing/2014/main" id="{6CDA5CB5-A7F7-03AD-C11A-D829C977E096}"/>
                    </a:ext>
                  </a:extLst>
                </p:cNvPr>
                <p:cNvPicPr/>
                <p:nvPr/>
              </p:nvPicPr>
              <p:blipFill>
                <a:blip r:embed="rId127"/>
                <a:stretch>
                  <a:fillRect/>
                </a:stretch>
              </p:blipFill>
              <p:spPr>
                <a:xfrm>
                  <a:off x="6177987" y="5378867"/>
                  <a:ext cx="73080" cy="38880"/>
                </a:xfrm>
                <a:prstGeom prst="rect">
                  <a:avLst/>
                </a:prstGeom>
              </p:spPr>
            </p:pic>
          </mc:Fallback>
        </mc:AlternateContent>
      </p:grpSp>
      <p:grpSp>
        <p:nvGrpSpPr>
          <p:cNvPr id="87" name="Group 86">
            <a:extLst>
              <a:ext uri="{FF2B5EF4-FFF2-40B4-BE49-F238E27FC236}">
                <a16:creationId xmlns:a16="http://schemas.microsoft.com/office/drawing/2014/main" id="{F0520784-E5A3-9FBF-87AE-9F2891767A17}"/>
              </a:ext>
            </a:extLst>
          </p:cNvPr>
          <p:cNvGrpSpPr/>
          <p:nvPr/>
        </p:nvGrpSpPr>
        <p:grpSpPr>
          <a:xfrm>
            <a:off x="10964547" y="2449547"/>
            <a:ext cx="895680" cy="496440"/>
            <a:chOff x="10964547" y="2449547"/>
            <a:chExt cx="895680" cy="496440"/>
          </a:xfrm>
        </p:grpSpPr>
        <mc:AlternateContent xmlns:mc="http://schemas.openxmlformats.org/markup-compatibility/2006">
          <mc:Choice xmlns:p14="http://schemas.microsoft.com/office/powerpoint/2010/main" Requires="p14">
            <p:contentPart p14:bwMode="auto" r:id="rId128">
              <p14:nvContentPartPr>
                <p14:cNvPr id="83" name="Ink 82">
                  <a:extLst>
                    <a:ext uri="{FF2B5EF4-FFF2-40B4-BE49-F238E27FC236}">
                      <a16:creationId xmlns:a16="http://schemas.microsoft.com/office/drawing/2014/main" id="{81F4DA9F-C0AE-C678-AE88-BDE13CBEDCAD}"/>
                    </a:ext>
                  </a:extLst>
                </p14:cNvPr>
                <p14:cNvContentPartPr/>
                <p14:nvPr/>
              </p14:nvContentPartPr>
              <p14:xfrm>
                <a:off x="10964547" y="2675987"/>
                <a:ext cx="106200" cy="156600"/>
              </p14:xfrm>
            </p:contentPart>
          </mc:Choice>
          <mc:Fallback>
            <p:pic>
              <p:nvPicPr>
                <p:cNvPr id="83" name="Ink 82">
                  <a:extLst>
                    <a:ext uri="{FF2B5EF4-FFF2-40B4-BE49-F238E27FC236}">
                      <a16:creationId xmlns:a16="http://schemas.microsoft.com/office/drawing/2014/main" id="{81F4DA9F-C0AE-C678-AE88-BDE13CBEDCAD}"/>
                    </a:ext>
                  </a:extLst>
                </p:cNvPr>
                <p:cNvPicPr/>
                <p:nvPr/>
              </p:nvPicPr>
              <p:blipFill>
                <a:blip r:embed="rId129"/>
                <a:stretch>
                  <a:fillRect/>
                </a:stretch>
              </p:blipFill>
              <p:spPr>
                <a:xfrm>
                  <a:off x="10946547" y="2658347"/>
                  <a:ext cx="141840" cy="1922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84" name="Ink 83">
                  <a:extLst>
                    <a:ext uri="{FF2B5EF4-FFF2-40B4-BE49-F238E27FC236}">
                      <a16:creationId xmlns:a16="http://schemas.microsoft.com/office/drawing/2014/main" id="{D53289B4-2148-09E3-054E-02C1FD6E72D2}"/>
                    </a:ext>
                  </a:extLst>
                </p14:cNvPr>
                <p14:cNvContentPartPr/>
                <p14:nvPr/>
              </p14:nvContentPartPr>
              <p14:xfrm>
                <a:off x="11143107" y="2698307"/>
                <a:ext cx="5760" cy="111600"/>
              </p14:xfrm>
            </p:contentPart>
          </mc:Choice>
          <mc:Fallback>
            <p:pic>
              <p:nvPicPr>
                <p:cNvPr id="84" name="Ink 83">
                  <a:extLst>
                    <a:ext uri="{FF2B5EF4-FFF2-40B4-BE49-F238E27FC236}">
                      <a16:creationId xmlns:a16="http://schemas.microsoft.com/office/drawing/2014/main" id="{D53289B4-2148-09E3-054E-02C1FD6E72D2}"/>
                    </a:ext>
                  </a:extLst>
                </p:cNvPr>
                <p:cNvPicPr/>
                <p:nvPr/>
              </p:nvPicPr>
              <p:blipFill>
                <a:blip r:embed="rId131"/>
                <a:stretch>
                  <a:fillRect/>
                </a:stretch>
              </p:blipFill>
              <p:spPr>
                <a:xfrm>
                  <a:off x="11125467" y="2680307"/>
                  <a:ext cx="4140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5" name="Ink 84">
                  <a:extLst>
                    <a:ext uri="{FF2B5EF4-FFF2-40B4-BE49-F238E27FC236}">
                      <a16:creationId xmlns:a16="http://schemas.microsoft.com/office/drawing/2014/main" id="{CA686CC4-4F14-FE6D-262C-31C74326E1FF}"/>
                    </a:ext>
                  </a:extLst>
                </p14:cNvPr>
                <p14:cNvContentPartPr/>
                <p14:nvPr/>
              </p14:nvContentPartPr>
              <p14:xfrm>
                <a:off x="11188107" y="2449547"/>
                <a:ext cx="536400" cy="496440"/>
              </p14:xfrm>
            </p:contentPart>
          </mc:Choice>
          <mc:Fallback>
            <p:pic>
              <p:nvPicPr>
                <p:cNvPr id="85" name="Ink 84">
                  <a:extLst>
                    <a:ext uri="{FF2B5EF4-FFF2-40B4-BE49-F238E27FC236}">
                      <a16:creationId xmlns:a16="http://schemas.microsoft.com/office/drawing/2014/main" id="{CA686CC4-4F14-FE6D-262C-31C74326E1FF}"/>
                    </a:ext>
                  </a:extLst>
                </p:cNvPr>
                <p:cNvPicPr/>
                <p:nvPr/>
              </p:nvPicPr>
              <p:blipFill>
                <a:blip r:embed="rId133"/>
                <a:stretch>
                  <a:fillRect/>
                </a:stretch>
              </p:blipFill>
              <p:spPr>
                <a:xfrm>
                  <a:off x="11170107" y="2431907"/>
                  <a:ext cx="572040" cy="53208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6" name="Ink 85">
                  <a:extLst>
                    <a:ext uri="{FF2B5EF4-FFF2-40B4-BE49-F238E27FC236}">
                      <a16:creationId xmlns:a16="http://schemas.microsoft.com/office/drawing/2014/main" id="{ED849D38-3B7B-1FBC-E0E5-55BDD0F3702A}"/>
                    </a:ext>
                  </a:extLst>
                </p14:cNvPr>
                <p14:cNvContentPartPr/>
                <p14:nvPr/>
              </p14:nvContentPartPr>
              <p14:xfrm>
                <a:off x="11569347" y="2669507"/>
                <a:ext cx="290880" cy="59760"/>
              </p14:xfrm>
            </p:contentPart>
          </mc:Choice>
          <mc:Fallback>
            <p:pic>
              <p:nvPicPr>
                <p:cNvPr id="86" name="Ink 85">
                  <a:extLst>
                    <a:ext uri="{FF2B5EF4-FFF2-40B4-BE49-F238E27FC236}">
                      <a16:creationId xmlns:a16="http://schemas.microsoft.com/office/drawing/2014/main" id="{ED849D38-3B7B-1FBC-E0E5-55BDD0F3702A}"/>
                    </a:ext>
                  </a:extLst>
                </p:cNvPr>
                <p:cNvPicPr/>
                <p:nvPr/>
              </p:nvPicPr>
              <p:blipFill>
                <a:blip r:embed="rId135"/>
                <a:stretch>
                  <a:fillRect/>
                </a:stretch>
              </p:blipFill>
              <p:spPr>
                <a:xfrm>
                  <a:off x="11551707" y="2651867"/>
                  <a:ext cx="326520" cy="954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36">
            <p14:nvContentPartPr>
              <p14:cNvPr id="88" name="Ink 87">
                <a:extLst>
                  <a:ext uri="{FF2B5EF4-FFF2-40B4-BE49-F238E27FC236}">
                    <a16:creationId xmlns:a16="http://schemas.microsoft.com/office/drawing/2014/main" id="{48EB6A04-D672-42F1-11BA-ED4233439ACA}"/>
                  </a:ext>
                </a:extLst>
              </p14:cNvPr>
              <p14:cNvContentPartPr/>
              <p14:nvPr/>
            </p14:nvContentPartPr>
            <p14:xfrm>
              <a:off x="6197427" y="3191507"/>
              <a:ext cx="360" cy="360"/>
            </p14:xfrm>
          </p:contentPart>
        </mc:Choice>
        <mc:Fallback>
          <p:pic>
            <p:nvPicPr>
              <p:cNvPr id="88" name="Ink 87">
                <a:extLst>
                  <a:ext uri="{FF2B5EF4-FFF2-40B4-BE49-F238E27FC236}">
                    <a16:creationId xmlns:a16="http://schemas.microsoft.com/office/drawing/2014/main" id="{48EB6A04-D672-42F1-11BA-ED4233439ACA}"/>
                  </a:ext>
                </a:extLst>
              </p:cNvPr>
              <p:cNvPicPr/>
              <p:nvPr/>
            </p:nvPicPr>
            <p:blipFill>
              <a:blip r:embed="rId137"/>
              <a:stretch>
                <a:fillRect/>
              </a:stretch>
            </p:blipFill>
            <p:spPr>
              <a:xfrm>
                <a:off x="6179427" y="3173867"/>
                <a:ext cx="36000" cy="36000"/>
              </a:xfrm>
              <a:prstGeom prst="rect">
                <a:avLst/>
              </a:prstGeom>
            </p:spPr>
          </p:pic>
        </mc:Fallback>
      </mc:AlternateContent>
      <p:grpSp>
        <p:nvGrpSpPr>
          <p:cNvPr id="92" name="Group 91">
            <a:extLst>
              <a:ext uri="{FF2B5EF4-FFF2-40B4-BE49-F238E27FC236}">
                <a16:creationId xmlns:a16="http://schemas.microsoft.com/office/drawing/2014/main" id="{A8A7D996-B83F-8C7B-BAAA-027A33DAD28C}"/>
              </a:ext>
            </a:extLst>
          </p:cNvPr>
          <p:cNvGrpSpPr/>
          <p:nvPr/>
        </p:nvGrpSpPr>
        <p:grpSpPr>
          <a:xfrm>
            <a:off x="6126867" y="3260627"/>
            <a:ext cx="188640" cy="85320"/>
            <a:chOff x="6126867" y="3260627"/>
            <a:chExt cx="188640" cy="85320"/>
          </a:xfrm>
        </p:grpSpPr>
        <mc:AlternateContent xmlns:mc="http://schemas.openxmlformats.org/markup-compatibility/2006">
          <mc:Choice xmlns:p14="http://schemas.microsoft.com/office/powerpoint/2010/main" Requires="p14">
            <p:contentPart p14:bwMode="auto" r:id="rId138">
              <p14:nvContentPartPr>
                <p14:cNvPr id="57" name="Ink 56">
                  <a:extLst>
                    <a:ext uri="{FF2B5EF4-FFF2-40B4-BE49-F238E27FC236}">
                      <a16:creationId xmlns:a16="http://schemas.microsoft.com/office/drawing/2014/main" id="{240E970D-88CF-AEE8-1B4F-A47BF6B164AE}"/>
                    </a:ext>
                  </a:extLst>
                </p14:cNvPr>
                <p14:cNvContentPartPr/>
                <p14:nvPr/>
              </p14:nvContentPartPr>
              <p14:xfrm>
                <a:off x="6131187" y="3260627"/>
                <a:ext cx="147600" cy="12960"/>
              </p14:xfrm>
            </p:contentPart>
          </mc:Choice>
          <mc:Fallback>
            <p:pic>
              <p:nvPicPr>
                <p:cNvPr id="57" name="Ink 56">
                  <a:extLst>
                    <a:ext uri="{FF2B5EF4-FFF2-40B4-BE49-F238E27FC236}">
                      <a16:creationId xmlns:a16="http://schemas.microsoft.com/office/drawing/2014/main" id="{240E970D-88CF-AEE8-1B4F-A47BF6B164AE}"/>
                    </a:ext>
                  </a:extLst>
                </p:cNvPr>
                <p:cNvPicPr/>
                <p:nvPr/>
              </p:nvPicPr>
              <p:blipFill>
                <a:blip r:embed="rId139"/>
                <a:stretch>
                  <a:fillRect/>
                </a:stretch>
              </p:blipFill>
              <p:spPr>
                <a:xfrm>
                  <a:off x="6113547" y="3242987"/>
                  <a:ext cx="18324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58" name="Ink 57">
                  <a:extLst>
                    <a:ext uri="{FF2B5EF4-FFF2-40B4-BE49-F238E27FC236}">
                      <a16:creationId xmlns:a16="http://schemas.microsoft.com/office/drawing/2014/main" id="{9AF77AA0-7AD1-78EB-1C2C-4E71F12222AF}"/>
                    </a:ext>
                  </a:extLst>
                </p14:cNvPr>
                <p14:cNvContentPartPr/>
                <p14:nvPr/>
              </p14:nvContentPartPr>
              <p14:xfrm>
                <a:off x="6126867" y="3332627"/>
                <a:ext cx="188640" cy="13320"/>
              </p14:xfrm>
            </p:contentPart>
          </mc:Choice>
          <mc:Fallback>
            <p:pic>
              <p:nvPicPr>
                <p:cNvPr id="58" name="Ink 57">
                  <a:extLst>
                    <a:ext uri="{FF2B5EF4-FFF2-40B4-BE49-F238E27FC236}">
                      <a16:creationId xmlns:a16="http://schemas.microsoft.com/office/drawing/2014/main" id="{9AF77AA0-7AD1-78EB-1C2C-4E71F12222AF}"/>
                    </a:ext>
                  </a:extLst>
                </p:cNvPr>
                <p:cNvPicPr/>
                <p:nvPr/>
              </p:nvPicPr>
              <p:blipFill>
                <a:blip r:embed="rId141"/>
                <a:stretch>
                  <a:fillRect/>
                </a:stretch>
              </p:blipFill>
              <p:spPr>
                <a:xfrm>
                  <a:off x="6108867" y="3314987"/>
                  <a:ext cx="22428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69" name="Ink 68">
                  <a:extLst>
                    <a:ext uri="{FF2B5EF4-FFF2-40B4-BE49-F238E27FC236}">
                      <a16:creationId xmlns:a16="http://schemas.microsoft.com/office/drawing/2014/main" id="{A16E1360-FC96-5004-C7D2-9663F5491AFF}"/>
                    </a:ext>
                  </a:extLst>
                </p14:cNvPr>
                <p14:cNvContentPartPr/>
                <p14:nvPr/>
              </p14:nvContentPartPr>
              <p14:xfrm>
                <a:off x="6239547" y="3323987"/>
                <a:ext cx="360" cy="360"/>
              </p14:xfrm>
            </p:contentPart>
          </mc:Choice>
          <mc:Fallback>
            <p:pic>
              <p:nvPicPr>
                <p:cNvPr id="69" name="Ink 68">
                  <a:extLst>
                    <a:ext uri="{FF2B5EF4-FFF2-40B4-BE49-F238E27FC236}">
                      <a16:creationId xmlns:a16="http://schemas.microsoft.com/office/drawing/2014/main" id="{A16E1360-FC96-5004-C7D2-9663F5491AFF}"/>
                    </a:ext>
                  </a:extLst>
                </p:cNvPr>
                <p:cNvPicPr/>
                <p:nvPr/>
              </p:nvPicPr>
              <p:blipFill>
                <a:blip r:embed="rId137"/>
                <a:stretch>
                  <a:fillRect/>
                </a:stretch>
              </p:blipFill>
              <p:spPr>
                <a:xfrm>
                  <a:off x="6221547" y="330598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70" name="Ink 69">
                  <a:extLst>
                    <a:ext uri="{FF2B5EF4-FFF2-40B4-BE49-F238E27FC236}">
                      <a16:creationId xmlns:a16="http://schemas.microsoft.com/office/drawing/2014/main" id="{B7949A26-E763-4093-EAA6-CAFC0CB0842F}"/>
                    </a:ext>
                  </a:extLst>
                </p14:cNvPr>
                <p14:cNvContentPartPr/>
                <p14:nvPr/>
              </p14:nvContentPartPr>
              <p14:xfrm>
                <a:off x="6277707" y="3314627"/>
                <a:ext cx="360" cy="360"/>
              </p14:xfrm>
            </p:contentPart>
          </mc:Choice>
          <mc:Fallback>
            <p:pic>
              <p:nvPicPr>
                <p:cNvPr id="70" name="Ink 69">
                  <a:extLst>
                    <a:ext uri="{FF2B5EF4-FFF2-40B4-BE49-F238E27FC236}">
                      <a16:creationId xmlns:a16="http://schemas.microsoft.com/office/drawing/2014/main" id="{B7949A26-E763-4093-EAA6-CAFC0CB0842F}"/>
                    </a:ext>
                  </a:extLst>
                </p:cNvPr>
                <p:cNvPicPr/>
                <p:nvPr/>
              </p:nvPicPr>
              <p:blipFill>
                <a:blip r:embed="rId137"/>
                <a:stretch>
                  <a:fillRect/>
                </a:stretch>
              </p:blipFill>
              <p:spPr>
                <a:xfrm>
                  <a:off x="6259707" y="329698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89" name="Ink 88">
                  <a:extLst>
                    <a:ext uri="{FF2B5EF4-FFF2-40B4-BE49-F238E27FC236}">
                      <a16:creationId xmlns:a16="http://schemas.microsoft.com/office/drawing/2014/main" id="{8B457423-5790-5D1F-785C-6CACE9A200F2}"/>
                    </a:ext>
                  </a:extLst>
                </p14:cNvPr>
                <p14:cNvContentPartPr/>
                <p14:nvPr/>
              </p14:nvContentPartPr>
              <p14:xfrm>
                <a:off x="6175107" y="3272147"/>
                <a:ext cx="32040" cy="2160"/>
              </p14:xfrm>
            </p:contentPart>
          </mc:Choice>
          <mc:Fallback>
            <p:pic>
              <p:nvPicPr>
                <p:cNvPr id="89" name="Ink 88">
                  <a:extLst>
                    <a:ext uri="{FF2B5EF4-FFF2-40B4-BE49-F238E27FC236}">
                      <a16:creationId xmlns:a16="http://schemas.microsoft.com/office/drawing/2014/main" id="{8B457423-5790-5D1F-785C-6CACE9A200F2}"/>
                    </a:ext>
                  </a:extLst>
                </p:cNvPr>
                <p:cNvPicPr/>
                <p:nvPr/>
              </p:nvPicPr>
              <p:blipFill>
                <a:blip r:embed="rId145"/>
                <a:stretch>
                  <a:fillRect/>
                </a:stretch>
              </p:blipFill>
              <p:spPr>
                <a:xfrm>
                  <a:off x="6157107" y="3254147"/>
                  <a:ext cx="6768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90" name="Ink 89">
                  <a:extLst>
                    <a:ext uri="{FF2B5EF4-FFF2-40B4-BE49-F238E27FC236}">
                      <a16:creationId xmlns:a16="http://schemas.microsoft.com/office/drawing/2014/main" id="{325561BC-39C7-E7C0-329D-E88114191403}"/>
                    </a:ext>
                  </a:extLst>
                </p14:cNvPr>
                <p14:cNvContentPartPr/>
                <p14:nvPr/>
              </p14:nvContentPartPr>
              <p14:xfrm>
                <a:off x="6150987" y="3294107"/>
                <a:ext cx="147960" cy="32400"/>
              </p14:xfrm>
            </p:contentPart>
          </mc:Choice>
          <mc:Fallback>
            <p:pic>
              <p:nvPicPr>
                <p:cNvPr id="90" name="Ink 89">
                  <a:extLst>
                    <a:ext uri="{FF2B5EF4-FFF2-40B4-BE49-F238E27FC236}">
                      <a16:creationId xmlns:a16="http://schemas.microsoft.com/office/drawing/2014/main" id="{325561BC-39C7-E7C0-329D-E88114191403}"/>
                    </a:ext>
                  </a:extLst>
                </p:cNvPr>
                <p:cNvPicPr/>
                <p:nvPr/>
              </p:nvPicPr>
              <p:blipFill>
                <a:blip r:embed="rId147"/>
                <a:stretch>
                  <a:fillRect/>
                </a:stretch>
              </p:blipFill>
              <p:spPr>
                <a:xfrm>
                  <a:off x="6133347" y="3276467"/>
                  <a:ext cx="18360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1" name="Ink 90">
                  <a:extLst>
                    <a:ext uri="{FF2B5EF4-FFF2-40B4-BE49-F238E27FC236}">
                      <a16:creationId xmlns:a16="http://schemas.microsoft.com/office/drawing/2014/main" id="{99B9CC9B-EA42-3294-368A-06F2B7FF84DE}"/>
                    </a:ext>
                  </a:extLst>
                </p14:cNvPr>
                <p14:cNvContentPartPr/>
                <p14:nvPr/>
              </p14:nvContentPartPr>
              <p14:xfrm>
                <a:off x="6188427" y="3313187"/>
                <a:ext cx="63720" cy="5400"/>
              </p14:xfrm>
            </p:contentPart>
          </mc:Choice>
          <mc:Fallback>
            <p:pic>
              <p:nvPicPr>
                <p:cNvPr id="91" name="Ink 90">
                  <a:extLst>
                    <a:ext uri="{FF2B5EF4-FFF2-40B4-BE49-F238E27FC236}">
                      <a16:creationId xmlns:a16="http://schemas.microsoft.com/office/drawing/2014/main" id="{99B9CC9B-EA42-3294-368A-06F2B7FF84DE}"/>
                    </a:ext>
                  </a:extLst>
                </p:cNvPr>
                <p:cNvPicPr/>
                <p:nvPr/>
              </p:nvPicPr>
              <p:blipFill>
                <a:blip r:embed="rId149"/>
                <a:stretch>
                  <a:fillRect/>
                </a:stretch>
              </p:blipFill>
              <p:spPr>
                <a:xfrm>
                  <a:off x="6170787" y="3295547"/>
                  <a:ext cx="99360" cy="410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50">
            <p14:nvContentPartPr>
              <p14:cNvPr id="93" name="Ink 92">
                <a:extLst>
                  <a:ext uri="{FF2B5EF4-FFF2-40B4-BE49-F238E27FC236}">
                    <a16:creationId xmlns:a16="http://schemas.microsoft.com/office/drawing/2014/main" id="{95A408F1-C39C-905E-0913-794E48FE8F0F}"/>
                  </a:ext>
                </a:extLst>
              </p14:cNvPr>
              <p14:cNvContentPartPr/>
              <p14:nvPr/>
            </p14:nvContentPartPr>
            <p14:xfrm>
              <a:off x="9820827" y="3023387"/>
              <a:ext cx="150120" cy="36000"/>
            </p14:xfrm>
          </p:contentPart>
        </mc:Choice>
        <mc:Fallback>
          <p:pic>
            <p:nvPicPr>
              <p:cNvPr id="93" name="Ink 92">
                <a:extLst>
                  <a:ext uri="{FF2B5EF4-FFF2-40B4-BE49-F238E27FC236}">
                    <a16:creationId xmlns:a16="http://schemas.microsoft.com/office/drawing/2014/main" id="{95A408F1-C39C-905E-0913-794E48FE8F0F}"/>
                  </a:ext>
                </a:extLst>
              </p:cNvPr>
              <p:cNvPicPr/>
              <p:nvPr/>
            </p:nvPicPr>
            <p:blipFill>
              <a:blip r:embed="rId151"/>
              <a:stretch>
                <a:fillRect/>
              </a:stretch>
            </p:blipFill>
            <p:spPr>
              <a:xfrm>
                <a:off x="9802827" y="3005747"/>
                <a:ext cx="18576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4" name="Ink 93">
                <a:extLst>
                  <a:ext uri="{FF2B5EF4-FFF2-40B4-BE49-F238E27FC236}">
                    <a16:creationId xmlns:a16="http://schemas.microsoft.com/office/drawing/2014/main" id="{561FE147-D040-23CE-CCF3-69FDA2667AD9}"/>
                  </a:ext>
                </a:extLst>
              </p14:cNvPr>
              <p14:cNvContentPartPr/>
              <p14:nvPr/>
            </p14:nvContentPartPr>
            <p14:xfrm>
              <a:off x="10646307" y="3197627"/>
              <a:ext cx="93600" cy="23400"/>
            </p14:xfrm>
          </p:contentPart>
        </mc:Choice>
        <mc:Fallback>
          <p:pic>
            <p:nvPicPr>
              <p:cNvPr id="94" name="Ink 93">
                <a:extLst>
                  <a:ext uri="{FF2B5EF4-FFF2-40B4-BE49-F238E27FC236}">
                    <a16:creationId xmlns:a16="http://schemas.microsoft.com/office/drawing/2014/main" id="{561FE147-D040-23CE-CCF3-69FDA2667AD9}"/>
                  </a:ext>
                </a:extLst>
              </p:cNvPr>
              <p:cNvPicPr/>
              <p:nvPr/>
            </p:nvPicPr>
            <p:blipFill>
              <a:blip r:embed="rId153"/>
              <a:stretch>
                <a:fillRect/>
              </a:stretch>
            </p:blipFill>
            <p:spPr>
              <a:xfrm>
                <a:off x="10628667" y="3179627"/>
                <a:ext cx="129240" cy="59040"/>
              </a:xfrm>
              <a:prstGeom prst="rect">
                <a:avLst/>
              </a:prstGeom>
            </p:spPr>
          </p:pic>
        </mc:Fallback>
      </mc:AlternateContent>
      <p:grpSp>
        <p:nvGrpSpPr>
          <p:cNvPr id="99" name="Group 98">
            <a:extLst>
              <a:ext uri="{FF2B5EF4-FFF2-40B4-BE49-F238E27FC236}">
                <a16:creationId xmlns:a16="http://schemas.microsoft.com/office/drawing/2014/main" id="{F35C2955-EF70-631A-7917-BA27F35F0A14}"/>
              </a:ext>
            </a:extLst>
          </p:cNvPr>
          <p:cNvGrpSpPr/>
          <p:nvPr/>
        </p:nvGrpSpPr>
        <p:grpSpPr>
          <a:xfrm>
            <a:off x="9201987" y="2971547"/>
            <a:ext cx="718920" cy="524520"/>
            <a:chOff x="9201987" y="2971547"/>
            <a:chExt cx="718920" cy="524520"/>
          </a:xfrm>
        </p:grpSpPr>
        <mc:AlternateContent xmlns:mc="http://schemas.openxmlformats.org/markup-compatibility/2006">
          <mc:Choice xmlns:p14="http://schemas.microsoft.com/office/powerpoint/2010/main" Requires="p14">
            <p:contentPart p14:bwMode="auto" r:id="rId154">
              <p14:nvContentPartPr>
                <p14:cNvPr id="95" name="Ink 94">
                  <a:extLst>
                    <a:ext uri="{FF2B5EF4-FFF2-40B4-BE49-F238E27FC236}">
                      <a16:creationId xmlns:a16="http://schemas.microsoft.com/office/drawing/2014/main" id="{EF561FB6-77CA-7A8A-1760-6C91370BF156}"/>
                    </a:ext>
                  </a:extLst>
                </p14:cNvPr>
                <p14:cNvContentPartPr/>
                <p14:nvPr/>
              </p14:nvContentPartPr>
              <p14:xfrm>
                <a:off x="9855027" y="2971547"/>
                <a:ext cx="65880" cy="49680"/>
              </p14:xfrm>
            </p:contentPart>
          </mc:Choice>
          <mc:Fallback>
            <p:pic>
              <p:nvPicPr>
                <p:cNvPr id="95" name="Ink 94">
                  <a:extLst>
                    <a:ext uri="{FF2B5EF4-FFF2-40B4-BE49-F238E27FC236}">
                      <a16:creationId xmlns:a16="http://schemas.microsoft.com/office/drawing/2014/main" id="{EF561FB6-77CA-7A8A-1760-6C91370BF156}"/>
                    </a:ext>
                  </a:extLst>
                </p:cNvPr>
                <p:cNvPicPr/>
                <p:nvPr/>
              </p:nvPicPr>
              <p:blipFill>
                <a:blip r:embed="rId155"/>
                <a:stretch>
                  <a:fillRect/>
                </a:stretch>
              </p:blipFill>
              <p:spPr>
                <a:xfrm>
                  <a:off x="9837387" y="2953547"/>
                  <a:ext cx="101520" cy="8532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6" name="Ink 95">
                  <a:extLst>
                    <a:ext uri="{FF2B5EF4-FFF2-40B4-BE49-F238E27FC236}">
                      <a16:creationId xmlns:a16="http://schemas.microsoft.com/office/drawing/2014/main" id="{0321A77D-EDA9-514D-0CCC-474F8658EFA1}"/>
                    </a:ext>
                  </a:extLst>
                </p14:cNvPr>
                <p14:cNvContentPartPr/>
                <p14:nvPr/>
              </p14:nvContentPartPr>
              <p14:xfrm>
                <a:off x="9201987" y="3101147"/>
                <a:ext cx="400320" cy="237600"/>
              </p14:xfrm>
            </p:contentPart>
          </mc:Choice>
          <mc:Fallback>
            <p:pic>
              <p:nvPicPr>
                <p:cNvPr id="96" name="Ink 95">
                  <a:extLst>
                    <a:ext uri="{FF2B5EF4-FFF2-40B4-BE49-F238E27FC236}">
                      <a16:creationId xmlns:a16="http://schemas.microsoft.com/office/drawing/2014/main" id="{0321A77D-EDA9-514D-0CCC-474F8658EFA1}"/>
                    </a:ext>
                  </a:extLst>
                </p:cNvPr>
                <p:cNvPicPr/>
                <p:nvPr/>
              </p:nvPicPr>
              <p:blipFill>
                <a:blip r:embed="rId157"/>
                <a:stretch>
                  <a:fillRect/>
                </a:stretch>
              </p:blipFill>
              <p:spPr>
                <a:xfrm>
                  <a:off x="9183987" y="3083147"/>
                  <a:ext cx="435960" cy="27324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7" name="Ink 96">
                  <a:extLst>
                    <a:ext uri="{FF2B5EF4-FFF2-40B4-BE49-F238E27FC236}">
                      <a16:creationId xmlns:a16="http://schemas.microsoft.com/office/drawing/2014/main" id="{5AF15EE7-A849-7507-6956-7D53BC508FAD}"/>
                    </a:ext>
                  </a:extLst>
                </p14:cNvPr>
                <p14:cNvContentPartPr/>
                <p14:nvPr/>
              </p14:nvContentPartPr>
              <p14:xfrm>
                <a:off x="9681867" y="2989907"/>
                <a:ext cx="360" cy="360"/>
              </p14:xfrm>
            </p:contentPart>
          </mc:Choice>
          <mc:Fallback>
            <p:pic>
              <p:nvPicPr>
                <p:cNvPr id="97" name="Ink 96">
                  <a:extLst>
                    <a:ext uri="{FF2B5EF4-FFF2-40B4-BE49-F238E27FC236}">
                      <a16:creationId xmlns:a16="http://schemas.microsoft.com/office/drawing/2014/main" id="{5AF15EE7-A849-7507-6956-7D53BC508FAD}"/>
                    </a:ext>
                  </a:extLst>
                </p:cNvPr>
                <p:cNvPicPr/>
                <p:nvPr/>
              </p:nvPicPr>
              <p:blipFill>
                <a:blip r:embed="rId137"/>
                <a:stretch>
                  <a:fillRect/>
                </a:stretch>
              </p:blipFill>
              <p:spPr>
                <a:xfrm>
                  <a:off x="9663867" y="297190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98" name="Ink 97">
                  <a:extLst>
                    <a:ext uri="{FF2B5EF4-FFF2-40B4-BE49-F238E27FC236}">
                      <a16:creationId xmlns:a16="http://schemas.microsoft.com/office/drawing/2014/main" id="{930C2060-60BF-ADBC-53BA-461D206B6E7B}"/>
                    </a:ext>
                  </a:extLst>
                </p14:cNvPr>
                <p14:cNvContentPartPr/>
                <p14:nvPr/>
              </p14:nvContentPartPr>
              <p14:xfrm>
                <a:off x="9683307" y="3001427"/>
                <a:ext cx="214200" cy="494640"/>
              </p14:xfrm>
            </p:contentPart>
          </mc:Choice>
          <mc:Fallback>
            <p:pic>
              <p:nvPicPr>
                <p:cNvPr id="98" name="Ink 97">
                  <a:extLst>
                    <a:ext uri="{FF2B5EF4-FFF2-40B4-BE49-F238E27FC236}">
                      <a16:creationId xmlns:a16="http://schemas.microsoft.com/office/drawing/2014/main" id="{930C2060-60BF-ADBC-53BA-461D206B6E7B}"/>
                    </a:ext>
                  </a:extLst>
                </p:cNvPr>
                <p:cNvPicPr/>
                <p:nvPr/>
              </p:nvPicPr>
              <p:blipFill>
                <a:blip r:embed="rId160"/>
                <a:stretch>
                  <a:fillRect/>
                </a:stretch>
              </p:blipFill>
              <p:spPr>
                <a:xfrm>
                  <a:off x="9665307" y="2983427"/>
                  <a:ext cx="249840" cy="530280"/>
                </a:xfrm>
                <a:prstGeom prst="rect">
                  <a:avLst/>
                </a:prstGeom>
              </p:spPr>
            </p:pic>
          </mc:Fallback>
        </mc:AlternateContent>
      </p:grpSp>
      <p:grpSp>
        <p:nvGrpSpPr>
          <p:cNvPr id="102" name="Group 101">
            <a:extLst>
              <a:ext uri="{FF2B5EF4-FFF2-40B4-BE49-F238E27FC236}">
                <a16:creationId xmlns:a16="http://schemas.microsoft.com/office/drawing/2014/main" id="{014E020B-1DC8-C551-3DF5-19514DCCC9F3}"/>
              </a:ext>
            </a:extLst>
          </p:cNvPr>
          <p:cNvGrpSpPr/>
          <p:nvPr/>
        </p:nvGrpSpPr>
        <p:grpSpPr>
          <a:xfrm>
            <a:off x="10610667" y="3051467"/>
            <a:ext cx="609480" cy="504360"/>
            <a:chOff x="10610667" y="3051467"/>
            <a:chExt cx="609480" cy="504360"/>
          </a:xfrm>
        </p:grpSpPr>
        <mc:AlternateContent xmlns:mc="http://schemas.openxmlformats.org/markup-compatibility/2006">
          <mc:Choice xmlns:p14="http://schemas.microsoft.com/office/powerpoint/2010/main" Requires="p14">
            <p:contentPart p14:bwMode="auto" r:id="rId161">
              <p14:nvContentPartPr>
                <p14:cNvPr id="100" name="Ink 99">
                  <a:extLst>
                    <a:ext uri="{FF2B5EF4-FFF2-40B4-BE49-F238E27FC236}">
                      <a16:creationId xmlns:a16="http://schemas.microsoft.com/office/drawing/2014/main" id="{E8818EF7-A4CB-4495-2AE5-D946C6A0653C}"/>
                    </a:ext>
                  </a:extLst>
                </p14:cNvPr>
                <p14:cNvContentPartPr/>
                <p14:nvPr/>
              </p14:nvContentPartPr>
              <p14:xfrm>
                <a:off x="10610667" y="3090347"/>
                <a:ext cx="221040" cy="203760"/>
              </p14:xfrm>
            </p:contentPart>
          </mc:Choice>
          <mc:Fallback>
            <p:pic>
              <p:nvPicPr>
                <p:cNvPr id="100" name="Ink 99">
                  <a:extLst>
                    <a:ext uri="{FF2B5EF4-FFF2-40B4-BE49-F238E27FC236}">
                      <a16:creationId xmlns:a16="http://schemas.microsoft.com/office/drawing/2014/main" id="{E8818EF7-A4CB-4495-2AE5-D946C6A0653C}"/>
                    </a:ext>
                  </a:extLst>
                </p:cNvPr>
                <p:cNvPicPr/>
                <p:nvPr/>
              </p:nvPicPr>
              <p:blipFill>
                <a:blip r:embed="rId162"/>
                <a:stretch>
                  <a:fillRect/>
                </a:stretch>
              </p:blipFill>
              <p:spPr>
                <a:xfrm>
                  <a:off x="10592667" y="3072347"/>
                  <a:ext cx="25668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101" name="Ink 100">
                  <a:extLst>
                    <a:ext uri="{FF2B5EF4-FFF2-40B4-BE49-F238E27FC236}">
                      <a16:creationId xmlns:a16="http://schemas.microsoft.com/office/drawing/2014/main" id="{963DFB06-3CB3-11D7-BE5E-9CE0E2C1BCBC}"/>
                    </a:ext>
                  </a:extLst>
                </p14:cNvPr>
                <p14:cNvContentPartPr/>
                <p14:nvPr/>
              </p14:nvContentPartPr>
              <p14:xfrm>
                <a:off x="10807587" y="3051467"/>
                <a:ext cx="412560" cy="504360"/>
              </p14:xfrm>
            </p:contentPart>
          </mc:Choice>
          <mc:Fallback>
            <p:pic>
              <p:nvPicPr>
                <p:cNvPr id="101" name="Ink 100">
                  <a:extLst>
                    <a:ext uri="{FF2B5EF4-FFF2-40B4-BE49-F238E27FC236}">
                      <a16:creationId xmlns:a16="http://schemas.microsoft.com/office/drawing/2014/main" id="{963DFB06-3CB3-11D7-BE5E-9CE0E2C1BCBC}"/>
                    </a:ext>
                  </a:extLst>
                </p:cNvPr>
                <p:cNvPicPr/>
                <p:nvPr/>
              </p:nvPicPr>
              <p:blipFill>
                <a:blip r:embed="rId164"/>
                <a:stretch>
                  <a:fillRect/>
                </a:stretch>
              </p:blipFill>
              <p:spPr>
                <a:xfrm>
                  <a:off x="10789587" y="3033467"/>
                  <a:ext cx="448200" cy="540000"/>
                </a:xfrm>
                <a:prstGeom prst="rect">
                  <a:avLst/>
                </a:prstGeom>
              </p:spPr>
            </p:pic>
          </mc:Fallback>
        </mc:AlternateContent>
      </p:grpSp>
    </p:spTree>
    <p:extLst>
      <p:ext uri="{BB962C8B-B14F-4D97-AF65-F5344CB8AC3E}">
        <p14:creationId xmlns:p14="http://schemas.microsoft.com/office/powerpoint/2010/main" val="8508477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AEFA7-3C2C-8473-BB11-632FCD274A26}"/>
              </a:ext>
            </a:extLst>
          </p:cNvPr>
          <p:cNvSpPr>
            <a:spLocks noGrp="1"/>
          </p:cNvSpPr>
          <p:nvPr>
            <p:ph type="title"/>
          </p:nvPr>
        </p:nvSpPr>
        <p:spPr/>
        <p:txBody>
          <a:bodyPr/>
          <a:lstStyle/>
          <a:p>
            <a:r>
              <a:rPr lang="en-US" dirty="0"/>
              <a:t>Problem Solving – Going Reverse</a:t>
            </a:r>
          </a:p>
        </p:txBody>
      </p:sp>
      <p:sp>
        <p:nvSpPr>
          <p:cNvPr id="3" name="Content Placeholder 2">
            <a:extLst>
              <a:ext uri="{FF2B5EF4-FFF2-40B4-BE49-F238E27FC236}">
                <a16:creationId xmlns:a16="http://schemas.microsoft.com/office/drawing/2014/main" id="{0B4C72E1-3A6F-0014-E2FE-5E57E42400F8}"/>
              </a:ext>
            </a:extLst>
          </p:cNvPr>
          <p:cNvSpPr>
            <a:spLocks noGrp="1"/>
          </p:cNvSpPr>
          <p:nvPr>
            <p:ph idx="1"/>
          </p:nvPr>
        </p:nvSpPr>
        <p:spPr>
          <a:xfrm>
            <a:off x="838201" y="1825625"/>
            <a:ext cx="10515599" cy="1434042"/>
          </a:xfrm>
        </p:spPr>
        <p:txBody>
          <a:bodyPr>
            <a:normAutofit/>
          </a:bodyPr>
          <a:lstStyle/>
          <a:p>
            <a:r>
              <a:rPr lang="en-US" sz="2400" dirty="0"/>
              <a:t>Remember traversing a singly linked list reverse using loop?</a:t>
            </a:r>
          </a:p>
          <a:p>
            <a:r>
              <a:rPr lang="en-US" sz="2400" dirty="0"/>
              <a:t>Recursion makes it easy</a:t>
            </a:r>
          </a:p>
          <a:p>
            <a:r>
              <a:rPr lang="en-US" sz="2400" dirty="0"/>
              <a:t>Stack makes a sequence reverse – push all elements and then pop them</a:t>
            </a:r>
          </a:p>
          <a:p>
            <a:endParaRPr lang="en-US" dirty="0"/>
          </a:p>
        </p:txBody>
      </p:sp>
      <p:sp>
        <p:nvSpPr>
          <p:cNvPr id="4" name="Content Placeholder 2">
            <a:extLst>
              <a:ext uri="{FF2B5EF4-FFF2-40B4-BE49-F238E27FC236}">
                <a16:creationId xmlns:a16="http://schemas.microsoft.com/office/drawing/2014/main" id="{620C0A2B-F935-359A-BC5D-5B93CE045176}"/>
              </a:ext>
            </a:extLst>
          </p:cNvPr>
          <p:cNvSpPr txBox="1">
            <a:spLocks/>
          </p:cNvSpPr>
          <p:nvPr/>
        </p:nvSpPr>
        <p:spPr>
          <a:xfrm>
            <a:off x="838202" y="3436937"/>
            <a:ext cx="3742266" cy="516996"/>
          </a:xfrm>
          <a:prstGeom prst="rect">
            <a:avLst/>
          </a:prstGeom>
        </p:spPr>
        <p:txBody>
          <a:bodyPr vert="horz" lIns="91440" tIns="45720" rIns="91440" bIns="45720" rtlCol="0">
            <a:normAutofit/>
          </a:bodyPr>
          <a:lstStyle>
            <a:lvl1pPr marL="228604" indent="-228604" algn="l" defTabSz="914411"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09" indent="-228604"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5" indent="-228604"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1"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27"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0" indent="0">
              <a:buNone/>
            </a:pPr>
            <a:r>
              <a:rPr lang="en-US" dirty="0"/>
              <a:t>def </a:t>
            </a:r>
            <a:r>
              <a:rPr lang="en-US" dirty="0" err="1"/>
              <a:t>printReverse</a:t>
            </a:r>
            <a:r>
              <a:rPr lang="en-US" dirty="0"/>
              <a:t>(head): </a:t>
            </a:r>
          </a:p>
        </p:txBody>
      </p:sp>
      <mc:AlternateContent xmlns:mc="http://schemas.openxmlformats.org/markup-compatibility/2006">
        <mc:Choice xmlns:p14="http://schemas.microsoft.com/office/powerpoint/2010/main" Requires="p14">
          <p:contentPart p14:bwMode="auto" r:id="rId2">
            <p14:nvContentPartPr>
              <p14:cNvPr id="33" name="Ink 32">
                <a:extLst>
                  <a:ext uri="{FF2B5EF4-FFF2-40B4-BE49-F238E27FC236}">
                    <a16:creationId xmlns:a16="http://schemas.microsoft.com/office/drawing/2014/main" id="{80C2DDC0-101C-A168-F5B1-C96AE39F48D9}"/>
                  </a:ext>
                </a:extLst>
              </p14:cNvPr>
              <p14:cNvContentPartPr/>
              <p14:nvPr/>
            </p14:nvContentPartPr>
            <p14:xfrm>
              <a:off x="6215067" y="3952227"/>
              <a:ext cx="360" cy="360"/>
            </p14:xfrm>
          </p:contentPart>
        </mc:Choice>
        <mc:Fallback>
          <p:pic>
            <p:nvPicPr>
              <p:cNvPr id="33" name="Ink 32">
                <a:extLst>
                  <a:ext uri="{FF2B5EF4-FFF2-40B4-BE49-F238E27FC236}">
                    <a16:creationId xmlns:a16="http://schemas.microsoft.com/office/drawing/2014/main" id="{80C2DDC0-101C-A168-F5B1-C96AE39F48D9}"/>
                  </a:ext>
                </a:extLst>
              </p:cNvPr>
              <p:cNvPicPr/>
              <p:nvPr/>
            </p:nvPicPr>
            <p:blipFill>
              <a:blip r:embed="rId3"/>
              <a:stretch>
                <a:fillRect/>
              </a:stretch>
            </p:blipFill>
            <p:spPr>
              <a:xfrm>
                <a:off x="6197427" y="3934227"/>
                <a:ext cx="36000" cy="36000"/>
              </a:xfrm>
              <a:prstGeom prst="rect">
                <a:avLst/>
              </a:prstGeom>
            </p:spPr>
          </p:pic>
        </mc:Fallback>
      </mc:AlternateContent>
      <p:grpSp>
        <p:nvGrpSpPr>
          <p:cNvPr id="60" name="Group 59">
            <a:extLst>
              <a:ext uri="{FF2B5EF4-FFF2-40B4-BE49-F238E27FC236}">
                <a16:creationId xmlns:a16="http://schemas.microsoft.com/office/drawing/2014/main" id="{1CD4405F-3DD5-9FC5-6F8B-4BDFAA6576D2}"/>
              </a:ext>
            </a:extLst>
          </p:cNvPr>
          <p:cNvGrpSpPr/>
          <p:nvPr/>
        </p:nvGrpSpPr>
        <p:grpSpPr>
          <a:xfrm>
            <a:off x="5632587" y="3144747"/>
            <a:ext cx="4700880" cy="1343160"/>
            <a:chOff x="5632587" y="3144747"/>
            <a:chExt cx="4700880" cy="1343160"/>
          </a:xfrm>
        </p:grpSpPr>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62A7F2C3-9AB5-E3EC-A7B0-7C6D1D4DA016}"/>
                    </a:ext>
                  </a:extLst>
                </p14:cNvPr>
                <p14:cNvContentPartPr/>
                <p14:nvPr/>
              </p14:nvContentPartPr>
              <p14:xfrm>
                <a:off x="6118587" y="3615760"/>
                <a:ext cx="15840" cy="462600"/>
              </p14:xfrm>
            </p:contentPart>
          </mc:Choice>
          <mc:Fallback>
            <p:pic>
              <p:nvPicPr>
                <p:cNvPr id="5" name="Ink 4">
                  <a:extLst>
                    <a:ext uri="{FF2B5EF4-FFF2-40B4-BE49-F238E27FC236}">
                      <a16:creationId xmlns:a16="http://schemas.microsoft.com/office/drawing/2014/main" id="{62A7F2C3-9AB5-E3EC-A7B0-7C6D1D4DA016}"/>
                    </a:ext>
                  </a:extLst>
                </p:cNvPr>
                <p:cNvPicPr/>
                <p:nvPr/>
              </p:nvPicPr>
              <p:blipFill>
                <a:blip r:embed="rId5"/>
                <a:stretch>
                  <a:fillRect/>
                </a:stretch>
              </p:blipFill>
              <p:spPr>
                <a:xfrm>
                  <a:off x="6100587" y="3597760"/>
                  <a:ext cx="51480" cy="4982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BF6C912A-234D-48DB-63E4-23C636EBA4E4}"/>
                    </a:ext>
                  </a:extLst>
                </p14:cNvPr>
                <p14:cNvContentPartPr/>
                <p14:nvPr/>
              </p14:nvContentPartPr>
              <p14:xfrm>
                <a:off x="6011307" y="3579760"/>
                <a:ext cx="854640" cy="553680"/>
              </p14:xfrm>
            </p:contentPart>
          </mc:Choice>
          <mc:Fallback>
            <p:pic>
              <p:nvPicPr>
                <p:cNvPr id="6" name="Ink 5">
                  <a:extLst>
                    <a:ext uri="{FF2B5EF4-FFF2-40B4-BE49-F238E27FC236}">
                      <a16:creationId xmlns:a16="http://schemas.microsoft.com/office/drawing/2014/main" id="{BF6C912A-234D-48DB-63E4-23C636EBA4E4}"/>
                    </a:ext>
                  </a:extLst>
                </p:cNvPr>
                <p:cNvPicPr/>
                <p:nvPr/>
              </p:nvPicPr>
              <p:blipFill>
                <a:blip r:embed="rId7"/>
                <a:stretch>
                  <a:fillRect/>
                </a:stretch>
              </p:blipFill>
              <p:spPr>
                <a:xfrm>
                  <a:off x="5993667" y="3561760"/>
                  <a:ext cx="890280" cy="5893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7B752B07-CC4B-8BDE-22AD-7A018110F3B3}"/>
                    </a:ext>
                  </a:extLst>
                </p14:cNvPr>
                <p14:cNvContentPartPr/>
                <p14:nvPr/>
              </p14:nvContentPartPr>
              <p14:xfrm>
                <a:off x="6693147" y="3851920"/>
                <a:ext cx="644760" cy="42840"/>
              </p14:xfrm>
            </p:contentPart>
          </mc:Choice>
          <mc:Fallback>
            <p:pic>
              <p:nvPicPr>
                <p:cNvPr id="7" name="Ink 6">
                  <a:extLst>
                    <a:ext uri="{FF2B5EF4-FFF2-40B4-BE49-F238E27FC236}">
                      <a16:creationId xmlns:a16="http://schemas.microsoft.com/office/drawing/2014/main" id="{7B752B07-CC4B-8BDE-22AD-7A018110F3B3}"/>
                    </a:ext>
                  </a:extLst>
                </p:cNvPr>
                <p:cNvPicPr/>
                <p:nvPr/>
              </p:nvPicPr>
              <p:blipFill>
                <a:blip r:embed="rId9"/>
                <a:stretch>
                  <a:fillRect/>
                </a:stretch>
              </p:blipFill>
              <p:spPr>
                <a:xfrm>
                  <a:off x="6675507" y="3833920"/>
                  <a:ext cx="68040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A835ACEA-4227-ABDF-6CE3-BA9E3078200A}"/>
                    </a:ext>
                  </a:extLst>
                </p14:cNvPr>
                <p14:cNvContentPartPr/>
                <p14:nvPr/>
              </p14:nvContentPartPr>
              <p14:xfrm>
                <a:off x="7151067" y="3729160"/>
                <a:ext cx="195120" cy="369000"/>
              </p14:xfrm>
            </p:contentPart>
          </mc:Choice>
          <mc:Fallback>
            <p:pic>
              <p:nvPicPr>
                <p:cNvPr id="8" name="Ink 7">
                  <a:extLst>
                    <a:ext uri="{FF2B5EF4-FFF2-40B4-BE49-F238E27FC236}">
                      <a16:creationId xmlns:a16="http://schemas.microsoft.com/office/drawing/2014/main" id="{A835ACEA-4227-ABDF-6CE3-BA9E3078200A}"/>
                    </a:ext>
                  </a:extLst>
                </p:cNvPr>
                <p:cNvPicPr/>
                <p:nvPr/>
              </p:nvPicPr>
              <p:blipFill>
                <a:blip r:embed="rId11"/>
                <a:stretch>
                  <a:fillRect/>
                </a:stretch>
              </p:blipFill>
              <p:spPr>
                <a:xfrm>
                  <a:off x="7133427" y="3711160"/>
                  <a:ext cx="230760" cy="4046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Ink 8">
                  <a:extLst>
                    <a:ext uri="{FF2B5EF4-FFF2-40B4-BE49-F238E27FC236}">
                      <a16:creationId xmlns:a16="http://schemas.microsoft.com/office/drawing/2014/main" id="{2409237E-7C8F-FBC7-16BE-44DC02C30E58}"/>
                    </a:ext>
                  </a:extLst>
                </p14:cNvPr>
                <p14:cNvContentPartPr/>
                <p14:nvPr/>
              </p14:nvContentPartPr>
              <p14:xfrm>
                <a:off x="7443387" y="3649600"/>
                <a:ext cx="27360" cy="481320"/>
              </p14:xfrm>
            </p:contentPart>
          </mc:Choice>
          <mc:Fallback>
            <p:pic>
              <p:nvPicPr>
                <p:cNvPr id="9" name="Ink 8">
                  <a:extLst>
                    <a:ext uri="{FF2B5EF4-FFF2-40B4-BE49-F238E27FC236}">
                      <a16:creationId xmlns:a16="http://schemas.microsoft.com/office/drawing/2014/main" id="{2409237E-7C8F-FBC7-16BE-44DC02C30E58}"/>
                    </a:ext>
                  </a:extLst>
                </p:cNvPr>
                <p:cNvPicPr/>
                <p:nvPr/>
              </p:nvPicPr>
              <p:blipFill>
                <a:blip r:embed="rId13"/>
                <a:stretch>
                  <a:fillRect/>
                </a:stretch>
              </p:blipFill>
              <p:spPr>
                <a:xfrm>
                  <a:off x="7425747" y="3631600"/>
                  <a:ext cx="63000" cy="5169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 name="Ink 9">
                  <a:extLst>
                    <a:ext uri="{FF2B5EF4-FFF2-40B4-BE49-F238E27FC236}">
                      <a16:creationId xmlns:a16="http://schemas.microsoft.com/office/drawing/2014/main" id="{A1B1B38B-C792-F379-3659-1CAB1891EA91}"/>
                    </a:ext>
                  </a:extLst>
                </p14:cNvPr>
                <p14:cNvContentPartPr/>
                <p14:nvPr/>
              </p14:nvContentPartPr>
              <p14:xfrm>
                <a:off x="7431147" y="3640600"/>
                <a:ext cx="703800" cy="531000"/>
              </p14:xfrm>
            </p:contentPart>
          </mc:Choice>
          <mc:Fallback>
            <p:pic>
              <p:nvPicPr>
                <p:cNvPr id="10" name="Ink 9">
                  <a:extLst>
                    <a:ext uri="{FF2B5EF4-FFF2-40B4-BE49-F238E27FC236}">
                      <a16:creationId xmlns:a16="http://schemas.microsoft.com/office/drawing/2014/main" id="{A1B1B38B-C792-F379-3659-1CAB1891EA91}"/>
                    </a:ext>
                  </a:extLst>
                </p:cNvPr>
                <p:cNvPicPr/>
                <p:nvPr/>
              </p:nvPicPr>
              <p:blipFill>
                <a:blip r:embed="rId15"/>
                <a:stretch>
                  <a:fillRect/>
                </a:stretch>
              </p:blipFill>
              <p:spPr>
                <a:xfrm>
                  <a:off x="7413147" y="3622600"/>
                  <a:ext cx="739440" cy="5666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 name="Ink 10">
                  <a:extLst>
                    <a:ext uri="{FF2B5EF4-FFF2-40B4-BE49-F238E27FC236}">
                      <a16:creationId xmlns:a16="http://schemas.microsoft.com/office/drawing/2014/main" id="{186D53F0-5202-FE21-A1CD-D67AC8064B77}"/>
                    </a:ext>
                  </a:extLst>
                </p14:cNvPr>
                <p14:cNvContentPartPr/>
                <p14:nvPr/>
              </p14:nvContentPartPr>
              <p14:xfrm>
                <a:off x="8035947" y="3887560"/>
                <a:ext cx="513360" cy="66600"/>
              </p14:xfrm>
            </p:contentPart>
          </mc:Choice>
          <mc:Fallback>
            <p:pic>
              <p:nvPicPr>
                <p:cNvPr id="11" name="Ink 10">
                  <a:extLst>
                    <a:ext uri="{FF2B5EF4-FFF2-40B4-BE49-F238E27FC236}">
                      <a16:creationId xmlns:a16="http://schemas.microsoft.com/office/drawing/2014/main" id="{186D53F0-5202-FE21-A1CD-D67AC8064B77}"/>
                    </a:ext>
                  </a:extLst>
                </p:cNvPr>
                <p:cNvPicPr/>
                <p:nvPr/>
              </p:nvPicPr>
              <p:blipFill>
                <a:blip r:embed="rId17"/>
                <a:stretch>
                  <a:fillRect/>
                </a:stretch>
              </p:blipFill>
              <p:spPr>
                <a:xfrm>
                  <a:off x="8018307" y="3869560"/>
                  <a:ext cx="54900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 name="Ink 11">
                  <a:extLst>
                    <a:ext uri="{FF2B5EF4-FFF2-40B4-BE49-F238E27FC236}">
                      <a16:creationId xmlns:a16="http://schemas.microsoft.com/office/drawing/2014/main" id="{96404E2A-62B5-3089-E51A-18BC47FE9016}"/>
                    </a:ext>
                  </a:extLst>
                </p14:cNvPr>
                <p14:cNvContentPartPr/>
                <p14:nvPr/>
              </p14:nvContentPartPr>
              <p14:xfrm>
                <a:off x="8363907" y="3806560"/>
                <a:ext cx="171360" cy="323280"/>
              </p14:xfrm>
            </p:contentPart>
          </mc:Choice>
          <mc:Fallback>
            <p:pic>
              <p:nvPicPr>
                <p:cNvPr id="12" name="Ink 11">
                  <a:extLst>
                    <a:ext uri="{FF2B5EF4-FFF2-40B4-BE49-F238E27FC236}">
                      <a16:creationId xmlns:a16="http://schemas.microsoft.com/office/drawing/2014/main" id="{96404E2A-62B5-3089-E51A-18BC47FE9016}"/>
                    </a:ext>
                  </a:extLst>
                </p:cNvPr>
                <p:cNvPicPr/>
                <p:nvPr/>
              </p:nvPicPr>
              <p:blipFill>
                <a:blip r:embed="rId19"/>
                <a:stretch>
                  <a:fillRect/>
                </a:stretch>
              </p:blipFill>
              <p:spPr>
                <a:xfrm>
                  <a:off x="8345907" y="3788560"/>
                  <a:ext cx="207000" cy="3589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 name="Ink 12">
                  <a:extLst>
                    <a:ext uri="{FF2B5EF4-FFF2-40B4-BE49-F238E27FC236}">
                      <a16:creationId xmlns:a16="http://schemas.microsoft.com/office/drawing/2014/main" id="{EA8D0A6E-C33F-3355-B452-04E777097E3A}"/>
                    </a:ext>
                  </a:extLst>
                </p14:cNvPr>
                <p14:cNvContentPartPr/>
                <p14:nvPr/>
              </p14:nvContentPartPr>
              <p14:xfrm>
                <a:off x="8622387" y="3749320"/>
                <a:ext cx="66240" cy="488520"/>
              </p14:xfrm>
            </p:contentPart>
          </mc:Choice>
          <mc:Fallback>
            <p:pic>
              <p:nvPicPr>
                <p:cNvPr id="13" name="Ink 12">
                  <a:extLst>
                    <a:ext uri="{FF2B5EF4-FFF2-40B4-BE49-F238E27FC236}">
                      <a16:creationId xmlns:a16="http://schemas.microsoft.com/office/drawing/2014/main" id="{EA8D0A6E-C33F-3355-B452-04E777097E3A}"/>
                    </a:ext>
                  </a:extLst>
                </p:cNvPr>
                <p:cNvPicPr/>
                <p:nvPr/>
              </p:nvPicPr>
              <p:blipFill>
                <a:blip r:embed="rId21"/>
                <a:stretch>
                  <a:fillRect/>
                </a:stretch>
              </p:blipFill>
              <p:spPr>
                <a:xfrm>
                  <a:off x="8604747" y="3731680"/>
                  <a:ext cx="101880" cy="5241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4" name="Ink 13">
                  <a:extLst>
                    <a:ext uri="{FF2B5EF4-FFF2-40B4-BE49-F238E27FC236}">
                      <a16:creationId xmlns:a16="http://schemas.microsoft.com/office/drawing/2014/main" id="{502047ED-C3FD-C7FA-C7A5-8B324D5BAA16}"/>
                    </a:ext>
                  </a:extLst>
                </p14:cNvPr>
                <p14:cNvContentPartPr/>
                <p14:nvPr/>
              </p14:nvContentPartPr>
              <p14:xfrm>
                <a:off x="8611947" y="3688120"/>
                <a:ext cx="672840" cy="528120"/>
              </p14:xfrm>
            </p:contentPart>
          </mc:Choice>
          <mc:Fallback>
            <p:pic>
              <p:nvPicPr>
                <p:cNvPr id="14" name="Ink 13">
                  <a:extLst>
                    <a:ext uri="{FF2B5EF4-FFF2-40B4-BE49-F238E27FC236}">
                      <a16:creationId xmlns:a16="http://schemas.microsoft.com/office/drawing/2014/main" id="{502047ED-C3FD-C7FA-C7A5-8B324D5BAA16}"/>
                    </a:ext>
                  </a:extLst>
                </p:cNvPr>
                <p:cNvPicPr/>
                <p:nvPr/>
              </p:nvPicPr>
              <p:blipFill>
                <a:blip r:embed="rId23"/>
                <a:stretch>
                  <a:fillRect/>
                </a:stretch>
              </p:blipFill>
              <p:spPr>
                <a:xfrm>
                  <a:off x="8594307" y="3670120"/>
                  <a:ext cx="708480" cy="56376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 name="Ink 14">
                  <a:extLst>
                    <a:ext uri="{FF2B5EF4-FFF2-40B4-BE49-F238E27FC236}">
                      <a16:creationId xmlns:a16="http://schemas.microsoft.com/office/drawing/2014/main" id="{6B5CBCF0-427F-E1C3-4B00-9C663C294D54}"/>
                    </a:ext>
                  </a:extLst>
                </p14:cNvPr>
                <p14:cNvContentPartPr/>
                <p14:nvPr/>
              </p14:nvContentPartPr>
              <p14:xfrm>
                <a:off x="9079947" y="3891520"/>
                <a:ext cx="440280" cy="37440"/>
              </p14:xfrm>
            </p:contentPart>
          </mc:Choice>
          <mc:Fallback>
            <p:pic>
              <p:nvPicPr>
                <p:cNvPr id="15" name="Ink 14">
                  <a:extLst>
                    <a:ext uri="{FF2B5EF4-FFF2-40B4-BE49-F238E27FC236}">
                      <a16:creationId xmlns:a16="http://schemas.microsoft.com/office/drawing/2014/main" id="{6B5CBCF0-427F-E1C3-4B00-9C663C294D54}"/>
                    </a:ext>
                  </a:extLst>
                </p:cNvPr>
                <p:cNvPicPr/>
                <p:nvPr/>
              </p:nvPicPr>
              <p:blipFill>
                <a:blip r:embed="rId25"/>
                <a:stretch>
                  <a:fillRect/>
                </a:stretch>
              </p:blipFill>
              <p:spPr>
                <a:xfrm>
                  <a:off x="9062307" y="3873520"/>
                  <a:ext cx="47592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6" name="Ink 15">
                  <a:extLst>
                    <a:ext uri="{FF2B5EF4-FFF2-40B4-BE49-F238E27FC236}">
                      <a16:creationId xmlns:a16="http://schemas.microsoft.com/office/drawing/2014/main" id="{A88C550E-3592-B1F5-8A65-7E15152EE277}"/>
                    </a:ext>
                  </a:extLst>
                </p14:cNvPr>
                <p14:cNvContentPartPr/>
                <p14:nvPr/>
              </p14:nvContentPartPr>
              <p14:xfrm>
                <a:off x="9367947" y="3786040"/>
                <a:ext cx="158040" cy="319680"/>
              </p14:xfrm>
            </p:contentPart>
          </mc:Choice>
          <mc:Fallback>
            <p:pic>
              <p:nvPicPr>
                <p:cNvPr id="16" name="Ink 15">
                  <a:extLst>
                    <a:ext uri="{FF2B5EF4-FFF2-40B4-BE49-F238E27FC236}">
                      <a16:creationId xmlns:a16="http://schemas.microsoft.com/office/drawing/2014/main" id="{A88C550E-3592-B1F5-8A65-7E15152EE277}"/>
                    </a:ext>
                  </a:extLst>
                </p:cNvPr>
                <p:cNvPicPr/>
                <p:nvPr/>
              </p:nvPicPr>
              <p:blipFill>
                <a:blip r:embed="rId27"/>
                <a:stretch>
                  <a:fillRect/>
                </a:stretch>
              </p:blipFill>
              <p:spPr>
                <a:xfrm>
                  <a:off x="9350307" y="3768400"/>
                  <a:ext cx="193680" cy="3553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7" name="Ink 16">
                  <a:extLst>
                    <a:ext uri="{FF2B5EF4-FFF2-40B4-BE49-F238E27FC236}">
                      <a16:creationId xmlns:a16="http://schemas.microsoft.com/office/drawing/2014/main" id="{22964DAD-E686-CE72-ADB3-F4230994CADC}"/>
                    </a:ext>
                  </a:extLst>
                </p14:cNvPr>
                <p14:cNvContentPartPr/>
                <p14:nvPr/>
              </p14:nvContentPartPr>
              <p14:xfrm>
                <a:off x="9535707" y="3779200"/>
                <a:ext cx="101160" cy="394560"/>
              </p14:xfrm>
            </p:contentPart>
          </mc:Choice>
          <mc:Fallback>
            <p:pic>
              <p:nvPicPr>
                <p:cNvPr id="17" name="Ink 16">
                  <a:extLst>
                    <a:ext uri="{FF2B5EF4-FFF2-40B4-BE49-F238E27FC236}">
                      <a16:creationId xmlns:a16="http://schemas.microsoft.com/office/drawing/2014/main" id="{22964DAD-E686-CE72-ADB3-F4230994CADC}"/>
                    </a:ext>
                  </a:extLst>
                </p:cNvPr>
                <p:cNvPicPr/>
                <p:nvPr/>
              </p:nvPicPr>
              <p:blipFill>
                <a:blip r:embed="rId29"/>
                <a:stretch>
                  <a:fillRect/>
                </a:stretch>
              </p:blipFill>
              <p:spPr>
                <a:xfrm>
                  <a:off x="9517707" y="3761200"/>
                  <a:ext cx="136800" cy="43020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8" name="Ink 17">
                  <a:extLst>
                    <a:ext uri="{FF2B5EF4-FFF2-40B4-BE49-F238E27FC236}">
                      <a16:creationId xmlns:a16="http://schemas.microsoft.com/office/drawing/2014/main" id="{2B6040D8-DA79-17DC-33A5-48E2D8586A03}"/>
                    </a:ext>
                  </a:extLst>
                </p14:cNvPr>
                <p14:cNvContentPartPr/>
                <p14:nvPr/>
              </p14:nvContentPartPr>
              <p14:xfrm>
                <a:off x="9555867" y="3623680"/>
                <a:ext cx="678960" cy="565560"/>
              </p14:xfrm>
            </p:contentPart>
          </mc:Choice>
          <mc:Fallback>
            <p:pic>
              <p:nvPicPr>
                <p:cNvPr id="18" name="Ink 17">
                  <a:extLst>
                    <a:ext uri="{FF2B5EF4-FFF2-40B4-BE49-F238E27FC236}">
                      <a16:creationId xmlns:a16="http://schemas.microsoft.com/office/drawing/2014/main" id="{2B6040D8-DA79-17DC-33A5-48E2D8586A03}"/>
                    </a:ext>
                  </a:extLst>
                </p:cNvPr>
                <p:cNvPicPr/>
                <p:nvPr/>
              </p:nvPicPr>
              <p:blipFill>
                <a:blip r:embed="rId31"/>
                <a:stretch>
                  <a:fillRect/>
                </a:stretch>
              </p:blipFill>
              <p:spPr>
                <a:xfrm>
                  <a:off x="9537867" y="3606040"/>
                  <a:ext cx="714600" cy="6012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9" name="Ink 18">
                  <a:extLst>
                    <a:ext uri="{FF2B5EF4-FFF2-40B4-BE49-F238E27FC236}">
                      <a16:creationId xmlns:a16="http://schemas.microsoft.com/office/drawing/2014/main" id="{A4A85750-81F6-0776-203C-B3E775478106}"/>
                    </a:ext>
                  </a:extLst>
                </p14:cNvPr>
                <p14:cNvContentPartPr/>
                <p14:nvPr/>
              </p14:nvContentPartPr>
              <p14:xfrm>
                <a:off x="5632587" y="3185560"/>
                <a:ext cx="164160" cy="280800"/>
              </p14:xfrm>
            </p:contentPart>
          </mc:Choice>
          <mc:Fallback>
            <p:pic>
              <p:nvPicPr>
                <p:cNvPr id="19" name="Ink 18">
                  <a:extLst>
                    <a:ext uri="{FF2B5EF4-FFF2-40B4-BE49-F238E27FC236}">
                      <a16:creationId xmlns:a16="http://schemas.microsoft.com/office/drawing/2014/main" id="{A4A85750-81F6-0776-203C-B3E775478106}"/>
                    </a:ext>
                  </a:extLst>
                </p:cNvPr>
                <p:cNvPicPr/>
                <p:nvPr/>
              </p:nvPicPr>
              <p:blipFill>
                <a:blip r:embed="rId33"/>
                <a:stretch>
                  <a:fillRect/>
                </a:stretch>
              </p:blipFill>
              <p:spPr>
                <a:xfrm>
                  <a:off x="5614587" y="3167560"/>
                  <a:ext cx="199800" cy="3164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0" name="Ink 19">
                  <a:extLst>
                    <a:ext uri="{FF2B5EF4-FFF2-40B4-BE49-F238E27FC236}">
                      <a16:creationId xmlns:a16="http://schemas.microsoft.com/office/drawing/2014/main" id="{18CD0BFF-FD98-83B5-B574-BC0209E78780}"/>
                    </a:ext>
                  </a:extLst>
                </p14:cNvPr>
                <p14:cNvContentPartPr/>
                <p14:nvPr/>
              </p14:nvContentPartPr>
              <p14:xfrm>
                <a:off x="5849667" y="3351520"/>
                <a:ext cx="169200" cy="111960"/>
              </p14:xfrm>
            </p:contentPart>
          </mc:Choice>
          <mc:Fallback>
            <p:pic>
              <p:nvPicPr>
                <p:cNvPr id="20" name="Ink 19">
                  <a:extLst>
                    <a:ext uri="{FF2B5EF4-FFF2-40B4-BE49-F238E27FC236}">
                      <a16:creationId xmlns:a16="http://schemas.microsoft.com/office/drawing/2014/main" id="{18CD0BFF-FD98-83B5-B574-BC0209E78780}"/>
                    </a:ext>
                  </a:extLst>
                </p:cNvPr>
                <p:cNvPicPr/>
                <p:nvPr/>
              </p:nvPicPr>
              <p:blipFill>
                <a:blip r:embed="rId35"/>
                <a:stretch>
                  <a:fillRect/>
                </a:stretch>
              </p:blipFill>
              <p:spPr>
                <a:xfrm>
                  <a:off x="5831667" y="3333880"/>
                  <a:ext cx="20484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1" name="Ink 20">
                  <a:extLst>
                    <a:ext uri="{FF2B5EF4-FFF2-40B4-BE49-F238E27FC236}">
                      <a16:creationId xmlns:a16="http://schemas.microsoft.com/office/drawing/2014/main" id="{5FD751A8-5C27-86C8-9D63-036F6212D5A2}"/>
                    </a:ext>
                  </a:extLst>
                </p14:cNvPr>
                <p14:cNvContentPartPr/>
                <p14:nvPr/>
              </p14:nvContentPartPr>
              <p14:xfrm>
                <a:off x="6086187" y="3362680"/>
                <a:ext cx="117720" cy="64080"/>
              </p14:xfrm>
            </p:contentPart>
          </mc:Choice>
          <mc:Fallback>
            <p:pic>
              <p:nvPicPr>
                <p:cNvPr id="21" name="Ink 20">
                  <a:extLst>
                    <a:ext uri="{FF2B5EF4-FFF2-40B4-BE49-F238E27FC236}">
                      <a16:creationId xmlns:a16="http://schemas.microsoft.com/office/drawing/2014/main" id="{5FD751A8-5C27-86C8-9D63-036F6212D5A2}"/>
                    </a:ext>
                  </a:extLst>
                </p:cNvPr>
                <p:cNvPicPr/>
                <p:nvPr/>
              </p:nvPicPr>
              <p:blipFill>
                <a:blip r:embed="rId37"/>
                <a:stretch>
                  <a:fillRect/>
                </a:stretch>
              </p:blipFill>
              <p:spPr>
                <a:xfrm>
                  <a:off x="6068187" y="3345040"/>
                  <a:ext cx="15336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2" name="Ink 21">
                  <a:extLst>
                    <a:ext uri="{FF2B5EF4-FFF2-40B4-BE49-F238E27FC236}">
                      <a16:creationId xmlns:a16="http://schemas.microsoft.com/office/drawing/2014/main" id="{A3951376-7FB1-96F6-D7DF-0C419E3A03F5}"/>
                    </a:ext>
                  </a:extLst>
                </p14:cNvPr>
                <p14:cNvContentPartPr/>
                <p14:nvPr/>
              </p14:nvContentPartPr>
              <p14:xfrm>
                <a:off x="6283467" y="3192040"/>
                <a:ext cx="171360" cy="263880"/>
              </p14:xfrm>
            </p:contentPart>
          </mc:Choice>
          <mc:Fallback>
            <p:pic>
              <p:nvPicPr>
                <p:cNvPr id="22" name="Ink 21">
                  <a:extLst>
                    <a:ext uri="{FF2B5EF4-FFF2-40B4-BE49-F238E27FC236}">
                      <a16:creationId xmlns:a16="http://schemas.microsoft.com/office/drawing/2014/main" id="{A3951376-7FB1-96F6-D7DF-0C419E3A03F5}"/>
                    </a:ext>
                  </a:extLst>
                </p:cNvPr>
                <p:cNvPicPr/>
                <p:nvPr/>
              </p:nvPicPr>
              <p:blipFill>
                <a:blip r:embed="rId39"/>
                <a:stretch>
                  <a:fillRect/>
                </a:stretch>
              </p:blipFill>
              <p:spPr>
                <a:xfrm>
                  <a:off x="6265827" y="3174040"/>
                  <a:ext cx="207000" cy="29952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3" name="Ink 22">
                  <a:extLst>
                    <a:ext uri="{FF2B5EF4-FFF2-40B4-BE49-F238E27FC236}">
                      <a16:creationId xmlns:a16="http://schemas.microsoft.com/office/drawing/2014/main" id="{5ECF01DE-4775-AC41-3674-BCB8CE4D4ACA}"/>
                    </a:ext>
                  </a:extLst>
                </p14:cNvPr>
                <p14:cNvContentPartPr/>
                <p14:nvPr/>
              </p14:nvContentPartPr>
              <p14:xfrm>
                <a:off x="6276627" y="3786400"/>
                <a:ext cx="42840" cy="189720"/>
              </p14:xfrm>
            </p:contentPart>
          </mc:Choice>
          <mc:Fallback>
            <p:pic>
              <p:nvPicPr>
                <p:cNvPr id="23" name="Ink 22">
                  <a:extLst>
                    <a:ext uri="{FF2B5EF4-FFF2-40B4-BE49-F238E27FC236}">
                      <a16:creationId xmlns:a16="http://schemas.microsoft.com/office/drawing/2014/main" id="{5ECF01DE-4775-AC41-3674-BCB8CE4D4ACA}"/>
                    </a:ext>
                  </a:extLst>
                </p:cNvPr>
                <p:cNvPicPr/>
                <p:nvPr/>
              </p:nvPicPr>
              <p:blipFill>
                <a:blip r:embed="rId41"/>
                <a:stretch>
                  <a:fillRect/>
                </a:stretch>
              </p:blipFill>
              <p:spPr>
                <a:xfrm>
                  <a:off x="6258987" y="3768760"/>
                  <a:ext cx="7848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4" name="Ink 23">
                  <a:extLst>
                    <a:ext uri="{FF2B5EF4-FFF2-40B4-BE49-F238E27FC236}">
                      <a16:creationId xmlns:a16="http://schemas.microsoft.com/office/drawing/2014/main" id="{3A6B23FE-3B03-DB0E-6205-4C8F692937B2}"/>
                    </a:ext>
                  </a:extLst>
                </p14:cNvPr>
                <p14:cNvContentPartPr/>
                <p14:nvPr/>
              </p14:nvContentPartPr>
              <p14:xfrm>
                <a:off x="6359787" y="3816280"/>
                <a:ext cx="126360" cy="133200"/>
              </p14:xfrm>
            </p:contentPart>
          </mc:Choice>
          <mc:Fallback>
            <p:pic>
              <p:nvPicPr>
                <p:cNvPr id="24" name="Ink 23">
                  <a:extLst>
                    <a:ext uri="{FF2B5EF4-FFF2-40B4-BE49-F238E27FC236}">
                      <a16:creationId xmlns:a16="http://schemas.microsoft.com/office/drawing/2014/main" id="{3A6B23FE-3B03-DB0E-6205-4C8F692937B2}"/>
                    </a:ext>
                  </a:extLst>
                </p:cNvPr>
                <p:cNvPicPr/>
                <p:nvPr/>
              </p:nvPicPr>
              <p:blipFill>
                <a:blip r:embed="rId43"/>
                <a:stretch>
                  <a:fillRect/>
                </a:stretch>
              </p:blipFill>
              <p:spPr>
                <a:xfrm>
                  <a:off x="6342147" y="3798280"/>
                  <a:ext cx="16200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5" name="Ink 24">
                  <a:extLst>
                    <a:ext uri="{FF2B5EF4-FFF2-40B4-BE49-F238E27FC236}">
                      <a16:creationId xmlns:a16="http://schemas.microsoft.com/office/drawing/2014/main" id="{E5BC5F41-1037-72B6-A77D-421E282AA1AE}"/>
                    </a:ext>
                  </a:extLst>
                </p14:cNvPr>
                <p14:cNvContentPartPr/>
                <p14:nvPr/>
              </p14:nvContentPartPr>
              <p14:xfrm>
                <a:off x="7565787" y="3827800"/>
                <a:ext cx="159480" cy="199800"/>
              </p14:xfrm>
            </p:contentPart>
          </mc:Choice>
          <mc:Fallback>
            <p:pic>
              <p:nvPicPr>
                <p:cNvPr id="25" name="Ink 24">
                  <a:extLst>
                    <a:ext uri="{FF2B5EF4-FFF2-40B4-BE49-F238E27FC236}">
                      <a16:creationId xmlns:a16="http://schemas.microsoft.com/office/drawing/2014/main" id="{E5BC5F41-1037-72B6-A77D-421E282AA1AE}"/>
                    </a:ext>
                  </a:extLst>
                </p:cNvPr>
                <p:cNvPicPr/>
                <p:nvPr/>
              </p:nvPicPr>
              <p:blipFill>
                <a:blip r:embed="rId45"/>
                <a:stretch>
                  <a:fillRect/>
                </a:stretch>
              </p:blipFill>
              <p:spPr>
                <a:xfrm>
                  <a:off x="7548147" y="3809800"/>
                  <a:ext cx="19512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6" name="Ink 25">
                  <a:extLst>
                    <a:ext uri="{FF2B5EF4-FFF2-40B4-BE49-F238E27FC236}">
                      <a16:creationId xmlns:a16="http://schemas.microsoft.com/office/drawing/2014/main" id="{E6321457-A1A8-B68F-B64C-C96A98A6E6E9}"/>
                    </a:ext>
                  </a:extLst>
                </p14:cNvPr>
                <p14:cNvContentPartPr/>
                <p14:nvPr/>
              </p14:nvContentPartPr>
              <p14:xfrm>
                <a:off x="7755867" y="3900160"/>
                <a:ext cx="126360" cy="123840"/>
              </p14:xfrm>
            </p:contentPart>
          </mc:Choice>
          <mc:Fallback>
            <p:pic>
              <p:nvPicPr>
                <p:cNvPr id="26" name="Ink 25">
                  <a:extLst>
                    <a:ext uri="{FF2B5EF4-FFF2-40B4-BE49-F238E27FC236}">
                      <a16:creationId xmlns:a16="http://schemas.microsoft.com/office/drawing/2014/main" id="{E6321457-A1A8-B68F-B64C-C96A98A6E6E9}"/>
                    </a:ext>
                  </a:extLst>
                </p:cNvPr>
                <p:cNvPicPr/>
                <p:nvPr/>
              </p:nvPicPr>
              <p:blipFill>
                <a:blip r:embed="rId47"/>
                <a:stretch>
                  <a:fillRect/>
                </a:stretch>
              </p:blipFill>
              <p:spPr>
                <a:xfrm>
                  <a:off x="7738227" y="3882160"/>
                  <a:ext cx="16200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7" name="Ink 26">
                  <a:extLst>
                    <a:ext uri="{FF2B5EF4-FFF2-40B4-BE49-F238E27FC236}">
                      <a16:creationId xmlns:a16="http://schemas.microsoft.com/office/drawing/2014/main" id="{03DFFE2D-8E35-7D30-3D4D-8CFCA305DE75}"/>
                    </a:ext>
                  </a:extLst>
                </p14:cNvPr>
                <p14:cNvContentPartPr/>
                <p14:nvPr/>
              </p14:nvContentPartPr>
              <p14:xfrm>
                <a:off x="8689707" y="3864880"/>
                <a:ext cx="128160" cy="203760"/>
              </p14:xfrm>
            </p:contentPart>
          </mc:Choice>
          <mc:Fallback>
            <p:pic>
              <p:nvPicPr>
                <p:cNvPr id="27" name="Ink 26">
                  <a:extLst>
                    <a:ext uri="{FF2B5EF4-FFF2-40B4-BE49-F238E27FC236}">
                      <a16:creationId xmlns:a16="http://schemas.microsoft.com/office/drawing/2014/main" id="{03DFFE2D-8E35-7D30-3D4D-8CFCA305DE75}"/>
                    </a:ext>
                  </a:extLst>
                </p:cNvPr>
                <p:cNvPicPr/>
                <p:nvPr/>
              </p:nvPicPr>
              <p:blipFill>
                <a:blip r:embed="rId49"/>
                <a:stretch>
                  <a:fillRect/>
                </a:stretch>
              </p:blipFill>
              <p:spPr>
                <a:xfrm>
                  <a:off x="8671707" y="3847240"/>
                  <a:ext cx="16380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8" name="Ink 27">
                  <a:extLst>
                    <a:ext uri="{FF2B5EF4-FFF2-40B4-BE49-F238E27FC236}">
                      <a16:creationId xmlns:a16="http://schemas.microsoft.com/office/drawing/2014/main" id="{DE8C06B6-F8FF-F94B-80EF-17D83FD0E57B}"/>
                    </a:ext>
                  </a:extLst>
                </p14:cNvPr>
                <p14:cNvContentPartPr/>
                <p14:nvPr/>
              </p14:nvContentPartPr>
              <p14:xfrm>
                <a:off x="8849547" y="3916000"/>
                <a:ext cx="148320" cy="105120"/>
              </p14:xfrm>
            </p:contentPart>
          </mc:Choice>
          <mc:Fallback>
            <p:pic>
              <p:nvPicPr>
                <p:cNvPr id="28" name="Ink 27">
                  <a:extLst>
                    <a:ext uri="{FF2B5EF4-FFF2-40B4-BE49-F238E27FC236}">
                      <a16:creationId xmlns:a16="http://schemas.microsoft.com/office/drawing/2014/main" id="{DE8C06B6-F8FF-F94B-80EF-17D83FD0E57B}"/>
                    </a:ext>
                  </a:extLst>
                </p:cNvPr>
                <p:cNvPicPr/>
                <p:nvPr/>
              </p:nvPicPr>
              <p:blipFill>
                <a:blip r:embed="rId51"/>
                <a:stretch>
                  <a:fillRect/>
                </a:stretch>
              </p:blipFill>
              <p:spPr>
                <a:xfrm>
                  <a:off x="8831547" y="3898360"/>
                  <a:ext cx="18396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9" name="Ink 28">
                  <a:extLst>
                    <a:ext uri="{FF2B5EF4-FFF2-40B4-BE49-F238E27FC236}">
                      <a16:creationId xmlns:a16="http://schemas.microsoft.com/office/drawing/2014/main" id="{29EBDB6F-3B9C-D4BE-4FC1-A213B7A96F82}"/>
                    </a:ext>
                  </a:extLst>
                </p14:cNvPr>
                <p14:cNvContentPartPr/>
                <p14:nvPr/>
              </p14:nvContentPartPr>
              <p14:xfrm>
                <a:off x="9615267" y="3800080"/>
                <a:ext cx="143280" cy="168480"/>
              </p14:xfrm>
            </p:contentPart>
          </mc:Choice>
          <mc:Fallback>
            <p:pic>
              <p:nvPicPr>
                <p:cNvPr id="29" name="Ink 28">
                  <a:extLst>
                    <a:ext uri="{FF2B5EF4-FFF2-40B4-BE49-F238E27FC236}">
                      <a16:creationId xmlns:a16="http://schemas.microsoft.com/office/drawing/2014/main" id="{29EBDB6F-3B9C-D4BE-4FC1-A213B7A96F82}"/>
                    </a:ext>
                  </a:extLst>
                </p:cNvPr>
                <p:cNvPicPr/>
                <p:nvPr/>
              </p:nvPicPr>
              <p:blipFill>
                <a:blip r:embed="rId53"/>
                <a:stretch>
                  <a:fillRect/>
                </a:stretch>
              </p:blipFill>
              <p:spPr>
                <a:xfrm>
                  <a:off x="9597267" y="3782080"/>
                  <a:ext cx="17892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0" name="Ink 29">
                  <a:extLst>
                    <a:ext uri="{FF2B5EF4-FFF2-40B4-BE49-F238E27FC236}">
                      <a16:creationId xmlns:a16="http://schemas.microsoft.com/office/drawing/2014/main" id="{34E88431-5B52-EBD7-30CF-81624AFF4EAC}"/>
                    </a:ext>
                  </a:extLst>
                </p14:cNvPr>
                <p14:cNvContentPartPr/>
                <p14:nvPr/>
              </p14:nvContentPartPr>
              <p14:xfrm>
                <a:off x="9603027" y="3852280"/>
                <a:ext cx="127800" cy="234360"/>
              </p14:xfrm>
            </p:contentPart>
          </mc:Choice>
          <mc:Fallback>
            <p:pic>
              <p:nvPicPr>
                <p:cNvPr id="30" name="Ink 29">
                  <a:extLst>
                    <a:ext uri="{FF2B5EF4-FFF2-40B4-BE49-F238E27FC236}">
                      <a16:creationId xmlns:a16="http://schemas.microsoft.com/office/drawing/2014/main" id="{34E88431-5B52-EBD7-30CF-81624AFF4EAC}"/>
                    </a:ext>
                  </a:extLst>
                </p:cNvPr>
                <p:cNvPicPr/>
                <p:nvPr/>
              </p:nvPicPr>
              <p:blipFill>
                <a:blip r:embed="rId55"/>
                <a:stretch>
                  <a:fillRect/>
                </a:stretch>
              </p:blipFill>
              <p:spPr>
                <a:xfrm>
                  <a:off x="9585027" y="3834280"/>
                  <a:ext cx="16344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1" name="Ink 30">
                  <a:extLst>
                    <a:ext uri="{FF2B5EF4-FFF2-40B4-BE49-F238E27FC236}">
                      <a16:creationId xmlns:a16="http://schemas.microsoft.com/office/drawing/2014/main" id="{E5990159-63F7-BBF0-ABB2-BC626CB55DE7}"/>
                    </a:ext>
                  </a:extLst>
                </p14:cNvPr>
                <p14:cNvContentPartPr/>
                <p14:nvPr/>
              </p14:nvContentPartPr>
              <p14:xfrm>
                <a:off x="9794187" y="3886120"/>
                <a:ext cx="168840" cy="162360"/>
              </p14:xfrm>
            </p:contentPart>
          </mc:Choice>
          <mc:Fallback>
            <p:pic>
              <p:nvPicPr>
                <p:cNvPr id="31" name="Ink 30">
                  <a:extLst>
                    <a:ext uri="{FF2B5EF4-FFF2-40B4-BE49-F238E27FC236}">
                      <a16:creationId xmlns:a16="http://schemas.microsoft.com/office/drawing/2014/main" id="{E5990159-63F7-BBF0-ABB2-BC626CB55DE7}"/>
                    </a:ext>
                  </a:extLst>
                </p:cNvPr>
                <p:cNvPicPr/>
                <p:nvPr/>
              </p:nvPicPr>
              <p:blipFill>
                <a:blip r:embed="rId57"/>
                <a:stretch>
                  <a:fillRect/>
                </a:stretch>
              </p:blipFill>
              <p:spPr>
                <a:xfrm>
                  <a:off x="9776547" y="3868480"/>
                  <a:ext cx="204480" cy="1980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5" name="Ink 34">
                  <a:extLst>
                    <a:ext uri="{FF2B5EF4-FFF2-40B4-BE49-F238E27FC236}">
                      <a16:creationId xmlns:a16="http://schemas.microsoft.com/office/drawing/2014/main" id="{B7D757BD-391D-3883-51B0-DFA8E91B7178}"/>
                    </a:ext>
                  </a:extLst>
                </p14:cNvPr>
                <p14:cNvContentPartPr/>
                <p14:nvPr/>
              </p14:nvContentPartPr>
              <p14:xfrm>
                <a:off x="7689987" y="3144747"/>
                <a:ext cx="137520" cy="210600"/>
              </p14:xfrm>
            </p:contentPart>
          </mc:Choice>
          <mc:Fallback>
            <p:pic>
              <p:nvPicPr>
                <p:cNvPr id="35" name="Ink 34">
                  <a:extLst>
                    <a:ext uri="{FF2B5EF4-FFF2-40B4-BE49-F238E27FC236}">
                      <a16:creationId xmlns:a16="http://schemas.microsoft.com/office/drawing/2014/main" id="{B7D757BD-391D-3883-51B0-DFA8E91B7178}"/>
                    </a:ext>
                  </a:extLst>
                </p:cNvPr>
                <p:cNvPicPr/>
                <p:nvPr/>
              </p:nvPicPr>
              <p:blipFill>
                <a:blip r:embed="rId59"/>
                <a:stretch>
                  <a:fillRect/>
                </a:stretch>
              </p:blipFill>
              <p:spPr>
                <a:xfrm>
                  <a:off x="7671987" y="3126747"/>
                  <a:ext cx="173160" cy="24624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6" name="Ink 35">
                  <a:extLst>
                    <a:ext uri="{FF2B5EF4-FFF2-40B4-BE49-F238E27FC236}">
                      <a16:creationId xmlns:a16="http://schemas.microsoft.com/office/drawing/2014/main" id="{9C462CDB-257A-23EC-AB93-3DC7035FDF8A}"/>
                    </a:ext>
                  </a:extLst>
                </p14:cNvPr>
                <p14:cNvContentPartPr/>
                <p14:nvPr/>
              </p14:nvContentPartPr>
              <p14:xfrm>
                <a:off x="7752987" y="3200187"/>
                <a:ext cx="56880" cy="227880"/>
              </p14:xfrm>
            </p:contentPart>
          </mc:Choice>
          <mc:Fallback>
            <p:pic>
              <p:nvPicPr>
                <p:cNvPr id="36" name="Ink 35">
                  <a:extLst>
                    <a:ext uri="{FF2B5EF4-FFF2-40B4-BE49-F238E27FC236}">
                      <a16:creationId xmlns:a16="http://schemas.microsoft.com/office/drawing/2014/main" id="{9C462CDB-257A-23EC-AB93-3DC7035FDF8A}"/>
                    </a:ext>
                  </a:extLst>
                </p:cNvPr>
                <p:cNvPicPr/>
                <p:nvPr/>
              </p:nvPicPr>
              <p:blipFill>
                <a:blip r:embed="rId61"/>
                <a:stretch>
                  <a:fillRect/>
                </a:stretch>
              </p:blipFill>
              <p:spPr>
                <a:xfrm>
                  <a:off x="7735347" y="3182187"/>
                  <a:ext cx="92520" cy="26352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7" name="Ink 36">
                  <a:extLst>
                    <a:ext uri="{FF2B5EF4-FFF2-40B4-BE49-F238E27FC236}">
                      <a16:creationId xmlns:a16="http://schemas.microsoft.com/office/drawing/2014/main" id="{DF90E305-120C-5852-3043-A467FB751928}"/>
                    </a:ext>
                  </a:extLst>
                </p14:cNvPr>
                <p14:cNvContentPartPr/>
                <p14:nvPr/>
              </p14:nvContentPartPr>
              <p14:xfrm>
                <a:off x="7878267" y="3246987"/>
                <a:ext cx="272880" cy="284040"/>
              </p14:xfrm>
            </p:contentPart>
          </mc:Choice>
          <mc:Fallback>
            <p:pic>
              <p:nvPicPr>
                <p:cNvPr id="37" name="Ink 36">
                  <a:extLst>
                    <a:ext uri="{FF2B5EF4-FFF2-40B4-BE49-F238E27FC236}">
                      <a16:creationId xmlns:a16="http://schemas.microsoft.com/office/drawing/2014/main" id="{DF90E305-120C-5852-3043-A467FB751928}"/>
                    </a:ext>
                  </a:extLst>
                </p:cNvPr>
                <p:cNvPicPr/>
                <p:nvPr/>
              </p:nvPicPr>
              <p:blipFill>
                <a:blip r:embed="rId63"/>
                <a:stretch>
                  <a:fillRect/>
                </a:stretch>
              </p:blipFill>
              <p:spPr>
                <a:xfrm>
                  <a:off x="7860267" y="3228987"/>
                  <a:ext cx="308520" cy="31968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8" name="Ink 37">
                  <a:extLst>
                    <a:ext uri="{FF2B5EF4-FFF2-40B4-BE49-F238E27FC236}">
                      <a16:creationId xmlns:a16="http://schemas.microsoft.com/office/drawing/2014/main" id="{08E5C65B-5239-29F9-0DB2-D977845A5F67}"/>
                    </a:ext>
                  </a:extLst>
                </p14:cNvPr>
                <p14:cNvContentPartPr/>
                <p14:nvPr/>
              </p14:nvContentPartPr>
              <p14:xfrm>
                <a:off x="8434467" y="3158427"/>
                <a:ext cx="113400" cy="196560"/>
              </p14:xfrm>
            </p:contentPart>
          </mc:Choice>
          <mc:Fallback>
            <p:pic>
              <p:nvPicPr>
                <p:cNvPr id="38" name="Ink 37">
                  <a:extLst>
                    <a:ext uri="{FF2B5EF4-FFF2-40B4-BE49-F238E27FC236}">
                      <a16:creationId xmlns:a16="http://schemas.microsoft.com/office/drawing/2014/main" id="{08E5C65B-5239-29F9-0DB2-D977845A5F67}"/>
                    </a:ext>
                  </a:extLst>
                </p:cNvPr>
                <p:cNvPicPr/>
                <p:nvPr/>
              </p:nvPicPr>
              <p:blipFill>
                <a:blip r:embed="rId65"/>
                <a:stretch>
                  <a:fillRect/>
                </a:stretch>
              </p:blipFill>
              <p:spPr>
                <a:xfrm>
                  <a:off x="8416467" y="3140427"/>
                  <a:ext cx="14904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9" name="Ink 38">
                  <a:extLst>
                    <a:ext uri="{FF2B5EF4-FFF2-40B4-BE49-F238E27FC236}">
                      <a16:creationId xmlns:a16="http://schemas.microsoft.com/office/drawing/2014/main" id="{2F72F434-3610-6FB0-270B-2E5B0724AE49}"/>
                    </a:ext>
                  </a:extLst>
                </p14:cNvPr>
                <p14:cNvContentPartPr/>
                <p14:nvPr/>
              </p14:nvContentPartPr>
              <p14:xfrm>
                <a:off x="8617347" y="3209187"/>
                <a:ext cx="181080" cy="87120"/>
              </p14:xfrm>
            </p:contentPart>
          </mc:Choice>
          <mc:Fallback>
            <p:pic>
              <p:nvPicPr>
                <p:cNvPr id="39" name="Ink 38">
                  <a:extLst>
                    <a:ext uri="{FF2B5EF4-FFF2-40B4-BE49-F238E27FC236}">
                      <a16:creationId xmlns:a16="http://schemas.microsoft.com/office/drawing/2014/main" id="{2F72F434-3610-6FB0-270B-2E5B0724AE49}"/>
                    </a:ext>
                  </a:extLst>
                </p:cNvPr>
                <p:cNvPicPr/>
                <p:nvPr/>
              </p:nvPicPr>
              <p:blipFill>
                <a:blip r:embed="rId67"/>
                <a:stretch>
                  <a:fillRect/>
                </a:stretch>
              </p:blipFill>
              <p:spPr>
                <a:xfrm>
                  <a:off x="8599347" y="3191547"/>
                  <a:ext cx="21672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0" name="Ink 39">
                  <a:extLst>
                    <a:ext uri="{FF2B5EF4-FFF2-40B4-BE49-F238E27FC236}">
                      <a16:creationId xmlns:a16="http://schemas.microsoft.com/office/drawing/2014/main" id="{DBFDF0A4-502B-09CD-7CD4-B6C7F32741DA}"/>
                    </a:ext>
                  </a:extLst>
                </p14:cNvPr>
                <p14:cNvContentPartPr/>
                <p14:nvPr/>
              </p14:nvContentPartPr>
              <p14:xfrm>
                <a:off x="8760267" y="3169947"/>
                <a:ext cx="547920" cy="334800"/>
              </p14:xfrm>
            </p:contentPart>
          </mc:Choice>
          <mc:Fallback>
            <p:pic>
              <p:nvPicPr>
                <p:cNvPr id="40" name="Ink 39">
                  <a:extLst>
                    <a:ext uri="{FF2B5EF4-FFF2-40B4-BE49-F238E27FC236}">
                      <a16:creationId xmlns:a16="http://schemas.microsoft.com/office/drawing/2014/main" id="{DBFDF0A4-502B-09CD-7CD4-B6C7F32741DA}"/>
                    </a:ext>
                  </a:extLst>
                </p:cNvPr>
                <p:cNvPicPr/>
                <p:nvPr/>
              </p:nvPicPr>
              <p:blipFill>
                <a:blip r:embed="rId69"/>
                <a:stretch>
                  <a:fillRect/>
                </a:stretch>
              </p:blipFill>
              <p:spPr>
                <a:xfrm>
                  <a:off x="8742267" y="3151947"/>
                  <a:ext cx="583560" cy="37044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1" name="Ink 40">
                  <a:extLst>
                    <a:ext uri="{FF2B5EF4-FFF2-40B4-BE49-F238E27FC236}">
                      <a16:creationId xmlns:a16="http://schemas.microsoft.com/office/drawing/2014/main" id="{25E5A0E4-5D73-4CF3-700B-63244D02261C}"/>
                    </a:ext>
                  </a:extLst>
                </p14:cNvPr>
                <p14:cNvContentPartPr/>
                <p14:nvPr/>
              </p14:nvContentPartPr>
              <p14:xfrm>
                <a:off x="9377667" y="3220347"/>
                <a:ext cx="203760" cy="114120"/>
              </p14:xfrm>
            </p:contentPart>
          </mc:Choice>
          <mc:Fallback>
            <p:pic>
              <p:nvPicPr>
                <p:cNvPr id="41" name="Ink 40">
                  <a:extLst>
                    <a:ext uri="{FF2B5EF4-FFF2-40B4-BE49-F238E27FC236}">
                      <a16:creationId xmlns:a16="http://schemas.microsoft.com/office/drawing/2014/main" id="{25E5A0E4-5D73-4CF3-700B-63244D02261C}"/>
                    </a:ext>
                  </a:extLst>
                </p:cNvPr>
                <p:cNvPicPr/>
                <p:nvPr/>
              </p:nvPicPr>
              <p:blipFill>
                <a:blip r:embed="rId71"/>
                <a:stretch>
                  <a:fillRect/>
                </a:stretch>
              </p:blipFill>
              <p:spPr>
                <a:xfrm>
                  <a:off x="9359667" y="3202707"/>
                  <a:ext cx="23940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2" name="Ink 41">
                  <a:extLst>
                    <a:ext uri="{FF2B5EF4-FFF2-40B4-BE49-F238E27FC236}">
                      <a16:creationId xmlns:a16="http://schemas.microsoft.com/office/drawing/2014/main" id="{67F36E35-3988-6171-2D1E-70CE20FF8121}"/>
                    </a:ext>
                  </a:extLst>
                </p14:cNvPr>
                <p14:cNvContentPartPr/>
                <p14:nvPr/>
              </p14:nvContentPartPr>
              <p14:xfrm>
                <a:off x="9541467" y="3232947"/>
                <a:ext cx="429840" cy="214200"/>
              </p14:xfrm>
            </p:contentPart>
          </mc:Choice>
          <mc:Fallback>
            <p:pic>
              <p:nvPicPr>
                <p:cNvPr id="42" name="Ink 41">
                  <a:extLst>
                    <a:ext uri="{FF2B5EF4-FFF2-40B4-BE49-F238E27FC236}">
                      <a16:creationId xmlns:a16="http://schemas.microsoft.com/office/drawing/2014/main" id="{67F36E35-3988-6171-2D1E-70CE20FF8121}"/>
                    </a:ext>
                  </a:extLst>
                </p:cNvPr>
                <p:cNvPicPr/>
                <p:nvPr/>
              </p:nvPicPr>
              <p:blipFill>
                <a:blip r:embed="rId73"/>
                <a:stretch>
                  <a:fillRect/>
                </a:stretch>
              </p:blipFill>
              <p:spPr>
                <a:xfrm>
                  <a:off x="9523467" y="3215307"/>
                  <a:ext cx="46548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3" name="Ink 42">
                  <a:extLst>
                    <a:ext uri="{FF2B5EF4-FFF2-40B4-BE49-F238E27FC236}">
                      <a16:creationId xmlns:a16="http://schemas.microsoft.com/office/drawing/2014/main" id="{EAF25311-A754-1F3B-C31A-DED885AE5A09}"/>
                    </a:ext>
                  </a:extLst>
                </p14:cNvPr>
                <p14:cNvContentPartPr/>
                <p14:nvPr/>
              </p14:nvContentPartPr>
              <p14:xfrm>
                <a:off x="10151667" y="3254187"/>
                <a:ext cx="181800" cy="147600"/>
              </p14:xfrm>
            </p:contentPart>
          </mc:Choice>
          <mc:Fallback>
            <p:pic>
              <p:nvPicPr>
                <p:cNvPr id="43" name="Ink 42">
                  <a:extLst>
                    <a:ext uri="{FF2B5EF4-FFF2-40B4-BE49-F238E27FC236}">
                      <a16:creationId xmlns:a16="http://schemas.microsoft.com/office/drawing/2014/main" id="{EAF25311-A754-1F3B-C31A-DED885AE5A09}"/>
                    </a:ext>
                  </a:extLst>
                </p:cNvPr>
                <p:cNvPicPr/>
                <p:nvPr/>
              </p:nvPicPr>
              <p:blipFill>
                <a:blip r:embed="rId75"/>
                <a:stretch>
                  <a:fillRect/>
                </a:stretch>
              </p:blipFill>
              <p:spPr>
                <a:xfrm>
                  <a:off x="10133667" y="3236547"/>
                  <a:ext cx="21744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52" name="Ink 51">
                  <a:extLst>
                    <a:ext uri="{FF2B5EF4-FFF2-40B4-BE49-F238E27FC236}">
                      <a16:creationId xmlns:a16="http://schemas.microsoft.com/office/drawing/2014/main" id="{43A379CF-E435-20BD-B5A7-B4426DB56C6A}"/>
                    </a:ext>
                  </a:extLst>
                </p14:cNvPr>
                <p14:cNvContentPartPr/>
                <p14:nvPr/>
              </p14:nvContentPartPr>
              <p14:xfrm>
                <a:off x="5886747" y="4252467"/>
                <a:ext cx="409320" cy="189720"/>
              </p14:xfrm>
            </p:contentPart>
          </mc:Choice>
          <mc:Fallback>
            <p:pic>
              <p:nvPicPr>
                <p:cNvPr id="52" name="Ink 51">
                  <a:extLst>
                    <a:ext uri="{FF2B5EF4-FFF2-40B4-BE49-F238E27FC236}">
                      <a16:creationId xmlns:a16="http://schemas.microsoft.com/office/drawing/2014/main" id="{43A379CF-E435-20BD-B5A7-B4426DB56C6A}"/>
                    </a:ext>
                  </a:extLst>
                </p:cNvPr>
                <p:cNvPicPr/>
                <p:nvPr/>
              </p:nvPicPr>
              <p:blipFill>
                <a:blip r:embed="rId77"/>
                <a:stretch>
                  <a:fillRect/>
                </a:stretch>
              </p:blipFill>
              <p:spPr>
                <a:xfrm>
                  <a:off x="5869107" y="4234467"/>
                  <a:ext cx="44496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53" name="Ink 52">
                  <a:extLst>
                    <a:ext uri="{FF2B5EF4-FFF2-40B4-BE49-F238E27FC236}">
                      <a16:creationId xmlns:a16="http://schemas.microsoft.com/office/drawing/2014/main" id="{AAF399EE-3406-4C0D-15C2-352369EBC4F1}"/>
                    </a:ext>
                  </a:extLst>
                </p14:cNvPr>
                <p14:cNvContentPartPr/>
                <p14:nvPr/>
              </p14:nvContentPartPr>
              <p14:xfrm>
                <a:off x="6031107" y="4226907"/>
                <a:ext cx="270000" cy="162000"/>
              </p14:xfrm>
            </p:contentPart>
          </mc:Choice>
          <mc:Fallback>
            <p:pic>
              <p:nvPicPr>
                <p:cNvPr id="53" name="Ink 52">
                  <a:extLst>
                    <a:ext uri="{FF2B5EF4-FFF2-40B4-BE49-F238E27FC236}">
                      <a16:creationId xmlns:a16="http://schemas.microsoft.com/office/drawing/2014/main" id="{AAF399EE-3406-4C0D-15C2-352369EBC4F1}"/>
                    </a:ext>
                  </a:extLst>
                </p:cNvPr>
                <p:cNvPicPr/>
                <p:nvPr/>
              </p:nvPicPr>
              <p:blipFill>
                <a:blip r:embed="rId79"/>
                <a:stretch>
                  <a:fillRect/>
                </a:stretch>
              </p:blipFill>
              <p:spPr>
                <a:xfrm>
                  <a:off x="6013467" y="4209267"/>
                  <a:ext cx="305640" cy="19764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55" name="Ink 54">
                  <a:extLst>
                    <a:ext uri="{FF2B5EF4-FFF2-40B4-BE49-F238E27FC236}">
                      <a16:creationId xmlns:a16="http://schemas.microsoft.com/office/drawing/2014/main" id="{31928909-C013-B5FC-2ACB-ED615C57C134}"/>
                    </a:ext>
                  </a:extLst>
                </p14:cNvPr>
                <p14:cNvContentPartPr/>
                <p14:nvPr/>
              </p14:nvContentPartPr>
              <p14:xfrm>
                <a:off x="6259347" y="3452187"/>
                <a:ext cx="31320" cy="1440"/>
              </p14:xfrm>
            </p:contentPart>
          </mc:Choice>
          <mc:Fallback>
            <p:pic>
              <p:nvPicPr>
                <p:cNvPr id="55" name="Ink 54">
                  <a:extLst>
                    <a:ext uri="{FF2B5EF4-FFF2-40B4-BE49-F238E27FC236}">
                      <a16:creationId xmlns:a16="http://schemas.microsoft.com/office/drawing/2014/main" id="{31928909-C013-B5FC-2ACB-ED615C57C134}"/>
                    </a:ext>
                  </a:extLst>
                </p:cNvPr>
                <p:cNvPicPr/>
                <p:nvPr/>
              </p:nvPicPr>
              <p:blipFill>
                <a:blip r:embed="rId81"/>
                <a:stretch>
                  <a:fillRect/>
                </a:stretch>
              </p:blipFill>
              <p:spPr>
                <a:xfrm>
                  <a:off x="6241707" y="3434547"/>
                  <a:ext cx="6696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56" name="Ink 55">
                  <a:extLst>
                    <a:ext uri="{FF2B5EF4-FFF2-40B4-BE49-F238E27FC236}">
                      <a16:creationId xmlns:a16="http://schemas.microsoft.com/office/drawing/2014/main" id="{62D77B29-021C-26A3-A962-91E34FDA9E77}"/>
                    </a:ext>
                  </a:extLst>
                </p14:cNvPr>
                <p14:cNvContentPartPr/>
                <p14:nvPr/>
              </p14:nvContentPartPr>
              <p14:xfrm>
                <a:off x="6499827" y="3462987"/>
                <a:ext cx="484200" cy="463680"/>
              </p14:xfrm>
            </p:contentPart>
          </mc:Choice>
          <mc:Fallback>
            <p:pic>
              <p:nvPicPr>
                <p:cNvPr id="56" name="Ink 55">
                  <a:extLst>
                    <a:ext uri="{FF2B5EF4-FFF2-40B4-BE49-F238E27FC236}">
                      <a16:creationId xmlns:a16="http://schemas.microsoft.com/office/drawing/2014/main" id="{62D77B29-021C-26A3-A962-91E34FDA9E77}"/>
                    </a:ext>
                  </a:extLst>
                </p:cNvPr>
                <p:cNvPicPr/>
                <p:nvPr/>
              </p:nvPicPr>
              <p:blipFill>
                <a:blip r:embed="rId83"/>
                <a:stretch>
                  <a:fillRect/>
                </a:stretch>
              </p:blipFill>
              <p:spPr>
                <a:xfrm>
                  <a:off x="6482187" y="3444987"/>
                  <a:ext cx="519840" cy="49932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57" name="Ink 56">
                  <a:extLst>
                    <a:ext uri="{FF2B5EF4-FFF2-40B4-BE49-F238E27FC236}">
                      <a16:creationId xmlns:a16="http://schemas.microsoft.com/office/drawing/2014/main" id="{75CF0E50-9349-B59C-17F0-F3627B655A8D}"/>
                    </a:ext>
                  </a:extLst>
                </p14:cNvPr>
                <p14:cNvContentPartPr/>
                <p14:nvPr/>
              </p14:nvContentPartPr>
              <p14:xfrm>
                <a:off x="6616467" y="4161387"/>
                <a:ext cx="300240" cy="268920"/>
              </p14:xfrm>
            </p:contentPart>
          </mc:Choice>
          <mc:Fallback>
            <p:pic>
              <p:nvPicPr>
                <p:cNvPr id="57" name="Ink 56">
                  <a:extLst>
                    <a:ext uri="{FF2B5EF4-FFF2-40B4-BE49-F238E27FC236}">
                      <a16:creationId xmlns:a16="http://schemas.microsoft.com/office/drawing/2014/main" id="{75CF0E50-9349-B59C-17F0-F3627B655A8D}"/>
                    </a:ext>
                  </a:extLst>
                </p:cNvPr>
                <p:cNvPicPr/>
                <p:nvPr/>
              </p:nvPicPr>
              <p:blipFill>
                <a:blip r:embed="rId85"/>
                <a:stretch>
                  <a:fillRect/>
                </a:stretch>
              </p:blipFill>
              <p:spPr>
                <a:xfrm>
                  <a:off x="6598827" y="4143387"/>
                  <a:ext cx="335880" cy="30456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58" name="Ink 57">
                  <a:extLst>
                    <a:ext uri="{FF2B5EF4-FFF2-40B4-BE49-F238E27FC236}">
                      <a16:creationId xmlns:a16="http://schemas.microsoft.com/office/drawing/2014/main" id="{CDC19477-4536-5D5A-7969-7BD62C8C7092}"/>
                    </a:ext>
                  </a:extLst>
                </p14:cNvPr>
                <p14:cNvContentPartPr/>
                <p14:nvPr/>
              </p14:nvContentPartPr>
              <p14:xfrm>
                <a:off x="5737347" y="4067427"/>
                <a:ext cx="495720" cy="420480"/>
              </p14:xfrm>
            </p:contentPart>
          </mc:Choice>
          <mc:Fallback>
            <p:pic>
              <p:nvPicPr>
                <p:cNvPr id="58" name="Ink 57">
                  <a:extLst>
                    <a:ext uri="{FF2B5EF4-FFF2-40B4-BE49-F238E27FC236}">
                      <a16:creationId xmlns:a16="http://schemas.microsoft.com/office/drawing/2014/main" id="{CDC19477-4536-5D5A-7969-7BD62C8C7092}"/>
                    </a:ext>
                  </a:extLst>
                </p:cNvPr>
                <p:cNvPicPr/>
                <p:nvPr/>
              </p:nvPicPr>
              <p:blipFill>
                <a:blip r:embed="rId87"/>
                <a:stretch>
                  <a:fillRect/>
                </a:stretch>
              </p:blipFill>
              <p:spPr>
                <a:xfrm>
                  <a:off x="5719707" y="4049427"/>
                  <a:ext cx="531360" cy="4561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59" name="Ink 58">
                  <a:extLst>
                    <a:ext uri="{FF2B5EF4-FFF2-40B4-BE49-F238E27FC236}">
                      <a16:creationId xmlns:a16="http://schemas.microsoft.com/office/drawing/2014/main" id="{0B787933-B393-915D-58DD-24FB7C96F7AA}"/>
                    </a:ext>
                  </a:extLst>
                </p14:cNvPr>
                <p14:cNvContentPartPr/>
                <p14:nvPr/>
              </p14:nvContentPartPr>
              <p14:xfrm>
                <a:off x="5706747" y="3488547"/>
                <a:ext cx="1141560" cy="412200"/>
              </p14:xfrm>
            </p:contentPart>
          </mc:Choice>
          <mc:Fallback>
            <p:pic>
              <p:nvPicPr>
                <p:cNvPr id="59" name="Ink 58">
                  <a:extLst>
                    <a:ext uri="{FF2B5EF4-FFF2-40B4-BE49-F238E27FC236}">
                      <a16:creationId xmlns:a16="http://schemas.microsoft.com/office/drawing/2014/main" id="{0B787933-B393-915D-58DD-24FB7C96F7AA}"/>
                    </a:ext>
                  </a:extLst>
                </p:cNvPr>
                <p:cNvPicPr/>
                <p:nvPr/>
              </p:nvPicPr>
              <p:blipFill>
                <a:blip r:embed="rId89"/>
                <a:stretch>
                  <a:fillRect/>
                </a:stretch>
              </p:blipFill>
              <p:spPr>
                <a:xfrm>
                  <a:off x="5688747" y="3470547"/>
                  <a:ext cx="1177200" cy="4478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0">
            <p14:nvContentPartPr>
              <p14:cNvPr id="67" name="Ink 66">
                <a:extLst>
                  <a:ext uri="{FF2B5EF4-FFF2-40B4-BE49-F238E27FC236}">
                    <a16:creationId xmlns:a16="http://schemas.microsoft.com/office/drawing/2014/main" id="{7911C6AF-DFBF-F932-D2FF-10F6F3624086}"/>
                  </a:ext>
                </a:extLst>
              </p14:cNvPr>
              <p14:cNvContentPartPr/>
              <p14:nvPr/>
            </p14:nvContentPartPr>
            <p14:xfrm>
              <a:off x="7742907" y="4415187"/>
              <a:ext cx="37080" cy="42120"/>
            </p14:xfrm>
          </p:contentPart>
        </mc:Choice>
        <mc:Fallback>
          <p:pic>
            <p:nvPicPr>
              <p:cNvPr id="67" name="Ink 66">
                <a:extLst>
                  <a:ext uri="{FF2B5EF4-FFF2-40B4-BE49-F238E27FC236}">
                    <a16:creationId xmlns:a16="http://schemas.microsoft.com/office/drawing/2014/main" id="{7911C6AF-DFBF-F932-D2FF-10F6F3624086}"/>
                  </a:ext>
                </a:extLst>
              </p:cNvPr>
              <p:cNvPicPr/>
              <p:nvPr/>
            </p:nvPicPr>
            <p:blipFill>
              <a:blip r:embed="rId91"/>
              <a:stretch>
                <a:fillRect/>
              </a:stretch>
            </p:blipFill>
            <p:spPr>
              <a:xfrm>
                <a:off x="7724907" y="4397547"/>
                <a:ext cx="72720" cy="77760"/>
              </a:xfrm>
              <a:prstGeom prst="rect">
                <a:avLst/>
              </a:prstGeom>
            </p:spPr>
          </p:pic>
        </mc:Fallback>
      </mc:AlternateContent>
      <p:grpSp>
        <p:nvGrpSpPr>
          <p:cNvPr id="84" name="Group 83">
            <a:extLst>
              <a:ext uri="{FF2B5EF4-FFF2-40B4-BE49-F238E27FC236}">
                <a16:creationId xmlns:a16="http://schemas.microsoft.com/office/drawing/2014/main" id="{1BFA4758-D42A-6900-A19D-D1EFD5B92169}"/>
              </a:ext>
            </a:extLst>
          </p:cNvPr>
          <p:cNvGrpSpPr/>
          <p:nvPr/>
        </p:nvGrpSpPr>
        <p:grpSpPr>
          <a:xfrm>
            <a:off x="1551987" y="4080747"/>
            <a:ext cx="1742760" cy="2332440"/>
            <a:chOff x="1551987" y="4080747"/>
            <a:chExt cx="1742760" cy="2332440"/>
          </a:xfrm>
        </p:grpSpPr>
        <mc:AlternateContent xmlns:mc="http://schemas.openxmlformats.org/markup-compatibility/2006">
          <mc:Choice xmlns:p14="http://schemas.microsoft.com/office/powerpoint/2010/main" Requires="p14">
            <p:contentPart p14:bwMode="auto" r:id="rId92">
              <p14:nvContentPartPr>
                <p14:cNvPr id="46" name="Ink 45">
                  <a:extLst>
                    <a:ext uri="{FF2B5EF4-FFF2-40B4-BE49-F238E27FC236}">
                      <a16:creationId xmlns:a16="http://schemas.microsoft.com/office/drawing/2014/main" id="{698A8C3D-CB52-E632-E0C5-3E24E1A1A8F8}"/>
                    </a:ext>
                  </a:extLst>
                </p14:cNvPr>
                <p14:cNvContentPartPr/>
                <p14:nvPr/>
              </p14:nvContentPartPr>
              <p14:xfrm>
                <a:off x="1814067" y="4080747"/>
                <a:ext cx="1394280" cy="56160"/>
              </p14:xfrm>
            </p:contentPart>
          </mc:Choice>
          <mc:Fallback>
            <p:pic>
              <p:nvPicPr>
                <p:cNvPr id="46" name="Ink 45">
                  <a:extLst>
                    <a:ext uri="{FF2B5EF4-FFF2-40B4-BE49-F238E27FC236}">
                      <a16:creationId xmlns:a16="http://schemas.microsoft.com/office/drawing/2014/main" id="{698A8C3D-CB52-E632-E0C5-3E24E1A1A8F8}"/>
                    </a:ext>
                  </a:extLst>
                </p:cNvPr>
                <p:cNvPicPr/>
                <p:nvPr/>
              </p:nvPicPr>
              <p:blipFill>
                <a:blip r:embed="rId93"/>
                <a:stretch>
                  <a:fillRect/>
                </a:stretch>
              </p:blipFill>
              <p:spPr>
                <a:xfrm>
                  <a:off x="1796427" y="4063107"/>
                  <a:ext cx="142992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47" name="Ink 46">
                  <a:extLst>
                    <a:ext uri="{FF2B5EF4-FFF2-40B4-BE49-F238E27FC236}">
                      <a16:creationId xmlns:a16="http://schemas.microsoft.com/office/drawing/2014/main" id="{AE178DDE-DFB2-B7B6-30CA-8C0A52BA7FAD}"/>
                    </a:ext>
                  </a:extLst>
                </p14:cNvPr>
                <p14:cNvContentPartPr/>
                <p14:nvPr/>
              </p14:nvContentPartPr>
              <p14:xfrm>
                <a:off x="1671147" y="4155627"/>
                <a:ext cx="139680" cy="2174760"/>
              </p14:xfrm>
            </p:contentPart>
          </mc:Choice>
          <mc:Fallback>
            <p:pic>
              <p:nvPicPr>
                <p:cNvPr id="47" name="Ink 46">
                  <a:extLst>
                    <a:ext uri="{FF2B5EF4-FFF2-40B4-BE49-F238E27FC236}">
                      <a16:creationId xmlns:a16="http://schemas.microsoft.com/office/drawing/2014/main" id="{AE178DDE-DFB2-B7B6-30CA-8C0A52BA7FAD}"/>
                    </a:ext>
                  </a:extLst>
                </p:cNvPr>
                <p:cNvPicPr/>
                <p:nvPr/>
              </p:nvPicPr>
              <p:blipFill>
                <a:blip r:embed="rId95"/>
                <a:stretch>
                  <a:fillRect/>
                </a:stretch>
              </p:blipFill>
              <p:spPr>
                <a:xfrm>
                  <a:off x="1653147" y="4137987"/>
                  <a:ext cx="175320" cy="221040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49" name="Ink 48">
                  <a:extLst>
                    <a:ext uri="{FF2B5EF4-FFF2-40B4-BE49-F238E27FC236}">
                      <a16:creationId xmlns:a16="http://schemas.microsoft.com/office/drawing/2014/main" id="{5FD3B156-C121-55B5-6813-1345B831A7FD}"/>
                    </a:ext>
                  </a:extLst>
                </p14:cNvPr>
                <p14:cNvContentPartPr/>
                <p14:nvPr/>
              </p14:nvContentPartPr>
              <p14:xfrm>
                <a:off x="3075867" y="4117107"/>
                <a:ext cx="111600" cy="2296080"/>
              </p14:xfrm>
            </p:contentPart>
          </mc:Choice>
          <mc:Fallback>
            <p:pic>
              <p:nvPicPr>
                <p:cNvPr id="49" name="Ink 48">
                  <a:extLst>
                    <a:ext uri="{FF2B5EF4-FFF2-40B4-BE49-F238E27FC236}">
                      <a16:creationId xmlns:a16="http://schemas.microsoft.com/office/drawing/2014/main" id="{5FD3B156-C121-55B5-6813-1345B831A7FD}"/>
                    </a:ext>
                  </a:extLst>
                </p:cNvPr>
                <p:cNvPicPr/>
                <p:nvPr/>
              </p:nvPicPr>
              <p:blipFill>
                <a:blip r:embed="rId97"/>
                <a:stretch>
                  <a:fillRect/>
                </a:stretch>
              </p:blipFill>
              <p:spPr>
                <a:xfrm>
                  <a:off x="3057867" y="4099467"/>
                  <a:ext cx="147240" cy="23317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0" name="Ink 49">
                  <a:extLst>
                    <a:ext uri="{FF2B5EF4-FFF2-40B4-BE49-F238E27FC236}">
                      <a16:creationId xmlns:a16="http://schemas.microsoft.com/office/drawing/2014/main" id="{6967A8BF-9A55-4FC1-1149-6D761CAE3BCF}"/>
                    </a:ext>
                  </a:extLst>
                </p14:cNvPr>
                <p14:cNvContentPartPr/>
                <p14:nvPr/>
              </p14:nvContentPartPr>
              <p14:xfrm>
                <a:off x="1654947" y="6252267"/>
                <a:ext cx="1387440" cy="46800"/>
              </p14:xfrm>
            </p:contentPart>
          </mc:Choice>
          <mc:Fallback>
            <p:pic>
              <p:nvPicPr>
                <p:cNvPr id="50" name="Ink 49">
                  <a:extLst>
                    <a:ext uri="{FF2B5EF4-FFF2-40B4-BE49-F238E27FC236}">
                      <a16:creationId xmlns:a16="http://schemas.microsoft.com/office/drawing/2014/main" id="{6967A8BF-9A55-4FC1-1149-6D761CAE3BCF}"/>
                    </a:ext>
                  </a:extLst>
                </p:cNvPr>
                <p:cNvPicPr/>
                <p:nvPr/>
              </p:nvPicPr>
              <p:blipFill>
                <a:blip r:embed="rId99"/>
                <a:stretch>
                  <a:fillRect/>
                </a:stretch>
              </p:blipFill>
              <p:spPr>
                <a:xfrm>
                  <a:off x="1636947" y="6234627"/>
                  <a:ext cx="142308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61" name="Ink 60">
                  <a:extLst>
                    <a:ext uri="{FF2B5EF4-FFF2-40B4-BE49-F238E27FC236}">
                      <a16:creationId xmlns:a16="http://schemas.microsoft.com/office/drawing/2014/main" id="{E8197ACB-4387-333D-5141-3641663FB895}"/>
                    </a:ext>
                  </a:extLst>
                </p14:cNvPr>
                <p14:cNvContentPartPr/>
                <p14:nvPr/>
              </p14:nvContentPartPr>
              <p14:xfrm>
                <a:off x="1551987" y="5679507"/>
                <a:ext cx="1742760" cy="51840"/>
              </p14:xfrm>
            </p:contentPart>
          </mc:Choice>
          <mc:Fallback>
            <p:pic>
              <p:nvPicPr>
                <p:cNvPr id="61" name="Ink 60">
                  <a:extLst>
                    <a:ext uri="{FF2B5EF4-FFF2-40B4-BE49-F238E27FC236}">
                      <a16:creationId xmlns:a16="http://schemas.microsoft.com/office/drawing/2014/main" id="{E8197ACB-4387-333D-5141-3641663FB895}"/>
                    </a:ext>
                  </a:extLst>
                </p:cNvPr>
                <p:cNvPicPr/>
                <p:nvPr/>
              </p:nvPicPr>
              <p:blipFill>
                <a:blip r:embed="rId101"/>
                <a:stretch>
                  <a:fillRect/>
                </a:stretch>
              </p:blipFill>
              <p:spPr>
                <a:xfrm>
                  <a:off x="1534347" y="5661867"/>
                  <a:ext cx="177840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62" name="Ink 61">
                  <a:extLst>
                    <a:ext uri="{FF2B5EF4-FFF2-40B4-BE49-F238E27FC236}">
                      <a16:creationId xmlns:a16="http://schemas.microsoft.com/office/drawing/2014/main" id="{B99A7D8B-8C1B-A64E-A01E-0B8A28BA80A8}"/>
                    </a:ext>
                  </a:extLst>
                </p14:cNvPr>
                <p14:cNvContentPartPr/>
                <p14:nvPr/>
              </p14:nvContentPartPr>
              <p14:xfrm>
                <a:off x="1908747" y="5828547"/>
                <a:ext cx="110160" cy="344520"/>
              </p14:xfrm>
            </p:contentPart>
          </mc:Choice>
          <mc:Fallback>
            <p:pic>
              <p:nvPicPr>
                <p:cNvPr id="62" name="Ink 61">
                  <a:extLst>
                    <a:ext uri="{FF2B5EF4-FFF2-40B4-BE49-F238E27FC236}">
                      <a16:creationId xmlns:a16="http://schemas.microsoft.com/office/drawing/2014/main" id="{B99A7D8B-8C1B-A64E-A01E-0B8A28BA80A8}"/>
                    </a:ext>
                  </a:extLst>
                </p:cNvPr>
                <p:cNvPicPr/>
                <p:nvPr/>
              </p:nvPicPr>
              <p:blipFill>
                <a:blip r:embed="rId103"/>
                <a:stretch>
                  <a:fillRect/>
                </a:stretch>
              </p:blipFill>
              <p:spPr>
                <a:xfrm>
                  <a:off x="1891107" y="5810907"/>
                  <a:ext cx="145800" cy="3801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63" name="Ink 62">
                  <a:extLst>
                    <a:ext uri="{FF2B5EF4-FFF2-40B4-BE49-F238E27FC236}">
                      <a16:creationId xmlns:a16="http://schemas.microsoft.com/office/drawing/2014/main" id="{E762AAD4-9BEF-9664-CAEB-C2DD97C273C3}"/>
                    </a:ext>
                  </a:extLst>
                </p14:cNvPr>
                <p14:cNvContentPartPr/>
                <p14:nvPr/>
              </p14:nvContentPartPr>
              <p14:xfrm>
                <a:off x="1842147" y="5769147"/>
                <a:ext cx="692280" cy="447480"/>
              </p14:xfrm>
            </p:contentPart>
          </mc:Choice>
          <mc:Fallback>
            <p:pic>
              <p:nvPicPr>
                <p:cNvPr id="63" name="Ink 62">
                  <a:extLst>
                    <a:ext uri="{FF2B5EF4-FFF2-40B4-BE49-F238E27FC236}">
                      <a16:creationId xmlns:a16="http://schemas.microsoft.com/office/drawing/2014/main" id="{E762AAD4-9BEF-9664-CAEB-C2DD97C273C3}"/>
                    </a:ext>
                  </a:extLst>
                </p:cNvPr>
                <p:cNvPicPr/>
                <p:nvPr/>
              </p:nvPicPr>
              <p:blipFill>
                <a:blip r:embed="rId105"/>
                <a:stretch>
                  <a:fillRect/>
                </a:stretch>
              </p:blipFill>
              <p:spPr>
                <a:xfrm>
                  <a:off x="1824507" y="5751507"/>
                  <a:ext cx="727920" cy="4831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64" name="Ink 63">
                  <a:extLst>
                    <a:ext uri="{FF2B5EF4-FFF2-40B4-BE49-F238E27FC236}">
                      <a16:creationId xmlns:a16="http://schemas.microsoft.com/office/drawing/2014/main" id="{84165048-495B-BF8B-CFC3-C4D6EABE8D15}"/>
                    </a:ext>
                  </a:extLst>
                </p14:cNvPr>
                <p14:cNvContentPartPr/>
                <p14:nvPr/>
              </p14:nvContentPartPr>
              <p14:xfrm>
                <a:off x="2017467" y="5938347"/>
                <a:ext cx="42480" cy="165240"/>
              </p14:xfrm>
            </p:contentPart>
          </mc:Choice>
          <mc:Fallback>
            <p:pic>
              <p:nvPicPr>
                <p:cNvPr id="64" name="Ink 63">
                  <a:extLst>
                    <a:ext uri="{FF2B5EF4-FFF2-40B4-BE49-F238E27FC236}">
                      <a16:creationId xmlns:a16="http://schemas.microsoft.com/office/drawing/2014/main" id="{84165048-495B-BF8B-CFC3-C4D6EABE8D15}"/>
                    </a:ext>
                  </a:extLst>
                </p:cNvPr>
                <p:cNvPicPr/>
                <p:nvPr/>
              </p:nvPicPr>
              <p:blipFill>
                <a:blip r:embed="rId107"/>
                <a:stretch>
                  <a:fillRect/>
                </a:stretch>
              </p:blipFill>
              <p:spPr>
                <a:xfrm>
                  <a:off x="1999827" y="5920347"/>
                  <a:ext cx="7812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65" name="Ink 64">
                  <a:extLst>
                    <a:ext uri="{FF2B5EF4-FFF2-40B4-BE49-F238E27FC236}">
                      <a16:creationId xmlns:a16="http://schemas.microsoft.com/office/drawing/2014/main" id="{D339343E-AA44-6E25-FAD5-51B666191FA8}"/>
                    </a:ext>
                  </a:extLst>
                </p14:cNvPr>
                <p14:cNvContentPartPr/>
                <p14:nvPr/>
              </p14:nvContentPartPr>
              <p14:xfrm>
                <a:off x="2163987" y="5948787"/>
                <a:ext cx="108000" cy="150840"/>
              </p14:xfrm>
            </p:contentPart>
          </mc:Choice>
          <mc:Fallback>
            <p:pic>
              <p:nvPicPr>
                <p:cNvPr id="65" name="Ink 64">
                  <a:extLst>
                    <a:ext uri="{FF2B5EF4-FFF2-40B4-BE49-F238E27FC236}">
                      <a16:creationId xmlns:a16="http://schemas.microsoft.com/office/drawing/2014/main" id="{D339343E-AA44-6E25-FAD5-51B666191FA8}"/>
                    </a:ext>
                  </a:extLst>
                </p:cNvPr>
                <p:cNvPicPr/>
                <p:nvPr/>
              </p:nvPicPr>
              <p:blipFill>
                <a:blip r:embed="rId109"/>
                <a:stretch>
                  <a:fillRect/>
                </a:stretch>
              </p:blipFill>
              <p:spPr>
                <a:xfrm>
                  <a:off x="2145987" y="5931147"/>
                  <a:ext cx="14364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68" name="Ink 67">
                  <a:extLst>
                    <a:ext uri="{FF2B5EF4-FFF2-40B4-BE49-F238E27FC236}">
                      <a16:creationId xmlns:a16="http://schemas.microsoft.com/office/drawing/2014/main" id="{01E4582D-9C87-A92C-1412-C3BAC4796579}"/>
                    </a:ext>
                  </a:extLst>
                </p14:cNvPr>
                <p14:cNvContentPartPr/>
                <p14:nvPr/>
              </p14:nvContentPartPr>
              <p14:xfrm>
                <a:off x="1742067" y="5049507"/>
                <a:ext cx="1298880" cy="69840"/>
              </p14:xfrm>
            </p:contentPart>
          </mc:Choice>
          <mc:Fallback>
            <p:pic>
              <p:nvPicPr>
                <p:cNvPr id="68" name="Ink 67">
                  <a:extLst>
                    <a:ext uri="{FF2B5EF4-FFF2-40B4-BE49-F238E27FC236}">
                      <a16:creationId xmlns:a16="http://schemas.microsoft.com/office/drawing/2014/main" id="{01E4582D-9C87-A92C-1412-C3BAC4796579}"/>
                    </a:ext>
                  </a:extLst>
                </p:cNvPr>
                <p:cNvPicPr/>
                <p:nvPr/>
              </p:nvPicPr>
              <p:blipFill>
                <a:blip r:embed="rId111"/>
                <a:stretch>
                  <a:fillRect/>
                </a:stretch>
              </p:blipFill>
              <p:spPr>
                <a:xfrm>
                  <a:off x="1724067" y="5031867"/>
                  <a:ext cx="1334520" cy="1054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9" name="Ink 68">
                  <a:extLst>
                    <a:ext uri="{FF2B5EF4-FFF2-40B4-BE49-F238E27FC236}">
                      <a16:creationId xmlns:a16="http://schemas.microsoft.com/office/drawing/2014/main" id="{F2277EAD-42E2-27AF-E4B5-073E0C4A98FA}"/>
                    </a:ext>
                  </a:extLst>
                </p14:cNvPr>
                <p14:cNvContentPartPr/>
                <p14:nvPr/>
              </p14:nvContentPartPr>
              <p14:xfrm>
                <a:off x="1948707" y="5228427"/>
                <a:ext cx="77040" cy="294840"/>
              </p14:xfrm>
            </p:contentPart>
          </mc:Choice>
          <mc:Fallback>
            <p:pic>
              <p:nvPicPr>
                <p:cNvPr id="69" name="Ink 68">
                  <a:extLst>
                    <a:ext uri="{FF2B5EF4-FFF2-40B4-BE49-F238E27FC236}">
                      <a16:creationId xmlns:a16="http://schemas.microsoft.com/office/drawing/2014/main" id="{F2277EAD-42E2-27AF-E4B5-073E0C4A98FA}"/>
                    </a:ext>
                  </a:extLst>
                </p:cNvPr>
                <p:cNvPicPr/>
                <p:nvPr/>
              </p:nvPicPr>
              <p:blipFill>
                <a:blip r:embed="rId113"/>
                <a:stretch>
                  <a:fillRect/>
                </a:stretch>
              </p:blipFill>
              <p:spPr>
                <a:xfrm>
                  <a:off x="1930707" y="5210427"/>
                  <a:ext cx="112680" cy="3304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70" name="Ink 69">
                  <a:extLst>
                    <a:ext uri="{FF2B5EF4-FFF2-40B4-BE49-F238E27FC236}">
                      <a16:creationId xmlns:a16="http://schemas.microsoft.com/office/drawing/2014/main" id="{308A2ED2-D192-E7E0-D4D8-FC8767244912}"/>
                    </a:ext>
                  </a:extLst>
                </p14:cNvPr>
                <p14:cNvContentPartPr/>
                <p14:nvPr/>
              </p14:nvContentPartPr>
              <p14:xfrm>
                <a:off x="1861587" y="5166867"/>
                <a:ext cx="718200" cy="418320"/>
              </p14:xfrm>
            </p:contentPart>
          </mc:Choice>
          <mc:Fallback>
            <p:pic>
              <p:nvPicPr>
                <p:cNvPr id="70" name="Ink 69">
                  <a:extLst>
                    <a:ext uri="{FF2B5EF4-FFF2-40B4-BE49-F238E27FC236}">
                      <a16:creationId xmlns:a16="http://schemas.microsoft.com/office/drawing/2014/main" id="{308A2ED2-D192-E7E0-D4D8-FC8767244912}"/>
                    </a:ext>
                  </a:extLst>
                </p:cNvPr>
                <p:cNvPicPr/>
                <p:nvPr/>
              </p:nvPicPr>
              <p:blipFill>
                <a:blip r:embed="rId115"/>
                <a:stretch>
                  <a:fillRect/>
                </a:stretch>
              </p:blipFill>
              <p:spPr>
                <a:xfrm>
                  <a:off x="1843947" y="5149227"/>
                  <a:ext cx="753840" cy="45396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71" name="Ink 70">
                  <a:extLst>
                    <a:ext uri="{FF2B5EF4-FFF2-40B4-BE49-F238E27FC236}">
                      <a16:creationId xmlns:a16="http://schemas.microsoft.com/office/drawing/2014/main" id="{DE38E3D1-288E-8577-13F4-24A9C46FFD51}"/>
                    </a:ext>
                  </a:extLst>
                </p14:cNvPr>
                <p14:cNvContentPartPr/>
                <p14:nvPr/>
              </p14:nvContentPartPr>
              <p14:xfrm>
                <a:off x="2027547" y="5300787"/>
                <a:ext cx="147600" cy="162720"/>
              </p14:xfrm>
            </p:contentPart>
          </mc:Choice>
          <mc:Fallback>
            <p:pic>
              <p:nvPicPr>
                <p:cNvPr id="71" name="Ink 70">
                  <a:extLst>
                    <a:ext uri="{FF2B5EF4-FFF2-40B4-BE49-F238E27FC236}">
                      <a16:creationId xmlns:a16="http://schemas.microsoft.com/office/drawing/2014/main" id="{DE38E3D1-288E-8577-13F4-24A9C46FFD51}"/>
                    </a:ext>
                  </a:extLst>
                </p:cNvPr>
                <p:cNvPicPr/>
                <p:nvPr/>
              </p:nvPicPr>
              <p:blipFill>
                <a:blip r:embed="rId117"/>
                <a:stretch>
                  <a:fillRect/>
                </a:stretch>
              </p:blipFill>
              <p:spPr>
                <a:xfrm>
                  <a:off x="2009547" y="5282787"/>
                  <a:ext cx="18324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72" name="Ink 71">
                  <a:extLst>
                    <a:ext uri="{FF2B5EF4-FFF2-40B4-BE49-F238E27FC236}">
                      <a16:creationId xmlns:a16="http://schemas.microsoft.com/office/drawing/2014/main" id="{2394C63B-DF94-208A-9296-7DF3DE58A00A}"/>
                    </a:ext>
                  </a:extLst>
                </p14:cNvPr>
                <p14:cNvContentPartPr/>
                <p14:nvPr/>
              </p14:nvContentPartPr>
              <p14:xfrm>
                <a:off x="2223387" y="5269467"/>
                <a:ext cx="90360" cy="167400"/>
              </p14:xfrm>
            </p:contentPart>
          </mc:Choice>
          <mc:Fallback>
            <p:pic>
              <p:nvPicPr>
                <p:cNvPr id="72" name="Ink 71">
                  <a:extLst>
                    <a:ext uri="{FF2B5EF4-FFF2-40B4-BE49-F238E27FC236}">
                      <a16:creationId xmlns:a16="http://schemas.microsoft.com/office/drawing/2014/main" id="{2394C63B-DF94-208A-9296-7DF3DE58A00A}"/>
                    </a:ext>
                  </a:extLst>
                </p:cNvPr>
                <p:cNvPicPr/>
                <p:nvPr/>
              </p:nvPicPr>
              <p:blipFill>
                <a:blip r:embed="rId119"/>
                <a:stretch>
                  <a:fillRect/>
                </a:stretch>
              </p:blipFill>
              <p:spPr>
                <a:xfrm>
                  <a:off x="2205387" y="5251827"/>
                  <a:ext cx="126000" cy="2030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73" name="Ink 72">
                  <a:extLst>
                    <a:ext uri="{FF2B5EF4-FFF2-40B4-BE49-F238E27FC236}">
                      <a16:creationId xmlns:a16="http://schemas.microsoft.com/office/drawing/2014/main" id="{A7BF5628-482C-A571-B863-BBE53D14AFE4}"/>
                    </a:ext>
                  </a:extLst>
                </p14:cNvPr>
                <p14:cNvContentPartPr/>
                <p14:nvPr/>
              </p14:nvContentPartPr>
              <p14:xfrm>
                <a:off x="1730907" y="4472427"/>
                <a:ext cx="1386720" cy="66960"/>
              </p14:xfrm>
            </p:contentPart>
          </mc:Choice>
          <mc:Fallback>
            <p:pic>
              <p:nvPicPr>
                <p:cNvPr id="73" name="Ink 72">
                  <a:extLst>
                    <a:ext uri="{FF2B5EF4-FFF2-40B4-BE49-F238E27FC236}">
                      <a16:creationId xmlns:a16="http://schemas.microsoft.com/office/drawing/2014/main" id="{A7BF5628-482C-A571-B863-BBE53D14AFE4}"/>
                    </a:ext>
                  </a:extLst>
                </p:cNvPr>
                <p:cNvPicPr/>
                <p:nvPr/>
              </p:nvPicPr>
              <p:blipFill>
                <a:blip r:embed="rId121"/>
                <a:stretch>
                  <a:fillRect/>
                </a:stretch>
              </p:blipFill>
              <p:spPr>
                <a:xfrm>
                  <a:off x="1713267" y="4454427"/>
                  <a:ext cx="1422360" cy="10260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74" name="Ink 73">
                  <a:extLst>
                    <a:ext uri="{FF2B5EF4-FFF2-40B4-BE49-F238E27FC236}">
                      <a16:creationId xmlns:a16="http://schemas.microsoft.com/office/drawing/2014/main" id="{176F797B-C8B2-0318-30A6-F0934CBFD805}"/>
                    </a:ext>
                  </a:extLst>
                </p14:cNvPr>
                <p14:cNvContentPartPr/>
                <p14:nvPr/>
              </p14:nvContentPartPr>
              <p14:xfrm>
                <a:off x="2022507" y="4710387"/>
                <a:ext cx="27360" cy="277560"/>
              </p14:xfrm>
            </p:contentPart>
          </mc:Choice>
          <mc:Fallback>
            <p:pic>
              <p:nvPicPr>
                <p:cNvPr id="74" name="Ink 73">
                  <a:extLst>
                    <a:ext uri="{FF2B5EF4-FFF2-40B4-BE49-F238E27FC236}">
                      <a16:creationId xmlns:a16="http://schemas.microsoft.com/office/drawing/2014/main" id="{176F797B-C8B2-0318-30A6-F0934CBFD805}"/>
                    </a:ext>
                  </a:extLst>
                </p:cNvPr>
                <p:cNvPicPr/>
                <p:nvPr/>
              </p:nvPicPr>
              <p:blipFill>
                <a:blip r:embed="rId123"/>
                <a:stretch>
                  <a:fillRect/>
                </a:stretch>
              </p:blipFill>
              <p:spPr>
                <a:xfrm>
                  <a:off x="2004507" y="4692747"/>
                  <a:ext cx="63000" cy="3132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75" name="Ink 74">
                  <a:extLst>
                    <a:ext uri="{FF2B5EF4-FFF2-40B4-BE49-F238E27FC236}">
                      <a16:creationId xmlns:a16="http://schemas.microsoft.com/office/drawing/2014/main" id="{2124451A-2B74-9360-748B-131A65A9BA53}"/>
                    </a:ext>
                  </a:extLst>
                </p14:cNvPr>
                <p14:cNvContentPartPr/>
                <p14:nvPr/>
              </p14:nvContentPartPr>
              <p14:xfrm>
                <a:off x="1971387" y="4593027"/>
                <a:ext cx="752760" cy="477720"/>
              </p14:xfrm>
            </p:contentPart>
          </mc:Choice>
          <mc:Fallback>
            <p:pic>
              <p:nvPicPr>
                <p:cNvPr id="75" name="Ink 74">
                  <a:extLst>
                    <a:ext uri="{FF2B5EF4-FFF2-40B4-BE49-F238E27FC236}">
                      <a16:creationId xmlns:a16="http://schemas.microsoft.com/office/drawing/2014/main" id="{2124451A-2B74-9360-748B-131A65A9BA53}"/>
                    </a:ext>
                  </a:extLst>
                </p:cNvPr>
                <p:cNvPicPr/>
                <p:nvPr/>
              </p:nvPicPr>
              <p:blipFill>
                <a:blip r:embed="rId125"/>
                <a:stretch>
                  <a:fillRect/>
                </a:stretch>
              </p:blipFill>
              <p:spPr>
                <a:xfrm>
                  <a:off x="1953747" y="4575027"/>
                  <a:ext cx="788400" cy="51336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76" name="Ink 75">
                  <a:extLst>
                    <a:ext uri="{FF2B5EF4-FFF2-40B4-BE49-F238E27FC236}">
                      <a16:creationId xmlns:a16="http://schemas.microsoft.com/office/drawing/2014/main" id="{9DD08FBE-D024-EEFD-E028-B26A82A00669}"/>
                    </a:ext>
                  </a:extLst>
                </p14:cNvPr>
                <p14:cNvContentPartPr/>
                <p14:nvPr/>
              </p14:nvContentPartPr>
              <p14:xfrm>
                <a:off x="2091987" y="4717947"/>
                <a:ext cx="145080" cy="213120"/>
              </p14:xfrm>
            </p:contentPart>
          </mc:Choice>
          <mc:Fallback>
            <p:pic>
              <p:nvPicPr>
                <p:cNvPr id="76" name="Ink 75">
                  <a:extLst>
                    <a:ext uri="{FF2B5EF4-FFF2-40B4-BE49-F238E27FC236}">
                      <a16:creationId xmlns:a16="http://schemas.microsoft.com/office/drawing/2014/main" id="{9DD08FBE-D024-EEFD-E028-B26A82A00669}"/>
                    </a:ext>
                  </a:extLst>
                </p:cNvPr>
                <p:cNvPicPr/>
                <p:nvPr/>
              </p:nvPicPr>
              <p:blipFill>
                <a:blip r:embed="rId127"/>
                <a:stretch>
                  <a:fillRect/>
                </a:stretch>
              </p:blipFill>
              <p:spPr>
                <a:xfrm>
                  <a:off x="2073987" y="4700307"/>
                  <a:ext cx="180720" cy="24876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77" name="Ink 76">
                  <a:extLst>
                    <a:ext uri="{FF2B5EF4-FFF2-40B4-BE49-F238E27FC236}">
                      <a16:creationId xmlns:a16="http://schemas.microsoft.com/office/drawing/2014/main" id="{1168B7A9-EA88-9CC2-424A-EB3169747522}"/>
                    </a:ext>
                  </a:extLst>
                </p14:cNvPr>
                <p14:cNvContentPartPr/>
                <p14:nvPr/>
              </p14:nvContentPartPr>
              <p14:xfrm>
                <a:off x="2288907" y="4698867"/>
                <a:ext cx="111600" cy="160200"/>
              </p14:xfrm>
            </p:contentPart>
          </mc:Choice>
          <mc:Fallback>
            <p:pic>
              <p:nvPicPr>
                <p:cNvPr id="77" name="Ink 76">
                  <a:extLst>
                    <a:ext uri="{FF2B5EF4-FFF2-40B4-BE49-F238E27FC236}">
                      <a16:creationId xmlns:a16="http://schemas.microsoft.com/office/drawing/2014/main" id="{1168B7A9-EA88-9CC2-424A-EB3169747522}"/>
                    </a:ext>
                  </a:extLst>
                </p:cNvPr>
                <p:cNvPicPr/>
                <p:nvPr/>
              </p:nvPicPr>
              <p:blipFill>
                <a:blip r:embed="rId129"/>
                <a:stretch>
                  <a:fillRect/>
                </a:stretch>
              </p:blipFill>
              <p:spPr>
                <a:xfrm>
                  <a:off x="2270907" y="4681227"/>
                  <a:ext cx="14724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79" name="Ink 78">
                  <a:extLst>
                    <a:ext uri="{FF2B5EF4-FFF2-40B4-BE49-F238E27FC236}">
                      <a16:creationId xmlns:a16="http://schemas.microsoft.com/office/drawing/2014/main" id="{9A3FA115-6F53-4AC1-B3F4-2BC44035E80A}"/>
                    </a:ext>
                  </a:extLst>
                </p14:cNvPr>
                <p14:cNvContentPartPr/>
                <p14:nvPr/>
              </p14:nvContentPartPr>
              <p14:xfrm>
                <a:off x="2102787" y="4195227"/>
                <a:ext cx="16920" cy="267120"/>
              </p14:xfrm>
            </p:contentPart>
          </mc:Choice>
          <mc:Fallback>
            <p:pic>
              <p:nvPicPr>
                <p:cNvPr id="79" name="Ink 78">
                  <a:extLst>
                    <a:ext uri="{FF2B5EF4-FFF2-40B4-BE49-F238E27FC236}">
                      <a16:creationId xmlns:a16="http://schemas.microsoft.com/office/drawing/2014/main" id="{9A3FA115-6F53-4AC1-B3F4-2BC44035E80A}"/>
                    </a:ext>
                  </a:extLst>
                </p:cNvPr>
                <p:cNvPicPr/>
                <p:nvPr/>
              </p:nvPicPr>
              <p:blipFill>
                <a:blip r:embed="rId131"/>
                <a:stretch>
                  <a:fillRect/>
                </a:stretch>
              </p:blipFill>
              <p:spPr>
                <a:xfrm>
                  <a:off x="2084787" y="4177227"/>
                  <a:ext cx="52560" cy="30276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80" name="Ink 79">
                  <a:extLst>
                    <a:ext uri="{FF2B5EF4-FFF2-40B4-BE49-F238E27FC236}">
                      <a16:creationId xmlns:a16="http://schemas.microsoft.com/office/drawing/2014/main" id="{2FFD1764-0474-9666-5ECD-B3303D105CFE}"/>
                    </a:ext>
                  </a:extLst>
                </p14:cNvPr>
                <p14:cNvContentPartPr/>
                <p14:nvPr/>
              </p14:nvContentPartPr>
              <p14:xfrm>
                <a:off x="2052027" y="4136187"/>
                <a:ext cx="604080" cy="389880"/>
              </p14:xfrm>
            </p:contentPart>
          </mc:Choice>
          <mc:Fallback>
            <p:pic>
              <p:nvPicPr>
                <p:cNvPr id="80" name="Ink 79">
                  <a:extLst>
                    <a:ext uri="{FF2B5EF4-FFF2-40B4-BE49-F238E27FC236}">
                      <a16:creationId xmlns:a16="http://schemas.microsoft.com/office/drawing/2014/main" id="{2FFD1764-0474-9666-5ECD-B3303D105CFE}"/>
                    </a:ext>
                  </a:extLst>
                </p:cNvPr>
                <p:cNvPicPr/>
                <p:nvPr/>
              </p:nvPicPr>
              <p:blipFill>
                <a:blip r:embed="rId133"/>
                <a:stretch>
                  <a:fillRect/>
                </a:stretch>
              </p:blipFill>
              <p:spPr>
                <a:xfrm>
                  <a:off x="2034027" y="4118547"/>
                  <a:ext cx="639720" cy="42552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81" name="Ink 80">
                  <a:extLst>
                    <a:ext uri="{FF2B5EF4-FFF2-40B4-BE49-F238E27FC236}">
                      <a16:creationId xmlns:a16="http://schemas.microsoft.com/office/drawing/2014/main" id="{6FF18C80-0B86-63D1-1585-B2ADF9DD20C5}"/>
                    </a:ext>
                  </a:extLst>
                </p14:cNvPr>
                <p14:cNvContentPartPr/>
                <p14:nvPr/>
              </p14:nvContentPartPr>
              <p14:xfrm>
                <a:off x="2179467" y="4230147"/>
                <a:ext cx="113400" cy="135720"/>
              </p14:xfrm>
            </p:contentPart>
          </mc:Choice>
          <mc:Fallback>
            <p:pic>
              <p:nvPicPr>
                <p:cNvPr id="81" name="Ink 80">
                  <a:extLst>
                    <a:ext uri="{FF2B5EF4-FFF2-40B4-BE49-F238E27FC236}">
                      <a16:creationId xmlns:a16="http://schemas.microsoft.com/office/drawing/2014/main" id="{6FF18C80-0B86-63D1-1585-B2ADF9DD20C5}"/>
                    </a:ext>
                  </a:extLst>
                </p:cNvPr>
                <p:cNvPicPr/>
                <p:nvPr/>
              </p:nvPicPr>
              <p:blipFill>
                <a:blip r:embed="rId135"/>
                <a:stretch>
                  <a:fillRect/>
                </a:stretch>
              </p:blipFill>
              <p:spPr>
                <a:xfrm>
                  <a:off x="2161467" y="4212507"/>
                  <a:ext cx="14904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82" name="Ink 81">
                  <a:extLst>
                    <a:ext uri="{FF2B5EF4-FFF2-40B4-BE49-F238E27FC236}">
                      <a16:creationId xmlns:a16="http://schemas.microsoft.com/office/drawing/2014/main" id="{7CDF6EBB-C34C-109C-B810-25BF78CD97CE}"/>
                    </a:ext>
                  </a:extLst>
                </p14:cNvPr>
                <p14:cNvContentPartPr/>
                <p14:nvPr/>
              </p14:nvContentPartPr>
              <p14:xfrm>
                <a:off x="2176227" y="4257507"/>
                <a:ext cx="96480" cy="213840"/>
              </p14:xfrm>
            </p:contentPart>
          </mc:Choice>
          <mc:Fallback>
            <p:pic>
              <p:nvPicPr>
                <p:cNvPr id="82" name="Ink 81">
                  <a:extLst>
                    <a:ext uri="{FF2B5EF4-FFF2-40B4-BE49-F238E27FC236}">
                      <a16:creationId xmlns:a16="http://schemas.microsoft.com/office/drawing/2014/main" id="{7CDF6EBB-C34C-109C-B810-25BF78CD97CE}"/>
                    </a:ext>
                  </a:extLst>
                </p:cNvPr>
                <p:cNvPicPr/>
                <p:nvPr/>
              </p:nvPicPr>
              <p:blipFill>
                <a:blip r:embed="rId137"/>
                <a:stretch>
                  <a:fillRect/>
                </a:stretch>
              </p:blipFill>
              <p:spPr>
                <a:xfrm>
                  <a:off x="2158227" y="4239507"/>
                  <a:ext cx="132120" cy="24948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83" name="Ink 82">
                  <a:extLst>
                    <a:ext uri="{FF2B5EF4-FFF2-40B4-BE49-F238E27FC236}">
                      <a16:creationId xmlns:a16="http://schemas.microsoft.com/office/drawing/2014/main" id="{D69C0898-C1C5-B70C-339C-EC909A9C0E5F}"/>
                    </a:ext>
                  </a:extLst>
                </p14:cNvPr>
                <p14:cNvContentPartPr/>
                <p14:nvPr/>
              </p14:nvContentPartPr>
              <p14:xfrm>
                <a:off x="2319507" y="4234827"/>
                <a:ext cx="125640" cy="156960"/>
              </p14:xfrm>
            </p:contentPart>
          </mc:Choice>
          <mc:Fallback>
            <p:pic>
              <p:nvPicPr>
                <p:cNvPr id="83" name="Ink 82">
                  <a:extLst>
                    <a:ext uri="{FF2B5EF4-FFF2-40B4-BE49-F238E27FC236}">
                      <a16:creationId xmlns:a16="http://schemas.microsoft.com/office/drawing/2014/main" id="{D69C0898-C1C5-B70C-339C-EC909A9C0E5F}"/>
                    </a:ext>
                  </a:extLst>
                </p:cNvPr>
                <p:cNvPicPr/>
                <p:nvPr/>
              </p:nvPicPr>
              <p:blipFill>
                <a:blip r:embed="rId139"/>
                <a:stretch>
                  <a:fillRect/>
                </a:stretch>
              </p:blipFill>
              <p:spPr>
                <a:xfrm>
                  <a:off x="2301867" y="4217187"/>
                  <a:ext cx="161280" cy="192600"/>
                </a:xfrm>
                <a:prstGeom prst="rect">
                  <a:avLst/>
                </a:prstGeom>
              </p:spPr>
            </p:pic>
          </mc:Fallback>
        </mc:AlternateContent>
      </p:grpSp>
      <p:grpSp>
        <p:nvGrpSpPr>
          <p:cNvPr id="87" name="Group 86">
            <a:extLst>
              <a:ext uri="{FF2B5EF4-FFF2-40B4-BE49-F238E27FC236}">
                <a16:creationId xmlns:a16="http://schemas.microsoft.com/office/drawing/2014/main" id="{F6FC47ED-E665-A450-B457-3AD7BE6FFC0E}"/>
              </a:ext>
            </a:extLst>
          </p:cNvPr>
          <p:cNvGrpSpPr/>
          <p:nvPr/>
        </p:nvGrpSpPr>
        <p:grpSpPr>
          <a:xfrm>
            <a:off x="10442547" y="3899667"/>
            <a:ext cx="135720" cy="115560"/>
            <a:chOff x="10442547" y="3899667"/>
            <a:chExt cx="135720" cy="115560"/>
          </a:xfrm>
        </p:grpSpPr>
        <mc:AlternateContent xmlns:mc="http://schemas.openxmlformats.org/markup-compatibility/2006">
          <mc:Choice xmlns:p14="http://schemas.microsoft.com/office/powerpoint/2010/main" Requires="p14">
            <p:contentPart p14:bwMode="auto" r:id="rId140">
              <p14:nvContentPartPr>
                <p14:cNvPr id="85" name="Ink 84">
                  <a:extLst>
                    <a:ext uri="{FF2B5EF4-FFF2-40B4-BE49-F238E27FC236}">
                      <a16:creationId xmlns:a16="http://schemas.microsoft.com/office/drawing/2014/main" id="{37F57E12-6BEC-ECF5-CAE6-B1514367F7C9}"/>
                    </a:ext>
                  </a:extLst>
                </p14:cNvPr>
                <p14:cNvContentPartPr/>
                <p14:nvPr/>
              </p14:nvContentPartPr>
              <p14:xfrm>
                <a:off x="10472787" y="3907947"/>
                <a:ext cx="65160" cy="77040"/>
              </p14:xfrm>
            </p:contentPart>
          </mc:Choice>
          <mc:Fallback>
            <p:pic>
              <p:nvPicPr>
                <p:cNvPr id="85" name="Ink 84">
                  <a:extLst>
                    <a:ext uri="{FF2B5EF4-FFF2-40B4-BE49-F238E27FC236}">
                      <a16:creationId xmlns:a16="http://schemas.microsoft.com/office/drawing/2014/main" id="{37F57E12-6BEC-ECF5-CAE6-B1514367F7C9}"/>
                    </a:ext>
                  </a:extLst>
                </p:cNvPr>
                <p:cNvPicPr/>
                <p:nvPr/>
              </p:nvPicPr>
              <p:blipFill>
                <a:blip r:embed="rId141"/>
                <a:stretch>
                  <a:fillRect/>
                </a:stretch>
              </p:blipFill>
              <p:spPr>
                <a:xfrm>
                  <a:off x="10455147" y="3890307"/>
                  <a:ext cx="10080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86" name="Ink 85">
                  <a:extLst>
                    <a:ext uri="{FF2B5EF4-FFF2-40B4-BE49-F238E27FC236}">
                      <a16:creationId xmlns:a16="http://schemas.microsoft.com/office/drawing/2014/main" id="{ED15D4D2-4FEA-F33B-AEB6-82B4E5BC9234}"/>
                    </a:ext>
                  </a:extLst>
                </p14:cNvPr>
                <p14:cNvContentPartPr/>
                <p14:nvPr/>
              </p14:nvContentPartPr>
              <p14:xfrm>
                <a:off x="10442547" y="3899667"/>
                <a:ext cx="135720" cy="115560"/>
              </p14:xfrm>
            </p:contentPart>
          </mc:Choice>
          <mc:Fallback>
            <p:pic>
              <p:nvPicPr>
                <p:cNvPr id="86" name="Ink 85">
                  <a:extLst>
                    <a:ext uri="{FF2B5EF4-FFF2-40B4-BE49-F238E27FC236}">
                      <a16:creationId xmlns:a16="http://schemas.microsoft.com/office/drawing/2014/main" id="{ED15D4D2-4FEA-F33B-AEB6-82B4E5BC9234}"/>
                    </a:ext>
                  </a:extLst>
                </p:cNvPr>
                <p:cNvPicPr/>
                <p:nvPr/>
              </p:nvPicPr>
              <p:blipFill>
                <a:blip r:embed="rId143"/>
                <a:stretch>
                  <a:fillRect/>
                </a:stretch>
              </p:blipFill>
              <p:spPr>
                <a:xfrm>
                  <a:off x="10424547" y="3882027"/>
                  <a:ext cx="171360" cy="1512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4">
            <p14:nvContentPartPr>
              <p14:cNvPr id="88" name="Ink 87">
                <a:extLst>
                  <a:ext uri="{FF2B5EF4-FFF2-40B4-BE49-F238E27FC236}">
                    <a16:creationId xmlns:a16="http://schemas.microsoft.com/office/drawing/2014/main" id="{A92E2C4D-95C5-F7DF-B294-28C17207F84B}"/>
                  </a:ext>
                </a:extLst>
              </p14:cNvPr>
              <p14:cNvContentPartPr/>
              <p14:nvPr/>
            </p14:nvContentPartPr>
            <p14:xfrm>
              <a:off x="1878507" y="4172547"/>
              <a:ext cx="862200" cy="383400"/>
            </p14:xfrm>
          </p:contentPart>
        </mc:Choice>
        <mc:Fallback>
          <p:pic>
            <p:nvPicPr>
              <p:cNvPr id="88" name="Ink 87">
                <a:extLst>
                  <a:ext uri="{FF2B5EF4-FFF2-40B4-BE49-F238E27FC236}">
                    <a16:creationId xmlns:a16="http://schemas.microsoft.com/office/drawing/2014/main" id="{A92E2C4D-95C5-F7DF-B294-28C17207F84B}"/>
                  </a:ext>
                </a:extLst>
              </p:cNvPr>
              <p:cNvPicPr/>
              <p:nvPr/>
            </p:nvPicPr>
            <p:blipFill>
              <a:blip r:embed="rId145"/>
              <a:stretch>
                <a:fillRect/>
              </a:stretch>
            </p:blipFill>
            <p:spPr>
              <a:xfrm>
                <a:off x="1860507" y="4154907"/>
                <a:ext cx="897840" cy="419040"/>
              </a:xfrm>
              <a:prstGeom prst="rect">
                <a:avLst/>
              </a:prstGeom>
            </p:spPr>
          </p:pic>
        </mc:Fallback>
      </mc:AlternateContent>
      <p:grpSp>
        <p:nvGrpSpPr>
          <p:cNvPr id="162" name="Group 161">
            <a:extLst>
              <a:ext uri="{FF2B5EF4-FFF2-40B4-BE49-F238E27FC236}">
                <a16:creationId xmlns:a16="http://schemas.microsoft.com/office/drawing/2014/main" id="{942D9AB1-FB78-C537-C813-FF38B9CD3152}"/>
              </a:ext>
            </a:extLst>
          </p:cNvPr>
          <p:cNvGrpSpPr/>
          <p:nvPr/>
        </p:nvGrpSpPr>
        <p:grpSpPr>
          <a:xfrm>
            <a:off x="5961627" y="4422027"/>
            <a:ext cx="5967360" cy="1334520"/>
            <a:chOff x="5961627" y="4422027"/>
            <a:chExt cx="5967360" cy="1334520"/>
          </a:xfrm>
        </p:grpSpPr>
        <mc:AlternateContent xmlns:mc="http://schemas.openxmlformats.org/markup-compatibility/2006">
          <mc:Choice xmlns:p14="http://schemas.microsoft.com/office/powerpoint/2010/main" Requires="p14">
            <p:contentPart p14:bwMode="auto" r:id="rId146">
              <p14:nvContentPartPr>
                <p14:cNvPr id="89" name="Ink 88">
                  <a:extLst>
                    <a:ext uri="{FF2B5EF4-FFF2-40B4-BE49-F238E27FC236}">
                      <a16:creationId xmlns:a16="http://schemas.microsoft.com/office/drawing/2014/main" id="{1994A36C-FB2B-B5A8-EB20-422AF0B5607A}"/>
                    </a:ext>
                  </a:extLst>
                </p14:cNvPr>
                <p14:cNvContentPartPr/>
                <p14:nvPr/>
              </p14:nvContentPartPr>
              <p14:xfrm>
                <a:off x="5975667" y="4701027"/>
                <a:ext cx="41400" cy="114840"/>
              </p14:xfrm>
            </p:contentPart>
          </mc:Choice>
          <mc:Fallback>
            <p:pic>
              <p:nvPicPr>
                <p:cNvPr id="89" name="Ink 88">
                  <a:extLst>
                    <a:ext uri="{FF2B5EF4-FFF2-40B4-BE49-F238E27FC236}">
                      <a16:creationId xmlns:a16="http://schemas.microsoft.com/office/drawing/2014/main" id="{1994A36C-FB2B-B5A8-EB20-422AF0B5607A}"/>
                    </a:ext>
                  </a:extLst>
                </p:cNvPr>
                <p:cNvPicPr/>
                <p:nvPr/>
              </p:nvPicPr>
              <p:blipFill>
                <a:blip r:embed="rId147"/>
                <a:stretch>
                  <a:fillRect/>
                </a:stretch>
              </p:blipFill>
              <p:spPr>
                <a:xfrm>
                  <a:off x="5957667" y="4683027"/>
                  <a:ext cx="7704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90" name="Ink 89">
                  <a:extLst>
                    <a:ext uri="{FF2B5EF4-FFF2-40B4-BE49-F238E27FC236}">
                      <a16:creationId xmlns:a16="http://schemas.microsoft.com/office/drawing/2014/main" id="{1AC3E26A-6DE5-6658-51A3-38F9E2C5E4AF}"/>
                    </a:ext>
                  </a:extLst>
                </p14:cNvPr>
                <p14:cNvContentPartPr/>
                <p14:nvPr/>
              </p14:nvContentPartPr>
              <p14:xfrm>
                <a:off x="5987187" y="4600947"/>
                <a:ext cx="37800" cy="42120"/>
              </p14:xfrm>
            </p:contentPart>
          </mc:Choice>
          <mc:Fallback>
            <p:pic>
              <p:nvPicPr>
                <p:cNvPr id="90" name="Ink 89">
                  <a:extLst>
                    <a:ext uri="{FF2B5EF4-FFF2-40B4-BE49-F238E27FC236}">
                      <a16:creationId xmlns:a16="http://schemas.microsoft.com/office/drawing/2014/main" id="{1AC3E26A-6DE5-6658-51A3-38F9E2C5E4AF}"/>
                    </a:ext>
                  </a:extLst>
                </p:cNvPr>
                <p:cNvPicPr/>
                <p:nvPr/>
              </p:nvPicPr>
              <p:blipFill>
                <a:blip r:embed="rId149"/>
                <a:stretch>
                  <a:fillRect/>
                </a:stretch>
              </p:blipFill>
              <p:spPr>
                <a:xfrm>
                  <a:off x="5969187" y="4583307"/>
                  <a:ext cx="7344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91" name="Ink 90">
                  <a:extLst>
                    <a:ext uri="{FF2B5EF4-FFF2-40B4-BE49-F238E27FC236}">
                      <a16:creationId xmlns:a16="http://schemas.microsoft.com/office/drawing/2014/main" id="{59B945E4-34D3-2643-DC0F-78C06497EC88}"/>
                    </a:ext>
                  </a:extLst>
                </p14:cNvPr>
                <p14:cNvContentPartPr/>
                <p14:nvPr/>
              </p14:nvContentPartPr>
              <p14:xfrm>
                <a:off x="6072867" y="4599507"/>
                <a:ext cx="142200" cy="308160"/>
              </p14:xfrm>
            </p:contentPart>
          </mc:Choice>
          <mc:Fallback>
            <p:pic>
              <p:nvPicPr>
                <p:cNvPr id="91" name="Ink 90">
                  <a:extLst>
                    <a:ext uri="{FF2B5EF4-FFF2-40B4-BE49-F238E27FC236}">
                      <a16:creationId xmlns:a16="http://schemas.microsoft.com/office/drawing/2014/main" id="{59B945E4-34D3-2643-DC0F-78C06497EC88}"/>
                    </a:ext>
                  </a:extLst>
                </p:cNvPr>
                <p:cNvPicPr/>
                <p:nvPr/>
              </p:nvPicPr>
              <p:blipFill>
                <a:blip r:embed="rId151"/>
                <a:stretch>
                  <a:fillRect/>
                </a:stretch>
              </p:blipFill>
              <p:spPr>
                <a:xfrm>
                  <a:off x="6055227" y="4581507"/>
                  <a:ext cx="177840" cy="34380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92" name="Ink 91">
                  <a:extLst>
                    <a:ext uri="{FF2B5EF4-FFF2-40B4-BE49-F238E27FC236}">
                      <a16:creationId xmlns:a16="http://schemas.microsoft.com/office/drawing/2014/main" id="{46CE367E-6E30-0406-1F9B-35696F692DA6}"/>
                    </a:ext>
                  </a:extLst>
                </p14:cNvPr>
                <p14:cNvContentPartPr/>
                <p14:nvPr/>
              </p14:nvContentPartPr>
              <p14:xfrm>
                <a:off x="6355107" y="4609227"/>
                <a:ext cx="167400" cy="398160"/>
              </p14:xfrm>
            </p:contentPart>
          </mc:Choice>
          <mc:Fallback>
            <p:pic>
              <p:nvPicPr>
                <p:cNvPr id="92" name="Ink 91">
                  <a:extLst>
                    <a:ext uri="{FF2B5EF4-FFF2-40B4-BE49-F238E27FC236}">
                      <a16:creationId xmlns:a16="http://schemas.microsoft.com/office/drawing/2014/main" id="{46CE367E-6E30-0406-1F9B-35696F692DA6}"/>
                    </a:ext>
                  </a:extLst>
                </p:cNvPr>
                <p:cNvPicPr/>
                <p:nvPr/>
              </p:nvPicPr>
              <p:blipFill>
                <a:blip r:embed="rId153"/>
                <a:stretch>
                  <a:fillRect/>
                </a:stretch>
              </p:blipFill>
              <p:spPr>
                <a:xfrm>
                  <a:off x="6337107" y="4591587"/>
                  <a:ext cx="203040" cy="43380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93" name="Ink 92">
                  <a:extLst>
                    <a:ext uri="{FF2B5EF4-FFF2-40B4-BE49-F238E27FC236}">
                      <a16:creationId xmlns:a16="http://schemas.microsoft.com/office/drawing/2014/main" id="{F76F7AB4-282A-0A8E-4134-DA710D7176DF}"/>
                    </a:ext>
                  </a:extLst>
                </p14:cNvPr>
                <p14:cNvContentPartPr/>
                <p14:nvPr/>
              </p14:nvContentPartPr>
              <p14:xfrm>
                <a:off x="6430707" y="4605987"/>
                <a:ext cx="191520" cy="185040"/>
              </p14:xfrm>
            </p:contentPart>
          </mc:Choice>
          <mc:Fallback>
            <p:pic>
              <p:nvPicPr>
                <p:cNvPr id="93" name="Ink 92">
                  <a:extLst>
                    <a:ext uri="{FF2B5EF4-FFF2-40B4-BE49-F238E27FC236}">
                      <a16:creationId xmlns:a16="http://schemas.microsoft.com/office/drawing/2014/main" id="{F76F7AB4-282A-0A8E-4134-DA710D7176DF}"/>
                    </a:ext>
                  </a:extLst>
                </p:cNvPr>
                <p:cNvPicPr/>
                <p:nvPr/>
              </p:nvPicPr>
              <p:blipFill>
                <a:blip r:embed="rId155"/>
                <a:stretch>
                  <a:fillRect/>
                </a:stretch>
              </p:blipFill>
              <p:spPr>
                <a:xfrm>
                  <a:off x="6413067" y="4587987"/>
                  <a:ext cx="22716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94" name="Ink 93">
                  <a:extLst>
                    <a:ext uri="{FF2B5EF4-FFF2-40B4-BE49-F238E27FC236}">
                      <a16:creationId xmlns:a16="http://schemas.microsoft.com/office/drawing/2014/main" id="{D7445049-75EA-5569-D9AE-E6A6E5456404}"/>
                    </a:ext>
                  </a:extLst>
                </p14:cNvPr>
                <p14:cNvContentPartPr/>
                <p14:nvPr/>
              </p14:nvContentPartPr>
              <p14:xfrm>
                <a:off x="6643107" y="4565667"/>
                <a:ext cx="246960" cy="153000"/>
              </p14:xfrm>
            </p:contentPart>
          </mc:Choice>
          <mc:Fallback>
            <p:pic>
              <p:nvPicPr>
                <p:cNvPr id="94" name="Ink 93">
                  <a:extLst>
                    <a:ext uri="{FF2B5EF4-FFF2-40B4-BE49-F238E27FC236}">
                      <a16:creationId xmlns:a16="http://schemas.microsoft.com/office/drawing/2014/main" id="{D7445049-75EA-5569-D9AE-E6A6E5456404}"/>
                    </a:ext>
                  </a:extLst>
                </p:cNvPr>
                <p:cNvPicPr/>
                <p:nvPr/>
              </p:nvPicPr>
              <p:blipFill>
                <a:blip r:embed="rId157"/>
                <a:stretch>
                  <a:fillRect/>
                </a:stretch>
              </p:blipFill>
              <p:spPr>
                <a:xfrm>
                  <a:off x="6625467" y="4548027"/>
                  <a:ext cx="28260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95" name="Ink 94">
                  <a:extLst>
                    <a:ext uri="{FF2B5EF4-FFF2-40B4-BE49-F238E27FC236}">
                      <a16:creationId xmlns:a16="http://schemas.microsoft.com/office/drawing/2014/main" id="{B1A5BF80-C0D2-B7DE-7CBB-E62CDF610109}"/>
                    </a:ext>
                  </a:extLst>
                </p14:cNvPr>
                <p14:cNvContentPartPr/>
                <p14:nvPr/>
              </p14:nvContentPartPr>
              <p14:xfrm>
                <a:off x="6957747" y="4477107"/>
                <a:ext cx="138960" cy="243000"/>
              </p14:xfrm>
            </p:contentPart>
          </mc:Choice>
          <mc:Fallback>
            <p:pic>
              <p:nvPicPr>
                <p:cNvPr id="95" name="Ink 94">
                  <a:extLst>
                    <a:ext uri="{FF2B5EF4-FFF2-40B4-BE49-F238E27FC236}">
                      <a16:creationId xmlns:a16="http://schemas.microsoft.com/office/drawing/2014/main" id="{B1A5BF80-C0D2-B7DE-7CBB-E62CDF610109}"/>
                    </a:ext>
                  </a:extLst>
                </p:cNvPr>
                <p:cNvPicPr/>
                <p:nvPr/>
              </p:nvPicPr>
              <p:blipFill>
                <a:blip r:embed="rId159"/>
                <a:stretch>
                  <a:fillRect/>
                </a:stretch>
              </p:blipFill>
              <p:spPr>
                <a:xfrm>
                  <a:off x="6939747" y="4459107"/>
                  <a:ext cx="174600" cy="27864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97" name="Ink 96">
                  <a:extLst>
                    <a:ext uri="{FF2B5EF4-FFF2-40B4-BE49-F238E27FC236}">
                      <a16:creationId xmlns:a16="http://schemas.microsoft.com/office/drawing/2014/main" id="{FE269155-5222-8897-7770-D04E35378A03}"/>
                    </a:ext>
                  </a:extLst>
                </p14:cNvPr>
                <p14:cNvContentPartPr/>
                <p14:nvPr/>
              </p14:nvContentPartPr>
              <p14:xfrm>
                <a:off x="7517907" y="4499427"/>
                <a:ext cx="81720" cy="198360"/>
              </p14:xfrm>
            </p:contentPart>
          </mc:Choice>
          <mc:Fallback>
            <p:pic>
              <p:nvPicPr>
                <p:cNvPr id="97" name="Ink 96">
                  <a:extLst>
                    <a:ext uri="{FF2B5EF4-FFF2-40B4-BE49-F238E27FC236}">
                      <a16:creationId xmlns:a16="http://schemas.microsoft.com/office/drawing/2014/main" id="{FE269155-5222-8897-7770-D04E35378A03}"/>
                    </a:ext>
                  </a:extLst>
                </p:cNvPr>
                <p:cNvPicPr/>
                <p:nvPr/>
              </p:nvPicPr>
              <p:blipFill>
                <a:blip r:embed="rId161"/>
                <a:stretch>
                  <a:fillRect/>
                </a:stretch>
              </p:blipFill>
              <p:spPr>
                <a:xfrm>
                  <a:off x="7499907" y="4481427"/>
                  <a:ext cx="11736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98" name="Ink 97">
                  <a:extLst>
                    <a:ext uri="{FF2B5EF4-FFF2-40B4-BE49-F238E27FC236}">
                      <a16:creationId xmlns:a16="http://schemas.microsoft.com/office/drawing/2014/main" id="{9B90EC9B-0F75-FBFF-AB2B-3DBB97BE7E45}"/>
                    </a:ext>
                  </a:extLst>
                </p14:cNvPr>
                <p14:cNvContentPartPr/>
                <p14:nvPr/>
              </p14:nvContentPartPr>
              <p14:xfrm>
                <a:off x="7380387" y="4496547"/>
                <a:ext cx="397080" cy="195480"/>
              </p14:xfrm>
            </p:contentPart>
          </mc:Choice>
          <mc:Fallback>
            <p:pic>
              <p:nvPicPr>
                <p:cNvPr id="98" name="Ink 97">
                  <a:extLst>
                    <a:ext uri="{FF2B5EF4-FFF2-40B4-BE49-F238E27FC236}">
                      <a16:creationId xmlns:a16="http://schemas.microsoft.com/office/drawing/2014/main" id="{9B90EC9B-0F75-FBFF-AB2B-3DBB97BE7E45}"/>
                    </a:ext>
                  </a:extLst>
                </p:cNvPr>
                <p:cNvPicPr/>
                <p:nvPr/>
              </p:nvPicPr>
              <p:blipFill>
                <a:blip r:embed="rId163"/>
                <a:stretch>
                  <a:fillRect/>
                </a:stretch>
              </p:blipFill>
              <p:spPr>
                <a:xfrm>
                  <a:off x="7362747" y="4478907"/>
                  <a:ext cx="43272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99" name="Ink 98">
                  <a:extLst>
                    <a:ext uri="{FF2B5EF4-FFF2-40B4-BE49-F238E27FC236}">
                      <a16:creationId xmlns:a16="http://schemas.microsoft.com/office/drawing/2014/main" id="{E8B7ACB5-F761-9EC0-691D-E2302C929572}"/>
                    </a:ext>
                  </a:extLst>
                </p14:cNvPr>
                <p14:cNvContentPartPr/>
                <p14:nvPr/>
              </p14:nvContentPartPr>
              <p14:xfrm>
                <a:off x="7832547" y="4570707"/>
                <a:ext cx="176040" cy="120240"/>
              </p14:xfrm>
            </p:contentPart>
          </mc:Choice>
          <mc:Fallback>
            <p:pic>
              <p:nvPicPr>
                <p:cNvPr id="99" name="Ink 98">
                  <a:extLst>
                    <a:ext uri="{FF2B5EF4-FFF2-40B4-BE49-F238E27FC236}">
                      <a16:creationId xmlns:a16="http://schemas.microsoft.com/office/drawing/2014/main" id="{E8B7ACB5-F761-9EC0-691D-E2302C929572}"/>
                    </a:ext>
                  </a:extLst>
                </p:cNvPr>
                <p:cNvPicPr/>
                <p:nvPr/>
              </p:nvPicPr>
              <p:blipFill>
                <a:blip r:embed="rId165"/>
                <a:stretch>
                  <a:fillRect/>
                </a:stretch>
              </p:blipFill>
              <p:spPr>
                <a:xfrm>
                  <a:off x="7814547" y="4553067"/>
                  <a:ext cx="21168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101" name="Ink 100">
                  <a:extLst>
                    <a:ext uri="{FF2B5EF4-FFF2-40B4-BE49-F238E27FC236}">
                      <a16:creationId xmlns:a16="http://schemas.microsoft.com/office/drawing/2014/main" id="{55F5D28A-2D57-5A42-8B50-3886D085A590}"/>
                    </a:ext>
                  </a:extLst>
                </p14:cNvPr>
                <p14:cNvContentPartPr/>
                <p14:nvPr/>
              </p14:nvContentPartPr>
              <p14:xfrm>
                <a:off x="8332587" y="4528587"/>
                <a:ext cx="175320" cy="108000"/>
              </p14:xfrm>
            </p:contentPart>
          </mc:Choice>
          <mc:Fallback>
            <p:pic>
              <p:nvPicPr>
                <p:cNvPr id="101" name="Ink 100">
                  <a:extLst>
                    <a:ext uri="{FF2B5EF4-FFF2-40B4-BE49-F238E27FC236}">
                      <a16:creationId xmlns:a16="http://schemas.microsoft.com/office/drawing/2014/main" id="{55F5D28A-2D57-5A42-8B50-3886D085A590}"/>
                    </a:ext>
                  </a:extLst>
                </p:cNvPr>
                <p:cNvPicPr/>
                <p:nvPr/>
              </p:nvPicPr>
              <p:blipFill>
                <a:blip r:embed="rId167"/>
                <a:stretch>
                  <a:fillRect/>
                </a:stretch>
              </p:blipFill>
              <p:spPr>
                <a:xfrm>
                  <a:off x="8314587" y="4510587"/>
                  <a:ext cx="21096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102" name="Ink 101">
                  <a:extLst>
                    <a:ext uri="{FF2B5EF4-FFF2-40B4-BE49-F238E27FC236}">
                      <a16:creationId xmlns:a16="http://schemas.microsoft.com/office/drawing/2014/main" id="{B4A98851-E9A5-785B-9055-728554629C6D}"/>
                    </a:ext>
                  </a:extLst>
                </p14:cNvPr>
                <p14:cNvContentPartPr/>
                <p14:nvPr/>
              </p14:nvContentPartPr>
              <p14:xfrm>
                <a:off x="8512587" y="4451547"/>
                <a:ext cx="101520" cy="259560"/>
              </p14:xfrm>
            </p:contentPart>
          </mc:Choice>
          <mc:Fallback>
            <p:pic>
              <p:nvPicPr>
                <p:cNvPr id="102" name="Ink 101">
                  <a:extLst>
                    <a:ext uri="{FF2B5EF4-FFF2-40B4-BE49-F238E27FC236}">
                      <a16:creationId xmlns:a16="http://schemas.microsoft.com/office/drawing/2014/main" id="{B4A98851-E9A5-785B-9055-728554629C6D}"/>
                    </a:ext>
                  </a:extLst>
                </p:cNvPr>
                <p:cNvPicPr/>
                <p:nvPr/>
              </p:nvPicPr>
              <p:blipFill>
                <a:blip r:embed="rId169"/>
                <a:stretch>
                  <a:fillRect/>
                </a:stretch>
              </p:blipFill>
              <p:spPr>
                <a:xfrm>
                  <a:off x="8494947" y="4433547"/>
                  <a:ext cx="137160" cy="29520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103" name="Ink 102">
                  <a:extLst>
                    <a:ext uri="{FF2B5EF4-FFF2-40B4-BE49-F238E27FC236}">
                      <a16:creationId xmlns:a16="http://schemas.microsoft.com/office/drawing/2014/main" id="{E3FF027E-F7CF-2925-E06B-07E29A9916C6}"/>
                    </a:ext>
                  </a:extLst>
                </p14:cNvPr>
                <p14:cNvContentPartPr/>
                <p14:nvPr/>
              </p14:nvContentPartPr>
              <p14:xfrm>
                <a:off x="8621667" y="4542627"/>
                <a:ext cx="88560" cy="134280"/>
              </p14:xfrm>
            </p:contentPart>
          </mc:Choice>
          <mc:Fallback>
            <p:pic>
              <p:nvPicPr>
                <p:cNvPr id="103" name="Ink 102">
                  <a:extLst>
                    <a:ext uri="{FF2B5EF4-FFF2-40B4-BE49-F238E27FC236}">
                      <a16:creationId xmlns:a16="http://schemas.microsoft.com/office/drawing/2014/main" id="{E3FF027E-F7CF-2925-E06B-07E29A9916C6}"/>
                    </a:ext>
                  </a:extLst>
                </p:cNvPr>
                <p:cNvPicPr/>
                <p:nvPr/>
              </p:nvPicPr>
              <p:blipFill>
                <a:blip r:embed="rId171"/>
                <a:stretch>
                  <a:fillRect/>
                </a:stretch>
              </p:blipFill>
              <p:spPr>
                <a:xfrm>
                  <a:off x="8603667" y="4524987"/>
                  <a:ext cx="12420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04" name="Ink 103">
                  <a:extLst>
                    <a:ext uri="{FF2B5EF4-FFF2-40B4-BE49-F238E27FC236}">
                      <a16:creationId xmlns:a16="http://schemas.microsoft.com/office/drawing/2014/main" id="{7428224F-2679-9580-4C07-7D805F4ECFE8}"/>
                    </a:ext>
                  </a:extLst>
                </p14:cNvPr>
                <p14:cNvContentPartPr/>
                <p14:nvPr/>
              </p14:nvContentPartPr>
              <p14:xfrm>
                <a:off x="8816787" y="4541547"/>
                <a:ext cx="430200" cy="114480"/>
              </p14:xfrm>
            </p:contentPart>
          </mc:Choice>
          <mc:Fallback>
            <p:pic>
              <p:nvPicPr>
                <p:cNvPr id="104" name="Ink 103">
                  <a:extLst>
                    <a:ext uri="{FF2B5EF4-FFF2-40B4-BE49-F238E27FC236}">
                      <a16:creationId xmlns:a16="http://schemas.microsoft.com/office/drawing/2014/main" id="{7428224F-2679-9580-4C07-7D805F4ECFE8}"/>
                    </a:ext>
                  </a:extLst>
                </p:cNvPr>
                <p:cNvPicPr/>
                <p:nvPr/>
              </p:nvPicPr>
              <p:blipFill>
                <a:blip r:embed="rId173"/>
                <a:stretch>
                  <a:fillRect/>
                </a:stretch>
              </p:blipFill>
              <p:spPr>
                <a:xfrm>
                  <a:off x="8798787" y="4523547"/>
                  <a:ext cx="46584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05" name="Ink 104">
                  <a:extLst>
                    <a:ext uri="{FF2B5EF4-FFF2-40B4-BE49-F238E27FC236}">
                      <a16:creationId xmlns:a16="http://schemas.microsoft.com/office/drawing/2014/main" id="{C8CD957A-F0CF-D0F0-74FC-DC38A3FCB5C8}"/>
                    </a:ext>
                  </a:extLst>
                </p14:cNvPr>
                <p14:cNvContentPartPr/>
                <p14:nvPr/>
              </p14:nvContentPartPr>
              <p14:xfrm>
                <a:off x="9289827" y="4528587"/>
                <a:ext cx="159840" cy="125280"/>
              </p14:xfrm>
            </p:contentPart>
          </mc:Choice>
          <mc:Fallback>
            <p:pic>
              <p:nvPicPr>
                <p:cNvPr id="105" name="Ink 104">
                  <a:extLst>
                    <a:ext uri="{FF2B5EF4-FFF2-40B4-BE49-F238E27FC236}">
                      <a16:creationId xmlns:a16="http://schemas.microsoft.com/office/drawing/2014/main" id="{C8CD957A-F0CF-D0F0-74FC-DC38A3FCB5C8}"/>
                    </a:ext>
                  </a:extLst>
                </p:cNvPr>
                <p:cNvPicPr/>
                <p:nvPr/>
              </p:nvPicPr>
              <p:blipFill>
                <a:blip r:embed="rId175"/>
                <a:stretch>
                  <a:fillRect/>
                </a:stretch>
              </p:blipFill>
              <p:spPr>
                <a:xfrm>
                  <a:off x="9272187" y="4510947"/>
                  <a:ext cx="19548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06" name="Ink 105">
                  <a:extLst>
                    <a:ext uri="{FF2B5EF4-FFF2-40B4-BE49-F238E27FC236}">
                      <a16:creationId xmlns:a16="http://schemas.microsoft.com/office/drawing/2014/main" id="{6F362714-71CF-6C64-9B6B-AF339BAA3118}"/>
                    </a:ext>
                  </a:extLst>
                </p14:cNvPr>
                <p14:cNvContentPartPr/>
                <p14:nvPr/>
              </p14:nvContentPartPr>
              <p14:xfrm>
                <a:off x="9519507" y="4422027"/>
                <a:ext cx="72720" cy="236520"/>
              </p14:xfrm>
            </p:contentPart>
          </mc:Choice>
          <mc:Fallback>
            <p:pic>
              <p:nvPicPr>
                <p:cNvPr id="106" name="Ink 105">
                  <a:extLst>
                    <a:ext uri="{FF2B5EF4-FFF2-40B4-BE49-F238E27FC236}">
                      <a16:creationId xmlns:a16="http://schemas.microsoft.com/office/drawing/2014/main" id="{6F362714-71CF-6C64-9B6B-AF339BAA3118}"/>
                    </a:ext>
                  </a:extLst>
                </p:cNvPr>
                <p:cNvPicPr/>
                <p:nvPr/>
              </p:nvPicPr>
              <p:blipFill>
                <a:blip r:embed="rId177"/>
                <a:stretch>
                  <a:fillRect/>
                </a:stretch>
              </p:blipFill>
              <p:spPr>
                <a:xfrm>
                  <a:off x="9501507" y="4404027"/>
                  <a:ext cx="10836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07" name="Ink 106">
                  <a:extLst>
                    <a:ext uri="{FF2B5EF4-FFF2-40B4-BE49-F238E27FC236}">
                      <a16:creationId xmlns:a16="http://schemas.microsoft.com/office/drawing/2014/main" id="{92E98D42-89D8-4E21-0C03-605E4D14C781}"/>
                    </a:ext>
                  </a:extLst>
                </p14:cNvPr>
                <p14:cNvContentPartPr/>
                <p14:nvPr/>
              </p14:nvContentPartPr>
              <p14:xfrm>
                <a:off x="9490707" y="4510587"/>
                <a:ext cx="322200" cy="150480"/>
              </p14:xfrm>
            </p:contentPart>
          </mc:Choice>
          <mc:Fallback>
            <p:pic>
              <p:nvPicPr>
                <p:cNvPr id="107" name="Ink 106">
                  <a:extLst>
                    <a:ext uri="{FF2B5EF4-FFF2-40B4-BE49-F238E27FC236}">
                      <a16:creationId xmlns:a16="http://schemas.microsoft.com/office/drawing/2014/main" id="{92E98D42-89D8-4E21-0C03-605E4D14C781}"/>
                    </a:ext>
                  </a:extLst>
                </p:cNvPr>
                <p:cNvPicPr/>
                <p:nvPr/>
              </p:nvPicPr>
              <p:blipFill>
                <a:blip r:embed="rId179"/>
                <a:stretch>
                  <a:fillRect/>
                </a:stretch>
              </p:blipFill>
              <p:spPr>
                <a:xfrm>
                  <a:off x="9473067" y="4492587"/>
                  <a:ext cx="35784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108" name="Ink 107">
                  <a:extLst>
                    <a:ext uri="{FF2B5EF4-FFF2-40B4-BE49-F238E27FC236}">
                      <a16:creationId xmlns:a16="http://schemas.microsoft.com/office/drawing/2014/main" id="{37CB7540-227F-399B-6012-891C30F5DF23}"/>
                    </a:ext>
                  </a:extLst>
                </p14:cNvPr>
                <p14:cNvContentPartPr/>
                <p14:nvPr/>
              </p14:nvContentPartPr>
              <p14:xfrm>
                <a:off x="10098747" y="4549467"/>
                <a:ext cx="38160" cy="73800"/>
              </p14:xfrm>
            </p:contentPart>
          </mc:Choice>
          <mc:Fallback>
            <p:pic>
              <p:nvPicPr>
                <p:cNvPr id="108" name="Ink 107">
                  <a:extLst>
                    <a:ext uri="{FF2B5EF4-FFF2-40B4-BE49-F238E27FC236}">
                      <a16:creationId xmlns:a16="http://schemas.microsoft.com/office/drawing/2014/main" id="{37CB7540-227F-399B-6012-891C30F5DF23}"/>
                    </a:ext>
                  </a:extLst>
                </p:cNvPr>
                <p:cNvPicPr/>
                <p:nvPr/>
              </p:nvPicPr>
              <p:blipFill>
                <a:blip r:embed="rId181"/>
                <a:stretch>
                  <a:fillRect/>
                </a:stretch>
              </p:blipFill>
              <p:spPr>
                <a:xfrm>
                  <a:off x="10081107" y="4531467"/>
                  <a:ext cx="7380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09" name="Ink 108">
                  <a:extLst>
                    <a:ext uri="{FF2B5EF4-FFF2-40B4-BE49-F238E27FC236}">
                      <a16:creationId xmlns:a16="http://schemas.microsoft.com/office/drawing/2014/main" id="{D55E9600-7CAB-026E-1C82-80C19A9DF518}"/>
                    </a:ext>
                  </a:extLst>
                </p14:cNvPr>
                <p14:cNvContentPartPr/>
                <p14:nvPr/>
              </p14:nvContentPartPr>
              <p14:xfrm>
                <a:off x="10164267" y="4456947"/>
                <a:ext cx="360" cy="360"/>
              </p14:xfrm>
            </p:contentPart>
          </mc:Choice>
          <mc:Fallback>
            <p:pic>
              <p:nvPicPr>
                <p:cNvPr id="109" name="Ink 108">
                  <a:extLst>
                    <a:ext uri="{FF2B5EF4-FFF2-40B4-BE49-F238E27FC236}">
                      <a16:creationId xmlns:a16="http://schemas.microsoft.com/office/drawing/2014/main" id="{D55E9600-7CAB-026E-1C82-80C19A9DF518}"/>
                    </a:ext>
                  </a:extLst>
                </p:cNvPr>
                <p:cNvPicPr/>
                <p:nvPr/>
              </p:nvPicPr>
              <p:blipFill>
                <a:blip r:embed="rId183"/>
                <a:stretch>
                  <a:fillRect/>
                </a:stretch>
              </p:blipFill>
              <p:spPr>
                <a:xfrm>
                  <a:off x="10146267" y="443930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10" name="Ink 109">
                  <a:extLst>
                    <a:ext uri="{FF2B5EF4-FFF2-40B4-BE49-F238E27FC236}">
                      <a16:creationId xmlns:a16="http://schemas.microsoft.com/office/drawing/2014/main" id="{A071769F-124F-C6D9-AAF6-C1882F085AD3}"/>
                    </a:ext>
                  </a:extLst>
                </p14:cNvPr>
                <p14:cNvContentPartPr/>
                <p14:nvPr/>
              </p14:nvContentPartPr>
              <p14:xfrm>
                <a:off x="10212147" y="4564587"/>
                <a:ext cx="186840" cy="110520"/>
              </p14:xfrm>
            </p:contentPart>
          </mc:Choice>
          <mc:Fallback>
            <p:pic>
              <p:nvPicPr>
                <p:cNvPr id="110" name="Ink 109">
                  <a:extLst>
                    <a:ext uri="{FF2B5EF4-FFF2-40B4-BE49-F238E27FC236}">
                      <a16:creationId xmlns:a16="http://schemas.microsoft.com/office/drawing/2014/main" id="{A071769F-124F-C6D9-AAF6-C1882F085AD3}"/>
                    </a:ext>
                  </a:extLst>
                </p:cNvPr>
                <p:cNvPicPr/>
                <p:nvPr/>
              </p:nvPicPr>
              <p:blipFill>
                <a:blip r:embed="rId185"/>
                <a:stretch>
                  <a:fillRect/>
                </a:stretch>
              </p:blipFill>
              <p:spPr>
                <a:xfrm>
                  <a:off x="10194147" y="4546587"/>
                  <a:ext cx="22248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113" name="Ink 112">
                  <a:extLst>
                    <a:ext uri="{FF2B5EF4-FFF2-40B4-BE49-F238E27FC236}">
                      <a16:creationId xmlns:a16="http://schemas.microsoft.com/office/drawing/2014/main" id="{1D4E66C7-5878-E0AF-774D-FDE59EFD773F}"/>
                    </a:ext>
                  </a:extLst>
                </p14:cNvPr>
                <p14:cNvContentPartPr/>
                <p14:nvPr/>
              </p14:nvContentPartPr>
              <p14:xfrm>
                <a:off x="10741707" y="4446507"/>
                <a:ext cx="85680" cy="236160"/>
              </p14:xfrm>
            </p:contentPart>
          </mc:Choice>
          <mc:Fallback>
            <p:pic>
              <p:nvPicPr>
                <p:cNvPr id="113" name="Ink 112">
                  <a:extLst>
                    <a:ext uri="{FF2B5EF4-FFF2-40B4-BE49-F238E27FC236}">
                      <a16:creationId xmlns:a16="http://schemas.microsoft.com/office/drawing/2014/main" id="{1D4E66C7-5878-E0AF-774D-FDE59EFD773F}"/>
                    </a:ext>
                  </a:extLst>
                </p:cNvPr>
                <p:cNvPicPr/>
                <p:nvPr/>
              </p:nvPicPr>
              <p:blipFill>
                <a:blip r:embed="rId187"/>
                <a:stretch>
                  <a:fillRect/>
                </a:stretch>
              </p:blipFill>
              <p:spPr>
                <a:xfrm>
                  <a:off x="10723707" y="4428507"/>
                  <a:ext cx="121320" cy="27180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14" name="Ink 113">
                  <a:extLst>
                    <a:ext uri="{FF2B5EF4-FFF2-40B4-BE49-F238E27FC236}">
                      <a16:creationId xmlns:a16="http://schemas.microsoft.com/office/drawing/2014/main" id="{59C61E9F-6767-9DAB-AC7A-0805A2833BCC}"/>
                    </a:ext>
                  </a:extLst>
                </p14:cNvPr>
                <p14:cNvContentPartPr/>
                <p14:nvPr/>
              </p14:nvContentPartPr>
              <p14:xfrm>
                <a:off x="10642347" y="4458747"/>
                <a:ext cx="698760" cy="190800"/>
              </p14:xfrm>
            </p:contentPart>
          </mc:Choice>
          <mc:Fallback>
            <p:pic>
              <p:nvPicPr>
                <p:cNvPr id="114" name="Ink 113">
                  <a:extLst>
                    <a:ext uri="{FF2B5EF4-FFF2-40B4-BE49-F238E27FC236}">
                      <a16:creationId xmlns:a16="http://schemas.microsoft.com/office/drawing/2014/main" id="{59C61E9F-6767-9DAB-AC7A-0805A2833BCC}"/>
                    </a:ext>
                  </a:extLst>
                </p:cNvPr>
                <p:cNvPicPr/>
                <p:nvPr/>
              </p:nvPicPr>
              <p:blipFill>
                <a:blip r:embed="rId189"/>
                <a:stretch>
                  <a:fillRect/>
                </a:stretch>
              </p:blipFill>
              <p:spPr>
                <a:xfrm>
                  <a:off x="10624347" y="4441107"/>
                  <a:ext cx="73440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15" name="Ink 114">
                  <a:extLst>
                    <a:ext uri="{FF2B5EF4-FFF2-40B4-BE49-F238E27FC236}">
                      <a16:creationId xmlns:a16="http://schemas.microsoft.com/office/drawing/2014/main" id="{89BDE6CD-F535-3D4B-E018-A657C5C289DD}"/>
                    </a:ext>
                  </a:extLst>
                </p14:cNvPr>
                <p14:cNvContentPartPr/>
                <p14:nvPr/>
              </p14:nvContentPartPr>
              <p14:xfrm>
                <a:off x="11435427" y="4533627"/>
                <a:ext cx="168480" cy="188280"/>
              </p14:xfrm>
            </p:contentPart>
          </mc:Choice>
          <mc:Fallback>
            <p:pic>
              <p:nvPicPr>
                <p:cNvPr id="115" name="Ink 114">
                  <a:extLst>
                    <a:ext uri="{FF2B5EF4-FFF2-40B4-BE49-F238E27FC236}">
                      <a16:creationId xmlns:a16="http://schemas.microsoft.com/office/drawing/2014/main" id="{89BDE6CD-F535-3D4B-E018-A657C5C289DD}"/>
                    </a:ext>
                  </a:extLst>
                </p:cNvPr>
                <p:cNvPicPr/>
                <p:nvPr/>
              </p:nvPicPr>
              <p:blipFill>
                <a:blip r:embed="rId191"/>
                <a:stretch>
                  <a:fillRect/>
                </a:stretch>
              </p:blipFill>
              <p:spPr>
                <a:xfrm>
                  <a:off x="11417787" y="4515987"/>
                  <a:ext cx="20412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16" name="Ink 115">
                  <a:extLst>
                    <a:ext uri="{FF2B5EF4-FFF2-40B4-BE49-F238E27FC236}">
                      <a16:creationId xmlns:a16="http://schemas.microsoft.com/office/drawing/2014/main" id="{5349E962-038B-7D5D-EED9-FA15A0DF3702}"/>
                    </a:ext>
                  </a:extLst>
                </p14:cNvPr>
                <p14:cNvContentPartPr/>
                <p14:nvPr/>
              </p14:nvContentPartPr>
              <p14:xfrm>
                <a:off x="11650707" y="4434267"/>
                <a:ext cx="106920" cy="313560"/>
              </p14:xfrm>
            </p:contentPart>
          </mc:Choice>
          <mc:Fallback>
            <p:pic>
              <p:nvPicPr>
                <p:cNvPr id="116" name="Ink 115">
                  <a:extLst>
                    <a:ext uri="{FF2B5EF4-FFF2-40B4-BE49-F238E27FC236}">
                      <a16:creationId xmlns:a16="http://schemas.microsoft.com/office/drawing/2014/main" id="{5349E962-038B-7D5D-EED9-FA15A0DF3702}"/>
                    </a:ext>
                  </a:extLst>
                </p:cNvPr>
                <p:cNvPicPr/>
                <p:nvPr/>
              </p:nvPicPr>
              <p:blipFill>
                <a:blip r:embed="rId193"/>
                <a:stretch>
                  <a:fillRect/>
                </a:stretch>
              </p:blipFill>
              <p:spPr>
                <a:xfrm>
                  <a:off x="11633067" y="4416627"/>
                  <a:ext cx="142560" cy="34920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17" name="Ink 116">
                  <a:extLst>
                    <a:ext uri="{FF2B5EF4-FFF2-40B4-BE49-F238E27FC236}">
                      <a16:creationId xmlns:a16="http://schemas.microsoft.com/office/drawing/2014/main" id="{86CD0396-9BA2-3B21-CBFC-3EBFB1DBF55A}"/>
                    </a:ext>
                  </a:extLst>
                </p14:cNvPr>
                <p14:cNvContentPartPr/>
                <p14:nvPr/>
              </p14:nvContentPartPr>
              <p14:xfrm>
                <a:off x="11631267" y="4618947"/>
                <a:ext cx="297720" cy="41040"/>
              </p14:xfrm>
            </p:contentPart>
          </mc:Choice>
          <mc:Fallback>
            <p:pic>
              <p:nvPicPr>
                <p:cNvPr id="117" name="Ink 116">
                  <a:extLst>
                    <a:ext uri="{FF2B5EF4-FFF2-40B4-BE49-F238E27FC236}">
                      <a16:creationId xmlns:a16="http://schemas.microsoft.com/office/drawing/2014/main" id="{86CD0396-9BA2-3B21-CBFC-3EBFB1DBF55A}"/>
                    </a:ext>
                  </a:extLst>
                </p:cNvPr>
                <p:cNvPicPr/>
                <p:nvPr/>
              </p:nvPicPr>
              <p:blipFill>
                <a:blip r:embed="rId195"/>
                <a:stretch>
                  <a:fillRect/>
                </a:stretch>
              </p:blipFill>
              <p:spPr>
                <a:xfrm>
                  <a:off x="11613267" y="4601307"/>
                  <a:ext cx="33336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18" name="Ink 117">
                  <a:extLst>
                    <a:ext uri="{FF2B5EF4-FFF2-40B4-BE49-F238E27FC236}">
                      <a16:creationId xmlns:a16="http://schemas.microsoft.com/office/drawing/2014/main" id="{B1B8AAD9-7CE8-6B93-3100-4EC5A01DFC81}"/>
                    </a:ext>
                  </a:extLst>
                </p14:cNvPr>
                <p14:cNvContentPartPr/>
                <p14:nvPr/>
              </p14:nvContentPartPr>
              <p14:xfrm>
                <a:off x="6754347" y="4924587"/>
                <a:ext cx="141480" cy="176040"/>
              </p14:xfrm>
            </p:contentPart>
          </mc:Choice>
          <mc:Fallback>
            <p:pic>
              <p:nvPicPr>
                <p:cNvPr id="118" name="Ink 117">
                  <a:extLst>
                    <a:ext uri="{FF2B5EF4-FFF2-40B4-BE49-F238E27FC236}">
                      <a16:creationId xmlns:a16="http://schemas.microsoft.com/office/drawing/2014/main" id="{B1B8AAD9-7CE8-6B93-3100-4EC5A01DFC81}"/>
                    </a:ext>
                  </a:extLst>
                </p:cNvPr>
                <p:cNvPicPr/>
                <p:nvPr/>
              </p:nvPicPr>
              <p:blipFill>
                <a:blip r:embed="rId197"/>
                <a:stretch>
                  <a:fillRect/>
                </a:stretch>
              </p:blipFill>
              <p:spPr>
                <a:xfrm>
                  <a:off x="6736347" y="4906587"/>
                  <a:ext cx="17712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19" name="Ink 118">
                  <a:extLst>
                    <a:ext uri="{FF2B5EF4-FFF2-40B4-BE49-F238E27FC236}">
                      <a16:creationId xmlns:a16="http://schemas.microsoft.com/office/drawing/2014/main" id="{6034A2B0-37A0-FFF8-9090-BE0BED7476FE}"/>
                    </a:ext>
                  </a:extLst>
                </p14:cNvPr>
                <p14:cNvContentPartPr/>
                <p14:nvPr/>
              </p14:nvContentPartPr>
              <p14:xfrm>
                <a:off x="6941907" y="5002707"/>
                <a:ext cx="164160" cy="99360"/>
              </p14:xfrm>
            </p:contentPart>
          </mc:Choice>
          <mc:Fallback>
            <p:pic>
              <p:nvPicPr>
                <p:cNvPr id="119" name="Ink 118">
                  <a:extLst>
                    <a:ext uri="{FF2B5EF4-FFF2-40B4-BE49-F238E27FC236}">
                      <a16:creationId xmlns:a16="http://schemas.microsoft.com/office/drawing/2014/main" id="{6034A2B0-37A0-FFF8-9090-BE0BED7476FE}"/>
                    </a:ext>
                  </a:extLst>
                </p:cNvPr>
                <p:cNvPicPr/>
                <p:nvPr/>
              </p:nvPicPr>
              <p:blipFill>
                <a:blip r:embed="rId199"/>
                <a:stretch>
                  <a:fillRect/>
                </a:stretch>
              </p:blipFill>
              <p:spPr>
                <a:xfrm>
                  <a:off x="6924267" y="4984707"/>
                  <a:ext cx="19980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20" name="Ink 119">
                  <a:extLst>
                    <a:ext uri="{FF2B5EF4-FFF2-40B4-BE49-F238E27FC236}">
                      <a16:creationId xmlns:a16="http://schemas.microsoft.com/office/drawing/2014/main" id="{1B76EF78-FA9E-91A0-1BAC-F913D6824262}"/>
                    </a:ext>
                  </a:extLst>
                </p14:cNvPr>
                <p14:cNvContentPartPr/>
                <p14:nvPr/>
              </p14:nvContentPartPr>
              <p14:xfrm>
                <a:off x="7219107" y="4844307"/>
                <a:ext cx="168480" cy="287280"/>
              </p14:xfrm>
            </p:contentPart>
          </mc:Choice>
          <mc:Fallback>
            <p:pic>
              <p:nvPicPr>
                <p:cNvPr id="120" name="Ink 119">
                  <a:extLst>
                    <a:ext uri="{FF2B5EF4-FFF2-40B4-BE49-F238E27FC236}">
                      <a16:creationId xmlns:a16="http://schemas.microsoft.com/office/drawing/2014/main" id="{1B76EF78-FA9E-91A0-1BAC-F913D6824262}"/>
                    </a:ext>
                  </a:extLst>
                </p:cNvPr>
                <p:cNvPicPr/>
                <p:nvPr/>
              </p:nvPicPr>
              <p:blipFill>
                <a:blip r:embed="rId201"/>
                <a:stretch>
                  <a:fillRect/>
                </a:stretch>
              </p:blipFill>
              <p:spPr>
                <a:xfrm>
                  <a:off x="7201107" y="4826667"/>
                  <a:ext cx="204120" cy="32292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21" name="Ink 120">
                  <a:extLst>
                    <a:ext uri="{FF2B5EF4-FFF2-40B4-BE49-F238E27FC236}">
                      <a16:creationId xmlns:a16="http://schemas.microsoft.com/office/drawing/2014/main" id="{9882D22F-F3E9-C6C8-A52F-40070996C3C3}"/>
                    </a:ext>
                  </a:extLst>
                </p14:cNvPr>
                <p14:cNvContentPartPr/>
                <p14:nvPr/>
              </p14:nvContentPartPr>
              <p14:xfrm>
                <a:off x="7763787" y="4879587"/>
                <a:ext cx="149040" cy="186840"/>
              </p14:xfrm>
            </p:contentPart>
          </mc:Choice>
          <mc:Fallback>
            <p:pic>
              <p:nvPicPr>
                <p:cNvPr id="121" name="Ink 120">
                  <a:extLst>
                    <a:ext uri="{FF2B5EF4-FFF2-40B4-BE49-F238E27FC236}">
                      <a16:creationId xmlns:a16="http://schemas.microsoft.com/office/drawing/2014/main" id="{9882D22F-F3E9-C6C8-A52F-40070996C3C3}"/>
                    </a:ext>
                  </a:extLst>
                </p:cNvPr>
                <p:cNvPicPr/>
                <p:nvPr/>
              </p:nvPicPr>
              <p:blipFill>
                <a:blip r:embed="rId203"/>
                <a:stretch>
                  <a:fillRect/>
                </a:stretch>
              </p:blipFill>
              <p:spPr>
                <a:xfrm>
                  <a:off x="7746147" y="4861587"/>
                  <a:ext cx="18468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22" name="Ink 121">
                  <a:extLst>
                    <a:ext uri="{FF2B5EF4-FFF2-40B4-BE49-F238E27FC236}">
                      <a16:creationId xmlns:a16="http://schemas.microsoft.com/office/drawing/2014/main" id="{423DA0D6-40F6-1D06-6975-4706CAF37A7F}"/>
                    </a:ext>
                  </a:extLst>
                </p14:cNvPr>
                <p14:cNvContentPartPr/>
                <p14:nvPr/>
              </p14:nvContentPartPr>
              <p14:xfrm>
                <a:off x="7974027" y="4991547"/>
                <a:ext cx="126360" cy="73800"/>
              </p14:xfrm>
            </p:contentPart>
          </mc:Choice>
          <mc:Fallback>
            <p:pic>
              <p:nvPicPr>
                <p:cNvPr id="122" name="Ink 121">
                  <a:extLst>
                    <a:ext uri="{FF2B5EF4-FFF2-40B4-BE49-F238E27FC236}">
                      <a16:creationId xmlns:a16="http://schemas.microsoft.com/office/drawing/2014/main" id="{423DA0D6-40F6-1D06-6975-4706CAF37A7F}"/>
                    </a:ext>
                  </a:extLst>
                </p:cNvPr>
                <p:cNvPicPr/>
                <p:nvPr/>
              </p:nvPicPr>
              <p:blipFill>
                <a:blip r:embed="rId205"/>
                <a:stretch>
                  <a:fillRect/>
                </a:stretch>
              </p:blipFill>
              <p:spPr>
                <a:xfrm>
                  <a:off x="7956027" y="4973907"/>
                  <a:ext cx="16200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23" name="Ink 122">
                  <a:extLst>
                    <a:ext uri="{FF2B5EF4-FFF2-40B4-BE49-F238E27FC236}">
                      <a16:creationId xmlns:a16="http://schemas.microsoft.com/office/drawing/2014/main" id="{A7588B02-D9DD-6B20-FB4B-D4DDF7DC66A6}"/>
                    </a:ext>
                  </a:extLst>
                </p14:cNvPr>
                <p14:cNvContentPartPr/>
                <p14:nvPr/>
              </p14:nvContentPartPr>
              <p14:xfrm>
                <a:off x="8388027" y="4985067"/>
                <a:ext cx="98280" cy="87480"/>
              </p14:xfrm>
            </p:contentPart>
          </mc:Choice>
          <mc:Fallback>
            <p:pic>
              <p:nvPicPr>
                <p:cNvPr id="123" name="Ink 122">
                  <a:extLst>
                    <a:ext uri="{FF2B5EF4-FFF2-40B4-BE49-F238E27FC236}">
                      <a16:creationId xmlns:a16="http://schemas.microsoft.com/office/drawing/2014/main" id="{A7588B02-D9DD-6B20-FB4B-D4DDF7DC66A6}"/>
                    </a:ext>
                  </a:extLst>
                </p:cNvPr>
                <p:cNvPicPr/>
                <p:nvPr/>
              </p:nvPicPr>
              <p:blipFill>
                <a:blip r:embed="rId207"/>
                <a:stretch>
                  <a:fillRect/>
                </a:stretch>
              </p:blipFill>
              <p:spPr>
                <a:xfrm>
                  <a:off x="8370387" y="4967427"/>
                  <a:ext cx="13392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24" name="Ink 123">
                  <a:extLst>
                    <a:ext uri="{FF2B5EF4-FFF2-40B4-BE49-F238E27FC236}">
                      <a16:creationId xmlns:a16="http://schemas.microsoft.com/office/drawing/2014/main" id="{F5D0ACEF-F48E-A63E-08BF-CD0843DE81B8}"/>
                    </a:ext>
                  </a:extLst>
                </p14:cNvPr>
                <p14:cNvContentPartPr/>
                <p14:nvPr/>
              </p14:nvContentPartPr>
              <p14:xfrm>
                <a:off x="8589627" y="4962747"/>
                <a:ext cx="145080" cy="88920"/>
              </p14:xfrm>
            </p:contentPart>
          </mc:Choice>
          <mc:Fallback>
            <p:pic>
              <p:nvPicPr>
                <p:cNvPr id="124" name="Ink 123">
                  <a:extLst>
                    <a:ext uri="{FF2B5EF4-FFF2-40B4-BE49-F238E27FC236}">
                      <a16:creationId xmlns:a16="http://schemas.microsoft.com/office/drawing/2014/main" id="{F5D0ACEF-F48E-A63E-08BF-CD0843DE81B8}"/>
                    </a:ext>
                  </a:extLst>
                </p:cNvPr>
                <p:cNvPicPr/>
                <p:nvPr/>
              </p:nvPicPr>
              <p:blipFill>
                <a:blip r:embed="rId209"/>
                <a:stretch>
                  <a:fillRect/>
                </a:stretch>
              </p:blipFill>
              <p:spPr>
                <a:xfrm>
                  <a:off x="8571987" y="4945107"/>
                  <a:ext cx="18072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25" name="Ink 124">
                  <a:extLst>
                    <a:ext uri="{FF2B5EF4-FFF2-40B4-BE49-F238E27FC236}">
                      <a16:creationId xmlns:a16="http://schemas.microsoft.com/office/drawing/2014/main" id="{C10E3496-CA81-847F-2F77-993DB7AFB2DF}"/>
                    </a:ext>
                  </a:extLst>
                </p14:cNvPr>
                <p14:cNvContentPartPr/>
                <p14:nvPr/>
              </p14:nvContentPartPr>
              <p14:xfrm>
                <a:off x="8834067" y="4815867"/>
                <a:ext cx="504720" cy="443520"/>
              </p14:xfrm>
            </p:contentPart>
          </mc:Choice>
          <mc:Fallback>
            <p:pic>
              <p:nvPicPr>
                <p:cNvPr id="125" name="Ink 124">
                  <a:extLst>
                    <a:ext uri="{FF2B5EF4-FFF2-40B4-BE49-F238E27FC236}">
                      <a16:creationId xmlns:a16="http://schemas.microsoft.com/office/drawing/2014/main" id="{C10E3496-CA81-847F-2F77-993DB7AFB2DF}"/>
                    </a:ext>
                  </a:extLst>
                </p:cNvPr>
                <p:cNvPicPr/>
                <p:nvPr/>
              </p:nvPicPr>
              <p:blipFill>
                <a:blip r:embed="rId211"/>
                <a:stretch>
                  <a:fillRect/>
                </a:stretch>
              </p:blipFill>
              <p:spPr>
                <a:xfrm>
                  <a:off x="8816067" y="4797867"/>
                  <a:ext cx="540360" cy="47916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26" name="Ink 125">
                  <a:extLst>
                    <a:ext uri="{FF2B5EF4-FFF2-40B4-BE49-F238E27FC236}">
                      <a16:creationId xmlns:a16="http://schemas.microsoft.com/office/drawing/2014/main" id="{4EE06318-0C41-26E5-F703-26F8C45E748F}"/>
                    </a:ext>
                  </a:extLst>
                </p14:cNvPr>
                <p14:cNvContentPartPr/>
                <p14:nvPr/>
              </p14:nvContentPartPr>
              <p14:xfrm>
                <a:off x="9245907" y="4931067"/>
                <a:ext cx="147600" cy="91080"/>
              </p14:xfrm>
            </p:contentPart>
          </mc:Choice>
          <mc:Fallback>
            <p:pic>
              <p:nvPicPr>
                <p:cNvPr id="126" name="Ink 125">
                  <a:extLst>
                    <a:ext uri="{FF2B5EF4-FFF2-40B4-BE49-F238E27FC236}">
                      <a16:creationId xmlns:a16="http://schemas.microsoft.com/office/drawing/2014/main" id="{4EE06318-0C41-26E5-F703-26F8C45E748F}"/>
                    </a:ext>
                  </a:extLst>
                </p:cNvPr>
                <p:cNvPicPr/>
                <p:nvPr/>
              </p:nvPicPr>
              <p:blipFill>
                <a:blip r:embed="rId213"/>
                <a:stretch>
                  <a:fillRect/>
                </a:stretch>
              </p:blipFill>
              <p:spPr>
                <a:xfrm>
                  <a:off x="9227907" y="4913067"/>
                  <a:ext cx="18324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127" name="Ink 126">
                  <a:extLst>
                    <a:ext uri="{FF2B5EF4-FFF2-40B4-BE49-F238E27FC236}">
                      <a16:creationId xmlns:a16="http://schemas.microsoft.com/office/drawing/2014/main" id="{C30FE659-C0E1-75F3-F916-A2EAB48CB172}"/>
                    </a:ext>
                  </a:extLst>
                </p14:cNvPr>
                <p14:cNvContentPartPr/>
                <p14:nvPr/>
              </p14:nvContentPartPr>
              <p14:xfrm>
                <a:off x="9437067" y="4902627"/>
                <a:ext cx="256320" cy="117720"/>
              </p14:xfrm>
            </p:contentPart>
          </mc:Choice>
          <mc:Fallback>
            <p:pic>
              <p:nvPicPr>
                <p:cNvPr id="127" name="Ink 126">
                  <a:extLst>
                    <a:ext uri="{FF2B5EF4-FFF2-40B4-BE49-F238E27FC236}">
                      <a16:creationId xmlns:a16="http://schemas.microsoft.com/office/drawing/2014/main" id="{C30FE659-C0E1-75F3-F916-A2EAB48CB172}"/>
                    </a:ext>
                  </a:extLst>
                </p:cNvPr>
                <p:cNvPicPr/>
                <p:nvPr/>
              </p:nvPicPr>
              <p:blipFill>
                <a:blip r:embed="rId215"/>
                <a:stretch>
                  <a:fillRect/>
                </a:stretch>
              </p:blipFill>
              <p:spPr>
                <a:xfrm>
                  <a:off x="9419427" y="4884987"/>
                  <a:ext cx="29196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28" name="Ink 127">
                  <a:extLst>
                    <a:ext uri="{FF2B5EF4-FFF2-40B4-BE49-F238E27FC236}">
                      <a16:creationId xmlns:a16="http://schemas.microsoft.com/office/drawing/2014/main" id="{2AC0E05F-C536-8EF9-4327-9B370DC29C4B}"/>
                    </a:ext>
                  </a:extLst>
                </p14:cNvPr>
                <p14:cNvContentPartPr/>
                <p14:nvPr/>
              </p14:nvContentPartPr>
              <p14:xfrm>
                <a:off x="9766467" y="4895067"/>
                <a:ext cx="170280" cy="128880"/>
              </p14:xfrm>
            </p:contentPart>
          </mc:Choice>
          <mc:Fallback>
            <p:pic>
              <p:nvPicPr>
                <p:cNvPr id="128" name="Ink 127">
                  <a:extLst>
                    <a:ext uri="{FF2B5EF4-FFF2-40B4-BE49-F238E27FC236}">
                      <a16:creationId xmlns:a16="http://schemas.microsoft.com/office/drawing/2014/main" id="{2AC0E05F-C536-8EF9-4327-9B370DC29C4B}"/>
                    </a:ext>
                  </a:extLst>
                </p:cNvPr>
                <p:cNvPicPr/>
                <p:nvPr/>
              </p:nvPicPr>
              <p:blipFill>
                <a:blip r:embed="rId217"/>
                <a:stretch>
                  <a:fillRect/>
                </a:stretch>
              </p:blipFill>
              <p:spPr>
                <a:xfrm>
                  <a:off x="9748827" y="4877067"/>
                  <a:ext cx="20592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29" name="Ink 128">
                  <a:extLst>
                    <a:ext uri="{FF2B5EF4-FFF2-40B4-BE49-F238E27FC236}">
                      <a16:creationId xmlns:a16="http://schemas.microsoft.com/office/drawing/2014/main" id="{4D64B841-C19A-5D45-A6D3-F2CE0D62F726}"/>
                    </a:ext>
                  </a:extLst>
                </p14:cNvPr>
                <p14:cNvContentPartPr/>
                <p14:nvPr/>
              </p14:nvContentPartPr>
              <p14:xfrm>
                <a:off x="10073187" y="4820907"/>
                <a:ext cx="654120" cy="240120"/>
              </p14:xfrm>
            </p:contentPart>
          </mc:Choice>
          <mc:Fallback>
            <p:pic>
              <p:nvPicPr>
                <p:cNvPr id="129" name="Ink 128">
                  <a:extLst>
                    <a:ext uri="{FF2B5EF4-FFF2-40B4-BE49-F238E27FC236}">
                      <a16:creationId xmlns:a16="http://schemas.microsoft.com/office/drawing/2014/main" id="{4D64B841-C19A-5D45-A6D3-F2CE0D62F726}"/>
                    </a:ext>
                  </a:extLst>
                </p:cNvPr>
                <p:cNvPicPr/>
                <p:nvPr/>
              </p:nvPicPr>
              <p:blipFill>
                <a:blip r:embed="rId219"/>
                <a:stretch>
                  <a:fillRect/>
                </a:stretch>
              </p:blipFill>
              <p:spPr>
                <a:xfrm>
                  <a:off x="10055187" y="4802907"/>
                  <a:ext cx="689760" cy="27576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130" name="Ink 129">
                  <a:extLst>
                    <a:ext uri="{FF2B5EF4-FFF2-40B4-BE49-F238E27FC236}">
                      <a16:creationId xmlns:a16="http://schemas.microsoft.com/office/drawing/2014/main" id="{5F115FEF-8BE7-442A-2191-A2D5168B202A}"/>
                    </a:ext>
                  </a:extLst>
                </p14:cNvPr>
                <p14:cNvContentPartPr/>
                <p14:nvPr/>
              </p14:nvContentPartPr>
              <p14:xfrm>
                <a:off x="5961627" y="5397627"/>
                <a:ext cx="36360" cy="114480"/>
              </p14:xfrm>
            </p:contentPart>
          </mc:Choice>
          <mc:Fallback>
            <p:pic>
              <p:nvPicPr>
                <p:cNvPr id="130" name="Ink 129">
                  <a:extLst>
                    <a:ext uri="{FF2B5EF4-FFF2-40B4-BE49-F238E27FC236}">
                      <a16:creationId xmlns:a16="http://schemas.microsoft.com/office/drawing/2014/main" id="{5F115FEF-8BE7-442A-2191-A2D5168B202A}"/>
                    </a:ext>
                  </a:extLst>
                </p:cNvPr>
                <p:cNvPicPr/>
                <p:nvPr/>
              </p:nvPicPr>
              <p:blipFill>
                <a:blip r:embed="rId221"/>
                <a:stretch>
                  <a:fillRect/>
                </a:stretch>
              </p:blipFill>
              <p:spPr>
                <a:xfrm>
                  <a:off x="5943627" y="5379627"/>
                  <a:ext cx="7200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31" name="Ink 130">
                  <a:extLst>
                    <a:ext uri="{FF2B5EF4-FFF2-40B4-BE49-F238E27FC236}">
                      <a16:creationId xmlns:a16="http://schemas.microsoft.com/office/drawing/2014/main" id="{D6DCB30A-31ED-4F47-0235-4A56F237A3ED}"/>
                    </a:ext>
                  </a:extLst>
                </p14:cNvPr>
                <p14:cNvContentPartPr/>
                <p14:nvPr/>
              </p14:nvContentPartPr>
              <p14:xfrm>
                <a:off x="6078627" y="5306187"/>
                <a:ext cx="229320" cy="307440"/>
              </p14:xfrm>
            </p:contentPart>
          </mc:Choice>
          <mc:Fallback>
            <p:pic>
              <p:nvPicPr>
                <p:cNvPr id="131" name="Ink 130">
                  <a:extLst>
                    <a:ext uri="{FF2B5EF4-FFF2-40B4-BE49-F238E27FC236}">
                      <a16:creationId xmlns:a16="http://schemas.microsoft.com/office/drawing/2014/main" id="{D6DCB30A-31ED-4F47-0235-4A56F237A3ED}"/>
                    </a:ext>
                  </a:extLst>
                </p:cNvPr>
                <p:cNvPicPr/>
                <p:nvPr/>
              </p:nvPicPr>
              <p:blipFill>
                <a:blip r:embed="rId223"/>
                <a:stretch>
                  <a:fillRect/>
                </a:stretch>
              </p:blipFill>
              <p:spPr>
                <a:xfrm>
                  <a:off x="6060987" y="5288547"/>
                  <a:ext cx="264960" cy="34308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32" name="Ink 131">
                  <a:extLst>
                    <a:ext uri="{FF2B5EF4-FFF2-40B4-BE49-F238E27FC236}">
                      <a16:creationId xmlns:a16="http://schemas.microsoft.com/office/drawing/2014/main" id="{63E2A967-6977-0273-F581-9BD82E2CD0D5}"/>
                    </a:ext>
                  </a:extLst>
                </p14:cNvPr>
                <p14:cNvContentPartPr/>
                <p14:nvPr/>
              </p14:nvContentPartPr>
              <p14:xfrm>
                <a:off x="6581547" y="5427147"/>
                <a:ext cx="96480" cy="184680"/>
              </p14:xfrm>
            </p:contentPart>
          </mc:Choice>
          <mc:Fallback>
            <p:pic>
              <p:nvPicPr>
                <p:cNvPr id="132" name="Ink 131">
                  <a:extLst>
                    <a:ext uri="{FF2B5EF4-FFF2-40B4-BE49-F238E27FC236}">
                      <a16:creationId xmlns:a16="http://schemas.microsoft.com/office/drawing/2014/main" id="{63E2A967-6977-0273-F581-9BD82E2CD0D5}"/>
                    </a:ext>
                  </a:extLst>
                </p:cNvPr>
                <p:cNvPicPr/>
                <p:nvPr/>
              </p:nvPicPr>
              <p:blipFill>
                <a:blip r:embed="rId225"/>
                <a:stretch>
                  <a:fillRect/>
                </a:stretch>
              </p:blipFill>
              <p:spPr>
                <a:xfrm>
                  <a:off x="6563907" y="5409147"/>
                  <a:ext cx="13212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33" name="Ink 132">
                  <a:extLst>
                    <a:ext uri="{FF2B5EF4-FFF2-40B4-BE49-F238E27FC236}">
                      <a16:creationId xmlns:a16="http://schemas.microsoft.com/office/drawing/2014/main" id="{BC5E0C1D-F8E2-3EAA-6DFA-8AEA5753FCDE}"/>
                    </a:ext>
                  </a:extLst>
                </p14:cNvPr>
                <p14:cNvContentPartPr/>
                <p14:nvPr/>
              </p14:nvContentPartPr>
              <p14:xfrm>
                <a:off x="6671907" y="5419587"/>
                <a:ext cx="133200" cy="153720"/>
              </p14:xfrm>
            </p:contentPart>
          </mc:Choice>
          <mc:Fallback>
            <p:pic>
              <p:nvPicPr>
                <p:cNvPr id="133" name="Ink 132">
                  <a:extLst>
                    <a:ext uri="{FF2B5EF4-FFF2-40B4-BE49-F238E27FC236}">
                      <a16:creationId xmlns:a16="http://schemas.microsoft.com/office/drawing/2014/main" id="{BC5E0C1D-F8E2-3EAA-6DFA-8AEA5753FCDE}"/>
                    </a:ext>
                  </a:extLst>
                </p:cNvPr>
                <p:cNvPicPr/>
                <p:nvPr/>
              </p:nvPicPr>
              <p:blipFill>
                <a:blip r:embed="rId227"/>
                <a:stretch>
                  <a:fillRect/>
                </a:stretch>
              </p:blipFill>
              <p:spPr>
                <a:xfrm>
                  <a:off x="6654267" y="5401947"/>
                  <a:ext cx="16884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34" name="Ink 133">
                  <a:extLst>
                    <a:ext uri="{FF2B5EF4-FFF2-40B4-BE49-F238E27FC236}">
                      <a16:creationId xmlns:a16="http://schemas.microsoft.com/office/drawing/2014/main" id="{EACF1C81-8BD4-49AD-5B5E-28FF142AB297}"/>
                    </a:ext>
                  </a:extLst>
                </p14:cNvPr>
                <p14:cNvContentPartPr/>
                <p14:nvPr/>
              </p14:nvContentPartPr>
              <p14:xfrm>
                <a:off x="6850467" y="5451267"/>
                <a:ext cx="319680" cy="120240"/>
              </p14:xfrm>
            </p:contentPart>
          </mc:Choice>
          <mc:Fallback>
            <p:pic>
              <p:nvPicPr>
                <p:cNvPr id="134" name="Ink 133">
                  <a:extLst>
                    <a:ext uri="{FF2B5EF4-FFF2-40B4-BE49-F238E27FC236}">
                      <a16:creationId xmlns:a16="http://schemas.microsoft.com/office/drawing/2014/main" id="{EACF1C81-8BD4-49AD-5B5E-28FF142AB297}"/>
                    </a:ext>
                  </a:extLst>
                </p:cNvPr>
                <p:cNvPicPr/>
                <p:nvPr/>
              </p:nvPicPr>
              <p:blipFill>
                <a:blip r:embed="rId229"/>
                <a:stretch>
                  <a:fillRect/>
                </a:stretch>
              </p:blipFill>
              <p:spPr>
                <a:xfrm>
                  <a:off x="6832827" y="5433627"/>
                  <a:ext cx="35532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35" name="Ink 134">
                  <a:extLst>
                    <a:ext uri="{FF2B5EF4-FFF2-40B4-BE49-F238E27FC236}">
                      <a16:creationId xmlns:a16="http://schemas.microsoft.com/office/drawing/2014/main" id="{D25D94B6-0403-D9CB-E9E5-A03D56EFD0DD}"/>
                    </a:ext>
                  </a:extLst>
                </p14:cNvPr>
                <p14:cNvContentPartPr/>
                <p14:nvPr/>
              </p14:nvContentPartPr>
              <p14:xfrm>
                <a:off x="7275987" y="5413107"/>
                <a:ext cx="181800" cy="241200"/>
              </p14:xfrm>
            </p:contentPart>
          </mc:Choice>
          <mc:Fallback>
            <p:pic>
              <p:nvPicPr>
                <p:cNvPr id="135" name="Ink 134">
                  <a:extLst>
                    <a:ext uri="{FF2B5EF4-FFF2-40B4-BE49-F238E27FC236}">
                      <a16:creationId xmlns:a16="http://schemas.microsoft.com/office/drawing/2014/main" id="{D25D94B6-0403-D9CB-E9E5-A03D56EFD0DD}"/>
                    </a:ext>
                  </a:extLst>
                </p:cNvPr>
                <p:cNvPicPr/>
                <p:nvPr/>
              </p:nvPicPr>
              <p:blipFill>
                <a:blip r:embed="rId231"/>
                <a:stretch>
                  <a:fillRect/>
                </a:stretch>
              </p:blipFill>
              <p:spPr>
                <a:xfrm>
                  <a:off x="7257987" y="5395467"/>
                  <a:ext cx="217440" cy="27684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36" name="Ink 135">
                  <a:extLst>
                    <a:ext uri="{FF2B5EF4-FFF2-40B4-BE49-F238E27FC236}">
                      <a16:creationId xmlns:a16="http://schemas.microsoft.com/office/drawing/2014/main" id="{810F5C23-0EBC-C4B4-82A3-D4C5488938EF}"/>
                    </a:ext>
                  </a:extLst>
                </p14:cNvPr>
                <p14:cNvContentPartPr/>
                <p14:nvPr/>
              </p14:nvContentPartPr>
              <p14:xfrm>
                <a:off x="7870707" y="5347227"/>
                <a:ext cx="79200" cy="225000"/>
              </p14:xfrm>
            </p:contentPart>
          </mc:Choice>
          <mc:Fallback>
            <p:pic>
              <p:nvPicPr>
                <p:cNvPr id="136" name="Ink 135">
                  <a:extLst>
                    <a:ext uri="{FF2B5EF4-FFF2-40B4-BE49-F238E27FC236}">
                      <a16:creationId xmlns:a16="http://schemas.microsoft.com/office/drawing/2014/main" id="{810F5C23-0EBC-C4B4-82A3-D4C5488938EF}"/>
                    </a:ext>
                  </a:extLst>
                </p:cNvPr>
                <p:cNvPicPr/>
                <p:nvPr/>
              </p:nvPicPr>
              <p:blipFill>
                <a:blip r:embed="rId233"/>
                <a:stretch>
                  <a:fillRect/>
                </a:stretch>
              </p:blipFill>
              <p:spPr>
                <a:xfrm>
                  <a:off x="7853067" y="5329227"/>
                  <a:ext cx="114840" cy="26064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37" name="Ink 136">
                  <a:extLst>
                    <a:ext uri="{FF2B5EF4-FFF2-40B4-BE49-F238E27FC236}">
                      <a16:creationId xmlns:a16="http://schemas.microsoft.com/office/drawing/2014/main" id="{5D9F7ED9-CDA2-F07A-B71E-02D8095F5F3D}"/>
                    </a:ext>
                  </a:extLst>
                </p14:cNvPr>
                <p14:cNvContentPartPr/>
                <p14:nvPr/>
              </p14:nvContentPartPr>
              <p14:xfrm>
                <a:off x="7942347" y="5303667"/>
                <a:ext cx="137160" cy="139320"/>
              </p14:xfrm>
            </p:contentPart>
          </mc:Choice>
          <mc:Fallback>
            <p:pic>
              <p:nvPicPr>
                <p:cNvPr id="137" name="Ink 136">
                  <a:extLst>
                    <a:ext uri="{FF2B5EF4-FFF2-40B4-BE49-F238E27FC236}">
                      <a16:creationId xmlns:a16="http://schemas.microsoft.com/office/drawing/2014/main" id="{5D9F7ED9-CDA2-F07A-B71E-02D8095F5F3D}"/>
                    </a:ext>
                  </a:extLst>
                </p:cNvPr>
                <p:cNvPicPr/>
                <p:nvPr/>
              </p:nvPicPr>
              <p:blipFill>
                <a:blip r:embed="rId235"/>
                <a:stretch>
                  <a:fillRect/>
                </a:stretch>
              </p:blipFill>
              <p:spPr>
                <a:xfrm>
                  <a:off x="7924347" y="5286027"/>
                  <a:ext cx="17280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38" name="Ink 137">
                  <a:extLst>
                    <a:ext uri="{FF2B5EF4-FFF2-40B4-BE49-F238E27FC236}">
                      <a16:creationId xmlns:a16="http://schemas.microsoft.com/office/drawing/2014/main" id="{5A270B74-7B7F-89B5-B940-0640D9D4DF1F}"/>
                    </a:ext>
                  </a:extLst>
                </p14:cNvPr>
                <p14:cNvContentPartPr/>
                <p14:nvPr/>
              </p14:nvContentPartPr>
              <p14:xfrm>
                <a:off x="8122707" y="5301147"/>
                <a:ext cx="282240" cy="112680"/>
              </p14:xfrm>
            </p:contentPart>
          </mc:Choice>
          <mc:Fallback>
            <p:pic>
              <p:nvPicPr>
                <p:cNvPr id="138" name="Ink 137">
                  <a:extLst>
                    <a:ext uri="{FF2B5EF4-FFF2-40B4-BE49-F238E27FC236}">
                      <a16:creationId xmlns:a16="http://schemas.microsoft.com/office/drawing/2014/main" id="{5A270B74-7B7F-89B5-B940-0640D9D4DF1F}"/>
                    </a:ext>
                  </a:extLst>
                </p:cNvPr>
                <p:cNvPicPr/>
                <p:nvPr/>
              </p:nvPicPr>
              <p:blipFill>
                <a:blip r:embed="rId237"/>
                <a:stretch>
                  <a:fillRect/>
                </a:stretch>
              </p:blipFill>
              <p:spPr>
                <a:xfrm>
                  <a:off x="8105067" y="5283147"/>
                  <a:ext cx="31788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39" name="Ink 138">
                  <a:extLst>
                    <a:ext uri="{FF2B5EF4-FFF2-40B4-BE49-F238E27FC236}">
                      <a16:creationId xmlns:a16="http://schemas.microsoft.com/office/drawing/2014/main" id="{484C3909-C96A-F352-E859-73322E7CDEE4}"/>
                    </a:ext>
                  </a:extLst>
                </p14:cNvPr>
                <p14:cNvContentPartPr/>
                <p14:nvPr/>
              </p14:nvContentPartPr>
              <p14:xfrm>
                <a:off x="8441307" y="5220147"/>
                <a:ext cx="107640" cy="216000"/>
              </p14:xfrm>
            </p:contentPart>
          </mc:Choice>
          <mc:Fallback>
            <p:pic>
              <p:nvPicPr>
                <p:cNvPr id="139" name="Ink 138">
                  <a:extLst>
                    <a:ext uri="{FF2B5EF4-FFF2-40B4-BE49-F238E27FC236}">
                      <a16:creationId xmlns:a16="http://schemas.microsoft.com/office/drawing/2014/main" id="{484C3909-C96A-F352-E859-73322E7CDEE4}"/>
                    </a:ext>
                  </a:extLst>
                </p:cNvPr>
                <p:cNvPicPr/>
                <p:nvPr/>
              </p:nvPicPr>
              <p:blipFill>
                <a:blip r:embed="rId239"/>
                <a:stretch>
                  <a:fillRect/>
                </a:stretch>
              </p:blipFill>
              <p:spPr>
                <a:xfrm>
                  <a:off x="8423667" y="5202507"/>
                  <a:ext cx="14328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40" name="Ink 139">
                  <a:extLst>
                    <a:ext uri="{FF2B5EF4-FFF2-40B4-BE49-F238E27FC236}">
                      <a16:creationId xmlns:a16="http://schemas.microsoft.com/office/drawing/2014/main" id="{EFA787E1-2465-A3AA-3030-381D584123D0}"/>
                    </a:ext>
                  </a:extLst>
                </p14:cNvPr>
                <p14:cNvContentPartPr/>
                <p14:nvPr/>
              </p14:nvContentPartPr>
              <p14:xfrm>
                <a:off x="8617707" y="5279907"/>
                <a:ext cx="75600" cy="175320"/>
              </p14:xfrm>
            </p:contentPart>
          </mc:Choice>
          <mc:Fallback>
            <p:pic>
              <p:nvPicPr>
                <p:cNvPr id="140" name="Ink 139">
                  <a:extLst>
                    <a:ext uri="{FF2B5EF4-FFF2-40B4-BE49-F238E27FC236}">
                      <a16:creationId xmlns:a16="http://schemas.microsoft.com/office/drawing/2014/main" id="{EFA787E1-2465-A3AA-3030-381D584123D0}"/>
                    </a:ext>
                  </a:extLst>
                </p:cNvPr>
                <p:cNvPicPr/>
                <p:nvPr/>
              </p:nvPicPr>
              <p:blipFill>
                <a:blip r:embed="rId241"/>
                <a:stretch>
                  <a:fillRect/>
                </a:stretch>
              </p:blipFill>
              <p:spPr>
                <a:xfrm>
                  <a:off x="8600067" y="5261907"/>
                  <a:ext cx="11124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41" name="Ink 140">
                  <a:extLst>
                    <a:ext uri="{FF2B5EF4-FFF2-40B4-BE49-F238E27FC236}">
                      <a16:creationId xmlns:a16="http://schemas.microsoft.com/office/drawing/2014/main" id="{3B66652A-9D5C-A9CA-8016-88B03A06304C}"/>
                    </a:ext>
                  </a:extLst>
                </p14:cNvPr>
                <p14:cNvContentPartPr/>
                <p14:nvPr/>
              </p14:nvContentPartPr>
              <p14:xfrm>
                <a:off x="8739387" y="5374947"/>
                <a:ext cx="130680" cy="86040"/>
              </p14:xfrm>
            </p:contentPart>
          </mc:Choice>
          <mc:Fallback>
            <p:pic>
              <p:nvPicPr>
                <p:cNvPr id="141" name="Ink 140">
                  <a:extLst>
                    <a:ext uri="{FF2B5EF4-FFF2-40B4-BE49-F238E27FC236}">
                      <a16:creationId xmlns:a16="http://schemas.microsoft.com/office/drawing/2014/main" id="{3B66652A-9D5C-A9CA-8016-88B03A06304C}"/>
                    </a:ext>
                  </a:extLst>
                </p:cNvPr>
                <p:cNvPicPr/>
                <p:nvPr/>
              </p:nvPicPr>
              <p:blipFill>
                <a:blip r:embed="rId243"/>
                <a:stretch>
                  <a:fillRect/>
                </a:stretch>
              </p:blipFill>
              <p:spPr>
                <a:xfrm>
                  <a:off x="8721387" y="5357307"/>
                  <a:ext cx="16632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42" name="Ink 141">
                  <a:extLst>
                    <a:ext uri="{FF2B5EF4-FFF2-40B4-BE49-F238E27FC236}">
                      <a16:creationId xmlns:a16="http://schemas.microsoft.com/office/drawing/2014/main" id="{C541A7D9-F10D-59D2-18F3-C7D8FFEDBEB6}"/>
                    </a:ext>
                  </a:extLst>
                </p14:cNvPr>
                <p14:cNvContentPartPr/>
                <p14:nvPr/>
              </p14:nvContentPartPr>
              <p14:xfrm>
                <a:off x="8733267" y="5375307"/>
                <a:ext cx="451440" cy="377640"/>
              </p14:xfrm>
            </p:contentPart>
          </mc:Choice>
          <mc:Fallback>
            <p:pic>
              <p:nvPicPr>
                <p:cNvPr id="142" name="Ink 141">
                  <a:extLst>
                    <a:ext uri="{FF2B5EF4-FFF2-40B4-BE49-F238E27FC236}">
                      <a16:creationId xmlns:a16="http://schemas.microsoft.com/office/drawing/2014/main" id="{C541A7D9-F10D-59D2-18F3-C7D8FFEDBEB6}"/>
                    </a:ext>
                  </a:extLst>
                </p:cNvPr>
                <p:cNvPicPr/>
                <p:nvPr/>
              </p:nvPicPr>
              <p:blipFill>
                <a:blip r:embed="rId245"/>
                <a:stretch>
                  <a:fillRect/>
                </a:stretch>
              </p:blipFill>
              <p:spPr>
                <a:xfrm>
                  <a:off x="8715627" y="5357667"/>
                  <a:ext cx="487080" cy="41328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43" name="Ink 142">
                  <a:extLst>
                    <a:ext uri="{FF2B5EF4-FFF2-40B4-BE49-F238E27FC236}">
                      <a16:creationId xmlns:a16="http://schemas.microsoft.com/office/drawing/2014/main" id="{F3985092-6A34-4881-0471-AD21A30D06D0}"/>
                    </a:ext>
                  </a:extLst>
                </p14:cNvPr>
                <p14:cNvContentPartPr/>
                <p14:nvPr/>
              </p14:nvContentPartPr>
              <p14:xfrm>
                <a:off x="9316467" y="5315547"/>
                <a:ext cx="167040" cy="90720"/>
              </p14:xfrm>
            </p:contentPart>
          </mc:Choice>
          <mc:Fallback>
            <p:pic>
              <p:nvPicPr>
                <p:cNvPr id="143" name="Ink 142">
                  <a:extLst>
                    <a:ext uri="{FF2B5EF4-FFF2-40B4-BE49-F238E27FC236}">
                      <a16:creationId xmlns:a16="http://schemas.microsoft.com/office/drawing/2014/main" id="{F3985092-6A34-4881-0471-AD21A30D06D0}"/>
                    </a:ext>
                  </a:extLst>
                </p:cNvPr>
                <p:cNvPicPr/>
                <p:nvPr/>
              </p:nvPicPr>
              <p:blipFill>
                <a:blip r:embed="rId247"/>
                <a:stretch>
                  <a:fillRect/>
                </a:stretch>
              </p:blipFill>
              <p:spPr>
                <a:xfrm>
                  <a:off x="9298467" y="5297547"/>
                  <a:ext cx="20268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44" name="Ink 143">
                  <a:extLst>
                    <a:ext uri="{FF2B5EF4-FFF2-40B4-BE49-F238E27FC236}">
                      <a16:creationId xmlns:a16="http://schemas.microsoft.com/office/drawing/2014/main" id="{78C8E055-CA0C-E6E0-6431-25E9CD9A6FA9}"/>
                    </a:ext>
                  </a:extLst>
                </p14:cNvPr>
                <p14:cNvContentPartPr/>
                <p14:nvPr/>
              </p14:nvContentPartPr>
              <p14:xfrm>
                <a:off x="9505107" y="5316987"/>
                <a:ext cx="145080" cy="107640"/>
              </p14:xfrm>
            </p:contentPart>
          </mc:Choice>
          <mc:Fallback>
            <p:pic>
              <p:nvPicPr>
                <p:cNvPr id="144" name="Ink 143">
                  <a:extLst>
                    <a:ext uri="{FF2B5EF4-FFF2-40B4-BE49-F238E27FC236}">
                      <a16:creationId xmlns:a16="http://schemas.microsoft.com/office/drawing/2014/main" id="{78C8E055-CA0C-E6E0-6431-25E9CD9A6FA9}"/>
                    </a:ext>
                  </a:extLst>
                </p:cNvPr>
                <p:cNvPicPr/>
                <p:nvPr/>
              </p:nvPicPr>
              <p:blipFill>
                <a:blip r:embed="rId249"/>
                <a:stretch>
                  <a:fillRect/>
                </a:stretch>
              </p:blipFill>
              <p:spPr>
                <a:xfrm>
                  <a:off x="9487107" y="5298987"/>
                  <a:ext cx="18072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45" name="Ink 144">
                  <a:extLst>
                    <a:ext uri="{FF2B5EF4-FFF2-40B4-BE49-F238E27FC236}">
                      <a16:creationId xmlns:a16="http://schemas.microsoft.com/office/drawing/2014/main" id="{8FA82D7B-2AFB-45FA-3B42-3CC47282F460}"/>
                    </a:ext>
                  </a:extLst>
                </p14:cNvPr>
                <p14:cNvContentPartPr/>
                <p14:nvPr/>
              </p14:nvContentPartPr>
              <p14:xfrm>
                <a:off x="9700587" y="5215467"/>
                <a:ext cx="231480" cy="255960"/>
              </p14:xfrm>
            </p:contentPart>
          </mc:Choice>
          <mc:Fallback>
            <p:pic>
              <p:nvPicPr>
                <p:cNvPr id="145" name="Ink 144">
                  <a:extLst>
                    <a:ext uri="{FF2B5EF4-FFF2-40B4-BE49-F238E27FC236}">
                      <a16:creationId xmlns:a16="http://schemas.microsoft.com/office/drawing/2014/main" id="{8FA82D7B-2AFB-45FA-3B42-3CC47282F460}"/>
                    </a:ext>
                  </a:extLst>
                </p:cNvPr>
                <p:cNvPicPr/>
                <p:nvPr/>
              </p:nvPicPr>
              <p:blipFill>
                <a:blip r:embed="rId251"/>
                <a:stretch>
                  <a:fillRect/>
                </a:stretch>
              </p:blipFill>
              <p:spPr>
                <a:xfrm>
                  <a:off x="9682587" y="5197827"/>
                  <a:ext cx="267120" cy="29160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46" name="Ink 145">
                  <a:extLst>
                    <a:ext uri="{FF2B5EF4-FFF2-40B4-BE49-F238E27FC236}">
                      <a16:creationId xmlns:a16="http://schemas.microsoft.com/office/drawing/2014/main" id="{D34BF7C1-11CD-DEBC-B734-CD081E7E883F}"/>
                    </a:ext>
                  </a:extLst>
                </p14:cNvPr>
                <p14:cNvContentPartPr/>
                <p14:nvPr/>
              </p14:nvContentPartPr>
              <p14:xfrm>
                <a:off x="9982467" y="5294307"/>
                <a:ext cx="29880" cy="31320"/>
              </p14:xfrm>
            </p:contentPart>
          </mc:Choice>
          <mc:Fallback>
            <p:pic>
              <p:nvPicPr>
                <p:cNvPr id="146" name="Ink 145">
                  <a:extLst>
                    <a:ext uri="{FF2B5EF4-FFF2-40B4-BE49-F238E27FC236}">
                      <a16:creationId xmlns:a16="http://schemas.microsoft.com/office/drawing/2014/main" id="{D34BF7C1-11CD-DEBC-B734-CD081E7E883F}"/>
                    </a:ext>
                  </a:extLst>
                </p:cNvPr>
                <p:cNvPicPr/>
                <p:nvPr/>
              </p:nvPicPr>
              <p:blipFill>
                <a:blip r:embed="rId253"/>
                <a:stretch>
                  <a:fillRect/>
                </a:stretch>
              </p:blipFill>
              <p:spPr>
                <a:xfrm>
                  <a:off x="9964827" y="5276667"/>
                  <a:ext cx="6552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47" name="Ink 146">
                  <a:extLst>
                    <a:ext uri="{FF2B5EF4-FFF2-40B4-BE49-F238E27FC236}">
                      <a16:creationId xmlns:a16="http://schemas.microsoft.com/office/drawing/2014/main" id="{1E9E906B-CDD7-21AA-1F5C-BC964D480B92}"/>
                    </a:ext>
                  </a:extLst>
                </p14:cNvPr>
                <p14:cNvContentPartPr/>
                <p14:nvPr/>
              </p14:nvContentPartPr>
              <p14:xfrm>
                <a:off x="10119627" y="5201067"/>
                <a:ext cx="69120" cy="251640"/>
              </p14:xfrm>
            </p:contentPart>
          </mc:Choice>
          <mc:Fallback>
            <p:pic>
              <p:nvPicPr>
                <p:cNvPr id="147" name="Ink 146">
                  <a:extLst>
                    <a:ext uri="{FF2B5EF4-FFF2-40B4-BE49-F238E27FC236}">
                      <a16:creationId xmlns:a16="http://schemas.microsoft.com/office/drawing/2014/main" id="{1E9E906B-CDD7-21AA-1F5C-BC964D480B92}"/>
                    </a:ext>
                  </a:extLst>
                </p:cNvPr>
                <p:cNvPicPr/>
                <p:nvPr/>
              </p:nvPicPr>
              <p:blipFill>
                <a:blip r:embed="rId255"/>
                <a:stretch>
                  <a:fillRect/>
                </a:stretch>
              </p:blipFill>
              <p:spPr>
                <a:xfrm>
                  <a:off x="10101987" y="5183427"/>
                  <a:ext cx="104760" cy="28728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48" name="Ink 147">
                  <a:extLst>
                    <a:ext uri="{FF2B5EF4-FFF2-40B4-BE49-F238E27FC236}">
                      <a16:creationId xmlns:a16="http://schemas.microsoft.com/office/drawing/2014/main" id="{E917A5AE-9D1B-5030-496B-649DF6891DFE}"/>
                    </a:ext>
                  </a:extLst>
                </p14:cNvPr>
                <p14:cNvContentPartPr/>
                <p14:nvPr/>
              </p14:nvContentPartPr>
              <p14:xfrm>
                <a:off x="10442547" y="5305827"/>
                <a:ext cx="101160" cy="102240"/>
              </p14:xfrm>
            </p:contentPart>
          </mc:Choice>
          <mc:Fallback>
            <p:pic>
              <p:nvPicPr>
                <p:cNvPr id="148" name="Ink 147">
                  <a:extLst>
                    <a:ext uri="{FF2B5EF4-FFF2-40B4-BE49-F238E27FC236}">
                      <a16:creationId xmlns:a16="http://schemas.microsoft.com/office/drawing/2014/main" id="{E917A5AE-9D1B-5030-496B-649DF6891DFE}"/>
                    </a:ext>
                  </a:extLst>
                </p:cNvPr>
                <p:cNvPicPr/>
                <p:nvPr/>
              </p:nvPicPr>
              <p:blipFill>
                <a:blip r:embed="rId257"/>
                <a:stretch>
                  <a:fillRect/>
                </a:stretch>
              </p:blipFill>
              <p:spPr>
                <a:xfrm>
                  <a:off x="10424547" y="5287827"/>
                  <a:ext cx="13680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49" name="Ink 148">
                  <a:extLst>
                    <a:ext uri="{FF2B5EF4-FFF2-40B4-BE49-F238E27FC236}">
                      <a16:creationId xmlns:a16="http://schemas.microsoft.com/office/drawing/2014/main" id="{6899A085-3586-71F6-031E-32522231158E}"/>
                    </a:ext>
                  </a:extLst>
                </p14:cNvPr>
                <p14:cNvContentPartPr/>
                <p14:nvPr/>
              </p14:nvContentPartPr>
              <p14:xfrm>
                <a:off x="10555947" y="5295747"/>
                <a:ext cx="140760" cy="113400"/>
              </p14:xfrm>
            </p:contentPart>
          </mc:Choice>
          <mc:Fallback>
            <p:pic>
              <p:nvPicPr>
                <p:cNvPr id="149" name="Ink 148">
                  <a:extLst>
                    <a:ext uri="{FF2B5EF4-FFF2-40B4-BE49-F238E27FC236}">
                      <a16:creationId xmlns:a16="http://schemas.microsoft.com/office/drawing/2014/main" id="{6899A085-3586-71F6-031E-32522231158E}"/>
                    </a:ext>
                  </a:extLst>
                </p:cNvPr>
                <p:cNvPicPr/>
                <p:nvPr/>
              </p:nvPicPr>
              <p:blipFill>
                <a:blip r:embed="rId259"/>
                <a:stretch>
                  <a:fillRect/>
                </a:stretch>
              </p:blipFill>
              <p:spPr>
                <a:xfrm>
                  <a:off x="10537947" y="5277747"/>
                  <a:ext cx="17640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50" name="Ink 149">
                  <a:extLst>
                    <a:ext uri="{FF2B5EF4-FFF2-40B4-BE49-F238E27FC236}">
                      <a16:creationId xmlns:a16="http://schemas.microsoft.com/office/drawing/2014/main" id="{73564FE6-BE8E-E03D-4585-918B5717A66C}"/>
                    </a:ext>
                  </a:extLst>
                </p14:cNvPr>
                <p14:cNvContentPartPr/>
                <p14:nvPr/>
              </p14:nvContentPartPr>
              <p14:xfrm>
                <a:off x="10692027" y="5310507"/>
                <a:ext cx="123840" cy="105120"/>
              </p14:xfrm>
            </p:contentPart>
          </mc:Choice>
          <mc:Fallback>
            <p:pic>
              <p:nvPicPr>
                <p:cNvPr id="150" name="Ink 149">
                  <a:extLst>
                    <a:ext uri="{FF2B5EF4-FFF2-40B4-BE49-F238E27FC236}">
                      <a16:creationId xmlns:a16="http://schemas.microsoft.com/office/drawing/2014/main" id="{73564FE6-BE8E-E03D-4585-918B5717A66C}"/>
                    </a:ext>
                  </a:extLst>
                </p:cNvPr>
                <p:cNvPicPr/>
                <p:nvPr/>
              </p:nvPicPr>
              <p:blipFill>
                <a:blip r:embed="rId261"/>
                <a:stretch>
                  <a:fillRect/>
                </a:stretch>
              </p:blipFill>
              <p:spPr>
                <a:xfrm>
                  <a:off x="10674387" y="5292867"/>
                  <a:ext cx="15948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51" name="Ink 150">
                  <a:extLst>
                    <a:ext uri="{FF2B5EF4-FFF2-40B4-BE49-F238E27FC236}">
                      <a16:creationId xmlns:a16="http://schemas.microsoft.com/office/drawing/2014/main" id="{9E8DE6F4-3EB5-F739-C9CC-C43505C25D2D}"/>
                    </a:ext>
                  </a:extLst>
                </p14:cNvPr>
                <p14:cNvContentPartPr/>
                <p14:nvPr/>
              </p14:nvContentPartPr>
              <p14:xfrm>
                <a:off x="10878147" y="5324907"/>
                <a:ext cx="114120" cy="113400"/>
              </p14:xfrm>
            </p:contentPart>
          </mc:Choice>
          <mc:Fallback>
            <p:pic>
              <p:nvPicPr>
                <p:cNvPr id="151" name="Ink 150">
                  <a:extLst>
                    <a:ext uri="{FF2B5EF4-FFF2-40B4-BE49-F238E27FC236}">
                      <a16:creationId xmlns:a16="http://schemas.microsoft.com/office/drawing/2014/main" id="{9E8DE6F4-3EB5-F739-C9CC-C43505C25D2D}"/>
                    </a:ext>
                  </a:extLst>
                </p:cNvPr>
                <p:cNvPicPr/>
                <p:nvPr/>
              </p:nvPicPr>
              <p:blipFill>
                <a:blip r:embed="rId263"/>
                <a:stretch>
                  <a:fillRect/>
                </a:stretch>
              </p:blipFill>
              <p:spPr>
                <a:xfrm>
                  <a:off x="10860507" y="5307267"/>
                  <a:ext cx="14976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52" name="Ink 151">
                  <a:extLst>
                    <a:ext uri="{FF2B5EF4-FFF2-40B4-BE49-F238E27FC236}">
                      <a16:creationId xmlns:a16="http://schemas.microsoft.com/office/drawing/2014/main" id="{12A835F5-A853-84A6-4E2D-8EC3D38DA27D}"/>
                    </a:ext>
                  </a:extLst>
                </p14:cNvPr>
                <p14:cNvContentPartPr/>
                <p14:nvPr/>
              </p14:nvContentPartPr>
              <p14:xfrm>
                <a:off x="11054907" y="5251107"/>
                <a:ext cx="134280" cy="217440"/>
              </p14:xfrm>
            </p:contentPart>
          </mc:Choice>
          <mc:Fallback>
            <p:pic>
              <p:nvPicPr>
                <p:cNvPr id="152" name="Ink 151">
                  <a:extLst>
                    <a:ext uri="{FF2B5EF4-FFF2-40B4-BE49-F238E27FC236}">
                      <a16:creationId xmlns:a16="http://schemas.microsoft.com/office/drawing/2014/main" id="{12A835F5-A853-84A6-4E2D-8EC3D38DA27D}"/>
                    </a:ext>
                  </a:extLst>
                </p:cNvPr>
                <p:cNvPicPr/>
                <p:nvPr/>
              </p:nvPicPr>
              <p:blipFill>
                <a:blip r:embed="rId265"/>
                <a:stretch>
                  <a:fillRect/>
                </a:stretch>
              </p:blipFill>
              <p:spPr>
                <a:xfrm>
                  <a:off x="11037267" y="5233467"/>
                  <a:ext cx="16992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53" name="Ink 152">
                  <a:extLst>
                    <a:ext uri="{FF2B5EF4-FFF2-40B4-BE49-F238E27FC236}">
                      <a16:creationId xmlns:a16="http://schemas.microsoft.com/office/drawing/2014/main" id="{9FAB6D98-86BE-9FF9-0B27-96F4FF19108E}"/>
                    </a:ext>
                  </a:extLst>
                </p14:cNvPr>
                <p14:cNvContentPartPr/>
                <p14:nvPr/>
              </p14:nvContentPartPr>
              <p14:xfrm>
                <a:off x="11466747" y="5265507"/>
                <a:ext cx="67320" cy="210960"/>
              </p14:xfrm>
            </p:contentPart>
          </mc:Choice>
          <mc:Fallback>
            <p:pic>
              <p:nvPicPr>
                <p:cNvPr id="153" name="Ink 152">
                  <a:extLst>
                    <a:ext uri="{FF2B5EF4-FFF2-40B4-BE49-F238E27FC236}">
                      <a16:creationId xmlns:a16="http://schemas.microsoft.com/office/drawing/2014/main" id="{9FAB6D98-86BE-9FF9-0B27-96F4FF19108E}"/>
                    </a:ext>
                  </a:extLst>
                </p:cNvPr>
                <p:cNvPicPr/>
                <p:nvPr/>
              </p:nvPicPr>
              <p:blipFill>
                <a:blip r:embed="rId267"/>
                <a:stretch>
                  <a:fillRect/>
                </a:stretch>
              </p:blipFill>
              <p:spPr>
                <a:xfrm>
                  <a:off x="11449107" y="5247507"/>
                  <a:ext cx="10296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54" name="Ink 153">
                  <a:extLst>
                    <a:ext uri="{FF2B5EF4-FFF2-40B4-BE49-F238E27FC236}">
                      <a16:creationId xmlns:a16="http://schemas.microsoft.com/office/drawing/2014/main" id="{4A911915-42F9-25CD-D4AE-2C606F8596E3}"/>
                    </a:ext>
                  </a:extLst>
                </p14:cNvPr>
                <p14:cNvContentPartPr/>
                <p14:nvPr/>
              </p14:nvContentPartPr>
              <p14:xfrm>
                <a:off x="11331387" y="5282787"/>
                <a:ext cx="485640" cy="189360"/>
              </p14:xfrm>
            </p:contentPart>
          </mc:Choice>
          <mc:Fallback>
            <p:pic>
              <p:nvPicPr>
                <p:cNvPr id="154" name="Ink 153">
                  <a:extLst>
                    <a:ext uri="{FF2B5EF4-FFF2-40B4-BE49-F238E27FC236}">
                      <a16:creationId xmlns:a16="http://schemas.microsoft.com/office/drawing/2014/main" id="{4A911915-42F9-25CD-D4AE-2C606F8596E3}"/>
                    </a:ext>
                  </a:extLst>
                </p:cNvPr>
                <p:cNvPicPr/>
                <p:nvPr/>
              </p:nvPicPr>
              <p:blipFill>
                <a:blip r:embed="rId269"/>
                <a:stretch>
                  <a:fillRect/>
                </a:stretch>
              </p:blipFill>
              <p:spPr>
                <a:xfrm>
                  <a:off x="11313387" y="5265147"/>
                  <a:ext cx="521280"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55" name="Ink 154">
                  <a:extLst>
                    <a:ext uri="{FF2B5EF4-FFF2-40B4-BE49-F238E27FC236}">
                      <a16:creationId xmlns:a16="http://schemas.microsoft.com/office/drawing/2014/main" id="{B0DB962A-AEED-6CFA-62B9-3B9858E061B7}"/>
                    </a:ext>
                  </a:extLst>
                </p14:cNvPr>
                <p14:cNvContentPartPr/>
                <p14:nvPr/>
              </p14:nvContentPartPr>
              <p14:xfrm>
                <a:off x="10769787" y="5603547"/>
                <a:ext cx="154800" cy="133560"/>
              </p14:xfrm>
            </p:contentPart>
          </mc:Choice>
          <mc:Fallback>
            <p:pic>
              <p:nvPicPr>
                <p:cNvPr id="155" name="Ink 154">
                  <a:extLst>
                    <a:ext uri="{FF2B5EF4-FFF2-40B4-BE49-F238E27FC236}">
                      <a16:creationId xmlns:a16="http://schemas.microsoft.com/office/drawing/2014/main" id="{B0DB962A-AEED-6CFA-62B9-3B9858E061B7}"/>
                    </a:ext>
                  </a:extLst>
                </p:cNvPr>
                <p:cNvPicPr/>
                <p:nvPr/>
              </p:nvPicPr>
              <p:blipFill>
                <a:blip r:embed="rId271"/>
                <a:stretch>
                  <a:fillRect/>
                </a:stretch>
              </p:blipFill>
              <p:spPr>
                <a:xfrm>
                  <a:off x="10751787" y="5585547"/>
                  <a:ext cx="19044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56" name="Ink 155">
                  <a:extLst>
                    <a:ext uri="{FF2B5EF4-FFF2-40B4-BE49-F238E27FC236}">
                      <a16:creationId xmlns:a16="http://schemas.microsoft.com/office/drawing/2014/main" id="{2E66F36C-7F39-05D3-1C4F-1BD96ADC9E45}"/>
                    </a:ext>
                  </a:extLst>
                </p14:cNvPr>
                <p14:cNvContentPartPr/>
                <p14:nvPr/>
              </p14:nvContentPartPr>
              <p14:xfrm>
                <a:off x="10956267" y="5670507"/>
                <a:ext cx="118080" cy="86040"/>
              </p14:xfrm>
            </p:contentPart>
          </mc:Choice>
          <mc:Fallback>
            <p:pic>
              <p:nvPicPr>
                <p:cNvPr id="156" name="Ink 155">
                  <a:extLst>
                    <a:ext uri="{FF2B5EF4-FFF2-40B4-BE49-F238E27FC236}">
                      <a16:creationId xmlns:a16="http://schemas.microsoft.com/office/drawing/2014/main" id="{2E66F36C-7F39-05D3-1C4F-1BD96ADC9E45}"/>
                    </a:ext>
                  </a:extLst>
                </p:cNvPr>
                <p:cNvPicPr/>
                <p:nvPr/>
              </p:nvPicPr>
              <p:blipFill>
                <a:blip r:embed="rId273"/>
                <a:stretch>
                  <a:fillRect/>
                </a:stretch>
              </p:blipFill>
              <p:spPr>
                <a:xfrm>
                  <a:off x="10938627" y="5652507"/>
                  <a:ext cx="15372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57" name="Ink 156">
                  <a:extLst>
                    <a:ext uri="{FF2B5EF4-FFF2-40B4-BE49-F238E27FC236}">
                      <a16:creationId xmlns:a16="http://schemas.microsoft.com/office/drawing/2014/main" id="{FD5548C6-BF01-CE60-BA85-B410EE539562}"/>
                    </a:ext>
                  </a:extLst>
                </p14:cNvPr>
                <p14:cNvContentPartPr/>
                <p14:nvPr/>
              </p14:nvContentPartPr>
              <p14:xfrm>
                <a:off x="11180187" y="5516787"/>
                <a:ext cx="189720" cy="217440"/>
              </p14:xfrm>
            </p:contentPart>
          </mc:Choice>
          <mc:Fallback>
            <p:pic>
              <p:nvPicPr>
                <p:cNvPr id="157" name="Ink 156">
                  <a:extLst>
                    <a:ext uri="{FF2B5EF4-FFF2-40B4-BE49-F238E27FC236}">
                      <a16:creationId xmlns:a16="http://schemas.microsoft.com/office/drawing/2014/main" id="{FD5548C6-BF01-CE60-BA85-B410EE539562}"/>
                    </a:ext>
                  </a:extLst>
                </p:cNvPr>
                <p:cNvPicPr/>
                <p:nvPr/>
              </p:nvPicPr>
              <p:blipFill>
                <a:blip r:embed="rId275"/>
                <a:stretch>
                  <a:fillRect/>
                </a:stretch>
              </p:blipFill>
              <p:spPr>
                <a:xfrm>
                  <a:off x="11162547" y="5498787"/>
                  <a:ext cx="225360" cy="253080"/>
                </a:xfrm>
                <a:prstGeom prst="rect">
                  <a:avLst/>
                </a:prstGeom>
              </p:spPr>
            </p:pic>
          </mc:Fallback>
        </mc:AlternateContent>
      </p:grpSp>
      <p:grpSp>
        <p:nvGrpSpPr>
          <p:cNvPr id="171" name="Group 170">
            <a:extLst>
              <a:ext uri="{FF2B5EF4-FFF2-40B4-BE49-F238E27FC236}">
                <a16:creationId xmlns:a16="http://schemas.microsoft.com/office/drawing/2014/main" id="{C5F3E42C-BEA9-E676-FC89-92241724D026}"/>
              </a:ext>
            </a:extLst>
          </p:cNvPr>
          <p:cNvGrpSpPr/>
          <p:nvPr/>
        </p:nvGrpSpPr>
        <p:grpSpPr>
          <a:xfrm>
            <a:off x="5750307" y="5911347"/>
            <a:ext cx="381960" cy="313920"/>
            <a:chOff x="5750307" y="5911347"/>
            <a:chExt cx="381960" cy="313920"/>
          </a:xfrm>
        </p:grpSpPr>
        <mc:AlternateContent xmlns:mc="http://schemas.openxmlformats.org/markup-compatibility/2006">
          <mc:Choice xmlns:p14="http://schemas.microsoft.com/office/powerpoint/2010/main" Requires="p14">
            <p:contentPart p14:bwMode="auto" r:id="rId276">
              <p14:nvContentPartPr>
                <p14:cNvPr id="163" name="Ink 162">
                  <a:extLst>
                    <a:ext uri="{FF2B5EF4-FFF2-40B4-BE49-F238E27FC236}">
                      <a16:creationId xmlns:a16="http://schemas.microsoft.com/office/drawing/2014/main" id="{5F17EEFE-94DD-8ECD-E6E8-A04C31A1051E}"/>
                    </a:ext>
                  </a:extLst>
                </p14:cNvPr>
                <p14:cNvContentPartPr/>
                <p14:nvPr/>
              </p14:nvContentPartPr>
              <p14:xfrm>
                <a:off x="5750307" y="5989107"/>
                <a:ext cx="38880" cy="135000"/>
              </p14:xfrm>
            </p:contentPart>
          </mc:Choice>
          <mc:Fallback>
            <p:pic>
              <p:nvPicPr>
                <p:cNvPr id="163" name="Ink 162">
                  <a:extLst>
                    <a:ext uri="{FF2B5EF4-FFF2-40B4-BE49-F238E27FC236}">
                      <a16:creationId xmlns:a16="http://schemas.microsoft.com/office/drawing/2014/main" id="{5F17EEFE-94DD-8ECD-E6E8-A04C31A1051E}"/>
                    </a:ext>
                  </a:extLst>
                </p:cNvPr>
                <p:cNvPicPr/>
                <p:nvPr/>
              </p:nvPicPr>
              <p:blipFill>
                <a:blip r:embed="rId277"/>
                <a:stretch>
                  <a:fillRect/>
                </a:stretch>
              </p:blipFill>
              <p:spPr>
                <a:xfrm>
                  <a:off x="5732307" y="5971467"/>
                  <a:ext cx="7452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64" name="Ink 163">
                  <a:extLst>
                    <a:ext uri="{FF2B5EF4-FFF2-40B4-BE49-F238E27FC236}">
                      <a16:creationId xmlns:a16="http://schemas.microsoft.com/office/drawing/2014/main" id="{80D6B618-01C4-719E-07C8-D9FA76C51D69}"/>
                    </a:ext>
                  </a:extLst>
                </p14:cNvPr>
                <p14:cNvContentPartPr/>
                <p14:nvPr/>
              </p14:nvContentPartPr>
              <p14:xfrm>
                <a:off x="5809347" y="6017547"/>
                <a:ext cx="152280" cy="144360"/>
              </p14:xfrm>
            </p:contentPart>
          </mc:Choice>
          <mc:Fallback>
            <p:pic>
              <p:nvPicPr>
                <p:cNvPr id="164" name="Ink 163">
                  <a:extLst>
                    <a:ext uri="{FF2B5EF4-FFF2-40B4-BE49-F238E27FC236}">
                      <a16:creationId xmlns:a16="http://schemas.microsoft.com/office/drawing/2014/main" id="{80D6B618-01C4-719E-07C8-D9FA76C51D69}"/>
                    </a:ext>
                  </a:extLst>
                </p:cNvPr>
                <p:cNvPicPr/>
                <p:nvPr/>
              </p:nvPicPr>
              <p:blipFill>
                <a:blip r:embed="rId279"/>
                <a:stretch>
                  <a:fillRect/>
                </a:stretch>
              </p:blipFill>
              <p:spPr>
                <a:xfrm>
                  <a:off x="5791707" y="5999547"/>
                  <a:ext cx="18792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65" name="Ink 164">
                  <a:extLst>
                    <a:ext uri="{FF2B5EF4-FFF2-40B4-BE49-F238E27FC236}">
                      <a16:creationId xmlns:a16="http://schemas.microsoft.com/office/drawing/2014/main" id="{6CC2E30B-3CAC-916C-A968-43B96A44AE92}"/>
                    </a:ext>
                  </a:extLst>
                </p14:cNvPr>
                <p14:cNvContentPartPr/>
                <p14:nvPr/>
              </p14:nvContentPartPr>
              <p14:xfrm>
                <a:off x="5950827" y="5911347"/>
                <a:ext cx="181440" cy="313920"/>
              </p14:xfrm>
            </p:contentPart>
          </mc:Choice>
          <mc:Fallback>
            <p:pic>
              <p:nvPicPr>
                <p:cNvPr id="165" name="Ink 164">
                  <a:extLst>
                    <a:ext uri="{FF2B5EF4-FFF2-40B4-BE49-F238E27FC236}">
                      <a16:creationId xmlns:a16="http://schemas.microsoft.com/office/drawing/2014/main" id="{6CC2E30B-3CAC-916C-A968-43B96A44AE92}"/>
                    </a:ext>
                  </a:extLst>
                </p:cNvPr>
                <p:cNvPicPr/>
                <p:nvPr/>
              </p:nvPicPr>
              <p:blipFill>
                <a:blip r:embed="rId281"/>
                <a:stretch>
                  <a:fillRect/>
                </a:stretch>
              </p:blipFill>
              <p:spPr>
                <a:xfrm>
                  <a:off x="5932827" y="5893707"/>
                  <a:ext cx="217080" cy="349560"/>
                </a:xfrm>
                <a:prstGeom prst="rect">
                  <a:avLst/>
                </a:prstGeom>
              </p:spPr>
            </p:pic>
          </mc:Fallback>
        </mc:AlternateContent>
      </p:grpSp>
      <p:grpSp>
        <p:nvGrpSpPr>
          <p:cNvPr id="170" name="Group 169">
            <a:extLst>
              <a:ext uri="{FF2B5EF4-FFF2-40B4-BE49-F238E27FC236}">
                <a16:creationId xmlns:a16="http://schemas.microsoft.com/office/drawing/2014/main" id="{60C578BE-9029-BBC7-FE28-F9E559D6C894}"/>
              </a:ext>
            </a:extLst>
          </p:cNvPr>
          <p:cNvGrpSpPr/>
          <p:nvPr/>
        </p:nvGrpSpPr>
        <p:grpSpPr>
          <a:xfrm>
            <a:off x="6487947" y="5985507"/>
            <a:ext cx="713160" cy="323280"/>
            <a:chOff x="6487947" y="5985507"/>
            <a:chExt cx="713160" cy="323280"/>
          </a:xfrm>
        </p:grpSpPr>
        <mc:AlternateContent xmlns:mc="http://schemas.openxmlformats.org/markup-compatibility/2006">
          <mc:Choice xmlns:p14="http://schemas.microsoft.com/office/powerpoint/2010/main" Requires="p14">
            <p:contentPart p14:bwMode="auto" r:id="rId282">
              <p14:nvContentPartPr>
                <p14:cNvPr id="166" name="Ink 165">
                  <a:extLst>
                    <a:ext uri="{FF2B5EF4-FFF2-40B4-BE49-F238E27FC236}">
                      <a16:creationId xmlns:a16="http://schemas.microsoft.com/office/drawing/2014/main" id="{173BE954-4734-5847-DCC6-5BEDEBD81C48}"/>
                    </a:ext>
                  </a:extLst>
                </p14:cNvPr>
                <p14:cNvContentPartPr/>
                <p14:nvPr/>
              </p14:nvContentPartPr>
              <p14:xfrm>
                <a:off x="6487947" y="6062907"/>
                <a:ext cx="99000" cy="244080"/>
              </p14:xfrm>
            </p:contentPart>
          </mc:Choice>
          <mc:Fallback>
            <p:pic>
              <p:nvPicPr>
                <p:cNvPr id="166" name="Ink 165">
                  <a:extLst>
                    <a:ext uri="{FF2B5EF4-FFF2-40B4-BE49-F238E27FC236}">
                      <a16:creationId xmlns:a16="http://schemas.microsoft.com/office/drawing/2014/main" id="{173BE954-4734-5847-DCC6-5BEDEBD81C48}"/>
                    </a:ext>
                  </a:extLst>
                </p:cNvPr>
                <p:cNvPicPr/>
                <p:nvPr/>
              </p:nvPicPr>
              <p:blipFill>
                <a:blip r:embed="rId283"/>
                <a:stretch>
                  <a:fillRect/>
                </a:stretch>
              </p:blipFill>
              <p:spPr>
                <a:xfrm>
                  <a:off x="6470307" y="6044907"/>
                  <a:ext cx="134640" cy="27972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67" name="Ink 166">
                  <a:extLst>
                    <a:ext uri="{FF2B5EF4-FFF2-40B4-BE49-F238E27FC236}">
                      <a16:creationId xmlns:a16="http://schemas.microsoft.com/office/drawing/2014/main" id="{76E64A3A-907D-9B03-1670-C93077B6F00D}"/>
                    </a:ext>
                  </a:extLst>
                </p14:cNvPr>
                <p14:cNvContentPartPr/>
                <p14:nvPr/>
              </p14:nvContentPartPr>
              <p14:xfrm>
                <a:off x="6571107" y="6007467"/>
                <a:ext cx="135360" cy="92520"/>
              </p14:xfrm>
            </p:contentPart>
          </mc:Choice>
          <mc:Fallback>
            <p:pic>
              <p:nvPicPr>
                <p:cNvPr id="167" name="Ink 166">
                  <a:extLst>
                    <a:ext uri="{FF2B5EF4-FFF2-40B4-BE49-F238E27FC236}">
                      <a16:creationId xmlns:a16="http://schemas.microsoft.com/office/drawing/2014/main" id="{76E64A3A-907D-9B03-1670-C93077B6F00D}"/>
                    </a:ext>
                  </a:extLst>
                </p:cNvPr>
                <p:cNvPicPr/>
                <p:nvPr/>
              </p:nvPicPr>
              <p:blipFill>
                <a:blip r:embed="rId285"/>
                <a:stretch>
                  <a:fillRect/>
                </a:stretch>
              </p:blipFill>
              <p:spPr>
                <a:xfrm>
                  <a:off x="6553467" y="5989827"/>
                  <a:ext cx="17100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68" name="Ink 167">
                  <a:extLst>
                    <a:ext uri="{FF2B5EF4-FFF2-40B4-BE49-F238E27FC236}">
                      <a16:creationId xmlns:a16="http://schemas.microsoft.com/office/drawing/2014/main" id="{CABE6B81-8263-BDD0-32FF-C624578A08EB}"/>
                    </a:ext>
                  </a:extLst>
                </p14:cNvPr>
                <p14:cNvContentPartPr/>
                <p14:nvPr/>
              </p14:nvContentPartPr>
              <p14:xfrm>
                <a:off x="6846147" y="6008187"/>
                <a:ext cx="277920" cy="300600"/>
              </p14:xfrm>
            </p:contentPart>
          </mc:Choice>
          <mc:Fallback>
            <p:pic>
              <p:nvPicPr>
                <p:cNvPr id="168" name="Ink 167">
                  <a:extLst>
                    <a:ext uri="{FF2B5EF4-FFF2-40B4-BE49-F238E27FC236}">
                      <a16:creationId xmlns:a16="http://schemas.microsoft.com/office/drawing/2014/main" id="{CABE6B81-8263-BDD0-32FF-C624578A08EB}"/>
                    </a:ext>
                  </a:extLst>
                </p:cNvPr>
                <p:cNvPicPr/>
                <p:nvPr/>
              </p:nvPicPr>
              <p:blipFill>
                <a:blip r:embed="rId287"/>
                <a:stretch>
                  <a:fillRect/>
                </a:stretch>
              </p:blipFill>
              <p:spPr>
                <a:xfrm>
                  <a:off x="6828507" y="5990547"/>
                  <a:ext cx="313560" cy="33624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69" name="Ink 168">
                  <a:extLst>
                    <a:ext uri="{FF2B5EF4-FFF2-40B4-BE49-F238E27FC236}">
                      <a16:creationId xmlns:a16="http://schemas.microsoft.com/office/drawing/2014/main" id="{AC6A1237-04E4-E416-9D73-5D5D3AC0BF4C}"/>
                    </a:ext>
                  </a:extLst>
                </p14:cNvPr>
                <p14:cNvContentPartPr/>
                <p14:nvPr/>
              </p14:nvContentPartPr>
              <p14:xfrm>
                <a:off x="7050267" y="5985507"/>
                <a:ext cx="150840" cy="95400"/>
              </p14:xfrm>
            </p:contentPart>
          </mc:Choice>
          <mc:Fallback>
            <p:pic>
              <p:nvPicPr>
                <p:cNvPr id="169" name="Ink 168">
                  <a:extLst>
                    <a:ext uri="{FF2B5EF4-FFF2-40B4-BE49-F238E27FC236}">
                      <a16:creationId xmlns:a16="http://schemas.microsoft.com/office/drawing/2014/main" id="{AC6A1237-04E4-E416-9D73-5D5D3AC0BF4C}"/>
                    </a:ext>
                  </a:extLst>
                </p:cNvPr>
                <p:cNvPicPr/>
                <p:nvPr/>
              </p:nvPicPr>
              <p:blipFill>
                <a:blip r:embed="rId289"/>
                <a:stretch>
                  <a:fillRect/>
                </a:stretch>
              </p:blipFill>
              <p:spPr>
                <a:xfrm>
                  <a:off x="7032627" y="5967507"/>
                  <a:ext cx="186480" cy="131040"/>
                </a:xfrm>
                <a:prstGeom prst="rect">
                  <a:avLst/>
                </a:prstGeom>
              </p:spPr>
            </p:pic>
          </mc:Fallback>
        </mc:AlternateContent>
      </p:grpSp>
      <p:grpSp>
        <p:nvGrpSpPr>
          <p:cNvPr id="181" name="Group 180">
            <a:extLst>
              <a:ext uri="{FF2B5EF4-FFF2-40B4-BE49-F238E27FC236}">
                <a16:creationId xmlns:a16="http://schemas.microsoft.com/office/drawing/2014/main" id="{56863239-88BC-35BE-903A-958C03AE61CF}"/>
              </a:ext>
            </a:extLst>
          </p:cNvPr>
          <p:cNvGrpSpPr/>
          <p:nvPr/>
        </p:nvGrpSpPr>
        <p:grpSpPr>
          <a:xfrm>
            <a:off x="7599987" y="5899827"/>
            <a:ext cx="689760" cy="247320"/>
            <a:chOff x="7599987" y="5899827"/>
            <a:chExt cx="689760" cy="247320"/>
          </a:xfrm>
        </p:grpSpPr>
        <mc:AlternateContent xmlns:mc="http://schemas.openxmlformats.org/markup-compatibility/2006">
          <mc:Choice xmlns:p14="http://schemas.microsoft.com/office/powerpoint/2010/main" Requires="p14">
            <p:contentPart p14:bwMode="auto" r:id="rId290">
              <p14:nvContentPartPr>
                <p14:cNvPr id="172" name="Ink 171">
                  <a:extLst>
                    <a:ext uri="{FF2B5EF4-FFF2-40B4-BE49-F238E27FC236}">
                      <a16:creationId xmlns:a16="http://schemas.microsoft.com/office/drawing/2014/main" id="{6DDC02B4-29DE-4B18-4DCF-901BA0CACCEE}"/>
                    </a:ext>
                  </a:extLst>
                </p14:cNvPr>
                <p14:cNvContentPartPr/>
                <p14:nvPr/>
              </p14:nvContentPartPr>
              <p14:xfrm>
                <a:off x="7599987" y="6023307"/>
                <a:ext cx="135360" cy="117360"/>
              </p14:xfrm>
            </p:contentPart>
          </mc:Choice>
          <mc:Fallback>
            <p:pic>
              <p:nvPicPr>
                <p:cNvPr id="172" name="Ink 171">
                  <a:extLst>
                    <a:ext uri="{FF2B5EF4-FFF2-40B4-BE49-F238E27FC236}">
                      <a16:creationId xmlns:a16="http://schemas.microsoft.com/office/drawing/2014/main" id="{6DDC02B4-29DE-4B18-4DCF-901BA0CACCEE}"/>
                    </a:ext>
                  </a:extLst>
                </p:cNvPr>
                <p:cNvPicPr/>
                <p:nvPr/>
              </p:nvPicPr>
              <p:blipFill>
                <a:blip r:embed="rId291"/>
                <a:stretch>
                  <a:fillRect/>
                </a:stretch>
              </p:blipFill>
              <p:spPr>
                <a:xfrm>
                  <a:off x="7582347" y="6005307"/>
                  <a:ext cx="17100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73" name="Ink 172">
                  <a:extLst>
                    <a:ext uri="{FF2B5EF4-FFF2-40B4-BE49-F238E27FC236}">
                      <a16:creationId xmlns:a16="http://schemas.microsoft.com/office/drawing/2014/main" id="{38EBAA82-0AF0-C49C-1043-61DD14696EA9}"/>
                    </a:ext>
                  </a:extLst>
                </p14:cNvPr>
                <p14:cNvContentPartPr/>
                <p14:nvPr/>
              </p14:nvContentPartPr>
              <p14:xfrm>
                <a:off x="7849467" y="6056787"/>
                <a:ext cx="153720" cy="90360"/>
              </p14:xfrm>
            </p:contentPart>
          </mc:Choice>
          <mc:Fallback>
            <p:pic>
              <p:nvPicPr>
                <p:cNvPr id="173" name="Ink 172">
                  <a:extLst>
                    <a:ext uri="{FF2B5EF4-FFF2-40B4-BE49-F238E27FC236}">
                      <a16:creationId xmlns:a16="http://schemas.microsoft.com/office/drawing/2014/main" id="{38EBAA82-0AF0-C49C-1043-61DD14696EA9}"/>
                    </a:ext>
                  </a:extLst>
                </p:cNvPr>
                <p:cNvPicPr/>
                <p:nvPr/>
              </p:nvPicPr>
              <p:blipFill>
                <a:blip r:embed="rId293"/>
                <a:stretch>
                  <a:fillRect/>
                </a:stretch>
              </p:blipFill>
              <p:spPr>
                <a:xfrm>
                  <a:off x="7831827" y="6038787"/>
                  <a:ext cx="18936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74" name="Ink 173">
                  <a:extLst>
                    <a:ext uri="{FF2B5EF4-FFF2-40B4-BE49-F238E27FC236}">
                      <a16:creationId xmlns:a16="http://schemas.microsoft.com/office/drawing/2014/main" id="{178FD8A6-B01A-1956-F0CF-AF5363ADFA3F}"/>
                    </a:ext>
                  </a:extLst>
                </p14:cNvPr>
                <p14:cNvContentPartPr/>
                <p14:nvPr/>
              </p14:nvContentPartPr>
              <p14:xfrm>
                <a:off x="8076267" y="5899827"/>
                <a:ext cx="213480" cy="246960"/>
              </p14:xfrm>
            </p:contentPart>
          </mc:Choice>
          <mc:Fallback>
            <p:pic>
              <p:nvPicPr>
                <p:cNvPr id="174" name="Ink 173">
                  <a:extLst>
                    <a:ext uri="{FF2B5EF4-FFF2-40B4-BE49-F238E27FC236}">
                      <a16:creationId xmlns:a16="http://schemas.microsoft.com/office/drawing/2014/main" id="{178FD8A6-B01A-1956-F0CF-AF5363ADFA3F}"/>
                    </a:ext>
                  </a:extLst>
                </p:cNvPr>
                <p:cNvPicPr/>
                <p:nvPr/>
              </p:nvPicPr>
              <p:blipFill>
                <a:blip r:embed="rId295"/>
                <a:stretch>
                  <a:fillRect/>
                </a:stretch>
              </p:blipFill>
              <p:spPr>
                <a:xfrm>
                  <a:off x="8058627" y="5882187"/>
                  <a:ext cx="249120" cy="282600"/>
                </a:xfrm>
                <a:prstGeom prst="rect">
                  <a:avLst/>
                </a:prstGeom>
              </p:spPr>
            </p:pic>
          </mc:Fallback>
        </mc:AlternateContent>
      </p:grpSp>
      <p:grpSp>
        <p:nvGrpSpPr>
          <p:cNvPr id="180" name="Group 179">
            <a:extLst>
              <a:ext uri="{FF2B5EF4-FFF2-40B4-BE49-F238E27FC236}">
                <a16:creationId xmlns:a16="http://schemas.microsoft.com/office/drawing/2014/main" id="{5A824F1B-1FE6-8995-C3E6-47614331F793}"/>
              </a:ext>
            </a:extLst>
          </p:cNvPr>
          <p:cNvGrpSpPr/>
          <p:nvPr/>
        </p:nvGrpSpPr>
        <p:grpSpPr>
          <a:xfrm>
            <a:off x="8555427" y="5847987"/>
            <a:ext cx="1476000" cy="478800"/>
            <a:chOff x="8555427" y="5847987"/>
            <a:chExt cx="1476000" cy="478800"/>
          </a:xfrm>
        </p:grpSpPr>
        <mc:AlternateContent xmlns:mc="http://schemas.openxmlformats.org/markup-compatibility/2006">
          <mc:Choice xmlns:p14="http://schemas.microsoft.com/office/powerpoint/2010/main" Requires="p14">
            <p:contentPart p14:bwMode="auto" r:id="rId296">
              <p14:nvContentPartPr>
                <p14:cNvPr id="175" name="Ink 174">
                  <a:extLst>
                    <a:ext uri="{FF2B5EF4-FFF2-40B4-BE49-F238E27FC236}">
                      <a16:creationId xmlns:a16="http://schemas.microsoft.com/office/drawing/2014/main" id="{F140D8E8-0169-01BA-2D37-F38CA9991A59}"/>
                    </a:ext>
                  </a:extLst>
                </p14:cNvPr>
                <p14:cNvContentPartPr/>
                <p14:nvPr/>
              </p14:nvContentPartPr>
              <p14:xfrm>
                <a:off x="8555427" y="6011787"/>
                <a:ext cx="182520" cy="315000"/>
              </p14:xfrm>
            </p:contentPart>
          </mc:Choice>
          <mc:Fallback>
            <p:pic>
              <p:nvPicPr>
                <p:cNvPr id="175" name="Ink 174">
                  <a:extLst>
                    <a:ext uri="{FF2B5EF4-FFF2-40B4-BE49-F238E27FC236}">
                      <a16:creationId xmlns:a16="http://schemas.microsoft.com/office/drawing/2014/main" id="{F140D8E8-0169-01BA-2D37-F38CA9991A59}"/>
                    </a:ext>
                  </a:extLst>
                </p:cNvPr>
                <p:cNvPicPr/>
                <p:nvPr/>
              </p:nvPicPr>
              <p:blipFill>
                <a:blip r:embed="rId297"/>
                <a:stretch>
                  <a:fillRect/>
                </a:stretch>
              </p:blipFill>
              <p:spPr>
                <a:xfrm>
                  <a:off x="8537787" y="5994147"/>
                  <a:ext cx="218160" cy="35064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76" name="Ink 175">
                  <a:extLst>
                    <a:ext uri="{FF2B5EF4-FFF2-40B4-BE49-F238E27FC236}">
                      <a16:creationId xmlns:a16="http://schemas.microsoft.com/office/drawing/2014/main" id="{5F76A664-9FD9-23CC-A406-8CF13CD1E627}"/>
                    </a:ext>
                  </a:extLst>
                </p14:cNvPr>
                <p14:cNvContentPartPr/>
                <p14:nvPr/>
              </p14:nvContentPartPr>
              <p14:xfrm>
                <a:off x="8596467" y="5980827"/>
                <a:ext cx="437040" cy="123120"/>
              </p14:xfrm>
            </p:contentPart>
          </mc:Choice>
          <mc:Fallback>
            <p:pic>
              <p:nvPicPr>
                <p:cNvPr id="176" name="Ink 175">
                  <a:extLst>
                    <a:ext uri="{FF2B5EF4-FFF2-40B4-BE49-F238E27FC236}">
                      <a16:creationId xmlns:a16="http://schemas.microsoft.com/office/drawing/2014/main" id="{5F76A664-9FD9-23CC-A406-8CF13CD1E627}"/>
                    </a:ext>
                  </a:extLst>
                </p:cNvPr>
                <p:cNvPicPr/>
                <p:nvPr/>
              </p:nvPicPr>
              <p:blipFill>
                <a:blip r:embed="rId299"/>
                <a:stretch>
                  <a:fillRect/>
                </a:stretch>
              </p:blipFill>
              <p:spPr>
                <a:xfrm>
                  <a:off x="8578467" y="5963187"/>
                  <a:ext cx="47268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77" name="Ink 176">
                  <a:extLst>
                    <a:ext uri="{FF2B5EF4-FFF2-40B4-BE49-F238E27FC236}">
                      <a16:creationId xmlns:a16="http://schemas.microsoft.com/office/drawing/2014/main" id="{D649960A-D5A3-4C03-1E20-4D55BE68F752}"/>
                    </a:ext>
                  </a:extLst>
                </p14:cNvPr>
                <p14:cNvContentPartPr/>
                <p14:nvPr/>
              </p14:nvContentPartPr>
              <p14:xfrm>
                <a:off x="9118107" y="5881827"/>
                <a:ext cx="88560" cy="63720"/>
              </p14:xfrm>
            </p:contentPart>
          </mc:Choice>
          <mc:Fallback>
            <p:pic>
              <p:nvPicPr>
                <p:cNvPr id="177" name="Ink 176">
                  <a:extLst>
                    <a:ext uri="{FF2B5EF4-FFF2-40B4-BE49-F238E27FC236}">
                      <a16:creationId xmlns:a16="http://schemas.microsoft.com/office/drawing/2014/main" id="{D649960A-D5A3-4C03-1E20-4D55BE68F752}"/>
                    </a:ext>
                  </a:extLst>
                </p:cNvPr>
                <p:cNvPicPr/>
                <p:nvPr/>
              </p:nvPicPr>
              <p:blipFill>
                <a:blip r:embed="rId301"/>
                <a:stretch>
                  <a:fillRect/>
                </a:stretch>
              </p:blipFill>
              <p:spPr>
                <a:xfrm>
                  <a:off x="9100467" y="5863827"/>
                  <a:ext cx="12420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78" name="Ink 177">
                  <a:extLst>
                    <a:ext uri="{FF2B5EF4-FFF2-40B4-BE49-F238E27FC236}">
                      <a16:creationId xmlns:a16="http://schemas.microsoft.com/office/drawing/2014/main" id="{43D76A54-6A6C-768F-4A4D-088A4F2CE90B}"/>
                    </a:ext>
                  </a:extLst>
                </p14:cNvPr>
                <p14:cNvContentPartPr/>
                <p14:nvPr/>
              </p14:nvContentPartPr>
              <p14:xfrm>
                <a:off x="9106227" y="5847987"/>
                <a:ext cx="390240" cy="263520"/>
              </p14:xfrm>
            </p:contentPart>
          </mc:Choice>
          <mc:Fallback>
            <p:pic>
              <p:nvPicPr>
                <p:cNvPr id="178" name="Ink 177">
                  <a:extLst>
                    <a:ext uri="{FF2B5EF4-FFF2-40B4-BE49-F238E27FC236}">
                      <a16:creationId xmlns:a16="http://schemas.microsoft.com/office/drawing/2014/main" id="{43D76A54-6A6C-768F-4A4D-088A4F2CE90B}"/>
                    </a:ext>
                  </a:extLst>
                </p:cNvPr>
                <p:cNvPicPr/>
                <p:nvPr/>
              </p:nvPicPr>
              <p:blipFill>
                <a:blip r:embed="rId303"/>
                <a:stretch>
                  <a:fillRect/>
                </a:stretch>
              </p:blipFill>
              <p:spPr>
                <a:xfrm>
                  <a:off x="9088227" y="5830347"/>
                  <a:ext cx="425880" cy="29916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79" name="Ink 178">
                  <a:extLst>
                    <a:ext uri="{FF2B5EF4-FFF2-40B4-BE49-F238E27FC236}">
                      <a16:creationId xmlns:a16="http://schemas.microsoft.com/office/drawing/2014/main" id="{E4A06FE0-365D-AD3E-E375-8E8C3C05AB87}"/>
                    </a:ext>
                  </a:extLst>
                </p14:cNvPr>
                <p14:cNvContentPartPr/>
                <p14:nvPr/>
              </p14:nvContentPartPr>
              <p14:xfrm>
                <a:off x="9492867" y="5991627"/>
                <a:ext cx="538560" cy="48240"/>
              </p14:xfrm>
            </p:contentPart>
          </mc:Choice>
          <mc:Fallback>
            <p:pic>
              <p:nvPicPr>
                <p:cNvPr id="179" name="Ink 178">
                  <a:extLst>
                    <a:ext uri="{FF2B5EF4-FFF2-40B4-BE49-F238E27FC236}">
                      <a16:creationId xmlns:a16="http://schemas.microsoft.com/office/drawing/2014/main" id="{E4A06FE0-365D-AD3E-E375-8E8C3C05AB87}"/>
                    </a:ext>
                  </a:extLst>
                </p:cNvPr>
                <p:cNvPicPr/>
                <p:nvPr/>
              </p:nvPicPr>
              <p:blipFill>
                <a:blip r:embed="rId305"/>
                <a:stretch>
                  <a:fillRect/>
                </a:stretch>
              </p:blipFill>
              <p:spPr>
                <a:xfrm>
                  <a:off x="9474867" y="5973627"/>
                  <a:ext cx="574200" cy="83880"/>
                </a:xfrm>
                <a:prstGeom prst="rect">
                  <a:avLst/>
                </a:prstGeom>
              </p:spPr>
            </p:pic>
          </mc:Fallback>
        </mc:AlternateContent>
      </p:grpSp>
      <p:grpSp>
        <p:nvGrpSpPr>
          <p:cNvPr id="197" name="Group 196">
            <a:extLst>
              <a:ext uri="{FF2B5EF4-FFF2-40B4-BE49-F238E27FC236}">
                <a16:creationId xmlns:a16="http://schemas.microsoft.com/office/drawing/2014/main" id="{B0710D36-E68B-E948-27AE-2C993B7A5727}"/>
              </a:ext>
            </a:extLst>
          </p:cNvPr>
          <p:cNvGrpSpPr/>
          <p:nvPr/>
        </p:nvGrpSpPr>
        <p:grpSpPr>
          <a:xfrm>
            <a:off x="1794987" y="4636227"/>
            <a:ext cx="970560" cy="1770840"/>
            <a:chOff x="1794987" y="4636227"/>
            <a:chExt cx="970560" cy="1770840"/>
          </a:xfrm>
        </p:grpSpPr>
        <mc:AlternateContent xmlns:mc="http://schemas.openxmlformats.org/markup-compatibility/2006">
          <mc:Choice xmlns:p14="http://schemas.microsoft.com/office/powerpoint/2010/main" Requires="p14">
            <p:contentPart p14:bwMode="auto" r:id="rId306">
              <p14:nvContentPartPr>
                <p14:cNvPr id="186" name="Ink 185">
                  <a:extLst>
                    <a:ext uri="{FF2B5EF4-FFF2-40B4-BE49-F238E27FC236}">
                      <a16:creationId xmlns:a16="http://schemas.microsoft.com/office/drawing/2014/main" id="{313421CA-6072-2F3B-C105-7A1144A3778D}"/>
                    </a:ext>
                  </a:extLst>
                </p14:cNvPr>
                <p14:cNvContentPartPr/>
                <p14:nvPr/>
              </p14:nvContentPartPr>
              <p14:xfrm>
                <a:off x="1935027" y="4636227"/>
                <a:ext cx="830520" cy="650160"/>
              </p14:xfrm>
            </p:contentPart>
          </mc:Choice>
          <mc:Fallback>
            <p:pic>
              <p:nvPicPr>
                <p:cNvPr id="186" name="Ink 185">
                  <a:extLst>
                    <a:ext uri="{FF2B5EF4-FFF2-40B4-BE49-F238E27FC236}">
                      <a16:creationId xmlns:a16="http://schemas.microsoft.com/office/drawing/2014/main" id="{313421CA-6072-2F3B-C105-7A1144A3778D}"/>
                    </a:ext>
                  </a:extLst>
                </p:cNvPr>
                <p:cNvPicPr/>
                <p:nvPr/>
              </p:nvPicPr>
              <p:blipFill>
                <a:blip r:embed="rId307"/>
                <a:stretch>
                  <a:fillRect/>
                </a:stretch>
              </p:blipFill>
              <p:spPr>
                <a:xfrm>
                  <a:off x="1917027" y="4618227"/>
                  <a:ext cx="866160" cy="68580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90" name="Ink 189">
                  <a:extLst>
                    <a:ext uri="{FF2B5EF4-FFF2-40B4-BE49-F238E27FC236}">
                      <a16:creationId xmlns:a16="http://schemas.microsoft.com/office/drawing/2014/main" id="{8AEEBB6A-FB4F-FD96-2522-B119843385AF}"/>
                    </a:ext>
                  </a:extLst>
                </p14:cNvPr>
                <p14:cNvContentPartPr/>
                <p14:nvPr/>
              </p14:nvContentPartPr>
              <p14:xfrm>
                <a:off x="1937547" y="5241387"/>
                <a:ext cx="746280" cy="539280"/>
              </p14:xfrm>
            </p:contentPart>
          </mc:Choice>
          <mc:Fallback>
            <p:pic>
              <p:nvPicPr>
                <p:cNvPr id="190" name="Ink 189">
                  <a:extLst>
                    <a:ext uri="{FF2B5EF4-FFF2-40B4-BE49-F238E27FC236}">
                      <a16:creationId xmlns:a16="http://schemas.microsoft.com/office/drawing/2014/main" id="{8AEEBB6A-FB4F-FD96-2522-B119843385AF}"/>
                    </a:ext>
                  </a:extLst>
                </p:cNvPr>
                <p:cNvPicPr/>
                <p:nvPr/>
              </p:nvPicPr>
              <p:blipFill>
                <a:blip r:embed="rId309"/>
                <a:stretch>
                  <a:fillRect/>
                </a:stretch>
              </p:blipFill>
              <p:spPr>
                <a:xfrm>
                  <a:off x="1919547" y="5223747"/>
                  <a:ext cx="781920" cy="57492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93" name="Ink 192">
                  <a:extLst>
                    <a:ext uri="{FF2B5EF4-FFF2-40B4-BE49-F238E27FC236}">
                      <a16:creationId xmlns:a16="http://schemas.microsoft.com/office/drawing/2014/main" id="{5391C222-978B-2482-517F-2BA19CE6AC64}"/>
                    </a:ext>
                  </a:extLst>
                </p14:cNvPr>
                <p14:cNvContentPartPr/>
                <p14:nvPr/>
              </p14:nvContentPartPr>
              <p14:xfrm>
                <a:off x="1794987" y="5901627"/>
                <a:ext cx="763200" cy="505440"/>
              </p14:xfrm>
            </p:contentPart>
          </mc:Choice>
          <mc:Fallback>
            <p:pic>
              <p:nvPicPr>
                <p:cNvPr id="193" name="Ink 192">
                  <a:extLst>
                    <a:ext uri="{FF2B5EF4-FFF2-40B4-BE49-F238E27FC236}">
                      <a16:creationId xmlns:a16="http://schemas.microsoft.com/office/drawing/2014/main" id="{5391C222-978B-2482-517F-2BA19CE6AC64}"/>
                    </a:ext>
                  </a:extLst>
                </p:cNvPr>
                <p:cNvPicPr/>
                <p:nvPr/>
              </p:nvPicPr>
              <p:blipFill>
                <a:blip r:embed="rId311"/>
                <a:stretch>
                  <a:fillRect/>
                </a:stretch>
              </p:blipFill>
              <p:spPr>
                <a:xfrm>
                  <a:off x="1776987" y="5883627"/>
                  <a:ext cx="798840" cy="541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12">
            <p14:nvContentPartPr>
              <p14:cNvPr id="200" name="Ink 199">
                <a:extLst>
                  <a:ext uri="{FF2B5EF4-FFF2-40B4-BE49-F238E27FC236}">
                    <a16:creationId xmlns:a16="http://schemas.microsoft.com/office/drawing/2014/main" id="{82CA62CF-A20A-356A-BD7D-FCEAEEE9F8FE}"/>
                  </a:ext>
                </a:extLst>
              </p14:cNvPr>
              <p14:cNvContentPartPr/>
              <p14:nvPr/>
            </p14:nvContentPartPr>
            <p14:xfrm>
              <a:off x="2115387" y="6448467"/>
              <a:ext cx="6480" cy="1080"/>
            </p14:xfrm>
          </p:contentPart>
        </mc:Choice>
        <mc:Fallback>
          <p:pic>
            <p:nvPicPr>
              <p:cNvPr id="200" name="Ink 199">
                <a:extLst>
                  <a:ext uri="{FF2B5EF4-FFF2-40B4-BE49-F238E27FC236}">
                    <a16:creationId xmlns:a16="http://schemas.microsoft.com/office/drawing/2014/main" id="{82CA62CF-A20A-356A-BD7D-FCEAEEE9F8FE}"/>
                  </a:ext>
                </a:extLst>
              </p:cNvPr>
              <p:cNvPicPr/>
              <p:nvPr/>
            </p:nvPicPr>
            <p:blipFill>
              <a:blip r:embed="rId313"/>
              <a:stretch>
                <a:fillRect/>
              </a:stretch>
            </p:blipFill>
            <p:spPr>
              <a:xfrm>
                <a:off x="2097387" y="6430467"/>
                <a:ext cx="42120" cy="36720"/>
              </a:xfrm>
              <a:prstGeom prst="rect">
                <a:avLst/>
              </a:prstGeom>
            </p:spPr>
          </p:pic>
        </mc:Fallback>
      </mc:AlternateContent>
      <p:grpSp>
        <p:nvGrpSpPr>
          <p:cNvPr id="202" name="Group 201">
            <a:extLst>
              <a:ext uri="{FF2B5EF4-FFF2-40B4-BE49-F238E27FC236}">
                <a16:creationId xmlns:a16="http://schemas.microsoft.com/office/drawing/2014/main" id="{04C3D3AC-31C9-24A0-2800-8F0760990B48}"/>
              </a:ext>
            </a:extLst>
          </p:cNvPr>
          <p:cNvGrpSpPr/>
          <p:nvPr/>
        </p:nvGrpSpPr>
        <p:grpSpPr>
          <a:xfrm>
            <a:off x="3501747" y="4101987"/>
            <a:ext cx="1202400" cy="1984320"/>
            <a:chOff x="3501747" y="4101987"/>
            <a:chExt cx="1202400" cy="1984320"/>
          </a:xfrm>
        </p:grpSpPr>
        <mc:AlternateContent xmlns:mc="http://schemas.openxmlformats.org/markup-compatibility/2006">
          <mc:Choice xmlns:p14="http://schemas.microsoft.com/office/powerpoint/2010/main" Requires="p14">
            <p:contentPart p14:bwMode="auto" r:id="rId314">
              <p14:nvContentPartPr>
                <p14:cNvPr id="182" name="Ink 181">
                  <a:extLst>
                    <a:ext uri="{FF2B5EF4-FFF2-40B4-BE49-F238E27FC236}">
                      <a16:creationId xmlns:a16="http://schemas.microsoft.com/office/drawing/2014/main" id="{EE1374DC-AEC7-4561-40C2-91155482DA15}"/>
                    </a:ext>
                  </a:extLst>
                </p14:cNvPr>
                <p14:cNvContentPartPr/>
                <p14:nvPr/>
              </p14:nvContentPartPr>
              <p14:xfrm>
                <a:off x="3817107" y="4170387"/>
                <a:ext cx="168840" cy="139680"/>
              </p14:xfrm>
            </p:contentPart>
          </mc:Choice>
          <mc:Fallback>
            <p:pic>
              <p:nvPicPr>
                <p:cNvPr id="182" name="Ink 181">
                  <a:extLst>
                    <a:ext uri="{FF2B5EF4-FFF2-40B4-BE49-F238E27FC236}">
                      <a16:creationId xmlns:a16="http://schemas.microsoft.com/office/drawing/2014/main" id="{EE1374DC-AEC7-4561-40C2-91155482DA15}"/>
                    </a:ext>
                  </a:extLst>
                </p:cNvPr>
                <p:cNvPicPr/>
                <p:nvPr/>
              </p:nvPicPr>
              <p:blipFill>
                <a:blip r:embed="rId315"/>
                <a:stretch>
                  <a:fillRect/>
                </a:stretch>
              </p:blipFill>
              <p:spPr>
                <a:xfrm>
                  <a:off x="3799467" y="4152387"/>
                  <a:ext cx="20448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83" name="Ink 182">
                  <a:extLst>
                    <a:ext uri="{FF2B5EF4-FFF2-40B4-BE49-F238E27FC236}">
                      <a16:creationId xmlns:a16="http://schemas.microsoft.com/office/drawing/2014/main" id="{92A7C6F6-D249-6114-8817-C694FCC3E6ED}"/>
                    </a:ext>
                  </a:extLst>
                </p14:cNvPr>
                <p14:cNvContentPartPr/>
                <p14:nvPr/>
              </p14:nvContentPartPr>
              <p14:xfrm>
                <a:off x="3848067" y="4213227"/>
                <a:ext cx="97920" cy="164520"/>
              </p14:xfrm>
            </p:contentPart>
          </mc:Choice>
          <mc:Fallback>
            <p:pic>
              <p:nvPicPr>
                <p:cNvPr id="183" name="Ink 182">
                  <a:extLst>
                    <a:ext uri="{FF2B5EF4-FFF2-40B4-BE49-F238E27FC236}">
                      <a16:creationId xmlns:a16="http://schemas.microsoft.com/office/drawing/2014/main" id="{92A7C6F6-D249-6114-8817-C694FCC3E6ED}"/>
                    </a:ext>
                  </a:extLst>
                </p:cNvPr>
                <p:cNvPicPr/>
                <p:nvPr/>
              </p:nvPicPr>
              <p:blipFill>
                <a:blip r:embed="rId317"/>
                <a:stretch>
                  <a:fillRect/>
                </a:stretch>
              </p:blipFill>
              <p:spPr>
                <a:xfrm>
                  <a:off x="3830427" y="4195227"/>
                  <a:ext cx="13356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84" name="Ink 183">
                  <a:extLst>
                    <a:ext uri="{FF2B5EF4-FFF2-40B4-BE49-F238E27FC236}">
                      <a16:creationId xmlns:a16="http://schemas.microsoft.com/office/drawing/2014/main" id="{A56B68AB-4FBA-D51C-037D-D68D78B4C1CF}"/>
                    </a:ext>
                  </a:extLst>
                </p14:cNvPr>
                <p14:cNvContentPartPr/>
                <p14:nvPr/>
              </p14:nvContentPartPr>
              <p14:xfrm>
                <a:off x="4057587" y="4193427"/>
                <a:ext cx="166680" cy="163440"/>
              </p14:xfrm>
            </p:contentPart>
          </mc:Choice>
          <mc:Fallback>
            <p:pic>
              <p:nvPicPr>
                <p:cNvPr id="184" name="Ink 183">
                  <a:extLst>
                    <a:ext uri="{FF2B5EF4-FFF2-40B4-BE49-F238E27FC236}">
                      <a16:creationId xmlns:a16="http://schemas.microsoft.com/office/drawing/2014/main" id="{A56B68AB-4FBA-D51C-037D-D68D78B4C1CF}"/>
                    </a:ext>
                  </a:extLst>
                </p:cNvPr>
                <p:cNvPicPr/>
                <p:nvPr/>
              </p:nvPicPr>
              <p:blipFill>
                <a:blip r:embed="rId319"/>
                <a:stretch>
                  <a:fillRect/>
                </a:stretch>
              </p:blipFill>
              <p:spPr>
                <a:xfrm>
                  <a:off x="4039947" y="4175427"/>
                  <a:ext cx="202320" cy="19908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87" name="Ink 186">
                  <a:extLst>
                    <a:ext uri="{FF2B5EF4-FFF2-40B4-BE49-F238E27FC236}">
                      <a16:creationId xmlns:a16="http://schemas.microsoft.com/office/drawing/2014/main" id="{594F7142-B7CB-3B59-AA45-1E1C956FD304}"/>
                    </a:ext>
                  </a:extLst>
                </p14:cNvPr>
                <p14:cNvContentPartPr/>
                <p14:nvPr/>
              </p14:nvContentPartPr>
              <p14:xfrm>
                <a:off x="3706227" y="4659987"/>
                <a:ext cx="105480" cy="108360"/>
              </p14:xfrm>
            </p:contentPart>
          </mc:Choice>
          <mc:Fallback>
            <p:pic>
              <p:nvPicPr>
                <p:cNvPr id="187" name="Ink 186">
                  <a:extLst>
                    <a:ext uri="{FF2B5EF4-FFF2-40B4-BE49-F238E27FC236}">
                      <a16:creationId xmlns:a16="http://schemas.microsoft.com/office/drawing/2014/main" id="{594F7142-B7CB-3B59-AA45-1E1C956FD304}"/>
                    </a:ext>
                  </a:extLst>
                </p:cNvPr>
                <p:cNvPicPr/>
                <p:nvPr/>
              </p:nvPicPr>
              <p:blipFill>
                <a:blip r:embed="rId321"/>
                <a:stretch>
                  <a:fillRect/>
                </a:stretch>
              </p:blipFill>
              <p:spPr>
                <a:xfrm>
                  <a:off x="3688587" y="4642347"/>
                  <a:ext cx="141120" cy="14400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88" name="Ink 187">
                  <a:extLst>
                    <a:ext uri="{FF2B5EF4-FFF2-40B4-BE49-F238E27FC236}">
                      <a16:creationId xmlns:a16="http://schemas.microsoft.com/office/drawing/2014/main" id="{1B08FCBD-80E1-5F99-6F6B-A38C4B0EF61B}"/>
                    </a:ext>
                  </a:extLst>
                </p14:cNvPr>
                <p14:cNvContentPartPr/>
                <p14:nvPr/>
              </p14:nvContentPartPr>
              <p14:xfrm>
                <a:off x="3659787" y="4819467"/>
                <a:ext cx="146520" cy="31680"/>
              </p14:xfrm>
            </p:contentPart>
          </mc:Choice>
          <mc:Fallback>
            <p:pic>
              <p:nvPicPr>
                <p:cNvPr id="188" name="Ink 187">
                  <a:extLst>
                    <a:ext uri="{FF2B5EF4-FFF2-40B4-BE49-F238E27FC236}">
                      <a16:creationId xmlns:a16="http://schemas.microsoft.com/office/drawing/2014/main" id="{1B08FCBD-80E1-5F99-6F6B-A38C4B0EF61B}"/>
                    </a:ext>
                  </a:extLst>
                </p:cNvPr>
                <p:cNvPicPr/>
                <p:nvPr/>
              </p:nvPicPr>
              <p:blipFill>
                <a:blip r:embed="rId323"/>
                <a:stretch>
                  <a:fillRect/>
                </a:stretch>
              </p:blipFill>
              <p:spPr>
                <a:xfrm>
                  <a:off x="3642147" y="4801467"/>
                  <a:ext cx="18216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89" name="Ink 188">
                  <a:extLst>
                    <a:ext uri="{FF2B5EF4-FFF2-40B4-BE49-F238E27FC236}">
                      <a16:creationId xmlns:a16="http://schemas.microsoft.com/office/drawing/2014/main" id="{FAF35D90-68FB-0DFE-CD1A-540474E201A6}"/>
                    </a:ext>
                  </a:extLst>
                </p14:cNvPr>
                <p14:cNvContentPartPr/>
                <p14:nvPr/>
              </p14:nvContentPartPr>
              <p14:xfrm>
                <a:off x="3959667" y="4690227"/>
                <a:ext cx="118440" cy="116280"/>
              </p14:xfrm>
            </p:contentPart>
          </mc:Choice>
          <mc:Fallback>
            <p:pic>
              <p:nvPicPr>
                <p:cNvPr id="189" name="Ink 188">
                  <a:extLst>
                    <a:ext uri="{FF2B5EF4-FFF2-40B4-BE49-F238E27FC236}">
                      <a16:creationId xmlns:a16="http://schemas.microsoft.com/office/drawing/2014/main" id="{FAF35D90-68FB-0DFE-CD1A-540474E201A6}"/>
                    </a:ext>
                  </a:extLst>
                </p:cNvPr>
                <p:cNvPicPr/>
                <p:nvPr/>
              </p:nvPicPr>
              <p:blipFill>
                <a:blip r:embed="rId325"/>
                <a:stretch>
                  <a:fillRect/>
                </a:stretch>
              </p:blipFill>
              <p:spPr>
                <a:xfrm>
                  <a:off x="3941667" y="4672587"/>
                  <a:ext cx="15408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191" name="Ink 190">
                  <a:extLst>
                    <a:ext uri="{FF2B5EF4-FFF2-40B4-BE49-F238E27FC236}">
                      <a16:creationId xmlns:a16="http://schemas.microsoft.com/office/drawing/2014/main" id="{3535DB96-DCBC-89EE-896A-5C3BD9A006CC}"/>
                    </a:ext>
                  </a:extLst>
                </p14:cNvPr>
                <p14:cNvContentPartPr/>
                <p14:nvPr/>
              </p14:nvContentPartPr>
              <p14:xfrm>
                <a:off x="3501747" y="5284587"/>
                <a:ext cx="223920" cy="159120"/>
              </p14:xfrm>
            </p:contentPart>
          </mc:Choice>
          <mc:Fallback>
            <p:pic>
              <p:nvPicPr>
                <p:cNvPr id="191" name="Ink 190">
                  <a:extLst>
                    <a:ext uri="{FF2B5EF4-FFF2-40B4-BE49-F238E27FC236}">
                      <a16:creationId xmlns:a16="http://schemas.microsoft.com/office/drawing/2014/main" id="{3535DB96-DCBC-89EE-896A-5C3BD9A006CC}"/>
                    </a:ext>
                  </a:extLst>
                </p:cNvPr>
                <p:cNvPicPr/>
                <p:nvPr/>
              </p:nvPicPr>
              <p:blipFill>
                <a:blip r:embed="rId327"/>
                <a:stretch>
                  <a:fillRect/>
                </a:stretch>
              </p:blipFill>
              <p:spPr>
                <a:xfrm>
                  <a:off x="3483747" y="5266947"/>
                  <a:ext cx="25956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192" name="Ink 191">
                  <a:extLst>
                    <a:ext uri="{FF2B5EF4-FFF2-40B4-BE49-F238E27FC236}">
                      <a16:creationId xmlns:a16="http://schemas.microsoft.com/office/drawing/2014/main" id="{FBA6BF13-A55B-722F-DF12-BA426990CD82}"/>
                    </a:ext>
                  </a:extLst>
                </p14:cNvPr>
                <p14:cNvContentPartPr/>
                <p14:nvPr/>
              </p14:nvContentPartPr>
              <p14:xfrm>
                <a:off x="3799467" y="5307627"/>
                <a:ext cx="153720" cy="118800"/>
              </p14:xfrm>
            </p:contentPart>
          </mc:Choice>
          <mc:Fallback>
            <p:pic>
              <p:nvPicPr>
                <p:cNvPr id="192" name="Ink 191">
                  <a:extLst>
                    <a:ext uri="{FF2B5EF4-FFF2-40B4-BE49-F238E27FC236}">
                      <a16:creationId xmlns:a16="http://schemas.microsoft.com/office/drawing/2014/main" id="{FBA6BF13-A55B-722F-DF12-BA426990CD82}"/>
                    </a:ext>
                  </a:extLst>
                </p:cNvPr>
                <p:cNvPicPr/>
                <p:nvPr/>
              </p:nvPicPr>
              <p:blipFill>
                <a:blip r:embed="rId329"/>
                <a:stretch>
                  <a:fillRect/>
                </a:stretch>
              </p:blipFill>
              <p:spPr>
                <a:xfrm>
                  <a:off x="3781827" y="5289627"/>
                  <a:ext cx="18936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194" name="Ink 193">
                  <a:extLst>
                    <a:ext uri="{FF2B5EF4-FFF2-40B4-BE49-F238E27FC236}">
                      <a16:creationId xmlns:a16="http://schemas.microsoft.com/office/drawing/2014/main" id="{04653594-C87A-DD40-3D52-EF1F2AEF6181}"/>
                    </a:ext>
                  </a:extLst>
                </p14:cNvPr>
                <p14:cNvContentPartPr/>
                <p14:nvPr/>
              </p14:nvContentPartPr>
              <p14:xfrm>
                <a:off x="3551067" y="5899467"/>
                <a:ext cx="83880" cy="186840"/>
              </p14:xfrm>
            </p:contentPart>
          </mc:Choice>
          <mc:Fallback>
            <p:pic>
              <p:nvPicPr>
                <p:cNvPr id="194" name="Ink 193">
                  <a:extLst>
                    <a:ext uri="{FF2B5EF4-FFF2-40B4-BE49-F238E27FC236}">
                      <a16:creationId xmlns:a16="http://schemas.microsoft.com/office/drawing/2014/main" id="{04653594-C87A-DD40-3D52-EF1F2AEF6181}"/>
                    </a:ext>
                  </a:extLst>
                </p:cNvPr>
                <p:cNvPicPr/>
                <p:nvPr/>
              </p:nvPicPr>
              <p:blipFill>
                <a:blip r:embed="rId331"/>
                <a:stretch>
                  <a:fillRect/>
                </a:stretch>
              </p:blipFill>
              <p:spPr>
                <a:xfrm>
                  <a:off x="3533067" y="5881827"/>
                  <a:ext cx="11952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195" name="Ink 194">
                  <a:extLst>
                    <a:ext uri="{FF2B5EF4-FFF2-40B4-BE49-F238E27FC236}">
                      <a16:creationId xmlns:a16="http://schemas.microsoft.com/office/drawing/2014/main" id="{E7CFD0A6-7CBC-DF39-4361-BD1AB32C8E91}"/>
                    </a:ext>
                  </a:extLst>
                </p14:cNvPr>
                <p14:cNvContentPartPr/>
                <p14:nvPr/>
              </p14:nvContentPartPr>
              <p14:xfrm>
                <a:off x="3764547" y="5910627"/>
                <a:ext cx="113040" cy="131040"/>
              </p14:xfrm>
            </p:contentPart>
          </mc:Choice>
          <mc:Fallback>
            <p:pic>
              <p:nvPicPr>
                <p:cNvPr id="195" name="Ink 194">
                  <a:extLst>
                    <a:ext uri="{FF2B5EF4-FFF2-40B4-BE49-F238E27FC236}">
                      <a16:creationId xmlns:a16="http://schemas.microsoft.com/office/drawing/2014/main" id="{E7CFD0A6-7CBC-DF39-4361-BD1AB32C8E91}"/>
                    </a:ext>
                  </a:extLst>
                </p:cNvPr>
                <p:cNvPicPr/>
                <p:nvPr/>
              </p:nvPicPr>
              <p:blipFill>
                <a:blip r:embed="rId333"/>
                <a:stretch>
                  <a:fillRect/>
                </a:stretch>
              </p:blipFill>
              <p:spPr>
                <a:xfrm>
                  <a:off x="3746907" y="5892627"/>
                  <a:ext cx="14868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201" name="Ink 200">
                  <a:extLst>
                    <a:ext uri="{FF2B5EF4-FFF2-40B4-BE49-F238E27FC236}">
                      <a16:creationId xmlns:a16="http://schemas.microsoft.com/office/drawing/2014/main" id="{E626D3F7-0E43-1366-DB54-F10076967884}"/>
                    </a:ext>
                  </a:extLst>
                </p14:cNvPr>
                <p14:cNvContentPartPr/>
                <p14:nvPr/>
              </p14:nvContentPartPr>
              <p14:xfrm>
                <a:off x="4094307" y="4101987"/>
                <a:ext cx="609840" cy="1842120"/>
              </p14:xfrm>
            </p:contentPart>
          </mc:Choice>
          <mc:Fallback>
            <p:pic>
              <p:nvPicPr>
                <p:cNvPr id="201" name="Ink 200">
                  <a:extLst>
                    <a:ext uri="{FF2B5EF4-FFF2-40B4-BE49-F238E27FC236}">
                      <a16:creationId xmlns:a16="http://schemas.microsoft.com/office/drawing/2014/main" id="{E626D3F7-0E43-1366-DB54-F10076967884}"/>
                    </a:ext>
                  </a:extLst>
                </p:cNvPr>
                <p:cNvPicPr/>
                <p:nvPr/>
              </p:nvPicPr>
              <p:blipFill>
                <a:blip r:embed="rId335"/>
                <a:stretch>
                  <a:fillRect/>
                </a:stretch>
              </p:blipFill>
              <p:spPr>
                <a:xfrm>
                  <a:off x="4076667" y="4083987"/>
                  <a:ext cx="645480" cy="1877760"/>
                </a:xfrm>
                <a:prstGeom prst="rect">
                  <a:avLst/>
                </a:prstGeom>
              </p:spPr>
            </p:pic>
          </mc:Fallback>
        </mc:AlternateContent>
      </p:grpSp>
    </p:spTree>
    <p:extLst>
      <p:ext uri="{BB962C8B-B14F-4D97-AF65-F5344CB8AC3E}">
        <p14:creationId xmlns:p14="http://schemas.microsoft.com/office/powerpoint/2010/main" val="17597884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CBC8E97-537E-D431-4111-1F728B08E047}"/>
              </a:ext>
            </a:extLst>
          </p:cNvPr>
          <p:cNvGrpSpPr/>
          <p:nvPr/>
        </p:nvGrpSpPr>
        <p:grpSpPr>
          <a:xfrm>
            <a:off x="399027" y="764427"/>
            <a:ext cx="5967360" cy="1334520"/>
            <a:chOff x="5961627" y="4422027"/>
            <a:chExt cx="5967360" cy="1334520"/>
          </a:xfrm>
        </p:grpSpPr>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44CEABE2-DA74-591C-C640-648FB2555AD4}"/>
                    </a:ext>
                  </a:extLst>
                </p14:cNvPr>
                <p14:cNvContentPartPr/>
                <p14:nvPr/>
              </p14:nvContentPartPr>
              <p14:xfrm>
                <a:off x="5975667" y="4701027"/>
                <a:ext cx="41400" cy="114840"/>
              </p14:xfrm>
            </p:contentPart>
          </mc:Choice>
          <mc:Fallback>
            <p:pic>
              <p:nvPicPr>
                <p:cNvPr id="5" name="Ink 4">
                  <a:extLst>
                    <a:ext uri="{FF2B5EF4-FFF2-40B4-BE49-F238E27FC236}">
                      <a16:creationId xmlns:a16="http://schemas.microsoft.com/office/drawing/2014/main" id="{44CEABE2-DA74-591C-C640-648FB2555AD4}"/>
                    </a:ext>
                  </a:extLst>
                </p:cNvPr>
                <p:cNvPicPr/>
                <p:nvPr/>
              </p:nvPicPr>
              <p:blipFill>
                <a:blip r:embed="rId3"/>
                <a:stretch>
                  <a:fillRect/>
                </a:stretch>
              </p:blipFill>
              <p:spPr>
                <a:xfrm>
                  <a:off x="5957667" y="4683027"/>
                  <a:ext cx="77040" cy="1504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E025EF86-76FF-1646-4EA7-58679AEE3D71}"/>
                    </a:ext>
                  </a:extLst>
                </p14:cNvPr>
                <p14:cNvContentPartPr/>
                <p14:nvPr/>
              </p14:nvContentPartPr>
              <p14:xfrm>
                <a:off x="5987187" y="4600947"/>
                <a:ext cx="37800" cy="42120"/>
              </p14:xfrm>
            </p:contentPart>
          </mc:Choice>
          <mc:Fallback>
            <p:pic>
              <p:nvPicPr>
                <p:cNvPr id="6" name="Ink 5">
                  <a:extLst>
                    <a:ext uri="{FF2B5EF4-FFF2-40B4-BE49-F238E27FC236}">
                      <a16:creationId xmlns:a16="http://schemas.microsoft.com/office/drawing/2014/main" id="{E025EF86-76FF-1646-4EA7-58679AEE3D71}"/>
                    </a:ext>
                  </a:extLst>
                </p:cNvPr>
                <p:cNvPicPr/>
                <p:nvPr/>
              </p:nvPicPr>
              <p:blipFill>
                <a:blip r:embed="rId5"/>
                <a:stretch>
                  <a:fillRect/>
                </a:stretch>
              </p:blipFill>
              <p:spPr>
                <a:xfrm>
                  <a:off x="5969187" y="4583307"/>
                  <a:ext cx="73440" cy="777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3906844B-A20E-600E-9FB4-20B9CE07DFDF}"/>
                    </a:ext>
                  </a:extLst>
                </p14:cNvPr>
                <p14:cNvContentPartPr/>
                <p14:nvPr/>
              </p14:nvContentPartPr>
              <p14:xfrm>
                <a:off x="6072867" y="4599507"/>
                <a:ext cx="142200" cy="308160"/>
              </p14:xfrm>
            </p:contentPart>
          </mc:Choice>
          <mc:Fallback>
            <p:pic>
              <p:nvPicPr>
                <p:cNvPr id="7" name="Ink 6">
                  <a:extLst>
                    <a:ext uri="{FF2B5EF4-FFF2-40B4-BE49-F238E27FC236}">
                      <a16:creationId xmlns:a16="http://schemas.microsoft.com/office/drawing/2014/main" id="{3906844B-A20E-600E-9FB4-20B9CE07DFDF}"/>
                    </a:ext>
                  </a:extLst>
                </p:cNvPr>
                <p:cNvPicPr/>
                <p:nvPr/>
              </p:nvPicPr>
              <p:blipFill>
                <a:blip r:embed="rId7"/>
                <a:stretch>
                  <a:fillRect/>
                </a:stretch>
              </p:blipFill>
              <p:spPr>
                <a:xfrm>
                  <a:off x="6055227" y="4581507"/>
                  <a:ext cx="177840" cy="3438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768B5113-548D-1CCF-61FD-E9ECE1ADD0DF}"/>
                    </a:ext>
                  </a:extLst>
                </p14:cNvPr>
                <p14:cNvContentPartPr/>
                <p14:nvPr/>
              </p14:nvContentPartPr>
              <p14:xfrm>
                <a:off x="6355107" y="4609227"/>
                <a:ext cx="167400" cy="398160"/>
              </p14:xfrm>
            </p:contentPart>
          </mc:Choice>
          <mc:Fallback>
            <p:pic>
              <p:nvPicPr>
                <p:cNvPr id="8" name="Ink 7">
                  <a:extLst>
                    <a:ext uri="{FF2B5EF4-FFF2-40B4-BE49-F238E27FC236}">
                      <a16:creationId xmlns:a16="http://schemas.microsoft.com/office/drawing/2014/main" id="{768B5113-548D-1CCF-61FD-E9ECE1ADD0DF}"/>
                    </a:ext>
                  </a:extLst>
                </p:cNvPr>
                <p:cNvPicPr/>
                <p:nvPr/>
              </p:nvPicPr>
              <p:blipFill>
                <a:blip r:embed="rId9"/>
                <a:stretch>
                  <a:fillRect/>
                </a:stretch>
              </p:blipFill>
              <p:spPr>
                <a:xfrm>
                  <a:off x="6337107" y="4591587"/>
                  <a:ext cx="203040" cy="4338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 name="Ink 8">
                  <a:extLst>
                    <a:ext uri="{FF2B5EF4-FFF2-40B4-BE49-F238E27FC236}">
                      <a16:creationId xmlns:a16="http://schemas.microsoft.com/office/drawing/2014/main" id="{CCBA4949-F3B0-BD77-F7B2-16D676D0BE55}"/>
                    </a:ext>
                  </a:extLst>
                </p14:cNvPr>
                <p14:cNvContentPartPr/>
                <p14:nvPr/>
              </p14:nvContentPartPr>
              <p14:xfrm>
                <a:off x="6430707" y="4605987"/>
                <a:ext cx="191520" cy="185040"/>
              </p14:xfrm>
            </p:contentPart>
          </mc:Choice>
          <mc:Fallback>
            <p:pic>
              <p:nvPicPr>
                <p:cNvPr id="9" name="Ink 8">
                  <a:extLst>
                    <a:ext uri="{FF2B5EF4-FFF2-40B4-BE49-F238E27FC236}">
                      <a16:creationId xmlns:a16="http://schemas.microsoft.com/office/drawing/2014/main" id="{CCBA4949-F3B0-BD77-F7B2-16D676D0BE55}"/>
                    </a:ext>
                  </a:extLst>
                </p:cNvPr>
                <p:cNvPicPr/>
                <p:nvPr/>
              </p:nvPicPr>
              <p:blipFill>
                <a:blip r:embed="rId11"/>
                <a:stretch>
                  <a:fillRect/>
                </a:stretch>
              </p:blipFill>
              <p:spPr>
                <a:xfrm>
                  <a:off x="6413067" y="4587987"/>
                  <a:ext cx="227160" cy="2206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 name="Ink 9">
                  <a:extLst>
                    <a:ext uri="{FF2B5EF4-FFF2-40B4-BE49-F238E27FC236}">
                      <a16:creationId xmlns:a16="http://schemas.microsoft.com/office/drawing/2014/main" id="{B756FBE1-B4AA-EDFA-1BA5-4BFDF6E5B335}"/>
                    </a:ext>
                  </a:extLst>
                </p14:cNvPr>
                <p14:cNvContentPartPr/>
                <p14:nvPr/>
              </p14:nvContentPartPr>
              <p14:xfrm>
                <a:off x="6643107" y="4565667"/>
                <a:ext cx="246960" cy="153000"/>
              </p14:xfrm>
            </p:contentPart>
          </mc:Choice>
          <mc:Fallback>
            <p:pic>
              <p:nvPicPr>
                <p:cNvPr id="10" name="Ink 9">
                  <a:extLst>
                    <a:ext uri="{FF2B5EF4-FFF2-40B4-BE49-F238E27FC236}">
                      <a16:creationId xmlns:a16="http://schemas.microsoft.com/office/drawing/2014/main" id="{B756FBE1-B4AA-EDFA-1BA5-4BFDF6E5B335}"/>
                    </a:ext>
                  </a:extLst>
                </p:cNvPr>
                <p:cNvPicPr/>
                <p:nvPr/>
              </p:nvPicPr>
              <p:blipFill>
                <a:blip r:embed="rId13"/>
                <a:stretch>
                  <a:fillRect/>
                </a:stretch>
              </p:blipFill>
              <p:spPr>
                <a:xfrm>
                  <a:off x="6625467" y="4548027"/>
                  <a:ext cx="28260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 name="Ink 10">
                  <a:extLst>
                    <a:ext uri="{FF2B5EF4-FFF2-40B4-BE49-F238E27FC236}">
                      <a16:creationId xmlns:a16="http://schemas.microsoft.com/office/drawing/2014/main" id="{91A3AB0C-3E31-4490-ACCB-5022FB423C31}"/>
                    </a:ext>
                  </a:extLst>
                </p14:cNvPr>
                <p14:cNvContentPartPr/>
                <p14:nvPr/>
              </p14:nvContentPartPr>
              <p14:xfrm>
                <a:off x="6957747" y="4477107"/>
                <a:ext cx="138960" cy="243000"/>
              </p14:xfrm>
            </p:contentPart>
          </mc:Choice>
          <mc:Fallback>
            <p:pic>
              <p:nvPicPr>
                <p:cNvPr id="11" name="Ink 10">
                  <a:extLst>
                    <a:ext uri="{FF2B5EF4-FFF2-40B4-BE49-F238E27FC236}">
                      <a16:creationId xmlns:a16="http://schemas.microsoft.com/office/drawing/2014/main" id="{91A3AB0C-3E31-4490-ACCB-5022FB423C31}"/>
                    </a:ext>
                  </a:extLst>
                </p:cNvPr>
                <p:cNvPicPr/>
                <p:nvPr/>
              </p:nvPicPr>
              <p:blipFill>
                <a:blip r:embed="rId15"/>
                <a:stretch>
                  <a:fillRect/>
                </a:stretch>
              </p:blipFill>
              <p:spPr>
                <a:xfrm>
                  <a:off x="6939747" y="4459107"/>
                  <a:ext cx="174600" cy="2786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2" name="Ink 11">
                  <a:extLst>
                    <a:ext uri="{FF2B5EF4-FFF2-40B4-BE49-F238E27FC236}">
                      <a16:creationId xmlns:a16="http://schemas.microsoft.com/office/drawing/2014/main" id="{11320404-5A5B-66D1-7587-B4BAB0D62736}"/>
                    </a:ext>
                  </a:extLst>
                </p14:cNvPr>
                <p14:cNvContentPartPr/>
                <p14:nvPr/>
              </p14:nvContentPartPr>
              <p14:xfrm>
                <a:off x="7517907" y="4499427"/>
                <a:ext cx="81720" cy="198360"/>
              </p14:xfrm>
            </p:contentPart>
          </mc:Choice>
          <mc:Fallback>
            <p:pic>
              <p:nvPicPr>
                <p:cNvPr id="12" name="Ink 11">
                  <a:extLst>
                    <a:ext uri="{FF2B5EF4-FFF2-40B4-BE49-F238E27FC236}">
                      <a16:creationId xmlns:a16="http://schemas.microsoft.com/office/drawing/2014/main" id="{11320404-5A5B-66D1-7587-B4BAB0D62736}"/>
                    </a:ext>
                  </a:extLst>
                </p:cNvPr>
                <p:cNvPicPr/>
                <p:nvPr/>
              </p:nvPicPr>
              <p:blipFill>
                <a:blip r:embed="rId17"/>
                <a:stretch>
                  <a:fillRect/>
                </a:stretch>
              </p:blipFill>
              <p:spPr>
                <a:xfrm>
                  <a:off x="7499907" y="4481427"/>
                  <a:ext cx="11736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3" name="Ink 12">
                  <a:extLst>
                    <a:ext uri="{FF2B5EF4-FFF2-40B4-BE49-F238E27FC236}">
                      <a16:creationId xmlns:a16="http://schemas.microsoft.com/office/drawing/2014/main" id="{63974E04-094D-9D0F-3ED6-400E0A01D1E2}"/>
                    </a:ext>
                  </a:extLst>
                </p14:cNvPr>
                <p14:cNvContentPartPr/>
                <p14:nvPr/>
              </p14:nvContentPartPr>
              <p14:xfrm>
                <a:off x="7380387" y="4496547"/>
                <a:ext cx="397080" cy="195480"/>
              </p14:xfrm>
            </p:contentPart>
          </mc:Choice>
          <mc:Fallback>
            <p:pic>
              <p:nvPicPr>
                <p:cNvPr id="13" name="Ink 12">
                  <a:extLst>
                    <a:ext uri="{FF2B5EF4-FFF2-40B4-BE49-F238E27FC236}">
                      <a16:creationId xmlns:a16="http://schemas.microsoft.com/office/drawing/2014/main" id="{63974E04-094D-9D0F-3ED6-400E0A01D1E2}"/>
                    </a:ext>
                  </a:extLst>
                </p:cNvPr>
                <p:cNvPicPr/>
                <p:nvPr/>
              </p:nvPicPr>
              <p:blipFill>
                <a:blip r:embed="rId19"/>
                <a:stretch>
                  <a:fillRect/>
                </a:stretch>
              </p:blipFill>
              <p:spPr>
                <a:xfrm>
                  <a:off x="7362747" y="4478907"/>
                  <a:ext cx="432720" cy="23112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4" name="Ink 13">
                  <a:extLst>
                    <a:ext uri="{FF2B5EF4-FFF2-40B4-BE49-F238E27FC236}">
                      <a16:creationId xmlns:a16="http://schemas.microsoft.com/office/drawing/2014/main" id="{13E3CDAF-96E6-7070-7334-C9F624A8A8CB}"/>
                    </a:ext>
                  </a:extLst>
                </p14:cNvPr>
                <p14:cNvContentPartPr/>
                <p14:nvPr/>
              </p14:nvContentPartPr>
              <p14:xfrm>
                <a:off x="7832547" y="4570707"/>
                <a:ext cx="176040" cy="120240"/>
              </p14:xfrm>
            </p:contentPart>
          </mc:Choice>
          <mc:Fallback>
            <p:pic>
              <p:nvPicPr>
                <p:cNvPr id="14" name="Ink 13">
                  <a:extLst>
                    <a:ext uri="{FF2B5EF4-FFF2-40B4-BE49-F238E27FC236}">
                      <a16:creationId xmlns:a16="http://schemas.microsoft.com/office/drawing/2014/main" id="{13E3CDAF-96E6-7070-7334-C9F624A8A8CB}"/>
                    </a:ext>
                  </a:extLst>
                </p:cNvPr>
                <p:cNvPicPr/>
                <p:nvPr/>
              </p:nvPicPr>
              <p:blipFill>
                <a:blip r:embed="rId21"/>
                <a:stretch>
                  <a:fillRect/>
                </a:stretch>
              </p:blipFill>
              <p:spPr>
                <a:xfrm>
                  <a:off x="7814547" y="4553067"/>
                  <a:ext cx="21168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5" name="Ink 14">
                  <a:extLst>
                    <a:ext uri="{FF2B5EF4-FFF2-40B4-BE49-F238E27FC236}">
                      <a16:creationId xmlns:a16="http://schemas.microsoft.com/office/drawing/2014/main" id="{3A73B88D-9996-46B3-1045-0B77E74B122E}"/>
                    </a:ext>
                  </a:extLst>
                </p14:cNvPr>
                <p14:cNvContentPartPr/>
                <p14:nvPr/>
              </p14:nvContentPartPr>
              <p14:xfrm>
                <a:off x="8332587" y="4528587"/>
                <a:ext cx="175320" cy="108000"/>
              </p14:xfrm>
            </p:contentPart>
          </mc:Choice>
          <mc:Fallback>
            <p:pic>
              <p:nvPicPr>
                <p:cNvPr id="15" name="Ink 14">
                  <a:extLst>
                    <a:ext uri="{FF2B5EF4-FFF2-40B4-BE49-F238E27FC236}">
                      <a16:creationId xmlns:a16="http://schemas.microsoft.com/office/drawing/2014/main" id="{3A73B88D-9996-46B3-1045-0B77E74B122E}"/>
                    </a:ext>
                  </a:extLst>
                </p:cNvPr>
                <p:cNvPicPr/>
                <p:nvPr/>
              </p:nvPicPr>
              <p:blipFill>
                <a:blip r:embed="rId23"/>
                <a:stretch>
                  <a:fillRect/>
                </a:stretch>
              </p:blipFill>
              <p:spPr>
                <a:xfrm>
                  <a:off x="8314587" y="4510587"/>
                  <a:ext cx="21096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6" name="Ink 15">
                  <a:extLst>
                    <a:ext uri="{FF2B5EF4-FFF2-40B4-BE49-F238E27FC236}">
                      <a16:creationId xmlns:a16="http://schemas.microsoft.com/office/drawing/2014/main" id="{CF622BB7-36A1-E414-8C3E-DD23E9168A07}"/>
                    </a:ext>
                  </a:extLst>
                </p14:cNvPr>
                <p14:cNvContentPartPr/>
                <p14:nvPr/>
              </p14:nvContentPartPr>
              <p14:xfrm>
                <a:off x="8512587" y="4451547"/>
                <a:ext cx="101520" cy="259560"/>
              </p14:xfrm>
            </p:contentPart>
          </mc:Choice>
          <mc:Fallback>
            <p:pic>
              <p:nvPicPr>
                <p:cNvPr id="16" name="Ink 15">
                  <a:extLst>
                    <a:ext uri="{FF2B5EF4-FFF2-40B4-BE49-F238E27FC236}">
                      <a16:creationId xmlns:a16="http://schemas.microsoft.com/office/drawing/2014/main" id="{CF622BB7-36A1-E414-8C3E-DD23E9168A07}"/>
                    </a:ext>
                  </a:extLst>
                </p:cNvPr>
                <p:cNvPicPr/>
                <p:nvPr/>
              </p:nvPicPr>
              <p:blipFill>
                <a:blip r:embed="rId25"/>
                <a:stretch>
                  <a:fillRect/>
                </a:stretch>
              </p:blipFill>
              <p:spPr>
                <a:xfrm>
                  <a:off x="8494947" y="4433547"/>
                  <a:ext cx="137160" cy="2952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7" name="Ink 16">
                  <a:extLst>
                    <a:ext uri="{FF2B5EF4-FFF2-40B4-BE49-F238E27FC236}">
                      <a16:creationId xmlns:a16="http://schemas.microsoft.com/office/drawing/2014/main" id="{DFCE5BC4-0F8E-9080-7498-76A5DEF5E675}"/>
                    </a:ext>
                  </a:extLst>
                </p14:cNvPr>
                <p14:cNvContentPartPr/>
                <p14:nvPr/>
              </p14:nvContentPartPr>
              <p14:xfrm>
                <a:off x="8621667" y="4542627"/>
                <a:ext cx="88560" cy="134280"/>
              </p14:xfrm>
            </p:contentPart>
          </mc:Choice>
          <mc:Fallback>
            <p:pic>
              <p:nvPicPr>
                <p:cNvPr id="17" name="Ink 16">
                  <a:extLst>
                    <a:ext uri="{FF2B5EF4-FFF2-40B4-BE49-F238E27FC236}">
                      <a16:creationId xmlns:a16="http://schemas.microsoft.com/office/drawing/2014/main" id="{DFCE5BC4-0F8E-9080-7498-76A5DEF5E675}"/>
                    </a:ext>
                  </a:extLst>
                </p:cNvPr>
                <p:cNvPicPr/>
                <p:nvPr/>
              </p:nvPicPr>
              <p:blipFill>
                <a:blip r:embed="rId27"/>
                <a:stretch>
                  <a:fillRect/>
                </a:stretch>
              </p:blipFill>
              <p:spPr>
                <a:xfrm>
                  <a:off x="8603667" y="4524987"/>
                  <a:ext cx="124200" cy="1699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8" name="Ink 17">
                  <a:extLst>
                    <a:ext uri="{FF2B5EF4-FFF2-40B4-BE49-F238E27FC236}">
                      <a16:creationId xmlns:a16="http://schemas.microsoft.com/office/drawing/2014/main" id="{A0598E7F-25E1-0978-7470-B92C37514082}"/>
                    </a:ext>
                  </a:extLst>
                </p14:cNvPr>
                <p14:cNvContentPartPr/>
                <p14:nvPr/>
              </p14:nvContentPartPr>
              <p14:xfrm>
                <a:off x="8816787" y="4541547"/>
                <a:ext cx="430200" cy="114480"/>
              </p14:xfrm>
            </p:contentPart>
          </mc:Choice>
          <mc:Fallback>
            <p:pic>
              <p:nvPicPr>
                <p:cNvPr id="18" name="Ink 17">
                  <a:extLst>
                    <a:ext uri="{FF2B5EF4-FFF2-40B4-BE49-F238E27FC236}">
                      <a16:creationId xmlns:a16="http://schemas.microsoft.com/office/drawing/2014/main" id="{A0598E7F-25E1-0978-7470-B92C37514082}"/>
                    </a:ext>
                  </a:extLst>
                </p:cNvPr>
                <p:cNvPicPr/>
                <p:nvPr/>
              </p:nvPicPr>
              <p:blipFill>
                <a:blip r:embed="rId29"/>
                <a:stretch>
                  <a:fillRect/>
                </a:stretch>
              </p:blipFill>
              <p:spPr>
                <a:xfrm>
                  <a:off x="8798787" y="4523547"/>
                  <a:ext cx="46584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9" name="Ink 18">
                  <a:extLst>
                    <a:ext uri="{FF2B5EF4-FFF2-40B4-BE49-F238E27FC236}">
                      <a16:creationId xmlns:a16="http://schemas.microsoft.com/office/drawing/2014/main" id="{A6320346-F1EE-FA68-A69D-3EB9CA69797E}"/>
                    </a:ext>
                  </a:extLst>
                </p14:cNvPr>
                <p14:cNvContentPartPr/>
                <p14:nvPr/>
              </p14:nvContentPartPr>
              <p14:xfrm>
                <a:off x="9289827" y="4528587"/>
                <a:ext cx="159840" cy="125280"/>
              </p14:xfrm>
            </p:contentPart>
          </mc:Choice>
          <mc:Fallback>
            <p:pic>
              <p:nvPicPr>
                <p:cNvPr id="19" name="Ink 18">
                  <a:extLst>
                    <a:ext uri="{FF2B5EF4-FFF2-40B4-BE49-F238E27FC236}">
                      <a16:creationId xmlns:a16="http://schemas.microsoft.com/office/drawing/2014/main" id="{A6320346-F1EE-FA68-A69D-3EB9CA69797E}"/>
                    </a:ext>
                  </a:extLst>
                </p:cNvPr>
                <p:cNvPicPr/>
                <p:nvPr/>
              </p:nvPicPr>
              <p:blipFill>
                <a:blip r:embed="rId31"/>
                <a:stretch>
                  <a:fillRect/>
                </a:stretch>
              </p:blipFill>
              <p:spPr>
                <a:xfrm>
                  <a:off x="9272187" y="4510947"/>
                  <a:ext cx="19548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0" name="Ink 19">
                  <a:extLst>
                    <a:ext uri="{FF2B5EF4-FFF2-40B4-BE49-F238E27FC236}">
                      <a16:creationId xmlns:a16="http://schemas.microsoft.com/office/drawing/2014/main" id="{C5E430D5-36E5-22AC-8811-4137FB4740CF}"/>
                    </a:ext>
                  </a:extLst>
                </p14:cNvPr>
                <p14:cNvContentPartPr/>
                <p14:nvPr/>
              </p14:nvContentPartPr>
              <p14:xfrm>
                <a:off x="9519507" y="4422027"/>
                <a:ext cx="72720" cy="236520"/>
              </p14:xfrm>
            </p:contentPart>
          </mc:Choice>
          <mc:Fallback>
            <p:pic>
              <p:nvPicPr>
                <p:cNvPr id="20" name="Ink 19">
                  <a:extLst>
                    <a:ext uri="{FF2B5EF4-FFF2-40B4-BE49-F238E27FC236}">
                      <a16:creationId xmlns:a16="http://schemas.microsoft.com/office/drawing/2014/main" id="{C5E430D5-36E5-22AC-8811-4137FB4740CF}"/>
                    </a:ext>
                  </a:extLst>
                </p:cNvPr>
                <p:cNvPicPr/>
                <p:nvPr/>
              </p:nvPicPr>
              <p:blipFill>
                <a:blip r:embed="rId33"/>
                <a:stretch>
                  <a:fillRect/>
                </a:stretch>
              </p:blipFill>
              <p:spPr>
                <a:xfrm>
                  <a:off x="9501507" y="4404027"/>
                  <a:ext cx="10836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1" name="Ink 20">
                  <a:extLst>
                    <a:ext uri="{FF2B5EF4-FFF2-40B4-BE49-F238E27FC236}">
                      <a16:creationId xmlns:a16="http://schemas.microsoft.com/office/drawing/2014/main" id="{B443EDA5-5660-F806-C926-1C0521F3B050}"/>
                    </a:ext>
                  </a:extLst>
                </p14:cNvPr>
                <p14:cNvContentPartPr/>
                <p14:nvPr/>
              </p14:nvContentPartPr>
              <p14:xfrm>
                <a:off x="9490707" y="4510587"/>
                <a:ext cx="322200" cy="150480"/>
              </p14:xfrm>
            </p:contentPart>
          </mc:Choice>
          <mc:Fallback>
            <p:pic>
              <p:nvPicPr>
                <p:cNvPr id="21" name="Ink 20">
                  <a:extLst>
                    <a:ext uri="{FF2B5EF4-FFF2-40B4-BE49-F238E27FC236}">
                      <a16:creationId xmlns:a16="http://schemas.microsoft.com/office/drawing/2014/main" id="{B443EDA5-5660-F806-C926-1C0521F3B050}"/>
                    </a:ext>
                  </a:extLst>
                </p:cNvPr>
                <p:cNvPicPr/>
                <p:nvPr/>
              </p:nvPicPr>
              <p:blipFill>
                <a:blip r:embed="rId35"/>
                <a:stretch>
                  <a:fillRect/>
                </a:stretch>
              </p:blipFill>
              <p:spPr>
                <a:xfrm>
                  <a:off x="9473067" y="4492587"/>
                  <a:ext cx="357840" cy="18612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2" name="Ink 21">
                  <a:extLst>
                    <a:ext uri="{FF2B5EF4-FFF2-40B4-BE49-F238E27FC236}">
                      <a16:creationId xmlns:a16="http://schemas.microsoft.com/office/drawing/2014/main" id="{83CCEA85-2800-A20A-69F6-CDC851A128E8}"/>
                    </a:ext>
                  </a:extLst>
                </p14:cNvPr>
                <p14:cNvContentPartPr/>
                <p14:nvPr/>
              </p14:nvContentPartPr>
              <p14:xfrm>
                <a:off x="10098747" y="4549467"/>
                <a:ext cx="38160" cy="73800"/>
              </p14:xfrm>
            </p:contentPart>
          </mc:Choice>
          <mc:Fallback>
            <p:pic>
              <p:nvPicPr>
                <p:cNvPr id="22" name="Ink 21">
                  <a:extLst>
                    <a:ext uri="{FF2B5EF4-FFF2-40B4-BE49-F238E27FC236}">
                      <a16:creationId xmlns:a16="http://schemas.microsoft.com/office/drawing/2014/main" id="{83CCEA85-2800-A20A-69F6-CDC851A128E8}"/>
                    </a:ext>
                  </a:extLst>
                </p:cNvPr>
                <p:cNvPicPr/>
                <p:nvPr/>
              </p:nvPicPr>
              <p:blipFill>
                <a:blip r:embed="rId37"/>
                <a:stretch>
                  <a:fillRect/>
                </a:stretch>
              </p:blipFill>
              <p:spPr>
                <a:xfrm>
                  <a:off x="10081107" y="4531467"/>
                  <a:ext cx="7380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3" name="Ink 22">
                  <a:extLst>
                    <a:ext uri="{FF2B5EF4-FFF2-40B4-BE49-F238E27FC236}">
                      <a16:creationId xmlns:a16="http://schemas.microsoft.com/office/drawing/2014/main" id="{E4639027-4855-57DD-9305-7D13F0DED6DE}"/>
                    </a:ext>
                  </a:extLst>
                </p14:cNvPr>
                <p14:cNvContentPartPr/>
                <p14:nvPr/>
              </p14:nvContentPartPr>
              <p14:xfrm>
                <a:off x="10164267" y="4456947"/>
                <a:ext cx="360" cy="360"/>
              </p14:xfrm>
            </p:contentPart>
          </mc:Choice>
          <mc:Fallback>
            <p:pic>
              <p:nvPicPr>
                <p:cNvPr id="23" name="Ink 22">
                  <a:extLst>
                    <a:ext uri="{FF2B5EF4-FFF2-40B4-BE49-F238E27FC236}">
                      <a16:creationId xmlns:a16="http://schemas.microsoft.com/office/drawing/2014/main" id="{E4639027-4855-57DD-9305-7D13F0DED6DE}"/>
                    </a:ext>
                  </a:extLst>
                </p:cNvPr>
                <p:cNvPicPr/>
                <p:nvPr/>
              </p:nvPicPr>
              <p:blipFill>
                <a:blip r:embed="rId39"/>
                <a:stretch>
                  <a:fillRect/>
                </a:stretch>
              </p:blipFill>
              <p:spPr>
                <a:xfrm>
                  <a:off x="10146267" y="443930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4" name="Ink 23">
                  <a:extLst>
                    <a:ext uri="{FF2B5EF4-FFF2-40B4-BE49-F238E27FC236}">
                      <a16:creationId xmlns:a16="http://schemas.microsoft.com/office/drawing/2014/main" id="{A8C0EA46-E19D-3909-3319-4CECC859BB70}"/>
                    </a:ext>
                  </a:extLst>
                </p14:cNvPr>
                <p14:cNvContentPartPr/>
                <p14:nvPr/>
              </p14:nvContentPartPr>
              <p14:xfrm>
                <a:off x="10212147" y="4564587"/>
                <a:ext cx="186840" cy="110520"/>
              </p14:xfrm>
            </p:contentPart>
          </mc:Choice>
          <mc:Fallback>
            <p:pic>
              <p:nvPicPr>
                <p:cNvPr id="24" name="Ink 23">
                  <a:extLst>
                    <a:ext uri="{FF2B5EF4-FFF2-40B4-BE49-F238E27FC236}">
                      <a16:creationId xmlns:a16="http://schemas.microsoft.com/office/drawing/2014/main" id="{A8C0EA46-E19D-3909-3319-4CECC859BB70}"/>
                    </a:ext>
                  </a:extLst>
                </p:cNvPr>
                <p:cNvPicPr/>
                <p:nvPr/>
              </p:nvPicPr>
              <p:blipFill>
                <a:blip r:embed="rId41"/>
                <a:stretch>
                  <a:fillRect/>
                </a:stretch>
              </p:blipFill>
              <p:spPr>
                <a:xfrm>
                  <a:off x="10194147" y="4546587"/>
                  <a:ext cx="22248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5" name="Ink 24">
                  <a:extLst>
                    <a:ext uri="{FF2B5EF4-FFF2-40B4-BE49-F238E27FC236}">
                      <a16:creationId xmlns:a16="http://schemas.microsoft.com/office/drawing/2014/main" id="{B182EB8D-3AAA-3F30-CD22-EBB5426B2924}"/>
                    </a:ext>
                  </a:extLst>
                </p14:cNvPr>
                <p14:cNvContentPartPr/>
                <p14:nvPr/>
              </p14:nvContentPartPr>
              <p14:xfrm>
                <a:off x="10741707" y="4446507"/>
                <a:ext cx="85680" cy="236160"/>
              </p14:xfrm>
            </p:contentPart>
          </mc:Choice>
          <mc:Fallback>
            <p:pic>
              <p:nvPicPr>
                <p:cNvPr id="25" name="Ink 24">
                  <a:extLst>
                    <a:ext uri="{FF2B5EF4-FFF2-40B4-BE49-F238E27FC236}">
                      <a16:creationId xmlns:a16="http://schemas.microsoft.com/office/drawing/2014/main" id="{B182EB8D-3AAA-3F30-CD22-EBB5426B2924}"/>
                    </a:ext>
                  </a:extLst>
                </p:cNvPr>
                <p:cNvPicPr/>
                <p:nvPr/>
              </p:nvPicPr>
              <p:blipFill>
                <a:blip r:embed="rId43"/>
                <a:stretch>
                  <a:fillRect/>
                </a:stretch>
              </p:blipFill>
              <p:spPr>
                <a:xfrm>
                  <a:off x="10723707" y="4428507"/>
                  <a:ext cx="121320" cy="2718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6" name="Ink 25">
                  <a:extLst>
                    <a:ext uri="{FF2B5EF4-FFF2-40B4-BE49-F238E27FC236}">
                      <a16:creationId xmlns:a16="http://schemas.microsoft.com/office/drawing/2014/main" id="{30468BAF-02FB-7E7D-68C2-CA19509AAE02}"/>
                    </a:ext>
                  </a:extLst>
                </p14:cNvPr>
                <p14:cNvContentPartPr/>
                <p14:nvPr/>
              </p14:nvContentPartPr>
              <p14:xfrm>
                <a:off x="10642347" y="4458747"/>
                <a:ext cx="698760" cy="190800"/>
              </p14:xfrm>
            </p:contentPart>
          </mc:Choice>
          <mc:Fallback>
            <p:pic>
              <p:nvPicPr>
                <p:cNvPr id="26" name="Ink 25">
                  <a:extLst>
                    <a:ext uri="{FF2B5EF4-FFF2-40B4-BE49-F238E27FC236}">
                      <a16:creationId xmlns:a16="http://schemas.microsoft.com/office/drawing/2014/main" id="{30468BAF-02FB-7E7D-68C2-CA19509AAE02}"/>
                    </a:ext>
                  </a:extLst>
                </p:cNvPr>
                <p:cNvPicPr/>
                <p:nvPr/>
              </p:nvPicPr>
              <p:blipFill>
                <a:blip r:embed="rId45"/>
                <a:stretch>
                  <a:fillRect/>
                </a:stretch>
              </p:blipFill>
              <p:spPr>
                <a:xfrm>
                  <a:off x="10624347" y="4441107"/>
                  <a:ext cx="73440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7" name="Ink 26">
                  <a:extLst>
                    <a:ext uri="{FF2B5EF4-FFF2-40B4-BE49-F238E27FC236}">
                      <a16:creationId xmlns:a16="http://schemas.microsoft.com/office/drawing/2014/main" id="{E04D1720-772A-DEE2-1C34-2C957B5F0292}"/>
                    </a:ext>
                  </a:extLst>
                </p14:cNvPr>
                <p14:cNvContentPartPr/>
                <p14:nvPr/>
              </p14:nvContentPartPr>
              <p14:xfrm>
                <a:off x="11435427" y="4533627"/>
                <a:ext cx="168480" cy="188280"/>
              </p14:xfrm>
            </p:contentPart>
          </mc:Choice>
          <mc:Fallback>
            <p:pic>
              <p:nvPicPr>
                <p:cNvPr id="27" name="Ink 26">
                  <a:extLst>
                    <a:ext uri="{FF2B5EF4-FFF2-40B4-BE49-F238E27FC236}">
                      <a16:creationId xmlns:a16="http://schemas.microsoft.com/office/drawing/2014/main" id="{E04D1720-772A-DEE2-1C34-2C957B5F0292}"/>
                    </a:ext>
                  </a:extLst>
                </p:cNvPr>
                <p:cNvPicPr/>
                <p:nvPr/>
              </p:nvPicPr>
              <p:blipFill>
                <a:blip r:embed="rId47"/>
                <a:stretch>
                  <a:fillRect/>
                </a:stretch>
              </p:blipFill>
              <p:spPr>
                <a:xfrm>
                  <a:off x="11417787" y="4515987"/>
                  <a:ext cx="20412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8" name="Ink 27">
                  <a:extLst>
                    <a:ext uri="{FF2B5EF4-FFF2-40B4-BE49-F238E27FC236}">
                      <a16:creationId xmlns:a16="http://schemas.microsoft.com/office/drawing/2014/main" id="{146F3AAF-F8C5-5CD2-F339-9549839BB86A}"/>
                    </a:ext>
                  </a:extLst>
                </p14:cNvPr>
                <p14:cNvContentPartPr/>
                <p14:nvPr/>
              </p14:nvContentPartPr>
              <p14:xfrm>
                <a:off x="11650707" y="4434267"/>
                <a:ext cx="106920" cy="313560"/>
              </p14:xfrm>
            </p:contentPart>
          </mc:Choice>
          <mc:Fallback>
            <p:pic>
              <p:nvPicPr>
                <p:cNvPr id="28" name="Ink 27">
                  <a:extLst>
                    <a:ext uri="{FF2B5EF4-FFF2-40B4-BE49-F238E27FC236}">
                      <a16:creationId xmlns:a16="http://schemas.microsoft.com/office/drawing/2014/main" id="{146F3AAF-F8C5-5CD2-F339-9549839BB86A}"/>
                    </a:ext>
                  </a:extLst>
                </p:cNvPr>
                <p:cNvPicPr/>
                <p:nvPr/>
              </p:nvPicPr>
              <p:blipFill>
                <a:blip r:embed="rId49"/>
                <a:stretch>
                  <a:fillRect/>
                </a:stretch>
              </p:blipFill>
              <p:spPr>
                <a:xfrm>
                  <a:off x="11633067" y="4416627"/>
                  <a:ext cx="142560" cy="3492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9" name="Ink 28">
                  <a:extLst>
                    <a:ext uri="{FF2B5EF4-FFF2-40B4-BE49-F238E27FC236}">
                      <a16:creationId xmlns:a16="http://schemas.microsoft.com/office/drawing/2014/main" id="{14F4074A-C529-C411-4525-7E5C78F09D14}"/>
                    </a:ext>
                  </a:extLst>
                </p14:cNvPr>
                <p14:cNvContentPartPr/>
                <p14:nvPr/>
              </p14:nvContentPartPr>
              <p14:xfrm>
                <a:off x="11631267" y="4618947"/>
                <a:ext cx="297720" cy="41040"/>
              </p14:xfrm>
            </p:contentPart>
          </mc:Choice>
          <mc:Fallback>
            <p:pic>
              <p:nvPicPr>
                <p:cNvPr id="29" name="Ink 28">
                  <a:extLst>
                    <a:ext uri="{FF2B5EF4-FFF2-40B4-BE49-F238E27FC236}">
                      <a16:creationId xmlns:a16="http://schemas.microsoft.com/office/drawing/2014/main" id="{14F4074A-C529-C411-4525-7E5C78F09D14}"/>
                    </a:ext>
                  </a:extLst>
                </p:cNvPr>
                <p:cNvPicPr/>
                <p:nvPr/>
              </p:nvPicPr>
              <p:blipFill>
                <a:blip r:embed="rId51"/>
                <a:stretch>
                  <a:fillRect/>
                </a:stretch>
              </p:blipFill>
              <p:spPr>
                <a:xfrm>
                  <a:off x="11613267" y="4601307"/>
                  <a:ext cx="33336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0" name="Ink 29">
                  <a:extLst>
                    <a:ext uri="{FF2B5EF4-FFF2-40B4-BE49-F238E27FC236}">
                      <a16:creationId xmlns:a16="http://schemas.microsoft.com/office/drawing/2014/main" id="{337EF8A5-8C30-BEF7-FEBA-CB720A5AA456}"/>
                    </a:ext>
                  </a:extLst>
                </p14:cNvPr>
                <p14:cNvContentPartPr/>
                <p14:nvPr/>
              </p14:nvContentPartPr>
              <p14:xfrm>
                <a:off x="6754347" y="4924587"/>
                <a:ext cx="141480" cy="176040"/>
              </p14:xfrm>
            </p:contentPart>
          </mc:Choice>
          <mc:Fallback>
            <p:pic>
              <p:nvPicPr>
                <p:cNvPr id="30" name="Ink 29">
                  <a:extLst>
                    <a:ext uri="{FF2B5EF4-FFF2-40B4-BE49-F238E27FC236}">
                      <a16:creationId xmlns:a16="http://schemas.microsoft.com/office/drawing/2014/main" id="{337EF8A5-8C30-BEF7-FEBA-CB720A5AA456}"/>
                    </a:ext>
                  </a:extLst>
                </p:cNvPr>
                <p:cNvPicPr/>
                <p:nvPr/>
              </p:nvPicPr>
              <p:blipFill>
                <a:blip r:embed="rId53"/>
                <a:stretch>
                  <a:fillRect/>
                </a:stretch>
              </p:blipFill>
              <p:spPr>
                <a:xfrm>
                  <a:off x="6736347" y="4906587"/>
                  <a:ext cx="17712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1" name="Ink 30">
                  <a:extLst>
                    <a:ext uri="{FF2B5EF4-FFF2-40B4-BE49-F238E27FC236}">
                      <a16:creationId xmlns:a16="http://schemas.microsoft.com/office/drawing/2014/main" id="{CCF83F97-8B28-D750-3ADA-C33E7CEB3CA8}"/>
                    </a:ext>
                  </a:extLst>
                </p14:cNvPr>
                <p14:cNvContentPartPr/>
                <p14:nvPr/>
              </p14:nvContentPartPr>
              <p14:xfrm>
                <a:off x="6941907" y="5002707"/>
                <a:ext cx="164160" cy="99360"/>
              </p14:xfrm>
            </p:contentPart>
          </mc:Choice>
          <mc:Fallback>
            <p:pic>
              <p:nvPicPr>
                <p:cNvPr id="31" name="Ink 30">
                  <a:extLst>
                    <a:ext uri="{FF2B5EF4-FFF2-40B4-BE49-F238E27FC236}">
                      <a16:creationId xmlns:a16="http://schemas.microsoft.com/office/drawing/2014/main" id="{CCF83F97-8B28-D750-3ADA-C33E7CEB3CA8}"/>
                    </a:ext>
                  </a:extLst>
                </p:cNvPr>
                <p:cNvPicPr/>
                <p:nvPr/>
              </p:nvPicPr>
              <p:blipFill>
                <a:blip r:embed="rId55"/>
                <a:stretch>
                  <a:fillRect/>
                </a:stretch>
              </p:blipFill>
              <p:spPr>
                <a:xfrm>
                  <a:off x="6924267" y="4984707"/>
                  <a:ext cx="19980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2" name="Ink 31">
                  <a:extLst>
                    <a:ext uri="{FF2B5EF4-FFF2-40B4-BE49-F238E27FC236}">
                      <a16:creationId xmlns:a16="http://schemas.microsoft.com/office/drawing/2014/main" id="{2DB5F688-B032-8AC5-8A5B-03BCD870871F}"/>
                    </a:ext>
                  </a:extLst>
                </p14:cNvPr>
                <p14:cNvContentPartPr/>
                <p14:nvPr/>
              </p14:nvContentPartPr>
              <p14:xfrm>
                <a:off x="7219107" y="4844307"/>
                <a:ext cx="168480" cy="287280"/>
              </p14:xfrm>
            </p:contentPart>
          </mc:Choice>
          <mc:Fallback>
            <p:pic>
              <p:nvPicPr>
                <p:cNvPr id="32" name="Ink 31">
                  <a:extLst>
                    <a:ext uri="{FF2B5EF4-FFF2-40B4-BE49-F238E27FC236}">
                      <a16:creationId xmlns:a16="http://schemas.microsoft.com/office/drawing/2014/main" id="{2DB5F688-B032-8AC5-8A5B-03BCD870871F}"/>
                    </a:ext>
                  </a:extLst>
                </p:cNvPr>
                <p:cNvPicPr/>
                <p:nvPr/>
              </p:nvPicPr>
              <p:blipFill>
                <a:blip r:embed="rId57"/>
                <a:stretch>
                  <a:fillRect/>
                </a:stretch>
              </p:blipFill>
              <p:spPr>
                <a:xfrm>
                  <a:off x="7201107" y="4826667"/>
                  <a:ext cx="204120" cy="3229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3" name="Ink 32">
                  <a:extLst>
                    <a:ext uri="{FF2B5EF4-FFF2-40B4-BE49-F238E27FC236}">
                      <a16:creationId xmlns:a16="http://schemas.microsoft.com/office/drawing/2014/main" id="{A7B8025C-1D54-C814-D599-14B9F74D4560}"/>
                    </a:ext>
                  </a:extLst>
                </p14:cNvPr>
                <p14:cNvContentPartPr/>
                <p14:nvPr/>
              </p14:nvContentPartPr>
              <p14:xfrm>
                <a:off x="7763787" y="4879587"/>
                <a:ext cx="149040" cy="186840"/>
              </p14:xfrm>
            </p:contentPart>
          </mc:Choice>
          <mc:Fallback>
            <p:pic>
              <p:nvPicPr>
                <p:cNvPr id="33" name="Ink 32">
                  <a:extLst>
                    <a:ext uri="{FF2B5EF4-FFF2-40B4-BE49-F238E27FC236}">
                      <a16:creationId xmlns:a16="http://schemas.microsoft.com/office/drawing/2014/main" id="{A7B8025C-1D54-C814-D599-14B9F74D4560}"/>
                    </a:ext>
                  </a:extLst>
                </p:cNvPr>
                <p:cNvPicPr/>
                <p:nvPr/>
              </p:nvPicPr>
              <p:blipFill>
                <a:blip r:embed="rId59"/>
                <a:stretch>
                  <a:fillRect/>
                </a:stretch>
              </p:blipFill>
              <p:spPr>
                <a:xfrm>
                  <a:off x="7746147" y="4861587"/>
                  <a:ext cx="18468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4" name="Ink 33">
                  <a:extLst>
                    <a:ext uri="{FF2B5EF4-FFF2-40B4-BE49-F238E27FC236}">
                      <a16:creationId xmlns:a16="http://schemas.microsoft.com/office/drawing/2014/main" id="{55161C53-38AA-B272-5B82-17D87C683DB9}"/>
                    </a:ext>
                  </a:extLst>
                </p14:cNvPr>
                <p14:cNvContentPartPr/>
                <p14:nvPr/>
              </p14:nvContentPartPr>
              <p14:xfrm>
                <a:off x="7974027" y="4991547"/>
                <a:ext cx="126360" cy="73800"/>
              </p14:xfrm>
            </p:contentPart>
          </mc:Choice>
          <mc:Fallback>
            <p:pic>
              <p:nvPicPr>
                <p:cNvPr id="34" name="Ink 33">
                  <a:extLst>
                    <a:ext uri="{FF2B5EF4-FFF2-40B4-BE49-F238E27FC236}">
                      <a16:creationId xmlns:a16="http://schemas.microsoft.com/office/drawing/2014/main" id="{55161C53-38AA-B272-5B82-17D87C683DB9}"/>
                    </a:ext>
                  </a:extLst>
                </p:cNvPr>
                <p:cNvPicPr/>
                <p:nvPr/>
              </p:nvPicPr>
              <p:blipFill>
                <a:blip r:embed="rId61"/>
                <a:stretch>
                  <a:fillRect/>
                </a:stretch>
              </p:blipFill>
              <p:spPr>
                <a:xfrm>
                  <a:off x="7956027" y="4973907"/>
                  <a:ext cx="162000" cy="10944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5" name="Ink 34">
                  <a:extLst>
                    <a:ext uri="{FF2B5EF4-FFF2-40B4-BE49-F238E27FC236}">
                      <a16:creationId xmlns:a16="http://schemas.microsoft.com/office/drawing/2014/main" id="{E3A35730-CBC0-34FC-33E5-A7FBDF2DF158}"/>
                    </a:ext>
                  </a:extLst>
                </p14:cNvPr>
                <p14:cNvContentPartPr/>
                <p14:nvPr/>
              </p14:nvContentPartPr>
              <p14:xfrm>
                <a:off x="8388027" y="4985067"/>
                <a:ext cx="98280" cy="87480"/>
              </p14:xfrm>
            </p:contentPart>
          </mc:Choice>
          <mc:Fallback>
            <p:pic>
              <p:nvPicPr>
                <p:cNvPr id="35" name="Ink 34">
                  <a:extLst>
                    <a:ext uri="{FF2B5EF4-FFF2-40B4-BE49-F238E27FC236}">
                      <a16:creationId xmlns:a16="http://schemas.microsoft.com/office/drawing/2014/main" id="{E3A35730-CBC0-34FC-33E5-A7FBDF2DF158}"/>
                    </a:ext>
                  </a:extLst>
                </p:cNvPr>
                <p:cNvPicPr/>
                <p:nvPr/>
              </p:nvPicPr>
              <p:blipFill>
                <a:blip r:embed="rId63"/>
                <a:stretch>
                  <a:fillRect/>
                </a:stretch>
              </p:blipFill>
              <p:spPr>
                <a:xfrm>
                  <a:off x="8370387" y="4967427"/>
                  <a:ext cx="133920" cy="12312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6" name="Ink 35">
                  <a:extLst>
                    <a:ext uri="{FF2B5EF4-FFF2-40B4-BE49-F238E27FC236}">
                      <a16:creationId xmlns:a16="http://schemas.microsoft.com/office/drawing/2014/main" id="{FF5AE413-9FBB-2974-3A6F-742CD181D335}"/>
                    </a:ext>
                  </a:extLst>
                </p14:cNvPr>
                <p14:cNvContentPartPr/>
                <p14:nvPr/>
              </p14:nvContentPartPr>
              <p14:xfrm>
                <a:off x="8589627" y="4962747"/>
                <a:ext cx="145080" cy="88920"/>
              </p14:xfrm>
            </p:contentPart>
          </mc:Choice>
          <mc:Fallback>
            <p:pic>
              <p:nvPicPr>
                <p:cNvPr id="36" name="Ink 35">
                  <a:extLst>
                    <a:ext uri="{FF2B5EF4-FFF2-40B4-BE49-F238E27FC236}">
                      <a16:creationId xmlns:a16="http://schemas.microsoft.com/office/drawing/2014/main" id="{FF5AE413-9FBB-2974-3A6F-742CD181D335}"/>
                    </a:ext>
                  </a:extLst>
                </p:cNvPr>
                <p:cNvPicPr/>
                <p:nvPr/>
              </p:nvPicPr>
              <p:blipFill>
                <a:blip r:embed="rId65"/>
                <a:stretch>
                  <a:fillRect/>
                </a:stretch>
              </p:blipFill>
              <p:spPr>
                <a:xfrm>
                  <a:off x="8571987" y="4945107"/>
                  <a:ext cx="18072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7" name="Ink 36">
                  <a:extLst>
                    <a:ext uri="{FF2B5EF4-FFF2-40B4-BE49-F238E27FC236}">
                      <a16:creationId xmlns:a16="http://schemas.microsoft.com/office/drawing/2014/main" id="{6663EA4D-8CAE-7B91-716B-76EB3D57C052}"/>
                    </a:ext>
                  </a:extLst>
                </p14:cNvPr>
                <p14:cNvContentPartPr/>
                <p14:nvPr/>
              </p14:nvContentPartPr>
              <p14:xfrm>
                <a:off x="8834067" y="4815867"/>
                <a:ext cx="504720" cy="443520"/>
              </p14:xfrm>
            </p:contentPart>
          </mc:Choice>
          <mc:Fallback>
            <p:pic>
              <p:nvPicPr>
                <p:cNvPr id="37" name="Ink 36">
                  <a:extLst>
                    <a:ext uri="{FF2B5EF4-FFF2-40B4-BE49-F238E27FC236}">
                      <a16:creationId xmlns:a16="http://schemas.microsoft.com/office/drawing/2014/main" id="{6663EA4D-8CAE-7B91-716B-76EB3D57C052}"/>
                    </a:ext>
                  </a:extLst>
                </p:cNvPr>
                <p:cNvPicPr/>
                <p:nvPr/>
              </p:nvPicPr>
              <p:blipFill>
                <a:blip r:embed="rId67"/>
                <a:stretch>
                  <a:fillRect/>
                </a:stretch>
              </p:blipFill>
              <p:spPr>
                <a:xfrm>
                  <a:off x="8816067" y="4797867"/>
                  <a:ext cx="540360" cy="4791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38" name="Ink 37">
                  <a:extLst>
                    <a:ext uri="{FF2B5EF4-FFF2-40B4-BE49-F238E27FC236}">
                      <a16:creationId xmlns:a16="http://schemas.microsoft.com/office/drawing/2014/main" id="{FA87A99A-3DD8-9ED3-C233-409EE095D065}"/>
                    </a:ext>
                  </a:extLst>
                </p14:cNvPr>
                <p14:cNvContentPartPr/>
                <p14:nvPr/>
              </p14:nvContentPartPr>
              <p14:xfrm>
                <a:off x="9245907" y="4931067"/>
                <a:ext cx="147600" cy="91080"/>
              </p14:xfrm>
            </p:contentPart>
          </mc:Choice>
          <mc:Fallback>
            <p:pic>
              <p:nvPicPr>
                <p:cNvPr id="38" name="Ink 37">
                  <a:extLst>
                    <a:ext uri="{FF2B5EF4-FFF2-40B4-BE49-F238E27FC236}">
                      <a16:creationId xmlns:a16="http://schemas.microsoft.com/office/drawing/2014/main" id="{FA87A99A-3DD8-9ED3-C233-409EE095D065}"/>
                    </a:ext>
                  </a:extLst>
                </p:cNvPr>
                <p:cNvPicPr/>
                <p:nvPr/>
              </p:nvPicPr>
              <p:blipFill>
                <a:blip r:embed="rId69"/>
                <a:stretch>
                  <a:fillRect/>
                </a:stretch>
              </p:blipFill>
              <p:spPr>
                <a:xfrm>
                  <a:off x="9227907" y="4913067"/>
                  <a:ext cx="18324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39" name="Ink 38">
                  <a:extLst>
                    <a:ext uri="{FF2B5EF4-FFF2-40B4-BE49-F238E27FC236}">
                      <a16:creationId xmlns:a16="http://schemas.microsoft.com/office/drawing/2014/main" id="{D7E61D41-9560-0CB9-5583-E7C98443A4B2}"/>
                    </a:ext>
                  </a:extLst>
                </p14:cNvPr>
                <p14:cNvContentPartPr/>
                <p14:nvPr/>
              </p14:nvContentPartPr>
              <p14:xfrm>
                <a:off x="9437067" y="4902627"/>
                <a:ext cx="256320" cy="117720"/>
              </p14:xfrm>
            </p:contentPart>
          </mc:Choice>
          <mc:Fallback>
            <p:pic>
              <p:nvPicPr>
                <p:cNvPr id="39" name="Ink 38">
                  <a:extLst>
                    <a:ext uri="{FF2B5EF4-FFF2-40B4-BE49-F238E27FC236}">
                      <a16:creationId xmlns:a16="http://schemas.microsoft.com/office/drawing/2014/main" id="{D7E61D41-9560-0CB9-5583-E7C98443A4B2}"/>
                    </a:ext>
                  </a:extLst>
                </p:cNvPr>
                <p:cNvPicPr/>
                <p:nvPr/>
              </p:nvPicPr>
              <p:blipFill>
                <a:blip r:embed="rId71"/>
                <a:stretch>
                  <a:fillRect/>
                </a:stretch>
              </p:blipFill>
              <p:spPr>
                <a:xfrm>
                  <a:off x="9419427" y="4884987"/>
                  <a:ext cx="29196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0" name="Ink 39">
                  <a:extLst>
                    <a:ext uri="{FF2B5EF4-FFF2-40B4-BE49-F238E27FC236}">
                      <a16:creationId xmlns:a16="http://schemas.microsoft.com/office/drawing/2014/main" id="{C53E18BC-CE54-12D2-56D4-95B5036CF2EE}"/>
                    </a:ext>
                  </a:extLst>
                </p14:cNvPr>
                <p14:cNvContentPartPr/>
                <p14:nvPr/>
              </p14:nvContentPartPr>
              <p14:xfrm>
                <a:off x="9766467" y="4895067"/>
                <a:ext cx="170280" cy="128880"/>
              </p14:xfrm>
            </p:contentPart>
          </mc:Choice>
          <mc:Fallback>
            <p:pic>
              <p:nvPicPr>
                <p:cNvPr id="40" name="Ink 39">
                  <a:extLst>
                    <a:ext uri="{FF2B5EF4-FFF2-40B4-BE49-F238E27FC236}">
                      <a16:creationId xmlns:a16="http://schemas.microsoft.com/office/drawing/2014/main" id="{C53E18BC-CE54-12D2-56D4-95B5036CF2EE}"/>
                    </a:ext>
                  </a:extLst>
                </p:cNvPr>
                <p:cNvPicPr/>
                <p:nvPr/>
              </p:nvPicPr>
              <p:blipFill>
                <a:blip r:embed="rId73"/>
                <a:stretch>
                  <a:fillRect/>
                </a:stretch>
              </p:blipFill>
              <p:spPr>
                <a:xfrm>
                  <a:off x="9748827" y="4877067"/>
                  <a:ext cx="205920" cy="16452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1" name="Ink 40">
                  <a:extLst>
                    <a:ext uri="{FF2B5EF4-FFF2-40B4-BE49-F238E27FC236}">
                      <a16:creationId xmlns:a16="http://schemas.microsoft.com/office/drawing/2014/main" id="{E57E18C1-F1D0-95C2-BCE5-6E6E6EDA3C8B}"/>
                    </a:ext>
                  </a:extLst>
                </p14:cNvPr>
                <p14:cNvContentPartPr/>
                <p14:nvPr/>
              </p14:nvContentPartPr>
              <p14:xfrm>
                <a:off x="10073187" y="4820907"/>
                <a:ext cx="654120" cy="240120"/>
              </p14:xfrm>
            </p:contentPart>
          </mc:Choice>
          <mc:Fallback>
            <p:pic>
              <p:nvPicPr>
                <p:cNvPr id="41" name="Ink 40">
                  <a:extLst>
                    <a:ext uri="{FF2B5EF4-FFF2-40B4-BE49-F238E27FC236}">
                      <a16:creationId xmlns:a16="http://schemas.microsoft.com/office/drawing/2014/main" id="{E57E18C1-F1D0-95C2-BCE5-6E6E6EDA3C8B}"/>
                    </a:ext>
                  </a:extLst>
                </p:cNvPr>
                <p:cNvPicPr/>
                <p:nvPr/>
              </p:nvPicPr>
              <p:blipFill>
                <a:blip r:embed="rId75"/>
                <a:stretch>
                  <a:fillRect/>
                </a:stretch>
              </p:blipFill>
              <p:spPr>
                <a:xfrm>
                  <a:off x="10055187" y="4802907"/>
                  <a:ext cx="689760" cy="2757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2" name="Ink 41">
                  <a:extLst>
                    <a:ext uri="{FF2B5EF4-FFF2-40B4-BE49-F238E27FC236}">
                      <a16:creationId xmlns:a16="http://schemas.microsoft.com/office/drawing/2014/main" id="{1CC60478-7492-A0CD-5C01-D913A00350B0}"/>
                    </a:ext>
                  </a:extLst>
                </p14:cNvPr>
                <p14:cNvContentPartPr/>
                <p14:nvPr/>
              </p14:nvContentPartPr>
              <p14:xfrm>
                <a:off x="5961627" y="5397627"/>
                <a:ext cx="36360" cy="114480"/>
              </p14:xfrm>
            </p:contentPart>
          </mc:Choice>
          <mc:Fallback>
            <p:pic>
              <p:nvPicPr>
                <p:cNvPr id="42" name="Ink 41">
                  <a:extLst>
                    <a:ext uri="{FF2B5EF4-FFF2-40B4-BE49-F238E27FC236}">
                      <a16:creationId xmlns:a16="http://schemas.microsoft.com/office/drawing/2014/main" id="{1CC60478-7492-A0CD-5C01-D913A00350B0}"/>
                    </a:ext>
                  </a:extLst>
                </p:cNvPr>
                <p:cNvPicPr/>
                <p:nvPr/>
              </p:nvPicPr>
              <p:blipFill>
                <a:blip r:embed="rId77"/>
                <a:stretch>
                  <a:fillRect/>
                </a:stretch>
              </p:blipFill>
              <p:spPr>
                <a:xfrm>
                  <a:off x="5943627" y="5379627"/>
                  <a:ext cx="7200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3" name="Ink 42">
                  <a:extLst>
                    <a:ext uri="{FF2B5EF4-FFF2-40B4-BE49-F238E27FC236}">
                      <a16:creationId xmlns:a16="http://schemas.microsoft.com/office/drawing/2014/main" id="{F8899959-DC97-B660-0EF5-F3B5E37F05C2}"/>
                    </a:ext>
                  </a:extLst>
                </p14:cNvPr>
                <p14:cNvContentPartPr/>
                <p14:nvPr/>
              </p14:nvContentPartPr>
              <p14:xfrm>
                <a:off x="6078627" y="5306187"/>
                <a:ext cx="229320" cy="307440"/>
              </p14:xfrm>
            </p:contentPart>
          </mc:Choice>
          <mc:Fallback>
            <p:pic>
              <p:nvPicPr>
                <p:cNvPr id="43" name="Ink 42">
                  <a:extLst>
                    <a:ext uri="{FF2B5EF4-FFF2-40B4-BE49-F238E27FC236}">
                      <a16:creationId xmlns:a16="http://schemas.microsoft.com/office/drawing/2014/main" id="{F8899959-DC97-B660-0EF5-F3B5E37F05C2}"/>
                    </a:ext>
                  </a:extLst>
                </p:cNvPr>
                <p:cNvPicPr/>
                <p:nvPr/>
              </p:nvPicPr>
              <p:blipFill>
                <a:blip r:embed="rId79"/>
                <a:stretch>
                  <a:fillRect/>
                </a:stretch>
              </p:blipFill>
              <p:spPr>
                <a:xfrm>
                  <a:off x="6060987" y="5288547"/>
                  <a:ext cx="264960" cy="3430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4" name="Ink 43">
                  <a:extLst>
                    <a:ext uri="{FF2B5EF4-FFF2-40B4-BE49-F238E27FC236}">
                      <a16:creationId xmlns:a16="http://schemas.microsoft.com/office/drawing/2014/main" id="{423D8F1E-0768-67E4-719D-FB4944E6BCF2}"/>
                    </a:ext>
                  </a:extLst>
                </p14:cNvPr>
                <p14:cNvContentPartPr/>
                <p14:nvPr/>
              </p14:nvContentPartPr>
              <p14:xfrm>
                <a:off x="6581547" y="5427147"/>
                <a:ext cx="96480" cy="184680"/>
              </p14:xfrm>
            </p:contentPart>
          </mc:Choice>
          <mc:Fallback>
            <p:pic>
              <p:nvPicPr>
                <p:cNvPr id="44" name="Ink 43">
                  <a:extLst>
                    <a:ext uri="{FF2B5EF4-FFF2-40B4-BE49-F238E27FC236}">
                      <a16:creationId xmlns:a16="http://schemas.microsoft.com/office/drawing/2014/main" id="{423D8F1E-0768-67E4-719D-FB4944E6BCF2}"/>
                    </a:ext>
                  </a:extLst>
                </p:cNvPr>
                <p:cNvPicPr/>
                <p:nvPr/>
              </p:nvPicPr>
              <p:blipFill>
                <a:blip r:embed="rId81"/>
                <a:stretch>
                  <a:fillRect/>
                </a:stretch>
              </p:blipFill>
              <p:spPr>
                <a:xfrm>
                  <a:off x="6563907" y="5409147"/>
                  <a:ext cx="13212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5" name="Ink 44">
                  <a:extLst>
                    <a:ext uri="{FF2B5EF4-FFF2-40B4-BE49-F238E27FC236}">
                      <a16:creationId xmlns:a16="http://schemas.microsoft.com/office/drawing/2014/main" id="{AB78CDC9-3A61-6A6B-5F5F-C05C034976AF}"/>
                    </a:ext>
                  </a:extLst>
                </p14:cNvPr>
                <p14:cNvContentPartPr/>
                <p14:nvPr/>
              </p14:nvContentPartPr>
              <p14:xfrm>
                <a:off x="6671907" y="5419587"/>
                <a:ext cx="133200" cy="153720"/>
              </p14:xfrm>
            </p:contentPart>
          </mc:Choice>
          <mc:Fallback>
            <p:pic>
              <p:nvPicPr>
                <p:cNvPr id="45" name="Ink 44">
                  <a:extLst>
                    <a:ext uri="{FF2B5EF4-FFF2-40B4-BE49-F238E27FC236}">
                      <a16:creationId xmlns:a16="http://schemas.microsoft.com/office/drawing/2014/main" id="{AB78CDC9-3A61-6A6B-5F5F-C05C034976AF}"/>
                    </a:ext>
                  </a:extLst>
                </p:cNvPr>
                <p:cNvPicPr/>
                <p:nvPr/>
              </p:nvPicPr>
              <p:blipFill>
                <a:blip r:embed="rId83"/>
                <a:stretch>
                  <a:fillRect/>
                </a:stretch>
              </p:blipFill>
              <p:spPr>
                <a:xfrm>
                  <a:off x="6654267" y="5401947"/>
                  <a:ext cx="168840" cy="1893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6" name="Ink 45">
                  <a:extLst>
                    <a:ext uri="{FF2B5EF4-FFF2-40B4-BE49-F238E27FC236}">
                      <a16:creationId xmlns:a16="http://schemas.microsoft.com/office/drawing/2014/main" id="{C155C3BE-D58A-D44A-C096-DE9845124370}"/>
                    </a:ext>
                  </a:extLst>
                </p14:cNvPr>
                <p14:cNvContentPartPr/>
                <p14:nvPr/>
              </p14:nvContentPartPr>
              <p14:xfrm>
                <a:off x="6850467" y="5451267"/>
                <a:ext cx="319680" cy="120240"/>
              </p14:xfrm>
            </p:contentPart>
          </mc:Choice>
          <mc:Fallback>
            <p:pic>
              <p:nvPicPr>
                <p:cNvPr id="46" name="Ink 45">
                  <a:extLst>
                    <a:ext uri="{FF2B5EF4-FFF2-40B4-BE49-F238E27FC236}">
                      <a16:creationId xmlns:a16="http://schemas.microsoft.com/office/drawing/2014/main" id="{C155C3BE-D58A-D44A-C096-DE9845124370}"/>
                    </a:ext>
                  </a:extLst>
                </p:cNvPr>
                <p:cNvPicPr/>
                <p:nvPr/>
              </p:nvPicPr>
              <p:blipFill>
                <a:blip r:embed="rId85"/>
                <a:stretch>
                  <a:fillRect/>
                </a:stretch>
              </p:blipFill>
              <p:spPr>
                <a:xfrm>
                  <a:off x="6832827" y="5433627"/>
                  <a:ext cx="35532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7" name="Ink 46">
                  <a:extLst>
                    <a:ext uri="{FF2B5EF4-FFF2-40B4-BE49-F238E27FC236}">
                      <a16:creationId xmlns:a16="http://schemas.microsoft.com/office/drawing/2014/main" id="{0B7E4C54-CEE2-B799-81F3-7602D11CDB90}"/>
                    </a:ext>
                  </a:extLst>
                </p14:cNvPr>
                <p14:cNvContentPartPr/>
                <p14:nvPr/>
              </p14:nvContentPartPr>
              <p14:xfrm>
                <a:off x="7275987" y="5413107"/>
                <a:ext cx="181800" cy="241200"/>
              </p14:xfrm>
            </p:contentPart>
          </mc:Choice>
          <mc:Fallback>
            <p:pic>
              <p:nvPicPr>
                <p:cNvPr id="47" name="Ink 46">
                  <a:extLst>
                    <a:ext uri="{FF2B5EF4-FFF2-40B4-BE49-F238E27FC236}">
                      <a16:creationId xmlns:a16="http://schemas.microsoft.com/office/drawing/2014/main" id="{0B7E4C54-CEE2-B799-81F3-7602D11CDB90}"/>
                    </a:ext>
                  </a:extLst>
                </p:cNvPr>
                <p:cNvPicPr/>
                <p:nvPr/>
              </p:nvPicPr>
              <p:blipFill>
                <a:blip r:embed="rId87"/>
                <a:stretch>
                  <a:fillRect/>
                </a:stretch>
              </p:blipFill>
              <p:spPr>
                <a:xfrm>
                  <a:off x="7257987" y="5395467"/>
                  <a:ext cx="217440" cy="2768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8" name="Ink 47">
                  <a:extLst>
                    <a:ext uri="{FF2B5EF4-FFF2-40B4-BE49-F238E27FC236}">
                      <a16:creationId xmlns:a16="http://schemas.microsoft.com/office/drawing/2014/main" id="{D77B3FE3-391D-A73E-5D78-6A601820FB6B}"/>
                    </a:ext>
                  </a:extLst>
                </p14:cNvPr>
                <p14:cNvContentPartPr/>
                <p14:nvPr/>
              </p14:nvContentPartPr>
              <p14:xfrm>
                <a:off x="7870707" y="5347227"/>
                <a:ext cx="79200" cy="225000"/>
              </p14:xfrm>
            </p:contentPart>
          </mc:Choice>
          <mc:Fallback>
            <p:pic>
              <p:nvPicPr>
                <p:cNvPr id="48" name="Ink 47">
                  <a:extLst>
                    <a:ext uri="{FF2B5EF4-FFF2-40B4-BE49-F238E27FC236}">
                      <a16:creationId xmlns:a16="http://schemas.microsoft.com/office/drawing/2014/main" id="{D77B3FE3-391D-A73E-5D78-6A601820FB6B}"/>
                    </a:ext>
                  </a:extLst>
                </p:cNvPr>
                <p:cNvPicPr/>
                <p:nvPr/>
              </p:nvPicPr>
              <p:blipFill>
                <a:blip r:embed="rId89"/>
                <a:stretch>
                  <a:fillRect/>
                </a:stretch>
              </p:blipFill>
              <p:spPr>
                <a:xfrm>
                  <a:off x="7853067" y="5329227"/>
                  <a:ext cx="114840" cy="2606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49" name="Ink 48">
                  <a:extLst>
                    <a:ext uri="{FF2B5EF4-FFF2-40B4-BE49-F238E27FC236}">
                      <a16:creationId xmlns:a16="http://schemas.microsoft.com/office/drawing/2014/main" id="{57C17D50-7396-A8CB-C13E-DD0AC050DDCF}"/>
                    </a:ext>
                  </a:extLst>
                </p14:cNvPr>
                <p14:cNvContentPartPr/>
                <p14:nvPr/>
              </p14:nvContentPartPr>
              <p14:xfrm>
                <a:off x="7942347" y="5303667"/>
                <a:ext cx="137160" cy="139320"/>
              </p14:xfrm>
            </p:contentPart>
          </mc:Choice>
          <mc:Fallback>
            <p:pic>
              <p:nvPicPr>
                <p:cNvPr id="49" name="Ink 48">
                  <a:extLst>
                    <a:ext uri="{FF2B5EF4-FFF2-40B4-BE49-F238E27FC236}">
                      <a16:creationId xmlns:a16="http://schemas.microsoft.com/office/drawing/2014/main" id="{57C17D50-7396-A8CB-C13E-DD0AC050DDCF}"/>
                    </a:ext>
                  </a:extLst>
                </p:cNvPr>
                <p:cNvPicPr/>
                <p:nvPr/>
              </p:nvPicPr>
              <p:blipFill>
                <a:blip r:embed="rId91"/>
                <a:stretch>
                  <a:fillRect/>
                </a:stretch>
              </p:blipFill>
              <p:spPr>
                <a:xfrm>
                  <a:off x="7924347" y="5286027"/>
                  <a:ext cx="17280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50" name="Ink 49">
                  <a:extLst>
                    <a:ext uri="{FF2B5EF4-FFF2-40B4-BE49-F238E27FC236}">
                      <a16:creationId xmlns:a16="http://schemas.microsoft.com/office/drawing/2014/main" id="{1FB4B7FD-F04C-D627-A924-0FA6931B8223}"/>
                    </a:ext>
                  </a:extLst>
                </p14:cNvPr>
                <p14:cNvContentPartPr/>
                <p14:nvPr/>
              </p14:nvContentPartPr>
              <p14:xfrm>
                <a:off x="8122707" y="5301147"/>
                <a:ext cx="282240" cy="112680"/>
              </p14:xfrm>
            </p:contentPart>
          </mc:Choice>
          <mc:Fallback>
            <p:pic>
              <p:nvPicPr>
                <p:cNvPr id="50" name="Ink 49">
                  <a:extLst>
                    <a:ext uri="{FF2B5EF4-FFF2-40B4-BE49-F238E27FC236}">
                      <a16:creationId xmlns:a16="http://schemas.microsoft.com/office/drawing/2014/main" id="{1FB4B7FD-F04C-D627-A924-0FA6931B8223}"/>
                    </a:ext>
                  </a:extLst>
                </p:cNvPr>
                <p:cNvPicPr/>
                <p:nvPr/>
              </p:nvPicPr>
              <p:blipFill>
                <a:blip r:embed="rId93"/>
                <a:stretch>
                  <a:fillRect/>
                </a:stretch>
              </p:blipFill>
              <p:spPr>
                <a:xfrm>
                  <a:off x="8105067" y="5283147"/>
                  <a:ext cx="317880" cy="14832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51" name="Ink 50">
                  <a:extLst>
                    <a:ext uri="{FF2B5EF4-FFF2-40B4-BE49-F238E27FC236}">
                      <a16:creationId xmlns:a16="http://schemas.microsoft.com/office/drawing/2014/main" id="{C59B07C9-DC53-47FD-8BFE-6684AFA02F6C}"/>
                    </a:ext>
                  </a:extLst>
                </p14:cNvPr>
                <p14:cNvContentPartPr/>
                <p14:nvPr/>
              </p14:nvContentPartPr>
              <p14:xfrm>
                <a:off x="8441307" y="5220147"/>
                <a:ext cx="107640" cy="216000"/>
              </p14:xfrm>
            </p:contentPart>
          </mc:Choice>
          <mc:Fallback>
            <p:pic>
              <p:nvPicPr>
                <p:cNvPr id="51" name="Ink 50">
                  <a:extLst>
                    <a:ext uri="{FF2B5EF4-FFF2-40B4-BE49-F238E27FC236}">
                      <a16:creationId xmlns:a16="http://schemas.microsoft.com/office/drawing/2014/main" id="{C59B07C9-DC53-47FD-8BFE-6684AFA02F6C}"/>
                    </a:ext>
                  </a:extLst>
                </p:cNvPr>
                <p:cNvPicPr/>
                <p:nvPr/>
              </p:nvPicPr>
              <p:blipFill>
                <a:blip r:embed="rId95"/>
                <a:stretch>
                  <a:fillRect/>
                </a:stretch>
              </p:blipFill>
              <p:spPr>
                <a:xfrm>
                  <a:off x="8423667" y="5202507"/>
                  <a:ext cx="14328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52" name="Ink 51">
                  <a:extLst>
                    <a:ext uri="{FF2B5EF4-FFF2-40B4-BE49-F238E27FC236}">
                      <a16:creationId xmlns:a16="http://schemas.microsoft.com/office/drawing/2014/main" id="{31EC8DF8-B605-870F-DDDA-4419B1F582FB}"/>
                    </a:ext>
                  </a:extLst>
                </p14:cNvPr>
                <p14:cNvContentPartPr/>
                <p14:nvPr/>
              </p14:nvContentPartPr>
              <p14:xfrm>
                <a:off x="8617707" y="5279907"/>
                <a:ext cx="75600" cy="175320"/>
              </p14:xfrm>
            </p:contentPart>
          </mc:Choice>
          <mc:Fallback>
            <p:pic>
              <p:nvPicPr>
                <p:cNvPr id="52" name="Ink 51">
                  <a:extLst>
                    <a:ext uri="{FF2B5EF4-FFF2-40B4-BE49-F238E27FC236}">
                      <a16:creationId xmlns:a16="http://schemas.microsoft.com/office/drawing/2014/main" id="{31EC8DF8-B605-870F-DDDA-4419B1F582FB}"/>
                    </a:ext>
                  </a:extLst>
                </p:cNvPr>
                <p:cNvPicPr/>
                <p:nvPr/>
              </p:nvPicPr>
              <p:blipFill>
                <a:blip r:embed="rId97"/>
                <a:stretch>
                  <a:fillRect/>
                </a:stretch>
              </p:blipFill>
              <p:spPr>
                <a:xfrm>
                  <a:off x="8600067" y="5261907"/>
                  <a:ext cx="11124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53" name="Ink 52">
                  <a:extLst>
                    <a:ext uri="{FF2B5EF4-FFF2-40B4-BE49-F238E27FC236}">
                      <a16:creationId xmlns:a16="http://schemas.microsoft.com/office/drawing/2014/main" id="{C667478B-2C59-865A-B23F-5A4CAEF9C0A9}"/>
                    </a:ext>
                  </a:extLst>
                </p14:cNvPr>
                <p14:cNvContentPartPr/>
                <p14:nvPr/>
              </p14:nvContentPartPr>
              <p14:xfrm>
                <a:off x="8739387" y="5374947"/>
                <a:ext cx="130680" cy="86040"/>
              </p14:xfrm>
            </p:contentPart>
          </mc:Choice>
          <mc:Fallback>
            <p:pic>
              <p:nvPicPr>
                <p:cNvPr id="53" name="Ink 52">
                  <a:extLst>
                    <a:ext uri="{FF2B5EF4-FFF2-40B4-BE49-F238E27FC236}">
                      <a16:creationId xmlns:a16="http://schemas.microsoft.com/office/drawing/2014/main" id="{C667478B-2C59-865A-B23F-5A4CAEF9C0A9}"/>
                    </a:ext>
                  </a:extLst>
                </p:cNvPr>
                <p:cNvPicPr/>
                <p:nvPr/>
              </p:nvPicPr>
              <p:blipFill>
                <a:blip r:embed="rId99"/>
                <a:stretch>
                  <a:fillRect/>
                </a:stretch>
              </p:blipFill>
              <p:spPr>
                <a:xfrm>
                  <a:off x="8721387" y="5357307"/>
                  <a:ext cx="16632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54" name="Ink 53">
                  <a:extLst>
                    <a:ext uri="{FF2B5EF4-FFF2-40B4-BE49-F238E27FC236}">
                      <a16:creationId xmlns:a16="http://schemas.microsoft.com/office/drawing/2014/main" id="{9ED389DD-D76D-4049-6E75-7A85C1FB4852}"/>
                    </a:ext>
                  </a:extLst>
                </p14:cNvPr>
                <p14:cNvContentPartPr/>
                <p14:nvPr/>
              </p14:nvContentPartPr>
              <p14:xfrm>
                <a:off x="8733267" y="5375307"/>
                <a:ext cx="451440" cy="377640"/>
              </p14:xfrm>
            </p:contentPart>
          </mc:Choice>
          <mc:Fallback>
            <p:pic>
              <p:nvPicPr>
                <p:cNvPr id="54" name="Ink 53">
                  <a:extLst>
                    <a:ext uri="{FF2B5EF4-FFF2-40B4-BE49-F238E27FC236}">
                      <a16:creationId xmlns:a16="http://schemas.microsoft.com/office/drawing/2014/main" id="{9ED389DD-D76D-4049-6E75-7A85C1FB4852}"/>
                    </a:ext>
                  </a:extLst>
                </p:cNvPr>
                <p:cNvPicPr/>
                <p:nvPr/>
              </p:nvPicPr>
              <p:blipFill>
                <a:blip r:embed="rId101"/>
                <a:stretch>
                  <a:fillRect/>
                </a:stretch>
              </p:blipFill>
              <p:spPr>
                <a:xfrm>
                  <a:off x="8715627" y="5357667"/>
                  <a:ext cx="487080" cy="41328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55" name="Ink 54">
                  <a:extLst>
                    <a:ext uri="{FF2B5EF4-FFF2-40B4-BE49-F238E27FC236}">
                      <a16:creationId xmlns:a16="http://schemas.microsoft.com/office/drawing/2014/main" id="{C4B4BB98-F398-50E1-59ED-A49E9DD9F576}"/>
                    </a:ext>
                  </a:extLst>
                </p14:cNvPr>
                <p14:cNvContentPartPr/>
                <p14:nvPr/>
              </p14:nvContentPartPr>
              <p14:xfrm>
                <a:off x="9316467" y="5315547"/>
                <a:ext cx="167040" cy="90720"/>
              </p14:xfrm>
            </p:contentPart>
          </mc:Choice>
          <mc:Fallback>
            <p:pic>
              <p:nvPicPr>
                <p:cNvPr id="55" name="Ink 54">
                  <a:extLst>
                    <a:ext uri="{FF2B5EF4-FFF2-40B4-BE49-F238E27FC236}">
                      <a16:creationId xmlns:a16="http://schemas.microsoft.com/office/drawing/2014/main" id="{C4B4BB98-F398-50E1-59ED-A49E9DD9F576}"/>
                    </a:ext>
                  </a:extLst>
                </p:cNvPr>
                <p:cNvPicPr/>
                <p:nvPr/>
              </p:nvPicPr>
              <p:blipFill>
                <a:blip r:embed="rId103"/>
                <a:stretch>
                  <a:fillRect/>
                </a:stretch>
              </p:blipFill>
              <p:spPr>
                <a:xfrm>
                  <a:off x="9298467" y="5297547"/>
                  <a:ext cx="20268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56" name="Ink 55">
                  <a:extLst>
                    <a:ext uri="{FF2B5EF4-FFF2-40B4-BE49-F238E27FC236}">
                      <a16:creationId xmlns:a16="http://schemas.microsoft.com/office/drawing/2014/main" id="{87AC74AC-22E2-837E-1BBB-E5384FF6DA16}"/>
                    </a:ext>
                  </a:extLst>
                </p14:cNvPr>
                <p14:cNvContentPartPr/>
                <p14:nvPr/>
              </p14:nvContentPartPr>
              <p14:xfrm>
                <a:off x="9505107" y="5316987"/>
                <a:ext cx="145080" cy="107640"/>
              </p14:xfrm>
            </p:contentPart>
          </mc:Choice>
          <mc:Fallback>
            <p:pic>
              <p:nvPicPr>
                <p:cNvPr id="56" name="Ink 55">
                  <a:extLst>
                    <a:ext uri="{FF2B5EF4-FFF2-40B4-BE49-F238E27FC236}">
                      <a16:creationId xmlns:a16="http://schemas.microsoft.com/office/drawing/2014/main" id="{87AC74AC-22E2-837E-1BBB-E5384FF6DA16}"/>
                    </a:ext>
                  </a:extLst>
                </p:cNvPr>
                <p:cNvPicPr/>
                <p:nvPr/>
              </p:nvPicPr>
              <p:blipFill>
                <a:blip r:embed="rId105"/>
                <a:stretch>
                  <a:fillRect/>
                </a:stretch>
              </p:blipFill>
              <p:spPr>
                <a:xfrm>
                  <a:off x="9487107" y="5298987"/>
                  <a:ext cx="18072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57" name="Ink 56">
                  <a:extLst>
                    <a:ext uri="{FF2B5EF4-FFF2-40B4-BE49-F238E27FC236}">
                      <a16:creationId xmlns:a16="http://schemas.microsoft.com/office/drawing/2014/main" id="{6743BDDF-3743-1CF6-0FC4-BE14E1C58577}"/>
                    </a:ext>
                  </a:extLst>
                </p14:cNvPr>
                <p14:cNvContentPartPr/>
                <p14:nvPr/>
              </p14:nvContentPartPr>
              <p14:xfrm>
                <a:off x="9700587" y="5215467"/>
                <a:ext cx="231480" cy="255960"/>
              </p14:xfrm>
            </p:contentPart>
          </mc:Choice>
          <mc:Fallback>
            <p:pic>
              <p:nvPicPr>
                <p:cNvPr id="57" name="Ink 56">
                  <a:extLst>
                    <a:ext uri="{FF2B5EF4-FFF2-40B4-BE49-F238E27FC236}">
                      <a16:creationId xmlns:a16="http://schemas.microsoft.com/office/drawing/2014/main" id="{6743BDDF-3743-1CF6-0FC4-BE14E1C58577}"/>
                    </a:ext>
                  </a:extLst>
                </p:cNvPr>
                <p:cNvPicPr/>
                <p:nvPr/>
              </p:nvPicPr>
              <p:blipFill>
                <a:blip r:embed="rId107"/>
                <a:stretch>
                  <a:fillRect/>
                </a:stretch>
              </p:blipFill>
              <p:spPr>
                <a:xfrm>
                  <a:off x="9682587" y="5197827"/>
                  <a:ext cx="267120" cy="29160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58" name="Ink 57">
                  <a:extLst>
                    <a:ext uri="{FF2B5EF4-FFF2-40B4-BE49-F238E27FC236}">
                      <a16:creationId xmlns:a16="http://schemas.microsoft.com/office/drawing/2014/main" id="{5BABBBA9-E2A0-138B-1BE9-5F44696277EE}"/>
                    </a:ext>
                  </a:extLst>
                </p14:cNvPr>
                <p14:cNvContentPartPr/>
                <p14:nvPr/>
              </p14:nvContentPartPr>
              <p14:xfrm>
                <a:off x="9982467" y="5294307"/>
                <a:ext cx="29880" cy="31320"/>
              </p14:xfrm>
            </p:contentPart>
          </mc:Choice>
          <mc:Fallback>
            <p:pic>
              <p:nvPicPr>
                <p:cNvPr id="58" name="Ink 57">
                  <a:extLst>
                    <a:ext uri="{FF2B5EF4-FFF2-40B4-BE49-F238E27FC236}">
                      <a16:creationId xmlns:a16="http://schemas.microsoft.com/office/drawing/2014/main" id="{5BABBBA9-E2A0-138B-1BE9-5F44696277EE}"/>
                    </a:ext>
                  </a:extLst>
                </p:cNvPr>
                <p:cNvPicPr/>
                <p:nvPr/>
              </p:nvPicPr>
              <p:blipFill>
                <a:blip r:embed="rId109"/>
                <a:stretch>
                  <a:fillRect/>
                </a:stretch>
              </p:blipFill>
              <p:spPr>
                <a:xfrm>
                  <a:off x="9964827" y="5276667"/>
                  <a:ext cx="65520" cy="6696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59" name="Ink 58">
                  <a:extLst>
                    <a:ext uri="{FF2B5EF4-FFF2-40B4-BE49-F238E27FC236}">
                      <a16:creationId xmlns:a16="http://schemas.microsoft.com/office/drawing/2014/main" id="{491918F9-D11B-E2F6-0210-6BA7ECA24730}"/>
                    </a:ext>
                  </a:extLst>
                </p14:cNvPr>
                <p14:cNvContentPartPr/>
                <p14:nvPr/>
              </p14:nvContentPartPr>
              <p14:xfrm>
                <a:off x="10119627" y="5201067"/>
                <a:ext cx="69120" cy="251640"/>
              </p14:xfrm>
            </p:contentPart>
          </mc:Choice>
          <mc:Fallback>
            <p:pic>
              <p:nvPicPr>
                <p:cNvPr id="59" name="Ink 58">
                  <a:extLst>
                    <a:ext uri="{FF2B5EF4-FFF2-40B4-BE49-F238E27FC236}">
                      <a16:creationId xmlns:a16="http://schemas.microsoft.com/office/drawing/2014/main" id="{491918F9-D11B-E2F6-0210-6BA7ECA24730}"/>
                    </a:ext>
                  </a:extLst>
                </p:cNvPr>
                <p:cNvPicPr/>
                <p:nvPr/>
              </p:nvPicPr>
              <p:blipFill>
                <a:blip r:embed="rId111"/>
                <a:stretch>
                  <a:fillRect/>
                </a:stretch>
              </p:blipFill>
              <p:spPr>
                <a:xfrm>
                  <a:off x="10101987" y="5183427"/>
                  <a:ext cx="104760" cy="28728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60" name="Ink 59">
                  <a:extLst>
                    <a:ext uri="{FF2B5EF4-FFF2-40B4-BE49-F238E27FC236}">
                      <a16:creationId xmlns:a16="http://schemas.microsoft.com/office/drawing/2014/main" id="{F70F68FA-2B3B-8CA3-EBE8-EE6FA552842E}"/>
                    </a:ext>
                  </a:extLst>
                </p14:cNvPr>
                <p14:cNvContentPartPr/>
                <p14:nvPr/>
              </p14:nvContentPartPr>
              <p14:xfrm>
                <a:off x="10442547" y="5305827"/>
                <a:ext cx="101160" cy="102240"/>
              </p14:xfrm>
            </p:contentPart>
          </mc:Choice>
          <mc:Fallback>
            <p:pic>
              <p:nvPicPr>
                <p:cNvPr id="60" name="Ink 59">
                  <a:extLst>
                    <a:ext uri="{FF2B5EF4-FFF2-40B4-BE49-F238E27FC236}">
                      <a16:creationId xmlns:a16="http://schemas.microsoft.com/office/drawing/2014/main" id="{F70F68FA-2B3B-8CA3-EBE8-EE6FA552842E}"/>
                    </a:ext>
                  </a:extLst>
                </p:cNvPr>
                <p:cNvPicPr/>
                <p:nvPr/>
              </p:nvPicPr>
              <p:blipFill>
                <a:blip r:embed="rId113"/>
                <a:stretch>
                  <a:fillRect/>
                </a:stretch>
              </p:blipFill>
              <p:spPr>
                <a:xfrm>
                  <a:off x="10424547" y="5287827"/>
                  <a:ext cx="13680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61" name="Ink 60">
                  <a:extLst>
                    <a:ext uri="{FF2B5EF4-FFF2-40B4-BE49-F238E27FC236}">
                      <a16:creationId xmlns:a16="http://schemas.microsoft.com/office/drawing/2014/main" id="{1C3F8EF4-749C-C71B-8C85-7026060CBFC0}"/>
                    </a:ext>
                  </a:extLst>
                </p14:cNvPr>
                <p14:cNvContentPartPr/>
                <p14:nvPr/>
              </p14:nvContentPartPr>
              <p14:xfrm>
                <a:off x="10555947" y="5295747"/>
                <a:ext cx="140760" cy="113400"/>
              </p14:xfrm>
            </p:contentPart>
          </mc:Choice>
          <mc:Fallback>
            <p:pic>
              <p:nvPicPr>
                <p:cNvPr id="61" name="Ink 60">
                  <a:extLst>
                    <a:ext uri="{FF2B5EF4-FFF2-40B4-BE49-F238E27FC236}">
                      <a16:creationId xmlns:a16="http://schemas.microsoft.com/office/drawing/2014/main" id="{1C3F8EF4-749C-C71B-8C85-7026060CBFC0}"/>
                    </a:ext>
                  </a:extLst>
                </p:cNvPr>
                <p:cNvPicPr/>
                <p:nvPr/>
              </p:nvPicPr>
              <p:blipFill>
                <a:blip r:embed="rId115"/>
                <a:stretch>
                  <a:fillRect/>
                </a:stretch>
              </p:blipFill>
              <p:spPr>
                <a:xfrm>
                  <a:off x="10537947" y="5277747"/>
                  <a:ext cx="17640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62" name="Ink 61">
                  <a:extLst>
                    <a:ext uri="{FF2B5EF4-FFF2-40B4-BE49-F238E27FC236}">
                      <a16:creationId xmlns:a16="http://schemas.microsoft.com/office/drawing/2014/main" id="{DF1FA446-0C15-84D3-2CAE-6B2B8FD8102C}"/>
                    </a:ext>
                  </a:extLst>
                </p14:cNvPr>
                <p14:cNvContentPartPr/>
                <p14:nvPr/>
              </p14:nvContentPartPr>
              <p14:xfrm>
                <a:off x="10692027" y="5310507"/>
                <a:ext cx="123840" cy="105120"/>
              </p14:xfrm>
            </p:contentPart>
          </mc:Choice>
          <mc:Fallback>
            <p:pic>
              <p:nvPicPr>
                <p:cNvPr id="62" name="Ink 61">
                  <a:extLst>
                    <a:ext uri="{FF2B5EF4-FFF2-40B4-BE49-F238E27FC236}">
                      <a16:creationId xmlns:a16="http://schemas.microsoft.com/office/drawing/2014/main" id="{DF1FA446-0C15-84D3-2CAE-6B2B8FD8102C}"/>
                    </a:ext>
                  </a:extLst>
                </p:cNvPr>
                <p:cNvPicPr/>
                <p:nvPr/>
              </p:nvPicPr>
              <p:blipFill>
                <a:blip r:embed="rId117"/>
                <a:stretch>
                  <a:fillRect/>
                </a:stretch>
              </p:blipFill>
              <p:spPr>
                <a:xfrm>
                  <a:off x="10674387" y="5292867"/>
                  <a:ext cx="15948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63" name="Ink 62">
                  <a:extLst>
                    <a:ext uri="{FF2B5EF4-FFF2-40B4-BE49-F238E27FC236}">
                      <a16:creationId xmlns:a16="http://schemas.microsoft.com/office/drawing/2014/main" id="{093E13AA-B674-4580-7666-CD46EA6A666B}"/>
                    </a:ext>
                  </a:extLst>
                </p14:cNvPr>
                <p14:cNvContentPartPr/>
                <p14:nvPr/>
              </p14:nvContentPartPr>
              <p14:xfrm>
                <a:off x="10878147" y="5324907"/>
                <a:ext cx="114120" cy="113400"/>
              </p14:xfrm>
            </p:contentPart>
          </mc:Choice>
          <mc:Fallback>
            <p:pic>
              <p:nvPicPr>
                <p:cNvPr id="63" name="Ink 62">
                  <a:extLst>
                    <a:ext uri="{FF2B5EF4-FFF2-40B4-BE49-F238E27FC236}">
                      <a16:creationId xmlns:a16="http://schemas.microsoft.com/office/drawing/2014/main" id="{093E13AA-B674-4580-7666-CD46EA6A666B}"/>
                    </a:ext>
                  </a:extLst>
                </p:cNvPr>
                <p:cNvPicPr/>
                <p:nvPr/>
              </p:nvPicPr>
              <p:blipFill>
                <a:blip r:embed="rId119"/>
                <a:stretch>
                  <a:fillRect/>
                </a:stretch>
              </p:blipFill>
              <p:spPr>
                <a:xfrm>
                  <a:off x="10860507" y="5307267"/>
                  <a:ext cx="14976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64" name="Ink 63">
                  <a:extLst>
                    <a:ext uri="{FF2B5EF4-FFF2-40B4-BE49-F238E27FC236}">
                      <a16:creationId xmlns:a16="http://schemas.microsoft.com/office/drawing/2014/main" id="{94EF0861-93EC-EAAB-7111-2E58376ED7FD}"/>
                    </a:ext>
                  </a:extLst>
                </p14:cNvPr>
                <p14:cNvContentPartPr/>
                <p14:nvPr/>
              </p14:nvContentPartPr>
              <p14:xfrm>
                <a:off x="11054907" y="5251107"/>
                <a:ext cx="134280" cy="217440"/>
              </p14:xfrm>
            </p:contentPart>
          </mc:Choice>
          <mc:Fallback>
            <p:pic>
              <p:nvPicPr>
                <p:cNvPr id="64" name="Ink 63">
                  <a:extLst>
                    <a:ext uri="{FF2B5EF4-FFF2-40B4-BE49-F238E27FC236}">
                      <a16:creationId xmlns:a16="http://schemas.microsoft.com/office/drawing/2014/main" id="{94EF0861-93EC-EAAB-7111-2E58376ED7FD}"/>
                    </a:ext>
                  </a:extLst>
                </p:cNvPr>
                <p:cNvPicPr/>
                <p:nvPr/>
              </p:nvPicPr>
              <p:blipFill>
                <a:blip r:embed="rId121"/>
                <a:stretch>
                  <a:fillRect/>
                </a:stretch>
              </p:blipFill>
              <p:spPr>
                <a:xfrm>
                  <a:off x="11037267" y="5233467"/>
                  <a:ext cx="16992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65" name="Ink 64">
                  <a:extLst>
                    <a:ext uri="{FF2B5EF4-FFF2-40B4-BE49-F238E27FC236}">
                      <a16:creationId xmlns:a16="http://schemas.microsoft.com/office/drawing/2014/main" id="{A5994C48-246B-4247-0563-6FA5FC262B78}"/>
                    </a:ext>
                  </a:extLst>
                </p14:cNvPr>
                <p14:cNvContentPartPr/>
                <p14:nvPr/>
              </p14:nvContentPartPr>
              <p14:xfrm>
                <a:off x="11466747" y="5265507"/>
                <a:ext cx="67320" cy="210960"/>
              </p14:xfrm>
            </p:contentPart>
          </mc:Choice>
          <mc:Fallback>
            <p:pic>
              <p:nvPicPr>
                <p:cNvPr id="65" name="Ink 64">
                  <a:extLst>
                    <a:ext uri="{FF2B5EF4-FFF2-40B4-BE49-F238E27FC236}">
                      <a16:creationId xmlns:a16="http://schemas.microsoft.com/office/drawing/2014/main" id="{A5994C48-246B-4247-0563-6FA5FC262B78}"/>
                    </a:ext>
                  </a:extLst>
                </p:cNvPr>
                <p:cNvPicPr/>
                <p:nvPr/>
              </p:nvPicPr>
              <p:blipFill>
                <a:blip r:embed="rId123"/>
                <a:stretch>
                  <a:fillRect/>
                </a:stretch>
              </p:blipFill>
              <p:spPr>
                <a:xfrm>
                  <a:off x="11449107" y="5247507"/>
                  <a:ext cx="102960" cy="24660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66" name="Ink 65">
                  <a:extLst>
                    <a:ext uri="{FF2B5EF4-FFF2-40B4-BE49-F238E27FC236}">
                      <a16:creationId xmlns:a16="http://schemas.microsoft.com/office/drawing/2014/main" id="{2865DEDC-E8B8-C667-BC5F-A774216D4225}"/>
                    </a:ext>
                  </a:extLst>
                </p14:cNvPr>
                <p14:cNvContentPartPr/>
                <p14:nvPr/>
              </p14:nvContentPartPr>
              <p14:xfrm>
                <a:off x="11331387" y="5282787"/>
                <a:ext cx="485640" cy="189360"/>
              </p14:xfrm>
            </p:contentPart>
          </mc:Choice>
          <mc:Fallback>
            <p:pic>
              <p:nvPicPr>
                <p:cNvPr id="66" name="Ink 65">
                  <a:extLst>
                    <a:ext uri="{FF2B5EF4-FFF2-40B4-BE49-F238E27FC236}">
                      <a16:creationId xmlns:a16="http://schemas.microsoft.com/office/drawing/2014/main" id="{2865DEDC-E8B8-C667-BC5F-A774216D4225}"/>
                    </a:ext>
                  </a:extLst>
                </p:cNvPr>
                <p:cNvPicPr/>
                <p:nvPr/>
              </p:nvPicPr>
              <p:blipFill>
                <a:blip r:embed="rId125"/>
                <a:stretch>
                  <a:fillRect/>
                </a:stretch>
              </p:blipFill>
              <p:spPr>
                <a:xfrm>
                  <a:off x="11313387" y="5265147"/>
                  <a:ext cx="521280" cy="2250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67" name="Ink 66">
                  <a:extLst>
                    <a:ext uri="{FF2B5EF4-FFF2-40B4-BE49-F238E27FC236}">
                      <a16:creationId xmlns:a16="http://schemas.microsoft.com/office/drawing/2014/main" id="{51551037-AE7B-75BF-D909-DA0CB755A76F}"/>
                    </a:ext>
                  </a:extLst>
                </p14:cNvPr>
                <p14:cNvContentPartPr/>
                <p14:nvPr/>
              </p14:nvContentPartPr>
              <p14:xfrm>
                <a:off x="10769787" y="5603547"/>
                <a:ext cx="154800" cy="133560"/>
              </p14:xfrm>
            </p:contentPart>
          </mc:Choice>
          <mc:Fallback>
            <p:pic>
              <p:nvPicPr>
                <p:cNvPr id="67" name="Ink 66">
                  <a:extLst>
                    <a:ext uri="{FF2B5EF4-FFF2-40B4-BE49-F238E27FC236}">
                      <a16:creationId xmlns:a16="http://schemas.microsoft.com/office/drawing/2014/main" id="{51551037-AE7B-75BF-D909-DA0CB755A76F}"/>
                    </a:ext>
                  </a:extLst>
                </p:cNvPr>
                <p:cNvPicPr/>
                <p:nvPr/>
              </p:nvPicPr>
              <p:blipFill>
                <a:blip r:embed="rId127"/>
                <a:stretch>
                  <a:fillRect/>
                </a:stretch>
              </p:blipFill>
              <p:spPr>
                <a:xfrm>
                  <a:off x="10751787" y="5585547"/>
                  <a:ext cx="19044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68" name="Ink 67">
                  <a:extLst>
                    <a:ext uri="{FF2B5EF4-FFF2-40B4-BE49-F238E27FC236}">
                      <a16:creationId xmlns:a16="http://schemas.microsoft.com/office/drawing/2014/main" id="{C4857685-4937-1979-AA86-2EC314316757}"/>
                    </a:ext>
                  </a:extLst>
                </p14:cNvPr>
                <p14:cNvContentPartPr/>
                <p14:nvPr/>
              </p14:nvContentPartPr>
              <p14:xfrm>
                <a:off x="10956267" y="5670507"/>
                <a:ext cx="118080" cy="86040"/>
              </p14:xfrm>
            </p:contentPart>
          </mc:Choice>
          <mc:Fallback>
            <p:pic>
              <p:nvPicPr>
                <p:cNvPr id="68" name="Ink 67">
                  <a:extLst>
                    <a:ext uri="{FF2B5EF4-FFF2-40B4-BE49-F238E27FC236}">
                      <a16:creationId xmlns:a16="http://schemas.microsoft.com/office/drawing/2014/main" id="{C4857685-4937-1979-AA86-2EC314316757}"/>
                    </a:ext>
                  </a:extLst>
                </p:cNvPr>
                <p:cNvPicPr/>
                <p:nvPr/>
              </p:nvPicPr>
              <p:blipFill>
                <a:blip r:embed="rId129"/>
                <a:stretch>
                  <a:fillRect/>
                </a:stretch>
              </p:blipFill>
              <p:spPr>
                <a:xfrm>
                  <a:off x="10938627" y="5652507"/>
                  <a:ext cx="15372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69" name="Ink 68">
                  <a:extLst>
                    <a:ext uri="{FF2B5EF4-FFF2-40B4-BE49-F238E27FC236}">
                      <a16:creationId xmlns:a16="http://schemas.microsoft.com/office/drawing/2014/main" id="{9A4BEABA-E679-EAB7-0388-77D014D1C3DB}"/>
                    </a:ext>
                  </a:extLst>
                </p14:cNvPr>
                <p14:cNvContentPartPr/>
                <p14:nvPr/>
              </p14:nvContentPartPr>
              <p14:xfrm>
                <a:off x="11180187" y="5516787"/>
                <a:ext cx="189720" cy="217440"/>
              </p14:xfrm>
            </p:contentPart>
          </mc:Choice>
          <mc:Fallback>
            <p:pic>
              <p:nvPicPr>
                <p:cNvPr id="69" name="Ink 68">
                  <a:extLst>
                    <a:ext uri="{FF2B5EF4-FFF2-40B4-BE49-F238E27FC236}">
                      <a16:creationId xmlns:a16="http://schemas.microsoft.com/office/drawing/2014/main" id="{9A4BEABA-E679-EAB7-0388-77D014D1C3DB}"/>
                    </a:ext>
                  </a:extLst>
                </p:cNvPr>
                <p:cNvPicPr/>
                <p:nvPr/>
              </p:nvPicPr>
              <p:blipFill>
                <a:blip r:embed="rId131"/>
                <a:stretch>
                  <a:fillRect/>
                </a:stretch>
              </p:blipFill>
              <p:spPr>
                <a:xfrm>
                  <a:off x="11162547" y="5498787"/>
                  <a:ext cx="225360" cy="253080"/>
                </a:xfrm>
                <a:prstGeom prst="rect">
                  <a:avLst/>
                </a:prstGeom>
              </p:spPr>
            </p:pic>
          </mc:Fallback>
        </mc:AlternateContent>
      </p:grpSp>
      <p:grpSp>
        <p:nvGrpSpPr>
          <p:cNvPr id="70" name="Group 69">
            <a:extLst>
              <a:ext uri="{FF2B5EF4-FFF2-40B4-BE49-F238E27FC236}">
                <a16:creationId xmlns:a16="http://schemas.microsoft.com/office/drawing/2014/main" id="{8C0DA637-DBDE-150A-B324-34321457869D}"/>
              </a:ext>
            </a:extLst>
          </p:cNvPr>
          <p:cNvGrpSpPr/>
          <p:nvPr/>
        </p:nvGrpSpPr>
        <p:grpSpPr>
          <a:xfrm>
            <a:off x="187707" y="2253747"/>
            <a:ext cx="381960" cy="313920"/>
            <a:chOff x="5750307" y="5911347"/>
            <a:chExt cx="381960" cy="313920"/>
          </a:xfrm>
        </p:grpSpPr>
        <mc:AlternateContent xmlns:mc="http://schemas.openxmlformats.org/markup-compatibility/2006">
          <mc:Choice xmlns:p14="http://schemas.microsoft.com/office/powerpoint/2010/main" Requires="p14">
            <p:contentPart p14:bwMode="auto" r:id="rId132">
              <p14:nvContentPartPr>
                <p14:cNvPr id="71" name="Ink 70">
                  <a:extLst>
                    <a:ext uri="{FF2B5EF4-FFF2-40B4-BE49-F238E27FC236}">
                      <a16:creationId xmlns:a16="http://schemas.microsoft.com/office/drawing/2014/main" id="{731D8996-FEB1-148C-5F34-74BC749AD7F2}"/>
                    </a:ext>
                  </a:extLst>
                </p14:cNvPr>
                <p14:cNvContentPartPr/>
                <p14:nvPr/>
              </p14:nvContentPartPr>
              <p14:xfrm>
                <a:off x="5750307" y="5989107"/>
                <a:ext cx="38880" cy="135000"/>
              </p14:xfrm>
            </p:contentPart>
          </mc:Choice>
          <mc:Fallback>
            <p:pic>
              <p:nvPicPr>
                <p:cNvPr id="71" name="Ink 70">
                  <a:extLst>
                    <a:ext uri="{FF2B5EF4-FFF2-40B4-BE49-F238E27FC236}">
                      <a16:creationId xmlns:a16="http://schemas.microsoft.com/office/drawing/2014/main" id="{731D8996-FEB1-148C-5F34-74BC749AD7F2}"/>
                    </a:ext>
                  </a:extLst>
                </p:cNvPr>
                <p:cNvPicPr/>
                <p:nvPr/>
              </p:nvPicPr>
              <p:blipFill>
                <a:blip r:embed="rId133"/>
                <a:stretch>
                  <a:fillRect/>
                </a:stretch>
              </p:blipFill>
              <p:spPr>
                <a:xfrm>
                  <a:off x="5732307" y="5971467"/>
                  <a:ext cx="7452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72" name="Ink 71">
                  <a:extLst>
                    <a:ext uri="{FF2B5EF4-FFF2-40B4-BE49-F238E27FC236}">
                      <a16:creationId xmlns:a16="http://schemas.microsoft.com/office/drawing/2014/main" id="{EDFC938B-1FB7-752A-3C25-30F4BCD95FCC}"/>
                    </a:ext>
                  </a:extLst>
                </p14:cNvPr>
                <p14:cNvContentPartPr/>
                <p14:nvPr/>
              </p14:nvContentPartPr>
              <p14:xfrm>
                <a:off x="5809347" y="6017547"/>
                <a:ext cx="152280" cy="144360"/>
              </p14:xfrm>
            </p:contentPart>
          </mc:Choice>
          <mc:Fallback>
            <p:pic>
              <p:nvPicPr>
                <p:cNvPr id="72" name="Ink 71">
                  <a:extLst>
                    <a:ext uri="{FF2B5EF4-FFF2-40B4-BE49-F238E27FC236}">
                      <a16:creationId xmlns:a16="http://schemas.microsoft.com/office/drawing/2014/main" id="{EDFC938B-1FB7-752A-3C25-30F4BCD95FCC}"/>
                    </a:ext>
                  </a:extLst>
                </p:cNvPr>
                <p:cNvPicPr/>
                <p:nvPr/>
              </p:nvPicPr>
              <p:blipFill>
                <a:blip r:embed="rId135"/>
                <a:stretch>
                  <a:fillRect/>
                </a:stretch>
              </p:blipFill>
              <p:spPr>
                <a:xfrm>
                  <a:off x="5791707" y="5999547"/>
                  <a:ext cx="18792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73" name="Ink 72">
                  <a:extLst>
                    <a:ext uri="{FF2B5EF4-FFF2-40B4-BE49-F238E27FC236}">
                      <a16:creationId xmlns:a16="http://schemas.microsoft.com/office/drawing/2014/main" id="{674054EC-7D47-3B3F-C7BA-DB4D8DD520AF}"/>
                    </a:ext>
                  </a:extLst>
                </p14:cNvPr>
                <p14:cNvContentPartPr/>
                <p14:nvPr/>
              </p14:nvContentPartPr>
              <p14:xfrm>
                <a:off x="5950827" y="5911347"/>
                <a:ext cx="181440" cy="313920"/>
              </p14:xfrm>
            </p:contentPart>
          </mc:Choice>
          <mc:Fallback>
            <p:pic>
              <p:nvPicPr>
                <p:cNvPr id="73" name="Ink 72">
                  <a:extLst>
                    <a:ext uri="{FF2B5EF4-FFF2-40B4-BE49-F238E27FC236}">
                      <a16:creationId xmlns:a16="http://schemas.microsoft.com/office/drawing/2014/main" id="{674054EC-7D47-3B3F-C7BA-DB4D8DD520AF}"/>
                    </a:ext>
                  </a:extLst>
                </p:cNvPr>
                <p:cNvPicPr/>
                <p:nvPr/>
              </p:nvPicPr>
              <p:blipFill>
                <a:blip r:embed="rId137"/>
                <a:stretch>
                  <a:fillRect/>
                </a:stretch>
              </p:blipFill>
              <p:spPr>
                <a:xfrm>
                  <a:off x="5932827" y="5893707"/>
                  <a:ext cx="217080" cy="349560"/>
                </a:xfrm>
                <a:prstGeom prst="rect">
                  <a:avLst/>
                </a:prstGeom>
              </p:spPr>
            </p:pic>
          </mc:Fallback>
        </mc:AlternateContent>
      </p:grpSp>
      <p:grpSp>
        <p:nvGrpSpPr>
          <p:cNvPr id="74" name="Group 73">
            <a:extLst>
              <a:ext uri="{FF2B5EF4-FFF2-40B4-BE49-F238E27FC236}">
                <a16:creationId xmlns:a16="http://schemas.microsoft.com/office/drawing/2014/main" id="{C8962ECF-0CAA-1CEB-6738-583EB3088B77}"/>
              </a:ext>
            </a:extLst>
          </p:cNvPr>
          <p:cNvGrpSpPr/>
          <p:nvPr/>
        </p:nvGrpSpPr>
        <p:grpSpPr>
          <a:xfrm>
            <a:off x="925347" y="2327907"/>
            <a:ext cx="713160" cy="323280"/>
            <a:chOff x="6487947" y="5985507"/>
            <a:chExt cx="713160" cy="323280"/>
          </a:xfrm>
        </p:grpSpPr>
        <mc:AlternateContent xmlns:mc="http://schemas.openxmlformats.org/markup-compatibility/2006">
          <mc:Choice xmlns:p14="http://schemas.microsoft.com/office/powerpoint/2010/main" Requires="p14">
            <p:contentPart p14:bwMode="auto" r:id="rId138">
              <p14:nvContentPartPr>
                <p14:cNvPr id="75" name="Ink 74">
                  <a:extLst>
                    <a:ext uri="{FF2B5EF4-FFF2-40B4-BE49-F238E27FC236}">
                      <a16:creationId xmlns:a16="http://schemas.microsoft.com/office/drawing/2014/main" id="{0D525842-52B5-7937-22C2-EE618A74E4F8}"/>
                    </a:ext>
                  </a:extLst>
                </p14:cNvPr>
                <p14:cNvContentPartPr/>
                <p14:nvPr/>
              </p14:nvContentPartPr>
              <p14:xfrm>
                <a:off x="6487947" y="6062907"/>
                <a:ext cx="99000" cy="244080"/>
              </p14:xfrm>
            </p:contentPart>
          </mc:Choice>
          <mc:Fallback>
            <p:pic>
              <p:nvPicPr>
                <p:cNvPr id="75" name="Ink 74">
                  <a:extLst>
                    <a:ext uri="{FF2B5EF4-FFF2-40B4-BE49-F238E27FC236}">
                      <a16:creationId xmlns:a16="http://schemas.microsoft.com/office/drawing/2014/main" id="{0D525842-52B5-7937-22C2-EE618A74E4F8}"/>
                    </a:ext>
                  </a:extLst>
                </p:cNvPr>
                <p:cNvPicPr/>
                <p:nvPr/>
              </p:nvPicPr>
              <p:blipFill>
                <a:blip r:embed="rId139"/>
                <a:stretch>
                  <a:fillRect/>
                </a:stretch>
              </p:blipFill>
              <p:spPr>
                <a:xfrm>
                  <a:off x="6470307" y="6044907"/>
                  <a:ext cx="134640" cy="27972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76" name="Ink 75">
                  <a:extLst>
                    <a:ext uri="{FF2B5EF4-FFF2-40B4-BE49-F238E27FC236}">
                      <a16:creationId xmlns:a16="http://schemas.microsoft.com/office/drawing/2014/main" id="{C60A7C52-C89E-FD15-9131-5AC04F8D5510}"/>
                    </a:ext>
                  </a:extLst>
                </p14:cNvPr>
                <p14:cNvContentPartPr/>
                <p14:nvPr/>
              </p14:nvContentPartPr>
              <p14:xfrm>
                <a:off x="6571107" y="6007467"/>
                <a:ext cx="135360" cy="92520"/>
              </p14:xfrm>
            </p:contentPart>
          </mc:Choice>
          <mc:Fallback>
            <p:pic>
              <p:nvPicPr>
                <p:cNvPr id="76" name="Ink 75">
                  <a:extLst>
                    <a:ext uri="{FF2B5EF4-FFF2-40B4-BE49-F238E27FC236}">
                      <a16:creationId xmlns:a16="http://schemas.microsoft.com/office/drawing/2014/main" id="{C60A7C52-C89E-FD15-9131-5AC04F8D5510}"/>
                    </a:ext>
                  </a:extLst>
                </p:cNvPr>
                <p:cNvPicPr/>
                <p:nvPr/>
              </p:nvPicPr>
              <p:blipFill>
                <a:blip r:embed="rId141"/>
                <a:stretch>
                  <a:fillRect/>
                </a:stretch>
              </p:blipFill>
              <p:spPr>
                <a:xfrm>
                  <a:off x="6553467" y="5989827"/>
                  <a:ext cx="17100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77" name="Ink 76">
                  <a:extLst>
                    <a:ext uri="{FF2B5EF4-FFF2-40B4-BE49-F238E27FC236}">
                      <a16:creationId xmlns:a16="http://schemas.microsoft.com/office/drawing/2014/main" id="{49DFCE3A-41AD-1E4D-60DF-11F0B60E827F}"/>
                    </a:ext>
                  </a:extLst>
                </p14:cNvPr>
                <p14:cNvContentPartPr/>
                <p14:nvPr/>
              </p14:nvContentPartPr>
              <p14:xfrm>
                <a:off x="6846147" y="6008187"/>
                <a:ext cx="277920" cy="300600"/>
              </p14:xfrm>
            </p:contentPart>
          </mc:Choice>
          <mc:Fallback>
            <p:pic>
              <p:nvPicPr>
                <p:cNvPr id="77" name="Ink 76">
                  <a:extLst>
                    <a:ext uri="{FF2B5EF4-FFF2-40B4-BE49-F238E27FC236}">
                      <a16:creationId xmlns:a16="http://schemas.microsoft.com/office/drawing/2014/main" id="{49DFCE3A-41AD-1E4D-60DF-11F0B60E827F}"/>
                    </a:ext>
                  </a:extLst>
                </p:cNvPr>
                <p:cNvPicPr/>
                <p:nvPr/>
              </p:nvPicPr>
              <p:blipFill>
                <a:blip r:embed="rId143"/>
                <a:stretch>
                  <a:fillRect/>
                </a:stretch>
              </p:blipFill>
              <p:spPr>
                <a:xfrm>
                  <a:off x="6828507" y="5990547"/>
                  <a:ext cx="313560" cy="33624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78" name="Ink 77">
                  <a:extLst>
                    <a:ext uri="{FF2B5EF4-FFF2-40B4-BE49-F238E27FC236}">
                      <a16:creationId xmlns:a16="http://schemas.microsoft.com/office/drawing/2014/main" id="{272863C4-FC63-E109-BCB7-459A3A3B7C06}"/>
                    </a:ext>
                  </a:extLst>
                </p14:cNvPr>
                <p14:cNvContentPartPr/>
                <p14:nvPr/>
              </p14:nvContentPartPr>
              <p14:xfrm>
                <a:off x="7050267" y="5985507"/>
                <a:ext cx="150840" cy="95400"/>
              </p14:xfrm>
            </p:contentPart>
          </mc:Choice>
          <mc:Fallback>
            <p:pic>
              <p:nvPicPr>
                <p:cNvPr id="78" name="Ink 77">
                  <a:extLst>
                    <a:ext uri="{FF2B5EF4-FFF2-40B4-BE49-F238E27FC236}">
                      <a16:creationId xmlns:a16="http://schemas.microsoft.com/office/drawing/2014/main" id="{272863C4-FC63-E109-BCB7-459A3A3B7C06}"/>
                    </a:ext>
                  </a:extLst>
                </p:cNvPr>
                <p:cNvPicPr/>
                <p:nvPr/>
              </p:nvPicPr>
              <p:blipFill>
                <a:blip r:embed="rId145"/>
                <a:stretch>
                  <a:fillRect/>
                </a:stretch>
              </p:blipFill>
              <p:spPr>
                <a:xfrm>
                  <a:off x="7032627" y="5967507"/>
                  <a:ext cx="186480" cy="131040"/>
                </a:xfrm>
                <a:prstGeom prst="rect">
                  <a:avLst/>
                </a:prstGeom>
              </p:spPr>
            </p:pic>
          </mc:Fallback>
        </mc:AlternateContent>
      </p:grpSp>
      <p:grpSp>
        <p:nvGrpSpPr>
          <p:cNvPr id="79" name="Group 78">
            <a:extLst>
              <a:ext uri="{FF2B5EF4-FFF2-40B4-BE49-F238E27FC236}">
                <a16:creationId xmlns:a16="http://schemas.microsoft.com/office/drawing/2014/main" id="{E74805F2-B180-6D47-DDE0-169032BA77BE}"/>
              </a:ext>
            </a:extLst>
          </p:cNvPr>
          <p:cNvGrpSpPr/>
          <p:nvPr/>
        </p:nvGrpSpPr>
        <p:grpSpPr>
          <a:xfrm>
            <a:off x="2037387" y="2242227"/>
            <a:ext cx="689760" cy="247320"/>
            <a:chOff x="7599987" y="5899827"/>
            <a:chExt cx="689760" cy="247320"/>
          </a:xfrm>
        </p:grpSpPr>
        <mc:AlternateContent xmlns:mc="http://schemas.openxmlformats.org/markup-compatibility/2006">
          <mc:Choice xmlns:p14="http://schemas.microsoft.com/office/powerpoint/2010/main" Requires="p14">
            <p:contentPart p14:bwMode="auto" r:id="rId146">
              <p14:nvContentPartPr>
                <p14:cNvPr id="80" name="Ink 79">
                  <a:extLst>
                    <a:ext uri="{FF2B5EF4-FFF2-40B4-BE49-F238E27FC236}">
                      <a16:creationId xmlns:a16="http://schemas.microsoft.com/office/drawing/2014/main" id="{FF88EEA3-EB3F-4FEB-0879-D86A2E496966}"/>
                    </a:ext>
                  </a:extLst>
                </p14:cNvPr>
                <p14:cNvContentPartPr/>
                <p14:nvPr/>
              </p14:nvContentPartPr>
              <p14:xfrm>
                <a:off x="7599987" y="6023307"/>
                <a:ext cx="135360" cy="117360"/>
              </p14:xfrm>
            </p:contentPart>
          </mc:Choice>
          <mc:Fallback>
            <p:pic>
              <p:nvPicPr>
                <p:cNvPr id="80" name="Ink 79">
                  <a:extLst>
                    <a:ext uri="{FF2B5EF4-FFF2-40B4-BE49-F238E27FC236}">
                      <a16:creationId xmlns:a16="http://schemas.microsoft.com/office/drawing/2014/main" id="{FF88EEA3-EB3F-4FEB-0879-D86A2E496966}"/>
                    </a:ext>
                  </a:extLst>
                </p:cNvPr>
                <p:cNvPicPr/>
                <p:nvPr/>
              </p:nvPicPr>
              <p:blipFill>
                <a:blip r:embed="rId147"/>
                <a:stretch>
                  <a:fillRect/>
                </a:stretch>
              </p:blipFill>
              <p:spPr>
                <a:xfrm>
                  <a:off x="7582347" y="6005307"/>
                  <a:ext cx="17100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81" name="Ink 80">
                  <a:extLst>
                    <a:ext uri="{FF2B5EF4-FFF2-40B4-BE49-F238E27FC236}">
                      <a16:creationId xmlns:a16="http://schemas.microsoft.com/office/drawing/2014/main" id="{7C40A4AE-C7AD-E78F-7137-7B44E36D98E1}"/>
                    </a:ext>
                  </a:extLst>
                </p14:cNvPr>
                <p14:cNvContentPartPr/>
                <p14:nvPr/>
              </p14:nvContentPartPr>
              <p14:xfrm>
                <a:off x="7849467" y="6056787"/>
                <a:ext cx="153720" cy="90360"/>
              </p14:xfrm>
            </p:contentPart>
          </mc:Choice>
          <mc:Fallback>
            <p:pic>
              <p:nvPicPr>
                <p:cNvPr id="81" name="Ink 80">
                  <a:extLst>
                    <a:ext uri="{FF2B5EF4-FFF2-40B4-BE49-F238E27FC236}">
                      <a16:creationId xmlns:a16="http://schemas.microsoft.com/office/drawing/2014/main" id="{7C40A4AE-C7AD-E78F-7137-7B44E36D98E1}"/>
                    </a:ext>
                  </a:extLst>
                </p:cNvPr>
                <p:cNvPicPr/>
                <p:nvPr/>
              </p:nvPicPr>
              <p:blipFill>
                <a:blip r:embed="rId149"/>
                <a:stretch>
                  <a:fillRect/>
                </a:stretch>
              </p:blipFill>
              <p:spPr>
                <a:xfrm>
                  <a:off x="7831827" y="6038787"/>
                  <a:ext cx="18936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82" name="Ink 81">
                  <a:extLst>
                    <a:ext uri="{FF2B5EF4-FFF2-40B4-BE49-F238E27FC236}">
                      <a16:creationId xmlns:a16="http://schemas.microsoft.com/office/drawing/2014/main" id="{85FAD45F-BFCA-2E4C-DF6C-6945DB3DF66A}"/>
                    </a:ext>
                  </a:extLst>
                </p14:cNvPr>
                <p14:cNvContentPartPr/>
                <p14:nvPr/>
              </p14:nvContentPartPr>
              <p14:xfrm>
                <a:off x="8076267" y="5899827"/>
                <a:ext cx="213480" cy="246960"/>
              </p14:xfrm>
            </p:contentPart>
          </mc:Choice>
          <mc:Fallback>
            <p:pic>
              <p:nvPicPr>
                <p:cNvPr id="82" name="Ink 81">
                  <a:extLst>
                    <a:ext uri="{FF2B5EF4-FFF2-40B4-BE49-F238E27FC236}">
                      <a16:creationId xmlns:a16="http://schemas.microsoft.com/office/drawing/2014/main" id="{85FAD45F-BFCA-2E4C-DF6C-6945DB3DF66A}"/>
                    </a:ext>
                  </a:extLst>
                </p:cNvPr>
                <p:cNvPicPr/>
                <p:nvPr/>
              </p:nvPicPr>
              <p:blipFill>
                <a:blip r:embed="rId151"/>
                <a:stretch>
                  <a:fillRect/>
                </a:stretch>
              </p:blipFill>
              <p:spPr>
                <a:xfrm>
                  <a:off x="8058627" y="5882187"/>
                  <a:ext cx="249120" cy="282600"/>
                </a:xfrm>
                <a:prstGeom prst="rect">
                  <a:avLst/>
                </a:prstGeom>
              </p:spPr>
            </p:pic>
          </mc:Fallback>
        </mc:AlternateContent>
      </p:grpSp>
      <p:grpSp>
        <p:nvGrpSpPr>
          <p:cNvPr id="83" name="Group 82">
            <a:extLst>
              <a:ext uri="{FF2B5EF4-FFF2-40B4-BE49-F238E27FC236}">
                <a16:creationId xmlns:a16="http://schemas.microsoft.com/office/drawing/2014/main" id="{6A017AAE-6570-8649-6BE1-028D258C9820}"/>
              </a:ext>
            </a:extLst>
          </p:cNvPr>
          <p:cNvGrpSpPr/>
          <p:nvPr/>
        </p:nvGrpSpPr>
        <p:grpSpPr>
          <a:xfrm>
            <a:off x="2992827" y="2190387"/>
            <a:ext cx="1476000" cy="478800"/>
            <a:chOff x="8555427" y="5847987"/>
            <a:chExt cx="1476000" cy="478800"/>
          </a:xfrm>
        </p:grpSpPr>
        <mc:AlternateContent xmlns:mc="http://schemas.openxmlformats.org/markup-compatibility/2006">
          <mc:Choice xmlns:p14="http://schemas.microsoft.com/office/powerpoint/2010/main" Requires="p14">
            <p:contentPart p14:bwMode="auto" r:id="rId152">
              <p14:nvContentPartPr>
                <p14:cNvPr id="84" name="Ink 83">
                  <a:extLst>
                    <a:ext uri="{FF2B5EF4-FFF2-40B4-BE49-F238E27FC236}">
                      <a16:creationId xmlns:a16="http://schemas.microsoft.com/office/drawing/2014/main" id="{A130AC1C-DCFB-9C60-5C68-37BD42038E3F}"/>
                    </a:ext>
                  </a:extLst>
                </p14:cNvPr>
                <p14:cNvContentPartPr/>
                <p14:nvPr/>
              </p14:nvContentPartPr>
              <p14:xfrm>
                <a:off x="8555427" y="6011787"/>
                <a:ext cx="182520" cy="315000"/>
              </p14:xfrm>
            </p:contentPart>
          </mc:Choice>
          <mc:Fallback>
            <p:pic>
              <p:nvPicPr>
                <p:cNvPr id="84" name="Ink 83">
                  <a:extLst>
                    <a:ext uri="{FF2B5EF4-FFF2-40B4-BE49-F238E27FC236}">
                      <a16:creationId xmlns:a16="http://schemas.microsoft.com/office/drawing/2014/main" id="{A130AC1C-DCFB-9C60-5C68-37BD42038E3F}"/>
                    </a:ext>
                  </a:extLst>
                </p:cNvPr>
                <p:cNvPicPr/>
                <p:nvPr/>
              </p:nvPicPr>
              <p:blipFill>
                <a:blip r:embed="rId153"/>
                <a:stretch>
                  <a:fillRect/>
                </a:stretch>
              </p:blipFill>
              <p:spPr>
                <a:xfrm>
                  <a:off x="8537787" y="5994147"/>
                  <a:ext cx="218160" cy="35064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85" name="Ink 84">
                  <a:extLst>
                    <a:ext uri="{FF2B5EF4-FFF2-40B4-BE49-F238E27FC236}">
                      <a16:creationId xmlns:a16="http://schemas.microsoft.com/office/drawing/2014/main" id="{CD9FCF09-28F9-8679-03F7-F2E75DCB9B6F}"/>
                    </a:ext>
                  </a:extLst>
                </p14:cNvPr>
                <p14:cNvContentPartPr/>
                <p14:nvPr/>
              </p14:nvContentPartPr>
              <p14:xfrm>
                <a:off x="8596467" y="5980827"/>
                <a:ext cx="437040" cy="123120"/>
              </p14:xfrm>
            </p:contentPart>
          </mc:Choice>
          <mc:Fallback>
            <p:pic>
              <p:nvPicPr>
                <p:cNvPr id="85" name="Ink 84">
                  <a:extLst>
                    <a:ext uri="{FF2B5EF4-FFF2-40B4-BE49-F238E27FC236}">
                      <a16:creationId xmlns:a16="http://schemas.microsoft.com/office/drawing/2014/main" id="{CD9FCF09-28F9-8679-03F7-F2E75DCB9B6F}"/>
                    </a:ext>
                  </a:extLst>
                </p:cNvPr>
                <p:cNvPicPr/>
                <p:nvPr/>
              </p:nvPicPr>
              <p:blipFill>
                <a:blip r:embed="rId155"/>
                <a:stretch>
                  <a:fillRect/>
                </a:stretch>
              </p:blipFill>
              <p:spPr>
                <a:xfrm>
                  <a:off x="8578467" y="5963187"/>
                  <a:ext cx="47268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86" name="Ink 85">
                  <a:extLst>
                    <a:ext uri="{FF2B5EF4-FFF2-40B4-BE49-F238E27FC236}">
                      <a16:creationId xmlns:a16="http://schemas.microsoft.com/office/drawing/2014/main" id="{B9017B1B-502E-FFFE-C005-C409497404BD}"/>
                    </a:ext>
                  </a:extLst>
                </p14:cNvPr>
                <p14:cNvContentPartPr/>
                <p14:nvPr/>
              </p14:nvContentPartPr>
              <p14:xfrm>
                <a:off x="9118107" y="5881827"/>
                <a:ext cx="88560" cy="63720"/>
              </p14:xfrm>
            </p:contentPart>
          </mc:Choice>
          <mc:Fallback>
            <p:pic>
              <p:nvPicPr>
                <p:cNvPr id="86" name="Ink 85">
                  <a:extLst>
                    <a:ext uri="{FF2B5EF4-FFF2-40B4-BE49-F238E27FC236}">
                      <a16:creationId xmlns:a16="http://schemas.microsoft.com/office/drawing/2014/main" id="{B9017B1B-502E-FFFE-C005-C409497404BD}"/>
                    </a:ext>
                  </a:extLst>
                </p:cNvPr>
                <p:cNvPicPr/>
                <p:nvPr/>
              </p:nvPicPr>
              <p:blipFill>
                <a:blip r:embed="rId157"/>
                <a:stretch>
                  <a:fillRect/>
                </a:stretch>
              </p:blipFill>
              <p:spPr>
                <a:xfrm>
                  <a:off x="9100467" y="5863827"/>
                  <a:ext cx="12420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87" name="Ink 86">
                  <a:extLst>
                    <a:ext uri="{FF2B5EF4-FFF2-40B4-BE49-F238E27FC236}">
                      <a16:creationId xmlns:a16="http://schemas.microsoft.com/office/drawing/2014/main" id="{D1DB39B8-384A-AA5C-FE29-77A24755F47D}"/>
                    </a:ext>
                  </a:extLst>
                </p14:cNvPr>
                <p14:cNvContentPartPr/>
                <p14:nvPr/>
              </p14:nvContentPartPr>
              <p14:xfrm>
                <a:off x="9106227" y="5847987"/>
                <a:ext cx="390240" cy="263520"/>
              </p14:xfrm>
            </p:contentPart>
          </mc:Choice>
          <mc:Fallback>
            <p:pic>
              <p:nvPicPr>
                <p:cNvPr id="87" name="Ink 86">
                  <a:extLst>
                    <a:ext uri="{FF2B5EF4-FFF2-40B4-BE49-F238E27FC236}">
                      <a16:creationId xmlns:a16="http://schemas.microsoft.com/office/drawing/2014/main" id="{D1DB39B8-384A-AA5C-FE29-77A24755F47D}"/>
                    </a:ext>
                  </a:extLst>
                </p:cNvPr>
                <p:cNvPicPr/>
                <p:nvPr/>
              </p:nvPicPr>
              <p:blipFill>
                <a:blip r:embed="rId159"/>
                <a:stretch>
                  <a:fillRect/>
                </a:stretch>
              </p:blipFill>
              <p:spPr>
                <a:xfrm>
                  <a:off x="9088227" y="5830347"/>
                  <a:ext cx="425880" cy="29916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88" name="Ink 87">
                  <a:extLst>
                    <a:ext uri="{FF2B5EF4-FFF2-40B4-BE49-F238E27FC236}">
                      <a16:creationId xmlns:a16="http://schemas.microsoft.com/office/drawing/2014/main" id="{172EB956-6901-AD96-6494-203B4C35A8A8}"/>
                    </a:ext>
                  </a:extLst>
                </p14:cNvPr>
                <p14:cNvContentPartPr/>
                <p14:nvPr/>
              </p14:nvContentPartPr>
              <p14:xfrm>
                <a:off x="9492867" y="5991627"/>
                <a:ext cx="538560" cy="48240"/>
              </p14:xfrm>
            </p:contentPart>
          </mc:Choice>
          <mc:Fallback>
            <p:pic>
              <p:nvPicPr>
                <p:cNvPr id="88" name="Ink 87">
                  <a:extLst>
                    <a:ext uri="{FF2B5EF4-FFF2-40B4-BE49-F238E27FC236}">
                      <a16:creationId xmlns:a16="http://schemas.microsoft.com/office/drawing/2014/main" id="{172EB956-6901-AD96-6494-203B4C35A8A8}"/>
                    </a:ext>
                  </a:extLst>
                </p:cNvPr>
                <p:cNvPicPr/>
                <p:nvPr/>
              </p:nvPicPr>
              <p:blipFill>
                <a:blip r:embed="rId161"/>
                <a:stretch>
                  <a:fillRect/>
                </a:stretch>
              </p:blipFill>
              <p:spPr>
                <a:xfrm>
                  <a:off x="9474867" y="5973627"/>
                  <a:ext cx="574200" cy="83880"/>
                </a:xfrm>
                <a:prstGeom prst="rect">
                  <a:avLst/>
                </a:prstGeom>
              </p:spPr>
            </p:pic>
          </mc:Fallback>
        </mc:AlternateContent>
      </p:grpSp>
      <p:grpSp>
        <p:nvGrpSpPr>
          <p:cNvPr id="114" name="Group 113">
            <a:extLst>
              <a:ext uri="{FF2B5EF4-FFF2-40B4-BE49-F238E27FC236}">
                <a16:creationId xmlns:a16="http://schemas.microsoft.com/office/drawing/2014/main" id="{7E414A84-944B-68AA-7A1B-9F51CD68845E}"/>
              </a:ext>
            </a:extLst>
          </p:cNvPr>
          <p:cNvGrpSpPr/>
          <p:nvPr/>
        </p:nvGrpSpPr>
        <p:grpSpPr>
          <a:xfrm>
            <a:off x="7484067" y="911667"/>
            <a:ext cx="792720" cy="581760"/>
            <a:chOff x="7484067" y="911667"/>
            <a:chExt cx="792720" cy="581760"/>
          </a:xfrm>
        </p:grpSpPr>
        <mc:AlternateContent xmlns:mc="http://schemas.openxmlformats.org/markup-compatibility/2006">
          <mc:Choice xmlns:p14="http://schemas.microsoft.com/office/powerpoint/2010/main" Requires="p14">
            <p:contentPart p14:bwMode="auto" r:id="rId162">
              <p14:nvContentPartPr>
                <p14:cNvPr id="89" name="Ink 88">
                  <a:extLst>
                    <a:ext uri="{FF2B5EF4-FFF2-40B4-BE49-F238E27FC236}">
                      <a16:creationId xmlns:a16="http://schemas.microsoft.com/office/drawing/2014/main" id="{2559A04B-E70E-FA30-4B6E-F66E90C61C36}"/>
                    </a:ext>
                  </a:extLst>
                </p14:cNvPr>
                <p14:cNvContentPartPr/>
                <p14:nvPr/>
              </p14:nvContentPartPr>
              <p14:xfrm>
                <a:off x="7484067" y="911667"/>
                <a:ext cx="299520" cy="394200"/>
              </p14:xfrm>
            </p:contentPart>
          </mc:Choice>
          <mc:Fallback>
            <p:pic>
              <p:nvPicPr>
                <p:cNvPr id="89" name="Ink 88">
                  <a:extLst>
                    <a:ext uri="{FF2B5EF4-FFF2-40B4-BE49-F238E27FC236}">
                      <a16:creationId xmlns:a16="http://schemas.microsoft.com/office/drawing/2014/main" id="{2559A04B-E70E-FA30-4B6E-F66E90C61C36}"/>
                    </a:ext>
                  </a:extLst>
                </p:cNvPr>
                <p:cNvPicPr/>
                <p:nvPr/>
              </p:nvPicPr>
              <p:blipFill>
                <a:blip r:embed="rId163"/>
                <a:stretch>
                  <a:fillRect/>
                </a:stretch>
              </p:blipFill>
              <p:spPr>
                <a:xfrm>
                  <a:off x="7466427" y="893667"/>
                  <a:ext cx="335160" cy="42984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90" name="Ink 89">
                  <a:extLst>
                    <a:ext uri="{FF2B5EF4-FFF2-40B4-BE49-F238E27FC236}">
                      <a16:creationId xmlns:a16="http://schemas.microsoft.com/office/drawing/2014/main" id="{2165DE04-ADD9-378B-43EF-09E406202E87}"/>
                    </a:ext>
                  </a:extLst>
                </p14:cNvPr>
                <p14:cNvContentPartPr/>
                <p14:nvPr/>
              </p14:nvContentPartPr>
              <p14:xfrm>
                <a:off x="7754787" y="1095627"/>
                <a:ext cx="164880" cy="149040"/>
              </p14:xfrm>
            </p:contentPart>
          </mc:Choice>
          <mc:Fallback>
            <p:pic>
              <p:nvPicPr>
                <p:cNvPr id="90" name="Ink 89">
                  <a:extLst>
                    <a:ext uri="{FF2B5EF4-FFF2-40B4-BE49-F238E27FC236}">
                      <a16:creationId xmlns:a16="http://schemas.microsoft.com/office/drawing/2014/main" id="{2165DE04-ADD9-378B-43EF-09E406202E87}"/>
                    </a:ext>
                  </a:extLst>
                </p:cNvPr>
                <p:cNvPicPr/>
                <p:nvPr/>
              </p:nvPicPr>
              <p:blipFill>
                <a:blip r:embed="rId165"/>
                <a:stretch>
                  <a:fillRect/>
                </a:stretch>
              </p:blipFill>
              <p:spPr>
                <a:xfrm>
                  <a:off x="7737147" y="1077987"/>
                  <a:ext cx="20052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91" name="Ink 90">
                  <a:extLst>
                    <a:ext uri="{FF2B5EF4-FFF2-40B4-BE49-F238E27FC236}">
                      <a16:creationId xmlns:a16="http://schemas.microsoft.com/office/drawing/2014/main" id="{94A6FF67-FD7B-7FFB-22BB-277AA491782F}"/>
                    </a:ext>
                  </a:extLst>
                </p14:cNvPr>
                <p14:cNvContentPartPr/>
                <p14:nvPr/>
              </p14:nvContentPartPr>
              <p14:xfrm>
                <a:off x="7977267" y="924627"/>
                <a:ext cx="299520" cy="568800"/>
              </p14:xfrm>
            </p:contentPart>
          </mc:Choice>
          <mc:Fallback>
            <p:pic>
              <p:nvPicPr>
                <p:cNvPr id="91" name="Ink 90">
                  <a:extLst>
                    <a:ext uri="{FF2B5EF4-FFF2-40B4-BE49-F238E27FC236}">
                      <a16:creationId xmlns:a16="http://schemas.microsoft.com/office/drawing/2014/main" id="{94A6FF67-FD7B-7FFB-22BB-277AA491782F}"/>
                    </a:ext>
                  </a:extLst>
                </p:cNvPr>
                <p:cNvPicPr/>
                <p:nvPr/>
              </p:nvPicPr>
              <p:blipFill>
                <a:blip r:embed="rId167"/>
                <a:stretch>
                  <a:fillRect/>
                </a:stretch>
              </p:blipFill>
              <p:spPr>
                <a:xfrm>
                  <a:off x="7959267" y="906987"/>
                  <a:ext cx="335160" cy="60444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92" name="Ink 91">
                  <a:extLst>
                    <a:ext uri="{FF2B5EF4-FFF2-40B4-BE49-F238E27FC236}">
                      <a16:creationId xmlns:a16="http://schemas.microsoft.com/office/drawing/2014/main" id="{D5C9A325-4F56-7326-3DBD-396077D8C766}"/>
                    </a:ext>
                  </a:extLst>
                </p14:cNvPr>
                <p14:cNvContentPartPr/>
                <p14:nvPr/>
              </p14:nvContentPartPr>
              <p14:xfrm>
                <a:off x="7997427" y="1185987"/>
                <a:ext cx="231840" cy="79920"/>
              </p14:xfrm>
            </p:contentPart>
          </mc:Choice>
          <mc:Fallback>
            <p:pic>
              <p:nvPicPr>
                <p:cNvPr id="92" name="Ink 91">
                  <a:extLst>
                    <a:ext uri="{FF2B5EF4-FFF2-40B4-BE49-F238E27FC236}">
                      <a16:creationId xmlns:a16="http://schemas.microsoft.com/office/drawing/2014/main" id="{D5C9A325-4F56-7326-3DBD-396077D8C766}"/>
                    </a:ext>
                  </a:extLst>
                </p:cNvPr>
                <p:cNvPicPr/>
                <p:nvPr/>
              </p:nvPicPr>
              <p:blipFill>
                <a:blip r:embed="rId169"/>
                <a:stretch>
                  <a:fillRect/>
                </a:stretch>
              </p:blipFill>
              <p:spPr>
                <a:xfrm>
                  <a:off x="7979427" y="1167987"/>
                  <a:ext cx="267480" cy="115560"/>
                </a:xfrm>
                <a:prstGeom prst="rect">
                  <a:avLst/>
                </a:prstGeom>
              </p:spPr>
            </p:pic>
          </mc:Fallback>
        </mc:AlternateContent>
      </p:grpSp>
      <p:grpSp>
        <p:nvGrpSpPr>
          <p:cNvPr id="122" name="Group 121">
            <a:extLst>
              <a:ext uri="{FF2B5EF4-FFF2-40B4-BE49-F238E27FC236}">
                <a16:creationId xmlns:a16="http://schemas.microsoft.com/office/drawing/2014/main" id="{E22E5A40-4B4E-4CBA-2DED-7AD8104472D3}"/>
              </a:ext>
            </a:extLst>
          </p:cNvPr>
          <p:cNvGrpSpPr/>
          <p:nvPr/>
        </p:nvGrpSpPr>
        <p:grpSpPr>
          <a:xfrm>
            <a:off x="4015827" y="513507"/>
            <a:ext cx="1283760" cy="858240"/>
            <a:chOff x="4015827" y="513507"/>
            <a:chExt cx="1283760" cy="858240"/>
          </a:xfrm>
        </p:grpSpPr>
        <mc:AlternateContent xmlns:mc="http://schemas.openxmlformats.org/markup-compatibility/2006">
          <mc:Choice xmlns:p14="http://schemas.microsoft.com/office/powerpoint/2010/main" Requires="p14">
            <p:contentPart p14:bwMode="auto" r:id="rId170">
              <p14:nvContentPartPr>
                <p14:cNvPr id="117" name="Ink 116">
                  <a:extLst>
                    <a:ext uri="{FF2B5EF4-FFF2-40B4-BE49-F238E27FC236}">
                      <a16:creationId xmlns:a16="http://schemas.microsoft.com/office/drawing/2014/main" id="{28C6BEF2-87E8-AC61-6682-6FC44446235F}"/>
                    </a:ext>
                  </a:extLst>
                </p14:cNvPr>
                <p14:cNvContentPartPr/>
                <p14:nvPr/>
              </p14:nvContentPartPr>
              <p14:xfrm>
                <a:off x="4015827" y="633387"/>
                <a:ext cx="426960" cy="738360"/>
              </p14:xfrm>
            </p:contentPart>
          </mc:Choice>
          <mc:Fallback>
            <p:pic>
              <p:nvPicPr>
                <p:cNvPr id="117" name="Ink 116">
                  <a:extLst>
                    <a:ext uri="{FF2B5EF4-FFF2-40B4-BE49-F238E27FC236}">
                      <a16:creationId xmlns:a16="http://schemas.microsoft.com/office/drawing/2014/main" id="{28C6BEF2-87E8-AC61-6682-6FC44446235F}"/>
                    </a:ext>
                  </a:extLst>
                </p:cNvPr>
                <p:cNvPicPr/>
                <p:nvPr/>
              </p:nvPicPr>
              <p:blipFill>
                <a:blip r:embed="rId171"/>
                <a:stretch>
                  <a:fillRect/>
                </a:stretch>
              </p:blipFill>
              <p:spPr>
                <a:xfrm>
                  <a:off x="3997827" y="615387"/>
                  <a:ext cx="462600" cy="77400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118" name="Ink 117">
                  <a:extLst>
                    <a:ext uri="{FF2B5EF4-FFF2-40B4-BE49-F238E27FC236}">
                      <a16:creationId xmlns:a16="http://schemas.microsoft.com/office/drawing/2014/main" id="{020ED842-AE32-9AB6-0167-C66CF6E9B0E9}"/>
                    </a:ext>
                  </a:extLst>
                </p14:cNvPr>
                <p14:cNvContentPartPr/>
                <p14:nvPr/>
              </p14:nvContentPartPr>
              <p14:xfrm>
                <a:off x="4530987" y="654267"/>
                <a:ext cx="113760" cy="218880"/>
              </p14:xfrm>
            </p:contentPart>
          </mc:Choice>
          <mc:Fallback>
            <p:pic>
              <p:nvPicPr>
                <p:cNvPr id="118" name="Ink 117">
                  <a:extLst>
                    <a:ext uri="{FF2B5EF4-FFF2-40B4-BE49-F238E27FC236}">
                      <a16:creationId xmlns:a16="http://schemas.microsoft.com/office/drawing/2014/main" id="{020ED842-AE32-9AB6-0167-C66CF6E9B0E9}"/>
                    </a:ext>
                  </a:extLst>
                </p:cNvPr>
                <p:cNvPicPr/>
                <p:nvPr/>
              </p:nvPicPr>
              <p:blipFill>
                <a:blip r:embed="rId173"/>
                <a:stretch>
                  <a:fillRect/>
                </a:stretch>
              </p:blipFill>
              <p:spPr>
                <a:xfrm>
                  <a:off x="4513347" y="636267"/>
                  <a:ext cx="14940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119" name="Ink 118">
                  <a:extLst>
                    <a:ext uri="{FF2B5EF4-FFF2-40B4-BE49-F238E27FC236}">
                      <a16:creationId xmlns:a16="http://schemas.microsoft.com/office/drawing/2014/main" id="{992C7C21-F21C-9364-CA62-F5A4793BE7E2}"/>
                    </a:ext>
                  </a:extLst>
                </p14:cNvPr>
                <p14:cNvContentPartPr/>
                <p14:nvPr/>
              </p14:nvContentPartPr>
              <p14:xfrm>
                <a:off x="4606947" y="674787"/>
                <a:ext cx="114840" cy="101160"/>
              </p14:xfrm>
            </p:contentPart>
          </mc:Choice>
          <mc:Fallback>
            <p:pic>
              <p:nvPicPr>
                <p:cNvPr id="119" name="Ink 118">
                  <a:extLst>
                    <a:ext uri="{FF2B5EF4-FFF2-40B4-BE49-F238E27FC236}">
                      <a16:creationId xmlns:a16="http://schemas.microsoft.com/office/drawing/2014/main" id="{992C7C21-F21C-9364-CA62-F5A4793BE7E2}"/>
                    </a:ext>
                  </a:extLst>
                </p:cNvPr>
                <p:cNvPicPr/>
                <p:nvPr/>
              </p:nvPicPr>
              <p:blipFill>
                <a:blip r:embed="rId175"/>
                <a:stretch>
                  <a:fillRect/>
                </a:stretch>
              </p:blipFill>
              <p:spPr>
                <a:xfrm>
                  <a:off x="4589307" y="657147"/>
                  <a:ext cx="15048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176">
              <p14:nvContentPartPr>
                <p14:cNvPr id="120" name="Ink 119">
                  <a:extLst>
                    <a:ext uri="{FF2B5EF4-FFF2-40B4-BE49-F238E27FC236}">
                      <a16:creationId xmlns:a16="http://schemas.microsoft.com/office/drawing/2014/main" id="{A84AFCBD-6B39-9C0B-767E-3A4A67CD0A90}"/>
                    </a:ext>
                  </a:extLst>
                </p14:cNvPr>
                <p14:cNvContentPartPr/>
                <p14:nvPr/>
              </p14:nvContentPartPr>
              <p14:xfrm>
                <a:off x="4704867" y="576867"/>
                <a:ext cx="190080" cy="248760"/>
              </p14:xfrm>
            </p:contentPart>
          </mc:Choice>
          <mc:Fallback>
            <p:pic>
              <p:nvPicPr>
                <p:cNvPr id="120" name="Ink 119">
                  <a:extLst>
                    <a:ext uri="{FF2B5EF4-FFF2-40B4-BE49-F238E27FC236}">
                      <a16:creationId xmlns:a16="http://schemas.microsoft.com/office/drawing/2014/main" id="{A84AFCBD-6B39-9C0B-767E-3A4A67CD0A90}"/>
                    </a:ext>
                  </a:extLst>
                </p:cNvPr>
                <p:cNvPicPr/>
                <p:nvPr/>
              </p:nvPicPr>
              <p:blipFill>
                <a:blip r:embed="rId177"/>
                <a:stretch>
                  <a:fillRect/>
                </a:stretch>
              </p:blipFill>
              <p:spPr>
                <a:xfrm>
                  <a:off x="4686867" y="559227"/>
                  <a:ext cx="225720" cy="28440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121" name="Ink 120">
                  <a:extLst>
                    <a:ext uri="{FF2B5EF4-FFF2-40B4-BE49-F238E27FC236}">
                      <a16:creationId xmlns:a16="http://schemas.microsoft.com/office/drawing/2014/main" id="{84E7BD76-89BB-0563-D694-75827F6D3182}"/>
                    </a:ext>
                  </a:extLst>
                </p14:cNvPr>
                <p14:cNvContentPartPr/>
                <p14:nvPr/>
              </p14:nvContentPartPr>
              <p14:xfrm>
                <a:off x="4944267" y="513507"/>
                <a:ext cx="355320" cy="266040"/>
              </p14:xfrm>
            </p:contentPart>
          </mc:Choice>
          <mc:Fallback>
            <p:pic>
              <p:nvPicPr>
                <p:cNvPr id="121" name="Ink 120">
                  <a:extLst>
                    <a:ext uri="{FF2B5EF4-FFF2-40B4-BE49-F238E27FC236}">
                      <a16:creationId xmlns:a16="http://schemas.microsoft.com/office/drawing/2014/main" id="{84E7BD76-89BB-0563-D694-75827F6D3182}"/>
                    </a:ext>
                  </a:extLst>
                </p:cNvPr>
                <p:cNvPicPr/>
                <p:nvPr/>
              </p:nvPicPr>
              <p:blipFill>
                <a:blip r:embed="rId179"/>
                <a:stretch>
                  <a:fillRect/>
                </a:stretch>
              </p:blipFill>
              <p:spPr>
                <a:xfrm>
                  <a:off x="4926267" y="495507"/>
                  <a:ext cx="390960" cy="301680"/>
                </a:xfrm>
                <a:prstGeom prst="rect">
                  <a:avLst/>
                </a:prstGeom>
              </p:spPr>
            </p:pic>
          </mc:Fallback>
        </mc:AlternateContent>
      </p:grpSp>
      <p:grpSp>
        <p:nvGrpSpPr>
          <p:cNvPr id="124" name="Group 123">
            <a:extLst>
              <a:ext uri="{FF2B5EF4-FFF2-40B4-BE49-F238E27FC236}">
                <a16:creationId xmlns:a16="http://schemas.microsoft.com/office/drawing/2014/main" id="{14681DAF-0029-3524-E673-6B7B20EB21C3}"/>
              </a:ext>
            </a:extLst>
          </p:cNvPr>
          <p:cNvGrpSpPr/>
          <p:nvPr/>
        </p:nvGrpSpPr>
        <p:grpSpPr>
          <a:xfrm>
            <a:off x="468747" y="649587"/>
            <a:ext cx="1266480" cy="707400"/>
            <a:chOff x="468747" y="649587"/>
            <a:chExt cx="1266480" cy="707400"/>
          </a:xfrm>
        </p:grpSpPr>
        <mc:AlternateContent xmlns:mc="http://schemas.openxmlformats.org/markup-compatibility/2006">
          <mc:Choice xmlns:p14="http://schemas.microsoft.com/office/powerpoint/2010/main" Requires="p14">
            <p:contentPart p14:bwMode="auto" r:id="rId180">
              <p14:nvContentPartPr>
                <p14:cNvPr id="115" name="Ink 114">
                  <a:extLst>
                    <a:ext uri="{FF2B5EF4-FFF2-40B4-BE49-F238E27FC236}">
                      <a16:creationId xmlns:a16="http://schemas.microsoft.com/office/drawing/2014/main" id="{101F720E-9270-4BB8-33CB-33C5B80D8A84}"/>
                    </a:ext>
                  </a:extLst>
                </p14:cNvPr>
                <p14:cNvContentPartPr/>
                <p14:nvPr/>
              </p14:nvContentPartPr>
              <p14:xfrm>
                <a:off x="1153467" y="1138107"/>
                <a:ext cx="181440" cy="30600"/>
              </p14:xfrm>
            </p:contentPart>
          </mc:Choice>
          <mc:Fallback>
            <p:pic>
              <p:nvPicPr>
                <p:cNvPr id="115" name="Ink 114">
                  <a:extLst>
                    <a:ext uri="{FF2B5EF4-FFF2-40B4-BE49-F238E27FC236}">
                      <a16:creationId xmlns:a16="http://schemas.microsoft.com/office/drawing/2014/main" id="{101F720E-9270-4BB8-33CB-33C5B80D8A84}"/>
                    </a:ext>
                  </a:extLst>
                </p:cNvPr>
                <p:cNvPicPr/>
                <p:nvPr/>
              </p:nvPicPr>
              <p:blipFill>
                <a:blip r:embed="rId181"/>
                <a:stretch>
                  <a:fillRect/>
                </a:stretch>
              </p:blipFill>
              <p:spPr>
                <a:xfrm>
                  <a:off x="1135467" y="1120467"/>
                  <a:ext cx="21708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116" name="Ink 115">
                  <a:extLst>
                    <a:ext uri="{FF2B5EF4-FFF2-40B4-BE49-F238E27FC236}">
                      <a16:creationId xmlns:a16="http://schemas.microsoft.com/office/drawing/2014/main" id="{BBC49F64-F99B-56F7-49F8-0F27ACBE46AE}"/>
                    </a:ext>
                  </a:extLst>
                </p14:cNvPr>
                <p14:cNvContentPartPr/>
                <p14:nvPr/>
              </p14:nvContentPartPr>
              <p14:xfrm>
                <a:off x="1200987" y="1241427"/>
                <a:ext cx="115560" cy="9000"/>
              </p14:xfrm>
            </p:contentPart>
          </mc:Choice>
          <mc:Fallback>
            <p:pic>
              <p:nvPicPr>
                <p:cNvPr id="116" name="Ink 115">
                  <a:extLst>
                    <a:ext uri="{FF2B5EF4-FFF2-40B4-BE49-F238E27FC236}">
                      <a16:creationId xmlns:a16="http://schemas.microsoft.com/office/drawing/2014/main" id="{BBC49F64-F99B-56F7-49F8-0F27ACBE46AE}"/>
                    </a:ext>
                  </a:extLst>
                </p:cNvPr>
                <p:cNvPicPr/>
                <p:nvPr/>
              </p:nvPicPr>
              <p:blipFill>
                <a:blip r:embed="rId183"/>
                <a:stretch>
                  <a:fillRect/>
                </a:stretch>
              </p:blipFill>
              <p:spPr>
                <a:xfrm>
                  <a:off x="1183347" y="1223427"/>
                  <a:ext cx="15120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123" name="Ink 122">
                  <a:extLst>
                    <a:ext uri="{FF2B5EF4-FFF2-40B4-BE49-F238E27FC236}">
                      <a16:creationId xmlns:a16="http://schemas.microsoft.com/office/drawing/2014/main" id="{653FA499-B351-D6EF-D221-CB495CFA5243}"/>
                    </a:ext>
                  </a:extLst>
                </p14:cNvPr>
                <p14:cNvContentPartPr/>
                <p14:nvPr/>
              </p14:nvContentPartPr>
              <p14:xfrm>
                <a:off x="468747" y="649587"/>
                <a:ext cx="1266480" cy="707400"/>
              </p14:xfrm>
            </p:contentPart>
          </mc:Choice>
          <mc:Fallback>
            <p:pic>
              <p:nvPicPr>
                <p:cNvPr id="123" name="Ink 122">
                  <a:extLst>
                    <a:ext uri="{FF2B5EF4-FFF2-40B4-BE49-F238E27FC236}">
                      <a16:creationId xmlns:a16="http://schemas.microsoft.com/office/drawing/2014/main" id="{653FA499-B351-D6EF-D221-CB495CFA5243}"/>
                    </a:ext>
                  </a:extLst>
                </p:cNvPr>
                <p:cNvPicPr/>
                <p:nvPr/>
              </p:nvPicPr>
              <p:blipFill>
                <a:blip r:embed="rId185"/>
                <a:stretch>
                  <a:fillRect/>
                </a:stretch>
              </p:blipFill>
              <p:spPr>
                <a:xfrm>
                  <a:off x="451107" y="631587"/>
                  <a:ext cx="1302120" cy="743040"/>
                </a:xfrm>
                <a:prstGeom prst="rect">
                  <a:avLst/>
                </a:prstGeom>
              </p:spPr>
            </p:pic>
          </mc:Fallback>
        </mc:AlternateContent>
      </p:grpSp>
      <p:grpSp>
        <p:nvGrpSpPr>
          <p:cNvPr id="145" name="Group 144">
            <a:extLst>
              <a:ext uri="{FF2B5EF4-FFF2-40B4-BE49-F238E27FC236}">
                <a16:creationId xmlns:a16="http://schemas.microsoft.com/office/drawing/2014/main" id="{0E4ADDC6-5AB9-BF51-F160-23903BA0D112}"/>
              </a:ext>
            </a:extLst>
          </p:cNvPr>
          <p:cNvGrpSpPr/>
          <p:nvPr/>
        </p:nvGrpSpPr>
        <p:grpSpPr>
          <a:xfrm>
            <a:off x="8643627" y="2307027"/>
            <a:ext cx="2507040" cy="631440"/>
            <a:chOff x="8643627" y="2307027"/>
            <a:chExt cx="2507040" cy="631440"/>
          </a:xfrm>
        </p:grpSpPr>
        <mc:AlternateContent xmlns:mc="http://schemas.openxmlformats.org/markup-compatibility/2006">
          <mc:Choice xmlns:p14="http://schemas.microsoft.com/office/powerpoint/2010/main" Requires="p14">
            <p:contentPart p14:bwMode="auto" r:id="rId186">
              <p14:nvContentPartPr>
                <p14:cNvPr id="134" name="Ink 133">
                  <a:extLst>
                    <a:ext uri="{FF2B5EF4-FFF2-40B4-BE49-F238E27FC236}">
                      <a16:creationId xmlns:a16="http://schemas.microsoft.com/office/drawing/2014/main" id="{C77D956D-B229-05F2-0EA0-9E983CEF5E64}"/>
                    </a:ext>
                  </a:extLst>
                </p14:cNvPr>
                <p14:cNvContentPartPr/>
                <p14:nvPr/>
              </p14:nvContentPartPr>
              <p14:xfrm>
                <a:off x="8643627" y="2521947"/>
                <a:ext cx="121320" cy="380880"/>
              </p14:xfrm>
            </p:contentPart>
          </mc:Choice>
          <mc:Fallback>
            <p:pic>
              <p:nvPicPr>
                <p:cNvPr id="134" name="Ink 133">
                  <a:extLst>
                    <a:ext uri="{FF2B5EF4-FFF2-40B4-BE49-F238E27FC236}">
                      <a16:creationId xmlns:a16="http://schemas.microsoft.com/office/drawing/2014/main" id="{C77D956D-B229-05F2-0EA0-9E983CEF5E64}"/>
                    </a:ext>
                  </a:extLst>
                </p:cNvPr>
                <p:cNvPicPr/>
                <p:nvPr/>
              </p:nvPicPr>
              <p:blipFill>
                <a:blip r:embed="rId187"/>
                <a:stretch>
                  <a:fillRect/>
                </a:stretch>
              </p:blipFill>
              <p:spPr>
                <a:xfrm>
                  <a:off x="8625627" y="2503947"/>
                  <a:ext cx="156960" cy="41652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135" name="Ink 134">
                  <a:extLst>
                    <a:ext uri="{FF2B5EF4-FFF2-40B4-BE49-F238E27FC236}">
                      <a16:creationId xmlns:a16="http://schemas.microsoft.com/office/drawing/2014/main" id="{569280B6-22D5-390C-65B5-AACC560CDA0B}"/>
                    </a:ext>
                  </a:extLst>
                </p14:cNvPr>
                <p14:cNvContentPartPr/>
                <p14:nvPr/>
              </p14:nvContentPartPr>
              <p14:xfrm>
                <a:off x="8672427" y="2542107"/>
                <a:ext cx="138600" cy="185760"/>
              </p14:xfrm>
            </p:contentPart>
          </mc:Choice>
          <mc:Fallback>
            <p:pic>
              <p:nvPicPr>
                <p:cNvPr id="135" name="Ink 134">
                  <a:extLst>
                    <a:ext uri="{FF2B5EF4-FFF2-40B4-BE49-F238E27FC236}">
                      <a16:creationId xmlns:a16="http://schemas.microsoft.com/office/drawing/2014/main" id="{569280B6-22D5-390C-65B5-AACC560CDA0B}"/>
                    </a:ext>
                  </a:extLst>
                </p:cNvPr>
                <p:cNvPicPr/>
                <p:nvPr/>
              </p:nvPicPr>
              <p:blipFill>
                <a:blip r:embed="rId189"/>
                <a:stretch>
                  <a:fillRect/>
                </a:stretch>
              </p:blipFill>
              <p:spPr>
                <a:xfrm>
                  <a:off x="8654427" y="2524467"/>
                  <a:ext cx="17424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136" name="Ink 135">
                  <a:extLst>
                    <a:ext uri="{FF2B5EF4-FFF2-40B4-BE49-F238E27FC236}">
                      <a16:creationId xmlns:a16="http://schemas.microsoft.com/office/drawing/2014/main" id="{325575B4-7CAD-B2F7-EE57-5E94B8F5372B}"/>
                    </a:ext>
                  </a:extLst>
                </p14:cNvPr>
                <p14:cNvContentPartPr/>
                <p14:nvPr/>
              </p14:nvContentPartPr>
              <p14:xfrm>
                <a:off x="8898507" y="2522307"/>
                <a:ext cx="120240" cy="145800"/>
              </p14:xfrm>
            </p:contentPart>
          </mc:Choice>
          <mc:Fallback>
            <p:pic>
              <p:nvPicPr>
                <p:cNvPr id="136" name="Ink 135">
                  <a:extLst>
                    <a:ext uri="{FF2B5EF4-FFF2-40B4-BE49-F238E27FC236}">
                      <a16:creationId xmlns:a16="http://schemas.microsoft.com/office/drawing/2014/main" id="{325575B4-7CAD-B2F7-EE57-5E94B8F5372B}"/>
                    </a:ext>
                  </a:extLst>
                </p:cNvPr>
                <p:cNvPicPr/>
                <p:nvPr/>
              </p:nvPicPr>
              <p:blipFill>
                <a:blip r:embed="rId191"/>
                <a:stretch>
                  <a:fillRect/>
                </a:stretch>
              </p:blipFill>
              <p:spPr>
                <a:xfrm>
                  <a:off x="8880507" y="2504307"/>
                  <a:ext cx="155880" cy="18144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137" name="Ink 136">
                  <a:extLst>
                    <a:ext uri="{FF2B5EF4-FFF2-40B4-BE49-F238E27FC236}">
                      <a16:creationId xmlns:a16="http://schemas.microsoft.com/office/drawing/2014/main" id="{91B9B369-2B5E-5272-CE4E-203049ADB113}"/>
                    </a:ext>
                  </a:extLst>
                </p14:cNvPr>
                <p14:cNvContentPartPr/>
                <p14:nvPr/>
              </p14:nvContentPartPr>
              <p14:xfrm>
                <a:off x="9057627" y="2396307"/>
                <a:ext cx="134280" cy="248040"/>
              </p14:xfrm>
            </p:contentPart>
          </mc:Choice>
          <mc:Fallback>
            <p:pic>
              <p:nvPicPr>
                <p:cNvPr id="137" name="Ink 136">
                  <a:extLst>
                    <a:ext uri="{FF2B5EF4-FFF2-40B4-BE49-F238E27FC236}">
                      <a16:creationId xmlns:a16="http://schemas.microsoft.com/office/drawing/2014/main" id="{91B9B369-2B5E-5272-CE4E-203049ADB113}"/>
                    </a:ext>
                  </a:extLst>
                </p:cNvPr>
                <p:cNvPicPr/>
                <p:nvPr/>
              </p:nvPicPr>
              <p:blipFill>
                <a:blip r:embed="rId193"/>
                <a:stretch>
                  <a:fillRect/>
                </a:stretch>
              </p:blipFill>
              <p:spPr>
                <a:xfrm>
                  <a:off x="9039627" y="2378667"/>
                  <a:ext cx="169920" cy="28368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138" name="Ink 137">
                  <a:extLst>
                    <a:ext uri="{FF2B5EF4-FFF2-40B4-BE49-F238E27FC236}">
                      <a16:creationId xmlns:a16="http://schemas.microsoft.com/office/drawing/2014/main" id="{07A25FD6-5909-D23B-1E2E-447791769B54}"/>
                    </a:ext>
                  </a:extLst>
                </p14:cNvPr>
                <p14:cNvContentPartPr/>
                <p14:nvPr/>
              </p14:nvContentPartPr>
              <p14:xfrm>
                <a:off x="9176787" y="2552547"/>
                <a:ext cx="109800" cy="132840"/>
              </p14:xfrm>
            </p:contentPart>
          </mc:Choice>
          <mc:Fallback>
            <p:pic>
              <p:nvPicPr>
                <p:cNvPr id="138" name="Ink 137">
                  <a:extLst>
                    <a:ext uri="{FF2B5EF4-FFF2-40B4-BE49-F238E27FC236}">
                      <a16:creationId xmlns:a16="http://schemas.microsoft.com/office/drawing/2014/main" id="{07A25FD6-5909-D23B-1E2E-447791769B54}"/>
                    </a:ext>
                  </a:extLst>
                </p:cNvPr>
                <p:cNvPicPr/>
                <p:nvPr/>
              </p:nvPicPr>
              <p:blipFill>
                <a:blip r:embed="rId195"/>
                <a:stretch>
                  <a:fillRect/>
                </a:stretch>
              </p:blipFill>
              <p:spPr>
                <a:xfrm>
                  <a:off x="9159147" y="2534547"/>
                  <a:ext cx="14544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139" name="Ink 138">
                  <a:extLst>
                    <a:ext uri="{FF2B5EF4-FFF2-40B4-BE49-F238E27FC236}">
                      <a16:creationId xmlns:a16="http://schemas.microsoft.com/office/drawing/2014/main" id="{6E0CF53C-FE48-EE98-548F-ABE05CE1BCDE}"/>
                    </a:ext>
                  </a:extLst>
                </p14:cNvPr>
                <p14:cNvContentPartPr/>
                <p14:nvPr/>
              </p14:nvContentPartPr>
              <p14:xfrm>
                <a:off x="9338067" y="2421507"/>
                <a:ext cx="176400" cy="272520"/>
              </p14:xfrm>
            </p:contentPart>
          </mc:Choice>
          <mc:Fallback>
            <p:pic>
              <p:nvPicPr>
                <p:cNvPr id="139" name="Ink 138">
                  <a:extLst>
                    <a:ext uri="{FF2B5EF4-FFF2-40B4-BE49-F238E27FC236}">
                      <a16:creationId xmlns:a16="http://schemas.microsoft.com/office/drawing/2014/main" id="{6E0CF53C-FE48-EE98-548F-ABE05CE1BCDE}"/>
                    </a:ext>
                  </a:extLst>
                </p:cNvPr>
                <p:cNvPicPr/>
                <p:nvPr/>
              </p:nvPicPr>
              <p:blipFill>
                <a:blip r:embed="rId197"/>
                <a:stretch>
                  <a:fillRect/>
                </a:stretch>
              </p:blipFill>
              <p:spPr>
                <a:xfrm>
                  <a:off x="9320427" y="2403507"/>
                  <a:ext cx="212040" cy="30816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140" name="Ink 139">
                  <a:extLst>
                    <a:ext uri="{FF2B5EF4-FFF2-40B4-BE49-F238E27FC236}">
                      <a16:creationId xmlns:a16="http://schemas.microsoft.com/office/drawing/2014/main" id="{34B2B39F-E613-F544-A970-314191C09E4C}"/>
                    </a:ext>
                  </a:extLst>
                </p14:cNvPr>
                <p14:cNvContentPartPr/>
                <p14:nvPr/>
              </p14:nvContentPartPr>
              <p14:xfrm>
                <a:off x="9643707" y="2433747"/>
                <a:ext cx="97200" cy="311760"/>
              </p14:xfrm>
            </p:contentPart>
          </mc:Choice>
          <mc:Fallback>
            <p:pic>
              <p:nvPicPr>
                <p:cNvPr id="140" name="Ink 139">
                  <a:extLst>
                    <a:ext uri="{FF2B5EF4-FFF2-40B4-BE49-F238E27FC236}">
                      <a16:creationId xmlns:a16="http://schemas.microsoft.com/office/drawing/2014/main" id="{34B2B39F-E613-F544-A970-314191C09E4C}"/>
                    </a:ext>
                  </a:extLst>
                </p:cNvPr>
                <p:cNvPicPr/>
                <p:nvPr/>
              </p:nvPicPr>
              <p:blipFill>
                <a:blip r:embed="rId199"/>
                <a:stretch>
                  <a:fillRect/>
                </a:stretch>
              </p:blipFill>
              <p:spPr>
                <a:xfrm>
                  <a:off x="9626067" y="2416107"/>
                  <a:ext cx="132840" cy="34740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141" name="Ink 140">
                  <a:extLst>
                    <a:ext uri="{FF2B5EF4-FFF2-40B4-BE49-F238E27FC236}">
                      <a16:creationId xmlns:a16="http://schemas.microsoft.com/office/drawing/2014/main" id="{19201274-4C4B-E204-8A59-E9EBE98724CF}"/>
                    </a:ext>
                  </a:extLst>
                </p14:cNvPr>
                <p14:cNvContentPartPr/>
                <p14:nvPr/>
              </p14:nvContentPartPr>
              <p14:xfrm>
                <a:off x="9620307" y="2316387"/>
                <a:ext cx="285840" cy="444600"/>
              </p14:xfrm>
            </p:contentPart>
          </mc:Choice>
          <mc:Fallback>
            <p:pic>
              <p:nvPicPr>
                <p:cNvPr id="141" name="Ink 140">
                  <a:extLst>
                    <a:ext uri="{FF2B5EF4-FFF2-40B4-BE49-F238E27FC236}">
                      <a16:creationId xmlns:a16="http://schemas.microsoft.com/office/drawing/2014/main" id="{19201274-4C4B-E204-8A59-E9EBE98724CF}"/>
                    </a:ext>
                  </a:extLst>
                </p:cNvPr>
                <p:cNvPicPr/>
                <p:nvPr/>
              </p:nvPicPr>
              <p:blipFill>
                <a:blip r:embed="rId201"/>
                <a:stretch>
                  <a:fillRect/>
                </a:stretch>
              </p:blipFill>
              <p:spPr>
                <a:xfrm>
                  <a:off x="9602307" y="2298387"/>
                  <a:ext cx="321480" cy="48024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142" name="Ink 141">
                  <a:extLst>
                    <a:ext uri="{FF2B5EF4-FFF2-40B4-BE49-F238E27FC236}">
                      <a16:creationId xmlns:a16="http://schemas.microsoft.com/office/drawing/2014/main" id="{2ABAB564-FC6C-9419-56BE-6FC15C0A74EA}"/>
                    </a:ext>
                  </a:extLst>
                </p14:cNvPr>
                <p14:cNvContentPartPr/>
                <p14:nvPr/>
              </p14:nvContentPartPr>
              <p14:xfrm>
                <a:off x="9871947" y="2604387"/>
                <a:ext cx="125280" cy="177120"/>
              </p14:xfrm>
            </p:contentPart>
          </mc:Choice>
          <mc:Fallback>
            <p:pic>
              <p:nvPicPr>
                <p:cNvPr id="142" name="Ink 141">
                  <a:extLst>
                    <a:ext uri="{FF2B5EF4-FFF2-40B4-BE49-F238E27FC236}">
                      <a16:creationId xmlns:a16="http://schemas.microsoft.com/office/drawing/2014/main" id="{2ABAB564-FC6C-9419-56BE-6FC15C0A74EA}"/>
                    </a:ext>
                  </a:extLst>
                </p:cNvPr>
                <p:cNvPicPr/>
                <p:nvPr/>
              </p:nvPicPr>
              <p:blipFill>
                <a:blip r:embed="rId203"/>
                <a:stretch>
                  <a:fillRect/>
                </a:stretch>
              </p:blipFill>
              <p:spPr>
                <a:xfrm>
                  <a:off x="9853947" y="2586747"/>
                  <a:ext cx="160920" cy="21276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143" name="Ink 142">
                  <a:extLst>
                    <a:ext uri="{FF2B5EF4-FFF2-40B4-BE49-F238E27FC236}">
                      <a16:creationId xmlns:a16="http://schemas.microsoft.com/office/drawing/2014/main" id="{1B900D42-A24A-CB2D-F64C-F11952166F78}"/>
                    </a:ext>
                  </a:extLst>
                </p14:cNvPr>
                <p14:cNvContentPartPr/>
                <p14:nvPr/>
              </p14:nvContentPartPr>
              <p14:xfrm>
                <a:off x="10097307" y="2636427"/>
                <a:ext cx="542520" cy="140400"/>
              </p14:xfrm>
            </p:contentPart>
          </mc:Choice>
          <mc:Fallback>
            <p:pic>
              <p:nvPicPr>
                <p:cNvPr id="143" name="Ink 142">
                  <a:extLst>
                    <a:ext uri="{FF2B5EF4-FFF2-40B4-BE49-F238E27FC236}">
                      <a16:creationId xmlns:a16="http://schemas.microsoft.com/office/drawing/2014/main" id="{1B900D42-A24A-CB2D-F64C-F11952166F78}"/>
                    </a:ext>
                  </a:extLst>
                </p:cNvPr>
                <p:cNvPicPr/>
                <p:nvPr/>
              </p:nvPicPr>
              <p:blipFill>
                <a:blip r:embed="rId205"/>
                <a:stretch>
                  <a:fillRect/>
                </a:stretch>
              </p:blipFill>
              <p:spPr>
                <a:xfrm>
                  <a:off x="10079307" y="2618787"/>
                  <a:ext cx="578160" cy="17604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144" name="Ink 143">
                  <a:extLst>
                    <a:ext uri="{FF2B5EF4-FFF2-40B4-BE49-F238E27FC236}">
                      <a16:creationId xmlns:a16="http://schemas.microsoft.com/office/drawing/2014/main" id="{537613DB-0F39-EC57-38FB-96123BDA16DB}"/>
                    </a:ext>
                  </a:extLst>
                </p14:cNvPr>
                <p14:cNvContentPartPr/>
                <p14:nvPr/>
              </p14:nvContentPartPr>
              <p14:xfrm>
                <a:off x="10864107" y="2307027"/>
                <a:ext cx="286560" cy="631440"/>
              </p14:xfrm>
            </p:contentPart>
          </mc:Choice>
          <mc:Fallback>
            <p:pic>
              <p:nvPicPr>
                <p:cNvPr id="144" name="Ink 143">
                  <a:extLst>
                    <a:ext uri="{FF2B5EF4-FFF2-40B4-BE49-F238E27FC236}">
                      <a16:creationId xmlns:a16="http://schemas.microsoft.com/office/drawing/2014/main" id="{537613DB-0F39-EC57-38FB-96123BDA16DB}"/>
                    </a:ext>
                  </a:extLst>
                </p:cNvPr>
                <p:cNvPicPr/>
                <p:nvPr/>
              </p:nvPicPr>
              <p:blipFill>
                <a:blip r:embed="rId207"/>
                <a:stretch>
                  <a:fillRect/>
                </a:stretch>
              </p:blipFill>
              <p:spPr>
                <a:xfrm>
                  <a:off x="10846107" y="2289387"/>
                  <a:ext cx="322200" cy="667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08">
            <p14:nvContentPartPr>
              <p14:cNvPr id="111" name="Ink 110">
                <a:extLst>
                  <a:ext uri="{FF2B5EF4-FFF2-40B4-BE49-F238E27FC236}">
                    <a16:creationId xmlns:a16="http://schemas.microsoft.com/office/drawing/2014/main" id="{642B7C89-597A-8EA5-C94C-DC54B51EEBE2}"/>
                  </a:ext>
                </a:extLst>
              </p14:cNvPr>
              <p14:cNvContentPartPr/>
              <p14:nvPr/>
            </p14:nvContentPartPr>
            <p14:xfrm>
              <a:off x="11898387" y="1362027"/>
              <a:ext cx="80280" cy="29160"/>
            </p14:xfrm>
          </p:contentPart>
        </mc:Choice>
        <mc:Fallback>
          <p:pic>
            <p:nvPicPr>
              <p:cNvPr id="111" name="Ink 110">
                <a:extLst>
                  <a:ext uri="{FF2B5EF4-FFF2-40B4-BE49-F238E27FC236}">
                    <a16:creationId xmlns:a16="http://schemas.microsoft.com/office/drawing/2014/main" id="{642B7C89-597A-8EA5-C94C-DC54B51EEBE2}"/>
                  </a:ext>
                </a:extLst>
              </p:cNvPr>
              <p:cNvPicPr/>
              <p:nvPr/>
            </p:nvPicPr>
            <p:blipFill>
              <a:blip r:embed="rId209"/>
              <a:stretch>
                <a:fillRect/>
              </a:stretch>
            </p:blipFill>
            <p:spPr>
              <a:xfrm>
                <a:off x="11880387" y="1344387"/>
                <a:ext cx="11592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12" name="Ink 111">
                <a:extLst>
                  <a:ext uri="{FF2B5EF4-FFF2-40B4-BE49-F238E27FC236}">
                    <a16:creationId xmlns:a16="http://schemas.microsoft.com/office/drawing/2014/main" id="{46F3D2C9-941D-36BE-CD08-7E856017116E}"/>
                  </a:ext>
                </a:extLst>
              </p14:cNvPr>
              <p14:cNvContentPartPr/>
              <p14:nvPr/>
            </p14:nvContentPartPr>
            <p14:xfrm>
              <a:off x="11887227" y="1584147"/>
              <a:ext cx="48240" cy="50040"/>
            </p14:xfrm>
          </p:contentPart>
        </mc:Choice>
        <mc:Fallback>
          <p:pic>
            <p:nvPicPr>
              <p:cNvPr id="112" name="Ink 111">
                <a:extLst>
                  <a:ext uri="{FF2B5EF4-FFF2-40B4-BE49-F238E27FC236}">
                    <a16:creationId xmlns:a16="http://schemas.microsoft.com/office/drawing/2014/main" id="{46F3D2C9-941D-36BE-CD08-7E856017116E}"/>
                  </a:ext>
                </a:extLst>
              </p:cNvPr>
              <p:cNvPicPr/>
              <p:nvPr/>
            </p:nvPicPr>
            <p:blipFill>
              <a:blip r:embed="rId211"/>
              <a:stretch>
                <a:fillRect/>
              </a:stretch>
            </p:blipFill>
            <p:spPr>
              <a:xfrm>
                <a:off x="11869227" y="1566507"/>
                <a:ext cx="83880" cy="85680"/>
              </a:xfrm>
              <a:prstGeom prst="rect">
                <a:avLst/>
              </a:prstGeom>
            </p:spPr>
          </p:pic>
        </mc:Fallback>
      </mc:AlternateContent>
      <p:grpSp>
        <p:nvGrpSpPr>
          <p:cNvPr id="186" name="Group 185">
            <a:extLst>
              <a:ext uri="{FF2B5EF4-FFF2-40B4-BE49-F238E27FC236}">
                <a16:creationId xmlns:a16="http://schemas.microsoft.com/office/drawing/2014/main" id="{D23ADF33-18E6-DD50-3F0E-0EF85065ADA9}"/>
              </a:ext>
            </a:extLst>
          </p:cNvPr>
          <p:cNvGrpSpPr/>
          <p:nvPr/>
        </p:nvGrpSpPr>
        <p:grpSpPr>
          <a:xfrm>
            <a:off x="8574507" y="774147"/>
            <a:ext cx="2017800" cy="866880"/>
            <a:chOff x="8574507" y="774147"/>
            <a:chExt cx="2017800" cy="866880"/>
          </a:xfrm>
        </p:grpSpPr>
        <mc:AlternateContent xmlns:mc="http://schemas.openxmlformats.org/markup-compatibility/2006">
          <mc:Choice xmlns:p14="http://schemas.microsoft.com/office/powerpoint/2010/main" Requires="p14">
            <p:contentPart p14:bwMode="auto" r:id="rId212">
              <p14:nvContentPartPr>
                <p14:cNvPr id="93" name="Ink 92">
                  <a:extLst>
                    <a:ext uri="{FF2B5EF4-FFF2-40B4-BE49-F238E27FC236}">
                      <a16:creationId xmlns:a16="http://schemas.microsoft.com/office/drawing/2014/main" id="{263AEA73-2C24-8BA9-94C8-871A0CBEF000}"/>
                    </a:ext>
                  </a:extLst>
                </p14:cNvPr>
                <p14:cNvContentPartPr/>
                <p14:nvPr/>
              </p14:nvContentPartPr>
              <p14:xfrm>
                <a:off x="8574507" y="1141707"/>
                <a:ext cx="183600" cy="499320"/>
              </p14:xfrm>
            </p:contentPart>
          </mc:Choice>
          <mc:Fallback>
            <p:pic>
              <p:nvPicPr>
                <p:cNvPr id="93" name="Ink 92">
                  <a:extLst>
                    <a:ext uri="{FF2B5EF4-FFF2-40B4-BE49-F238E27FC236}">
                      <a16:creationId xmlns:a16="http://schemas.microsoft.com/office/drawing/2014/main" id="{263AEA73-2C24-8BA9-94C8-871A0CBEF000}"/>
                    </a:ext>
                  </a:extLst>
                </p:cNvPr>
                <p:cNvPicPr/>
                <p:nvPr/>
              </p:nvPicPr>
              <p:blipFill>
                <a:blip r:embed="rId213"/>
                <a:stretch>
                  <a:fillRect/>
                </a:stretch>
              </p:blipFill>
              <p:spPr>
                <a:xfrm>
                  <a:off x="8556507" y="1124067"/>
                  <a:ext cx="219240" cy="534960"/>
                </a:xfrm>
                <a:prstGeom prst="rect">
                  <a:avLst/>
                </a:prstGeom>
              </p:spPr>
            </p:pic>
          </mc:Fallback>
        </mc:AlternateContent>
        <mc:AlternateContent xmlns:mc="http://schemas.openxmlformats.org/markup-compatibility/2006">
          <mc:Choice xmlns:p14="http://schemas.microsoft.com/office/powerpoint/2010/main" Requires="p14">
            <p:contentPart p14:bwMode="auto" r:id="rId214">
              <p14:nvContentPartPr>
                <p14:cNvPr id="94" name="Ink 93">
                  <a:extLst>
                    <a:ext uri="{FF2B5EF4-FFF2-40B4-BE49-F238E27FC236}">
                      <a16:creationId xmlns:a16="http://schemas.microsoft.com/office/drawing/2014/main" id="{EDE2996B-3844-6CA7-CE61-645821CF893A}"/>
                    </a:ext>
                  </a:extLst>
                </p14:cNvPr>
                <p14:cNvContentPartPr/>
                <p14:nvPr/>
              </p14:nvContentPartPr>
              <p14:xfrm>
                <a:off x="8686467" y="1169427"/>
                <a:ext cx="137160" cy="149400"/>
              </p14:xfrm>
            </p:contentPart>
          </mc:Choice>
          <mc:Fallback>
            <p:pic>
              <p:nvPicPr>
                <p:cNvPr id="94" name="Ink 93">
                  <a:extLst>
                    <a:ext uri="{FF2B5EF4-FFF2-40B4-BE49-F238E27FC236}">
                      <a16:creationId xmlns:a16="http://schemas.microsoft.com/office/drawing/2014/main" id="{EDE2996B-3844-6CA7-CE61-645821CF893A}"/>
                    </a:ext>
                  </a:extLst>
                </p:cNvPr>
                <p:cNvPicPr/>
                <p:nvPr/>
              </p:nvPicPr>
              <p:blipFill>
                <a:blip r:embed="rId215"/>
                <a:stretch>
                  <a:fillRect/>
                </a:stretch>
              </p:blipFill>
              <p:spPr>
                <a:xfrm>
                  <a:off x="8668467" y="1151427"/>
                  <a:ext cx="172800" cy="18504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95" name="Ink 94">
                  <a:extLst>
                    <a:ext uri="{FF2B5EF4-FFF2-40B4-BE49-F238E27FC236}">
                      <a16:creationId xmlns:a16="http://schemas.microsoft.com/office/drawing/2014/main" id="{CBFEEADC-2329-8E2B-4BC4-8199A2355169}"/>
                    </a:ext>
                  </a:extLst>
                </p14:cNvPr>
                <p14:cNvContentPartPr/>
                <p14:nvPr/>
              </p14:nvContentPartPr>
              <p14:xfrm>
                <a:off x="8863227" y="1110747"/>
                <a:ext cx="263160" cy="159480"/>
              </p14:xfrm>
            </p:contentPart>
          </mc:Choice>
          <mc:Fallback>
            <p:pic>
              <p:nvPicPr>
                <p:cNvPr id="95" name="Ink 94">
                  <a:extLst>
                    <a:ext uri="{FF2B5EF4-FFF2-40B4-BE49-F238E27FC236}">
                      <a16:creationId xmlns:a16="http://schemas.microsoft.com/office/drawing/2014/main" id="{CBFEEADC-2329-8E2B-4BC4-8199A2355169}"/>
                    </a:ext>
                  </a:extLst>
                </p:cNvPr>
                <p:cNvPicPr/>
                <p:nvPr/>
              </p:nvPicPr>
              <p:blipFill>
                <a:blip r:embed="rId217"/>
                <a:stretch>
                  <a:fillRect/>
                </a:stretch>
              </p:blipFill>
              <p:spPr>
                <a:xfrm>
                  <a:off x="8845587" y="1093107"/>
                  <a:ext cx="29880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96" name="Ink 95">
                  <a:extLst>
                    <a:ext uri="{FF2B5EF4-FFF2-40B4-BE49-F238E27FC236}">
                      <a16:creationId xmlns:a16="http://schemas.microsoft.com/office/drawing/2014/main" id="{396DD77C-F6ED-DF1D-ECD6-7C84C973F30F}"/>
                    </a:ext>
                  </a:extLst>
                </p14:cNvPr>
                <p14:cNvContentPartPr/>
                <p14:nvPr/>
              </p14:nvContentPartPr>
              <p14:xfrm>
                <a:off x="9189747" y="1119387"/>
                <a:ext cx="98640" cy="133200"/>
              </p14:xfrm>
            </p:contentPart>
          </mc:Choice>
          <mc:Fallback>
            <p:pic>
              <p:nvPicPr>
                <p:cNvPr id="96" name="Ink 95">
                  <a:extLst>
                    <a:ext uri="{FF2B5EF4-FFF2-40B4-BE49-F238E27FC236}">
                      <a16:creationId xmlns:a16="http://schemas.microsoft.com/office/drawing/2014/main" id="{396DD77C-F6ED-DF1D-ECD6-7C84C973F30F}"/>
                    </a:ext>
                  </a:extLst>
                </p:cNvPr>
                <p:cNvPicPr/>
                <p:nvPr/>
              </p:nvPicPr>
              <p:blipFill>
                <a:blip r:embed="rId219"/>
                <a:stretch>
                  <a:fillRect/>
                </a:stretch>
              </p:blipFill>
              <p:spPr>
                <a:xfrm>
                  <a:off x="9171747" y="1101387"/>
                  <a:ext cx="13428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220">
              <p14:nvContentPartPr>
                <p14:cNvPr id="97" name="Ink 96">
                  <a:extLst>
                    <a:ext uri="{FF2B5EF4-FFF2-40B4-BE49-F238E27FC236}">
                      <a16:creationId xmlns:a16="http://schemas.microsoft.com/office/drawing/2014/main" id="{84D77D72-7D67-3662-FA54-C567EDD3AE75}"/>
                    </a:ext>
                  </a:extLst>
                </p14:cNvPr>
                <p14:cNvContentPartPr/>
                <p14:nvPr/>
              </p14:nvContentPartPr>
              <p14:xfrm>
                <a:off x="9340227" y="971787"/>
                <a:ext cx="166680" cy="308520"/>
              </p14:xfrm>
            </p:contentPart>
          </mc:Choice>
          <mc:Fallback>
            <p:pic>
              <p:nvPicPr>
                <p:cNvPr id="97" name="Ink 96">
                  <a:extLst>
                    <a:ext uri="{FF2B5EF4-FFF2-40B4-BE49-F238E27FC236}">
                      <a16:creationId xmlns:a16="http://schemas.microsoft.com/office/drawing/2014/main" id="{84D77D72-7D67-3662-FA54-C567EDD3AE75}"/>
                    </a:ext>
                  </a:extLst>
                </p:cNvPr>
                <p:cNvPicPr/>
                <p:nvPr/>
              </p:nvPicPr>
              <p:blipFill>
                <a:blip r:embed="rId221"/>
                <a:stretch>
                  <a:fillRect/>
                </a:stretch>
              </p:blipFill>
              <p:spPr>
                <a:xfrm>
                  <a:off x="9322227" y="953787"/>
                  <a:ext cx="202320" cy="34416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98" name="Ink 97">
                  <a:extLst>
                    <a:ext uri="{FF2B5EF4-FFF2-40B4-BE49-F238E27FC236}">
                      <a16:creationId xmlns:a16="http://schemas.microsoft.com/office/drawing/2014/main" id="{ADD14C5F-E28E-38E7-38EE-7F25D56205FB}"/>
                    </a:ext>
                  </a:extLst>
                </p14:cNvPr>
                <p14:cNvContentPartPr/>
                <p14:nvPr/>
              </p14:nvContentPartPr>
              <p14:xfrm>
                <a:off x="9599787" y="927147"/>
                <a:ext cx="113400" cy="302400"/>
              </p14:xfrm>
            </p:contentPart>
          </mc:Choice>
          <mc:Fallback>
            <p:pic>
              <p:nvPicPr>
                <p:cNvPr id="98" name="Ink 97">
                  <a:extLst>
                    <a:ext uri="{FF2B5EF4-FFF2-40B4-BE49-F238E27FC236}">
                      <a16:creationId xmlns:a16="http://schemas.microsoft.com/office/drawing/2014/main" id="{ADD14C5F-E28E-38E7-38EE-7F25D56205FB}"/>
                    </a:ext>
                  </a:extLst>
                </p:cNvPr>
                <p:cNvPicPr/>
                <p:nvPr/>
              </p:nvPicPr>
              <p:blipFill>
                <a:blip r:embed="rId223"/>
                <a:stretch>
                  <a:fillRect/>
                </a:stretch>
              </p:blipFill>
              <p:spPr>
                <a:xfrm>
                  <a:off x="9581787" y="909147"/>
                  <a:ext cx="149040" cy="33804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99" name="Ink 98">
                  <a:extLst>
                    <a:ext uri="{FF2B5EF4-FFF2-40B4-BE49-F238E27FC236}">
                      <a16:creationId xmlns:a16="http://schemas.microsoft.com/office/drawing/2014/main" id="{A3648E5F-0857-5895-5BC2-E79505178975}"/>
                    </a:ext>
                  </a:extLst>
                </p14:cNvPr>
                <p14:cNvContentPartPr/>
                <p14:nvPr/>
              </p14:nvContentPartPr>
              <p14:xfrm>
                <a:off x="9573867" y="774147"/>
                <a:ext cx="299160" cy="492840"/>
              </p14:xfrm>
            </p:contentPart>
          </mc:Choice>
          <mc:Fallback>
            <p:pic>
              <p:nvPicPr>
                <p:cNvPr id="99" name="Ink 98">
                  <a:extLst>
                    <a:ext uri="{FF2B5EF4-FFF2-40B4-BE49-F238E27FC236}">
                      <a16:creationId xmlns:a16="http://schemas.microsoft.com/office/drawing/2014/main" id="{A3648E5F-0857-5895-5BC2-E79505178975}"/>
                    </a:ext>
                  </a:extLst>
                </p:cNvPr>
                <p:cNvPicPr/>
                <p:nvPr/>
              </p:nvPicPr>
              <p:blipFill>
                <a:blip r:embed="rId225"/>
                <a:stretch>
                  <a:fillRect/>
                </a:stretch>
              </p:blipFill>
              <p:spPr>
                <a:xfrm>
                  <a:off x="9556227" y="756147"/>
                  <a:ext cx="334800" cy="52848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00" name="Ink 99">
                  <a:extLst>
                    <a:ext uri="{FF2B5EF4-FFF2-40B4-BE49-F238E27FC236}">
                      <a16:creationId xmlns:a16="http://schemas.microsoft.com/office/drawing/2014/main" id="{AEF010A0-88C6-EF72-196A-DE68DA45286B}"/>
                    </a:ext>
                  </a:extLst>
                </p14:cNvPr>
                <p14:cNvContentPartPr/>
                <p14:nvPr/>
              </p14:nvContentPartPr>
              <p14:xfrm>
                <a:off x="9762147" y="1074387"/>
                <a:ext cx="139680" cy="146160"/>
              </p14:xfrm>
            </p:contentPart>
          </mc:Choice>
          <mc:Fallback>
            <p:pic>
              <p:nvPicPr>
                <p:cNvPr id="100" name="Ink 99">
                  <a:extLst>
                    <a:ext uri="{FF2B5EF4-FFF2-40B4-BE49-F238E27FC236}">
                      <a16:creationId xmlns:a16="http://schemas.microsoft.com/office/drawing/2014/main" id="{AEF010A0-88C6-EF72-196A-DE68DA45286B}"/>
                    </a:ext>
                  </a:extLst>
                </p:cNvPr>
                <p:cNvPicPr/>
                <p:nvPr/>
              </p:nvPicPr>
              <p:blipFill>
                <a:blip r:embed="rId227"/>
                <a:stretch>
                  <a:fillRect/>
                </a:stretch>
              </p:blipFill>
              <p:spPr>
                <a:xfrm>
                  <a:off x="9744147" y="1056387"/>
                  <a:ext cx="17532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01" name="Ink 100">
                  <a:extLst>
                    <a:ext uri="{FF2B5EF4-FFF2-40B4-BE49-F238E27FC236}">
                      <a16:creationId xmlns:a16="http://schemas.microsoft.com/office/drawing/2014/main" id="{A2B4B09F-0474-366F-B972-D027E530AFAD}"/>
                    </a:ext>
                  </a:extLst>
                </p14:cNvPr>
                <p14:cNvContentPartPr/>
                <p14:nvPr/>
              </p14:nvContentPartPr>
              <p14:xfrm>
                <a:off x="9925227" y="1120107"/>
                <a:ext cx="152640" cy="108000"/>
              </p14:xfrm>
            </p:contentPart>
          </mc:Choice>
          <mc:Fallback>
            <p:pic>
              <p:nvPicPr>
                <p:cNvPr id="101" name="Ink 100">
                  <a:extLst>
                    <a:ext uri="{FF2B5EF4-FFF2-40B4-BE49-F238E27FC236}">
                      <a16:creationId xmlns:a16="http://schemas.microsoft.com/office/drawing/2014/main" id="{A2B4B09F-0474-366F-B972-D027E530AFAD}"/>
                    </a:ext>
                  </a:extLst>
                </p:cNvPr>
                <p:cNvPicPr/>
                <p:nvPr/>
              </p:nvPicPr>
              <p:blipFill>
                <a:blip r:embed="rId229"/>
                <a:stretch>
                  <a:fillRect/>
                </a:stretch>
              </p:blipFill>
              <p:spPr>
                <a:xfrm>
                  <a:off x="9907227" y="1102467"/>
                  <a:ext cx="18828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02" name="Ink 101">
                  <a:extLst>
                    <a:ext uri="{FF2B5EF4-FFF2-40B4-BE49-F238E27FC236}">
                      <a16:creationId xmlns:a16="http://schemas.microsoft.com/office/drawing/2014/main" id="{188D2CF4-B000-7758-A8C6-926BDACD1F64}"/>
                    </a:ext>
                  </a:extLst>
                </p14:cNvPr>
                <p14:cNvContentPartPr/>
                <p14:nvPr/>
              </p14:nvContentPartPr>
              <p14:xfrm>
                <a:off x="10068507" y="1093467"/>
                <a:ext cx="106560" cy="130680"/>
              </p14:xfrm>
            </p:contentPart>
          </mc:Choice>
          <mc:Fallback>
            <p:pic>
              <p:nvPicPr>
                <p:cNvPr id="102" name="Ink 101">
                  <a:extLst>
                    <a:ext uri="{FF2B5EF4-FFF2-40B4-BE49-F238E27FC236}">
                      <a16:creationId xmlns:a16="http://schemas.microsoft.com/office/drawing/2014/main" id="{188D2CF4-B000-7758-A8C6-926BDACD1F64}"/>
                    </a:ext>
                  </a:extLst>
                </p:cNvPr>
                <p:cNvPicPr/>
                <p:nvPr/>
              </p:nvPicPr>
              <p:blipFill>
                <a:blip r:embed="rId231"/>
                <a:stretch>
                  <a:fillRect/>
                </a:stretch>
              </p:blipFill>
              <p:spPr>
                <a:xfrm>
                  <a:off x="10050507" y="1075467"/>
                  <a:ext cx="14220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03" name="Ink 102">
                  <a:extLst>
                    <a:ext uri="{FF2B5EF4-FFF2-40B4-BE49-F238E27FC236}">
                      <a16:creationId xmlns:a16="http://schemas.microsoft.com/office/drawing/2014/main" id="{48C46996-27D9-082D-E2B3-14AC179BCE47}"/>
                    </a:ext>
                  </a:extLst>
                </p14:cNvPr>
                <p14:cNvContentPartPr/>
                <p14:nvPr/>
              </p14:nvContentPartPr>
              <p14:xfrm>
                <a:off x="10203507" y="1148907"/>
                <a:ext cx="88920" cy="75240"/>
              </p14:xfrm>
            </p:contentPart>
          </mc:Choice>
          <mc:Fallback>
            <p:pic>
              <p:nvPicPr>
                <p:cNvPr id="103" name="Ink 102">
                  <a:extLst>
                    <a:ext uri="{FF2B5EF4-FFF2-40B4-BE49-F238E27FC236}">
                      <a16:creationId xmlns:a16="http://schemas.microsoft.com/office/drawing/2014/main" id="{48C46996-27D9-082D-E2B3-14AC179BCE47}"/>
                    </a:ext>
                  </a:extLst>
                </p:cNvPr>
                <p:cNvPicPr/>
                <p:nvPr/>
              </p:nvPicPr>
              <p:blipFill>
                <a:blip r:embed="rId233"/>
                <a:stretch>
                  <a:fillRect/>
                </a:stretch>
              </p:blipFill>
              <p:spPr>
                <a:xfrm>
                  <a:off x="10185867" y="1130907"/>
                  <a:ext cx="12456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04" name="Ink 103">
                  <a:extLst>
                    <a:ext uri="{FF2B5EF4-FFF2-40B4-BE49-F238E27FC236}">
                      <a16:creationId xmlns:a16="http://schemas.microsoft.com/office/drawing/2014/main" id="{9BF6C0CC-A3BE-57AA-5967-74BE3C19EF1A}"/>
                    </a:ext>
                  </a:extLst>
                </p14:cNvPr>
                <p14:cNvContentPartPr/>
                <p14:nvPr/>
              </p14:nvContentPartPr>
              <p14:xfrm>
                <a:off x="10322307" y="1085907"/>
                <a:ext cx="270000" cy="132840"/>
              </p14:xfrm>
            </p:contentPart>
          </mc:Choice>
          <mc:Fallback>
            <p:pic>
              <p:nvPicPr>
                <p:cNvPr id="104" name="Ink 103">
                  <a:extLst>
                    <a:ext uri="{FF2B5EF4-FFF2-40B4-BE49-F238E27FC236}">
                      <a16:creationId xmlns:a16="http://schemas.microsoft.com/office/drawing/2014/main" id="{9BF6C0CC-A3BE-57AA-5967-74BE3C19EF1A}"/>
                    </a:ext>
                  </a:extLst>
                </p:cNvPr>
                <p:cNvPicPr/>
                <p:nvPr/>
              </p:nvPicPr>
              <p:blipFill>
                <a:blip r:embed="rId235"/>
                <a:stretch>
                  <a:fillRect/>
                </a:stretch>
              </p:blipFill>
              <p:spPr>
                <a:xfrm>
                  <a:off x="10304667" y="1067907"/>
                  <a:ext cx="305640" cy="16848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25" name="Ink 124">
                  <a:extLst>
                    <a:ext uri="{FF2B5EF4-FFF2-40B4-BE49-F238E27FC236}">
                      <a16:creationId xmlns:a16="http://schemas.microsoft.com/office/drawing/2014/main" id="{C8D0E171-FE82-DD6A-4455-8C8316CB1833}"/>
                    </a:ext>
                  </a:extLst>
                </p14:cNvPr>
                <p14:cNvContentPartPr/>
                <p14:nvPr/>
              </p14:nvContentPartPr>
              <p14:xfrm>
                <a:off x="9207387" y="1377867"/>
                <a:ext cx="190080" cy="30240"/>
              </p14:xfrm>
            </p:contentPart>
          </mc:Choice>
          <mc:Fallback>
            <p:pic>
              <p:nvPicPr>
                <p:cNvPr id="125" name="Ink 124">
                  <a:extLst>
                    <a:ext uri="{FF2B5EF4-FFF2-40B4-BE49-F238E27FC236}">
                      <a16:creationId xmlns:a16="http://schemas.microsoft.com/office/drawing/2014/main" id="{C8D0E171-FE82-DD6A-4455-8C8316CB1833}"/>
                    </a:ext>
                  </a:extLst>
                </p:cNvPr>
                <p:cNvPicPr/>
                <p:nvPr/>
              </p:nvPicPr>
              <p:blipFill>
                <a:blip r:embed="rId237"/>
                <a:stretch>
                  <a:fillRect/>
                </a:stretch>
              </p:blipFill>
              <p:spPr>
                <a:xfrm>
                  <a:off x="9189747" y="1360227"/>
                  <a:ext cx="22572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26" name="Ink 125">
                  <a:extLst>
                    <a:ext uri="{FF2B5EF4-FFF2-40B4-BE49-F238E27FC236}">
                      <a16:creationId xmlns:a16="http://schemas.microsoft.com/office/drawing/2014/main" id="{893386BC-F3DF-BF26-478C-2E8A02585A80}"/>
                    </a:ext>
                  </a:extLst>
                </p14:cNvPr>
                <p14:cNvContentPartPr/>
                <p14:nvPr/>
              </p14:nvContentPartPr>
              <p14:xfrm>
                <a:off x="9154827" y="1482987"/>
                <a:ext cx="225000" cy="42840"/>
              </p14:xfrm>
            </p:contentPart>
          </mc:Choice>
          <mc:Fallback>
            <p:pic>
              <p:nvPicPr>
                <p:cNvPr id="126" name="Ink 125">
                  <a:extLst>
                    <a:ext uri="{FF2B5EF4-FFF2-40B4-BE49-F238E27FC236}">
                      <a16:creationId xmlns:a16="http://schemas.microsoft.com/office/drawing/2014/main" id="{893386BC-F3DF-BF26-478C-2E8A02585A80}"/>
                    </a:ext>
                  </a:extLst>
                </p:cNvPr>
                <p:cNvPicPr/>
                <p:nvPr/>
              </p:nvPicPr>
              <p:blipFill>
                <a:blip r:embed="rId239"/>
                <a:stretch>
                  <a:fillRect/>
                </a:stretch>
              </p:blipFill>
              <p:spPr>
                <a:xfrm>
                  <a:off x="9136827" y="1464987"/>
                  <a:ext cx="26064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61" name="Ink 160">
                  <a:extLst>
                    <a:ext uri="{FF2B5EF4-FFF2-40B4-BE49-F238E27FC236}">
                      <a16:creationId xmlns:a16="http://schemas.microsoft.com/office/drawing/2014/main" id="{9E1532DA-7754-9771-5FCB-1846EE8C35ED}"/>
                    </a:ext>
                  </a:extLst>
                </p14:cNvPr>
                <p14:cNvContentPartPr/>
                <p14:nvPr/>
              </p14:nvContentPartPr>
              <p14:xfrm>
                <a:off x="8777907" y="1444467"/>
                <a:ext cx="360" cy="360"/>
              </p14:xfrm>
            </p:contentPart>
          </mc:Choice>
          <mc:Fallback>
            <p:pic>
              <p:nvPicPr>
                <p:cNvPr id="161" name="Ink 160">
                  <a:extLst>
                    <a:ext uri="{FF2B5EF4-FFF2-40B4-BE49-F238E27FC236}">
                      <a16:creationId xmlns:a16="http://schemas.microsoft.com/office/drawing/2014/main" id="{9E1532DA-7754-9771-5FCB-1846EE8C35ED}"/>
                    </a:ext>
                  </a:extLst>
                </p:cNvPr>
                <p:cNvPicPr/>
                <p:nvPr/>
              </p:nvPicPr>
              <p:blipFill>
                <a:blip r:embed="rId241"/>
                <a:stretch>
                  <a:fillRect/>
                </a:stretch>
              </p:blipFill>
              <p:spPr>
                <a:xfrm>
                  <a:off x="8760267" y="142682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67" name="Ink 166">
                  <a:extLst>
                    <a:ext uri="{FF2B5EF4-FFF2-40B4-BE49-F238E27FC236}">
                      <a16:creationId xmlns:a16="http://schemas.microsoft.com/office/drawing/2014/main" id="{175666D3-0E95-DF25-BED7-F0BED7F94860}"/>
                    </a:ext>
                  </a:extLst>
                </p14:cNvPr>
                <p14:cNvContentPartPr/>
                <p14:nvPr/>
              </p14:nvContentPartPr>
              <p14:xfrm>
                <a:off x="9136467" y="1476867"/>
                <a:ext cx="360" cy="360"/>
              </p14:xfrm>
            </p:contentPart>
          </mc:Choice>
          <mc:Fallback>
            <p:pic>
              <p:nvPicPr>
                <p:cNvPr id="167" name="Ink 166">
                  <a:extLst>
                    <a:ext uri="{FF2B5EF4-FFF2-40B4-BE49-F238E27FC236}">
                      <a16:creationId xmlns:a16="http://schemas.microsoft.com/office/drawing/2014/main" id="{175666D3-0E95-DF25-BED7-F0BED7F94860}"/>
                    </a:ext>
                  </a:extLst>
                </p:cNvPr>
                <p:cNvPicPr/>
                <p:nvPr/>
              </p:nvPicPr>
              <p:blipFill>
                <a:blip r:embed="rId241"/>
                <a:stretch>
                  <a:fillRect/>
                </a:stretch>
              </p:blipFill>
              <p:spPr>
                <a:xfrm>
                  <a:off x="9118827" y="145922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182" name="Ink 181">
                  <a:extLst>
                    <a:ext uri="{FF2B5EF4-FFF2-40B4-BE49-F238E27FC236}">
                      <a16:creationId xmlns:a16="http://schemas.microsoft.com/office/drawing/2014/main" id="{5560B60E-BC10-AC89-429E-4FB8C43FF157}"/>
                    </a:ext>
                  </a:extLst>
                </p14:cNvPr>
                <p14:cNvContentPartPr/>
                <p14:nvPr/>
              </p14:nvContentPartPr>
              <p14:xfrm>
                <a:off x="9652347" y="970707"/>
                <a:ext cx="360" cy="360"/>
              </p14:xfrm>
            </p:contentPart>
          </mc:Choice>
          <mc:Fallback>
            <p:pic>
              <p:nvPicPr>
                <p:cNvPr id="182" name="Ink 181">
                  <a:extLst>
                    <a:ext uri="{FF2B5EF4-FFF2-40B4-BE49-F238E27FC236}">
                      <a16:creationId xmlns:a16="http://schemas.microsoft.com/office/drawing/2014/main" id="{5560B60E-BC10-AC89-429E-4FB8C43FF157}"/>
                    </a:ext>
                  </a:extLst>
                </p:cNvPr>
                <p:cNvPicPr/>
                <p:nvPr/>
              </p:nvPicPr>
              <p:blipFill>
                <a:blip r:embed="rId241"/>
                <a:stretch>
                  <a:fillRect/>
                </a:stretch>
              </p:blipFill>
              <p:spPr>
                <a:xfrm>
                  <a:off x="9634707" y="95270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83" name="Ink 182">
                  <a:extLst>
                    <a:ext uri="{FF2B5EF4-FFF2-40B4-BE49-F238E27FC236}">
                      <a16:creationId xmlns:a16="http://schemas.microsoft.com/office/drawing/2014/main" id="{85A17DEB-DEA0-96B3-0B70-FDFE89302764}"/>
                    </a:ext>
                  </a:extLst>
                </p14:cNvPr>
                <p14:cNvContentPartPr/>
                <p14:nvPr/>
              </p14:nvContentPartPr>
              <p14:xfrm>
                <a:off x="9652347" y="970707"/>
                <a:ext cx="4680" cy="7200"/>
              </p14:xfrm>
            </p:contentPart>
          </mc:Choice>
          <mc:Fallback>
            <p:pic>
              <p:nvPicPr>
                <p:cNvPr id="183" name="Ink 182">
                  <a:extLst>
                    <a:ext uri="{FF2B5EF4-FFF2-40B4-BE49-F238E27FC236}">
                      <a16:creationId xmlns:a16="http://schemas.microsoft.com/office/drawing/2014/main" id="{85A17DEB-DEA0-96B3-0B70-FDFE89302764}"/>
                    </a:ext>
                  </a:extLst>
                </p:cNvPr>
                <p:cNvPicPr/>
                <p:nvPr/>
              </p:nvPicPr>
              <p:blipFill>
                <a:blip r:embed="rId245"/>
                <a:stretch>
                  <a:fillRect/>
                </a:stretch>
              </p:blipFill>
              <p:spPr>
                <a:xfrm>
                  <a:off x="9634707" y="952707"/>
                  <a:ext cx="4032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84" name="Ink 183">
                  <a:extLst>
                    <a:ext uri="{FF2B5EF4-FFF2-40B4-BE49-F238E27FC236}">
                      <a16:creationId xmlns:a16="http://schemas.microsoft.com/office/drawing/2014/main" id="{ACD06FA3-A138-9C16-7697-58FE92A2C7EF}"/>
                    </a:ext>
                  </a:extLst>
                </p14:cNvPr>
                <p14:cNvContentPartPr/>
                <p14:nvPr/>
              </p14:nvContentPartPr>
              <p14:xfrm>
                <a:off x="9522747" y="1431507"/>
                <a:ext cx="5040" cy="57240"/>
              </p14:xfrm>
            </p:contentPart>
          </mc:Choice>
          <mc:Fallback>
            <p:pic>
              <p:nvPicPr>
                <p:cNvPr id="184" name="Ink 183">
                  <a:extLst>
                    <a:ext uri="{FF2B5EF4-FFF2-40B4-BE49-F238E27FC236}">
                      <a16:creationId xmlns:a16="http://schemas.microsoft.com/office/drawing/2014/main" id="{ACD06FA3-A138-9C16-7697-58FE92A2C7EF}"/>
                    </a:ext>
                  </a:extLst>
                </p:cNvPr>
                <p:cNvPicPr/>
                <p:nvPr/>
              </p:nvPicPr>
              <p:blipFill>
                <a:blip r:embed="rId247"/>
                <a:stretch>
                  <a:fillRect/>
                </a:stretch>
              </p:blipFill>
              <p:spPr>
                <a:xfrm>
                  <a:off x="9504747" y="1413867"/>
                  <a:ext cx="40680" cy="9288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85" name="Ink 184">
                  <a:extLst>
                    <a:ext uri="{FF2B5EF4-FFF2-40B4-BE49-F238E27FC236}">
                      <a16:creationId xmlns:a16="http://schemas.microsoft.com/office/drawing/2014/main" id="{5CA21F01-7EFE-6D79-A508-6EDDC534768F}"/>
                    </a:ext>
                  </a:extLst>
                </p14:cNvPr>
                <p14:cNvContentPartPr/>
                <p14:nvPr/>
              </p14:nvContentPartPr>
              <p14:xfrm>
                <a:off x="9531027" y="1422867"/>
                <a:ext cx="14760" cy="19440"/>
              </p14:xfrm>
            </p:contentPart>
          </mc:Choice>
          <mc:Fallback>
            <p:pic>
              <p:nvPicPr>
                <p:cNvPr id="185" name="Ink 184">
                  <a:extLst>
                    <a:ext uri="{FF2B5EF4-FFF2-40B4-BE49-F238E27FC236}">
                      <a16:creationId xmlns:a16="http://schemas.microsoft.com/office/drawing/2014/main" id="{5CA21F01-7EFE-6D79-A508-6EDDC534768F}"/>
                    </a:ext>
                  </a:extLst>
                </p:cNvPr>
                <p:cNvPicPr/>
                <p:nvPr/>
              </p:nvPicPr>
              <p:blipFill>
                <a:blip r:embed="rId249"/>
                <a:stretch>
                  <a:fillRect/>
                </a:stretch>
              </p:blipFill>
              <p:spPr>
                <a:xfrm>
                  <a:off x="9513387" y="1404867"/>
                  <a:ext cx="50400" cy="550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50">
            <p14:nvContentPartPr>
              <p14:cNvPr id="192" name="Ink 191">
                <a:extLst>
                  <a:ext uri="{FF2B5EF4-FFF2-40B4-BE49-F238E27FC236}">
                    <a16:creationId xmlns:a16="http://schemas.microsoft.com/office/drawing/2014/main" id="{E29FD4B9-0E7D-95E0-305A-089EA26E1A90}"/>
                  </a:ext>
                </a:extLst>
              </p14:cNvPr>
              <p14:cNvContentPartPr/>
              <p14:nvPr/>
            </p14:nvContentPartPr>
            <p14:xfrm>
              <a:off x="2120427" y="1506027"/>
              <a:ext cx="2327400" cy="61560"/>
            </p14:xfrm>
          </p:contentPart>
        </mc:Choice>
        <mc:Fallback>
          <p:pic>
            <p:nvPicPr>
              <p:cNvPr id="192" name="Ink 191">
                <a:extLst>
                  <a:ext uri="{FF2B5EF4-FFF2-40B4-BE49-F238E27FC236}">
                    <a16:creationId xmlns:a16="http://schemas.microsoft.com/office/drawing/2014/main" id="{E29FD4B9-0E7D-95E0-305A-089EA26E1A90}"/>
                  </a:ext>
                </a:extLst>
              </p:cNvPr>
              <p:cNvPicPr/>
              <p:nvPr/>
            </p:nvPicPr>
            <p:blipFill>
              <a:blip r:embed="rId251"/>
              <a:stretch>
                <a:fillRect/>
              </a:stretch>
            </p:blipFill>
            <p:spPr>
              <a:xfrm>
                <a:off x="2102427" y="1488387"/>
                <a:ext cx="2363040" cy="9720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93" name="Ink 192">
                <a:extLst>
                  <a:ext uri="{FF2B5EF4-FFF2-40B4-BE49-F238E27FC236}">
                    <a16:creationId xmlns:a16="http://schemas.microsoft.com/office/drawing/2014/main" id="{8AF3C867-3FB4-BED9-6F54-F8E596C0F820}"/>
                  </a:ext>
                </a:extLst>
              </p14:cNvPr>
              <p14:cNvContentPartPr/>
              <p14:nvPr/>
            </p14:nvContentPartPr>
            <p14:xfrm>
              <a:off x="10951947" y="2442387"/>
              <a:ext cx="174960" cy="296280"/>
            </p14:xfrm>
          </p:contentPart>
        </mc:Choice>
        <mc:Fallback>
          <p:pic>
            <p:nvPicPr>
              <p:cNvPr id="193" name="Ink 192">
                <a:extLst>
                  <a:ext uri="{FF2B5EF4-FFF2-40B4-BE49-F238E27FC236}">
                    <a16:creationId xmlns:a16="http://schemas.microsoft.com/office/drawing/2014/main" id="{8AF3C867-3FB4-BED9-6F54-F8E596C0F820}"/>
                  </a:ext>
                </a:extLst>
              </p:cNvPr>
              <p:cNvPicPr/>
              <p:nvPr/>
            </p:nvPicPr>
            <p:blipFill>
              <a:blip r:embed="rId253"/>
              <a:stretch>
                <a:fillRect/>
              </a:stretch>
            </p:blipFill>
            <p:spPr>
              <a:xfrm>
                <a:off x="10933947" y="2424747"/>
                <a:ext cx="210600" cy="331920"/>
              </a:xfrm>
              <a:prstGeom prst="rect">
                <a:avLst/>
              </a:prstGeom>
            </p:spPr>
          </p:pic>
        </mc:Fallback>
      </mc:AlternateContent>
      <p:grpSp>
        <p:nvGrpSpPr>
          <p:cNvPr id="214" name="Group 213">
            <a:extLst>
              <a:ext uri="{FF2B5EF4-FFF2-40B4-BE49-F238E27FC236}">
                <a16:creationId xmlns:a16="http://schemas.microsoft.com/office/drawing/2014/main" id="{15AF7EBF-1F12-39F7-28AB-D0BC85C5B1E2}"/>
              </a:ext>
            </a:extLst>
          </p:cNvPr>
          <p:cNvGrpSpPr/>
          <p:nvPr/>
        </p:nvGrpSpPr>
        <p:grpSpPr>
          <a:xfrm>
            <a:off x="10811187" y="880347"/>
            <a:ext cx="525960" cy="650520"/>
            <a:chOff x="10811187" y="880347"/>
            <a:chExt cx="525960" cy="650520"/>
          </a:xfrm>
        </p:grpSpPr>
        <mc:AlternateContent xmlns:mc="http://schemas.openxmlformats.org/markup-compatibility/2006">
          <mc:Choice xmlns:p14="http://schemas.microsoft.com/office/powerpoint/2010/main" Requires="p14">
            <p:contentPart p14:bwMode="auto" r:id="rId254">
              <p14:nvContentPartPr>
                <p14:cNvPr id="105" name="Ink 104">
                  <a:extLst>
                    <a:ext uri="{FF2B5EF4-FFF2-40B4-BE49-F238E27FC236}">
                      <a16:creationId xmlns:a16="http://schemas.microsoft.com/office/drawing/2014/main" id="{115D5D7F-11CA-4810-AE33-F9A572F4FCED}"/>
                    </a:ext>
                  </a:extLst>
                </p14:cNvPr>
                <p14:cNvContentPartPr/>
                <p14:nvPr/>
              </p14:nvContentPartPr>
              <p14:xfrm>
                <a:off x="10811187" y="880347"/>
                <a:ext cx="295920" cy="650520"/>
              </p14:xfrm>
            </p:contentPart>
          </mc:Choice>
          <mc:Fallback>
            <p:pic>
              <p:nvPicPr>
                <p:cNvPr id="105" name="Ink 104">
                  <a:extLst>
                    <a:ext uri="{FF2B5EF4-FFF2-40B4-BE49-F238E27FC236}">
                      <a16:creationId xmlns:a16="http://schemas.microsoft.com/office/drawing/2014/main" id="{115D5D7F-11CA-4810-AE33-F9A572F4FCED}"/>
                    </a:ext>
                  </a:extLst>
                </p:cNvPr>
                <p:cNvPicPr/>
                <p:nvPr/>
              </p:nvPicPr>
              <p:blipFill>
                <a:blip r:embed="rId255"/>
                <a:stretch>
                  <a:fillRect/>
                </a:stretch>
              </p:blipFill>
              <p:spPr>
                <a:xfrm>
                  <a:off x="10793187" y="862707"/>
                  <a:ext cx="331560" cy="68616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06" name="Ink 105">
                  <a:extLst>
                    <a:ext uri="{FF2B5EF4-FFF2-40B4-BE49-F238E27FC236}">
                      <a16:creationId xmlns:a16="http://schemas.microsoft.com/office/drawing/2014/main" id="{14CC59F2-0845-1636-3EB4-C8C5448AE567}"/>
                    </a:ext>
                  </a:extLst>
                </p14:cNvPr>
                <p14:cNvContentPartPr/>
                <p14:nvPr/>
              </p14:nvContentPartPr>
              <p14:xfrm>
                <a:off x="10923147" y="977547"/>
                <a:ext cx="217800" cy="363600"/>
              </p14:xfrm>
            </p:contentPart>
          </mc:Choice>
          <mc:Fallback>
            <p:pic>
              <p:nvPicPr>
                <p:cNvPr id="106" name="Ink 105">
                  <a:extLst>
                    <a:ext uri="{FF2B5EF4-FFF2-40B4-BE49-F238E27FC236}">
                      <a16:creationId xmlns:a16="http://schemas.microsoft.com/office/drawing/2014/main" id="{14CC59F2-0845-1636-3EB4-C8C5448AE567}"/>
                    </a:ext>
                  </a:extLst>
                </p:cNvPr>
                <p:cNvPicPr/>
                <p:nvPr/>
              </p:nvPicPr>
              <p:blipFill>
                <a:blip r:embed="rId257"/>
                <a:stretch>
                  <a:fillRect/>
                </a:stretch>
              </p:blipFill>
              <p:spPr>
                <a:xfrm>
                  <a:off x="10905147" y="959907"/>
                  <a:ext cx="253440" cy="39924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206" name="Ink 205">
                  <a:extLst>
                    <a:ext uri="{FF2B5EF4-FFF2-40B4-BE49-F238E27FC236}">
                      <a16:creationId xmlns:a16="http://schemas.microsoft.com/office/drawing/2014/main" id="{28E37F54-DE3B-6EA1-19C9-BC1AB64896F2}"/>
                    </a:ext>
                  </a:extLst>
                </p14:cNvPr>
                <p14:cNvContentPartPr/>
                <p14:nvPr/>
              </p14:nvContentPartPr>
              <p14:xfrm>
                <a:off x="11104947" y="906267"/>
                <a:ext cx="232200" cy="580680"/>
              </p14:xfrm>
            </p:contentPart>
          </mc:Choice>
          <mc:Fallback>
            <p:pic>
              <p:nvPicPr>
                <p:cNvPr id="206" name="Ink 205">
                  <a:extLst>
                    <a:ext uri="{FF2B5EF4-FFF2-40B4-BE49-F238E27FC236}">
                      <a16:creationId xmlns:a16="http://schemas.microsoft.com/office/drawing/2014/main" id="{28E37F54-DE3B-6EA1-19C9-BC1AB64896F2}"/>
                    </a:ext>
                  </a:extLst>
                </p:cNvPr>
                <p:cNvPicPr/>
                <p:nvPr/>
              </p:nvPicPr>
              <p:blipFill>
                <a:blip r:embed="rId259"/>
                <a:stretch>
                  <a:fillRect/>
                </a:stretch>
              </p:blipFill>
              <p:spPr>
                <a:xfrm>
                  <a:off x="11086947" y="888627"/>
                  <a:ext cx="267840" cy="616320"/>
                </a:xfrm>
                <a:prstGeom prst="rect">
                  <a:avLst/>
                </a:prstGeom>
              </p:spPr>
            </p:pic>
          </mc:Fallback>
        </mc:AlternateContent>
      </p:grpSp>
      <p:grpSp>
        <p:nvGrpSpPr>
          <p:cNvPr id="213" name="Group 212">
            <a:extLst>
              <a:ext uri="{FF2B5EF4-FFF2-40B4-BE49-F238E27FC236}">
                <a16:creationId xmlns:a16="http://schemas.microsoft.com/office/drawing/2014/main" id="{E086DAE0-11BF-B958-A49B-6124EF1E7B06}"/>
              </a:ext>
            </a:extLst>
          </p:cNvPr>
          <p:cNvGrpSpPr/>
          <p:nvPr/>
        </p:nvGrpSpPr>
        <p:grpSpPr>
          <a:xfrm>
            <a:off x="11142387" y="2379387"/>
            <a:ext cx="747000" cy="663480"/>
            <a:chOff x="11142387" y="2379387"/>
            <a:chExt cx="747000" cy="663480"/>
          </a:xfrm>
        </p:grpSpPr>
        <mc:AlternateContent xmlns:mc="http://schemas.openxmlformats.org/markup-compatibility/2006">
          <mc:Choice xmlns:p14="http://schemas.microsoft.com/office/powerpoint/2010/main" Requires="p14">
            <p:contentPart p14:bwMode="auto" r:id="rId260">
              <p14:nvContentPartPr>
                <p14:cNvPr id="207" name="Ink 206">
                  <a:extLst>
                    <a:ext uri="{FF2B5EF4-FFF2-40B4-BE49-F238E27FC236}">
                      <a16:creationId xmlns:a16="http://schemas.microsoft.com/office/drawing/2014/main" id="{88FDA48D-4D44-8DC7-2A09-B88FC4E07A10}"/>
                    </a:ext>
                  </a:extLst>
                </p14:cNvPr>
                <p14:cNvContentPartPr/>
                <p14:nvPr/>
              </p14:nvContentPartPr>
              <p14:xfrm>
                <a:off x="11142387" y="2675667"/>
                <a:ext cx="48600" cy="53280"/>
              </p14:xfrm>
            </p:contentPart>
          </mc:Choice>
          <mc:Fallback>
            <p:pic>
              <p:nvPicPr>
                <p:cNvPr id="207" name="Ink 206">
                  <a:extLst>
                    <a:ext uri="{FF2B5EF4-FFF2-40B4-BE49-F238E27FC236}">
                      <a16:creationId xmlns:a16="http://schemas.microsoft.com/office/drawing/2014/main" id="{88FDA48D-4D44-8DC7-2A09-B88FC4E07A10}"/>
                    </a:ext>
                  </a:extLst>
                </p:cNvPr>
                <p:cNvPicPr/>
                <p:nvPr/>
              </p:nvPicPr>
              <p:blipFill>
                <a:blip r:embed="rId261"/>
                <a:stretch>
                  <a:fillRect/>
                </a:stretch>
              </p:blipFill>
              <p:spPr>
                <a:xfrm>
                  <a:off x="11124387" y="2657667"/>
                  <a:ext cx="84240" cy="8892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208" name="Ink 207">
                  <a:extLst>
                    <a:ext uri="{FF2B5EF4-FFF2-40B4-BE49-F238E27FC236}">
                      <a16:creationId xmlns:a16="http://schemas.microsoft.com/office/drawing/2014/main" id="{279DD652-D140-06EF-11C2-D8E3ABEA0C05}"/>
                    </a:ext>
                  </a:extLst>
                </p14:cNvPr>
                <p14:cNvContentPartPr/>
                <p14:nvPr/>
              </p14:nvContentPartPr>
              <p14:xfrm>
                <a:off x="11260107" y="2654067"/>
                <a:ext cx="95400" cy="148680"/>
              </p14:xfrm>
            </p:contentPart>
          </mc:Choice>
          <mc:Fallback>
            <p:pic>
              <p:nvPicPr>
                <p:cNvPr id="208" name="Ink 207">
                  <a:extLst>
                    <a:ext uri="{FF2B5EF4-FFF2-40B4-BE49-F238E27FC236}">
                      <a16:creationId xmlns:a16="http://schemas.microsoft.com/office/drawing/2014/main" id="{279DD652-D140-06EF-11C2-D8E3ABEA0C05}"/>
                    </a:ext>
                  </a:extLst>
                </p:cNvPr>
                <p:cNvPicPr/>
                <p:nvPr/>
              </p:nvPicPr>
              <p:blipFill>
                <a:blip r:embed="rId263"/>
                <a:stretch>
                  <a:fillRect/>
                </a:stretch>
              </p:blipFill>
              <p:spPr>
                <a:xfrm>
                  <a:off x="11242107" y="2636427"/>
                  <a:ext cx="13104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209" name="Ink 208">
                  <a:extLst>
                    <a:ext uri="{FF2B5EF4-FFF2-40B4-BE49-F238E27FC236}">
                      <a16:creationId xmlns:a16="http://schemas.microsoft.com/office/drawing/2014/main" id="{866C0B2E-0C9C-2CEE-A075-DDB524540E29}"/>
                    </a:ext>
                  </a:extLst>
                </p14:cNvPr>
                <p14:cNvContentPartPr/>
                <p14:nvPr/>
              </p14:nvContentPartPr>
              <p14:xfrm>
                <a:off x="11408787" y="2723187"/>
                <a:ext cx="65160" cy="114480"/>
              </p14:xfrm>
            </p:contentPart>
          </mc:Choice>
          <mc:Fallback>
            <p:pic>
              <p:nvPicPr>
                <p:cNvPr id="209" name="Ink 208">
                  <a:extLst>
                    <a:ext uri="{FF2B5EF4-FFF2-40B4-BE49-F238E27FC236}">
                      <a16:creationId xmlns:a16="http://schemas.microsoft.com/office/drawing/2014/main" id="{866C0B2E-0C9C-2CEE-A075-DDB524540E29}"/>
                    </a:ext>
                  </a:extLst>
                </p:cNvPr>
                <p:cNvPicPr/>
                <p:nvPr/>
              </p:nvPicPr>
              <p:blipFill>
                <a:blip r:embed="rId265"/>
                <a:stretch>
                  <a:fillRect/>
                </a:stretch>
              </p:blipFill>
              <p:spPr>
                <a:xfrm>
                  <a:off x="11391147" y="2705187"/>
                  <a:ext cx="10080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210" name="Ink 209">
                  <a:extLst>
                    <a:ext uri="{FF2B5EF4-FFF2-40B4-BE49-F238E27FC236}">
                      <a16:creationId xmlns:a16="http://schemas.microsoft.com/office/drawing/2014/main" id="{5A5AA06E-91A8-39FD-E49A-C6D5D98B31B7}"/>
                    </a:ext>
                  </a:extLst>
                </p14:cNvPr>
                <p14:cNvContentPartPr/>
                <p14:nvPr/>
              </p14:nvContentPartPr>
              <p14:xfrm>
                <a:off x="11481867" y="2700867"/>
                <a:ext cx="143280" cy="180000"/>
              </p14:xfrm>
            </p:contentPart>
          </mc:Choice>
          <mc:Fallback>
            <p:pic>
              <p:nvPicPr>
                <p:cNvPr id="210" name="Ink 209">
                  <a:extLst>
                    <a:ext uri="{FF2B5EF4-FFF2-40B4-BE49-F238E27FC236}">
                      <a16:creationId xmlns:a16="http://schemas.microsoft.com/office/drawing/2014/main" id="{5A5AA06E-91A8-39FD-E49A-C6D5D98B31B7}"/>
                    </a:ext>
                  </a:extLst>
                </p:cNvPr>
                <p:cNvPicPr/>
                <p:nvPr/>
              </p:nvPicPr>
              <p:blipFill>
                <a:blip r:embed="rId267"/>
                <a:stretch>
                  <a:fillRect/>
                </a:stretch>
              </p:blipFill>
              <p:spPr>
                <a:xfrm>
                  <a:off x="11463867" y="2683227"/>
                  <a:ext cx="17892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211" name="Ink 210">
                  <a:extLst>
                    <a:ext uri="{FF2B5EF4-FFF2-40B4-BE49-F238E27FC236}">
                      <a16:creationId xmlns:a16="http://schemas.microsoft.com/office/drawing/2014/main" id="{B10B7298-52A9-5988-76F1-02CCC6C88B94}"/>
                    </a:ext>
                  </a:extLst>
                </p14:cNvPr>
                <p14:cNvContentPartPr/>
                <p14:nvPr/>
              </p14:nvContentPartPr>
              <p14:xfrm>
                <a:off x="11614347" y="2620587"/>
                <a:ext cx="118080" cy="211680"/>
              </p14:xfrm>
            </p:contentPart>
          </mc:Choice>
          <mc:Fallback>
            <p:pic>
              <p:nvPicPr>
                <p:cNvPr id="211" name="Ink 210">
                  <a:extLst>
                    <a:ext uri="{FF2B5EF4-FFF2-40B4-BE49-F238E27FC236}">
                      <a16:creationId xmlns:a16="http://schemas.microsoft.com/office/drawing/2014/main" id="{B10B7298-52A9-5988-76F1-02CCC6C88B94}"/>
                    </a:ext>
                  </a:extLst>
                </p:cNvPr>
                <p:cNvPicPr/>
                <p:nvPr/>
              </p:nvPicPr>
              <p:blipFill>
                <a:blip r:embed="rId269"/>
                <a:stretch>
                  <a:fillRect/>
                </a:stretch>
              </p:blipFill>
              <p:spPr>
                <a:xfrm>
                  <a:off x="11596347" y="2602587"/>
                  <a:ext cx="153720" cy="24732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212" name="Ink 211">
                  <a:extLst>
                    <a:ext uri="{FF2B5EF4-FFF2-40B4-BE49-F238E27FC236}">
                      <a16:creationId xmlns:a16="http://schemas.microsoft.com/office/drawing/2014/main" id="{7FF7C399-5361-683F-082D-309C39F97FA0}"/>
                    </a:ext>
                  </a:extLst>
                </p14:cNvPr>
                <p14:cNvContentPartPr/>
                <p14:nvPr/>
              </p14:nvContentPartPr>
              <p14:xfrm>
                <a:off x="11618307" y="2379387"/>
                <a:ext cx="271080" cy="663480"/>
              </p14:xfrm>
            </p:contentPart>
          </mc:Choice>
          <mc:Fallback>
            <p:pic>
              <p:nvPicPr>
                <p:cNvPr id="212" name="Ink 211">
                  <a:extLst>
                    <a:ext uri="{FF2B5EF4-FFF2-40B4-BE49-F238E27FC236}">
                      <a16:creationId xmlns:a16="http://schemas.microsoft.com/office/drawing/2014/main" id="{7FF7C399-5361-683F-082D-309C39F97FA0}"/>
                    </a:ext>
                  </a:extLst>
                </p:cNvPr>
                <p:cNvPicPr/>
                <p:nvPr/>
              </p:nvPicPr>
              <p:blipFill>
                <a:blip r:embed="rId271"/>
                <a:stretch>
                  <a:fillRect/>
                </a:stretch>
              </p:blipFill>
              <p:spPr>
                <a:xfrm>
                  <a:off x="11600307" y="2361387"/>
                  <a:ext cx="306720" cy="699120"/>
                </a:xfrm>
                <a:prstGeom prst="rect">
                  <a:avLst/>
                </a:prstGeom>
              </p:spPr>
            </p:pic>
          </mc:Fallback>
        </mc:AlternateContent>
      </p:grpSp>
      <p:grpSp>
        <p:nvGrpSpPr>
          <p:cNvPr id="217" name="Group 216">
            <a:extLst>
              <a:ext uri="{FF2B5EF4-FFF2-40B4-BE49-F238E27FC236}">
                <a16:creationId xmlns:a16="http://schemas.microsoft.com/office/drawing/2014/main" id="{77D14822-3FA6-89A9-372F-006C28439058}"/>
              </a:ext>
            </a:extLst>
          </p:cNvPr>
          <p:cNvGrpSpPr/>
          <p:nvPr/>
        </p:nvGrpSpPr>
        <p:grpSpPr>
          <a:xfrm>
            <a:off x="9582147" y="2948547"/>
            <a:ext cx="308880" cy="110880"/>
            <a:chOff x="9582147" y="2948547"/>
            <a:chExt cx="308880" cy="110880"/>
          </a:xfrm>
        </p:grpSpPr>
        <mc:AlternateContent xmlns:mc="http://schemas.openxmlformats.org/markup-compatibility/2006">
          <mc:Choice xmlns:p14="http://schemas.microsoft.com/office/powerpoint/2010/main" Requires="p14">
            <p:contentPart p14:bwMode="auto" r:id="rId272">
              <p14:nvContentPartPr>
                <p14:cNvPr id="215" name="Ink 214">
                  <a:extLst>
                    <a:ext uri="{FF2B5EF4-FFF2-40B4-BE49-F238E27FC236}">
                      <a16:creationId xmlns:a16="http://schemas.microsoft.com/office/drawing/2014/main" id="{0D6AC1E8-FBE4-009A-2EA6-D0C461D19395}"/>
                    </a:ext>
                  </a:extLst>
                </p14:cNvPr>
                <p14:cNvContentPartPr/>
                <p14:nvPr/>
              </p14:nvContentPartPr>
              <p14:xfrm>
                <a:off x="9582147" y="2948547"/>
                <a:ext cx="277560" cy="21600"/>
              </p14:xfrm>
            </p:contentPart>
          </mc:Choice>
          <mc:Fallback>
            <p:pic>
              <p:nvPicPr>
                <p:cNvPr id="215" name="Ink 214">
                  <a:extLst>
                    <a:ext uri="{FF2B5EF4-FFF2-40B4-BE49-F238E27FC236}">
                      <a16:creationId xmlns:a16="http://schemas.microsoft.com/office/drawing/2014/main" id="{0D6AC1E8-FBE4-009A-2EA6-D0C461D19395}"/>
                    </a:ext>
                  </a:extLst>
                </p:cNvPr>
                <p:cNvPicPr/>
                <p:nvPr/>
              </p:nvPicPr>
              <p:blipFill>
                <a:blip r:embed="rId273"/>
                <a:stretch>
                  <a:fillRect/>
                </a:stretch>
              </p:blipFill>
              <p:spPr>
                <a:xfrm>
                  <a:off x="9564147" y="2930547"/>
                  <a:ext cx="31320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216" name="Ink 215">
                  <a:extLst>
                    <a:ext uri="{FF2B5EF4-FFF2-40B4-BE49-F238E27FC236}">
                      <a16:creationId xmlns:a16="http://schemas.microsoft.com/office/drawing/2014/main" id="{79C72741-2EA0-AF09-C9C1-58AD6E948424}"/>
                    </a:ext>
                  </a:extLst>
                </p14:cNvPr>
                <p14:cNvContentPartPr/>
                <p14:nvPr/>
              </p14:nvContentPartPr>
              <p14:xfrm>
                <a:off x="9644427" y="3037827"/>
                <a:ext cx="246600" cy="21600"/>
              </p14:xfrm>
            </p:contentPart>
          </mc:Choice>
          <mc:Fallback>
            <p:pic>
              <p:nvPicPr>
                <p:cNvPr id="216" name="Ink 215">
                  <a:extLst>
                    <a:ext uri="{FF2B5EF4-FFF2-40B4-BE49-F238E27FC236}">
                      <a16:creationId xmlns:a16="http://schemas.microsoft.com/office/drawing/2014/main" id="{79C72741-2EA0-AF09-C9C1-58AD6E948424}"/>
                    </a:ext>
                  </a:extLst>
                </p:cNvPr>
                <p:cNvPicPr/>
                <p:nvPr/>
              </p:nvPicPr>
              <p:blipFill>
                <a:blip r:embed="rId275"/>
                <a:stretch>
                  <a:fillRect/>
                </a:stretch>
              </p:blipFill>
              <p:spPr>
                <a:xfrm>
                  <a:off x="9626427" y="3019827"/>
                  <a:ext cx="282240" cy="57240"/>
                </a:xfrm>
                <a:prstGeom prst="rect">
                  <a:avLst/>
                </a:prstGeom>
              </p:spPr>
            </p:pic>
          </mc:Fallback>
        </mc:AlternateContent>
      </p:grpSp>
      <p:grpSp>
        <p:nvGrpSpPr>
          <p:cNvPr id="220" name="Group 219">
            <a:extLst>
              <a:ext uri="{FF2B5EF4-FFF2-40B4-BE49-F238E27FC236}">
                <a16:creationId xmlns:a16="http://schemas.microsoft.com/office/drawing/2014/main" id="{2D406F0D-4D5B-67F6-8D37-97F9E5143258}"/>
              </a:ext>
            </a:extLst>
          </p:cNvPr>
          <p:cNvGrpSpPr/>
          <p:nvPr/>
        </p:nvGrpSpPr>
        <p:grpSpPr>
          <a:xfrm>
            <a:off x="11211507" y="2966907"/>
            <a:ext cx="160560" cy="118440"/>
            <a:chOff x="11211507" y="2966907"/>
            <a:chExt cx="160560" cy="118440"/>
          </a:xfrm>
        </p:grpSpPr>
        <mc:AlternateContent xmlns:mc="http://schemas.openxmlformats.org/markup-compatibility/2006">
          <mc:Choice xmlns:p14="http://schemas.microsoft.com/office/powerpoint/2010/main" Requires="p14">
            <p:contentPart p14:bwMode="auto" r:id="rId276">
              <p14:nvContentPartPr>
                <p14:cNvPr id="218" name="Ink 217">
                  <a:extLst>
                    <a:ext uri="{FF2B5EF4-FFF2-40B4-BE49-F238E27FC236}">
                      <a16:creationId xmlns:a16="http://schemas.microsoft.com/office/drawing/2014/main" id="{0C3D1832-0504-FCE3-DC24-3B1A54D2A73C}"/>
                    </a:ext>
                  </a:extLst>
                </p14:cNvPr>
                <p14:cNvContentPartPr/>
                <p14:nvPr/>
              </p14:nvContentPartPr>
              <p14:xfrm>
                <a:off x="11266587" y="2966907"/>
                <a:ext cx="105480" cy="29160"/>
              </p14:xfrm>
            </p:contentPart>
          </mc:Choice>
          <mc:Fallback>
            <p:pic>
              <p:nvPicPr>
                <p:cNvPr id="218" name="Ink 217">
                  <a:extLst>
                    <a:ext uri="{FF2B5EF4-FFF2-40B4-BE49-F238E27FC236}">
                      <a16:creationId xmlns:a16="http://schemas.microsoft.com/office/drawing/2014/main" id="{0C3D1832-0504-FCE3-DC24-3B1A54D2A73C}"/>
                    </a:ext>
                  </a:extLst>
                </p:cNvPr>
                <p:cNvPicPr/>
                <p:nvPr/>
              </p:nvPicPr>
              <p:blipFill>
                <a:blip r:embed="rId277"/>
                <a:stretch>
                  <a:fillRect/>
                </a:stretch>
              </p:blipFill>
              <p:spPr>
                <a:xfrm>
                  <a:off x="11248587" y="2949267"/>
                  <a:ext cx="14112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219" name="Ink 218">
                  <a:extLst>
                    <a:ext uri="{FF2B5EF4-FFF2-40B4-BE49-F238E27FC236}">
                      <a16:creationId xmlns:a16="http://schemas.microsoft.com/office/drawing/2014/main" id="{92956888-FB38-86F4-840E-612BF838CDE1}"/>
                    </a:ext>
                  </a:extLst>
                </p14:cNvPr>
                <p14:cNvContentPartPr/>
                <p14:nvPr/>
              </p14:nvContentPartPr>
              <p14:xfrm>
                <a:off x="11211507" y="3037827"/>
                <a:ext cx="134280" cy="47520"/>
              </p14:xfrm>
            </p:contentPart>
          </mc:Choice>
          <mc:Fallback>
            <p:pic>
              <p:nvPicPr>
                <p:cNvPr id="219" name="Ink 218">
                  <a:extLst>
                    <a:ext uri="{FF2B5EF4-FFF2-40B4-BE49-F238E27FC236}">
                      <a16:creationId xmlns:a16="http://schemas.microsoft.com/office/drawing/2014/main" id="{92956888-FB38-86F4-840E-612BF838CDE1}"/>
                    </a:ext>
                  </a:extLst>
                </p:cNvPr>
                <p:cNvPicPr/>
                <p:nvPr/>
              </p:nvPicPr>
              <p:blipFill>
                <a:blip r:embed="rId279"/>
                <a:stretch>
                  <a:fillRect/>
                </a:stretch>
              </p:blipFill>
              <p:spPr>
                <a:xfrm>
                  <a:off x="11193507" y="3019827"/>
                  <a:ext cx="169920" cy="83160"/>
                </a:xfrm>
                <a:prstGeom prst="rect">
                  <a:avLst/>
                </a:prstGeom>
              </p:spPr>
            </p:pic>
          </mc:Fallback>
        </mc:AlternateContent>
      </p:grpSp>
      <p:grpSp>
        <p:nvGrpSpPr>
          <p:cNvPr id="235" name="Group 234">
            <a:extLst>
              <a:ext uri="{FF2B5EF4-FFF2-40B4-BE49-F238E27FC236}">
                <a16:creationId xmlns:a16="http://schemas.microsoft.com/office/drawing/2014/main" id="{1854D6A9-5E3D-7143-81D8-DC1B7EF96230}"/>
              </a:ext>
            </a:extLst>
          </p:cNvPr>
          <p:cNvGrpSpPr/>
          <p:nvPr/>
        </p:nvGrpSpPr>
        <p:grpSpPr>
          <a:xfrm>
            <a:off x="1234827" y="2063307"/>
            <a:ext cx="4351320" cy="86400"/>
            <a:chOff x="1234827" y="2063307"/>
            <a:chExt cx="4351320" cy="86400"/>
          </a:xfrm>
        </p:grpSpPr>
        <mc:AlternateContent xmlns:mc="http://schemas.openxmlformats.org/markup-compatibility/2006">
          <mc:Choice xmlns:p14="http://schemas.microsoft.com/office/powerpoint/2010/main" Requires="p14">
            <p:contentPart p14:bwMode="auto" r:id="rId280">
              <p14:nvContentPartPr>
                <p14:cNvPr id="232" name="Ink 231">
                  <a:extLst>
                    <a:ext uri="{FF2B5EF4-FFF2-40B4-BE49-F238E27FC236}">
                      <a16:creationId xmlns:a16="http://schemas.microsoft.com/office/drawing/2014/main" id="{62D89C33-3149-E1BA-8451-439510A69525}"/>
                    </a:ext>
                  </a:extLst>
                </p14:cNvPr>
                <p14:cNvContentPartPr/>
                <p14:nvPr/>
              </p14:nvContentPartPr>
              <p14:xfrm>
                <a:off x="1234827" y="2131707"/>
                <a:ext cx="253440" cy="18000"/>
              </p14:xfrm>
            </p:contentPart>
          </mc:Choice>
          <mc:Fallback>
            <p:pic>
              <p:nvPicPr>
                <p:cNvPr id="232" name="Ink 231">
                  <a:extLst>
                    <a:ext uri="{FF2B5EF4-FFF2-40B4-BE49-F238E27FC236}">
                      <a16:creationId xmlns:a16="http://schemas.microsoft.com/office/drawing/2014/main" id="{62D89C33-3149-E1BA-8451-439510A69525}"/>
                    </a:ext>
                  </a:extLst>
                </p:cNvPr>
                <p:cNvPicPr/>
                <p:nvPr/>
              </p:nvPicPr>
              <p:blipFill>
                <a:blip r:embed="rId281"/>
                <a:stretch>
                  <a:fillRect/>
                </a:stretch>
              </p:blipFill>
              <p:spPr>
                <a:xfrm>
                  <a:off x="1216827" y="2114067"/>
                  <a:ext cx="28908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233" name="Ink 232">
                  <a:extLst>
                    <a:ext uri="{FF2B5EF4-FFF2-40B4-BE49-F238E27FC236}">
                      <a16:creationId xmlns:a16="http://schemas.microsoft.com/office/drawing/2014/main" id="{5E60E02B-C958-3816-91C9-DC524903F397}"/>
                    </a:ext>
                  </a:extLst>
                </p14:cNvPr>
                <p14:cNvContentPartPr/>
                <p14:nvPr/>
              </p14:nvContentPartPr>
              <p14:xfrm>
                <a:off x="2200347" y="2063307"/>
                <a:ext cx="93600" cy="10080"/>
              </p14:xfrm>
            </p:contentPart>
          </mc:Choice>
          <mc:Fallback>
            <p:pic>
              <p:nvPicPr>
                <p:cNvPr id="233" name="Ink 232">
                  <a:extLst>
                    <a:ext uri="{FF2B5EF4-FFF2-40B4-BE49-F238E27FC236}">
                      <a16:creationId xmlns:a16="http://schemas.microsoft.com/office/drawing/2014/main" id="{5E60E02B-C958-3816-91C9-DC524903F397}"/>
                    </a:ext>
                  </a:extLst>
                </p:cNvPr>
                <p:cNvPicPr/>
                <p:nvPr/>
              </p:nvPicPr>
              <p:blipFill>
                <a:blip r:embed="rId283"/>
                <a:stretch>
                  <a:fillRect/>
                </a:stretch>
              </p:blipFill>
              <p:spPr>
                <a:xfrm>
                  <a:off x="2182347" y="2045307"/>
                  <a:ext cx="12924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234" name="Ink 233">
                  <a:extLst>
                    <a:ext uri="{FF2B5EF4-FFF2-40B4-BE49-F238E27FC236}">
                      <a16:creationId xmlns:a16="http://schemas.microsoft.com/office/drawing/2014/main" id="{6341A006-F4B0-513A-E77A-67B82D0A4453}"/>
                    </a:ext>
                  </a:extLst>
                </p14:cNvPr>
                <p14:cNvContentPartPr/>
                <p14:nvPr/>
              </p14:nvContentPartPr>
              <p14:xfrm>
                <a:off x="1499427" y="2064747"/>
                <a:ext cx="4086720" cy="72720"/>
              </p14:xfrm>
            </p:contentPart>
          </mc:Choice>
          <mc:Fallback>
            <p:pic>
              <p:nvPicPr>
                <p:cNvPr id="234" name="Ink 233">
                  <a:extLst>
                    <a:ext uri="{FF2B5EF4-FFF2-40B4-BE49-F238E27FC236}">
                      <a16:creationId xmlns:a16="http://schemas.microsoft.com/office/drawing/2014/main" id="{6341A006-F4B0-513A-E77A-67B82D0A4453}"/>
                    </a:ext>
                  </a:extLst>
                </p:cNvPr>
                <p:cNvPicPr/>
                <p:nvPr/>
              </p:nvPicPr>
              <p:blipFill>
                <a:blip r:embed="rId285"/>
                <a:stretch>
                  <a:fillRect/>
                </a:stretch>
              </p:blipFill>
              <p:spPr>
                <a:xfrm>
                  <a:off x="1481787" y="2047107"/>
                  <a:ext cx="4122360" cy="108360"/>
                </a:xfrm>
                <a:prstGeom prst="rect">
                  <a:avLst/>
                </a:prstGeom>
              </p:spPr>
            </p:pic>
          </mc:Fallback>
        </mc:AlternateContent>
      </p:grpSp>
      <p:grpSp>
        <p:nvGrpSpPr>
          <p:cNvPr id="261" name="Group 260">
            <a:extLst>
              <a:ext uri="{FF2B5EF4-FFF2-40B4-BE49-F238E27FC236}">
                <a16:creationId xmlns:a16="http://schemas.microsoft.com/office/drawing/2014/main" id="{8A087EE6-F5E6-A088-1DA6-5E5A3D86899E}"/>
              </a:ext>
            </a:extLst>
          </p:cNvPr>
          <p:cNvGrpSpPr/>
          <p:nvPr/>
        </p:nvGrpSpPr>
        <p:grpSpPr>
          <a:xfrm>
            <a:off x="8031627" y="1647507"/>
            <a:ext cx="862200" cy="482040"/>
            <a:chOff x="8031627" y="1647507"/>
            <a:chExt cx="862200" cy="482040"/>
          </a:xfrm>
        </p:grpSpPr>
        <mc:AlternateContent xmlns:mc="http://schemas.openxmlformats.org/markup-compatibility/2006">
          <mc:Choice xmlns:p14="http://schemas.microsoft.com/office/powerpoint/2010/main" Requires="p14">
            <p:contentPart p14:bwMode="auto" r:id="rId286">
              <p14:nvContentPartPr>
                <p14:cNvPr id="243" name="Ink 242">
                  <a:extLst>
                    <a:ext uri="{FF2B5EF4-FFF2-40B4-BE49-F238E27FC236}">
                      <a16:creationId xmlns:a16="http://schemas.microsoft.com/office/drawing/2014/main" id="{DE875FEC-E89C-61D7-2AAE-54D7A3838DC2}"/>
                    </a:ext>
                  </a:extLst>
                </p14:cNvPr>
                <p14:cNvContentPartPr/>
                <p14:nvPr/>
              </p14:nvContentPartPr>
              <p14:xfrm>
                <a:off x="8031627" y="1864227"/>
                <a:ext cx="68760" cy="176040"/>
              </p14:xfrm>
            </p:contentPart>
          </mc:Choice>
          <mc:Fallback>
            <p:pic>
              <p:nvPicPr>
                <p:cNvPr id="243" name="Ink 242">
                  <a:extLst>
                    <a:ext uri="{FF2B5EF4-FFF2-40B4-BE49-F238E27FC236}">
                      <a16:creationId xmlns:a16="http://schemas.microsoft.com/office/drawing/2014/main" id="{DE875FEC-E89C-61D7-2AAE-54D7A3838DC2}"/>
                    </a:ext>
                  </a:extLst>
                </p:cNvPr>
                <p:cNvPicPr/>
                <p:nvPr/>
              </p:nvPicPr>
              <p:blipFill>
                <a:blip r:embed="rId287"/>
                <a:stretch>
                  <a:fillRect/>
                </a:stretch>
              </p:blipFill>
              <p:spPr>
                <a:xfrm>
                  <a:off x="8013627" y="1846587"/>
                  <a:ext cx="10440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244" name="Ink 243">
                  <a:extLst>
                    <a:ext uri="{FF2B5EF4-FFF2-40B4-BE49-F238E27FC236}">
                      <a16:creationId xmlns:a16="http://schemas.microsoft.com/office/drawing/2014/main" id="{65757897-D3B6-4612-E741-FF36993BB3BC}"/>
                    </a:ext>
                  </a:extLst>
                </p14:cNvPr>
                <p14:cNvContentPartPr/>
                <p14:nvPr/>
              </p14:nvContentPartPr>
              <p14:xfrm>
                <a:off x="8100747" y="1765587"/>
                <a:ext cx="55800" cy="64440"/>
              </p14:xfrm>
            </p:contentPart>
          </mc:Choice>
          <mc:Fallback>
            <p:pic>
              <p:nvPicPr>
                <p:cNvPr id="244" name="Ink 243">
                  <a:extLst>
                    <a:ext uri="{FF2B5EF4-FFF2-40B4-BE49-F238E27FC236}">
                      <a16:creationId xmlns:a16="http://schemas.microsoft.com/office/drawing/2014/main" id="{65757897-D3B6-4612-E741-FF36993BB3BC}"/>
                    </a:ext>
                  </a:extLst>
                </p:cNvPr>
                <p:cNvPicPr/>
                <p:nvPr/>
              </p:nvPicPr>
              <p:blipFill>
                <a:blip r:embed="rId289"/>
                <a:stretch>
                  <a:fillRect/>
                </a:stretch>
              </p:blipFill>
              <p:spPr>
                <a:xfrm>
                  <a:off x="8083107" y="1747587"/>
                  <a:ext cx="91440" cy="10008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245" name="Ink 244">
                  <a:extLst>
                    <a:ext uri="{FF2B5EF4-FFF2-40B4-BE49-F238E27FC236}">
                      <a16:creationId xmlns:a16="http://schemas.microsoft.com/office/drawing/2014/main" id="{0716422C-E228-928F-2414-2A11D9CC5D00}"/>
                    </a:ext>
                  </a:extLst>
                </p14:cNvPr>
                <p14:cNvContentPartPr/>
                <p14:nvPr/>
              </p14:nvContentPartPr>
              <p14:xfrm>
                <a:off x="8157267" y="1683507"/>
                <a:ext cx="226800" cy="403920"/>
              </p14:xfrm>
            </p:contentPart>
          </mc:Choice>
          <mc:Fallback>
            <p:pic>
              <p:nvPicPr>
                <p:cNvPr id="245" name="Ink 244">
                  <a:extLst>
                    <a:ext uri="{FF2B5EF4-FFF2-40B4-BE49-F238E27FC236}">
                      <a16:creationId xmlns:a16="http://schemas.microsoft.com/office/drawing/2014/main" id="{0716422C-E228-928F-2414-2A11D9CC5D00}"/>
                    </a:ext>
                  </a:extLst>
                </p:cNvPr>
                <p:cNvPicPr/>
                <p:nvPr/>
              </p:nvPicPr>
              <p:blipFill>
                <a:blip r:embed="rId291"/>
                <a:stretch>
                  <a:fillRect/>
                </a:stretch>
              </p:blipFill>
              <p:spPr>
                <a:xfrm>
                  <a:off x="8139627" y="1665867"/>
                  <a:ext cx="262440" cy="43956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246" name="Ink 245">
                  <a:extLst>
                    <a:ext uri="{FF2B5EF4-FFF2-40B4-BE49-F238E27FC236}">
                      <a16:creationId xmlns:a16="http://schemas.microsoft.com/office/drawing/2014/main" id="{8D42C1CA-21FC-397F-5A60-553CB242BD0E}"/>
                    </a:ext>
                  </a:extLst>
                </p14:cNvPr>
                <p14:cNvContentPartPr/>
                <p14:nvPr/>
              </p14:nvContentPartPr>
              <p14:xfrm>
                <a:off x="8138907" y="1956027"/>
                <a:ext cx="128160" cy="20160"/>
              </p14:xfrm>
            </p:contentPart>
          </mc:Choice>
          <mc:Fallback>
            <p:pic>
              <p:nvPicPr>
                <p:cNvPr id="246" name="Ink 245">
                  <a:extLst>
                    <a:ext uri="{FF2B5EF4-FFF2-40B4-BE49-F238E27FC236}">
                      <a16:creationId xmlns:a16="http://schemas.microsoft.com/office/drawing/2014/main" id="{8D42C1CA-21FC-397F-5A60-553CB242BD0E}"/>
                    </a:ext>
                  </a:extLst>
                </p:cNvPr>
                <p:cNvPicPr/>
                <p:nvPr/>
              </p:nvPicPr>
              <p:blipFill>
                <a:blip r:embed="rId293"/>
                <a:stretch>
                  <a:fillRect/>
                </a:stretch>
              </p:blipFill>
              <p:spPr>
                <a:xfrm>
                  <a:off x="8120907" y="1938027"/>
                  <a:ext cx="16380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247" name="Ink 246">
                  <a:extLst>
                    <a:ext uri="{FF2B5EF4-FFF2-40B4-BE49-F238E27FC236}">
                      <a16:creationId xmlns:a16="http://schemas.microsoft.com/office/drawing/2014/main" id="{EB698DF2-2DB2-5B70-9D72-791A05291617}"/>
                    </a:ext>
                  </a:extLst>
                </p14:cNvPr>
                <p14:cNvContentPartPr/>
                <p14:nvPr/>
              </p14:nvContentPartPr>
              <p14:xfrm>
                <a:off x="8498547" y="1647507"/>
                <a:ext cx="174240" cy="482040"/>
              </p14:xfrm>
            </p:contentPart>
          </mc:Choice>
          <mc:Fallback>
            <p:pic>
              <p:nvPicPr>
                <p:cNvPr id="247" name="Ink 246">
                  <a:extLst>
                    <a:ext uri="{FF2B5EF4-FFF2-40B4-BE49-F238E27FC236}">
                      <a16:creationId xmlns:a16="http://schemas.microsoft.com/office/drawing/2014/main" id="{EB698DF2-2DB2-5B70-9D72-791A05291617}"/>
                    </a:ext>
                  </a:extLst>
                </p:cNvPr>
                <p:cNvPicPr/>
                <p:nvPr/>
              </p:nvPicPr>
              <p:blipFill>
                <a:blip r:embed="rId295"/>
                <a:stretch>
                  <a:fillRect/>
                </a:stretch>
              </p:blipFill>
              <p:spPr>
                <a:xfrm>
                  <a:off x="8480907" y="1629867"/>
                  <a:ext cx="209880" cy="51768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248" name="Ink 247">
                  <a:extLst>
                    <a:ext uri="{FF2B5EF4-FFF2-40B4-BE49-F238E27FC236}">
                      <a16:creationId xmlns:a16="http://schemas.microsoft.com/office/drawing/2014/main" id="{CFE5E564-6510-367D-F095-FD402853E77C}"/>
                    </a:ext>
                  </a:extLst>
                </p14:cNvPr>
                <p14:cNvContentPartPr/>
                <p14:nvPr/>
              </p14:nvContentPartPr>
              <p14:xfrm>
                <a:off x="8734347" y="1686027"/>
                <a:ext cx="159480" cy="378000"/>
              </p14:xfrm>
            </p:contentPart>
          </mc:Choice>
          <mc:Fallback>
            <p:pic>
              <p:nvPicPr>
                <p:cNvPr id="248" name="Ink 247">
                  <a:extLst>
                    <a:ext uri="{FF2B5EF4-FFF2-40B4-BE49-F238E27FC236}">
                      <a16:creationId xmlns:a16="http://schemas.microsoft.com/office/drawing/2014/main" id="{CFE5E564-6510-367D-F095-FD402853E77C}"/>
                    </a:ext>
                  </a:extLst>
                </p:cNvPr>
                <p:cNvPicPr/>
                <p:nvPr/>
              </p:nvPicPr>
              <p:blipFill>
                <a:blip r:embed="rId297"/>
                <a:stretch>
                  <a:fillRect/>
                </a:stretch>
              </p:blipFill>
              <p:spPr>
                <a:xfrm>
                  <a:off x="8716707" y="1668387"/>
                  <a:ext cx="195120" cy="413640"/>
                </a:xfrm>
                <a:prstGeom prst="rect">
                  <a:avLst/>
                </a:prstGeom>
              </p:spPr>
            </p:pic>
          </mc:Fallback>
        </mc:AlternateContent>
      </p:grpSp>
      <p:grpSp>
        <p:nvGrpSpPr>
          <p:cNvPr id="260" name="Group 259">
            <a:extLst>
              <a:ext uri="{FF2B5EF4-FFF2-40B4-BE49-F238E27FC236}">
                <a16:creationId xmlns:a16="http://schemas.microsoft.com/office/drawing/2014/main" id="{17A57F21-8EE6-158D-F309-B2835CE712A6}"/>
              </a:ext>
            </a:extLst>
          </p:cNvPr>
          <p:cNvGrpSpPr/>
          <p:nvPr/>
        </p:nvGrpSpPr>
        <p:grpSpPr>
          <a:xfrm>
            <a:off x="10106667" y="1746867"/>
            <a:ext cx="406440" cy="406080"/>
            <a:chOff x="10106667" y="1746867"/>
            <a:chExt cx="406440" cy="406080"/>
          </a:xfrm>
        </p:grpSpPr>
        <mc:AlternateContent xmlns:mc="http://schemas.openxmlformats.org/markup-compatibility/2006">
          <mc:Choice xmlns:p14="http://schemas.microsoft.com/office/powerpoint/2010/main" Requires="p14">
            <p:contentPart p14:bwMode="auto" r:id="rId298">
              <p14:nvContentPartPr>
                <p14:cNvPr id="257" name="Ink 256">
                  <a:extLst>
                    <a:ext uri="{FF2B5EF4-FFF2-40B4-BE49-F238E27FC236}">
                      <a16:creationId xmlns:a16="http://schemas.microsoft.com/office/drawing/2014/main" id="{23A9C4CA-3BB3-D35E-8444-2A3AF9C86701}"/>
                    </a:ext>
                  </a:extLst>
                </p14:cNvPr>
                <p14:cNvContentPartPr/>
                <p14:nvPr/>
              </p14:nvContentPartPr>
              <p14:xfrm>
                <a:off x="10106667" y="1746867"/>
                <a:ext cx="256680" cy="406080"/>
              </p14:xfrm>
            </p:contentPart>
          </mc:Choice>
          <mc:Fallback>
            <p:pic>
              <p:nvPicPr>
                <p:cNvPr id="257" name="Ink 256">
                  <a:extLst>
                    <a:ext uri="{FF2B5EF4-FFF2-40B4-BE49-F238E27FC236}">
                      <a16:creationId xmlns:a16="http://schemas.microsoft.com/office/drawing/2014/main" id="{23A9C4CA-3BB3-D35E-8444-2A3AF9C86701}"/>
                    </a:ext>
                  </a:extLst>
                </p:cNvPr>
                <p:cNvPicPr/>
                <p:nvPr/>
              </p:nvPicPr>
              <p:blipFill>
                <a:blip r:embed="rId299"/>
                <a:stretch>
                  <a:fillRect/>
                </a:stretch>
              </p:blipFill>
              <p:spPr>
                <a:xfrm>
                  <a:off x="10089027" y="1728867"/>
                  <a:ext cx="292320" cy="44172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258" name="Ink 257">
                  <a:extLst>
                    <a:ext uri="{FF2B5EF4-FFF2-40B4-BE49-F238E27FC236}">
                      <a16:creationId xmlns:a16="http://schemas.microsoft.com/office/drawing/2014/main" id="{ECD3B9A5-4B7D-0673-2C41-FC087B71D926}"/>
                    </a:ext>
                  </a:extLst>
                </p14:cNvPr>
                <p14:cNvContentPartPr/>
                <p14:nvPr/>
              </p14:nvContentPartPr>
              <p14:xfrm>
                <a:off x="10464867" y="1862067"/>
                <a:ext cx="48240" cy="53640"/>
              </p14:xfrm>
            </p:contentPart>
          </mc:Choice>
          <mc:Fallback>
            <p:pic>
              <p:nvPicPr>
                <p:cNvPr id="258" name="Ink 257">
                  <a:extLst>
                    <a:ext uri="{FF2B5EF4-FFF2-40B4-BE49-F238E27FC236}">
                      <a16:creationId xmlns:a16="http://schemas.microsoft.com/office/drawing/2014/main" id="{ECD3B9A5-4B7D-0673-2C41-FC087B71D926}"/>
                    </a:ext>
                  </a:extLst>
                </p:cNvPr>
                <p:cNvPicPr/>
                <p:nvPr/>
              </p:nvPicPr>
              <p:blipFill>
                <a:blip r:embed="rId301"/>
                <a:stretch>
                  <a:fillRect/>
                </a:stretch>
              </p:blipFill>
              <p:spPr>
                <a:xfrm>
                  <a:off x="10447227" y="1844067"/>
                  <a:ext cx="8388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259" name="Ink 258">
                  <a:extLst>
                    <a:ext uri="{FF2B5EF4-FFF2-40B4-BE49-F238E27FC236}">
                      <a16:creationId xmlns:a16="http://schemas.microsoft.com/office/drawing/2014/main" id="{2D23D839-E622-378C-4877-E7A7601D1BFC}"/>
                    </a:ext>
                  </a:extLst>
                </p14:cNvPr>
                <p14:cNvContentPartPr/>
                <p14:nvPr/>
              </p14:nvContentPartPr>
              <p14:xfrm>
                <a:off x="10431027" y="1993827"/>
                <a:ext cx="48600" cy="49680"/>
              </p14:xfrm>
            </p:contentPart>
          </mc:Choice>
          <mc:Fallback>
            <p:pic>
              <p:nvPicPr>
                <p:cNvPr id="259" name="Ink 258">
                  <a:extLst>
                    <a:ext uri="{FF2B5EF4-FFF2-40B4-BE49-F238E27FC236}">
                      <a16:creationId xmlns:a16="http://schemas.microsoft.com/office/drawing/2014/main" id="{2D23D839-E622-378C-4877-E7A7601D1BFC}"/>
                    </a:ext>
                  </a:extLst>
                </p:cNvPr>
                <p:cNvPicPr/>
                <p:nvPr/>
              </p:nvPicPr>
              <p:blipFill>
                <a:blip r:embed="rId303"/>
                <a:stretch>
                  <a:fillRect/>
                </a:stretch>
              </p:blipFill>
              <p:spPr>
                <a:xfrm>
                  <a:off x="10413027" y="1976187"/>
                  <a:ext cx="84240" cy="853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304">
            <p14:nvContentPartPr>
              <p14:cNvPr id="262" name="Ink 261">
                <a:extLst>
                  <a:ext uri="{FF2B5EF4-FFF2-40B4-BE49-F238E27FC236}">
                    <a16:creationId xmlns:a16="http://schemas.microsoft.com/office/drawing/2014/main" id="{093D1805-418F-81D9-00F2-510480000284}"/>
                  </a:ext>
                </a:extLst>
              </p14:cNvPr>
              <p14:cNvContentPartPr/>
              <p14:nvPr/>
            </p14:nvContentPartPr>
            <p14:xfrm>
              <a:off x="1077147" y="2873667"/>
              <a:ext cx="163080" cy="384840"/>
            </p14:xfrm>
          </p:contentPart>
        </mc:Choice>
        <mc:Fallback>
          <p:pic>
            <p:nvPicPr>
              <p:cNvPr id="262" name="Ink 261">
                <a:extLst>
                  <a:ext uri="{FF2B5EF4-FFF2-40B4-BE49-F238E27FC236}">
                    <a16:creationId xmlns:a16="http://schemas.microsoft.com/office/drawing/2014/main" id="{093D1805-418F-81D9-00F2-510480000284}"/>
                  </a:ext>
                </a:extLst>
              </p:cNvPr>
              <p:cNvPicPr/>
              <p:nvPr/>
            </p:nvPicPr>
            <p:blipFill>
              <a:blip r:embed="rId305"/>
              <a:stretch>
                <a:fillRect/>
              </a:stretch>
            </p:blipFill>
            <p:spPr>
              <a:xfrm>
                <a:off x="1059507" y="2856027"/>
                <a:ext cx="198720" cy="42048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263" name="Ink 262">
                <a:extLst>
                  <a:ext uri="{FF2B5EF4-FFF2-40B4-BE49-F238E27FC236}">
                    <a16:creationId xmlns:a16="http://schemas.microsoft.com/office/drawing/2014/main" id="{39E4B5FA-45FA-2972-1AEF-F5EB474ED17A}"/>
                  </a:ext>
                </a:extLst>
              </p14:cNvPr>
              <p14:cNvContentPartPr/>
              <p14:nvPr/>
            </p14:nvContentPartPr>
            <p14:xfrm>
              <a:off x="1247067" y="3848547"/>
              <a:ext cx="29880" cy="23760"/>
            </p14:xfrm>
          </p:contentPart>
        </mc:Choice>
        <mc:Fallback>
          <p:pic>
            <p:nvPicPr>
              <p:cNvPr id="263" name="Ink 262">
                <a:extLst>
                  <a:ext uri="{FF2B5EF4-FFF2-40B4-BE49-F238E27FC236}">
                    <a16:creationId xmlns:a16="http://schemas.microsoft.com/office/drawing/2014/main" id="{39E4B5FA-45FA-2972-1AEF-F5EB474ED17A}"/>
                  </a:ext>
                </a:extLst>
              </p:cNvPr>
              <p:cNvPicPr/>
              <p:nvPr/>
            </p:nvPicPr>
            <p:blipFill>
              <a:blip r:embed="rId307"/>
              <a:stretch>
                <a:fillRect/>
              </a:stretch>
            </p:blipFill>
            <p:spPr>
              <a:xfrm>
                <a:off x="1229427" y="3830907"/>
                <a:ext cx="65520"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265" name="Ink 264">
                <a:extLst>
                  <a:ext uri="{FF2B5EF4-FFF2-40B4-BE49-F238E27FC236}">
                    <a16:creationId xmlns:a16="http://schemas.microsoft.com/office/drawing/2014/main" id="{E6B253D1-A288-885A-A986-573B5FE69244}"/>
                  </a:ext>
                </a:extLst>
              </p14:cNvPr>
              <p14:cNvContentPartPr/>
              <p14:nvPr/>
            </p14:nvContentPartPr>
            <p14:xfrm>
              <a:off x="2432907" y="3734787"/>
              <a:ext cx="36360" cy="12960"/>
            </p14:xfrm>
          </p:contentPart>
        </mc:Choice>
        <mc:Fallback>
          <p:pic>
            <p:nvPicPr>
              <p:cNvPr id="265" name="Ink 264">
                <a:extLst>
                  <a:ext uri="{FF2B5EF4-FFF2-40B4-BE49-F238E27FC236}">
                    <a16:creationId xmlns:a16="http://schemas.microsoft.com/office/drawing/2014/main" id="{E6B253D1-A288-885A-A986-573B5FE69244}"/>
                  </a:ext>
                </a:extLst>
              </p:cNvPr>
              <p:cNvPicPr/>
              <p:nvPr/>
            </p:nvPicPr>
            <p:blipFill>
              <a:blip r:embed="rId309"/>
              <a:stretch>
                <a:fillRect/>
              </a:stretch>
            </p:blipFill>
            <p:spPr>
              <a:xfrm>
                <a:off x="2414907" y="3716787"/>
                <a:ext cx="72000" cy="48600"/>
              </a:xfrm>
              <a:prstGeom prst="rect">
                <a:avLst/>
              </a:prstGeom>
            </p:spPr>
          </p:pic>
        </mc:Fallback>
      </mc:AlternateContent>
      <p:grpSp>
        <p:nvGrpSpPr>
          <p:cNvPr id="268" name="Group 267">
            <a:extLst>
              <a:ext uri="{FF2B5EF4-FFF2-40B4-BE49-F238E27FC236}">
                <a16:creationId xmlns:a16="http://schemas.microsoft.com/office/drawing/2014/main" id="{448127CB-BEF6-B570-1A53-5490892D9A28}"/>
              </a:ext>
            </a:extLst>
          </p:cNvPr>
          <p:cNvGrpSpPr/>
          <p:nvPr/>
        </p:nvGrpSpPr>
        <p:grpSpPr>
          <a:xfrm>
            <a:off x="750987" y="3114867"/>
            <a:ext cx="4917240" cy="3384000"/>
            <a:chOff x="750987" y="3114867"/>
            <a:chExt cx="4917240" cy="3384000"/>
          </a:xfrm>
        </p:grpSpPr>
        <mc:AlternateContent xmlns:mc="http://schemas.openxmlformats.org/markup-compatibility/2006">
          <mc:Choice xmlns:p14="http://schemas.microsoft.com/office/powerpoint/2010/main" Requires="p14">
            <p:contentPart p14:bwMode="auto" r:id="rId310">
              <p14:nvContentPartPr>
                <p14:cNvPr id="171" name="Ink 170">
                  <a:extLst>
                    <a:ext uri="{FF2B5EF4-FFF2-40B4-BE49-F238E27FC236}">
                      <a16:creationId xmlns:a16="http://schemas.microsoft.com/office/drawing/2014/main" id="{981E34D2-D4F2-41B1-2B83-8F2557F88DEA}"/>
                    </a:ext>
                  </a:extLst>
                </p14:cNvPr>
                <p14:cNvContentPartPr/>
                <p14:nvPr/>
              </p14:nvContentPartPr>
              <p14:xfrm>
                <a:off x="1904067" y="4435707"/>
                <a:ext cx="1492920" cy="2034360"/>
              </p14:xfrm>
            </p:contentPart>
          </mc:Choice>
          <mc:Fallback>
            <p:pic>
              <p:nvPicPr>
                <p:cNvPr id="171" name="Ink 170">
                  <a:extLst>
                    <a:ext uri="{FF2B5EF4-FFF2-40B4-BE49-F238E27FC236}">
                      <a16:creationId xmlns:a16="http://schemas.microsoft.com/office/drawing/2014/main" id="{981E34D2-D4F2-41B1-2B83-8F2557F88DEA}"/>
                    </a:ext>
                  </a:extLst>
                </p:cNvPr>
                <p:cNvPicPr/>
                <p:nvPr/>
              </p:nvPicPr>
              <p:blipFill>
                <a:blip r:embed="rId311"/>
                <a:stretch>
                  <a:fillRect/>
                </a:stretch>
              </p:blipFill>
              <p:spPr>
                <a:xfrm>
                  <a:off x="1886067" y="4417707"/>
                  <a:ext cx="1528560" cy="207000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72" name="Ink 171">
                  <a:extLst>
                    <a:ext uri="{FF2B5EF4-FFF2-40B4-BE49-F238E27FC236}">
                      <a16:creationId xmlns:a16="http://schemas.microsoft.com/office/drawing/2014/main" id="{A5B533AF-79B9-ED51-0A4B-3B73C5A68D1B}"/>
                    </a:ext>
                  </a:extLst>
                </p14:cNvPr>
                <p14:cNvContentPartPr/>
                <p14:nvPr/>
              </p14:nvContentPartPr>
              <p14:xfrm>
                <a:off x="3366027" y="4401147"/>
                <a:ext cx="587880" cy="2097720"/>
              </p14:xfrm>
            </p:contentPart>
          </mc:Choice>
          <mc:Fallback>
            <p:pic>
              <p:nvPicPr>
                <p:cNvPr id="172" name="Ink 171">
                  <a:extLst>
                    <a:ext uri="{FF2B5EF4-FFF2-40B4-BE49-F238E27FC236}">
                      <a16:creationId xmlns:a16="http://schemas.microsoft.com/office/drawing/2014/main" id="{A5B533AF-79B9-ED51-0A4B-3B73C5A68D1B}"/>
                    </a:ext>
                  </a:extLst>
                </p:cNvPr>
                <p:cNvPicPr/>
                <p:nvPr/>
              </p:nvPicPr>
              <p:blipFill>
                <a:blip r:embed="rId313"/>
                <a:stretch>
                  <a:fillRect/>
                </a:stretch>
              </p:blipFill>
              <p:spPr>
                <a:xfrm>
                  <a:off x="3348387" y="4383147"/>
                  <a:ext cx="623520" cy="213336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73" name="Ink 172">
                  <a:extLst>
                    <a:ext uri="{FF2B5EF4-FFF2-40B4-BE49-F238E27FC236}">
                      <a16:creationId xmlns:a16="http://schemas.microsoft.com/office/drawing/2014/main" id="{8415E82C-EDBF-9519-F998-EBEB5B43CA0F}"/>
                    </a:ext>
                  </a:extLst>
                </p14:cNvPr>
                <p14:cNvContentPartPr/>
                <p14:nvPr/>
              </p14:nvContentPartPr>
              <p14:xfrm>
                <a:off x="1768707" y="5541267"/>
                <a:ext cx="2121120" cy="216000"/>
              </p14:xfrm>
            </p:contentPart>
          </mc:Choice>
          <mc:Fallback>
            <p:pic>
              <p:nvPicPr>
                <p:cNvPr id="173" name="Ink 172">
                  <a:extLst>
                    <a:ext uri="{FF2B5EF4-FFF2-40B4-BE49-F238E27FC236}">
                      <a16:creationId xmlns:a16="http://schemas.microsoft.com/office/drawing/2014/main" id="{8415E82C-EDBF-9519-F998-EBEB5B43CA0F}"/>
                    </a:ext>
                  </a:extLst>
                </p:cNvPr>
                <p:cNvPicPr/>
                <p:nvPr/>
              </p:nvPicPr>
              <p:blipFill>
                <a:blip r:embed="rId315"/>
                <a:stretch>
                  <a:fillRect/>
                </a:stretch>
              </p:blipFill>
              <p:spPr>
                <a:xfrm>
                  <a:off x="1751067" y="5523627"/>
                  <a:ext cx="215676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46" name="Ink 145">
                  <a:extLst>
                    <a:ext uri="{FF2B5EF4-FFF2-40B4-BE49-F238E27FC236}">
                      <a16:creationId xmlns:a16="http://schemas.microsoft.com/office/drawing/2014/main" id="{DC030C86-B5A1-5443-CF88-F0341385E685}"/>
                    </a:ext>
                  </a:extLst>
                </p14:cNvPr>
                <p14:cNvContentPartPr/>
                <p14:nvPr/>
              </p14:nvContentPartPr>
              <p14:xfrm>
                <a:off x="830907" y="3475587"/>
                <a:ext cx="129600" cy="475560"/>
              </p14:xfrm>
            </p:contentPart>
          </mc:Choice>
          <mc:Fallback>
            <p:pic>
              <p:nvPicPr>
                <p:cNvPr id="146" name="Ink 145">
                  <a:extLst>
                    <a:ext uri="{FF2B5EF4-FFF2-40B4-BE49-F238E27FC236}">
                      <a16:creationId xmlns:a16="http://schemas.microsoft.com/office/drawing/2014/main" id="{DC030C86-B5A1-5443-CF88-F0341385E685}"/>
                    </a:ext>
                  </a:extLst>
                </p:cNvPr>
                <p:cNvPicPr/>
                <p:nvPr/>
              </p:nvPicPr>
              <p:blipFill>
                <a:blip r:embed="rId317"/>
                <a:stretch>
                  <a:fillRect/>
                </a:stretch>
              </p:blipFill>
              <p:spPr>
                <a:xfrm>
                  <a:off x="812907" y="3457587"/>
                  <a:ext cx="165240" cy="51120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47" name="Ink 146">
                  <a:extLst>
                    <a:ext uri="{FF2B5EF4-FFF2-40B4-BE49-F238E27FC236}">
                      <a16:creationId xmlns:a16="http://schemas.microsoft.com/office/drawing/2014/main" id="{63A7DF19-D0A1-C60F-AE85-8B48C3233050}"/>
                    </a:ext>
                  </a:extLst>
                </p14:cNvPr>
                <p14:cNvContentPartPr/>
                <p14:nvPr/>
              </p14:nvContentPartPr>
              <p14:xfrm>
                <a:off x="935307" y="3356067"/>
                <a:ext cx="672120" cy="572400"/>
              </p14:xfrm>
            </p:contentPart>
          </mc:Choice>
          <mc:Fallback>
            <p:pic>
              <p:nvPicPr>
                <p:cNvPr id="147" name="Ink 146">
                  <a:extLst>
                    <a:ext uri="{FF2B5EF4-FFF2-40B4-BE49-F238E27FC236}">
                      <a16:creationId xmlns:a16="http://schemas.microsoft.com/office/drawing/2014/main" id="{63A7DF19-D0A1-C60F-AE85-8B48C3233050}"/>
                    </a:ext>
                  </a:extLst>
                </p:cNvPr>
                <p:cNvPicPr/>
                <p:nvPr/>
              </p:nvPicPr>
              <p:blipFill>
                <a:blip r:embed="rId319"/>
                <a:stretch>
                  <a:fillRect/>
                </a:stretch>
              </p:blipFill>
              <p:spPr>
                <a:xfrm>
                  <a:off x="917667" y="3338067"/>
                  <a:ext cx="707760" cy="60804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48" name="Ink 147">
                  <a:extLst>
                    <a:ext uri="{FF2B5EF4-FFF2-40B4-BE49-F238E27FC236}">
                      <a16:creationId xmlns:a16="http://schemas.microsoft.com/office/drawing/2014/main" id="{0057EA21-8710-D9E7-F7E7-F57E5EDB7CB4}"/>
                    </a:ext>
                  </a:extLst>
                </p14:cNvPr>
                <p14:cNvContentPartPr/>
                <p14:nvPr/>
              </p14:nvContentPartPr>
              <p14:xfrm>
                <a:off x="750987" y="3839547"/>
                <a:ext cx="727920" cy="192600"/>
              </p14:xfrm>
            </p:contentPart>
          </mc:Choice>
          <mc:Fallback>
            <p:pic>
              <p:nvPicPr>
                <p:cNvPr id="148" name="Ink 147">
                  <a:extLst>
                    <a:ext uri="{FF2B5EF4-FFF2-40B4-BE49-F238E27FC236}">
                      <a16:creationId xmlns:a16="http://schemas.microsoft.com/office/drawing/2014/main" id="{0057EA21-8710-D9E7-F7E7-F57E5EDB7CB4}"/>
                    </a:ext>
                  </a:extLst>
                </p:cNvPr>
                <p:cNvPicPr/>
                <p:nvPr/>
              </p:nvPicPr>
              <p:blipFill>
                <a:blip r:embed="rId321"/>
                <a:stretch>
                  <a:fillRect/>
                </a:stretch>
              </p:blipFill>
              <p:spPr>
                <a:xfrm>
                  <a:off x="733347" y="3821907"/>
                  <a:ext cx="76356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49" name="Ink 148">
                  <a:extLst>
                    <a:ext uri="{FF2B5EF4-FFF2-40B4-BE49-F238E27FC236}">
                      <a16:creationId xmlns:a16="http://schemas.microsoft.com/office/drawing/2014/main" id="{7ADE6299-905C-07E4-AFF5-F461280CF4FA}"/>
                    </a:ext>
                  </a:extLst>
                </p14:cNvPr>
                <p14:cNvContentPartPr/>
                <p14:nvPr/>
              </p14:nvContentPartPr>
              <p14:xfrm>
                <a:off x="1422027" y="3653427"/>
                <a:ext cx="557640" cy="60840"/>
              </p14:xfrm>
            </p:contentPart>
          </mc:Choice>
          <mc:Fallback>
            <p:pic>
              <p:nvPicPr>
                <p:cNvPr id="149" name="Ink 148">
                  <a:extLst>
                    <a:ext uri="{FF2B5EF4-FFF2-40B4-BE49-F238E27FC236}">
                      <a16:creationId xmlns:a16="http://schemas.microsoft.com/office/drawing/2014/main" id="{7ADE6299-905C-07E4-AFF5-F461280CF4FA}"/>
                    </a:ext>
                  </a:extLst>
                </p:cNvPr>
                <p:cNvPicPr/>
                <p:nvPr/>
              </p:nvPicPr>
              <p:blipFill>
                <a:blip r:embed="rId323"/>
                <a:stretch>
                  <a:fillRect/>
                </a:stretch>
              </p:blipFill>
              <p:spPr>
                <a:xfrm>
                  <a:off x="1404027" y="3635787"/>
                  <a:ext cx="59328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50" name="Ink 149">
                  <a:extLst>
                    <a:ext uri="{FF2B5EF4-FFF2-40B4-BE49-F238E27FC236}">
                      <a16:creationId xmlns:a16="http://schemas.microsoft.com/office/drawing/2014/main" id="{4A6D0EEE-93E0-CFE4-5004-35C08D05E983}"/>
                    </a:ext>
                  </a:extLst>
                </p14:cNvPr>
                <p14:cNvContentPartPr/>
                <p14:nvPr/>
              </p14:nvContentPartPr>
              <p14:xfrm>
                <a:off x="1884267" y="3599067"/>
                <a:ext cx="101880" cy="210240"/>
              </p14:xfrm>
            </p:contentPart>
          </mc:Choice>
          <mc:Fallback>
            <p:pic>
              <p:nvPicPr>
                <p:cNvPr id="150" name="Ink 149">
                  <a:extLst>
                    <a:ext uri="{FF2B5EF4-FFF2-40B4-BE49-F238E27FC236}">
                      <a16:creationId xmlns:a16="http://schemas.microsoft.com/office/drawing/2014/main" id="{4A6D0EEE-93E0-CFE4-5004-35C08D05E983}"/>
                    </a:ext>
                  </a:extLst>
                </p:cNvPr>
                <p:cNvPicPr/>
                <p:nvPr/>
              </p:nvPicPr>
              <p:blipFill>
                <a:blip r:embed="rId325"/>
                <a:stretch>
                  <a:fillRect/>
                </a:stretch>
              </p:blipFill>
              <p:spPr>
                <a:xfrm>
                  <a:off x="1866267" y="3581427"/>
                  <a:ext cx="137520" cy="24588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151" name="Ink 150">
                  <a:extLst>
                    <a:ext uri="{FF2B5EF4-FFF2-40B4-BE49-F238E27FC236}">
                      <a16:creationId xmlns:a16="http://schemas.microsoft.com/office/drawing/2014/main" id="{555D709C-336F-DAE8-0FB0-990D6BAD7BBA}"/>
                    </a:ext>
                  </a:extLst>
                </p14:cNvPr>
                <p14:cNvContentPartPr/>
                <p14:nvPr/>
              </p14:nvContentPartPr>
              <p14:xfrm>
                <a:off x="2109267" y="3357147"/>
                <a:ext cx="119880" cy="509400"/>
              </p14:xfrm>
            </p:contentPart>
          </mc:Choice>
          <mc:Fallback>
            <p:pic>
              <p:nvPicPr>
                <p:cNvPr id="151" name="Ink 150">
                  <a:extLst>
                    <a:ext uri="{FF2B5EF4-FFF2-40B4-BE49-F238E27FC236}">
                      <a16:creationId xmlns:a16="http://schemas.microsoft.com/office/drawing/2014/main" id="{555D709C-336F-DAE8-0FB0-990D6BAD7BBA}"/>
                    </a:ext>
                  </a:extLst>
                </p:cNvPr>
                <p:cNvPicPr/>
                <p:nvPr/>
              </p:nvPicPr>
              <p:blipFill>
                <a:blip r:embed="rId327"/>
                <a:stretch>
                  <a:fillRect/>
                </a:stretch>
              </p:blipFill>
              <p:spPr>
                <a:xfrm>
                  <a:off x="2091267" y="3339147"/>
                  <a:ext cx="155520" cy="54504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152" name="Ink 151">
                  <a:extLst>
                    <a:ext uri="{FF2B5EF4-FFF2-40B4-BE49-F238E27FC236}">
                      <a16:creationId xmlns:a16="http://schemas.microsoft.com/office/drawing/2014/main" id="{FACEEC14-3DB9-09EE-A257-F49E8195F423}"/>
                    </a:ext>
                  </a:extLst>
                </p14:cNvPr>
                <p14:cNvContentPartPr/>
                <p14:nvPr/>
              </p14:nvContentPartPr>
              <p14:xfrm>
                <a:off x="2224827" y="3213867"/>
                <a:ext cx="578160" cy="583200"/>
              </p14:xfrm>
            </p:contentPart>
          </mc:Choice>
          <mc:Fallback>
            <p:pic>
              <p:nvPicPr>
                <p:cNvPr id="152" name="Ink 151">
                  <a:extLst>
                    <a:ext uri="{FF2B5EF4-FFF2-40B4-BE49-F238E27FC236}">
                      <a16:creationId xmlns:a16="http://schemas.microsoft.com/office/drawing/2014/main" id="{FACEEC14-3DB9-09EE-A257-F49E8195F423}"/>
                    </a:ext>
                  </a:extLst>
                </p:cNvPr>
                <p:cNvPicPr/>
                <p:nvPr/>
              </p:nvPicPr>
              <p:blipFill>
                <a:blip r:embed="rId329"/>
                <a:stretch>
                  <a:fillRect/>
                </a:stretch>
              </p:blipFill>
              <p:spPr>
                <a:xfrm>
                  <a:off x="2207187" y="3196227"/>
                  <a:ext cx="613800" cy="61884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153" name="Ink 152">
                  <a:extLst>
                    <a:ext uri="{FF2B5EF4-FFF2-40B4-BE49-F238E27FC236}">
                      <a16:creationId xmlns:a16="http://schemas.microsoft.com/office/drawing/2014/main" id="{EE1388C3-C90B-0E64-F215-9518505B040E}"/>
                    </a:ext>
                  </a:extLst>
                </p14:cNvPr>
                <p14:cNvContentPartPr/>
                <p14:nvPr/>
              </p14:nvContentPartPr>
              <p14:xfrm>
                <a:off x="2047707" y="3522747"/>
                <a:ext cx="1085400" cy="356040"/>
              </p14:xfrm>
            </p:contentPart>
          </mc:Choice>
          <mc:Fallback>
            <p:pic>
              <p:nvPicPr>
                <p:cNvPr id="153" name="Ink 152">
                  <a:extLst>
                    <a:ext uri="{FF2B5EF4-FFF2-40B4-BE49-F238E27FC236}">
                      <a16:creationId xmlns:a16="http://schemas.microsoft.com/office/drawing/2014/main" id="{EE1388C3-C90B-0E64-F215-9518505B040E}"/>
                    </a:ext>
                  </a:extLst>
                </p:cNvPr>
                <p:cNvPicPr/>
                <p:nvPr/>
              </p:nvPicPr>
              <p:blipFill>
                <a:blip r:embed="rId331"/>
                <a:stretch>
                  <a:fillRect/>
                </a:stretch>
              </p:blipFill>
              <p:spPr>
                <a:xfrm>
                  <a:off x="2029707" y="3504747"/>
                  <a:ext cx="1121040" cy="39168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154" name="Ink 153">
                  <a:extLst>
                    <a:ext uri="{FF2B5EF4-FFF2-40B4-BE49-F238E27FC236}">
                      <a16:creationId xmlns:a16="http://schemas.microsoft.com/office/drawing/2014/main" id="{01B94020-492F-1D2E-EC20-579B10215850}"/>
                    </a:ext>
                  </a:extLst>
                </p14:cNvPr>
                <p14:cNvContentPartPr/>
                <p14:nvPr/>
              </p14:nvContentPartPr>
              <p14:xfrm>
                <a:off x="3052107" y="3413667"/>
                <a:ext cx="99720" cy="246240"/>
              </p14:xfrm>
            </p:contentPart>
          </mc:Choice>
          <mc:Fallback>
            <p:pic>
              <p:nvPicPr>
                <p:cNvPr id="154" name="Ink 153">
                  <a:extLst>
                    <a:ext uri="{FF2B5EF4-FFF2-40B4-BE49-F238E27FC236}">
                      <a16:creationId xmlns:a16="http://schemas.microsoft.com/office/drawing/2014/main" id="{01B94020-492F-1D2E-EC20-579B10215850}"/>
                    </a:ext>
                  </a:extLst>
                </p:cNvPr>
                <p:cNvPicPr/>
                <p:nvPr/>
              </p:nvPicPr>
              <p:blipFill>
                <a:blip r:embed="rId333"/>
                <a:stretch>
                  <a:fillRect/>
                </a:stretch>
              </p:blipFill>
              <p:spPr>
                <a:xfrm>
                  <a:off x="3034107" y="3395667"/>
                  <a:ext cx="135360" cy="28188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155" name="Ink 154">
                  <a:extLst>
                    <a:ext uri="{FF2B5EF4-FFF2-40B4-BE49-F238E27FC236}">
                      <a16:creationId xmlns:a16="http://schemas.microsoft.com/office/drawing/2014/main" id="{68795DA3-A86F-3279-36BE-03904C947731}"/>
                    </a:ext>
                  </a:extLst>
                </p14:cNvPr>
                <p14:cNvContentPartPr/>
                <p14:nvPr/>
              </p14:nvContentPartPr>
              <p14:xfrm>
                <a:off x="3186387" y="3350307"/>
                <a:ext cx="116640" cy="433080"/>
              </p14:xfrm>
            </p:contentPart>
          </mc:Choice>
          <mc:Fallback>
            <p:pic>
              <p:nvPicPr>
                <p:cNvPr id="155" name="Ink 154">
                  <a:extLst>
                    <a:ext uri="{FF2B5EF4-FFF2-40B4-BE49-F238E27FC236}">
                      <a16:creationId xmlns:a16="http://schemas.microsoft.com/office/drawing/2014/main" id="{68795DA3-A86F-3279-36BE-03904C947731}"/>
                    </a:ext>
                  </a:extLst>
                </p:cNvPr>
                <p:cNvPicPr/>
                <p:nvPr/>
              </p:nvPicPr>
              <p:blipFill>
                <a:blip r:embed="rId335"/>
                <a:stretch>
                  <a:fillRect/>
                </a:stretch>
              </p:blipFill>
              <p:spPr>
                <a:xfrm>
                  <a:off x="3168387" y="3332307"/>
                  <a:ext cx="152280" cy="46872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156" name="Ink 155">
                  <a:extLst>
                    <a:ext uri="{FF2B5EF4-FFF2-40B4-BE49-F238E27FC236}">
                      <a16:creationId xmlns:a16="http://schemas.microsoft.com/office/drawing/2014/main" id="{1F6BA6DF-E5AD-964E-4223-74E7B4E10EA1}"/>
                    </a:ext>
                  </a:extLst>
                </p14:cNvPr>
                <p14:cNvContentPartPr/>
                <p14:nvPr/>
              </p14:nvContentPartPr>
              <p14:xfrm>
                <a:off x="3126627" y="3152667"/>
                <a:ext cx="671760" cy="658440"/>
              </p14:xfrm>
            </p:contentPart>
          </mc:Choice>
          <mc:Fallback>
            <p:pic>
              <p:nvPicPr>
                <p:cNvPr id="156" name="Ink 155">
                  <a:extLst>
                    <a:ext uri="{FF2B5EF4-FFF2-40B4-BE49-F238E27FC236}">
                      <a16:creationId xmlns:a16="http://schemas.microsoft.com/office/drawing/2014/main" id="{1F6BA6DF-E5AD-964E-4223-74E7B4E10EA1}"/>
                    </a:ext>
                  </a:extLst>
                </p:cNvPr>
                <p:cNvPicPr/>
                <p:nvPr/>
              </p:nvPicPr>
              <p:blipFill>
                <a:blip r:embed="rId337"/>
                <a:stretch>
                  <a:fillRect/>
                </a:stretch>
              </p:blipFill>
              <p:spPr>
                <a:xfrm>
                  <a:off x="3108627" y="3135027"/>
                  <a:ext cx="707400" cy="69408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157" name="Ink 156">
                  <a:extLst>
                    <a:ext uri="{FF2B5EF4-FFF2-40B4-BE49-F238E27FC236}">
                      <a16:creationId xmlns:a16="http://schemas.microsoft.com/office/drawing/2014/main" id="{2FA3EA13-911A-3033-0A48-FE66FB2220A5}"/>
                    </a:ext>
                  </a:extLst>
                </p14:cNvPr>
                <p14:cNvContentPartPr/>
                <p14:nvPr/>
              </p14:nvContentPartPr>
              <p14:xfrm>
                <a:off x="3859947" y="3362187"/>
                <a:ext cx="266760" cy="203400"/>
              </p14:xfrm>
            </p:contentPart>
          </mc:Choice>
          <mc:Fallback>
            <p:pic>
              <p:nvPicPr>
                <p:cNvPr id="157" name="Ink 156">
                  <a:extLst>
                    <a:ext uri="{FF2B5EF4-FFF2-40B4-BE49-F238E27FC236}">
                      <a16:creationId xmlns:a16="http://schemas.microsoft.com/office/drawing/2014/main" id="{2FA3EA13-911A-3033-0A48-FE66FB2220A5}"/>
                    </a:ext>
                  </a:extLst>
                </p:cNvPr>
                <p:cNvPicPr/>
                <p:nvPr/>
              </p:nvPicPr>
              <p:blipFill>
                <a:blip r:embed="rId339"/>
                <a:stretch>
                  <a:fillRect/>
                </a:stretch>
              </p:blipFill>
              <p:spPr>
                <a:xfrm>
                  <a:off x="3842307" y="3344547"/>
                  <a:ext cx="302400" cy="23904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158" name="Ink 157">
                  <a:extLst>
                    <a:ext uri="{FF2B5EF4-FFF2-40B4-BE49-F238E27FC236}">
                      <a16:creationId xmlns:a16="http://schemas.microsoft.com/office/drawing/2014/main" id="{B5F0B1F9-96C3-3724-137E-25C7F812BD17}"/>
                    </a:ext>
                  </a:extLst>
                </p14:cNvPr>
                <p14:cNvContentPartPr/>
                <p14:nvPr/>
              </p14:nvContentPartPr>
              <p14:xfrm>
                <a:off x="4118427" y="3309987"/>
                <a:ext cx="114120" cy="471960"/>
              </p14:xfrm>
            </p:contentPart>
          </mc:Choice>
          <mc:Fallback>
            <p:pic>
              <p:nvPicPr>
                <p:cNvPr id="158" name="Ink 157">
                  <a:extLst>
                    <a:ext uri="{FF2B5EF4-FFF2-40B4-BE49-F238E27FC236}">
                      <a16:creationId xmlns:a16="http://schemas.microsoft.com/office/drawing/2014/main" id="{B5F0B1F9-96C3-3724-137E-25C7F812BD17}"/>
                    </a:ext>
                  </a:extLst>
                </p:cNvPr>
                <p:cNvPicPr/>
                <p:nvPr/>
              </p:nvPicPr>
              <p:blipFill>
                <a:blip r:embed="rId341"/>
                <a:stretch>
                  <a:fillRect/>
                </a:stretch>
              </p:blipFill>
              <p:spPr>
                <a:xfrm>
                  <a:off x="4100787" y="3291987"/>
                  <a:ext cx="149760" cy="50760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159" name="Ink 158">
                  <a:extLst>
                    <a:ext uri="{FF2B5EF4-FFF2-40B4-BE49-F238E27FC236}">
                      <a16:creationId xmlns:a16="http://schemas.microsoft.com/office/drawing/2014/main" id="{6B024E93-37B7-9028-D87C-D6FC945AC745}"/>
                    </a:ext>
                  </a:extLst>
                </p14:cNvPr>
                <p14:cNvContentPartPr/>
                <p14:nvPr/>
              </p14:nvContentPartPr>
              <p14:xfrm>
                <a:off x="4283667" y="3114867"/>
                <a:ext cx="524520" cy="631440"/>
              </p14:xfrm>
            </p:contentPart>
          </mc:Choice>
          <mc:Fallback>
            <p:pic>
              <p:nvPicPr>
                <p:cNvPr id="159" name="Ink 158">
                  <a:extLst>
                    <a:ext uri="{FF2B5EF4-FFF2-40B4-BE49-F238E27FC236}">
                      <a16:creationId xmlns:a16="http://schemas.microsoft.com/office/drawing/2014/main" id="{6B024E93-37B7-9028-D87C-D6FC945AC745}"/>
                    </a:ext>
                  </a:extLst>
                </p:cNvPr>
                <p:cNvPicPr/>
                <p:nvPr/>
              </p:nvPicPr>
              <p:blipFill>
                <a:blip r:embed="rId343"/>
                <a:stretch>
                  <a:fillRect/>
                </a:stretch>
              </p:blipFill>
              <p:spPr>
                <a:xfrm>
                  <a:off x="4265667" y="3096867"/>
                  <a:ext cx="560160" cy="66708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160" name="Ink 159">
                  <a:extLst>
                    <a:ext uri="{FF2B5EF4-FFF2-40B4-BE49-F238E27FC236}">
                      <a16:creationId xmlns:a16="http://schemas.microsoft.com/office/drawing/2014/main" id="{4B220D2C-BC33-4F4F-B2DE-410268C6C0E1}"/>
                    </a:ext>
                  </a:extLst>
                </p14:cNvPr>
                <p14:cNvContentPartPr/>
                <p14:nvPr/>
              </p14:nvContentPartPr>
              <p14:xfrm>
                <a:off x="4062267" y="3707427"/>
                <a:ext cx="819720" cy="96840"/>
              </p14:xfrm>
            </p:contentPart>
          </mc:Choice>
          <mc:Fallback>
            <p:pic>
              <p:nvPicPr>
                <p:cNvPr id="160" name="Ink 159">
                  <a:extLst>
                    <a:ext uri="{FF2B5EF4-FFF2-40B4-BE49-F238E27FC236}">
                      <a16:creationId xmlns:a16="http://schemas.microsoft.com/office/drawing/2014/main" id="{4B220D2C-BC33-4F4F-B2DE-410268C6C0E1}"/>
                    </a:ext>
                  </a:extLst>
                </p:cNvPr>
                <p:cNvPicPr/>
                <p:nvPr/>
              </p:nvPicPr>
              <p:blipFill>
                <a:blip r:embed="rId345"/>
                <a:stretch>
                  <a:fillRect/>
                </a:stretch>
              </p:blipFill>
              <p:spPr>
                <a:xfrm>
                  <a:off x="4044267" y="3689427"/>
                  <a:ext cx="85536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189" name="Ink 188">
                  <a:extLst>
                    <a:ext uri="{FF2B5EF4-FFF2-40B4-BE49-F238E27FC236}">
                      <a16:creationId xmlns:a16="http://schemas.microsoft.com/office/drawing/2014/main" id="{AE73D233-3738-BFD7-6B3D-B212643D6A67}"/>
                    </a:ext>
                  </a:extLst>
                </p14:cNvPr>
                <p14:cNvContentPartPr/>
                <p14:nvPr/>
              </p14:nvContentPartPr>
              <p14:xfrm>
                <a:off x="2439747" y="3962307"/>
                <a:ext cx="34920" cy="46440"/>
              </p14:xfrm>
            </p:contentPart>
          </mc:Choice>
          <mc:Fallback>
            <p:pic>
              <p:nvPicPr>
                <p:cNvPr id="189" name="Ink 188">
                  <a:extLst>
                    <a:ext uri="{FF2B5EF4-FFF2-40B4-BE49-F238E27FC236}">
                      <a16:creationId xmlns:a16="http://schemas.microsoft.com/office/drawing/2014/main" id="{AE73D233-3738-BFD7-6B3D-B212643D6A67}"/>
                    </a:ext>
                  </a:extLst>
                </p:cNvPr>
                <p:cNvPicPr/>
                <p:nvPr/>
              </p:nvPicPr>
              <p:blipFill>
                <a:blip r:embed="rId347"/>
                <a:stretch>
                  <a:fillRect/>
                </a:stretch>
              </p:blipFill>
              <p:spPr>
                <a:xfrm>
                  <a:off x="2422107" y="3944667"/>
                  <a:ext cx="70560" cy="8208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190" name="Ink 189">
                  <a:extLst>
                    <a:ext uri="{FF2B5EF4-FFF2-40B4-BE49-F238E27FC236}">
                      <a16:creationId xmlns:a16="http://schemas.microsoft.com/office/drawing/2014/main" id="{4C31398F-20E2-8F10-200F-E28B1B554109}"/>
                    </a:ext>
                  </a:extLst>
                </p14:cNvPr>
                <p14:cNvContentPartPr/>
                <p14:nvPr/>
              </p14:nvContentPartPr>
              <p14:xfrm>
                <a:off x="3474387" y="3997587"/>
                <a:ext cx="58320" cy="42840"/>
              </p14:xfrm>
            </p:contentPart>
          </mc:Choice>
          <mc:Fallback>
            <p:pic>
              <p:nvPicPr>
                <p:cNvPr id="190" name="Ink 189">
                  <a:extLst>
                    <a:ext uri="{FF2B5EF4-FFF2-40B4-BE49-F238E27FC236}">
                      <a16:creationId xmlns:a16="http://schemas.microsoft.com/office/drawing/2014/main" id="{4C31398F-20E2-8F10-200F-E28B1B554109}"/>
                    </a:ext>
                  </a:extLst>
                </p:cNvPr>
                <p:cNvPicPr/>
                <p:nvPr/>
              </p:nvPicPr>
              <p:blipFill>
                <a:blip r:embed="rId349"/>
                <a:stretch>
                  <a:fillRect/>
                </a:stretch>
              </p:blipFill>
              <p:spPr>
                <a:xfrm>
                  <a:off x="3456747" y="3979587"/>
                  <a:ext cx="9396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21" name="Ink 220">
                  <a:extLst>
                    <a:ext uri="{FF2B5EF4-FFF2-40B4-BE49-F238E27FC236}">
                      <a16:creationId xmlns:a16="http://schemas.microsoft.com/office/drawing/2014/main" id="{12B102AD-D09E-20B9-3A9D-0104A54D93F6}"/>
                    </a:ext>
                  </a:extLst>
                </p14:cNvPr>
                <p14:cNvContentPartPr/>
                <p14:nvPr/>
              </p14:nvContentPartPr>
              <p14:xfrm>
                <a:off x="2126187" y="4954467"/>
                <a:ext cx="1667880" cy="203040"/>
              </p14:xfrm>
            </p:contentPart>
          </mc:Choice>
          <mc:Fallback>
            <p:pic>
              <p:nvPicPr>
                <p:cNvPr id="221" name="Ink 220">
                  <a:extLst>
                    <a:ext uri="{FF2B5EF4-FFF2-40B4-BE49-F238E27FC236}">
                      <a16:creationId xmlns:a16="http://schemas.microsoft.com/office/drawing/2014/main" id="{12B102AD-D09E-20B9-3A9D-0104A54D93F6}"/>
                    </a:ext>
                  </a:extLst>
                </p:cNvPr>
                <p:cNvPicPr/>
                <p:nvPr/>
              </p:nvPicPr>
              <p:blipFill>
                <a:blip r:embed="rId351"/>
                <a:stretch>
                  <a:fillRect/>
                </a:stretch>
              </p:blipFill>
              <p:spPr>
                <a:xfrm>
                  <a:off x="2108547" y="4936827"/>
                  <a:ext cx="1703520" cy="23868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22" name="Ink 221">
                  <a:extLst>
                    <a:ext uri="{FF2B5EF4-FFF2-40B4-BE49-F238E27FC236}">
                      <a16:creationId xmlns:a16="http://schemas.microsoft.com/office/drawing/2014/main" id="{C871600A-CBFA-62B0-BE27-7485891AA022}"/>
                    </a:ext>
                  </a:extLst>
                </p14:cNvPr>
                <p14:cNvContentPartPr/>
                <p14:nvPr/>
              </p14:nvContentPartPr>
              <p14:xfrm>
                <a:off x="2134827" y="4378467"/>
                <a:ext cx="1997640" cy="209520"/>
              </p14:xfrm>
            </p:contentPart>
          </mc:Choice>
          <mc:Fallback>
            <p:pic>
              <p:nvPicPr>
                <p:cNvPr id="222" name="Ink 221">
                  <a:extLst>
                    <a:ext uri="{FF2B5EF4-FFF2-40B4-BE49-F238E27FC236}">
                      <a16:creationId xmlns:a16="http://schemas.microsoft.com/office/drawing/2014/main" id="{C871600A-CBFA-62B0-BE27-7485891AA022}"/>
                    </a:ext>
                  </a:extLst>
                </p:cNvPr>
                <p:cNvPicPr/>
                <p:nvPr/>
              </p:nvPicPr>
              <p:blipFill>
                <a:blip r:embed="rId353"/>
                <a:stretch>
                  <a:fillRect/>
                </a:stretch>
              </p:blipFill>
              <p:spPr>
                <a:xfrm>
                  <a:off x="2117187" y="4360467"/>
                  <a:ext cx="203328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23" name="Ink 222">
                  <a:extLst>
                    <a:ext uri="{FF2B5EF4-FFF2-40B4-BE49-F238E27FC236}">
                      <a16:creationId xmlns:a16="http://schemas.microsoft.com/office/drawing/2014/main" id="{730F282B-8416-0569-C7D8-AD20E74F8B86}"/>
                    </a:ext>
                  </a:extLst>
                </p14:cNvPr>
                <p14:cNvContentPartPr/>
                <p14:nvPr/>
              </p14:nvContentPartPr>
              <p14:xfrm>
                <a:off x="2053107" y="4104867"/>
                <a:ext cx="253080" cy="483840"/>
              </p14:xfrm>
            </p:contentPart>
          </mc:Choice>
          <mc:Fallback>
            <p:pic>
              <p:nvPicPr>
                <p:cNvPr id="223" name="Ink 222">
                  <a:extLst>
                    <a:ext uri="{FF2B5EF4-FFF2-40B4-BE49-F238E27FC236}">
                      <a16:creationId xmlns:a16="http://schemas.microsoft.com/office/drawing/2014/main" id="{730F282B-8416-0569-C7D8-AD20E74F8B86}"/>
                    </a:ext>
                  </a:extLst>
                </p:cNvPr>
                <p:cNvPicPr/>
                <p:nvPr/>
              </p:nvPicPr>
              <p:blipFill>
                <a:blip r:embed="rId355"/>
                <a:stretch>
                  <a:fillRect/>
                </a:stretch>
              </p:blipFill>
              <p:spPr>
                <a:xfrm>
                  <a:off x="2035467" y="4087227"/>
                  <a:ext cx="288720" cy="51948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24" name="Ink 223">
                  <a:extLst>
                    <a:ext uri="{FF2B5EF4-FFF2-40B4-BE49-F238E27FC236}">
                      <a16:creationId xmlns:a16="http://schemas.microsoft.com/office/drawing/2014/main" id="{BAE3E8CE-6052-B12E-E590-D7EFDD3A2F03}"/>
                    </a:ext>
                  </a:extLst>
                </p14:cNvPr>
                <p14:cNvContentPartPr/>
                <p14:nvPr/>
              </p14:nvContentPartPr>
              <p14:xfrm>
                <a:off x="2010267" y="4038627"/>
                <a:ext cx="2261880" cy="160200"/>
              </p14:xfrm>
            </p:contentPart>
          </mc:Choice>
          <mc:Fallback>
            <p:pic>
              <p:nvPicPr>
                <p:cNvPr id="224" name="Ink 223">
                  <a:extLst>
                    <a:ext uri="{FF2B5EF4-FFF2-40B4-BE49-F238E27FC236}">
                      <a16:creationId xmlns:a16="http://schemas.microsoft.com/office/drawing/2014/main" id="{BAE3E8CE-6052-B12E-E590-D7EFDD3A2F03}"/>
                    </a:ext>
                  </a:extLst>
                </p:cNvPr>
                <p:cNvPicPr/>
                <p:nvPr/>
              </p:nvPicPr>
              <p:blipFill>
                <a:blip r:embed="rId357"/>
                <a:stretch>
                  <a:fillRect/>
                </a:stretch>
              </p:blipFill>
              <p:spPr>
                <a:xfrm>
                  <a:off x="1992267" y="4020627"/>
                  <a:ext cx="2297520" cy="19584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225" name="Ink 224">
                  <a:extLst>
                    <a:ext uri="{FF2B5EF4-FFF2-40B4-BE49-F238E27FC236}">
                      <a16:creationId xmlns:a16="http://schemas.microsoft.com/office/drawing/2014/main" id="{D54779B7-FD56-F511-D4D1-F524E26FE28B}"/>
                    </a:ext>
                  </a:extLst>
                </p14:cNvPr>
                <p14:cNvContentPartPr/>
                <p14:nvPr/>
              </p14:nvContentPartPr>
              <p14:xfrm>
                <a:off x="2801187" y="6137427"/>
                <a:ext cx="4320" cy="12960"/>
              </p14:xfrm>
            </p:contentPart>
          </mc:Choice>
          <mc:Fallback>
            <p:pic>
              <p:nvPicPr>
                <p:cNvPr id="225" name="Ink 224">
                  <a:extLst>
                    <a:ext uri="{FF2B5EF4-FFF2-40B4-BE49-F238E27FC236}">
                      <a16:creationId xmlns:a16="http://schemas.microsoft.com/office/drawing/2014/main" id="{D54779B7-FD56-F511-D4D1-F524E26FE28B}"/>
                    </a:ext>
                  </a:extLst>
                </p:cNvPr>
                <p:cNvPicPr/>
                <p:nvPr/>
              </p:nvPicPr>
              <p:blipFill>
                <a:blip r:embed="rId359"/>
                <a:stretch>
                  <a:fillRect/>
                </a:stretch>
              </p:blipFill>
              <p:spPr>
                <a:xfrm>
                  <a:off x="2783187" y="6119427"/>
                  <a:ext cx="3996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36" name="Ink 235">
                  <a:extLst>
                    <a:ext uri="{FF2B5EF4-FFF2-40B4-BE49-F238E27FC236}">
                      <a16:creationId xmlns:a16="http://schemas.microsoft.com/office/drawing/2014/main" id="{650834B3-8887-29BC-4B1F-25952DE1F579}"/>
                    </a:ext>
                  </a:extLst>
                </p14:cNvPr>
                <p14:cNvContentPartPr/>
                <p14:nvPr/>
              </p14:nvContentPartPr>
              <p14:xfrm>
                <a:off x="4772907" y="3465507"/>
                <a:ext cx="459000" cy="33480"/>
              </p14:xfrm>
            </p:contentPart>
          </mc:Choice>
          <mc:Fallback>
            <p:pic>
              <p:nvPicPr>
                <p:cNvPr id="236" name="Ink 235">
                  <a:extLst>
                    <a:ext uri="{FF2B5EF4-FFF2-40B4-BE49-F238E27FC236}">
                      <a16:creationId xmlns:a16="http://schemas.microsoft.com/office/drawing/2014/main" id="{650834B3-8887-29BC-4B1F-25952DE1F579}"/>
                    </a:ext>
                  </a:extLst>
                </p:cNvPr>
                <p:cNvPicPr/>
                <p:nvPr/>
              </p:nvPicPr>
              <p:blipFill>
                <a:blip r:embed="rId361"/>
                <a:stretch>
                  <a:fillRect/>
                </a:stretch>
              </p:blipFill>
              <p:spPr>
                <a:xfrm>
                  <a:off x="4754907" y="3447867"/>
                  <a:ext cx="49464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37" name="Ink 236">
                  <a:extLst>
                    <a:ext uri="{FF2B5EF4-FFF2-40B4-BE49-F238E27FC236}">
                      <a16:creationId xmlns:a16="http://schemas.microsoft.com/office/drawing/2014/main" id="{B8EB49ED-1767-E483-920B-BFAA37CE3F3A}"/>
                    </a:ext>
                  </a:extLst>
                </p14:cNvPr>
                <p14:cNvContentPartPr/>
                <p14:nvPr/>
              </p14:nvContentPartPr>
              <p14:xfrm>
                <a:off x="5295267" y="3421947"/>
                <a:ext cx="84240" cy="155520"/>
              </p14:xfrm>
            </p:contentPart>
          </mc:Choice>
          <mc:Fallback>
            <p:pic>
              <p:nvPicPr>
                <p:cNvPr id="237" name="Ink 236">
                  <a:extLst>
                    <a:ext uri="{FF2B5EF4-FFF2-40B4-BE49-F238E27FC236}">
                      <a16:creationId xmlns:a16="http://schemas.microsoft.com/office/drawing/2014/main" id="{B8EB49ED-1767-E483-920B-BFAA37CE3F3A}"/>
                    </a:ext>
                  </a:extLst>
                </p:cNvPr>
                <p:cNvPicPr/>
                <p:nvPr/>
              </p:nvPicPr>
              <p:blipFill>
                <a:blip r:embed="rId363"/>
                <a:stretch>
                  <a:fillRect/>
                </a:stretch>
              </p:blipFill>
              <p:spPr>
                <a:xfrm>
                  <a:off x="5277627" y="3403947"/>
                  <a:ext cx="119880" cy="19116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38" name="Ink 237">
                  <a:extLst>
                    <a:ext uri="{FF2B5EF4-FFF2-40B4-BE49-F238E27FC236}">
                      <a16:creationId xmlns:a16="http://schemas.microsoft.com/office/drawing/2014/main" id="{5B1F1BF0-1E6E-FC8C-F26E-93168114792A}"/>
                    </a:ext>
                  </a:extLst>
                </p14:cNvPr>
                <p14:cNvContentPartPr/>
                <p14:nvPr/>
              </p14:nvContentPartPr>
              <p14:xfrm>
                <a:off x="5257827" y="3444267"/>
                <a:ext cx="203400" cy="139680"/>
              </p14:xfrm>
            </p:contentPart>
          </mc:Choice>
          <mc:Fallback>
            <p:pic>
              <p:nvPicPr>
                <p:cNvPr id="238" name="Ink 237">
                  <a:extLst>
                    <a:ext uri="{FF2B5EF4-FFF2-40B4-BE49-F238E27FC236}">
                      <a16:creationId xmlns:a16="http://schemas.microsoft.com/office/drawing/2014/main" id="{5B1F1BF0-1E6E-FC8C-F26E-93168114792A}"/>
                    </a:ext>
                  </a:extLst>
                </p:cNvPr>
                <p:cNvPicPr/>
                <p:nvPr/>
              </p:nvPicPr>
              <p:blipFill>
                <a:blip r:embed="rId365"/>
                <a:stretch>
                  <a:fillRect/>
                </a:stretch>
              </p:blipFill>
              <p:spPr>
                <a:xfrm>
                  <a:off x="5240187" y="3426267"/>
                  <a:ext cx="239040" cy="17532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40" name="Ink 239">
                  <a:extLst>
                    <a:ext uri="{FF2B5EF4-FFF2-40B4-BE49-F238E27FC236}">
                      <a16:creationId xmlns:a16="http://schemas.microsoft.com/office/drawing/2014/main" id="{679E4E29-C186-43EE-CDDF-BDBC03921A9C}"/>
                    </a:ext>
                  </a:extLst>
                </p14:cNvPr>
                <p14:cNvContentPartPr/>
                <p14:nvPr/>
              </p14:nvContentPartPr>
              <p14:xfrm>
                <a:off x="5431707" y="3621747"/>
                <a:ext cx="170640" cy="138240"/>
              </p14:xfrm>
            </p:contentPart>
          </mc:Choice>
          <mc:Fallback>
            <p:pic>
              <p:nvPicPr>
                <p:cNvPr id="240" name="Ink 239">
                  <a:extLst>
                    <a:ext uri="{FF2B5EF4-FFF2-40B4-BE49-F238E27FC236}">
                      <a16:creationId xmlns:a16="http://schemas.microsoft.com/office/drawing/2014/main" id="{679E4E29-C186-43EE-CDDF-BDBC03921A9C}"/>
                    </a:ext>
                  </a:extLst>
                </p:cNvPr>
                <p:cNvPicPr/>
                <p:nvPr/>
              </p:nvPicPr>
              <p:blipFill>
                <a:blip r:embed="rId367"/>
                <a:stretch>
                  <a:fillRect/>
                </a:stretch>
              </p:blipFill>
              <p:spPr>
                <a:xfrm>
                  <a:off x="5414067" y="3604107"/>
                  <a:ext cx="20628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241" name="Ink 240">
                  <a:extLst>
                    <a:ext uri="{FF2B5EF4-FFF2-40B4-BE49-F238E27FC236}">
                      <a16:creationId xmlns:a16="http://schemas.microsoft.com/office/drawing/2014/main" id="{DD27F7DB-34B8-FFB0-BEFE-8E113478D312}"/>
                    </a:ext>
                  </a:extLst>
                </p14:cNvPr>
                <p14:cNvContentPartPr/>
                <p14:nvPr/>
              </p14:nvContentPartPr>
              <p14:xfrm>
                <a:off x="5545107" y="3660987"/>
                <a:ext cx="123120" cy="118800"/>
              </p14:xfrm>
            </p:contentPart>
          </mc:Choice>
          <mc:Fallback>
            <p:pic>
              <p:nvPicPr>
                <p:cNvPr id="241" name="Ink 240">
                  <a:extLst>
                    <a:ext uri="{FF2B5EF4-FFF2-40B4-BE49-F238E27FC236}">
                      <a16:creationId xmlns:a16="http://schemas.microsoft.com/office/drawing/2014/main" id="{DD27F7DB-34B8-FFB0-BEFE-8E113478D312}"/>
                    </a:ext>
                  </a:extLst>
                </p:cNvPr>
                <p:cNvPicPr/>
                <p:nvPr/>
              </p:nvPicPr>
              <p:blipFill>
                <a:blip r:embed="rId369"/>
                <a:stretch>
                  <a:fillRect/>
                </a:stretch>
              </p:blipFill>
              <p:spPr>
                <a:xfrm>
                  <a:off x="5527467" y="3643347"/>
                  <a:ext cx="15876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267" name="Ink 266">
                  <a:extLst>
                    <a:ext uri="{FF2B5EF4-FFF2-40B4-BE49-F238E27FC236}">
                      <a16:creationId xmlns:a16="http://schemas.microsoft.com/office/drawing/2014/main" id="{4F6AB77A-58CB-0538-8D56-D568EB1D6B7B}"/>
                    </a:ext>
                  </a:extLst>
                </p14:cNvPr>
                <p14:cNvContentPartPr/>
                <p14:nvPr/>
              </p14:nvContentPartPr>
              <p14:xfrm>
                <a:off x="2757267" y="4019187"/>
                <a:ext cx="17280" cy="16560"/>
              </p14:xfrm>
            </p:contentPart>
          </mc:Choice>
          <mc:Fallback>
            <p:pic>
              <p:nvPicPr>
                <p:cNvPr id="267" name="Ink 266">
                  <a:extLst>
                    <a:ext uri="{FF2B5EF4-FFF2-40B4-BE49-F238E27FC236}">
                      <a16:creationId xmlns:a16="http://schemas.microsoft.com/office/drawing/2014/main" id="{4F6AB77A-58CB-0538-8D56-D568EB1D6B7B}"/>
                    </a:ext>
                  </a:extLst>
                </p:cNvPr>
                <p:cNvPicPr/>
                <p:nvPr/>
              </p:nvPicPr>
              <p:blipFill>
                <a:blip r:embed="rId371"/>
                <a:stretch>
                  <a:fillRect/>
                </a:stretch>
              </p:blipFill>
              <p:spPr>
                <a:xfrm>
                  <a:off x="2739267" y="4001547"/>
                  <a:ext cx="52920" cy="52200"/>
                </a:xfrm>
                <a:prstGeom prst="rect">
                  <a:avLst/>
                </a:prstGeom>
              </p:spPr>
            </p:pic>
          </mc:Fallback>
        </mc:AlternateContent>
      </p:grpSp>
      <p:grpSp>
        <p:nvGrpSpPr>
          <p:cNvPr id="271" name="Group 270">
            <a:extLst>
              <a:ext uri="{FF2B5EF4-FFF2-40B4-BE49-F238E27FC236}">
                <a16:creationId xmlns:a16="http://schemas.microsoft.com/office/drawing/2014/main" id="{7989A326-AE48-4F1D-7B70-B388627C2F20}"/>
              </a:ext>
            </a:extLst>
          </p:cNvPr>
          <p:cNvGrpSpPr/>
          <p:nvPr/>
        </p:nvGrpSpPr>
        <p:grpSpPr>
          <a:xfrm>
            <a:off x="1194867" y="2658027"/>
            <a:ext cx="394200" cy="192240"/>
            <a:chOff x="1194867" y="2658027"/>
            <a:chExt cx="394200" cy="192240"/>
          </a:xfrm>
        </p:grpSpPr>
        <mc:AlternateContent xmlns:mc="http://schemas.openxmlformats.org/markup-compatibility/2006">
          <mc:Choice xmlns:p14="http://schemas.microsoft.com/office/powerpoint/2010/main" Requires="p14">
            <p:contentPart p14:bwMode="auto" r:id="rId372">
              <p14:nvContentPartPr>
                <p14:cNvPr id="269" name="Ink 268">
                  <a:extLst>
                    <a:ext uri="{FF2B5EF4-FFF2-40B4-BE49-F238E27FC236}">
                      <a16:creationId xmlns:a16="http://schemas.microsoft.com/office/drawing/2014/main" id="{AE7197ED-4193-5972-1DFC-23099BBA2D48}"/>
                    </a:ext>
                  </a:extLst>
                </p14:cNvPr>
                <p14:cNvContentPartPr/>
                <p14:nvPr/>
              </p14:nvContentPartPr>
              <p14:xfrm>
                <a:off x="1194867" y="2658027"/>
                <a:ext cx="239400" cy="83520"/>
              </p14:xfrm>
            </p:contentPart>
          </mc:Choice>
          <mc:Fallback>
            <p:pic>
              <p:nvPicPr>
                <p:cNvPr id="269" name="Ink 268">
                  <a:extLst>
                    <a:ext uri="{FF2B5EF4-FFF2-40B4-BE49-F238E27FC236}">
                      <a16:creationId xmlns:a16="http://schemas.microsoft.com/office/drawing/2014/main" id="{AE7197ED-4193-5972-1DFC-23099BBA2D48}"/>
                    </a:ext>
                  </a:extLst>
                </p:cNvPr>
                <p:cNvPicPr/>
                <p:nvPr/>
              </p:nvPicPr>
              <p:blipFill>
                <a:blip r:embed="rId373"/>
                <a:stretch>
                  <a:fillRect/>
                </a:stretch>
              </p:blipFill>
              <p:spPr>
                <a:xfrm>
                  <a:off x="1177227" y="2640027"/>
                  <a:ext cx="27504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270" name="Ink 269">
                  <a:extLst>
                    <a:ext uri="{FF2B5EF4-FFF2-40B4-BE49-F238E27FC236}">
                      <a16:creationId xmlns:a16="http://schemas.microsoft.com/office/drawing/2014/main" id="{EA34F15B-9894-AF4C-1072-12EA890EEC55}"/>
                    </a:ext>
                  </a:extLst>
                </p14:cNvPr>
                <p14:cNvContentPartPr/>
                <p14:nvPr/>
              </p14:nvContentPartPr>
              <p14:xfrm>
                <a:off x="1219707" y="2714187"/>
                <a:ext cx="369360" cy="136080"/>
              </p14:xfrm>
            </p:contentPart>
          </mc:Choice>
          <mc:Fallback>
            <p:pic>
              <p:nvPicPr>
                <p:cNvPr id="270" name="Ink 269">
                  <a:extLst>
                    <a:ext uri="{FF2B5EF4-FFF2-40B4-BE49-F238E27FC236}">
                      <a16:creationId xmlns:a16="http://schemas.microsoft.com/office/drawing/2014/main" id="{EA34F15B-9894-AF4C-1072-12EA890EEC55}"/>
                    </a:ext>
                  </a:extLst>
                </p:cNvPr>
                <p:cNvPicPr/>
                <p:nvPr/>
              </p:nvPicPr>
              <p:blipFill>
                <a:blip r:embed="rId375"/>
                <a:stretch>
                  <a:fillRect/>
                </a:stretch>
              </p:blipFill>
              <p:spPr>
                <a:xfrm>
                  <a:off x="1202067" y="2696547"/>
                  <a:ext cx="405000" cy="171720"/>
                </a:xfrm>
                <a:prstGeom prst="rect">
                  <a:avLst/>
                </a:prstGeom>
              </p:spPr>
            </p:pic>
          </mc:Fallback>
        </mc:AlternateContent>
      </p:grpSp>
      <p:grpSp>
        <p:nvGrpSpPr>
          <p:cNvPr id="276" name="Group 275">
            <a:extLst>
              <a:ext uri="{FF2B5EF4-FFF2-40B4-BE49-F238E27FC236}">
                <a16:creationId xmlns:a16="http://schemas.microsoft.com/office/drawing/2014/main" id="{A90122A4-FF51-F947-8E65-A9EF17CF96D2}"/>
              </a:ext>
            </a:extLst>
          </p:cNvPr>
          <p:cNvGrpSpPr/>
          <p:nvPr/>
        </p:nvGrpSpPr>
        <p:grpSpPr>
          <a:xfrm>
            <a:off x="7988067" y="3251307"/>
            <a:ext cx="565560" cy="291960"/>
            <a:chOff x="7988067" y="3251307"/>
            <a:chExt cx="565560" cy="291960"/>
          </a:xfrm>
        </p:grpSpPr>
        <mc:AlternateContent xmlns:mc="http://schemas.openxmlformats.org/markup-compatibility/2006">
          <mc:Choice xmlns:p14="http://schemas.microsoft.com/office/powerpoint/2010/main" Requires="p14">
            <p:contentPart p14:bwMode="auto" r:id="rId376">
              <p14:nvContentPartPr>
                <p14:cNvPr id="272" name="Ink 271">
                  <a:extLst>
                    <a:ext uri="{FF2B5EF4-FFF2-40B4-BE49-F238E27FC236}">
                      <a16:creationId xmlns:a16="http://schemas.microsoft.com/office/drawing/2014/main" id="{30EF97A4-6E89-36C2-AA38-3AE872D9A297}"/>
                    </a:ext>
                  </a:extLst>
                </p14:cNvPr>
                <p14:cNvContentPartPr/>
                <p14:nvPr/>
              </p14:nvContentPartPr>
              <p14:xfrm>
                <a:off x="7988067" y="3350667"/>
                <a:ext cx="181080" cy="140760"/>
              </p14:xfrm>
            </p:contentPart>
          </mc:Choice>
          <mc:Fallback>
            <p:pic>
              <p:nvPicPr>
                <p:cNvPr id="272" name="Ink 271">
                  <a:extLst>
                    <a:ext uri="{FF2B5EF4-FFF2-40B4-BE49-F238E27FC236}">
                      <a16:creationId xmlns:a16="http://schemas.microsoft.com/office/drawing/2014/main" id="{30EF97A4-6E89-36C2-AA38-3AE872D9A297}"/>
                    </a:ext>
                  </a:extLst>
                </p:cNvPr>
                <p:cNvPicPr/>
                <p:nvPr/>
              </p:nvPicPr>
              <p:blipFill>
                <a:blip r:embed="rId377"/>
                <a:stretch>
                  <a:fillRect/>
                </a:stretch>
              </p:blipFill>
              <p:spPr>
                <a:xfrm>
                  <a:off x="7970067" y="3332667"/>
                  <a:ext cx="21672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273" name="Ink 272">
                  <a:extLst>
                    <a:ext uri="{FF2B5EF4-FFF2-40B4-BE49-F238E27FC236}">
                      <a16:creationId xmlns:a16="http://schemas.microsoft.com/office/drawing/2014/main" id="{AF47893B-A4AD-5780-5FED-0D133E2B458E}"/>
                    </a:ext>
                  </a:extLst>
                </p14:cNvPr>
                <p14:cNvContentPartPr/>
                <p14:nvPr/>
              </p14:nvContentPartPr>
              <p14:xfrm>
                <a:off x="8205507" y="3251307"/>
                <a:ext cx="69120" cy="264600"/>
              </p14:xfrm>
            </p:contentPart>
          </mc:Choice>
          <mc:Fallback>
            <p:pic>
              <p:nvPicPr>
                <p:cNvPr id="273" name="Ink 272">
                  <a:extLst>
                    <a:ext uri="{FF2B5EF4-FFF2-40B4-BE49-F238E27FC236}">
                      <a16:creationId xmlns:a16="http://schemas.microsoft.com/office/drawing/2014/main" id="{AF47893B-A4AD-5780-5FED-0D133E2B458E}"/>
                    </a:ext>
                  </a:extLst>
                </p:cNvPr>
                <p:cNvPicPr/>
                <p:nvPr/>
              </p:nvPicPr>
              <p:blipFill>
                <a:blip r:embed="rId379"/>
                <a:stretch>
                  <a:fillRect/>
                </a:stretch>
              </p:blipFill>
              <p:spPr>
                <a:xfrm>
                  <a:off x="8187867" y="3233307"/>
                  <a:ext cx="104760" cy="30024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274" name="Ink 273">
                  <a:extLst>
                    <a:ext uri="{FF2B5EF4-FFF2-40B4-BE49-F238E27FC236}">
                      <a16:creationId xmlns:a16="http://schemas.microsoft.com/office/drawing/2014/main" id="{E7D252C2-D98C-B0E5-6BB6-6757AE7FBEA0}"/>
                    </a:ext>
                  </a:extLst>
                </p14:cNvPr>
                <p14:cNvContentPartPr/>
                <p14:nvPr/>
              </p14:nvContentPartPr>
              <p14:xfrm>
                <a:off x="8254827" y="3394227"/>
                <a:ext cx="75240" cy="149040"/>
              </p14:xfrm>
            </p:contentPart>
          </mc:Choice>
          <mc:Fallback>
            <p:pic>
              <p:nvPicPr>
                <p:cNvPr id="274" name="Ink 273">
                  <a:extLst>
                    <a:ext uri="{FF2B5EF4-FFF2-40B4-BE49-F238E27FC236}">
                      <a16:creationId xmlns:a16="http://schemas.microsoft.com/office/drawing/2014/main" id="{E7D252C2-D98C-B0E5-6BB6-6757AE7FBEA0}"/>
                    </a:ext>
                  </a:extLst>
                </p:cNvPr>
                <p:cNvPicPr/>
                <p:nvPr/>
              </p:nvPicPr>
              <p:blipFill>
                <a:blip r:embed="rId381"/>
                <a:stretch>
                  <a:fillRect/>
                </a:stretch>
              </p:blipFill>
              <p:spPr>
                <a:xfrm>
                  <a:off x="8237187" y="3376227"/>
                  <a:ext cx="110880" cy="18468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275" name="Ink 274">
                  <a:extLst>
                    <a:ext uri="{FF2B5EF4-FFF2-40B4-BE49-F238E27FC236}">
                      <a16:creationId xmlns:a16="http://schemas.microsoft.com/office/drawing/2014/main" id="{0C55B86B-1D5A-06C5-E8D9-95598FA38E55}"/>
                    </a:ext>
                  </a:extLst>
                </p14:cNvPr>
                <p14:cNvContentPartPr/>
                <p14:nvPr/>
              </p14:nvContentPartPr>
              <p14:xfrm>
                <a:off x="8381907" y="3402867"/>
                <a:ext cx="171720" cy="135360"/>
              </p14:xfrm>
            </p:contentPart>
          </mc:Choice>
          <mc:Fallback>
            <p:pic>
              <p:nvPicPr>
                <p:cNvPr id="275" name="Ink 274">
                  <a:extLst>
                    <a:ext uri="{FF2B5EF4-FFF2-40B4-BE49-F238E27FC236}">
                      <a16:creationId xmlns:a16="http://schemas.microsoft.com/office/drawing/2014/main" id="{0C55B86B-1D5A-06C5-E8D9-95598FA38E55}"/>
                    </a:ext>
                  </a:extLst>
                </p:cNvPr>
                <p:cNvPicPr/>
                <p:nvPr/>
              </p:nvPicPr>
              <p:blipFill>
                <a:blip r:embed="rId383"/>
                <a:stretch>
                  <a:fillRect/>
                </a:stretch>
              </p:blipFill>
              <p:spPr>
                <a:xfrm>
                  <a:off x="8364267" y="3385227"/>
                  <a:ext cx="207360" cy="171000"/>
                </a:xfrm>
                <a:prstGeom prst="rect">
                  <a:avLst/>
                </a:prstGeom>
              </p:spPr>
            </p:pic>
          </mc:Fallback>
        </mc:AlternateContent>
      </p:grpSp>
      <p:grpSp>
        <p:nvGrpSpPr>
          <p:cNvPr id="303" name="Group 302">
            <a:extLst>
              <a:ext uri="{FF2B5EF4-FFF2-40B4-BE49-F238E27FC236}">
                <a16:creationId xmlns:a16="http://schemas.microsoft.com/office/drawing/2014/main" id="{254A99A0-E238-9967-B487-B23D11B7835F}"/>
              </a:ext>
            </a:extLst>
          </p:cNvPr>
          <p:cNvGrpSpPr/>
          <p:nvPr/>
        </p:nvGrpSpPr>
        <p:grpSpPr>
          <a:xfrm>
            <a:off x="8558307" y="3849267"/>
            <a:ext cx="803160" cy="468000"/>
            <a:chOff x="8558307" y="3849267"/>
            <a:chExt cx="803160" cy="468000"/>
          </a:xfrm>
        </p:grpSpPr>
        <mc:AlternateContent xmlns:mc="http://schemas.openxmlformats.org/markup-compatibility/2006">
          <mc:Choice xmlns:p14="http://schemas.microsoft.com/office/powerpoint/2010/main" Requires="p14">
            <p:contentPart p14:bwMode="auto" r:id="rId384">
              <p14:nvContentPartPr>
                <p14:cNvPr id="277" name="Ink 276">
                  <a:extLst>
                    <a:ext uri="{FF2B5EF4-FFF2-40B4-BE49-F238E27FC236}">
                      <a16:creationId xmlns:a16="http://schemas.microsoft.com/office/drawing/2014/main" id="{AADBCDD2-2A42-EED8-0CD1-DF98318E8781}"/>
                    </a:ext>
                  </a:extLst>
                </p14:cNvPr>
                <p14:cNvContentPartPr/>
                <p14:nvPr/>
              </p14:nvContentPartPr>
              <p14:xfrm>
                <a:off x="8558307" y="3944307"/>
                <a:ext cx="115200" cy="372960"/>
              </p14:xfrm>
            </p:contentPart>
          </mc:Choice>
          <mc:Fallback>
            <p:pic>
              <p:nvPicPr>
                <p:cNvPr id="277" name="Ink 276">
                  <a:extLst>
                    <a:ext uri="{FF2B5EF4-FFF2-40B4-BE49-F238E27FC236}">
                      <a16:creationId xmlns:a16="http://schemas.microsoft.com/office/drawing/2014/main" id="{AADBCDD2-2A42-EED8-0CD1-DF98318E8781}"/>
                    </a:ext>
                  </a:extLst>
                </p:cNvPr>
                <p:cNvPicPr/>
                <p:nvPr/>
              </p:nvPicPr>
              <p:blipFill>
                <a:blip r:embed="rId385"/>
                <a:stretch>
                  <a:fillRect/>
                </a:stretch>
              </p:blipFill>
              <p:spPr>
                <a:xfrm>
                  <a:off x="8540667" y="3926667"/>
                  <a:ext cx="150840" cy="40860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278" name="Ink 277">
                  <a:extLst>
                    <a:ext uri="{FF2B5EF4-FFF2-40B4-BE49-F238E27FC236}">
                      <a16:creationId xmlns:a16="http://schemas.microsoft.com/office/drawing/2014/main" id="{0DB588C1-21C3-6BF5-6497-2C8CE47D51BE}"/>
                    </a:ext>
                  </a:extLst>
                </p14:cNvPr>
                <p14:cNvContentPartPr/>
                <p14:nvPr/>
              </p14:nvContentPartPr>
              <p14:xfrm>
                <a:off x="8624547" y="3919467"/>
                <a:ext cx="118440" cy="153360"/>
              </p14:xfrm>
            </p:contentPart>
          </mc:Choice>
          <mc:Fallback>
            <p:pic>
              <p:nvPicPr>
                <p:cNvPr id="278" name="Ink 277">
                  <a:extLst>
                    <a:ext uri="{FF2B5EF4-FFF2-40B4-BE49-F238E27FC236}">
                      <a16:creationId xmlns:a16="http://schemas.microsoft.com/office/drawing/2014/main" id="{0DB588C1-21C3-6BF5-6497-2C8CE47D51BE}"/>
                    </a:ext>
                  </a:extLst>
                </p:cNvPr>
                <p:cNvPicPr/>
                <p:nvPr/>
              </p:nvPicPr>
              <p:blipFill>
                <a:blip r:embed="rId387"/>
                <a:stretch>
                  <a:fillRect/>
                </a:stretch>
              </p:blipFill>
              <p:spPr>
                <a:xfrm>
                  <a:off x="8606547" y="3901467"/>
                  <a:ext cx="154080" cy="18900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279" name="Ink 278">
                  <a:extLst>
                    <a:ext uri="{FF2B5EF4-FFF2-40B4-BE49-F238E27FC236}">
                      <a16:creationId xmlns:a16="http://schemas.microsoft.com/office/drawing/2014/main" id="{BCE02CDD-86C4-B681-29E4-45C4202F7DC4}"/>
                    </a:ext>
                  </a:extLst>
                </p14:cNvPr>
                <p14:cNvContentPartPr/>
                <p14:nvPr/>
              </p14:nvContentPartPr>
              <p14:xfrm>
                <a:off x="8782587" y="3968427"/>
                <a:ext cx="93600" cy="113760"/>
              </p14:xfrm>
            </p:contentPart>
          </mc:Choice>
          <mc:Fallback>
            <p:pic>
              <p:nvPicPr>
                <p:cNvPr id="279" name="Ink 278">
                  <a:extLst>
                    <a:ext uri="{FF2B5EF4-FFF2-40B4-BE49-F238E27FC236}">
                      <a16:creationId xmlns:a16="http://schemas.microsoft.com/office/drawing/2014/main" id="{BCE02CDD-86C4-B681-29E4-45C4202F7DC4}"/>
                    </a:ext>
                  </a:extLst>
                </p:cNvPr>
                <p:cNvPicPr/>
                <p:nvPr/>
              </p:nvPicPr>
              <p:blipFill>
                <a:blip r:embed="rId389"/>
                <a:stretch>
                  <a:fillRect/>
                </a:stretch>
              </p:blipFill>
              <p:spPr>
                <a:xfrm>
                  <a:off x="8764587" y="3950427"/>
                  <a:ext cx="12924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280" name="Ink 279">
                  <a:extLst>
                    <a:ext uri="{FF2B5EF4-FFF2-40B4-BE49-F238E27FC236}">
                      <a16:creationId xmlns:a16="http://schemas.microsoft.com/office/drawing/2014/main" id="{ECB36325-BA99-633A-EDE3-1A6D6CAF855C}"/>
                    </a:ext>
                  </a:extLst>
                </p14:cNvPr>
                <p14:cNvContentPartPr/>
                <p14:nvPr/>
              </p14:nvContentPartPr>
              <p14:xfrm>
                <a:off x="8928027" y="3910107"/>
                <a:ext cx="88200" cy="191880"/>
              </p14:xfrm>
            </p:contentPart>
          </mc:Choice>
          <mc:Fallback>
            <p:pic>
              <p:nvPicPr>
                <p:cNvPr id="280" name="Ink 279">
                  <a:extLst>
                    <a:ext uri="{FF2B5EF4-FFF2-40B4-BE49-F238E27FC236}">
                      <a16:creationId xmlns:a16="http://schemas.microsoft.com/office/drawing/2014/main" id="{ECB36325-BA99-633A-EDE3-1A6D6CAF855C}"/>
                    </a:ext>
                  </a:extLst>
                </p:cNvPr>
                <p:cNvPicPr/>
                <p:nvPr/>
              </p:nvPicPr>
              <p:blipFill>
                <a:blip r:embed="rId391"/>
                <a:stretch>
                  <a:fillRect/>
                </a:stretch>
              </p:blipFill>
              <p:spPr>
                <a:xfrm>
                  <a:off x="8910027" y="3892467"/>
                  <a:ext cx="12384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281" name="Ink 280">
                  <a:extLst>
                    <a:ext uri="{FF2B5EF4-FFF2-40B4-BE49-F238E27FC236}">
                      <a16:creationId xmlns:a16="http://schemas.microsoft.com/office/drawing/2014/main" id="{25C3C0DE-2439-13D7-1793-37DF4084B495}"/>
                    </a:ext>
                  </a:extLst>
                </p14:cNvPr>
                <p14:cNvContentPartPr/>
                <p14:nvPr/>
              </p14:nvContentPartPr>
              <p14:xfrm>
                <a:off x="8997867" y="3977787"/>
                <a:ext cx="119880" cy="129600"/>
              </p14:xfrm>
            </p:contentPart>
          </mc:Choice>
          <mc:Fallback>
            <p:pic>
              <p:nvPicPr>
                <p:cNvPr id="281" name="Ink 280">
                  <a:extLst>
                    <a:ext uri="{FF2B5EF4-FFF2-40B4-BE49-F238E27FC236}">
                      <a16:creationId xmlns:a16="http://schemas.microsoft.com/office/drawing/2014/main" id="{25C3C0DE-2439-13D7-1793-37DF4084B495}"/>
                    </a:ext>
                  </a:extLst>
                </p:cNvPr>
                <p:cNvPicPr/>
                <p:nvPr/>
              </p:nvPicPr>
              <p:blipFill>
                <a:blip r:embed="rId393"/>
                <a:stretch>
                  <a:fillRect/>
                </a:stretch>
              </p:blipFill>
              <p:spPr>
                <a:xfrm>
                  <a:off x="8979867" y="3960147"/>
                  <a:ext cx="15552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282" name="Ink 281">
                  <a:extLst>
                    <a:ext uri="{FF2B5EF4-FFF2-40B4-BE49-F238E27FC236}">
                      <a16:creationId xmlns:a16="http://schemas.microsoft.com/office/drawing/2014/main" id="{F2AD0D81-B1B5-96E6-629C-75105EF58A50}"/>
                    </a:ext>
                  </a:extLst>
                </p14:cNvPr>
                <p14:cNvContentPartPr/>
                <p14:nvPr/>
              </p14:nvContentPartPr>
              <p14:xfrm>
                <a:off x="9197667" y="3849267"/>
                <a:ext cx="105840" cy="303120"/>
              </p14:xfrm>
            </p:contentPart>
          </mc:Choice>
          <mc:Fallback>
            <p:pic>
              <p:nvPicPr>
                <p:cNvPr id="282" name="Ink 281">
                  <a:extLst>
                    <a:ext uri="{FF2B5EF4-FFF2-40B4-BE49-F238E27FC236}">
                      <a16:creationId xmlns:a16="http://schemas.microsoft.com/office/drawing/2014/main" id="{F2AD0D81-B1B5-96E6-629C-75105EF58A50}"/>
                    </a:ext>
                  </a:extLst>
                </p:cNvPr>
                <p:cNvPicPr/>
                <p:nvPr/>
              </p:nvPicPr>
              <p:blipFill>
                <a:blip r:embed="rId395"/>
                <a:stretch>
                  <a:fillRect/>
                </a:stretch>
              </p:blipFill>
              <p:spPr>
                <a:xfrm>
                  <a:off x="9180027" y="3831267"/>
                  <a:ext cx="141480" cy="33876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283" name="Ink 282">
                  <a:extLst>
                    <a:ext uri="{FF2B5EF4-FFF2-40B4-BE49-F238E27FC236}">
                      <a16:creationId xmlns:a16="http://schemas.microsoft.com/office/drawing/2014/main" id="{299A67DB-567E-0D5C-7B6E-96762943F21A}"/>
                    </a:ext>
                  </a:extLst>
                </p14:cNvPr>
                <p14:cNvContentPartPr/>
                <p14:nvPr/>
              </p14:nvContentPartPr>
              <p14:xfrm>
                <a:off x="9198747" y="4010547"/>
                <a:ext cx="162720" cy="40680"/>
              </p14:xfrm>
            </p:contentPart>
          </mc:Choice>
          <mc:Fallback>
            <p:pic>
              <p:nvPicPr>
                <p:cNvPr id="283" name="Ink 282">
                  <a:extLst>
                    <a:ext uri="{FF2B5EF4-FFF2-40B4-BE49-F238E27FC236}">
                      <a16:creationId xmlns:a16="http://schemas.microsoft.com/office/drawing/2014/main" id="{299A67DB-567E-0D5C-7B6E-96762943F21A}"/>
                    </a:ext>
                  </a:extLst>
                </p:cNvPr>
                <p:cNvPicPr/>
                <p:nvPr/>
              </p:nvPicPr>
              <p:blipFill>
                <a:blip r:embed="rId397"/>
                <a:stretch>
                  <a:fillRect/>
                </a:stretch>
              </p:blipFill>
              <p:spPr>
                <a:xfrm>
                  <a:off x="9180747" y="3992547"/>
                  <a:ext cx="198360" cy="76320"/>
                </a:xfrm>
                <a:prstGeom prst="rect">
                  <a:avLst/>
                </a:prstGeom>
              </p:spPr>
            </p:pic>
          </mc:Fallback>
        </mc:AlternateContent>
      </p:grpSp>
      <p:grpSp>
        <p:nvGrpSpPr>
          <p:cNvPr id="302" name="Group 301">
            <a:extLst>
              <a:ext uri="{FF2B5EF4-FFF2-40B4-BE49-F238E27FC236}">
                <a16:creationId xmlns:a16="http://schemas.microsoft.com/office/drawing/2014/main" id="{DA6FC34B-23F2-13C5-8A7D-65F640536202}"/>
              </a:ext>
            </a:extLst>
          </p:cNvPr>
          <p:cNvGrpSpPr/>
          <p:nvPr/>
        </p:nvGrpSpPr>
        <p:grpSpPr>
          <a:xfrm>
            <a:off x="9574227" y="3793107"/>
            <a:ext cx="1899000" cy="524880"/>
            <a:chOff x="9574227" y="3793107"/>
            <a:chExt cx="1899000" cy="524880"/>
          </a:xfrm>
        </p:grpSpPr>
        <mc:AlternateContent xmlns:mc="http://schemas.openxmlformats.org/markup-compatibility/2006">
          <mc:Choice xmlns:p14="http://schemas.microsoft.com/office/powerpoint/2010/main" Requires="p14">
            <p:contentPart p14:bwMode="auto" r:id="rId398">
              <p14:nvContentPartPr>
                <p14:cNvPr id="284" name="Ink 283">
                  <a:extLst>
                    <a:ext uri="{FF2B5EF4-FFF2-40B4-BE49-F238E27FC236}">
                      <a16:creationId xmlns:a16="http://schemas.microsoft.com/office/drawing/2014/main" id="{EF164170-BFC2-BE8F-7D8C-000B6231568E}"/>
                    </a:ext>
                  </a:extLst>
                </p14:cNvPr>
                <p14:cNvContentPartPr/>
                <p14:nvPr/>
              </p14:nvContentPartPr>
              <p14:xfrm>
                <a:off x="9574227" y="3793107"/>
                <a:ext cx="224280" cy="524880"/>
              </p14:xfrm>
            </p:contentPart>
          </mc:Choice>
          <mc:Fallback>
            <p:pic>
              <p:nvPicPr>
                <p:cNvPr id="284" name="Ink 283">
                  <a:extLst>
                    <a:ext uri="{FF2B5EF4-FFF2-40B4-BE49-F238E27FC236}">
                      <a16:creationId xmlns:a16="http://schemas.microsoft.com/office/drawing/2014/main" id="{EF164170-BFC2-BE8F-7D8C-000B6231568E}"/>
                    </a:ext>
                  </a:extLst>
                </p:cNvPr>
                <p:cNvPicPr/>
                <p:nvPr/>
              </p:nvPicPr>
              <p:blipFill>
                <a:blip r:embed="rId399"/>
                <a:stretch>
                  <a:fillRect/>
                </a:stretch>
              </p:blipFill>
              <p:spPr>
                <a:xfrm>
                  <a:off x="9556227" y="3775467"/>
                  <a:ext cx="259920" cy="56052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285" name="Ink 284">
                  <a:extLst>
                    <a:ext uri="{FF2B5EF4-FFF2-40B4-BE49-F238E27FC236}">
                      <a16:creationId xmlns:a16="http://schemas.microsoft.com/office/drawing/2014/main" id="{8E1CD4F5-EC75-B8CE-7181-A89ADC4BF81F}"/>
                    </a:ext>
                  </a:extLst>
                </p14:cNvPr>
                <p14:cNvContentPartPr/>
                <p14:nvPr/>
              </p14:nvContentPartPr>
              <p14:xfrm>
                <a:off x="9870147" y="3812547"/>
                <a:ext cx="207360" cy="370080"/>
              </p14:xfrm>
            </p:contentPart>
          </mc:Choice>
          <mc:Fallback>
            <p:pic>
              <p:nvPicPr>
                <p:cNvPr id="285" name="Ink 284">
                  <a:extLst>
                    <a:ext uri="{FF2B5EF4-FFF2-40B4-BE49-F238E27FC236}">
                      <a16:creationId xmlns:a16="http://schemas.microsoft.com/office/drawing/2014/main" id="{8E1CD4F5-EC75-B8CE-7181-A89ADC4BF81F}"/>
                    </a:ext>
                  </a:extLst>
                </p:cNvPr>
                <p:cNvPicPr/>
                <p:nvPr/>
              </p:nvPicPr>
              <p:blipFill>
                <a:blip r:embed="rId401"/>
                <a:stretch>
                  <a:fillRect/>
                </a:stretch>
              </p:blipFill>
              <p:spPr>
                <a:xfrm>
                  <a:off x="9852507" y="3794547"/>
                  <a:ext cx="243000" cy="40572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286" name="Ink 285">
                  <a:extLst>
                    <a:ext uri="{FF2B5EF4-FFF2-40B4-BE49-F238E27FC236}">
                      <a16:creationId xmlns:a16="http://schemas.microsoft.com/office/drawing/2014/main" id="{18228B47-B167-FE74-C640-ECB39A916EDD}"/>
                    </a:ext>
                  </a:extLst>
                </p14:cNvPr>
                <p14:cNvContentPartPr/>
                <p14:nvPr/>
              </p14:nvContentPartPr>
              <p14:xfrm>
                <a:off x="10054827" y="4109187"/>
                <a:ext cx="27000" cy="37080"/>
              </p14:xfrm>
            </p:contentPart>
          </mc:Choice>
          <mc:Fallback>
            <p:pic>
              <p:nvPicPr>
                <p:cNvPr id="286" name="Ink 285">
                  <a:extLst>
                    <a:ext uri="{FF2B5EF4-FFF2-40B4-BE49-F238E27FC236}">
                      <a16:creationId xmlns:a16="http://schemas.microsoft.com/office/drawing/2014/main" id="{18228B47-B167-FE74-C640-ECB39A916EDD}"/>
                    </a:ext>
                  </a:extLst>
                </p:cNvPr>
                <p:cNvPicPr/>
                <p:nvPr/>
              </p:nvPicPr>
              <p:blipFill>
                <a:blip r:embed="rId403"/>
                <a:stretch>
                  <a:fillRect/>
                </a:stretch>
              </p:blipFill>
              <p:spPr>
                <a:xfrm>
                  <a:off x="10037187" y="4091187"/>
                  <a:ext cx="6264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287" name="Ink 286">
                  <a:extLst>
                    <a:ext uri="{FF2B5EF4-FFF2-40B4-BE49-F238E27FC236}">
                      <a16:creationId xmlns:a16="http://schemas.microsoft.com/office/drawing/2014/main" id="{42A54A03-A3EA-9662-E9BF-FF5A73D5FF99}"/>
                    </a:ext>
                  </a:extLst>
                </p14:cNvPr>
                <p14:cNvContentPartPr/>
                <p14:nvPr/>
              </p14:nvContentPartPr>
              <p14:xfrm>
                <a:off x="10192707" y="4071027"/>
                <a:ext cx="115920" cy="109440"/>
              </p14:xfrm>
            </p:contentPart>
          </mc:Choice>
          <mc:Fallback>
            <p:pic>
              <p:nvPicPr>
                <p:cNvPr id="287" name="Ink 286">
                  <a:extLst>
                    <a:ext uri="{FF2B5EF4-FFF2-40B4-BE49-F238E27FC236}">
                      <a16:creationId xmlns:a16="http://schemas.microsoft.com/office/drawing/2014/main" id="{42A54A03-A3EA-9662-E9BF-FF5A73D5FF99}"/>
                    </a:ext>
                  </a:extLst>
                </p:cNvPr>
                <p:cNvPicPr/>
                <p:nvPr/>
              </p:nvPicPr>
              <p:blipFill>
                <a:blip r:embed="rId405"/>
                <a:stretch>
                  <a:fillRect/>
                </a:stretch>
              </p:blipFill>
              <p:spPr>
                <a:xfrm>
                  <a:off x="10175067" y="4053387"/>
                  <a:ext cx="15156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288" name="Ink 287">
                  <a:extLst>
                    <a:ext uri="{FF2B5EF4-FFF2-40B4-BE49-F238E27FC236}">
                      <a16:creationId xmlns:a16="http://schemas.microsoft.com/office/drawing/2014/main" id="{E52F3D03-F316-4B75-4E6B-50E8325A31DF}"/>
                    </a:ext>
                  </a:extLst>
                </p14:cNvPr>
                <p14:cNvContentPartPr/>
                <p14:nvPr/>
              </p14:nvContentPartPr>
              <p14:xfrm>
                <a:off x="10315107" y="3953667"/>
                <a:ext cx="147600" cy="275400"/>
              </p14:xfrm>
            </p:contentPart>
          </mc:Choice>
          <mc:Fallback>
            <p:pic>
              <p:nvPicPr>
                <p:cNvPr id="288" name="Ink 287">
                  <a:extLst>
                    <a:ext uri="{FF2B5EF4-FFF2-40B4-BE49-F238E27FC236}">
                      <a16:creationId xmlns:a16="http://schemas.microsoft.com/office/drawing/2014/main" id="{E52F3D03-F316-4B75-4E6B-50E8325A31DF}"/>
                    </a:ext>
                  </a:extLst>
                </p:cNvPr>
                <p:cNvPicPr/>
                <p:nvPr/>
              </p:nvPicPr>
              <p:blipFill>
                <a:blip r:embed="rId407"/>
                <a:stretch>
                  <a:fillRect/>
                </a:stretch>
              </p:blipFill>
              <p:spPr>
                <a:xfrm>
                  <a:off x="10297107" y="3935667"/>
                  <a:ext cx="183240" cy="31104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289" name="Ink 288">
                  <a:extLst>
                    <a:ext uri="{FF2B5EF4-FFF2-40B4-BE49-F238E27FC236}">
                      <a16:creationId xmlns:a16="http://schemas.microsoft.com/office/drawing/2014/main" id="{7EDEC273-0280-73CA-B378-96BFD99CCDDD}"/>
                    </a:ext>
                  </a:extLst>
                </p14:cNvPr>
                <p14:cNvContentPartPr/>
                <p14:nvPr/>
              </p14:nvContentPartPr>
              <p14:xfrm>
                <a:off x="10386747" y="4092987"/>
                <a:ext cx="147960" cy="127800"/>
              </p14:xfrm>
            </p:contentPart>
          </mc:Choice>
          <mc:Fallback>
            <p:pic>
              <p:nvPicPr>
                <p:cNvPr id="289" name="Ink 288">
                  <a:extLst>
                    <a:ext uri="{FF2B5EF4-FFF2-40B4-BE49-F238E27FC236}">
                      <a16:creationId xmlns:a16="http://schemas.microsoft.com/office/drawing/2014/main" id="{7EDEC273-0280-73CA-B378-96BFD99CCDDD}"/>
                    </a:ext>
                  </a:extLst>
                </p:cNvPr>
                <p:cNvPicPr/>
                <p:nvPr/>
              </p:nvPicPr>
              <p:blipFill>
                <a:blip r:embed="rId409"/>
                <a:stretch>
                  <a:fillRect/>
                </a:stretch>
              </p:blipFill>
              <p:spPr>
                <a:xfrm>
                  <a:off x="10369107" y="4074987"/>
                  <a:ext cx="183600" cy="16344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290" name="Ink 289">
                  <a:extLst>
                    <a:ext uri="{FF2B5EF4-FFF2-40B4-BE49-F238E27FC236}">
                      <a16:creationId xmlns:a16="http://schemas.microsoft.com/office/drawing/2014/main" id="{DAF9DC93-4365-675E-F7F7-7AEBDB92CBF7}"/>
                    </a:ext>
                  </a:extLst>
                </p14:cNvPr>
                <p14:cNvContentPartPr/>
                <p14:nvPr/>
              </p14:nvContentPartPr>
              <p14:xfrm>
                <a:off x="10580067" y="4131867"/>
                <a:ext cx="195480" cy="86040"/>
              </p14:xfrm>
            </p:contentPart>
          </mc:Choice>
          <mc:Fallback>
            <p:pic>
              <p:nvPicPr>
                <p:cNvPr id="290" name="Ink 289">
                  <a:extLst>
                    <a:ext uri="{FF2B5EF4-FFF2-40B4-BE49-F238E27FC236}">
                      <a16:creationId xmlns:a16="http://schemas.microsoft.com/office/drawing/2014/main" id="{DAF9DC93-4365-675E-F7F7-7AEBDB92CBF7}"/>
                    </a:ext>
                  </a:extLst>
                </p:cNvPr>
                <p:cNvPicPr/>
                <p:nvPr/>
              </p:nvPicPr>
              <p:blipFill>
                <a:blip r:embed="rId411"/>
                <a:stretch>
                  <a:fillRect/>
                </a:stretch>
              </p:blipFill>
              <p:spPr>
                <a:xfrm>
                  <a:off x="10562427" y="4114227"/>
                  <a:ext cx="23112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291" name="Ink 290">
                  <a:extLst>
                    <a:ext uri="{FF2B5EF4-FFF2-40B4-BE49-F238E27FC236}">
                      <a16:creationId xmlns:a16="http://schemas.microsoft.com/office/drawing/2014/main" id="{F04EAC4A-FBD7-003E-7009-40B088015429}"/>
                    </a:ext>
                  </a:extLst>
                </p14:cNvPr>
                <p14:cNvContentPartPr/>
                <p14:nvPr/>
              </p14:nvContentPartPr>
              <p14:xfrm>
                <a:off x="10796787" y="4128627"/>
                <a:ext cx="79560" cy="98640"/>
              </p14:xfrm>
            </p:contentPart>
          </mc:Choice>
          <mc:Fallback>
            <p:pic>
              <p:nvPicPr>
                <p:cNvPr id="291" name="Ink 290">
                  <a:extLst>
                    <a:ext uri="{FF2B5EF4-FFF2-40B4-BE49-F238E27FC236}">
                      <a16:creationId xmlns:a16="http://schemas.microsoft.com/office/drawing/2014/main" id="{F04EAC4A-FBD7-003E-7009-40B088015429}"/>
                    </a:ext>
                  </a:extLst>
                </p:cNvPr>
                <p:cNvPicPr/>
                <p:nvPr/>
              </p:nvPicPr>
              <p:blipFill>
                <a:blip r:embed="rId413"/>
                <a:stretch>
                  <a:fillRect/>
                </a:stretch>
              </p:blipFill>
              <p:spPr>
                <a:xfrm>
                  <a:off x="10778787" y="4110627"/>
                  <a:ext cx="115200" cy="13428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292" name="Ink 291">
                  <a:extLst>
                    <a:ext uri="{FF2B5EF4-FFF2-40B4-BE49-F238E27FC236}">
                      <a16:creationId xmlns:a16="http://schemas.microsoft.com/office/drawing/2014/main" id="{BA3215E5-AA2E-7789-D541-4C59D6A7BF81}"/>
                    </a:ext>
                  </a:extLst>
                </p14:cNvPr>
                <p14:cNvContentPartPr/>
                <p14:nvPr/>
              </p14:nvContentPartPr>
              <p14:xfrm>
                <a:off x="10893627" y="4079667"/>
                <a:ext cx="129240" cy="132120"/>
              </p14:xfrm>
            </p:contentPart>
          </mc:Choice>
          <mc:Fallback>
            <p:pic>
              <p:nvPicPr>
                <p:cNvPr id="292" name="Ink 291">
                  <a:extLst>
                    <a:ext uri="{FF2B5EF4-FFF2-40B4-BE49-F238E27FC236}">
                      <a16:creationId xmlns:a16="http://schemas.microsoft.com/office/drawing/2014/main" id="{BA3215E5-AA2E-7789-D541-4C59D6A7BF81}"/>
                    </a:ext>
                  </a:extLst>
                </p:cNvPr>
                <p:cNvPicPr/>
                <p:nvPr/>
              </p:nvPicPr>
              <p:blipFill>
                <a:blip r:embed="rId415"/>
                <a:stretch>
                  <a:fillRect/>
                </a:stretch>
              </p:blipFill>
              <p:spPr>
                <a:xfrm>
                  <a:off x="10875627" y="4062027"/>
                  <a:ext cx="16488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293" name="Ink 292">
                  <a:extLst>
                    <a:ext uri="{FF2B5EF4-FFF2-40B4-BE49-F238E27FC236}">
                      <a16:creationId xmlns:a16="http://schemas.microsoft.com/office/drawing/2014/main" id="{17321D79-C709-FA6E-A4BD-4225051839D8}"/>
                    </a:ext>
                  </a:extLst>
                </p14:cNvPr>
                <p14:cNvContentPartPr/>
                <p14:nvPr/>
              </p14:nvContentPartPr>
              <p14:xfrm>
                <a:off x="11048067" y="4012347"/>
                <a:ext cx="141480" cy="184680"/>
              </p14:xfrm>
            </p:contentPart>
          </mc:Choice>
          <mc:Fallback>
            <p:pic>
              <p:nvPicPr>
                <p:cNvPr id="293" name="Ink 292">
                  <a:extLst>
                    <a:ext uri="{FF2B5EF4-FFF2-40B4-BE49-F238E27FC236}">
                      <a16:creationId xmlns:a16="http://schemas.microsoft.com/office/drawing/2014/main" id="{17321D79-C709-FA6E-A4BD-4225051839D8}"/>
                    </a:ext>
                  </a:extLst>
                </p:cNvPr>
                <p:cNvPicPr/>
                <p:nvPr/>
              </p:nvPicPr>
              <p:blipFill>
                <a:blip r:embed="rId417"/>
                <a:stretch>
                  <a:fillRect/>
                </a:stretch>
              </p:blipFill>
              <p:spPr>
                <a:xfrm>
                  <a:off x="11030067" y="3994707"/>
                  <a:ext cx="17712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294" name="Ink 293">
                  <a:extLst>
                    <a:ext uri="{FF2B5EF4-FFF2-40B4-BE49-F238E27FC236}">
                      <a16:creationId xmlns:a16="http://schemas.microsoft.com/office/drawing/2014/main" id="{16CA17A0-92AF-D084-5661-9AD047873883}"/>
                    </a:ext>
                  </a:extLst>
                </p14:cNvPr>
                <p14:cNvContentPartPr/>
                <p14:nvPr/>
              </p14:nvContentPartPr>
              <p14:xfrm>
                <a:off x="11149587" y="3931707"/>
                <a:ext cx="323640" cy="376200"/>
              </p14:xfrm>
            </p:contentPart>
          </mc:Choice>
          <mc:Fallback>
            <p:pic>
              <p:nvPicPr>
                <p:cNvPr id="294" name="Ink 293">
                  <a:extLst>
                    <a:ext uri="{FF2B5EF4-FFF2-40B4-BE49-F238E27FC236}">
                      <a16:creationId xmlns:a16="http://schemas.microsoft.com/office/drawing/2014/main" id="{16CA17A0-92AF-D084-5661-9AD047873883}"/>
                    </a:ext>
                  </a:extLst>
                </p:cNvPr>
                <p:cNvPicPr/>
                <p:nvPr/>
              </p:nvPicPr>
              <p:blipFill>
                <a:blip r:embed="rId419"/>
                <a:stretch>
                  <a:fillRect/>
                </a:stretch>
              </p:blipFill>
              <p:spPr>
                <a:xfrm>
                  <a:off x="11131947" y="3914067"/>
                  <a:ext cx="359280" cy="411840"/>
                </a:xfrm>
                <a:prstGeom prst="rect">
                  <a:avLst/>
                </a:prstGeom>
              </p:spPr>
            </p:pic>
          </mc:Fallback>
        </mc:AlternateContent>
      </p:grpSp>
      <p:grpSp>
        <p:nvGrpSpPr>
          <p:cNvPr id="301" name="Group 300">
            <a:extLst>
              <a:ext uri="{FF2B5EF4-FFF2-40B4-BE49-F238E27FC236}">
                <a16:creationId xmlns:a16="http://schemas.microsoft.com/office/drawing/2014/main" id="{4436EA16-74A6-F92A-E9B5-301F4E4C28CE}"/>
              </a:ext>
            </a:extLst>
          </p:cNvPr>
          <p:cNvGrpSpPr/>
          <p:nvPr/>
        </p:nvGrpSpPr>
        <p:grpSpPr>
          <a:xfrm>
            <a:off x="8556147" y="4482867"/>
            <a:ext cx="1074960" cy="212400"/>
            <a:chOff x="8556147" y="4482867"/>
            <a:chExt cx="1074960" cy="212400"/>
          </a:xfrm>
        </p:grpSpPr>
        <mc:AlternateContent xmlns:mc="http://schemas.openxmlformats.org/markup-compatibility/2006">
          <mc:Choice xmlns:p14="http://schemas.microsoft.com/office/powerpoint/2010/main" Requires="p14">
            <p:contentPart p14:bwMode="auto" r:id="rId420">
              <p14:nvContentPartPr>
                <p14:cNvPr id="295" name="Ink 294">
                  <a:extLst>
                    <a:ext uri="{FF2B5EF4-FFF2-40B4-BE49-F238E27FC236}">
                      <a16:creationId xmlns:a16="http://schemas.microsoft.com/office/drawing/2014/main" id="{193C0526-0401-1149-2827-6B309AE483CE}"/>
                    </a:ext>
                  </a:extLst>
                </p14:cNvPr>
                <p14:cNvContentPartPr/>
                <p14:nvPr/>
              </p14:nvContentPartPr>
              <p14:xfrm>
                <a:off x="8556147" y="4578987"/>
                <a:ext cx="70920" cy="116280"/>
              </p14:xfrm>
            </p:contentPart>
          </mc:Choice>
          <mc:Fallback>
            <p:pic>
              <p:nvPicPr>
                <p:cNvPr id="295" name="Ink 294">
                  <a:extLst>
                    <a:ext uri="{FF2B5EF4-FFF2-40B4-BE49-F238E27FC236}">
                      <a16:creationId xmlns:a16="http://schemas.microsoft.com/office/drawing/2014/main" id="{193C0526-0401-1149-2827-6B309AE483CE}"/>
                    </a:ext>
                  </a:extLst>
                </p:cNvPr>
                <p:cNvPicPr/>
                <p:nvPr/>
              </p:nvPicPr>
              <p:blipFill>
                <a:blip r:embed="rId421"/>
                <a:stretch>
                  <a:fillRect/>
                </a:stretch>
              </p:blipFill>
              <p:spPr>
                <a:xfrm>
                  <a:off x="8538507" y="4560987"/>
                  <a:ext cx="10656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296" name="Ink 295">
                  <a:extLst>
                    <a:ext uri="{FF2B5EF4-FFF2-40B4-BE49-F238E27FC236}">
                      <a16:creationId xmlns:a16="http://schemas.microsoft.com/office/drawing/2014/main" id="{43F9C3FD-2A70-DE85-4188-7077CD7F2557}"/>
                    </a:ext>
                  </a:extLst>
                </p14:cNvPr>
                <p14:cNvContentPartPr/>
                <p14:nvPr/>
              </p14:nvContentPartPr>
              <p14:xfrm>
                <a:off x="8705547" y="4561347"/>
                <a:ext cx="132840" cy="118080"/>
              </p14:xfrm>
            </p:contentPart>
          </mc:Choice>
          <mc:Fallback>
            <p:pic>
              <p:nvPicPr>
                <p:cNvPr id="296" name="Ink 295">
                  <a:extLst>
                    <a:ext uri="{FF2B5EF4-FFF2-40B4-BE49-F238E27FC236}">
                      <a16:creationId xmlns:a16="http://schemas.microsoft.com/office/drawing/2014/main" id="{43F9C3FD-2A70-DE85-4188-7077CD7F2557}"/>
                    </a:ext>
                  </a:extLst>
                </p:cNvPr>
                <p:cNvPicPr/>
                <p:nvPr/>
              </p:nvPicPr>
              <p:blipFill>
                <a:blip r:embed="rId423"/>
                <a:stretch>
                  <a:fillRect/>
                </a:stretch>
              </p:blipFill>
              <p:spPr>
                <a:xfrm>
                  <a:off x="8687547" y="4543707"/>
                  <a:ext cx="16848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297" name="Ink 296">
                  <a:extLst>
                    <a:ext uri="{FF2B5EF4-FFF2-40B4-BE49-F238E27FC236}">
                      <a16:creationId xmlns:a16="http://schemas.microsoft.com/office/drawing/2014/main" id="{A1AE8BF2-3F05-CCBC-D926-305631629716}"/>
                    </a:ext>
                  </a:extLst>
                </p14:cNvPr>
                <p14:cNvContentPartPr/>
                <p14:nvPr/>
              </p14:nvContentPartPr>
              <p14:xfrm>
                <a:off x="8955387" y="4482867"/>
                <a:ext cx="11520" cy="186840"/>
              </p14:xfrm>
            </p:contentPart>
          </mc:Choice>
          <mc:Fallback>
            <p:pic>
              <p:nvPicPr>
                <p:cNvPr id="297" name="Ink 296">
                  <a:extLst>
                    <a:ext uri="{FF2B5EF4-FFF2-40B4-BE49-F238E27FC236}">
                      <a16:creationId xmlns:a16="http://schemas.microsoft.com/office/drawing/2014/main" id="{A1AE8BF2-3F05-CCBC-D926-305631629716}"/>
                    </a:ext>
                  </a:extLst>
                </p:cNvPr>
                <p:cNvPicPr/>
                <p:nvPr/>
              </p:nvPicPr>
              <p:blipFill>
                <a:blip r:embed="rId425"/>
                <a:stretch>
                  <a:fillRect/>
                </a:stretch>
              </p:blipFill>
              <p:spPr>
                <a:xfrm>
                  <a:off x="8937387" y="4465227"/>
                  <a:ext cx="4716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298" name="Ink 297">
                  <a:extLst>
                    <a:ext uri="{FF2B5EF4-FFF2-40B4-BE49-F238E27FC236}">
                      <a16:creationId xmlns:a16="http://schemas.microsoft.com/office/drawing/2014/main" id="{CA66B029-8A0B-2B80-C16E-92BBAD37ED08}"/>
                    </a:ext>
                  </a:extLst>
                </p14:cNvPr>
                <p14:cNvContentPartPr/>
                <p14:nvPr/>
              </p14:nvContentPartPr>
              <p14:xfrm>
                <a:off x="8857827" y="4601307"/>
                <a:ext cx="289080" cy="83520"/>
              </p14:xfrm>
            </p:contentPart>
          </mc:Choice>
          <mc:Fallback>
            <p:pic>
              <p:nvPicPr>
                <p:cNvPr id="298" name="Ink 297">
                  <a:extLst>
                    <a:ext uri="{FF2B5EF4-FFF2-40B4-BE49-F238E27FC236}">
                      <a16:creationId xmlns:a16="http://schemas.microsoft.com/office/drawing/2014/main" id="{CA66B029-8A0B-2B80-C16E-92BBAD37ED08}"/>
                    </a:ext>
                  </a:extLst>
                </p:cNvPr>
                <p:cNvPicPr/>
                <p:nvPr/>
              </p:nvPicPr>
              <p:blipFill>
                <a:blip r:embed="rId427"/>
                <a:stretch>
                  <a:fillRect/>
                </a:stretch>
              </p:blipFill>
              <p:spPr>
                <a:xfrm>
                  <a:off x="8839827" y="4583667"/>
                  <a:ext cx="32472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299" name="Ink 298">
                  <a:extLst>
                    <a:ext uri="{FF2B5EF4-FFF2-40B4-BE49-F238E27FC236}">
                      <a16:creationId xmlns:a16="http://schemas.microsoft.com/office/drawing/2014/main" id="{AACFB838-D54F-1D88-CE6B-B417542EEAC7}"/>
                    </a:ext>
                  </a:extLst>
                </p14:cNvPr>
                <p14:cNvContentPartPr/>
                <p14:nvPr/>
              </p14:nvContentPartPr>
              <p14:xfrm>
                <a:off x="9221427" y="4574667"/>
                <a:ext cx="82440" cy="75600"/>
              </p14:xfrm>
            </p:contentPart>
          </mc:Choice>
          <mc:Fallback>
            <p:pic>
              <p:nvPicPr>
                <p:cNvPr id="299" name="Ink 298">
                  <a:extLst>
                    <a:ext uri="{FF2B5EF4-FFF2-40B4-BE49-F238E27FC236}">
                      <a16:creationId xmlns:a16="http://schemas.microsoft.com/office/drawing/2014/main" id="{AACFB838-D54F-1D88-CE6B-B417542EEAC7}"/>
                    </a:ext>
                  </a:extLst>
                </p:cNvPr>
                <p:cNvPicPr/>
                <p:nvPr/>
              </p:nvPicPr>
              <p:blipFill>
                <a:blip r:embed="rId429"/>
                <a:stretch>
                  <a:fillRect/>
                </a:stretch>
              </p:blipFill>
              <p:spPr>
                <a:xfrm>
                  <a:off x="9203787" y="4556667"/>
                  <a:ext cx="118080" cy="111240"/>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300" name="Ink 299">
                  <a:extLst>
                    <a:ext uri="{FF2B5EF4-FFF2-40B4-BE49-F238E27FC236}">
                      <a16:creationId xmlns:a16="http://schemas.microsoft.com/office/drawing/2014/main" id="{3FA9A197-2E50-952D-96CA-545AD181452A}"/>
                    </a:ext>
                  </a:extLst>
                </p14:cNvPr>
                <p14:cNvContentPartPr/>
                <p14:nvPr/>
              </p14:nvContentPartPr>
              <p14:xfrm>
                <a:off x="9371187" y="4588347"/>
                <a:ext cx="259920" cy="102600"/>
              </p14:xfrm>
            </p:contentPart>
          </mc:Choice>
          <mc:Fallback>
            <p:pic>
              <p:nvPicPr>
                <p:cNvPr id="300" name="Ink 299">
                  <a:extLst>
                    <a:ext uri="{FF2B5EF4-FFF2-40B4-BE49-F238E27FC236}">
                      <a16:creationId xmlns:a16="http://schemas.microsoft.com/office/drawing/2014/main" id="{3FA9A197-2E50-952D-96CA-545AD181452A}"/>
                    </a:ext>
                  </a:extLst>
                </p:cNvPr>
                <p:cNvPicPr/>
                <p:nvPr/>
              </p:nvPicPr>
              <p:blipFill>
                <a:blip r:embed="rId431"/>
                <a:stretch>
                  <a:fillRect/>
                </a:stretch>
              </p:blipFill>
              <p:spPr>
                <a:xfrm>
                  <a:off x="9353547" y="4570707"/>
                  <a:ext cx="295560" cy="13824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32">
            <p14:nvContentPartPr>
              <p14:cNvPr id="345" name="Ink 344">
                <a:extLst>
                  <a:ext uri="{FF2B5EF4-FFF2-40B4-BE49-F238E27FC236}">
                    <a16:creationId xmlns:a16="http://schemas.microsoft.com/office/drawing/2014/main" id="{75655D31-A87D-9334-21A7-C864191FB8E7}"/>
                  </a:ext>
                </a:extLst>
              </p14:cNvPr>
              <p14:cNvContentPartPr/>
              <p14:nvPr/>
            </p14:nvContentPartPr>
            <p14:xfrm>
              <a:off x="2571147" y="5926107"/>
              <a:ext cx="114480" cy="136800"/>
            </p14:xfrm>
          </p:contentPart>
        </mc:Choice>
        <mc:Fallback>
          <p:pic>
            <p:nvPicPr>
              <p:cNvPr id="345" name="Ink 344">
                <a:extLst>
                  <a:ext uri="{FF2B5EF4-FFF2-40B4-BE49-F238E27FC236}">
                    <a16:creationId xmlns:a16="http://schemas.microsoft.com/office/drawing/2014/main" id="{75655D31-A87D-9334-21A7-C864191FB8E7}"/>
                  </a:ext>
                </a:extLst>
              </p:cNvPr>
              <p:cNvPicPr/>
              <p:nvPr/>
            </p:nvPicPr>
            <p:blipFill>
              <a:blip r:embed="rId433"/>
              <a:stretch>
                <a:fillRect/>
              </a:stretch>
            </p:blipFill>
            <p:spPr>
              <a:xfrm>
                <a:off x="2553147" y="5908107"/>
                <a:ext cx="150120" cy="172440"/>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389" name="Ink 388">
                <a:extLst>
                  <a:ext uri="{FF2B5EF4-FFF2-40B4-BE49-F238E27FC236}">
                    <a16:creationId xmlns:a16="http://schemas.microsoft.com/office/drawing/2014/main" id="{E50A4250-2408-A52D-F1D7-8BF89254B99D}"/>
                  </a:ext>
                </a:extLst>
              </p14:cNvPr>
              <p14:cNvContentPartPr/>
              <p14:nvPr/>
            </p14:nvContentPartPr>
            <p14:xfrm>
              <a:off x="8958267" y="2191107"/>
              <a:ext cx="6120" cy="14400"/>
            </p14:xfrm>
          </p:contentPart>
        </mc:Choice>
        <mc:Fallback>
          <p:pic>
            <p:nvPicPr>
              <p:cNvPr id="389" name="Ink 388">
                <a:extLst>
                  <a:ext uri="{FF2B5EF4-FFF2-40B4-BE49-F238E27FC236}">
                    <a16:creationId xmlns:a16="http://schemas.microsoft.com/office/drawing/2014/main" id="{E50A4250-2408-A52D-F1D7-8BF89254B99D}"/>
                  </a:ext>
                </a:extLst>
              </p:cNvPr>
              <p:cNvPicPr/>
              <p:nvPr/>
            </p:nvPicPr>
            <p:blipFill>
              <a:blip r:embed="rId435"/>
              <a:stretch>
                <a:fillRect/>
              </a:stretch>
            </p:blipFill>
            <p:spPr>
              <a:xfrm>
                <a:off x="8940267" y="2173107"/>
                <a:ext cx="41760" cy="50040"/>
              </a:xfrm>
              <a:prstGeom prst="rect">
                <a:avLst/>
              </a:prstGeom>
            </p:spPr>
          </p:pic>
        </mc:Fallback>
      </mc:AlternateContent>
      <mc:AlternateContent xmlns:mc="http://schemas.openxmlformats.org/markup-compatibility/2006">
        <mc:Choice xmlns:p14="http://schemas.microsoft.com/office/powerpoint/2010/main" Requires="p14">
          <p:contentPart p14:bwMode="auto" r:id="rId436">
            <p14:nvContentPartPr>
              <p14:cNvPr id="419" name="Ink 418">
                <a:extLst>
                  <a:ext uri="{FF2B5EF4-FFF2-40B4-BE49-F238E27FC236}">
                    <a16:creationId xmlns:a16="http://schemas.microsoft.com/office/drawing/2014/main" id="{E04019AD-EB0E-CE62-372F-E84F5767705B}"/>
                  </a:ext>
                </a:extLst>
              </p14:cNvPr>
              <p14:cNvContentPartPr/>
              <p14:nvPr/>
            </p14:nvContentPartPr>
            <p14:xfrm>
              <a:off x="1977507" y="4192707"/>
              <a:ext cx="221760" cy="47160"/>
            </p14:xfrm>
          </p:contentPart>
        </mc:Choice>
        <mc:Fallback>
          <p:pic>
            <p:nvPicPr>
              <p:cNvPr id="419" name="Ink 418">
                <a:extLst>
                  <a:ext uri="{FF2B5EF4-FFF2-40B4-BE49-F238E27FC236}">
                    <a16:creationId xmlns:a16="http://schemas.microsoft.com/office/drawing/2014/main" id="{E04019AD-EB0E-CE62-372F-E84F5767705B}"/>
                  </a:ext>
                </a:extLst>
              </p:cNvPr>
              <p:cNvPicPr/>
              <p:nvPr/>
            </p:nvPicPr>
            <p:blipFill>
              <a:blip r:embed="rId437"/>
              <a:stretch>
                <a:fillRect/>
              </a:stretch>
            </p:blipFill>
            <p:spPr>
              <a:xfrm>
                <a:off x="1959867" y="4175067"/>
                <a:ext cx="257400" cy="82800"/>
              </a:xfrm>
              <a:prstGeom prst="rect">
                <a:avLst/>
              </a:prstGeom>
            </p:spPr>
          </p:pic>
        </mc:Fallback>
      </mc:AlternateContent>
      <mc:AlternateContent xmlns:mc="http://schemas.openxmlformats.org/markup-compatibility/2006">
        <mc:Choice xmlns:p14="http://schemas.microsoft.com/office/powerpoint/2010/main" Requires="p14">
          <p:contentPart p14:bwMode="auto" r:id="rId438">
            <p14:nvContentPartPr>
              <p14:cNvPr id="428" name="Ink 427">
                <a:extLst>
                  <a:ext uri="{FF2B5EF4-FFF2-40B4-BE49-F238E27FC236}">
                    <a16:creationId xmlns:a16="http://schemas.microsoft.com/office/drawing/2014/main" id="{2F2844BB-19AB-0BFC-3B5D-4E557E696D7A}"/>
                  </a:ext>
                </a:extLst>
              </p14:cNvPr>
              <p14:cNvContentPartPr/>
              <p14:nvPr/>
            </p14:nvContentPartPr>
            <p14:xfrm>
              <a:off x="601227" y="4463427"/>
              <a:ext cx="460080" cy="1815840"/>
            </p14:xfrm>
          </p:contentPart>
        </mc:Choice>
        <mc:Fallback>
          <p:pic>
            <p:nvPicPr>
              <p:cNvPr id="428" name="Ink 427">
                <a:extLst>
                  <a:ext uri="{FF2B5EF4-FFF2-40B4-BE49-F238E27FC236}">
                    <a16:creationId xmlns:a16="http://schemas.microsoft.com/office/drawing/2014/main" id="{2F2844BB-19AB-0BFC-3B5D-4E557E696D7A}"/>
                  </a:ext>
                </a:extLst>
              </p:cNvPr>
              <p:cNvPicPr/>
              <p:nvPr/>
            </p:nvPicPr>
            <p:blipFill>
              <a:blip r:embed="rId439"/>
              <a:stretch>
                <a:fillRect/>
              </a:stretch>
            </p:blipFill>
            <p:spPr>
              <a:xfrm>
                <a:off x="583227" y="4445787"/>
                <a:ext cx="495720" cy="1851480"/>
              </a:xfrm>
              <a:prstGeom prst="rect">
                <a:avLst/>
              </a:prstGeom>
            </p:spPr>
          </p:pic>
        </mc:Fallback>
      </mc:AlternateContent>
      <mc:AlternateContent xmlns:mc="http://schemas.openxmlformats.org/markup-compatibility/2006">
        <mc:Choice xmlns:p14="http://schemas.microsoft.com/office/powerpoint/2010/main" Requires="p14">
          <p:contentPart p14:bwMode="auto" r:id="rId440">
            <p14:nvContentPartPr>
              <p14:cNvPr id="430" name="Ink 429">
                <a:extLst>
                  <a:ext uri="{FF2B5EF4-FFF2-40B4-BE49-F238E27FC236}">
                    <a16:creationId xmlns:a16="http://schemas.microsoft.com/office/drawing/2014/main" id="{4D3FCD2A-E437-0CEB-E190-449D1214942C}"/>
                  </a:ext>
                </a:extLst>
              </p14:cNvPr>
              <p14:cNvContentPartPr/>
              <p14:nvPr/>
            </p14:nvContentPartPr>
            <p14:xfrm>
              <a:off x="1260027" y="4236627"/>
              <a:ext cx="188640" cy="317160"/>
            </p14:xfrm>
          </p:contentPart>
        </mc:Choice>
        <mc:Fallback>
          <p:pic>
            <p:nvPicPr>
              <p:cNvPr id="430" name="Ink 429">
                <a:extLst>
                  <a:ext uri="{FF2B5EF4-FFF2-40B4-BE49-F238E27FC236}">
                    <a16:creationId xmlns:a16="http://schemas.microsoft.com/office/drawing/2014/main" id="{4D3FCD2A-E437-0CEB-E190-449D1214942C}"/>
                  </a:ext>
                </a:extLst>
              </p:cNvPr>
              <p:cNvPicPr/>
              <p:nvPr/>
            </p:nvPicPr>
            <p:blipFill>
              <a:blip r:embed="rId441"/>
              <a:stretch>
                <a:fillRect/>
              </a:stretch>
            </p:blipFill>
            <p:spPr>
              <a:xfrm>
                <a:off x="1242027" y="4218987"/>
                <a:ext cx="224280" cy="352800"/>
              </a:xfrm>
              <a:prstGeom prst="rect">
                <a:avLst/>
              </a:prstGeom>
            </p:spPr>
          </p:pic>
        </mc:Fallback>
      </mc:AlternateContent>
      <mc:AlternateContent xmlns:mc="http://schemas.openxmlformats.org/markup-compatibility/2006">
        <mc:Choice xmlns:p14="http://schemas.microsoft.com/office/powerpoint/2010/main" Requires="p14">
          <p:contentPart p14:bwMode="auto" r:id="rId442">
            <p14:nvContentPartPr>
              <p14:cNvPr id="316" name="Ink 315">
                <a:extLst>
                  <a:ext uri="{FF2B5EF4-FFF2-40B4-BE49-F238E27FC236}">
                    <a16:creationId xmlns:a16="http://schemas.microsoft.com/office/drawing/2014/main" id="{EB58C694-33F1-EB81-1B9D-75F620408BA3}"/>
                  </a:ext>
                </a:extLst>
              </p14:cNvPr>
              <p14:cNvContentPartPr/>
              <p14:nvPr/>
            </p14:nvContentPartPr>
            <p14:xfrm>
              <a:off x="1001907" y="2828307"/>
              <a:ext cx="216360" cy="481680"/>
            </p14:xfrm>
          </p:contentPart>
        </mc:Choice>
        <mc:Fallback>
          <p:pic>
            <p:nvPicPr>
              <p:cNvPr id="316" name="Ink 315">
                <a:extLst>
                  <a:ext uri="{FF2B5EF4-FFF2-40B4-BE49-F238E27FC236}">
                    <a16:creationId xmlns:a16="http://schemas.microsoft.com/office/drawing/2014/main" id="{EB58C694-33F1-EB81-1B9D-75F620408BA3}"/>
                  </a:ext>
                </a:extLst>
              </p:cNvPr>
              <p:cNvPicPr/>
              <p:nvPr/>
            </p:nvPicPr>
            <p:blipFill>
              <a:blip r:embed="rId443"/>
              <a:stretch>
                <a:fillRect/>
              </a:stretch>
            </p:blipFill>
            <p:spPr>
              <a:xfrm>
                <a:off x="983907" y="2810307"/>
                <a:ext cx="252000" cy="517320"/>
              </a:xfrm>
              <a:prstGeom prst="rect">
                <a:avLst/>
              </a:prstGeom>
            </p:spPr>
          </p:pic>
        </mc:Fallback>
      </mc:AlternateContent>
      <mc:AlternateContent xmlns:mc="http://schemas.openxmlformats.org/markup-compatibility/2006">
        <mc:Choice xmlns:p14="http://schemas.microsoft.com/office/powerpoint/2010/main" Requires="p14">
          <p:contentPart p14:bwMode="auto" r:id="rId444">
            <p14:nvContentPartPr>
              <p14:cNvPr id="529" name="Ink 528">
                <a:extLst>
                  <a:ext uri="{FF2B5EF4-FFF2-40B4-BE49-F238E27FC236}">
                    <a16:creationId xmlns:a16="http://schemas.microsoft.com/office/drawing/2014/main" id="{9CAC385E-AE94-3BF1-38B3-22746EB7C819}"/>
                  </a:ext>
                </a:extLst>
              </p14:cNvPr>
              <p14:cNvContentPartPr/>
              <p14:nvPr/>
            </p14:nvContentPartPr>
            <p14:xfrm>
              <a:off x="8136387" y="3595827"/>
              <a:ext cx="32400" cy="38880"/>
            </p14:xfrm>
          </p:contentPart>
        </mc:Choice>
        <mc:Fallback>
          <p:pic>
            <p:nvPicPr>
              <p:cNvPr id="529" name="Ink 528">
                <a:extLst>
                  <a:ext uri="{FF2B5EF4-FFF2-40B4-BE49-F238E27FC236}">
                    <a16:creationId xmlns:a16="http://schemas.microsoft.com/office/drawing/2014/main" id="{9CAC385E-AE94-3BF1-38B3-22746EB7C819}"/>
                  </a:ext>
                </a:extLst>
              </p:cNvPr>
              <p:cNvPicPr/>
              <p:nvPr/>
            </p:nvPicPr>
            <p:blipFill>
              <a:blip r:embed="rId445"/>
              <a:stretch>
                <a:fillRect/>
              </a:stretch>
            </p:blipFill>
            <p:spPr>
              <a:xfrm>
                <a:off x="8118747" y="3578187"/>
                <a:ext cx="6804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446">
            <p14:nvContentPartPr>
              <p14:cNvPr id="401" name="Ink 400">
                <a:extLst>
                  <a:ext uri="{FF2B5EF4-FFF2-40B4-BE49-F238E27FC236}">
                    <a16:creationId xmlns:a16="http://schemas.microsoft.com/office/drawing/2014/main" id="{08F66688-73E5-1969-303F-135BE5DA8D93}"/>
                  </a:ext>
                </a:extLst>
              </p14:cNvPr>
              <p14:cNvContentPartPr/>
              <p14:nvPr/>
            </p14:nvContentPartPr>
            <p14:xfrm>
              <a:off x="4232907" y="2606907"/>
              <a:ext cx="217440" cy="425160"/>
            </p14:xfrm>
          </p:contentPart>
        </mc:Choice>
        <mc:Fallback>
          <p:pic>
            <p:nvPicPr>
              <p:cNvPr id="401" name="Ink 400">
                <a:extLst>
                  <a:ext uri="{FF2B5EF4-FFF2-40B4-BE49-F238E27FC236}">
                    <a16:creationId xmlns:a16="http://schemas.microsoft.com/office/drawing/2014/main" id="{08F66688-73E5-1969-303F-135BE5DA8D93}"/>
                  </a:ext>
                </a:extLst>
              </p:cNvPr>
              <p:cNvPicPr/>
              <p:nvPr/>
            </p:nvPicPr>
            <p:blipFill>
              <a:blip r:embed="rId447"/>
              <a:stretch>
                <a:fillRect/>
              </a:stretch>
            </p:blipFill>
            <p:spPr>
              <a:xfrm>
                <a:off x="4214907" y="2589267"/>
                <a:ext cx="253080" cy="460800"/>
              </a:xfrm>
              <a:prstGeom prst="rect">
                <a:avLst/>
              </a:prstGeom>
            </p:spPr>
          </p:pic>
        </mc:Fallback>
      </mc:AlternateContent>
      <mc:AlternateContent xmlns:mc="http://schemas.openxmlformats.org/markup-compatibility/2006">
        <mc:Choice xmlns:p14="http://schemas.microsoft.com/office/powerpoint/2010/main" Requires="p14">
          <p:contentPart p14:bwMode="auto" r:id="rId448">
            <p14:nvContentPartPr>
              <p14:cNvPr id="426" name="Ink 425">
                <a:extLst>
                  <a:ext uri="{FF2B5EF4-FFF2-40B4-BE49-F238E27FC236}">
                    <a16:creationId xmlns:a16="http://schemas.microsoft.com/office/drawing/2014/main" id="{65CC060A-E71D-C8F1-C07E-B971A221F9F0}"/>
                  </a:ext>
                </a:extLst>
              </p14:cNvPr>
              <p14:cNvContentPartPr/>
              <p14:nvPr/>
            </p14:nvContentPartPr>
            <p14:xfrm>
              <a:off x="2448747" y="3706707"/>
              <a:ext cx="1291680" cy="554760"/>
            </p14:xfrm>
          </p:contentPart>
        </mc:Choice>
        <mc:Fallback>
          <p:pic>
            <p:nvPicPr>
              <p:cNvPr id="426" name="Ink 425">
                <a:extLst>
                  <a:ext uri="{FF2B5EF4-FFF2-40B4-BE49-F238E27FC236}">
                    <a16:creationId xmlns:a16="http://schemas.microsoft.com/office/drawing/2014/main" id="{65CC060A-E71D-C8F1-C07E-B971A221F9F0}"/>
                  </a:ext>
                </a:extLst>
              </p:cNvPr>
              <p:cNvPicPr/>
              <p:nvPr/>
            </p:nvPicPr>
            <p:blipFill>
              <a:blip r:embed="rId449"/>
              <a:stretch>
                <a:fillRect/>
              </a:stretch>
            </p:blipFill>
            <p:spPr>
              <a:xfrm>
                <a:off x="2430747" y="3688707"/>
                <a:ext cx="1327320" cy="590400"/>
              </a:xfrm>
              <a:prstGeom prst="rect">
                <a:avLst/>
              </a:prstGeom>
            </p:spPr>
          </p:pic>
        </mc:Fallback>
      </mc:AlternateContent>
      <mc:AlternateContent xmlns:mc="http://schemas.openxmlformats.org/markup-compatibility/2006">
        <mc:Choice xmlns:p14="http://schemas.microsoft.com/office/powerpoint/2010/main" Requires="p14">
          <p:contentPart p14:bwMode="auto" r:id="rId450">
            <p14:nvContentPartPr>
              <p14:cNvPr id="304" name="Ink 303">
                <a:extLst>
                  <a:ext uri="{FF2B5EF4-FFF2-40B4-BE49-F238E27FC236}">
                    <a16:creationId xmlns:a16="http://schemas.microsoft.com/office/drawing/2014/main" id="{292F37B5-3A12-72EC-63E9-C2D5AE0D4180}"/>
                  </a:ext>
                </a:extLst>
              </p14:cNvPr>
              <p14:cNvContentPartPr/>
              <p14:nvPr/>
            </p14:nvContentPartPr>
            <p14:xfrm>
              <a:off x="1008747" y="3548667"/>
              <a:ext cx="79200" cy="271440"/>
            </p14:xfrm>
          </p:contentPart>
        </mc:Choice>
        <mc:Fallback>
          <p:pic>
            <p:nvPicPr>
              <p:cNvPr id="304" name="Ink 303">
                <a:extLst>
                  <a:ext uri="{FF2B5EF4-FFF2-40B4-BE49-F238E27FC236}">
                    <a16:creationId xmlns:a16="http://schemas.microsoft.com/office/drawing/2014/main" id="{292F37B5-3A12-72EC-63E9-C2D5AE0D4180}"/>
                  </a:ext>
                </a:extLst>
              </p:cNvPr>
              <p:cNvPicPr/>
              <p:nvPr/>
            </p:nvPicPr>
            <p:blipFill>
              <a:blip r:embed="rId451"/>
              <a:stretch>
                <a:fillRect/>
              </a:stretch>
            </p:blipFill>
            <p:spPr>
              <a:xfrm>
                <a:off x="990747" y="3531027"/>
                <a:ext cx="114840" cy="307080"/>
              </a:xfrm>
              <a:prstGeom prst="rect">
                <a:avLst/>
              </a:prstGeom>
            </p:spPr>
          </p:pic>
        </mc:Fallback>
      </mc:AlternateContent>
      <mc:AlternateContent xmlns:mc="http://schemas.openxmlformats.org/markup-compatibility/2006">
        <mc:Choice xmlns:p14="http://schemas.microsoft.com/office/powerpoint/2010/main" Requires="p14">
          <p:contentPart p14:bwMode="auto" r:id="rId452">
            <p14:nvContentPartPr>
              <p14:cNvPr id="305" name="Ink 304">
                <a:extLst>
                  <a:ext uri="{FF2B5EF4-FFF2-40B4-BE49-F238E27FC236}">
                    <a16:creationId xmlns:a16="http://schemas.microsoft.com/office/drawing/2014/main" id="{0AA66253-FF31-7BC3-24C7-A04367245973}"/>
                  </a:ext>
                </a:extLst>
              </p14:cNvPr>
              <p14:cNvContentPartPr/>
              <p14:nvPr/>
            </p14:nvContentPartPr>
            <p14:xfrm>
              <a:off x="1114227" y="3579627"/>
              <a:ext cx="118080" cy="175320"/>
            </p14:xfrm>
          </p:contentPart>
        </mc:Choice>
        <mc:Fallback>
          <p:pic>
            <p:nvPicPr>
              <p:cNvPr id="305" name="Ink 304">
                <a:extLst>
                  <a:ext uri="{FF2B5EF4-FFF2-40B4-BE49-F238E27FC236}">
                    <a16:creationId xmlns:a16="http://schemas.microsoft.com/office/drawing/2014/main" id="{0AA66253-FF31-7BC3-24C7-A04367245973}"/>
                  </a:ext>
                </a:extLst>
              </p:cNvPr>
              <p:cNvPicPr/>
              <p:nvPr/>
            </p:nvPicPr>
            <p:blipFill>
              <a:blip r:embed="rId453"/>
              <a:stretch>
                <a:fillRect/>
              </a:stretch>
            </p:blipFill>
            <p:spPr>
              <a:xfrm>
                <a:off x="1096587" y="3561627"/>
                <a:ext cx="15372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454">
            <p14:nvContentPartPr>
              <p14:cNvPr id="306" name="Ink 305">
                <a:extLst>
                  <a:ext uri="{FF2B5EF4-FFF2-40B4-BE49-F238E27FC236}">
                    <a16:creationId xmlns:a16="http://schemas.microsoft.com/office/drawing/2014/main" id="{FBF7EB6A-2757-EED1-8935-1527579F973B}"/>
                  </a:ext>
                </a:extLst>
              </p14:cNvPr>
              <p14:cNvContentPartPr/>
              <p14:nvPr/>
            </p14:nvContentPartPr>
            <p14:xfrm>
              <a:off x="2200347" y="3435627"/>
              <a:ext cx="95040" cy="213120"/>
            </p14:xfrm>
          </p:contentPart>
        </mc:Choice>
        <mc:Fallback>
          <p:pic>
            <p:nvPicPr>
              <p:cNvPr id="306" name="Ink 305">
                <a:extLst>
                  <a:ext uri="{FF2B5EF4-FFF2-40B4-BE49-F238E27FC236}">
                    <a16:creationId xmlns:a16="http://schemas.microsoft.com/office/drawing/2014/main" id="{FBF7EB6A-2757-EED1-8935-1527579F973B}"/>
                  </a:ext>
                </a:extLst>
              </p:cNvPr>
              <p:cNvPicPr/>
              <p:nvPr/>
            </p:nvPicPr>
            <p:blipFill>
              <a:blip r:embed="rId455"/>
              <a:stretch>
                <a:fillRect/>
              </a:stretch>
            </p:blipFill>
            <p:spPr>
              <a:xfrm>
                <a:off x="2182347" y="3417987"/>
                <a:ext cx="130680" cy="248760"/>
              </a:xfrm>
              <a:prstGeom prst="rect">
                <a:avLst/>
              </a:prstGeom>
            </p:spPr>
          </p:pic>
        </mc:Fallback>
      </mc:AlternateContent>
      <mc:AlternateContent xmlns:mc="http://schemas.openxmlformats.org/markup-compatibility/2006">
        <mc:Choice xmlns:p14="http://schemas.microsoft.com/office/powerpoint/2010/main" Requires="p14">
          <p:contentPart p14:bwMode="auto" r:id="rId456">
            <p14:nvContentPartPr>
              <p14:cNvPr id="307" name="Ink 306">
                <a:extLst>
                  <a:ext uri="{FF2B5EF4-FFF2-40B4-BE49-F238E27FC236}">
                    <a16:creationId xmlns:a16="http://schemas.microsoft.com/office/drawing/2014/main" id="{CADAFB53-6240-CE47-A671-16C73229B087}"/>
                  </a:ext>
                </a:extLst>
              </p14:cNvPr>
              <p14:cNvContentPartPr/>
              <p14:nvPr/>
            </p14:nvContentPartPr>
            <p14:xfrm>
              <a:off x="2382507" y="3452907"/>
              <a:ext cx="122760" cy="163080"/>
            </p14:xfrm>
          </p:contentPart>
        </mc:Choice>
        <mc:Fallback>
          <p:pic>
            <p:nvPicPr>
              <p:cNvPr id="307" name="Ink 306">
                <a:extLst>
                  <a:ext uri="{FF2B5EF4-FFF2-40B4-BE49-F238E27FC236}">
                    <a16:creationId xmlns:a16="http://schemas.microsoft.com/office/drawing/2014/main" id="{CADAFB53-6240-CE47-A671-16C73229B087}"/>
                  </a:ext>
                </a:extLst>
              </p:cNvPr>
              <p:cNvPicPr/>
              <p:nvPr/>
            </p:nvPicPr>
            <p:blipFill>
              <a:blip r:embed="rId457"/>
              <a:stretch>
                <a:fillRect/>
              </a:stretch>
            </p:blipFill>
            <p:spPr>
              <a:xfrm>
                <a:off x="2364507" y="3434907"/>
                <a:ext cx="15840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458">
            <p14:nvContentPartPr>
              <p14:cNvPr id="308" name="Ink 307">
                <a:extLst>
                  <a:ext uri="{FF2B5EF4-FFF2-40B4-BE49-F238E27FC236}">
                    <a16:creationId xmlns:a16="http://schemas.microsoft.com/office/drawing/2014/main" id="{8CA7FDCC-5692-BEDE-2CD6-CB6F42D94BE7}"/>
                  </a:ext>
                </a:extLst>
              </p14:cNvPr>
              <p14:cNvContentPartPr/>
              <p14:nvPr/>
            </p14:nvContentPartPr>
            <p14:xfrm>
              <a:off x="3286827" y="3392067"/>
              <a:ext cx="97920" cy="210600"/>
            </p14:xfrm>
          </p:contentPart>
        </mc:Choice>
        <mc:Fallback>
          <p:pic>
            <p:nvPicPr>
              <p:cNvPr id="308" name="Ink 307">
                <a:extLst>
                  <a:ext uri="{FF2B5EF4-FFF2-40B4-BE49-F238E27FC236}">
                    <a16:creationId xmlns:a16="http://schemas.microsoft.com/office/drawing/2014/main" id="{8CA7FDCC-5692-BEDE-2CD6-CB6F42D94BE7}"/>
                  </a:ext>
                </a:extLst>
              </p:cNvPr>
              <p:cNvPicPr/>
              <p:nvPr/>
            </p:nvPicPr>
            <p:blipFill>
              <a:blip r:embed="rId459"/>
              <a:stretch>
                <a:fillRect/>
              </a:stretch>
            </p:blipFill>
            <p:spPr>
              <a:xfrm>
                <a:off x="3269187" y="3374067"/>
                <a:ext cx="133560" cy="246240"/>
              </a:xfrm>
              <a:prstGeom prst="rect">
                <a:avLst/>
              </a:prstGeom>
            </p:spPr>
          </p:pic>
        </mc:Fallback>
      </mc:AlternateContent>
      <mc:AlternateContent xmlns:mc="http://schemas.openxmlformats.org/markup-compatibility/2006">
        <mc:Choice xmlns:p14="http://schemas.microsoft.com/office/powerpoint/2010/main" Requires="p14">
          <p:contentPart p14:bwMode="auto" r:id="rId460">
            <p14:nvContentPartPr>
              <p14:cNvPr id="309" name="Ink 308">
                <a:extLst>
                  <a:ext uri="{FF2B5EF4-FFF2-40B4-BE49-F238E27FC236}">
                    <a16:creationId xmlns:a16="http://schemas.microsoft.com/office/drawing/2014/main" id="{BDDB392A-4038-A325-A5CD-5FC336B58CB8}"/>
                  </a:ext>
                </a:extLst>
              </p14:cNvPr>
              <p14:cNvContentPartPr/>
              <p14:nvPr/>
            </p14:nvContentPartPr>
            <p14:xfrm>
              <a:off x="3423627" y="3397467"/>
              <a:ext cx="79200" cy="157680"/>
            </p14:xfrm>
          </p:contentPart>
        </mc:Choice>
        <mc:Fallback>
          <p:pic>
            <p:nvPicPr>
              <p:cNvPr id="309" name="Ink 308">
                <a:extLst>
                  <a:ext uri="{FF2B5EF4-FFF2-40B4-BE49-F238E27FC236}">
                    <a16:creationId xmlns:a16="http://schemas.microsoft.com/office/drawing/2014/main" id="{BDDB392A-4038-A325-A5CD-5FC336B58CB8}"/>
                  </a:ext>
                </a:extLst>
              </p:cNvPr>
              <p:cNvPicPr/>
              <p:nvPr/>
            </p:nvPicPr>
            <p:blipFill>
              <a:blip r:embed="rId461"/>
              <a:stretch>
                <a:fillRect/>
              </a:stretch>
            </p:blipFill>
            <p:spPr>
              <a:xfrm>
                <a:off x="3405627" y="3379467"/>
                <a:ext cx="11484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462">
            <p14:nvContentPartPr>
              <p14:cNvPr id="367" name="Ink 366">
                <a:extLst>
                  <a:ext uri="{FF2B5EF4-FFF2-40B4-BE49-F238E27FC236}">
                    <a16:creationId xmlns:a16="http://schemas.microsoft.com/office/drawing/2014/main" id="{DA036062-073D-772B-D57D-4DE6377ACDA6}"/>
                  </a:ext>
                </a:extLst>
              </p14:cNvPr>
              <p14:cNvContentPartPr/>
              <p14:nvPr/>
            </p14:nvContentPartPr>
            <p14:xfrm>
              <a:off x="3288987" y="3786267"/>
              <a:ext cx="108360" cy="23760"/>
            </p14:xfrm>
          </p:contentPart>
        </mc:Choice>
        <mc:Fallback>
          <p:pic>
            <p:nvPicPr>
              <p:cNvPr id="367" name="Ink 366">
                <a:extLst>
                  <a:ext uri="{FF2B5EF4-FFF2-40B4-BE49-F238E27FC236}">
                    <a16:creationId xmlns:a16="http://schemas.microsoft.com/office/drawing/2014/main" id="{DA036062-073D-772B-D57D-4DE6377ACDA6}"/>
                  </a:ext>
                </a:extLst>
              </p:cNvPr>
              <p:cNvPicPr/>
              <p:nvPr/>
            </p:nvPicPr>
            <p:blipFill>
              <a:blip r:embed="rId463"/>
              <a:stretch>
                <a:fillRect/>
              </a:stretch>
            </p:blipFill>
            <p:spPr>
              <a:xfrm>
                <a:off x="3271347" y="3768627"/>
                <a:ext cx="144000" cy="59400"/>
              </a:xfrm>
              <a:prstGeom prst="rect">
                <a:avLst/>
              </a:prstGeom>
            </p:spPr>
          </p:pic>
        </mc:Fallback>
      </mc:AlternateContent>
      <mc:AlternateContent xmlns:mc="http://schemas.openxmlformats.org/markup-compatibility/2006">
        <mc:Choice xmlns:p14="http://schemas.microsoft.com/office/powerpoint/2010/main" Requires="p14">
          <p:contentPart p14:bwMode="auto" r:id="rId464">
            <p14:nvContentPartPr>
              <p14:cNvPr id="368" name="Ink 367">
                <a:extLst>
                  <a:ext uri="{FF2B5EF4-FFF2-40B4-BE49-F238E27FC236}">
                    <a16:creationId xmlns:a16="http://schemas.microsoft.com/office/drawing/2014/main" id="{36AF141E-ECAE-119B-845A-CFA950FB987D}"/>
                  </a:ext>
                </a:extLst>
              </p14:cNvPr>
              <p14:cNvContentPartPr/>
              <p14:nvPr/>
            </p14:nvContentPartPr>
            <p14:xfrm>
              <a:off x="3212307" y="3928107"/>
              <a:ext cx="154800" cy="1800"/>
            </p14:xfrm>
          </p:contentPart>
        </mc:Choice>
        <mc:Fallback>
          <p:pic>
            <p:nvPicPr>
              <p:cNvPr id="368" name="Ink 367">
                <a:extLst>
                  <a:ext uri="{FF2B5EF4-FFF2-40B4-BE49-F238E27FC236}">
                    <a16:creationId xmlns:a16="http://schemas.microsoft.com/office/drawing/2014/main" id="{36AF141E-ECAE-119B-845A-CFA950FB987D}"/>
                  </a:ext>
                </a:extLst>
              </p:cNvPr>
              <p:cNvPicPr/>
              <p:nvPr/>
            </p:nvPicPr>
            <p:blipFill>
              <a:blip r:embed="rId465"/>
              <a:stretch>
                <a:fillRect/>
              </a:stretch>
            </p:blipFill>
            <p:spPr>
              <a:xfrm>
                <a:off x="3194667" y="3910467"/>
                <a:ext cx="190440" cy="37440"/>
              </a:xfrm>
              <a:prstGeom prst="rect">
                <a:avLst/>
              </a:prstGeom>
            </p:spPr>
          </p:pic>
        </mc:Fallback>
      </mc:AlternateContent>
      <mc:AlternateContent xmlns:mc="http://schemas.openxmlformats.org/markup-compatibility/2006">
        <mc:Choice xmlns:p14="http://schemas.microsoft.com/office/powerpoint/2010/main" Requires="p14">
          <p:contentPart p14:bwMode="auto" r:id="rId466">
            <p14:nvContentPartPr>
              <p14:cNvPr id="364" name="Ink 363">
                <a:extLst>
                  <a:ext uri="{FF2B5EF4-FFF2-40B4-BE49-F238E27FC236}">
                    <a16:creationId xmlns:a16="http://schemas.microsoft.com/office/drawing/2014/main" id="{56B5131B-3F81-E689-97D1-B19EA05A56F1}"/>
                  </a:ext>
                </a:extLst>
              </p14:cNvPr>
              <p14:cNvContentPartPr/>
              <p14:nvPr/>
            </p14:nvContentPartPr>
            <p14:xfrm>
              <a:off x="2478627" y="4651347"/>
              <a:ext cx="66240" cy="277560"/>
            </p14:xfrm>
          </p:contentPart>
        </mc:Choice>
        <mc:Fallback>
          <p:pic>
            <p:nvPicPr>
              <p:cNvPr id="364" name="Ink 363">
                <a:extLst>
                  <a:ext uri="{FF2B5EF4-FFF2-40B4-BE49-F238E27FC236}">
                    <a16:creationId xmlns:a16="http://schemas.microsoft.com/office/drawing/2014/main" id="{56B5131B-3F81-E689-97D1-B19EA05A56F1}"/>
                  </a:ext>
                </a:extLst>
              </p:cNvPr>
              <p:cNvPicPr/>
              <p:nvPr/>
            </p:nvPicPr>
            <p:blipFill>
              <a:blip r:embed="rId467"/>
              <a:stretch>
                <a:fillRect/>
              </a:stretch>
            </p:blipFill>
            <p:spPr>
              <a:xfrm>
                <a:off x="2460627" y="4633707"/>
                <a:ext cx="101880" cy="313200"/>
              </a:xfrm>
              <a:prstGeom prst="rect">
                <a:avLst/>
              </a:prstGeom>
            </p:spPr>
          </p:pic>
        </mc:Fallback>
      </mc:AlternateContent>
      <mc:AlternateContent xmlns:mc="http://schemas.openxmlformats.org/markup-compatibility/2006">
        <mc:Choice xmlns:p14="http://schemas.microsoft.com/office/powerpoint/2010/main" Requires="p14">
          <p:contentPart p14:bwMode="auto" r:id="rId468">
            <p14:nvContentPartPr>
              <p14:cNvPr id="365" name="Ink 364">
                <a:extLst>
                  <a:ext uri="{FF2B5EF4-FFF2-40B4-BE49-F238E27FC236}">
                    <a16:creationId xmlns:a16="http://schemas.microsoft.com/office/drawing/2014/main" id="{DD01FACE-7EB1-82B8-383D-16C3E7A4863F}"/>
                  </a:ext>
                </a:extLst>
              </p14:cNvPr>
              <p14:cNvContentPartPr/>
              <p14:nvPr/>
            </p14:nvContentPartPr>
            <p14:xfrm>
              <a:off x="2385747" y="4573227"/>
              <a:ext cx="655200" cy="381600"/>
            </p14:xfrm>
          </p:contentPart>
        </mc:Choice>
        <mc:Fallback>
          <p:pic>
            <p:nvPicPr>
              <p:cNvPr id="365" name="Ink 364">
                <a:extLst>
                  <a:ext uri="{FF2B5EF4-FFF2-40B4-BE49-F238E27FC236}">
                    <a16:creationId xmlns:a16="http://schemas.microsoft.com/office/drawing/2014/main" id="{DD01FACE-7EB1-82B8-383D-16C3E7A4863F}"/>
                  </a:ext>
                </a:extLst>
              </p:cNvPr>
              <p:cNvPicPr/>
              <p:nvPr/>
            </p:nvPicPr>
            <p:blipFill>
              <a:blip r:embed="rId469"/>
              <a:stretch>
                <a:fillRect/>
              </a:stretch>
            </p:blipFill>
            <p:spPr>
              <a:xfrm>
                <a:off x="2367747" y="4555587"/>
                <a:ext cx="690840" cy="417240"/>
              </a:xfrm>
              <a:prstGeom prst="rect">
                <a:avLst/>
              </a:prstGeom>
            </p:spPr>
          </p:pic>
        </mc:Fallback>
      </mc:AlternateContent>
      <mc:AlternateContent xmlns:mc="http://schemas.openxmlformats.org/markup-compatibility/2006">
        <mc:Choice xmlns:p14="http://schemas.microsoft.com/office/powerpoint/2010/main" Requires="p14">
          <p:contentPart p14:bwMode="auto" r:id="rId470">
            <p14:nvContentPartPr>
              <p14:cNvPr id="369" name="Ink 368">
                <a:extLst>
                  <a:ext uri="{FF2B5EF4-FFF2-40B4-BE49-F238E27FC236}">
                    <a16:creationId xmlns:a16="http://schemas.microsoft.com/office/drawing/2014/main" id="{3FB14975-CB9C-D136-3CE8-F4962ED75AF5}"/>
                  </a:ext>
                </a:extLst>
              </p14:cNvPr>
              <p14:cNvContentPartPr/>
              <p14:nvPr/>
            </p14:nvContentPartPr>
            <p14:xfrm>
              <a:off x="2562867" y="4680507"/>
              <a:ext cx="74160" cy="145080"/>
            </p14:xfrm>
          </p:contentPart>
        </mc:Choice>
        <mc:Fallback>
          <p:pic>
            <p:nvPicPr>
              <p:cNvPr id="369" name="Ink 368">
                <a:extLst>
                  <a:ext uri="{FF2B5EF4-FFF2-40B4-BE49-F238E27FC236}">
                    <a16:creationId xmlns:a16="http://schemas.microsoft.com/office/drawing/2014/main" id="{3FB14975-CB9C-D136-3CE8-F4962ED75AF5}"/>
                  </a:ext>
                </a:extLst>
              </p:cNvPr>
              <p:cNvPicPr/>
              <p:nvPr/>
            </p:nvPicPr>
            <p:blipFill>
              <a:blip r:embed="rId471"/>
              <a:stretch>
                <a:fillRect/>
              </a:stretch>
            </p:blipFill>
            <p:spPr>
              <a:xfrm>
                <a:off x="2545227" y="4662507"/>
                <a:ext cx="109800" cy="180720"/>
              </a:xfrm>
              <a:prstGeom prst="rect">
                <a:avLst/>
              </a:prstGeom>
            </p:spPr>
          </p:pic>
        </mc:Fallback>
      </mc:AlternateContent>
      <mc:AlternateContent xmlns:mc="http://schemas.openxmlformats.org/markup-compatibility/2006">
        <mc:Choice xmlns:p14="http://schemas.microsoft.com/office/powerpoint/2010/main" Requires="p14">
          <p:contentPart p14:bwMode="auto" r:id="rId472">
            <p14:nvContentPartPr>
              <p14:cNvPr id="370" name="Ink 369">
                <a:extLst>
                  <a:ext uri="{FF2B5EF4-FFF2-40B4-BE49-F238E27FC236}">
                    <a16:creationId xmlns:a16="http://schemas.microsoft.com/office/drawing/2014/main" id="{E1E1030E-EE8D-6419-E207-EB29A92F1E4A}"/>
                  </a:ext>
                </a:extLst>
              </p14:cNvPr>
              <p14:cNvContentPartPr/>
              <p14:nvPr/>
            </p14:nvContentPartPr>
            <p14:xfrm>
              <a:off x="2695347" y="4673667"/>
              <a:ext cx="91800" cy="110160"/>
            </p14:xfrm>
          </p:contentPart>
        </mc:Choice>
        <mc:Fallback>
          <p:pic>
            <p:nvPicPr>
              <p:cNvPr id="370" name="Ink 369">
                <a:extLst>
                  <a:ext uri="{FF2B5EF4-FFF2-40B4-BE49-F238E27FC236}">
                    <a16:creationId xmlns:a16="http://schemas.microsoft.com/office/drawing/2014/main" id="{E1E1030E-EE8D-6419-E207-EB29A92F1E4A}"/>
                  </a:ext>
                </a:extLst>
              </p:cNvPr>
              <p:cNvPicPr/>
              <p:nvPr/>
            </p:nvPicPr>
            <p:blipFill>
              <a:blip r:embed="rId473"/>
              <a:stretch>
                <a:fillRect/>
              </a:stretch>
            </p:blipFill>
            <p:spPr>
              <a:xfrm>
                <a:off x="2677347" y="4655667"/>
                <a:ext cx="12744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474">
            <p14:nvContentPartPr>
              <p14:cNvPr id="341" name="Ink 340">
                <a:extLst>
                  <a:ext uri="{FF2B5EF4-FFF2-40B4-BE49-F238E27FC236}">
                    <a16:creationId xmlns:a16="http://schemas.microsoft.com/office/drawing/2014/main" id="{F9ECAF36-6E65-4009-897E-74A4DC757F4B}"/>
                  </a:ext>
                </a:extLst>
              </p14:cNvPr>
              <p14:cNvContentPartPr/>
              <p14:nvPr/>
            </p14:nvContentPartPr>
            <p14:xfrm>
              <a:off x="2199987" y="5776347"/>
              <a:ext cx="138960" cy="419760"/>
            </p14:xfrm>
          </p:contentPart>
        </mc:Choice>
        <mc:Fallback>
          <p:pic>
            <p:nvPicPr>
              <p:cNvPr id="341" name="Ink 340">
                <a:extLst>
                  <a:ext uri="{FF2B5EF4-FFF2-40B4-BE49-F238E27FC236}">
                    <a16:creationId xmlns:a16="http://schemas.microsoft.com/office/drawing/2014/main" id="{F9ECAF36-6E65-4009-897E-74A4DC757F4B}"/>
                  </a:ext>
                </a:extLst>
              </p:cNvPr>
              <p:cNvPicPr/>
              <p:nvPr/>
            </p:nvPicPr>
            <p:blipFill>
              <a:blip r:embed="rId475"/>
              <a:stretch>
                <a:fillRect/>
              </a:stretch>
            </p:blipFill>
            <p:spPr>
              <a:xfrm>
                <a:off x="2182347" y="5758707"/>
                <a:ext cx="174600" cy="455400"/>
              </a:xfrm>
              <a:prstGeom prst="rect">
                <a:avLst/>
              </a:prstGeom>
            </p:spPr>
          </p:pic>
        </mc:Fallback>
      </mc:AlternateContent>
      <mc:AlternateContent xmlns:mc="http://schemas.openxmlformats.org/markup-compatibility/2006">
        <mc:Choice xmlns:p14="http://schemas.microsoft.com/office/powerpoint/2010/main" Requires="p14">
          <p:contentPart p14:bwMode="auto" r:id="rId476">
            <p14:nvContentPartPr>
              <p14:cNvPr id="342" name="Ink 341">
                <a:extLst>
                  <a:ext uri="{FF2B5EF4-FFF2-40B4-BE49-F238E27FC236}">
                    <a16:creationId xmlns:a16="http://schemas.microsoft.com/office/drawing/2014/main" id="{4F30A10D-39BC-78D0-AEF1-109FB3173F4A}"/>
                  </a:ext>
                </a:extLst>
              </p14:cNvPr>
              <p14:cNvContentPartPr/>
              <p14:nvPr/>
            </p14:nvContentPartPr>
            <p14:xfrm>
              <a:off x="2154987" y="5695707"/>
              <a:ext cx="866160" cy="524520"/>
            </p14:xfrm>
          </p:contentPart>
        </mc:Choice>
        <mc:Fallback>
          <p:pic>
            <p:nvPicPr>
              <p:cNvPr id="342" name="Ink 341">
                <a:extLst>
                  <a:ext uri="{FF2B5EF4-FFF2-40B4-BE49-F238E27FC236}">
                    <a16:creationId xmlns:a16="http://schemas.microsoft.com/office/drawing/2014/main" id="{4F30A10D-39BC-78D0-AEF1-109FB3173F4A}"/>
                  </a:ext>
                </a:extLst>
              </p:cNvPr>
              <p:cNvPicPr/>
              <p:nvPr/>
            </p:nvPicPr>
            <p:blipFill>
              <a:blip r:embed="rId477"/>
              <a:stretch>
                <a:fillRect/>
              </a:stretch>
            </p:blipFill>
            <p:spPr>
              <a:xfrm>
                <a:off x="2136987" y="5678067"/>
                <a:ext cx="901800" cy="560160"/>
              </a:xfrm>
              <a:prstGeom prst="rect">
                <a:avLst/>
              </a:prstGeom>
            </p:spPr>
          </p:pic>
        </mc:Fallback>
      </mc:AlternateContent>
      <mc:AlternateContent xmlns:mc="http://schemas.openxmlformats.org/markup-compatibility/2006">
        <mc:Choice xmlns:p14="http://schemas.microsoft.com/office/powerpoint/2010/main" Requires="p14">
          <p:contentPart p14:bwMode="auto" r:id="rId478">
            <p14:nvContentPartPr>
              <p14:cNvPr id="343" name="Ink 342">
                <a:extLst>
                  <a:ext uri="{FF2B5EF4-FFF2-40B4-BE49-F238E27FC236}">
                    <a16:creationId xmlns:a16="http://schemas.microsoft.com/office/drawing/2014/main" id="{FD25782D-9E67-1A9E-8488-D5CBAB58D649}"/>
                  </a:ext>
                </a:extLst>
              </p14:cNvPr>
              <p14:cNvContentPartPr/>
              <p14:nvPr/>
            </p14:nvContentPartPr>
            <p14:xfrm>
              <a:off x="2433267" y="5905947"/>
              <a:ext cx="37080" cy="178560"/>
            </p14:xfrm>
          </p:contentPart>
        </mc:Choice>
        <mc:Fallback>
          <p:pic>
            <p:nvPicPr>
              <p:cNvPr id="343" name="Ink 342">
                <a:extLst>
                  <a:ext uri="{FF2B5EF4-FFF2-40B4-BE49-F238E27FC236}">
                    <a16:creationId xmlns:a16="http://schemas.microsoft.com/office/drawing/2014/main" id="{FD25782D-9E67-1A9E-8488-D5CBAB58D649}"/>
                  </a:ext>
                </a:extLst>
              </p:cNvPr>
              <p:cNvPicPr/>
              <p:nvPr/>
            </p:nvPicPr>
            <p:blipFill>
              <a:blip r:embed="rId479"/>
              <a:stretch>
                <a:fillRect/>
              </a:stretch>
            </p:blipFill>
            <p:spPr>
              <a:xfrm>
                <a:off x="2415627" y="5888307"/>
                <a:ext cx="72720" cy="214200"/>
              </a:xfrm>
              <a:prstGeom prst="rect">
                <a:avLst/>
              </a:prstGeom>
            </p:spPr>
          </p:pic>
        </mc:Fallback>
      </mc:AlternateContent>
      <mc:AlternateContent xmlns:mc="http://schemas.openxmlformats.org/markup-compatibility/2006">
        <mc:Choice xmlns:p14="http://schemas.microsoft.com/office/powerpoint/2010/main" Requires="p14">
          <p:contentPart p14:bwMode="auto" r:id="rId480">
            <p14:nvContentPartPr>
              <p14:cNvPr id="357" name="Ink 356">
                <a:extLst>
                  <a:ext uri="{FF2B5EF4-FFF2-40B4-BE49-F238E27FC236}">
                    <a16:creationId xmlns:a16="http://schemas.microsoft.com/office/drawing/2014/main" id="{D8D3E1B4-EEB0-6277-A777-31D2604B63C9}"/>
                  </a:ext>
                </a:extLst>
              </p14:cNvPr>
              <p14:cNvContentPartPr/>
              <p14:nvPr/>
            </p14:nvContentPartPr>
            <p14:xfrm>
              <a:off x="1387107" y="5995947"/>
              <a:ext cx="141120" cy="285840"/>
            </p14:xfrm>
          </p:contentPart>
        </mc:Choice>
        <mc:Fallback>
          <p:pic>
            <p:nvPicPr>
              <p:cNvPr id="357" name="Ink 356">
                <a:extLst>
                  <a:ext uri="{FF2B5EF4-FFF2-40B4-BE49-F238E27FC236}">
                    <a16:creationId xmlns:a16="http://schemas.microsoft.com/office/drawing/2014/main" id="{D8D3E1B4-EEB0-6277-A777-31D2604B63C9}"/>
                  </a:ext>
                </a:extLst>
              </p:cNvPr>
              <p:cNvPicPr/>
              <p:nvPr/>
            </p:nvPicPr>
            <p:blipFill>
              <a:blip r:embed="rId481"/>
              <a:stretch>
                <a:fillRect/>
              </a:stretch>
            </p:blipFill>
            <p:spPr>
              <a:xfrm>
                <a:off x="1369107" y="5978307"/>
                <a:ext cx="176760" cy="321480"/>
              </a:xfrm>
              <a:prstGeom prst="rect">
                <a:avLst/>
              </a:prstGeom>
            </p:spPr>
          </p:pic>
        </mc:Fallback>
      </mc:AlternateContent>
      <mc:AlternateContent xmlns:mc="http://schemas.openxmlformats.org/markup-compatibility/2006">
        <mc:Choice xmlns:p14="http://schemas.microsoft.com/office/powerpoint/2010/main" Requires="p14">
          <p:contentPart p14:bwMode="auto" r:id="rId482">
            <p14:nvContentPartPr>
              <p14:cNvPr id="358" name="Ink 357">
                <a:extLst>
                  <a:ext uri="{FF2B5EF4-FFF2-40B4-BE49-F238E27FC236}">
                    <a16:creationId xmlns:a16="http://schemas.microsoft.com/office/drawing/2014/main" id="{A45BC111-1FE4-0661-B790-EEFC5147BEDE}"/>
                  </a:ext>
                </a:extLst>
              </p14:cNvPr>
              <p14:cNvContentPartPr/>
              <p14:nvPr/>
            </p14:nvContentPartPr>
            <p14:xfrm>
              <a:off x="1249227" y="6029067"/>
              <a:ext cx="324720" cy="345600"/>
            </p14:xfrm>
          </p:contentPart>
        </mc:Choice>
        <mc:Fallback>
          <p:pic>
            <p:nvPicPr>
              <p:cNvPr id="358" name="Ink 357">
                <a:extLst>
                  <a:ext uri="{FF2B5EF4-FFF2-40B4-BE49-F238E27FC236}">
                    <a16:creationId xmlns:a16="http://schemas.microsoft.com/office/drawing/2014/main" id="{A45BC111-1FE4-0661-B790-EEFC5147BEDE}"/>
                  </a:ext>
                </a:extLst>
              </p:cNvPr>
              <p:cNvPicPr/>
              <p:nvPr/>
            </p:nvPicPr>
            <p:blipFill>
              <a:blip r:embed="rId483"/>
              <a:stretch>
                <a:fillRect/>
              </a:stretch>
            </p:blipFill>
            <p:spPr>
              <a:xfrm>
                <a:off x="1231227" y="6011067"/>
                <a:ext cx="360360" cy="381240"/>
              </a:xfrm>
              <a:prstGeom prst="rect">
                <a:avLst/>
              </a:prstGeom>
            </p:spPr>
          </p:pic>
        </mc:Fallback>
      </mc:AlternateContent>
      <mc:AlternateContent xmlns:mc="http://schemas.openxmlformats.org/markup-compatibility/2006">
        <mc:Choice xmlns:p14="http://schemas.microsoft.com/office/powerpoint/2010/main" Requires="p14">
          <p:contentPart p14:bwMode="auto" r:id="rId484">
            <p14:nvContentPartPr>
              <p14:cNvPr id="359" name="Ink 358">
                <a:extLst>
                  <a:ext uri="{FF2B5EF4-FFF2-40B4-BE49-F238E27FC236}">
                    <a16:creationId xmlns:a16="http://schemas.microsoft.com/office/drawing/2014/main" id="{B342402C-156C-DCA7-7A58-44EAAB758286}"/>
                  </a:ext>
                </a:extLst>
              </p14:cNvPr>
              <p14:cNvContentPartPr/>
              <p14:nvPr/>
            </p14:nvContentPartPr>
            <p14:xfrm>
              <a:off x="1569987" y="5250387"/>
              <a:ext cx="128880" cy="311400"/>
            </p14:xfrm>
          </p:contentPart>
        </mc:Choice>
        <mc:Fallback>
          <p:pic>
            <p:nvPicPr>
              <p:cNvPr id="359" name="Ink 358">
                <a:extLst>
                  <a:ext uri="{FF2B5EF4-FFF2-40B4-BE49-F238E27FC236}">
                    <a16:creationId xmlns:a16="http://schemas.microsoft.com/office/drawing/2014/main" id="{B342402C-156C-DCA7-7A58-44EAAB758286}"/>
                  </a:ext>
                </a:extLst>
              </p:cNvPr>
              <p:cNvPicPr/>
              <p:nvPr/>
            </p:nvPicPr>
            <p:blipFill>
              <a:blip r:embed="rId485"/>
              <a:stretch>
                <a:fillRect/>
              </a:stretch>
            </p:blipFill>
            <p:spPr>
              <a:xfrm>
                <a:off x="1551987" y="5232747"/>
                <a:ext cx="164520" cy="347040"/>
              </a:xfrm>
              <a:prstGeom prst="rect">
                <a:avLst/>
              </a:prstGeom>
            </p:spPr>
          </p:pic>
        </mc:Fallback>
      </mc:AlternateContent>
      <mc:AlternateContent xmlns:mc="http://schemas.openxmlformats.org/markup-compatibility/2006">
        <mc:Choice xmlns:p14="http://schemas.microsoft.com/office/powerpoint/2010/main" Requires="p14">
          <p:contentPart p14:bwMode="auto" r:id="rId486">
            <p14:nvContentPartPr>
              <p14:cNvPr id="350" name="Ink 349">
                <a:extLst>
                  <a:ext uri="{FF2B5EF4-FFF2-40B4-BE49-F238E27FC236}">
                    <a16:creationId xmlns:a16="http://schemas.microsoft.com/office/drawing/2014/main" id="{0D798549-8DED-BFCD-7582-649EAA8BA3B8}"/>
                  </a:ext>
                </a:extLst>
              </p14:cNvPr>
              <p14:cNvContentPartPr/>
              <p14:nvPr/>
            </p14:nvContentPartPr>
            <p14:xfrm>
              <a:off x="2345067" y="5195307"/>
              <a:ext cx="100080" cy="365760"/>
            </p14:xfrm>
          </p:contentPart>
        </mc:Choice>
        <mc:Fallback>
          <p:pic>
            <p:nvPicPr>
              <p:cNvPr id="350" name="Ink 349">
                <a:extLst>
                  <a:ext uri="{FF2B5EF4-FFF2-40B4-BE49-F238E27FC236}">
                    <a16:creationId xmlns:a16="http://schemas.microsoft.com/office/drawing/2014/main" id="{0D798549-8DED-BFCD-7582-649EAA8BA3B8}"/>
                  </a:ext>
                </a:extLst>
              </p:cNvPr>
              <p:cNvPicPr/>
              <p:nvPr/>
            </p:nvPicPr>
            <p:blipFill>
              <a:blip r:embed="rId487"/>
              <a:stretch>
                <a:fillRect/>
              </a:stretch>
            </p:blipFill>
            <p:spPr>
              <a:xfrm>
                <a:off x="2327427" y="5177667"/>
                <a:ext cx="135720" cy="401400"/>
              </a:xfrm>
              <a:prstGeom prst="rect">
                <a:avLst/>
              </a:prstGeom>
            </p:spPr>
          </p:pic>
        </mc:Fallback>
      </mc:AlternateContent>
      <mc:AlternateContent xmlns:mc="http://schemas.openxmlformats.org/markup-compatibility/2006">
        <mc:Choice xmlns:p14="http://schemas.microsoft.com/office/powerpoint/2010/main" Requires="p14">
          <p:contentPart p14:bwMode="auto" r:id="rId488">
            <p14:nvContentPartPr>
              <p14:cNvPr id="351" name="Ink 350">
                <a:extLst>
                  <a:ext uri="{FF2B5EF4-FFF2-40B4-BE49-F238E27FC236}">
                    <a16:creationId xmlns:a16="http://schemas.microsoft.com/office/drawing/2014/main" id="{14C58FEC-CFF8-6730-7B5F-479E951527D9}"/>
                  </a:ext>
                </a:extLst>
              </p14:cNvPr>
              <p14:cNvContentPartPr/>
              <p14:nvPr/>
            </p14:nvContentPartPr>
            <p14:xfrm>
              <a:off x="2307627" y="5133027"/>
              <a:ext cx="631440" cy="452520"/>
            </p14:xfrm>
          </p:contentPart>
        </mc:Choice>
        <mc:Fallback>
          <p:pic>
            <p:nvPicPr>
              <p:cNvPr id="351" name="Ink 350">
                <a:extLst>
                  <a:ext uri="{FF2B5EF4-FFF2-40B4-BE49-F238E27FC236}">
                    <a16:creationId xmlns:a16="http://schemas.microsoft.com/office/drawing/2014/main" id="{14C58FEC-CFF8-6730-7B5F-479E951527D9}"/>
                  </a:ext>
                </a:extLst>
              </p:cNvPr>
              <p:cNvPicPr/>
              <p:nvPr/>
            </p:nvPicPr>
            <p:blipFill>
              <a:blip r:embed="rId489"/>
              <a:stretch>
                <a:fillRect/>
              </a:stretch>
            </p:blipFill>
            <p:spPr>
              <a:xfrm>
                <a:off x="2289987" y="5115387"/>
                <a:ext cx="667080" cy="488160"/>
              </a:xfrm>
              <a:prstGeom prst="rect">
                <a:avLst/>
              </a:prstGeom>
            </p:spPr>
          </p:pic>
        </mc:Fallback>
      </mc:AlternateContent>
      <mc:AlternateContent xmlns:mc="http://schemas.openxmlformats.org/markup-compatibility/2006">
        <mc:Choice xmlns:p14="http://schemas.microsoft.com/office/powerpoint/2010/main" Requires="p14">
          <p:contentPart p14:bwMode="auto" r:id="rId490">
            <p14:nvContentPartPr>
              <p14:cNvPr id="361" name="Ink 360">
                <a:extLst>
                  <a:ext uri="{FF2B5EF4-FFF2-40B4-BE49-F238E27FC236}">
                    <a16:creationId xmlns:a16="http://schemas.microsoft.com/office/drawing/2014/main" id="{AC791A1D-F69E-36C8-9773-0983B610894F}"/>
                  </a:ext>
                </a:extLst>
              </p14:cNvPr>
              <p14:cNvContentPartPr/>
              <p14:nvPr/>
            </p14:nvContentPartPr>
            <p14:xfrm>
              <a:off x="2450547" y="5280627"/>
              <a:ext cx="127800" cy="185760"/>
            </p14:xfrm>
          </p:contentPart>
        </mc:Choice>
        <mc:Fallback>
          <p:pic>
            <p:nvPicPr>
              <p:cNvPr id="361" name="Ink 360">
                <a:extLst>
                  <a:ext uri="{FF2B5EF4-FFF2-40B4-BE49-F238E27FC236}">
                    <a16:creationId xmlns:a16="http://schemas.microsoft.com/office/drawing/2014/main" id="{AC791A1D-F69E-36C8-9773-0983B610894F}"/>
                  </a:ext>
                </a:extLst>
              </p:cNvPr>
              <p:cNvPicPr/>
              <p:nvPr/>
            </p:nvPicPr>
            <p:blipFill>
              <a:blip r:embed="rId491"/>
              <a:stretch>
                <a:fillRect/>
              </a:stretch>
            </p:blipFill>
            <p:spPr>
              <a:xfrm>
                <a:off x="2432907" y="5262627"/>
                <a:ext cx="163440" cy="221400"/>
              </a:xfrm>
              <a:prstGeom prst="rect">
                <a:avLst/>
              </a:prstGeom>
            </p:spPr>
          </p:pic>
        </mc:Fallback>
      </mc:AlternateContent>
      <mc:AlternateContent xmlns:mc="http://schemas.openxmlformats.org/markup-compatibility/2006">
        <mc:Choice xmlns:p14="http://schemas.microsoft.com/office/powerpoint/2010/main" Requires="p14">
          <p:contentPart p14:bwMode="auto" r:id="rId492">
            <p14:nvContentPartPr>
              <p14:cNvPr id="362" name="Ink 361">
                <a:extLst>
                  <a:ext uri="{FF2B5EF4-FFF2-40B4-BE49-F238E27FC236}">
                    <a16:creationId xmlns:a16="http://schemas.microsoft.com/office/drawing/2014/main" id="{AB328FED-D6C6-39DF-198E-8608AD9AF99C}"/>
                  </a:ext>
                </a:extLst>
              </p14:cNvPr>
              <p14:cNvContentPartPr/>
              <p14:nvPr/>
            </p14:nvContentPartPr>
            <p14:xfrm>
              <a:off x="2591667" y="5284227"/>
              <a:ext cx="75960" cy="128520"/>
            </p14:xfrm>
          </p:contentPart>
        </mc:Choice>
        <mc:Fallback>
          <p:pic>
            <p:nvPicPr>
              <p:cNvPr id="362" name="Ink 361">
                <a:extLst>
                  <a:ext uri="{FF2B5EF4-FFF2-40B4-BE49-F238E27FC236}">
                    <a16:creationId xmlns:a16="http://schemas.microsoft.com/office/drawing/2014/main" id="{AB328FED-D6C6-39DF-198E-8608AD9AF99C}"/>
                  </a:ext>
                </a:extLst>
              </p:cNvPr>
              <p:cNvPicPr/>
              <p:nvPr/>
            </p:nvPicPr>
            <p:blipFill>
              <a:blip r:embed="rId493"/>
              <a:stretch>
                <a:fillRect/>
              </a:stretch>
            </p:blipFill>
            <p:spPr>
              <a:xfrm>
                <a:off x="2573667" y="5266587"/>
                <a:ext cx="111600" cy="164160"/>
              </a:xfrm>
              <a:prstGeom prst="rect">
                <a:avLst/>
              </a:prstGeom>
            </p:spPr>
          </p:pic>
        </mc:Fallback>
      </mc:AlternateContent>
      <mc:AlternateContent xmlns:mc="http://schemas.openxmlformats.org/markup-compatibility/2006">
        <mc:Choice xmlns:p14="http://schemas.microsoft.com/office/powerpoint/2010/main" Requires="p14">
          <p:contentPart p14:bwMode="auto" r:id="rId494">
            <p14:nvContentPartPr>
              <p14:cNvPr id="371" name="Ink 370">
                <a:extLst>
                  <a:ext uri="{FF2B5EF4-FFF2-40B4-BE49-F238E27FC236}">
                    <a16:creationId xmlns:a16="http://schemas.microsoft.com/office/drawing/2014/main" id="{6E421B3B-6B03-257E-C223-227B5F133304}"/>
                  </a:ext>
                </a:extLst>
              </p14:cNvPr>
              <p14:cNvContentPartPr/>
              <p14:nvPr/>
            </p14:nvContentPartPr>
            <p14:xfrm>
              <a:off x="1304307" y="5304387"/>
              <a:ext cx="556200" cy="381600"/>
            </p14:xfrm>
          </p:contentPart>
        </mc:Choice>
        <mc:Fallback>
          <p:pic>
            <p:nvPicPr>
              <p:cNvPr id="371" name="Ink 370">
                <a:extLst>
                  <a:ext uri="{FF2B5EF4-FFF2-40B4-BE49-F238E27FC236}">
                    <a16:creationId xmlns:a16="http://schemas.microsoft.com/office/drawing/2014/main" id="{6E421B3B-6B03-257E-C223-227B5F133304}"/>
                  </a:ext>
                </a:extLst>
              </p:cNvPr>
              <p:cNvPicPr/>
              <p:nvPr/>
            </p:nvPicPr>
            <p:blipFill>
              <a:blip r:embed="rId495"/>
              <a:stretch>
                <a:fillRect/>
              </a:stretch>
            </p:blipFill>
            <p:spPr>
              <a:xfrm>
                <a:off x="1286667" y="5286387"/>
                <a:ext cx="591840" cy="417240"/>
              </a:xfrm>
              <a:prstGeom prst="rect">
                <a:avLst/>
              </a:prstGeom>
            </p:spPr>
          </p:pic>
        </mc:Fallback>
      </mc:AlternateContent>
      <mc:AlternateContent xmlns:mc="http://schemas.openxmlformats.org/markup-compatibility/2006">
        <mc:Choice xmlns:p14="http://schemas.microsoft.com/office/powerpoint/2010/main" Requires="p14">
          <p:contentPart p14:bwMode="auto" r:id="rId496">
            <p14:nvContentPartPr>
              <p14:cNvPr id="372" name="Ink 371">
                <a:extLst>
                  <a:ext uri="{FF2B5EF4-FFF2-40B4-BE49-F238E27FC236}">
                    <a16:creationId xmlns:a16="http://schemas.microsoft.com/office/drawing/2014/main" id="{F58122E3-2F72-E5F5-6C41-2B47C35E59B0}"/>
                  </a:ext>
                </a:extLst>
              </p14:cNvPr>
              <p14:cNvContentPartPr/>
              <p14:nvPr/>
            </p14:nvContentPartPr>
            <p14:xfrm>
              <a:off x="1686987" y="4619667"/>
              <a:ext cx="148680" cy="338040"/>
            </p14:xfrm>
          </p:contentPart>
        </mc:Choice>
        <mc:Fallback>
          <p:pic>
            <p:nvPicPr>
              <p:cNvPr id="372" name="Ink 371">
                <a:extLst>
                  <a:ext uri="{FF2B5EF4-FFF2-40B4-BE49-F238E27FC236}">
                    <a16:creationId xmlns:a16="http://schemas.microsoft.com/office/drawing/2014/main" id="{F58122E3-2F72-E5F5-6C41-2B47C35E59B0}"/>
                  </a:ext>
                </a:extLst>
              </p:cNvPr>
              <p:cNvPicPr/>
              <p:nvPr/>
            </p:nvPicPr>
            <p:blipFill>
              <a:blip r:embed="rId497"/>
              <a:stretch>
                <a:fillRect/>
              </a:stretch>
            </p:blipFill>
            <p:spPr>
              <a:xfrm>
                <a:off x="1669347" y="4601667"/>
                <a:ext cx="184320" cy="373680"/>
              </a:xfrm>
              <a:prstGeom prst="rect">
                <a:avLst/>
              </a:prstGeom>
            </p:spPr>
          </p:pic>
        </mc:Fallback>
      </mc:AlternateContent>
      <mc:AlternateContent xmlns:mc="http://schemas.openxmlformats.org/markup-compatibility/2006">
        <mc:Choice xmlns:p14="http://schemas.microsoft.com/office/powerpoint/2010/main" Requires="p14">
          <p:contentPart p14:bwMode="auto" r:id="rId498">
            <p14:nvContentPartPr>
              <p14:cNvPr id="376" name="Ink 375">
                <a:extLst>
                  <a:ext uri="{FF2B5EF4-FFF2-40B4-BE49-F238E27FC236}">
                    <a16:creationId xmlns:a16="http://schemas.microsoft.com/office/drawing/2014/main" id="{B6E2FC2E-ED14-24EE-C868-2796FECEE8F3}"/>
                  </a:ext>
                </a:extLst>
              </p14:cNvPr>
              <p14:cNvContentPartPr/>
              <p14:nvPr/>
            </p14:nvContentPartPr>
            <p14:xfrm>
              <a:off x="2202147" y="4553787"/>
              <a:ext cx="911880" cy="625320"/>
            </p14:xfrm>
          </p:contentPart>
        </mc:Choice>
        <mc:Fallback>
          <p:pic>
            <p:nvPicPr>
              <p:cNvPr id="376" name="Ink 375">
                <a:extLst>
                  <a:ext uri="{FF2B5EF4-FFF2-40B4-BE49-F238E27FC236}">
                    <a16:creationId xmlns:a16="http://schemas.microsoft.com/office/drawing/2014/main" id="{B6E2FC2E-ED14-24EE-C868-2796FECEE8F3}"/>
                  </a:ext>
                </a:extLst>
              </p:cNvPr>
              <p:cNvPicPr/>
              <p:nvPr/>
            </p:nvPicPr>
            <p:blipFill>
              <a:blip r:embed="rId499"/>
              <a:stretch>
                <a:fillRect/>
              </a:stretch>
            </p:blipFill>
            <p:spPr>
              <a:xfrm>
                <a:off x="2184147" y="4535787"/>
                <a:ext cx="947520" cy="660960"/>
              </a:xfrm>
              <a:prstGeom prst="rect">
                <a:avLst/>
              </a:prstGeom>
            </p:spPr>
          </p:pic>
        </mc:Fallback>
      </mc:AlternateContent>
      <mc:AlternateContent xmlns:mc="http://schemas.openxmlformats.org/markup-compatibility/2006">
        <mc:Choice xmlns:p14="http://schemas.microsoft.com/office/powerpoint/2010/main" Requires="p14">
          <p:contentPart p14:bwMode="auto" r:id="rId500">
            <p14:nvContentPartPr>
              <p14:cNvPr id="377" name="Ink 376">
                <a:extLst>
                  <a:ext uri="{FF2B5EF4-FFF2-40B4-BE49-F238E27FC236}">
                    <a16:creationId xmlns:a16="http://schemas.microsoft.com/office/drawing/2014/main" id="{6653A1E2-5738-B5CB-09BE-51FB405DD62A}"/>
                  </a:ext>
                </a:extLst>
              </p14:cNvPr>
              <p14:cNvContentPartPr/>
              <p14:nvPr/>
            </p14:nvContentPartPr>
            <p14:xfrm>
              <a:off x="2482227" y="4145547"/>
              <a:ext cx="95760" cy="304920"/>
            </p14:xfrm>
          </p:contentPart>
        </mc:Choice>
        <mc:Fallback>
          <p:pic>
            <p:nvPicPr>
              <p:cNvPr id="377" name="Ink 376">
                <a:extLst>
                  <a:ext uri="{FF2B5EF4-FFF2-40B4-BE49-F238E27FC236}">
                    <a16:creationId xmlns:a16="http://schemas.microsoft.com/office/drawing/2014/main" id="{6653A1E2-5738-B5CB-09BE-51FB405DD62A}"/>
                  </a:ext>
                </a:extLst>
              </p:cNvPr>
              <p:cNvPicPr/>
              <p:nvPr/>
            </p:nvPicPr>
            <p:blipFill>
              <a:blip r:embed="rId501"/>
              <a:stretch>
                <a:fillRect/>
              </a:stretch>
            </p:blipFill>
            <p:spPr>
              <a:xfrm>
                <a:off x="2464587" y="4127547"/>
                <a:ext cx="131400" cy="340560"/>
              </a:xfrm>
              <a:prstGeom prst="rect">
                <a:avLst/>
              </a:prstGeom>
            </p:spPr>
          </p:pic>
        </mc:Fallback>
      </mc:AlternateContent>
      <mc:AlternateContent xmlns:mc="http://schemas.openxmlformats.org/markup-compatibility/2006">
        <mc:Choice xmlns:p14="http://schemas.microsoft.com/office/powerpoint/2010/main" Requires="p14">
          <p:contentPart p14:bwMode="auto" r:id="rId502">
            <p14:nvContentPartPr>
              <p14:cNvPr id="378" name="Ink 377">
                <a:extLst>
                  <a:ext uri="{FF2B5EF4-FFF2-40B4-BE49-F238E27FC236}">
                    <a16:creationId xmlns:a16="http://schemas.microsoft.com/office/drawing/2014/main" id="{5BB95E23-F818-74CC-06E8-13E725DDD7A6}"/>
                  </a:ext>
                </a:extLst>
              </p14:cNvPr>
              <p14:cNvContentPartPr/>
              <p14:nvPr/>
            </p14:nvContentPartPr>
            <p14:xfrm>
              <a:off x="2516787" y="4110267"/>
              <a:ext cx="518760" cy="383040"/>
            </p14:xfrm>
          </p:contentPart>
        </mc:Choice>
        <mc:Fallback>
          <p:pic>
            <p:nvPicPr>
              <p:cNvPr id="378" name="Ink 377">
                <a:extLst>
                  <a:ext uri="{FF2B5EF4-FFF2-40B4-BE49-F238E27FC236}">
                    <a16:creationId xmlns:a16="http://schemas.microsoft.com/office/drawing/2014/main" id="{5BB95E23-F818-74CC-06E8-13E725DDD7A6}"/>
                  </a:ext>
                </a:extLst>
              </p:cNvPr>
              <p:cNvPicPr/>
              <p:nvPr/>
            </p:nvPicPr>
            <p:blipFill>
              <a:blip r:embed="rId503"/>
              <a:stretch>
                <a:fillRect/>
              </a:stretch>
            </p:blipFill>
            <p:spPr>
              <a:xfrm>
                <a:off x="2499147" y="4092267"/>
                <a:ext cx="554400" cy="418680"/>
              </a:xfrm>
              <a:prstGeom prst="rect">
                <a:avLst/>
              </a:prstGeom>
            </p:spPr>
          </p:pic>
        </mc:Fallback>
      </mc:AlternateContent>
      <mc:AlternateContent xmlns:mc="http://schemas.openxmlformats.org/markup-compatibility/2006">
        <mc:Choice xmlns:p14="http://schemas.microsoft.com/office/powerpoint/2010/main" Requires="p14">
          <p:contentPart p14:bwMode="auto" r:id="rId504">
            <p14:nvContentPartPr>
              <p14:cNvPr id="379" name="Ink 378">
                <a:extLst>
                  <a:ext uri="{FF2B5EF4-FFF2-40B4-BE49-F238E27FC236}">
                    <a16:creationId xmlns:a16="http://schemas.microsoft.com/office/drawing/2014/main" id="{121F175C-A645-9F47-8250-826E15BDF96C}"/>
                  </a:ext>
                </a:extLst>
              </p14:cNvPr>
              <p14:cNvContentPartPr/>
              <p14:nvPr/>
            </p14:nvContentPartPr>
            <p14:xfrm>
              <a:off x="2587347" y="4206027"/>
              <a:ext cx="105480" cy="138240"/>
            </p14:xfrm>
          </p:contentPart>
        </mc:Choice>
        <mc:Fallback>
          <p:pic>
            <p:nvPicPr>
              <p:cNvPr id="379" name="Ink 378">
                <a:extLst>
                  <a:ext uri="{FF2B5EF4-FFF2-40B4-BE49-F238E27FC236}">
                    <a16:creationId xmlns:a16="http://schemas.microsoft.com/office/drawing/2014/main" id="{121F175C-A645-9F47-8250-826E15BDF96C}"/>
                  </a:ext>
                </a:extLst>
              </p:cNvPr>
              <p:cNvPicPr/>
              <p:nvPr/>
            </p:nvPicPr>
            <p:blipFill>
              <a:blip r:embed="rId505"/>
              <a:stretch>
                <a:fillRect/>
              </a:stretch>
            </p:blipFill>
            <p:spPr>
              <a:xfrm>
                <a:off x="2569347" y="4188387"/>
                <a:ext cx="14112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506">
            <p14:nvContentPartPr>
              <p14:cNvPr id="380" name="Ink 379">
                <a:extLst>
                  <a:ext uri="{FF2B5EF4-FFF2-40B4-BE49-F238E27FC236}">
                    <a16:creationId xmlns:a16="http://schemas.microsoft.com/office/drawing/2014/main" id="{B9AC9E91-101C-A13B-3043-943F6AC16086}"/>
                  </a:ext>
                </a:extLst>
              </p14:cNvPr>
              <p14:cNvContentPartPr/>
              <p14:nvPr/>
            </p14:nvContentPartPr>
            <p14:xfrm>
              <a:off x="2603907" y="4244187"/>
              <a:ext cx="74160" cy="169200"/>
            </p14:xfrm>
          </p:contentPart>
        </mc:Choice>
        <mc:Fallback>
          <p:pic>
            <p:nvPicPr>
              <p:cNvPr id="380" name="Ink 379">
                <a:extLst>
                  <a:ext uri="{FF2B5EF4-FFF2-40B4-BE49-F238E27FC236}">
                    <a16:creationId xmlns:a16="http://schemas.microsoft.com/office/drawing/2014/main" id="{B9AC9E91-101C-A13B-3043-943F6AC16086}"/>
                  </a:ext>
                </a:extLst>
              </p:cNvPr>
              <p:cNvPicPr/>
              <p:nvPr/>
            </p:nvPicPr>
            <p:blipFill>
              <a:blip r:embed="rId507"/>
              <a:stretch>
                <a:fillRect/>
              </a:stretch>
            </p:blipFill>
            <p:spPr>
              <a:xfrm>
                <a:off x="2585907" y="4226547"/>
                <a:ext cx="109800" cy="204840"/>
              </a:xfrm>
              <a:prstGeom prst="rect">
                <a:avLst/>
              </a:prstGeom>
            </p:spPr>
          </p:pic>
        </mc:Fallback>
      </mc:AlternateContent>
      <mc:AlternateContent xmlns:mc="http://schemas.openxmlformats.org/markup-compatibility/2006">
        <mc:Choice xmlns:p14="http://schemas.microsoft.com/office/powerpoint/2010/main" Requires="p14">
          <p:contentPart p14:bwMode="auto" r:id="rId508">
            <p14:nvContentPartPr>
              <p14:cNvPr id="381" name="Ink 380">
                <a:extLst>
                  <a:ext uri="{FF2B5EF4-FFF2-40B4-BE49-F238E27FC236}">
                    <a16:creationId xmlns:a16="http://schemas.microsoft.com/office/drawing/2014/main" id="{6933E9B7-9FB0-2BC0-5359-51E4E59F1CE0}"/>
                  </a:ext>
                </a:extLst>
              </p14:cNvPr>
              <p14:cNvContentPartPr/>
              <p14:nvPr/>
            </p14:nvContentPartPr>
            <p14:xfrm>
              <a:off x="2757627" y="4249227"/>
              <a:ext cx="77040" cy="64080"/>
            </p14:xfrm>
          </p:contentPart>
        </mc:Choice>
        <mc:Fallback>
          <p:pic>
            <p:nvPicPr>
              <p:cNvPr id="381" name="Ink 380">
                <a:extLst>
                  <a:ext uri="{FF2B5EF4-FFF2-40B4-BE49-F238E27FC236}">
                    <a16:creationId xmlns:a16="http://schemas.microsoft.com/office/drawing/2014/main" id="{6933E9B7-9FB0-2BC0-5359-51E4E59F1CE0}"/>
                  </a:ext>
                </a:extLst>
              </p:cNvPr>
              <p:cNvPicPr/>
              <p:nvPr/>
            </p:nvPicPr>
            <p:blipFill>
              <a:blip r:embed="rId509"/>
              <a:stretch>
                <a:fillRect/>
              </a:stretch>
            </p:blipFill>
            <p:spPr>
              <a:xfrm>
                <a:off x="2739987" y="4231587"/>
                <a:ext cx="112680" cy="99720"/>
              </a:xfrm>
              <a:prstGeom prst="rect">
                <a:avLst/>
              </a:prstGeom>
            </p:spPr>
          </p:pic>
        </mc:Fallback>
      </mc:AlternateContent>
      <mc:AlternateContent xmlns:mc="http://schemas.openxmlformats.org/markup-compatibility/2006">
        <mc:Choice xmlns:p14="http://schemas.microsoft.com/office/powerpoint/2010/main" Requires="p14">
          <p:contentPart p14:bwMode="auto" r:id="rId510">
            <p14:nvContentPartPr>
              <p14:cNvPr id="382" name="Ink 381">
                <a:extLst>
                  <a:ext uri="{FF2B5EF4-FFF2-40B4-BE49-F238E27FC236}">
                    <a16:creationId xmlns:a16="http://schemas.microsoft.com/office/drawing/2014/main" id="{AFEE277F-76B9-950B-2D32-9570CA344FAD}"/>
                  </a:ext>
                </a:extLst>
              </p14:cNvPr>
              <p14:cNvContentPartPr/>
              <p14:nvPr/>
            </p14:nvContentPartPr>
            <p14:xfrm>
              <a:off x="1382067" y="4667547"/>
              <a:ext cx="609120" cy="437400"/>
            </p14:xfrm>
          </p:contentPart>
        </mc:Choice>
        <mc:Fallback>
          <p:pic>
            <p:nvPicPr>
              <p:cNvPr id="382" name="Ink 381">
                <a:extLst>
                  <a:ext uri="{FF2B5EF4-FFF2-40B4-BE49-F238E27FC236}">
                    <a16:creationId xmlns:a16="http://schemas.microsoft.com/office/drawing/2014/main" id="{AFEE277F-76B9-950B-2D32-9570CA344FAD}"/>
                  </a:ext>
                </a:extLst>
              </p:cNvPr>
              <p:cNvPicPr/>
              <p:nvPr/>
            </p:nvPicPr>
            <p:blipFill>
              <a:blip r:embed="rId511"/>
              <a:stretch>
                <a:fillRect/>
              </a:stretch>
            </p:blipFill>
            <p:spPr>
              <a:xfrm>
                <a:off x="1364427" y="4649907"/>
                <a:ext cx="644760" cy="473040"/>
              </a:xfrm>
              <a:prstGeom prst="rect">
                <a:avLst/>
              </a:prstGeom>
            </p:spPr>
          </p:pic>
        </mc:Fallback>
      </mc:AlternateContent>
      <mc:AlternateContent xmlns:mc="http://schemas.openxmlformats.org/markup-compatibility/2006">
        <mc:Choice xmlns:p14="http://schemas.microsoft.com/office/powerpoint/2010/main" Requires="p14">
          <p:contentPart p14:bwMode="auto" r:id="rId512">
            <p14:nvContentPartPr>
              <p14:cNvPr id="384" name="Ink 383">
                <a:extLst>
                  <a:ext uri="{FF2B5EF4-FFF2-40B4-BE49-F238E27FC236}">
                    <a16:creationId xmlns:a16="http://schemas.microsoft.com/office/drawing/2014/main" id="{E717230E-F070-951C-79F1-BC7E092BE034}"/>
                  </a:ext>
                </a:extLst>
              </p14:cNvPr>
              <p14:cNvContentPartPr/>
              <p14:nvPr/>
            </p14:nvContentPartPr>
            <p14:xfrm>
              <a:off x="1696707" y="4127907"/>
              <a:ext cx="210240" cy="383400"/>
            </p14:xfrm>
          </p:contentPart>
        </mc:Choice>
        <mc:Fallback>
          <p:pic>
            <p:nvPicPr>
              <p:cNvPr id="384" name="Ink 383">
                <a:extLst>
                  <a:ext uri="{FF2B5EF4-FFF2-40B4-BE49-F238E27FC236}">
                    <a16:creationId xmlns:a16="http://schemas.microsoft.com/office/drawing/2014/main" id="{E717230E-F070-951C-79F1-BC7E092BE034}"/>
                  </a:ext>
                </a:extLst>
              </p:cNvPr>
              <p:cNvPicPr/>
              <p:nvPr/>
            </p:nvPicPr>
            <p:blipFill>
              <a:blip r:embed="rId513"/>
              <a:stretch>
                <a:fillRect/>
              </a:stretch>
            </p:blipFill>
            <p:spPr>
              <a:xfrm>
                <a:off x="1678707" y="4110267"/>
                <a:ext cx="245880" cy="419040"/>
              </a:xfrm>
              <a:prstGeom prst="rect">
                <a:avLst/>
              </a:prstGeom>
            </p:spPr>
          </p:pic>
        </mc:Fallback>
      </mc:AlternateContent>
      <mc:AlternateContent xmlns:mc="http://schemas.openxmlformats.org/markup-compatibility/2006">
        <mc:Choice xmlns:p14="http://schemas.microsoft.com/office/powerpoint/2010/main" Requires="p14">
          <p:contentPart p14:bwMode="auto" r:id="rId514">
            <p14:nvContentPartPr>
              <p14:cNvPr id="385" name="Ink 384">
                <a:extLst>
                  <a:ext uri="{FF2B5EF4-FFF2-40B4-BE49-F238E27FC236}">
                    <a16:creationId xmlns:a16="http://schemas.microsoft.com/office/drawing/2014/main" id="{D8D1B8A7-59AC-F124-703B-8D18D5A51268}"/>
                  </a:ext>
                </a:extLst>
              </p14:cNvPr>
              <p14:cNvContentPartPr/>
              <p14:nvPr/>
            </p14:nvContentPartPr>
            <p14:xfrm>
              <a:off x="2730987" y="4227987"/>
              <a:ext cx="64440" cy="30960"/>
            </p14:xfrm>
          </p:contentPart>
        </mc:Choice>
        <mc:Fallback>
          <p:pic>
            <p:nvPicPr>
              <p:cNvPr id="385" name="Ink 384">
                <a:extLst>
                  <a:ext uri="{FF2B5EF4-FFF2-40B4-BE49-F238E27FC236}">
                    <a16:creationId xmlns:a16="http://schemas.microsoft.com/office/drawing/2014/main" id="{D8D1B8A7-59AC-F124-703B-8D18D5A51268}"/>
                  </a:ext>
                </a:extLst>
              </p:cNvPr>
              <p:cNvPicPr/>
              <p:nvPr/>
            </p:nvPicPr>
            <p:blipFill>
              <a:blip r:embed="rId515"/>
              <a:stretch>
                <a:fillRect/>
              </a:stretch>
            </p:blipFill>
            <p:spPr>
              <a:xfrm>
                <a:off x="2713347" y="4210347"/>
                <a:ext cx="10008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516">
            <p14:nvContentPartPr>
              <p14:cNvPr id="387" name="Ink 386">
                <a:extLst>
                  <a:ext uri="{FF2B5EF4-FFF2-40B4-BE49-F238E27FC236}">
                    <a16:creationId xmlns:a16="http://schemas.microsoft.com/office/drawing/2014/main" id="{B42ED50A-EA1D-A0C7-6A58-F81492B855CF}"/>
                  </a:ext>
                </a:extLst>
              </p14:cNvPr>
              <p14:cNvContentPartPr/>
              <p14:nvPr/>
            </p14:nvContentPartPr>
            <p14:xfrm>
              <a:off x="2778867" y="4241667"/>
              <a:ext cx="63000" cy="31680"/>
            </p14:xfrm>
          </p:contentPart>
        </mc:Choice>
        <mc:Fallback>
          <p:pic>
            <p:nvPicPr>
              <p:cNvPr id="387" name="Ink 386">
                <a:extLst>
                  <a:ext uri="{FF2B5EF4-FFF2-40B4-BE49-F238E27FC236}">
                    <a16:creationId xmlns:a16="http://schemas.microsoft.com/office/drawing/2014/main" id="{B42ED50A-EA1D-A0C7-6A58-F81492B855CF}"/>
                  </a:ext>
                </a:extLst>
              </p:cNvPr>
              <p:cNvPicPr/>
              <p:nvPr/>
            </p:nvPicPr>
            <p:blipFill>
              <a:blip r:embed="rId517"/>
              <a:stretch>
                <a:fillRect/>
              </a:stretch>
            </p:blipFill>
            <p:spPr>
              <a:xfrm>
                <a:off x="2760867" y="4223667"/>
                <a:ext cx="98640" cy="67320"/>
              </a:xfrm>
              <a:prstGeom prst="rect">
                <a:avLst/>
              </a:prstGeom>
            </p:spPr>
          </p:pic>
        </mc:Fallback>
      </mc:AlternateContent>
      <mc:AlternateContent xmlns:mc="http://schemas.openxmlformats.org/markup-compatibility/2006">
        <mc:Choice xmlns:p14="http://schemas.microsoft.com/office/powerpoint/2010/main" Requires="p14">
          <p:contentPart p14:bwMode="auto" r:id="rId518">
            <p14:nvContentPartPr>
              <p14:cNvPr id="402" name="Ink 401">
                <a:extLst>
                  <a:ext uri="{FF2B5EF4-FFF2-40B4-BE49-F238E27FC236}">
                    <a16:creationId xmlns:a16="http://schemas.microsoft.com/office/drawing/2014/main" id="{ADF083C2-86CD-8BF5-3993-18FDFDC7FA5D}"/>
                  </a:ext>
                </a:extLst>
              </p14:cNvPr>
              <p14:cNvContentPartPr/>
              <p14:nvPr/>
            </p14:nvContentPartPr>
            <p14:xfrm>
              <a:off x="5172147" y="3342027"/>
              <a:ext cx="131040" cy="276840"/>
            </p14:xfrm>
          </p:contentPart>
        </mc:Choice>
        <mc:Fallback>
          <p:pic>
            <p:nvPicPr>
              <p:cNvPr id="402" name="Ink 401">
                <a:extLst>
                  <a:ext uri="{FF2B5EF4-FFF2-40B4-BE49-F238E27FC236}">
                    <a16:creationId xmlns:a16="http://schemas.microsoft.com/office/drawing/2014/main" id="{ADF083C2-86CD-8BF5-3993-18FDFDC7FA5D}"/>
                  </a:ext>
                </a:extLst>
              </p:cNvPr>
              <p:cNvPicPr/>
              <p:nvPr/>
            </p:nvPicPr>
            <p:blipFill>
              <a:blip r:embed="rId519"/>
              <a:stretch>
                <a:fillRect/>
              </a:stretch>
            </p:blipFill>
            <p:spPr>
              <a:xfrm>
                <a:off x="5154507" y="3324027"/>
                <a:ext cx="166680" cy="312480"/>
              </a:xfrm>
              <a:prstGeom prst="rect">
                <a:avLst/>
              </a:prstGeom>
            </p:spPr>
          </p:pic>
        </mc:Fallback>
      </mc:AlternateContent>
      <mc:AlternateContent xmlns:mc="http://schemas.openxmlformats.org/markup-compatibility/2006">
        <mc:Choice xmlns:p14="http://schemas.microsoft.com/office/powerpoint/2010/main" Requires="p14">
          <p:contentPart p14:bwMode="auto" r:id="rId520">
            <p14:nvContentPartPr>
              <p14:cNvPr id="403" name="Ink 402">
                <a:extLst>
                  <a:ext uri="{FF2B5EF4-FFF2-40B4-BE49-F238E27FC236}">
                    <a16:creationId xmlns:a16="http://schemas.microsoft.com/office/drawing/2014/main" id="{29FBB581-B338-B19C-9EF3-60BD79A1AF4C}"/>
                  </a:ext>
                </a:extLst>
              </p14:cNvPr>
              <p14:cNvContentPartPr/>
              <p14:nvPr/>
            </p14:nvContentPartPr>
            <p14:xfrm>
              <a:off x="5263587" y="3304947"/>
              <a:ext cx="441000" cy="399600"/>
            </p14:xfrm>
          </p:contentPart>
        </mc:Choice>
        <mc:Fallback>
          <p:pic>
            <p:nvPicPr>
              <p:cNvPr id="403" name="Ink 402">
                <a:extLst>
                  <a:ext uri="{FF2B5EF4-FFF2-40B4-BE49-F238E27FC236}">
                    <a16:creationId xmlns:a16="http://schemas.microsoft.com/office/drawing/2014/main" id="{29FBB581-B338-B19C-9EF3-60BD79A1AF4C}"/>
                  </a:ext>
                </a:extLst>
              </p:cNvPr>
              <p:cNvPicPr/>
              <p:nvPr/>
            </p:nvPicPr>
            <p:blipFill>
              <a:blip r:embed="rId521"/>
              <a:stretch>
                <a:fillRect/>
              </a:stretch>
            </p:blipFill>
            <p:spPr>
              <a:xfrm>
                <a:off x="5245587" y="3286947"/>
                <a:ext cx="476640" cy="435240"/>
              </a:xfrm>
              <a:prstGeom prst="rect">
                <a:avLst/>
              </a:prstGeom>
            </p:spPr>
          </p:pic>
        </mc:Fallback>
      </mc:AlternateContent>
      <mc:AlternateContent xmlns:mc="http://schemas.openxmlformats.org/markup-compatibility/2006">
        <mc:Choice xmlns:p14="http://schemas.microsoft.com/office/powerpoint/2010/main" Requires="p14">
          <p:contentPart p14:bwMode="auto" r:id="rId522">
            <p14:nvContentPartPr>
              <p14:cNvPr id="405" name="Ink 404">
                <a:extLst>
                  <a:ext uri="{FF2B5EF4-FFF2-40B4-BE49-F238E27FC236}">
                    <a16:creationId xmlns:a16="http://schemas.microsoft.com/office/drawing/2014/main" id="{BC81530E-AFB1-779C-BEAE-053CF7170789}"/>
                  </a:ext>
                </a:extLst>
              </p14:cNvPr>
              <p14:cNvContentPartPr/>
              <p14:nvPr/>
            </p14:nvContentPartPr>
            <p14:xfrm>
              <a:off x="2214027" y="3807507"/>
              <a:ext cx="159120" cy="398880"/>
            </p14:xfrm>
          </p:contentPart>
        </mc:Choice>
        <mc:Fallback>
          <p:pic>
            <p:nvPicPr>
              <p:cNvPr id="405" name="Ink 404">
                <a:extLst>
                  <a:ext uri="{FF2B5EF4-FFF2-40B4-BE49-F238E27FC236}">
                    <a16:creationId xmlns:a16="http://schemas.microsoft.com/office/drawing/2014/main" id="{BC81530E-AFB1-779C-BEAE-053CF7170789}"/>
                  </a:ext>
                </a:extLst>
              </p:cNvPr>
              <p:cNvPicPr/>
              <p:nvPr/>
            </p:nvPicPr>
            <p:blipFill>
              <a:blip r:embed="rId523"/>
              <a:stretch>
                <a:fillRect/>
              </a:stretch>
            </p:blipFill>
            <p:spPr>
              <a:xfrm>
                <a:off x="2196027" y="3789507"/>
                <a:ext cx="194760" cy="434520"/>
              </a:xfrm>
              <a:prstGeom prst="rect">
                <a:avLst/>
              </a:prstGeom>
            </p:spPr>
          </p:pic>
        </mc:Fallback>
      </mc:AlternateContent>
      <mc:AlternateContent xmlns:mc="http://schemas.openxmlformats.org/markup-compatibility/2006">
        <mc:Choice xmlns:p14="http://schemas.microsoft.com/office/powerpoint/2010/main" Requires="p14">
          <p:contentPart p14:bwMode="auto" r:id="rId524">
            <p14:nvContentPartPr>
              <p14:cNvPr id="406" name="Ink 405">
                <a:extLst>
                  <a:ext uri="{FF2B5EF4-FFF2-40B4-BE49-F238E27FC236}">
                    <a16:creationId xmlns:a16="http://schemas.microsoft.com/office/drawing/2014/main" id="{C12D420D-47AF-C8D2-69F9-022AA12FD393}"/>
                  </a:ext>
                </a:extLst>
              </p14:cNvPr>
              <p14:cNvContentPartPr/>
              <p14:nvPr/>
            </p14:nvContentPartPr>
            <p14:xfrm>
              <a:off x="2261547" y="3801747"/>
              <a:ext cx="1909080" cy="357480"/>
            </p14:xfrm>
          </p:contentPart>
        </mc:Choice>
        <mc:Fallback>
          <p:pic>
            <p:nvPicPr>
              <p:cNvPr id="406" name="Ink 405">
                <a:extLst>
                  <a:ext uri="{FF2B5EF4-FFF2-40B4-BE49-F238E27FC236}">
                    <a16:creationId xmlns:a16="http://schemas.microsoft.com/office/drawing/2014/main" id="{C12D420D-47AF-C8D2-69F9-022AA12FD393}"/>
                  </a:ext>
                </a:extLst>
              </p:cNvPr>
              <p:cNvPicPr/>
              <p:nvPr/>
            </p:nvPicPr>
            <p:blipFill>
              <a:blip r:embed="rId525"/>
              <a:stretch>
                <a:fillRect/>
              </a:stretch>
            </p:blipFill>
            <p:spPr>
              <a:xfrm>
                <a:off x="2243547" y="3783747"/>
                <a:ext cx="1944720" cy="393120"/>
              </a:xfrm>
              <a:prstGeom prst="rect">
                <a:avLst/>
              </a:prstGeom>
            </p:spPr>
          </p:pic>
        </mc:Fallback>
      </mc:AlternateContent>
      <mc:AlternateContent xmlns:mc="http://schemas.openxmlformats.org/markup-compatibility/2006">
        <mc:Choice xmlns:p14="http://schemas.microsoft.com/office/powerpoint/2010/main" Requires="p14">
          <p:contentPart p14:bwMode="auto" r:id="rId526">
            <p14:nvContentPartPr>
              <p14:cNvPr id="408" name="Ink 407">
                <a:extLst>
                  <a:ext uri="{FF2B5EF4-FFF2-40B4-BE49-F238E27FC236}">
                    <a16:creationId xmlns:a16="http://schemas.microsoft.com/office/drawing/2014/main" id="{78AA3E41-470D-3930-A30B-9A4B2A91B6C0}"/>
                  </a:ext>
                </a:extLst>
              </p14:cNvPr>
              <p14:cNvContentPartPr/>
              <p14:nvPr/>
            </p14:nvContentPartPr>
            <p14:xfrm>
              <a:off x="2598147" y="3889587"/>
              <a:ext cx="159120" cy="202320"/>
            </p14:xfrm>
          </p:contentPart>
        </mc:Choice>
        <mc:Fallback>
          <p:pic>
            <p:nvPicPr>
              <p:cNvPr id="408" name="Ink 407">
                <a:extLst>
                  <a:ext uri="{FF2B5EF4-FFF2-40B4-BE49-F238E27FC236}">
                    <a16:creationId xmlns:a16="http://schemas.microsoft.com/office/drawing/2014/main" id="{78AA3E41-470D-3930-A30B-9A4B2A91B6C0}"/>
                  </a:ext>
                </a:extLst>
              </p:cNvPr>
              <p:cNvPicPr/>
              <p:nvPr/>
            </p:nvPicPr>
            <p:blipFill>
              <a:blip r:embed="rId527"/>
              <a:stretch>
                <a:fillRect/>
              </a:stretch>
            </p:blipFill>
            <p:spPr>
              <a:xfrm>
                <a:off x="2580147" y="3871947"/>
                <a:ext cx="194760" cy="237960"/>
              </a:xfrm>
              <a:prstGeom prst="rect">
                <a:avLst/>
              </a:prstGeom>
            </p:spPr>
          </p:pic>
        </mc:Fallback>
      </mc:AlternateContent>
      <mc:AlternateContent xmlns:mc="http://schemas.openxmlformats.org/markup-compatibility/2006">
        <mc:Choice xmlns:p14="http://schemas.microsoft.com/office/powerpoint/2010/main" Requires="p14">
          <p:contentPart p14:bwMode="auto" r:id="rId528">
            <p14:nvContentPartPr>
              <p14:cNvPr id="409" name="Ink 408">
                <a:extLst>
                  <a:ext uri="{FF2B5EF4-FFF2-40B4-BE49-F238E27FC236}">
                    <a16:creationId xmlns:a16="http://schemas.microsoft.com/office/drawing/2014/main" id="{A76C1344-FCC5-4C42-E2EE-ED2EBA48FDF4}"/>
                  </a:ext>
                </a:extLst>
              </p14:cNvPr>
              <p14:cNvContentPartPr/>
              <p14:nvPr/>
            </p14:nvContentPartPr>
            <p14:xfrm>
              <a:off x="2701107" y="3921267"/>
              <a:ext cx="150840" cy="118080"/>
            </p14:xfrm>
          </p:contentPart>
        </mc:Choice>
        <mc:Fallback>
          <p:pic>
            <p:nvPicPr>
              <p:cNvPr id="409" name="Ink 408">
                <a:extLst>
                  <a:ext uri="{FF2B5EF4-FFF2-40B4-BE49-F238E27FC236}">
                    <a16:creationId xmlns:a16="http://schemas.microsoft.com/office/drawing/2014/main" id="{A76C1344-FCC5-4C42-E2EE-ED2EBA48FDF4}"/>
                  </a:ext>
                </a:extLst>
              </p:cNvPr>
              <p:cNvPicPr/>
              <p:nvPr/>
            </p:nvPicPr>
            <p:blipFill>
              <a:blip r:embed="rId529"/>
              <a:stretch>
                <a:fillRect/>
              </a:stretch>
            </p:blipFill>
            <p:spPr>
              <a:xfrm>
                <a:off x="2683467" y="3903267"/>
                <a:ext cx="186480" cy="153720"/>
              </a:xfrm>
              <a:prstGeom prst="rect">
                <a:avLst/>
              </a:prstGeom>
            </p:spPr>
          </p:pic>
        </mc:Fallback>
      </mc:AlternateContent>
      <mc:AlternateContent xmlns:mc="http://schemas.openxmlformats.org/markup-compatibility/2006">
        <mc:Choice xmlns:p14="http://schemas.microsoft.com/office/powerpoint/2010/main" Requires="p14">
          <p:contentPart p14:bwMode="auto" r:id="rId530">
            <p14:nvContentPartPr>
              <p14:cNvPr id="410" name="Ink 409">
                <a:extLst>
                  <a:ext uri="{FF2B5EF4-FFF2-40B4-BE49-F238E27FC236}">
                    <a16:creationId xmlns:a16="http://schemas.microsoft.com/office/drawing/2014/main" id="{B0EBD14C-C3C1-3A9A-8E9E-7D6BE275140F}"/>
                  </a:ext>
                </a:extLst>
              </p14:cNvPr>
              <p14:cNvContentPartPr/>
              <p14:nvPr/>
            </p14:nvContentPartPr>
            <p14:xfrm>
              <a:off x="2790747" y="3885987"/>
              <a:ext cx="247320" cy="228600"/>
            </p14:xfrm>
          </p:contentPart>
        </mc:Choice>
        <mc:Fallback>
          <p:pic>
            <p:nvPicPr>
              <p:cNvPr id="410" name="Ink 409">
                <a:extLst>
                  <a:ext uri="{FF2B5EF4-FFF2-40B4-BE49-F238E27FC236}">
                    <a16:creationId xmlns:a16="http://schemas.microsoft.com/office/drawing/2014/main" id="{B0EBD14C-C3C1-3A9A-8E9E-7D6BE275140F}"/>
                  </a:ext>
                </a:extLst>
              </p:cNvPr>
              <p:cNvPicPr/>
              <p:nvPr/>
            </p:nvPicPr>
            <p:blipFill>
              <a:blip r:embed="rId531"/>
              <a:stretch>
                <a:fillRect/>
              </a:stretch>
            </p:blipFill>
            <p:spPr>
              <a:xfrm>
                <a:off x="2773107" y="3868347"/>
                <a:ext cx="282960"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532">
            <p14:nvContentPartPr>
              <p14:cNvPr id="411" name="Ink 410">
                <a:extLst>
                  <a:ext uri="{FF2B5EF4-FFF2-40B4-BE49-F238E27FC236}">
                    <a16:creationId xmlns:a16="http://schemas.microsoft.com/office/drawing/2014/main" id="{A29F98AC-DDD8-ED48-FAE8-1DD63721EC5F}"/>
                  </a:ext>
                </a:extLst>
              </p14:cNvPr>
              <p14:cNvContentPartPr/>
              <p14:nvPr/>
            </p14:nvContentPartPr>
            <p14:xfrm>
              <a:off x="3099267" y="3988587"/>
              <a:ext cx="127440" cy="90720"/>
            </p14:xfrm>
          </p:contentPart>
        </mc:Choice>
        <mc:Fallback>
          <p:pic>
            <p:nvPicPr>
              <p:cNvPr id="411" name="Ink 410">
                <a:extLst>
                  <a:ext uri="{FF2B5EF4-FFF2-40B4-BE49-F238E27FC236}">
                    <a16:creationId xmlns:a16="http://schemas.microsoft.com/office/drawing/2014/main" id="{A29F98AC-DDD8-ED48-FAE8-1DD63721EC5F}"/>
                  </a:ext>
                </a:extLst>
              </p:cNvPr>
              <p:cNvPicPr/>
              <p:nvPr/>
            </p:nvPicPr>
            <p:blipFill>
              <a:blip r:embed="rId533"/>
              <a:stretch>
                <a:fillRect/>
              </a:stretch>
            </p:blipFill>
            <p:spPr>
              <a:xfrm>
                <a:off x="3081267" y="3970587"/>
                <a:ext cx="16308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534">
            <p14:nvContentPartPr>
              <p14:cNvPr id="412" name="Ink 411">
                <a:extLst>
                  <a:ext uri="{FF2B5EF4-FFF2-40B4-BE49-F238E27FC236}">
                    <a16:creationId xmlns:a16="http://schemas.microsoft.com/office/drawing/2014/main" id="{0819D0D3-6D8D-D5C5-FBD1-CD2B1A9585DC}"/>
                  </a:ext>
                </a:extLst>
              </p14:cNvPr>
              <p14:cNvContentPartPr/>
              <p14:nvPr/>
            </p14:nvContentPartPr>
            <p14:xfrm>
              <a:off x="3278547" y="3943227"/>
              <a:ext cx="233640" cy="126720"/>
            </p14:xfrm>
          </p:contentPart>
        </mc:Choice>
        <mc:Fallback>
          <p:pic>
            <p:nvPicPr>
              <p:cNvPr id="412" name="Ink 411">
                <a:extLst>
                  <a:ext uri="{FF2B5EF4-FFF2-40B4-BE49-F238E27FC236}">
                    <a16:creationId xmlns:a16="http://schemas.microsoft.com/office/drawing/2014/main" id="{0819D0D3-6D8D-D5C5-FBD1-CD2B1A9585DC}"/>
                  </a:ext>
                </a:extLst>
              </p:cNvPr>
              <p:cNvPicPr/>
              <p:nvPr/>
            </p:nvPicPr>
            <p:blipFill>
              <a:blip r:embed="rId535"/>
              <a:stretch>
                <a:fillRect/>
              </a:stretch>
            </p:blipFill>
            <p:spPr>
              <a:xfrm>
                <a:off x="3260547" y="3925587"/>
                <a:ext cx="26928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536">
            <p14:nvContentPartPr>
              <p14:cNvPr id="413" name="Ink 412">
                <a:extLst>
                  <a:ext uri="{FF2B5EF4-FFF2-40B4-BE49-F238E27FC236}">
                    <a16:creationId xmlns:a16="http://schemas.microsoft.com/office/drawing/2014/main" id="{360AE5EE-987A-E60A-90A9-66C06C974CB6}"/>
                  </a:ext>
                </a:extLst>
              </p14:cNvPr>
              <p14:cNvContentPartPr/>
              <p14:nvPr/>
            </p14:nvContentPartPr>
            <p14:xfrm>
              <a:off x="1573227" y="4203147"/>
              <a:ext cx="365040" cy="300960"/>
            </p14:xfrm>
          </p:contentPart>
        </mc:Choice>
        <mc:Fallback>
          <p:pic>
            <p:nvPicPr>
              <p:cNvPr id="413" name="Ink 412">
                <a:extLst>
                  <a:ext uri="{FF2B5EF4-FFF2-40B4-BE49-F238E27FC236}">
                    <a16:creationId xmlns:a16="http://schemas.microsoft.com/office/drawing/2014/main" id="{360AE5EE-987A-E60A-90A9-66C06C974CB6}"/>
                  </a:ext>
                </a:extLst>
              </p:cNvPr>
              <p:cNvPicPr/>
              <p:nvPr/>
            </p:nvPicPr>
            <p:blipFill>
              <a:blip r:embed="rId537"/>
              <a:stretch>
                <a:fillRect/>
              </a:stretch>
            </p:blipFill>
            <p:spPr>
              <a:xfrm>
                <a:off x="1555227" y="4185147"/>
                <a:ext cx="400680" cy="336600"/>
              </a:xfrm>
              <a:prstGeom prst="rect">
                <a:avLst/>
              </a:prstGeom>
            </p:spPr>
          </p:pic>
        </mc:Fallback>
      </mc:AlternateContent>
      <mc:AlternateContent xmlns:mc="http://schemas.openxmlformats.org/markup-compatibility/2006">
        <mc:Choice xmlns:p14="http://schemas.microsoft.com/office/powerpoint/2010/main" Requires="p14">
          <p:contentPart p14:bwMode="auto" r:id="rId538">
            <p14:nvContentPartPr>
              <p14:cNvPr id="414" name="Ink 413">
                <a:extLst>
                  <a:ext uri="{FF2B5EF4-FFF2-40B4-BE49-F238E27FC236}">
                    <a16:creationId xmlns:a16="http://schemas.microsoft.com/office/drawing/2014/main" id="{B94DF602-E71A-2A3F-6CBD-F3D522D078A0}"/>
                  </a:ext>
                </a:extLst>
              </p14:cNvPr>
              <p14:cNvContentPartPr/>
              <p14:nvPr/>
            </p14:nvContentPartPr>
            <p14:xfrm>
              <a:off x="1981827" y="3860427"/>
              <a:ext cx="198360" cy="265680"/>
            </p14:xfrm>
          </p:contentPart>
        </mc:Choice>
        <mc:Fallback>
          <p:pic>
            <p:nvPicPr>
              <p:cNvPr id="414" name="Ink 413">
                <a:extLst>
                  <a:ext uri="{FF2B5EF4-FFF2-40B4-BE49-F238E27FC236}">
                    <a16:creationId xmlns:a16="http://schemas.microsoft.com/office/drawing/2014/main" id="{B94DF602-E71A-2A3F-6CBD-F3D522D078A0}"/>
                  </a:ext>
                </a:extLst>
              </p:cNvPr>
              <p:cNvPicPr/>
              <p:nvPr/>
            </p:nvPicPr>
            <p:blipFill>
              <a:blip r:embed="rId539"/>
              <a:stretch>
                <a:fillRect/>
              </a:stretch>
            </p:blipFill>
            <p:spPr>
              <a:xfrm>
                <a:off x="1964187" y="3842787"/>
                <a:ext cx="234000" cy="301320"/>
              </a:xfrm>
              <a:prstGeom prst="rect">
                <a:avLst/>
              </a:prstGeom>
            </p:spPr>
          </p:pic>
        </mc:Fallback>
      </mc:AlternateContent>
      <mc:AlternateContent xmlns:mc="http://schemas.openxmlformats.org/markup-compatibility/2006">
        <mc:Choice xmlns:p14="http://schemas.microsoft.com/office/powerpoint/2010/main" Requires="p14">
          <p:contentPart p14:bwMode="auto" r:id="rId540">
            <p14:nvContentPartPr>
              <p14:cNvPr id="432" name="Ink 431">
                <a:extLst>
                  <a:ext uri="{FF2B5EF4-FFF2-40B4-BE49-F238E27FC236}">
                    <a16:creationId xmlns:a16="http://schemas.microsoft.com/office/drawing/2014/main" id="{CA011FA2-E7A8-CAAE-E307-DC14B0C1BD46}"/>
                  </a:ext>
                </a:extLst>
              </p14:cNvPr>
              <p14:cNvContentPartPr/>
              <p14:nvPr/>
            </p14:nvContentPartPr>
            <p14:xfrm>
              <a:off x="2495187" y="4014147"/>
              <a:ext cx="8640" cy="7200"/>
            </p14:xfrm>
          </p:contentPart>
        </mc:Choice>
        <mc:Fallback>
          <p:pic>
            <p:nvPicPr>
              <p:cNvPr id="432" name="Ink 431">
                <a:extLst>
                  <a:ext uri="{FF2B5EF4-FFF2-40B4-BE49-F238E27FC236}">
                    <a16:creationId xmlns:a16="http://schemas.microsoft.com/office/drawing/2014/main" id="{CA011FA2-E7A8-CAAE-E307-DC14B0C1BD46}"/>
                  </a:ext>
                </a:extLst>
              </p:cNvPr>
              <p:cNvPicPr/>
              <p:nvPr/>
            </p:nvPicPr>
            <p:blipFill>
              <a:blip r:embed="rId541"/>
              <a:stretch>
                <a:fillRect/>
              </a:stretch>
            </p:blipFill>
            <p:spPr>
              <a:xfrm>
                <a:off x="2477547" y="3996507"/>
                <a:ext cx="4428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542">
            <p14:nvContentPartPr>
              <p14:cNvPr id="433" name="Ink 432">
                <a:extLst>
                  <a:ext uri="{FF2B5EF4-FFF2-40B4-BE49-F238E27FC236}">
                    <a16:creationId xmlns:a16="http://schemas.microsoft.com/office/drawing/2014/main" id="{EEEE7DAE-B2D9-EC09-51E7-607F25CCC898}"/>
                  </a:ext>
                </a:extLst>
              </p14:cNvPr>
              <p14:cNvContentPartPr/>
              <p14:nvPr/>
            </p14:nvContentPartPr>
            <p14:xfrm>
              <a:off x="2495187" y="4014147"/>
              <a:ext cx="8640" cy="5400"/>
            </p14:xfrm>
          </p:contentPart>
        </mc:Choice>
        <mc:Fallback>
          <p:pic>
            <p:nvPicPr>
              <p:cNvPr id="433" name="Ink 432">
                <a:extLst>
                  <a:ext uri="{FF2B5EF4-FFF2-40B4-BE49-F238E27FC236}">
                    <a16:creationId xmlns:a16="http://schemas.microsoft.com/office/drawing/2014/main" id="{EEEE7DAE-B2D9-EC09-51E7-607F25CCC898}"/>
                  </a:ext>
                </a:extLst>
              </p:cNvPr>
              <p:cNvPicPr/>
              <p:nvPr/>
            </p:nvPicPr>
            <p:blipFill>
              <a:blip r:embed="rId543"/>
              <a:stretch>
                <a:fillRect/>
              </a:stretch>
            </p:blipFill>
            <p:spPr>
              <a:xfrm>
                <a:off x="2477547" y="3996507"/>
                <a:ext cx="4428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544">
            <p14:nvContentPartPr>
              <p14:cNvPr id="435" name="Ink 434">
                <a:extLst>
                  <a:ext uri="{FF2B5EF4-FFF2-40B4-BE49-F238E27FC236}">
                    <a16:creationId xmlns:a16="http://schemas.microsoft.com/office/drawing/2014/main" id="{345FDDB7-12AF-C154-3097-DF2717A03891}"/>
                  </a:ext>
                </a:extLst>
              </p14:cNvPr>
              <p14:cNvContentPartPr/>
              <p14:nvPr/>
            </p14:nvContentPartPr>
            <p14:xfrm>
              <a:off x="2541627" y="4045827"/>
              <a:ext cx="360" cy="360"/>
            </p14:xfrm>
          </p:contentPart>
        </mc:Choice>
        <mc:Fallback>
          <p:pic>
            <p:nvPicPr>
              <p:cNvPr id="435" name="Ink 434">
                <a:extLst>
                  <a:ext uri="{FF2B5EF4-FFF2-40B4-BE49-F238E27FC236}">
                    <a16:creationId xmlns:a16="http://schemas.microsoft.com/office/drawing/2014/main" id="{345FDDB7-12AF-C154-3097-DF2717A03891}"/>
                  </a:ext>
                </a:extLst>
              </p:cNvPr>
              <p:cNvPicPr/>
              <p:nvPr/>
            </p:nvPicPr>
            <p:blipFill>
              <a:blip r:embed="rId39"/>
              <a:stretch>
                <a:fillRect/>
              </a:stretch>
            </p:blipFill>
            <p:spPr>
              <a:xfrm>
                <a:off x="2523627" y="402782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545">
            <p14:nvContentPartPr>
              <p14:cNvPr id="436" name="Ink 435">
                <a:extLst>
                  <a:ext uri="{FF2B5EF4-FFF2-40B4-BE49-F238E27FC236}">
                    <a16:creationId xmlns:a16="http://schemas.microsoft.com/office/drawing/2014/main" id="{784ABE0D-438E-1CEA-D9BC-693B533FAC6F}"/>
                  </a:ext>
                </a:extLst>
              </p14:cNvPr>
              <p14:cNvContentPartPr/>
              <p14:nvPr/>
            </p14:nvContentPartPr>
            <p14:xfrm>
              <a:off x="2515347" y="4033587"/>
              <a:ext cx="26640" cy="12240"/>
            </p14:xfrm>
          </p:contentPart>
        </mc:Choice>
        <mc:Fallback>
          <p:pic>
            <p:nvPicPr>
              <p:cNvPr id="436" name="Ink 435">
                <a:extLst>
                  <a:ext uri="{FF2B5EF4-FFF2-40B4-BE49-F238E27FC236}">
                    <a16:creationId xmlns:a16="http://schemas.microsoft.com/office/drawing/2014/main" id="{784ABE0D-438E-1CEA-D9BC-693B533FAC6F}"/>
                  </a:ext>
                </a:extLst>
              </p:cNvPr>
              <p:cNvPicPr/>
              <p:nvPr/>
            </p:nvPicPr>
            <p:blipFill>
              <a:blip r:embed="rId546"/>
              <a:stretch>
                <a:fillRect/>
              </a:stretch>
            </p:blipFill>
            <p:spPr>
              <a:xfrm>
                <a:off x="2497707" y="4015947"/>
                <a:ext cx="62280" cy="47880"/>
              </a:xfrm>
              <a:prstGeom prst="rect">
                <a:avLst/>
              </a:prstGeom>
            </p:spPr>
          </p:pic>
        </mc:Fallback>
      </mc:AlternateContent>
      <mc:AlternateContent xmlns:mc="http://schemas.openxmlformats.org/markup-compatibility/2006">
        <mc:Choice xmlns:p14="http://schemas.microsoft.com/office/powerpoint/2010/main" Requires="p14">
          <p:contentPart p14:bwMode="auto" r:id="rId547">
            <p14:nvContentPartPr>
              <p14:cNvPr id="437" name="Ink 436">
                <a:extLst>
                  <a:ext uri="{FF2B5EF4-FFF2-40B4-BE49-F238E27FC236}">
                    <a16:creationId xmlns:a16="http://schemas.microsoft.com/office/drawing/2014/main" id="{7AE89BD3-E227-6B4A-7CCA-2D7C731F9147}"/>
                  </a:ext>
                </a:extLst>
              </p14:cNvPr>
              <p14:cNvContentPartPr/>
              <p14:nvPr/>
            </p14:nvContentPartPr>
            <p14:xfrm>
              <a:off x="2490147" y="4026387"/>
              <a:ext cx="25560" cy="40320"/>
            </p14:xfrm>
          </p:contentPart>
        </mc:Choice>
        <mc:Fallback>
          <p:pic>
            <p:nvPicPr>
              <p:cNvPr id="437" name="Ink 436">
                <a:extLst>
                  <a:ext uri="{FF2B5EF4-FFF2-40B4-BE49-F238E27FC236}">
                    <a16:creationId xmlns:a16="http://schemas.microsoft.com/office/drawing/2014/main" id="{7AE89BD3-E227-6B4A-7CCA-2D7C731F9147}"/>
                  </a:ext>
                </a:extLst>
              </p:cNvPr>
              <p:cNvPicPr/>
              <p:nvPr/>
            </p:nvPicPr>
            <p:blipFill>
              <a:blip r:embed="rId548"/>
              <a:stretch>
                <a:fillRect/>
              </a:stretch>
            </p:blipFill>
            <p:spPr>
              <a:xfrm>
                <a:off x="2472507" y="4008747"/>
                <a:ext cx="61200" cy="75960"/>
              </a:xfrm>
              <a:prstGeom prst="rect">
                <a:avLst/>
              </a:prstGeom>
            </p:spPr>
          </p:pic>
        </mc:Fallback>
      </mc:AlternateContent>
      <mc:AlternateContent xmlns:mc="http://schemas.openxmlformats.org/markup-compatibility/2006">
        <mc:Choice xmlns:p14="http://schemas.microsoft.com/office/powerpoint/2010/main" Requires="p14">
          <p:contentPart p14:bwMode="auto" r:id="rId549">
            <p14:nvContentPartPr>
              <p14:cNvPr id="310" name="Ink 309">
                <a:extLst>
                  <a:ext uri="{FF2B5EF4-FFF2-40B4-BE49-F238E27FC236}">
                    <a16:creationId xmlns:a16="http://schemas.microsoft.com/office/drawing/2014/main" id="{210092D6-A169-8334-9702-E5AAC761852B}"/>
                  </a:ext>
                </a:extLst>
              </p14:cNvPr>
              <p14:cNvContentPartPr/>
              <p14:nvPr/>
            </p14:nvContentPartPr>
            <p14:xfrm>
              <a:off x="4191507" y="3304227"/>
              <a:ext cx="148320" cy="321480"/>
            </p14:xfrm>
          </p:contentPart>
        </mc:Choice>
        <mc:Fallback>
          <p:pic>
            <p:nvPicPr>
              <p:cNvPr id="310" name="Ink 309">
                <a:extLst>
                  <a:ext uri="{FF2B5EF4-FFF2-40B4-BE49-F238E27FC236}">
                    <a16:creationId xmlns:a16="http://schemas.microsoft.com/office/drawing/2014/main" id="{210092D6-A169-8334-9702-E5AAC761852B}"/>
                  </a:ext>
                </a:extLst>
              </p:cNvPr>
              <p:cNvPicPr/>
              <p:nvPr/>
            </p:nvPicPr>
            <p:blipFill>
              <a:blip r:embed="rId550"/>
              <a:stretch>
                <a:fillRect/>
              </a:stretch>
            </p:blipFill>
            <p:spPr>
              <a:xfrm>
                <a:off x="4173867" y="3286587"/>
                <a:ext cx="183960" cy="357120"/>
              </a:xfrm>
              <a:prstGeom prst="rect">
                <a:avLst/>
              </a:prstGeom>
            </p:spPr>
          </p:pic>
        </mc:Fallback>
      </mc:AlternateContent>
      <mc:AlternateContent xmlns:mc="http://schemas.openxmlformats.org/markup-compatibility/2006">
        <mc:Choice xmlns:p14="http://schemas.microsoft.com/office/powerpoint/2010/main" Requires="p14">
          <p:contentPart p14:bwMode="auto" r:id="rId551">
            <p14:nvContentPartPr>
              <p14:cNvPr id="311" name="Ink 310">
                <a:extLst>
                  <a:ext uri="{FF2B5EF4-FFF2-40B4-BE49-F238E27FC236}">
                    <a16:creationId xmlns:a16="http://schemas.microsoft.com/office/drawing/2014/main" id="{B31E3728-90CA-BF37-8B78-2571FB20C043}"/>
                  </a:ext>
                </a:extLst>
              </p14:cNvPr>
              <p14:cNvContentPartPr/>
              <p14:nvPr/>
            </p14:nvContentPartPr>
            <p14:xfrm>
              <a:off x="4435227" y="3379827"/>
              <a:ext cx="100800" cy="160920"/>
            </p14:xfrm>
          </p:contentPart>
        </mc:Choice>
        <mc:Fallback>
          <p:pic>
            <p:nvPicPr>
              <p:cNvPr id="311" name="Ink 310">
                <a:extLst>
                  <a:ext uri="{FF2B5EF4-FFF2-40B4-BE49-F238E27FC236}">
                    <a16:creationId xmlns:a16="http://schemas.microsoft.com/office/drawing/2014/main" id="{B31E3728-90CA-BF37-8B78-2571FB20C043}"/>
                  </a:ext>
                </a:extLst>
              </p:cNvPr>
              <p:cNvPicPr/>
              <p:nvPr/>
            </p:nvPicPr>
            <p:blipFill>
              <a:blip r:embed="rId552"/>
              <a:stretch>
                <a:fillRect/>
              </a:stretch>
            </p:blipFill>
            <p:spPr>
              <a:xfrm>
                <a:off x="4417587" y="3361827"/>
                <a:ext cx="13644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553">
            <p14:nvContentPartPr>
              <p14:cNvPr id="439" name="Ink 438">
                <a:extLst>
                  <a:ext uri="{FF2B5EF4-FFF2-40B4-BE49-F238E27FC236}">
                    <a16:creationId xmlns:a16="http://schemas.microsoft.com/office/drawing/2014/main" id="{6DA42012-DC45-7FB9-4F97-4DF8C82908D3}"/>
                  </a:ext>
                </a:extLst>
              </p14:cNvPr>
              <p14:cNvContentPartPr/>
              <p14:nvPr/>
            </p14:nvContentPartPr>
            <p14:xfrm>
              <a:off x="4183227" y="3094347"/>
              <a:ext cx="106920" cy="9000"/>
            </p14:xfrm>
          </p:contentPart>
        </mc:Choice>
        <mc:Fallback>
          <p:pic>
            <p:nvPicPr>
              <p:cNvPr id="439" name="Ink 438">
                <a:extLst>
                  <a:ext uri="{FF2B5EF4-FFF2-40B4-BE49-F238E27FC236}">
                    <a16:creationId xmlns:a16="http://schemas.microsoft.com/office/drawing/2014/main" id="{6DA42012-DC45-7FB9-4F97-4DF8C82908D3}"/>
                  </a:ext>
                </a:extLst>
              </p:cNvPr>
              <p:cNvPicPr/>
              <p:nvPr/>
            </p:nvPicPr>
            <p:blipFill>
              <a:blip r:embed="rId554"/>
              <a:stretch>
                <a:fillRect/>
              </a:stretch>
            </p:blipFill>
            <p:spPr>
              <a:xfrm>
                <a:off x="4165227" y="3076347"/>
                <a:ext cx="14256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555">
            <p14:nvContentPartPr>
              <p14:cNvPr id="440" name="Ink 439">
                <a:extLst>
                  <a:ext uri="{FF2B5EF4-FFF2-40B4-BE49-F238E27FC236}">
                    <a16:creationId xmlns:a16="http://schemas.microsoft.com/office/drawing/2014/main" id="{24736689-4369-68CA-E128-1CD10E7699D6}"/>
                  </a:ext>
                </a:extLst>
              </p14:cNvPr>
              <p14:cNvContentPartPr/>
              <p14:nvPr/>
            </p14:nvContentPartPr>
            <p14:xfrm>
              <a:off x="4049307" y="3173547"/>
              <a:ext cx="169920" cy="18360"/>
            </p14:xfrm>
          </p:contentPart>
        </mc:Choice>
        <mc:Fallback>
          <p:pic>
            <p:nvPicPr>
              <p:cNvPr id="440" name="Ink 439">
                <a:extLst>
                  <a:ext uri="{FF2B5EF4-FFF2-40B4-BE49-F238E27FC236}">
                    <a16:creationId xmlns:a16="http://schemas.microsoft.com/office/drawing/2014/main" id="{24736689-4369-68CA-E128-1CD10E7699D6}"/>
                  </a:ext>
                </a:extLst>
              </p:cNvPr>
              <p:cNvPicPr/>
              <p:nvPr/>
            </p:nvPicPr>
            <p:blipFill>
              <a:blip r:embed="rId556"/>
              <a:stretch>
                <a:fillRect/>
              </a:stretch>
            </p:blipFill>
            <p:spPr>
              <a:xfrm>
                <a:off x="4031307" y="3155547"/>
                <a:ext cx="20556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557">
            <p14:nvContentPartPr>
              <p14:cNvPr id="442" name="Ink 441">
                <a:extLst>
                  <a:ext uri="{FF2B5EF4-FFF2-40B4-BE49-F238E27FC236}">
                    <a16:creationId xmlns:a16="http://schemas.microsoft.com/office/drawing/2014/main" id="{16AC3F75-12C8-6B2A-BFA9-5DD74D53C3E1}"/>
                  </a:ext>
                </a:extLst>
              </p14:cNvPr>
              <p14:cNvContentPartPr/>
              <p14:nvPr/>
            </p14:nvContentPartPr>
            <p14:xfrm>
              <a:off x="4276107" y="3845307"/>
              <a:ext cx="112320" cy="168840"/>
            </p14:xfrm>
          </p:contentPart>
        </mc:Choice>
        <mc:Fallback>
          <p:pic>
            <p:nvPicPr>
              <p:cNvPr id="442" name="Ink 441">
                <a:extLst>
                  <a:ext uri="{FF2B5EF4-FFF2-40B4-BE49-F238E27FC236}">
                    <a16:creationId xmlns:a16="http://schemas.microsoft.com/office/drawing/2014/main" id="{16AC3F75-12C8-6B2A-BFA9-5DD74D53C3E1}"/>
                  </a:ext>
                </a:extLst>
              </p:cNvPr>
              <p:cNvPicPr/>
              <p:nvPr/>
            </p:nvPicPr>
            <p:blipFill>
              <a:blip r:embed="rId558"/>
              <a:stretch>
                <a:fillRect/>
              </a:stretch>
            </p:blipFill>
            <p:spPr>
              <a:xfrm>
                <a:off x="4258107" y="3827667"/>
                <a:ext cx="147960" cy="204480"/>
              </a:xfrm>
              <a:prstGeom prst="rect">
                <a:avLst/>
              </a:prstGeom>
            </p:spPr>
          </p:pic>
        </mc:Fallback>
      </mc:AlternateContent>
      <mc:AlternateContent xmlns:mc="http://schemas.openxmlformats.org/markup-compatibility/2006">
        <mc:Choice xmlns:p14="http://schemas.microsoft.com/office/powerpoint/2010/main" Requires="p14">
          <p:contentPart p14:bwMode="auto" r:id="rId559">
            <p14:nvContentPartPr>
              <p14:cNvPr id="443" name="Ink 442">
                <a:extLst>
                  <a:ext uri="{FF2B5EF4-FFF2-40B4-BE49-F238E27FC236}">
                    <a16:creationId xmlns:a16="http://schemas.microsoft.com/office/drawing/2014/main" id="{AFA6E90E-DDA9-25AD-A6FF-2E41508EB0AD}"/>
                  </a:ext>
                </a:extLst>
              </p14:cNvPr>
              <p14:cNvContentPartPr/>
              <p14:nvPr/>
            </p14:nvContentPartPr>
            <p14:xfrm>
              <a:off x="4186107" y="3979587"/>
              <a:ext cx="113400" cy="54360"/>
            </p14:xfrm>
          </p:contentPart>
        </mc:Choice>
        <mc:Fallback>
          <p:pic>
            <p:nvPicPr>
              <p:cNvPr id="443" name="Ink 442">
                <a:extLst>
                  <a:ext uri="{FF2B5EF4-FFF2-40B4-BE49-F238E27FC236}">
                    <a16:creationId xmlns:a16="http://schemas.microsoft.com/office/drawing/2014/main" id="{AFA6E90E-DDA9-25AD-A6FF-2E41508EB0AD}"/>
                  </a:ext>
                </a:extLst>
              </p:cNvPr>
              <p:cNvPicPr/>
              <p:nvPr/>
            </p:nvPicPr>
            <p:blipFill>
              <a:blip r:embed="rId560"/>
              <a:stretch>
                <a:fillRect/>
              </a:stretch>
            </p:blipFill>
            <p:spPr>
              <a:xfrm>
                <a:off x="4168107" y="3961587"/>
                <a:ext cx="14904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561">
            <p14:nvContentPartPr>
              <p14:cNvPr id="444" name="Ink 443">
                <a:extLst>
                  <a:ext uri="{FF2B5EF4-FFF2-40B4-BE49-F238E27FC236}">
                    <a16:creationId xmlns:a16="http://schemas.microsoft.com/office/drawing/2014/main" id="{A42212C6-F650-9D91-50EF-DF1C34637FFA}"/>
                  </a:ext>
                </a:extLst>
              </p14:cNvPr>
              <p14:cNvContentPartPr/>
              <p14:nvPr/>
            </p14:nvContentPartPr>
            <p14:xfrm>
              <a:off x="4334067" y="3970587"/>
              <a:ext cx="126360" cy="83160"/>
            </p14:xfrm>
          </p:contentPart>
        </mc:Choice>
        <mc:Fallback>
          <p:pic>
            <p:nvPicPr>
              <p:cNvPr id="444" name="Ink 443">
                <a:extLst>
                  <a:ext uri="{FF2B5EF4-FFF2-40B4-BE49-F238E27FC236}">
                    <a16:creationId xmlns:a16="http://schemas.microsoft.com/office/drawing/2014/main" id="{A42212C6-F650-9D91-50EF-DF1C34637FFA}"/>
                  </a:ext>
                </a:extLst>
              </p:cNvPr>
              <p:cNvPicPr/>
              <p:nvPr/>
            </p:nvPicPr>
            <p:blipFill>
              <a:blip r:embed="rId562"/>
              <a:stretch>
                <a:fillRect/>
              </a:stretch>
            </p:blipFill>
            <p:spPr>
              <a:xfrm>
                <a:off x="4316067" y="3952947"/>
                <a:ext cx="16200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563">
            <p14:nvContentPartPr>
              <p14:cNvPr id="459" name="Ink 458">
                <a:extLst>
                  <a:ext uri="{FF2B5EF4-FFF2-40B4-BE49-F238E27FC236}">
                    <a16:creationId xmlns:a16="http://schemas.microsoft.com/office/drawing/2014/main" id="{D2DE451D-4853-F92F-9539-C5780D9659AD}"/>
                  </a:ext>
                </a:extLst>
              </p14:cNvPr>
              <p14:cNvContentPartPr/>
              <p14:nvPr/>
            </p14:nvContentPartPr>
            <p14:xfrm>
              <a:off x="4513347" y="4206747"/>
              <a:ext cx="154800" cy="653400"/>
            </p14:xfrm>
          </p:contentPart>
        </mc:Choice>
        <mc:Fallback>
          <p:pic>
            <p:nvPicPr>
              <p:cNvPr id="459" name="Ink 458">
                <a:extLst>
                  <a:ext uri="{FF2B5EF4-FFF2-40B4-BE49-F238E27FC236}">
                    <a16:creationId xmlns:a16="http://schemas.microsoft.com/office/drawing/2014/main" id="{D2DE451D-4853-F92F-9539-C5780D9659AD}"/>
                  </a:ext>
                </a:extLst>
              </p:cNvPr>
              <p:cNvPicPr/>
              <p:nvPr/>
            </p:nvPicPr>
            <p:blipFill>
              <a:blip r:embed="rId564"/>
              <a:stretch>
                <a:fillRect/>
              </a:stretch>
            </p:blipFill>
            <p:spPr>
              <a:xfrm>
                <a:off x="4495347" y="4188747"/>
                <a:ext cx="190440" cy="689040"/>
              </a:xfrm>
              <a:prstGeom prst="rect">
                <a:avLst/>
              </a:prstGeom>
            </p:spPr>
          </p:pic>
        </mc:Fallback>
      </mc:AlternateContent>
      <mc:AlternateContent xmlns:mc="http://schemas.openxmlformats.org/markup-compatibility/2006">
        <mc:Choice xmlns:p14="http://schemas.microsoft.com/office/powerpoint/2010/main" Requires="p14">
          <p:contentPart p14:bwMode="auto" r:id="rId565">
            <p14:nvContentPartPr>
              <p14:cNvPr id="460" name="Ink 459">
                <a:extLst>
                  <a:ext uri="{FF2B5EF4-FFF2-40B4-BE49-F238E27FC236}">
                    <a16:creationId xmlns:a16="http://schemas.microsoft.com/office/drawing/2014/main" id="{FF01A88D-EF04-4FC9-9B73-5E62AF53637F}"/>
                  </a:ext>
                </a:extLst>
              </p14:cNvPr>
              <p14:cNvContentPartPr/>
              <p14:nvPr/>
            </p14:nvContentPartPr>
            <p14:xfrm>
              <a:off x="4377267" y="4119987"/>
              <a:ext cx="1335600" cy="832680"/>
            </p14:xfrm>
          </p:contentPart>
        </mc:Choice>
        <mc:Fallback>
          <p:pic>
            <p:nvPicPr>
              <p:cNvPr id="460" name="Ink 459">
                <a:extLst>
                  <a:ext uri="{FF2B5EF4-FFF2-40B4-BE49-F238E27FC236}">
                    <a16:creationId xmlns:a16="http://schemas.microsoft.com/office/drawing/2014/main" id="{FF01A88D-EF04-4FC9-9B73-5E62AF53637F}"/>
                  </a:ext>
                </a:extLst>
              </p:cNvPr>
              <p:cNvPicPr/>
              <p:nvPr/>
            </p:nvPicPr>
            <p:blipFill>
              <a:blip r:embed="rId566"/>
              <a:stretch>
                <a:fillRect/>
              </a:stretch>
            </p:blipFill>
            <p:spPr>
              <a:xfrm>
                <a:off x="4359627" y="4102347"/>
                <a:ext cx="1371240" cy="868320"/>
              </a:xfrm>
              <a:prstGeom prst="rect">
                <a:avLst/>
              </a:prstGeom>
            </p:spPr>
          </p:pic>
        </mc:Fallback>
      </mc:AlternateContent>
      <mc:AlternateContent xmlns:mc="http://schemas.openxmlformats.org/markup-compatibility/2006">
        <mc:Choice xmlns:p14="http://schemas.microsoft.com/office/powerpoint/2010/main" Requires="p14">
          <p:contentPart p14:bwMode="auto" r:id="rId567">
            <p14:nvContentPartPr>
              <p14:cNvPr id="462" name="Ink 461">
                <a:extLst>
                  <a:ext uri="{FF2B5EF4-FFF2-40B4-BE49-F238E27FC236}">
                    <a16:creationId xmlns:a16="http://schemas.microsoft.com/office/drawing/2014/main" id="{19CD7662-4BD0-89AB-2B95-646421060D9F}"/>
                  </a:ext>
                </a:extLst>
              </p14:cNvPr>
              <p14:cNvContentPartPr/>
              <p14:nvPr/>
            </p14:nvContentPartPr>
            <p14:xfrm>
              <a:off x="405747" y="2986707"/>
              <a:ext cx="1431720" cy="1252800"/>
            </p14:xfrm>
          </p:contentPart>
        </mc:Choice>
        <mc:Fallback>
          <p:pic>
            <p:nvPicPr>
              <p:cNvPr id="462" name="Ink 461">
                <a:extLst>
                  <a:ext uri="{FF2B5EF4-FFF2-40B4-BE49-F238E27FC236}">
                    <a16:creationId xmlns:a16="http://schemas.microsoft.com/office/drawing/2014/main" id="{19CD7662-4BD0-89AB-2B95-646421060D9F}"/>
                  </a:ext>
                </a:extLst>
              </p:cNvPr>
              <p:cNvPicPr/>
              <p:nvPr/>
            </p:nvPicPr>
            <p:blipFill>
              <a:blip r:embed="rId568"/>
              <a:stretch>
                <a:fillRect/>
              </a:stretch>
            </p:blipFill>
            <p:spPr>
              <a:xfrm>
                <a:off x="388107" y="2969067"/>
                <a:ext cx="1467360" cy="1288440"/>
              </a:xfrm>
              <a:prstGeom prst="rect">
                <a:avLst/>
              </a:prstGeom>
            </p:spPr>
          </p:pic>
        </mc:Fallback>
      </mc:AlternateContent>
      <mc:AlternateContent xmlns:mc="http://schemas.openxmlformats.org/markup-compatibility/2006">
        <mc:Choice xmlns:p14="http://schemas.microsoft.com/office/powerpoint/2010/main" Requires="p14">
          <p:contentPart p14:bwMode="auto" r:id="rId569">
            <p14:nvContentPartPr>
              <p14:cNvPr id="464" name="Ink 463">
                <a:extLst>
                  <a:ext uri="{FF2B5EF4-FFF2-40B4-BE49-F238E27FC236}">
                    <a16:creationId xmlns:a16="http://schemas.microsoft.com/office/drawing/2014/main" id="{30EF052E-FC9C-BF11-4C68-265AFDCFEB0F}"/>
                  </a:ext>
                </a:extLst>
              </p14:cNvPr>
              <p14:cNvContentPartPr/>
              <p14:nvPr/>
            </p14:nvContentPartPr>
            <p14:xfrm>
              <a:off x="4865067" y="4309707"/>
              <a:ext cx="92160" cy="212400"/>
            </p14:xfrm>
          </p:contentPart>
        </mc:Choice>
        <mc:Fallback>
          <p:pic>
            <p:nvPicPr>
              <p:cNvPr id="464" name="Ink 463">
                <a:extLst>
                  <a:ext uri="{FF2B5EF4-FFF2-40B4-BE49-F238E27FC236}">
                    <a16:creationId xmlns:a16="http://schemas.microsoft.com/office/drawing/2014/main" id="{30EF052E-FC9C-BF11-4C68-265AFDCFEB0F}"/>
                  </a:ext>
                </a:extLst>
              </p:cNvPr>
              <p:cNvPicPr/>
              <p:nvPr/>
            </p:nvPicPr>
            <p:blipFill>
              <a:blip r:embed="rId570"/>
              <a:stretch>
                <a:fillRect/>
              </a:stretch>
            </p:blipFill>
            <p:spPr>
              <a:xfrm>
                <a:off x="4847427" y="4292067"/>
                <a:ext cx="12780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571">
            <p14:nvContentPartPr>
              <p14:cNvPr id="465" name="Ink 464">
                <a:extLst>
                  <a:ext uri="{FF2B5EF4-FFF2-40B4-BE49-F238E27FC236}">
                    <a16:creationId xmlns:a16="http://schemas.microsoft.com/office/drawing/2014/main" id="{505A2784-8828-692C-D62F-44C654E46361}"/>
                  </a:ext>
                </a:extLst>
              </p14:cNvPr>
              <p14:cNvContentPartPr/>
              <p14:nvPr/>
            </p14:nvContentPartPr>
            <p14:xfrm>
              <a:off x="5009067" y="4350027"/>
              <a:ext cx="162000" cy="148680"/>
            </p14:xfrm>
          </p:contentPart>
        </mc:Choice>
        <mc:Fallback>
          <p:pic>
            <p:nvPicPr>
              <p:cNvPr id="465" name="Ink 464">
                <a:extLst>
                  <a:ext uri="{FF2B5EF4-FFF2-40B4-BE49-F238E27FC236}">
                    <a16:creationId xmlns:a16="http://schemas.microsoft.com/office/drawing/2014/main" id="{505A2784-8828-692C-D62F-44C654E46361}"/>
                  </a:ext>
                </a:extLst>
              </p:cNvPr>
              <p:cNvPicPr/>
              <p:nvPr/>
            </p:nvPicPr>
            <p:blipFill>
              <a:blip r:embed="rId572"/>
              <a:stretch>
                <a:fillRect/>
              </a:stretch>
            </p:blipFill>
            <p:spPr>
              <a:xfrm>
                <a:off x="4991067" y="4332027"/>
                <a:ext cx="19764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573">
            <p14:nvContentPartPr>
              <p14:cNvPr id="466" name="Ink 465">
                <a:extLst>
                  <a:ext uri="{FF2B5EF4-FFF2-40B4-BE49-F238E27FC236}">
                    <a16:creationId xmlns:a16="http://schemas.microsoft.com/office/drawing/2014/main" id="{2378C516-C1B6-833C-51CA-A2859E4AB730}"/>
                  </a:ext>
                </a:extLst>
              </p14:cNvPr>
              <p14:cNvContentPartPr/>
              <p14:nvPr/>
            </p14:nvContentPartPr>
            <p14:xfrm>
              <a:off x="4925907" y="3784467"/>
              <a:ext cx="228600" cy="271800"/>
            </p14:xfrm>
          </p:contentPart>
        </mc:Choice>
        <mc:Fallback>
          <p:pic>
            <p:nvPicPr>
              <p:cNvPr id="466" name="Ink 465">
                <a:extLst>
                  <a:ext uri="{FF2B5EF4-FFF2-40B4-BE49-F238E27FC236}">
                    <a16:creationId xmlns:a16="http://schemas.microsoft.com/office/drawing/2014/main" id="{2378C516-C1B6-833C-51CA-A2859E4AB730}"/>
                  </a:ext>
                </a:extLst>
              </p:cNvPr>
              <p:cNvPicPr/>
              <p:nvPr/>
            </p:nvPicPr>
            <p:blipFill>
              <a:blip r:embed="rId574"/>
              <a:stretch>
                <a:fillRect/>
              </a:stretch>
            </p:blipFill>
            <p:spPr>
              <a:xfrm>
                <a:off x="4908267" y="3766467"/>
                <a:ext cx="264240" cy="307440"/>
              </a:xfrm>
              <a:prstGeom prst="rect">
                <a:avLst/>
              </a:prstGeom>
            </p:spPr>
          </p:pic>
        </mc:Fallback>
      </mc:AlternateContent>
      <mc:AlternateContent xmlns:mc="http://schemas.openxmlformats.org/markup-compatibility/2006">
        <mc:Choice xmlns:p14="http://schemas.microsoft.com/office/powerpoint/2010/main" Requires="p14">
          <p:contentPart p14:bwMode="auto" r:id="rId575">
            <p14:nvContentPartPr>
              <p14:cNvPr id="468" name="Ink 467">
                <a:extLst>
                  <a:ext uri="{FF2B5EF4-FFF2-40B4-BE49-F238E27FC236}">
                    <a16:creationId xmlns:a16="http://schemas.microsoft.com/office/drawing/2014/main" id="{D7270356-57C4-23BD-B1B1-32CA3E7A9F60}"/>
                  </a:ext>
                </a:extLst>
              </p14:cNvPr>
              <p14:cNvContentPartPr/>
              <p14:nvPr/>
            </p14:nvContentPartPr>
            <p14:xfrm>
              <a:off x="1145907" y="3590427"/>
              <a:ext cx="8640" cy="6480"/>
            </p14:xfrm>
          </p:contentPart>
        </mc:Choice>
        <mc:Fallback>
          <p:pic>
            <p:nvPicPr>
              <p:cNvPr id="468" name="Ink 467">
                <a:extLst>
                  <a:ext uri="{FF2B5EF4-FFF2-40B4-BE49-F238E27FC236}">
                    <a16:creationId xmlns:a16="http://schemas.microsoft.com/office/drawing/2014/main" id="{D7270356-57C4-23BD-B1B1-32CA3E7A9F60}"/>
                  </a:ext>
                </a:extLst>
              </p:cNvPr>
              <p:cNvPicPr/>
              <p:nvPr/>
            </p:nvPicPr>
            <p:blipFill>
              <a:blip r:embed="rId576"/>
              <a:stretch>
                <a:fillRect/>
              </a:stretch>
            </p:blipFill>
            <p:spPr>
              <a:xfrm>
                <a:off x="1128267" y="3572427"/>
                <a:ext cx="4428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577">
            <p14:nvContentPartPr>
              <p14:cNvPr id="469" name="Ink 468">
                <a:extLst>
                  <a:ext uri="{FF2B5EF4-FFF2-40B4-BE49-F238E27FC236}">
                    <a16:creationId xmlns:a16="http://schemas.microsoft.com/office/drawing/2014/main" id="{43618704-7401-22D8-DC6F-5125F6847BA9}"/>
                  </a:ext>
                </a:extLst>
              </p14:cNvPr>
              <p14:cNvContentPartPr/>
              <p14:nvPr/>
            </p14:nvContentPartPr>
            <p14:xfrm>
              <a:off x="2393307" y="3449667"/>
              <a:ext cx="2880" cy="15840"/>
            </p14:xfrm>
          </p:contentPart>
        </mc:Choice>
        <mc:Fallback>
          <p:pic>
            <p:nvPicPr>
              <p:cNvPr id="469" name="Ink 468">
                <a:extLst>
                  <a:ext uri="{FF2B5EF4-FFF2-40B4-BE49-F238E27FC236}">
                    <a16:creationId xmlns:a16="http://schemas.microsoft.com/office/drawing/2014/main" id="{43618704-7401-22D8-DC6F-5125F6847BA9}"/>
                  </a:ext>
                </a:extLst>
              </p:cNvPr>
              <p:cNvPicPr/>
              <p:nvPr/>
            </p:nvPicPr>
            <p:blipFill>
              <a:blip r:embed="rId578"/>
              <a:stretch>
                <a:fillRect/>
              </a:stretch>
            </p:blipFill>
            <p:spPr>
              <a:xfrm>
                <a:off x="2375307" y="3431667"/>
                <a:ext cx="3852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579">
            <p14:nvContentPartPr>
              <p14:cNvPr id="476" name="Ink 475">
                <a:extLst>
                  <a:ext uri="{FF2B5EF4-FFF2-40B4-BE49-F238E27FC236}">
                    <a16:creationId xmlns:a16="http://schemas.microsoft.com/office/drawing/2014/main" id="{7FF9DB1F-12E5-6199-7C8A-12B7A89A68E7}"/>
                  </a:ext>
                </a:extLst>
              </p14:cNvPr>
              <p14:cNvContentPartPr/>
              <p14:nvPr/>
            </p14:nvContentPartPr>
            <p14:xfrm>
              <a:off x="2220507" y="2921547"/>
              <a:ext cx="254160" cy="292680"/>
            </p14:xfrm>
          </p:contentPart>
        </mc:Choice>
        <mc:Fallback>
          <p:pic>
            <p:nvPicPr>
              <p:cNvPr id="476" name="Ink 475">
                <a:extLst>
                  <a:ext uri="{FF2B5EF4-FFF2-40B4-BE49-F238E27FC236}">
                    <a16:creationId xmlns:a16="http://schemas.microsoft.com/office/drawing/2014/main" id="{7FF9DB1F-12E5-6199-7C8A-12B7A89A68E7}"/>
                  </a:ext>
                </a:extLst>
              </p:cNvPr>
              <p:cNvPicPr/>
              <p:nvPr/>
            </p:nvPicPr>
            <p:blipFill>
              <a:blip r:embed="rId580"/>
              <a:stretch>
                <a:fillRect/>
              </a:stretch>
            </p:blipFill>
            <p:spPr>
              <a:xfrm>
                <a:off x="2202507" y="2903907"/>
                <a:ext cx="289800" cy="328320"/>
              </a:xfrm>
              <a:prstGeom prst="rect">
                <a:avLst/>
              </a:prstGeom>
            </p:spPr>
          </p:pic>
        </mc:Fallback>
      </mc:AlternateContent>
      <mc:AlternateContent xmlns:mc="http://schemas.openxmlformats.org/markup-compatibility/2006">
        <mc:Choice xmlns:p14="http://schemas.microsoft.com/office/powerpoint/2010/main" Requires="p14">
          <p:contentPart p14:bwMode="auto" r:id="rId581">
            <p14:nvContentPartPr>
              <p14:cNvPr id="477" name="Ink 476">
                <a:extLst>
                  <a:ext uri="{FF2B5EF4-FFF2-40B4-BE49-F238E27FC236}">
                    <a16:creationId xmlns:a16="http://schemas.microsoft.com/office/drawing/2014/main" id="{AFDCEF99-E15C-B1EC-846C-37B09F49A429}"/>
                  </a:ext>
                </a:extLst>
              </p14:cNvPr>
              <p14:cNvContentPartPr/>
              <p14:nvPr/>
            </p14:nvContentPartPr>
            <p14:xfrm>
              <a:off x="4678947" y="3878427"/>
              <a:ext cx="551880" cy="329400"/>
            </p14:xfrm>
          </p:contentPart>
        </mc:Choice>
        <mc:Fallback>
          <p:pic>
            <p:nvPicPr>
              <p:cNvPr id="477" name="Ink 476">
                <a:extLst>
                  <a:ext uri="{FF2B5EF4-FFF2-40B4-BE49-F238E27FC236}">
                    <a16:creationId xmlns:a16="http://schemas.microsoft.com/office/drawing/2014/main" id="{AFDCEF99-E15C-B1EC-846C-37B09F49A429}"/>
                  </a:ext>
                </a:extLst>
              </p:cNvPr>
              <p:cNvPicPr/>
              <p:nvPr/>
            </p:nvPicPr>
            <p:blipFill>
              <a:blip r:embed="rId582"/>
              <a:stretch>
                <a:fillRect/>
              </a:stretch>
            </p:blipFill>
            <p:spPr>
              <a:xfrm>
                <a:off x="4660947" y="3860787"/>
                <a:ext cx="587520" cy="365040"/>
              </a:xfrm>
              <a:prstGeom prst="rect">
                <a:avLst/>
              </a:prstGeom>
            </p:spPr>
          </p:pic>
        </mc:Fallback>
      </mc:AlternateContent>
      <mc:AlternateContent xmlns:mc="http://schemas.openxmlformats.org/markup-compatibility/2006">
        <mc:Choice xmlns:p14="http://schemas.microsoft.com/office/powerpoint/2010/main" Requires="p14">
          <p:contentPart p14:bwMode="auto" r:id="rId583">
            <p14:nvContentPartPr>
              <p14:cNvPr id="478" name="Ink 477">
                <a:extLst>
                  <a:ext uri="{FF2B5EF4-FFF2-40B4-BE49-F238E27FC236}">
                    <a16:creationId xmlns:a16="http://schemas.microsoft.com/office/drawing/2014/main" id="{DAB3AD9C-BF27-D95B-2DAA-C5F73BC2A857}"/>
                  </a:ext>
                </a:extLst>
              </p14:cNvPr>
              <p14:cNvContentPartPr/>
              <p14:nvPr/>
            </p14:nvContentPartPr>
            <p14:xfrm>
              <a:off x="2358387" y="3300627"/>
              <a:ext cx="360" cy="360"/>
            </p14:xfrm>
          </p:contentPart>
        </mc:Choice>
        <mc:Fallback>
          <p:pic>
            <p:nvPicPr>
              <p:cNvPr id="478" name="Ink 477">
                <a:extLst>
                  <a:ext uri="{FF2B5EF4-FFF2-40B4-BE49-F238E27FC236}">
                    <a16:creationId xmlns:a16="http://schemas.microsoft.com/office/drawing/2014/main" id="{DAB3AD9C-BF27-D95B-2DAA-C5F73BC2A857}"/>
                  </a:ext>
                </a:extLst>
              </p:cNvPr>
              <p:cNvPicPr/>
              <p:nvPr/>
            </p:nvPicPr>
            <p:blipFill>
              <a:blip r:embed="rId39"/>
              <a:stretch>
                <a:fillRect/>
              </a:stretch>
            </p:blipFill>
            <p:spPr>
              <a:xfrm>
                <a:off x="2340747" y="328298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584">
            <p14:nvContentPartPr>
              <p14:cNvPr id="571" name="Ink 570">
                <a:extLst>
                  <a:ext uri="{FF2B5EF4-FFF2-40B4-BE49-F238E27FC236}">
                    <a16:creationId xmlns:a16="http://schemas.microsoft.com/office/drawing/2014/main" id="{D5574242-03F7-36DF-5FB4-55A87CAB4B02}"/>
                  </a:ext>
                </a:extLst>
              </p14:cNvPr>
              <p14:cNvContentPartPr/>
              <p14:nvPr/>
            </p14:nvContentPartPr>
            <p14:xfrm>
              <a:off x="4729347" y="5074347"/>
              <a:ext cx="252360" cy="59760"/>
            </p14:xfrm>
          </p:contentPart>
        </mc:Choice>
        <mc:Fallback>
          <p:pic>
            <p:nvPicPr>
              <p:cNvPr id="571" name="Ink 570">
                <a:extLst>
                  <a:ext uri="{FF2B5EF4-FFF2-40B4-BE49-F238E27FC236}">
                    <a16:creationId xmlns:a16="http://schemas.microsoft.com/office/drawing/2014/main" id="{D5574242-03F7-36DF-5FB4-55A87CAB4B02}"/>
                  </a:ext>
                </a:extLst>
              </p:cNvPr>
              <p:cNvPicPr/>
              <p:nvPr/>
            </p:nvPicPr>
            <p:blipFill>
              <a:blip r:embed="rId585"/>
              <a:stretch>
                <a:fillRect/>
              </a:stretch>
            </p:blipFill>
            <p:spPr>
              <a:xfrm>
                <a:off x="4711707" y="5056707"/>
                <a:ext cx="288000" cy="95400"/>
              </a:xfrm>
              <a:prstGeom prst="rect">
                <a:avLst/>
              </a:prstGeom>
            </p:spPr>
          </p:pic>
        </mc:Fallback>
      </mc:AlternateContent>
      <mc:AlternateContent xmlns:mc="http://schemas.openxmlformats.org/markup-compatibility/2006">
        <mc:Choice xmlns:p14="http://schemas.microsoft.com/office/powerpoint/2010/main" Requires="p14">
          <p:contentPart p14:bwMode="auto" r:id="rId586">
            <p14:nvContentPartPr>
              <p14:cNvPr id="572" name="Ink 571">
                <a:extLst>
                  <a:ext uri="{FF2B5EF4-FFF2-40B4-BE49-F238E27FC236}">
                    <a16:creationId xmlns:a16="http://schemas.microsoft.com/office/drawing/2014/main" id="{505F763E-7239-6F69-0714-B9E6A33C14A9}"/>
                  </a:ext>
                </a:extLst>
              </p14:cNvPr>
              <p14:cNvContentPartPr/>
              <p14:nvPr/>
            </p14:nvContentPartPr>
            <p14:xfrm>
              <a:off x="4697667" y="5208987"/>
              <a:ext cx="319320" cy="18360"/>
            </p14:xfrm>
          </p:contentPart>
        </mc:Choice>
        <mc:Fallback>
          <p:pic>
            <p:nvPicPr>
              <p:cNvPr id="572" name="Ink 571">
                <a:extLst>
                  <a:ext uri="{FF2B5EF4-FFF2-40B4-BE49-F238E27FC236}">
                    <a16:creationId xmlns:a16="http://schemas.microsoft.com/office/drawing/2014/main" id="{505F763E-7239-6F69-0714-B9E6A33C14A9}"/>
                  </a:ext>
                </a:extLst>
              </p:cNvPr>
              <p:cNvPicPr/>
              <p:nvPr/>
            </p:nvPicPr>
            <p:blipFill>
              <a:blip r:embed="rId587"/>
              <a:stretch>
                <a:fillRect/>
              </a:stretch>
            </p:blipFill>
            <p:spPr>
              <a:xfrm>
                <a:off x="4680027" y="5191347"/>
                <a:ext cx="354960" cy="54000"/>
              </a:xfrm>
              <a:prstGeom prst="rect">
                <a:avLst/>
              </a:prstGeom>
            </p:spPr>
          </p:pic>
        </mc:Fallback>
      </mc:AlternateContent>
      <mc:AlternateContent xmlns:mc="http://schemas.openxmlformats.org/markup-compatibility/2006">
        <mc:Choice xmlns:p14="http://schemas.microsoft.com/office/powerpoint/2010/main" Requires="p14">
          <p:contentPart p14:bwMode="auto" r:id="rId588">
            <p14:nvContentPartPr>
              <p14:cNvPr id="611" name="Ink 610">
                <a:extLst>
                  <a:ext uri="{FF2B5EF4-FFF2-40B4-BE49-F238E27FC236}">
                    <a16:creationId xmlns:a16="http://schemas.microsoft.com/office/drawing/2014/main" id="{8D0A9B4B-5351-A1F0-6548-B7CB0161F547}"/>
                  </a:ext>
                </a:extLst>
              </p14:cNvPr>
              <p14:cNvContentPartPr/>
              <p14:nvPr/>
            </p14:nvContentPartPr>
            <p14:xfrm>
              <a:off x="4502187" y="4601307"/>
              <a:ext cx="753120" cy="686160"/>
            </p14:xfrm>
          </p:contentPart>
        </mc:Choice>
        <mc:Fallback>
          <p:pic>
            <p:nvPicPr>
              <p:cNvPr id="611" name="Ink 610">
                <a:extLst>
                  <a:ext uri="{FF2B5EF4-FFF2-40B4-BE49-F238E27FC236}">
                    <a16:creationId xmlns:a16="http://schemas.microsoft.com/office/drawing/2014/main" id="{8D0A9B4B-5351-A1F0-6548-B7CB0161F547}"/>
                  </a:ext>
                </a:extLst>
              </p:cNvPr>
              <p:cNvPicPr/>
              <p:nvPr/>
            </p:nvPicPr>
            <p:blipFill>
              <a:blip r:embed="rId589"/>
              <a:stretch>
                <a:fillRect/>
              </a:stretch>
            </p:blipFill>
            <p:spPr>
              <a:xfrm>
                <a:off x="4484187" y="4583667"/>
                <a:ext cx="788760" cy="721800"/>
              </a:xfrm>
              <a:prstGeom prst="rect">
                <a:avLst/>
              </a:prstGeom>
            </p:spPr>
          </p:pic>
        </mc:Fallback>
      </mc:AlternateContent>
      <mc:AlternateContent xmlns:mc="http://schemas.openxmlformats.org/markup-compatibility/2006">
        <mc:Choice xmlns:p14="http://schemas.microsoft.com/office/powerpoint/2010/main" Requires="p14">
          <p:contentPart p14:bwMode="auto" r:id="rId590">
            <p14:nvContentPartPr>
              <p14:cNvPr id="613" name="Ink 612">
                <a:extLst>
                  <a:ext uri="{FF2B5EF4-FFF2-40B4-BE49-F238E27FC236}">
                    <a16:creationId xmlns:a16="http://schemas.microsoft.com/office/drawing/2014/main" id="{D200132C-30ED-1547-2491-FFB923A66C5F}"/>
                  </a:ext>
                </a:extLst>
              </p14:cNvPr>
              <p14:cNvContentPartPr/>
              <p14:nvPr/>
            </p14:nvContentPartPr>
            <p14:xfrm>
              <a:off x="4449627" y="5466747"/>
              <a:ext cx="75600" cy="32760"/>
            </p14:xfrm>
          </p:contentPart>
        </mc:Choice>
        <mc:Fallback>
          <p:pic>
            <p:nvPicPr>
              <p:cNvPr id="613" name="Ink 612">
                <a:extLst>
                  <a:ext uri="{FF2B5EF4-FFF2-40B4-BE49-F238E27FC236}">
                    <a16:creationId xmlns:a16="http://schemas.microsoft.com/office/drawing/2014/main" id="{D200132C-30ED-1547-2491-FFB923A66C5F}"/>
                  </a:ext>
                </a:extLst>
              </p:cNvPr>
              <p:cNvPicPr/>
              <p:nvPr/>
            </p:nvPicPr>
            <p:blipFill>
              <a:blip r:embed="rId591"/>
              <a:stretch>
                <a:fillRect/>
              </a:stretch>
            </p:blipFill>
            <p:spPr>
              <a:xfrm>
                <a:off x="4431987" y="5449107"/>
                <a:ext cx="11124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592">
            <p14:nvContentPartPr>
              <p14:cNvPr id="614" name="Ink 613">
                <a:extLst>
                  <a:ext uri="{FF2B5EF4-FFF2-40B4-BE49-F238E27FC236}">
                    <a16:creationId xmlns:a16="http://schemas.microsoft.com/office/drawing/2014/main" id="{69E49EDF-E145-DCB1-FA76-201BAE82B788}"/>
                  </a:ext>
                </a:extLst>
              </p14:cNvPr>
              <p14:cNvContentPartPr/>
              <p14:nvPr/>
            </p14:nvContentPartPr>
            <p14:xfrm>
              <a:off x="4548267" y="5406267"/>
              <a:ext cx="93240" cy="115200"/>
            </p14:xfrm>
          </p:contentPart>
        </mc:Choice>
        <mc:Fallback>
          <p:pic>
            <p:nvPicPr>
              <p:cNvPr id="614" name="Ink 613">
                <a:extLst>
                  <a:ext uri="{FF2B5EF4-FFF2-40B4-BE49-F238E27FC236}">
                    <a16:creationId xmlns:a16="http://schemas.microsoft.com/office/drawing/2014/main" id="{69E49EDF-E145-DCB1-FA76-201BAE82B788}"/>
                  </a:ext>
                </a:extLst>
              </p:cNvPr>
              <p:cNvPicPr/>
              <p:nvPr/>
            </p:nvPicPr>
            <p:blipFill>
              <a:blip r:embed="rId593"/>
              <a:stretch>
                <a:fillRect/>
              </a:stretch>
            </p:blipFill>
            <p:spPr>
              <a:xfrm>
                <a:off x="4530627" y="5388267"/>
                <a:ext cx="128880" cy="150840"/>
              </a:xfrm>
              <a:prstGeom prst="rect">
                <a:avLst/>
              </a:prstGeom>
            </p:spPr>
          </p:pic>
        </mc:Fallback>
      </mc:AlternateContent>
      <p:grpSp>
        <p:nvGrpSpPr>
          <p:cNvPr id="641" name="Group 640">
            <a:extLst>
              <a:ext uri="{FF2B5EF4-FFF2-40B4-BE49-F238E27FC236}">
                <a16:creationId xmlns:a16="http://schemas.microsoft.com/office/drawing/2014/main" id="{9B9C5BC9-A403-F89B-2ADE-30BE9D23DA04}"/>
              </a:ext>
            </a:extLst>
          </p:cNvPr>
          <p:cNvGrpSpPr/>
          <p:nvPr/>
        </p:nvGrpSpPr>
        <p:grpSpPr>
          <a:xfrm>
            <a:off x="5705307" y="1455627"/>
            <a:ext cx="5707800" cy="5080680"/>
            <a:chOff x="5705307" y="1455627"/>
            <a:chExt cx="5707800" cy="5080680"/>
          </a:xfrm>
        </p:grpSpPr>
        <mc:AlternateContent xmlns:mc="http://schemas.openxmlformats.org/markup-compatibility/2006">
          <mc:Choice xmlns:p14="http://schemas.microsoft.com/office/powerpoint/2010/main" Requires="p14">
            <p:contentPart p14:bwMode="auto" r:id="rId594">
              <p14:nvContentPartPr>
                <p14:cNvPr id="353" name="Ink 352">
                  <a:extLst>
                    <a:ext uri="{FF2B5EF4-FFF2-40B4-BE49-F238E27FC236}">
                      <a16:creationId xmlns:a16="http://schemas.microsoft.com/office/drawing/2014/main" id="{DF7FC374-0BF7-B08E-3689-0B0E3DEB94BA}"/>
                    </a:ext>
                  </a:extLst>
                </p14:cNvPr>
                <p14:cNvContentPartPr/>
                <p14:nvPr/>
              </p14:nvContentPartPr>
              <p14:xfrm>
                <a:off x="10850427" y="1455627"/>
                <a:ext cx="180000" cy="34920"/>
              </p14:xfrm>
            </p:contentPart>
          </mc:Choice>
          <mc:Fallback>
            <p:pic>
              <p:nvPicPr>
                <p:cNvPr id="353" name="Ink 352">
                  <a:extLst>
                    <a:ext uri="{FF2B5EF4-FFF2-40B4-BE49-F238E27FC236}">
                      <a16:creationId xmlns:a16="http://schemas.microsoft.com/office/drawing/2014/main" id="{DF7FC374-0BF7-B08E-3689-0B0E3DEB94BA}"/>
                    </a:ext>
                  </a:extLst>
                </p:cNvPr>
                <p:cNvPicPr/>
                <p:nvPr/>
              </p:nvPicPr>
              <p:blipFill>
                <a:blip r:embed="rId595"/>
                <a:stretch>
                  <a:fillRect/>
                </a:stretch>
              </p:blipFill>
              <p:spPr>
                <a:xfrm>
                  <a:off x="10832787" y="1437987"/>
                  <a:ext cx="215640" cy="70560"/>
                </a:xfrm>
                <a:prstGeom prst="rect">
                  <a:avLst/>
                </a:prstGeom>
              </p:spPr>
            </p:pic>
          </mc:Fallback>
        </mc:AlternateContent>
        <mc:AlternateContent xmlns:mc="http://schemas.openxmlformats.org/markup-compatibility/2006">
          <mc:Choice xmlns:p14="http://schemas.microsoft.com/office/powerpoint/2010/main" Requires="p14">
            <p:contentPart p14:bwMode="auto" r:id="rId596">
              <p14:nvContentPartPr>
                <p14:cNvPr id="354" name="Ink 353">
                  <a:extLst>
                    <a:ext uri="{FF2B5EF4-FFF2-40B4-BE49-F238E27FC236}">
                      <a16:creationId xmlns:a16="http://schemas.microsoft.com/office/drawing/2014/main" id="{28CDA1F7-F638-6F7E-B7F8-234A188DAF55}"/>
                    </a:ext>
                  </a:extLst>
                </p14:cNvPr>
                <p14:cNvContentPartPr/>
                <p14:nvPr/>
              </p14:nvContentPartPr>
              <p14:xfrm>
                <a:off x="10785627" y="1590627"/>
                <a:ext cx="213840" cy="45720"/>
              </p14:xfrm>
            </p:contentPart>
          </mc:Choice>
          <mc:Fallback>
            <p:pic>
              <p:nvPicPr>
                <p:cNvPr id="354" name="Ink 353">
                  <a:extLst>
                    <a:ext uri="{FF2B5EF4-FFF2-40B4-BE49-F238E27FC236}">
                      <a16:creationId xmlns:a16="http://schemas.microsoft.com/office/drawing/2014/main" id="{28CDA1F7-F638-6F7E-B7F8-234A188DAF55}"/>
                    </a:ext>
                  </a:extLst>
                </p:cNvPr>
                <p:cNvPicPr/>
                <p:nvPr/>
              </p:nvPicPr>
              <p:blipFill>
                <a:blip r:embed="rId597"/>
                <a:stretch>
                  <a:fillRect/>
                </a:stretch>
              </p:blipFill>
              <p:spPr>
                <a:xfrm>
                  <a:off x="10767627" y="1572987"/>
                  <a:ext cx="249480" cy="81360"/>
                </a:xfrm>
                <a:prstGeom prst="rect">
                  <a:avLst/>
                </a:prstGeom>
              </p:spPr>
            </p:pic>
          </mc:Fallback>
        </mc:AlternateContent>
        <mc:AlternateContent xmlns:mc="http://schemas.openxmlformats.org/markup-compatibility/2006">
          <mc:Choice xmlns:p14="http://schemas.microsoft.com/office/powerpoint/2010/main" Requires="p14">
            <p:contentPart p14:bwMode="auto" r:id="rId598">
              <p14:nvContentPartPr>
                <p14:cNvPr id="355" name="Ink 354">
                  <a:extLst>
                    <a:ext uri="{FF2B5EF4-FFF2-40B4-BE49-F238E27FC236}">
                      <a16:creationId xmlns:a16="http://schemas.microsoft.com/office/drawing/2014/main" id="{0FEC54FB-3413-9D59-1C6C-2354D03EB42B}"/>
                    </a:ext>
                  </a:extLst>
                </p14:cNvPr>
                <p14:cNvContentPartPr/>
                <p14:nvPr/>
              </p14:nvContentPartPr>
              <p14:xfrm>
                <a:off x="11279187" y="2961507"/>
                <a:ext cx="9720" cy="10800"/>
              </p14:xfrm>
            </p:contentPart>
          </mc:Choice>
          <mc:Fallback>
            <p:pic>
              <p:nvPicPr>
                <p:cNvPr id="355" name="Ink 354">
                  <a:extLst>
                    <a:ext uri="{FF2B5EF4-FFF2-40B4-BE49-F238E27FC236}">
                      <a16:creationId xmlns:a16="http://schemas.microsoft.com/office/drawing/2014/main" id="{0FEC54FB-3413-9D59-1C6C-2354D03EB42B}"/>
                    </a:ext>
                  </a:extLst>
                </p:cNvPr>
                <p:cNvPicPr/>
                <p:nvPr/>
              </p:nvPicPr>
              <p:blipFill>
                <a:blip r:embed="rId599"/>
                <a:stretch>
                  <a:fillRect/>
                </a:stretch>
              </p:blipFill>
              <p:spPr>
                <a:xfrm>
                  <a:off x="11261187" y="2943867"/>
                  <a:ext cx="4536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600">
              <p14:nvContentPartPr>
                <p14:cNvPr id="446" name="Ink 445">
                  <a:extLst>
                    <a:ext uri="{FF2B5EF4-FFF2-40B4-BE49-F238E27FC236}">
                      <a16:creationId xmlns:a16="http://schemas.microsoft.com/office/drawing/2014/main" id="{5AFE4162-1889-F0AE-75DF-C03E6EDD0065}"/>
                    </a:ext>
                  </a:extLst>
                </p14:cNvPr>
                <p14:cNvContentPartPr/>
                <p14:nvPr/>
              </p14:nvContentPartPr>
              <p14:xfrm>
                <a:off x="8981307" y="2000307"/>
                <a:ext cx="55080" cy="66600"/>
              </p14:xfrm>
            </p:contentPart>
          </mc:Choice>
          <mc:Fallback>
            <p:pic>
              <p:nvPicPr>
                <p:cNvPr id="446" name="Ink 445">
                  <a:extLst>
                    <a:ext uri="{FF2B5EF4-FFF2-40B4-BE49-F238E27FC236}">
                      <a16:creationId xmlns:a16="http://schemas.microsoft.com/office/drawing/2014/main" id="{5AFE4162-1889-F0AE-75DF-C03E6EDD0065}"/>
                    </a:ext>
                  </a:extLst>
                </p:cNvPr>
                <p:cNvPicPr/>
                <p:nvPr/>
              </p:nvPicPr>
              <p:blipFill>
                <a:blip r:embed="rId601"/>
                <a:stretch>
                  <a:fillRect/>
                </a:stretch>
              </p:blipFill>
              <p:spPr>
                <a:xfrm>
                  <a:off x="8963307" y="1982667"/>
                  <a:ext cx="9072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602">
              <p14:nvContentPartPr>
                <p14:cNvPr id="447" name="Ink 446">
                  <a:extLst>
                    <a:ext uri="{FF2B5EF4-FFF2-40B4-BE49-F238E27FC236}">
                      <a16:creationId xmlns:a16="http://schemas.microsoft.com/office/drawing/2014/main" id="{F4EDBD96-B180-9FE8-892C-C28895D07097}"/>
                    </a:ext>
                  </a:extLst>
                </p14:cNvPr>
                <p14:cNvContentPartPr/>
                <p14:nvPr/>
              </p14:nvContentPartPr>
              <p14:xfrm>
                <a:off x="9124227" y="1918947"/>
                <a:ext cx="105480" cy="106560"/>
              </p14:xfrm>
            </p:contentPart>
          </mc:Choice>
          <mc:Fallback>
            <p:pic>
              <p:nvPicPr>
                <p:cNvPr id="447" name="Ink 446">
                  <a:extLst>
                    <a:ext uri="{FF2B5EF4-FFF2-40B4-BE49-F238E27FC236}">
                      <a16:creationId xmlns:a16="http://schemas.microsoft.com/office/drawing/2014/main" id="{F4EDBD96-B180-9FE8-892C-C28895D07097}"/>
                    </a:ext>
                  </a:extLst>
                </p:cNvPr>
                <p:cNvPicPr/>
                <p:nvPr/>
              </p:nvPicPr>
              <p:blipFill>
                <a:blip r:embed="rId603"/>
                <a:stretch>
                  <a:fillRect/>
                </a:stretch>
              </p:blipFill>
              <p:spPr>
                <a:xfrm>
                  <a:off x="9106227" y="1901307"/>
                  <a:ext cx="141120" cy="142200"/>
                </a:xfrm>
                <a:prstGeom prst="rect">
                  <a:avLst/>
                </a:prstGeom>
              </p:spPr>
            </p:pic>
          </mc:Fallback>
        </mc:AlternateContent>
        <mc:AlternateContent xmlns:mc="http://schemas.openxmlformats.org/markup-compatibility/2006">
          <mc:Choice xmlns:p14="http://schemas.microsoft.com/office/powerpoint/2010/main" Requires="p14">
            <p:contentPart p14:bwMode="auto" r:id="rId604">
              <p14:nvContentPartPr>
                <p14:cNvPr id="448" name="Ink 447">
                  <a:extLst>
                    <a:ext uri="{FF2B5EF4-FFF2-40B4-BE49-F238E27FC236}">
                      <a16:creationId xmlns:a16="http://schemas.microsoft.com/office/drawing/2014/main" id="{60771544-BDAD-0927-E78C-D3747C040F6A}"/>
                    </a:ext>
                  </a:extLst>
                </p14:cNvPr>
                <p14:cNvContentPartPr/>
                <p14:nvPr/>
              </p14:nvContentPartPr>
              <p14:xfrm>
                <a:off x="9303147" y="1911387"/>
                <a:ext cx="77040" cy="142200"/>
              </p14:xfrm>
            </p:contentPart>
          </mc:Choice>
          <mc:Fallback>
            <p:pic>
              <p:nvPicPr>
                <p:cNvPr id="448" name="Ink 447">
                  <a:extLst>
                    <a:ext uri="{FF2B5EF4-FFF2-40B4-BE49-F238E27FC236}">
                      <a16:creationId xmlns:a16="http://schemas.microsoft.com/office/drawing/2014/main" id="{60771544-BDAD-0927-E78C-D3747C040F6A}"/>
                    </a:ext>
                  </a:extLst>
                </p:cNvPr>
                <p:cNvPicPr/>
                <p:nvPr/>
              </p:nvPicPr>
              <p:blipFill>
                <a:blip r:embed="rId605"/>
                <a:stretch>
                  <a:fillRect/>
                </a:stretch>
              </p:blipFill>
              <p:spPr>
                <a:xfrm>
                  <a:off x="9285507" y="1893387"/>
                  <a:ext cx="112680" cy="177840"/>
                </a:xfrm>
                <a:prstGeom prst="rect">
                  <a:avLst/>
                </a:prstGeom>
              </p:spPr>
            </p:pic>
          </mc:Fallback>
        </mc:AlternateContent>
        <mc:AlternateContent xmlns:mc="http://schemas.openxmlformats.org/markup-compatibility/2006">
          <mc:Choice xmlns:p14="http://schemas.microsoft.com/office/powerpoint/2010/main" Requires="p14">
            <p:contentPart p14:bwMode="auto" r:id="rId606">
              <p14:nvContentPartPr>
                <p14:cNvPr id="449" name="Ink 448">
                  <a:extLst>
                    <a:ext uri="{FF2B5EF4-FFF2-40B4-BE49-F238E27FC236}">
                      <a16:creationId xmlns:a16="http://schemas.microsoft.com/office/drawing/2014/main" id="{93FE8A1D-4F40-3389-BC98-BB0F3574D926}"/>
                    </a:ext>
                  </a:extLst>
                </p14:cNvPr>
                <p14:cNvContentPartPr/>
                <p14:nvPr/>
              </p14:nvContentPartPr>
              <p14:xfrm>
                <a:off x="9382707" y="1923627"/>
                <a:ext cx="152280" cy="123480"/>
              </p14:xfrm>
            </p:contentPart>
          </mc:Choice>
          <mc:Fallback>
            <p:pic>
              <p:nvPicPr>
                <p:cNvPr id="449" name="Ink 448">
                  <a:extLst>
                    <a:ext uri="{FF2B5EF4-FFF2-40B4-BE49-F238E27FC236}">
                      <a16:creationId xmlns:a16="http://schemas.microsoft.com/office/drawing/2014/main" id="{93FE8A1D-4F40-3389-BC98-BB0F3574D926}"/>
                    </a:ext>
                  </a:extLst>
                </p:cNvPr>
                <p:cNvPicPr/>
                <p:nvPr/>
              </p:nvPicPr>
              <p:blipFill>
                <a:blip r:embed="rId607"/>
                <a:stretch>
                  <a:fillRect/>
                </a:stretch>
              </p:blipFill>
              <p:spPr>
                <a:xfrm>
                  <a:off x="9364707" y="1905627"/>
                  <a:ext cx="18792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608">
              <p14:nvContentPartPr>
                <p14:cNvPr id="450" name="Ink 449">
                  <a:extLst>
                    <a:ext uri="{FF2B5EF4-FFF2-40B4-BE49-F238E27FC236}">
                      <a16:creationId xmlns:a16="http://schemas.microsoft.com/office/drawing/2014/main" id="{7CC7E87C-47CB-E4DD-25FF-DCD4F67C32FB}"/>
                    </a:ext>
                  </a:extLst>
                </p14:cNvPr>
                <p14:cNvContentPartPr/>
                <p14:nvPr/>
              </p14:nvContentPartPr>
              <p14:xfrm>
                <a:off x="9474147" y="1739307"/>
                <a:ext cx="379440" cy="381240"/>
              </p14:xfrm>
            </p:contentPart>
          </mc:Choice>
          <mc:Fallback>
            <p:pic>
              <p:nvPicPr>
                <p:cNvPr id="450" name="Ink 449">
                  <a:extLst>
                    <a:ext uri="{FF2B5EF4-FFF2-40B4-BE49-F238E27FC236}">
                      <a16:creationId xmlns:a16="http://schemas.microsoft.com/office/drawing/2014/main" id="{7CC7E87C-47CB-E4DD-25FF-DCD4F67C32FB}"/>
                    </a:ext>
                  </a:extLst>
                </p:cNvPr>
                <p:cNvPicPr/>
                <p:nvPr/>
              </p:nvPicPr>
              <p:blipFill>
                <a:blip r:embed="rId609"/>
                <a:stretch>
                  <a:fillRect/>
                </a:stretch>
              </p:blipFill>
              <p:spPr>
                <a:xfrm>
                  <a:off x="9456147" y="1721667"/>
                  <a:ext cx="415080" cy="416880"/>
                </a:xfrm>
                <a:prstGeom prst="rect">
                  <a:avLst/>
                </a:prstGeom>
              </p:spPr>
            </p:pic>
          </mc:Fallback>
        </mc:AlternateContent>
        <mc:AlternateContent xmlns:mc="http://schemas.openxmlformats.org/markup-compatibility/2006">
          <mc:Choice xmlns:p14="http://schemas.microsoft.com/office/powerpoint/2010/main" Requires="p14">
            <p:contentPart p14:bwMode="auto" r:id="rId610">
              <p14:nvContentPartPr>
                <p14:cNvPr id="451" name="Ink 450">
                  <a:extLst>
                    <a:ext uri="{FF2B5EF4-FFF2-40B4-BE49-F238E27FC236}">
                      <a16:creationId xmlns:a16="http://schemas.microsoft.com/office/drawing/2014/main" id="{03F6F437-0A3D-3785-6339-F05CA9EB9FB8}"/>
                    </a:ext>
                  </a:extLst>
                </p14:cNvPr>
                <p14:cNvContentPartPr/>
                <p14:nvPr/>
              </p14:nvContentPartPr>
              <p14:xfrm>
                <a:off x="9674667" y="1952787"/>
                <a:ext cx="245520" cy="213120"/>
              </p14:xfrm>
            </p:contentPart>
          </mc:Choice>
          <mc:Fallback>
            <p:pic>
              <p:nvPicPr>
                <p:cNvPr id="451" name="Ink 450">
                  <a:extLst>
                    <a:ext uri="{FF2B5EF4-FFF2-40B4-BE49-F238E27FC236}">
                      <a16:creationId xmlns:a16="http://schemas.microsoft.com/office/drawing/2014/main" id="{03F6F437-0A3D-3785-6339-F05CA9EB9FB8}"/>
                    </a:ext>
                  </a:extLst>
                </p:cNvPr>
                <p:cNvPicPr/>
                <p:nvPr/>
              </p:nvPicPr>
              <p:blipFill>
                <a:blip r:embed="rId611"/>
                <a:stretch>
                  <a:fillRect/>
                </a:stretch>
              </p:blipFill>
              <p:spPr>
                <a:xfrm>
                  <a:off x="9657027" y="1934787"/>
                  <a:ext cx="281160" cy="248760"/>
                </a:xfrm>
                <a:prstGeom prst="rect">
                  <a:avLst/>
                </a:prstGeom>
              </p:spPr>
            </p:pic>
          </mc:Fallback>
        </mc:AlternateContent>
        <mc:AlternateContent xmlns:mc="http://schemas.openxmlformats.org/markup-compatibility/2006">
          <mc:Choice xmlns:p14="http://schemas.microsoft.com/office/powerpoint/2010/main" Requires="p14">
            <p:contentPart p14:bwMode="auto" r:id="rId612">
              <p14:nvContentPartPr>
                <p14:cNvPr id="452" name="Ink 451">
                  <a:extLst>
                    <a:ext uri="{FF2B5EF4-FFF2-40B4-BE49-F238E27FC236}">
                      <a16:creationId xmlns:a16="http://schemas.microsoft.com/office/drawing/2014/main" id="{796A3A56-F5AC-5E9F-2840-DEC13ACFE1CC}"/>
                    </a:ext>
                  </a:extLst>
                </p14:cNvPr>
                <p14:cNvContentPartPr/>
                <p14:nvPr/>
              </p14:nvContentPartPr>
              <p14:xfrm>
                <a:off x="9794187" y="1875747"/>
                <a:ext cx="222120" cy="174240"/>
              </p14:xfrm>
            </p:contentPart>
          </mc:Choice>
          <mc:Fallback>
            <p:pic>
              <p:nvPicPr>
                <p:cNvPr id="452" name="Ink 451">
                  <a:extLst>
                    <a:ext uri="{FF2B5EF4-FFF2-40B4-BE49-F238E27FC236}">
                      <a16:creationId xmlns:a16="http://schemas.microsoft.com/office/drawing/2014/main" id="{796A3A56-F5AC-5E9F-2840-DEC13ACFE1CC}"/>
                    </a:ext>
                  </a:extLst>
                </p:cNvPr>
                <p:cNvPicPr/>
                <p:nvPr/>
              </p:nvPicPr>
              <p:blipFill>
                <a:blip r:embed="rId613"/>
                <a:stretch>
                  <a:fillRect/>
                </a:stretch>
              </p:blipFill>
              <p:spPr>
                <a:xfrm>
                  <a:off x="9776547" y="1858107"/>
                  <a:ext cx="25776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614">
              <p14:nvContentPartPr>
                <p14:cNvPr id="453" name="Ink 452">
                  <a:extLst>
                    <a:ext uri="{FF2B5EF4-FFF2-40B4-BE49-F238E27FC236}">
                      <a16:creationId xmlns:a16="http://schemas.microsoft.com/office/drawing/2014/main" id="{647A208C-40B6-155E-6B8E-2C10F56D0782}"/>
                    </a:ext>
                  </a:extLst>
                </p14:cNvPr>
                <p14:cNvContentPartPr/>
                <p14:nvPr/>
              </p14:nvContentPartPr>
              <p14:xfrm>
                <a:off x="9977067" y="1881147"/>
                <a:ext cx="122400" cy="123480"/>
              </p14:xfrm>
            </p:contentPart>
          </mc:Choice>
          <mc:Fallback>
            <p:pic>
              <p:nvPicPr>
                <p:cNvPr id="453" name="Ink 452">
                  <a:extLst>
                    <a:ext uri="{FF2B5EF4-FFF2-40B4-BE49-F238E27FC236}">
                      <a16:creationId xmlns:a16="http://schemas.microsoft.com/office/drawing/2014/main" id="{647A208C-40B6-155E-6B8E-2C10F56D0782}"/>
                    </a:ext>
                  </a:extLst>
                </p:cNvPr>
                <p:cNvPicPr/>
                <p:nvPr/>
              </p:nvPicPr>
              <p:blipFill>
                <a:blip r:embed="rId615"/>
                <a:stretch>
                  <a:fillRect/>
                </a:stretch>
              </p:blipFill>
              <p:spPr>
                <a:xfrm>
                  <a:off x="9959067" y="1863507"/>
                  <a:ext cx="15804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616">
              <p14:nvContentPartPr>
                <p14:cNvPr id="454" name="Ink 453">
                  <a:extLst>
                    <a:ext uri="{FF2B5EF4-FFF2-40B4-BE49-F238E27FC236}">
                      <a16:creationId xmlns:a16="http://schemas.microsoft.com/office/drawing/2014/main" id="{C50704EE-E709-55FA-EC14-7D43B89652C7}"/>
                    </a:ext>
                  </a:extLst>
                </p14:cNvPr>
                <p14:cNvContentPartPr/>
                <p14:nvPr/>
              </p14:nvContentPartPr>
              <p14:xfrm>
                <a:off x="10108467" y="1925427"/>
                <a:ext cx="207360" cy="84600"/>
              </p14:xfrm>
            </p:contentPart>
          </mc:Choice>
          <mc:Fallback>
            <p:pic>
              <p:nvPicPr>
                <p:cNvPr id="454" name="Ink 453">
                  <a:extLst>
                    <a:ext uri="{FF2B5EF4-FFF2-40B4-BE49-F238E27FC236}">
                      <a16:creationId xmlns:a16="http://schemas.microsoft.com/office/drawing/2014/main" id="{C50704EE-E709-55FA-EC14-7D43B89652C7}"/>
                    </a:ext>
                  </a:extLst>
                </p:cNvPr>
                <p:cNvPicPr/>
                <p:nvPr/>
              </p:nvPicPr>
              <p:blipFill>
                <a:blip r:embed="rId617"/>
                <a:stretch>
                  <a:fillRect/>
                </a:stretch>
              </p:blipFill>
              <p:spPr>
                <a:xfrm>
                  <a:off x="10090827" y="1907427"/>
                  <a:ext cx="24300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618">
              <p14:nvContentPartPr>
                <p14:cNvPr id="347" name="Ink 346">
                  <a:extLst>
                    <a:ext uri="{FF2B5EF4-FFF2-40B4-BE49-F238E27FC236}">
                      <a16:creationId xmlns:a16="http://schemas.microsoft.com/office/drawing/2014/main" id="{9F5E45A3-288B-8B56-AED2-D8DA66D0F714}"/>
                    </a:ext>
                  </a:extLst>
                </p14:cNvPr>
                <p14:cNvContentPartPr/>
                <p14:nvPr/>
              </p14:nvContentPartPr>
              <p14:xfrm>
                <a:off x="8659467" y="2183187"/>
                <a:ext cx="214920" cy="14760"/>
              </p14:xfrm>
            </p:contentPart>
          </mc:Choice>
          <mc:Fallback>
            <p:pic>
              <p:nvPicPr>
                <p:cNvPr id="347" name="Ink 346">
                  <a:extLst>
                    <a:ext uri="{FF2B5EF4-FFF2-40B4-BE49-F238E27FC236}">
                      <a16:creationId xmlns:a16="http://schemas.microsoft.com/office/drawing/2014/main" id="{9F5E45A3-288B-8B56-AED2-D8DA66D0F714}"/>
                    </a:ext>
                  </a:extLst>
                </p:cNvPr>
                <p:cNvPicPr/>
                <p:nvPr/>
              </p:nvPicPr>
              <p:blipFill>
                <a:blip r:embed="rId619"/>
                <a:stretch>
                  <a:fillRect/>
                </a:stretch>
              </p:blipFill>
              <p:spPr>
                <a:xfrm>
                  <a:off x="8641827" y="2165187"/>
                  <a:ext cx="25056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620">
              <p14:nvContentPartPr>
                <p14:cNvPr id="348" name="Ink 347">
                  <a:extLst>
                    <a:ext uri="{FF2B5EF4-FFF2-40B4-BE49-F238E27FC236}">
                      <a16:creationId xmlns:a16="http://schemas.microsoft.com/office/drawing/2014/main" id="{844FBBF4-4F3B-1B46-AC28-7389F353F190}"/>
                    </a:ext>
                  </a:extLst>
                </p14:cNvPr>
                <p14:cNvContentPartPr/>
                <p14:nvPr/>
              </p14:nvContentPartPr>
              <p14:xfrm>
                <a:off x="8649387" y="2239347"/>
                <a:ext cx="158040" cy="12960"/>
              </p14:xfrm>
            </p:contentPart>
          </mc:Choice>
          <mc:Fallback>
            <p:pic>
              <p:nvPicPr>
                <p:cNvPr id="348" name="Ink 347">
                  <a:extLst>
                    <a:ext uri="{FF2B5EF4-FFF2-40B4-BE49-F238E27FC236}">
                      <a16:creationId xmlns:a16="http://schemas.microsoft.com/office/drawing/2014/main" id="{844FBBF4-4F3B-1B46-AC28-7389F353F190}"/>
                    </a:ext>
                  </a:extLst>
                </p:cNvPr>
                <p:cNvPicPr/>
                <p:nvPr/>
              </p:nvPicPr>
              <p:blipFill>
                <a:blip r:embed="rId621"/>
                <a:stretch>
                  <a:fillRect/>
                </a:stretch>
              </p:blipFill>
              <p:spPr>
                <a:xfrm>
                  <a:off x="8631747" y="2221707"/>
                  <a:ext cx="19368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622">
              <p14:nvContentPartPr>
                <p14:cNvPr id="505" name="Ink 504">
                  <a:extLst>
                    <a:ext uri="{FF2B5EF4-FFF2-40B4-BE49-F238E27FC236}">
                      <a16:creationId xmlns:a16="http://schemas.microsoft.com/office/drawing/2014/main" id="{42C28C62-9DC4-453F-5455-A862B79B1066}"/>
                    </a:ext>
                  </a:extLst>
                </p14:cNvPr>
                <p14:cNvContentPartPr/>
                <p14:nvPr/>
              </p14:nvContentPartPr>
              <p14:xfrm>
                <a:off x="8722467" y="2196507"/>
                <a:ext cx="12960" cy="1440"/>
              </p14:xfrm>
            </p:contentPart>
          </mc:Choice>
          <mc:Fallback>
            <p:pic>
              <p:nvPicPr>
                <p:cNvPr id="505" name="Ink 504">
                  <a:extLst>
                    <a:ext uri="{FF2B5EF4-FFF2-40B4-BE49-F238E27FC236}">
                      <a16:creationId xmlns:a16="http://schemas.microsoft.com/office/drawing/2014/main" id="{42C28C62-9DC4-453F-5455-A862B79B1066}"/>
                    </a:ext>
                  </a:extLst>
                </p:cNvPr>
                <p:cNvPicPr/>
                <p:nvPr/>
              </p:nvPicPr>
              <p:blipFill>
                <a:blip r:embed="rId623"/>
                <a:stretch>
                  <a:fillRect/>
                </a:stretch>
              </p:blipFill>
              <p:spPr>
                <a:xfrm>
                  <a:off x="8704467" y="2178507"/>
                  <a:ext cx="4860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624">
              <p14:nvContentPartPr>
                <p14:cNvPr id="506" name="Ink 505">
                  <a:extLst>
                    <a:ext uri="{FF2B5EF4-FFF2-40B4-BE49-F238E27FC236}">
                      <a16:creationId xmlns:a16="http://schemas.microsoft.com/office/drawing/2014/main" id="{C9589AAD-7EE3-36BD-37FE-15C1B68732F4}"/>
                    </a:ext>
                  </a:extLst>
                </p14:cNvPr>
                <p14:cNvContentPartPr/>
                <p14:nvPr/>
              </p14:nvContentPartPr>
              <p14:xfrm>
                <a:off x="8722467" y="2197587"/>
                <a:ext cx="360" cy="360"/>
              </p14:xfrm>
            </p:contentPart>
          </mc:Choice>
          <mc:Fallback>
            <p:pic>
              <p:nvPicPr>
                <p:cNvPr id="506" name="Ink 505">
                  <a:extLst>
                    <a:ext uri="{FF2B5EF4-FFF2-40B4-BE49-F238E27FC236}">
                      <a16:creationId xmlns:a16="http://schemas.microsoft.com/office/drawing/2014/main" id="{C9589AAD-7EE3-36BD-37FE-15C1B68732F4}"/>
                    </a:ext>
                  </a:extLst>
                </p:cNvPr>
                <p:cNvPicPr/>
                <p:nvPr/>
              </p:nvPicPr>
              <p:blipFill>
                <a:blip r:embed="rId39"/>
                <a:stretch>
                  <a:fillRect/>
                </a:stretch>
              </p:blipFill>
              <p:spPr>
                <a:xfrm>
                  <a:off x="8704467" y="217958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625">
              <p14:nvContentPartPr>
                <p14:cNvPr id="507" name="Ink 506">
                  <a:extLst>
                    <a:ext uri="{FF2B5EF4-FFF2-40B4-BE49-F238E27FC236}">
                      <a16:creationId xmlns:a16="http://schemas.microsoft.com/office/drawing/2014/main" id="{33071D2E-0D64-C496-F0FA-E06E5F9E2B94}"/>
                    </a:ext>
                  </a:extLst>
                </p14:cNvPr>
                <p14:cNvContentPartPr/>
                <p14:nvPr/>
              </p14:nvContentPartPr>
              <p14:xfrm>
                <a:off x="8596467" y="2168787"/>
                <a:ext cx="222120" cy="123480"/>
              </p14:xfrm>
            </p:contentPart>
          </mc:Choice>
          <mc:Fallback>
            <p:pic>
              <p:nvPicPr>
                <p:cNvPr id="507" name="Ink 506">
                  <a:extLst>
                    <a:ext uri="{FF2B5EF4-FFF2-40B4-BE49-F238E27FC236}">
                      <a16:creationId xmlns:a16="http://schemas.microsoft.com/office/drawing/2014/main" id="{33071D2E-0D64-C496-F0FA-E06E5F9E2B94}"/>
                    </a:ext>
                  </a:extLst>
                </p:cNvPr>
                <p:cNvPicPr/>
                <p:nvPr/>
              </p:nvPicPr>
              <p:blipFill>
                <a:blip r:embed="rId626"/>
                <a:stretch>
                  <a:fillRect/>
                </a:stretch>
              </p:blipFill>
              <p:spPr>
                <a:xfrm>
                  <a:off x="8578467" y="2150787"/>
                  <a:ext cx="25776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627">
              <p14:nvContentPartPr>
                <p14:cNvPr id="508" name="Ink 507">
                  <a:extLst>
                    <a:ext uri="{FF2B5EF4-FFF2-40B4-BE49-F238E27FC236}">
                      <a16:creationId xmlns:a16="http://schemas.microsoft.com/office/drawing/2014/main" id="{E44A9931-A308-FE13-7700-4B5C0C394CB7}"/>
                    </a:ext>
                  </a:extLst>
                </p14:cNvPr>
                <p14:cNvContentPartPr/>
                <p14:nvPr/>
              </p14:nvContentPartPr>
              <p14:xfrm>
                <a:off x="8807067" y="2162307"/>
                <a:ext cx="102960" cy="89280"/>
              </p14:xfrm>
            </p:contentPart>
          </mc:Choice>
          <mc:Fallback>
            <p:pic>
              <p:nvPicPr>
                <p:cNvPr id="508" name="Ink 507">
                  <a:extLst>
                    <a:ext uri="{FF2B5EF4-FFF2-40B4-BE49-F238E27FC236}">
                      <a16:creationId xmlns:a16="http://schemas.microsoft.com/office/drawing/2014/main" id="{E44A9931-A308-FE13-7700-4B5C0C394CB7}"/>
                    </a:ext>
                  </a:extLst>
                </p:cNvPr>
                <p:cNvPicPr/>
                <p:nvPr/>
              </p:nvPicPr>
              <p:blipFill>
                <a:blip r:embed="rId628"/>
                <a:stretch>
                  <a:fillRect/>
                </a:stretch>
              </p:blipFill>
              <p:spPr>
                <a:xfrm>
                  <a:off x="8789067" y="2144307"/>
                  <a:ext cx="13860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629">
              <p14:nvContentPartPr>
                <p14:cNvPr id="509" name="Ink 508">
                  <a:extLst>
                    <a:ext uri="{FF2B5EF4-FFF2-40B4-BE49-F238E27FC236}">
                      <a16:creationId xmlns:a16="http://schemas.microsoft.com/office/drawing/2014/main" id="{683AEDD0-1A8D-3630-6540-0484E657E17A}"/>
                    </a:ext>
                  </a:extLst>
                </p14:cNvPr>
                <p14:cNvContentPartPr/>
                <p14:nvPr/>
              </p14:nvContentPartPr>
              <p14:xfrm>
                <a:off x="8898507" y="2195427"/>
                <a:ext cx="68400" cy="66600"/>
              </p14:xfrm>
            </p:contentPart>
          </mc:Choice>
          <mc:Fallback>
            <p:pic>
              <p:nvPicPr>
                <p:cNvPr id="509" name="Ink 508">
                  <a:extLst>
                    <a:ext uri="{FF2B5EF4-FFF2-40B4-BE49-F238E27FC236}">
                      <a16:creationId xmlns:a16="http://schemas.microsoft.com/office/drawing/2014/main" id="{683AEDD0-1A8D-3630-6540-0484E657E17A}"/>
                    </a:ext>
                  </a:extLst>
                </p:cNvPr>
                <p:cNvPicPr/>
                <p:nvPr/>
              </p:nvPicPr>
              <p:blipFill>
                <a:blip r:embed="rId630"/>
                <a:stretch>
                  <a:fillRect/>
                </a:stretch>
              </p:blipFill>
              <p:spPr>
                <a:xfrm>
                  <a:off x="8880507" y="2177787"/>
                  <a:ext cx="10404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631">
              <p14:nvContentPartPr>
                <p14:cNvPr id="534" name="Ink 533">
                  <a:extLst>
                    <a:ext uri="{FF2B5EF4-FFF2-40B4-BE49-F238E27FC236}">
                      <a16:creationId xmlns:a16="http://schemas.microsoft.com/office/drawing/2014/main" id="{FA24CB4B-60F3-20F9-F6F8-12453FE43C74}"/>
                    </a:ext>
                  </a:extLst>
                </p14:cNvPr>
                <p14:cNvContentPartPr/>
                <p14:nvPr/>
              </p14:nvContentPartPr>
              <p14:xfrm>
                <a:off x="6497307" y="1877547"/>
                <a:ext cx="192960" cy="307800"/>
              </p14:xfrm>
            </p:contentPart>
          </mc:Choice>
          <mc:Fallback>
            <p:pic>
              <p:nvPicPr>
                <p:cNvPr id="534" name="Ink 533">
                  <a:extLst>
                    <a:ext uri="{FF2B5EF4-FFF2-40B4-BE49-F238E27FC236}">
                      <a16:creationId xmlns:a16="http://schemas.microsoft.com/office/drawing/2014/main" id="{FA24CB4B-60F3-20F9-F6F8-12453FE43C74}"/>
                    </a:ext>
                  </a:extLst>
                </p:cNvPr>
                <p:cNvPicPr/>
                <p:nvPr/>
              </p:nvPicPr>
              <p:blipFill>
                <a:blip r:embed="rId632"/>
                <a:stretch>
                  <a:fillRect/>
                </a:stretch>
              </p:blipFill>
              <p:spPr>
                <a:xfrm>
                  <a:off x="6479307" y="1859907"/>
                  <a:ext cx="228600" cy="343440"/>
                </a:xfrm>
                <a:prstGeom prst="rect">
                  <a:avLst/>
                </a:prstGeom>
              </p:spPr>
            </p:pic>
          </mc:Fallback>
        </mc:AlternateContent>
        <mc:AlternateContent xmlns:mc="http://schemas.openxmlformats.org/markup-compatibility/2006">
          <mc:Choice xmlns:p14="http://schemas.microsoft.com/office/powerpoint/2010/main" Requires="p14">
            <p:contentPart p14:bwMode="auto" r:id="rId633">
              <p14:nvContentPartPr>
                <p14:cNvPr id="535" name="Ink 534">
                  <a:extLst>
                    <a:ext uri="{FF2B5EF4-FFF2-40B4-BE49-F238E27FC236}">
                      <a16:creationId xmlns:a16="http://schemas.microsoft.com/office/drawing/2014/main" id="{8039802D-72AD-1C85-A8CE-22FE730AD71F}"/>
                    </a:ext>
                  </a:extLst>
                </p14:cNvPr>
                <p14:cNvContentPartPr/>
                <p14:nvPr/>
              </p14:nvContentPartPr>
              <p14:xfrm>
                <a:off x="6480747" y="2030907"/>
                <a:ext cx="213480" cy="369720"/>
              </p14:xfrm>
            </p:contentPart>
          </mc:Choice>
          <mc:Fallback>
            <p:pic>
              <p:nvPicPr>
                <p:cNvPr id="535" name="Ink 534">
                  <a:extLst>
                    <a:ext uri="{FF2B5EF4-FFF2-40B4-BE49-F238E27FC236}">
                      <a16:creationId xmlns:a16="http://schemas.microsoft.com/office/drawing/2014/main" id="{8039802D-72AD-1C85-A8CE-22FE730AD71F}"/>
                    </a:ext>
                  </a:extLst>
                </p:cNvPr>
                <p:cNvPicPr/>
                <p:nvPr/>
              </p:nvPicPr>
              <p:blipFill>
                <a:blip r:embed="rId634"/>
                <a:stretch>
                  <a:fillRect/>
                </a:stretch>
              </p:blipFill>
              <p:spPr>
                <a:xfrm>
                  <a:off x="6462747" y="2012907"/>
                  <a:ext cx="249120" cy="405360"/>
                </a:xfrm>
                <a:prstGeom prst="rect">
                  <a:avLst/>
                </a:prstGeom>
              </p:spPr>
            </p:pic>
          </mc:Fallback>
        </mc:AlternateContent>
        <mc:AlternateContent xmlns:mc="http://schemas.openxmlformats.org/markup-compatibility/2006">
          <mc:Choice xmlns:p14="http://schemas.microsoft.com/office/powerpoint/2010/main" Requires="p14">
            <p:contentPart p14:bwMode="auto" r:id="rId635">
              <p14:nvContentPartPr>
                <p14:cNvPr id="536" name="Ink 535">
                  <a:extLst>
                    <a:ext uri="{FF2B5EF4-FFF2-40B4-BE49-F238E27FC236}">
                      <a16:creationId xmlns:a16="http://schemas.microsoft.com/office/drawing/2014/main" id="{EB05F512-C7F8-4C90-D55B-67B2DF3DC3B6}"/>
                    </a:ext>
                  </a:extLst>
                </p14:cNvPr>
                <p14:cNvContentPartPr/>
                <p14:nvPr/>
              </p14:nvContentPartPr>
              <p14:xfrm>
                <a:off x="6759747" y="2053227"/>
                <a:ext cx="134280" cy="139320"/>
              </p14:xfrm>
            </p:contentPart>
          </mc:Choice>
          <mc:Fallback>
            <p:pic>
              <p:nvPicPr>
                <p:cNvPr id="536" name="Ink 535">
                  <a:extLst>
                    <a:ext uri="{FF2B5EF4-FFF2-40B4-BE49-F238E27FC236}">
                      <a16:creationId xmlns:a16="http://schemas.microsoft.com/office/drawing/2014/main" id="{EB05F512-C7F8-4C90-D55B-67B2DF3DC3B6}"/>
                    </a:ext>
                  </a:extLst>
                </p:cNvPr>
                <p:cNvPicPr/>
                <p:nvPr/>
              </p:nvPicPr>
              <p:blipFill>
                <a:blip r:embed="rId636"/>
                <a:stretch>
                  <a:fillRect/>
                </a:stretch>
              </p:blipFill>
              <p:spPr>
                <a:xfrm>
                  <a:off x="6742107" y="2035227"/>
                  <a:ext cx="16992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637">
              <p14:nvContentPartPr>
                <p14:cNvPr id="511" name="Ink 510">
                  <a:extLst>
                    <a:ext uri="{FF2B5EF4-FFF2-40B4-BE49-F238E27FC236}">
                      <a16:creationId xmlns:a16="http://schemas.microsoft.com/office/drawing/2014/main" id="{0B8D8396-71E9-ABD0-2CDD-938F398881BA}"/>
                    </a:ext>
                  </a:extLst>
                </p14:cNvPr>
                <p14:cNvContentPartPr/>
                <p14:nvPr/>
              </p14:nvContentPartPr>
              <p14:xfrm>
                <a:off x="8114067" y="2210547"/>
                <a:ext cx="128880" cy="44280"/>
              </p14:xfrm>
            </p:contentPart>
          </mc:Choice>
          <mc:Fallback>
            <p:pic>
              <p:nvPicPr>
                <p:cNvPr id="511" name="Ink 510">
                  <a:extLst>
                    <a:ext uri="{FF2B5EF4-FFF2-40B4-BE49-F238E27FC236}">
                      <a16:creationId xmlns:a16="http://schemas.microsoft.com/office/drawing/2014/main" id="{0B8D8396-71E9-ABD0-2CDD-938F398881BA}"/>
                    </a:ext>
                  </a:extLst>
                </p:cNvPr>
                <p:cNvPicPr/>
                <p:nvPr/>
              </p:nvPicPr>
              <p:blipFill>
                <a:blip r:embed="rId638"/>
                <a:stretch>
                  <a:fillRect/>
                </a:stretch>
              </p:blipFill>
              <p:spPr>
                <a:xfrm>
                  <a:off x="8096067" y="2192547"/>
                  <a:ext cx="16452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639">
              <p14:nvContentPartPr>
                <p14:cNvPr id="512" name="Ink 511">
                  <a:extLst>
                    <a:ext uri="{FF2B5EF4-FFF2-40B4-BE49-F238E27FC236}">
                      <a16:creationId xmlns:a16="http://schemas.microsoft.com/office/drawing/2014/main" id="{82E648CA-89F9-9889-8FDE-2F3ED2D9FF10}"/>
                    </a:ext>
                  </a:extLst>
                </p14:cNvPr>
                <p14:cNvContentPartPr/>
                <p14:nvPr/>
              </p14:nvContentPartPr>
              <p14:xfrm>
                <a:off x="8127387" y="2322507"/>
                <a:ext cx="109080" cy="20880"/>
              </p14:xfrm>
            </p:contentPart>
          </mc:Choice>
          <mc:Fallback>
            <p:pic>
              <p:nvPicPr>
                <p:cNvPr id="512" name="Ink 511">
                  <a:extLst>
                    <a:ext uri="{FF2B5EF4-FFF2-40B4-BE49-F238E27FC236}">
                      <a16:creationId xmlns:a16="http://schemas.microsoft.com/office/drawing/2014/main" id="{82E648CA-89F9-9889-8FDE-2F3ED2D9FF10}"/>
                    </a:ext>
                  </a:extLst>
                </p:cNvPr>
                <p:cNvPicPr/>
                <p:nvPr/>
              </p:nvPicPr>
              <p:blipFill>
                <a:blip r:embed="rId640"/>
                <a:stretch>
                  <a:fillRect/>
                </a:stretch>
              </p:blipFill>
              <p:spPr>
                <a:xfrm>
                  <a:off x="8109747" y="2304507"/>
                  <a:ext cx="14472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641">
              <p14:nvContentPartPr>
                <p14:cNvPr id="523" name="Ink 522">
                  <a:extLst>
                    <a:ext uri="{FF2B5EF4-FFF2-40B4-BE49-F238E27FC236}">
                      <a16:creationId xmlns:a16="http://schemas.microsoft.com/office/drawing/2014/main" id="{FDBFEFFC-CB98-8A72-3E06-64C8C29B72F7}"/>
                    </a:ext>
                  </a:extLst>
                </p14:cNvPr>
                <p14:cNvContentPartPr/>
                <p14:nvPr/>
              </p14:nvContentPartPr>
              <p14:xfrm>
                <a:off x="8121987" y="2261307"/>
                <a:ext cx="148320" cy="89640"/>
              </p14:xfrm>
            </p:contentPart>
          </mc:Choice>
          <mc:Fallback>
            <p:pic>
              <p:nvPicPr>
                <p:cNvPr id="523" name="Ink 522">
                  <a:extLst>
                    <a:ext uri="{FF2B5EF4-FFF2-40B4-BE49-F238E27FC236}">
                      <a16:creationId xmlns:a16="http://schemas.microsoft.com/office/drawing/2014/main" id="{FDBFEFFC-CB98-8A72-3E06-64C8C29B72F7}"/>
                    </a:ext>
                  </a:extLst>
                </p:cNvPr>
                <p:cNvPicPr/>
                <p:nvPr/>
              </p:nvPicPr>
              <p:blipFill>
                <a:blip r:embed="rId642"/>
                <a:stretch>
                  <a:fillRect/>
                </a:stretch>
              </p:blipFill>
              <p:spPr>
                <a:xfrm>
                  <a:off x="8103987" y="2243667"/>
                  <a:ext cx="18396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643">
              <p14:nvContentPartPr>
                <p14:cNvPr id="525" name="Ink 524">
                  <a:extLst>
                    <a:ext uri="{FF2B5EF4-FFF2-40B4-BE49-F238E27FC236}">
                      <a16:creationId xmlns:a16="http://schemas.microsoft.com/office/drawing/2014/main" id="{9FCABDF7-6347-7E42-EB26-53649B4D96C2}"/>
                    </a:ext>
                  </a:extLst>
                </p14:cNvPr>
                <p14:cNvContentPartPr/>
                <p14:nvPr/>
              </p14:nvContentPartPr>
              <p14:xfrm>
                <a:off x="8128467" y="2228547"/>
                <a:ext cx="38880" cy="132480"/>
              </p14:xfrm>
            </p:contentPart>
          </mc:Choice>
          <mc:Fallback>
            <p:pic>
              <p:nvPicPr>
                <p:cNvPr id="525" name="Ink 524">
                  <a:extLst>
                    <a:ext uri="{FF2B5EF4-FFF2-40B4-BE49-F238E27FC236}">
                      <a16:creationId xmlns:a16="http://schemas.microsoft.com/office/drawing/2014/main" id="{9FCABDF7-6347-7E42-EB26-53649B4D96C2}"/>
                    </a:ext>
                  </a:extLst>
                </p:cNvPr>
                <p:cNvPicPr/>
                <p:nvPr/>
              </p:nvPicPr>
              <p:blipFill>
                <a:blip r:embed="rId644"/>
                <a:stretch>
                  <a:fillRect/>
                </a:stretch>
              </p:blipFill>
              <p:spPr>
                <a:xfrm>
                  <a:off x="8110467" y="2210907"/>
                  <a:ext cx="7452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645">
              <p14:nvContentPartPr>
                <p14:cNvPr id="526" name="Ink 525">
                  <a:extLst>
                    <a:ext uri="{FF2B5EF4-FFF2-40B4-BE49-F238E27FC236}">
                      <a16:creationId xmlns:a16="http://schemas.microsoft.com/office/drawing/2014/main" id="{D92B2BE5-DF1B-4F85-E376-B7A5AFC08082}"/>
                    </a:ext>
                  </a:extLst>
                </p14:cNvPr>
                <p14:cNvContentPartPr/>
                <p14:nvPr/>
              </p14:nvContentPartPr>
              <p14:xfrm>
                <a:off x="8214507" y="2218827"/>
                <a:ext cx="44280" cy="133560"/>
              </p14:xfrm>
            </p:contentPart>
          </mc:Choice>
          <mc:Fallback>
            <p:pic>
              <p:nvPicPr>
                <p:cNvPr id="526" name="Ink 525">
                  <a:extLst>
                    <a:ext uri="{FF2B5EF4-FFF2-40B4-BE49-F238E27FC236}">
                      <a16:creationId xmlns:a16="http://schemas.microsoft.com/office/drawing/2014/main" id="{D92B2BE5-DF1B-4F85-E376-B7A5AFC08082}"/>
                    </a:ext>
                  </a:extLst>
                </p:cNvPr>
                <p:cNvPicPr/>
                <p:nvPr/>
              </p:nvPicPr>
              <p:blipFill>
                <a:blip r:embed="rId646"/>
                <a:stretch>
                  <a:fillRect/>
                </a:stretch>
              </p:blipFill>
              <p:spPr>
                <a:xfrm>
                  <a:off x="8196507" y="2200827"/>
                  <a:ext cx="7992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647">
              <p14:nvContentPartPr>
                <p14:cNvPr id="527" name="Ink 526">
                  <a:extLst>
                    <a:ext uri="{FF2B5EF4-FFF2-40B4-BE49-F238E27FC236}">
                      <a16:creationId xmlns:a16="http://schemas.microsoft.com/office/drawing/2014/main" id="{5BDEE34A-9980-B26B-4401-97B75872EEE5}"/>
                    </a:ext>
                  </a:extLst>
                </p14:cNvPr>
                <p14:cNvContentPartPr/>
                <p14:nvPr/>
              </p14:nvContentPartPr>
              <p14:xfrm>
                <a:off x="8107947" y="2364987"/>
                <a:ext cx="360" cy="360"/>
              </p14:xfrm>
            </p:contentPart>
          </mc:Choice>
          <mc:Fallback>
            <p:pic>
              <p:nvPicPr>
                <p:cNvPr id="527" name="Ink 526">
                  <a:extLst>
                    <a:ext uri="{FF2B5EF4-FFF2-40B4-BE49-F238E27FC236}">
                      <a16:creationId xmlns:a16="http://schemas.microsoft.com/office/drawing/2014/main" id="{5BDEE34A-9980-B26B-4401-97B75872EEE5}"/>
                    </a:ext>
                  </a:extLst>
                </p:cNvPr>
                <p:cNvPicPr/>
                <p:nvPr/>
              </p:nvPicPr>
              <p:blipFill>
                <a:blip r:embed="rId39"/>
                <a:stretch>
                  <a:fillRect/>
                </a:stretch>
              </p:blipFill>
              <p:spPr>
                <a:xfrm>
                  <a:off x="8089947" y="234698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648">
              <p14:nvContentPartPr>
                <p14:cNvPr id="550" name="Ink 549">
                  <a:extLst>
                    <a:ext uri="{FF2B5EF4-FFF2-40B4-BE49-F238E27FC236}">
                      <a16:creationId xmlns:a16="http://schemas.microsoft.com/office/drawing/2014/main" id="{A9B81AA6-DEC7-9DF4-1F23-9E9A2D820C57}"/>
                    </a:ext>
                  </a:extLst>
                </p14:cNvPr>
                <p14:cNvContentPartPr/>
                <p14:nvPr/>
              </p14:nvContentPartPr>
              <p14:xfrm>
                <a:off x="8004627" y="2263827"/>
                <a:ext cx="230400" cy="59400"/>
              </p14:xfrm>
            </p:contentPart>
          </mc:Choice>
          <mc:Fallback>
            <p:pic>
              <p:nvPicPr>
                <p:cNvPr id="550" name="Ink 549">
                  <a:extLst>
                    <a:ext uri="{FF2B5EF4-FFF2-40B4-BE49-F238E27FC236}">
                      <a16:creationId xmlns:a16="http://schemas.microsoft.com/office/drawing/2014/main" id="{A9B81AA6-DEC7-9DF4-1F23-9E9A2D820C57}"/>
                    </a:ext>
                  </a:extLst>
                </p:cNvPr>
                <p:cNvPicPr/>
                <p:nvPr/>
              </p:nvPicPr>
              <p:blipFill>
                <a:blip r:embed="rId649"/>
                <a:stretch>
                  <a:fillRect/>
                </a:stretch>
              </p:blipFill>
              <p:spPr>
                <a:xfrm>
                  <a:off x="7986987" y="2245827"/>
                  <a:ext cx="266040" cy="95040"/>
                </a:xfrm>
                <a:prstGeom prst="rect">
                  <a:avLst/>
                </a:prstGeom>
              </p:spPr>
            </p:pic>
          </mc:Fallback>
        </mc:AlternateContent>
        <mc:AlternateContent xmlns:mc="http://schemas.openxmlformats.org/markup-compatibility/2006">
          <mc:Choice xmlns:p14="http://schemas.microsoft.com/office/powerpoint/2010/main" Requires="p14">
            <p:contentPart p14:bwMode="auto" r:id="rId650">
              <p14:nvContentPartPr>
                <p14:cNvPr id="551" name="Ink 550">
                  <a:extLst>
                    <a:ext uri="{FF2B5EF4-FFF2-40B4-BE49-F238E27FC236}">
                      <a16:creationId xmlns:a16="http://schemas.microsoft.com/office/drawing/2014/main" id="{57E65ECF-D101-738F-85A3-DD617F4BA620}"/>
                    </a:ext>
                  </a:extLst>
                </p14:cNvPr>
                <p14:cNvContentPartPr/>
                <p14:nvPr/>
              </p14:nvContentPartPr>
              <p14:xfrm>
                <a:off x="7903827" y="2391987"/>
                <a:ext cx="214560" cy="29880"/>
              </p14:xfrm>
            </p:contentPart>
          </mc:Choice>
          <mc:Fallback>
            <p:pic>
              <p:nvPicPr>
                <p:cNvPr id="551" name="Ink 550">
                  <a:extLst>
                    <a:ext uri="{FF2B5EF4-FFF2-40B4-BE49-F238E27FC236}">
                      <a16:creationId xmlns:a16="http://schemas.microsoft.com/office/drawing/2014/main" id="{57E65ECF-D101-738F-85A3-DD617F4BA620}"/>
                    </a:ext>
                  </a:extLst>
                </p:cNvPr>
                <p:cNvPicPr/>
                <p:nvPr/>
              </p:nvPicPr>
              <p:blipFill>
                <a:blip r:embed="rId651"/>
                <a:stretch>
                  <a:fillRect/>
                </a:stretch>
              </p:blipFill>
              <p:spPr>
                <a:xfrm>
                  <a:off x="7886187" y="2373987"/>
                  <a:ext cx="25020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652">
              <p14:nvContentPartPr>
                <p14:cNvPr id="585" name="Ink 584">
                  <a:extLst>
                    <a:ext uri="{FF2B5EF4-FFF2-40B4-BE49-F238E27FC236}">
                      <a16:creationId xmlns:a16="http://schemas.microsoft.com/office/drawing/2014/main" id="{6F69C14A-0A09-051B-4739-C45951293AE3}"/>
                    </a:ext>
                  </a:extLst>
                </p14:cNvPr>
                <p14:cNvContentPartPr/>
                <p14:nvPr/>
              </p14:nvContentPartPr>
              <p14:xfrm>
                <a:off x="6402627" y="2500707"/>
                <a:ext cx="207360" cy="272160"/>
              </p14:xfrm>
            </p:contentPart>
          </mc:Choice>
          <mc:Fallback>
            <p:pic>
              <p:nvPicPr>
                <p:cNvPr id="585" name="Ink 584">
                  <a:extLst>
                    <a:ext uri="{FF2B5EF4-FFF2-40B4-BE49-F238E27FC236}">
                      <a16:creationId xmlns:a16="http://schemas.microsoft.com/office/drawing/2014/main" id="{6F69C14A-0A09-051B-4739-C45951293AE3}"/>
                    </a:ext>
                  </a:extLst>
                </p:cNvPr>
                <p:cNvPicPr/>
                <p:nvPr/>
              </p:nvPicPr>
              <p:blipFill>
                <a:blip r:embed="rId653"/>
                <a:stretch>
                  <a:fillRect/>
                </a:stretch>
              </p:blipFill>
              <p:spPr>
                <a:xfrm>
                  <a:off x="6384987" y="2483067"/>
                  <a:ext cx="243000" cy="307800"/>
                </a:xfrm>
                <a:prstGeom prst="rect">
                  <a:avLst/>
                </a:prstGeom>
              </p:spPr>
            </p:pic>
          </mc:Fallback>
        </mc:AlternateContent>
        <mc:AlternateContent xmlns:mc="http://schemas.openxmlformats.org/markup-compatibility/2006">
          <mc:Choice xmlns:p14="http://schemas.microsoft.com/office/powerpoint/2010/main" Requires="p14">
            <p:contentPart p14:bwMode="auto" r:id="rId654">
              <p14:nvContentPartPr>
                <p14:cNvPr id="586" name="Ink 585">
                  <a:extLst>
                    <a:ext uri="{FF2B5EF4-FFF2-40B4-BE49-F238E27FC236}">
                      <a16:creationId xmlns:a16="http://schemas.microsoft.com/office/drawing/2014/main" id="{FFCED127-3C0A-37FF-01DF-290956134943}"/>
                    </a:ext>
                  </a:extLst>
                </p14:cNvPr>
                <p14:cNvContentPartPr/>
                <p14:nvPr/>
              </p14:nvContentPartPr>
              <p14:xfrm>
                <a:off x="6633387" y="2581347"/>
                <a:ext cx="263160" cy="199800"/>
              </p14:xfrm>
            </p:contentPart>
          </mc:Choice>
          <mc:Fallback>
            <p:pic>
              <p:nvPicPr>
                <p:cNvPr id="586" name="Ink 585">
                  <a:extLst>
                    <a:ext uri="{FF2B5EF4-FFF2-40B4-BE49-F238E27FC236}">
                      <a16:creationId xmlns:a16="http://schemas.microsoft.com/office/drawing/2014/main" id="{FFCED127-3C0A-37FF-01DF-290956134943}"/>
                    </a:ext>
                  </a:extLst>
                </p:cNvPr>
                <p:cNvPicPr/>
                <p:nvPr/>
              </p:nvPicPr>
              <p:blipFill>
                <a:blip r:embed="rId655"/>
                <a:stretch>
                  <a:fillRect/>
                </a:stretch>
              </p:blipFill>
              <p:spPr>
                <a:xfrm>
                  <a:off x="6615747" y="2563347"/>
                  <a:ext cx="298800" cy="235440"/>
                </a:xfrm>
                <a:prstGeom prst="rect">
                  <a:avLst/>
                </a:prstGeom>
              </p:spPr>
            </p:pic>
          </mc:Fallback>
        </mc:AlternateContent>
        <mc:AlternateContent xmlns:mc="http://schemas.openxmlformats.org/markup-compatibility/2006">
          <mc:Choice xmlns:p14="http://schemas.microsoft.com/office/powerpoint/2010/main" Requires="p14">
            <p:contentPart p14:bwMode="auto" r:id="rId656">
              <p14:nvContentPartPr>
                <p14:cNvPr id="471" name="Ink 470">
                  <a:extLst>
                    <a:ext uri="{FF2B5EF4-FFF2-40B4-BE49-F238E27FC236}">
                      <a16:creationId xmlns:a16="http://schemas.microsoft.com/office/drawing/2014/main" id="{C71253ED-F4D3-5CCA-A885-D96140815665}"/>
                    </a:ext>
                  </a:extLst>
                </p14:cNvPr>
                <p14:cNvContentPartPr/>
                <p14:nvPr/>
              </p14:nvContentPartPr>
              <p14:xfrm>
                <a:off x="5705307" y="4722267"/>
                <a:ext cx="560520" cy="190440"/>
              </p14:xfrm>
            </p:contentPart>
          </mc:Choice>
          <mc:Fallback>
            <p:pic>
              <p:nvPicPr>
                <p:cNvPr id="471" name="Ink 470">
                  <a:extLst>
                    <a:ext uri="{FF2B5EF4-FFF2-40B4-BE49-F238E27FC236}">
                      <a16:creationId xmlns:a16="http://schemas.microsoft.com/office/drawing/2014/main" id="{C71253ED-F4D3-5CCA-A885-D96140815665}"/>
                    </a:ext>
                  </a:extLst>
                </p:cNvPr>
                <p:cNvPicPr/>
                <p:nvPr/>
              </p:nvPicPr>
              <p:blipFill>
                <a:blip r:embed="rId657"/>
                <a:stretch>
                  <a:fillRect/>
                </a:stretch>
              </p:blipFill>
              <p:spPr>
                <a:xfrm>
                  <a:off x="5687307" y="4704627"/>
                  <a:ext cx="59616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658">
              <p14:nvContentPartPr>
                <p14:cNvPr id="472" name="Ink 471">
                  <a:extLst>
                    <a:ext uri="{FF2B5EF4-FFF2-40B4-BE49-F238E27FC236}">
                      <a16:creationId xmlns:a16="http://schemas.microsoft.com/office/drawing/2014/main" id="{F920F97B-B79F-B1DF-14BD-733C03B328D2}"/>
                    </a:ext>
                  </a:extLst>
                </p14:cNvPr>
                <p14:cNvContentPartPr/>
                <p14:nvPr/>
              </p14:nvContentPartPr>
              <p14:xfrm>
                <a:off x="6032187" y="4920267"/>
                <a:ext cx="446040" cy="19080"/>
              </p14:xfrm>
            </p:contentPart>
          </mc:Choice>
          <mc:Fallback>
            <p:pic>
              <p:nvPicPr>
                <p:cNvPr id="472" name="Ink 471">
                  <a:extLst>
                    <a:ext uri="{FF2B5EF4-FFF2-40B4-BE49-F238E27FC236}">
                      <a16:creationId xmlns:a16="http://schemas.microsoft.com/office/drawing/2014/main" id="{F920F97B-B79F-B1DF-14BD-733C03B328D2}"/>
                    </a:ext>
                  </a:extLst>
                </p:cNvPr>
                <p:cNvPicPr/>
                <p:nvPr/>
              </p:nvPicPr>
              <p:blipFill>
                <a:blip r:embed="rId659"/>
                <a:stretch>
                  <a:fillRect/>
                </a:stretch>
              </p:blipFill>
              <p:spPr>
                <a:xfrm>
                  <a:off x="6014187" y="4902627"/>
                  <a:ext cx="48168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660">
              <p14:nvContentPartPr>
                <p14:cNvPr id="473" name="Ink 472">
                  <a:extLst>
                    <a:ext uri="{FF2B5EF4-FFF2-40B4-BE49-F238E27FC236}">
                      <a16:creationId xmlns:a16="http://schemas.microsoft.com/office/drawing/2014/main" id="{4E36C2A8-0D16-19C9-9B14-B20465CF26D7}"/>
                    </a:ext>
                  </a:extLst>
                </p14:cNvPr>
                <p14:cNvContentPartPr/>
                <p14:nvPr/>
              </p14:nvContentPartPr>
              <p14:xfrm>
                <a:off x="5910147" y="4912347"/>
                <a:ext cx="137880" cy="804960"/>
              </p14:xfrm>
            </p:contentPart>
          </mc:Choice>
          <mc:Fallback>
            <p:pic>
              <p:nvPicPr>
                <p:cNvPr id="473" name="Ink 472">
                  <a:extLst>
                    <a:ext uri="{FF2B5EF4-FFF2-40B4-BE49-F238E27FC236}">
                      <a16:creationId xmlns:a16="http://schemas.microsoft.com/office/drawing/2014/main" id="{4E36C2A8-0D16-19C9-9B14-B20465CF26D7}"/>
                    </a:ext>
                  </a:extLst>
                </p:cNvPr>
                <p:cNvPicPr/>
                <p:nvPr/>
              </p:nvPicPr>
              <p:blipFill>
                <a:blip r:embed="rId661"/>
                <a:stretch>
                  <a:fillRect/>
                </a:stretch>
              </p:blipFill>
              <p:spPr>
                <a:xfrm>
                  <a:off x="5892147" y="4894707"/>
                  <a:ext cx="173520" cy="840600"/>
                </a:xfrm>
                <a:prstGeom prst="rect">
                  <a:avLst/>
                </a:prstGeom>
              </p:spPr>
            </p:pic>
          </mc:Fallback>
        </mc:AlternateContent>
        <mc:AlternateContent xmlns:mc="http://schemas.openxmlformats.org/markup-compatibility/2006">
          <mc:Choice xmlns:p14="http://schemas.microsoft.com/office/powerpoint/2010/main" Requires="p14">
            <p:contentPart p14:bwMode="auto" r:id="rId662">
              <p14:nvContentPartPr>
                <p14:cNvPr id="474" name="Ink 473">
                  <a:extLst>
                    <a:ext uri="{FF2B5EF4-FFF2-40B4-BE49-F238E27FC236}">
                      <a16:creationId xmlns:a16="http://schemas.microsoft.com/office/drawing/2014/main" id="{E68469D0-0D9E-3BDD-7613-86D782689A11}"/>
                    </a:ext>
                  </a:extLst>
                </p14:cNvPr>
                <p14:cNvContentPartPr/>
                <p14:nvPr/>
              </p14:nvContentPartPr>
              <p14:xfrm>
                <a:off x="5760027" y="4873107"/>
                <a:ext cx="1608840" cy="894240"/>
              </p14:xfrm>
            </p:contentPart>
          </mc:Choice>
          <mc:Fallback>
            <p:pic>
              <p:nvPicPr>
                <p:cNvPr id="474" name="Ink 473">
                  <a:extLst>
                    <a:ext uri="{FF2B5EF4-FFF2-40B4-BE49-F238E27FC236}">
                      <a16:creationId xmlns:a16="http://schemas.microsoft.com/office/drawing/2014/main" id="{E68469D0-0D9E-3BDD-7613-86D782689A11}"/>
                    </a:ext>
                  </a:extLst>
                </p:cNvPr>
                <p:cNvPicPr/>
                <p:nvPr/>
              </p:nvPicPr>
              <p:blipFill>
                <a:blip r:embed="rId663"/>
                <a:stretch>
                  <a:fillRect/>
                </a:stretch>
              </p:blipFill>
              <p:spPr>
                <a:xfrm>
                  <a:off x="5742027" y="4855107"/>
                  <a:ext cx="1644480" cy="929880"/>
                </a:xfrm>
                <a:prstGeom prst="rect">
                  <a:avLst/>
                </a:prstGeom>
              </p:spPr>
            </p:pic>
          </mc:Fallback>
        </mc:AlternateContent>
        <mc:AlternateContent xmlns:mc="http://schemas.openxmlformats.org/markup-compatibility/2006">
          <mc:Choice xmlns:p14="http://schemas.microsoft.com/office/powerpoint/2010/main" Requires="p14">
            <p:contentPart p14:bwMode="auto" r:id="rId664">
              <p14:nvContentPartPr>
                <p14:cNvPr id="479" name="Ink 478">
                  <a:extLst>
                    <a:ext uri="{FF2B5EF4-FFF2-40B4-BE49-F238E27FC236}">
                      <a16:creationId xmlns:a16="http://schemas.microsoft.com/office/drawing/2014/main" id="{FA434A15-1B43-3FEB-930A-29CBCE1D0070}"/>
                    </a:ext>
                  </a:extLst>
                </p14:cNvPr>
                <p14:cNvContentPartPr/>
                <p14:nvPr/>
              </p14:nvContentPartPr>
              <p14:xfrm>
                <a:off x="6219747" y="5103867"/>
                <a:ext cx="8640" cy="24120"/>
              </p14:xfrm>
            </p:contentPart>
          </mc:Choice>
          <mc:Fallback>
            <p:pic>
              <p:nvPicPr>
                <p:cNvPr id="479" name="Ink 478">
                  <a:extLst>
                    <a:ext uri="{FF2B5EF4-FFF2-40B4-BE49-F238E27FC236}">
                      <a16:creationId xmlns:a16="http://schemas.microsoft.com/office/drawing/2014/main" id="{FA434A15-1B43-3FEB-930A-29CBCE1D0070}"/>
                    </a:ext>
                  </a:extLst>
                </p:cNvPr>
                <p:cNvPicPr/>
                <p:nvPr/>
              </p:nvPicPr>
              <p:blipFill>
                <a:blip r:embed="rId665"/>
                <a:stretch>
                  <a:fillRect/>
                </a:stretch>
              </p:blipFill>
              <p:spPr>
                <a:xfrm>
                  <a:off x="6202107" y="5086227"/>
                  <a:ext cx="44280" cy="59760"/>
                </a:xfrm>
                <a:prstGeom prst="rect">
                  <a:avLst/>
                </a:prstGeom>
              </p:spPr>
            </p:pic>
          </mc:Fallback>
        </mc:AlternateContent>
        <mc:AlternateContent xmlns:mc="http://schemas.openxmlformats.org/markup-compatibility/2006">
          <mc:Choice xmlns:p14="http://schemas.microsoft.com/office/powerpoint/2010/main" Requires="p14">
            <p:contentPart p14:bwMode="auto" r:id="rId666">
              <p14:nvContentPartPr>
                <p14:cNvPr id="480" name="Ink 479">
                  <a:extLst>
                    <a:ext uri="{FF2B5EF4-FFF2-40B4-BE49-F238E27FC236}">
                      <a16:creationId xmlns:a16="http://schemas.microsoft.com/office/drawing/2014/main" id="{D4D5B7AE-4BE7-6A1E-4053-4A2747FF244B}"/>
                    </a:ext>
                  </a:extLst>
                </p14:cNvPr>
                <p14:cNvContentPartPr/>
                <p14:nvPr/>
              </p14:nvContentPartPr>
              <p14:xfrm>
                <a:off x="6531507" y="4541187"/>
                <a:ext cx="154080" cy="447840"/>
              </p14:xfrm>
            </p:contentPart>
          </mc:Choice>
          <mc:Fallback>
            <p:pic>
              <p:nvPicPr>
                <p:cNvPr id="480" name="Ink 479">
                  <a:extLst>
                    <a:ext uri="{FF2B5EF4-FFF2-40B4-BE49-F238E27FC236}">
                      <a16:creationId xmlns:a16="http://schemas.microsoft.com/office/drawing/2014/main" id="{D4D5B7AE-4BE7-6A1E-4053-4A2747FF244B}"/>
                    </a:ext>
                  </a:extLst>
                </p:cNvPr>
                <p:cNvPicPr/>
                <p:nvPr/>
              </p:nvPicPr>
              <p:blipFill>
                <a:blip r:embed="rId667"/>
                <a:stretch>
                  <a:fillRect/>
                </a:stretch>
              </p:blipFill>
              <p:spPr>
                <a:xfrm>
                  <a:off x="6513867" y="4523547"/>
                  <a:ext cx="189720" cy="483480"/>
                </a:xfrm>
                <a:prstGeom prst="rect">
                  <a:avLst/>
                </a:prstGeom>
              </p:spPr>
            </p:pic>
          </mc:Fallback>
        </mc:AlternateContent>
        <mc:AlternateContent xmlns:mc="http://schemas.openxmlformats.org/markup-compatibility/2006">
          <mc:Choice xmlns:p14="http://schemas.microsoft.com/office/powerpoint/2010/main" Requires="p14">
            <p:contentPart p14:bwMode="auto" r:id="rId668">
              <p14:nvContentPartPr>
                <p14:cNvPr id="481" name="Ink 480">
                  <a:extLst>
                    <a:ext uri="{FF2B5EF4-FFF2-40B4-BE49-F238E27FC236}">
                      <a16:creationId xmlns:a16="http://schemas.microsoft.com/office/drawing/2014/main" id="{9F187F07-76C8-085C-38A6-3027E40EF348}"/>
                    </a:ext>
                  </a:extLst>
                </p14:cNvPr>
                <p14:cNvContentPartPr/>
                <p14:nvPr/>
              </p14:nvContentPartPr>
              <p14:xfrm>
                <a:off x="6395787" y="5136267"/>
                <a:ext cx="167400" cy="113400"/>
              </p14:xfrm>
            </p:contentPart>
          </mc:Choice>
          <mc:Fallback>
            <p:pic>
              <p:nvPicPr>
                <p:cNvPr id="481" name="Ink 480">
                  <a:extLst>
                    <a:ext uri="{FF2B5EF4-FFF2-40B4-BE49-F238E27FC236}">
                      <a16:creationId xmlns:a16="http://schemas.microsoft.com/office/drawing/2014/main" id="{9F187F07-76C8-085C-38A6-3027E40EF348}"/>
                    </a:ext>
                  </a:extLst>
                </p:cNvPr>
                <p:cNvPicPr/>
                <p:nvPr/>
              </p:nvPicPr>
              <p:blipFill>
                <a:blip r:embed="rId669"/>
                <a:stretch>
                  <a:fillRect/>
                </a:stretch>
              </p:blipFill>
              <p:spPr>
                <a:xfrm>
                  <a:off x="6378147" y="5118627"/>
                  <a:ext cx="203040" cy="149040"/>
                </a:xfrm>
                <a:prstGeom prst="rect">
                  <a:avLst/>
                </a:prstGeom>
              </p:spPr>
            </p:pic>
          </mc:Fallback>
        </mc:AlternateContent>
        <mc:AlternateContent xmlns:mc="http://schemas.openxmlformats.org/markup-compatibility/2006">
          <mc:Choice xmlns:p14="http://schemas.microsoft.com/office/powerpoint/2010/main" Requires="p14">
            <p:contentPart p14:bwMode="auto" r:id="rId670">
              <p14:nvContentPartPr>
                <p14:cNvPr id="482" name="Ink 481">
                  <a:extLst>
                    <a:ext uri="{FF2B5EF4-FFF2-40B4-BE49-F238E27FC236}">
                      <a16:creationId xmlns:a16="http://schemas.microsoft.com/office/drawing/2014/main" id="{5D4A5CA1-966C-28A4-BD16-D6663D95927A}"/>
                    </a:ext>
                  </a:extLst>
                </p14:cNvPr>
                <p14:cNvContentPartPr/>
                <p14:nvPr/>
              </p14:nvContentPartPr>
              <p14:xfrm>
                <a:off x="6632667" y="5132667"/>
                <a:ext cx="174240" cy="102600"/>
              </p14:xfrm>
            </p:contentPart>
          </mc:Choice>
          <mc:Fallback>
            <p:pic>
              <p:nvPicPr>
                <p:cNvPr id="482" name="Ink 481">
                  <a:extLst>
                    <a:ext uri="{FF2B5EF4-FFF2-40B4-BE49-F238E27FC236}">
                      <a16:creationId xmlns:a16="http://schemas.microsoft.com/office/drawing/2014/main" id="{5D4A5CA1-966C-28A4-BD16-D6663D95927A}"/>
                    </a:ext>
                  </a:extLst>
                </p:cNvPr>
                <p:cNvPicPr/>
                <p:nvPr/>
              </p:nvPicPr>
              <p:blipFill>
                <a:blip r:embed="rId671"/>
                <a:stretch>
                  <a:fillRect/>
                </a:stretch>
              </p:blipFill>
              <p:spPr>
                <a:xfrm>
                  <a:off x="6614667" y="5114667"/>
                  <a:ext cx="209880" cy="138240"/>
                </a:xfrm>
                <a:prstGeom prst="rect">
                  <a:avLst/>
                </a:prstGeom>
              </p:spPr>
            </p:pic>
          </mc:Fallback>
        </mc:AlternateContent>
        <mc:AlternateContent xmlns:mc="http://schemas.openxmlformats.org/markup-compatibility/2006">
          <mc:Choice xmlns:p14="http://schemas.microsoft.com/office/powerpoint/2010/main" Requires="p14">
            <p:contentPart p14:bwMode="auto" r:id="rId672">
              <p14:nvContentPartPr>
                <p14:cNvPr id="490" name="Ink 489">
                  <a:extLst>
                    <a:ext uri="{FF2B5EF4-FFF2-40B4-BE49-F238E27FC236}">
                      <a16:creationId xmlns:a16="http://schemas.microsoft.com/office/drawing/2014/main" id="{3F8EE1D7-1E56-C3AF-EE5A-ACA661DE6538}"/>
                    </a:ext>
                  </a:extLst>
                </p14:cNvPr>
                <p14:cNvContentPartPr/>
                <p14:nvPr/>
              </p14:nvContentPartPr>
              <p14:xfrm>
                <a:off x="6200307" y="4512027"/>
                <a:ext cx="632880" cy="434160"/>
              </p14:xfrm>
            </p:contentPart>
          </mc:Choice>
          <mc:Fallback>
            <p:pic>
              <p:nvPicPr>
                <p:cNvPr id="490" name="Ink 489">
                  <a:extLst>
                    <a:ext uri="{FF2B5EF4-FFF2-40B4-BE49-F238E27FC236}">
                      <a16:creationId xmlns:a16="http://schemas.microsoft.com/office/drawing/2014/main" id="{3F8EE1D7-1E56-C3AF-EE5A-ACA661DE6538}"/>
                    </a:ext>
                  </a:extLst>
                </p:cNvPr>
                <p:cNvPicPr/>
                <p:nvPr/>
              </p:nvPicPr>
              <p:blipFill>
                <a:blip r:embed="rId673"/>
                <a:stretch>
                  <a:fillRect/>
                </a:stretch>
              </p:blipFill>
              <p:spPr>
                <a:xfrm>
                  <a:off x="6182307" y="4494387"/>
                  <a:ext cx="668520" cy="469800"/>
                </a:xfrm>
                <a:prstGeom prst="rect">
                  <a:avLst/>
                </a:prstGeom>
              </p:spPr>
            </p:pic>
          </mc:Fallback>
        </mc:AlternateContent>
        <mc:AlternateContent xmlns:mc="http://schemas.openxmlformats.org/markup-compatibility/2006">
          <mc:Choice xmlns:p14="http://schemas.microsoft.com/office/powerpoint/2010/main" Requires="p14">
            <p:contentPart p14:bwMode="auto" r:id="rId674">
              <p14:nvContentPartPr>
                <p14:cNvPr id="485" name="Ink 484">
                  <a:extLst>
                    <a:ext uri="{FF2B5EF4-FFF2-40B4-BE49-F238E27FC236}">
                      <a16:creationId xmlns:a16="http://schemas.microsoft.com/office/drawing/2014/main" id="{814CBA80-CA4A-E91B-3240-27C4F5B1191E}"/>
                    </a:ext>
                  </a:extLst>
                </p14:cNvPr>
                <p14:cNvContentPartPr/>
                <p14:nvPr/>
              </p14:nvContentPartPr>
              <p14:xfrm>
                <a:off x="7300827" y="5262987"/>
                <a:ext cx="768240" cy="394200"/>
              </p14:xfrm>
            </p:contentPart>
          </mc:Choice>
          <mc:Fallback>
            <p:pic>
              <p:nvPicPr>
                <p:cNvPr id="485" name="Ink 484">
                  <a:extLst>
                    <a:ext uri="{FF2B5EF4-FFF2-40B4-BE49-F238E27FC236}">
                      <a16:creationId xmlns:a16="http://schemas.microsoft.com/office/drawing/2014/main" id="{814CBA80-CA4A-E91B-3240-27C4F5B1191E}"/>
                    </a:ext>
                  </a:extLst>
                </p:cNvPr>
                <p:cNvPicPr/>
                <p:nvPr/>
              </p:nvPicPr>
              <p:blipFill>
                <a:blip r:embed="rId675"/>
                <a:stretch>
                  <a:fillRect/>
                </a:stretch>
              </p:blipFill>
              <p:spPr>
                <a:xfrm>
                  <a:off x="7282827" y="5245347"/>
                  <a:ext cx="803880" cy="429840"/>
                </a:xfrm>
                <a:prstGeom prst="rect">
                  <a:avLst/>
                </a:prstGeom>
              </p:spPr>
            </p:pic>
          </mc:Fallback>
        </mc:AlternateContent>
        <mc:AlternateContent xmlns:mc="http://schemas.openxmlformats.org/markup-compatibility/2006">
          <mc:Choice xmlns:p14="http://schemas.microsoft.com/office/powerpoint/2010/main" Requires="p14">
            <p:contentPart p14:bwMode="auto" r:id="rId676">
              <p14:nvContentPartPr>
                <p14:cNvPr id="486" name="Ink 485">
                  <a:extLst>
                    <a:ext uri="{FF2B5EF4-FFF2-40B4-BE49-F238E27FC236}">
                      <a16:creationId xmlns:a16="http://schemas.microsoft.com/office/drawing/2014/main" id="{72C91A06-61B3-680F-E141-D4E83273A2F0}"/>
                    </a:ext>
                  </a:extLst>
                </p14:cNvPr>
                <p14:cNvContentPartPr/>
                <p14:nvPr/>
              </p14:nvContentPartPr>
              <p14:xfrm>
                <a:off x="7908867" y="5529387"/>
                <a:ext cx="360720" cy="150840"/>
              </p14:xfrm>
            </p:contentPart>
          </mc:Choice>
          <mc:Fallback>
            <p:pic>
              <p:nvPicPr>
                <p:cNvPr id="486" name="Ink 485">
                  <a:extLst>
                    <a:ext uri="{FF2B5EF4-FFF2-40B4-BE49-F238E27FC236}">
                      <a16:creationId xmlns:a16="http://schemas.microsoft.com/office/drawing/2014/main" id="{72C91A06-61B3-680F-E141-D4E83273A2F0}"/>
                    </a:ext>
                  </a:extLst>
                </p:cNvPr>
                <p:cNvPicPr/>
                <p:nvPr/>
              </p:nvPicPr>
              <p:blipFill>
                <a:blip r:embed="rId677"/>
                <a:stretch>
                  <a:fillRect/>
                </a:stretch>
              </p:blipFill>
              <p:spPr>
                <a:xfrm>
                  <a:off x="7891227" y="5511747"/>
                  <a:ext cx="396360" cy="186480"/>
                </a:xfrm>
                <a:prstGeom prst="rect">
                  <a:avLst/>
                </a:prstGeom>
              </p:spPr>
            </p:pic>
          </mc:Fallback>
        </mc:AlternateContent>
        <mc:AlternateContent xmlns:mc="http://schemas.openxmlformats.org/markup-compatibility/2006">
          <mc:Choice xmlns:p14="http://schemas.microsoft.com/office/powerpoint/2010/main" Requires="p14">
            <p:contentPart p14:bwMode="auto" r:id="rId678">
              <p14:nvContentPartPr>
                <p14:cNvPr id="487" name="Ink 486">
                  <a:extLst>
                    <a:ext uri="{FF2B5EF4-FFF2-40B4-BE49-F238E27FC236}">
                      <a16:creationId xmlns:a16="http://schemas.microsoft.com/office/drawing/2014/main" id="{DCC3DF41-7F89-1179-B79A-7C00EA39E402}"/>
                    </a:ext>
                  </a:extLst>
                </p14:cNvPr>
                <p14:cNvContentPartPr/>
                <p14:nvPr/>
              </p14:nvContentPartPr>
              <p14:xfrm>
                <a:off x="7600347" y="5743947"/>
                <a:ext cx="1392840" cy="679320"/>
              </p14:xfrm>
            </p:contentPart>
          </mc:Choice>
          <mc:Fallback>
            <p:pic>
              <p:nvPicPr>
                <p:cNvPr id="487" name="Ink 486">
                  <a:extLst>
                    <a:ext uri="{FF2B5EF4-FFF2-40B4-BE49-F238E27FC236}">
                      <a16:creationId xmlns:a16="http://schemas.microsoft.com/office/drawing/2014/main" id="{DCC3DF41-7F89-1179-B79A-7C00EA39E402}"/>
                    </a:ext>
                  </a:extLst>
                </p:cNvPr>
                <p:cNvPicPr/>
                <p:nvPr/>
              </p:nvPicPr>
              <p:blipFill>
                <a:blip r:embed="rId679"/>
                <a:stretch>
                  <a:fillRect/>
                </a:stretch>
              </p:blipFill>
              <p:spPr>
                <a:xfrm>
                  <a:off x="7582707" y="5726307"/>
                  <a:ext cx="1428480" cy="714960"/>
                </a:xfrm>
                <a:prstGeom prst="rect">
                  <a:avLst/>
                </a:prstGeom>
              </p:spPr>
            </p:pic>
          </mc:Fallback>
        </mc:AlternateContent>
        <mc:AlternateContent xmlns:mc="http://schemas.openxmlformats.org/markup-compatibility/2006">
          <mc:Choice xmlns:p14="http://schemas.microsoft.com/office/powerpoint/2010/main" Requires="p14">
            <p:contentPart p14:bwMode="auto" r:id="rId680">
              <p14:nvContentPartPr>
                <p14:cNvPr id="488" name="Ink 487">
                  <a:extLst>
                    <a:ext uri="{FF2B5EF4-FFF2-40B4-BE49-F238E27FC236}">
                      <a16:creationId xmlns:a16="http://schemas.microsoft.com/office/drawing/2014/main" id="{6C5A35C0-2812-7570-7B8C-BA2498446D32}"/>
                    </a:ext>
                  </a:extLst>
                </p14:cNvPr>
                <p14:cNvContentPartPr/>
                <p14:nvPr/>
              </p14:nvContentPartPr>
              <p14:xfrm>
                <a:off x="7977987" y="5941227"/>
                <a:ext cx="185040" cy="264960"/>
              </p14:xfrm>
            </p:contentPart>
          </mc:Choice>
          <mc:Fallback>
            <p:pic>
              <p:nvPicPr>
                <p:cNvPr id="488" name="Ink 487">
                  <a:extLst>
                    <a:ext uri="{FF2B5EF4-FFF2-40B4-BE49-F238E27FC236}">
                      <a16:creationId xmlns:a16="http://schemas.microsoft.com/office/drawing/2014/main" id="{6C5A35C0-2812-7570-7B8C-BA2498446D32}"/>
                    </a:ext>
                  </a:extLst>
                </p:cNvPr>
                <p:cNvPicPr/>
                <p:nvPr/>
              </p:nvPicPr>
              <p:blipFill>
                <a:blip r:embed="rId681"/>
                <a:stretch>
                  <a:fillRect/>
                </a:stretch>
              </p:blipFill>
              <p:spPr>
                <a:xfrm>
                  <a:off x="7960347" y="5923227"/>
                  <a:ext cx="220680" cy="300600"/>
                </a:xfrm>
                <a:prstGeom prst="rect">
                  <a:avLst/>
                </a:prstGeom>
              </p:spPr>
            </p:pic>
          </mc:Fallback>
        </mc:AlternateContent>
        <mc:AlternateContent xmlns:mc="http://schemas.openxmlformats.org/markup-compatibility/2006">
          <mc:Choice xmlns:p14="http://schemas.microsoft.com/office/powerpoint/2010/main" Requires="p14">
            <p:contentPart p14:bwMode="auto" r:id="rId682">
              <p14:nvContentPartPr>
                <p14:cNvPr id="489" name="Ink 488">
                  <a:extLst>
                    <a:ext uri="{FF2B5EF4-FFF2-40B4-BE49-F238E27FC236}">
                      <a16:creationId xmlns:a16="http://schemas.microsoft.com/office/drawing/2014/main" id="{6B46FB66-BDF4-9F99-9AA4-890C4A195529}"/>
                    </a:ext>
                  </a:extLst>
                </p14:cNvPr>
                <p14:cNvContentPartPr/>
                <p14:nvPr/>
              </p14:nvContentPartPr>
              <p14:xfrm>
                <a:off x="8182467" y="5954907"/>
                <a:ext cx="169200" cy="217440"/>
              </p14:xfrm>
            </p:contentPart>
          </mc:Choice>
          <mc:Fallback>
            <p:pic>
              <p:nvPicPr>
                <p:cNvPr id="489" name="Ink 488">
                  <a:extLst>
                    <a:ext uri="{FF2B5EF4-FFF2-40B4-BE49-F238E27FC236}">
                      <a16:creationId xmlns:a16="http://schemas.microsoft.com/office/drawing/2014/main" id="{6B46FB66-BDF4-9F99-9AA4-890C4A195529}"/>
                    </a:ext>
                  </a:extLst>
                </p:cNvPr>
                <p:cNvPicPr/>
                <p:nvPr/>
              </p:nvPicPr>
              <p:blipFill>
                <a:blip r:embed="rId683"/>
                <a:stretch>
                  <a:fillRect/>
                </a:stretch>
              </p:blipFill>
              <p:spPr>
                <a:xfrm>
                  <a:off x="8164467" y="5937267"/>
                  <a:ext cx="204840" cy="253080"/>
                </a:xfrm>
                <a:prstGeom prst="rect">
                  <a:avLst/>
                </a:prstGeom>
              </p:spPr>
            </p:pic>
          </mc:Fallback>
        </mc:AlternateContent>
        <mc:AlternateContent xmlns:mc="http://schemas.openxmlformats.org/markup-compatibility/2006">
          <mc:Choice xmlns:p14="http://schemas.microsoft.com/office/powerpoint/2010/main" Requires="p14">
            <p:contentPart p14:bwMode="auto" r:id="rId684">
              <p14:nvContentPartPr>
                <p14:cNvPr id="491" name="Ink 490">
                  <a:extLst>
                    <a:ext uri="{FF2B5EF4-FFF2-40B4-BE49-F238E27FC236}">
                      <a16:creationId xmlns:a16="http://schemas.microsoft.com/office/drawing/2014/main" id="{0E6FB978-F52A-63C6-4370-36C0950FBB75}"/>
                    </a:ext>
                  </a:extLst>
                </p14:cNvPr>
                <p14:cNvContentPartPr/>
                <p14:nvPr/>
              </p14:nvContentPartPr>
              <p14:xfrm>
                <a:off x="8381187" y="5052747"/>
                <a:ext cx="243000" cy="492840"/>
              </p14:xfrm>
            </p:contentPart>
          </mc:Choice>
          <mc:Fallback>
            <p:pic>
              <p:nvPicPr>
                <p:cNvPr id="491" name="Ink 490">
                  <a:extLst>
                    <a:ext uri="{FF2B5EF4-FFF2-40B4-BE49-F238E27FC236}">
                      <a16:creationId xmlns:a16="http://schemas.microsoft.com/office/drawing/2014/main" id="{0E6FB978-F52A-63C6-4370-36C0950FBB75}"/>
                    </a:ext>
                  </a:extLst>
                </p:cNvPr>
                <p:cNvPicPr/>
                <p:nvPr/>
              </p:nvPicPr>
              <p:blipFill>
                <a:blip r:embed="rId685"/>
                <a:stretch>
                  <a:fillRect/>
                </a:stretch>
              </p:blipFill>
              <p:spPr>
                <a:xfrm>
                  <a:off x="8363187" y="5034747"/>
                  <a:ext cx="278640" cy="528480"/>
                </a:xfrm>
                <a:prstGeom prst="rect">
                  <a:avLst/>
                </a:prstGeom>
              </p:spPr>
            </p:pic>
          </mc:Fallback>
        </mc:AlternateContent>
        <mc:AlternateContent xmlns:mc="http://schemas.openxmlformats.org/markup-compatibility/2006">
          <mc:Choice xmlns:p14="http://schemas.microsoft.com/office/powerpoint/2010/main" Requires="p14">
            <p:contentPart p14:bwMode="auto" r:id="rId686">
              <p14:nvContentPartPr>
                <p14:cNvPr id="494" name="Ink 493">
                  <a:extLst>
                    <a:ext uri="{FF2B5EF4-FFF2-40B4-BE49-F238E27FC236}">
                      <a16:creationId xmlns:a16="http://schemas.microsoft.com/office/drawing/2014/main" id="{EB0E452D-78FF-7A4F-A827-29B8646B2B8B}"/>
                    </a:ext>
                  </a:extLst>
                </p14:cNvPr>
                <p14:cNvContentPartPr/>
                <p14:nvPr/>
              </p14:nvContentPartPr>
              <p14:xfrm>
                <a:off x="8874387" y="5894067"/>
                <a:ext cx="613800" cy="22680"/>
              </p14:xfrm>
            </p:contentPart>
          </mc:Choice>
          <mc:Fallback>
            <p:pic>
              <p:nvPicPr>
                <p:cNvPr id="494" name="Ink 493">
                  <a:extLst>
                    <a:ext uri="{FF2B5EF4-FFF2-40B4-BE49-F238E27FC236}">
                      <a16:creationId xmlns:a16="http://schemas.microsoft.com/office/drawing/2014/main" id="{EB0E452D-78FF-7A4F-A827-29B8646B2B8B}"/>
                    </a:ext>
                  </a:extLst>
                </p:cNvPr>
                <p:cNvPicPr/>
                <p:nvPr/>
              </p:nvPicPr>
              <p:blipFill>
                <a:blip r:embed="rId687"/>
                <a:stretch>
                  <a:fillRect/>
                </a:stretch>
              </p:blipFill>
              <p:spPr>
                <a:xfrm>
                  <a:off x="8856747" y="5876067"/>
                  <a:ext cx="64944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688">
              <p14:nvContentPartPr>
                <p14:cNvPr id="495" name="Ink 494">
                  <a:extLst>
                    <a:ext uri="{FF2B5EF4-FFF2-40B4-BE49-F238E27FC236}">
                      <a16:creationId xmlns:a16="http://schemas.microsoft.com/office/drawing/2014/main" id="{483FAA9A-A4C2-F81C-DFD0-32952AB9B6F3}"/>
                    </a:ext>
                  </a:extLst>
                </p14:cNvPr>
                <p14:cNvContentPartPr/>
                <p14:nvPr/>
              </p14:nvContentPartPr>
              <p14:xfrm>
                <a:off x="9380547" y="5799387"/>
                <a:ext cx="133560" cy="181440"/>
              </p14:xfrm>
            </p:contentPart>
          </mc:Choice>
          <mc:Fallback>
            <p:pic>
              <p:nvPicPr>
                <p:cNvPr id="495" name="Ink 494">
                  <a:extLst>
                    <a:ext uri="{FF2B5EF4-FFF2-40B4-BE49-F238E27FC236}">
                      <a16:creationId xmlns:a16="http://schemas.microsoft.com/office/drawing/2014/main" id="{483FAA9A-A4C2-F81C-DFD0-32952AB9B6F3}"/>
                    </a:ext>
                  </a:extLst>
                </p:cNvPr>
                <p:cNvPicPr/>
                <p:nvPr/>
              </p:nvPicPr>
              <p:blipFill>
                <a:blip r:embed="rId689"/>
                <a:stretch>
                  <a:fillRect/>
                </a:stretch>
              </p:blipFill>
              <p:spPr>
                <a:xfrm>
                  <a:off x="9362907" y="5781387"/>
                  <a:ext cx="16920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690">
              <p14:nvContentPartPr>
                <p14:cNvPr id="496" name="Ink 495">
                  <a:extLst>
                    <a:ext uri="{FF2B5EF4-FFF2-40B4-BE49-F238E27FC236}">
                      <a16:creationId xmlns:a16="http://schemas.microsoft.com/office/drawing/2014/main" id="{9885FF36-BD65-B9D3-58C7-F68223CEF188}"/>
                    </a:ext>
                  </a:extLst>
                </p14:cNvPr>
                <p14:cNvContentPartPr/>
                <p14:nvPr/>
              </p14:nvContentPartPr>
              <p14:xfrm>
                <a:off x="9593667" y="5729547"/>
                <a:ext cx="94680" cy="708840"/>
              </p14:xfrm>
            </p:contentPart>
          </mc:Choice>
          <mc:Fallback>
            <p:pic>
              <p:nvPicPr>
                <p:cNvPr id="496" name="Ink 495">
                  <a:extLst>
                    <a:ext uri="{FF2B5EF4-FFF2-40B4-BE49-F238E27FC236}">
                      <a16:creationId xmlns:a16="http://schemas.microsoft.com/office/drawing/2014/main" id="{9885FF36-BD65-B9D3-58C7-F68223CEF188}"/>
                    </a:ext>
                  </a:extLst>
                </p:cNvPr>
                <p:cNvPicPr/>
                <p:nvPr/>
              </p:nvPicPr>
              <p:blipFill>
                <a:blip r:embed="rId691"/>
                <a:stretch>
                  <a:fillRect/>
                </a:stretch>
              </p:blipFill>
              <p:spPr>
                <a:xfrm>
                  <a:off x="9576027" y="5711907"/>
                  <a:ext cx="130320" cy="744480"/>
                </a:xfrm>
                <a:prstGeom prst="rect">
                  <a:avLst/>
                </a:prstGeom>
              </p:spPr>
            </p:pic>
          </mc:Fallback>
        </mc:AlternateContent>
        <mc:AlternateContent xmlns:mc="http://schemas.openxmlformats.org/markup-compatibility/2006">
          <mc:Choice xmlns:p14="http://schemas.microsoft.com/office/powerpoint/2010/main" Requires="p14">
            <p:contentPart p14:bwMode="auto" r:id="rId692">
              <p14:nvContentPartPr>
                <p14:cNvPr id="497" name="Ink 496">
                  <a:extLst>
                    <a:ext uri="{FF2B5EF4-FFF2-40B4-BE49-F238E27FC236}">
                      <a16:creationId xmlns:a16="http://schemas.microsoft.com/office/drawing/2014/main" id="{DCD2EEBA-8004-17AC-A59E-EAC603D2120E}"/>
                    </a:ext>
                  </a:extLst>
                </p14:cNvPr>
                <p14:cNvContentPartPr/>
                <p14:nvPr/>
              </p14:nvContentPartPr>
              <p14:xfrm>
                <a:off x="9672867" y="5611827"/>
                <a:ext cx="1363320" cy="834840"/>
              </p14:xfrm>
            </p:contentPart>
          </mc:Choice>
          <mc:Fallback>
            <p:pic>
              <p:nvPicPr>
                <p:cNvPr id="497" name="Ink 496">
                  <a:extLst>
                    <a:ext uri="{FF2B5EF4-FFF2-40B4-BE49-F238E27FC236}">
                      <a16:creationId xmlns:a16="http://schemas.microsoft.com/office/drawing/2014/main" id="{DCD2EEBA-8004-17AC-A59E-EAC603D2120E}"/>
                    </a:ext>
                  </a:extLst>
                </p:cNvPr>
                <p:cNvPicPr/>
                <p:nvPr/>
              </p:nvPicPr>
              <p:blipFill>
                <a:blip r:embed="rId693"/>
                <a:stretch>
                  <a:fillRect/>
                </a:stretch>
              </p:blipFill>
              <p:spPr>
                <a:xfrm>
                  <a:off x="9655227" y="5593827"/>
                  <a:ext cx="1398960" cy="870480"/>
                </a:xfrm>
                <a:prstGeom prst="rect">
                  <a:avLst/>
                </a:prstGeom>
              </p:spPr>
            </p:pic>
          </mc:Fallback>
        </mc:AlternateContent>
        <mc:AlternateContent xmlns:mc="http://schemas.openxmlformats.org/markup-compatibility/2006">
          <mc:Choice xmlns:p14="http://schemas.microsoft.com/office/powerpoint/2010/main" Requires="p14">
            <p:contentPart p14:bwMode="auto" r:id="rId694">
              <p14:nvContentPartPr>
                <p14:cNvPr id="498" name="Ink 497">
                  <a:extLst>
                    <a:ext uri="{FF2B5EF4-FFF2-40B4-BE49-F238E27FC236}">
                      <a16:creationId xmlns:a16="http://schemas.microsoft.com/office/drawing/2014/main" id="{098FEA71-23AA-916D-6149-C0D8ACB09034}"/>
                    </a:ext>
                  </a:extLst>
                </p14:cNvPr>
                <p14:cNvContentPartPr/>
                <p14:nvPr/>
              </p14:nvContentPartPr>
              <p14:xfrm>
                <a:off x="10095867" y="4863387"/>
                <a:ext cx="253800" cy="637920"/>
              </p14:xfrm>
            </p:contentPart>
          </mc:Choice>
          <mc:Fallback>
            <p:pic>
              <p:nvPicPr>
                <p:cNvPr id="498" name="Ink 497">
                  <a:extLst>
                    <a:ext uri="{FF2B5EF4-FFF2-40B4-BE49-F238E27FC236}">
                      <a16:creationId xmlns:a16="http://schemas.microsoft.com/office/drawing/2014/main" id="{098FEA71-23AA-916D-6149-C0D8ACB09034}"/>
                    </a:ext>
                  </a:extLst>
                </p:cNvPr>
                <p:cNvPicPr/>
                <p:nvPr/>
              </p:nvPicPr>
              <p:blipFill>
                <a:blip r:embed="rId695"/>
                <a:stretch>
                  <a:fillRect/>
                </a:stretch>
              </p:blipFill>
              <p:spPr>
                <a:xfrm>
                  <a:off x="10078227" y="4845387"/>
                  <a:ext cx="289440" cy="673560"/>
                </a:xfrm>
                <a:prstGeom prst="rect">
                  <a:avLst/>
                </a:prstGeom>
              </p:spPr>
            </p:pic>
          </mc:Fallback>
        </mc:AlternateContent>
        <mc:AlternateContent xmlns:mc="http://schemas.openxmlformats.org/markup-compatibility/2006">
          <mc:Choice xmlns:p14="http://schemas.microsoft.com/office/powerpoint/2010/main" Requires="p14">
            <p:contentPart p14:bwMode="auto" r:id="rId696">
              <p14:nvContentPartPr>
                <p14:cNvPr id="499" name="Ink 498">
                  <a:extLst>
                    <a:ext uri="{FF2B5EF4-FFF2-40B4-BE49-F238E27FC236}">
                      <a16:creationId xmlns:a16="http://schemas.microsoft.com/office/drawing/2014/main" id="{CFEC8368-1039-5D7E-EC01-CA07CA76E993}"/>
                    </a:ext>
                  </a:extLst>
                </p14:cNvPr>
                <p14:cNvContentPartPr/>
                <p14:nvPr/>
              </p14:nvContentPartPr>
              <p14:xfrm>
                <a:off x="9865467" y="5708667"/>
                <a:ext cx="213480" cy="280800"/>
              </p14:xfrm>
            </p:contentPart>
          </mc:Choice>
          <mc:Fallback>
            <p:pic>
              <p:nvPicPr>
                <p:cNvPr id="499" name="Ink 498">
                  <a:extLst>
                    <a:ext uri="{FF2B5EF4-FFF2-40B4-BE49-F238E27FC236}">
                      <a16:creationId xmlns:a16="http://schemas.microsoft.com/office/drawing/2014/main" id="{CFEC8368-1039-5D7E-EC01-CA07CA76E993}"/>
                    </a:ext>
                  </a:extLst>
                </p:cNvPr>
                <p:cNvPicPr/>
                <p:nvPr/>
              </p:nvPicPr>
              <p:blipFill>
                <a:blip r:embed="rId697"/>
                <a:stretch>
                  <a:fillRect/>
                </a:stretch>
              </p:blipFill>
              <p:spPr>
                <a:xfrm>
                  <a:off x="9847467" y="5691027"/>
                  <a:ext cx="249120" cy="316440"/>
                </a:xfrm>
                <a:prstGeom prst="rect">
                  <a:avLst/>
                </a:prstGeom>
              </p:spPr>
            </p:pic>
          </mc:Fallback>
        </mc:AlternateContent>
        <mc:AlternateContent xmlns:mc="http://schemas.openxmlformats.org/markup-compatibility/2006">
          <mc:Choice xmlns:p14="http://schemas.microsoft.com/office/powerpoint/2010/main" Requires="p14">
            <p:contentPart p14:bwMode="auto" r:id="rId698">
              <p14:nvContentPartPr>
                <p14:cNvPr id="500" name="Ink 499">
                  <a:extLst>
                    <a:ext uri="{FF2B5EF4-FFF2-40B4-BE49-F238E27FC236}">
                      <a16:creationId xmlns:a16="http://schemas.microsoft.com/office/drawing/2014/main" id="{C9BC75DD-F20C-A4AB-B267-CC40E5610F3E}"/>
                    </a:ext>
                  </a:extLst>
                </p14:cNvPr>
                <p14:cNvContentPartPr/>
                <p14:nvPr/>
              </p14:nvContentPartPr>
              <p14:xfrm>
                <a:off x="9960507" y="5748987"/>
                <a:ext cx="135720" cy="398160"/>
              </p14:xfrm>
            </p:contentPart>
          </mc:Choice>
          <mc:Fallback>
            <p:pic>
              <p:nvPicPr>
                <p:cNvPr id="500" name="Ink 499">
                  <a:extLst>
                    <a:ext uri="{FF2B5EF4-FFF2-40B4-BE49-F238E27FC236}">
                      <a16:creationId xmlns:a16="http://schemas.microsoft.com/office/drawing/2014/main" id="{C9BC75DD-F20C-A4AB-B267-CC40E5610F3E}"/>
                    </a:ext>
                  </a:extLst>
                </p:cNvPr>
                <p:cNvPicPr/>
                <p:nvPr/>
              </p:nvPicPr>
              <p:blipFill>
                <a:blip r:embed="rId699"/>
                <a:stretch>
                  <a:fillRect/>
                </a:stretch>
              </p:blipFill>
              <p:spPr>
                <a:xfrm>
                  <a:off x="9942867" y="5731347"/>
                  <a:ext cx="171360" cy="433800"/>
                </a:xfrm>
                <a:prstGeom prst="rect">
                  <a:avLst/>
                </a:prstGeom>
              </p:spPr>
            </p:pic>
          </mc:Fallback>
        </mc:AlternateContent>
        <mc:AlternateContent xmlns:mc="http://schemas.openxmlformats.org/markup-compatibility/2006">
          <mc:Choice xmlns:p14="http://schemas.microsoft.com/office/powerpoint/2010/main" Requires="p14">
            <p:contentPart p14:bwMode="auto" r:id="rId700">
              <p14:nvContentPartPr>
                <p14:cNvPr id="501" name="Ink 500">
                  <a:extLst>
                    <a:ext uri="{FF2B5EF4-FFF2-40B4-BE49-F238E27FC236}">
                      <a16:creationId xmlns:a16="http://schemas.microsoft.com/office/drawing/2014/main" id="{47E8C29E-93E5-D566-DB12-326B9E101115}"/>
                    </a:ext>
                  </a:extLst>
                </p14:cNvPr>
                <p14:cNvContentPartPr/>
                <p14:nvPr/>
              </p14:nvContentPartPr>
              <p14:xfrm>
                <a:off x="10258587" y="5852307"/>
                <a:ext cx="138240" cy="205560"/>
              </p14:xfrm>
            </p:contentPart>
          </mc:Choice>
          <mc:Fallback>
            <p:pic>
              <p:nvPicPr>
                <p:cNvPr id="501" name="Ink 500">
                  <a:extLst>
                    <a:ext uri="{FF2B5EF4-FFF2-40B4-BE49-F238E27FC236}">
                      <a16:creationId xmlns:a16="http://schemas.microsoft.com/office/drawing/2014/main" id="{47E8C29E-93E5-D566-DB12-326B9E101115}"/>
                    </a:ext>
                  </a:extLst>
                </p:cNvPr>
                <p:cNvPicPr/>
                <p:nvPr/>
              </p:nvPicPr>
              <p:blipFill>
                <a:blip r:embed="rId701"/>
                <a:stretch>
                  <a:fillRect/>
                </a:stretch>
              </p:blipFill>
              <p:spPr>
                <a:xfrm>
                  <a:off x="10240947" y="5834667"/>
                  <a:ext cx="173880" cy="241200"/>
                </a:xfrm>
                <a:prstGeom prst="rect">
                  <a:avLst/>
                </a:prstGeom>
              </p:spPr>
            </p:pic>
          </mc:Fallback>
        </mc:AlternateContent>
        <mc:AlternateContent xmlns:mc="http://schemas.openxmlformats.org/markup-compatibility/2006">
          <mc:Choice xmlns:p14="http://schemas.microsoft.com/office/powerpoint/2010/main" Requires="p14">
            <p:contentPart p14:bwMode="auto" r:id="rId702">
              <p14:nvContentPartPr>
                <p14:cNvPr id="456" name="Ink 455">
                  <a:extLst>
                    <a:ext uri="{FF2B5EF4-FFF2-40B4-BE49-F238E27FC236}">
                      <a16:creationId xmlns:a16="http://schemas.microsoft.com/office/drawing/2014/main" id="{288B99EF-C744-73F7-D03E-AACA8A6500D1}"/>
                    </a:ext>
                  </a:extLst>
                </p14:cNvPr>
                <p14:cNvContentPartPr/>
                <p14:nvPr/>
              </p14:nvContentPartPr>
              <p14:xfrm>
                <a:off x="9709947" y="5158587"/>
                <a:ext cx="229680" cy="239040"/>
              </p14:xfrm>
            </p:contentPart>
          </mc:Choice>
          <mc:Fallback>
            <p:pic>
              <p:nvPicPr>
                <p:cNvPr id="456" name="Ink 455">
                  <a:extLst>
                    <a:ext uri="{FF2B5EF4-FFF2-40B4-BE49-F238E27FC236}">
                      <a16:creationId xmlns:a16="http://schemas.microsoft.com/office/drawing/2014/main" id="{288B99EF-C744-73F7-D03E-AACA8A6500D1}"/>
                    </a:ext>
                  </a:extLst>
                </p:cNvPr>
                <p:cNvPicPr/>
                <p:nvPr/>
              </p:nvPicPr>
              <p:blipFill>
                <a:blip r:embed="rId703"/>
                <a:stretch>
                  <a:fillRect/>
                </a:stretch>
              </p:blipFill>
              <p:spPr>
                <a:xfrm>
                  <a:off x="9691947" y="5140947"/>
                  <a:ext cx="265320" cy="274680"/>
                </a:xfrm>
                <a:prstGeom prst="rect">
                  <a:avLst/>
                </a:prstGeom>
              </p:spPr>
            </p:pic>
          </mc:Fallback>
        </mc:AlternateContent>
        <mc:AlternateContent xmlns:mc="http://schemas.openxmlformats.org/markup-compatibility/2006">
          <mc:Choice xmlns:p14="http://schemas.microsoft.com/office/powerpoint/2010/main" Requires="p14">
            <p:contentPart p14:bwMode="auto" r:id="rId704">
              <p14:nvContentPartPr>
                <p14:cNvPr id="457" name="Ink 456">
                  <a:extLst>
                    <a:ext uri="{FF2B5EF4-FFF2-40B4-BE49-F238E27FC236}">
                      <a16:creationId xmlns:a16="http://schemas.microsoft.com/office/drawing/2014/main" id="{0EE30047-B250-FDA2-D308-072DE454E806}"/>
                    </a:ext>
                  </a:extLst>
                </p14:cNvPr>
                <p14:cNvContentPartPr/>
                <p14:nvPr/>
              </p14:nvContentPartPr>
              <p14:xfrm>
                <a:off x="10001547" y="5345427"/>
                <a:ext cx="178920" cy="48960"/>
              </p14:xfrm>
            </p:contentPart>
          </mc:Choice>
          <mc:Fallback>
            <p:pic>
              <p:nvPicPr>
                <p:cNvPr id="457" name="Ink 456">
                  <a:extLst>
                    <a:ext uri="{FF2B5EF4-FFF2-40B4-BE49-F238E27FC236}">
                      <a16:creationId xmlns:a16="http://schemas.microsoft.com/office/drawing/2014/main" id="{0EE30047-B250-FDA2-D308-072DE454E806}"/>
                    </a:ext>
                  </a:extLst>
                </p:cNvPr>
                <p:cNvPicPr/>
                <p:nvPr/>
              </p:nvPicPr>
              <p:blipFill>
                <a:blip r:embed="rId705"/>
                <a:stretch>
                  <a:fillRect/>
                </a:stretch>
              </p:blipFill>
              <p:spPr>
                <a:xfrm>
                  <a:off x="9983547" y="5327787"/>
                  <a:ext cx="21456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706">
              <p14:nvContentPartPr>
                <p14:cNvPr id="503" name="Ink 502">
                  <a:extLst>
                    <a:ext uri="{FF2B5EF4-FFF2-40B4-BE49-F238E27FC236}">
                      <a16:creationId xmlns:a16="http://schemas.microsoft.com/office/drawing/2014/main" id="{A1B113F5-7B62-48A3-EFBB-C2279DC27565}"/>
                    </a:ext>
                  </a:extLst>
                </p14:cNvPr>
                <p14:cNvContentPartPr/>
                <p14:nvPr/>
              </p14:nvContentPartPr>
              <p14:xfrm>
                <a:off x="9685107" y="5305467"/>
                <a:ext cx="135720" cy="78840"/>
              </p14:xfrm>
            </p:contentPart>
          </mc:Choice>
          <mc:Fallback>
            <p:pic>
              <p:nvPicPr>
                <p:cNvPr id="503" name="Ink 502">
                  <a:extLst>
                    <a:ext uri="{FF2B5EF4-FFF2-40B4-BE49-F238E27FC236}">
                      <a16:creationId xmlns:a16="http://schemas.microsoft.com/office/drawing/2014/main" id="{A1B113F5-7B62-48A3-EFBB-C2279DC27565}"/>
                    </a:ext>
                  </a:extLst>
                </p:cNvPr>
                <p:cNvPicPr/>
                <p:nvPr/>
              </p:nvPicPr>
              <p:blipFill>
                <a:blip r:embed="rId707"/>
                <a:stretch>
                  <a:fillRect/>
                </a:stretch>
              </p:blipFill>
              <p:spPr>
                <a:xfrm>
                  <a:off x="9667467" y="5287827"/>
                  <a:ext cx="171360" cy="114480"/>
                </a:xfrm>
                <a:prstGeom prst="rect">
                  <a:avLst/>
                </a:prstGeom>
              </p:spPr>
            </p:pic>
          </mc:Fallback>
        </mc:AlternateContent>
        <mc:AlternateContent xmlns:mc="http://schemas.openxmlformats.org/markup-compatibility/2006">
          <mc:Choice xmlns:p14="http://schemas.microsoft.com/office/powerpoint/2010/main" Requires="p14">
            <p:contentPart p14:bwMode="auto" r:id="rId708">
              <p14:nvContentPartPr>
                <p14:cNvPr id="531" name="Ink 530">
                  <a:extLst>
                    <a:ext uri="{FF2B5EF4-FFF2-40B4-BE49-F238E27FC236}">
                      <a16:creationId xmlns:a16="http://schemas.microsoft.com/office/drawing/2014/main" id="{CFA90D59-653D-90C6-B7A6-A03582321C57}"/>
                    </a:ext>
                  </a:extLst>
                </p14:cNvPr>
                <p14:cNvContentPartPr/>
                <p14:nvPr/>
              </p14:nvContentPartPr>
              <p14:xfrm>
                <a:off x="9997587" y="6229947"/>
                <a:ext cx="9720" cy="2160"/>
              </p14:xfrm>
            </p:contentPart>
          </mc:Choice>
          <mc:Fallback>
            <p:pic>
              <p:nvPicPr>
                <p:cNvPr id="531" name="Ink 530">
                  <a:extLst>
                    <a:ext uri="{FF2B5EF4-FFF2-40B4-BE49-F238E27FC236}">
                      <a16:creationId xmlns:a16="http://schemas.microsoft.com/office/drawing/2014/main" id="{CFA90D59-653D-90C6-B7A6-A03582321C57}"/>
                    </a:ext>
                  </a:extLst>
                </p:cNvPr>
                <p:cNvPicPr/>
                <p:nvPr/>
              </p:nvPicPr>
              <p:blipFill>
                <a:blip r:embed="rId709"/>
                <a:stretch>
                  <a:fillRect/>
                </a:stretch>
              </p:blipFill>
              <p:spPr>
                <a:xfrm>
                  <a:off x="9979587" y="6211947"/>
                  <a:ext cx="45360" cy="37800"/>
                </a:xfrm>
                <a:prstGeom prst="rect">
                  <a:avLst/>
                </a:prstGeom>
              </p:spPr>
            </p:pic>
          </mc:Fallback>
        </mc:AlternateContent>
        <mc:AlternateContent xmlns:mc="http://schemas.openxmlformats.org/markup-compatibility/2006">
          <mc:Choice xmlns:p14="http://schemas.microsoft.com/office/powerpoint/2010/main" Requires="p14">
            <p:contentPart p14:bwMode="auto" r:id="rId710">
              <p14:nvContentPartPr>
                <p14:cNvPr id="532" name="Ink 531">
                  <a:extLst>
                    <a:ext uri="{FF2B5EF4-FFF2-40B4-BE49-F238E27FC236}">
                      <a16:creationId xmlns:a16="http://schemas.microsoft.com/office/drawing/2014/main" id="{FEA5B8C2-7885-C7C4-4419-89E87D2FACAF}"/>
                    </a:ext>
                  </a:extLst>
                </p14:cNvPr>
                <p14:cNvContentPartPr/>
                <p14:nvPr/>
              </p14:nvContentPartPr>
              <p14:xfrm>
                <a:off x="10006947" y="6236787"/>
                <a:ext cx="360" cy="360"/>
              </p14:xfrm>
            </p:contentPart>
          </mc:Choice>
          <mc:Fallback>
            <p:pic>
              <p:nvPicPr>
                <p:cNvPr id="532" name="Ink 531">
                  <a:extLst>
                    <a:ext uri="{FF2B5EF4-FFF2-40B4-BE49-F238E27FC236}">
                      <a16:creationId xmlns:a16="http://schemas.microsoft.com/office/drawing/2014/main" id="{FEA5B8C2-7885-C7C4-4419-89E87D2FACAF}"/>
                    </a:ext>
                  </a:extLst>
                </p:cNvPr>
                <p:cNvPicPr/>
                <p:nvPr/>
              </p:nvPicPr>
              <p:blipFill>
                <a:blip r:embed="rId39"/>
                <a:stretch>
                  <a:fillRect/>
                </a:stretch>
              </p:blipFill>
              <p:spPr>
                <a:xfrm>
                  <a:off x="9988947" y="621914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711">
              <p14:nvContentPartPr>
                <p14:cNvPr id="538" name="Ink 537">
                  <a:extLst>
                    <a:ext uri="{FF2B5EF4-FFF2-40B4-BE49-F238E27FC236}">
                      <a16:creationId xmlns:a16="http://schemas.microsoft.com/office/drawing/2014/main" id="{BC91B5CA-2269-3A1E-FA82-942DA1EDC362}"/>
                    </a:ext>
                  </a:extLst>
                </p14:cNvPr>
                <p14:cNvContentPartPr/>
                <p14:nvPr/>
              </p14:nvContentPartPr>
              <p14:xfrm>
                <a:off x="8433387" y="4829547"/>
                <a:ext cx="171000" cy="1440"/>
              </p14:xfrm>
            </p:contentPart>
          </mc:Choice>
          <mc:Fallback>
            <p:pic>
              <p:nvPicPr>
                <p:cNvPr id="538" name="Ink 537">
                  <a:extLst>
                    <a:ext uri="{FF2B5EF4-FFF2-40B4-BE49-F238E27FC236}">
                      <a16:creationId xmlns:a16="http://schemas.microsoft.com/office/drawing/2014/main" id="{BC91B5CA-2269-3A1E-FA82-942DA1EDC362}"/>
                    </a:ext>
                  </a:extLst>
                </p:cNvPr>
                <p:cNvPicPr/>
                <p:nvPr/>
              </p:nvPicPr>
              <p:blipFill>
                <a:blip r:embed="rId712"/>
                <a:stretch>
                  <a:fillRect/>
                </a:stretch>
              </p:blipFill>
              <p:spPr>
                <a:xfrm>
                  <a:off x="8415747" y="4811907"/>
                  <a:ext cx="206640" cy="37080"/>
                </a:xfrm>
                <a:prstGeom prst="rect">
                  <a:avLst/>
                </a:prstGeom>
              </p:spPr>
            </p:pic>
          </mc:Fallback>
        </mc:AlternateContent>
        <mc:AlternateContent xmlns:mc="http://schemas.openxmlformats.org/markup-compatibility/2006">
          <mc:Choice xmlns:p14="http://schemas.microsoft.com/office/powerpoint/2010/main" Requires="p14">
            <p:contentPart p14:bwMode="auto" r:id="rId713">
              <p14:nvContentPartPr>
                <p14:cNvPr id="539" name="Ink 538">
                  <a:extLst>
                    <a:ext uri="{FF2B5EF4-FFF2-40B4-BE49-F238E27FC236}">
                      <a16:creationId xmlns:a16="http://schemas.microsoft.com/office/drawing/2014/main" id="{C30519A6-7DC4-351E-A369-F3FFAE6088BF}"/>
                    </a:ext>
                  </a:extLst>
                </p14:cNvPr>
                <p14:cNvContentPartPr/>
                <p14:nvPr/>
              </p14:nvContentPartPr>
              <p14:xfrm>
                <a:off x="8378307" y="4951227"/>
                <a:ext cx="243000" cy="9720"/>
              </p14:xfrm>
            </p:contentPart>
          </mc:Choice>
          <mc:Fallback>
            <p:pic>
              <p:nvPicPr>
                <p:cNvPr id="539" name="Ink 538">
                  <a:extLst>
                    <a:ext uri="{FF2B5EF4-FFF2-40B4-BE49-F238E27FC236}">
                      <a16:creationId xmlns:a16="http://schemas.microsoft.com/office/drawing/2014/main" id="{C30519A6-7DC4-351E-A369-F3FFAE6088BF}"/>
                    </a:ext>
                  </a:extLst>
                </p:cNvPr>
                <p:cNvPicPr/>
                <p:nvPr/>
              </p:nvPicPr>
              <p:blipFill>
                <a:blip r:embed="rId714"/>
                <a:stretch>
                  <a:fillRect/>
                </a:stretch>
              </p:blipFill>
              <p:spPr>
                <a:xfrm>
                  <a:off x="8360307" y="4933587"/>
                  <a:ext cx="27864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715">
              <p14:nvContentPartPr>
                <p14:cNvPr id="540" name="Ink 539">
                  <a:extLst>
                    <a:ext uri="{FF2B5EF4-FFF2-40B4-BE49-F238E27FC236}">
                      <a16:creationId xmlns:a16="http://schemas.microsoft.com/office/drawing/2014/main" id="{6BF485F5-0DF1-D982-D194-ABF65403BBA6}"/>
                    </a:ext>
                  </a:extLst>
                </p14:cNvPr>
                <p14:cNvContentPartPr/>
                <p14:nvPr/>
              </p14:nvContentPartPr>
              <p14:xfrm>
                <a:off x="9513387" y="5565027"/>
                <a:ext cx="1518840" cy="877320"/>
              </p14:xfrm>
            </p:contentPart>
          </mc:Choice>
          <mc:Fallback>
            <p:pic>
              <p:nvPicPr>
                <p:cNvPr id="540" name="Ink 539">
                  <a:extLst>
                    <a:ext uri="{FF2B5EF4-FFF2-40B4-BE49-F238E27FC236}">
                      <a16:creationId xmlns:a16="http://schemas.microsoft.com/office/drawing/2014/main" id="{6BF485F5-0DF1-D982-D194-ABF65403BBA6}"/>
                    </a:ext>
                  </a:extLst>
                </p:cNvPr>
                <p:cNvPicPr/>
                <p:nvPr/>
              </p:nvPicPr>
              <p:blipFill>
                <a:blip r:embed="rId716"/>
                <a:stretch>
                  <a:fillRect/>
                </a:stretch>
              </p:blipFill>
              <p:spPr>
                <a:xfrm>
                  <a:off x="9495747" y="5547027"/>
                  <a:ext cx="1554480" cy="912960"/>
                </a:xfrm>
                <a:prstGeom prst="rect">
                  <a:avLst/>
                </a:prstGeom>
              </p:spPr>
            </p:pic>
          </mc:Fallback>
        </mc:AlternateContent>
        <mc:AlternateContent xmlns:mc="http://schemas.openxmlformats.org/markup-compatibility/2006">
          <mc:Choice xmlns:p14="http://schemas.microsoft.com/office/powerpoint/2010/main" Requires="p14">
            <p:contentPart p14:bwMode="auto" r:id="rId717">
              <p14:nvContentPartPr>
                <p14:cNvPr id="542" name="Ink 541">
                  <a:extLst>
                    <a:ext uri="{FF2B5EF4-FFF2-40B4-BE49-F238E27FC236}">
                      <a16:creationId xmlns:a16="http://schemas.microsoft.com/office/drawing/2014/main" id="{F4FDB45D-5AD8-50AE-112F-8E7B040FC5B0}"/>
                    </a:ext>
                  </a:extLst>
                </p14:cNvPr>
                <p14:cNvContentPartPr/>
                <p14:nvPr/>
              </p14:nvContentPartPr>
              <p14:xfrm>
                <a:off x="9935307" y="5608947"/>
                <a:ext cx="9720" cy="34200"/>
              </p14:xfrm>
            </p:contentPart>
          </mc:Choice>
          <mc:Fallback>
            <p:pic>
              <p:nvPicPr>
                <p:cNvPr id="542" name="Ink 541">
                  <a:extLst>
                    <a:ext uri="{FF2B5EF4-FFF2-40B4-BE49-F238E27FC236}">
                      <a16:creationId xmlns:a16="http://schemas.microsoft.com/office/drawing/2014/main" id="{F4FDB45D-5AD8-50AE-112F-8E7B040FC5B0}"/>
                    </a:ext>
                  </a:extLst>
                </p:cNvPr>
                <p:cNvPicPr/>
                <p:nvPr/>
              </p:nvPicPr>
              <p:blipFill>
                <a:blip r:embed="rId718"/>
                <a:stretch>
                  <a:fillRect/>
                </a:stretch>
              </p:blipFill>
              <p:spPr>
                <a:xfrm>
                  <a:off x="9917667" y="5590947"/>
                  <a:ext cx="4536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719">
              <p14:nvContentPartPr>
                <p14:cNvPr id="543" name="Ink 542">
                  <a:extLst>
                    <a:ext uri="{FF2B5EF4-FFF2-40B4-BE49-F238E27FC236}">
                      <a16:creationId xmlns:a16="http://schemas.microsoft.com/office/drawing/2014/main" id="{F81968CE-FF74-B353-55B2-1DBECE798DF1}"/>
                    </a:ext>
                  </a:extLst>
                </p14:cNvPr>
                <p14:cNvContentPartPr/>
                <p14:nvPr/>
              </p14:nvContentPartPr>
              <p14:xfrm>
                <a:off x="9663507" y="5184867"/>
                <a:ext cx="162360" cy="195120"/>
              </p14:xfrm>
            </p:contentPart>
          </mc:Choice>
          <mc:Fallback>
            <p:pic>
              <p:nvPicPr>
                <p:cNvPr id="543" name="Ink 542">
                  <a:extLst>
                    <a:ext uri="{FF2B5EF4-FFF2-40B4-BE49-F238E27FC236}">
                      <a16:creationId xmlns:a16="http://schemas.microsoft.com/office/drawing/2014/main" id="{F81968CE-FF74-B353-55B2-1DBECE798DF1}"/>
                    </a:ext>
                  </a:extLst>
                </p:cNvPr>
                <p:cNvPicPr/>
                <p:nvPr/>
              </p:nvPicPr>
              <p:blipFill>
                <a:blip r:embed="rId720"/>
                <a:stretch>
                  <a:fillRect/>
                </a:stretch>
              </p:blipFill>
              <p:spPr>
                <a:xfrm>
                  <a:off x="9645867" y="5167227"/>
                  <a:ext cx="198000" cy="230760"/>
                </a:xfrm>
                <a:prstGeom prst="rect">
                  <a:avLst/>
                </a:prstGeom>
              </p:spPr>
            </p:pic>
          </mc:Fallback>
        </mc:AlternateContent>
        <mc:AlternateContent xmlns:mc="http://schemas.openxmlformats.org/markup-compatibility/2006">
          <mc:Choice xmlns:p14="http://schemas.microsoft.com/office/powerpoint/2010/main" Requires="p14">
            <p:contentPart p14:bwMode="auto" r:id="rId721">
              <p14:nvContentPartPr>
                <p14:cNvPr id="544" name="Ink 543">
                  <a:extLst>
                    <a:ext uri="{FF2B5EF4-FFF2-40B4-BE49-F238E27FC236}">
                      <a16:creationId xmlns:a16="http://schemas.microsoft.com/office/drawing/2014/main" id="{7D8D7E3F-B831-D0D5-1BD4-A514622CF368}"/>
                    </a:ext>
                  </a:extLst>
                </p14:cNvPr>
                <p14:cNvContentPartPr/>
                <p14:nvPr/>
              </p14:nvContentPartPr>
              <p14:xfrm>
                <a:off x="8985267" y="4947987"/>
                <a:ext cx="530640" cy="140040"/>
              </p14:xfrm>
            </p:contentPart>
          </mc:Choice>
          <mc:Fallback>
            <p:pic>
              <p:nvPicPr>
                <p:cNvPr id="544" name="Ink 543">
                  <a:extLst>
                    <a:ext uri="{FF2B5EF4-FFF2-40B4-BE49-F238E27FC236}">
                      <a16:creationId xmlns:a16="http://schemas.microsoft.com/office/drawing/2014/main" id="{7D8D7E3F-B831-D0D5-1BD4-A514622CF368}"/>
                    </a:ext>
                  </a:extLst>
                </p:cNvPr>
                <p:cNvPicPr/>
                <p:nvPr/>
              </p:nvPicPr>
              <p:blipFill>
                <a:blip r:embed="rId722"/>
                <a:stretch>
                  <a:fillRect/>
                </a:stretch>
              </p:blipFill>
              <p:spPr>
                <a:xfrm>
                  <a:off x="8967267" y="4930347"/>
                  <a:ext cx="566280" cy="175680"/>
                </a:xfrm>
                <a:prstGeom prst="rect">
                  <a:avLst/>
                </a:prstGeom>
              </p:spPr>
            </p:pic>
          </mc:Fallback>
        </mc:AlternateContent>
        <mc:AlternateContent xmlns:mc="http://schemas.openxmlformats.org/markup-compatibility/2006">
          <mc:Choice xmlns:p14="http://schemas.microsoft.com/office/powerpoint/2010/main" Requires="p14">
            <p:contentPart p14:bwMode="auto" r:id="rId723">
              <p14:nvContentPartPr>
                <p14:cNvPr id="545" name="Ink 544">
                  <a:extLst>
                    <a:ext uri="{FF2B5EF4-FFF2-40B4-BE49-F238E27FC236}">
                      <a16:creationId xmlns:a16="http://schemas.microsoft.com/office/drawing/2014/main" id="{A6F4C4E4-3D88-B106-CB31-076FB1355835}"/>
                    </a:ext>
                  </a:extLst>
                </p14:cNvPr>
                <p14:cNvContentPartPr/>
                <p14:nvPr/>
              </p14:nvContentPartPr>
              <p14:xfrm>
                <a:off x="8643627" y="4980387"/>
                <a:ext cx="231120" cy="333720"/>
              </p14:xfrm>
            </p:contentPart>
          </mc:Choice>
          <mc:Fallback>
            <p:pic>
              <p:nvPicPr>
                <p:cNvPr id="545" name="Ink 544">
                  <a:extLst>
                    <a:ext uri="{FF2B5EF4-FFF2-40B4-BE49-F238E27FC236}">
                      <a16:creationId xmlns:a16="http://schemas.microsoft.com/office/drawing/2014/main" id="{A6F4C4E4-3D88-B106-CB31-076FB1355835}"/>
                    </a:ext>
                  </a:extLst>
                </p:cNvPr>
                <p:cNvPicPr/>
                <p:nvPr/>
              </p:nvPicPr>
              <p:blipFill>
                <a:blip r:embed="rId724"/>
                <a:stretch>
                  <a:fillRect/>
                </a:stretch>
              </p:blipFill>
              <p:spPr>
                <a:xfrm>
                  <a:off x="8625627" y="4962747"/>
                  <a:ext cx="266760" cy="369360"/>
                </a:xfrm>
                <a:prstGeom prst="rect">
                  <a:avLst/>
                </a:prstGeom>
              </p:spPr>
            </p:pic>
          </mc:Fallback>
        </mc:AlternateContent>
        <mc:AlternateContent xmlns:mc="http://schemas.openxmlformats.org/markup-compatibility/2006">
          <mc:Choice xmlns:p14="http://schemas.microsoft.com/office/powerpoint/2010/main" Requires="p14">
            <p:contentPart p14:bwMode="auto" r:id="rId725">
              <p14:nvContentPartPr>
                <p14:cNvPr id="546" name="Ink 545">
                  <a:extLst>
                    <a:ext uri="{FF2B5EF4-FFF2-40B4-BE49-F238E27FC236}">
                      <a16:creationId xmlns:a16="http://schemas.microsoft.com/office/drawing/2014/main" id="{4DD8AC6B-C1CF-DC01-7741-295BC3E2174D}"/>
                    </a:ext>
                  </a:extLst>
                </p14:cNvPr>
                <p14:cNvContentPartPr/>
                <p14:nvPr/>
              </p14:nvContentPartPr>
              <p14:xfrm>
                <a:off x="8564427" y="5418147"/>
                <a:ext cx="66600" cy="204120"/>
              </p14:xfrm>
            </p:contentPart>
          </mc:Choice>
          <mc:Fallback>
            <p:pic>
              <p:nvPicPr>
                <p:cNvPr id="546" name="Ink 545">
                  <a:extLst>
                    <a:ext uri="{FF2B5EF4-FFF2-40B4-BE49-F238E27FC236}">
                      <a16:creationId xmlns:a16="http://schemas.microsoft.com/office/drawing/2014/main" id="{4DD8AC6B-C1CF-DC01-7741-295BC3E2174D}"/>
                    </a:ext>
                  </a:extLst>
                </p:cNvPr>
                <p:cNvPicPr/>
                <p:nvPr/>
              </p:nvPicPr>
              <p:blipFill>
                <a:blip r:embed="rId726"/>
                <a:stretch>
                  <a:fillRect/>
                </a:stretch>
              </p:blipFill>
              <p:spPr>
                <a:xfrm>
                  <a:off x="8546787" y="5400507"/>
                  <a:ext cx="102240" cy="239760"/>
                </a:xfrm>
                <a:prstGeom prst="rect">
                  <a:avLst/>
                </a:prstGeom>
              </p:spPr>
            </p:pic>
          </mc:Fallback>
        </mc:AlternateContent>
        <mc:AlternateContent xmlns:mc="http://schemas.openxmlformats.org/markup-compatibility/2006">
          <mc:Choice xmlns:p14="http://schemas.microsoft.com/office/powerpoint/2010/main" Requires="p14">
            <p:contentPart p14:bwMode="auto" r:id="rId727">
              <p14:nvContentPartPr>
                <p14:cNvPr id="547" name="Ink 546">
                  <a:extLst>
                    <a:ext uri="{FF2B5EF4-FFF2-40B4-BE49-F238E27FC236}">
                      <a16:creationId xmlns:a16="http://schemas.microsoft.com/office/drawing/2014/main" id="{2ABEAC76-7D72-75C6-5D96-16AE046EC2E0}"/>
                    </a:ext>
                  </a:extLst>
                </p14:cNvPr>
                <p14:cNvContentPartPr/>
                <p14:nvPr/>
              </p14:nvContentPartPr>
              <p14:xfrm>
                <a:off x="8419707" y="5531187"/>
                <a:ext cx="201960" cy="151560"/>
              </p14:xfrm>
            </p:contentPart>
          </mc:Choice>
          <mc:Fallback>
            <p:pic>
              <p:nvPicPr>
                <p:cNvPr id="547" name="Ink 546">
                  <a:extLst>
                    <a:ext uri="{FF2B5EF4-FFF2-40B4-BE49-F238E27FC236}">
                      <a16:creationId xmlns:a16="http://schemas.microsoft.com/office/drawing/2014/main" id="{2ABEAC76-7D72-75C6-5D96-16AE046EC2E0}"/>
                    </a:ext>
                  </a:extLst>
                </p:cNvPr>
                <p:cNvPicPr/>
                <p:nvPr/>
              </p:nvPicPr>
              <p:blipFill>
                <a:blip r:embed="rId728"/>
                <a:stretch>
                  <a:fillRect/>
                </a:stretch>
              </p:blipFill>
              <p:spPr>
                <a:xfrm>
                  <a:off x="8402067" y="5513187"/>
                  <a:ext cx="237600" cy="187200"/>
                </a:xfrm>
                <a:prstGeom prst="rect">
                  <a:avLst/>
                </a:prstGeom>
              </p:spPr>
            </p:pic>
          </mc:Fallback>
        </mc:AlternateContent>
        <mc:AlternateContent xmlns:mc="http://schemas.openxmlformats.org/markup-compatibility/2006">
          <mc:Choice xmlns:p14="http://schemas.microsoft.com/office/powerpoint/2010/main" Requires="p14">
            <p:contentPart p14:bwMode="auto" r:id="rId729">
              <p14:nvContentPartPr>
                <p14:cNvPr id="548" name="Ink 547">
                  <a:extLst>
                    <a:ext uri="{FF2B5EF4-FFF2-40B4-BE49-F238E27FC236}">
                      <a16:creationId xmlns:a16="http://schemas.microsoft.com/office/drawing/2014/main" id="{B2450F6A-7795-1715-451B-C2AFDB7A6F83}"/>
                    </a:ext>
                  </a:extLst>
                </p14:cNvPr>
                <p14:cNvContentPartPr/>
                <p14:nvPr/>
              </p14:nvContentPartPr>
              <p14:xfrm>
                <a:off x="8537067" y="5538387"/>
                <a:ext cx="317160" cy="183960"/>
              </p14:xfrm>
            </p:contentPart>
          </mc:Choice>
          <mc:Fallback>
            <p:pic>
              <p:nvPicPr>
                <p:cNvPr id="548" name="Ink 547">
                  <a:extLst>
                    <a:ext uri="{FF2B5EF4-FFF2-40B4-BE49-F238E27FC236}">
                      <a16:creationId xmlns:a16="http://schemas.microsoft.com/office/drawing/2014/main" id="{B2450F6A-7795-1715-451B-C2AFDB7A6F83}"/>
                    </a:ext>
                  </a:extLst>
                </p:cNvPr>
                <p:cNvPicPr/>
                <p:nvPr/>
              </p:nvPicPr>
              <p:blipFill>
                <a:blip r:embed="rId730"/>
                <a:stretch>
                  <a:fillRect/>
                </a:stretch>
              </p:blipFill>
              <p:spPr>
                <a:xfrm>
                  <a:off x="8519427" y="5520387"/>
                  <a:ext cx="352800"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731">
              <p14:nvContentPartPr>
                <p14:cNvPr id="573" name="Ink 572">
                  <a:extLst>
                    <a:ext uri="{FF2B5EF4-FFF2-40B4-BE49-F238E27FC236}">
                      <a16:creationId xmlns:a16="http://schemas.microsoft.com/office/drawing/2014/main" id="{9BCE59C3-A7B4-A7F7-12C0-7D24F55624AA}"/>
                    </a:ext>
                  </a:extLst>
                </p14:cNvPr>
                <p14:cNvContentPartPr/>
                <p14:nvPr/>
              </p14:nvContentPartPr>
              <p14:xfrm>
                <a:off x="6321267" y="5914227"/>
                <a:ext cx="239760" cy="142920"/>
              </p14:xfrm>
            </p:contentPart>
          </mc:Choice>
          <mc:Fallback>
            <p:pic>
              <p:nvPicPr>
                <p:cNvPr id="573" name="Ink 572">
                  <a:extLst>
                    <a:ext uri="{FF2B5EF4-FFF2-40B4-BE49-F238E27FC236}">
                      <a16:creationId xmlns:a16="http://schemas.microsoft.com/office/drawing/2014/main" id="{9BCE59C3-A7B4-A7F7-12C0-7D24F55624AA}"/>
                    </a:ext>
                  </a:extLst>
                </p:cNvPr>
                <p:cNvPicPr/>
                <p:nvPr/>
              </p:nvPicPr>
              <p:blipFill>
                <a:blip r:embed="rId732"/>
                <a:stretch>
                  <a:fillRect/>
                </a:stretch>
              </p:blipFill>
              <p:spPr>
                <a:xfrm>
                  <a:off x="6303267" y="5896587"/>
                  <a:ext cx="27540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733">
              <p14:nvContentPartPr>
                <p14:cNvPr id="574" name="Ink 573">
                  <a:extLst>
                    <a:ext uri="{FF2B5EF4-FFF2-40B4-BE49-F238E27FC236}">
                      <a16:creationId xmlns:a16="http://schemas.microsoft.com/office/drawing/2014/main" id="{156FB1E9-FDFA-40D3-2A79-92BE4429B1F9}"/>
                    </a:ext>
                  </a:extLst>
                </p14:cNvPr>
                <p14:cNvContentPartPr/>
                <p14:nvPr/>
              </p14:nvContentPartPr>
              <p14:xfrm>
                <a:off x="8031987" y="6471147"/>
                <a:ext cx="181440" cy="34560"/>
              </p14:xfrm>
            </p:contentPart>
          </mc:Choice>
          <mc:Fallback>
            <p:pic>
              <p:nvPicPr>
                <p:cNvPr id="574" name="Ink 573">
                  <a:extLst>
                    <a:ext uri="{FF2B5EF4-FFF2-40B4-BE49-F238E27FC236}">
                      <a16:creationId xmlns:a16="http://schemas.microsoft.com/office/drawing/2014/main" id="{156FB1E9-FDFA-40D3-2A79-92BE4429B1F9}"/>
                    </a:ext>
                  </a:extLst>
                </p:cNvPr>
                <p:cNvPicPr/>
                <p:nvPr/>
              </p:nvPicPr>
              <p:blipFill>
                <a:blip r:embed="rId734"/>
                <a:stretch>
                  <a:fillRect/>
                </a:stretch>
              </p:blipFill>
              <p:spPr>
                <a:xfrm>
                  <a:off x="8013987" y="6453147"/>
                  <a:ext cx="21708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735">
              <p14:nvContentPartPr>
                <p14:cNvPr id="594" name="Ink 593">
                  <a:extLst>
                    <a:ext uri="{FF2B5EF4-FFF2-40B4-BE49-F238E27FC236}">
                      <a16:creationId xmlns:a16="http://schemas.microsoft.com/office/drawing/2014/main" id="{D62493A7-A57C-37C3-A66B-CEE82CBE57F5}"/>
                    </a:ext>
                  </a:extLst>
                </p14:cNvPr>
                <p14:cNvContentPartPr/>
                <p14:nvPr/>
              </p14:nvContentPartPr>
              <p14:xfrm>
                <a:off x="7142067" y="5578707"/>
                <a:ext cx="1730160" cy="957600"/>
              </p14:xfrm>
            </p:contentPart>
          </mc:Choice>
          <mc:Fallback>
            <p:pic>
              <p:nvPicPr>
                <p:cNvPr id="594" name="Ink 593">
                  <a:extLst>
                    <a:ext uri="{FF2B5EF4-FFF2-40B4-BE49-F238E27FC236}">
                      <a16:creationId xmlns:a16="http://schemas.microsoft.com/office/drawing/2014/main" id="{D62493A7-A57C-37C3-A66B-CEE82CBE57F5}"/>
                    </a:ext>
                  </a:extLst>
                </p:cNvPr>
                <p:cNvPicPr/>
                <p:nvPr/>
              </p:nvPicPr>
              <p:blipFill>
                <a:blip r:embed="rId736"/>
                <a:stretch>
                  <a:fillRect/>
                </a:stretch>
              </p:blipFill>
              <p:spPr>
                <a:xfrm>
                  <a:off x="7124067" y="5561067"/>
                  <a:ext cx="1765800" cy="993240"/>
                </a:xfrm>
                <a:prstGeom prst="rect">
                  <a:avLst/>
                </a:prstGeom>
              </p:spPr>
            </p:pic>
          </mc:Fallback>
        </mc:AlternateContent>
        <mc:AlternateContent xmlns:mc="http://schemas.openxmlformats.org/markup-compatibility/2006">
          <mc:Choice xmlns:p14="http://schemas.microsoft.com/office/powerpoint/2010/main" Requires="p14">
            <p:contentPart p14:bwMode="auto" r:id="rId737">
              <p14:nvContentPartPr>
                <p14:cNvPr id="595" name="Ink 594">
                  <a:extLst>
                    <a:ext uri="{FF2B5EF4-FFF2-40B4-BE49-F238E27FC236}">
                      <a16:creationId xmlns:a16="http://schemas.microsoft.com/office/drawing/2014/main" id="{E33C0349-AF25-D6A9-A22A-9AF21871CB80}"/>
                    </a:ext>
                  </a:extLst>
                </p14:cNvPr>
                <p14:cNvContentPartPr/>
                <p14:nvPr/>
              </p14:nvContentPartPr>
              <p14:xfrm>
                <a:off x="6758667" y="4621467"/>
                <a:ext cx="1230120" cy="1595880"/>
              </p14:xfrm>
            </p:contentPart>
          </mc:Choice>
          <mc:Fallback>
            <p:pic>
              <p:nvPicPr>
                <p:cNvPr id="595" name="Ink 594">
                  <a:extLst>
                    <a:ext uri="{FF2B5EF4-FFF2-40B4-BE49-F238E27FC236}">
                      <a16:creationId xmlns:a16="http://schemas.microsoft.com/office/drawing/2014/main" id="{E33C0349-AF25-D6A9-A22A-9AF21871CB80}"/>
                    </a:ext>
                  </a:extLst>
                </p:cNvPr>
                <p:cNvPicPr/>
                <p:nvPr/>
              </p:nvPicPr>
              <p:blipFill>
                <a:blip r:embed="rId738"/>
                <a:stretch>
                  <a:fillRect/>
                </a:stretch>
              </p:blipFill>
              <p:spPr>
                <a:xfrm>
                  <a:off x="6740667" y="4603467"/>
                  <a:ext cx="1265760" cy="1631520"/>
                </a:xfrm>
                <a:prstGeom prst="rect">
                  <a:avLst/>
                </a:prstGeom>
              </p:spPr>
            </p:pic>
          </mc:Fallback>
        </mc:AlternateContent>
        <mc:AlternateContent xmlns:mc="http://schemas.openxmlformats.org/markup-compatibility/2006">
          <mc:Choice xmlns:p14="http://schemas.microsoft.com/office/powerpoint/2010/main" Requires="p14">
            <p:contentPart p14:bwMode="auto" r:id="rId739">
              <p14:nvContentPartPr>
                <p14:cNvPr id="596" name="Ink 595">
                  <a:extLst>
                    <a:ext uri="{FF2B5EF4-FFF2-40B4-BE49-F238E27FC236}">
                      <a16:creationId xmlns:a16="http://schemas.microsoft.com/office/drawing/2014/main" id="{43FB5DF5-9663-4E19-80F1-14B073579385}"/>
                    </a:ext>
                  </a:extLst>
                </p14:cNvPr>
                <p14:cNvContentPartPr/>
                <p14:nvPr/>
              </p14:nvContentPartPr>
              <p14:xfrm>
                <a:off x="6721227" y="4568547"/>
                <a:ext cx="300600" cy="389520"/>
              </p14:xfrm>
            </p:contentPart>
          </mc:Choice>
          <mc:Fallback>
            <p:pic>
              <p:nvPicPr>
                <p:cNvPr id="596" name="Ink 595">
                  <a:extLst>
                    <a:ext uri="{FF2B5EF4-FFF2-40B4-BE49-F238E27FC236}">
                      <a16:creationId xmlns:a16="http://schemas.microsoft.com/office/drawing/2014/main" id="{43FB5DF5-9663-4E19-80F1-14B073579385}"/>
                    </a:ext>
                  </a:extLst>
                </p:cNvPr>
                <p:cNvPicPr/>
                <p:nvPr/>
              </p:nvPicPr>
              <p:blipFill>
                <a:blip r:embed="rId740"/>
                <a:stretch>
                  <a:fillRect/>
                </a:stretch>
              </p:blipFill>
              <p:spPr>
                <a:xfrm>
                  <a:off x="6703227" y="4550907"/>
                  <a:ext cx="336240" cy="425160"/>
                </a:xfrm>
                <a:prstGeom prst="rect">
                  <a:avLst/>
                </a:prstGeom>
              </p:spPr>
            </p:pic>
          </mc:Fallback>
        </mc:AlternateContent>
        <mc:AlternateContent xmlns:mc="http://schemas.openxmlformats.org/markup-compatibility/2006">
          <mc:Choice xmlns:p14="http://schemas.microsoft.com/office/powerpoint/2010/main" Requires="p14">
            <p:contentPart p14:bwMode="auto" r:id="rId741">
              <p14:nvContentPartPr>
                <p14:cNvPr id="604" name="Ink 603">
                  <a:extLst>
                    <a:ext uri="{FF2B5EF4-FFF2-40B4-BE49-F238E27FC236}">
                      <a16:creationId xmlns:a16="http://schemas.microsoft.com/office/drawing/2014/main" id="{B876A9B1-5F46-4C8B-F270-6FAFE022E424}"/>
                    </a:ext>
                  </a:extLst>
                </p14:cNvPr>
                <p14:cNvContentPartPr/>
                <p14:nvPr/>
              </p14:nvContentPartPr>
              <p14:xfrm>
                <a:off x="6521427" y="3005787"/>
                <a:ext cx="309600" cy="186840"/>
              </p14:xfrm>
            </p:contentPart>
          </mc:Choice>
          <mc:Fallback>
            <p:pic>
              <p:nvPicPr>
                <p:cNvPr id="604" name="Ink 603">
                  <a:extLst>
                    <a:ext uri="{FF2B5EF4-FFF2-40B4-BE49-F238E27FC236}">
                      <a16:creationId xmlns:a16="http://schemas.microsoft.com/office/drawing/2014/main" id="{B876A9B1-5F46-4C8B-F270-6FAFE022E424}"/>
                    </a:ext>
                  </a:extLst>
                </p:cNvPr>
                <p:cNvPicPr/>
                <p:nvPr/>
              </p:nvPicPr>
              <p:blipFill>
                <a:blip r:embed="rId742"/>
                <a:stretch>
                  <a:fillRect/>
                </a:stretch>
              </p:blipFill>
              <p:spPr>
                <a:xfrm>
                  <a:off x="6503427" y="2987787"/>
                  <a:ext cx="345240" cy="222480"/>
                </a:xfrm>
                <a:prstGeom prst="rect">
                  <a:avLst/>
                </a:prstGeom>
              </p:spPr>
            </p:pic>
          </mc:Fallback>
        </mc:AlternateContent>
        <mc:AlternateContent xmlns:mc="http://schemas.openxmlformats.org/markup-compatibility/2006">
          <mc:Choice xmlns:p14="http://schemas.microsoft.com/office/powerpoint/2010/main" Requires="p14">
            <p:contentPart p14:bwMode="auto" r:id="rId743">
              <p14:nvContentPartPr>
                <p14:cNvPr id="605" name="Ink 604">
                  <a:extLst>
                    <a:ext uri="{FF2B5EF4-FFF2-40B4-BE49-F238E27FC236}">
                      <a16:creationId xmlns:a16="http://schemas.microsoft.com/office/drawing/2014/main" id="{5C6C09EC-283C-2313-8624-EBDD7769F522}"/>
                    </a:ext>
                  </a:extLst>
                </p14:cNvPr>
                <p14:cNvContentPartPr/>
                <p14:nvPr/>
              </p14:nvContentPartPr>
              <p14:xfrm>
                <a:off x="6896187" y="3005427"/>
                <a:ext cx="192600" cy="133560"/>
              </p14:xfrm>
            </p:contentPart>
          </mc:Choice>
          <mc:Fallback>
            <p:pic>
              <p:nvPicPr>
                <p:cNvPr id="605" name="Ink 604">
                  <a:extLst>
                    <a:ext uri="{FF2B5EF4-FFF2-40B4-BE49-F238E27FC236}">
                      <a16:creationId xmlns:a16="http://schemas.microsoft.com/office/drawing/2014/main" id="{5C6C09EC-283C-2313-8624-EBDD7769F522}"/>
                    </a:ext>
                  </a:extLst>
                </p:cNvPr>
                <p:cNvPicPr/>
                <p:nvPr/>
              </p:nvPicPr>
              <p:blipFill>
                <a:blip r:embed="rId744"/>
                <a:stretch>
                  <a:fillRect/>
                </a:stretch>
              </p:blipFill>
              <p:spPr>
                <a:xfrm>
                  <a:off x="6878547" y="2987787"/>
                  <a:ext cx="22824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745">
              <p14:nvContentPartPr>
                <p14:cNvPr id="606" name="Ink 605">
                  <a:extLst>
                    <a:ext uri="{FF2B5EF4-FFF2-40B4-BE49-F238E27FC236}">
                      <a16:creationId xmlns:a16="http://schemas.microsoft.com/office/drawing/2014/main" id="{D3934F61-10B9-01C0-53FB-FC708502F065}"/>
                    </a:ext>
                  </a:extLst>
                </p14:cNvPr>
                <p14:cNvContentPartPr/>
                <p14:nvPr/>
              </p14:nvContentPartPr>
              <p14:xfrm>
                <a:off x="6476427" y="4516347"/>
                <a:ext cx="58680" cy="174240"/>
              </p14:xfrm>
            </p:contentPart>
          </mc:Choice>
          <mc:Fallback>
            <p:pic>
              <p:nvPicPr>
                <p:cNvPr id="606" name="Ink 605">
                  <a:extLst>
                    <a:ext uri="{FF2B5EF4-FFF2-40B4-BE49-F238E27FC236}">
                      <a16:creationId xmlns:a16="http://schemas.microsoft.com/office/drawing/2014/main" id="{D3934F61-10B9-01C0-53FB-FC708502F065}"/>
                    </a:ext>
                  </a:extLst>
                </p:cNvPr>
                <p:cNvPicPr/>
                <p:nvPr/>
              </p:nvPicPr>
              <p:blipFill>
                <a:blip r:embed="rId746"/>
                <a:stretch>
                  <a:fillRect/>
                </a:stretch>
              </p:blipFill>
              <p:spPr>
                <a:xfrm>
                  <a:off x="6458787" y="4498347"/>
                  <a:ext cx="9432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747">
              <p14:nvContentPartPr>
                <p14:cNvPr id="607" name="Ink 606">
                  <a:extLst>
                    <a:ext uri="{FF2B5EF4-FFF2-40B4-BE49-F238E27FC236}">
                      <a16:creationId xmlns:a16="http://schemas.microsoft.com/office/drawing/2014/main" id="{CCEF9DBE-27FB-443E-6BF0-9906F2DE9EC7}"/>
                    </a:ext>
                  </a:extLst>
                </p14:cNvPr>
                <p14:cNvContentPartPr/>
                <p14:nvPr/>
              </p14:nvContentPartPr>
              <p14:xfrm>
                <a:off x="6031467" y="4325907"/>
                <a:ext cx="723600" cy="768600"/>
              </p14:xfrm>
            </p:contentPart>
          </mc:Choice>
          <mc:Fallback>
            <p:pic>
              <p:nvPicPr>
                <p:cNvPr id="607" name="Ink 606">
                  <a:extLst>
                    <a:ext uri="{FF2B5EF4-FFF2-40B4-BE49-F238E27FC236}">
                      <a16:creationId xmlns:a16="http://schemas.microsoft.com/office/drawing/2014/main" id="{CCEF9DBE-27FB-443E-6BF0-9906F2DE9EC7}"/>
                    </a:ext>
                  </a:extLst>
                </p:cNvPr>
                <p:cNvPicPr/>
                <p:nvPr/>
              </p:nvPicPr>
              <p:blipFill>
                <a:blip r:embed="rId748"/>
                <a:stretch>
                  <a:fillRect/>
                </a:stretch>
              </p:blipFill>
              <p:spPr>
                <a:xfrm>
                  <a:off x="6013827" y="4307907"/>
                  <a:ext cx="759240" cy="804240"/>
                </a:xfrm>
                <a:prstGeom prst="rect">
                  <a:avLst/>
                </a:prstGeom>
              </p:spPr>
            </p:pic>
          </mc:Fallback>
        </mc:AlternateContent>
        <mc:AlternateContent xmlns:mc="http://schemas.openxmlformats.org/markup-compatibility/2006">
          <mc:Choice xmlns:p14="http://schemas.microsoft.com/office/powerpoint/2010/main" Requires="p14">
            <p:contentPart p14:bwMode="auto" r:id="rId749">
              <p14:nvContentPartPr>
                <p14:cNvPr id="608" name="Ink 607">
                  <a:extLst>
                    <a:ext uri="{FF2B5EF4-FFF2-40B4-BE49-F238E27FC236}">
                      <a16:creationId xmlns:a16="http://schemas.microsoft.com/office/drawing/2014/main" id="{C2674623-A8D8-81A9-8406-32FB0BA89E43}"/>
                    </a:ext>
                  </a:extLst>
                </p14:cNvPr>
                <p14:cNvContentPartPr/>
                <p14:nvPr/>
              </p14:nvContentPartPr>
              <p14:xfrm>
                <a:off x="6005187" y="4229787"/>
                <a:ext cx="207000" cy="304920"/>
              </p14:xfrm>
            </p:contentPart>
          </mc:Choice>
          <mc:Fallback>
            <p:pic>
              <p:nvPicPr>
                <p:cNvPr id="608" name="Ink 607">
                  <a:extLst>
                    <a:ext uri="{FF2B5EF4-FFF2-40B4-BE49-F238E27FC236}">
                      <a16:creationId xmlns:a16="http://schemas.microsoft.com/office/drawing/2014/main" id="{C2674623-A8D8-81A9-8406-32FB0BA89E43}"/>
                    </a:ext>
                  </a:extLst>
                </p:cNvPr>
                <p:cNvPicPr/>
                <p:nvPr/>
              </p:nvPicPr>
              <p:blipFill>
                <a:blip r:embed="rId750"/>
                <a:stretch>
                  <a:fillRect/>
                </a:stretch>
              </p:blipFill>
              <p:spPr>
                <a:xfrm>
                  <a:off x="5987187" y="4212147"/>
                  <a:ext cx="242640" cy="340560"/>
                </a:xfrm>
                <a:prstGeom prst="rect">
                  <a:avLst/>
                </a:prstGeom>
              </p:spPr>
            </p:pic>
          </mc:Fallback>
        </mc:AlternateContent>
        <mc:AlternateContent xmlns:mc="http://schemas.openxmlformats.org/markup-compatibility/2006">
          <mc:Choice xmlns:p14="http://schemas.microsoft.com/office/powerpoint/2010/main" Requires="p14">
            <p:contentPart p14:bwMode="auto" r:id="rId751">
              <p14:nvContentPartPr>
                <p14:cNvPr id="609" name="Ink 608">
                  <a:extLst>
                    <a:ext uri="{FF2B5EF4-FFF2-40B4-BE49-F238E27FC236}">
                      <a16:creationId xmlns:a16="http://schemas.microsoft.com/office/drawing/2014/main" id="{82461CD4-0EF4-E63C-9144-F3612163F760}"/>
                    </a:ext>
                  </a:extLst>
                </p14:cNvPr>
                <p14:cNvContentPartPr/>
                <p14:nvPr/>
              </p14:nvContentPartPr>
              <p14:xfrm>
                <a:off x="6954147" y="3402867"/>
                <a:ext cx="147600" cy="206640"/>
              </p14:xfrm>
            </p:contentPart>
          </mc:Choice>
          <mc:Fallback>
            <p:pic>
              <p:nvPicPr>
                <p:cNvPr id="609" name="Ink 608">
                  <a:extLst>
                    <a:ext uri="{FF2B5EF4-FFF2-40B4-BE49-F238E27FC236}">
                      <a16:creationId xmlns:a16="http://schemas.microsoft.com/office/drawing/2014/main" id="{82461CD4-0EF4-E63C-9144-F3612163F760}"/>
                    </a:ext>
                  </a:extLst>
                </p:cNvPr>
                <p:cNvPicPr/>
                <p:nvPr/>
              </p:nvPicPr>
              <p:blipFill>
                <a:blip r:embed="rId752"/>
                <a:stretch>
                  <a:fillRect/>
                </a:stretch>
              </p:blipFill>
              <p:spPr>
                <a:xfrm>
                  <a:off x="6936507" y="3385227"/>
                  <a:ext cx="183240" cy="242280"/>
                </a:xfrm>
                <a:prstGeom prst="rect">
                  <a:avLst/>
                </a:prstGeom>
              </p:spPr>
            </p:pic>
          </mc:Fallback>
        </mc:AlternateContent>
        <mc:AlternateContent xmlns:mc="http://schemas.openxmlformats.org/markup-compatibility/2006">
          <mc:Choice xmlns:p14="http://schemas.microsoft.com/office/powerpoint/2010/main" Requires="p14">
            <p:contentPart p14:bwMode="auto" r:id="rId753">
              <p14:nvContentPartPr>
                <p14:cNvPr id="610" name="Ink 609">
                  <a:extLst>
                    <a:ext uri="{FF2B5EF4-FFF2-40B4-BE49-F238E27FC236}">
                      <a16:creationId xmlns:a16="http://schemas.microsoft.com/office/drawing/2014/main" id="{1D112037-C0BF-4FD6-1EAB-CF270FFE6C63}"/>
                    </a:ext>
                  </a:extLst>
                </p14:cNvPr>
                <p14:cNvContentPartPr/>
                <p14:nvPr/>
              </p14:nvContentPartPr>
              <p14:xfrm>
                <a:off x="7160067" y="3410787"/>
                <a:ext cx="152640" cy="168480"/>
              </p14:xfrm>
            </p:contentPart>
          </mc:Choice>
          <mc:Fallback>
            <p:pic>
              <p:nvPicPr>
                <p:cNvPr id="610" name="Ink 609">
                  <a:extLst>
                    <a:ext uri="{FF2B5EF4-FFF2-40B4-BE49-F238E27FC236}">
                      <a16:creationId xmlns:a16="http://schemas.microsoft.com/office/drawing/2014/main" id="{1D112037-C0BF-4FD6-1EAB-CF270FFE6C63}"/>
                    </a:ext>
                  </a:extLst>
                </p:cNvPr>
                <p:cNvPicPr/>
                <p:nvPr/>
              </p:nvPicPr>
              <p:blipFill>
                <a:blip r:embed="rId754"/>
                <a:stretch>
                  <a:fillRect/>
                </a:stretch>
              </p:blipFill>
              <p:spPr>
                <a:xfrm>
                  <a:off x="7142427" y="3393147"/>
                  <a:ext cx="18828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755">
              <p14:nvContentPartPr>
                <p14:cNvPr id="416" name="Ink 415">
                  <a:extLst>
                    <a:ext uri="{FF2B5EF4-FFF2-40B4-BE49-F238E27FC236}">
                      <a16:creationId xmlns:a16="http://schemas.microsoft.com/office/drawing/2014/main" id="{529FAF57-DAE7-D644-C667-12CB958E0A7E}"/>
                    </a:ext>
                  </a:extLst>
                </p14:cNvPr>
                <p14:cNvContentPartPr/>
                <p14:nvPr/>
              </p14:nvContentPartPr>
              <p14:xfrm>
                <a:off x="8396667" y="3887787"/>
                <a:ext cx="175680" cy="350640"/>
              </p14:xfrm>
            </p:contentPart>
          </mc:Choice>
          <mc:Fallback>
            <p:pic>
              <p:nvPicPr>
                <p:cNvPr id="416" name="Ink 415">
                  <a:extLst>
                    <a:ext uri="{FF2B5EF4-FFF2-40B4-BE49-F238E27FC236}">
                      <a16:creationId xmlns:a16="http://schemas.microsoft.com/office/drawing/2014/main" id="{529FAF57-DAE7-D644-C667-12CB958E0A7E}"/>
                    </a:ext>
                  </a:extLst>
                </p:cNvPr>
                <p:cNvPicPr/>
                <p:nvPr/>
              </p:nvPicPr>
              <p:blipFill>
                <a:blip r:embed="rId756"/>
                <a:stretch>
                  <a:fillRect/>
                </a:stretch>
              </p:blipFill>
              <p:spPr>
                <a:xfrm>
                  <a:off x="8378667" y="3870147"/>
                  <a:ext cx="211320" cy="386280"/>
                </a:xfrm>
                <a:prstGeom prst="rect">
                  <a:avLst/>
                </a:prstGeom>
              </p:spPr>
            </p:pic>
          </mc:Fallback>
        </mc:AlternateContent>
        <mc:AlternateContent xmlns:mc="http://schemas.openxmlformats.org/markup-compatibility/2006">
          <mc:Choice xmlns:p14="http://schemas.microsoft.com/office/powerpoint/2010/main" Requires="p14">
            <p:contentPart p14:bwMode="auto" r:id="rId757">
              <p14:nvContentPartPr>
                <p14:cNvPr id="417" name="Ink 416">
                  <a:extLst>
                    <a:ext uri="{FF2B5EF4-FFF2-40B4-BE49-F238E27FC236}">
                      <a16:creationId xmlns:a16="http://schemas.microsoft.com/office/drawing/2014/main" id="{B55EB4FF-5AD8-EBC4-BA33-18E2C6C6926E}"/>
                    </a:ext>
                  </a:extLst>
                </p14:cNvPr>
                <p14:cNvContentPartPr/>
                <p14:nvPr/>
              </p14:nvContentPartPr>
              <p14:xfrm>
                <a:off x="8337627" y="3796707"/>
                <a:ext cx="3074040" cy="649080"/>
              </p14:xfrm>
            </p:contentPart>
          </mc:Choice>
          <mc:Fallback>
            <p:pic>
              <p:nvPicPr>
                <p:cNvPr id="417" name="Ink 416">
                  <a:extLst>
                    <a:ext uri="{FF2B5EF4-FFF2-40B4-BE49-F238E27FC236}">
                      <a16:creationId xmlns:a16="http://schemas.microsoft.com/office/drawing/2014/main" id="{B55EB4FF-5AD8-EBC4-BA33-18E2C6C6926E}"/>
                    </a:ext>
                  </a:extLst>
                </p:cNvPr>
                <p:cNvPicPr/>
                <p:nvPr/>
              </p:nvPicPr>
              <p:blipFill>
                <a:blip r:embed="rId758"/>
                <a:stretch>
                  <a:fillRect/>
                </a:stretch>
              </p:blipFill>
              <p:spPr>
                <a:xfrm>
                  <a:off x="8319627" y="3779067"/>
                  <a:ext cx="3109680" cy="684720"/>
                </a:xfrm>
                <a:prstGeom prst="rect">
                  <a:avLst/>
                </a:prstGeom>
              </p:spPr>
            </p:pic>
          </mc:Fallback>
        </mc:AlternateContent>
        <mc:AlternateContent xmlns:mc="http://schemas.openxmlformats.org/markup-compatibility/2006">
          <mc:Choice xmlns:p14="http://schemas.microsoft.com/office/powerpoint/2010/main" Requires="p14">
            <p:contentPart p14:bwMode="auto" r:id="rId759">
              <p14:nvContentPartPr>
                <p14:cNvPr id="421" name="Ink 420">
                  <a:extLst>
                    <a:ext uri="{FF2B5EF4-FFF2-40B4-BE49-F238E27FC236}">
                      <a16:creationId xmlns:a16="http://schemas.microsoft.com/office/drawing/2014/main" id="{D952EDF8-12F4-4B1B-514B-EF2BB5723C86}"/>
                    </a:ext>
                  </a:extLst>
                </p14:cNvPr>
                <p14:cNvContentPartPr/>
                <p14:nvPr/>
              </p14:nvContentPartPr>
              <p14:xfrm>
                <a:off x="9580347" y="4194867"/>
                <a:ext cx="5040" cy="10440"/>
              </p14:xfrm>
            </p:contentPart>
          </mc:Choice>
          <mc:Fallback>
            <p:pic>
              <p:nvPicPr>
                <p:cNvPr id="421" name="Ink 420">
                  <a:extLst>
                    <a:ext uri="{FF2B5EF4-FFF2-40B4-BE49-F238E27FC236}">
                      <a16:creationId xmlns:a16="http://schemas.microsoft.com/office/drawing/2014/main" id="{D952EDF8-12F4-4B1B-514B-EF2BB5723C86}"/>
                    </a:ext>
                  </a:extLst>
                </p:cNvPr>
                <p:cNvPicPr/>
                <p:nvPr/>
              </p:nvPicPr>
              <p:blipFill>
                <a:blip r:embed="rId760"/>
                <a:stretch>
                  <a:fillRect/>
                </a:stretch>
              </p:blipFill>
              <p:spPr>
                <a:xfrm>
                  <a:off x="9562707" y="4176867"/>
                  <a:ext cx="4068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761">
              <p14:nvContentPartPr>
                <p14:cNvPr id="422" name="Ink 421">
                  <a:extLst>
                    <a:ext uri="{FF2B5EF4-FFF2-40B4-BE49-F238E27FC236}">
                      <a16:creationId xmlns:a16="http://schemas.microsoft.com/office/drawing/2014/main" id="{61A1BA40-6946-5B65-D4D6-E475EA744045}"/>
                    </a:ext>
                  </a:extLst>
                </p14:cNvPr>
                <p14:cNvContentPartPr/>
                <p14:nvPr/>
              </p14:nvContentPartPr>
              <p14:xfrm>
                <a:off x="9579987" y="4166067"/>
                <a:ext cx="36360" cy="39240"/>
              </p14:xfrm>
            </p:contentPart>
          </mc:Choice>
          <mc:Fallback>
            <p:pic>
              <p:nvPicPr>
                <p:cNvPr id="422" name="Ink 421">
                  <a:extLst>
                    <a:ext uri="{FF2B5EF4-FFF2-40B4-BE49-F238E27FC236}">
                      <a16:creationId xmlns:a16="http://schemas.microsoft.com/office/drawing/2014/main" id="{61A1BA40-6946-5B65-D4D6-E475EA744045}"/>
                    </a:ext>
                  </a:extLst>
                </p:cNvPr>
                <p:cNvPicPr/>
                <p:nvPr/>
              </p:nvPicPr>
              <p:blipFill>
                <a:blip r:embed="rId762"/>
                <a:stretch>
                  <a:fillRect/>
                </a:stretch>
              </p:blipFill>
              <p:spPr>
                <a:xfrm>
                  <a:off x="9562347" y="4148067"/>
                  <a:ext cx="72000" cy="74880"/>
                </a:xfrm>
                <a:prstGeom prst="rect">
                  <a:avLst/>
                </a:prstGeom>
              </p:spPr>
            </p:pic>
          </mc:Fallback>
        </mc:AlternateContent>
        <mc:AlternateContent xmlns:mc="http://schemas.openxmlformats.org/markup-compatibility/2006">
          <mc:Choice xmlns:p14="http://schemas.microsoft.com/office/powerpoint/2010/main" Requires="p14">
            <p:contentPart p14:bwMode="auto" r:id="rId763">
              <p14:nvContentPartPr>
                <p14:cNvPr id="423" name="Ink 422">
                  <a:extLst>
                    <a:ext uri="{FF2B5EF4-FFF2-40B4-BE49-F238E27FC236}">
                      <a16:creationId xmlns:a16="http://schemas.microsoft.com/office/drawing/2014/main" id="{C9D87793-DC53-404F-E047-1E084EEDD49C}"/>
                    </a:ext>
                  </a:extLst>
                </p14:cNvPr>
                <p14:cNvContentPartPr/>
                <p14:nvPr/>
              </p14:nvContentPartPr>
              <p14:xfrm>
                <a:off x="9625347" y="4153827"/>
                <a:ext cx="55440" cy="25920"/>
              </p14:xfrm>
            </p:contentPart>
          </mc:Choice>
          <mc:Fallback>
            <p:pic>
              <p:nvPicPr>
                <p:cNvPr id="423" name="Ink 422">
                  <a:extLst>
                    <a:ext uri="{FF2B5EF4-FFF2-40B4-BE49-F238E27FC236}">
                      <a16:creationId xmlns:a16="http://schemas.microsoft.com/office/drawing/2014/main" id="{C9D87793-DC53-404F-E047-1E084EEDD49C}"/>
                    </a:ext>
                  </a:extLst>
                </p:cNvPr>
                <p:cNvPicPr/>
                <p:nvPr/>
              </p:nvPicPr>
              <p:blipFill>
                <a:blip r:embed="rId764"/>
                <a:stretch>
                  <a:fillRect/>
                </a:stretch>
              </p:blipFill>
              <p:spPr>
                <a:xfrm>
                  <a:off x="9607347" y="4136187"/>
                  <a:ext cx="91080" cy="61560"/>
                </a:xfrm>
                <a:prstGeom prst="rect">
                  <a:avLst/>
                </a:prstGeom>
              </p:spPr>
            </p:pic>
          </mc:Fallback>
        </mc:AlternateContent>
        <mc:AlternateContent xmlns:mc="http://schemas.openxmlformats.org/markup-compatibility/2006">
          <mc:Choice xmlns:p14="http://schemas.microsoft.com/office/powerpoint/2010/main" Requires="p14">
            <p:contentPart p14:bwMode="auto" r:id="rId765">
              <p14:nvContentPartPr>
                <p14:cNvPr id="424" name="Ink 423">
                  <a:extLst>
                    <a:ext uri="{FF2B5EF4-FFF2-40B4-BE49-F238E27FC236}">
                      <a16:creationId xmlns:a16="http://schemas.microsoft.com/office/drawing/2014/main" id="{C116E9EC-D694-A181-B173-68EBF1FB2BC3}"/>
                    </a:ext>
                  </a:extLst>
                </p14:cNvPr>
                <p14:cNvContentPartPr/>
                <p14:nvPr/>
              </p14:nvContentPartPr>
              <p14:xfrm>
                <a:off x="9687267" y="4173987"/>
                <a:ext cx="19800" cy="11880"/>
              </p14:xfrm>
            </p:contentPart>
          </mc:Choice>
          <mc:Fallback>
            <p:pic>
              <p:nvPicPr>
                <p:cNvPr id="424" name="Ink 423">
                  <a:extLst>
                    <a:ext uri="{FF2B5EF4-FFF2-40B4-BE49-F238E27FC236}">
                      <a16:creationId xmlns:a16="http://schemas.microsoft.com/office/drawing/2014/main" id="{C116E9EC-D694-A181-B173-68EBF1FB2BC3}"/>
                    </a:ext>
                  </a:extLst>
                </p:cNvPr>
                <p:cNvPicPr/>
                <p:nvPr/>
              </p:nvPicPr>
              <p:blipFill>
                <a:blip r:embed="rId766"/>
                <a:stretch>
                  <a:fillRect/>
                </a:stretch>
              </p:blipFill>
              <p:spPr>
                <a:xfrm>
                  <a:off x="9669627" y="4155987"/>
                  <a:ext cx="5544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767">
              <p14:nvContentPartPr>
                <p14:cNvPr id="514" name="Ink 513">
                  <a:extLst>
                    <a:ext uri="{FF2B5EF4-FFF2-40B4-BE49-F238E27FC236}">
                      <a16:creationId xmlns:a16="http://schemas.microsoft.com/office/drawing/2014/main" id="{42D3121E-9702-AA09-B44B-419B639121EC}"/>
                    </a:ext>
                  </a:extLst>
                </p14:cNvPr>
                <p14:cNvContentPartPr/>
                <p14:nvPr/>
              </p14:nvContentPartPr>
              <p14:xfrm>
                <a:off x="8283627" y="3668187"/>
                <a:ext cx="720" cy="2880"/>
              </p14:xfrm>
            </p:contentPart>
          </mc:Choice>
          <mc:Fallback>
            <p:pic>
              <p:nvPicPr>
                <p:cNvPr id="514" name="Ink 513">
                  <a:extLst>
                    <a:ext uri="{FF2B5EF4-FFF2-40B4-BE49-F238E27FC236}">
                      <a16:creationId xmlns:a16="http://schemas.microsoft.com/office/drawing/2014/main" id="{42D3121E-9702-AA09-B44B-419B639121EC}"/>
                    </a:ext>
                  </a:extLst>
                </p:cNvPr>
                <p:cNvPicPr/>
                <p:nvPr/>
              </p:nvPicPr>
              <p:blipFill>
                <a:blip r:embed="rId768"/>
                <a:stretch>
                  <a:fillRect/>
                </a:stretch>
              </p:blipFill>
              <p:spPr>
                <a:xfrm>
                  <a:off x="8265627" y="3650187"/>
                  <a:ext cx="36360" cy="38520"/>
                </a:xfrm>
                <a:prstGeom prst="rect">
                  <a:avLst/>
                </a:prstGeom>
              </p:spPr>
            </p:pic>
          </mc:Fallback>
        </mc:AlternateContent>
        <mc:AlternateContent xmlns:mc="http://schemas.openxmlformats.org/markup-compatibility/2006">
          <mc:Choice xmlns:p14="http://schemas.microsoft.com/office/powerpoint/2010/main" Requires="p14">
            <p:contentPart p14:bwMode="auto" r:id="rId769">
              <p14:nvContentPartPr>
                <p14:cNvPr id="515" name="Ink 514">
                  <a:extLst>
                    <a:ext uri="{FF2B5EF4-FFF2-40B4-BE49-F238E27FC236}">
                      <a16:creationId xmlns:a16="http://schemas.microsoft.com/office/drawing/2014/main" id="{FC121043-6CE8-6C64-7DBA-0EEBD278A2F6}"/>
                    </a:ext>
                  </a:extLst>
                </p14:cNvPr>
                <p14:cNvContentPartPr/>
                <p14:nvPr/>
              </p14:nvContentPartPr>
              <p14:xfrm>
                <a:off x="8308827" y="3734787"/>
                <a:ext cx="3240" cy="3240"/>
              </p14:xfrm>
            </p:contentPart>
          </mc:Choice>
          <mc:Fallback>
            <p:pic>
              <p:nvPicPr>
                <p:cNvPr id="515" name="Ink 514">
                  <a:extLst>
                    <a:ext uri="{FF2B5EF4-FFF2-40B4-BE49-F238E27FC236}">
                      <a16:creationId xmlns:a16="http://schemas.microsoft.com/office/drawing/2014/main" id="{FC121043-6CE8-6C64-7DBA-0EEBD278A2F6}"/>
                    </a:ext>
                  </a:extLst>
                </p:cNvPr>
                <p:cNvPicPr/>
                <p:nvPr/>
              </p:nvPicPr>
              <p:blipFill>
                <a:blip r:embed="rId770"/>
                <a:stretch>
                  <a:fillRect/>
                </a:stretch>
              </p:blipFill>
              <p:spPr>
                <a:xfrm>
                  <a:off x="8290827" y="3716787"/>
                  <a:ext cx="3888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771">
              <p14:nvContentPartPr>
                <p14:cNvPr id="553" name="Ink 552">
                  <a:extLst>
                    <a:ext uri="{FF2B5EF4-FFF2-40B4-BE49-F238E27FC236}">
                      <a16:creationId xmlns:a16="http://schemas.microsoft.com/office/drawing/2014/main" id="{8F8C2FDA-A770-4B0B-87D9-0FFED8354AF7}"/>
                    </a:ext>
                  </a:extLst>
                </p14:cNvPr>
                <p14:cNvContentPartPr/>
                <p14:nvPr/>
              </p14:nvContentPartPr>
              <p14:xfrm>
                <a:off x="8342667" y="3749547"/>
                <a:ext cx="360" cy="360"/>
              </p14:xfrm>
            </p:contentPart>
          </mc:Choice>
          <mc:Fallback>
            <p:pic>
              <p:nvPicPr>
                <p:cNvPr id="553" name="Ink 552">
                  <a:extLst>
                    <a:ext uri="{FF2B5EF4-FFF2-40B4-BE49-F238E27FC236}">
                      <a16:creationId xmlns:a16="http://schemas.microsoft.com/office/drawing/2014/main" id="{8F8C2FDA-A770-4B0B-87D9-0FFED8354AF7}"/>
                    </a:ext>
                  </a:extLst>
                </p:cNvPr>
                <p:cNvPicPr/>
                <p:nvPr/>
              </p:nvPicPr>
              <p:blipFill>
                <a:blip r:embed="rId39"/>
                <a:stretch>
                  <a:fillRect/>
                </a:stretch>
              </p:blipFill>
              <p:spPr>
                <a:xfrm>
                  <a:off x="8325027" y="373154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772">
              <p14:nvContentPartPr>
                <p14:cNvPr id="554" name="Ink 553">
                  <a:extLst>
                    <a:ext uri="{FF2B5EF4-FFF2-40B4-BE49-F238E27FC236}">
                      <a16:creationId xmlns:a16="http://schemas.microsoft.com/office/drawing/2014/main" id="{A3CA4B13-2906-B4B7-8F36-7E9D647232F1}"/>
                    </a:ext>
                  </a:extLst>
                </p14:cNvPr>
                <p14:cNvContentPartPr/>
                <p14:nvPr/>
              </p14:nvContentPartPr>
              <p14:xfrm>
                <a:off x="8301987" y="3765747"/>
                <a:ext cx="14760" cy="13320"/>
              </p14:xfrm>
            </p:contentPart>
          </mc:Choice>
          <mc:Fallback>
            <p:pic>
              <p:nvPicPr>
                <p:cNvPr id="554" name="Ink 553">
                  <a:extLst>
                    <a:ext uri="{FF2B5EF4-FFF2-40B4-BE49-F238E27FC236}">
                      <a16:creationId xmlns:a16="http://schemas.microsoft.com/office/drawing/2014/main" id="{A3CA4B13-2906-B4B7-8F36-7E9D647232F1}"/>
                    </a:ext>
                  </a:extLst>
                </p:cNvPr>
                <p:cNvPicPr/>
                <p:nvPr/>
              </p:nvPicPr>
              <p:blipFill>
                <a:blip r:embed="rId773"/>
                <a:stretch>
                  <a:fillRect/>
                </a:stretch>
              </p:blipFill>
              <p:spPr>
                <a:xfrm>
                  <a:off x="8284347" y="3747747"/>
                  <a:ext cx="5040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774">
              <p14:nvContentPartPr>
                <p14:cNvPr id="395" name="Ink 394">
                  <a:extLst>
                    <a:ext uri="{FF2B5EF4-FFF2-40B4-BE49-F238E27FC236}">
                      <a16:creationId xmlns:a16="http://schemas.microsoft.com/office/drawing/2014/main" id="{E8794275-FF9B-724C-922F-8AED9267B7A2}"/>
                    </a:ext>
                  </a:extLst>
                </p14:cNvPr>
                <p14:cNvContentPartPr/>
                <p14:nvPr/>
              </p14:nvContentPartPr>
              <p14:xfrm>
                <a:off x="10218267" y="3092547"/>
                <a:ext cx="720" cy="3960"/>
              </p14:xfrm>
            </p:contentPart>
          </mc:Choice>
          <mc:Fallback>
            <p:pic>
              <p:nvPicPr>
                <p:cNvPr id="395" name="Ink 394">
                  <a:extLst>
                    <a:ext uri="{FF2B5EF4-FFF2-40B4-BE49-F238E27FC236}">
                      <a16:creationId xmlns:a16="http://schemas.microsoft.com/office/drawing/2014/main" id="{E8794275-FF9B-724C-922F-8AED9267B7A2}"/>
                    </a:ext>
                  </a:extLst>
                </p:cNvPr>
                <p:cNvPicPr/>
                <p:nvPr/>
              </p:nvPicPr>
              <p:blipFill>
                <a:blip r:embed="rId775"/>
                <a:stretch>
                  <a:fillRect/>
                </a:stretch>
              </p:blipFill>
              <p:spPr>
                <a:xfrm>
                  <a:off x="10200627" y="3074907"/>
                  <a:ext cx="3636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776">
              <p14:nvContentPartPr>
                <p14:cNvPr id="396" name="Ink 395">
                  <a:extLst>
                    <a:ext uri="{FF2B5EF4-FFF2-40B4-BE49-F238E27FC236}">
                      <a16:creationId xmlns:a16="http://schemas.microsoft.com/office/drawing/2014/main" id="{E3D7074D-EF7B-DDB3-1021-B439971FF2C4}"/>
                    </a:ext>
                  </a:extLst>
                </p14:cNvPr>
                <p14:cNvContentPartPr/>
                <p14:nvPr/>
              </p14:nvContentPartPr>
              <p14:xfrm>
                <a:off x="11229147" y="2990667"/>
                <a:ext cx="25560" cy="19440"/>
              </p14:xfrm>
            </p:contentPart>
          </mc:Choice>
          <mc:Fallback>
            <p:pic>
              <p:nvPicPr>
                <p:cNvPr id="396" name="Ink 395">
                  <a:extLst>
                    <a:ext uri="{FF2B5EF4-FFF2-40B4-BE49-F238E27FC236}">
                      <a16:creationId xmlns:a16="http://schemas.microsoft.com/office/drawing/2014/main" id="{E3D7074D-EF7B-DDB3-1021-B439971FF2C4}"/>
                    </a:ext>
                  </a:extLst>
                </p:cNvPr>
                <p:cNvPicPr/>
                <p:nvPr/>
              </p:nvPicPr>
              <p:blipFill>
                <a:blip r:embed="rId777"/>
                <a:stretch>
                  <a:fillRect/>
                </a:stretch>
              </p:blipFill>
              <p:spPr>
                <a:xfrm>
                  <a:off x="11211147" y="2972667"/>
                  <a:ext cx="6120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778">
              <p14:nvContentPartPr>
                <p14:cNvPr id="397" name="Ink 396">
                  <a:extLst>
                    <a:ext uri="{FF2B5EF4-FFF2-40B4-BE49-F238E27FC236}">
                      <a16:creationId xmlns:a16="http://schemas.microsoft.com/office/drawing/2014/main" id="{9CCD2580-FA6E-0B16-7EB8-7F42258ABCF9}"/>
                    </a:ext>
                  </a:extLst>
                </p14:cNvPr>
                <p14:cNvContentPartPr/>
                <p14:nvPr/>
              </p14:nvContentPartPr>
              <p14:xfrm>
                <a:off x="11160027" y="2979867"/>
                <a:ext cx="113400" cy="72000"/>
              </p14:xfrm>
            </p:contentPart>
          </mc:Choice>
          <mc:Fallback>
            <p:pic>
              <p:nvPicPr>
                <p:cNvPr id="397" name="Ink 396">
                  <a:extLst>
                    <a:ext uri="{FF2B5EF4-FFF2-40B4-BE49-F238E27FC236}">
                      <a16:creationId xmlns:a16="http://schemas.microsoft.com/office/drawing/2014/main" id="{9CCD2580-FA6E-0B16-7EB8-7F42258ABCF9}"/>
                    </a:ext>
                  </a:extLst>
                </p:cNvPr>
                <p:cNvPicPr/>
                <p:nvPr/>
              </p:nvPicPr>
              <p:blipFill>
                <a:blip r:embed="rId779"/>
                <a:stretch>
                  <a:fillRect/>
                </a:stretch>
              </p:blipFill>
              <p:spPr>
                <a:xfrm>
                  <a:off x="11142387" y="2962227"/>
                  <a:ext cx="14904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780">
              <p14:nvContentPartPr>
                <p14:cNvPr id="398" name="Ink 397">
                  <a:extLst>
                    <a:ext uri="{FF2B5EF4-FFF2-40B4-BE49-F238E27FC236}">
                      <a16:creationId xmlns:a16="http://schemas.microsoft.com/office/drawing/2014/main" id="{682FC2D9-484D-DC2F-28A8-CD0C5387E55A}"/>
                    </a:ext>
                  </a:extLst>
                </p14:cNvPr>
                <p14:cNvContentPartPr/>
                <p14:nvPr/>
              </p14:nvContentPartPr>
              <p14:xfrm>
                <a:off x="11302587" y="3000027"/>
                <a:ext cx="110520" cy="89280"/>
              </p14:xfrm>
            </p:contentPart>
          </mc:Choice>
          <mc:Fallback>
            <p:pic>
              <p:nvPicPr>
                <p:cNvPr id="398" name="Ink 397">
                  <a:extLst>
                    <a:ext uri="{FF2B5EF4-FFF2-40B4-BE49-F238E27FC236}">
                      <a16:creationId xmlns:a16="http://schemas.microsoft.com/office/drawing/2014/main" id="{682FC2D9-484D-DC2F-28A8-CD0C5387E55A}"/>
                    </a:ext>
                  </a:extLst>
                </p:cNvPr>
                <p:cNvPicPr/>
                <p:nvPr/>
              </p:nvPicPr>
              <p:blipFill>
                <a:blip r:embed="rId781"/>
                <a:stretch>
                  <a:fillRect/>
                </a:stretch>
              </p:blipFill>
              <p:spPr>
                <a:xfrm>
                  <a:off x="11284947" y="2982027"/>
                  <a:ext cx="14616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782">
              <p14:nvContentPartPr>
                <p14:cNvPr id="399" name="Ink 398">
                  <a:extLst>
                    <a:ext uri="{FF2B5EF4-FFF2-40B4-BE49-F238E27FC236}">
                      <a16:creationId xmlns:a16="http://schemas.microsoft.com/office/drawing/2014/main" id="{292CB67E-B0A3-6537-60C6-7DD7A9619FC4}"/>
                    </a:ext>
                  </a:extLst>
                </p14:cNvPr>
                <p14:cNvContentPartPr/>
                <p14:nvPr/>
              </p14:nvContentPartPr>
              <p14:xfrm>
                <a:off x="11189547" y="3061227"/>
                <a:ext cx="192600" cy="73080"/>
              </p14:xfrm>
            </p:contentPart>
          </mc:Choice>
          <mc:Fallback>
            <p:pic>
              <p:nvPicPr>
                <p:cNvPr id="399" name="Ink 398">
                  <a:extLst>
                    <a:ext uri="{FF2B5EF4-FFF2-40B4-BE49-F238E27FC236}">
                      <a16:creationId xmlns:a16="http://schemas.microsoft.com/office/drawing/2014/main" id="{292CB67E-B0A3-6537-60C6-7DD7A9619FC4}"/>
                    </a:ext>
                  </a:extLst>
                </p:cNvPr>
                <p:cNvPicPr/>
                <p:nvPr/>
              </p:nvPicPr>
              <p:blipFill>
                <a:blip r:embed="rId783"/>
                <a:stretch>
                  <a:fillRect/>
                </a:stretch>
              </p:blipFill>
              <p:spPr>
                <a:xfrm>
                  <a:off x="11171547" y="3043587"/>
                  <a:ext cx="228240" cy="108720"/>
                </a:xfrm>
                <a:prstGeom prst="rect">
                  <a:avLst/>
                </a:prstGeom>
              </p:spPr>
            </p:pic>
          </mc:Fallback>
        </mc:AlternateContent>
        <mc:AlternateContent xmlns:mc="http://schemas.openxmlformats.org/markup-compatibility/2006">
          <mc:Choice xmlns:p14="http://schemas.microsoft.com/office/powerpoint/2010/main" Requires="p14">
            <p:contentPart p14:bwMode="auto" r:id="rId784">
              <p14:nvContentPartPr>
                <p14:cNvPr id="562" name="Ink 561">
                  <a:extLst>
                    <a:ext uri="{FF2B5EF4-FFF2-40B4-BE49-F238E27FC236}">
                      <a16:creationId xmlns:a16="http://schemas.microsoft.com/office/drawing/2014/main" id="{8AF4D6A1-93FF-3F3C-BA5C-66D8427CFF8A}"/>
                    </a:ext>
                  </a:extLst>
                </p14:cNvPr>
                <p14:cNvContentPartPr/>
                <p14:nvPr/>
              </p14:nvContentPartPr>
              <p14:xfrm>
                <a:off x="9585387" y="2971587"/>
                <a:ext cx="231120" cy="382680"/>
              </p14:xfrm>
            </p:contentPart>
          </mc:Choice>
          <mc:Fallback>
            <p:pic>
              <p:nvPicPr>
                <p:cNvPr id="562" name="Ink 561">
                  <a:extLst>
                    <a:ext uri="{FF2B5EF4-FFF2-40B4-BE49-F238E27FC236}">
                      <a16:creationId xmlns:a16="http://schemas.microsoft.com/office/drawing/2014/main" id="{8AF4D6A1-93FF-3F3C-BA5C-66D8427CFF8A}"/>
                    </a:ext>
                  </a:extLst>
                </p:cNvPr>
                <p:cNvPicPr/>
                <p:nvPr/>
              </p:nvPicPr>
              <p:blipFill>
                <a:blip r:embed="rId785"/>
                <a:stretch>
                  <a:fillRect/>
                </a:stretch>
              </p:blipFill>
              <p:spPr>
                <a:xfrm>
                  <a:off x="9567387" y="2953947"/>
                  <a:ext cx="266760" cy="418320"/>
                </a:xfrm>
                <a:prstGeom prst="rect">
                  <a:avLst/>
                </a:prstGeom>
              </p:spPr>
            </p:pic>
          </mc:Fallback>
        </mc:AlternateContent>
        <mc:AlternateContent xmlns:mc="http://schemas.openxmlformats.org/markup-compatibility/2006">
          <mc:Choice xmlns:p14="http://schemas.microsoft.com/office/powerpoint/2010/main" Requires="p14">
            <p:contentPart p14:bwMode="auto" r:id="rId786">
              <p14:nvContentPartPr>
                <p14:cNvPr id="563" name="Ink 562">
                  <a:extLst>
                    <a:ext uri="{FF2B5EF4-FFF2-40B4-BE49-F238E27FC236}">
                      <a16:creationId xmlns:a16="http://schemas.microsoft.com/office/drawing/2014/main" id="{C2E280D2-1FF2-9049-6B93-D15F767E8A77}"/>
                    </a:ext>
                  </a:extLst>
                </p14:cNvPr>
                <p14:cNvContentPartPr/>
                <p14:nvPr/>
              </p14:nvContentPartPr>
              <p14:xfrm>
                <a:off x="9834507" y="3047907"/>
                <a:ext cx="212760" cy="285840"/>
              </p14:xfrm>
            </p:contentPart>
          </mc:Choice>
          <mc:Fallback>
            <p:pic>
              <p:nvPicPr>
                <p:cNvPr id="563" name="Ink 562">
                  <a:extLst>
                    <a:ext uri="{FF2B5EF4-FFF2-40B4-BE49-F238E27FC236}">
                      <a16:creationId xmlns:a16="http://schemas.microsoft.com/office/drawing/2014/main" id="{C2E280D2-1FF2-9049-6B93-D15F767E8A77}"/>
                    </a:ext>
                  </a:extLst>
                </p:cNvPr>
                <p:cNvPicPr/>
                <p:nvPr/>
              </p:nvPicPr>
              <p:blipFill>
                <a:blip r:embed="rId787"/>
                <a:stretch>
                  <a:fillRect/>
                </a:stretch>
              </p:blipFill>
              <p:spPr>
                <a:xfrm>
                  <a:off x="9816507" y="3030267"/>
                  <a:ext cx="248400" cy="321480"/>
                </a:xfrm>
                <a:prstGeom prst="rect">
                  <a:avLst/>
                </a:prstGeom>
              </p:spPr>
            </p:pic>
          </mc:Fallback>
        </mc:AlternateContent>
        <mc:AlternateContent xmlns:mc="http://schemas.openxmlformats.org/markup-compatibility/2006">
          <mc:Choice xmlns:p14="http://schemas.microsoft.com/office/powerpoint/2010/main" Requires="p14">
            <p:contentPart p14:bwMode="auto" r:id="rId788">
              <p14:nvContentPartPr>
                <p14:cNvPr id="564" name="Ink 563">
                  <a:extLst>
                    <a:ext uri="{FF2B5EF4-FFF2-40B4-BE49-F238E27FC236}">
                      <a16:creationId xmlns:a16="http://schemas.microsoft.com/office/drawing/2014/main" id="{AC37C9D4-D7C2-22A0-CB29-02D5CF816F73}"/>
                    </a:ext>
                  </a:extLst>
                </p14:cNvPr>
                <p14:cNvContentPartPr/>
                <p14:nvPr/>
              </p14:nvContentPartPr>
              <p14:xfrm>
                <a:off x="10085427" y="3205947"/>
                <a:ext cx="154440" cy="107280"/>
              </p14:xfrm>
            </p:contentPart>
          </mc:Choice>
          <mc:Fallback>
            <p:pic>
              <p:nvPicPr>
                <p:cNvPr id="564" name="Ink 563">
                  <a:extLst>
                    <a:ext uri="{FF2B5EF4-FFF2-40B4-BE49-F238E27FC236}">
                      <a16:creationId xmlns:a16="http://schemas.microsoft.com/office/drawing/2014/main" id="{AC37C9D4-D7C2-22A0-CB29-02D5CF816F73}"/>
                    </a:ext>
                  </a:extLst>
                </p:cNvPr>
                <p:cNvPicPr/>
                <p:nvPr/>
              </p:nvPicPr>
              <p:blipFill>
                <a:blip r:embed="rId789"/>
                <a:stretch>
                  <a:fillRect/>
                </a:stretch>
              </p:blipFill>
              <p:spPr>
                <a:xfrm>
                  <a:off x="10067427" y="3188307"/>
                  <a:ext cx="19008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790">
              <p14:nvContentPartPr>
                <p14:cNvPr id="565" name="Ink 564">
                  <a:extLst>
                    <a:ext uri="{FF2B5EF4-FFF2-40B4-BE49-F238E27FC236}">
                      <a16:creationId xmlns:a16="http://schemas.microsoft.com/office/drawing/2014/main" id="{9B85E08E-204C-DF20-DE13-EFF532035784}"/>
                    </a:ext>
                  </a:extLst>
                </p14:cNvPr>
                <p14:cNvContentPartPr/>
                <p14:nvPr/>
              </p14:nvContentPartPr>
              <p14:xfrm>
                <a:off x="10227267" y="3066987"/>
                <a:ext cx="151200" cy="286200"/>
              </p14:xfrm>
            </p:contentPart>
          </mc:Choice>
          <mc:Fallback>
            <p:pic>
              <p:nvPicPr>
                <p:cNvPr id="565" name="Ink 564">
                  <a:extLst>
                    <a:ext uri="{FF2B5EF4-FFF2-40B4-BE49-F238E27FC236}">
                      <a16:creationId xmlns:a16="http://schemas.microsoft.com/office/drawing/2014/main" id="{9B85E08E-204C-DF20-DE13-EFF532035784}"/>
                    </a:ext>
                  </a:extLst>
                </p:cNvPr>
                <p:cNvPicPr/>
                <p:nvPr/>
              </p:nvPicPr>
              <p:blipFill>
                <a:blip r:embed="rId791"/>
                <a:stretch>
                  <a:fillRect/>
                </a:stretch>
              </p:blipFill>
              <p:spPr>
                <a:xfrm>
                  <a:off x="10209267" y="3048987"/>
                  <a:ext cx="186840" cy="321840"/>
                </a:xfrm>
                <a:prstGeom prst="rect">
                  <a:avLst/>
                </a:prstGeom>
              </p:spPr>
            </p:pic>
          </mc:Fallback>
        </mc:AlternateContent>
        <mc:AlternateContent xmlns:mc="http://schemas.openxmlformats.org/markup-compatibility/2006">
          <mc:Choice xmlns:p14="http://schemas.microsoft.com/office/powerpoint/2010/main" Requires="p14">
            <p:contentPart p14:bwMode="auto" r:id="rId792">
              <p14:nvContentPartPr>
                <p14:cNvPr id="566" name="Ink 565">
                  <a:extLst>
                    <a:ext uri="{FF2B5EF4-FFF2-40B4-BE49-F238E27FC236}">
                      <a16:creationId xmlns:a16="http://schemas.microsoft.com/office/drawing/2014/main" id="{4550837F-9312-E630-1A88-194EFA9C1678}"/>
                    </a:ext>
                  </a:extLst>
                </p14:cNvPr>
                <p14:cNvContentPartPr/>
                <p14:nvPr/>
              </p14:nvContentPartPr>
              <p14:xfrm>
                <a:off x="10260027" y="3200547"/>
                <a:ext cx="172080" cy="144720"/>
              </p14:xfrm>
            </p:contentPart>
          </mc:Choice>
          <mc:Fallback>
            <p:pic>
              <p:nvPicPr>
                <p:cNvPr id="566" name="Ink 565">
                  <a:extLst>
                    <a:ext uri="{FF2B5EF4-FFF2-40B4-BE49-F238E27FC236}">
                      <a16:creationId xmlns:a16="http://schemas.microsoft.com/office/drawing/2014/main" id="{4550837F-9312-E630-1A88-194EFA9C1678}"/>
                    </a:ext>
                  </a:extLst>
                </p:cNvPr>
                <p:cNvPicPr/>
                <p:nvPr/>
              </p:nvPicPr>
              <p:blipFill>
                <a:blip r:embed="rId793"/>
                <a:stretch>
                  <a:fillRect/>
                </a:stretch>
              </p:blipFill>
              <p:spPr>
                <a:xfrm>
                  <a:off x="10242027" y="3182547"/>
                  <a:ext cx="20772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794">
              <p14:nvContentPartPr>
                <p14:cNvPr id="567" name="Ink 566">
                  <a:extLst>
                    <a:ext uri="{FF2B5EF4-FFF2-40B4-BE49-F238E27FC236}">
                      <a16:creationId xmlns:a16="http://schemas.microsoft.com/office/drawing/2014/main" id="{3AD9D0A6-337C-587B-D765-C4DCBED064B8}"/>
                    </a:ext>
                  </a:extLst>
                </p14:cNvPr>
                <p14:cNvContentPartPr/>
                <p14:nvPr/>
              </p14:nvContentPartPr>
              <p14:xfrm>
                <a:off x="10429947" y="3141867"/>
                <a:ext cx="479160" cy="184680"/>
              </p14:xfrm>
            </p:contentPart>
          </mc:Choice>
          <mc:Fallback>
            <p:pic>
              <p:nvPicPr>
                <p:cNvPr id="567" name="Ink 566">
                  <a:extLst>
                    <a:ext uri="{FF2B5EF4-FFF2-40B4-BE49-F238E27FC236}">
                      <a16:creationId xmlns:a16="http://schemas.microsoft.com/office/drawing/2014/main" id="{3AD9D0A6-337C-587B-D765-C4DCBED064B8}"/>
                    </a:ext>
                  </a:extLst>
                </p:cNvPr>
                <p:cNvPicPr/>
                <p:nvPr/>
              </p:nvPicPr>
              <p:blipFill>
                <a:blip r:embed="rId795"/>
                <a:stretch>
                  <a:fillRect/>
                </a:stretch>
              </p:blipFill>
              <p:spPr>
                <a:xfrm>
                  <a:off x="10412307" y="3123867"/>
                  <a:ext cx="51480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796">
              <p14:nvContentPartPr>
                <p14:cNvPr id="568" name="Ink 567">
                  <a:extLst>
                    <a:ext uri="{FF2B5EF4-FFF2-40B4-BE49-F238E27FC236}">
                      <a16:creationId xmlns:a16="http://schemas.microsoft.com/office/drawing/2014/main" id="{8366703A-33D4-BE4F-EB90-794754F7B398}"/>
                    </a:ext>
                  </a:extLst>
                </p14:cNvPr>
                <p14:cNvContentPartPr/>
                <p14:nvPr/>
              </p14:nvContentPartPr>
              <p14:xfrm>
                <a:off x="10631187" y="3048987"/>
                <a:ext cx="405360" cy="464400"/>
              </p14:xfrm>
            </p:contentPart>
          </mc:Choice>
          <mc:Fallback>
            <p:pic>
              <p:nvPicPr>
                <p:cNvPr id="568" name="Ink 567">
                  <a:extLst>
                    <a:ext uri="{FF2B5EF4-FFF2-40B4-BE49-F238E27FC236}">
                      <a16:creationId xmlns:a16="http://schemas.microsoft.com/office/drawing/2014/main" id="{8366703A-33D4-BE4F-EB90-794754F7B398}"/>
                    </a:ext>
                  </a:extLst>
                </p:cNvPr>
                <p:cNvPicPr/>
                <p:nvPr/>
              </p:nvPicPr>
              <p:blipFill>
                <a:blip r:embed="rId797"/>
                <a:stretch>
                  <a:fillRect/>
                </a:stretch>
              </p:blipFill>
              <p:spPr>
                <a:xfrm>
                  <a:off x="10613187" y="3030987"/>
                  <a:ext cx="441000" cy="500040"/>
                </a:xfrm>
                <a:prstGeom prst="rect">
                  <a:avLst/>
                </a:prstGeom>
              </p:spPr>
            </p:pic>
          </mc:Fallback>
        </mc:AlternateContent>
        <mc:AlternateContent xmlns:mc="http://schemas.openxmlformats.org/markup-compatibility/2006">
          <mc:Choice xmlns:p14="http://schemas.microsoft.com/office/powerpoint/2010/main" Requires="p14">
            <p:contentPart p14:bwMode="auto" r:id="rId798">
              <p14:nvContentPartPr>
                <p14:cNvPr id="517" name="Ink 516">
                  <a:extLst>
                    <a:ext uri="{FF2B5EF4-FFF2-40B4-BE49-F238E27FC236}">
                      <a16:creationId xmlns:a16="http://schemas.microsoft.com/office/drawing/2014/main" id="{A93DE7D7-53E1-2F6F-6B7C-04FD164476E9}"/>
                    </a:ext>
                  </a:extLst>
                </p14:cNvPr>
                <p14:cNvContentPartPr/>
                <p14:nvPr/>
              </p14:nvContentPartPr>
              <p14:xfrm>
                <a:off x="8962947" y="2907867"/>
                <a:ext cx="360" cy="360"/>
              </p14:xfrm>
            </p:contentPart>
          </mc:Choice>
          <mc:Fallback>
            <p:pic>
              <p:nvPicPr>
                <p:cNvPr id="517" name="Ink 516">
                  <a:extLst>
                    <a:ext uri="{FF2B5EF4-FFF2-40B4-BE49-F238E27FC236}">
                      <a16:creationId xmlns:a16="http://schemas.microsoft.com/office/drawing/2014/main" id="{A93DE7D7-53E1-2F6F-6B7C-04FD164476E9}"/>
                    </a:ext>
                  </a:extLst>
                </p:cNvPr>
                <p:cNvPicPr/>
                <p:nvPr/>
              </p:nvPicPr>
              <p:blipFill>
                <a:blip r:embed="rId39"/>
                <a:stretch>
                  <a:fillRect/>
                </a:stretch>
              </p:blipFill>
              <p:spPr>
                <a:xfrm>
                  <a:off x="8944947" y="288986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799">
              <p14:nvContentPartPr>
                <p14:cNvPr id="518" name="Ink 517">
                  <a:extLst>
                    <a:ext uri="{FF2B5EF4-FFF2-40B4-BE49-F238E27FC236}">
                      <a16:creationId xmlns:a16="http://schemas.microsoft.com/office/drawing/2014/main" id="{03815D6B-BB03-3AE5-B167-CFFDFF7E4354}"/>
                    </a:ext>
                  </a:extLst>
                </p14:cNvPr>
                <p14:cNvContentPartPr/>
                <p14:nvPr/>
              </p14:nvContentPartPr>
              <p14:xfrm>
                <a:off x="8944227" y="2888427"/>
                <a:ext cx="109440" cy="19800"/>
              </p14:xfrm>
            </p:contentPart>
          </mc:Choice>
          <mc:Fallback>
            <p:pic>
              <p:nvPicPr>
                <p:cNvPr id="518" name="Ink 517">
                  <a:extLst>
                    <a:ext uri="{FF2B5EF4-FFF2-40B4-BE49-F238E27FC236}">
                      <a16:creationId xmlns:a16="http://schemas.microsoft.com/office/drawing/2014/main" id="{03815D6B-BB03-3AE5-B167-CFFDFF7E4354}"/>
                    </a:ext>
                  </a:extLst>
                </p:cNvPr>
                <p:cNvPicPr/>
                <p:nvPr/>
              </p:nvPicPr>
              <p:blipFill>
                <a:blip r:embed="rId800"/>
                <a:stretch>
                  <a:fillRect/>
                </a:stretch>
              </p:blipFill>
              <p:spPr>
                <a:xfrm>
                  <a:off x="8926587" y="2870427"/>
                  <a:ext cx="14508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801">
              <p14:nvContentPartPr>
                <p14:cNvPr id="519" name="Ink 518">
                  <a:extLst>
                    <a:ext uri="{FF2B5EF4-FFF2-40B4-BE49-F238E27FC236}">
                      <a16:creationId xmlns:a16="http://schemas.microsoft.com/office/drawing/2014/main" id="{B235BE0B-5070-D136-1B9E-3C27F6214F12}"/>
                    </a:ext>
                  </a:extLst>
                </p14:cNvPr>
                <p14:cNvContentPartPr/>
                <p14:nvPr/>
              </p14:nvContentPartPr>
              <p14:xfrm>
                <a:off x="8861067" y="3023067"/>
                <a:ext cx="208440" cy="41040"/>
              </p14:xfrm>
            </p:contentPart>
          </mc:Choice>
          <mc:Fallback>
            <p:pic>
              <p:nvPicPr>
                <p:cNvPr id="519" name="Ink 518">
                  <a:extLst>
                    <a:ext uri="{FF2B5EF4-FFF2-40B4-BE49-F238E27FC236}">
                      <a16:creationId xmlns:a16="http://schemas.microsoft.com/office/drawing/2014/main" id="{B235BE0B-5070-D136-1B9E-3C27F6214F12}"/>
                    </a:ext>
                  </a:extLst>
                </p:cNvPr>
                <p:cNvPicPr/>
                <p:nvPr/>
              </p:nvPicPr>
              <p:blipFill>
                <a:blip r:embed="rId802"/>
                <a:stretch>
                  <a:fillRect/>
                </a:stretch>
              </p:blipFill>
              <p:spPr>
                <a:xfrm>
                  <a:off x="8843067" y="3005067"/>
                  <a:ext cx="24408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803">
              <p14:nvContentPartPr>
                <p14:cNvPr id="521" name="Ink 520">
                  <a:extLst>
                    <a:ext uri="{FF2B5EF4-FFF2-40B4-BE49-F238E27FC236}">
                      <a16:creationId xmlns:a16="http://schemas.microsoft.com/office/drawing/2014/main" id="{345ABCD2-CBC8-EDB4-737A-DF85407ABB39}"/>
                    </a:ext>
                  </a:extLst>
                </p14:cNvPr>
                <p14:cNvContentPartPr/>
                <p14:nvPr/>
              </p14:nvContentPartPr>
              <p14:xfrm>
                <a:off x="8948187" y="2960067"/>
                <a:ext cx="176760" cy="50760"/>
              </p14:xfrm>
            </p:contentPart>
          </mc:Choice>
          <mc:Fallback>
            <p:pic>
              <p:nvPicPr>
                <p:cNvPr id="521" name="Ink 520">
                  <a:extLst>
                    <a:ext uri="{FF2B5EF4-FFF2-40B4-BE49-F238E27FC236}">
                      <a16:creationId xmlns:a16="http://schemas.microsoft.com/office/drawing/2014/main" id="{345ABCD2-CBC8-EDB4-737A-DF85407ABB39}"/>
                    </a:ext>
                  </a:extLst>
                </p:cNvPr>
                <p:cNvPicPr/>
                <p:nvPr/>
              </p:nvPicPr>
              <p:blipFill>
                <a:blip r:embed="rId804"/>
                <a:stretch>
                  <a:fillRect/>
                </a:stretch>
              </p:blipFill>
              <p:spPr>
                <a:xfrm>
                  <a:off x="8930547" y="2942427"/>
                  <a:ext cx="21240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805">
              <p14:nvContentPartPr>
                <p14:cNvPr id="556" name="Ink 555">
                  <a:extLst>
                    <a:ext uri="{FF2B5EF4-FFF2-40B4-BE49-F238E27FC236}">
                      <a16:creationId xmlns:a16="http://schemas.microsoft.com/office/drawing/2014/main" id="{4AEDBBE3-6039-6F73-FCCB-B681B68CED64}"/>
                    </a:ext>
                  </a:extLst>
                </p14:cNvPr>
                <p14:cNvContentPartPr/>
                <p14:nvPr/>
              </p14:nvContentPartPr>
              <p14:xfrm>
                <a:off x="8611587" y="3065547"/>
                <a:ext cx="160920" cy="296280"/>
              </p14:xfrm>
            </p:contentPart>
          </mc:Choice>
          <mc:Fallback>
            <p:pic>
              <p:nvPicPr>
                <p:cNvPr id="556" name="Ink 555">
                  <a:extLst>
                    <a:ext uri="{FF2B5EF4-FFF2-40B4-BE49-F238E27FC236}">
                      <a16:creationId xmlns:a16="http://schemas.microsoft.com/office/drawing/2014/main" id="{4AEDBBE3-6039-6F73-FCCB-B681B68CED64}"/>
                    </a:ext>
                  </a:extLst>
                </p:cNvPr>
                <p:cNvPicPr/>
                <p:nvPr/>
              </p:nvPicPr>
              <p:blipFill>
                <a:blip r:embed="rId806"/>
                <a:stretch>
                  <a:fillRect/>
                </a:stretch>
              </p:blipFill>
              <p:spPr>
                <a:xfrm>
                  <a:off x="8593587" y="3047547"/>
                  <a:ext cx="196560" cy="331920"/>
                </a:xfrm>
                <a:prstGeom prst="rect">
                  <a:avLst/>
                </a:prstGeom>
              </p:spPr>
            </p:pic>
          </mc:Fallback>
        </mc:AlternateContent>
        <mc:AlternateContent xmlns:mc="http://schemas.openxmlformats.org/markup-compatibility/2006">
          <mc:Choice xmlns:p14="http://schemas.microsoft.com/office/powerpoint/2010/main" Requires="p14">
            <p:contentPart p14:bwMode="auto" r:id="rId807">
              <p14:nvContentPartPr>
                <p14:cNvPr id="557" name="Ink 556">
                  <a:extLst>
                    <a:ext uri="{FF2B5EF4-FFF2-40B4-BE49-F238E27FC236}">
                      <a16:creationId xmlns:a16="http://schemas.microsoft.com/office/drawing/2014/main" id="{0D9608BE-1852-9431-4558-5A9F54EA9363}"/>
                    </a:ext>
                  </a:extLst>
                </p14:cNvPr>
                <p14:cNvContentPartPr/>
                <p14:nvPr/>
              </p14:nvContentPartPr>
              <p14:xfrm>
                <a:off x="8643987" y="3056907"/>
                <a:ext cx="149040" cy="122400"/>
              </p14:xfrm>
            </p:contentPart>
          </mc:Choice>
          <mc:Fallback>
            <p:pic>
              <p:nvPicPr>
                <p:cNvPr id="557" name="Ink 556">
                  <a:extLst>
                    <a:ext uri="{FF2B5EF4-FFF2-40B4-BE49-F238E27FC236}">
                      <a16:creationId xmlns:a16="http://schemas.microsoft.com/office/drawing/2014/main" id="{0D9608BE-1852-9431-4558-5A9F54EA9363}"/>
                    </a:ext>
                  </a:extLst>
                </p:cNvPr>
                <p:cNvPicPr/>
                <p:nvPr/>
              </p:nvPicPr>
              <p:blipFill>
                <a:blip r:embed="rId808"/>
                <a:stretch>
                  <a:fillRect/>
                </a:stretch>
              </p:blipFill>
              <p:spPr>
                <a:xfrm>
                  <a:off x="8625987" y="3038907"/>
                  <a:ext cx="18468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809">
              <p14:nvContentPartPr>
                <p14:cNvPr id="558" name="Ink 557">
                  <a:extLst>
                    <a:ext uri="{FF2B5EF4-FFF2-40B4-BE49-F238E27FC236}">
                      <a16:creationId xmlns:a16="http://schemas.microsoft.com/office/drawing/2014/main" id="{B0700203-AAA2-73FE-C55F-4ECF0BED92D4}"/>
                    </a:ext>
                  </a:extLst>
                </p14:cNvPr>
                <p14:cNvContentPartPr/>
                <p14:nvPr/>
              </p14:nvContentPartPr>
              <p14:xfrm>
                <a:off x="8816067" y="3091827"/>
                <a:ext cx="182880" cy="118440"/>
              </p14:xfrm>
            </p:contentPart>
          </mc:Choice>
          <mc:Fallback>
            <p:pic>
              <p:nvPicPr>
                <p:cNvPr id="558" name="Ink 557">
                  <a:extLst>
                    <a:ext uri="{FF2B5EF4-FFF2-40B4-BE49-F238E27FC236}">
                      <a16:creationId xmlns:a16="http://schemas.microsoft.com/office/drawing/2014/main" id="{B0700203-AAA2-73FE-C55F-4ECF0BED92D4}"/>
                    </a:ext>
                  </a:extLst>
                </p:cNvPr>
                <p:cNvPicPr/>
                <p:nvPr/>
              </p:nvPicPr>
              <p:blipFill>
                <a:blip r:embed="rId810"/>
                <a:stretch>
                  <a:fillRect/>
                </a:stretch>
              </p:blipFill>
              <p:spPr>
                <a:xfrm>
                  <a:off x="8798427" y="3074187"/>
                  <a:ext cx="21852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811">
              <p14:nvContentPartPr>
                <p14:cNvPr id="559" name="Ink 558">
                  <a:extLst>
                    <a:ext uri="{FF2B5EF4-FFF2-40B4-BE49-F238E27FC236}">
                      <a16:creationId xmlns:a16="http://schemas.microsoft.com/office/drawing/2014/main" id="{65406CBC-541A-E32C-E53A-FE3BD48AE003}"/>
                    </a:ext>
                  </a:extLst>
                </p14:cNvPr>
                <p14:cNvContentPartPr/>
                <p14:nvPr/>
              </p14:nvContentPartPr>
              <p14:xfrm>
                <a:off x="9027747" y="3033507"/>
                <a:ext cx="27000" cy="44640"/>
              </p14:xfrm>
            </p:contentPart>
          </mc:Choice>
          <mc:Fallback>
            <p:pic>
              <p:nvPicPr>
                <p:cNvPr id="559" name="Ink 558">
                  <a:extLst>
                    <a:ext uri="{FF2B5EF4-FFF2-40B4-BE49-F238E27FC236}">
                      <a16:creationId xmlns:a16="http://schemas.microsoft.com/office/drawing/2014/main" id="{65406CBC-541A-E32C-E53A-FE3BD48AE003}"/>
                    </a:ext>
                  </a:extLst>
                </p:cNvPr>
                <p:cNvPicPr/>
                <p:nvPr/>
              </p:nvPicPr>
              <p:blipFill>
                <a:blip r:embed="rId812"/>
                <a:stretch>
                  <a:fillRect/>
                </a:stretch>
              </p:blipFill>
              <p:spPr>
                <a:xfrm>
                  <a:off x="9010107" y="3015867"/>
                  <a:ext cx="6264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813">
              <p14:nvContentPartPr>
                <p14:cNvPr id="560" name="Ink 559">
                  <a:extLst>
                    <a:ext uri="{FF2B5EF4-FFF2-40B4-BE49-F238E27FC236}">
                      <a16:creationId xmlns:a16="http://schemas.microsoft.com/office/drawing/2014/main" id="{2D118C29-39F1-8581-18A0-A6519B50537C}"/>
                    </a:ext>
                  </a:extLst>
                </p14:cNvPr>
                <p14:cNvContentPartPr/>
                <p14:nvPr/>
              </p14:nvContentPartPr>
              <p14:xfrm>
                <a:off x="9010827" y="3017307"/>
                <a:ext cx="268920" cy="255240"/>
              </p14:xfrm>
            </p:contentPart>
          </mc:Choice>
          <mc:Fallback>
            <p:pic>
              <p:nvPicPr>
                <p:cNvPr id="560" name="Ink 559">
                  <a:extLst>
                    <a:ext uri="{FF2B5EF4-FFF2-40B4-BE49-F238E27FC236}">
                      <a16:creationId xmlns:a16="http://schemas.microsoft.com/office/drawing/2014/main" id="{2D118C29-39F1-8581-18A0-A6519B50537C}"/>
                    </a:ext>
                  </a:extLst>
                </p:cNvPr>
                <p:cNvPicPr/>
                <p:nvPr/>
              </p:nvPicPr>
              <p:blipFill>
                <a:blip r:embed="rId814"/>
                <a:stretch>
                  <a:fillRect/>
                </a:stretch>
              </p:blipFill>
              <p:spPr>
                <a:xfrm>
                  <a:off x="8993187" y="2999667"/>
                  <a:ext cx="304560" cy="290880"/>
                </a:xfrm>
                <a:prstGeom prst="rect">
                  <a:avLst/>
                </a:prstGeom>
              </p:spPr>
            </p:pic>
          </mc:Fallback>
        </mc:AlternateContent>
        <mc:AlternateContent xmlns:mc="http://schemas.openxmlformats.org/markup-compatibility/2006">
          <mc:Choice xmlns:p14="http://schemas.microsoft.com/office/powerpoint/2010/main" Requires="p14">
            <p:contentPart p14:bwMode="auto" r:id="rId815">
              <p14:nvContentPartPr>
                <p14:cNvPr id="561" name="Ink 560">
                  <a:extLst>
                    <a:ext uri="{FF2B5EF4-FFF2-40B4-BE49-F238E27FC236}">
                      <a16:creationId xmlns:a16="http://schemas.microsoft.com/office/drawing/2014/main" id="{273437A7-7F93-3F85-DCF2-EBFBA942630E}"/>
                    </a:ext>
                  </a:extLst>
                </p14:cNvPr>
                <p14:cNvContentPartPr/>
                <p14:nvPr/>
              </p14:nvContentPartPr>
              <p14:xfrm>
                <a:off x="9185067" y="3161307"/>
                <a:ext cx="121320" cy="34560"/>
              </p14:xfrm>
            </p:contentPart>
          </mc:Choice>
          <mc:Fallback>
            <p:pic>
              <p:nvPicPr>
                <p:cNvPr id="561" name="Ink 560">
                  <a:extLst>
                    <a:ext uri="{FF2B5EF4-FFF2-40B4-BE49-F238E27FC236}">
                      <a16:creationId xmlns:a16="http://schemas.microsoft.com/office/drawing/2014/main" id="{273437A7-7F93-3F85-DCF2-EBFBA942630E}"/>
                    </a:ext>
                  </a:extLst>
                </p:cNvPr>
                <p:cNvPicPr/>
                <p:nvPr/>
              </p:nvPicPr>
              <p:blipFill>
                <a:blip r:embed="rId816"/>
                <a:stretch>
                  <a:fillRect/>
                </a:stretch>
              </p:blipFill>
              <p:spPr>
                <a:xfrm>
                  <a:off x="9167067" y="3143667"/>
                  <a:ext cx="156960" cy="70200"/>
                </a:xfrm>
                <a:prstGeom prst="rect">
                  <a:avLst/>
                </a:prstGeom>
              </p:spPr>
            </p:pic>
          </mc:Fallback>
        </mc:AlternateContent>
        <mc:AlternateContent xmlns:mc="http://schemas.openxmlformats.org/markup-compatibility/2006">
          <mc:Choice xmlns:p14="http://schemas.microsoft.com/office/powerpoint/2010/main" Requires="p14">
            <p:contentPart p14:bwMode="auto" r:id="rId817">
              <p14:nvContentPartPr>
                <p14:cNvPr id="576" name="Ink 575">
                  <a:extLst>
                    <a:ext uri="{FF2B5EF4-FFF2-40B4-BE49-F238E27FC236}">
                      <a16:creationId xmlns:a16="http://schemas.microsoft.com/office/drawing/2014/main" id="{120755A5-A3BC-479E-4A0D-8D91FF95A124}"/>
                    </a:ext>
                  </a:extLst>
                </p14:cNvPr>
                <p14:cNvContentPartPr/>
                <p14:nvPr/>
              </p14:nvContentPartPr>
              <p14:xfrm>
                <a:off x="8363907" y="3109467"/>
                <a:ext cx="154800" cy="30600"/>
              </p14:xfrm>
            </p:contentPart>
          </mc:Choice>
          <mc:Fallback>
            <p:pic>
              <p:nvPicPr>
                <p:cNvPr id="576" name="Ink 575">
                  <a:extLst>
                    <a:ext uri="{FF2B5EF4-FFF2-40B4-BE49-F238E27FC236}">
                      <a16:creationId xmlns:a16="http://schemas.microsoft.com/office/drawing/2014/main" id="{120755A5-A3BC-479E-4A0D-8D91FF95A124}"/>
                    </a:ext>
                  </a:extLst>
                </p:cNvPr>
                <p:cNvPicPr/>
                <p:nvPr/>
              </p:nvPicPr>
              <p:blipFill>
                <a:blip r:embed="rId818"/>
                <a:stretch>
                  <a:fillRect/>
                </a:stretch>
              </p:blipFill>
              <p:spPr>
                <a:xfrm>
                  <a:off x="8345907" y="3091827"/>
                  <a:ext cx="190440" cy="66240"/>
                </a:xfrm>
                <a:prstGeom prst="rect">
                  <a:avLst/>
                </a:prstGeom>
              </p:spPr>
            </p:pic>
          </mc:Fallback>
        </mc:AlternateContent>
        <mc:AlternateContent xmlns:mc="http://schemas.openxmlformats.org/markup-compatibility/2006">
          <mc:Choice xmlns:p14="http://schemas.microsoft.com/office/powerpoint/2010/main" Requires="p14">
            <p:contentPart p14:bwMode="auto" r:id="rId819">
              <p14:nvContentPartPr>
                <p14:cNvPr id="577" name="Ink 576">
                  <a:extLst>
                    <a:ext uri="{FF2B5EF4-FFF2-40B4-BE49-F238E27FC236}">
                      <a16:creationId xmlns:a16="http://schemas.microsoft.com/office/drawing/2014/main" id="{BCBDAE24-71EF-9211-14CC-CC50AF7FE50C}"/>
                    </a:ext>
                  </a:extLst>
                </p14:cNvPr>
                <p14:cNvContentPartPr/>
                <p14:nvPr/>
              </p14:nvContentPartPr>
              <p14:xfrm>
                <a:off x="8532027" y="3068787"/>
                <a:ext cx="70560" cy="124560"/>
              </p14:xfrm>
            </p:contentPart>
          </mc:Choice>
          <mc:Fallback>
            <p:pic>
              <p:nvPicPr>
                <p:cNvPr id="577" name="Ink 576">
                  <a:extLst>
                    <a:ext uri="{FF2B5EF4-FFF2-40B4-BE49-F238E27FC236}">
                      <a16:creationId xmlns:a16="http://schemas.microsoft.com/office/drawing/2014/main" id="{BCBDAE24-71EF-9211-14CC-CC50AF7FE50C}"/>
                    </a:ext>
                  </a:extLst>
                </p:cNvPr>
                <p:cNvPicPr/>
                <p:nvPr/>
              </p:nvPicPr>
              <p:blipFill>
                <a:blip r:embed="rId820"/>
                <a:stretch>
                  <a:fillRect/>
                </a:stretch>
              </p:blipFill>
              <p:spPr>
                <a:xfrm>
                  <a:off x="8514027" y="3050787"/>
                  <a:ext cx="10620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821">
              <p14:nvContentPartPr>
                <p14:cNvPr id="578" name="Ink 577">
                  <a:extLst>
                    <a:ext uri="{FF2B5EF4-FFF2-40B4-BE49-F238E27FC236}">
                      <a16:creationId xmlns:a16="http://schemas.microsoft.com/office/drawing/2014/main" id="{E79D9E78-D5D3-793F-3611-1721542AFCA9}"/>
                    </a:ext>
                  </a:extLst>
                </p14:cNvPr>
                <p14:cNvContentPartPr/>
                <p14:nvPr/>
              </p14:nvContentPartPr>
              <p14:xfrm>
                <a:off x="8378667" y="2699427"/>
                <a:ext cx="172080" cy="33480"/>
              </p14:xfrm>
            </p:contentPart>
          </mc:Choice>
          <mc:Fallback>
            <p:pic>
              <p:nvPicPr>
                <p:cNvPr id="578" name="Ink 577">
                  <a:extLst>
                    <a:ext uri="{FF2B5EF4-FFF2-40B4-BE49-F238E27FC236}">
                      <a16:creationId xmlns:a16="http://schemas.microsoft.com/office/drawing/2014/main" id="{E79D9E78-D5D3-793F-3611-1721542AFCA9}"/>
                    </a:ext>
                  </a:extLst>
                </p:cNvPr>
                <p:cNvPicPr/>
                <p:nvPr/>
              </p:nvPicPr>
              <p:blipFill>
                <a:blip r:embed="rId822"/>
                <a:stretch>
                  <a:fillRect/>
                </a:stretch>
              </p:blipFill>
              <p:spPr>
                <a:xfrm>
                  <a:off x="8361027" y="2681787"/>
                  <a:ext cx="207720" cy="69120"/>
                </a:xfrm>
                <a:prstGeom prst="rect">
                  <a:avLst/>
                </a:prstGeom>
              </p:spPr>
            </p:pic>
          </mc:Fallback>
        </mc:AlternateContent>
        <mc:AlternateContent xmlns:mc="http://schemas.openxmlformats.org/markup-compatibility/2006">
          <mc:Choice xmlns:p14="http://schemas.microsoft.com/office/powerpoint/2010/main" Requires="p14">
            <p:contentPart p14:bwMode="auto" r:id="rId823">
              <p14:nvContentPartPr>
                <p14:cNvPr id="579" name="Ink 578">
                  <a:extLst>
                    <a:ext uri="{FF2B5EF4-FFF2-40B4-BE49-F238E27FC236}">
                      <a16:creationId xmlns:a16="http://schemas.microsoft.com/office/drawing/2014/main" id="{C52A5C59-5FCA-90BA-E3AF-F0C16A064799}"/>
                    </a:ext>
                  </a:extLst>
                </p14:cNvPr>
                <p14:cNvContentPartPr/>
                <p14:nvPr/>
              </p14:nvContentPartPr>
              <p14:xfrm>
                <a:off x="8546067" y="2668467"/>
                <a:ext cx="102240" cy="171360"/>
              </p14:xfrm>
            </p:contentPart>
          </mc:Choice>
          <mc:Fallback>
            <p:pic>
              <p:nvPicPr>
                <p:cNvPr id="579" name="Ink 578">
                  <a:extLst>
                    <a:ext uri="{FF2B5EF4-FFF2-40B4-BE49-F238E27FC236}">
                      <a16:creationId xmlns:a16="http://schemas.microsoft.com/office/drawing/2014/main" id="{C52A5C59-5FCA-90BA-E3AF-F0C16A064799}"/>
                    </a:ext>
                  </a:extLst>
                </p:cNvPr>
                <p:cNvPicPr/>
                <p:nvPr/>
              </p:nvPicPr>
              <p:blipFill>
                <a:blip r:embed="rId824"/>
                <a:stretch>
                  <a:fillRect/>
                </a:stretch>
              </p:blipFill>
              <p:spPr>
                <a:xfrm>
                  <a:off x="8528427" y="2650827"/>
                  <a:ext cx="137880" cy="207000"/>
                </a:xfrm>
                <a:prstGeom prst="rect">
                  <a:avLst/>
                </a:prstGeom>
              </p:spPr>
            </p:pic>
          </mc:Fallback>
        </mc:AlternateContent>
        <mc:AlternateContent xmlns:mc="http://schemas.openxmlformats.org/markup-compatibility/2006">
          <mc:Choice xmlns:p14="http://schemas.microsoft.com/office/powerpoint/2010/main" Requires="p14">
            <p:contentPart p14:bwMode="auto" r:id="rId825">
              <p14:nvContentPartPr>
                <p14:cNvPr id="582" name="Ink 581">
                  <a:extLst>
                    <a:ext uri="{FF2B5EF4-FFF2-40B4-BE49-F238E27FC236}">
                      <a16:creationId xmlns:a16="http://schemas.microsoft.com/office/drawing/2014/main" id="{D4D101EB-7A80-1273-556B-3A46D1C81774}"/>
                    </a:ext>
                  </a:extLst>
                </p14:cNvPr>
                <p14:cNvContentPartPr/>
                <p14:nvPr/>
              </p14:nvContentPartPr>
              <p14:xfrm>
                <a:off x="8825427" y="3364707"/>
                <a:ext cx="159840" cy="10440"/>
              </p14:xfrm>
            </p:contentPart>
          </mc:Choice>
          <mc:Fallback>
            <p:pic>
              <p:nvPicPr>
                <p:cNvPr id="582" name="Ink 581">
                  <a:extLst>
                    <a:ext uri="{FF2B5EF4-FFF2-40B4-BE49-F238E27FC236}">
                      <a16:creationId xmlns:a16="http://schemas.microsoft.com/office/drawing/2014/main" id="{D4D101EB-7A80-1273-556B-3A46D1C81774}"/>
                    </a:ext>
                  </a:extLst>
                </p:cNvPr>
                <p:cNvPicPr/>
                <p:nvPr/>
              </p:nvPicPr>
              <p:blipFill>
                <a:blip r:embed="rId826"/>
                <a:stretch>
                  <a:fillRect/>
                </a:stretch>
              </p:blipFill>
              <p:spPr>
                <a:xfrm>
                  <a:off x="8807787" y="3347067"/>
                  <a:ext cx="19548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827">
              <p14:nvContentPartPr>
                <p14:cNvPr id="583" name="Ink 582">
                  <a:extLst>
                    <a:ext uri="{FF2B5EF4-FFF2-40B4-BE49-F238E27FC236}">
                      <a16:creationId xmlns:a16="http://schemas.microsoft.com/office/drawing/2014/main" id="{A3320451-B86F-C801-358C-A74B0AEE8A17}"/>
                    </a:ext>
                  </a:extLst>
                </p14:cNvPr>
                <p14:cNvContentPartPr/>
                <p14:nvPr/>
              </p14:nvContentPartPr>
              <p14:xfrm>
                <a:off x="8857827" y="3415107"/>
                <a:ext cx="142200" cy="72000"/>
              </p14:xfrm>
            </p:contentPart>
          </mc:Choice>
          <mc:Fallback>
            <p:pic>
              <p:nvPicPr>
                <p:cNvPr id="583" name="Ink 582">
                  <a:extLst>
                    <a:ext uri="{FF2B5EF4-FFF2-40B4-BE49-F238E27FC236}">
                      <a16:creationId xmlns:a16="http://schemas.microsoft.com/office/drawing/2014/main" id="{A3320451-B86F-C801-358C-A74B0AEE8A17}"/>
                    </a:ext>
                  </a:extLst>
                </p:cNvPr>
                <p:cNvPicPr/>
                <p:nvPr/>
              </p:nvPicPr>
              <p:blipFill>
                <a:blip r:embed="rId828"/>
                <a:stretch>
                  <a:fillRect/>
                </a:stretch>
              </p:blipFill>
              <p:spPr>
                <a:xfrm>
                  <a:off x="8839827" y="3397107"/>
                  <a:ext cx="177840" cy="107640"/>
                </a:xfrm>
                <a:prstGeom prst="rect">
                  <a:avLst/>
                </a:prstGeom>
              </p:spPr>
            </p:pic>
          </mc:Fallback>
        </mc:AlternateContent>
        <mc:AlternateContent xmlns:mc="http://schemas.openxmlformats.org/markup-compatibility/2006">
          <mc:Choice xmlns:p14="http://schemas.microsoft.com/office/powerpoint/2010/main" Requires="p14">
            <p:contentPart p14:bwMode="auto" r:id="rId829">
              <p14:nvContentPartPr>
                <p14:cNvPr id="588" name="Ink 587">
                  <a:extLst>
                    <a:ext uri="{FF2B5EF4-FFF2-40B4-BE49-F238E27FC236}">
                      <a16:creationId xmlns:a16="http://schemas.microsoft.com/office/drawing/2014/main" id="{65DC0CED-1FA9-B990-718F-74124C817EFF}"/>
                    </a:ext>
                  </a:extLst>
                </p14:cNvPr>
                <p14:cNvContentPartPr/>
                <p14:nvPr/>
              </p14:nvContentPartPr>
              <p14:xfrm>
                <a:off x="8723907" y="3336987"/>
                <a:ext cx="134640" cy="135720"/>
              </p14:xfrm>
            </p:contentPart>
          </mc:Choice>
          <mc:Fallback>
            <p:pic>
              <p:nvPicPr>
                <p:cNvPr id="588" name="Ink 587">
                  <a:extLst>
                    <a:ext uri="{FF2B5EF4-FFF2-40B4-BE49-F238E27FC236}">
                      <a16:creationId xmlns:a16="http://schemas.microsoft.com/office/drawing/2014/main" id="{65DC0CED-1FA9-B990-718F-74124C817EFF}"/>
                    </a:ext>
                  </a:extLst>
                </p:cNvPr>
                <p:cNvPicPr/>
                <p:nvPr/>
              </p:nvPicPr>
              <p:blipFill>
                <a:blip r:embed="rId830"/>
                <a:stretch>
                  <a:fillRect/>
                </a:stretch>
              </p:blipFill>
              <p:spPr>
                <a:xfrm>
                  <a:off x="8706267" y="3318987"/>
                  <a:ext cx="17028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831">
              <p14:nvContentPartPr>
                <p14:cNvPr id="589" name="Ink 588">
                  <a:extLst>
                    <a:ext uri="{FF2B5EF4-FFF2-40B4-BE49-F238E27FC236}">
                      <a16:creationId xmlns:a16="http://schemas.microsoft.com/office/drawing/2014/main" id="{8B399916-6F7E-7E5A-2223-CF76AAE87AD9}"/>
                    </a:ext>
                  </a:extLst>
                </p14:cNvPr>
                <p14:cNvContentPartPr/>
                <p14:nvPr/>
              </p14:nvContentPartPr>
              <p14:xfrm>
                <a:off x="8892027" y="3377307"/>
                <a:ext cx="135720" cy="103320"/>
              </p14:xfrm>
            </p:contentPart>
          </mc:Choice>
          <mc:Fallback>
            <p:pic>
              <p:nvPicPr>
                <p:cNvPr id="589" name="Ink 588">
                  <a:extLst>
                    <a:ext uri="{FF2B5EF4-FFF2-40B4-BE49-F238E27FC236}">
                      <a16:creationId xmlns:a16="http://schemas.microsoft.com/office/drawing/2014/main" id="{8B399916-6F7E-7E5A-2223-CF76AAE87AD9}"/>
                    </a:ext>
                  </a:extLst>
                </p:cNvPr>
                <p:cNvPicPr/>
                <p:nvPr/>
              </p:nvPicPr>
              <p:blipFill>
                <a:blip r:embed="rId832"/>
                <a:stretch>
                  <a:fillRect/>
                </a:stretch>
              </p:blipFill>
              <p:spPr>
                <a:xfrm>
                  <a:off x="8874387" y="3359307"/>
                  <a:ext cx="17136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833">
              <p14:nvContentPartPr>
                <p14:cNvPr id="590" name="Ink 589">
                  <a:extLst>
                    <a:ext uri="{FF2B5EF4-FFF2-40B4-BE49-F238E27FC236}">
                      <a16:creationId xmlns:a16="http://schemas.microsoft.com/office/drawing/2014/main" id="{501F9B2A-0142-C960-E5EF-6555AD705F6F}"/>
                    </a:ext>
                  </a:extLst>
                </p14:cNvPr>
                <p14:cNvContentPartPr/>
                <p14:nvPr/>
              </p14:nvContentPartPr>
              <p14:xfrm>
                <a:off x="9065547" y="3335907"/>
                <a:ext cx="111960" cy="190080"/>
              </p14:xfrm>
            </p:contentPart>
          </mc:Choice>
          <mc:Fallback>
            <p:pic>
              <p:nvPicPr>
                <p:cNvPr id="590" name="Ink 589">
                  <a:extLst>
                    <a:ext uri="{FF2B5EF4-FFF2-40B4-BE49-F238E27FC236}">
                      <a16:creationId xmlns:a16="http://schemas.microsoft.com/office/drawing/2014/main" id="{501F9B2A-0142-C960-E5EF-6555AD705F6F}"/>
                    </a:ext>
                  </a:extLst>
                </p:cNvPr>
                <p:cNvPicPr/>
                <p:nvPr/>
              </p:nvPicPr>
              <p:blipFill>
                <a:blip r:embed="rId834"/>
                <a:stretch>
                  <a:fillRect/>
                </a:stretch>
              </p:blipFill>
              <p:spPr>
                <a:xfrm>
                  <a:off x="9047547" y="3317907"/>
                  <a:ext cx="14760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835">
              <p14:nvContentPartPr>
                <p14:cNvPr id="591" name="Ink 590">
                  <a:extLst>
                    <a:ext uri="{FF2B5EF4-FFF2-40B4-BE49-F238E27FC236}">
                      <a16:creationId xmlns:a16="http://schemas.microsoft.com/office/drawing/2014/main" id="{3C10B591-F3A5-C475-0364-9CC542675369}"/>
                    </a:ext>
                  </a:extLst>
                </p14:cNvPr>
                <p14:cNvContentPartPr/>
                <p14:nvPr/>
              </p14:nvContentPartPr>
              <p14:xfrm>
                <a:off x="9017307" y="3436707"/>
                <a:ext cx="288360" cy="43200"/>
              </p14:xfrm>
            </p:contentPart>
          </mc:Choice>
          <mc:Fallback>
            <p:pic>
              <p:nvPicPr>
                <p:cNvPr id="591" name="Ink 590">
                  <a:extLst>
                    <a:ext uri="{FF2B5EF4-FFF2-40B4-BE49-F238E27FC236}">
                      <a16:creationId xmlns:a16="http://schemas.microsoft.com/office/drawing/2014/main" id="{3C10B591-F3A5-C475-0364-9CC542675369}"/>
                    </a:ext>
                  </a:extLst>
                </p:cNvPr>
                <p:cNvPicPr/>
                <p:nvPr/>
              </p:nvPicPr>
              <p:blipFill>
                <a:blip r:embed="rId836"/>
                <a:stretch>
                  <a:fillRect/>
                </a:stretch>
              </p:blipFill>
              <p:spPr>
                <a:xfrm>
                  <a:off x="8999667" y="3419067"/>
                  <a:ext cx="324000" cy="78840"/>
                </a:xfrm>
                <a:prstGeom prst="rect">
                  <a:avLst/>
                </a:prstGeom>
              </p:spPr>
            </p:pic>
          </mc:Fallback>
        </mc:AlternateContent>
        <mc:AlternateContent xmlns:mc="http://schemas.openxmlformats.org/markup-compatibility/2006">
          <mc:Choice xmlns:p14="http://schemas.microsoft.com/office/powerpoint/2010/main" Requires="p14">
            <p:contentPart p14:bwMode="auto" r:id="rId837">
              <p14:nvContentPartPr>
                <p14:cNvPr id="592" name="Ink 591">
                  <a:extLst>
                    <a:ext uri="{FF2B5EF4-FFF2-40B4-BE49-F238E27FC236}">
                      <a16:creationId xmlns:a16="http://schemas.microsoft.com/office/drawing/2014/main" id="{1B3F47ED-0724-F8CA-2D15-52B2BF6D45AF}"/>
                    </a:ext>
                  </a:extLst>
                </p14:cNvPr>
                <p14:cNvContentPartPr/>
                <p14:nvPr/>
              </p14:nvContentPartPr>
              <p14:xfrm>
                <a:off x="9348507" y="3435267"/>
                <a:ext cx="61920" cy="60840"/>
              </p14:xfrm>
            </p:contentPart>
          </mc:Choice>
          <mc:Fallback>
            <p:pic>
              <p:nvPicPr>
                <p:cNvPr id="592" name="Ink 591">
                  <a:extLst>
                    <a:ext uri="{FF2B5EF4-FFF2-40B4-BE49-F238E27FC236}">
                      <a16:creationId xmlns:a16="http://schemas.microsoft.com/office/drawing/2014/main" id="{1B3F47ED-0724-F8CA-2D15-52B2BF6D45AF}"/>
                    </a:ext>
                  </a:extLst>
                </p:cNvPr>
                <p:cNvPicPr/>
                <p:nvPr/>
              </p:nvPicPr>
              <p:blipFill>
                <a:blip r:embed="rId838"/>
                <a:stretch>
                  <a:fillRect/>
                </a:stretch>
              </p:blipFill>
              <p:spPr>
                <a:xfrm>
                  <a:off x="9330867" y="3417627"/>
                  <a:ext cx="97560" cy="96480"/>
                </a:xfrm>
                <a:prstGeom prst="rect">
                  <a:avLst/>
                </a:prstGeom>
              </p:spPr>
            </p:pic>
          </mc:Fallback>
        </mc:AlternateContent>
        <mc:AlternateContent xmlns:mc="http://schemas.openxmlformats.org/markup-compatibility/2006">
          <mc:Choice xmlns:p14="http://schemas.microsoft.com/office/powerpoint/2010/main" Requires="p14">
            <p:contentPart p14:bwMode="auto" r:id="rId839">
              <p14:nvContentPartPr>
                <p14:cNvPr id="593" name="Ink 592">
                  <a:extLst>
                    <a:ext uri="{FF2B5EF4-FFF2-40B4-BE49-F238E27FC236}">
                      <a16:creationId xmlns:a16="http://schemas.microsoft.com/office/drawing/2014/main" id="{5836AB01-D647-EAE7-0D60-1E38BAE2C323}"/>
                    </a:ext>
                  </a:extLst>
                </p14:cNvPr>
                <p14:cNvContentPartPr/>
                <p14:nvPr/>
              </p14:nvContentPartPr>
              <p14:xfrm>
                <a:off x="9435267" y="3448587"/>
                <a:ext cx="129600" cy="79200"/>
              </p14:xfrm>
            </p:contentPart>
          </mc:Choice>
          <mc:Fallback>
            <p:pic>
              <p:nvPicPr>
                <p:cNvPr id="593" name="Ink 592">
                  <a:extLst>
                    <a:ext uri="{FF2B5EF4-FFF2-40B4-BE49-F238E27FC236}">
                      <a16:creationId xmlns:a16="http://schemas.microsoft.com/office/drawing/2014/main" id="{5836AB01-D647-EAE7-0D60-1E38BAE2C323}"/>
                    </a:ext>
                  </a:extLst>
                </p:cNvPr>
                <p:cNvPicPr/>
                <p:nvPr/>
              </p:nvPicPr>
              <p:blipFill>
                <a:blip r:embed="rId840"/>
                <a:stretch>
                  <a:fillRect/>
                </a:stretch>
              </p:blipFill>
              <p:spPr>
                <a:xfrm>
                  <a:off x="9417627" y="3430947"/>
                  <a:ext cx="16524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841">
              <p14:nvContentPartPr>
                <p14:cNvPr id="599" name="Ink 598">
                  <a:extLst>
                    <a:ext uri="{FF2B5EF4-FFF2-40B4-BE49-F238E27FC236}">
                      <a16:creationId xmlns:a16="http://schemas.microsoft.com/office/drawing/2014/main" id="{AB431094-5C76-5BE7-E459-3DB02FB7801D}"/>
                    </a:ext>
                  </a:extLst>
                </p14:cNvPr>
                <p14:cNvContentPartPr/>
                <p14:nvPr/>
              </p14:nvContentPartPr>
              <p14:xfrm>
                <a:off x="8371827" y="3191547"/>
                <a:ext cx="162720" cy="29880"/>
              </p14:xfrm>
            </p:contentPart>
          </mc:Choice>
          <mc:Fallback>
            <p:pic>
              <p:nvPicPr>
                <p:cNvPr id="599" name="Ink 598">
                  <a:extLst>
                    <a:ext uri="{FF2B5EF4-FFF2-40B4-BE49-F238E27FC236}">
                      <a16:creationId xmlns:a16="http://schemas.microsoft.com/office/drawing/2014/main" id="{AB431094-5C76-5BE7-E459-3DB02FB7801D}"/>
                    </a:ext>
                  </a:extLst>
                </p:cNvPr>
                <p:cNvPicPr/>
                <p:nvPr/>
              </p:nvPicPr>
              <p:blipFill>
                <a:blip r:embed="rId842"/>
                <a:stretch>
                  <a:fillRect/>
                </a:stretch>
              </p:blipFill>
              <p:spPr>
                <a:xfrm>
                  <a:off x="8353827" y="3173547"/>
                  <a:ext cx="19836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843">
              <p14:nvContentPartPr>
                <p14:cNvPr id="600" name="Ink 599">
                  <a:extLst>
                    <a:ext uri="{FF2B5EF4-FFF2-40B4-BE49-F238E27FC236}">
                      <a16:creationId xmlns:a16="http://schemas.microsoft.com/office/drawing/2014/main" id="{A582B6B8-9560-6581-DB1D-ADFAEDA5F86B}"/>
                    </a:ext>
                  </a:extLst>
                </p14:cNvPr>
                <p14:cNvContentPartPr/>
                <p14:nvPr/>
              </p14:nvContentPartPr>
              <p14:xfrm>
                <a:off x="8347347" y="3222867"/>
                <a:ext cx="143640" cy="17280"/>
              </p14:xfrm>
            </p:contentPart>
          </mc:Choice>
          <mc:Fallback>
            <p:pic>
              <p:nvPicPr>
                <p:cNvPr id="600" name="Ink 599">
                  <a:extLst>
                    <a:ext uri="{FF2B5EF4-FFF2-40B4-BE49-F238E27FC236}">
                      <a16:creationId xmlns:a16="http://schemas.microsoft.com/office/drawing/2014/main" id="{A582B6B8-9560-6581-DB1D-ADFAEDA5F86B}"/>
                    </a:ext>
                  </a:extLst>
                </p:cNvPr>
                <p:cNvPicPr/>
                <p:nvPr/>
              </p:nvPicPr>
              <p:blipFill>
                <a:blip r:embed="rId844"/>
                <a:stretch>
                  <a:fillRect/>
                </a:stretch>
              </p:blipFill>
              <p:spPr>
                <a:xfrm>
                  <a:off x="8329707" y="3204867"/>
                  <a:ext cx="179280" cy="52920"/>
                </a:xfrm>
                <a:prstGeom prst="rect">
                  <a:avLst/>
                </a:prstGeom>
              </p:spPr>
            </p:pic>
          </mc:Fallback>
        </mc:AlternateContent>
        <mc:AlternateContent xmlns:mc="http://schemas.openxmlformats.org/markup-compatibility/2006">
          <mc:Choice xmlns:p14="http://schemas.microsoft.com/office/powerpoint/2010/main" Requires="p14">
            <p:contentPart p14:bwMode="auto" r:id="rId845">
              <p14:nvContentPartPr>
                <p14:cNvPr id="601" name="Ink 600">
                  <a:extLst>
                    <a:ext uri="{FF2B5EF4-FFF2-40B4-BE49-F238E27FC236}">
                      <a16:creationId xmlns:a16="http://schemas.microsoft.com/office/drawing/2014/main" id="{50877837-6CDB-702D-1E2E-203E8FFCF8A6}"/>
                    </a:ext>
                  </a:extLst>
                </p14:cNvPr>
                <p14:cNvContentPartPr/>
                <p14:nvPr/>
              </p14:nvContentPartPr>
              <p14:xfrm>
                <a:off x="8378307" y="3195507"/>
                <a:ext cx="66240" cy="36720"/>
              </p14:xfrm>
            </p:contentPart>
          </mc:Choice>
          <mc:Fallback>
            <p:pic>
              <p:nvPicPr>
                <p:cNvPr id="601" name="Ink 600">
                  <a:extLst>
                    <a:ext uri="{FF2B5EF4-FFF2-40B4-BE49-F238E27FC236}">
                      <a16:creationId xmlns:a16="http://schemas.microsoft.com/office/drawing/2014/main" id="{50877837-6CDB-702D-1E2E-203E8FFCF8A6}"/>
                    </a:ext>
                  </a:extLst>
                </p:cNvPr>
                <p:cNvPicPr/>
                <p:nvPr/>
              </p:nvPicPr>
              <p:blipFill>
                <a:blip r:embed="rId846"/>
                <a:stretch>
                  <a:fillRect/>
                </a:stretch>
              </p:blipFill>
              <p:spPr>
                <a:xfrm>
                  <a:off x="8360667" y="3177507"/>
                  <a:ext cx="10188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847">
              <p14:nvContentPartPr>
                <p14:cNvPr id="602" name="Ink 601">
                  <a:extLst>
                    <a:ext uri="{FF2B5EF4-FFF2-40B4-BE49-F238E27FC236}">
                      <a16:creationId xmlns:a16="http://schemas.microsoft.com/office/drawing/2014/main" id="{2D0210C6-D6F0-9E7A-B82A-CE5C753258DB}"/>
                    </a:ext>
                  </a:extLst>
                </p14:cNvPr>
                <p14:cNvContentPartPr/>
                <p14:nvPr/>
              </p14:nvContentPartPr>
              <p14:xfrm>
                <a:off x="8446347" y="3200187"/>
                <a:ext cx="79560" cy="42840"/>
              </p14:xfrm>
            </p:contentPart>
          </mc:Choice>
          <mc:Fallback>
            <p:pic>
              <p:nvPicPr>
                <p:cNvPr id="602" name="Ink 601">
                  <a:extLst>
                    <a:ext uri="{FF2B5EF4-FFF2-40B4-BE49-F238E27FC236}">
                      <a16:creationId xmlns:a16="http://schemas.microsoft.com/office/drawing/2014/main" id="{2D0210C6-D6F0-9E7A-B82A-CE5C753258DB}"/>
                    </a:ext>
                  </a:extLst>
                </p:cNvPr>
                <p:cNvPicPr/>
                <p:nvPr/>
              </p:nvPicPr>
              <p:blipFill>
                <a:blip r:embed="rId848"/>
                <a:stretch>
                  <a:fillRect/>
                </a:stretch>
              </p:blipFill>
              <p:spPr>
                <a:xfrm>
                  <a:off x="8428707" y="3182547"/>
                  <a:ext cx="11520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849">
              <p14:nvContentPartPr>
                <p14:cNvPr id="616" name="Ink 615">
                  <a:extLst>
                    <a:ext uri="{FF2B5EF4-FFF2-40B4-BE49-F238E27FC236}">
                      <a16:creationId xmlns:a16="http://schemas.microsoft.com/office/drawing/2014/main" id="{6410AA3A-B9AD-64F6-E6B5-6959832CE215}"/>
                    </a:ext>
                  </a:extLst>
                </p14:cNvPr>
                <p14:cNvContentPartPr/>
                <p14:nvPr/>
              </p14:nvContentPartPr>
              <p14:xfrm>
                <a:off x="8782227" y="3248787"/>
                <a:ext cx="360" cy="360"/>
              </p14:xfrm>
            </p:contentPart>
          </mc:Choice>
          <mc:Fallback>
            <p:pic>
              <p:nvPicPr>
                <p:cNvPr id="616" name="Ink 615">
                  <a:extLst>
                    <a:ext uri="{FF2B5EF4-FFF2-40B4-BE49-F238E27FC236}">
                      <a16:creationId xmlns:a16="http://schemas.microsoft.com/office/drawing/2014/main" id="{6410AA3A-B9AD-64F6-E6B5-6959832CE215}"/>
                    </a:ext>
                  </a:extLst>
                </p:cNvPr>
                <p:cNvPicPr/>
                <p:nvPr/>
              </p:nvPicPr>
              <p:blipFill>
                <a:blip r:embed="rId39"/>
                <a:stretch>
                  <a:fillRect/>
                </a:stretch>
              </p:blipFill>
              <p:spPr>
                <a:xfrm>
                  <a:off x="8764227" y="323114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850">
              <p14:nvContentPartPr>
                <p14:cNvPr id="617" name="Ink 616">
                  <a:extLst>
                    <a:ext uri="{FF2B5EF4-FFF2-40B4-BE49-F238E27FC236}">
                      <a16:creationId xmlns:a16="http://schemas.microsoft.com/office/drawing/2014/main" id="{E9125EE1-B54C-BBE4-73E9-2402AD8F6EAF}"/>
                    </a:ext>
                  </a:extLst>
                </p14:cNvPr>
                <p14:cNvContentPartPr/>
                <p14:nvPr/>
              </p14:nvContentPartPr>
              <p14:xfrm>
                <a:off x="8829747" y="3235467"/>
                <a:ext cx="110160" cy="55080"/>
              </p14:xfrm>
            </p:contentPart>
          </mc:Choice>
          <mc:Fallback>
            <p:pic>
              <p:nvPicPr>
                <p:cNvPr id="617" name="Ink 616">
                  <a:extLst>
                    <a:ext uri="{FF2B5EF4-FFF2-40B4-BE49-F238E27FC236}">
                      <a16:creationId xmlns:a16="http://schemas.microsoft.com/office/drawing/2014/main" id="{E9125EE1-B54C-BBE4-73E9-2402AD8F6EAF}"/>
                    </a:ext>
                  </a:extLst>
                </p:cNvPr>
                <p:cNvPicPr/>
                <p:nvPr/>
              </p:nvPicPr>
              <p:blipFill>
                <a:blip r:embed="rId851"/>
                <a:stretch>
                  <a:fillRect/>
                </a:stretch>
              </p:blipFill>
              <p:spPr>
                <a:xfrm>
                  <a:off x="8812107" y="3217467"/>
                  <a:ext cx="145800" cy="90720"/>
                </a:xfrm>
                <a:prstGeom prst="rect">
                  <a:avLst/>
                </a:prstGeom>
              </p:spPr>
            </p:pic>
          </mc:Fallback>
        </mc:AlternateContent>
        <mc:AlternateContent xmlns:mc="http://schemas.openxmlformats.org/markup-compatibility/2006">
          <mc:Choice xmlns:p14="http://schemas.microsoft.com/office/powerpoint/2010/main" Requires="p14">
            <p:contentPart p14:bwMode="auto" r:id="rId852">
              <p14:nvContentPartPr>
                <p14:cNvPr id="618" name="Ink 617">
                  <a:extLst>
                    <a:ext uri="{FF2B5EF4-FFF2-40B4-BE49-F238E27FC236}">
                      <a16:creationId xmlns:a16="http://schemas.microsoft.com/office/drawing/2014/main" id="{84A09137-3AA6-A08F-4B76-5CBCC5B3FA02}"/>
                    </a:ext>
                  </a:extLst>
                </p14:cNvPr>
                <p14:cNvContentPartPr/>
                <p14:nvPr/>
              </p14:nvContentPartPr>
              <p14:xfrm>
                <a:off x="8799507" y="3626787"/>
                <a:ext cx="360" cy="360"/>
              </p14:xfrm>
            </p:contentPart>
          </mc:Choice>
          <mc:Fallback>
            <p:pic>
              <p:nvPicPr>
                <p:cNvPr id="618" name="Ink 617">
                  <a:extLst>
                    <a:ext uri="{FF2B5EF4-FFF2-40B4-BE49-F238E27FC236}">
                      <a16:creationId xmlns:a16="http://schemas.microsoft.com/office/drawing/2014/main" id="{84A09137-3AA6-A08F-4B76-5CBCC5B3FA02}"/>
                    </a:ext>
                  </a:extLst>
                </p:cNvPr>
                <p:cNvPicPr/>
                <p:nvPr/>
              </p:nvPicPr>
              <p:blipFill>
                <a:blip r:embed="rId39"/>
                <a:stretch>
                  <a:fillRect/>
                </a:stretch>
              </p:blipFill>
              <p:spPr>
                <a:xfrm>
                  <a:off x="8781507" y="360914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853">
              <p14:nvContentPartPr>
                <p14:cNvPr id="619" name="Ink 618">
                  <a:extLst>
                    <a:ext uri="{FF2B5EF4-FFF2-40B4-BE49-F238E27FC236}">
                      <a16:creationId xmlns:a16="http://schemas.microsoft.com/office/drawing/2014/main" id="{DBE83BFF-352E-2F32-214E-1FD220D3CB50}"/>
                    </a:ext>
                  </a:extLst>
                </p14:cNvPr>
                <p14:cNvContentPartPr/>
                <p14:nvPr/>
              </p14:nvContentPartPr>
              <p14:xfrm>
                <a:off x="8845587" y="3590787"/>
                <a:ext cx="26640" cy="10080"/>
              </p14:xfrm>
            </p:contentPart>
          </mc:Choice>
          <mc:Fallback>
            <p:pic>
              <p:nvPicPr>
                <p:cNvPr id="619" name="Ink 618">
                  <a:extLst>
                    <a:ext uri="{FF2B5EF4-FFF2-40B4-BE49-F238E27FC236}">
                      <a16:creationId xmlns:a16="http://schemas.microsoft.com/office/drawing/2014/main" id="{DBE83BFF-352E-2F32-214E-1FD220D3CB50}"/>
                    </a:ext>
                  </a:extLst>
                </p:cNvPr>
                <p:cNvPicPr/>
                <p:nvPr/>
              </p:nvPicPr>
              <p:blipFill>
                <a:blip r:embed="rId854"/>
                <a:stretch>
                  <a:fillRect/>
                </a:stretch>
              </p:blipFill>
              <p:spPr>
                <a:xfrm>
                  <a:off x="8827947" y="3573147"/>
                  <a:ext cx="6228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855">
              <p14:nvContentPartPr>
                <p14:cNvPr id="620" name="Ink 619">
                  <a:extLst>
                    <a:ext uri="{FF2B5EF4-FFF2-40B4-BE49-F238E27FC236}">
                      <a16:creationId xmlns:a16="http://schemas.microsoft.com/office/drawing/2014/main" id="{CE772B54-6CEB-BC11-167A-AD245C3B07AE}"/>
                    </a:ext>
                  </a:extLst>
                </p14:cNvPr>
                <p14:cNvContentPartPr/>
                <p14:nvPr/>
              </p14:nvContentPartPr>
              <p14:xfrm>
                <a:off x="8802747" y="3573507"/>
                <a:ext cx="31320" cy="19440"/>
              </p14:xfrm>
            </p:contentPart>
          </mc:Choice>
          <mc:Fallback>
            <p:pic>
              <p:nvPicPr>
                <p:cNvPr id="620" name="Ink 619">
                  <a:extLst>
                    <a:ext uri="{FF2B5EF4-FFF2-40B4-BE49-F238E27FC236}">
                      <a16:creationId xmlns:a16="http://schemas.microsoft.com/office/drawing/2014/main" id="{CE772B54-6CEB-BC11-167A-AD245C3B07AE}"/>
                    </a:ext>
                  </a:extLst>
                </p:cNvPr>
                <p:cNvPicPr/>
                <p:nvPr/>
              </p:nvPicPr>
              <p:blipFill>
                <a:blip r:embed="rId856"/>
                <a:stretch>
                  <a:fillRect/>
                </a:stretch>
              </p:blipFill>
              <p:spPr>
                <a:xfrm>
                  <a:off x="8784747" y="3555867"/>
                  <a:ext cx="6696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857">
              <p14:nvContentPartPr>
                <p14:cNvPr id="621" name="Ink 620">
                  <a:extLst>
                    <a:ext uri="{FF2B5EF4-FFF2-40B4-BE49-F238E27FC236}">
                      <a16:creationId xmlns:a16="http://schemas.microsoft.com/office/drawing/2014/main" id="{3D1041A0-2221-6420-5D22-2C28E730B0E9}"/>
                    </a:ext>
                  </a:extLst>
                </p14:cNvPr>
                <p14:cNvContentPartPr/>
                <p14:nvPr/>
              </p14:nvContentPartPr>
              <p14:xfrm>
                <a:off x="8805627" y="3574947"/>
                <a:ext cx="30600" cy="68400"/>
              </p14:xfrm>
            </p:contentPart>
          </mc:Choice>
          <mc:Fallback>
            <p:pic>
              <p:nvPicPr>
                <p:cNvPr id="621" name="Ink 620">
                  <a:extLst>
                    <a:ext uri="{FF2B5EF4-FFF2-40B4-BE49-F238E27FC236}">
                      <a16:creationId xmlns:a16="http://schemas.microsoft.com/office/drawing/2014/main" id="{3D1041A0-2221-6420-5D22-2C28E730B0E9}"/>
                    </a:ext>
                  </a:extLst>
                </p:cNvPr>
                <p:cNvPicPr/>
                <p:nvPr/>
              </p:nvPicPr>
              <p:blipFill>
                <a:blip r:embed="rId858"/>
                <a:stretch>
                  <a:fillRect/>
                </a:stretch>
              </p:blipFill>
              <p:spPr>
                <a:xfrm>
                  <a:off x="8787627" y="3557307"/>
                  <a:ext cx="6624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859">
              <p14:nvContentPartPr>
                <p14:cNvPr id="623" name="Ink 622">
                  <a:extLst>
                    <a:ext uri="{FF2B5EF4-FFF2-40B4-BE49-F238E27FC236}">
                      <a16:creationId xmlns:a16="http://schemas.microsoft.com/office/drawing/2014/main" id="{946FCCCF-8ECD-D92C-AD93-27CDDF159997}"/>
                    </a:ext>
                  </a:extLst>
                </p14:cNvPr>
                <p14:cNvContentPartPr/>
                <p14:nvPr/>
              </p14:nvContentPartPr>
              <p14:xfrm>
                <a:off x="5934987" y="3772587"/>
                <a:ext cx="321840" cy="190080"/>
              </p14:xfrm>
            </p:contentPart>
          </mc:Choice>
          <mc:Fallback>
            <p:pic>
              <p:nvPicPr>
                <p:cNvPr id="623" name="Ink 622">
                  <a:extLst>
                    <a:ext uri="{FF2B5EF4-FFF2-40B4-BE49-F238E27FC236}">
                      <a16:creationId xmlns:a16="http://schemas.microsoft.com/office/drawing/2014/main" id="{946FCCCF-8ECD-D92C-AD93-27CDDF159997}"/>
                    </a:ext>
                  </a:extLst>
                </p:cNvPr>
                <p:cNvPicPr/>
                <p:nvPr/>
              </p:nvPicPr>
              <p:blipFill>
                <a:blip r:embed="rId860"/>
                <a:stretch>
                  <a:fillRect/>
                </a:stretch>
              </p:blipFill>
              <p:spPr>
                <a:xfrm>
                  <a:off x="5916987" y="3754947"/>
                  <a:ext cx="357480" cy="225720"/>
                </a:xfrm>
                <a:prstGeom prst="rect">
                  <a:avLst/>
                </a:prstGeom>
              </p:spPr>
            </p:pic>
          </mc:Fallback>
        </mc:AlternateContent>
        <mc:AlternateContent xmlns:mc="http://schemas.openxmlformats.org/markup-compatibility/2006">
          <mc:Choice xmlns:p14="http://schemas.microsoft.com/office/powerpoint/2010/main" Requires="p14">
            <p:contentPart p14:bwMode="auto" r:id="rId861">
              <p14:nvContentPartPr>
                <p14:cNvPr id="624" name="Ink 623">
                  <a:extLst>
                    <a:ext uri="{FF2B5EF4-FFF2-40B4-BE49-F238E27FC236}">
                      <a16:creationId xmlns:a16="http://schemas.microsoft.com/office/drawing/2014/main" id="{6C8E7EB7-FA7C-A839-0480-76D9F4D8EEF5}"/>
                    </a:ext>
                  </a:extLst>
                </p14:cNvPr>
                <p14:cNvContentPartPr/>
                <p14:nvPr/>
              </p14:nvContentPartPr>
              <p14:xfrm>
                <a:off x="6190227" y="3862587"/>
                <a:ext cx="127440" cy="244800"/>
              </p14:xfrm>
            </p:contentPart>
          </mc:Choice>
          <mc:Fallback>
            <p:pic>
              <p:nvPicPr>
                <p:cNvPr id="624" name="Ink 623">
                  <a:extLst>
                    <a:ext uri="{FF2B5EF4-FFF2-40B4-BE49-F238E27FC236}">
                      <a16:creationId xmlns:a16="http://schemas.microsoft.com/office/drawing/2014/main" id="{6C8E7EB7-FA7C-A839-0480-76D9F4D8EEF5}"/>
                    </a:ext>
                  </a:extLst>
                </p:cNvPr>
                <p:cNvPicPr/>
                <p:nvPr/>
              </p:nvPicPr>
              <p:blipFill>
                <a:blip r:embed="rId862"/>
                <a:stretch>
                  <a:fillRect/>
                </a:stretch>
              </p:blipFill>
              <p:spPr>
                <a:xfrm>
                  <a:off x="6172587" y="3844587"/>
                  <a:ext cx="163080" cy="280440"/>
                </a:xfrm>
                <a:prstGeom prst="rect">
                  <a:avLst/>
                </a:prstGeom>
              </p:spPr>
            </p:pic>
          </mc:Fallback>
        </mc:AlternateContent>
        <mc:AlternateContent xmlns:mc="http://schemas.openxmlformats.org/markup-compatibility/2006">
          <mc:Choice xmlns:p14="http://schemas.microsoft.com/office/powerpoint/2010/main" Requires="p14">
            <p:contentPart p14:bwMode="auto" r:id="rId863">
              <p14:nvContentPartPr>
                <p14:cNvPr id="625" name="Ink 624">
                  <a:extLst>
                    <a:ext uri="{FF2B5EF4-FFF2-40B4-BE49-F238E27FC236}">
                      <a16:creationId xmlns:a16="http://schemas.microsoft.com/office/drawing/2014/main" id="{9A745672-A147-6848-DE3D-17D029292062}"/>
                    </a:ext>
                  </a:extLst>
                </p14:cNvPr>
                <p14:cNvContentPartPr/>
                <p14:nvPr/>
              </p14:nvContentPartPr>
              <p14:xfrm>
                <a:off x="6517827" y="3967707"/>
                <a:ext cx="428760" cy="272880"/>
              </p14:xfrm>
            </p:contentPart>
          </mc:Choice>
          <mc:Fallback>
            <p:pic>
              <p:nvPicPr>
                <p:cNvPr id="625" name="Ink 624">
                  <a:extLst>
                    <a:ext uri="{FF2B5EF4-FFF2-40B4-BE49-F238E27FC236}">
                      <a16:creationId xmlns:a16="http://schemas.microsoft.com/office/drawing/2014/main" id="{9A745672-A147-6848-DE3D-17D029292062}"/>
                    </a:ext>
                  </a:extLst>
                </p:cNvPr>
                <p:cNvPicPr/>
                <p:nvPr/>
              </p:nvPicPr>
              <p:blipFill>
                <a:blip r:embed="rId864"/>
                <a:stretch>
                  <a:fillRect/>
                </a:stretch>
              </p:blipFill>
              <p:spPr>
                <a:xfrm>
                  <a:off x="6499827" y="3949707"/>
                  <a:ext cx="464400" cy="308520"/>
                </a:xfrm>
                <a:prstGeom prst="rect">
                  <a:avLst/>
                </a:prstGeom>
              </p:spPr>
            </p:pic>
          </mc:Fallback>
        </mc:AlternateContent>
        <mc:AlternateContent xmlns:mc="http://schemas.openxmlformats.org/markup-compatibility/2006">
          <mc:Choice xmlns:p14="http://schemas.microsoft.com/office/powerpoint/2010/main" Requires="p14">
            <p:contentPart p14:bwMode="auto" r:id="rId865">
              <p14:nvContentPartPr>
                <p14:cNvPr id="626" name="Ink 625">
                  <a:extLst>
                    <a:ext uri="{FF2B5EF4-FFF2-40B4-BE49-F238E27FC236}">
                      <a16:creationId xmlns:a16="http://schemas.microsoft.com/office/drawing/2014/main" id="{BF651DBE-F7CA-02F8-6F68-D8EE70375C85}"/>
                    </a:ext>
                  </a:extLst>
                </p14:cNvPr>
                <p14:cNvContentPartPr/>
                <p14:nvPr/>
              </p14:nvContentPartPr>
              <p14:xfrm>
                <a:off x="7185267" y="4121427"/>
                <a:ext cx="189720" cy="254880"/>
              </p14:xfrm>
            </p:contentPart>
          </mc:Choice>
          <mc:Fallback>
            <p:pic>
              <p:nvPicPr>
                <p:cNvPr id="626" name="Ink 625">
                  <a:extLst>
                    <a:ext uri="{FF2B5EF4-FFF2-40B4-BE49-F238E27FC236}">
                      <a16:creationId xmlns:a16="http://schemas.microsoft.com/office/drawing/2014/main" id="{BF651DBE-F7CA-02F8-6F68-D8EE70375C85}"/>
                    </a:ext>
                  </a:extLst>
                </p:cNvPr>
                <p:cNvPicPr/>
                <p:nvPr/>
              </p:nvPicPr>
              <p:blipFill>
                <a:blip r:embed="rId866"/>
                <a:stretch>
                  <a:fillRect/>
                </a:stretch>
              </p:blipFill>
              <p:spPr>
                <a:xfrm>
                  <a:off x="7167627" y="4103787"/>
                  <a:ext cx="225360" cy="290520"/>
                </a:xfrm>
                <a:prstGeom prst="rect">
                  <a:avLst/>
                </a:prstGeom>
              </p:spPr>
            </p:pic>
          </mc:Fallback>
        </mc:AlternateContent>
        <mc:AlternateContent xmlns:mc="http://schemas.openxmlformats.org/markup-compatibility/2006">
          <mc:Choice xmlns:p14="http://schemas.microsoft.com/office/powerpoint/2010/main" Requires="p14">
            <p:contentPart p14:bwMode="auto" r:id="rId867">
              <p14:nvContentPartPr>
                <p14:cNvPr id="627" name="Ink 626">
                  <a:extLst>
                    <a:ext uri="{FF2B5EF4-FFF2-40B4-BE49-F238E27FC236}">
                      <a16:creationId xmlns:a16="http://schemas.microsoft.com/office/drawing/2014/main" id="{252981FC-813F-9241-7D16-E93729C67DE1}"/>
                    </a:ext>
                  </a:extLst>
                </p14:cNvPr>
                <p14:cNvContentPartPr/>
                <p14:nvPr/>
              </p14:nvContentPartPr>
              <p14:xfrm>
                <a:off x="7353747" y="4189467"/>
                <a:ext cx="162720" cy="246240"/>
              </p14:xfrm>
            </p:contentPart>
          </mc:Choice>
          <mc:Fallback>
            <p:pic>
              <p:nvPicPr>
                <p:cNvPr id="627" name="Ink 626">
                  <a:extLst>
                    <a:ext uri="{FF2B5EF4-FFF2-40B4-BE49-F238E27FC236}">
                      <a16:creationId xmlns:a16="http://schemas.microsoft.com/office/drawing/2014/main" id="{252981FC-813F-9241-7D16-E93729C67DE1}"/>
                    </a:ext>
                  </a:extLst>
                </p:cNvPr>
                <p:cNvPicPr/>
                <p:nvPr/>
              </p:nvPicPr>
              <p:blipFill>
                <a:blip r:embed="rId868"/>
                <a:stretch>
                  <a:fillRect/>
                </a:stretch>
              </p:blipFill>
              <p:spPr>
                <a:xfrm>
                  <a:off x="7336107" y="4171827"/>
                  <a:ext cx="198360" cy="281880"/>
                </a:xfrm>
                <a:prstGeom prst="rect">
                  <a:avLst/>
                </a:prstGeom>
              </p:spPr>
            </p:pic>
          </mc:Fallback>
        </mc:AlternateContent>
        <mc:AlternateContent xmlns:mc="http://schemas.openxmlformats.org/markup-compatibility/2006">
          <mc:Choice xmlns:p14="http://schemas.microsoft.com/office/powerpoint/2010/main" Requires="p14">
            <p:contentPart p14:bwMode="auto" r:id="rId869">
              <p14:nvContentPartPr>
                <p14:cNvPr id="628" name="Ink 627">
                  <a:extLst>
                    <a:ext uri="{FF2B5EF4-FFF2-40B4-BE49-F238E27FC236}">
                      <a16:creationId xmlns:a16="http://schemas.microsoft.com/office/drawing/2014/main" id="{4447581D-FAED-0D00-44C3-9D8F37B9B8FB}"/>
                    </a:ext>
                  </a:extLst>
                </p14:cNvPr>
                <p14:cNvContentPartPr/>
                <p14:nvPr/>
              </p14:nvContentPartPr>
              <p14:xfrm>
                <a:off x="6497667" y="3662427"/>
                <a:ext cx="360" cy="360"/>
              </p14:xfrm>
            </p:contentPart>
          </mc:Choice>
          <mc:Fallback>
            <p:pic>
              <p:nvPicPr>
                <p:cNvPr id="628" name="Ink 627">
                  <a:extLst>
                    <a:ext uri="{FF2B5EF4-FFF2-40B4-BE49-F238E27FC236}">
                      <a16:creationId xmlns:a16="http://schemas.microsoft.com/office/drawing/2014/main" id="{4447581D-FAED-0D00-44C3-9D8F37B9B8FB}"/>
                    </a:ext>
                  </a:extLst>
                </p:cNvPr>
                <p:cNvPicPr/>
                <p:nvPr/>
              </p:nvPicPr>
              <p:blipFill>
                <a:blip r:embed="rId39"/>
                <a:stretch>
                  <a:fillRect/>
                </a:stretch>
              </p:blipFill>
              <p:spPr>
                <a:xfrm>
                  <a:off x="6479667" y="364478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870">
              <p14:nvContentPartPr>
                <p14:cNvPr id="629" name="Ink 628">
                  <a:extLst>
                    <a:ext uri="{FF2B5EF4-FFF2-40B4-BE49-F238E27FC236}">
                      <a16:creationId xmlns:a16="http://schemas.microsoft.com/office/drawing/2014/main" id="{3432166D-5376-77C9-1246-E48C231B5FCF}"/>
                    </a:ext>
                  </a:extLst>
                </p14:cNvPr>
                <p14:cNvContentPartPr/>
                <p14:nvPr/>
              </p14:nvContentPartPr>
              <p14:xfrm>
                <a:off x="6682347" y="3720387"/>
                <a:ext cx="211320" cy="91440"/>
              </p14:xfrm>
            </p:contentPart>
          </mc:Choice>
          <mc:Fallback>
            <p:pic>
              <p:nvPicPr>
                <p:cNvPr id="629" name="Ink 628">
                  <a:extLst>
                    <a:ext uri="{FF2B5EF4-FFF2-40B4-BE49-F238E27FC236}">
                      <a16:creationId xmlns:a16="http://schemas.microsoft.com/office/drawing/2014/main" id="{3432166D-5376-77C9-1246-E48C231B5FCF}"/>
                    </a:ext>
                  </a:extLst>
                </p:cNvPr>
                <p:cNvPicPr/>
                <p:nvPr/>
              </p:nvPicPr>
              <p:blipFill>
                <a:blip r:embed="rId871"/>
                <a:stretch>
                  <a:fillRect/>
                </a:stretch>
              </p:blipFill>
              <p:spPr>
                <a:xfrm>
                  <a:off x="6664707" y="3702387"/>
                  <a:ext cx="24696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872">
              <p14:nvContentPartPr>
                <p14:cNvPr id="630" name="Ink 629">
                  <a:extLst>
                    <a:ext uri="{FF2B5EF4-FFF2-40B4-BE49-F238E27FC236}">
                      <a16:creationId xmlns:a16="http://schemas.microsoft.com/office/drawing/2014/main" id="{50AE9C3F-6A20-ACE8-1D92-456523A5E91A}"/>
                    </a:ext>
                  </a:extLst>
                </p14:cNvPr>
                <p14:cNvContentPartPr/>
                <p14:nvPr/>
              </p14:nvContentPartPr>
              <p14:xfrm>
                <a:off x="7024707" y="3852147"/>
                <a:ext cx="403200" cy="139320"/>
              </p14:xfrm>
            </p:contentPart>
          </mc:Choice>
          <mc:Fallback>
            <p:pic>
              <p:nvPicPr>
                <p:cNvPr id="630" name="Ink 629">
                  <a:extLst>
                    <a:ext uri="{FF2B5EF4-FFF2-40B4-BE49-F238E27FC236}">
                      <a16:creationId xmlns:a16="http://schemas.microsoft.com/office/drawing/2014/main" id="{50AE9C3F-6A20-ACE8-1D92-456523A5E91A}"/>
                    </a:ext>
                  </a:extLst>
                </p:cNvPr>
                <p:cNvPicPr/>
                <p:nvPr/>
              </p:nvPicPr>
              <p:blipFill>
                <a:blip r:embed="rId873"/>
                <a:stretch>
                  <a:fillRect/>
                </a:stretch>
              </p:blipFill>
              <p:spPr>
                <a:xfrm>
                  <a:off x="7007067" y="3834507"/>
                  <a:ext cx="438840" cy="174960"/>
                </a:xfrm>
                <a:prstGeom prst="rect">
                  <a:avLst/>
                </a:prstGeom>
              </p:spPr>
            </p:pic>
          </mc:Fallback>
        </mc:AlternateContent>
        <mc:AlternateContent xmlns:mc="http://schemas.openxmlformats.org/markup-compatibility/2006">
          <mc:Choice xmlns:p14="http://schemas.microsoft.com/office/powerpoint/2010/main" Requires="p14">
            <p:contentPart p14:bwMode="auto" r:id="rId874">
              <p14:nvContentPartPr>
                <p14:cNvPr id="631" name="Ink 630">
                  <a:extLst>
                    <a:ext uri="{FF2B5EF4-FFF2-40B4-BE49-F238E27FC236}">
                      <a16:creationId xmlns:a16="http://schemas.microsoft.com/office/drawing/2014/main" id="{8CC9983E-2193-10A4-F806-7D29F0A030E7}"/>
                    </a:ext>
                  </a:extLst>
                </p14:cNvPr>
                <p14:cNvContentPartPr/>
                <p14:nvPr/>
              </p14:nvContentPartPr>
              <p14:xfrm>
                <a:off x="7509987" y="4062747"/>
                <a:ext cx="61200" cy="25200"/>
              </p14:xfrm>
            </p:contentPart>
          </mc:Choice>
          <mc:Fallback>
            <p:pic>
              <p:nvPicPr>
                <p:cNvPr id="631" name="Ink 630">
                  <a:extLst>
                    <a:ext uri="{FF2B5EF4-FFF2-40B4-BE49-F238E27FC236}">
                      <a16:creationId xmlns:a16="http://schemas.microsoft.com/office/drawing/2014/main" id="{8CC9983E-2193-10A4-F806-7D29F0A030E7}"/>
                    </a:ext>
                  </a:extLst>
                </p:cNvPr>
                <p:cNvPicPr/>
                <p:nvPr/>
              </p:nvPicPr>
              <p:blipFill>
                <a:blip r:embed="rId875"/>
                <a:stretch>
                  <a:fillRect/>
                </a:stretch>
              </p:blipFill>
              <p:spPr>
                <a:xfrm>
                  <a:off x="7491987" y="4045107"/>
                  <a:ext cx="9684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876">
              <p14:nvContentPartPr>
                <p14:cNvPr id="632" name="Ink 631">
                  <a:extLst>
                    <a:ext uri="{FF2B5EF4-FFF2-40B4-BE49-F238E27FC236}">
                      <a16:creationId xmlns:a16="http://schemas.microsoft.com/office/drawing/2014/main" id="{550AAB3D-F785-A978-F316-FD26A6D363AF}"/>
                    </a:ext>
                  </a:extLst>
                </p14:cNvPr>
                <p14:cNvContentPartPr/>
                <p14:nvPr/>
              </p14:nvContentPartPr>
              <p14:xfrm>
                <a:off x="7496667" y="4015947"/>
                <a:ext cx="218160" cy="198360"/>
              </p14:xfrm>
            </p:contentPart>
          </mc:Choice>
          <mc:Fallback>
            <p:pic>
              <p:nvPicPr>
                <p:cNvPr id="632" name="Ink 631">
                  <a:extLst>
                    <a:ext uri="{FF2B5EF4-FFF2-40B4-BE49-F238E27FC236}">
                      <a16:creationId xmlns:a16="http://schemas.microsoft.com/office/drawing/2014/main" id="{550AAB3D-F785-A978-F316-FD26A6D363AF}"/>
                    </a:ext>
                  </a:extLst>
                </p:cNvPr>
                <p:cNvPicPr/>
                <p:nvPr/>
              </p:nvPicPr>
              <p:blipFill>
                <a:blip r:embed="rId877"/>
                <a:stretch>
                  <a:fillRect/>
                </a:stretch>
              </p:blipFill>
              <p:spPr>
                <a:xfrm>
                  <a:off x="7479027" y="3998307"/>
                  <a:ext cx="253800" cy="234000"/>
                </a:xfrm>
                <a:prstGeom prst="rect">
                  <a:avLst/>
                </a:prstGeom>
              </p:spPr>
            </p:pic>
          </mc:Fallback>
        </mc:AlternateContent>
        <mc:AlternateContent xmlns:mc="http://schemas.openxmlformats.org/markup-compatibility/2006">
          <mc:Choice xmlns:p14="http://schemas.microsoft.com/office/powerpoint/2010/main" Requires="p14">
            <p:contentPart p14:bwMode="auto" r:id="rId878">
              <p14:nvContentPartPr>
                <p14:cNvPr id="634" name="Ink 633">
                  <a:extLst>
                    <a:ext uri="{FF2B5EF4-FFF2-40B4-BE49-F238E27FC236}">
                      <a16:creationId xmlns:a16="http://schemas.microsoft.com/office/drawing/2014/main" id="{F812C2FE-023C-BDF9-6498-C7EE76DA51C4}"/>
                    </a:ext>
                  </a:extLst>
                </p14:cNvPr>
                <p14:cNvContentPartPr/>
                <p14:nvPr/>
              </p14:nvContentPartPr>
              <p14:xfrm>
                <a:off x="8538507" y="3385947"/>
                <a:ext cx="38160" cy="3240"/>
              </p14:xfrm>
            </p:contentPart>
          </mc:Choice>
          <mc:Fallback>
            <p:pic>
              <p:nvPicPr>
                <p:cNvPr id="634" name="Ink 633">
                  <a:extLst>
                    <a:ext uri="{FF2B5EF4-FFF2-40B4-BE49-F238E27FC236}">
                      <a16:creationId xmlns:a16="http://schemas.microsoft.com/office/drawing/2014/main" id="{F812C2FE-023C-BDF9-6498-C7EE76DA51C4}"/>
                    </a:ext>
                  </a:extLst>
                </p:cNvPr>
                <p:cNvPicPr/>
                <p:nvPr/>
              </p:nvPicPr>
              <p:blipFill>
                <a:blip r:embed="rId879"/>
                <a:stretch>
                  <a:fillRect/>
                </a:stretch>
              </p:blipFill>
              <p:spPr>
                <a:xfrm>
                  <a:off x="8520507" y="3367947"/>
                  <a:ext cx="73800" cy="38880"/>
                </a:xfrm>
                <a:prstGeom prst="rect">
                  <a:avLst/>
                </a:prstGeom>
              </p:spPr>
            </p:pic>
          </mc:Fallback>
        </mc:AlternateContent>
        <mc:AlternateContent xmlns:mc="http://schemas.openxmlformats.org/markup-compatibility/2006">
          <mc:Choice xmlns:p14="http://schemas.microsoft.com/office/powerpoint/2010/main" Requires="p14">
            <p:contentPart p14:bwMode="auto" r:id="rId880">
              <p14:nvContentPartPr>
                <p14:cNvPr id="635" name="Ink 634">
                  <a:extLst>
                    <a:ext uri="{FF2B5EF4-FFF2-40B4-BE49-F238E27FC236}">
                      <a16:creationId xmlns:a16="http://schemas.microsoft.com/office/drawing/2014/main" id="{ABBC4F58-2291-1C84-6F8D-DEBF49B31734}"/>
                    </a:ext>
                  </a:extLst>
                </p14:cNvPr>
                <p14:cNvContentPartPr/>
                <p14:nvPr/>
              </p14:nvContentPartPr>
              <p14:xfrm>
                <a:off x="8531307" y="3436707"/>
                <a:ext cx="360" cy="360"/>
              </p14:xfrm>
            </p:contentPart>
          </mc:Choice>
          <mc:Fallback>
            <p:pic>
              <p:nvPicPr>
                <p:cNvPr id="635" name="Ink 634">
                  <a:extLst>
                    <a:ext uri="{FF2B5EF4-FFF2-40B4-BE49-F238E27FC236}">
                      <a16:creationId xmlns:a16="http://schemas.microsoft.com/office/drawing/2014/main" id="{ABBC4F58-2291-1C84-6F8D-DEBF49B31734}"/>
                    </a:ext>
                  </a:extLst>
                </p:cNvPr>
                <p:cNvPicPr/>
                <p:nvPr/>
              </p:nvPicPr>
              <p:blipFill>
                <a:blip r:embed="rId39"/>
                <a:stretch>
                  <a:fillRect/>
                </a:stretch>
              </p:blipFill>
              <p:spPr>
                <a:xfrm>
                  <a:off x="8513667" y="341870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881">
              <p14:nvContentPartPr>
                <p14:cNvPr id="637" name="Ink 636">
                  <a:extLst>
                    <a:ext uri="{FF2B5EF4-FFF2-40B4-BE49-F238E27FC236}">
                      <a16:creationId xmlns:a16="http://schemas.microsoft.com/office/drawing/2014/main" id="{2527000E-BB38-6971-193B-A4714D59A0CD}"/>
                    </a:ext>
                  </a:extLst>
                </p14:cNvPr>
                <p14:cNvContentPartPr/>
                <p14:nvPr/>
              </p14:nvContentPartPr>
              <p14:xfrm>
                <a:off x="7474347" y="4219347"/>
                <a:ext cx="128160" cy="172440"/>
              </p14:xfrm>
            </p:contentPart>
          </mc:Choice>
          <mc:Fallback>
            <p:pic>
              <p:nvPicPr>
                <p:cNvPr id="637" name="Ink 636">
                  <a:extLst>
                    <a:ext uri="{FF2B5EF4-FFF2-40B4-BE49-F238E27FC236}">
                      <a16:creationId xmlns:a16="http://schemas.microsoft.com/office/drawing/2014/main" id="{2527000E-BB38-6971-193B-A4714D59A0CD}"/>
                    </a:ext>
                  </a:extLst>
                </p:cNvPr>
                <p:cNvPicPr/>
                <p:nvPr/>
              </p:nvPicPr>
              <p:blipFill>
                <a:blip r:embed="rId882"/>
                <a:stretch>
                  <a:fillRect/>
                </a:stretch>
              </p:blipFill>
              <p:spPr>
                <a:xfrm>
                  <a:off x="7456347" y="4201347"/>
                  <a:ext cx="16380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883">
              <p14:nvContentPartPr>
                <p14:cNvPr id="639" name="Ink 638">
                  <a:extLst>
                    <a:ext uri="{FF2B5EF4-FFF2-40B4-BE49-F238E27FC236}">
                      <a16:creationId xmlns:a16="http://schemas.microsoft.com/office/drawing/2014/main" id="{E3F7C2BE-F595-3076-2E60-6403263F72EA}"/>
                    </a:ext>
                  </a:extLst>
                </p14:cNvPr>
                <p14:cNvContentPartPr/>
                <p14:nvPr/>
              </p14:nvContentPartPr>
              <p14:xfrm>
                <a:off x="7554267" y="3706707"/>
                <a:ext cx="651600" cy="440280"/>
              </p14:xfrm>
            </p:contentPart>
          </mc:Choice>
          <mc:Fallback>
            <p:pic>
              <p:nvPicPr>
                <p:cNvPr id="639" name="Ink 638">
                  <a:extLst>
                    <a:ext uri="{FF2B5EF4-FFF2-40B4-BE49-F238E27FC236}">
                      <a16:creationId xmlns:a16="http://schemas.microsoft.com/office/drawing/2014/main" id="{E3F7C2BE-F595-3076-2E60-6403263F72EA}"/>
                    </a:ext>
                  </a:extLst>
                </p:cNvPr>
                <p:cNvPicPr/>
                <p:nvPr/>
              </p:nvPicPr>
              <p:blipFill>
                <a:blip r:embed="rId884"/>
                <a:stretch>
                  <a:fillRect/>
                </a:stretch>
              </p:blipFill>
              <p:spPr>
                <a:xfrm>
                  <a:off x="7536267" y="3688707"/>
                  <a:ext cx="687240" cy="475920"/>
                </a:xfrm>
                <a:prstGeom prst="rect">
                  <a:avLst/>
                </a:prstGeom>
              </p:spPr>
            </p:pic>
          </mc:Fallback>
        </mc:AlternateContent>
        <mc:AlternateContent xmlns:mc="http://schemas.openxmlformats.org/markup-compatibility/2006">
          <mc:Choice xmlns:p14="http://schemas.microsoft.com/office/powerpoint/2010/main" Requires="p14">
            <p:contentPart p14:bwMode="auto" r:id="rId885">
              <p14:nvContentPartPr>
                <p14:cNvPr id="640" name="Ink 639">
                  <a:extLst>
                    <a:ext uri="{FF2B5EF4-FFF2-40B4-BE49-F238E27FC236}">
                      <a16:creationId xmlns:a16="http://schemas.microsoft.com/office/drawing/2014/main" id="{37F0E962-8DB8-EAA5-49F1-C6DE70975389}"/>
                    </a:ext>
                  </a:extLst>
                </p14:cNvPr>
                <p14:cNvContentPartPr/>
                <p14:nvPr/>
              </p14:nvContentPartPr>
              <p14:xfrm>
                <a:off x="7512507" y="3620667"/>
                <a:ext cx="186120" cy="188640"/>
              </p14:xfrm>
            </p:contentPart>
          </mc:Choice>
          <mc:Fallback>
            <p:pic>
              <p:nvPicPr>
                <p:cNvPr id="640" name="Ink 639">
                  <a:extLst>
                    <a:ext uri="{FF2B5EF4-FFF2-40B4-BE49-F238E27FC236}">
                      <a16:creationId xmlns:a16="http://schemas.microsoft.com/office/drawing/2014/main" id="{37F0E962-8DB8-EAA5-49F1-C6DE70975389}"/>
                    </a:ext>
                  </a:extLst>
                </p:cNvPr>
                <p:cNvPicPr/>
                <p:nvPr/>
              </p:nvPicPr>
              <p:blipFill>
                <a:blip r:embed="rId886"/>
                <a:stretch>
                  <a:fillRect/>
                </a:stretch>
              </p:blipFill>
              <p:spPr>
                <a:xfrm>
                  <a:off x="7494867" y="3603027"/>
                  <a:ext cx="221760" cy="224280"/>
                </a:xfrm>
                <a:prstGeom prst="rect">
                  <a:avLst/>
                </a:prstGeom>
              </p:spPr>
            </p:pic>
          </mc:Fallback>
        </mc:AlternateContent>
      </p:grpSp>
    </p:spTree>
    <p:extLst>
      <p:ext uri="{BB962C8B-B14F-4D97-AF65-F5344CB8AC3E}">
        <p14:creationId xmlns:p14="http://schemas.microsoft.com/office/powerpoint/2010/main" val="3978093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CFD8F-D938-34AD-E654-6D2ABBF60F03}"/>
              </a:ext>
            </a:extLst>
          </p:cNvPr>
          <p:cNvSpPr>
            <a:spLocks noGrp="1"/>
          </p:cNvSpPr>
          <p:nvPr>
            <p:ph type="title"/>
          </p:nvPr>
        </p:nvSpPr>
        <p:spPr/>
        <p:txBody>
          <a:bodyPr/>
          <a:lstStyle/>
          <a:p>
            <a:r>
              <a:rPr lang="en-US" dirty="0"/>
              <a:t>Problem Solving – Going Reverse</a:t>
            </a:r>
          </a:p>
        </p:txBody>
      </p:sp>
      <p:sp>
        <p:nvSpPr>
          <p:cNvPr id="3" name="Content Placeholder 2">
            <a:extLst>
              <a:ext uri="{FF2B5EF4-FFF2-40B4-BE49-F238E27FC236}">
                <a16:creationId xmlns:a16="http://schemas.microsoft.com/office/drawing/2014/main" id="{251AB93E-3969-5629-07F8-1845A0D64247}"/>
              </a:ext>
            </a:extLst>
          </p:cNvPr>
          <p:cNvSpPr>
            <a:spLocks noGrp="1"/>
          </p:cNvSpPr>
          <p:nvPr>
            <p:ph idx="1"/>
          </p:nvPr>
        </p:nvSpPr>
        <p:spPr>
          <a:xfrm>
            <a:off x="838202" y="1825625"/>
            <a:ext cx="10515600" cy="2145242"/>
          </a:xfrm>
        </p:spPr>
        <p:txBody>
          <a:bodyPr/>
          <a:lstStyle/>
          <a:p>
            <a:r>
              <a:rPr lang="en-US" dirty="0"/>
              <a:t>Convert a decimal number to binary</a:t>
            </a:r>
          </a:p>
          <a:p>
            <a:pPr lvl="1"/>
            <a:r>
              <a:rPr lang="en-US" dirty="0"/>
              <a:t>Divide the number by 2, store the quotient</a:t>
            </a:r>
          </a:p>
          <a:p>
            <a:pPr lvl="1"/>
            <a:r>
              <a:rPr lang="en-US" dirty="0"/>
              <a:t>Do a mod operation by 2, store the remainder</a:t>
            </a:r>
          </a:p>
          <a:p>
            <a:pPr lvl="1"/>
            <a:r>
              <a:rPr lang="en-US" dirty="0"/>
              <a:t>Recursive call on the remainder, until the number is 1</a:t>
            </a:r>
          </a:p>
          <a:p>
            <a:pPr lvl="1"/>
            <a:r>
              <a:rPr lang="en-US" dirty="0"/>
              <a:t>Reverse print the quotient of every step</a:t>
            </a:r>
          </a:p>
        </p:txBody>
      </p:sp>
      <mc:AlternateContent xmlns:mc="http://schemas.openxmlformats.org/markup-compatibility/2006">
        <mc:Choice xmlns:p14="http://schemas.microsoft.com/office/powerpoint/2010/main" Requires="p14">
          <p:contentPart p14:bwMode="auto" r:id="rId2">
            <p14:nvContentPartPr>
              <p14:cNvPr id="37" name="Ink 36">
                <a:extLst>
                  <a:ext uri="{FF2B5EF4-FFF2-40B4-BE49-F238E27FC236}">
                    <a16:creationId xmlns:a16="http://schemas.microsoft.com/office/drawing/2014/main" id="{03A3EA47-E0A2-9E9E-7B81-635477B6D677}"/>
                  </a:ext>
                </a:extLst>
              </p14:cNvPr>
              <p14:cNvContentPartPr/>
              <p14:nvPr/>
            </p14:nvContentPartPr>
            <p14:xfrm>
              <a:off x="4165947" y="3305667"/>
              <a:ext cx="1378080" cy="12240"/>
            </p14:xfrm>
          </p:contentPart>
        </mc:Choice>
        <mc:Fallback>
          <p:pic>
            <p:nvPicPr>
              <p:cNvPr id="37" name="Ink 36">
                <a:extLst>
                  <a:ext uri="{FF2B5EF4-FFF2-40B4-BE49-F238E27FC236}">
                    <a16:creationId xmlns:a16="http://schemas.microsoft.com/office/drawing/2014/main" id="{03A3EA47-E0A2-9E9E-7B81-635477B6D677}"/>
                  </a:ext>
                </a:extLst>
              </p:cNvPr>
              <p:cNvPicPr/>
              <p:nvPr/>
            </p:nvPicPr>
            <p:blipFill>
              <a:blip r:embed="rId3"/>
              <a:stretch>
                <a:fillRect/>
              </a:stretch>
            </p:blipFill>
            <p:spPr>
              <a:xfrm>
                <a:off x="4147947" y="3288027"/>
                <a:ext cx="1413720" cy="47880"/>
              </a:xfrm>
              <a:prstGeom prst="rect">
                <a:avLst/>
              </a:prstGeom>
            </p:spPr>
          </p:pic>
        </mc:Fallback>
      </mc:AlternateContent>
      <p:grpSp>
        <p:nvGrpSpPr>
          <p:cNvPr id="255" name="Group 254">
            <a:extLst>
              <a:ext uri="{FF2B5EF4-FFF2-40B4-BE49-F238E27FC236}">
                <a16:creationId xmlns:a16="http://schemas.microsoft.com/office/drawing/2014/main" id="{AB0D8CCD-DA28-6C35-E9D1-6E667FD46471}"/>
              </a:ext>
            </a:extLst>
          </p:cNvPr>
          <p:cNvGrpSpPr/>
          <p:nvPr/>
        </p:nvGrpSpPr>
        <p:grpSpPr>
          <a:xfrm>
            <a:off x="7014267" y="3779067"/>
            <a:ext cx="1878120" cy="2031480"/>
            <a:chOff x="7014267" y="3779067"/>
            <a:chExt cx="1878120" cy="2031480"/>
          </a:xfrm>
        </p:grpSpPr>
        <mc:AlternateContent xmlns:mc="http://schemas.openxmlformats.org/markup-compatibility/2006">
          <mc:Choice xmlns:p14="http://schemas.microsoft.com/office/powerpoint/2010/main" Requires="p14">
            <p:contentPart p14:bwMode="auto" r:id="rId4">
              <p14:nvContentPartPr>
                <p14:cNvPr id="110" name="Ink 109">
                  <a:extLst>
                    <a:ext uri="{FF2B5EF4-FFF2-40B4-BE49-F238E27FC236}">
                      <a16:creationId xmlns:a16="http://schemas.microsoft.com/office/drawing/2014/main" id="{4C3A7C8B-C99B-3467-7C0C-3084D4D82942}"/>
                    </a:ext>
                  </a:extLst>
                </p14:cNvPr>
                <p14:cNvContentPartPr/>
                <p14:nvPr/>
              </p14:nvContentPartPr>
              <p14:xfrm>
                <a:off x="7854507" y="3859347"/>
                <a:ext cx="50400" cy="206280"/>
              </p14:xfrm>
            </p:contentPart>
          </mc:Choice>
          <mc:Fallback>
            <p:pic>
              <p:nvPicPr>
                <p:cNvPr id="110" name="Ink 109">
                  <a:extLst>
                    <a:ext uri="{FF2B5EF4-FFF2-40B4-BE49-F238E27FC236}">
                      <a16:creationId xmlns:a16="http://schemas.microsoft.com/office/drawing/2014/main" id="{4C3A7C8B-C99B-3467-7C0C-3084D4D82942}"/>
                    </a:ext>
                  </a:extLst>
                </p:cNvPr>
                <p:cNvPicPr/>
                <p:nvPr/>
              </p:nvPicPr>
              <p:blipFill>
                <a:blip r:embed="rId5"/>
                <a:stretch>
                  <a:fillRect/>
                </a:stretch>
              </p:blipFill>
              <p:spPr>
                <a:xfrm>
                  <a:off x="7836507" y="3841347"/>
                  <a:ext cx="86040" cy="2419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11" name="Ink 110">
                  <a:extLst>
                    <a:ext uri="{FF2B5EF4-FFF2-40B4-BE49-F238E27FC236}">
                      <a16:creationId xmlns:a16="http://schemas.microsoft.com/office/drawing/2014/main" id="{B5C2EF99-1686-5216-A95D-BCA292732FEE}"/>
                    </a:ext>
                  </a:extLst>
                </p14:cNvPr>
                <p14:cNvContentPartPr/>
                <p14:nvPr/>
              </p14:nvContentPartPr>
              <p14:xfrm>
                <a:off x="8119467" y="3867627"/>
                <a:ext cx="189000" cy="173160"/>
              </p14:xfrm>
            </p:contentPart>
          </mc:Choice>
          <mc:Fallback>
            <p:pic>
              <p:nvPicPr>
                <p:cNvPr id="111" name="Ink 110">
                  <a:extLst>
                    <a:ext uri="{FF2B5EF4-FFF2-40B4-BE49-F238E27FC236}">
                      <a16:creationId xmlns:a16="http://schemas.microsoft.com/office/drawing/2014/main" id="{B5C2EF99-1686-5216-A95D-BCA292732FEE}"/>
                    </a:ext>
                  </a:extLst>
                </p:cNvPr>
                <p:cNvPicPr/>
                <p:nvPr/>
              </p:nvPicPr>
              <p:blipFill>
                <a:blip r:embed="rId7"/>
                <a:stretch>
                  <a:fillRect/>
                </a:stretch>
              </p:blipFill>
              <p:spPr>
                <a:xfrm>
                  <a:off x="8101827" y="3849987"/>
                  <a:ext cx="22464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12" name="Ink 111">
                  <a:extLst>
                    <a:ext uri="{FF2B5EF4-FFF2-40B4-BE49-F238E27FC236}">
                      <a16:creationId xmlns:a16="http://schemas.microsoft.com/office/drawing/2014/main" id="{FB06B306-6C27-B9B9-103E-0AB265565124}"/>
                    </a:ext>
                  </a:extLst>
                </p14:cNvPr>
                <p14:cNvContentPartPr/>
                <p14:nvPr/>
              </p14:nvContentPartPr>
              <p14:xfrm>
                <a:off x="7454187" y="3779067"/>
                <a:ext cx="1438200" cy="444240"/>
              </p14:xfrm>
            </p:contentPart>
          </mc:Choice>
          <mc:Fallback>
            <p:pic>
              <p:nvPicPr>
                <p:cNvPr id="112" name="Ink 111">
                  <a:extLst>
                    <a:ext uri="{FF2B5EF4-FFF2-40B4-BE49-F238E27FC236}">
                      <a16:creationId xmlns:a16="http://schemas.microsoft.com/office/drawing/2014/main" id="{FB06B306-6C27-B9B9-103E-0AB265565124}"/>
                    </a:ext>
                  </a:extLst>
                </p:cNvPr>
                <p:cNvPicPr/>
                <p:nvPr/>
              </p:nvPicPr>
              <p:blipFill>
                <a:blip r:embed="rId9"/>
                <a:stretch>
                  <a:fillRect/>
                </a:stretch>
              </p:blipFill>
              <p:spPr>
                <a:xfrm>
                  <a:off x="7436187" y="3761067"/>
                  <a:ext cx="1473840" cy="4798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14" name="Ink 113">
                  <a:extLst>
                    <a:ext uri="{FF2B5EF4-FFF2-40B4-BE49-F238E27FC236}">
                      <a16:creationId xmlns:a16="http://schemas.microsoft.com/office/drawing/2014/main" id="{8F09160F-1CC0-CBE0-7C60-CFDA35125761}"/>
                    </a:ext>
                  </a:extLst>
                </p14:cNvPr>
                <p14:cNvContentPartPr/>
                <p14:nvPr/>
              </p14:nvContentPartPr>
              <p14:xfrm>
                <a:off x="7014267" y="3867267"/>
                <a:ext cx="261360" cy="244800"/>
              </p14:xfrm>
            </p:contentPart>
          </mc:Choice>
          <mc:Fallback>
            <p:pic>
              <p:nvPicPr>
                <p:cNvPr id="114" name="Ink 113">
                  <a:extLst>
                    <a:ext uri="{FF2B5EF4-FFF2-40B4-BE49-F238E27FC236}">
                      <a16:creationId xmlns:a16="http://schemas.microsoft.com/office/drawing/2014/main" id="{8F09160F-1CC0-CBE0-7C60-CFDA35125761}"/>
                    </a:ext>
                  </a:extLst>
                </p:cNvPr>
                <p:cNvPicPr/>
                <p:nvPr/>
              </p:nvPicPr>
              <p:blipFill>
                <a:blip r:embed="rId11"/>
                <a:stretch>
                  <a:fillRect/>
                </a:stretch>
              </p:blipFill>
              <p:spPr>
                <a:xfrm>
                  <a:off x="6996267" y="3849267"/>
                  <a:ext cx="297000" cy="2804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23" name="Ink 122">
                  <a:extLst>
                    <a:ext uri="{FF2B5EF4-FFF2-40B4-BE49-F238E27FC236}">
                      <a16:creationId xmlns:a16="http://schemas.microsoft.com/office/drawing/2014/main" id="{96CB1727-D532-5AB4-DDA2-41E63E44109F}"/>
                    </a:ext>
                  </a:extLst>
                </p14:cNvPr>
                <p14:cNvContentPartPr/>
                <p14:nvPr/>
              </p14:nvContentPartPr>
              <p14:xfrm>
                <a:off x="7023627" y="4379187"/>
                <a:ext cx="244800" cy="238680"/>
              </p14:xfrm>
            </p:contentPart>
          </mc:Choice>
          <mc:Fallback>
            <p:pic>
              <p:nvPicPr>
                <p:cNvPr id="123" name="Ink 122">
                  <a:extLst>
                    <a:ext uri="{FF2B5EF4-FFF2-40B4-BE49-F238E27FC236}">
                      <a16:creationId xmlns:a16="http://schemas.microsoft.com/office/drawing/2014/main" id="{96CB1727-D532-5AB4-DDA2-41E63E44109F}"/>
                    </a:ext>
                  </a:extLst>
                </p:cNvPr>
                <p:cNvPicPr/>
                <p:nvPr/>
              </p:nvPicPr>
              <p:blipFill>
                <a:blip r:embed="rId13"/>
                <a:stretch>
                  <a:fillRect/>
                </a:stretch>
              </p:blipFill>
              <p:spPr>
                <a:xfrm>
                  <a:off x="7005987" y="4361547"/>
                  <a:ext cx="280440" cy="27432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46" name="Ink 145">
                  <a:extLst>
                    <a:ext uri="{FF2B5EF4-FFF2-40B4-BE49-F238E27FC236}">
                      <a16:creationId xmlns:a16="http://schemas.microsoft.com/office/drawing/2014/main" id="{79065A27-3A8E-F3CD-9173-61D175CFD900}"/>
                    </a:ext>
                  </a:extLst>
                </p14:cNvPr>
                <p14:cNvContentPartPr/>
                <p14:nvPr/>
              </p14:nvContentPartPr>
              <p14:xfrm>
                <a:off x="7808787" y="5805507"/>
                <a:ext cx="360" cy="360"/>
              </p14:xfrm>
            </p:contentPart>
          </mc:Choice>
          <mc:Fallback>
            <p:pic>
              <p:nvPicPr>
                <p:cNvPr id="146" name="Ink 145">
                  <a:extLst>
                    <a:ext uri="{FF2B5EF4-FFF2-40B4-BE49-F238E27FC236}">
                      <a16:creationId xmlns:a16="http://schemas.microsoft.com/office/drawing/2014/main" id="{79065A27-3A8E-F3CD-9173-61D175CFD900}"/>
                    </a:ext>
                  </a:extLst>
                </p:cNvPr>
                <p:cNvPicPr/>
                <p:nvPr/>
              </p:nvPicPr>
              <p:blipFill>
                <a:blip r:embed="rId15"/>
                <a:stretch>
                  <a:fillRect/>
                </a:stretch>
              </p:blipFill>
              <p:spPr>
                <a:xfrm>
                  <a:off x="7790787" y="578786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47" name="Ink 146">
                  <a:extLst>
                    <a:ext uri="{FF2B5EF4-FFF2-40B4-BE49-F238E27FC236}">
                      <a16:creationId xmlns:a16="http://schemas.microsoft.com/office/drawing/2014/main" id="{88138AE2-9589-397C-B9B6-F33339857442}"/>
                    </a:ext>
                  </a:extLst>
                </p14:cNvPr>
                <p14:cNvContentPartPr/>
                <p14:nvPr/>
              </p14:nvContentPartPr>
              <p14:xfrm>
                <a:off x="7808787" y="5805507"/>
                <a:ext cx="7560" cy="5040"/>
              </p14:xfrm>
            </p:contentPart>
          </mc:Choice>
          <mc:Fallback>
            <p:pic>
              <p:nvPicPr>
                <p:cNvPr id="147" name="Ink 146">
                  <a:extLst>
                    <a:ext uri="{FF2B5EF4-FFF2-40B4-BE49-F238E27FC236}">
                      <a16:creationId xmlns:a16="http://schemas.microsoft.com/office/drawing/2014/main" id="{88138AE2-9589-397C-B9B6-F33339857442}"/>
                    </a:ext>
                  </a:extLst>
                </p:cNvPr>
                <p:cNvPicPr/>
                <p:nvPr/>
              </p:nvPicPr>
              <p:blipFill>
                <a:blip r:embed="rId17"/>
                <a:stretch>
                  <a:fillRect/>
                </a:stretch>
              </p:blipFill>
              <p:spPr>
                <a:xfrm>
                  <a:off x="7790787" y="5787867"/>
                  <a:ext cx="43200" cy="4068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8">
            <p14:nvContentPartPr>
              <p14:cNvPr id="256" name="Ink 255">
                <a:extLst>
                  <a:ext uri="{FF2B5EF4-FFF2-40B4-BE49-F238E27FC236}">
                    <a16:creationId xmlns:a16="http://schemas.microsoft.com/office/drawing/2014/main" id="{B1B0DA4B-2D48-5BE6-026E-9D8969B9B593}"/>
                  </a:ext>
                </a:extLst>
              </p14:cNvPr>
              <p14:cNvContentPartPr/>
              <p14:nvPr/>
            </p14:nvContentPartPr>
            <p14:xfrm>
              <a:off x="666747" y="2422947"/>
              <a:ext cx="344160" cy="1501920"/>
            </p14:xfrm>
          </p:contentPart>
        </mc:Choice>
        <mc:Fallback>
          <p:pic>
            <p:nvPicPr>
              <p:cNvPr id="256" name="Ink 255">
                <a:extLst>
                  <a:ext uri="{FF2B5EF4-FFF2-40B4-BE49-F238E27FC236}">
                    <a16:creationId xmlns:a16="http://schemas.microsoft.com/office/drawing/2014/main" id="{B1B0DA4B-2D48-5BE6-026E-9D8969B9B593}"/>
                  </a:ext>
                </a:extLst>
              </p:cNvPr>
              <p:cNvPicPr/>
              <p:nvPr/>
            </p:nvPicPr>
            <p:blipFill>
              <a:blip r:embed="rId19"/>
              <a:stretch>
                <a:fillRect/>
              </a:stretch>
            </p:blipFill>
            <p:spPr>
              <a:xfrm>
                <a:off x="649107" y="2404947"/>
                <a:ext cx="379800" cy="1537560"/>
              </a:xfrm>
              <a:prstGeom prst="rect">
                <a:avLst/>
              </a:prstGeom>
            </p:spPr>
          </p:pic>
        </mc:Fallback>
      </mc:AlternateContent>
      <p:grpSp>
        <p:nvGrpSpPr>
          <p:cNvPr id="281" name="Group 280">
            <a:extLst>
              <a:ext uri="{FF2B5EF4-FFF2-40B4-BE49-F238E27FC236}">
                <a16:creationId xmlns:a16="http://schemas.microsoft.com/office/drawing/2014/main" id="{7B932559-F1B4-2D5E-7341-6DF873E20E9A}"/>
              </a:ext>
            </a:extLst>
          </p:cNvPr>
          <p:cNvGrpSpPr/>
          <p:nvPr/>
        </p:nvGrpSpPr>
        <p:grpSpPr>
          <a:xfrm>
            <a:off x="1607787" y="3064827"/>
            <a:ext cx="151920" cy="57960"/>
            <a:chOff x="1607787" y="3064827"/>
            <a:chExt cx="151920" cy="57960"/>
          </a:xfrm>
        </p:grpSpPr>
        <mc:AlternateContent xmlns:mc="http://schemas.openxmlformats.org/markup-compatibility/2006">
          <mc:Choice xmlns:p14="http://schemas.microsoft.com/office/powerpoint/2010/main" Requires="p14">
            <p:contentPart p14:bwMode="auto" r:id="rId20">
              <p14:nvContentPartPr>
                <p14:cNvPr id="279" name="Ink 278">
                  <a:extLst>
                    <a:ext uri="{FF2B5EF4-FFF2-40B4-BE49-F238E27FC236}">
                      <a16:creationId xmlns:a16="http://schemas.microsoft.com/office/drawing/2014/main" id="{5AB999E5-6BCF-C406-D11F-DB1ED7C4EE17}"/>
                    </a:ext>
                  </a:extLst>
                </p14:cNvPr>
                <p14:cNvContentPartPr/>
                <p14:nvPr/>
              </p14:nvContentPartPr>
              <p14:xfrm>
                <a:off x="1607787" y="3064827"/>
                <a:ext cx="140400" cy="6840"/>
              </p14:xfrm>
            </p:contentPart>
          </mc:Choice>
          <mc:Fallback>
            <p:pic>
              <p:nvPicPr>
                <p:cNvPr id="279" name="Ink 278">
                  <a:extLst>
                    <a:ext uri="{FF2B5EF4-FFF2-40B4-BE49-F238E27FC236}">
                      <a16:creationId xmlns:a16="http://schemas.microsoft.com/office/drawing/2014/main" id="{5AB999E5-6BCF-C406-D11F-DB1ED7C4EE17}"/>
                    </a:ext>
                  </a:extLst>
                </p:cNvPr>
                <p:cNvPicPr/>
                <p:nvPr/>
              </p:nvPicPr>
              <p:blipFill>
                <a:blip r:embed="rId21"/>
                <a:stretch>
                  <a:fillRect/>
                </a:stretch>
              </p:blipFill>
              <p:spPr>
                <a:xfrm>
                  <a:off x="1589787" y="3046827"/>
                  <a:ext cx="17604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80" name="Ink 279">
                  <a:extLst>
                    <a:ext uri="{FF2B5EF4-FFF2-40B4-BE49-F238E27FC236}">
                      <a16:creationId xmlns:a16="http://schemas.microsoft.com/office/drawing/2014/main" id="{73AA96BA-D2A3-49A0-ED93-30FFECD47136}"/>
                    </a:ext>
                  </a:extLst>
                </p14:cNvPr>
                <p14:cNvContentPartPr/>
                <p14:nvPr/>
              </p14:nvContentPartPr>
              <p14:xfrm>
                <a:off x="1708947" y="3114147"/>
                <a:ext cx="50760" cy="8640"/>
              </p14:xfrm>
            </p:contentPart>
          </mc:Choice>
          <mc:Fallback>
            <p:pic>
              <p:nvPicPr>
                <p:cNvPr id="280" name="Ink 279">
                  <a:extLst>
                    <a:ext uri="{FF2B5EF4-FFF2-40B4-BE49-F238E27FC236}">
                      <a16:creationId xmlns:a16="http://schemas.microsoft.com/office/drawing/2014/main" id="{73AA96BA-D2A3-49A0-ED93-30FFECD47136}"/>
                    </a:ext>
                  </a:extLst>
                </p:cNvPr>
                <p:cNvPicPr/>
                <p:nvPr/>
              </p:nvPicPr>
              <p:blipFill>
                <a:blip r:embed="rId23"/>
                <a:stretch>
                  <a:fillRect/>
                </a:stretch>
              </p:blipFill>
              <p:spPr>
                <a:xfrm>
                  <a:off x="1691307" y="3096507"/>
                  <a:ext cx="86400" cy="44280"/>
                </a:xfrm>
                <a:prstGeom prst="rect">
                  <a:avLst/>
                </a:prstGeom>
              </p:spPr>
            </p:pic>
          </mc:Fallback>
        </mc:AlternateContent>
      </p:grpSp>
      <p:grpSp>
        <p:nvGrpSpPr>
          <p:cNvPr id="292" name="Group 291">
            <a:extLst>
              <a:ext uri="{FF2B5EF4-FFF2-40B4-BE49-F238E27FC236}">
                <a16:creationId xmlns:a16="http://schemas.microsoft.com/office/drawing/2014/main" id="{FF1D1120-6550-78BF-7C6C-DB2CF19908C9}"/>
              </a:ext>
            </a:extLst>
          </p:cNvPr>
          <p:cNvGrpSpPr/>
          <p:nvPr/>
        </p:nvGrpSpPr>
        <p:grpSpPr>
          <a:xfrm>
            <a:off x="9947907" y="2580267"/>
            <a:ext cx="1372680" cy="362880"/>
            <a:chOff x="9947907" y="2580267"/>
            <a:chExt cx="1372680" cy="362880"/>
          </a:xfrm>
        </p:grpSpPr>
        <mc:AlternateContent xmlns:mc="http://schemas.openxmlformats.org/markup-compatibility/2006">
          <mc:Choice xmlns:p14="http://schemas.microsoft.com/office/powerpoint/2010/main" Requires="p14">
            <p:contentPart p14:bwMode="auto" r:id="rId24">
              <p14:nvContentPartPr>
                <p14:cNvPr id="282" name="Ink 281">
                  <a:extLst>
                    <a:ext uri="{FF2B5EF4-FFF2-40B4-BE49-F238E27FC236}">
                      <a16:creationId xmlns:a16="http://schemas.microsoft.com/office/drawing/2014/main" id="{129882C2-C8EA-B056-CBCF-B9067197FC4B}"/>
                    </a:ext>
                  </a:extLst>
                </p14:cNvPr>
                <p14:cNvContentPartPr/>
                <p14:nvPr/>
              </p14:nvContentPartPr>
              <p14:xfrm>
                <a:off x="9947907" y="2580267"/>
                <a:ext cx="155880" cy="113760"/>
              </p14:xfrm>
            </p:contentPart>
          </mc:Choice>
          <mc:Fallback>
            <p:pic>
              <p:nvPicPr>
                <p:cNvPr id="282" name="Ink 281">
                  <a:extLst>
                    <a:ext uri="{FF2B5EF4-FFF2-40B4-BE49-F238E27FC236}">
                      <a16:creationId xmlns:a16="http://schemas.microsoft.com/office/drawing/2014/main" id="{129882C2-C8EA-B056-CBCF-B9067197FC4B}"/>
                    </a:ext>
                  </a:extLst>
                </p:cNvPr>
                <p:cNvPicPr/>
                <p:nvPr/>
              </p:nvPicPr>
              <p:blipFill>
                <a:blip r:embed="rId25"/>
                <a:stretch>
                  <a:fillRect/>
                </a:stretch>
              </p:blipFill>
              <p:spPr>
                <a:xfrm>
                  <a:off x="9930267" y="2562267"/>
                  <a:ext cx="19152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283" name="Ink 282">
                  <a:extLst>
                    <a:ext uri="{FF2B5EF4-FFF2-40B4-BE49-F238E27FC236}">
                      <a16:creationId xmlns:a16="http://schemas.microsoft.com/office/drawing/2014/main" id="{0E4AC2A4-CDBC-A204-2FD8-6CCB4E333FE8}"/>
                    </a:ext>
                  </a:extLst>
                </p14:cNvPr>
                <p14:cNvContentPartPr/>
                <p14:nvPr/>
              </p14:nvContentPartPr>
              <p14:xfrm>
                <a:off x="9971667" y="2696907"/>
                <a:ext cx="27360" cy="180720"/>
              </p14:xfrm>
            </p:contentPart>
          </mc:Choice>
          <mc:Fallback>
            <p:pic>
              <p:nvPicPr>
                <p:cNvPr id="283" name="Ink 282">
                  <a:extLst>
                    <a:ext uri="{FF2B5EF4-FFF2-40B4-BE49-F238E27FC236}">
                      <a16:creationId xmlns:a16="http://schemas.microsoft.com/office/drawing/2014/main" id="{0E4AC2A4-CDBC-A204-2FD8-6CCB4E333FE8}"/>
                    </a:ext>
                  </a:extLst>
                </p:cNvPr>
                <p:cNvPicPr/>
                <p:nvPr/>
              </p:nvPicPr>
              <p:blipFill>
                <a:blip r:embed="rId27"/>
                <a:stretch>
                  <a:fillRect/>
                </a:stretch>
              </p:blipFill>
              <p:spPr>
                <a:xfrm>
                  <a:off x="9954027" y="2678907"/>
                  <a:ext cx="6300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84" name="Ink 283">
                  <a:extLst>
                    <a:ext uri="{FF2B5EF4-FFF2-40B4-BE49-F238E27FC236}">
                      <a16:creationId xmlns:a16="http://schemas.microsoft.com/office/drawing/2014/main" id="{3D82DD39-5F6A-4F01-D581-BDF67C690B73}"/>
                    </a:ext>
                  </a:extLst>
                </p14:cNvPr>
                <p14:cNvContentPartPr/>
                <p14:nvPr/>
              </p14:nvContentPartPr>
              <p14:xfrm>
                <a:off x="10142667" y="2699787"/>
                <a:ext cx="173520" cy="120600"/>
              </p14:xfrm>
            </p:contentPart>
          </mc:Choice>
          <mc:Fallback>
            <p:pic>
              <p:nvPicPr>
                <p:cNvPr id="284" name="Ink 283">
                  <a:extLst>
                    <a:ext uri="{FF2B5EF4-FFF2-40B4-BE49-F238E27FC236}">
                      <a16:creationId xmlns:a16="http://schemas.microsoft.com/office/drawing/2014/main" id="{3D82DD39-5F6A-4F01-D581-BDF67C690B73}"/>
                    </a:ext>
                  </a:extLst>
                </p:cNvPr>
                <p:cNvPicPr/>
                <p:nvPr/>
              </p:nvPicPr>
              <p:blipFill>
                <a:blip r:embed="rId29"/>
                <a:stretch>
                  <a:fillRect/>
                </a:stretch>
              </p:blipFill>
              <p:spPr>
                <a:xfrm>
                  <a:off x="10124667" y="2681787"/>
                  <a:ext cx="20916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85" name="Ink 284">
                  <a:extLst>
                    <a:ext uri="{FF2B5EF4-FFF2-40B4-BE49-F238E27FC236}">
                      <a16:creationId xmlns:a16="http://schemas.microsoft.com/office/drawing/2014/main" id="{40B951BD-9F93-88EA-F7D5-1412C7CF3920}"/>
                    </a:ext>
                  </a:extLst>
                </p14:cNvPr>
                <p14:cNvContentPartPr/>
                <p14:nvPr/>
              </p14:nvContentPartPr>
              <p14:xfrm>
                <a:off x="10521747" y="2676747"/>
                <a:ext cx="114480" cy="149760"/>
              </p14:xfrm>
            </p:contentPart>
          </mc:Choice>
          <mc:Fallback>
            <p:pic>
              <p:nvPicPr>
                <p:cNvPr id="285" name="Ink 284">
                  <a:extLst>
                    <a:ext uri="{FF2B5EF4-FFF2-40B4-BE49-F238E27FC236}">
                      <a16:creationId xmlns:a16="http://schemas.microsoft.com/office/drawing/2014/main" id="{40B951BD-9F93-88EA-F7D5-1412C7CF3920}"/>
                    </a:ext>
                  </a:extLst>
                </p:cNvPr>
                <p:cNvPicPr/>
                <p:nvPr/>
              </p:nvPicPr>
              <p:blipFill>
                <a:blip r:embed="rId31"/>
                <a:stretch>
                  <a:fillRect/>
                </a:stretch>
              </p:blipFill>
              <p:spPr>
                <a:xfrm>
                  <a:off x="10504107" y="2659107"/>
                  <a:ext cx="15012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86" name="Ink 285">
                  <a:extLst>
                    <a:ext uri="{FF2B5EF4-FFF2-40B4-BE49-F238E27FC236}">
                      <a16:creationId xmlns:a16="http://schemas.microsoft.com/office/drawing/2014/main" id="{9DC79484-53FC-F3F0-F0DA-868AD3CCB02D}"/>
                    </a:ext>
                  </a:extLst>
                </p14:cNvPr>
                <p14:cNvContentPartPr/>
                <p14:nvPr/>
              </p14:nvContentPartPr>
              <p14:xfrm>
                <a:off x="10841427" y="2608347"/>
                <a:ext cx="99360" cy="334800"/>
              </p14:xfrm>
            </p:contentPart>
          </mc:Choice>
          <mc:Fallback>
            <p:pic>
              <p:nvPicPr>
                <p:cNvPr id="286" name="Ink 285">
                  <a:extLst>
                    <a:ext uri="{FF2B5EF4-FFF2-40B4-BE49-F238E27FC236}">
                      <a16:creationId xmlns:a16="http://schemas.microsoft.com/office/drawing/2014/main" id="{9DC79484-53FC-F3F0-F0DA-868AD3CCB02D}"/>
                    </a:ext>
                  </a:extLst>
                </p:cNvPr>
                <p:cNvPicPr/>
                <p:nvPr/>
              </p:nvPicPr>
              <p:blipFill>
                <a:blip r:embed="rId33"/>
                <a:stretch>
                  <a:fillRect/>
                </a:stretch>
              </p:blipFill>
              <p:spPr>
                <a:xfrm>
                  <a:off x="10823787" y="2590707"/>
                  <a:ext cx="135000" cy="3704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87" name="Ink 286">
                  <a:extLst>
                    <a:ext uri="{FF2B5EF4-FFF2-40B4-BE49-F238E27FC236}">
                      <a16:creationId xmlns:a16="http://schemas.microsoft.com/office/drawing/2014/main" id="{91A2B287-DB77-47C4-D6DE-32E53B298F4A}"/>
                    </a:ext>
                  </a:extLst>
                </p14:cNvPr>
                <p14:cNvContentPartPr/>
                <p14:nvPr/>
              </p14:nvContentPartPr>
              <p14:xfrm>
                <a:off x="10756467" y="2694387"/>
                <a:ext cx="25920" cy="48960"/>
              </p14:xfrm>
            </p:contentPart>
          </mc:Choice>
          <mc:Fallback>
            <p:pic>
              <p:nvPicPr>
                <p:cNvPr id="287" name="Ink 286">
                  <a:extLst>
                    <a:ext uri="{FF2B5EF4-FFF2-40B4-BE49-F238E27FC236}">
                      <a16:creationId xmlns:a16="http://schemas.microsoft.com/office/drawing/2014/main" id="{91A2B287-DB77-47C4-D6DE-32E53B298F4A}"/>
                    </a:ext>
                  </a:extLst>
                </p:cNvPr>
                <p:cNvPicPr/>
                <p:nvPr/>
              </p:nvPicPr>
              <p:blipFill>
                <a:blip r:embed="rId35"/>
                <a:stretch>
                  <a:fillRect/>
                </a:stretch>
              </p:blipFill>
              <p:spPr>
                <a:xfrm>
                  <a:off x="10738467" y="2676747"/>
                  <a:ext cx="6156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88" name="Ink 287">
                  <a:extLst>
                    <a:ext uri="{FF2B5EF4-FFF2-40B4-BE49-F238E27FC236}">
                      <a16:creationId xmlns:a16="http://schemas.microsoft.com/office/drawing/2014/main" id="{92DDB27D-3B4F-7FF6-7634-2BF3D0DB69A7}"/>
                    </a:ext>
                  </a:extLst>
                </p14:cNvPr>
                <p14:cNvContentPartPr/>
                <p14:nvPr/>
              </p14:nvContentPartPr>
              <p14:xfrm>
                <a:off x="10979307" y="2752347"/>
                <a:ext cx="18720" cy="41040"/>
              </p14:xfrm>
            </p:contentPart>
          </mc:Choice>
          <mc:Fallback>
            <p:pic>
              <p:nvPicPr>
                <p:cNvPr id="288" name="Ink 287">
                  <a:extLst>
                    <a:ext uri="{FF2B5EF4-FFF2-40B4-BE49-F238E27FC236}">
                      <a16:creationId xmlns:a16="http://schemas.microsoft.com/office/drawing/2014/main" id="{92DDB27D-3B4F-7FF6-7634-2BF3D0DB69A7}"/>
                    </a:ext>
                  </a:extLst>
                </p:cNvPr>
                <p:cNvPicPr/>
                <p:nvPr/>
              </p:nvPicPr>
              <p:blipFill>
                <a:blip r:embed="rId37"/>
                <a:stretch>
                  <a:fillRect/>
                </a:stretch>
              </p:blipFill>
              <p:spPr>
                <a:xfrm>
                  <a:off x="10961667" y="2734347"/>
                  <a:ext cx="5436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90" name="Ink 289">
                  <a:extLst>
                    <a:ext uri="{FF2B5EF4-FFF2-40B4-BE49-F238E27FC236}">
                      <a16:creationId xmlns:a16="http://schemas.microsoft.com/office/drawing/2014/main" id="{98E39F55-3CD4-7174-4754-5AA7FB82FF0A}"/>
                    </a:ext>
                  </a:extLst>
                </p14:cNvPr>
                <p14:cNvContentPartPr/>
                <p14:nvPr/>
              </p14:nvContentPartPr>
              <p14:xfrm>
                <a:off x="11172267" y="2628867"/>
                <a:ext cx="148320" cy="93960"/>
              </p14:xfrm>
            </p:contentPart>
          </mc:Choice>
          <mc:Fallback>
            <p:pic>
              <p:nvPicPr>
                <p:cNvPr id="290" name="Ink 289">
                  <a:extLst>
                    <a:ext uri="{FF2B5EF4-FFF2-40B4-BE49-F238E27FC236}">
                      <a16:creationId xmlns:a16="http://schemas.microsoft.com/office/drawing/2014/main" id="{98E39F55-3CD4-7174-4754-5AA7FB82FF0A}"/>
                    </a:ext>
                  </a:extLst>
                </p:cNvPr>
                <p:cNvPicPr/>
                <p:nvPr/>
              </p:nvPicPr>
              <p:blipFill>
                <a:blip r:embed="rId39"/>
                <a:stretch>
                  <a:fillRect/>
                </a:stretch>
              </p:blipFill>
              <p:spPr>
                <a:xfrm>
                  <a:off x="11154267" y="2611227"/>
                  <a:ext cx="18396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91" name="Ink 290">
                  <a:extLst>
                    <a:ext uri="{FF2B5EF4-FFF2-40B4-BE49-F238E27FC236}">
                      <a16:creationId xmlns:a16="http://schemas.microsoft.com/office/drawing/2014/main" id="{83434D59-01ED-A47B-FD23-5466F3981836}"/>
                    </a:ext>
                  </a:extLst>
                </p14:cNvPr>
                <p14:cNvContentPartPr/>
                <p14:nvPr/>
              </p14:nvContentPartPr>
              <p14:xfrm>
                <a:off x="11184147" y="2775747"/>
                <a:ext cx="29160" cy="137880"/>
              </p14:xfrm>
            </p:contentPart>
          </mc:Choice>
          <mc:Fallback>
            <p:pic>
              <p:nvPicPr>
                <p:cNvPr id="291" name="Ink 290">
                  <a:extLst>
                    <a:ext uri="{FF2B5EF4-FFF2-40B4-BE49-F238E27FC236}">
                      <a16:creationId xmlns:a16="http://schemas.microsoft.com/office/drawing/2014/main" id="{83434D59-01ED-A47B-FD23-5466F3981836}"/>
                    </a:ext>
                  </a:extLst>
                </p:cNvPr>
                <p:cNvPicPr/>
                <p:nvPr/>
              </p:nvPicPr>
              <p:blipFill>
                <a:blip r:embed="rId41"/>
                <a:stretch>
                  <a:fillRect/>
                </a:stretch>
              </p:blipFill>
              <p:spPr>
                <a:xfrm>
                  <a:off x="11166147" y="2758107"/>
                  <a:ext cx="64800" cy="173520"/>
                </a:xfrm>
                <a:prstGeom prst="rect">
                  <a:avLst/>
                </a:prstGeom>
              </p:spPr>
            </p:pic>
          </mc:Fallback>
        </mc:AlternateContent>
      </p:grpSp>
      <p:grpSp>
        <p:nvGrpSpPr>
          <p:cNvPr id="295" name="Group 294">
            <a:extLst>
              <a:ext uri="{FF2B5EF4-FFF2-40B4-BE49-F238E27FC236}">
                <a16:creationId xmlns:a16="http://schemas.microsoft.com/office/drawing/2014/main" id="{3F3F0FA5-ADA3-EE4C-F870-34AD504EDC2A}"/>
              </a:ext>
            </a:extLst>
          </p:cNvPr>
          <p:cNvGrpSpPr/>
          <p:nvPr/>
        </p:nvGrpSpPr>
        <p:grpSpPr>
          <a:xfrm>
            <a:off x="4275387" y="2983827"/>
            <a:ext cx="1032120" cy="212760"/>
            <a:chOff x="4275387" y="2983827"/>
            <a:chExt cx="1032120" cy="212760"/>
          </a:xfrm>
        </p:grpSpPr>
        <mc:AlternateContent xmlns:mc="http://schemas.openxmlformats.org/markup-compatibility/2006">
          <mc:Choice xmlns:p14="http://schemas.microsoft.com/office/powerpoint/2010/main" Requires="p14">
            <p:contentPart p14:bwMode="auto" r:id="rId42">
              <p14:nvContentPartPr>
                <p14:cNvPr id="38" name="Ink 37">
                  <a:extLst>
                    <a:ext uri="{FF2B5EF4-FFF2-40B4-BE49-F238E27FC236}">
                      <a16:creationId xmlns:a16="http://schemas.microsoft.com/office/drawing/2014/main" id="{6C43A18A-2C81-2D77-CF7C-7CEA353F2A99}"/>
                    </a:ext>
                  </a:extLst>
                </p14:cNvPr>
                <p14:cNvContentPartPr/>
                <p14:nvPr/>
              </p14:nvContentPartPr>
              <p14:xfrm>
                <a:off x="4275387" y="3048267"/>
                <a:ext cx="146160" cy="138240"/>
              </p14:xfrm>
            </p:contentPart>
          </mc:Choice>
          <mc:Fallback>
            <p:pic>
              <p:nvPicPr>
                <p:cNvPr id="38" name="Ink 37">
                  <a:extLst>
                    <a:ext uri="{FF2B5EF4-FFF2-40B4-BE49-F238E27FC236}">
                      <a16:creationId xmlns:a16="http://schemas.microsoft.com/office/drawing/2014/main" id="{6C43A18A-2C81-2D77-CF7C-7CEA353F2A99}"/>
                    </a:ext>
                  </a:extLst>
                </p:cNvPr>
                <p:cNvPicPr/>
                <p:nvPr/>
              </p:nvPicPr>
              <p:blipFill>
                <a:blip r:embed="rId43"/>
                <a:stretch>
                  <a:fillRect/>
                </a:stretch>
              </p:blipFill>
              <p:spPr>
                <a:xfrm>
                  <a:off x="4257747" y="3030627"/>
                  <a:ext cx="18180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9" name="Ink 38">
                  <a:extLst>
                    <a:ext uri="{FF2B5EF4-FFF2-40B4-BE49-F238E27FC236}">
                      <a16:creationId xmlns:a16="http://schemas.microsoft.com/office/drawing/2014/main" id="{1E6AB2B6-06C5-C5F6-4F13-6D70F1093E7E}"/>
                    </a:ext>
                  </a:extLst>
                </p14:cNvPr>
                <p14:cNvContentPartPr/>
                <p14:nvPr/>
              </p14:nvContentPartPr>
              <p14:xfrm>
                <a:off x="4474467" y="3066267"/>
                <a:ext cx="85320" cy="61920"/>
              </p14:xfrm>
            </p:contentPart>
          </mc:Choice>
          <mc:Fallback>
            <p:pic>
              <p:nvPicPr>
                <p:cNvPr id="39" name="Ink 38">
                  <a:extLst>
                    <a:ext uri="{FF2B5EF4-FFF2-40B4-BE49-F238E27FC236}">
                      <a16:creationId xmlns:a16="http://schemas.microsoft.com/office/drawing/2014/main" id="{1E6AB2B6-06C5-C5F6-4F13-6D70F1093E7E}"/>
                    </a:ext>
                  </a:extLst>
                </p:cNvPr>
                <p:cNvPicPr/>
                <p:nvPr/>
              </p:nvPicPr>
              <p:blipFill>
                <a:blip r:embed="rId45"/>
                <a:stretch>
                  <a:fillRect/>
                </a:stretch>
              </p:blipFill>
              <p:spPr>
                <a:xfrm>
                  <a:off x="4456827" y="3048267"/>
                  <a:ext cx="12096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40" name="Ink 39">
                  <a:extLst>
                    <a:ext uri="{FF2B5EF4-FFF2-40B4-BE49-F238E27FC236}">
                      <a16:creationId xmlns:a16="http://schemas.microsoft.com/office/drawing/2014/main" id="{7616E8FC-5620-1BAF-AEB9-84D3E6EF3D03}"/>
                    </a:ext>
                  </a:extLst>
                </p14:cNvPr>
                <p14:cNvContentPartPr/>
                <p14:nvPr/>
              </p14:nvContentPartPr>
              <p14:xfrm>
                <a:off x="4608387" y="3055827"/>
                <a:ext cx="75600" cy="71640"/>
              </p14:xfrm>
            </p:contentPart>
          </mc:Choice>
          <mc:Fallback>
            <p:pic>
              <p:nvPicPr>
                <p:cNvPr id="40" name="Ink 39">
                  <a:extLst>
                    <a:ext uri="{FF2B5EF4-FFF2-40B4-BE49-F238E27FC236}">
                      <a16:creationId xmlns:a16="http://schemas.microsoft.com/office/drawing/2014/main" id="{7616E8FC-5620-1BAF-AEB9-84D3E6EF3D03}"/>
                    </a:ext>
                  </a:extLst>
                </p:cNvPr>
                <p:cNvPicPr/>
                <p:nvPr/>
              </p:nvPicPr>
              <p:blipFill>
                <a:blip r:embed="rId47"/>
                <a:stretch>
                  <a:fillRect/>
                </a:stretch>
              </p:blipFill>
              <p:spPr>
                <a:xfrm>
                  <a:off x="4590747" y="3037827"/>
                  <a:ext cx="11124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41" name="Ink 40">
                  <a:extLst>
                    <a:ext uri="{FF2B5EF4-FFF2-40B4-BE49-F238E27FC236}">
                      <a16:creationId xmlns:a16="http://schemas.microsoft.com/office/drawing/2014/main" id="{65299692-106B-1EA4-467A-ECECF75BEAAE}"/>
                    </a:ext>
                  </a:extLst>
                </p14:cNvPr>
                <p14:cNvContentPartPr/>
                <p14:nvPr/>
              </p14:nvContentPartPr>
              <p14:xfrm>
                <a:off x="4772547" y="2997147"/>
                <a:ext cx="111960" cy="142920"/>
              </p14:xfrm>
            </p:contentPart>
          </mc:Choice>
          <mc:Fallback>
            <p:pic>
              <p:nvPicPr>
                <p:cNvPr id="41" name="Ink 40">
                  <a:extLst>
                    <a:ext uri="{FF2B5EF4-FFF2-40B4-BE49-F238E27FC236}">
                      <a16:creationId xmlns:a16="http://schemas.microsoft.com/office/drawing/2014/main" id="{65299692-106B-1EA4-467A-ECECF75BEAAE}"/>
                    </a:ext>
                  </a:extLst>
                </p:cNvPr>
                <p:cNvPicPr/>
                <p:nvPr/>
              </p:nvPicPr>
              <p:blipFill>
                <a:blip r:embed="rId49"/>
                <a:stretch>
                  <a:fillRect/>
                </a:stretch>
              </p:blipFill>
              <p:spPr>
                <a:xfrm>
                  <a:off x="4754547" y="2979507"/>
                  <a:ext cx="147600" cy="17856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42" name="Ink 41">
                  <a:extLst>
                    <a:ext uri="{FF2B5EF4-FFF2-40B4-BE49-F238E27FC236}">
                      <a16:creationId xmlns:a16="http://schemas.microsoft.com/office/drawing/2014/main" id="{45687E84-43D1-12AD-242A-878CB63D62B0}"/>
                    </a:ext>
                  </a:extLst>
                </p14:cNvPr>
                <p14:cNvContentPartPr/>
                <p14:nvPr/>
              </p14:nvContentPartPr>
              <p14:xfrm>
                <a:off x="4895307" y="3064107"/>
                <a:ext cx="360" cy="360"/>
              </p14:xfrm>
            </p:contentPart>
          </mc:Choice>
          <mc:Fallback>
            <p:pic>
              <p:nvPicPr>
                <p:cNvPr id="42" name="Ink 41">
                  <a:extLst>
                    <a:ext uri="{FF2B5EF4-FFF2-40B4-BE49-F238E27FC236}">
                      <a16:creationId xmlns:a16="http://schemas.microsoft.com/office/drawing/2014/main" id="{45687E84-43D1-12AD-242A-878CB63D62B0}"/>
                    </a:ext>
                  </a:extLst>
                </p:cNvPr>
                <p:cNvPicPr/>
                <p:nvPr/>
              </p:nvPicPr>
              <p:blipFill>
                <a:blip r:embed="rId15"/>
                <a:stretch>
                  <a:fillRect/>
                </a:stretch>
              </p:blipFill>
              <p:spPr>
                <a:xfrm>
                  <a:off x="4877307" y="304646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43" name="Ink 42">
                  <a:extLst>
                    <a:ext uri="{FF2B5EF4-FFF2-40B4-BE49-F238E27FC236}">
                      <a16:creationId xmlns:a16="http://schemas.microsoft.com/office/drawing/2014/main" id="{1E661733-FF24-3DE9-C1D5-E3495E3644D6}"/>
                    </a:ext>
                  </a:extLst>
                </p14:cNvPr>
                <p14:cNvContentPartPr/>
                <p14:nvPr/>
              </p14:nvContentPartPr>
              <p14:xfrm>
                <a:off x="4930227" y="3070227"/>
                <a:ext cx="169560" cy="85320"/>
              </p14:xfrm>
            </p:contentPart>
          </mc:Choice>
          <mc:Fallback>
            <p:pic>
              <p:nvPicPr>
                <p:cNvPr id="43" name="Ink 42">
                  <a:extLst>
                    <a:ext uri="{FF2B5EF4-FFF2-40B4-BE49-F238E27FC236}">
                      <a16:creationId xmlns:a16="http://schemas.microsoft.com/office/drawing/2014/main" id="{1E661733-FF24-3DE9-C1D5-E3495E3644D6}"/>
                    </a:ext>
                  </a:extLst>
                </p:cNvPr>
                <p:cNvPicPr/>
                <p:nvPr/>
              </p:nvPicPr>
              <p:blipFill>
                <a:blip r:embed="rId52"/>
                <a:stretch>
                  <a:fillRect/>
                </a:stretch>
              </p:blipFill>
              <p:spPr>
                <a:xfrm>
                  <a:off x="4912227" y="3052587"/>
                  <a:ext cx="205200" cy="12096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44" name="Ink 43">
                  <a:extLst>
                    <a:ext uri="{FF2B5EF4-FFF2-40B4-BE49-F238E27FC236}">
                      <a16:creationId xmlns:a16="http://schemas.microsoft.com/office/drawing/2014/main" id="{24542955-AB7B-1402-039F-F4007E5EB85D}"/>
                    </a:ext>
                  </a:extLst>
                </p14:cNvPr>
                <p14:cNvContentPartPr/>
                <p14:nvPr/>
              </p14:nvContentPartPr>
              <p14:xfrm>
                <a:off x="5181507" y="2983827"/>
                <a:ext cx="23760" cy="175320"/>
              </p14:xfrm>
            </p:contentPart>
          </mc:Choice>
          <mc:Fallback>
            <p:pic>
              <p:nvPicPr>
                <p:cNvPr id="44" name="Ink 43">
                  <a:extLst>
                    <a:ext uri="{FF2B5EF4-FFF2-40B4-BE49-F238E27FC236}">
                      <a16:creationId xmlns:a16="http://schemas.microsoft.com/office/drawing/2014/main" id="{24542955-AB7B-1402-039F-F4007E5EB85D}"/>
                    </a:ext>
                  </a:extLst>
                </p:cNvPr>
                <p:cNvPicPr/>
                <p:nvPr/>
              </p:nvPicPr>
              <p:blipFill>
                <a:blip r:embed="rId54"/>
                <a:stretch>
                  <a:fillRect/>
                </a:stretch>
              </p:blipFill>
              <p:spPr>
                <a:xfrm>
                  <a:off x="5163507" y="2965827"/>
                  <a:ext cx="5940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45" name="Ink 44">
                  <a:extLst>
                    <a:ext uri="{FF2B5EF4-FFF2-40B4-BE49-F238E27FC236}">
                      <a16:creationId xmlns:a16="http://schemas.microsoft.com/office/drawing/2014/main" id="{A42F437C-F0DE-D465-6AC4-EE8964117724}"/>
                    </a:ext>
                  </a:extLst>
                </p14:cNvPr>
                <p14:cNvContentPartPr/>
                <p14:nvPr/>
              </p14:nvContentPartPr>
              <p14:xfrm>
                <a:off x="5186187" y="3031707"/>
                <a:ext cx="121320" cy="49320"/>
              </p14:xfrm>
            </p:contentPart>
          </mc:Choice>
          <mc:Fallback>
            <p:pic>
              <p:nvPicPr>
                <p:cNvPr id="45" name="Ink 44">
                  <a:extLst>
                    <a:ext uri="{FF2B5EF4-FFF2-40B4-BE49-F238E27FC236}">
                      <a16:creationId xmlns:a16="http://schemas.microsoft.com/office/drawing/2014/main" id="{A42F437C-F0DE-D465-6AC4-EE8964117724}"/>
                    </a:ext>
                  </a:extLst>
                </p:cNvPr>
                <p:cNvPicPr/>
                <p:nvPr/>
              </p:nvPicPr>
              <p:blipFill>
                <a:blip r:embed="rId56"/>
                <a:stretch>
                  <a:fillRect/>
                </a:stretch>
              </p:blipFill>
              <p:spPr>
                <a:xfrm>
                  <a:off x="5168187" y="3013707"/>
                  <a:ext cx="15696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293" name="Ink 292">
                  <a:extLst>
                    <a:ext uri="{FF2B5EF4-FFF2-40B4-BE49-F238E27FC236}">
                      <a16:creationId xmlns:a16="http://schemas.microsoft.com/office/drawing/2014/main" id="{FF9341ED-37E4-958B-D707-FDD91C0B658E}"/>
                    </a:ext>
                  </a:extLst>
                </p14:cNvPr>
                <p14:cNvContentPartPr/>
                <p14:nvPr/>
              </p14:nvContentPartPr>
              <p14:xfrm>
                <a:off x="4675707" y="3196227"/>
                <a:ext cx="360" cy="360"/>
              </p14:xfrm>
            </p:contentPart>
          </mc:Choice>
          <mc:Fallback>
            <p:pic>
              <p:nvPicPr>
                <p:cNvPr id="293" name="Ink 292">
                  <a:extLst>
                    <a:ext uri="{FF2B5EF4-FFF2-40B4-BE49-F238E27FC236}">
                      <a16:creationId xmlns:a16="http://schemas.microsoft.com/office/drawing/2014/main" id="{FF9341ED-37E4-958B-D707-FDD91C0B658E}"/>
                    </a:ext>
                  </a:extLst>
                </p:cNvPr>
                <p:cNvPicPr/>
                <p:nvPr/>
              </p:nvPicPr>
              <p:blipFill>
                <a:blip r:embed="rId15"/>
                <a:stretch>
                  <a:fillRect/>
                </a:stretch>
              </p:blipFill>
              <p:spPr>
                <a:xfrm>
                  <a:off x="4658067" y="317822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294" name="Ink 293">
                  <a:extLst>
                    <a:ext uri="{FF2B5EF4-FFF2-40B4-BE49-F238E27FC236}">
                      <a16:creationId xmlns:a16="http://schemas.microsoft.com/office/drawing/2014/main" id="{F1BAE5AB-5A87-4127-0C10-AC7B6172C89D}"/>
                    </a:ext>
                  </a:extLst>
                </p14:cNvPr>
                <p14:cNvContentPartPr/>
                <p14:nvPr/>
              </p14:nvContentPartPr>
              <p14:xfrm>
                <a:off x="4730427" y="3187227"/>
                <a:ext cx="360" cy="360"/>
              </p14:xfrm>
            </p:contentPart>
          </mc:Choice>
          <mc:Fallback>
            <p:pic>
              <p:nvPicPr>
                <p:cNvPr id="294" name="Ink 293">
                  <a:extLst>
                    <a:ext uri="{FF2B5EF4-FFF2-40B4-BE49-F238E27FC236}">
                      <a16:creationId xmlns:a16="http://schemas.microsoft.com/office/drawing/2014/main" id="{F1BAE5AB-5A87-4127-0C10-AC7B6172C89D}"/>
                    </a:ext>
                  </a:extLst>
                </p:cNvPr>
                <p:cNvPicPr/>
                <p:nvPr/>
              </p:nvPicPr>
              <p:blipFill>
                <a:blip r:embed="rId15"/>
                <a:stretch>
                  <a:fillRect/>
                </a:stretch>
              </p:blipFill>
              <p:spPr>
                <a:xfrm>
                  <a:off x="4712427" y="3169587"/>
                  <a:ext cx="36000" cy="36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59">
            <p14:nvContentPartPr>
              <p14:cNvPr id="272" name="Ink 271">
                <a:extLst>
                  <a:ext uri="{FF2B5EF4-FFF2-40B4-BE49-F238E27FC236}">
                    <a16:creationId xmlns:a16="http://schemas.microsoft.com/office/drawing/2014/main" id="{34BB8016-D9A1-2DAD-D709-DFA2160E585E}"/>
                  </a:ext>
                </a:extLst>
              </p14:cNvPr>
              <p14:cNvContentPartPr/>
              <p14:nvPr/>
            </p14:nvContentPartPr>
            <p14:xfrm>
              <a:off x="9982827" y="2200827"/>
              <a:ext cx="119880" cy="189720"/>
            </p14:xfrm>
          </p:contentPart>
        </mc:Choice>
        <mc:Fallback>
          <p:pic>
            <p:nvPicPr>
              <p:cNvPr id="272" name="Ink 271">
                <a:extLst>
                  <a:ext uri="{FF2B5EF4-FFF2-40B4-BE49-F238E27FC236}">
                    <a16:creationId xmlns:a16="http://schemas.microsoft.com/office/drawing/2014/main" id="{34BB8016-D9A1-2DAD-D709-DFA2160E585E}"/>
                  </a:ext>
                </a:extLst>
              </p:cNvPr>
              <p:cNvPicPr/>
              <p:nvPr/>
            </p:nvPicPr>
            <p:blipFill>
              <a:blip r:embed="rId60"/>
              <a:stretch>
                <a:fillRect/>
              </a:stretch>
            </p:blipFill>
            <p:spPr>
              <a:xfrm>
                <a:off x="9965187" y="2182827"/>
                <a:ext cx="15552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273" name="Ink 272">
                <a:extLst>
                  <a:ext uri="{FF2B5EF4-FFF2-40B4-BE49-F238E27FC236}">
                    <a16:creationId xmlns:a16="http://schemas.microsoft.com/office/drawing/2014/main" id="{FE0289EC-13AC-32F9-314F-F632C94E59D7}"/>
                  </a:ext>
                </a:extLst>
              </p14:cNvPr>
              <p14:cNvContentPartPr/>
              <p14:nvPr/>
            </p14:nvContentPartPr>
            <p14:xfrm>
              <a:off x="9966267" y="2240427"/>
              <a:ext cx="156600" cy="135000"/>
            </p14:xfrm>
          </p:contentPart>
        </mc:Choice>
        <mc:Fallback>
          <p:pic>
            <p:nvPicPr>
              <p:cNvPr id="273" name="Ink 272">
                <a:extLst>
                  <a:ext uri="{FF2B5EF4-FFF2-40B4-BE49-F238E27FC236}">
                    <a16:creationId xmlns:a16="http://schemas.microsoft.com/office/drawing/2014/main" id="{FE0289EC-13AC-32F9-314F-F632C94E59D7}"/>
                  </a:ext>
                </a:extLst>
              </p:cNvPr>
              <p:cNvPicPr/>
              <p:nvPr/>
            </p:nvPicPr>
            <p:blipFill>
              <a:blip r:embed="rId62"/>
              <a:stretch>
                <a:fillRect/>
              </a:stretch>
            </p:blipFill>
            <p:spPr>
              <a:xfrm>
                <a:off x="9948267" y="2222787"/>
                <a:ext cx="19224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63">
            <p14:nvContentPartPr>
              <p14:cNvPr id="274" name="Ink 273">
                <a:extLst>
                  <a:ext uri="{FF2B5EF4-FFF2-40B4-BE49-F238E27FC236}">
                    <a16:creationId xmlns:a16="http://schemas.microsoft.com/office/drawing/2014/main" id="{AC1A92EF-B3C2-CE44-BC5B-0C436B908DC8}"/>
                  </a:ext>
                </a:extLst>
              </p14:cNvPr>
              <p14:cNvContentPartPr/>
              <p14:nvPr/>
            </p14:nvContentPartPr>
            <p14:xfrm>
              <a:off x="10216107" y="2239707"/>
              <a:ext cx="168840" cy="108000"/>
            </p14:xfrm>
          </p:contentPart>
        </mc:Choice>
        <mc:Fallback>
          <p:pic>
            <p:nvPicPr>
              <p:cNvPr id="274" name="Ink 273">
                <a:extLst>
                  <a:ext uri="{FF2B5EF4-FFF2-40B4-BE49-F238E27FC236}">
                    <a16:creationId xmlns:a16="http://schemas.microsoft.com/office/drawing/2014/main" id="{AC1A92EF-B3C2-CE44-BC5B-0C436B908DC8}"/>
                  </a:ext>
                </a:extLst>
              </p:cNvPr>
              <p:cNvPicPr/>
              <p:nvPr/>
            </p:nvPicPr>
            <p:blipFill>
              <a:blip r:embed="rId64"/>
              <a:stretch>
                <a:fillRect/>
              </a:stretch>
            </p:blipFill>
            <p:spPr>
              <a:xfrm>
                <a:off x="10198107" y="2222067"/>
                <a:ext cx="20448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65">
            <p14:nvContentPartPr>
              <p14:cNvPr id="275" name="Ink 274">
                <a:extLst>
                  <a:ext uri="{FF2B5EF4-FFF2-40B4-BE49-F238E27FC236}">
                    <a16:creationId xmlns:a16="http://schemas.microsoft.com/office/drawing/2014/main" id="{658F31A6-58FD-A13C-C02C-3CCC35F45E89}"/>
                  </a:ext>
                </a:extLst>
              </p14:cNvPr>
              <p14:cNvContentPartPr/>
              <p14:nvPr/>
            </p14:nvContentPartPr>
            <p14:xfrm>
              <a:off x="10541547" y="2084907"/>
              <a:ext cx="108000" cy="163080"/>
            </p14:xfrm>
          </p:contentPart>
        </mc:Choice>
        <mc:Fallback>
          <p:pic>
            <p:nvPicPr>
              <p:cNvPr id="275" name="Ink 274">
                <a:extLst>
                  <a:ext uri="{FF2B5EF4-FFF2-40B4-BE49-F238E27FC236}">
                    <a16:creationId xmlns:a16="http://schemas.microsoft.com/office/drawing/2014/main" id="{658F31A6-58FD-A13C-C02C-3CCC35F45E89}"/>
                  </a:ext>
                </a:extLst>
              </p:cNvPr>
              <p:cNvPicPr/>
              <p:nvPr/>
            </p:nvPicPr>
            <p:blipFill>
              <a:blip r:embed="rId66"/>
              <a:stretch>
                <a:fillRect/>
              </a:stretch>
            </p:blipFill>
            <p:spPr>
              <a:xfrm>
                <a:off x="10523547" y="2067267"/>
                <a:ext cx="14364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67">
            <p14:nvContentPartPr>
              <p14:cNvPr id="276" name="Ink 275">
                <a:extLst>
                  <a:ext uri="{FF2B5EF4-FFF2-40B4-BE49-F238E27FC236}">
                    <a16:creationId xmlns:a16="http://schemas.microsoft.com/office/drawing/2014/main" id="{8A4EBDD8-EEF8-EEA7-13EA-95A9D7EECE7D}"/>
                  </a:ext>
                </a:extLst>
              </p14:cNvPr>
              <p14:cNvContentPartPr/>
              <p14:nvPr/>
            </p14:nvContentPartPr>
            <p14:xfrm>
              <a:off x="10630467" y="2066187"/>
              <a:ext cx="204480" cy="411120"/>
            </p14:xfrm>
          </p:contentPart>
        </mc:Choice>
        <mc:Fallback>
          <p:pic>
            <p:nvPicPr>
              <p:cNvPr id="276" name="Ink 275">
                <a:extLst>
                  <a:ext uri="{FF2B5EF4-FFF2-40B4-BE49-F238E27FC236}">
                    <a16:creationId xmlns:a16="http://schemas.microsoft.com/office/drawing/2014/main" id="{8A4EBDD8-EEF8-EEA7-13EA-95A9D7EECE7D}"/>
                  </a:ext>
                </a:extLst>
              </p:cNvPr>
              <p:cNvPicPr/>
              <p:nvPr/>
            </p:nvPicPr>
            <p:blipFill>
              <a:blip r:embed="rId68"/>
              <a:stretch>
                <a:fillRect/>
              </a:stretch>
            </p:blipFill>
            <p:spPr>
              <a:xfrm>
                <a:off x="10612827" y="2048187"/>
                <a:ext cx="240120" cy="446760"/>
              </a:xfrm>
              <a:prstGeom prst="rect">
                <a:avLst/>
              </a:prstGeom>
            </p:spPr>
          </p:pic>
        </mc:Fallback>
      </mc:AlternateContent>
      <mc:AlternateContent xmlns:mc="http://schemas.openxmlformats.org/markup-compatibility/2006">
        <mc:Choice xmlns:p14="http://schemas.microsoft.com/office/powerpoint/2010/main" Requires="p14">
          <p:contentPart p14:bwMode="auto" r:id="rId69">
            <p14:nvContentPartPr>
              <p14:cNvPr id="277" name="Ink 276">
                <a:extLst>
                  <a:ext uri="{FF2B5EF4-FFF2-40B4-BE49-F238E27FC236}">
                    <a16:creationId xmlns:a16="http://schemas.microsoft.com/office/drawing/2014/main" id="{384DD495-A8B3-7FBA-9F16-EBD132D041B7}"/>
                  </a:ext>
                </a:extLst>
              </p14:cNvPr>
              <p14:cNvContentPartPr/>
              <p14:nvPr/>
            </p14:nvContentPartPr>
            <p14:xfrm>
              <a:off x="10866987" y="2205507"/>
              <a:ext cx="358560" cy="192600"/>
            </p14:xfrm>
          </p:contentPart>
        </mc:Choice>
        <mc:Fallback>
          <p:pic>
            <p:nvPicPr>
              <p:cNvPr id="277" name="Ink 276">
                <a:extLst>
                  <a:ext uri="{FF2B5EF4-FFF2-40B4-BE49-F238E27FC236}">
                    <a16:creationId xmlns:a16="http://schemas.microsoft.com/office/drawing/2014/main" id="{384DD495-A8B3-7FBA-9F16-EBD132D041B7}"/>
                  </a:ext>
                </a:extLst>
              </p:cNvPr>
              <p:cNvPicPr/>
              <p:nvPr/>
            </p:nvPicPr>
            <p:blipFill>
              <a:blip r:embed="rId70"/>
              <a:stretch>
                <a:fillRect/>
              </a:stretch>
            </p:blipFill>
            <p:spPr>
              <a:xfrm>
                <a:off x="10849347" y="2187867"/>
                <a:ext cx="39420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71">
            <p14:nvContentPartPr>
              <p14:cNvPr id="296" name="Ink 295">
                <a:extLst>
                  <a:ext uri="{FF2B5EF4-FFF2-40B4-BE49-F238E27FC236}">
                    <a16:creationId xmlns:a16="http://schemas.microsoft.com/office/drawing/2014/main" id="{E816CF57-849A-78B5-BDA4-549AD1F5DF23}"/>
                  </a:ext>
                </a:extLst>
              </p14:cNvPr>
              <p14:cNvContentPartPr/>
              <p14:nvPr/>
            </p14:nvContentPartPr>
            <p14:xfrm>
              <a:off x="9981747" y="2476587"/>
              <a:ext cx="360" cy="360"/>
            </p14:xfrm>
          </p:contentPart>
        </mc:Choice>
        <mc:Fallback>
          <p:pic>
            <p:nvPicPr>
              <p:cNvPr id="296" name="Ink 295">
                <a:extLst>
                  <a:ext uri="{FF2B5EF4-FFF2-40B4-BE49-F238E27FC236}">
                    <a16:creationId xmlns:a16="http://schemas.microsoft.com/office/drawing/2014/main" id="{E816CF57-849A-78B5-BDA4-549AD1F5DF23}"/>
                  </a:ext>
                </a:extLst>
              </p:cNvPr>
              <p:cNvPicPr/>
              <p:nvPr/>
            </p:nvPicPr>
            <p:blipFill>
              <a:blip r:embed="rId15"/>
              <a:stretch>
                <a:fillRect/>
              </a:stretch>
            </p:blipFill>
            <p:spPr>
              <a:xfrm>
                <a:off x="9963747" y="245858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298" name="Ink 297">
                <a:extLst>
                  <a:ext uri="{FF2B5EF4-FFF2-40B4-BE49-F238E27FC236}">
                    <a16:creationId xmlns:a16="http://schemas.microsoft.com/office/drawing/2014/main" id="{3514DAE2-1EFB-56E4-09F2-928AC4B1A122}"/>
                  </a:ext>
                </a:extLst>
              </p14:cNvPr>
              <p14:cNvContentPartPr/>
              <p14:nvPr/>
            </p14:nvContentPartPr>
            <p14:xfrm>
              <a:off x="9932067" y="2447427"/>
              <a:ext cx="115200" cy="24840"/>
            </p14:xfrm>
          </p:contentPart>
        </mc:Choice>
        <mc:Fallback>
          <p:pic>
            <p:nvPicPr>
              <p:cNvPr id="298" name="Ink 297">
                <a:extLst>
                  <a:ext uri="{FF2B5EF4-FFF2-40B4-BE49-F238E27FC236}">
                    <a16:creationId xmlns:a16="http://schemas.microsoft.com/office/drawing/2014/main" id="{3514DAE2-1EFB-56E4-09F2-928AC4B1A122}"/>
                  </a:ext>
                </a:extLst>
              </p:cNvPr>
              <p:cNvPicPr/>
              <p:nvPr/>
            </p:nvPicPr>
            <p:blipFill>
              <a:blip r:embed="rId73"/>
              <a:stretch>
                <a:fillRect/>
              </a:stretch>
            </p:blipFill>
            <p:spPr>
              <a:xfrm>
                <a:off x="9914427" y="2429787"/>
                <a:ext cx="15084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299" name="Ink 298">
                <a:extLst>
                  <a:ext uri="{FF2B5EF4-FFF2-40B4-BE49-F238E27FC236}">
                    <a16:creationId xmlns:a16="http://schemas.microsoft.com/office/drawing/2014/main" id="{EDE7B583-BFE8-71D0-77BB-BB74DD71411A}"/>
                  </a:ext>
                </a:extLst>
              </p14:cNvPr>
              <p14:cNvContentPartPr/>
              <p14:nvPr/>
            </p14:nvContentPartPr>
            <p14:xfrm>
              <a:off x="9950427" y="2485947"/>
              <a:ext cx="62280" cy="7200"/>
            </p14:xfrm>
          </p:contentPart>
        </mc:Choice>
        <mc:Fallback>
          <p:pic>
            <p:nvPicPr>
              <p:cNvPr id="299" name="Ink 298">
                <a:extLst>
                  <a:ext uri="{FF2B5EF4-FFF2-40B4-BE49-F238E27FC236}">
                    <a16:creationId xmlns:a16="http://schemas.microsoft.com/office/drawing/2014/main" id="{EDE7B583-BFE8-71D0-77BB-BB74DD71411A}"/>
                  </a:ext>
                </a:extLst>
              </p:cNvPr>
              <p:cNvPicPr/>
              <p:nvPr/>
            </p:nvPicPr>
            <p:blipFill>
              <a:blip r:embed="rId75"/>
              <a:stretch>
                <a:fillRect/>
              </a:stretch>
            </p:blipFill>
            <p:spPr>
              <a:xfrm>
                <a:off x="9932427" y="2468307"/>
                <a:ext cx="9792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257" name="Ink 256">
                <a:extLst>
                  <a:ext uri="{FF2B5EF4-FFF2-40B4-BE49-F238E27FC236}">
                    <a16:creationId xmlns:a16="http://schemas.microsoft.com/office/drawing/2014/main" id="{E456E06F-6118-9ACC-1B59-C57EF2173E17}"/>
                  </a:ext>
                </a:extLst>
              </p14:cNvPr>
              <p14:cNvContentPartPr/>
              <p14:nvPr/>
            </p14:nvContentPartPr>
            <p14:xfrm>
              <a:off x="8530587" y="1024707"/>
              <a:ext cx="154800" cy="234360"/>
            </p14:xfrm>
          </p:contentPart>
        </mc:Choice>
        <mc:Fallback>
          <p:pic>
            <p:nvPicPr>
              <p:cNvPr id="257" name="Ink 256">
                <a:extLst>
                  <a:ext uri="{FF2B5EF4-FFF2-40B4-BE49-F238E27FC236}">
                    <a16:creationId xmlns:a16="http://schemas.microsoft.com/office/drawing/2014/main" id="{E456E06F-6118-9ACC-1B59-C57EF2173E17}"/>
                  </a:ext>
                </a:extLst>
              </p:cNvPr>
              <p:cNvPicPr/>
              <p:nvPr/>
            </p:nvPicPr>
            <p:blipFill>
              <a:blip r:embed="rId77"/>
              <a:stretch>
                <a:fillRect/>
              </a:stretch>
            </p:blipFill>
            <p:spPr>
              <a:xfrm>
                <a:off x="8512587" y="1007067"/>
                <a:ext cx="19044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258" name="Ink 257">
                <a:extLst>
                  <a:ext uri="{FF2B5EF4-FFF2-40B4-BE49-F238E27FC236}">
                    <a16:creationId xmlns:a16="http://schemas.microsoft.com/office/drawing/2014/main" id="{8B7E0BD4-DD25-724A-0EB2-A6980CCC6BBD}"/>
                  </a:ext>
                </a:extLst>
              </p14:cNvPr>
              <p14:cNvContentPartPr/>
              <p14:nvPr/>
            </p14:nvContentPartPr>
            <p14:xfrm>
              <a:off x="8730747" y="1147827"/>
              <a:ext cx="112320" cy="154440"/>
            </p14:xfrm>
          </p:contentPart>
        </mc:Choice>
        <mc:Fallback>
          <p:pic>
            <p:nvPicPr>
              <p:cNvPr id="258" name="Ink 257">
                <a:extLst>
                  <a:ext uri="{FF2B5EF4-FFF2-40B4-BE49-F238E27FC236}">
                    <a16:creationId xmlns:a16="http://schemas.microsoft.com/office/drawing/2014/main" id="{8B7E0BD4-DD25-724A-0EB2-A6980CCC6BBD}"/>
                  </a:ext>
                </a:extLst>
              </p:cNvPr>
              <p:cNvPicPr/>
              <p:nvPr/>
            </p:nvPicPr>
            <p:blipFill>
              <a:blip r:embed="rId79"/>
              <a:stretch>
                <a:fillRect/>
              </a:stretch>
            </p:blipFill>
            <p:spPr>
              <a:xfrm>
                <a:off x="8712747" y="1130187"/>
                <a:ext cx="14796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259" name="Ink 258">
                <a:extLst>
                  <a:ext uri="{FF2B5EF4-FFF2-40B4-BE49-F238E27FC236}">
                    <a16:creationId xmlns:a16="http://schemas.microsoft.com/office/drawing/2014/main" id="{0678F172-E41C-D4A4-2F8E-C6CA143D1140}"/>
                  </a:ext>
                </a:extLst>
              </p14:cNvPr>
              <p14:cNvContentPartPr/>
              <p14:nvPr/>
            </p14:nvContentPartPr>
            <p14:xfrm>
              <a:off x="8952147" y="1029747"/>
              <a:ext cx="109440" cy="357480"/>
            </p14:xfrm>
          </p:contentPart>
        </mc:Choice>
        <mc:Fallback>
          <p:pic>
            <p:nvPicPr>
              <p:cNvPr id="259" name="Ink 258">
                <a:extLst>
                  <a:ext uri="{FF2B5EF4-FFF2-40B4-BE49-F238E27FC236}">
                    <a16:creationId xmlns:a16="http://schemas.microsoft.com/office/drawing/2014/main" id="{0678F172-E41C-D4A4-2F8E-C6CA143D1140}"/>
                  </a:ext>
                </a:extLst>
              </p:cNvPr>
              <p:cNvPicPr/>
              <p:nvPr/>
            </p:nvPicPr>
            <p:blipFill>
              <a:blip r:embed="rId81"/>
              <a:stretch>
                <a:fillRect/>
              </a:stretch>
            </p:blipFill>
            <p:spPr>
              <a:xfrm>
                <a:off x="8934147" y="1011747"/>
                <a:ext cx="145080" cy="39312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260" name="Ink 259">
                <a:extLst>
                  <a:ext uri="{FF2B5EF4-FFF2-40B4-BE49-F238E27FC236}">
                    <a16:creationId xmlns:a16="http://schemas.microsoft.com/office/drawing/2014/main" id="{8ECEDB06-D5FF-DFA8-007B-212988A06299}"/>
                  </a:ext>
                </a:extLst>
              </p14:cNvPr>
              <p14:cNvContentPartPr/>
              <p14:nvPr/>
            </p14:nvContentPartPr>
            <p14:xfrm>
              <a:off x="8945667" y="1244307"/>
              <a:ext cx="196200" cy="25200"/>
            </p14:xfrm>
          </p:contentPart>
        </mc:Choice>
        <mc:Fallback>
          <p:pic>
            <p:nvPicPr>
              <p:cNvPr id="260" name="Ink 259">
                <a:extLst>
                  <a:ext uri="{FF2B5EF4-FFF2-40B4-BE49-F238E27FC236}">
                    <a16:creationId xmlns:a16="http://schemas.microsoft.com/office/drawing/2014/main" id="{8ECEDB06-D5FF-DFA8-007B-212988A06299}"/>
                  </a:ext>
                </a:extLst>
              </p:cNvPr>
              <p:cNvPicPr/>
              <p:nvPr/>
            </p:nvPicPr>
            <p:blipFill>
              <a:blip r:embed="rId83"/>
              <a:stretch>
                <a:fillRect/>
              </a:stretch>
            </p:blipFill>
            <p:spPr>
              <a:xfrm>
                <a:off x="8927667" y="1226667"/>
                <a:ext cx="23184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319" name="Ink 318">
                <a:extLst>
                  <a:ext uri="{FF2B5EF4-FFF2-40B4-BE49-F238E27FC236}">
                    <a16:creationId xmlns:a16="http://schemas.microsoft.com/office/drawing/2014/main" id="{726736DD-3133-1A7D-B76D-98215D9B2542}"/>
                  </a:ext>
                </a:extLst>
              </p14:cNvPr>
              <p14:cNvContentPartPr/>
              <p14:nvPr/>
            </p14:nvContentPartPr>
            <p14:xfrm>
              <a:off x="9030987" y="1695027"/>
              <a:ext cx="42840" cy="116280"/>
            </p14:xfrm>
          </p:contentPart>
        </mc:Choice>
        <mc:Fallback>
          <p:pic>
            <p:nvPicPr>
              <p:cNvPr id="319" name="Ink 318">
                <a:extLst>
                  <a:ext uri="{FF2B5EF4-FFF2-40B4-BE49-F238E27FC236}">
                    <a16:creationId xmlns:a16="http://schemas.microsoft.com/office/drawing/2014/main" id="{726736DD-3133-1A7D-B76D-98215D9B2542}"/>
                  </a:ext>
                </a:extLst>
              </p:cNvPr>
              <p:cNvPicPr/>
              <p:nvPr/>
            </p:nvPicPr>
            <p:blipFill>
              <a:blip r:embed="rId85"/>
              <a:stretch>
                <a:fillRect/>
              </a:stretch>
            </p:blipFill>
            <p:spPr>
              <a:xfrm>
                <a:off x="9012987" y="1677387"/>
                <a:ext cx="7848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320" name="Ink 319">
                <a:extLst>
                  <a:ext uri="{FF2B5EF4-FFF2-40B4-BE49-F238E27FC236}">
                    <a16:creationId xmlns:a16="http://schemas.microsoft.com/office/drawing/2014/main" id="{E267AB10-3F29-1A13-A93D-2F2144737279}"/>
                  </a:ext>
                </a:extLst>
              </p14:cNvPr>
              <p14:cNvContentPartPr/>
              <p14:nvPr/>
            </p14:nvContentPartPr>
            <p14:xfrm>
              <a:off x="9062667" y="1606827"/>
              <a:ext cx="39960" cy="56880"/>
            </p14:xfrm>
          </p:contentPart>
        </mc:Choice>
        <mc:Fallback>
          <p:pic>
            <p:nvPicPr>
              <p:cNvPr id="320" name="Ink 319">
                <a:extLst>
                  <a:ext uri="{FF2B5EF4-FFF2-40B4-BE49-F238E27FC236}">
                    <a16:creationId xmlns:a16="http://schemas.microsoft.com/office/drawing/2014/main" id="{E267AB10-3F29-1A13-A93D-2F2144737279}"/>
                  </a:ext>
                </a:extLst>
              </p:cNvPr>
              <p:cNvPicPr/>
              <p:nvPr/>
            </p:nvPicPr>
            <p:blipFill>
              <a:blip r:embed="rId87"/>
              <a:stretch>
                <a:fillRect/>
              </a:stretch>
            </p:blipFill>
            <p:spPr>
              <a:xfrm>
                <a:off x="9045027" y="1589187"/>
                <a:ext cx="7560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321" name="Ink 320">
                <a:extLst>
                  <a:ext uri="{FF2B5EF4-FFF2-40B4-BE49-F238E27FC236}">
                    <a16:creationId xmlns:a16="http://schemas.microsoft.com/office/drawing/2014/main" id="{1A4BB1FD-92D2-5B9C-572F-5A35A18FE0F3}"/>
                  </a:ext>
                </a:extLst>
              </p14:cNvPr>
              <p14:cNvContentPartPr/>
              <p14:nvPr/>
            </p14:nvContentPartPr>
            <p14:xfrm>
              <a:off x="9144027" y="1561467"/>
              <a:ext cx="163800" cy="403560"/>
            </p14:xfrm>
          </p:contentPart>
        </mc:Choice>
        <mc:Fallback>
          <p:pic>
            <p:nvPicPr>
              <p:cNvPr id="321" name="Ink 320">
                <a:extLst>
                  <a:ext uri="{FF2B5EF4-FFF2-40B4-BE49-F238E27FC236}">
                    <a16:creationId xmlns:a16="http://schemas.microsoft.com/office/drawing/2014/main" id="{1A4BB1FD-92D2-5B9C-572F-5A35A18FE0F3}"/>
                  </a:ext>
                </a:extLst>
              </p:cNvPr>
              <p:cNvPicPr/>
              <p:nvPr/>
            </p:nvPicPr>
            <p:blipFill>
              <a:blip r:embed="rId89"/>
              <a:stretch>
                <a:fillRect/>
              </a:stretch>
            </p:blipFill>
            <p:spPr>
              <a:xfrm>
                <a:off x="9126387" y="1543827"/>
                <a:ext cx="199440" cy="43920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322" name="Ink 321">
                <a:extLst>
                  <a:ext uri="{FF2B5EF4-FFF2-40B4-BE49-F238E27FC236}">
                    <a16:creationId xmlns:a16="http://schemas.microsoft.com/office/drawing/2014/main" id="{BDCC5533-B0C5-37A2-4657-D48169D13CCF}"/>
                  </a:ext>
                </a:extLst>
              </p14:cNvPr>
              <p14:cNvContentPartPr/>
              <p14:nvPr/>
            </p14:nvContentPartPr>
            <p14:xfrm>
              <a:off x="9462627" y="1491987"/>
              <a:ext cx="152640" cy="430200"/>
            </p14:xfrm>
          </p:contentPart>
        </mc:Choice>
        <mc:Fallback>
          <p:pic>
            <p:nvPicPr>
              <p:cNvPr id="322" name="Ink 321">
                <a:extLst>
                  <a:ext uri="{FF2B5EF4-FFF2-40B4-BE49-F238E27FC236}">
                    <a16:creationId xmlns:a16="http://schemas.microsoft.com/office/drawing/2014/main" id="{BDCC5533-B0C5-37A2-4657-D48169D13CCF}"/>
                  </a:ext>
                </a:extLst>
              </p:cNvPr>
              <p:cNvPicPr/>
              <p:nvPr/>
            </p:nvPicPr>
            <p:blipFill>
              <a:blip r:embed="rId91"/>
              <a:stretch>
                <a:fillRect/>
              </a:stretch>
            </p:blipFill>
            <p:spPr>
              <a:xfrm>
                <a:off x="9444987" y="1473987"/>
                <a:ext cx="188280" cy="46584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324" name="Ink 323">
                <a:extLst>
                  <a:ext uri="{FF2B5EF4-FFF2-40B4-BE49-F238E27FC236}">
                    <a16:creationId xmlns:a16="http://schemas.microsoft.com/office/drawing/2014/main" id="{7CEAC8BB-E354-A6BB-69AA-668DA5BA5FD5}"/>
                  </a:ext>
                </a:extLst>
              </p14:cNvPr>
              <p14:cNvContentPartPr/>
              <p14:nvPr/>
            </p14:nvContentPartPr>
            <p14:xfrm>
              <a:off x="9726147" y="1655067"/>
              <a:ext cx="168480" cy="160920"/>
            </p14:xfrm>
          </p:contentPart>
        </mc:Choice>
        <mc:Fallback>
          <p:pic>
            <p:nvPicPr>
              <p:cNvPr id="324" name="Ink 323">
                <a:extLst>
                  <a:ext uri="{FF2B5EF4-FFF2-40B4-BE49-F238E27FC236}">
                    <a16:creationId xmlns:a16="http://schemas.microsoft.com/office/drawing/2014/main" id="{7CEAC8BB-E354-A6BB-69AA-668DA5BA5FD5}"/>
                  </a:ext>
                </a:extLst>
              </p:cNvPr>
              <p:cNvPicPr/>
              <p:nvPr/>
            </p:nvPicPr>
            <p:blipFill>
              <a:blip r:embed="rId93"/>
              <a:stretch>
                <a:fillRect/>
              </a:stretch>
            </p:blipFill>
            <p:spPr>
              <a:xfrm>
                <a:off x="9708507" y="1637427"/>
                <a:ext cx="20412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325" name="Ink 324">
                <a:extLst>
                  <a:ext uri="{FF2B5EF4-FFF2-40B4-BE49-F238E27FC236}">
                    <a16:creationId xmlns:a16="http://schemas.microsoft.com/office/drawing/2014/main" id="{69B1EFD1-0DDE-2136-80B8-96807271FF09}"/>
                  </a:ext>
                </a:extLst>
              </p14:cNvPr>
              <p14:cNvContentPartPr/>
              <p14:nvPr/>
            </p14:nvContentPartPr>
            <p14:xfrm>
              <a:off x="10013787" y="1635627"/>
              <a:ext cx="163440" cy="317880"/>
            </p14:xfrm>
          </p:contentPart>
        </mc:Choice>
        <mc:Fallback>
          <p:pic>
            <p:nvPicPr>
              <p:cNvPr id="325" name="Ink 324">
                <a:extLst>
                  <a:ext uri="{FF2B5EF4-FFF2-40B4-BE49-F238E27FC236}">
                    <a16:creationId xmlns:a16="http://schemas.microsoft.com/office/drawing/2014/main" id="{69B1EFD1-0DDE-2136-80B8-96807271FF09}"/>
                  </a:ext>
                </a:extLst>
              </p:cNvPr>
              <p:cNvPicPr/>
              <p:nvPr/>
            </p:nvPicPr>
            <p:blipFill>
              <a:blip r:embed="rId95"/>
              <a:stretch>
                <a:fillRect/>
              </a:stretch>
            </p:blipFill>
            <p:spPr>
              <a:xfrm>
                <a:off x="9996147" y="1617627"/>
                <a:ext cx="199080" cy="35352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326" name="Ink 325">
                <a:extLst>
                  <a:ext uri="{FF2B5EF4-FFF2-40B4-BE49-F238E27FC236}">
                    <a16:creationId xmlns:a16="http://schemas.microsoft.com/office/drawing/2014/main" id="{CEDA846C-6D9E-EE06-0550-4DB803395400}"/>
                  </a:ext>
                </a:extLst>
              </p14:cNvPr>
              <p14:cNvContentPartPr/>
              <p14:nvPr/>
            </p14:nvContentPartPr>
            <p14:xfrm>
              <a:off x="10337427" y="1625907"/>
              <a:ext cx="82440" cy="202680"/>
            </p14:xfrm>
          </p:contentPart>
        </mc:Choice>
        <mc:Fallback>
          <p:pic>
            <p:nvPicPr>
              <p:cNvPr id="326" name="Ink 325">
                <a:extLst>
                  <a:ext uri="{FF2B5EF4-FFF2-40B4-BE49-F238E27FC236}">
                    <a16:creationId xmlns:a16="http://schemas.microsoft.com/office/drawing/2014/main" id="{CEDA846C-6D9E-EE06-0550-4DB803395400}"/>
                  </a:ext>
                </a:extLst>
              </p:cNvPr>
              <p:cNvPicPr/>
              <p:nvPr/>
            </p:nvPicPr>
            <p:blipFill>
              <a:blip r:embed="rId97"/>
              <a:stretch>
                <a:fillRect/>
              </a:stretch>
            </p:blipFill>
            <p:spPr>
              <a:xfrm>
                <a:off x="10319427" y="1608267"/>
                <a:ext cx="118080" cy="23832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327" name="Ink 326">
                <a:extLst>
                  <a:ext uri="{FF2B5EF4-FFF2-40B4-BE49-F238E27FC236}">
                    <a16:creationId xmlns:a16="http://schemas.microsoft.com/office/drawing/2014/main" id="{83E10D34-DADD-0262-B791-EAE8E57C7657}"/>
                  </a:ext>
                </a:extLst>
              </p14:cNvPr>
              <p14:cNvContentPartPr/>
              <p14:nvPr/>
            </p14:nvContentPartPr>
            <p14:xfrm>
              <a:off x="10275147" y="1848027"/>
              <a:ext cx="147600" cy="3960"/>
            </p14:xfrm>
          </p:contentPart>
        </mc:Choice>
        <mc:Fallback>
          <p:pic>
            <p:nvPicPr>
              <p:cNvPr id="327" name="Ink 326">
                <a:extLst>
                  <a:ext uri="{FF2B5EF4-FFF2-40B4-BE49-F238E27FC236}">
                    <a16:creationId xmlns:a16="http://schemas.microsoft.com/office/drawing/2014/main" id="{83E10D34-DADD-0262-B791-EAE8E57C7657}"/>
                  </a:ext>
                </a:extLst>
              </p:cNvPr>
              <p:cNvPicPr/>
              <p:nvPr/>
            </p:nvPicPr>
            <p:blipFill>
              <a:blip r:embed="rId99"/>
              <a:stretch>
                <a:fillRect/>
              </a:stretch>
            </p:blipFill>
            <p:spPr>
              <a:xfrm>
                <a:off x="10257507" y="1830387"/>
                <a:ext cx="18324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328" name="Ink 327">
                <a:extLst>
                  <a:ext uri="{FF2B5EF4-FFF2-40B4-BE49-F238E27FC236}">
                    <a16:creationId xmlns:a16="http://schemas.microsoft.com/office/drawing/2014/main" id="{E250BF2C-FA1C-9EAD-D25B-502258A6C63B}"/>
                  </a:ext>
                </a:extLst>
              </p14:cNvPr>
              <p14:cNvContentPartPr/>
              <p14:nvPr/>
            </p14:nvContentPartPr>
            <p14:xfrm>
              <a:off x="10369827" y="1591347"/>
              <a:ext cx="232560" cy="493560"/>
            </p14:xfrm>
          </p:contentPart>
        </mc:Choice>
        <mc:Fallback>
          <p:pic>
            <p:nvPicPr>
              <p:cNvPr id="328" name="Ink 327">
                <a:extLst>
                  <a:ext uri="{FF2B5EF4-FFF2-40B4-BE49-F238E27FC236}">
                    <a16:creationId xmlns:a16="http://schemas.microsoft.com/office/drawing/2014/main" id="{E250BF2C-FA1C-9EAD-D25B-502258A6C63B}"/>
                  </a:ext>
                </a:extLst>
              </p:cNvPr>
              <p:cNvPicPr/>
              <p:nvPr/>
            </p:nvPicPr>
            <p:blipFill>
              <a:blip r:embed="rId101"/>
              <a:stretch>
                <a:fillRect/>
              </a:stretch>
            </p:blipFill>
            <p:spPr>
              <a:xfrm>
                <a:off x="10351827" y="1573347"/>
                <a:ext cx="268200" cy="5292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329" name="Ink 328">
                <a:extLst>
                  <a:ext uri="{FF2B5EF4-FFF2-40B4-BE49-F238E27FC236}">
                    <a16:creationId xmlns:a16="http://schemas.microsoft.com/office/drawing/2014/main" id="{FAC5A8D8-346B-04AB-DE53-10D424AEFF5D}"/>
                  </a:ext>
                </a:extLst>
              </p14:cNvPr>
              <p14:cNvContentPartPr/>
              <p14:nvPr/>
            </p14:nvContentPartPr>
            <p14:xfrm>
              <a:off x="10758627" y="1721307"/>
              <a:ext cx="56160" cy="41400"/>
            </p14:xfrm>
          </p:contentPart>
        </mc:Choice>
        <mc:Fallback>
          <p:pic>
            <p:nvPicPr>
              <p:cNvPr id="329" name="Ink 328">
                <a:extLst>
                  <a:ext uri="{FF2B5EF4-FFF2-40B4-BE49-F238E27FC236}">
                    <a16:creationId xmlns:a16="http://schemas.microsoft.com/office/drawing/2014/main" id="{FAC5A8D8-346B-04AB-DE53-10D424AEFF5D}"/>
                  </a:ext>
                </a:extLst>
              </p:cNvPr>
              <p:cNvPicPr/>
              <p:nvPr/>
            </p:nvPicPr>
            <p:blipFill>
              <a:blip r:embed="rId103"/>
              <a:stretch>
                <a:fillRect/>
              </a:stretch>
            </p:blipFill>
            <p:spPr>
              <a:xfrm>
                <a:off x="10740627" y="1703667"/>
                <a:ext cx="9180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330" name="Ink 329">
                <a:extLst>
                  <a:ext uri="{FF2B5EF4-FFF2-40B4-BE49-F238E27FC236}">
                    <a16:creationId xmlns:a16="http://schemas.microsoft.com/office/drawing/2014/main" id="{2BF1CB85-7A5D-2DD8-63F3-F5B7AAF0FA5D}"/>
                  </a:ext>
                </a:extLst>
              </p14:cNvPr>
              <p14:cNvContentPartPr/>
              <p14:nvPr/>
            </p14:nvContentPartPr>
            <p14:xfrm>
              <a:off x="10740987" y="1848027"/>
              <a:ext cx="29880" cy="52560"/>
            </p14:xfrm>
          </p:contentPart>
        </mc:Choice>
        <mc:Fallback>
          <p:pic>
            <p:nvPicPr>
              <p:cNvPr id="330" name="Ink 329">
                <a:extLst>
                  <a:ext uri="{FF2B5EF4-FFF2-40B4-BE49-F238E27FC236}">
                    <a16:creationId xmlns:a16="http://schemas.microsoft.com/office/drawing/2014/main" id="{2BF1CB85-7A5D-2DD8-63F3-F5B7AAF0FA5D}"/>
                  </a:ext>
                </a:extLst>
              </p:cNvPr>
              <p:cNvPicPr/>
              <p:nvPr/>
            </p:nvPicPr>
            <p:blipFill>
              <a:blip r:embed="rId105"/>
              <a:stretch>
                <a:fillRect/>
              </a:stretch>
            </p:blipFill>
            <p:spPr>
              <a:xfrm>
                <a:off x="10723347" y="1830027"/>
                <a:ext cx="65520" cy="88200"/>
              </a:xfrm>
              <a:prstGeom prst="rect">
                <a:avLst/>
              </a:prstGeom>
            </p:spPr>
          </p:pic>
        </mc:Fallback>
      </mc:AlternateContent>
      <p:grpSp>
        <p:nvGrpSpPr>
          <p:cNvPr id="333" name="Group 332">
            <a:extLst>
              <a:ext uri="{FF2B5EF4-FFF2-40B4-BE49-F238E27FC236}">
                <a16:creationId xmlns:a16="http://schemas.microsoft.com/office/drawing/2014/main" id="{E59C3203-827E-1B4B-68E4-9E700067F76A}"/>
              </a:ext>
            </a:extLst>
          </p:cNvPr>
          <p:cNvGrpSpPr/>
          <p:nvPr/>
        </p:nvGrpSpPr>
        <p:grpSpPr>
          <a:xfrm>
            <a:off x="9403587" y="894747"/>
            <a:ext cx="1936440" cy="527400"/>
            <a:chOff x="9403587" y="894747"/>
            <a:chExt cx="1936440" cy="527400"/>
          </a:xfrm>
        </p:grpSpPr>
        <mc:AlternateContent xmlns:mc="http://schemas.openxmlformats.org/markup-compatibility/2006">
          <mc:Choice xmlns:p14="http://schemas.microsoft.com/office/powerpoint/2010/main" Requires="p14">
            <p:contentPart p14:bwMode="auto" r:id="rId106">
              <p14:nvContentPartPr>
                <p14:cNvPr id="262" name="Ink 261">
                  <a:extLst>
                    <a:ext uri="{FF2B5EF4-FFF2-40B4-BE49-F238E27FC236}">
                      <a16:creationId xmlns:a16="http://schemas.microsoft.com/office/drawing/2014/main" id="{DE6F2878-1612-04E4-1693-BC7E03BFA571}"/>
                    </a:ext>
                  </a:extLst>
                </p14:cNvPr>
                <p14:cNvContentPartPr/>
                <p14:nvPr/>
              </p14:nvContentPartPr>
              <p14:xfrm>
                <a:off x="9419427" y="1150707"/>
                <a:ext cx="183240" cy="141480"/>
              </p14:xfrm>
            </p:contentPart>
          </mc:Choice>
          <mc:Fallback>
            <p:pic>
              <p:nvPicPr>
                <p:cNvPr id="262" name="Ink 261">
                  <a:extLst>
                    <a:ext uri="{FF2B5EF4-FFF2-40B4-BE49-F238E27FC236}">
                      <a16:creationId xmlns:a16="http://schemas.microsoft.com/office/drawing/2014/main" id="{DE6F2878-1612-04E4-1693-BC7E03BFA571}"/>
                    </a:ext>
                  </a:extLst>
                </p:cNvPr>
                <p:cNvPicPr/>
                <p:nvPr/>
              </p:nvPicPr>
              <p:blipFill>
                <a:blip r:embed="rId107"/>
                <a:stretch>
                  <a:fillRect/>
                </a:stretch>
              </p:blipFill>
              <p:spPr>
                <a:xfrm>
                  <a:off x="9401787" y="1132707"/>
                  <a:ext cx="21888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263" name="Ink 262">
                  <a:extLst>
                    <a:ext uri="{FF2B5EF4-FFF2-40B4-BE49-F238E27FC236}">
                      <a16:creationId xmlns:a16="http://schemas.microsoft.com/office/drawing/2014/main" id="{9F3CA414-1F8F-BF0A-F374-8D6FE2D67139}"/>
                    </a:ext>
                  </a:extLst>
                </p14:cNvPr>
                <p14:cNvContentPartPr/>
                <p14:nvPr/>
              </p14:nvContentPartPr>
              <p14:xfrm>
                <a:off x="9403587" y="1164747"/>
                <a:ext cx="231840" cy="115200"/>
              </p14:xfrm>
            </p:contentPart>
          </mc:Choice>
          <mc:Fallback>
            <p:pic>
              <p:nvPicPr>
                <p:cNvPr id="263" name="Ink 262">
                  <a:extLst>
                    <a:ext uri="{FF2B5EF4-FFF2-40B4-BE49-F238E27FC236}">
                      <a16:creationId xmlns:a16="http://schemas.microsoft.com/office/drawing/2014/main" id="{9F3CA414-1F8F-BF0A-F374-8D6FE2D67139}"/>
                    </a:ext>
                  </a:extLst>
                </p:cNvPr>
                <p:cNvPicPr/>
                <p:nvPr/>
              </p:nvPicPr>
              <p:blipFill>
                <a:blip r:embed="rId109"/>
                <a:stretch>
                  <a:fillRect/>
                </a:stretch>
              </p:blipFill>
              <p:spPr>
                <a:xfrm>
                  <a:off x="9385587" y="1146747"/>
                  <a:ext cx="26748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264" name="Ink 263">
                  <a:extLst>
                    <a:ext uri="{FF2B5EF4-FFF2-40B4-BE49-F238E27FC236}">
                      <a16:creationId xmlns:a16="http://schemas.microsoft.com/office/drawing/2014/main" id="{A7B4A3D2-535A-DB04-E398-FBF7AB51B9FC}"/>
                    </a:ext>
                  </a:extLst>
                </p14:cNvPr>
                <p14:cNvContentPartPr/>
                <p14:nvPr/>
              </p14:nvContentPartPr>
              <p14:xfrm>
                <a:off x="9696627" y="1174827"/>
                <a:ext cx="143280" cy="247320"/>
              </p14:xfrm>
            </p:contentPart>
          </mc:Choice>
          <mc:Fallback>
            <p:pic>
              <p:nvPicPr>
                <p:cNvPr id="264" name="Ink 263">
                  <a:extLst>
                    <a:ext uri="{FF2B5EF4-FFF2-40B4-BE49-F238E27FC236}">
                      <a16:creationId xmlns:a16="http://schemas.microsoft.com/office/drawing/2014/main" id="{A7B4A3D2-535A-DB04-E398-FBF7AB51B9FC}"/>
                    </a:ext>
                  </a:extLst>
                </p:cNvPr>
                <p:cNvPicPr/>
                <p:nvPr/>
              </p:nvPicPr>
              <p:blipFill>
                <a:blip r:embed="rId111"/>
                <a:stretch>
                  <a:fillRect/>
                </a:stretch>
              </p:blipFill>
              <p:spPr>
                <a:xfrm>
                  <a:off x="9678987" y="1156827"/>
                  <a:ext cx="17892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265" name="Ink 264">
                  <a:extLst>
                    <a:ext uri="{FF2B5EF4-FFF2-40B4-BE49-F238E27FC236}">
                      <a16:creationId xmlns:a16="http://schemas.microsoft.com/office/drawing/2014/main" id="{F1C92607-6B74-078F-82E2-5E647D066CD1}"/>
                    </a:ext>
                  </a:extLst>
                </p14:cNvPr>
                <p14:cNvContentPartPr/>
                <p14:nvPr/>
              </p14:nvContentPartPr>
              <p14:xfrm>
                <a:off x="9911187" y="1107507"/>
                <a:ext cx="316440" cy="178920"/>
              </p14:xfrm>
            </p:contentPart>
          </mc:Choice>
          <mc:Fallback>
            <p:pic>
              <p:nvPicPr>
                <p:cNvPr id="265" name="Ink 264">
                  <a:extLst>
                    <a:ext uri="{FF2B5EF4-FFF2-40B4-BE49-F238E27FC236}">
                      <a16:creationId xmlns:a16="http://schemas.microsoft.com/office/drawing/2014/main" id="{F1C92607-6B74-078F-82E2-5E647D066CD1}"/>
                    </a:ext>
                  </a:extLst>
                </p:cNvPr>
                <p:cNvPicPr/>
                <p:nvPr/>
              </p:nvPicPr>
              <p:blipFill>
                <a:blip r:embed="rId113"/>
                <a:stretch>
                  <a:fillRect/>
                </a:stretch>
              </p:blipFill>
              <p:spPr>
                <a:xfrm>
                  <a:off x="9893187" y="1089507"/>
                  <a:ext cx="35208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266" name="Ink 265">
                  <a:extLst>
                    <a:ext uri="{FF2B5EF4-FFF2-40B4-BE49-F238E27FC236}">
                      <a16:creationId xmlns:a16="http://schemas.microsoft.com/office/drawing/2014/main" id="{A13AC515-03C1-D86A-2D02-4BB985389372}"/>
                    </a:ext>
                  </a:extLst>
                </p14:cNvPr>
                <p14:cNvContentPartPr/>
                <p14:nvPr/>
              </p14:nvContentPartPr>
              <p14:xfrm>
                <a:off x="10380987" y="912747"/>
                <a:ext cx="260280" cy="501120"/>
              </p14:xfrm>
            </p:contentPart>
          </mc:Choice>
          <mc:Fallback>
            <p:pic>
              <p:nvPicPr>
                <p:cNvPr id="266" name="Ink 265">
                  <a:extLst>
                    <a:ext uri="{FF2B5EF4-FFF2-40B4-BE49-F238E27FC236}">
                      <a16:creationId xmlns:a16="http://schemas.microsoft.com/office/drawing/2014/main" id="{A13AC515-03C1-D86A-2D02-4BB985389372}"/>
                    </a:ext>
                  </a:extLst>
                </p:cNvPr>
                <p:cNvPicPr/>
                <p:nvPr/>
              </p:nvPicPr>
              <p:blipFill>
                <a:blip r:embed="rId115"/>
                <a:stretch>
                  <a:fillRect/>
                </a:stretch>
              </p:blipFill>
              <p:spPr>
                <a:xfrm>
                  <a:off x="10363347" y="895107"/>
                  <a:ext cx="295920" cy="53676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267" name="Ink 266">
                  <a:extLst>
                    <a:ext uri="{FF2B5EF4-FFF2-40B4-BE49-F238E27FC236}">
                      <a16:creationId xmlns:a16="http://schemas.microsoft.com/office/drawing/2014/main" id="{4AC9F7C7-4BB7-7F6C-25F0-006953FED513}"/>
                    </a:ext>
                  </a:extLst>
                </p14:cNvPr>
                <p14:cNvContentPartPr/>
                <p14:nvPr/>
              </p14:nvContentPartPr>
              <p14:xfrm>
                <a:off x="10688067" y="1050627"/>
                <a:ext cx="169560" cy="196560"/>
              </p14:xfrm>
            </p:contentPart>
          </mc:Choice>
          <mc:Fallback>
            <p:pic>
              <p:nvPicPr>
                <p:cNvPr id="267" name="Ink 266">
                  <a:extLst>
                    <a:ext uri="{FF2B5EF4-FFF2-40B4-BE49-F238E27FC236}">
                      <a16:creationId xmlns:a16="http://schemas.microsoft.com/office/drawing/2014/main" id="{4AC9F7C7-4BB7-7F6C-25F0-006953FED513}"/>
                    </a:ext>
                  </a:extLst>
                </p:cNvPr>
                <p:cNvPicPr/>
                <p:nvPr/>
              </p:nvPicPr>
              <p:blipFill>
                <a:blip r:embed="rId117"/>
                <a:stretch>
                  <a:fillRect/>
                </a:stretch>
              </p:blipFill>
              <p:spPr>
                <a:xfrm>
                  <a:off x="10670067" y="1032987"/>
                  <a:ext cx="20520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268" name="Ink 267">
                  <a:extLst>
                    <a:ext uri="{FF2B5EF4-FFF2-40B4-BE49-F238E27FC236}">
                      <a16:creationId xmlns:a16="http://schemas.microsoft.com/office/drawing/2014/main" id="{1E1ED203-A40A-F566-79A8-5E64A71C56D2}"/>
                    </a:ext>
                  </a:extLst>
                </p14:cNvPr>
                <p14:cNvContentPartPr/>
                <p14:nvPr/>
              </p14:nvContentPartPr>
              <p14:xfrm>
                <a:off x="10968507" y="894747"/>
                <a:ext cx="150840" cy="508320"/>
              </p14:xfrm>
            </p:contentPart>
          </mc:Choice>
          <mc:Fallback>
            <p:pic>
              <p:nvPicPr>
                <p:cNvPr id="268" name="Ink 267">
                  <a:extLst>
                    <a:ext uri="{FF2B5EF4-FFF2-40B4-BE49-F238E27FC236}">
                      <a16:creationId xmlns:a16="http://schemas.microsoft.com/office/drawing/2014/main" id="{1E1ED203-A40A-F566-79A8-5E64A71C56D2}"/>
                    </a:ext>
                  </a:extLst>
                </p:cNvPr>
                <p:cNvPicPr/>
                <p:nvPr/>
              </p:nvPicPr>
              <p:blipFill>
                <a:blip r:embed="rId119"/>
                <a:stretch>
                  <a:fillRect/>
                </a:stretch>
              </p:blipFill>
              <p:spPr>
                <a:xfrm>
                  <a:off x="10950867" y="877107"/>
                  <a:ext cx="186480" cy="54396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269" name="Ink 268">
                  <a:extLst>
                    <a:ext uri="{FF2B5EF4-FFF2-40B4-BE49-F238E27FC236}">
                      <a16:creationId xmlns:a16="http://schemas.microsoft.com/office/drawing/2014/main" id="{0D596DB3-9125-9163-C35B-408C8608613B}"/>
                    </a:ext>
                  </a:extLst>
                </p14:cNvPr>
                <p14:cNvContentPartPr/>
                <p14:nvPr/>
              </p14:nvContentPartPr>
              <p14:xfrm>
                <a:off x="11309067" y="1119027"/>
                <a:ext cx="30960" cy="58320"/>
              </p14:xfrm>
            </p:contentPart>
          </mc:Choice>
          <mc:Fallback>
            <p:pic>
              <p:nvPicPr>
                <p:cNvPr id="269" name="Ink 268">
                  <a:extLst>
                    <a:ext uri="{FF2B5EF4-FFF2-40B4-BE49-F238E27FC236}">
                      <a16:creationId xmlns:a16="http://schemas.microsoft.com/office/drawing/2014/main" id="{0D596DB3-9125-9163-C35B-408C8608613B}"/>
                    </a:ext>
                  </a:extLst>
                </p:cNvPr>
                <p:cNvPicPr/>
                <p:nvPr/>
              </p:nvPicPr>
              <p:blipFill>
                <a:blip r:embed="rId121"/>
                <a:stretch>
                  <a:fillRect/>
                </a:stretch>
              </p:blipFill>
              <p:spPr>
                <a:xfrm>
                  <a:off x="11291067" y="1101027"/>
                  <a:ext cx="6660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270" name="Ink 269">
                  <a:extLst>
                    <a:ext uri="{FF2B5EF4-FFF2-40B4-BE49-F238E27FC236}">
                      <a16:creationId xmlns:a16="http://schemas.microsoft.com/office/drawing/2014/main" id="{63E25242-37A2-59AA-BC1A-6A03B93B0725}"/>
                    </a:ext>
                  </a:extLst>
                </p14:cNvPr>
                <p14:cNvContentPartPr/>
                <p14:nvPr/>
              </p14:nvContentPartPr>
              <p14:xfrm>
                <a:off x="11259387" y="1312347"/>
                <a:ext cx="42480" cy="39600"/>
              </p14:xfrm>
            </p:contentPart>
          </mc:Choice>
          <mc:Fallback>
            <p:pic>
              <p:nvPicPr>
                <p:cNvPr id="270" name="Ink 269">
                  <a:extLst>
                    <a:ext uri="{FF2B5EF4-FFF2-40B4-BE49-F238E27FC236}">
                      <a16:creationId xmlns:a16="http://schemas.microsoft.com/office/drawing/2014/main" id="{63E25242-37A2-59AA-BC1A-6A03B93B0725}"/>
                    </a:ext>
                  </a:extLst>
                </p:cNvPr>
                <p:cNvPicPr/>
                <p:nvPr/>
              </p:nvPicPr>
              <p:blipFill>
                <a:blip r:embed="rId123"/>
                <a:stretch>
                  <a:fillRect/>
                </a:stretch>
              </p:blipFill>
              <p:spPr>
                <a:xfrm>
                  <a:off x="11241387" y="1294347"/>
                  <a:ext cx="7812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316" name="Ink 315">
                  <a:extLst>
                    <a:ext uri="{FF2B5EF4-FFF2-40B4-BE49-F238E27FC236}">
                      <a16:creationId xmlns:a16="http://schemas.microsoft.com/office/drawing/2014/main" id="{8666D717-E387-1E58-CC39-8A862D31D4E5}"/>
                    </a:ext>
                  </a:extLst>
                </p14:cNvPr>
                <p14:cNvContentPartPr/>
                <p14:nvPr/>
              </p14:nvContentPartPr>
              <p14:xfrm>
                <a:off x="10679067" y="1254027"/>
                <a:ext cx="101880" cy="23400"/>
              </p14:xfrm>
            </p:contentPart>
          </mc:Choice>
          <mc:Fallback>
            <p:pic>
              <p:nvPicPr>
                <p:cNvPr id="316" name="Ink 315">
                  <a:extLst>
                    <a:ext uri="{FF2B5EF4-FFF2-40B4-BE49-F238E27FC236}">
                      <a16:creationId xmlns:a16="http://schemas.microsoft.com/office/drawing/2014/main" id="{8666D717-E387-1E58-CC39-8A862D31D4E5}"/>
                    </a:ext>
                  </a:extLst>
                </p:cNvPr>
                <p:cNvPicPr/>
                <p:nvPr/>
              </p:nvPicPr>
              <p:blipFill>
                <a:blip r:embed="rId125"/>
                <a:stretch>
                  <a:fillRect/>
                </a:stretch>
              </p:blipFill>
              <p:spPr>
                <a:xfrm>
                  <a:off x="10661427" y="1236027"/>
                  <a:ext cx="13752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317" name="Ink 316">
                  <a:extLst>
                    <a:ext uri="{FF2B5EF4-FFF2-40B4-BE49-F238E27FC236}">
                      <a16:creationId xmlns:a16="http://schemas.microsoft.com/office/drawing/2014/main" id="{D7E4E557-4E21-0C04-082C-2C8452527995}"/>
                    </a:ext>
                  </a:extLst>
                </p14:cNvPr>
                <p14:cNvContentPartPr/>
                <p14:nvPr/>
              </p14:nvContentPartPr>
              <p14:xfrm>
                <a:off x="10675827" y="1328547"/>
                <a:ext cx="145080" cy="9000"/>
              </p14:xfrm>
            </p:contentPart>
          </mc:Choice>
          <mc:Fallback>
            <p:pic>
              <p:nvPicPr>
                <p:cNvPr id="317" name="Ink 316">
                  <a:extLst>
                    <a:ext uri="{FF2B5EF4-FFF2-40B4-BE49-F238E27FC236}">
                      <a16:creationId xmlns:a16="http://schemas.microsoft.com/office/drawing/2014/main" id="{D7E4E557-4E21-0C04-082C-2C8452527995}"/>
                    </a:ext>
                  </a:extLst>
                </p:cNvPr>
                <p:cNvPicPr/>
                <p:nvPr/>
              </p:nvPicPr>
              <p:blipFill>
                <a:blip r:embed="rId127"/>
                <a:stretch>
                  <a:fillRect/>
                </a:stretch>
              </p:blipFill>
              <p:spPr>
                <a:xfrm>
                  <a:off x="10658187" y="1310547"/>
                  <a:ext cx="18072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332" name="Ink 331">
                  <a:extLst>
                    <a:ext uri="{FF2B5EF4-FFF2-40B4-BE49-F238E27FC236}">
                      <a16:creationId xmlns:a16="http://schemas.microsoft.com/office/drawing/2014/main" id="{15B18FC4-ABBB-5857-FF95-8E3A76138ADB}"/>
                    </a:ext>
                  </a:extLst>
                </p14:cNvPr>
                <p14:cNvContentPartPr/>
                <p14:nvPr/>
              </p14:nvContentPartPr>
              <p14:xfrm>
                <a:off x="10784187" y="1336827"/>
                <a:ext cx="360" cy="360"/>
              </p14:xfrm>
            </p:contentPart>
          </mc:Choice>
          <mc:Fallback>
            <p:pic>
              <p:nvPicPr>
                <p:cNvPr id="332" name="Ink 331">
                  <a:extLst>
                    <a:ext uri="{FF2B5EF4-FFF2-40B4-BE49-F238E27FC236}">
                      <a16:creationId xmlns:a16="http://schemas.microsoft.com/office/drawing/2014/main" id="{15B18FC4-ABBB-5857-FF95-8E3A76138ADB}"/>
                    </a:ext>
                  </a:extLst>
                </p:cNvPr>
                <p:cNvPicPr/>
                <p:nvPr/>
              </p:nvPicPr>
              <p:blipFill>
                <a:blip r:embed="rId15"/>
                <a:stretch>
                  <a:fillRect/>
                </a:stretch>
              </p:blipFill>
              <p:spPr>
                <a:xfrm>
                  <a:off x="10766187" y="1318827"/>
                  <a:ext cx="36000" cy="36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29">
            <p14:nvContentPartPr>
              <p14:cNvPr id="334" name="Ink 333">
                <a:extLst>
                  <a:ext uri="{FF2B5EF4-FFF2-40B4-BE49-F238E27FC236}">
                    <a16:creationId xmlns:a16="http://schemas.microsoft.com/office/drawing/2014/main" id="{1D02A16E-BCDA-5A19-D3BE-596E59330957}"/>
                  </a:ext>
                </a:extLst>
              </p14:cNvPr>
              <p14:cNvContentPartPr/>
              <p14:nvPr/>
            </p14:nvContentPartPr>
            <p14:xfrm>
              <a:off x="10726587" y="1447347"/>
              <a:ext cx="15480" cy="16560"/>
            </p14:xfrm>
          </p:contentPart>
        </mc:Choice>
        <mc:Fallback>
          <p:pic>
            <p:nvPicPr>
              <p:cNvPr id="334" name="Ink 333">
                <a:extLst>
                  <a:ext uri="{FF2B5EF4-FFF2-40B4-BE49-F238E27FC236}">
                    <a16:creationId xmlns:a16="http://schemas.microsoft.com/office/drawing/2014/main" id="{1D02A16E-BCDA-5A19-D3BE-596E59330957}"/>
                  </a:ext>
                </a:extLst>
              </p:cNvPr>
              <p:cNvPicPr/>
              <p:nvPr/>
            </p:nvPicPr>
            <p:blipFill>
              <a:blip r:embed="rId130"/>
              <a:stretch>
                <a:fillRect/>
              </a:stretch>
            </p:blipFill>
            <p:spPr>
              <a:xfrm>
                <a:off x="10708947" y="1429347"/>
                <a:ext cx="51120" cy="52200"/>
              </a:xfrm>
              <a:prstGeom prst="rect">
                <a:avLst/>
              </a:prstGeom>
            </p:spPr>
          </p:pic>
        </mc:Fallback>
      </mc:AlternateContent>
      <p:grpSp>
        <p:nvGrpSpPr>
          <p:cNvPr id="367" name="Group 366">
            <a:extLst>
              <a:ext uri="{FF2B5EF4-FFF2-40B4-BE49-F238E27FC236}">
                <a16:creationId xmlns:a16="http://schemas.microsoft.com/office/drawing/2014/main" id="{3EA38485-FF01-7786-37EB-7309BD7791D8}"/>
              </a:ext>
            </a:extLst>
          </p:cNvPr>
          <p:cNvGrpSpPr/>
          <p:nvPr/>
        </p:nvGrpSpPr>
        <p:grpSpPr>
          <a:xfrm>
            <a:off x="810747" y="3394947"/>
            <a:ext cx="5934960" cy="3101040"/>
            <a:chOff x="810747" y="3394947"/>
            <a:chExt cx="5934960" cy="3101040"/>
          </a:xfrm>
        </p:grpSpPr>
        <mc:AlternateContent xmlns:mc="http://schemas.openxmlformats.org/markup-compatibility/2006">
          <mc:Choice xmlns:p14="http://schemas.microsoft.com/office/powerpoint/2010/main" Requires="p14">
            <p:contentPart p14:bwMode="auto" r:id="rId131">
              <p14:nvContentPartPr>
                <p14:cNvPr id="47" name="Ink 46">
                  <a:extLst>
                    <a:ext uri="{FF2B5EF4-FFF2-40B4-BE49-F238E27FC236}">
                      <a16:creationId xmlns:a16="http://schemas.microsoft.com/office/drawing/2014/main" id="{43A7EDE7-AEFE-3DA9-3D85-5A5685720638}"/>
                    </a:ext>
                  </a:extLst>
                </p14:cNvPr>
                <p14:cNvContentPartPr/>
                <p14:nvPr/>
              </p14:nvContentPartPr>
              <p14:xfrm>
                <a:off x="3778227" y="3648387"/>
                <a:ext cx="1199520" cy="78480"/>
              </p14:xfrm>
            </p:contentPart>
          </mc:Choice>
          <mc:Fallback>
            <p:pic>
              <p:nvPicPr>
                <p:cNvPr id="47" name="Ink 46">
                  <a:extLst>
                    <a:ext uri="{FF2B5EF4-FFF2-40B4-BE49-F238E27FC236}">
                      <a16:creationId xmlns:a16="http://schemas.microsoft.com/office/drawing/2014/main" id="{43A7EDE7-AEFE-3DA9-3D85-5A5685720638}"/>
                    </a:ext>
                  </a:extLst>
                </p:cNvPr>
                <p:cNvPicPr/>
                <p:nvPr/>
              </p:nvPicPr>
              <p:blipFill>
                <a:blip r:embed="rId132"/>
                <a:stretch>
                  <a:fillRect/>
                </a:stretch>
              </p:blipFill>
              <p:spPr>
                <a:xfrm>
                  <a:off x="3760587" y="3630747"/>
                  <a:ext cx="1235160" cy="11412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48" name="Ink 47">
                  <a:extLst>
                    <a:ext uri="{FF2B5EF4-FFF2-40B4-BE49-F238E27FC236}">
                      <a16:creationId xmlns:a16="http://schemas.microsoft.com/office/drawing/2014/main" id="{242F0D31-3579-0D07-E6A0-DD5822A729B3}"/>
                    </a:ext>
                  </a:extLst>
                </p14:cNvPr>
                <p14:cNvContentPartPr/>
                <p14:nvPr/>
              </p14:nvContentPartPr>
              <p14:xfrm>
                <a:off x="3825387" y="3437067"/>
                <a:ext cx="88560" cy="88560"/>
              </p14:xfrm>
            </p:contentPart>
          </mc:Choice>
          <mc:Fallback>
            <p:pic>
              <p:nvPicPr>
                <p:cNvPr id="48" name="Ink 47">
                  <a:extLst>
                    <a:ext uri="{FF2B5EF4-FFF2-40B4-BE49-F238E27FC236}">
                      <a16:creationId xmlns:a16="http://schemas.microsoft.com/office/drawing/2014/main" id="{242F0D31-3579-0D07-E6A0-DD5822A729B3}"/>
                    </a:ext>
                  </a:extLst>
                </p:cNvPr>
                <p:cNvPicPr/>
                <p:nvPr/>
              </p:nvPicPr>
              <p:blipFill>
                <a:blip r:embed="rId134"/>
                <a:stretch>
                  <a:fillRect/>
                </a:stretch>
              </p:blipFill>
              <p:spPr>
                <a:xfrm>
                  <a:off x="3807747" y="3419427"/>
                  <a:ext cx="124200" cy="12420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49" name="Ink 48">
                  <a:extLst>
                    <a:ext uri="{FF2B5EF4-FFF2-40B4-BE49-F238E27FC236}">
                      <a16:creationId xmlns:a16="http://schemas.microsoft.com/office/drawing/2014/main" id="{0FCF7880-75BF-8F26-40E0-BAB29C0842E2}"/>
                    </a:ext>
                  </a:extLst>
                </p14:cNvPr>
                <p14:cNvContentPartPr/>
                <p14:nvPr/>
              </p14:nvContentPartPr>
              <p14:xfrm>
                <a:off x="3966147" y="3444267"/>
                <a:ext cx="90360" cy="106200"/>
              </p14:xfrm>
            </p:contentPart>
          </mc:Choice>
          <mc:Fallback>
            <p:pic>
              <p:nvPicPr>
                <p:cNvPr id="49" name="Ink 48">
                  <a:extLst>
                    <a:ext uri="{FF2B5EF4-FFF2-40B4-BE49-F238E27FC236}">
                      <a16:creationId xmlns:a16="http://schemas.microsoft.com/office/drawing/2014/main" id="{0FCF7880-75BF-8F26-40E0-BAB29C0842E2}"/>
                    </a:ext>
                  </a:extLst>
                </p:cNvPr>
                <p:cNvPicPr/>
                <p:nvPr/>
              </p:nvPicPr>
              <p:blipFill>
                <a:blip r:embed="rId136"/>
                <a:stretch>
                  <a:fillRect/>
                </a:stretch>
              </p:blipFill>
              <p:spPr>
                <a:xfrm>
                  <a:off x="3948147" y="3426627"/>
                  <a:ext cx="126000" cy="14184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50" name="Ink 49">
                  <a:extLst>
                    <a:ext uri="{FF2B5EF4-FFF2-40B4-BE49-F238E27FC236}">
                      <a16:creationId xmlns:a16="http://schemas.microsoft.com/office/drawing/2014/main" id="{0E7BBAD6-5963-4B12-EF9C-9B2CC41815F1}"/>
                    </a:ext>
                  </a:extLst>
                </p14:cNvPr>
                <p14:cNvContentPartPr/>
                <p14:nvPr/>
              </p14:nvContentPartPr>
              <p14:xfrm>
                <a:off x="4104387" y="3449307"/>
                <a:ext cx="135720" cy="67320"/>
              </p14:xfrm>
            </p:contentPart>
          </mc:Choice>
          <mc:Fallback>
            <p:pic>
              <p:nvPicPr>
                <p:cNvPr id="50" name="Ink 49">
                  <a:extLst>
                    <a:ext uri="{FF2B5EF4-FFF2-40B4-BE49-F238E27FC236}">
                      <a16:creationId xmlns:a16="http://schemas.microsoft.com/office/drawing/2014/main" id="{0E7BBAD6-5963-4B12-EF9C-9B2CC41815F1}"/>
                    </a:ext>
                  </a:extLst>
                </p:cNvPr>
                <p:cNvPicPr/>
                <p:nvPr/>
              </p:nvPicPr>
              <p:blipFill>
                <a:blip r:embed="rId138"/>
                <a:stretch>
                  <a:fillRect/>
                </a:stretch>
              </p:blipFill>
              <p:spPr>
                <a:xfrm>
                  <a:off x="4086387" y="3431667"/>
                  <a:ext cx="17136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51" name="Ink 50">
                  <a:extLst>
                    <a:ext uri="{FF2B5EF4-FFF2-40B4-BE49-F238E27FC236}">
                      <a16:creationId xmlns:a16="http://schemas.microsoft.com/office/drawing/2014/main" id="{F0C47689-682F-CC67-CF3B-2D437A89083D}"/>
                    </a:ext>
                  </a:extLst>
                </p14:cNvPr>
                <p14:cNvContentPartPr/>
                <p14:nvPr/>
              </p14:nvContentPartPr>
              <p14:xfrm>
                <a:off x="4292667" y="3439947"/>
                <a:ext cx="166320" cy="65520"/>
              </p14:xfrm>
            </p:contentPart>
          </mc:Choice>
          <mc:Fallback>
            <p:pic>
              <p:nvPicPr>
                <p:cNvPr id="51" name="Ink 50">
                  <a:extLst>
                    <a:ext uri="{FF2B5EF4-FFF2-40B4-BE49-F238E27FC236}">
                      <a16:creationId xmlns:a16="http://schemas.microsoft.com/office/drawing/2014/main" id="{F0C47689-682F-CC67-CF3B-2D437A89083D}"/>
                    </a:ext>
                  </a:extLst>
                </p:cNvPr>
                <p:cNvPicPr/>
                <p:nvPr/>
              </p:nvPicPr>
              <p:blipFill>
                <a:blip r:embed="rId140"/>
                <a:stretch>
                  <a:fillRect/>
                </a:stretch>
              </p:blipFill>
              <p:spPr>
                <a:xfrm>
                  <a:off x="4274667" y="3421947"/>
                  <a:ext cx="20196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52" name="Ink 51">
                  <a:extLst>
                    <a:ext uri="{FF2B5EF4-FFF2-40B4-BE49-F238E27FC236}">
                      <a16:creationId xmlns:a16="http://schemas.microsoft.com/office/drawing/2014/main" id="{E11FA3AE-0839-B442-08F6-856274C4111F}"/>
                    </a:ext>
                  </a:extLst>
                </p14:cNvPr>
                <p14:cNvContentPartPr/>
                <p14:nvPr/>
              </p14:nvContentPartPr>
              <p14:xfrm>
                <a:off x="4523067" y="3461547"/>
                <a:ext cx="72360" cy="46080"/>
              </p14:xfrm>
            </p:contentPart>
          </mc:Choice>
          <mc:Fallback>
            <p:pic>
              <p:nvPicPr>
                <p:cNvPr id="52" name="Ink 51">
                  <a:extLst>
                    <a:ext uri="{FF2B5EF4-FFF2-40B4-BE49-F238E27FC236}">
                      <a16:creationId xmlns:a16="http://schemas.microsoft.com/office/drawing/2014/main" id="{E11FA3AE-0839-B442-08F6-856274C4111F}"/>
                    </a:ext>
                  </a:extLst>
                </p:cNvPr>
                <p:cNvPicPr/>
                <p:nvPr/>
              </p:nvPicPr>
              <p:blipFill>
                <a:blip r:embed="rId142"/>
                <a:stretch>
                  <a:fillRect/>
                </a:stretch>
              </p:blipFill>
              <p:spPr>
                <a:xfrm>
                  <a:off x="4505427" y="3443547"/>
                  <a:ext cx="10800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53" name="Ink 52">
                  <a:extLst>
                    <a:ext uri="{FF2B5EF4-FFF2-40B4-BE49-F238E27FC236}">
                      <a16:creationId xmlns:a16="http://schemas.microsoft.com/office/drawing/2014/main" id="{16953694-75AC-752E-5F78-E7380A294D51}"/>
                    </a:ext>
                  </a:extLst>
                </p14:cNvPr>
                <p14:cNvContentPartPr/>
                <p14:nvPr/>
              </p14:nvContentPartPr>
              <p14:xfrm>
                <a:off x="4666347" y="3394947"/>
                <a:ext cx="448200" cy="126720"/>
              </p14:xfrm>
            </p:contentPart>
          </mc:Choice>
          <mc:Fallback>
            <p:pic>
              <p:nvPicPr>
                <p:cNvPr id="53" name="Ink 52">
                  <a:extLst>
                    <a:ext uri="{FF2B5EF4-FFF2-40B4-BE49-F238E27FC236}">
                      <a16:creationId xmlns:a16="http://schemas.microsoft.com/office/drawing/2014/main" id="{16953694-75AC-752E-5F78-E7380A294D51}"/>
                    </a:ext>
                  </a:extLst>
                </p:cNvPr>
                <p:cNvPicPr/>
                <p:nvPr/>
              </p:nvPicPr>
              <p:blipFill>
                <a:blip r:embed="rId144"/>
                <a:stretch>
                  <a:fillRect/>
                </a:stretch>
              </p:blipFill>
              <p:spPr>
                <a:xfrm>
                  <a:off x="4648347" y="3377307"/>
                  <a:ext cx="483840" cy="16236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4" name="Ink 3">
                  <a:extLst>
                    <a:ext uri="{FF2B5EF4-FFF2-40B4-BE49-F238E27FC236}">
                      <a16:creationId xmlns:a16="http://schemas.microsoft.com/office/drawing/2014/main" id="{E98DE02A-EB15-250C-0719-9D4C3809B56B}"/>
                    </a:ext>
                  </a:extLst>
                </p14:cNvPr>
                <p14:cNvContentPartPr/>
                <p14:nvPr/>
              </p14:nvContentPartPr>
              <p14:xfrm>
                <a:off x="1705347" y="4267587"/>
                <a:ext cx="29160" cy="252360"/>
              </p14:xfrm>
            </p:contentPart>
          </mc:Choice>
          <mc:Fallback>
            <p:pic>
              <p:nvPicPr>
                <p:cNvPr id="4" name="Ink 3">
                  <a:extLst>
                    <a:ext uri="{FF2B5EF4-FFF2-40B4-BE49-F238E27FC236}">
                      <a16:creationId xmlns:a16="http://schemas.microsoft.com/office/drawing/2014/main" id="{E98DE02A-EB15-250C-0719-9D4C3809B56B}"/>
                    </a:ext>
                  </a:extLst>
                </p:cNvPr>
                <p:cNvPicPr/>
                <p:nvPr/>
              </p:nvPicPr>
              <p:blipFill>
                <a:blip r:embed="rId146"/>
                <a:stretch>
                  <a:fillRect/>
                </a:stretch>
              </p:blipFill>
              <p:spPr>
                <a:xfrm>
                  <a:off x="1687347" y="4249947"/>
                  <a:ext cx="64800" cy="28800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5" name="Ink 4">
                  <a:extLst>
                    <a:ext uri="{FF2B5EF4-FFF2-40B4-BE49-F238E27FC236}">
                      <a16:creationId xmlns:a16="http://schemas.microsoft.com/office/drawing/2014/main" id="{C9CB3998-A654-EA69-B0B5-0AD49AD77CC0}"/>
                    </a:ext>
                  </a:extLst>
                </p14:cNvPr>
                <p14:cNvContentPartPr/>
                <p14:nvPr/>
              </p14:nvContentPartPr>
              <p14:xfrm>
                <a:off x="1983267" y="4217547"/>
                <a:ext cx="178560" cy="30960"/>
              </p14:xfrm>
            </p:contentPart>
          </mc:Choice>
          <mc:Fallback>
            <p:pic>
              <p:nvPicPr>
                <p:cNvPr id="5" name="Ink 4">
                  <a:extLst>
                    <a:ext uri="{FF2B5EF4-FFF2-40B4-BE49-F238E27FC236}">
                      <a16:creationId xmlns:a16="http://schemas.microsoft.com/office/drawing/2014/main" id="{C9CB3998-A654-EA69-B0B5-0AD49AD77CC0}"/>
                    </a:ext>
                  </a:extLst>
                </p:cNvPr>
                <p:cNvPicPr/>
                <p:nvPr/>
              </p:nvPicPr>
              <p:blipFill>
                <a:blip r:embed="rId148"/>
                <a:stretch>
                  <a:fillRect/>
                </a:stretch>
              </p:blipFill>
              <p:spPr>
                <a:xfrm>
                  <a:off x="1965267" y="4199547"/>
                  <a:ext cx="214200" cy="6660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6" name="Ink 5">
                  <a:extLst>
                    <a:ext uri="{FF2B5EF4-FFF2-40B4-BE49-F238E27FC236}">
                      <a16:creationId xmlns:a16="http://schemas.microsoft.com/office/drawing/2014/main" id="{8A91D89F-EFB0-11AC-C20C-32D2F48E5446}"/>
                    </a:ext>
                  </a:extLst>
                </p14:cNvPr>
                <p14:cNvContentPartPr/>
                <p14:nvPr/>
              </p14:nvContentPartPr>
              <p14:xfrm>
                <a:off x="1953747" y="4258947"/>
                <a:ext cx="142200" cy="255240"/>
              </p14:xfrm>
            </p:contentPart>
          </mc:Choice>
          <mc:Fallback>
            <p:pic>
              <p:nvPicPr>
                <p:cNvPr id="6" name="Ink 5">
                  <a:extLst>
                    <a:ext uri="{FF2B5EF4-FFF2-40B4-BE49-F238E27FC236}">
                      <a16:creationId xmlns:a16="http://schemas.microsoft.com/office/drawing/2014/main" id="{8A91D89F-EFB0-11AC-C20C-32D2F48E5446}"/>
                    </a:ext>
                  </a:extLst>
                </p:cNvPr>
                <p:cNvPicPr/>
                <p:nvPr/>
              </p:nvPicPr>
              <p:blipFill>
                <a:blip r:embed="rId150"/>
                <a:stretch>
                  <a:fillRect/>
                </a:stretch>
              </p:blipFill>
              <p:spPr>
                <a:xfrm>
                  <a:off x="1935747" y="4241307"/>
                  <a:ext cx="177840" cy="29088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16" name="Ink 15">
                  <a:extLst>
                    <a:ext uri="{FF2B5EF4-FFF2-40B4-BE49-F238E27FC236}">
                      <a16:creationId xmlns:a16="http://schemas.microsoft.com/office/drawing/2014/main" id="{2D6A4C78-8D34-5B29-A826-D54A9D7798D6}"/>
                    </a:ext>
                  </a:extLst>
                </p14:cNvPr>
                <p14:cNvContentPartPr/>
                <p14:nvPr/>
              </p14:nvContentPartPr>
              <p14:xfrm>
                <a:off x="1353627" y="4137627"/>
                <a:ext cx="1107360" cy="508680"/>
              </p14:xfrm>
            </p:contentPart>
          </mc:Choice>
          <mc:Fallback>
            <p:pic>
              <p:nvPicPr>
                <p:cNvPr id="16" name="Ink 15">
                  <a:extLst>
                    <a:ext uri="{FF2B5EF4-FFF2-40B4-BE49-F238E27FC236}">
                      <a16:creationId xmlns:a16="http://schemas.microsoft.com/office/drawing/2014/main" id="{2D6A4C78-8D34-5B29-A826-D54A9D7798D6}"/>
                    </a:ext>
                  </a:extLst>
                </p:cNvPr>
                <p:cNvPicPr/>
                <p:nvPr/>
              </p:nvPicPr>
              <p:blipFill>
                <a:blip r:embed="rId152"/>
                <a:stretch>
                  <a:fillRect/>
                </a:stretch>
              </p:blipFill>
              <p:spPr>
                <a:xfrm>
                  <a:off x="1335987" y="4119627"/>
                  <a:ext cx="1143000" cy="54432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17" name="Ink 16">
                  <a:extLst>
                    <a:ext uri="{FF2B5EF4-FFF2-40B4-BE49-F238E27FC236}">
                      <a16:creationId xmlns:a16="http://schemas.microsoft.com/office/drawing/2014/main" id="{10E4B83E-1F0C-18F7-7B41-6A0C165305EA}"/>
                    </a:ext>
                  </a:extLst>
                </p14:cNvPr>
                <p14:cNvContentPartPr/>
                <p14:nvPr/>
              </p14:nvContentPartPr>
              <p14:xfrm>
                <a:off x="919827" y="4306827"/>
                <a:ext cx="231480" cy="207720"/>
              </p14:xfrm>
            </p:contentPart>
          </mc:Choice>
          <mc:Fallback>
            <p:pic>
              <p:nvPicPr>
                <p:cNvPr id="17" name="Ink 16">
                  <a:extLst>
                    <a:ext uri="{FF2B5EF4-FFF2-40B4-BE49-F238E27FC236}">
                      <a16:creationId xmlns:a16="http://schemas.microsoft.com/office/drawing/2014/main" id="{10E4B83E-1F0C-18F7-7B41-6A0C165305EA}"/>
                    </a:ext>
                  </a:extLst>
                </p:cNvPr>
                <p:cNvPicPr/>
                <p:nvPr/>
              </p:nvPicPr>
              <p:blipFill>
                <a:blip r:embed="rId154"/>
                <a:stretch>
                  <a:fillRect/>
                </a:stretch>
              </p:blipFill>
              <p:spPr>
                <a:xfrm>
                  <a:off x="901827" y="4288827"/>
                  <a:ext cx="26712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19" name="Ink 18">
                  <a:extLst>
                    <a:ext uri="{FF2B5EF4-FFF2-40B4-BE49-F238E27FC236}">
                      <a16:creationId xmlns:a16="http://schemas.microsoft.com/office/drawing/2014/main" id="{58D26A9F-A25E-D3EE-D2BB-0BF877925242}"/>
                    </a:ext>
                  </a:extLst>
                </p14:cNvPr>
                <p14:cNvContentPartPr/>
                <p14:nvPr/>
              </p14:nvContentPartPr>
              <p14:xfrm>
                <a:off x="1676547" y="4769427"/>
                <a:ext cx="223920" cy="289080"/>
              </p14:xfrm>
            </p:contentPart>
          </mc:Choice>
          <mc:Fallback>
            <p:pic>
              <p:nvPicPr>
                <p:cNvPr id="19" name="Ink 18">
                  <a:extLst>
                    <a:ext uri="{FF2B5EF4-FFF2-40B4-BE49-F238E27FC236}">
                      <a16:creationId xmlns:a16="http://schemas.microsoft.com/office/drawing/2014/main" id="{58D26A9F-A25E-D3EE-D2BB-0BF877925242}"/>
                    </a:ext>
                  </a:extLst>
                </p:cNvPr>
                <p:cNvPicPr/>
                <p:nvPr/>
              </p:nvPicPr>
              <p:blipFill>
                <a:blip r:embed="rId156"/>
                <a:stretch>
                  <a:fillRect/>
                </a:stretch>
              </p:blipFill>
              <p:spPr>
                <a:xfrm>
                  <a:off x="1658547" y="4751787"/>
                  <a:ext cx="259560" cy="32472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20" name="Ink 19">
                  <a:extLst>
                    <a:ext uri="{FF2B5EF4-FFF2-40B4-BE49-F238E27FC236}">
                      <a16:creationId xmlns:a16="http://schemas.microsoft.com/office/drawing/2014/main" id="{9CE1C314-CE6E-A2BA-C876-9C4A5FC22862}"/>
                    </a:ext>
                  </a:extLst>
                </p14:cNvPr>
                <p14:cNvContentPartPr/>
                <p14:nvPr/>
              </p14:nvContentPartPr>
              <p14:xfrm>
                <a:off x="1642707" y="4913427"/>
                <a:ext cx="237960" cy="15120"/>
              </p14:xfrm>
            </p:contentPart>
          </mc:Choice>
          <mc:Fallback>
            <p:pic>
              <p:nvPicPr>
                <p:cNvPr id="20" name="Ink 19">
                  <a:extLst>
                    <a:ext uri="{FF2B5EF4-FFF2-40B4-BE49-F238E27FC236}">
                      <a16:creationId xmlns:a16="http://schemas.microsoft.com/office/drawing/2014/main" id="{9CE1C314-CE6E-A2BA-C876-9C4A5FC22862}"/>
                    </a:ext>
                  </a:extLst>
                </p:cNvPr>
                <p:cNvPicPr/>
                <p:nvPr/>
              </p:nvPicPr>
              <p:blipFill>
                <a:blip r:embed="rId158"/>
                <a:stretch>
                  <a:fillRect/>
                </a:stretch>
              </p:blipFill>
              <p:spPr>
                <a:xfrm>
                  <a:off x="1625067" y="4895427"/>
                  <a:ext cx="27360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22" name="Ink 21">
                  <a:extLst>
                    <a:ext uri="{FF2B5EF4-FFF2-40B4-BE49-F238E27FC236}">
                      <a16:creationId xmlns:a16="http://schemas.microsoft.com/office/drawing/2014/main" id="{DC90C76F-B1BE-294D-0644-25902A2425C6}"/>
                    </a:ext>
                  </a:extLst>
                </p14:cNvPr>
                <p14:cNvContentPartPr/>
                <p14:nvPr/>
              </p14:nvContentPartPr>
              <p14:xfrm>
                <a:off x="1383867" y="4895787"/>
                <a:ext cx="83880" cy="146520"/>
              </p14:xfrm>
            </p:contentPart>
          </mc:Choice>
          <mc:Fallback>
            <p:pic>
              <p:nvPicPr>
                <p:cNvPr id="22" name="Ink 21">
                  <a:extLst>
                    <a:ext uri="{FF2B5EF4-FFF2-40B4-BE49-F238E27FC236}">
                      <a16:creationId xmlns:a16="http://schemas.microsoft.com/office/drawing/2014/main" id="{DC90C76F-B1BE-294D-0644-25902A2425C6}"/>
                    </a:ext>
                  </a:extLst>
                </p:cNvPr>
                <p:cNvPicPr/>
                <p:nvPr/>
              </p:nvPicPr>
              <p:blipFill>
                <a:blip r:embed="rId160"/>
                <a:stretch>
                  <a:fillRect/>
                </a:stretch>
              </p:blipFill>
              <p:spPr>
                <a:xfrm>
                  <a:off x="1365867" y="4878147"/>
                  <a:ext cx="11952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23" name="Ink 22">
                  <a:extLst>
                    <a:ext uri="{FF2B5EF4-FFF2-40B4-BE49-F238E27FC236}">
                      <a16:creationId xmlns:a16="http://schemas.microsoft.com/office/drawing/2014/main" id="{C91380CD-935B-27B3-2E87-4D83D117623D}"/>
                    </a:ext>
                  </a:extLst>
                </p14:cNvPr>
                <p14:cNvContentPartPr/>
                <p14:nvPr/>
              </p14:nvContentPartPr>
              <p14:xfrm>
                <a:off x="1405107" y="4930347"/>
                <a:ext cx="115200" cy="77040"/>
              </p14:xfrm>
            </p:contentPart>
          </mc:Choice>
          <mc:Fallback>
            <p:pic>
              <p:nvPicPr>
                <p:cNvPr id="23" name="Ink 22">
                  <a:extLst>
                    <a:ext uri="{FF2B5EF4-FFF2-40B4-BE49-F238E27FC236}">
                      <a16:creationId xmlns:a16="http://schemas.microsoft.com/office/drawing/2014/main" id="{C91380CD-935B-27B3-2E87-4D83D117623D}"/>
                    </a:ext>
                  </a:extLst>
                </p:cNvPr>
                <p:cNvPicPr/>
                <p:nvPr/>
              </p:nvPicPr>
              <p:blipFill>
                <a:blip r:embed="rId162"/>
                <a:stretch>
                  <a:fillRect/>
                </a:stretch>
              </p:blipFill>
              <p:spPr>
                <a:xfrm>
                  <a:off x="1387467" y="4912707"/>
                  <a:ext cx="150840" cy="11268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24" name="Ink 23">
                  <a:extLst>
                    <a:ext uri="{FF2B5EF4-FFF2-40B4-BE49-F238E27FC236}">
                      <a16:creationId xmlns:a16="http://schemas.microsoft.com/office/drawing/2014/main" id="{21578842-1CAF-808B-57E2-41B32D1CF684}"/>
                    </a:ext>
                  </a:extLst>
                </p14:cNvPr>
                <p14:cNvContentPartPr/>
                <p14:nvPr/>
              </p14:nvContentPartPr>
              <p14:xfrm>
                <a:off x="1553067" y="4874547"/>
                <a:ext cx="107280" cy="47520"/>
              </p14:xfrm>
            </p:contentPart>
          </mc:Choice>
          <mc:Fallback>
            <p:pic>
              <p:nvPicPr>
                <p:cNvPr id="24" name="Ink 23">
                  <a:extLst>
                    <a:ext uri="{FF2B5EF4-FFF2-40B4-BE49-F238E27FC236}">
                      <a16:creationId xmlns:a16="http://schemas.microsoft.com/office/drawing/2014/main" id="{21578842-1CAF-808B-57E2-41B32D1CF684}"/>
                    </a:ext>
                  </a:extLst>
                </p:cNvPr>
                <p:cNvPicPr/>
                <p:nvPr/>
              </p:nvPicPr>
              <p:blipFill>
                <a:blip r:embed="rId164"/>
                <a:stretch>
                  <a:fillRect/>
                </a:stretch>
              </p:blipFill>
              <p:spPr>
                <a:xfrm>
                  <a:off x="1535427" y="4856547"/>
                  <a:ext cx="14292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25" name="Ink 24">
                  <a:extLst>
                    <a:ext uri="{FF2B5EF4-FFF2-40B4-BE49-F238E27FC236}">
                      <a16:creationId xmlns:a16="http://schemas.microsoft.com/office/drawing/2014/main" id="{B1A4B6C7-591F-B2C1-136D-AA8EF634235B}"/>
                    </a:ext>
                  </a:extLst>
                </p14:cNvPr>
                <p14:cNvContentPartPr/>
                <p14:nvPr/>
              </p14:nvContentPartPr>
              <p14:xfrm>
                <a:off x="1573227" y="4928907"/>
                <a:ext cx="91080" cy="34200"/>
              </p14:xfrm>
            </p:contentPart>
          </mc:Choice>
          <mc:Fallback>
            <p:pic>
              <p:nvPicPr>
                <p:cNvPr id="25" name="Ink 24">
                  <a:extLst>
                    <a:ext uri="{FF2B5EF4-FFF2-40B4-BE49-F238E27FC236}">
                      <a16:creationId xmlns:a16="http://schemas.microsoft.com/office/drawing/2014/main" id="{B1A4B6C7-591F-B2C1-136D-AA8EF634235B}"/>
                    </a:ext>
                  </a:extLst>
                </p:cNvPr>
                <p:cNvPicPr/>
                <p:nvPr/>
              </p:nvPicPr>
              <p:blipFill>
                <a:blip r:embed="rId166"/>
                <a:stretch>
                  <a:fillRect/>
                </a:stretch>
              </p:blipFill>
              <p:spPr>
                <a:xfrm>
                  <a:off x="1555227" y="4911267"/>
                  <a:ext cx="12672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55" name="Ink 54">
                  <a:extLst>
                    <a:ext uri="{FF2B5EF4-FFF2-40B4-BE49-F238E27FC236}">
                      <a16:creationId xmlns:a16="http://schemas.microsoft.com/office/drawing/2014/main" id="{6EB1CAA6-BD92-BC6D-ED54-3729E374402B}"/>
                    </a:ext>
                  </a:extLst>
                </p14:cNvPr>
                <p14:cNvContentPartPr/>
                <p14:nvPr/>
              </p14:nvContentPartPr>
              <p14:xfrm>
                <a:off x="1724427" y="5111787"/>
                <a:ext cx="105840" cy="15480"/>
              </p14:xfrm>
            </p:contentPart>
          </mc:Choice>
          <mc:Fallback>
            <p:pic>
              <p:nvPicPr>
                <p:cNvPr id="55" name="Ink 54">
                  <a:extLst>
                    <a:ext uri="{FF2B5EF4-FFF2-40B4-BE49-F238E27FC236}">
                      <a16:creationId xmlns:a16="http://schemas.microsoft.com/office/drawing/2014/main" id="{6EB1CAA6-BD92-BC6D-ED54-3729E374402B}"/>
                    </a:ext>
                  </a:extLst>
                </p:cNvPr>
                <p:cNvPicPr/>
                <p:nvPr/>
              </p:nvPicPr>
              <p:blipFill>
                <a:blip r:embed="rId168"/>
                <a:stretch>
                  <a:fillRect/>
                </a:stretch>
              </p:blipFill>
              <p:spPr>
                <a:xfrm>
                  <a:off x="1706787" y="5094147"/>
                  <a:ext cx="14148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56" name="Ink 55">
                  <a:extLst>
                    <a:ext uri="{FF2B5EF4-FFF2-40B4-BE49-F238E27FC236}">
                      <a16:creationId xmlns:a16="http://schemas.microsoft.com/office/drawing/2014/main" id="{74A87C7D-2E19-1917-21B7-838E094C394B}"/>
                    </a:ext>
                  </a:extLst>
                </p14:cNvPr>
                <p14:cNvContentPartPr/>
                <p14:nvPr/>
              </p14:nvContentPartPr>
              <p14:xfrm>
                <a:off x="1677627" y="5153187"/>
                <a:ext cx="127440" cy="28440"/>
              </p14:xfrm>
            </p:contentPart>
          </mc:Choice>
          <mc:Fallback>
            <p:pic>
              <p:nvPicPr>
                <p:cNvPr id="56" name="Ink 55">
                  <a:extLst>
                    <a:ext uri="{FF2B5EF4-FFF2-40B4-BE49-F238E27FC236}">
                      <a16:creationId xmlns:a16="http://schemas.microsoft.com/office/drawing/2014/main" id="{74A87C7D-2E19-1917-21B7-838E094C394B}"/>
                    </a:ext>
                  </a:extLst>
                </p:cNvPr>
                <p:cNvPicPr/>
                <p:nvPr/>
              </p:nvPicPr>
              <p:blipFill>
                <a:blip r:embed="rId170"/>
                <a:stretch>
                  <a:fillRect/>
                </a:stretch>
              </p:blipFill>
              <p:spPr>
                <a:xfrm>
                  <a:off x="1659987" y="5135187"/>
                  <a:ext cx="16308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58" name="Ink 57">
                  <a:extLst>
                    <a:ext uri="{FF2B5EF4-FFF2-40B4-BE49-F238E27FC236}">
                      <a16:creationId xmlns:a16="http://schemas.microsoft.com/office/drawing/2014/main" id="{DD2D3DEE-9A1B-8C47-3CC5-C19D2A388A6D}"/>
                    </a:ext>
                  </a:extLst>
                </p14:cNvPr>
                <p14:cNvContentPartPr/>
                <p14:nvPr/>
              </p14:nvContentPartPr>
              <p14:xfrm>
                <a:off x="1183347" y="4633347"/>
                <a:ext cx="1239840" cy="632520"/>
              </p14:xfrm>
            </p:contentPart>
          </mc:Choice>
          <mc:Fallback>
            <p:pic>
              <p:nvPicPr>
                <p:cNvPr id="58" name="Ink 57">
                  <a:extLst>
                    <a:ext uri="{FF2B5EF4-FFF2-40B4-BE49-F238E27FC236}">
                      <a16:creationId xmlns:a16="http://schemas.microsoft.com/office/drawing/2014/main" id="{DD2D3DEE-9A1B-8C47-3CC5-C19D2A388A6D}"/>
                    </a:ext>
                  </a:extLst>
                </p:cNvPr>
                <p:cNvPicPr/>
                <p:nvPr/>
              </p:nvPicPr>
              <p:blipFill>
                <a:blip r:embed="rId172"/>
                <a:stretch>
                  <a:fillRect/>
                </a:stretch>
              </p:blipFill>
              <p:spPr>
                <a:xfrm>
                  <a:off x="1165707" y="4615707"/>
                  <a:ext cx="1275480" cy="66816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59" name="Ink 58">
                  <a:extLst>
                    <a:ext uri="{FF2B5EF4-FFF2-40B4-BE49-F238E27FC236}">
                      <a16:creationId xmlns:a16="http://schemas.microsoft.com/office/drawing/2014/main" id="{4BF912B7-E4A5-482E-0272-82028977C4E4}"/>
                    </a:ext>
                  </a:extLst>
                </p14:cNvPr>
                <p14:cNvContentPartPr/>
                <p14:nvPr/>
              </p14:nvContentPartPr>
              <p14:xfrm>
                <a:off x="810747" y="4860507"/>
                <a:ext cx="182520" cy="225720"/>
              </p14:xfrm>
            </p:contentPart>
          </mc:Choice>
          <mc:Fallback>
            <p:pic>
              <p:nvPicPr>
                <p:cNvPr id="59" name="Ink 58">
                  <a:extLst>
                    <a:ext uri="{FF2B5EF4-FFF2-40B4-BE49-F238E27FC236}">
                      <a16:creationId xmlns:a16="http://schemas.microsoft.com/office/drawing/2014/main" id="{4BF912B7-E4A5-482E-0272-82028977C4E4}"/>
                    </a:ext>
                  </a:extLst>
                </p:cNvPr>
                <p:cNvPicPr/>
                <p:nvPr/>
              </p:nvPicPr>
              <p:blipFill>
                <a:blip r:embed="rId174"/>
                <a:stretch>
                  <a:fillRect/>
                </a:stretch>
              </p:blipFill>
              <p:spPr>
                <a:xfrm>
                  <a:off x="792747" y="4842867"/>
                  <a:ext cx="21816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61" name="Ink 60">
                  <a:extLst>
                    <a:ext uri="{FF2B5EF4-FFF2-40B4-BE49-F238E27FC236}">
                      <a16:creationId xmlns:a16="http://schemas.microsoft.com/office/drawing/2014/main" id="{65BCB562-57FA-7B26-C813-2E0386082C9E}"/>
                    </a:ext>
                  </a:extLst>
                </p14:cNvPr>
                <p14:cNvContentPartPr/>
                <p14:nvPr/>
              </p14:nvContentPartPr>
              <p14:xfrm>
                <a:off x="1431747" y="5382507"/>
                <a:ext cx="84960" cy="115920"/>
              </p14:xfrm>
            </p:contentPart>
          </mc:Choice>
          <mc:Fallback>
            <p:pic>
              <p:nvPicPr>
                <p:cNvPr id="61" name="Ink 60">
                  <a:extLst>
                    <a:ext uri="{FF2B5EF4-FFF2-40B4-BE49-F238E27FC236}">
                      <a16:creationId xmlns:a16="http://schemas.microsoft.com/office/drawing/2014/main" id="{65BCB562-57FA-7B26-C813-2E0386082C9E}"/>
                    </a:ext>
                  </a:extLst>
                </p:cNvPr>
                <p:cNvPicPr/>
                <p:nvPr/>
              </p:nvPicPr>
              <p:blipFill>
                <a:blip r:embed="rId176"/>
                <a:stretch>
                  <a:fillRect/>
                </a:stretch>
              </p:blipFill>
              <p:spPr>
                <a:xfrm>
                  <a:off x="1413747" y="5364867"/>
                  <a:ext cx="120600" cy="15156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62" name="Ink 61">
                  <a:extLst>
                    <a:ext uri="{FF2B5EF4-FFF2-40B4-BE49-F238E27FC236}">
                      <a16:creationId xmlns:a16="http://schemas.microsoft.com/office/drawing/2014/main" id="{CC1814ED-0FB0-BF01-C27C-F1C9D878C607}"/>
                    </a:ext>
                  </a:extLst>
                </p14:cNvPr>
                <p14:cNvContentPartPr/>
                <p14:nvPr/>
              </p14:nvContentPartPr>
              <p14:xfrm>
                <a:off x="1420587" y="5393307"/>
                <a:ext cx="61200" cy="102960"/>
              </p14:xfrm>
            </p:contentPart>
          </mc:Choice>
          <mc:Fallback>
            <p:pic>
              <p:nvPicPr>
                <p:cNvPr id="62" name="Ink 61">
                  <a:extLst>
                    <a:ext uri="{FF2B5EF4-FFF2-40B4-BE49-F238E27FC236}">
                      <a16:creationId xmlns:a16="http://schemas.microsoft.com/office/drawing/2014/main" id="{CC1814ED-0FB0-BF01-C27C-F1C9D878C607}"/>
                    </a:ext>
                  </a:extLst>
                </p:cNvPr>
                <p:cNvPicPr/>
                <p:nvPr/>
              </p:nvPicPr>
              <p:blipFill>
                <a:blip r:embed="rId178"/>
                <a:stretch>
                  <a:fillRect/>
                </a:stretch>
              </p:blipFill>
              <p:spPr>
                <a:xfrm>
                  <a:off x="1402587" y="5375307"/>
                  <a:ext cx="96840" cy="13860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63" name="Ink 62">
                  <a:extLst>
                    <a:ext uri="{FF2B5EF4-FFF2-40B4-BE49-F238E27FC236}">
                      <a16:creationId xmlns:a16="http://schemas.microsoft.com/office/drawing/2014/main" id="{EA1EB841-37F0-0CD6-6E14-F909B31183FA}"/>
                    </a:ext>
                  </a:extLst>
                </p14:cNvPr>
                <p14:cNvContentPartPr/>
                <p14:nvPr/>
              </p14:nvContentPartPr>
              <p14:xfrm>
                <a:off x="1609587" y="5401227"/>
                <a:ext cx="120240" cy="67320"/>
              </p14:xfrm>
            </p:contentPart>
          </mc:Choice>
          <mc:Fallback>
            <p:pic>
              <p:nvPicPr>
                <p:cNvPr id="63" name="Ink 62">
                  <a:extLst>
                    <a:ext uri="{FF2B5EF4-FFF2-40B4-BE49-F238E27FC236}">
                      <a16:creationId xmlns:a16="http://schemas.microsoft.com/office/drawing/2014/main" id="{EA1EB841-37F0-0CD6-6E14-F909B31183FA}"/>
                    </a:ext>
                  </a:extLst>
                </p:cNvPr>
                <p:cNvPicPr/>
                <p:nvPr/>
              </p:nvPicPr>
              <p:blipFill>
                <a:blip r:embed="rId180"/>
                <a:stretch>
                  <a:fillRect/>
                </a:stretch>
              </p:blipFill>
              <p:spPr>
                <a:xfrm>
                  <a:off x="1591947" y="5383227"/>
                  <a:ext cx="15588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65" name="Ink 64">
                  <a:extLst>
                    <a:ext uri="{FF2B5EF4-FFF2-40B4-BE49-F238E27FC236}">
                      <a16:creationId xmlns:a16="http://schemas.microsoft.com/office/drawing/2014/main" id="{821748A6-FF09-3D9E-9900-B813ECAE5E14}"/>
                    </a:ext>
                  </a:extLst>
                </p14:cNvPr>
                <p14:cNvContentPartPr/>
                <p14:nvPr/>
              </p14:nvContentPartPr>
              <p14:xfrm>
                <a:off x="1834587" y="5334267"/>
                <a:ext cx="207360" cy="208800"/>
              </p14:xfrm>
            </p:contentPart>
          </mc:Choice>
          <mc:Fallback>
            <p:pic>
              <p:nvPicPr>
                <p:cNvPr id="65" name="Ink 64">
                  <a:extLst>
                    <a:ext uri="{FF2B5EF4-FFF2-40B4-BE49-F238E27FC236}">
                      <a16:creationId xmlns:a16="http://schemas.microsoft.com/office/drawing/2014/main" id="{821748A6-FF09-3D9E-9900-B813ECAE5E14}"/>
                    </a:ext>
                  </a:extLst>
                </p:cNvPr>
                <p:cNvPicPr/>
                <p:nvPr/>
              </p:nvPicPr>
              <p:blipFill>
                <a:blip r:embed="rId182"/>
                <a:stretch>
                  <a:fillRect/>
                </a:stretch>
              </p:blipFill>
              <p:spPr>
                <a:xfrm>
                  <a:off x="1816947" y="5316627"/>
                  <a:ext cx="243000" cy="24444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75" name="Ink 74">
                  <a:extLst>
                    <a:ext uri="{FF2B5EF4-FFF2-40B4-BE49-F238E27FC236}">
                      <a16:creationId xmlns:a16="http://schemas.microsoft.com/office/drawing/2014/main" id="{04E25378-FE6E-61F8-0C37-306249B51375}"/>
                    </a:ext>
                  </a:extLst>
                </p14:cNvPr>
                <p14:cNvContentPartPr/>
                <p14:nvPr/>
              </p14:nvContentPartPr>
              <p14:xfrm>
                <a:off x="925947" y="5454507"/>
                <a:ext cx="213120" cy="158040"/>
              </p14:xfrm>
            </p:contentPart>
          </mc:Choice>
          <mc:Fallback>
            <p:pic>
              <p:nvPicPr>
                <p:cNvPr id="75" name="Ink 74">
                  <a:extLst>
                    <a:ext uri="{FF2B5EF4-FFF2-40B4-BE49-F238E27FC236}">
                      <a16:creationId xmlns:a16="http://schemas.microsoft.com/office/drawing/2014/main" id="{04E25378-FE6E-61F8-0C37-306249B51375}"/>
                    </a:ext>
                  </a:extLst>
                </p:cNvPr>
                <p:cNvPicPr/>
                <p:nvPr/>
              </p:nvPicPr>
              <p:blipFill>
                <a:blip r:embed="rId184"/>
                <a:stretch>
                  <a:fillRect/>
                </a:stretch>
              </p:blipFill>
              <p:spPr>
                <a:xfrm>
                  <a:off x="908307" y="5436867"/>
                  <a:ext cx="248760" cy="19368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76" name="Ink 75">
                  <a:extLst>
                    <a:ext uri="{FF2B5EF4-FFF2-40B4-BE49-F238E27FC236}">
                      <a16:creationId xmlns:a16="http://schemas.microsoft.com/office/drawing/2014/main" id="{7FC82E0D-0D5E-EE44-4C57-8E246B33BA0F}"/>
                    </a:ext>
                  </a:extLst>
                </p14:cNvPr>
                <p14:cNvContentPartPr/>
                <p14:nvPr/>
              </p14:nvContentPartPr>
              <p14:xfrm>
                <a:off x="1263627" y="5261187"/>
                <a:ext cx="1122120" cy="480240"/>
              </p14:xfrm>
            </p:contentPart>
          </mc:Choice>
          <mc:Fallback>
            <p:pic>
              <p:nvPicPr>
                <p:cNvPr id="76" name="Ink 75">
                  <a:extLst>
                    <a:ext uri="{FF2B5EF4-FFF2-40B4-BE49-F238E27FC236}">
                      <a16:creationId xmlns:a16="http://schemas.microsoft.com/office/drawing/2014/main" id="{7FC82E0D-0D5E-EE44-4C57-8E246B33BA0F}"/>
                    </a:ext>
                  </a:extLst>
                </p:cNvPr>
                <p:cNvPicPr/>
                <p:nvPr/>
              </p:nvPicPr>
              <p:blipFill>
                <a:blip r:embed="rId186"/>
                <a:stretch>
                  <a:fillRect/>
                </a:stretch>
              </p:blipFill>
              <p:spPr>
                <a:xfrm>
                  <a:off x="1245987" y="5243547"/>
                  <a:ext cx="1157760" cy="51588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78" name="Ink 77">
                  <a:extLst>
                    <a:ext uri="{FF2B5EF4-FFF2-40B4-BE49-F238E27FC236}">
                      <a16:creationId xmlns:a16="http://schemas.microsoft.com/office/drawing/2014/main" id="{2C84C511-4BF1-95A2-9BA0-D28DE844B1DF}"/>
                    </a:ext>
                  </a:extLst>
                </p14:cNvPr>
                <p14:cNvContentPartPr/>
                <p14:nvPr/>
              </p14:nvContentPartPr>
              <p14:xfrm>
                <a:off x="1722987" y="5825307"/>
                <a:ext cx="41400" cy="194400"/>
              </p14:xfrm>
            </p:contentPart>
          </mc:Choice>
          <mc:Fallback>
            <p:pic>
              <p:nvPicPr>
                <p:cNvPr id="78" name="Ink 77">
                  <a:extLst>
                    <a:ext uri="{FF2B5EF4-FFF2-40B4-BE49-F238E27FC236}">
                      <a16:creationId xmlns:a16="http://schemas.microsoft.com/office/drawing/2014/main" id="{2C84C511-4BF1-95A2-9BA0-D28DE844B1DF}"/>
                    </a:ext>
                  </a:extLst>
                </p:cNvPr>
                <p:cNvPicPr/>
                <p:nvPr/>
              </p:nvPicPr>
              <p:blipFill>
                <a:blip r:embed="rId188"/>
                <a:stretch>
                  <a:fillRect/>
                </a:stretch>
              </p:blipFill>
              <p:spPr>
                <a:xfrm>
                  <a:off x="1705347" y="5807667"/>
                  <a:ext cx="77040" cy="23004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90" name="Ink 89">
                  <a:extLst>
                    <a:ext uri="{FF2B5EF4-FFF2-40B4-BE49-F238E27FC236}">
                      <a16:creationId xmlns:a16="http://schemas.microsoft.com/office/drawing/2014/main" id="{61FF1AD1-3731-2D6E-616D-B3D1288A1020}"/>
                    </a:ext>
                  </a:extLst>
                </p14:cNvPr>
                <p14:cNvContentPartPr/>
                <p14:nvPr/>
              </p14:nvContentPartPr>
              <p14:xfrm>
                <a:off x="1687707" y="5814867"/>
                <a:ext cx="32040" cy="46080"/>
              </p14:xfrm>
            </p:contentPart>
          </mc:Choice>
          <mc:Fallback>
            <p:pic>
              <p:nvPicPr>
                <p:cNvPr id="90" name="Ink 89">
                  <a:extLst>
                    <a:ext uri="{FF2B5EF4-FFF2-40B4-BE49-F238E27FC236}">
                      <a16:creationId xmlns:a16="http://schemas.microsoft.com/office/drawing/2014/main" id="{61FF1AD1-3731-2D6E-616D-B3D1288A1020}"/>
                    </a:ext>
                  </a:extLst>
                </p:cNvPr>
                <p:cNvPicPr/>
                <p:nvPr/>
              </p:nvPicPr>
              <p:blipFill>
                <a:blip r:embed="rId190"/>
                <a:stretch>
                  <a:fillRect/>
                </a:stretch>
              </p:blipFill>
              <p:spPr>
                <a:xfrm>
                  <a:off x="1669707" y="5796867"/>
                  <a:ext cx="6768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92" name="Ink 91">
                  <a:extLst>
                    <a:ext uri="{FF2B5EF4-FFF2-40B4-BE49-F238E27FC236}">
                      <a16:creationId xmlns:a16="http://schemas.microsoft.com/office/drawing/2014/main" id="{A59C4F82-2C10-B824-AB85-E31E6E04C4AC}"/>
                    </a:ext>
                  </a:extLst>
                </p14:cNvPr>
                <p14:cNvContentPartPr/>
                <p14:nvPr/>
              </p14:nvContentPartPr>
              <p14:xfrm>
                <a:off x="1676547" y="5796507"/>
                <a:ext cx="54360" cy="57960"/>
              </p14:xfrm>
            </p:contentPart>
          </mc:Choice>
          <mc:Fallback>
            <p:pic>
              <p:nvPicPr>
                <p:cNvPr id="92" name="Ink 91">
                  <a:extLst>
                    <a:ext uri="{FF2B5EF4-FFF2-40B4-BE49-F238E27FC236}">
                      <a16:creationId xmlns:a16="http://schemas.microsoft.com/office/drawing/2014/main" id="{A59C4F82-2C10-B824-AB85-E31E6E04C4AC}"/>
                    </a:ext>
                  </a:extLst>
                </p:cNvPr>
                <p:cNvPicPr/>
                <p:nvPr/>
              </p:nvPicPr>
              <p:blipFill>
                <a:blip r:embed="rId192"/>
                <a:stretch>
                  <a:fillRect/>
                </a:stretch>
              </p:blipFill>
              <p:spPr>
                <a:xfrm>
                  <a:off x="1658547" y="5778507"/>
                  <a:ext cx="9000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3" name="Ink 12">
                  <a:extLst>
                    <a:ext uri="{FF2B5EF4-FFF2-40B4-BE49-F238E27FC236}">
                      <a16:creationId xmlns:a16="http://schemas.microsoft.com/office/drawing/2014/main" id="{6E456BB7-91EF-C203-F7C5-754F68675429}"/>
                    </a:ext>
                  </a:extLst>
                </p14:cNvPr>
                <p14:cNvContentPartPr/>
                <p14:nvPr/>
              </p14:nvContentPartPr>
              <p14:xfrm>
                <a:off x="4579227" y="3920187"/>
                <a:ext cx="179280" cy="216000"/>
              </p14:xfrm>
            </p:contentPart>
          </mc:Choice>
          <mc:Fallback>
            <p:pic>
              <p:nvPicPr>
                <p:cNvPr id="13" name="Ink 12">
                  <a:extLst>
                    <a:ext uri="{FF2B5EF4-FFF2-40B4-BE49-F238E27FC236}">
                      <a16:creationId xmlns:a16="http://schemas.microsoft.com/office/drawing/2014/main" id="{6E456BB7-91EF-C203-F7C5-754F68675429}"/>
                    </a:ext>
                  </a:extLst>
                </p:cNvPr>
                <p:cNvPicPr/>
                <p:nvPr/>
              </p:nvPicPr>
              <p:blipFill>
                <a:blip r:embed="rId194"/>
                <a:stretch>
                  <a:fillRect/>
                </a:stretch>
              </p:blipFill>
              <p:spPr>
                <a:xfrm>
                  <a:off x="4561227" y="3902547"/>
                  <a:ext cx="214920" cy="25164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8" name="Ink 7">
                  <a:extLst>
                    <a:ext uri="{FF2B5EF4-FFF2-40B4-BE49-F238E27FC236}">
                      <a16:creationId xmlns:a16="http://schemas.microsoft.com/office/drawing/2014/main" id="{4476C832-CEB0-C85B-63A5-9A8AFB5BBBED}"/>
                    </a:ext>
                  </a:extLst>
                </p14:cNvPr>
                <p14:cNvContentPartPr/>
                <p14:nvPr/>
              </p14:nvContentPartPr>
              <p14:xfrm>
                <a:off x="3462147" y="3937107"/>
                <a:ext cx="109080" cy="144720"/>
              </p14:xfrm>
            </p:contentPart>
          </mc:Choice>
          <mc:Fallback>
            <p:pic>
              <p:nvPicPr>
                <p:cNvPr id="8" name="Ink 7">
                  <a:extLst>
                    <a:ext uri="{FF2B5EF4-FFF2-40B4-BE49-F238E27FC236}">
                      <a16:creationId xmlns:a16="http://schemas.microsoft.com/office/drawing/2014/main" id="{4476C832-CEB0-C85B-63A5-9A8AFB5BBBED}"/>
                    </a:ext>
                  </a:extLst>
                </p:cNvPr>
                <p:cNvPicPr/>
                <p:nvPr/>
              </p:nvPicPr>
              <p:blipFill>
                <a:blip r:embed="rId196"/>
                <a:stretch>
                  <a:fillRect/>
                </a:stretch>
              </p:blipFill>
              <p:spPr>
                <a:xfrm>
                  <a:off x="3444147" y="3919467"/>
                  <a:ext cx="144720" cy="18036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9" name="Ink 8">
                  <a:extLst>
                    <a:ext uri="{FF2B5EF4-FFF2-40B4-BE49-F238E27FC236}">
                      <a16:creationId xmlns:a16="http://schemas.microsoft.com/office/drawing/2014/main" id="{6CBCB045-71C8-CEDC-1D21-693B0EA79B94}"/>
                    </a:ext>
                  </a:extLst>
                </p14:cNvPr>
                <p14:cNvContentPartPr/>
                <p14:nvPr/>
              </p14:nvContentPartPr>
              <p14:xfrm>
                <a:off x="3543147" y="4053387"/>
                <a:ext cx="66240" cy="83520"/>
              </p14:xfrm>
            </p:contentPart>
          </mc:Choice>
          <mc:Fallback>
            <p:pic>
              <p:nvPicPr>
                <p:cNvPr id="9" name="Ink 8">
                  <a:extLst>
                    <a:ext uri="{FF2B5EF4-FFF2-40B4-BE49-F238E27FC236}">
                      <a16:creationId xmlns:a16="http://schemas.microsoft.com/office/drawing/2014/main" id="{6CBCB045-71C8-CEDC-1D21-693B0EA79B94}"/>
                    </a:ext>
                  </a:extLst>
                </p:cNvPr>
                <p:cNvPicPr/>
                <p:nvPr/>
              </p:nvPicPr>
              <p:blipFill>
                <a:blip r:embed="rId198"/>
                <a:stretch>
                  <a:fillRect/>
                </a:stretch>
              </p:blipFill>
              <p:spPr>
                <a:xfrm>
                  <a:off x="3525147" y="4035747"/>
                  <a:ext cx="10188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0" name="Ink 9">
                  <a:extLst>
                    <a:ext uri="{FF2B5EF4-FFF2-40B4-BE49-F238E27FC236}">
                      <a16:creationId xmlns:a16="http://schemas.microsoft.com/office/drawing/2014/main" id="{BFC2EEEC-DCA0-356F-41A8-13028DB296FF}"/>
                    </a:ext>
                  </a:extLst>
                </p14:cNvPr>
                <p14:cNvContentPartPr/>
                <p14:nvPr/>
              </p14:nvContentPartPr>
              <p14:xfrm>
                <a:off x="3846627" y="4047267"/>
                <a:ext cx="90000" cy="76320"/>
              </p14:xfrm>
            </p:contentPart>
          </mc:Choice>
          <mc:Fallback>
            <p:pic>
              <p:nvPicPr>
                <p:cNvPr id="10" name="Ink 9">
                  <a:extLst>
                    <a:ext uri="{FF2B5EF4-FFF2-40B4-BE49-F238E27FC236}">
                      <a16:creationId xmlns:a16="http://schemas.microsoft.com/office/drawing/2014/main" id="{BFC2EEEC-DCA0-356F-41A8-13028DB296FF}"/>
                    </a:ext>
                  </a:extLst>
                </p:cNvPr>
                <p:cNvPicPr/>
                <p:nvPr/>
              </p:nvPicPr>
              <p:blipFill>
                <a:blip r:embed="rId200"/>
                <a:stretch>
                  <a:fillRect/>
                </a:stretch>
              </p:blipFill>
              <p:spPr>
                <a:xfrm>
                  <a:off x="3828987" y="4029627"/>
                  <a:ext cx="12564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11" name="Ink 10">
                  <a:extLst>
                    <a:ext uri="{FF2B5EF4-FFF2-40B4-BE49-F238E27FC236}">
                      <a16:creationId xmlns:a16="http://schemas.microsoft.com/office/drawing/2014/main" id="{8BF8664E-054B-EA8F-032C-BCD32B204924}"/>
                    </a:ext>
                  </a:extLst>
                </p14:cNvPr>
                <p14:cNvContentPartPr/>
                <p14:nvPr/>
              </p14:nvContentPartPr>
              <p14:xfrm>
                <a:off x="3969387" y="4061307"/>
                <a:ext cx="105120" cy="48960"/>
              </p14:xfrm>
            </p:contentPart>
          </mc:Choice>
          <mc:Fallback>
            <p:pic>
              <p:nvPicPr>
                <p:cNvPr id="11" name="Ink 10">
                  <a:extLst>
                    <a:ext uri="{FF2B5EF4-FFF2-40B4-BE49-F238E27FC236}">
                      <a16:creationId xmlns:a16="http://schemas.microsoft.com/office/drawing/2014/main" id="{8BF8664E-054B-EA8F-032C-BCD32B204924}"/>
                    </a:ext>
                  </a:extLst>
                </p:cNvPr>
                <p:cNvPicPr/>
                <p:nvPr/>
              </p:nvPicPr>
              <p:blipFill>
                <a:blip r:embed="rId202"/>
                <a:stretch>
                  <a:fillRect/>
                </a:stretch>
              </p:blipFill>
              <p:spPr>
                <a:xfrm>
                  <a:off x="3951387" y="4043667"/>
                  <a:ext cx="14076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2" name="Ink 11">
                  <a:extLst>
                    <a:ext uri="{FF2B5EF4-FFF2-40B4-BE49-F238E27FC236}">
                      <a16:creationId xmlns:a16="http://schemas.microsoft.com/office/drawing/2014/main" id="{BCD929CF-A34F-96E3-4A79-907BCF2E9B14}"/>
                    </a:ext>
                  </a:extLst>
                </p14:cNvPr>
                <p14:cNvContentPartPr/>
                <p14:nvPr/>
              </p14:nvContentPartPr>
              <p14:xfrm>
                <a:off x="4141107" y="3956907"/>
                <a:ext cx="137520" cy="138240"/>
              </p14:xfrm>
            </p:contentPart>
          </mc:Choice>
          <mc:Fallback>
            <p:pic>
              <p:nvPicPr>
                <p:cNvPr id="12" name="Ink 11">
                  <a:extLst>
                    <a:ext uri="{FF2B5EF4-FFF2-40B4-BE49-F238E27FC236}">
                      <a16:creationId xmlns:a16="http://schemas.microsoft.com/office/drawing/2014/main" id="{BCD929CF-A34F-96E3-4A79-907BCF2E9B14}"/>
                    </a:ext>
                  </a:extLst>
                </p:cNvPr>
                <p:cNvPicPr/>
                <p:nvPr/>
              </p:nvPicPr>
              <p:blipFill>
                <a:blip r:embed="rId204"/>
                <a:stretch>
                  <a:fillRect/>
                </a:stretch>
              </p:blipFill>
              <p:spPr>
                <a:xfrm>
                  <a:off x="4123107" y="3938907"/>
                  <a:ext cx="17316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27" name="Ink 26">
                  <a:extLst>
                    <a:ext uri="{FF2B5EF4-FFF2-40B4-BE49-F238E27FC236}">
                      <a16:creationId xmlns:a16="http://schemas.microsoft.com/office/drawing/2014/main" id="{CE222799-FB61-3183-7F24-09B2DC94009C}"/>
                    </a:ext>
                  </a:extLst>
                </p14:cNvPr>
                <p14:cNvContentPartPr/>
                <p14:nvPr/>
              </p14:nvContentPartPr>
              <p14:xfrm>
                <a:off x="2422827" y="4379907"/>
                <a:ext cx="316800" cy="37080"/>
              </p14:xfrm>
            </p:contentPart>
          </mc:Choice>
          <mc:Fallback>
            <p:pic>
              <p:nvPicPr>
                <p:cNvPr id="27" name="Ink 26">
                  <a:extLst>
                    <a:ext uri="{FF2B5EF4-FFF2-40B4-BE49-F238E27FC236}">
                      <a16:creationId xmlns:a16="http://schemas.microsoft.com/office/drawing/2014/main" id="{CE222799-FB61-3183-7F24-09B2DC94009C}"/>
                    </a:ext>
                  </a:extLst>
                </p:cNvPr>
                <p:cNvPicPr/>
                <p:nvPr/>
              </p:nvPicPr>
              <p:blipFill>
                <a:blip r:embed="rId206"/>
                <a:stretch>
                  <a:fillRect/>
                </a:stretch>
              </p:blipFill>
              <p:spPr>
                <a:xfrm>
                  <a:off x="2405187" y="4361907"/>
                  <a:ext cx="352440" cy="7272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28" name="Ink 27">
                  <a:extLst>
                    <a:ext uri="{FF2B5EF4-FFF2-40B4-BE49-F238E27FC236}">
                      <a16:creationId xmlns:a16="http://schemas.microsoft.com/office/drawing/2014/main" id="{803EE133-32AF-7DAD-9020-DB8FD781890C}"/>
                    </a:ext>
                  </a:extLst>
                </p14:cNvPr>
                <p14:cNvContentPartPr/>
                <p14:nvPr/>
              </p14:nvContentPartPr>
              <p14:xfrm>
                <a:off x="2752227" y="4290627"/>
                <a:ext cx="57600" cy="143640"/>
              </p14:xfrm>
            </p:contentPart>
          </mc:Choice>
          <mc:Fallback>
            <p:pic>
              <p:nvPicPr>
                <p:cNvPr id="28" name="Ink 27">
                  <a:extLst>
                    <a:ext uri="{FF2B5EF4-FFF2-40B4-BE49-F238E27FC236}">
                      <a16:creationId xmlns:a16="http://schemas.microsoft.com/office/drawing/2014/main" id="{803EE133-32AF-7DAD-9020-DB8FD781890C}"/>
                    </a:ext>
                  </a:extLst>
                </p:cNvPr>
                <p:cNvPicPr/>
                <p:nvPr/>
              </p:nvPicPr>
              <p:blipFill>
                <a:blip r:embed="rId208"/>
                <a:stretch>
                  <a:fillRect/>
                </a:stretch>
              </p:blipFill>
              <p:spPr>
                <a:xfrm>
                  <a:off x="2734227" y="4272627"/>
                  <a:ext cx="9324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209">
              <p14:nvContentPartPr>
                <p14:cNvPr id="30" name="Ink 29">
                  <a:extLst>
                    <a:ext uri="{FF2B5EF4-FFF2-40B4-BE49-F238E27FC236}">
                      <a16:creationId xmlns:a16="http://schemas.microsoft.com/office/drawing/2014/main" id="{65C9BAEF-5B99-6016-A8F1-7FB0654CD395}"/>
                    </a:ext>
                  </a:extLst>
                </p14:cNvPr>
                <p14:cNvContentPartPr/>
                <p14:nvPr/>
              </p14:nvContentPartPr>
              <p14:xfrm>
                <a:off x="3007107" y="4443267"/>
                <a:ext cx="147240" cy="74160"/>
              </p14:xfrm>
            </p:contentPart>
          </mc:Choice>
          <mc:Fallback>
            <p:pic>
              <p:nvPicPr>
                <p:cNvPr id="30" name="Ink 29">
                  <a:extLst>
                    <a:ext uri="{FF2B5EF4-FFF2-40B4-BE49-F238E27FC236}">
                      <a16:creationId xmlns:a16="http://schemas.microsoft.com/office/drawing/2014/main" id="{65C9BAEF-5B99-6016-A8F1-7FB0654CD395}"/>
                    </a:ext>
                  </a:extLst>
                </p:cNvPr>
                <p:cNvPicPr/>
                <p:nvPr/>
              </p:nvPicPr>
              <p:blipFill>
                <a:blip r:embed="rId210"/>
                <a:stretch>
                  <a:fillRect/>
                </a:stretch>
              </p:blipFill>
              <p:spPr>
                <a:xfrm>
                  <a:off x="2989107" y="4425267"/>
                  <a:ext cx="18288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31" name="Ink 30">
                  <a:extLst>
                    <a:ext uri="{FF2B5EF4-FFF2-40B4-BE49-F238E27FC236}">
                      <a16:creationId xmlns:a16="http://schemas.microsoft.com/office/drawing/2014/main" id="{9F0F4E35-8D98-BE3C-8956-2270FDC02CE6}"/>
                    </a:ext>
                  </a:extLst>
                </p14:cNvPr>
                <p14:cNvContentPartPr/>
                <p14:nvPr/>
              </p14:nvContentPartPr>
              <p14:xfrm>
                <a:off x="2998827" y="4513107"/>
                <a:ext cx="59760" cy="141480"/>
              </p14:xfrm>
            </p:contentPart>
          </mc:Choice>
          <mc:Fallback>
            <p:pic>
              <p:nvPicPr>
                <p:cNvPr id="31" name="Ink 30">
                  <a:extLst>
                    <a:ext uri="{FF2B5EF4-FFF2-40B4-BE49-F238E27FC236}">
                      <a16:creationId xmlns:a16="http://schemas.microsoft.com/office/drawing/2014/main" id="{9F0F4E35-8D98-BE3C-8956-2270FDC02CE6}"/>
                    </a:ext>
                  </a:extLst>
                </p:cNvPr>
                <p:cNvPicPr/>
                <p:nvPr/>
              </p:nvPicPr>
              <p:blipFill>
                <a:blip r:embed="rId212"/>
                <a:stretch>
                  <a:fillRect/>
                </a:stretch>
              </p:blipFill>
              <p:spPr>
                <a:xfrm>
                  <a:off x="2981187" y="4495107"/>
                  <a:ext cx="9540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32" name="Ink 31">
                  <a:extLst>
                    <a:ext uri="{FF2B5EF4-FFF2-40B4-BE49-F238E27FC236}">
                      <a16:creationId xmlns:a16="http://schemas.microsoft.com/office/drawing/2014/main" id="{CCC539D3-D2F6-FF45-2508-D32926D822C4}"/>
                    </a:ext>
                  </a:extLst>
                </p14:cNvPr>
                <p14:cNvContentPartPr/>
                <p14:nvPr/>
              </p14:nvContentPartPr>
              <p14:xfrm>
                <a:off x="3191427" y="4510587"/>
                <a:ext cx="104040" cy="7920"/>
              </p14:xfrm>
            </p:contentPart>
          </mc:Choice>
          <mc:Fallback>
            <p:pic>
              <p:nvPicPr>
                <p:cNvPr id="32" name="Ink 31">
                  <a:extLst>
                    <a:ext uri="{FF2B5EF4-FFF2-40B4-BE49-F238E27FC236}">
                      <a16:creationId xmlns:a16="http://schemas.microsoft.com/office/drawing/2014/main" id="{CCC539D3-D2F6-FF45-2508-D32926D822C4}"/>
                    </a:ext>
                  </a:extLst>
                </p:cNvPr>
                <p:cNvPicPr/>
                <p:nvPr/>
              </p:nvPicPr>
              <p:blipFill>
                <a:blip r:embed="rId214"/>
                <a:stretch>
                  <a:fillRect/>
                </a:stretch>
              </p:blipFill>
              <p:spPr>
                <a:xfrm>
                  <a:off x="3173787" y="4492947"/>
                  <a:ext cx="13968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33" name="Ink 32">
                  <a:extLst>
                    <a:ext uri="{FF2B5EF4-FFF2-40B4-BE49-F238E27FC236}">
                      <a16:creationId xmlns:a16="http://schemas.microsoft.com/office/drawing/2014/main" id="{07EB8ABE-4789-E8E0-7B19-341A69B2D5B4}"/>
                    </a:ext>
                  </a:extLst>
                </p14:cNvPr>
                <p14:cNvContentPartPr/>
                <p14:nvPr/>
              </p14:nvContentPartPr>
              <p14:xfrm>
                <a:off x="3175587" y="4583667"/>
                <a:ext cx="95760" cy="7200"/>
              </p14:xfrm>
            </p:contentPart>
          </mc:Choice>
          <mc:Fallback>
            <p:pic>
              <p:nvPicPr>
                <p:cNvPr id="33" name="Ink 32">
                  <a:extLst>
                    <a:ext uri="{FF2B5EF4-FFF2-40B4-BE49-F238E27FC236}">
                      <a16:creationId xmlns:a16="http://schemas.microsoft.com/office/drawing/2014/main" id="{07EB8ABE-4789-E8E0-7B19-341A69B2D5B4}"/>
                    </a:ext>
                  </a:extLst>
                </p:cNvPr>
                <p:cNvPicPr/>
                <p:nvPr/>
              </p:nvPicPr>
              <p:blipFill>
                <a:blip r:embed="rId216"/>
                <a:stretch>
                  <a:fillRect/>
                </a:stretch>
              </p:blipFill>
              <p:spPr>
                <a:xfrm>
                  <a:off x="3157947" y="4565667"/>
                  <a:ext cx="13140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34" name="Ink 33">
                  <a:extLst>
                    <a:ext uri="{FF2B5EF4-FFF2-40B4-BE49-F238E27FC236}">
                      <a16:creationId xmlns:a16="http://schemas.microsoft.com/office/drawing/2014/main" id="{C8B79F51-D518-0115-17FB-03375E65E895}"/>
                    </a:ext>
                  </a:extLst>
                </p14:cNvPr>
                <p14:cNvContentPartPr/>
                <p14:nvPr/>
              </p14:nvContentPartPr>
              <p14:xfrm>
                <a:off x="3468987" y="4434267"/>
                <a:ext cx="116640" cy="195840"/>
              </p14:xfrm>
            </p:contentPart>
          </mc:Choice>
          <mc:Fallback>
            <p:pic>
              <p:nvPicPr>
                <p:cNvPr id="34" name="Ink 33">
                  <a:extLst>
                    <a:ext uri="{FF2B5EF4-FFF2-40B4-BE49-F238E27FC236}">
                      <a16:creationId xmlns:a16="http://schemas.microsoft.com/office/drawing/2014/main" id="{C8B79F51-D518-0115-17FB-03375E65E895}"/>
                    </a:ext>
                  </a:extLst>
                </p:cNvPr>
                <p:cNvPicPr/>
                <p:nvPr/>
              </p:nvPicPr>
              <p:blipFill>
                <a:blip r:embed="rId218"/>
                <a:stretch>
                  <a:fillRect/>
                </a:stretch>
              </p:blipFill>
              <p:spPr>
                <a:xfrm>
                  <a:off x="3450987" y="4416627"/>
                  <a:ext cx="152280" cy="23148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35" name="Ink 34">
                  <a:extLst>
                    <a:ext uri="{FF2B5EF4-FFF2-40B4-BE49-F238E27FC236}">
                      <a16:creationId xmlns:a16="http://schemas.microsoft.com/office/drawing/2014/main" id="{8410FDCF-2F55-1AC0-EC4E-AA2F148563EC}"/>
                    </a:ext>
                  </a:extLst>
                </p14:cNvPr>
                <p14:cNvContentPartPr/>
                <p14:nvPr/>
              </p14:nvContentPartPr>
              <p14:xfrm>
                <a:off x="3391227" y="4639827"/>
                <a:ext cx="164160" cy="16200"/>
              </p14:xfrm>
            </p:contentPart>
          </mc:Choice>
          <mc:Fallback>
            <p:pic>
              <p:nvPicPr>
                <p:cNvPr id="35" name="Ink 34">
                  <a:extLst>
                    <a:ext uri="{FF2B5EF4-FFF2-40B4-BE49-F238E27FC236}">
                      <a16:creationId xmlns:a16="http://schemas.microsoft.com/office/drawing/2014/main" id="{8410FDCF-2F55-1AC0-EC4E-AA2F148563EC}"/>
                    </a:ext>
                  </a:extLst>
                </p:cNvPr>
                <p:cNvPicPr/>
                <p:nvPr/>
              </p:nvPicPr>
              <p:blipFill>
                <a:blip r:embed="rId220"/>
                <a:stretch>
                  <a:fillRect/>
                </a:stretch>
              </p:blipFill>
              <p:spPr>
                <a:xfrm>
                  <a:off x="3373587" y="4622187"/>
                  <a:ext cx="199800" cy="51840"/>
                </a:xfrm>
                <a:prstGeom prst="rect">
                  <a:avLst/>
                </a:prstGeom>
              </p:spPr>
            </p:pic>
          </mc:Fallback>
        </mc:AlternateContent>
        <mc:AlternateContent xmlns:mc="http://schemas.openxmlformats.org/markup-compatibility/2006">
          <mc:Choice xmlns:p14="http://schemas.microsoft.com/office/powerpoint/2010/main" Requires="p14">
            <p:contentPart p14:bwMode="auto" r:id="rId221">
              <p14:nvContentPartPr>
                <p14:cNvPr id="105" name="Ink 104">
                  <a:extLst>
                    <a:ext uri="{FF2B5EF4-FFF2-40B4-BE49-F238E27FC236}">
                      <a16:creationId xmlns:a16="http://schemas.microsoft.com/office/drawing/2014/main" id="{C442CA58-3A28-1315-85C6-70937BA0145E}"/>
                    </a:ext>
                  </a:extLst>
                </p14:cNvPr>
                <p14:cNvContentPartPr/>
                <p14:nvPr/>
              </p14:nvContentPartPr>
              <p14:xfrm>
                <a:off x="4761027" y="4373787"/>
                <a:ext cx="131040" cy="158400"/>
              </p14:xfrm>
            </p:contentPart>
          </mc:Choice>
          <mc:Fallback>
            <p:pic>
              <p:nvPicPr>
                <p:cNvPr id="105" name="Ink 104">
                  <a:extLst>
                    <a:ext uri="{FF2B5EF4-FFF2-40B4-BE49-F238E27FC236}">
                      <a16:creationId xmlns:a16="http://schemas.microsoft.com/office/drawing/2014/main" id="{C442CA58-3A28-1315-85C6-70937BA0145E}"/>
                    </a:ext>
                  </a:extLst>
                </p:cNvPr>
                <p:cNvPicPr/>
                <p:nvPr/>
              </p:nvPicPr>
              <p:blipFill>
                <a:blip r:embed="rId222"/>
                <a:stretch>
                  <a:fillRect/>
                </a:stretch>
              </p:blipFill>
              <p:spPr>
                <a:xfrm>
                  <a:off x="4743387" y="4356147"/>
                  <a:ext cx="16668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106" name="Ink 105">
                  <a:extLst>
                    <a:ext uri="{FF2B5EF4-FFF2-40B4-BE49-F238E27FC236}">
                      <a16:creationId xmlns:a16="http://schemas.microsoft.com/office/drawing/2014/main" id="{37861B3D-0C24-2F4B-1647-F9F13BAEA52A}"/>
                    </a:ext>
                  </a:extLst>
                </p14:cNvPr>
                <p14:cNvContentPartPr/>
                <p14:nvPr/>
              </p14:nvContentPartPr>
              <p14:xfrm>
                <a:off x="5018427" y="4341747"/>
                <a:ext cx="148680" cy="171000"/>
              </p14:xfrm>
            </p:contentPart>
          </mc:Choice>
          <mc:Fallback>
            <p:pic>
              <p:nvPicPr>
                <p:cNvPr id="106" name="Ink 105">
                  <a:extLst>
                    <a:ext uri="{FF2B5EF4-FFF2-40B4-BE49-F238E27FC236}">
                      <a16:creationId xmlns:a16="http://schemas.microsoft.com/office/drawing/2014/main" id="{37861B3D-0C24-2F4B-1647-F9F13BAEA52A}"/>
                    </a:ext>
                  </a:extLst>
                </p:cNvPr>
                <p:cNvPicPr/>
                <p:nvPr/>
              </p:nvPicPr>
              <p:blipFill>
                <a:blip r:embed="rId224"/>
                <a:stretch>
                  <a:fillRect/>
                </a:stretch>
              </p:blipFill>
              <p:spPr>
                <a:xfrm>
                  <a:off x="5000787" y="4323747"/>
                  <a:ext cx="18432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107" name="Ink 106">
                  <a:extLst>
                    <a:ext uri="{FF2B5EF4-FFF2-40B4-BE49-F238E27FC236}">
                      <a16:creationId xmlns:a16="http://schemas.microsoft.com/office/drawing/2014/main" id="{C3FD9199-89CA-3243-5EA0-793D95D2C4E9}"/>
                    </a:ext>
                  </a:extLst>
                </p14:cNvPr>
                <p14:cNvContentPartPr/>
                <p14:nvPr/>
              </p14:nvContentPartPr>
              <p14:xfrm>
                <a:off x="5309667" y="4326627"/>
                <a:ext cx="118440" cy="167040"/>
              </p14:xfrm>
            </p:contentPart>
          </mc:Choice>
          <mc:Fallback>
            <p:pic>
              <p:nvPicPr>
                <p:cNvPr id="107" name="Ink 106">
                  <a:extLst>
                    <a:ext uri="{FF2B5EF4-FFF2-40B4-BE49-F238E27FC236}">
                      <a16:creationId xmlns:a16="http://schemas.microsoft.com/office/drawing/2014/main" id="{C3FD9199-89CA-3243-5EA0-793D95D2C4E9}"/>
                    </a:ext>
                  </a:extLst>
                </p:cNvPr>
                <p:cNvPicPr/>
                <p:nvPr/>
              </p:nvPicPr>
              <p:blipFill>
                <a:blip r:embed="rId226"/>
                <a:stretch>
                  <a:fillRect/>
                </a:stretch>
              </p:blipFill>
              <p:spPr>
                <a:xfrm>
                  <a:off x="5292027" y="4308627"/>
                  <a:ext cx="154080" cy="20268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108" name="Ink 107">
                  <a:extLst>
                    <a:ext uri="{FF2B5EF4-FFF2-40B4-BE49-F238E27FC236}">
                      <a16:creationId xmlns:a16="http://schemas.microsoft.com/office/drawing/2014/main" id="{6E694B31-B2CD-6E2E-72F3-84C68C79E301}"/>
                    </a:ext>
                  </a:extLst>
                </p14:cNvPr>
                <p14:cNvContentPartPr/>
                <p14:nvPr/>
              </p14:nvContentPartPr>
              <p14:xfrm>
                <a:off x="5528907" y="4309707"/>
                <a:ext cx="128880" cy="237600"/>
              </p14:xfrm>
            </p:contentPart>
          </mc:Choice>
          <mc:Fallback>
            <p:pic>
              <p:nvPicPr>
                <p:cNvPr id="108" name="Ink 107">
                  <a:extLst>
                    <a:ext uri="{FF2B5EF4-FFF2-40B4-BE49-F238E27FC236}">
                      <a16:creationId xmlns:a16="http://schemas.microsoft.com/office/drawing/2014/main" id="{6E694B31-B2CD-6E2E-72F3-84C68C79E301}"/>
                    </a:ext>
                  </a:extLst>
                </p:cNvPr>
                <p:cNvPicPr/>
                <p:nvPr/>
              </p:nvPicPr>
              <p:blipFill>
                <a:blip r:embed="rId228"/>
                <a:stretch>
                  <a:fillRect/>
                </a:stretch>
              </p:blipFill>
              <p:spPr>
                <a:xfrm>
                  <a:off x="5510907" y="4291707"/>
                  <a:ext cx="164520" cy="27324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161" name="Ink 160">
                  <a:extLst>
                    <a:ext uri="{FF2B5EF4-FFF2-40B4-BE49-F238E27FC236}">
                      <a16:creationId xmlns:a16="http://schemas.microsoft.com/office/drawing/2014/main" id="{49918DF2-E277-276E-19F2-3F6B66A4463F}"/>
                    </a:ext>
                  </a:extLst>
                </p14:cNvPr>
                <p14:cNvContentPartPr/>
                <p14:nvPr/>
              </p14:nvContentPartPr>
              <p14:xfrm>
                <a:off x="4573827" y="4224027"/>
                <a:ext cx="188640" cy="479880"/>
              </p14:xfrm>
            </p:contentPart>
          </mc:Choice>
          <mc:Fallback>
            <p:pic>
              <p:nvPicPr>
                <p:cNvPr id="161" name="Ink 160">
                  <a:extLst>
                    <a:ext uri="{FF2B5EF4-FFF2-40B4-BE49-F238E27FC236}">
                      <a16:creationId xmlns:a16="http://schemas.microsoft.com/office/drawing/2014/main" id="{49918DF2-E277-276E-19F2-3F6B66A4463F}"/>
                    </a:ext>
                  </a:extLst>
                </p:cNvPr>
                <p:cNvPicPr/>
                <p:nvPr/>
              </p:nvPicPr>
              <p:blipFill>
                <a:blip r:embed="rId230"/>
                <a:stretch>
                  <a:fillRect/>
                </a:stretch>
              </p:blipFill>
              <p:spPr>
                <a:xfrm>
                  <a:off x="4556187" y="4206387"/>
                  <a:ext cx="224280" cy="51552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162" name="Ink 161">
                  <a:extLst>
                    <a:ext uri="{FF2B5EF4-FFF2-40B4-BE49-F238E27FC236}">
                      <a16:creationId xmlns:a16="http://schemas.microsoft.com/office/drawing/2014/main" id="{B7696562-777A-D738-A7B0-7EED1AFFD8A4}"/>
                    </a:ext>
                  </a:extLst>
                </p14:cNvPr>
                <p14:cNvContentPartPr/>
                <p14:nvPr/>
              </p14:nvContentPartPr>
              <p14:xfrm>
                <a:off x="5778747" y="4126827"/>
                <a:ext cx="178200" cy="499320"/>
              </p14:xfrm>
            </p:contentPart>
          </mc:Choice>
          <mc:Fallback>
            <p:pic>
              <p:nvPicPr>
                <p:cNvPr id="162" name="Ink 161">
                  <a:extLst>
                    <a:ext uri="{FF2B5EF4-FFF2-40B4-BE49-F238E27FC236}">
                      <a16:creationId xmlns:a16="http://schemas.microsoft.com/office/drawing/2014/main" id="{B7696562-777A-D738-A7B0-7EED1AFFD8A4}"/>
                    </a:ext>
                  </a:extLst>
                </p:cNvPr>
                <p:cNvPicPr/>
                <p:nvPr/>
              </p:nvPicPr>
              <p:blipFill>
                <a:blip r:embed="rId232"/>
                <a:stretch>
                  <a:fillRect/>
                </a:stretch>
              </p:blipFill>
              <p:spPr>
                <a:xfrm>
                  <a:off x="5760747" y="4108827"/>
                  <a:ext cx="213840" cy="53496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165" name="Ink 164">
                  <a:extLst>
                    <a:ext uri="{FF2B5EF4-FFF2-40B4-BE49-F238E27FC236}">
                      <a16:creationId xmlns:a16="http://schemas.microsoft.com/office/drawing/2014/main" id="{E5B7D226-53BB-F394-F713-2429BA257E2C}"/>
                    </a:ext>
                  </a:extLst>
                </p14:cNvPr>
                <p14:cNvContentPartPr/>
                <p14:nvPr/>
              </p14:nvContentPartPr>
              <p14:xfrm>
                <a:off x="5959827" y="4674027"/>
                <a:ext cx="63720" cy="118440"/>
              </p14:xfrm>
            </p:contentPart>
          </mc:Choice>
          <mc:Fallback>
            <p:pic>
              <p:nvPicPr>
                <p:cNvPr id="165" name="Ink 164">
                  <a:extLst>
                    <a:ext uri="{FF2B5EF4-FFF2-40B4-BE49-F238E27FC236}">
                      <a16:creationId xmlns:a16="http://schemas.microsoft.com/office/drawing/2014/main" id="{E5B7D226-53BB-F394-F713-2429BA257E2C}"/>
                    </a:ext>
                  </a:extLst>
                </p:cNvPr>
                <p:cNvPicPr/>
                <p:nvPr/>
              </p:nvPicPr>
              <p:blipFill>
                <a:blip r:embed="rId234"/>
                <a:stretch>
                  <a:fillRect/>
                </a:stretch>
              </p:blipFill>
              <p:spPr>
                <a:xfrm>
                  <a:off x="5941827" y="4656387"/>
                  <a:ext cx="9936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166" name="Ink 165">
                  <a:extLst>
                    <a:ext uri="{FF2B5EF4-FFF2-40B4-BE49-F238E27FC236}">
                      <a16:creationId xmlns:a16="http://schemas.microsoft.com/office/drawing/2014/main" id="{B4018470-7A34-DE50-ADDA-21D93325A3A7}"/>
                    </a:ext>
                  </a:extLst>
                </p14:cNvPr>
                <p14:cNvContentPartPr/>
                <p14:nvPr/>
              </p14:nvContentPartPr>
              <p14:xfrm>
                <a:off x="6194907" y="4638747"/>
                <a:ext cx="58320" cy="7200"/>
              </p14:xfrm>
            </p:contentPart>
          </mc:Choice>
          <mc:Fallback>
            <p:pic>
              <p:nvPicPr>
                <p:cNvPr id="166" name="Ink 165">
                  <a:extLst>
                    <a:ext uri="{FF2B5EF4-FFF2-40B4-BE49-F238E27FC236}">
                      <a16:creationId xmlns:a16="http://schemas.microsoft.com/office/drawing/2014/main" id="{B4018470-7A34-DE50-ADDA-21D93325A3A7}"/>
                    </a:ext>
                  </a:extLst>
                </p:cNvPr>
                <p:cNvPicPr/>
                <p:nvPr/>
              </p:nvPicPr>
              <p:blipFill>
                <a:blip r:embed="rId236"/>
                <a:stretch>
                  <a:fillRect/>
                </a:stretch>
              </p:blipFill>
              <p:spPr>
                <a:xfrm>
                  <a:off x="6177267" y="4620747"/>
                  <a:ext cx="9396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167" name="Ink 166">
                  <a:extLst>
                    <a:ext uri="{FF2B5EF4-FFF2-40B4-BE49-F238E27FC236}">
                      <a16:creationId xmlns:a16="http://schemas.microsoft.com/office/drawing/2014/main" id="{761FB684-C16E-B4AE-B895-404A1F36B179}"/>
                    </a:ext>
                  </a:extLst>
                </p14:cNvPr>
                <p14:cNvContentPartPr/>
                <p14:nvPr/>
              </p14:nvContentPartPr>
              <p14:xfrm>
                <a:off x="5937507" y="4649547"/>
                <a:ext cx="134640" cy="145440"/>
              </p14:xfrm>
            </p:contentPart>
          </mc:Choice>
          <mc:Fallback>
            <p:pic>
              <p:nvPicPr>
                <p:cNvPr id="167" name="Ink 166">
                  <a:extLst>
                    <a:ext uri="{FF2B5EF4-FFF2-40B4-BE49-F238E27FC236}">
                      <a16:creationId xmlns:a16="http://schemas.microsoft.com/office/drawing/2014/main" id="{761FB684-C16E-B4AE-B895-404A1F36B179}"/>
                    </a:ext>
                  </a:extLst>
                </p:cNvPr>
                <p:cNvPicPr/>
                <p:nvPr/>
              </p:nvPicPr>
              <p:blipFill>
                <a:blip r:embed="rId238"/>
                <a:stretch>
                  <a:fillRect/>
                </a:stretch>
              </p:blipFill>
              <p:spPr>
                <a:xfrm>
                  <a:off x="5919507" y="4631547"/>
                  <a:ext cx="170280" cy="18108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67" name="Ink 66">
                  <a:extLst>
                    <a:ext uri="{FF2B5EF4-FFF2-40B4-BE49-F238E27FC236}">
                      <a16:creationId xmlns:a16="http://schemas.microsoft.com/office/drawing/2014/main" id="{A17C8CB2-8D5F-5F0C-F1C9-89E38B0FAE16}"/>
                    </a:ext>
                  </a:extLst>
                </p14:cNvPr>
                <p14:cNvContentPartPr/>
                <p14:nvPr/>
              </p14:nvContentPartPr>
              <p14:xfrm>
                <a:off x="2498427" y="5045187"/>
                <a:ext cx="242640" cy="38520"/>
              </p14:xfrm>
            </p:contentPart>
          </mc:Choice>
          <mc:Fallback>
            <p:pic>
              <p:nvPicPr>
                <p:cNvPr id="67" name="Ink 66">
                  <a:extLst>
                    <a:ext uri="{FF2B5EF4-FFF2-40B4-BE49-F238E27FC236}">
                      <a16:creationId xmlns:a16="http://schemas.microsoft.com/office/drawing/2014/main" id="{A17C8CB2-8D5F-5F0C-F1C9-89E38B0FAE16}"/>
                    </a:ext>
                  </a:extLst>
                </p:cNvPr>
                <p:cNvPicPr/>
                <p:nvPr/>
              </p:nvPicPr>
              <p:blipFill>
                <a:blip r:embed="rId240"/>
                <a:stretch>
                  <a:fillRect/>
                </a:stretch>
              </p:blipFill>
              <p:spPr>
                <a:xfrm>
                  <a:off x="2480787" y="5027187"/>
                  <a:ext cx="27828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68" name="Ink 67">
                  <a:extLst>
                    <a:ext uri="{FF2B5EF4-FFF2-40B4-BE49-F238E27FC236}">
                      <a16:creationId xmlns:a16="http://schemas.microsoft.com/office/drawing/2014/main" id="{9CC98AF2-E6B9-814C-81DF-C68553FAFC86}"/>
                    </a:ext>
                  </a:extLst>
                </p14:cNvPr>
                <p14:cNvContentPartPr/>
                <p14:nvPr/>
              </p14:nvContentPartPr>
              <p14:xfrm>
                <a:off x="2730627" y="5025747"/>
                <a:ext cx="44280" cy="117720"/>
              </p14:xfrm>
            </p:contentPart>
          </mc:Choice>
          <mc:Fallback>
            <p:pic>
              <p:nvPicPr>
                <p:cNvPr id="68" name="Ink 67">
                  <a:extLst>
                    <a:ext uri="{FF2B5EF4-FFF2-40B4-BE49-F238E27FC236}">
                      <a16:creationId xmlns:a16="http://schemas.microsoft.com/office/drawing/2014/main" id="{9CC98AF2-E6B9-814C-81DF-C68553FAFC86}"/>
                    </a:ext>
                  </a:extLst>
                </p:cNvPr>
                <p:cNvPicPr/>
                <p:nvPr/>
              </p:nvPicPr>
              <p:blipFill>
                <a:blip r:embed="rId242"/>
                <a:stretch>
                  <a:fillRect/>
                </a:stretch>
              </p:blipFill>
              <p:spPr>
                <a:xfrm>
                  <a:off x="2712987" y="5008107"/>
                  <a:ext cx="7992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69" name="Ink 68">
                  <a:extLst>
                    <a:ext uri="{FF2B5EF4-FFF2-40B4-BE49-F238E27FC236}">
                      <a16:creationId xmlns:a16="http://schemas.microsoft.com/office/drawing/2014/main" id="{3651420B-3453-1DEA-FAB9-1F8782397420}"/>
                    </a:ext>
                  </a:extLst>
                </p14:cNvPr>
                <p14:cNvContentPartPr/>
                <p14:nvPr/>
              </p14:nvContentPartPr>
              <p14:xfrm>
                <a:off x="3002067" y="5030427"/>
                <a:ext cx="126360" cy="57960"/>
              </p14:xfrm>
            </p:contentPart>
          </mc:Choice>
          <mc:Fallback>
            <p:pic>
              <p:nvPicPr>
                <p:cNvPr id="69" name="Ink 68">
                  <a:extLst>
                    <a:ext uri="{FF2B5EF4-FFF2-40B4-BE49-F238E27FC236}">
                      <a16:creationId xmlns:a16="http://schemas.microsoft.com/office/drawing/2014/main" id="{3651420B-3453-1DEA-FAB9-1F8782397420}"/>
                    </a:ext>
                  </a:extLst>
                </p:cNvPr>
                <p:cNvPicPr/>
                <p:nvPr/>
              </p:nvPicPr>
              <p:blipFill>
                <a:blip r:embed="rId244"/>
                <a:stretch>
                  <a:fillRect/>
                </a:stretch>
              </p:blipFill>
              <p:spPr>
                <a:xfrm>
                  <a:off x="2984067" y="5012787"/>
                  <a:ext cx="16200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70" name="Ink 69">
                  <a:extLst>
                    <a:ext uri="{FF2B5EF4-FFF2-40B4-BE49-F238E27FC236}">
                      <a16:creationId xmlns:a16="http://schemas.microsoft.com/office/drawing/2014/main" id="{3601D623-7B88-27B0-6A40-915E63FD6901}"/>
                    </a:ext>
                  </a:extLst>
                </p14:cNvPr>
                <p14:cNvContentPartPr/>
                <p14:nvPr/>
              </p14:nvContentPartPr>
              <p14:xfrm>
                <a:off x="3003147" y="5077587"/>
                <a:ext cx="394200" cy="181080"/>
              </p14:xfrm>
            </p:contentPart>
          </mc:Choice>
          <mc:Fallback>
            <p:pic>
              <p:nvPicPr>
                <p:cNvPr id="70" name="Ink 69">
                  <a:extLst>
                    <a:ext uri="{FF2B5EF4-FFF2-40B4-BE49-F238E27FC236}">
                      <a16:creationId xmlns:a16="http://schemas.microsoft.com/office/drawing/2014/main" id="{3601D623-7B88-27B0-6A40-915E63FD6901}"/>
                    </a:ext>
                  </a:extLst>
                </p:cNvPr>
                <p:cNvPicPr/>
                <p:nvPr/>
              </p:nvPicPr>
              <p:blipFill>
                <a:blip r:embed="rId246"/>
                <a:stretch>
                  <a:fillRect/>
                </a:stretch>
              </p:blipFill>
              <p:spPr>
                <a:xfrm>
                  <a:off x="2985147" y="5059947"/>
                  <a:ext cx="42984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71" name="Ink 70">
                  <a:extLst>
                    <a:ext uri="{FF2B5EF4-FFF2-40B4-BE49-F238E27FC236}">
                      <a16:creationId xmlns:a16="http://schemas.microsoft.com/office/drawing/2014/main" id="{93639935-C762-BE7F-261E-B870C4E3C274}"/>
                    </a:ext>
                  </a:extLst>
                </p14:cNvPr>
                <p14:cNvContentPartPr/>
                <p14:nvPr/>
              </p14:nvContentPartPr>
              <p14:xfrm>
                <a:off x="3249027" y="5152107"/>
                <a:ext cx="125640" cy="6480"/>
              </p14:xfrm>
            </p:contentPart>
          </mc:Choice>
          <mc:Fallback>
            <p:pic>
              <p:nvPicPr>
                <p:cNvPr id="71" name="Ink 70">
                  <a:extLst>
                    <a:ext uri="{FF2B5EF4-FFF2-40B4-BE49-F238E27FC236}">
                      <a16:creationId xmlns:a16="http://schemas.microsoft.com/office/drawing/2014/main" id="{93639935-C762-BE7F-261E-B870C4E3C274}"/>
                    </a:ext>
                  </a:extLst>
                </p:cNvPr>
                <p:cNvPicPr/>
                <p:nvPr/>
              </p:nvPicPr>
              <p:blipFill>
                <a:blip r:embed="rId248"/>
                <a:stretch>
                  <a:fillRect/>
                </a:stretch>
              </p:blipFill>
              <p:spPr>
                <a:xfrm>
                  <a:off x="3231027" y="5134467"/>
                  <a:ext cx="16128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72" name="Ink 71">
                  <a:extLst>
                    <a:ext uri="{FF2B5EF4-FFF2-40B4-BE49-F238E27FC236}">
                      <a16:creationId xmlns:a16="http://schemas.microsoft.com/office/drawing/2014/main" id="{00417525-6F1B-AE2A-8B2F-56507F5B80D3}"/>
                    </a:ext>
                  </a:extLst>
                </p14:cNvPr>
                <p14:cNvContentPartPr/>
                <p14:nvPr/>
              </p14:nvContentPartPr>
              <p14:xfrm>
                <a:off x="3578067" y="4969947"/>
                <a:ext cx="106200" cy="203760"/>
              </p14:xfrm>
            </p:contentPart>
          </mc:Choice>
          <mc:Fallback>
            <p:pic>
              <p:nvPicPr>
                <p:cNvPr id="72" name="Ink 71">
                  <a:extLst>
                    <a:ext uri="{FF2B5EF4-FFF2-40B4-BE49-F238E27FC236}">
                      <a16:creationId xmlns:a16="http://schemas.microsoft.com/office/drawing/2014/main" id="{00417525-6F1B-AE2A-8B2F-56507F5B80D3}"/>
                    </a:ext>
                  </a:extLst>
                </p:cNvPr>
                <p:cNvPicPr/>
                <p:nvPr/>
              </p:nvPicPr>
              <p:blipFill>
                <a:blip r:embed="rId250"/>
                <a:stretch>
                  <a:fillRect/>
                </a:stretch>
              </p:blipFill>
              <p:spPr>
                <a:xfrm>
                  <a:off x="3560427" y="4952307"/>
                  <a:ext cx="14184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73" name="Ink 72">
                  <a:extLst>
                    <a:ext uri="{FF2B5EF4-FFF2-40B4-BE49-F238E27FC236}">
                      <a16:creationId xmlns:a16="http://schemas.microsoft.com/office/drawing/2014/main" id="{0577F946-C4C9-626D-6B70-CE92D9DB93C2}"/>
                    </a:ext>
                  </a:extLst>
                </p14:cNvPr>
                <p14:cNvContentPartPr/>
                <p14:nvPr/>
              </p14:nvContentPartPr>
              <p14:xfrm>
                <a:off x="3511827" y="5213667"/>
                <a:ext cx="258120" cy="12960"/>
              </p14:xfrm>
            </p:contentPart>
          </mc:Choice>
          <mc:Fallback>
            <p:pic>
              <p:nvPicPr>
                <p:cNvPr id="73" name="Ink 72">
                  <a:extLst>
                    <a:ext uri="{FF2B5EF4-FFF2-40B4-BE49-F238E27FC236}">
                      <a16:creationId xmlns:a16="http://schemas.microsoft.com/office/drawing/2014/main" id="{0577F946-C4C9-626D-6B70-CE92D9DB93C2}"/>
                    </a:ext>
                  </a:extLst>
                </p:cNvPr>
                <p:cNvPicPr/>
                <p:nvPr/>
              </p:nvPicPr>
              <p:blipFill>
                <a:blip r:embed="rId252"/>
                <a:stretch>
                  <a:fillRect/>
                </a:stretch>
              </p:blipFill>
              <p:spPr>
                <a:xfrm>
                  <a:off x="3493827" y="5195667"/>
                  <a:ext cx="29376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80" name="Ink 79">
                  <a:extLst>
                    <a:ext uri="{FF2B5EF4-FFF2-40B4-BE49-F238E27FC236}">
                      <a16:creationId xmlns:a16="http://schemas.microsoft.com/office/drawing/2014/main" id="{675B5197-E71F-BCDD-3585-E19EE327A59E}"/>
                    </a:ext>
                  </a:extLst>
                </p14:cNvPr>
                <p14:cNvContentPartPr/>
                <p14:nvPr/>
              </p14:nvContentPartPr>
              <p14:xfrm>
                <a:off x="2512107" y="5559267"/>
                <a:ext cx="282960" cy="10080"/>
              </p14:xfrm>
            </p:contentPart>
          </mc:Choice>
          <mc:Fallback>
            <p:pic>
              <p:nvPicPr>
                <p:cNvPr id="80" name="Ink 79">
                  <a:extLst>
                    <a:ext uri="{FF2B5EF4-FFF2-40B4-BE49-F238E27FC236}">
                      <a16:creationId xmlns:a16="http://schemas.microsoft.com/office/drawing/2014/main" id="{675B5197-E71F-BCDD-3585-E19EE327A59E}"/>
                    </a:ext>
                  </a:extLst>
                </p:cNvPr>
                <p:cNvPicPr/>
                <p:nvPr/>
              </p:nvPicPr>
              <p:blipFill>
                <a:blip r:embed="rId254"/>
                <a:stretch>
                  <a:fillRect/>
                </a:stretch>
              </p:blipFill>
              <p:spPr>
                <a:xfrm>
                  <a:off x="2494467" y="5541627"/>
                  <a:ext cx="31860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81" name="Ink 80">
                  <a:extLst>
                    <a:ext uri="{FF2B5EF4-FFF2-40B4-BE49-F238E27FC236}">
                      <a16:creationId xmlns:a16="http://schemas.microsoft.com/office/drawing/2014/main" id="{FE54467E-D5E1-689C-EED4-E085911F62AE}"/>
                    </a:ext>
                  </a:extLst>
                </p14:cNvPr>
                <p14:cNvContentPartPr/>
                <p14:nvPr/>
              </p14:nvContentPartPr>
              <p14:xfrm>
                <a:off x="2758347" y="5476467"/>
                <a:ext cx="92160" cy="235440"/>
              </p14:xfrm>
            </p:contentPart>
          </mc:Choice>
          <mc:Fallback>
            <p:pic>
              <p:nvPicPr>
                <p:cNvPr id="81" name="Ink 80">
                  <a:extLst>
                    <a:ext uri="{FF2B5EF4-FFF2-40B4-BE49-F238E27FC236}">
                      <a16:creationId xmlns:a16="http://schemas.microsoft.com/office/drawing/2014/main" id="{FE54467E-D5E1-689C-EED4-E085911F62AE}"/>
                    </a:ext>
                  </a:extLst>
                </p:cNvPr>
                <p:cNvPicPr/>
                <p:nvPr/>
              </p:nvPicPr>
              <p:blipFill>
                <a:blip r:embed="rId256"/>
                <a:stretch>
                  <a:fillRect/>
                </a:stretch>
              </p:blipFill>
              <p:spPr>
                <a:xfrm>
                  <a:off x="2740347" y="5458827"/>
                  <a:ext cx="127800" cy="27108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83" name="Ink 82">
                  <a:extLst>
                    <a:ext uri="{FF2B5EF4-FFF2-40B4-BE49-F238E27FC236}">
                      <a16:creationId xmlns:a16="http://schemas.microsoft.com/office/drawing/2014/main" id="{57CAF72B-4EF1-0F8B-08CD-5B3E0F1E1857}"/>
                    </a:ext>
                  </a:extLst>
                </p14:cNvPr>
                <p14:cNvContentPartPr/>
                <p14:nvPr/>
              </p14:nvContentPartPr>
              <p14:xfrm>
                <a:off x="3150387" y="5514627"/>
                <a:ext cx="136800" cy="61920"/>
              </p14:xfrm>
            </p:contentPart>
          </mc:Choice>
          <mc:Fallback>
            <p:pic>
              <p:nvPicPr>
                <p:cNvPr id="83" name="Ink 82">
                  <a:extLst>
                    <a:ext uri="{FF2B5EF4-FFF2-40B4-BE49-F238E27FC236}">
                      <a16:creationId xmlns:a16="http://schemas.microsoft.com/office/drawing/2014/main" id="{57CAF72B-4EF1-0F8B-08CD-5B3E0F1E1857}"/>
                    </a:ext>
                  </a:extLst>
                </p:cNvPr>
                <p:cNvPicPr/>
                <p:nvPr/>
              </p:nvPicPr>
              <p:blipFill>
                <a:blip r:embed="rId258"/>
                <a:stretch>
                  <a:fillRect/>
                </a:stretch>
              </p:blipFill>
              <p:spPr>
                <a:xfrm>
                  <a:off x="3132747" y="5496627"/>
                  <a:ext cx="17244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84" name="Ink 83">
                  <a:extLst>
                    <a:ext uri="{FF2B5EF4-FFF2-40B4-BE49-F238E27FC236}">
                      <a16:creationId xmlns:a16="http://schemas.microsoft.com/office/drawing/2014/main" id="{50F7810A-FBB3-A04E-4CC5-DD14F94876AA}"/>
                    </a:ext>
                  </a:extLst>
                </p14:cNvPr>
                <p14:cNvContentPartPr/>
                <p14:nvPr/>
              </p14:nvContentPartPr>
              <p14:xfrm>
                <a:off x="3172347" y="5581947"/>
                <a:ext cx="30600" cy="148680"/>
              </p14:xfrm>
            </p:contentPart>
          </mc:Choice>
          <mc:Fallback>
            <p:pic>
              <p:nvPicPr>
                <p:cNvPr id="84" name="Ink 83">
                  <a:extLst>
                    <a:ext uri="{FF2B5EF4-FFF2-40B4-BE49-F238E27FC236}">
                      <a16:creationId xmlns:a16="http://schemas.microsoft.com/office/drawing/2014/main" id="{50F7810A-FBB3-A04E-4CC5-DD14F94876AA}"/>
                    </a:ext>
                  </a:extLst>
                </p:cNvPr>
                <p:cNvPicPr/>
                <p:nvPr/>
              </p:nvPicPr>
              <p:blipFill>
                <a:blip r:embed="rId260"/>
                <a:stretch>
                  <a:fillRect/>
                </a:stretch>
              </p:blipFill>
              <p:spPr>
                <a:xfrm>
                  <a:off x="3154347" y="5564307"/>
                  <a:ext cx="66240" cy="18432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85" name="Ink 84">
                  <a:extLst>
                    <a:ext uri="{FF2B5EF4-FFF2-40B4-BE49-F238E27FC236}">
                      <a16:creationId xmlns:a16="http://schemas.microsoft.com/office/drawing/2014/main" id="{4479D8FC-A974-78D0-C98A-9B6F24AEAB0B}"/>
                    </a:ext>
                  </a:extLst>
                </p14:cNvPr>
                <p14:cNvContentPartPr/>
                <p14:nvPr/>
              </p14:nvContentPartPr>
              <p14:xfrm>
                <a:off x="3379707" y="5599227"/>
                <a:ext cx="68760" cy="5040"/>
              </p14:xfrm>
            </p:contentPart>
          </mc:Choice>
          <mc:Fallback>
            <p:pic>
              <p:nvPicPr>
                <p:cNvPr id="85" name="Ink 84">
                  <a:extLst>
                    <a:ext uri="{FF2B5EF4-FFF2-40B4-BE49-F238E27FC236}">
                      <a16:creationId xmlns:a16="http://schemas.microsoft.com/office/drawing/2014/main" id="{4479D8FC-A974-78D0-C98A-9B6F24AEAB0B}"/>
                    </a:ext>
                  </a:extLst>
                </p:cNvPr>
                <p:cNvPicPr/>
                <p:nvPr/>
              </p:nvPicPr>
              <p:blipFill>
                <a:blip r:embed="rId262"/>
                <a:stretch>
                  <a:fillRect/>
                </a:stretch>
              </p:blipFill>
              <p:spPr>
                <a:xfrm>
                  <a:off x="3362067" y="5581227"/>
                  <a:ext cx="10440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86" name="Ink 85">
                  <a:extLst>
                    <a:ext uri="{FF2B5EF4-FFF2-40B4-BE49-F238E27FC236}">
                      <a16:creationId xmlns:a16="http://schemas.microsoft.com/office/drawing/2014/main" id="{C11AE2D6-FB63-F6E1-0A56-3E4552006D49}"/>
                    </a:ext>
                  </a:extLst>
                </p14:cNvPr>
                <p14:cNvContentPartPr/>
                <p14:nvPr/>
              </p14:nvContentPartPr>
              <p14:xfrm>
                <a:off x="3348747" y="5635587"/>
                <a:ext cx="96840" cy="13320"/>
              </p14:xfrm>
            </p:contentPart>
          </mc:Choice>
          <mc:Fallback>
            <p:pic>
              <p:nvPicPr>
                <p:cNvPr id="86" name="Ink 85">
                  <a:extLst>
                    <a:ext uri="{FF2B5EF4-FFF2-40B4-BE49-F238E27FC236}">
                      <a16:creationId xmlns:a16="http://schemas.microsoft.com/office/drawing/2014/main" id="{C11AE2D6-FB63-F6E1-0A56-3E4552006D49}"/>
                    </a:ext>
                  </a:extLst>
                </p:cNvPr>
                <p:cNvPicPr/>
                <p:nvPr/>
              </p:nvPicPr>
              <p:blipFill>
                <a:blip r:embed="rId264"/>
                <a:stretch>
                  <a:fillRect/>
                </a:stretch>
              </p:blipFill>
              <p:spPr>
                <a:xfrm>
                  <a:off x="3331107" y="5617947"/>
                  <a:ext cx="13248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87" name="Ink 86">
                  <a:extLst>
                    <a:ext uri="{FF2B5EF4-FFF2-40B4-BE49-F238E27FC236}">
                      <a16:creationId xmlns:a16="http://schemas.microsoft.com/office/drawing/2014/main" id="{C19A5547-2D2F-1725-A080-2FFE3C0105CD}"/>
                    </a:ext>
                  </a:extLst>
                </p14:cNvPr>
                <p14:cNvContentPartPr/>
                <p14:nvPr/>
              </p14:nvContentPartPr>
              <p14:xfrm>
                <a:off x="3657267" y="5499507"/>
                <a:ext cx="84960" cy="178200"/>
              </p14:xfrm>
            </p:contentPart>
          </mc:Choice>
          <mc:Fallback>
            <p:pic>
              <p:nvPicPr>
                <p:cNvPr id="87" name="Ink 86">
                  <a:extLst>
                    <a:ext uri="{FF2B5EF4-FFF2-40B4-BE49-F238E27FC236}">
                      <a16:creationId xmlns:a16="http://schemas.microsoft.com/office/drawing/2014/main" id="{C19A5547-2D2F-1725-A080-2FFE3C0105CD}"/>
                    </a:ext>
                  </a:extLst>
                </p:cNvPr>
                <p:cNvPicPr/>
                <p:nvPr/>
              </p:nvPicPr>
              <p:blipFill>
                <a:blip r:embed="rId266"/>
                <a:stretch>
                  <a:fillRect/>
                </a:stretch>
              </p:blipFill>
              <p:spPr>
                <a:xfrm>
                  <a:off x="3639627" y="5481867"/>
                  <a:ext cx="12060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88" name="Ink 87">
                  <a:extLst>
                    <a:ext uri="{FF2B5EF4-FFF2-40B4-BE49-F238E27FC236}">
                      <a16:creationId xmlns:a16="http://schemas.microsoft.com/office/drawing/2014/main" id="{7DBE57D0-AC44-6710-F97C-9B3544DFFA03}"/>
                    </a:ext>
                  </a:extLst>
                </p14:cNvPr>
                <p14:cNvContentPartPr/>
                <p14:nvPr/>
              </p14:nvContentPartPr>
              <p14:xfrm>
                <a:off x="3620907" y="5677707"/>
                <a:ext cx="157320" cy="27360"/>
              </p14:xfrm>
            </p:contentPart>
          </mc:Choice>
          <mc:Fallback>
            <p:pic>
              <p:nvPicPr>
                <p:cNvPr id="88" name="Ink 87">
                  <a:extLst>
                    <a:ext uri="{FF2B5EF4-FFF2-40B4-BE49-F238E27FC236}">
                      <a16:creationId xmlns:a16="http://schemas.microsoft.com/office/drawing/2014/main" id="{7DBE57D0-AC44-6710-F97C-9B3544DFFA03}"/>
                    </a:ext>
                  </a:extLst>
                </p:cNvPr>
                <p:cNvPicPr/>
                <p:nvPr/>
              </p:nvPicPr>
              <p:blipFill>
                <a:blip r:embed="rId268"/>
                <a:stretch>
                  <a:fillRect/>
                </a:stretch>
              </p:blipFill>
              <p:spPr>
                <a:xfrm>
                  <a:off x="3603267" y="5660067"/>
                  <a:ext cx="19296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101" name="Ink 100">
                  <a:extLst>
                    <a:ext uri="{FF2B5EF4-FFF2-40B4-BE49-F238E27FC236}">
                      <a16:creationId xmlns:a16="http://schemas.microsoft.com/office/drawing/2014/main" id="{58D5D2A2-80EE-AC01-090C-D908CA715106}"/>
                    </a:ext>
                  </a:extLst>
                </p14:cNvPr>
                <p14:cNvContentPartPr/>
                <p14:nvPr/>
              </p14:nvContentPartPr>
              <p14:xfrm>
                <a:off x="3535227" y="5189907"/>
                <a:ext cx="669240" cy="747360"/>
              </p14:xfrm>
            </p:contentPart>
          </mc:Choice>
          <mc:Fallback>
            <p:pic>
              <p:nvPicPr>
                <p:cNvPr id="101" name="Ink 100">
                  <a:extLst>
                    <a:ext uri="{FF2B5EF4-FFF2-40B4-BE49-F238E27FC236}">
                      <a16:creationId xmlns:a16="http://schemas.microsoft.com/office/drawing/2014/main" id="{58D5D2A2-80EE-AC01-090C-D908CA715106}"/>
                    </a:ext>
                  </a:extLst>
                </p:cNvPr>
                <p:cNvPicPr/>
                <p:nvPr/>
              </p:nvPicPr>
              <p:blipFill>
                <a:blip r:embed="rId270"/>
                <a:stretch>
                  <a:fillRect/>
                </a:stretch>
              </p:blipFill>
              <p:spPr>
                <a:xfrm>
                  <a:off x="3517227" y="5172267"/>
                  <a:ext cx="704880" cy="78300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102" name="Ink 101">
                  <a:extLst>
                    <a:ext uri="{FF2B5EF4-FFF2-40B4-BE49-F238E27FC236}">
                      <a16:creationId xmlns:a16="http://schemas.microsoft.com/office/drawing/2014/main" id="{F8E69420-244D-9BC2-DF7F-522E658088E1}"/>
                    </a:ext>
                  </a:extLst>
                </p14:cNvPr>
                <p14:cNvContentPartPr/>
                <p14:nvPr/>
              </p14:nvContentPartPr>
              <p14:xfrm>
                <a:off x="4216347" y="5192067"/>
                <a:ext cx="23400" cy="134640"/>
              </p14:xfrm>
            </p:contentPart>
          </mc:Choice>
          <mc:Fallback>
            <p:pic>
              <p:nvPicPr>
                <p:cNvPr id="102" name="Ink 101">
                  <a:extLst>
                    <a:ext uri="{FF2B5EF4-FFF2-40B4-BE49-F238E27FC236}">
                      <a16:creationId xmlns:a16="http://schemas.microsoft.com/office/drawing/2014/main" id="{F8E69420-244D-9BC2-DF7F-522E658088E1}"/>
                    </a:ext>
                  </a:extLst>
                </p:cNvPr>
                <p:cNvPicPr/>
                <p:nvPr/>
              </p:nvPicPr>
              <p:blipFill>
                <a:blip r:embed="rId272"/>
                <a:stretch>
                  <a:fillRect/>
                </a:stretch>
              </p:blipFill>
              <p:spPr>
                <a:xfrm>
                  <a:off x="4198347" y="5174067"/>
                  <a:ext cx="59040" cy="17028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169" name="Ink 168">
                  <a:extLst>
                    <a:ext uri="{FF2B5EF4-FFF2-40B4-BE49-F238E27FC236}">
                      <a16:creationId xmlns:a16="http://schemas.microsoft.com/office/drawing/2014/main" id="{6AD1C7FC-9A4C-D241-42A3-70241684B06D}"/>
                    </a:ext>
                  </a:extLst>
                </p14:cNvPr>
                <p14:cNvContentPartPr/>
                <p14:nvPr/>
              </p14:nvContentPartPr>
              <p14:xfrm>
                <a:off x="4475907" y="4830987"/>
                <a:ext cx="182520" cy="292320"/>
              </p14:xfrm>
            </p:contentPart>
          </mc:Choice>
          <mc:Fallback>
            <p:pic>
              <p:nvPicPr>
                <p:cNvPr id="169" name="Ink 168">
                  <a:extLst>
                    <a:ext uri="{FF2B5EF4-FFF2-40B4-BE49-F238E27FC236}">
                      <a16:creationId xmlns:a16="http://schemas.microsoft.com/office/drawing/2014/main" id="{6AD1C7FC-9A4C-D241-42A3-70241684B06D}"/>
                    </a:ext>
                  </a:extLst>
                </p:cNvPr>
                <p:cNvPicPr/>
                <p:nvPr/>
              </p:nvPicPr>
              <p:blipFill>
                <a:blip r:embed="rId274"/>
                <a:stretch>
                  <a:fillRect/>
                </a:stretch>
              </p:blipFill>
              <p:spPr>
                <a:xfrm>
                  <a:off x="4457907" y="4812987"/>
                  <a:ext cx="218160" cy="32796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170" name="Ink 169">
                  <a:extLst>
                    <a:ext uri="{FF2B5EF4-FFF2-40B4-BE49-F238E27FC236}">
                      <a16:creationId xmlns:a16="http://schemas.microsoft.com/office/drawing/2014/main" id="{DD3643D4-7CAF-532B-BDCC-616BF584614F}"/>
                    </a:ext>
                  </a:extLst>
                </p14:cNvPr>
                <p14:cNvContentPartPr/>
                <p14:nvPr/>
              </p14:nvContentPartPr>
              <p14:xfrm>
                <a:off x="4430547" y="4984707"/>
                <a:ext cx="189000" cy="244800"/>
              </p14:xfrm>
            </p:contentPart>
          </mc:Choice>
          <mc:Fallback>
            <p:pic>
              <p:nvPicPr>
                <p:cNvPr id="170" name="Ink 169">
                  <a:extLst>
                    <a:ext uri="{FF2B5EF4-FFF2-40B4-BE49-F238E27FC236}">
                      <a16:creationId xmlns:a16="http://schemas.microsoft.com/office/drawing/2014/main" id="{DD3643D4-7CAF-532B-BDCC-616BF584614F}"/>
                    </a:ext>
                  </a:extLst>
                </p:cNvPr>
                <p:cNvPicPr/>
                <p:nvPr/>
              </p:nvPicPr>
              <p:blipFill>
                <a:blip r:embed="rId276"/>
                <a:stretch>
                  <a:fillRect/>
                </a:stretch>
              </p:blipFill>
              <p:spPr>
                <a:xfrm>
                  <a:off x="4412907" y="4966707"/>
                  <a:ext cx="224640" cy="28044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172" name="Ink 171">
                  <a:extLst>
                    <a:ext uri="{FF2B5EF4-FFF2-40B4-BE49-F238E27FC236}">
                      <a16:creationId xmlns:a16="http://schemas.microsoft.com/office/drawing/2014/main" id="{C025348A-0DCF-8CB6-CAFF-22F4DB2D37F4}"/>
                    </a:ext>
                  </a:extLst>
                </p14:cNvPr>
                <p14:cNvContentPartPr/>
                <p14:nvPr/>
              </p14:nvContentPartPr>
              <p14:xfrm>
                <a:off x="5624307" y="4074267"/>
                <a:ext cx="75240" cy="108720"/>
              </p14:xfrm>
            </p:contentPart>
          </mc:Choice>
          <mc:Fallback>
            <p:pic>
              <p:nvPicPr>
                <p:cNvPr id="172" name="Ink 171">
                  <a:extLst>
                    <a:ext uri="{FF2B5EF4-FFF2-40B4-BE49-F238E27FC236}">
                      <a16:creationId xmlns:a16="http://schemas.microsoft.com/office/drawing/2014/main" id="{C025348A-0DCF-8CB6-CAFF-22F4DB2D37F4}"/>
                    </a:ext>
                  </a:extLst>
                </p:cNvPr>
                <p:cNvPicPr/>
                <p:nvPr/>
              </p:nvPicPr>
              <p:blipFill>
                <a:blip r:embed="rId278"/>
                <a:stretch>
                  <a:fillRect/>
                </a:stretch>
              </p:blipFill>
              <p:spPr>
                <a:xfrm>
                  <a:off x="5606307" y="4056627"/>
                  <a:ext cx="110880" cy="14436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173" name="Ink 172">
                  <a:extLst>
                    <a:ext uri="{FF2B5EF4-FFF2-40B4-BE49-F238E27FC236}">
                      <a16:creationId xmlns:a16="http://schemas.microsoft.com/office/drawing/2014/main" id="{F6902BAE-777D-37EB-8F3F-25170EF6DEB5}"/>
                    </a:ext>
                  </a:extLst>
                </p14:cNvPr>
                <p14:cNvContentPartPr/>
                <p14:nvPr/>
              </p14:nvContentPartPr>
              <p14:xfrm>
                <a:off x="5286627" y="4070307"/>
                <a:ext cx="34200" cy="111960"/>
              </p14:xfrm>
            </p:contentPart>
          </mc:Choice>
          <mc:Fallback>
            <p:pic>
              <p:nvPicPr>
                <p:cNvPr id="173" name="Ink 172">
                  <a:extLst>
                    <a:ext uri="{FF2B5EF4-FFF2-40B4-BE49-F238E27FC236}">
                      <a16:creationId xmlns:a16="http://schemas.microsoft.com/office/drawing/2014/main" id="{F6902BAE-777D-37EB-8F3F-25170EF6DEB5}"/>
                    </a:ext>
                  </a:extLst>
                </p:cNvPr>
                <p:cNvPicPr/>
                <p:nvPr/>
              </p:nvPicPr>
              <p:blipFill>
                <a:blip r:embed="rId280"/>
                <a:stretch>
                  <a:fillRect/>
                </a:stretch>
              </p:blipFill>
              <p:spPr>
                <a:xfrm>
                  <a:off x="5268627" y="4052307"/>
                  <a:ext cx="69840" cy="147600"/>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174" name="Ink 173">
                  <a:extLst>
                    <a:ext uri="{FF2B5EF4-FFF2-40B4-BE49-F238E27FC236}">
                      <a16:creationId xmlns:a16="http://schemas.microsoft.com/office/drawing/2014/main" id="{179892E2-ABC6-3B9C-1068-F250BCC52137}"/>
                    </a:ext>
                  </a:extLst>
                </p14:cNvPr>
                <p14:cNvContentPartPr/>
                <p14:nvPr/>
              </p14:nvContentPartPr>
              <p14:xfrm>
                <a:off x="4960107" y="4083627"/>
                <a:ext cx="120240" cy="115200"/>
              </p14:xfrm>
            </p:contentPart>
          </mc:Choice>
          <mc:Fallback>
            <p:pic>
              <p:nvPicPr>
                <p:cNvPr id="174" name="Ink 173">
                  <a:extLst>
                    <a:ext uri="{FF2B5EF4-FFF2-40B4-BE49-F238E27FC236}">
                      <a16:creationId xmlns:a16="http://schemas.microsoft.com/office/drawing/2014/main" id="{179892E2-ABC6-3B9C-1068-F250BCC52137}"/>
                    </a:ext>
                  </a:extLst>
                </p:cNvPr>
                <p:cNvPicPr/>
                <p:nvPr/>
              </p:nvPicPr>
              <p:blipFill>
                <a:blip r:embed="rId282"/>
                <a:stretch>
                  <a:fillRect/>
                </a:stretch>
              </p:blipFill>
              <p:spPr>
                <a:xfrm>
                  <a:off x="4942107" y="4065627"/>
                  <a:ext cx="15588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175" name="Ink 174">
                  <a:extLst>
                    <a:ext uri="{FF2B5EF4-FFF2-40B4-BE49-F238E27FC236}">
                      <a16:creationId xmlns:a16="http://schemas.microsoft.com/office/drawing/2014/main" id="{9B81C9D0-DC94-0CED-6DED-0F8AB9C53188}"/>
                    </a:ext>
                  </a:extLst>
                </p14:cNvPr>
                <p14:cNvContentPartPr/>
                <p14:nvPr/>
              </p14:nvContentPartPr>
              <p14:xfrm>
                <a:off x="4687947" y="4169667"/>
                <a:ext cx="115200" cy="152640"/>
              </p14:xfrm>
            </p:contentPart>
          </mc:Choice>
          <mc:Fallback>
            <p:pic>
              <p:nvPicPr>
                <p:cNvPr id="175" name="Ink 174">
                  <a:extLst>
                    <a:ext uri="{FF2B5EF4-FFF2-40B4-BE49-F238E27FC236}">
                      <a16:creationId xmlns:a16="http://schemas.microsoft.com/office/drawing/2014/main" id="{9B81C9D0-DC94-0CED-6DED-0F8AB9C53188}"/>
                    </a:ext>
                  </a:extLst>
                </p:cNvPr>
                <p:cNvPicPr/>
                <p:nvPr/>
              </p:nvPicPr>
              <p:blipFill>
                <a:blip r:embed="rId284"/>
                <a:stretch>
                  <a:fillRect/>
                </a:stretch>
              </p:blipFill>
              <p:spPr>
                <a:xfrm>
                  <a:off x="4669947" y="4151667"/>
                  <a:ext cx="15084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177" name="Ink 176">
                  <a:extLst>
                    <a:ext uri="{FF2B5EF4-FFF2-40B4-BE49-F238E27FC236}">
                      <a16:creationId xmlns:a16="http://schemas.microsoft.com/office/drawing/2014/main" id="{7810E14D-52EC-C943-A46F-A2321F1AF117}"/>
                    </a:ext>
                  </a:extLst>
                </p14:cNvPr>
                <p14:cNvContentPartPr/>
                <p14:nvPr/>
              </p14:nvContentPartPr>
              <p14:xfrm>
                <a:off x="4387707" y="5473587"/>
                <a:ext cx="170280" cy="220680"/>
              </p14:xfrm>
            </p:contentPart>
          </mc:Choice>
          <mc:Fallback>
            <p:pic>
              <p:nvPicPr>
                <p:cNvPr id="177" name="Ink 176">
                  <a:extLst>
                    <a:ext uri="{FF2B5EF4-FFF2-40B4-BE49-F238E27FC236}">
                      <a16:creationId xmlns:a16="http://schemas.microsoft.com/office/drawing/2014/main" id="{7810E14D-52EC-C943-A46F-A2321F1AF117}"/>
                    </a:ext>
                  </a:extLst>
                </p:cNvPr>
                <p:cNvPicPr/>
                <p:nvPr/>
              </p:nvPicPr>
              <p:blipFill>
                <a:blip r:embed="rId286"/>
                <a:stretch>
                  <a:fillRect/>
                </a:stretch>
              </p:blipFill>
              <p:spPr>
                <a:xfrm>
                  <a:off x="4369707" y="5455947"/>
                  <a:ext cx="205920" cy="25632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178" name="Ink 177">
                  <a:extLst>
                    <a:ext uri="{FF2B5EF4-FFF2-40B4-BE49-F238E27FC236}">
                      <a16:creationId xmlns:a16="http://schemas.microsoft.com/office/drawing/2014/main" id="{C32F65DF-0538-3EEB-720C-82666BC95474}"/>
                    </a:ext>
                  </a:extLst>
                </p14:cNvPr>
                <p14:cNvContentPartPr/>
                <p14:nvPr/>
              </p14:nvContentPartPr>
              <p14:xfrm>
                <a:off x="4577427" y="5482227"/>
                <a:ext cx="152280" cy="158400"/>
              </p14:xfrm>
            </p:contentPart>
          </mc:Choice>
          <mc:Fallback>
            <p:pic>
              <p:nvPicPr>
                <p:cNvPr id="178" name="Ink 177">
                  <a:extLst>
                    <a:ext uri="{FF2B5EF4-FFF2-40B4-BE49-F238E27FC236}">
                      <a16:creationId xmlns:a16="http://schemas.microsoft.com/office/drawing/2014/main" id="{C32F65DF-0538-3EEB-720C-82666BC95474}"/>
                    </a:ext>
                  </a:extLst>
                </p:cNvPr>
                <p:cNvPicPr/>
                <p:nvPr/>
              </p:nvPicPr>
              <p:blipFill>
                <a:blip r:embed="rId288"/>
                <a:stretch>
                  <a:fillRect/>
                </a:stretch>
              </p:blipFill>
              <p:spPr>
                <a:xfrm>
                  <a:off x="4559787" y="5464227"/>
                  <a:ext cx="18792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179" name="Ink 178">
                  <a:extLst>
                    <a:ext uri="{FF2B5EF4-FFF2-40B4-BE49-F238E27FC236}">
                      <a16:creationId xmlns:a16="http://schemas.microsoft.com/office/drawing/2014/main" id="{9099C8BD-4DDE-884A-2D00-7EF61557FC73}"/>
                    </a:ext>
                  </a:extLst>
                </p14:cNvPr>
                <p14:cNvContentPartPr/>
                <p14:nvPr/>
              </p14:nvContentPartPr>
              <p14:xfrm>
                <a:off x="4576707" y="5495547"/>
                <a:ext cx="14040" cy="5400"/>
              </p14:xfrm>
            </p:contentPart>
          </mc:Choice>
          <mc:Fallback>
            <p:pic>
              <p:nvPicPr>
                <p:cNvPr id="179" name="Ink 178">
                  <a:extLst>
                    <a:ext uri="{FF2B5EF4-FFF2-40B4-BE49-F238E27FC236}">
                      <a16:creationId xmlns:a16="http://schemas.microsoft.com/office/drawing/2014/main" id="{9099C8BD-4DDE-884A-2D00-7EF61557FC73}"/>
                    </a:ext>
                  </a:extLst>
                </p:cNvPr>
                <p:cNvPicPr/>
                <p:nvPr/>
              </p:nvPicPr>
              <p:blipFill>
                <a:blip r:embed="rId290"/>
                <a:stretch>
                  <a:fillRect/>
                </a:stretch>
              </p:blipFill>
              <p:spPr>
                <a:xfrm>
                  <a:off x="4559067" y="5477547"/>
                  <a:ext cx="4968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180" name="Ink 179">
                  <a:extLst>
                    <a:ext uri="{FF2B5EF4-FFF2-40B4-BE49-F238E27FC236}">
                      <a16:creationId xmlns:a16="http://schemas.microsoft.com/office/drawing/2014/main" id="{1EB71B58-13E6-EEE0-7C50-8791CD5AB38E}"/>
                    </a:ext>
                  </a:extLst>
                </p14:cNvPr>
                <p14:cNvContentPartPr/>
                <p14:nvPr/>
              </p14:nvContentPartPr>
              <p14:xfrm>
                <a:off x="4420467" y="5496267"/>
                <a:ext cx="262800" cy="92520"/>
              </p14:xfrm>
            </p:contentPart>
          </mc:Choice>
          <mc:Fallback>
            <p:pic>
              <p:nvPicPr>
                <p:cNvPr id="180" name="Ink 179">
                  <a:extLst>
                    <a:ext uri="{FF2B5EF4-FFF2-40B4-BE49-F238E27FC236}">
                      <a16:creationId xmlns:a16="http://schemas.microsoft.com/office/drawing/2014/main" id="{1EB71B58-13E6-EEE0-7C50-8791CD5AB38E}"/>
                    </a:ext>
                  </a:extLst>
                </p:cNvPr>
                <p:cNvPicPr/>
                <p:nvPr/>
              </p:nvPicPr>
              <p:blipFill>
                <a:blip r:embed="rId292"/>
                <a:stretch>
                  <a:fillRect/>
                </a:stretch>
              </p:blipFill>
              <p:spPr>
                <a:xfrm>
                  <a:off x="4402467" y="5478627"/>
                  <a:ext cx="298440" cy="128160"/>
                </a:xfrm>
                <a:prstGeom prst="rect">
                  <a:avLst/>
                </a:prstGeom>
              </p:spPr>
            </p:pic>
          </mc:Fallback>
        </mc:AlternateContent>
        <mc:AlternateContent xmlns:mc="http://schemas.openxmlformats.org/markup-compatibility/2006">
          <mc:Choice xmlns:p14="http://schemas.microsoft.com/office/powerpoint/2010/main" Requires="p14">
            <p:contentPart p14:bwMode="auto" r:id="rId293">
              <p14:nvContentPartPr>
                <p14:cNvPr id="181" name="Ink 180">
                  <a:extLst>
                    <a:ext uri="{FF2B5EF4-FFF2-40B4-BE49-F238E27FC236}">
                      <a16:creationId xmlns:a16="http://schemas.microsoft.com/office/drawing/2014/main" id="{AA7FE708-B0A2-3073-D356-09BD7305DF83}"/>
                    </a:ext>
                  </a:extLst>
                </p14:cNvPr>
                <p14:cNvContentPartPr/>
                <p14:nvPr/>
              </p14:nvContentPartPr>
              <p14:xfrm>
                <a:off x="4341267" y="5582667"/>
                <a:ext cx="382680" cy="90000"/>
              </p14:xfrm>
            </p:contentPart>
          </mc:Choice>
          <mc:Fallback>
            <p:pic>
              <p:nvPicPr>
                <p:cNvPr id="181" name="Ink 180">
                  <a:extLst>
                    <a:ext uri="{FF2B5EF4-FFF2-40B4-BE49-F238E27FC236}">
                      <a16:creationId xmlns:a16="http://schemas.microsoft.com/office/drawing/2014/main" id="{AA7FE708-B0A2-3073-D356-09BD7305DF83}"/>
                    </a:ext>
                  </a:extLst>
                </p:cNvPr>
                <p:cNvPicPr/>
                <p:nvPr/>
              </p:nvPicPr>
              <p:blipFill>
                <a:blip r:embed="rId294"/>
                <a:stretch>
                  <a:fillRect/>
                </a:stretch>
              </p:blipFill>
              <p:spPr>
                <a:xfrm>
                  <a:off x="4323627" y="5564667"/>
                  <a:ext cx="418320" cy="125640"/>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182" name="Ink 181">
                  <a:extLst>
                    <a:ext uri="{FF2B5EF4-FFF2-40B4-BE49-F238E27FC236}">
                      <a16:creationId xmlns:a16="http://schemas.microsoft.com/office/drawing/2014/main" id="{9C713D62-6AFE-9775-9D78-C59734869CCB}"/>
                    </a:ext>
                  </a:extLst>
                </p14:cNvPr>
                <p14:cNvContentPartPr/>
                <p14:nvPr/>
              </p14:nvContentPartPr>
              <p14:xfrm>
                <a:off x="4817547" y="4616787"/>
                <a:ext cx="39600" cy="464400"/>
              </p14:xfrm>
            </p:contentPart>
          </mc:Choice>
          <mc:Fallback>
            <p:pic>
              <p:nvPicPr>
                <p:cNvPr id="182" name="Ink 181">
                  <a:extLst>
                    <a:ext uri="{FF2B5EF4-FFF2-40B4-BE49-F238E27FC236}">
                      <a16:creationId xmlns:a16="http://schemas.microsoft.com/office/drawing/2014/main" id="{9C713D62-6AFE-9775-9D78-C59734869CCB}"/>
                    </a:ext>
                  </a:extLst>
                </p:cNvPr>
                <p:cNvPicPr/>
                <p:nvPr/>
              </p:nvPicPr>
              <p:blipFill>
                <a:blip r:embed="rId296"/>
                <a:stretch>
                  <a:fillRect/>
                </a:stretch>
              </p:blipFill>
              <p:spPr>
                <a:xfrm>
                  <a:off x="4799907" y="4598787"/>
                  <a:ext cx="75240" cy="500040"/>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183" name="Ink 182">
                  <a:extLst>
                    <a:ext uri="{FF2B5EF4-FFF2-40B4-BE49-F238E27FC236}">
                      <a16:creationId xmlns:a16="http://schemas.microsoft.com/office/drawing/2014/main" id="{A90FE889-D87D-37C8-FD05-C165736F79FB}"/>
                    </a:ext>
                  </a:extLst>
                </p14:cNvPr>
                <p14:cNvContentPartPr/>
                <p14:nvPr/>
              </p14:nvContentPartPr>
              <p14:xfrm>
                <a:off x="4702707" y="5028627"/>
                <a:ext cx="145080" cy="111600"/>
              </p14:xfrm>
            </p:contentPart>
          </mc:Choice>
          <mc:Fallback>
            <p:pic>
              <p:nvPicPr>
                <p:cNvPr id="183" name="Ink 182">
                  <a:extLst>
                    <a:ext uri="{FF2B5EF4-FFF2-40B4-BE49-F238E27FC236}">
                      <a16:creationId xmlns:a16="http://schemas.microsoft.com/office/drawing/2014/main" id="{A90FE889-D87D-37C8-FD05-C165736F79FB}"/>
                    </a:ext>
                  </a:extLst>
                </p:cNvPr>
                <p:cNvPicPr/>
                <p:nvPr/>
              </p:nvPicPr>
              <p:blipFill>
                <a:blip r:embed="rId298"/>
                <a:stretch>
                  <a:fillRect/>
                </a:stretch>
              </p:blipFill>
              <p:spPr>
                <a:xfrm>
                  <a:off x="4685067" y="5010627"/>
                  <a:ext cx="18072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184" name="Ink 183">
                  <a:extLst>
                    <a:ext uri="{FF2B5EF4-FFF2-40B4-BE49-F238E27FC236}">
                      <a16:creationId xmlns:a16="http://schemas.microsoft.com/office/drawing/2014/main" id="{7049C644-2260-CE03-C0D5-E8228A4D818A}"/>
                    </a:ext>
                  </a:extLst>
                </p14:cNvPr>
                <p14:cNvContentPartPr/>
                <p14:nvPr/>
              </p14:nvContentPartPr>
              <p14:xfrm>
                <a:off x="4833387" y="4998027"/>
                <a:ext cx="116280" cy="174240"/>
              </p14:xfrm>
            </p:contentPart>
          </mc:Choice>
          <mc:Fallback>
            <p:pic>
              <p:nvPicPr>
                <p:cNvPr id="184" name="Ink 183">
                  <a:extLst>
                    <a:ext uri="{FF2B5EF4-FFF2-40B4-BE49-F238E27FC236}">
                      <a16:creationId xmlns:a16="http://schemas.microsoft.com/office/drawing/2014/main" id="{7049C644-2260-CE03-C0D5-E8228A4D818A}"/>
                    </a:ext>
                  </a:extLst>
                </p:cNvPr>
                <p:cNvPicPr/>
                <p:nvPr/>
              </p:nvPicPr>
              <p:blipFill>
                <a:blip r:embed="rId300"/>
                <a:stretch>
                  <a:fillRect/>
                </a:stretch>
              </p:blipFill>
              <p:spPr>
                <a:xfrm>
                  <a:off x="4815747" y="4980387"/>
                  <a:ext cx="15192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186" name="Ink 185">
                  <a:extLst>
                    <a:ext uri="{FF2B5EF4-FFF2-40B4-BE49-F238E27FC236}">
                      <a16:creationId xmlns:a16="http://schemas.microsoft.com/office/drawing/2014/main" id="{FE1C6B91-F3CB-39BF-4DFD-6E84A94AB511}"/>
                    </a:ext>
                  </a:extLst>
                </p14:cNvPr>
                <p14:cNvContentPartPr/>
                <p14:nvPr/>
              </p14:nvContentPartPr>
              <p14:xfrm>
                <a:off x="4825107" y="5408427"/>
                <a:ext cx="108720" cy="239760"/>
              </p14:xfrm>
            </p:contentPart>
          </mc:Choice>
          <mc:Fallback>
            <p:pic>
              <p:nvPicPr>
                <p:cNvPr id="186" name="Ink 185">
                  <a:extLst>
                    <a:ext uri="{FF2B5EF4-FFF2-40B4-BE49-F238E27FC236}">
                      <a16:creationId xmlns:a16="http://schemas.microsoft.com/office/drawing/2014/main" id="{FE1C6B91-F3CB-39BF-4DFD-6E84A94AB511}"/>
                    </a:ext>
                  </a:extLst>
                </p:cNvPr>
                <p:cNvPicPr/>
                <p:nvPr/>
              </p:nvPicPr>
              <p:blipFill>
                <a:blip r:embed="rId302"/>
                <a:stretch>
                  <a:fillRect/>
                </a:stretch>
              </p:blipFill>
              <p:spPr>
                <a:xfrm>
                  <a:off x="4807467" y="5390787"/>
                  <a:ext cx="144360" cy="275400"/>
                </a:xfrm>
                <a:prstGeom prst="rect">
                  <a:avLst/>
                </a:prstGeom>
              </p:spPr>
            </p:pic>
          </mc:Fallback>
        </mc:AlternateContent>
        <mc:AlternateContent xmlns:mc="http://schemas.openxmlformats.org/markup-compatibility/2006">
          <mc:Choice xmlns:p14="http://schemas.microsoft.com/office/powerpoint/2010/main" Requires="p14">
            <p:contentPart p14:bwMode="auto" r:id="rId303">
              <p14:nvContentPartPr>
                <p14:cNvPr id="187" name="Ink 186">
                  <a:extLst>
                    <a:ext uri="{FF2B5EF4-FFF2-40B4-BE49-F238E27FC236}">
                      <a16:creationId xmlns:a16="http://schemas.microsoft.com/office/drawing/2014/main" id="{A3E8F549-A7E7-6FF9-0707-D6F78DF72BF7}"/>
                    </a:ext>
                  </a:extLst>
                </p14:cNvPr>
                <p14:cNvContentPartPr/>
                <p14:nvPr/>
              </p14:nvContentPartPr>
              <p14:xfrm>
                <a:off x="4762107" y="5645307"/>
                <a:ext cx="258840" cy="35280"/>
              </p14:xfrm>
            </p:contentPart>
          </mc:Choice>
          <mc:Fallback>
            <p:pic>
              <p:nvPicPr>
                <p:cNvPr id="187" name="Ink 186">
                  <a:extLst>
                    <a:ext uri="{FF2B5EF4-FFF2-40B4-BE49-F238E27FC236}">
                      <a16:creationId xmlns:a16="http://schemas.microsoft.com/office/drawing/2014/main" id="{A3E8F549-A7E7-6FF9-0707-D6F78DF72BF7}"/>
                    </a:ext>
                  </a:extLst>
                </p:cNvPr>
                <p:cNvPicPr/>
                <p:nvPr/>
              </p:nvPicPr>
              <p:blipFill>
                <a:blip r:embed="rId304"/>
                <a:stretch>
                  <a:fillRect/>
                </a:stretch>
              </p:blipFill>
              <p:spPr>
                <a:xfrm>
                  <a:off x="4744467" y="5627307"/>
                  <a:ext cx="29448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188" name="Ink 187">
                  <a:extLst>
                    <a:ext uri="{FF2B5EF4-FFF2-40B4-BE49-F238E27FC236}">
                      <a16:creationId xmlns:a16="http://schemas.microsoft.com/office/drawing/2014/main" id="{C397FE7D-3C92-02F9-933D-8C0CD6D5974F}"/>
                    </a:ext>
                  </a:extLst>
                </p14:cNvPr>
                <p14:cNvContentPartPr/>
                <p14:nvPr/>
              </p14:nvContentPartPr>
              <p14:xfrm>
                <a:off x="5015187" y="5444787"/>
                <a:ext cx="113400" cy="133560"/>
              </p14:xfrm>
            </p:contentPart>
          </mc:Choice>
          <mc:Fallback>
            <p:pic>
              <p:nvPicPr>
                <p:cNvPr id="188" name="Ink 187">
                  <a:extLst>
                    <a:ext uri="{FF2B5EF4-FFF2-40B4-BE49-F238E27FC236}">
                      <a16:creationId xmlns:a16="http://schemas.microsoft.com/office/drawing/2014/main" id="{C397FE7D-3C92-02F9-933D-8C0CD6D5974F}"/>
                    </a:ext>
                  </a:extLst>
                </p:cNvPr>
                <p:cNvPicPr/>
                <p:nvPr/>
              </p:nvPicPr>
              <p:blipFill>
                <a:blip r:embed="rId306"/>
                <a:stretch>
                  <a:fillRect/>
                </a:stretch>
              </p:blipFill>
              <p:spPr>
                <a:xfrm>
                  <a:off x="4997547" y="5427147"/>
                  <a:ext cx="149040" cy="169200"/>
                </a:xfrm>
                <a:prstGeom prst="rect">
                  <a:avLst/>
                </a:prstGeom>
              </p:spPr>
            </p:pic>
          </mc:Fallback>
        </mc:AlternateContent>
        <mc:AlternateContent xmlns:mc="http://schemas.openxmlformats.org/markup-compatibility/2006">
          <mc:Choice xmlns:p14="http://schemas.microsoft.com/office/powerpoint/2010/main" Requires="p14">
            <p:contentPart p14:bwMode="auto" r:id="rId307">
              <p14:nvContentPartPr>
                <p14:cNvPr id="189" name="Ink 188">
                  <a:extLst>
                    <a:ext uri="{FF2B5EF4-FFF2-40B4-BE49-F238E27FC236}">
                      <a16:creationId xmlns:a16="http://schemas.microsoft.com/office/drawing/2014/main" id="{5E47DAE9-775E-947F-ED09-ABAA07EAAF65}"/>
                    </a:ext>
                  </a:extLst>
                </p14:cNvPr>
                <p14:cNvContentPartPr/>
                <p14:nvPr/>
              </p14:nvContentPartPr>
              <p14:xfrm>
                <a:off x="5005467" y="5464587"/>
                <a:ext cx="151200" cy="105120"/>
              </p14:xfrm>
            </p:contentPart>
          </mc:Choice>
          <mc:Fallback>
            <p:pic>
              <p:nvPicPr>
                <p:cNvPr id="189" name="Ink 188">
                  <a:extLst>
                    <a:ext uri="{FF2B5EF4-FFF2-40B4-BE49-F238E27FC236}">
                      <a16:creationId xmlns:a16="http://schemas.microsoft.com/office/drawing/2014/main" id="{5E47DAE9-775E-947F-ED09-ABAA07EAAF65}"/>
                    </a:ext>
                  </a:extLst>
                </p:cNvPr>
                <p:cNvPicPr/>
                <p:nvPr/>
              </p:nvPicPr>
              <p:blipFill>
                <a:blip r:embed="rId308"/>
                <a:stretch>
                  <a:fillRect/>
                </a:stretch>
              </p:blipFill>
              <p:spPr>
                <a:xfrm>
                  <a:off x="4987467" y="5446587"/>
                  <a:ext cx="18684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309">
              <p14:nvContentPartPr>
                <p14:cNvPr id="190" name="Ink 189">
                  <a:extLst>
                    <a:ext uri="{FF2B5EF4-FFF2-40B4-BE49-F238E27FC236}">
                      <a16:creationId xmlns:a16="http://schemas.microsoft.com/office/drawing/2014/main" id="{CD9C0D90-6677-5DF1-ADC1-CE3610A9FC47}"/>
                    </a:ext>
                  </a:extLst>
                </p14:cNvPr>
                <p14:cNvContentPartPr/>
                <p14:nvPr/>
              </p14:nvContentPartPr>
              <p14:xfrm>
                <a:off x="5184747" y="5383227"/>
                <a:ext cx="231480" cy="254520"/>
              </p14:xfrm>
            </p:contentPart>
          </mc:Choice>
          <mc:Fallback>
            <p:pic>
              <p:nvPicPr>
                <p:cNvPr id="190" name="Ink 189">
                  <a:extLst>
                    <a:ext uri="{FF2B5EF4-FFF2-40B4-BE49-F238E27FC236}">
                      <a16:creationId xmlns:a16="http://schemas.microsoft.com/office/drawing/2014/main" id="{CD9C0D90-6677-5DF1-ADC1-CE3610A9FC47}"/>
                    </a:ext>
                  </a:extLst>
                </p:cNvPr>
                <p:cNvPicPr/>
                <p:nvPr/>
              </p:nvPicPr>
              <p:blipFill>
                <a:blip r:embed="rId310"/>
                <a:stretch>
                  <a:fillRect/>
                </a:stretch>
              </p:blipFill>
              <p:spPr>
                <a:xfrm>
                  <a:off x="5166747" y="5365227"/>
                  <a:ext cx="267120" cy="290160"/>
                </a:xfrm>
                <a:prstGeom prst="rect">
                  <a:avLst/>
                </a:prstGeom>
              </p:spPr>
            </p:pic>
          </mc:Fallback>
        </mc:AlternateContent>
        <mc:AlternateContent xmlns:mc="http://schemas.openxmlformats.org/markup-compatibility/2006">
          <mc:Choice xmlns:p14="http://schemas.microsoft.com/office/powerpoint/2010/main" Requires="p14">
            <p:contentPart p14:bwMode="auto" r:id="rId311">
              <p14:nvContentPartPr>
                <p14:cNvPr id="192" name="Ink 191">
                  <a:extLst>
                    <a:ext uri="{FF2B5EF4-FFF2-40B4-BE49-F238E27FC236}">
                      <a16:creationId xmlns:a16="http://schemas.microsoft.com/office/drawing/2014/main" id="{BE5ACA95-5CCC-1A84-E174-26B4DDB849A0}"/>
                    </a:ext>
                  </a:extLst>
                </p14:cNvPr>
                <p14:cNvContentPartPr/>
                <p14:nvPr/>
              </p14:nvContentPartPr>
              <p14:xfrm>
                <a:off x="4532067" y="4030347"/>
                <a:ext cx="319680" cy="342720"/>
              </p14:xfrm>
            </p:contentPart>
          </mc:Choice>
          <mc:Fallback>
            <p:pic>
              <p:nvPicPr>
                <p:cNvPr id="192" name="Ink 191">
                  <a:extLst>
                    <a:ext uri="{FF2B5EF4-FFF2-40B4-BE49-F238E27FC236}">
                      <a16:creationId xmlns:a16="http://schemas.microsoft.com/office/drawing/2014/main" id="{BE5ACA95-5CCC-1A84-E174-26B4DDB849A0}"/>
                    </a:ext>
                  </a:extLst>
                </p:cNvPr>
                <p:cNvPicPr/>
                <p:nvPr/>
              </p:nvPicPr>
              <p:blipFill>
                <a:blip r:embed="rId312"/>
                <a:stretch>
                  <a:fillRect/>
                </a:stretch>
              </p:blipFill>
              <p:spPr>
                <a:xfrm>
                  <a:off x="4514067" y="4012707"/>
                  <a:ext cx="355320" cy="378360"/>
                </a:xfrm>
                <a:prstGeom prst="rect">
                  <a:avLst/>
                </a:prstGeom>
              </p:spPr>
            </p:pic>
          </mc:Fallback>
        </mc:AlternateContent>
        <mc:AlternateContent xmlns:mc="http://schemas.openxmlformats.org/markup-compatibility/2006">
          <mc:Choice xmlns:p14="http://schemas.microsoft.com/office/powerpoint/2010/main" Requires="p14">
            <p:contentPart p14:bwMode="auto" r:id="rId313">
              <p14:nvContentPartPr>
                <p14:cNvPr id="194" name="Ink 193">
                  <a:extLst>
                    <a:ext uri="{FF2B5EF4-FFF2-40B4-BE49-F238E27FC236}">
                      <a16:creationId xmlns:a16="http://schemas.microsoft.com/office/drawing/2014/main" id="{B5EC2AC6-8E6F-5BAB-855F-087EA9E3BC07}"/>
                    </a:ext>
                  </a:extLst>
                </p14:cNvPr>
                <p14:cNvContentPartPr/>
                <p14:nvPr/>
              </p14:nvContentPartPr>
              <p14:xfrm>
                <a:off x="5330547" y="5210787"/>
                <a:ext cx="100800" cy="117360"/>
              </p14:xfrm>
            </p:contentPart>
          </mc:Choice>
          <mc:Fallback>
            <p:pic>
              <p:nvPicPr>
                <p:cNvPr id="194" name="Ink 193">
                  <a:extLst>
                    <a:ext uri="{FF2B5EF4-FFF2-40B4-BE49-F238E27FC236}">
                      <a16:creationId xmlns:a16="http://schemas.microsoft.com/office/drawing/2014/main" id="{B5EC2AC6-8E6F-5BAB-855F-087EA9E3BC07}"/>
                    </a:ext>
                  </a:extLst>
                </p:cNvPr>
                <p:cNvPicPr/>
                <p:nvPr/>
              </p:nvPicPr>
              <p:blipFill>
                <a:blip r:embed="rId314"/>
                <a:stretch>
                  <a:fillRect/>
                </a:stretch>
              </p:blipFill>
              <p:spPr>
                <a:xfrm>
                  <a:off x="5312547" y="5193147"/>
                  <a:ext cx="13644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315">
              <p14:nvContentPartPr>
                <p14:cNvPr id="195" name="Ink 194">
                  <a:extLst>
                    <a:ext uri="{FF2B5EF4-FFF2-40B4-BE49-F238E27FC236}">
                      <a16:creationId xmlns:a16="http://schemas.microsoft.com/office/drawing/2014/main" id="{E8F40F33-9AB2-0FEC-8526-1B1A9A3D1595}"/>
                    </a:ext>
                  </a:extLst>
                </p14:cNvPr>
                <p14:cNvContentPartPr/>
                <p14:nvPr/>
              </p14:nvContentPartPr>
              <p14:xfrm>
                <a:off x="5660307" y="4278747"/>
                <a:ext cx="82080" cy="12960"/>
              </p14:xfrm>
            </p:contentPart>
          </mc:Choice>
          <mc:Fallback>
            <p:pic>
              <p:nvPicPr>
                <p:cNvPr id="195" name="Ink 194">
                  <a:extLst>
                    <a:ext uri="{FF2B5EF4-FFF2-40B4-BE49-F238E27FC236}">
                      <a16:creationId xmlns:a16="http://schemas.microsoft.com/office/drawing/2014/main" id="{E8F40F33-9AB2-0FEC-8526-1B1A9A3D1595}"/>
                    </a:ext>
                  </a:extLst>
                </p:cNvPr>
                <p:cNvPicPr/>
                <p:nvPr/>
              </p:nvPicPr>
              <p:blipFill>
                <a:blip r:embed="rId316"/>
                <a:stretch>
                  <a:fillRect/>
                </a:stretch>
              </p:blipFill>
              <p:spPr>
                <a:xfrm>
                  <a:off x="5642667" y="4261107"/>
                  <a:ext cx="11772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317">
              <p14:nvContentPartPr>
                <p14:cNvPr id="196" name="Ink 195">
                  <a:extLst>
                    <a:ext uri="{FF2B5EF4-FFF2-40B4-BE49-F238E27FC236}">
                      <a16:creationId xmlns:a16="http://schemas.microsoft.com/office/drawing/2014/main" id="{2681B764-BDD1-B488-9DD1-18DD732F59C7}"/>
                    </a:ext>
                  </a:extLst>
                </p14:cNvPr>
                <p14:cNvContentPartPr/>
                <p14:nvPr/>
              </p14:nvContentPartPr>
              <p14:xfrm>
                <a:off x="5249907" y="4240947"/>
                <a:ext cx="100800" cy="25200"/>
              </p14:xfrm>
            </p:contentPart>
          </mc:Choice>
          <mc:Fallback>
            <p:pic>
              <p:nvPicPr>
                <p:cNvPr id="196" name="Ink 195">
                  <a:extLst>
                    <a:ext uri="{FF2B5EF4-FFF2-40B4-BE49-F238E27FC236}">
                      <a16:creationId xmlns:a16="http://schemas.microsoft.com/office/drawing/2014/main" id="{2681B764-BDD1-B488-9DD1-18DD732F59C7}"/>
                    </a:ext>
                  </a:extLst>
                </p:cNvPr>
                <p:cNvPicPr/>
                <p:nvPr/>
              </p:nvPicPr>
              <p:blipFill>
                <a:blip r:embed="rId318"/>
                <a:stretch>
                  <a:fillRect/>
                </a:stretch>
              </p:blipFill>
              <p:spPr>
                <a:xfrm>
                  <a:off x="5232267" y="4223307"/>
                  <a:ext cx="13644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319">
              <p14:nvContentPartPr>
                <p14:cNvPr id="197" name="Ink 196">
                  <a:extLst>
                    <a:ext uri="{FF2B5EF4-FFF2-40B4-BE49-F238E27FC236}">
                      <a16:creationId xmlns:a16="http://schemas.microsoft.com/office/drawing/2014/main" id="{E0E8BC10-AC5E-ED56-BD46-B2FDBAE50490}"/>
                    </a:ext>
                  </a:extLst>
                </p14:cNvPr>
                <p14:cNvContentPartPr/>
                <p14:nvPr/>
              </p14:nvContentPartPr>
              <p14:xfrm>
                <a:off x="5001507" y="4271187"/>
                <a:ext cx="78840" cy="18000"/>
              </p14:xfrm>
            </p:contentPart>
          </mc:Choice>
          <mc:Fallback>
            <p:pic>
              <p:nvPicPr>
                <p:cNvPr id="197" name="Ink 196">
                  <a:extLst>
                    <a:ext uri="{FF2B5EF4-FFF2-40B4-BE49-F238E27FC236}">
                      <a16:creationId xmlns:a16="http://schemas.microsoft.com/office/drawing/2014/main" id="{E0E8BC10-AC5E-ED56-BD46-B2FDBAE50490}"/>
                    </a:ext>
                  </a:extLst>
                </p:cNvPr>
                <p:cNvPicPr/>
                <p:nvPr/>
              </p:nvPicPr>
              <p:blipFill>
                <a:blip r:embed="rId320"/>
                <a:stretch>
                  <a:fillRect/>
                </a:stretch>
              </p:blipFill>
              <p:spPr>
                <a:xfrm>
                  <a:off x="4983867" y="4253187"/>
                  <a:ext cx="11448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321">
              <p14:nvContentPartPr>
                <p14:cNvPr id="198" name="Ink 197">
                  <a:extLst>
                    <a:ext uri="{FF2B5EF4-FFF2-40B4-BE49-F238E27FC236}">
                      <a16:creationId xmlns:a16="http://schemas.microsoft.com/office/drawing/2014/main" id="{28E08633-4C3B-4A8F-2D8F-8DCB120D696B}"/>
                    </a:ext>
                  </a:extLst>
                </p14:cNvPr>
                <p14:cNvContentPartPr/>
                <p14:nvPr/>
              </p14:nvContentPartPr>
              <p14:xfrm>
                <a:off x="4770027" y="4331307"/>
                <a:ext cx="95040" cy="38160"/>
              </p14:xfrm>
            </p:contentPart>
          </mc:Choice>
          <mc:Fallback>
            <p:pic>
              <p:nvPicPr>
                <p:cNvPr id="198" name="Ink 197">
                  <a:extLst>
                    <a:ext uri="{FF2B5EF4-FFF2-40B4-BE49-F238E27FC236}">
                      <a16:creationId xmlns:a16="http://schemas.microsoft.com/office/drawing/2014/main" id="{28E08633-4C3B-4A8F-2D8F-8DCB120D696B}"/>
                    </a:ext>
                  </a:extLst>
                </p:cNvPr>
                <p:cNvPicPr/>
                <p:nvPr/>
              </p:nvPicPr>
              <p:blipFill>
                <a:blip r:embed="rId322"/>
                <a:stretch>
                  <a:fillRect/>
                </a:stretch>
              </p:blipFill>
              <p:spPr>
                <a:xfrm>
                  <a:off x="4752387" y="4313307"/>
                  <a:ext cx="130680" cy="73800"/>
                </a:xfrm>
                <a:prstGeom prst="rect">
                  <a:avLst/>
                </a:prstGeom>
              </p:spPr>
            </p:pic>
          </mc:Fallback>
        </mc:AlternateContent>
        <mc:AlternateContent xmlns:mc="http://schemas.openxmlformats.org/markup-compatibility/2006">
          <mc:Choice xmlns:p14="http://schemas.microsoft.com/office/powerpoint/2010/main" Requires="p14">
            <p:contentPart p14:bwMode="auto" r:id="rId323">
              <p14:nvContentPartPr>
                <p14:cNvPr id="200" name="Ink 199">
                  <a:extLst>
                    <a:ext uri="{FF2B5EF4-FFF2-40B4-BE49-F238E27FC236}">
                      <a16:creationId xmlns:a16="http://schemas.microsoft.com/office/drawing/2014/main" id="{2A39AF9D-AE14-B151-485B-380167D290D2}"/>
                    </a:ext>
                  </a:extLst>
                </p14:cNvPr>
                <p14:cNvContentPartPr/>
                <p14:nvPr/>
              </p14:nvContentPartPr>
              <p14:xfrm>
                <a:off x="4832667" y="4625067"/>
                <a:ext cx="1440" cy="2520"/>
              </p14:xfrm>
            </p:contentPart>
          </mc:Choice>
          <mc:Fallback>
            <p:pic>
              <p:nvPicPr>
                <p:cNvPr id="200" name="Ink 199">
                  <a:extLst>
                    <a:ext uri="{FF2B5EF4-FFF2-40B4-BE49-F238E27FC236}">
                      <a16:creationId xmlns:a16="http://schemas.microsoft.com/office/drawing/2014/main" id="{2A39AF9D-AE14-B151-485B-380167D290D2}"/>
                    </a:ext>
                  </a:extLst>
                </p:cNvPr>
                <p:cNvPicPr/>
                <p:nvPr/>
              </p:nvPicPr>
              <p:blipFill>
                <a:blip r:embed="rId324"/>
                <a:stretch>
                  <a:fillRect/>
                </a:stretch>
              </p:blipFill>
              <p:spPr>
                <a:xfrm>
                  <a:off x="4814667" y="4607067"/>
                  <a:ext cx="3708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325">
              <p14:nvContentPartPr>
                <p14:cNvPr id="201" name="Ink 200">
                  <a:extLst>
                    <a:ext uri="{FF2B5EF4-FFF2-40B4-BE49-F238E27FC236}">
                      <a16:creationId xmlns:a16="http://schemas.microsoft.com/office/drawing/2014/main" id="{EE938918-14D2-DCC4-CFEF-90378096A8F0}"/>
                    </a:ext>
                  </a:extLst>
                </p14:cNvPr>
                <p14:cNvContentPartPr/>
                <p14:nvPr/>
              </p14:nvContentPartPr>
              <p14:xfrm>
                <a:off x="4808187" y="4568187"/>
                <a:ext cx="67680" cy="20880"/>
              </p14:xfrm>
            </p:contentPart>
          </mc:Choice>
          <mc:Fallback>
            <p:pic>
              <p:nvPicPr>
                <p:cNvPr id="201" name="Ink 200">
                  <a:extLst>
                    <a:ext uri="{FF2B5EF4-FFF2-40B4-BE49-F238E27FC236}">
                      <a16:creationId xmlns:a16="http://schemas.microsoft.com/office/drawing/2014/main" id="{EE938918-14D2-DCC4-CFEF-90378096A8F0}"/>
                    </a:ext>
                  </a:extLst>
                </p:cNvPr>
                <p:cNvPicPr/>
                <p:nvPr/>
              </p:nvPicPr>
              <p:blipFill>
                <a:blip r:embed="rId326"/>
                <a:stretch>
                  <a:fillRect/>
                </a:stretch>
              </p:blipFill>
              <p:spPr>
                <a:xfrm>
                  <a:off x="4790547" y="4550187"/>
                  <a:ext cx="10332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327">
              <p14:nvContentPartPr>
                <p14:cNvPr id="202" name="Ink 201">
                  <a:extLst>
                    <a:ext uri="{FF2B5EF4-FFF2-40B4-BE49-F238E27FC236}">
                      <a16:creationId xmlns:a16="http://schemas.microsoft.com/office/drawing/2014/main" id="{89684F51-0458-1F9A-B300-014F5C583E54}"/>
                    </a:ext>
                  </a:extLst>
                </p14:cNvPr>
                <p14:cNvContentPartPr/>
                <p14:nvPr/>
              </p14:nvContentPartPr>
              <p14:xfrm>
                <a:off x="4819707" y="4596987"/>
                <a:ext cx="56160" cy="6120"/>
              </p14:xfrm>
            </p:contentPart>
          </mc:Choice>
          <mc:Fallback>
            <p:pic>
              <p:nvPicPr>
                <p:cNvPr id="202" name="Ink 201">
                  <a:extLst>
                    <a:ext uri="{FF2B5EF4-FFF2-40B4-BE49-F238E27FC236}">
                      <a16:creationId xmlns:a16="http://schemas.microsoft.com/office/drawing/2014/main" id="{89684F51-0458-1F9A-B300-014F5C583E54}"/>
                    </a:ext>
                  </a:extLst>
                </p:cNvPr>
                <p:cNvPicPr/>
                <p:nvPr/>
              </p:nvPicPr>
              <p:blipFill>
                <a:blip r:embed="rId328"/>
                <a:stretch>
                  <a:fillRect/>
                </a:stretch>
              </p:blipFill>
              <p:spPr>
                <a:xfrm>
                  <a:off x="4801707" y="4578987"/>
                  <a:ext cx="9180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329">
              <p14:nvContentPartPr>
                <p14:cNvPr id="204" name="Ink 203">
                  <a:extLst>
                    <a:ext uri="{FF2B5EF4-FFF2-40B4-BE49-F238E27FC236}">
                      <a16:creationId xmlns:a16="http://schemas.microsoft.com/office/drawing/2014/main" id="{2D168C9E-01E1-4ADC-70D8-53D4439A61BC}"/>
                    </a:ext>
                  </a:extLst>
                </p14:cNvPr>
                <p14:cNvContentPartPr/>
                <p14:nvPr/>
              </p14:nvContentPartPr>
              <p14:xfrm>
                <a:off x="5480307" y="5499147"/>
                <a:ext cx="160920" cy="6840"/>
              </p14:xfrm>
            </p:contentPart>
          </mc:Choice>
          <mc:Fallback>
            <p:pic>
              <p:nvPicPr>
                <p:cNvPr id="204" name="Ink 203">
                  <a:extLst>
                    <a:ext uri="{FF2B5EF4-FFF2-40B4-BE49-F238E27FC236}">
                      <a16:creationId xmlns:a16="http://schemas.microsoft.com/office/drawing/2014/main" id="{2D168C9E-01E1-4ADC-70D8-53D4439A61BC}"/>
                    </a:ext>
                  </a:extLst>
                </p:cNvPr>
                <p:cNvPicPr/>
                <p:nvPr/>
              </p:nvPicPr>
              <p:blipFill>
                <a:blip r:embed="rId330"/>
                <a:stretch>
                  <a:fillRect/>
                </a:stretch>
              </p:blipFill>
              <p:spPr>
                <a:xfrm>
                  <a:off x="5462307" y="5481507"/>
                  <a:ext cx="19656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331">
              <p14:nvContentPartPr>
                <p14:cNvPr id="205" name="Ink 204">
                  <a:extLst>
                    <a:ext uri="{FF2B5EF4-FFF2-40B4-BE49-F238E27FC236}">
                      <a16:creationId xmlns:a16="http://schemas.microsoft.com/office/drawing/2014/main" id="{DE198B89-8DC2-D45E-AC4D-0A479802A482}"/>
                    </a:ext>
                  </a:extLst>
                </p14:cNvPr>
                <p14:cNvContentPartPr/>
                <p14:nvPr/>
              </p14:nvContentPartPr>
              <p14:xfrm>
                <a:off x="5510907" y="5428947"/>
                <a:ext cx="24840" cy="169560"/>
              </p14:xfrm>
            </p:contentPart>
          </mc:Choice>
          <mc:Fallback>
            <p:pic>
              <p:nvPicPr>
                <p:cNvPr id="205" name="Ink 204">
                  <a:extLst>
                    <a:ext uri="{FF2B5EF4-FFF2-40B4-BE49-F238E27FC236}">
                      <a16:creationId xmlns:a16="http://schemas.microsoft.com/office/drawing/2014/main" id="{DE198B89-8DC2-D45E-AC4D-0A479802A482}"/>
                    </a:ext>
                  </a:extLst>
                </p:cNvPr>
                <p:cNvPicPr/>
                <p:nvPr/>
              </p:nvPicPr>
              <p:blipFill>
                <a:blip r:embed="rId332"/>
                <a:stretch>
                  <a:fillRect/>
                </a:stretch>
              </p:blipFill>
              <p:spPr>
                <a:xfrm>
                  <a:off x="5492907" y="5410947"/>
                  <a:ext cx="6048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333">
              <p14:nvContentPartPr>
                <p14:cNvPr id="206" name="Ink 205">
                  <a:extLst>
                    <a:ext uri="{FF2B5EF4-FFF2-40B4-BE49-F238E27FC236}">
                      <a16:creationId xmlns:a16="http://schemas.microsoft.com/office/drawing/2014/main" id="{0983BD03-CAE2-9E78-44F9-E6BF70B0C5B2}"/>
                    </a:ext>
                  </a:extLst>
                </p14:cNvPr>
                <p14:cNvContentPartPr/>
                <p14:nvPr/>
              </p14:nvContentPartPr>
              <p14:xfrm>
                <a:off x="5726187" y="5426787"/>
                <a:ext cx="106200" cy="185400"/>
              </p14:xfrm>
            </p:contentPart>
          </mc:Choice>
          <mc:Fallback>
            <p:pic>
              <p:nvPicPr>
                <p:cNvPr id="206" name="Ink 205">
                  <a:extLst>
                    <a:ext uri="{FF2B5EF4-FFF2-40B4-BE49-F238E27FC236}">
                      <a16:creationId xmlns:a16="http://schemas.microsoft.com/office/drawing/2014/main" id="{0983BD03-CAE2-9E78-44F9-E6BF70B0C5B2}"/>
                    </a:ext>
                  </a:extLst>
                </p:cNvPr>
                <p:cNvPicPr/>
                <p:nvPr/>
              </p:nvPicPr>
              <p:blipFill>
                <a:blip r:embed="rId334"/>
                <a:stretch>
                  <a:fillRect/>
                </a:stretch>
              </p:blipFill>
              <p:spPr>
                <a:xfrm>
                  <a:off x="5708547" y="5408787"/>
                  <a:ext cx="141840" cy="221040"/>
                </a:xfrm>
                <a:prstGeom prst="rect">
                  <a:avLst/>
                </a:prstGeom>
              </p:spPr>
            </p:pic>
          </mc:Fallback>
        </mc:AlternateContent>
        <mc:AlternateContent xmlns:mc="http://schemas.openxmlformats.org/markup-compatibility/2006">
          <mc:Choice xmlns:p14="http://schemas.microsoft.com/office/powerpoint/2010/main" Requires="p14">
            <p:contentPart p14:bwMode="auto" r:id="rId335">
              <p14:nvContentPartPr>
                <p14:cNvPr id="207" name="Ink 206">
                  <a:extLst>
                    <a:ext uri="{FF2B5EF4-FFF2-40B4-BE49-F238E27FC236}">
                      <a16:creationId xmlns:a16="http://schemas.microsoft.com/office/drawing/2014/main" id="{BA4B629A-7C79-FE88-C454-832498AC8522}"/>
                    </a:ext>
                  </a:extLst>
                </p14:cNvPr>
                <p14:cNvContentPartPr/>
                <p14:nvPr/>
              </p14:nvContentPartPr>
              <p14:xfrm>
                <a:off x="5895387" y="5429307"/>
                <a:ext cx="124200" cy="170640"/>
              </p14:xfrm>
            </p:contentPart>
          </mc:Choice>
          <mc:Fallback>
            <p:pic>
              <p:nvPicPr>
                <p:cNvPr id="207" name="Ink 206">
                  <a:extLst>
                    <a:ext uri="{FF2B5EF4-FFF2-40B4-BE49-F238E27FC236}">
                      <a16:creationId xmlns:a16="http://schemas.microsoft.com/office/drawing/2014/main" id="{BA4B629A-7C79-FE88-C454-832498AC8522}"/>
                    </a:ext>
                  </a:extLst>
                </p:cNvPr>
                <p:cNvPicPr/>
                <p:nvPr/>
              </p:nvPicPr>
              <p:blipFill>
                <a:blip r:embed="rId336"/>
                <a:stretch>
                  <a:fillRect/>
                </a:stretch>
              </p:blipFill>
              <p:spPr>
                <a:xfrm>
                  <a:off x="5877387" y="5411667"/>
                  <a:ext cx="15984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337">
              <p14:nvContentPartPr>
                <p14:cNvPr id="208" name="Ink 207">
                  <a:extLst>
                    <a:ext uri="{FF2B5EF4-FFF2-40B4-BE49-F238E27FC236}">
                      <a16:creationId xmlns:a16="http://schemas.microsoft.com/office/drawing/2014/main" id="{64A37332-1AF2-79CA-8161-4CE187E8F28E}"/>
                    </a:ext>
                  </a:extLst>
                </p14:cNvPr>
                <p14:cNvContentPartPr/>
                <p14:nvPr/>
              </p14:nvContentPartPr>
              <p14:xfrm>
                <a:off x="5862987" y="5456667"/>
                <a:ext cx="129240" cy="122400"/>
              </p14:xfrm>
            </p:contentPart>
          </mc:Choice>
          <mc:Fallback>
            <p:pic>
              <p:nvPicPr>
                <p:cNvPr id="208" name="Ink 207">
                  <a:extLst>
                    <a:ext uri="{FF2B5EF4-FFF2-40B4-BE49-F238E27FC236}">
                      <a16:creationId xmlns:a16="http://schemas.microsoft.com/office/drawing/2014/main" id="{64A37332-1AF2-79CA-8161-4CE187E8F28E}"/>
                    </a:ext>
                  </a:extLst>
                </p:cNvPr>
                <p:cNvPicPr/>
                <p:nvPr/>
              </p:nvPicPr>
              <p:blipFill>
                <a:blip r:embed="rId338"/>
                <a:stretch>
                  <a:fillRect/>
                </a:stretch>
              </p:blipFill>
              <p:spPr>
                <a:xfrm>
                  <a:off x="5845347" y="5438667"/>
                  <a:ext cx="16488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339">
              <p14:nvContentPartPr>
                <p14:cNvPr id="209" name="Ink 208">
                  <a:extLst>
                    <a:ext uri="{FF2B5EF4-FFF2-40B4-BE49-F238E27FC236}">
                      <a16:creationId xmlns:a16="http://schemas.microsoft.com/office/drawing/2014/main" id="{4B3E4C37-78C3-23D2-FF24-E36DC7DBD088}"/>
                    </a:ext>
                  </a:extLst>
                </p14:cNvPr>
                <p14:cNvContentPartPr/>
                <p14:nvPr/>
              </p14:nvContentPartPr>
              <p14:xfrm>
                <a:off x="6051987" y="5417787"/>
                <a:ext cx="140400" cy="169560"/>
              </p14:xfrm>
            </p:contentPart>
          </mc:Choice>
          <mc:Fallback>
            <p:pic>
              <p:nvPicPr>
                <p:cNvPr id="209" name="Ink 208">
                  <a:extLst>
                    <a:ext uri="{FF2B5EF4-FFF2-40B4-BE49-F238E27FC236}">
                      <a16:creationId xmlns:a16="http://schemas.microsoft.com/office/drawing/2014/main" id="{4B3E4C37-78C3-23D2-FF24-E36DC7DBD088}"/>
                    </a:ext>
                  </a:extLst>
                </p:cNvPr>
                <p:cNvPicPr/>
                <p:nvPr/>
              </p:nvPicPr>
              <p:blipFill>
                <a:blip r:embed="rId340"/>
                <a:stretch>
                  <a:fillRect/>
                </a:stretch>
              </p:blipFill>
              <p:spPr>
                <a:xfrm>
                  <a:off x="6034347" y="5399787"/>
                  <a:ext cx="176040" cy="205200"/>
                </a:xfrm>
                <a:prstGeom prst="rect">
                  <a:avLst/>
                </a:prstGeom>
              </p:spPr>
            </p:pic>
          </mc:Fallback>
        </mc:AlternateContent>
        <mc:AlternateContent xmlns:mc="http://schemas.openxmlformats.org/markup-compatibility/2006">
          <mc:Choice xmlns:p14="http://schemas.microsoft.com/office/powerpoint/2010/main" Requires="p14">
            <p:contentPart p14:bwMode="auto" r:id="rId341">
              <p14:nvContentPartPr>
                <p14:cNvPr id="210" name="Ink 209">
                  <a:extLst>
                    <a:ext uri="{FF2B5EF4-FFF2-40B4-BE49-F238E27FC236}">
                      <a16:creationId xmlns:a16="http://schemas.microsoft.com/office/drawing/2014/main" id="{5373B9CF-7A9D-0E94-F422-5FCEF4913CEA}"/>
                    </a:ext>
                  </a:extLst>
                </p14:cNvPr>
                <p14:cNvContentPartPr/>
                <p14:nvPr/>
              </p14:nvContentPartPr>
              <p14:xfrm>
                <a:off x="6237027" y="5230227"/>
                <a:ext cx="231120" cy="176760"/>
              </p14:xfrm>
            </p:contentPart>
          </mc:Choice>
          <mc:Fallback>
            <p:pic>
              <p:nvPicPr>
                <p:cNvPr id="210" name="Ink 209">
                  <a:extLst>
                    <a:ext uri="{FF2B5EF4-FFF2-40B4-BE49-F238E27FC236}">
                      <a16:creationId xmlns:a16="http://schemas.microsoft.com/office/drawing/2014/main" id="{5373B9CF-7A9D-0E94-F422-5FCEF4913CEA}"/>
                    </a:ext>
                  </a:extLst>
                </p:cNvPr>
                <p:cNvPicPr/>
                <p:nvPr/>
              </p:nvPicPr>
              <p:blipFill>
                <a:blip r:embed="rId342"/>
                <a:stretch>
                  <a:fillRect/>
                </a:stretch>
              </p:blipFill>
              <p:spPr>
                <a:xfrm>
                  <a:off x="6219027" y="5212227"/>
                  <a:ext cx="266760" cy="212400"/>
                </a:xfrm>
                <a:prstGeom prst="rect">
                  <a:avLst/>
                </a:prstGeom>
              </p:spPr>
            </p:pic>
          </mc:Fallback>
        </mc:AlternateContent>
        <mc:AlternateContent xmlns:mc="http://schemas.openxmlformats.org/markup-compatibility/2006">
          <mc:Choice xmlns:p14="http://schemas.microsoft.com/office/powerpoint/2010/main" Requires="p14">
            <p:contentPart p14:bwMode="auto" r:id="rId343">
              <p14:nvContentPartPr>
                <p14:cNvPr id="211" name="Ink 210">
                  <a:extLst>
                    <a:ext uri="{FF2B5EF4-FFF2-40B4-BE49-F238E27FC236}">
                      <a16:creationId xmlns:a16="http://schemas.microsoft.com/office/drawing/2014/main" id="{F8605927-8230-17E6-B563-BB6507654E45}"/>
                    </a:ext>
                  </a:extLst>
                </p14:cNvPr>
                <p14:cNvContentPartPr/>
                <p14:nvPr/>
              </p14:nvContentPartPr>
              <p14:xfrm>
                <a:off x="4413267" y="6035907"/>
                <a:ext cx="197640" cy="19440"/>
              </p14:xfrm>
            </p:contentPart>
          </mc:Choice>
          <mc:Fallback>
            <p:pic>
              <p:nvPicPr>
                <p:cNvPr id="211" name="Ink 210">
                  <a:extLst>
                    <a:ext uri="{FF2B5EF4-FFF2-40B4-BE49-F238E27FC236}">
                      <a16:creationId xmlns:a16="http://schemas.microsoft.com/office/drawing/2014/main" id="{F8605927-8230-17E6-B563-BB6507654E45}"/>
                    </a:ext>
                  </a:extLst>
                </p:cNvPr>
                <p:cNvPicPr/>
                <p:nvPr/>
              </p:nvPicPr>
              <p:blipFill>
                <a:blip r:embed="rId344"/>
                <a:stretch>
                  <a:fillRect/>
                </a:stretch>
              </p:blipFill>
              <p:spPr>
                <a:xfrm>
                  <a:off x="4395267" y="6018267"/>
                  <a:ext cx="23328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345">
              <p14:nvContentPartPr>
                <p14:cNvPr id="212" name="Ink 211">
                  <a:extLst>
                    <a:ext uri="{FF2B5EF4-FFF2-40B4-BE49-F238E27FC236}">
                      <a16:creationId xmlns:a16="http://schemas.microsoft.com/office/drawing/2014/main" id="{62591D0E-420B-B5AC-ED0E-ED18C8852BE4}"/>
                    </a:ext>
                  </a:extLst>
                </p14:cNvPr>
                <p14:cNvContentPartPr/>
                <p14:nvPr/>
              </p14:nvContentPartPr>
              <p14:xfrm>
                <a:off x="4471947" y="5949867"/>
                <a:ext cx="44640" cy="165240"/>
              </p14:xfrm>
            </p:contentPart>
          </mc:Choice>
          <mc:Fallback>
            <p:pic>
              <p:nvPicPr>
                <p:cNvPr id="212" name="Ink 211">
                  <a:extLst>
                    <a:ext uri="{FF2B5EF4-FFF2-40B4-BE49-F238E27FC236}">
                      <a16:creationId xmlns:a16="http://schemas.microsoft.com/office/drawing/2014/main" id="{62591D0E-420B-B5AC-ED0E-ED18C8852BE4}"/>
                    </a:ext>
                  </a:extLst>
                </p:cNvPr>
                <p:cNvPicPr/>
                <p:nvPr/>
              </p:nvPicPr>
              <p:blipFill>
                <a:blip r:embed="rId346"/>
                <a:stretch>
                  <a:fillRect/>
                </a:stretch>
              </p:blipFill>
              <p:spPr>
                <a:xfrm>
                  <a:off x="4453947" y="5932227"/>
                  <a:ext cx="80280" cy="200880"/>
                </a:xfrm>
                <a:prstGeom prst="rect">
                  <a:avLst/>
                </a:prstGeom>
              </p:spPr>
            </p:pic>
          </mc:Fallback>
        </mc:AlternateContent>
        <mc:AlternateContent xmlns:mc="http://schemas.openxmlformats.org/markup-compatibility/2006">
          <mc:Choice xmlns:p14="http://schemas.microsoft.com/office/powerpoint/2010/main" Requires="p14">
            <p:contentPart p14:bwMode="auto" r:id="rId347">
              <p14:nvContentPartPr>
                <p14:cNvPr id="213" name="Ink 212">
                  <a:extLst>
                    <a:ext uri="{FF2B5EF4-FFF2-40B4-BE49-F238E27FC236}">
                      <a16:creationId xmlns:a16="http://schemas.microsoft.com/office/drawing/2014/main" id="{A37252A4-F740-06CB-3825-58418C42A4EE}"/>
                    </a:ext>
                  </a:extLst>
                </p14:cNvPr>
                <p14:cNvContentPartPr/>
                <p14:nvPr/>
              </p14:nvContentPartPr>
              <p14:xfrm>
                <a:off x="4786227" y="5934027"/>
                <a:ext cx="79560" cy="178920"/>
              </p14:xfrm>
            </p:contentPart>
          </mc:Choice>
          <mc:Fallback>
            <p:pic>
              <p:nvPicPr>
                <p:cNvPr id="213" name="Ink 212">
                  <a:extLst>
                    <a:ext uri="{FF2B5EF4-FFF2-40B4-BE49-F238E27FC236}">
                      <a16:creationId xmlns:a16="http://schemas.microsoft.com/office/drawing/2014/main" id="{A37252A4-F740-06CB-3825-58418C42A4EE}"/>
                    </a:ext>
                  </a:extLst>
                </p:cNvPr>
                <p:cNvPicPr/>
                <p:nvPr/>
              </p:nvPicPr>
              <p:blipFill>
                <a:blip r:embed="rId348"/>
                <a:stretch>
                  <a:fillRect/>
                </a:stretch>
              </p:blipFill>
              <p:spPr>
                <a:xfrm>
                  <a:off x="4768587" y="5916387"/>
                  <a:ext cx="11520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349">
              <p14:nvContentPartPr>
                <p14:cNvPr id="214" name="Ink 213">
                  <a:extLst>
                    <a:ext uri="{FF2B5EF4-FFF2-40B4-BE49-F238E27FC236}">
                      <a16:creationId xmlns:a16="http://schemas.microsoft.com/office/drawing/2014/main" id="{F8FBF577-54C5-2055-4940-DF0DE483672F}"/>
                    </a:ext>
                  </a:extLst>
                </p14:cNvPr>
                <p14:cNvContentPartPr/>
                <p14:nvPr/>
              </p14:nvContentPartPr>
              <p14:xfrm>
                <a:off x="4963347" y="5950947"/>
                <a:ext cx="96840" cy="170640"/>
              </p14:xfrm>
            </p:contentPart>
          </mc:Choice>
          <mc:Fallback>
            <p:pic>
              <p:nvPicPr>
                <p:cNvPr id="214" name="Ink 213">
                  <a:extLst>
                    <a:ext uri="{FF2B5EF4-FFF2-40B4-BE49-F238E27FC236}">
                      <a16:creationId xmlns:a16="http://schemas.microsoft.com/office/drawing/2014/main" id="{F8FBF577-54C5-2055-4940-DF0DE483672F}"/>
                    </a:ext>
                  </a:extLst>
                </p:cNvPr>
                <p:cNvPicPr/>
                <p:nvPr/>
              </p:nvPicPr>
              <p:blipFill>
                <a:blip r:embed="rId350"/>
                <a:stretch>
                  <a:fillRect/>
                </a:stretch>
              </p:blipFill>
              <p:spPr>
                <a:xfrm>
                  <a:off x="4945347" y="5932947"/>
                  <a:ext cx="132480" cy="206280"/>
                </a:xfrm>
                <a:prstGeom prst="rect">
                  <a:avLst/>
                </a:prstGeom>
              </p:spPr>
            </p:pic>
          </mc:Fallback>
        </mc:AlternateContent>
        <mc:AlternateContent xmlns:mc="http://schemas.openxmlformats.org/markup-compatibility/2006">
          <mc:Choice xmlns:p14="http://schemas.microsoft.com/office/powerpoint/2010/main" Requires="p14">
            <p:contentPart p14:bwMode="auto" r:id="rId351">
              <p14:nvContentPartPr>
                <p14:cNvPr id="215" name="Ink 214">
                  <a:extLst>
                    <a:ext uri="{FF2B5EF4-FFF2-40B4-BE49-F238E27FC236}">
                      <a16:creationId xmlns:a16="http://schemas.microsoft.com/office/drawing/2014/main" id="{FCE56A4A-F354-3141-5363-7377473F1A87}"/>
                    </a:ext>
                  </a:extLst>
                </p14:cNvPr>
                <p14:cNvContentPartPr/>
                <p14:nvPr/>
              </p14:nvContentPartPr>
              <p14:xfrm>
                <a:off x="4915107" y="5993787"/>
                <a:ext cx="117720" cy="126360"/>
              </p14:xfrm>
            </p:contentPart>
          </mc:Choice>
          <mc:Fallback>
            <p:pic>
              <p:nvPicPr>
                <p:cNvPr id="215" name="Ink 214">
                  <a:extLst>
                    <a:ext uri="{FF2B5EF4-FFF2-40B4-BE49-F238E27FC236}">
                      <a16:creationId xmlns:a16="http://schemas.microsoft.com/office/drawing/2014/main" id="{FCE56A4A-F354-3141-5363-7377473F1A87}"/>
                    </a:ext>
                  </a:extLst>
                </p:cNvPr>
                <p:cNvPicPr/>
                <p:nvPr/>
              </p:nvPicPr>
              <p:blipFill>
                <a:blip r:embed="rId352"/>
                <a:stretch>
                  <a:fillRect/>
                </a:stretch>
              </p:blipFill>
              <p:spPr>
                <a:xfrm>
                  <a:off x="4897467" y="5976147"/>
                  <a:ext cx="153360" cy="162000"/>
                </a:xfrm>
                <a:prstGeom prst="rect">
                  <a:avLst/>
                </a:prstGeom>
              </p:spPr>
            </p:pic>
          </mc:Fallback>
        </mc:AlternateContent>
        <mc:AlternateContent xmlns:mc="http://schemas.openxmlformats.org/markup-compatibility/2006">
          <mc:Choice xmlns:p14="http://schemas.microsoft.com/office/powerpoint/2010/main" Requires="p14">
            <p:contentPart p14:bwMode="auto" r:id="rId353">
              <p14:nvContentPartPr>
                <p14:cNvPr id="216" name="Ink 215">
                  <a:extLst>
                    <a:ext uri="{FF2B5EF4-FFF2-40B4-BE49-F238E27FC236}">
                      <a16:creationId xmlns:a16="http://schemas.microsoft.com/office/drawing/2014/main" id="{3E867692-8F55-8E42-43C3-F9CECC29F85A}"/>
                    </a:ext>
                  </a:extLst>
                </p14:cNvPr>
                <p14:cNvContentPartPr/>
                <p14:nvPr/>
              </p14:nvContentPartPr>
              <p14:xfrm>
                <a:off x="5153067" y="5929707"/>
                <a:ext cx="149400" cy="174600"/>
              </p14:xfrm>
            </p:contentPart>
          </mc:Choice>
          <mc:Fallback>
            <p:pic>
              <p:nvPicPr>
                <p:cNvPr id="216" name="Ink 215">
                  <a:extLst>
                    <a:ext uri="{FF2B5EF4-FFF2-40B4-BE49-F238E27FC236}">
                      <a16:creationId xmlns:a16="http://schemas.microsoft.com/office/drawing/2014/main" id="{3E867692-8F55-8E42-43C3-F9CECC29F85A}"/>
                    </a:ext>
                  </a:extLst>
                </p:cNvPr>
                <p:cNvPicPr/>
                <p:nvPr/>
              </p:nvPicPr>
              <p:blipFill>
                <a:blip r:embed="rId354"/>
                <a:stretch>
                  <a:fillRect/>
                </a:stretch>
              </p:blipFill>
              <p:spPr>
                <a:xfrm>
                  <a:off x="5135067" y="5911707"/>
                  <a:ext cx="185040" cy="210240"/>
                </a:xfrm>
                <a:prstGeom prst="rect">
                  <a:avLst/>
                </a:prstGeom>
              </p:spPr>
            </p:pic>
          </mc:Fallback>
        </mc:AlternateContent>
        <mc:AlternateContent xmlns:mc="http://schemas.openxmlformats.org/markup-compatibility/2006">
          <mc:Choice xmlns:p14="http://schemas.microsoft.com/office/powerpoint/2010/main" Requires="p14">
            <p:contentPart p14:bwMode="auto" r:id="rId355">
              <p14:nvContentPartPr>
                <p14:cNvPr id="217" name="Ink 216">
                  <a:extLst>
                    <a:ext uri="{FF2B5EF4-FFF2-40B4-BE49-F238E27FC236}">
                      <a16:creationId xmlns:a16="http://schemas.microsoft.com/office/drawing/2014/main" id="{25745835-8AC3-64D8-DBC2-6D2C2101B220}"/>
                    </a:ext>
                  </a:extLst>
                </p14:cNvPr>
                <p14:cNvContentPartPr/>
                <p14:nvPr/>
              </p14:nvContentPartPr>
              <p14:xfrm>
                <a:off x="5345307" y="5792547"/>
                <a:ext cx="12600" cy="113760"/>
              </p14:xfrm>
            </p:contentPart>
          </mc:Choice>
          <mc:Fallback>
            <p:pic>
              <p:nvPicPr>
                <p:cNvPr id="217" name="Ink 216">
                  <a:extLst>
                    <a:ext uri="{FF2B5EF4-FFF2-40B4-BE49-F238E27FC236}">
                      <a16:creationId xmlns:a16="http://schemas.microsoft.com/office/drawing/2014/main" id="{25745835-8AC3-64D8-DBC2-6D2C2101B220}"/>
                    </a:ext>
                  </a:extLst>
                </p:cNvPr>
                <p:cNvPicPr/>
                <p:nvPr/>
              </p:nvPicPr>
              <p:blipFill>
                <a:blip r:embed="rId356"/>
                <a:stretch>
                  <a:fillRect/>
                </a:stretch>
              </p:blipFill>
              <p:spPr>
                <a:xfrm>
                  <a:off x="5327307" y="5774907"/>
                  <a:ext cx="4824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357">
              <p14:nvContentPartPr>
                <p14:cNvPr id="218" name="Ink 217">
                  <a:extLst>
                    <a:ext uri="{FF2B5EF4-FFF2-40B4-BE49-F238E27FC236}">
                      <a16:creationId xmlns:a16="http://schemas.microsoft.com/office/drawing/2014/main" id="{DD430176-4507-D8EA-2C6A-E8CFD753C408}"/>
                    </a:ext>
                  </a:extLst>
                </p14:cNvPr>
                <p14:cNvContentPartPr/>
                <p14:nvPr/>
              </p14:nvContentPartPr>
              <p14:xfrm>
                <a:off x="5491827" y="6038067"/>
                <a:ext cx="195840" cy="13320"/>
              </p14:xfrm>
            </p:contentPart>
          </mc:Choice>
          <mc:Fallback>
            <p:pic>
              <p:nvPicPr>
                <p:cNvPr id="218" name="Ink 217">
                  <a:extLst>
                    <a:ext uri="{FF2B5EF4-FFF2-40B4-BE49-F238E27FC236}">
                      <a16:creationId xmlns:a16="http://schemas.microsoft.com/office/drawing/2014/main" id="{DD430176-4507-D8EA-2C6A-E8CFD753C408}"/>
                    </a:ext>
                  </a:extLst>
                </p:cNvPr>
                <p:cNvPicPr/>
                <p:nvPr/>
              </p:nvPicPr>
              <p:blipFill>
                <a:blip r:embed="rId358"/>
                <a:stretch>
                  <a:fillRect/>
                </a:stretch>
              </p:blipFill>
              <p:spPr>
                <a:xfrm>
                  <a:off x="5474187" y="6020067"/>
                  <a:ext cx="231480" cy="48960"/>
                </a:xfrm>
                <a:prstGeom prst="rect">
                  <a:avLst/>
                </a:prstGeom>
              </p:spPr>
            </p:pic>
          </mc:Fallback>
        </mc:AlternateContent>
        <mc:AlternateContent xmlns:mc="http://schemas.openxmlformats.org/markup-compatibility/2006">
          <mc:Choice xmlns:p14="http://schemas.microsoft.com/office/powerpoint/2010/main" Requires="p14">
            <p:contentPart p14:bwMode="auto" r:id="rId359">
              <p14:nvContentPartPr>
                <p14:cNvPr id="219" name="Ink 218">
                  <a:extLst>
                    <a:ext uri="{FF2B5EF4-FFF2-40B4-BE49-F238E27FC236}">
                      <a16:creationId xmlns:a16="http://schemas.microsoft.com/office/drawing/2014/main" id="{3EBE070F-5747-C1CC-D34B-F6AC2C287BA6}"/>
                    </a:ext>
                  </a:extLst>
                </p14:cNvPr>
                <p14:cNvContentPartPr/>
                <p14:nvPr/>
              </p14:nvContentPartPr>
              <p14:xfrm>
                <a:off x="5560587" y="5975067"/>
                <a:ext cx="30240" cy="177480"/>
              </p14:xfrm>
            </p:contentPart>
          </mc:Choice>
          <mc:Fallback>
            <p:pic>
              <p:nvPicPr>
                <p:cNvPr id="219" name="Ink 218">
                  <a:extLst>
                    <a:ext uri="{FF2B5EF4-FFF2-40B4-BE49-F238E27FC236}">
                      <a16:creationId xmlns:a16="http://schemas.microsoft.com/office/drawing/2014/main" id="{3EBE070F-5747-C1CC-D34B-F6AC2C287BA6}"/>
                    </a:ext>
                  </a:extLst>
                </p:cNvPr>
                <p:cNvPicPr/>
                <p:nvPr/>
              </p:nvPicPr>
              <p:blipFill>
                <a:blip r:embed="rId360"/>
                <a:stretch>
                  <a:fillRect/>
                </a:stretch>
              </p:blipFill>
              <p:spPr>
                <a:xfrm>
                  <a:off x="5542587" y="5957067"/>
                  <a:ext cx="6588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361">
              <p14:nvContentPartPr>
                <p14:cNvPr id="220" name="Ink 219">
                  <a:extLst>
                    <a:ext uri="{FF2B5EF4-FFF2-40B4-BE49-F238E27FC236}">
                      <a16:creationId xmlns:a16="http://schemas.microsoft.com/office/drawing/2014/main" id="{03ED779B-F421-37C2-F648-CCCD728418D2}"/>
                    </a:ext>
                  </a:extLst>
                </p14:cNvPr>
                <p14:cNvContentPartPr/>
                <p14:nvPr/>
              </p14:nvContentPartPr>
              <p14:xfrm>
                <a:off x="5841027" y="5940147"/>
                <a:ext cx="53280" cy="146160"/>
              </p14:xfrm>
            </p:contentPart>
          </mc:Choice>
          <mc:Fallback>
            <p:pic>
              <p:nvPicPr>
                <p:cNvPr id="220" name="Ink 219">
                  <a:extLst>
                    <a:ext uri="{FF2B5EF4-FFF2-40B4-BE49-F238E27FC236}">
                      <a16:creationId xmlns:a16="http://schemas.microsoft.com/office/drawing/2014/main" id="{03ED779B-F421-37C2-F648-CCCD728418D2}"/>
                    </a:ext>
                  </a:extLst>
                </p:cNvPr>
                <p:cNvPicPr/>
                <p:nvPr/>
              </p:nvPicPr>
              <p:blipFill>
                <a:blip r:embed="rId362"/>
                <a:stretch>
                  <a:fillRect/>
                </a:stretch>
              </p:blipFill>
              <p:spPr>
                <a:xfrm>
                  <a:off x="5823387" y="5922507"/>
                  <a:ext cx="88920" cy="181800"/>
                </a:xfrm>
                <a:prstGeom prst="rect">
                  <a:avLst/>
                </a:prstGeom>
              </p:spPr>
            </p:pic>
          </mc:Fallback>
        </mc:AlternateContent>
        <mc:AlternateContent xmlns:mc="http://schemas.openxmlformats.org/markup-compatibility/2006">
          <mc:Choice xmlns:p14="http://schemas.microsoft.com/office/powerpoint/2010/main" Requires="p14">
            <p:contentPart p14:bwMode="auto" r:id="rId363">
              <p14:nvContentPartPr>
                <p14:cNvPr id="221" name="Ink 220">
                  <a:extLst>
                    <a:ext uri="{FF2B5EF4-FFF2-40B4-BE49-F238E27FC236}">
                      <a16:creationId xmlns:a16="http://schemas.microsoft.com/office/drawing/2014/main" id="{EF630DED-DD8C-A004-E9EF-B755601072F7}"/>
                    </a:ext>
                  </a:extLst>
                </p14:cNvPr>
                <p14:cNvContentPartPr/>
                <p14:nvPr/>
              </p14:nvContentPartPr>
              <p14:xfrm>
                <a:off x="5991507" y="5917827"/>
                <a:ext cx="134640" cy="168480"/>
              </p14:xfrm>
            </p:contentPart>
          </mc:Choice>
          <mc:Fallback>
            <p:pic>
              <p:nvPicPr>
                <p:cNvPr id="221" name="Ink 220">
                  <a:extLst>
                    <a:ext uri="{FF2B5EF4-FFF2-40B4-BE49-F238E27FC236}">
                      <a16:creationId xmlns:a16="http://schemas.microsoft.com/office/drawing/2014/main" id="{EF630DED-DD8C-A004-E9EF-B755601072F7}"/>
                    </a:ext>
                  </a:extLst>
                </p:cNvPr>
                <p:cNvPicPr/>
                <p:nvPr/>
              </p:nvPicPr>
              <p:blipFill>
                <a:blip r:embed="rId364"/>
                <a:stretch>
                  <a:fillRect/>
                </a:stretch>
              </p:blipFill>
              <p:spPr>
                <a:xfrm>
                  <a:off x="5973867" y="5900187"/>
                  <a:ext cx="17028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365">
              <p14:nvContentPartPr>
                <p14:cNvPr id="222" name="Ink 221">
                  <a:extLst>
                    <a:ext uri="{FF2B5EF4-FFF2-40B4-BE49-F238E27FC236}">
                      <a16:creationId xmlns:a16="http://schemas.microsoft.com/office/drawing/2014/main" id="{DBFA241E-CCA8-A4A8-5B08-93907D73AE57}"/>
                    </a:ext>
                  </a:extLst>
                </p14:cNvPr>
                <p14:cNvContentPartPr/>
                <p14:nvPr/>
              </p14:nvContentPartPr>
              <p14:xfrm>
                <a:off x="5983587" y="5937987"/>
                <a:ext cx="121680" cy="141120"/>
              </p14:xfrm>
            </p:contentPart>
          </mc:Choice>
          <mc:Fallback>
            <p:pic>
              <p:nvPicPr>
                <p:cNvPr id="222" name="Ink 221">
                  <a:extLst>
                    <a:ext uri="{FF2B5EF4-FFF2-40B4-BE49-F238E27FC236}">
                      <a16:creationId xmlns:a16="http://schemas.microsoft.com/office/drawing/2014/main" id="{DBFA241E-CCA8-A4A8-5B08-93907D73AE57}"/>
                    </a:ext>
                  </a:extLst>
                </p:cNvPr>
                <p:cNvPicPr/>
                <p:nvPr/>
              </p:nvPicPr>
              <p:blipFill>
                <a:blip r:embed="rId366"/>
                <a:stretch>
                  <a:fillRect/>
                </a:stretch>
              </p:blipFill>
              <p:spPr>
                <a:xfrm>
                  <a:off x="5965587" y="5919987"/>
                  <a:ext cx="157320" cy="176760"/>
                </a:xfrm>
                <a:prstGeom prst="rect">
                  <a:avLst/>
                </a:prstGeom>
              </p:spPr>
            </p:pic>
          </mc:Fallback>
        </mc:AlternateContent>
        <mc:AlternateContent xmlns:mc="http://schemas.openxmlformats.org/markup-compatibility/2006">
          <mc:Choice xmlns:p14="http://schemas.microsoft.com/office/powerpoint/2010/main" Requires="p14">
            <p:contentPart p14:bwMode="auto" r:id="rId367">
              <p14:nvContentPartPr>
                <p14:cNvPr id="223" name="Ink 222">
                  <a:extLst>
                    <a:ext uri="{FF2B5EF4-FFF2-40B4-BE49-F238E27FC236}">
                      <a16:creationId xmlns:a16="http://schemas.microsoft.com/office/drawing/2014/main" id="{1881AC97-0C18-2AB3-1ABE-46512D4A80BA}"/>
                    </a:ext>
                  </a:extLst>
                </p14:cNvPr>
                <p14:cNvContentPartPr/>
                <p14:nvPr/>
              </p14:nvContentPartPr>
              <p14:xfrm>
                <a:off x="6195987" y="5910267"/>
                <a:ext cx="163800" cy="164880"/>
              </p14:xfrm>
            </p:contentPart>
          </mc:Choice>
          <mc:Fallback>
            <p:pic>
              <p:nvPicPr>
                <p:cNvPr id="223" name="Ink 222">
                  <a:extLst>
                    <a:ext uri="{FF2B5EF4-FFF2-40B4-BE49-F238E27FC236}">
                      <a16:creationId xmlns:a16="http://schemas.microsoft.com/office/drawing/2014/main" id="{1881AC97-0C18-2AB3-1ABE-46512D4A80BA}"/>
                    </a:ext>
                  </a:extLst>
                </p:cNvPr>
                <p:cNvPicPr/>
                <p:nvPr/>
              </p:nvPicPr>
              <p:blipFill>
                <a:blip r:embed="rId368"/>
                <a:stretch>
                  <a:fillRect/>
                </a:stretch>
              </p:blipFill>
              <p:spPr>
                <a:xfrm>
                  <a:off x="6177987" y="5892267"/>
                  <a:ext cx="19944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369">
              <p14:nvContentPartPr>
                <p14:cNvPr id="224" name="Ink 223">
                  <a:extLst>
                    <a:ext uri="{FF2B5EF4-FFF2-40B4-BE49-F238E27FC236}">
                      <a16:creationId xmlns:a16="http://schemas.microsoft.com/office/drawing/2014/main" id="{90A032C1-82C2-6E09-FCD7-A119E879F248}"/>
                    </a:ext>
                  </a:extLst>
                </p14:cNvPr>
                <p14:cNvContentPartPr/>
                <p14:nvPr/>
              </p14:nvContentPartPr>
              <p14:xfrm>
                <a:off x="6309027" y="5755107"/>
                <a:ext cx="92880" cy="57960"/>
              </p14:xfrm>
            </p:contentPart>
          </mc:Choice>
          <mc:Fallback>
            <p:pic>
              <p:nvPicPr>
                <p:cNvPr id="224" name="Ink 223">
                  <a:extLst>
                    <a:ext uri="{FF2B5EF4-FFF2-40B4-BE49-F238E27FC236}">
                      <a16:creationId xmlns:a16="http://schemas.microsoft.com/office/drawing/2014/main" id="{90A032C1-82C2-6E09-FCD7-A119E879F248}"/>
                    </a:ext>
                  </a:extLst>
                </p:cNvPr>
                <p:cNvPicPr/>
                <p:nvPr/>
              </p:nvPicPr>
              <p:blipFill>
                <a:blip r:embed="rId370"/>
                <a:stretch>
                  <a:fillRect/>
                </a:stretch>
              </p:blipFill>
              <p:spPr>
                <a:xfrm>
                  <a:off x="6291027" y="5737107"/>
                  <a:ext cx="128520" cy="93600"/>
                </a:xfrm>
                <a:prstGeom prst="rect">
                  <a:avLst/>
                </a:prstGeom>
              </p:spPr>
            </p:pic>
          </mc:Fallback>
        </mc:AlternateContent>
        <mc:AlternateContent xmlns:mc="http://schemas.openxmlformats.org/markup-compatibility/2006">
          <mc:Choice xmlns:p14="http://schemas.microsoft.com/office/powerpoint/2010/main" Requires="p14">
            <p:contentPart p14:bwMode="auto" r:id="rId371">
              <p14:nvContentPartPr>
                <p14:cNvPr id="227" name="Ink 226">
                  <a:extLst>
                    <a:ext uri="{FF2B5EF4-FFF2-40B4-BE49-F238E27FC236}">
                      <a16:creationId xmlns:a16="http://schemas.microsoft.com/office/drawing/2014/main" id="{19255528-33EC-8F06-3A01-9928D83A437E}"/>
                    </a:ext>
                  </a:extLst>
                </p14:cNvPr>
                <p14:cNvContentPartPr/>
                <p14:nvPr/>
              </p14:nvContentPartPr>
              <p14:xfrm>
                <a:off x="2049147" y="6310227"/>
                <a:ext cx="124920" cy="15480"/>
              </p14:xfrm>
            </p:contentPart>
          </mc:Choice>
          <mc:Fallback>
            <p:pic>
              <p:nvPicPr>
                <p:cNvPr id="227" name="Ink 226">
                  <a:extLst>
                    <a:ext uri="{FF2B5EF4-FFF2-40B4-BE49-F238E27FC236}">
                      <a16:creationId xmlns:a16="http://schemas.microsoft.com/office/drawing/2014/main" id="{19255528-33EC-8F06-3A01-9928D83A437E}"/>
                    </a:ext>
                  </a:extLst>
                </p:cNvPr>
                <p:cNvPicPr/>
                <p:nvPr/>
              </p:nvPicPr>
              <p:blipFill>
                <a:blip r:embed="rId372"/>
                <a:stretch>
                  <a:fillRect/>
                </a:stretch>
              </p:blipFill>
              <p:spPr>
                <a:xfrm>
                  <a:off x="2031507" y="6292227"/>
                  <a:ext cx="16056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373">
              <p14:nvContentPartPr>
                <p14:cNvPr id="228" name="Ink 227">
                  <a:extLst>
                    <a:ext uri="{FF2B5EF4-FFF2-40B4-BE49-F238E27FC236}">
                      <a16:creationId xmlns:a16="http://schemas.microsoft.com/office/drawing/2014/main" id="{E4D3AF10-19A0-2061-2E6E-F79BC8C6C5D9}"/>
                    </a:ext>
                  </a:extLst>
                </p14:cNvPr>
                <p14:cNvContentPartPr/>
                <p14:nvPr/>
              </p14:nvContentPartPr>
              <p14:xfrm>
                <a:off x="2015667" y="6402387"/>
                <a:ext cx="180000" cy="14760"/>
              </p14:xfrm>
            </p:contentPart>
          </mc:Choice>
          <mc:Fallback>
            <p:pic>
              <p:nvPicPr>
                <p:cNvPr id="228" name="Ink 227">
                  <a:extLst>
                    <a:ext uri="{FF2B5EF4-FFF2-40B4-BE49-F238E27FC236}">
                      <a16:creationId xmlns:a16="http://schemas.microsoft.com/office/drawing/2014/main" id="{E4D3AF10-19A0-2061-2E6E-F79BC8C6C5D9}"/>
                    </a:ext>
                  </a:extLst>
                </p:cNvPr>
                <p:cNvPicPr/>
                <p:nvPr/>
              </p:nvPicPr>
              <p:blipFill>
                <a:blip r:embed="rId374"/>
                <a:stretch>
                  <a:fillRect/>
                </a:stretch>
              </p:blipFill>
              <p:spPr>
                <a:xfrm>
                  <a:off x="1998027" y="6384747"/>
                  <a:ext cx="21564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375">
              <p14:nvContentPartPr>
                <p14:cNvPr id="230" name="Ink 229">
                  <a:extLst>
                    <a:ext uri="{FF2B5EF4-FFF2-40B4-BE49-F238E27FC236}">
                      <a16:creationId xmlns:a16="http://schemas.microsoft.com/office/drawing/2014/main" id="{B2A5D93B-05EC-6E92-DD76-D81DAFFF70B8}"/>
                    </a:ext>
                  </a:extLst>
                </p14:cNvPr>
                <p14:cNvContentPartPr/>
                <p14:nvPr/>
              </p14:nvContentPartPr>
              <p14:xfrm>
                <a:off x="2394027" y="6183867"/>
                <a:ext cx="107640" cy="218880"/>
              </p14:xfrm>
            </p:contentPart>
          </mc:Choice>
          <mc:Fallback>
            <p:pic>
              <p:nvPicPr>
                <p:cNvPr id="230" name="Ink 229">
                  <a:extLst>
                    <a:ext uri="{FF2B5EF4-FFF2-40B4-BE49-F238E27FC236}">
                      <a16:creationId xmlns:a16="http://schemas.microsoft.com/office/drawing/2014/main" id="{B2A5D93B-05EC-6E92-DD76-D81DAFFF70B8}"/>
                    </a:ext>
                  </a:extLst>
                </p:cNvPr>
                <p:cNvPicPr/>
                <p:nvPr/>
              </p:nvPicPr>
              <p:blipFill>
                <a:blip r:embed="rId376"/>
                <a:stretch>
                  <a:fillRect/>
                </a:stretch>
              </p:blipFill>
              <p:spPr>
                <a:xfrm>
                  <a:off x="2376027" y="6166227"/>
                  <a:ext cx="143280" cy="254520"/>
                </a:xfrm>
                <a:prstGeom prst="rect">
                  <a:avLst/>
                </a:prstGeom>
              </p:spPr>
            </p:pic>
          </mc:Fallback>
        </mc:AlternateContent>
        <mc:AlternateContent xmlns:mc="http://schemas.openxmlformats.org/markup-compatibility/2006">
          <mc:Choice xmlns:p14="http://schemas.microsoft.com/office/powerpoint/2010/main" Requires="p14">
            <p:contentPart p14:bwMode="auto" r:id="rId377">
              <p14:nvContentPartPr>
                <p14:cNvPr id="231" name="Ink 230">
                  <a:extLst>
                    <a:ext uri="{FF2B5EF4-FFF2-40B4-BE49-F238E27FC236}">
                      <a16:creationId xmlns:a16="http://schemas.microsoft.com/office/drawing/2014/main" id="{2C3A6D8E-4A40-FDFE-403E-E07C7382DFA8}"/>
                    </a:ext>
                  </a:extLst>
                </p14:cNvPr>
                <p14:cNvContentPartPr/>
                <p14:nvPr/>
              </p14:nvContentPartPr>
              <p14:xfrm>
                <a:off x="2612907" y="6323187"/>
                <a:ext cx="185760" cy="13680"/>
              </p14:xfrm>
            </p:contentPart>
          </mc:Choice>
          <mc:Fallback>
            <p:pic>
              <p:nvPicPr>
                <p:cNvPr id="231" name="Ink 230">
                  <a:extLst>
                    <a:ext uri="{FF2B5EF4-FFF2-40B4-BE49-F238E27FC236}">
                      <a16:creationId xmlns:a16="http://schemas.microsoft.com/office/drawing/2014/main" id="{2C3A6D8E-4A40-FDFE-403E-E07C7382DFA8}"/>
                    </a:ext>
                  </a:extLst>
                </p:cNvPr>
                <p:cNvPicPr/>
                <p:nvPr/>
              </p:nvPicPr>
              <p:blipFill>
                <a:blip r:embed="rId378"/>
                <a:stretch>
                  <a:fillRect/>
                </a:stretch>
              </p:blipFill>
              <p:spPr>
                <a:xfrm>
                  <a:off x="2595267" y="6305187"/>
                  <a:ext cx="22140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379">
              <p14:nvContentPartPr>
                <p14:cNvPr id="232" name="Ink 231">
                  <a:extLst>
                    <a:ext uri="{FF2B5EF4-FFF2-40B4-BE49-F238E27FC236}">
                      <a16:creationId xmlns:a16="http://schemas.microsoft.com/office/drawing/2014/main" id="{A627F4B4-2B67-20E7-56A2-9B9E9B846C2F}"/>
                    </a:ext>
                  </a:extLst>
                </p14:cNvPr>
                <p14:cNvContentPartPr/>
                <p14:nvPr/>
              </p14:nvContentPartPr>
              <p14:xfrm>
                <a:off x="2651787" y="6238227"/>
                <a:ext cx="30240" cy="217080"/>
              </p14:xfrm>
            </p:contentPart>
          </mc:Choice>
          <mc:Fallback>
            <p:pic>
              <p:nvPicPr>
                <p:cNvPr id="232" name="Ink 231">
                  <a:extLst>
                    <a:ext uri="{FF2B5EF4-FFF2-40B4-BE49-F238E27FC236}">
                      <a16:creationId xmlns:a16="http://schemas.microsoft.com/office/drawing/2014/main" id="{A627F4B4-2B67-20E7-56A2-9B9E9B846C2F}"/>
                    </a:ext>
                  </a:extLst>
                </p:cNvPr>
                <p:cNvPicPr/>
                <p:nvPr/>
              </p:nvPicPr>
              <p:blipFill>
                <a:blip r:embed="rId380"/>
                <a:stretch>
                  <a:fillRect/>
                </a:stretch>
              </p:blipFill>
              <p:spPr>
                <a:xfrm>
                  <a:off x="2633787" y="6220227"/>
                  <a:ext cx="65880" cy="252720"/>
                </a:xfrm>
                <a:prstGeom prst="rect">
                  <a:avLst/>
                </a:prstGeom>
              </p:spPr>
            </p:pic>
          </mc:Fallback>
        </mc:AlternateContent>
        <mc:AlternateContent xmlns:mc="http://schemas.openxmlformats.org/markup-compatibility/2006">
          <mc:Choice xmlns:p14="http://schemas.microsoft.com/office/powerpoint/2010/main" Requires="p14">
            <p:contentPart p14:bwMode="auto" r:id="rId381">
              <p14:nvContentPartPr>
                <p14:cNvPr id="234" name="Ink 233">
                  <a:extLst>
                    <a:ext uri="{FF2B5EF4-FFF2-40B4-BE49-F238E27FC236}">
                      <a16:creationId xmlns:a16="http://schemas.microsoft.com/office/drawing/2014/main" id="{50222272-46D7-05E2-BBF3-C351249294EB}"/>
                    </a:ext>
                  </a:extLst>
                </p14:cNvPr>
                <p14:cNvContentPartPr/>
                <p14:nvPr/>
              </p14:nvContentPartPr>
              <p14:xfrm>
                <a:off x="2883987" y="6210147"/>
                <a:ext cx="141840" cy="168480"/>
              </p14:xfrm>
            </p:contentPart>
          </mc:Choice>
          <mc:Fallback>
            <p:pic>
              <p:nvPicPr>
                <p:cNvPr id="234" name="Ink 233">
                  <a:extLst>
                    <a:ext uri="{FF2B5EF4-FFF2-40B4-BE49-F238E27FC236}">
                      <a16:creationId xmlns:a16="http://schemas.microsoft.com/office/drawing/2014/main" id="{50222272-46D7-05E2-BBF3-C351249294EB}"/>
                    </a:ext>
                  </a:extLst>
                </p:cNvPr>
                <p:cNvPicPr/>
                <p:nvPr/>
              </p:nvPicPr>
              <p:blipFill>
                <a:blip r:embed="rId382"/>
                <a:stretch>
                  <a:fillRect/>
                </a:stretch>
              </p:blipFill>
              <p:spPr>
                <a:xfrm>
                  <a:off x="2865987" y="6192507"/>
                  <a:ext cx="177480" cy="204120"/>
                </a:xfrm>
                <a:prstGeom prst="rect">
                  <a:avLst/>
                </a:prstGeom>
              </p:spPr>
            </p:pic>
          </mc:Fallback>
        </mc:AlternateContent>
        <mc:AlternateContent xmlns:mc="http://schemas.openxmlformats.org/markup-compatibility/2006">
          <mc:Choice xmlns:p14="http://schemas.microsoft.com/office/powerpoint/2010/main" Requires="p14">
            <p:contentPart p14:bwMode="auto" r:id="rId383">
              <p14:nvContentPartPr>
                <p14:cNvPr id="235" name="Ink 234">
                  <a:extLst>
                    <a:ext uri="{FF2B5EF4-FFF2-40B4-BE49-F238E27FC236}">
                      <a16:creationId xmlns:a16="http://schemas.microsoft.com/office/drawing/2014/main" id="{AC5A9142-DCC3-F358-3932-583608E1BAFC}"/>
                    </a:ext>
                  </a:extLst>
                </p14:cNvPr>
                <p14:cNvContentPartPr/>
                <p14:nvPr/>
              </p14:nvContentPartPr>
              <p14:xfrm>
                <a:off x="2891907" y="6273507"/>
                <a:ext cx="68400" cy="222480"/>
              </p14:xfrm>
            </p:contentPart>
          </mc:Choice>
          <mc:Fallback>
            <p:pic>
              <p:nvPicPr>
                <p:cNvPr id="235" name="Ink 234">
                  <a:extLst>
                    <a:ext uri="{FF2B5EF4-FFF2-40B4-BE49-F238E27FC236}">
                      <a16:creationId xmlns:a16="http://schemas.microsoft.com/office/drawing/2014/main" id="{AC5A9142-DCC3-F358-3932-583608E1BAFC}"/>
                    </a:ext>
                  </a:extLst>
                </p:cNvPr>
                <p:cNvPicPr/>
                <p:nvPr/>
              </p:nvPicPr>
              <p:blipFill>
                <a:blip r:embed="rId384"/>
                <a:stretch>
                  <a:fillRect/>
                </a:stretch>
              </p:blipFill>
              <p:spPr>
                <a:xfrm>
                  <a:off x="2873907" y="6255507"/>
                  <a:ext cx="10404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385">
              <p14:nvContentPartPr>
                <p14:cNvPr id="236" name="Ink 235">
                  <a:extLst>
                    <a:ext uri="{FF2B5EF4-FFF2-40B4-BE49-F238E27FC236}">
                      <a16:creationId xmlns:a16="http://schemas.microsoft.com/office/drawing/2014/main" id="{4DD2C3D4-774F-6C30-F634-B4EDCD857477}"/>
                    </a:ext>
                  </a:extLst>
                </p14:cNvPr>
                <p14:cNvContentPartPr/>
                <p14:nvPr/>
              </p14:nvContentPartPr>
              <p14:xfrm>
                <a:off x="3142827" y="6309507"/>
                <a:ext cx="139320" cy="10800"/>
              </p14:xfrm>
            </p:contentPart>
          </mc:Choice>
          <mc:Fallback>
            <p:pic>
              <p:nvPicPr>
                <p:cNvPr id="236" name="Ink 235">
                  <a:extLst>
                    <a:ext uri="{FF2B5EF4-FFF2-40B4-BE49-F238E27FC236}">
                      <a16:creationId xmlns:a16="http://schemas.microsoft.com/office/drawing/2014/main" id="{4DD2C3D4-774F-6C30-F634-B4EDCD857477}"/>
                    </a:ext>
                  </a:extLst>
                </p:cNvPr>
                <p:cNvPicPr/>
                <p:nvPr/>
              </p:nvPicPr>
              <p:blipFill>
                <a:blip r:embed="rId386"/>
                <a:stretch>
                  <a:fillRect/>
                </a:stretch>
              </p:blipFill>
              <p:spPr>
                <a:xfrm>
                  <a:off x="3125187" y="6291867"/>
                  <a:ext cx="17496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387">
              <p14:nvContentPartPr>
                <p14:cNvPr id="237" name="Ink 236">
                  <a:extLst>
                    <a:ext uri="{FF2B5EF4-FFF2-40B4-BE49-F238E27FC236}">
                      <a16:creationId xmlns:a16="http://schemas.microsoft.com/office/drawing/2014/main" id="{023F0B88-68A3-095B-B131-4349AD8FFEEC}"/>
                    </a:ext>
                  </a:extLst>
                </p14:cNvPr>
                <p14:cNvContentPartPr/>
                <p14:nvPr/>
              </p14:nvContentPartPr>
              <p14:xfrm>
                <a:off x="3169827" y="6247587"/>
                <a:ext cx="43560" cy="173160"/>
              </p14:xfrm>
            </p:contentPart>
          </mc:Choice>
          <mc:Fallback>
            <p:pic>
              <p:nvPicPr>
                <p:cNvPr id="237" name="Ink 236">
                  <a:extLst>
                    <a:ext uri="{FF2B5EF4-FFF2-40B4-BE49-F238E27FC236}">
                      <a16:creationId xmlns:a16="http://schemas.microsoft.com/office/drawing/2014/main" id="{023F0B88-68A3-095B-B131-4349AD8FFEEC}"/>
                    </a:ext>
                  </a:extLst>
                </p:cNvPr>
                <p:cNvPicPr/>
                <p:nvPr/>
              </p:nvPicPr>
              <p:blipFill>
                <a:blip r:embed="rId388"/>
                <a:stretch>
                  <a:fillRect/>
                </a:stretch>
              </p:blipFill>
              <p:spPr>
                <a:xfrm>
                  <a:off x="3151827" y="6229587"/>
                  <a:ext cx="79200" cy="208800"/>
                </a:xfrm>
                <a:prstGeom prst="rect">
                  <a:avLst/>
                </a:prstGeom>
              </p:spPr>
            </p:pic>
          </mc:Fallback>
        </mc:AlternateContent>
        <mc:AlternateContent xmlns:mc="http://schemas.openxmlformats.org/markup-compatibility/2006">
          <mc:Choice xmlns:p14="http://schemas.microsoft.com/office/powerpoint/2010/main" Requires="p14">
            <p:contentPart p14:bwMode="auto" r:id="rId389">
              <p14:nvContentPartPr>
                <p14:cNvPr id="238" name="Ink 237">
                  <a:extLst>
                    <a:ext uri="{FF2B5EF4-FFF2-40B4-BE49-F238E27FC236}">
                      <a16:creationId xmlns:a16="http://schemas.microsoft.com/office/drawing/2014/main" id="{DD5C541F-F256-821D-F7C2-1339728BF888}"/>
                    </a:ext>
                  </a:extLst>
                </p14:cNvPr>
                <p14:cNvContentPartPr/>
                <p14:nvPr/>
              </p14:nvContentPartPr>
              <p14:xfrm>
                <a:off x="3396267" y="6200787"/>
                <a:ext cx="149040" cy="170280"/>
              </p14:xfrm>
            </p:contentPart>
          </mc:Choice>
          <mc:Fallback>
            <p:pic>
              <p:nvPicPr>
                <p:cNvPr id="238" name="Ink 237">
                  <a:extLst>
                    <a:ext uri="{FF2B5EF4-FFF2-40B4-BE49-F238E27FC236}">
                      <a16:creationId xmlns:a16="http://schemas.microsoft.com/office/drawing/2014/main" id="{DD5C541F-F256-821D-F7C2-1339728BF888}"/>
                    </a:ext>
                  </a:extLst>
                </p:cNvPr>
                <p:cNvPicPr/>
                <p:nvPr/>
              </p:nvPicPr>
              <p:blipFill>
                <a:blip r:embed="rId390"/>
                <a:stretch>
                  <a:fillRect/>
                </a:stretch>
              </p:blipFill>
              <p:spPr>
                <a:xfrm>
                  <a:off x="3378627" y="6182787"/>
                  <a:ext cx="184680" cy="205920"/>
                </a:xfrm>
                <a:prstGeom prst="rect">
                  <a:avLst/>
                </a:prstGeom>
              </p:spPr>
            </p:pic>
          </mc:Fallback>
        </mc:AlternateContent>
        <mc:AlternateContent xmlns:mc="http://schemas.openxmlformats.org/markup-compatibility/2006">
          <mc:Choice xmlns:p14="http://schemas.microsoft.com/office/powerpoint/2010/main" Requires="p14">
            <p:contentPart p14:bwMode="auto" r:id="rId391">
              <p14:nvContentPartPr>
                <p14:cNvPr id="239" name="Ink 238">
                  <a:extLst>
                    <a:ext uri="{FF2B5EF4-FFF2-40B4-BE49-F238E27FC236}">
                      <a16:creationId xmlns:a16="http://schemas.microsoft.com/office/drawing/2014/main" id="{9361EBAB-1EE5-4496-D99C-C0CB53D834BB}"/>
                    </a:ext>
                  </a:extLst>
                </p14:cNvPr>
                <p14:cNvContentPartPr/>
                <p14:nvPr/>
              </p14:nvContentPartPr>
              <p14:xfrm>
                <a:off x="3620187" y="6323187"/>
                <a:ext cx="156600" cy="13680"/>
              </p14:xfrm>
            </p:contentPart>
          </mc:Choice>
          <mc:Fallback>
            <p:pic>
              <p:nvPicPr>
                <p:cNvPr id="239" name="Ink 238">
                  <a:extLst>
                    <a:ext uri="{FF2B5EF4-FFF2-40B4-BE49-F238E27FC236}">
                      <a16:creationId xmlns:a16="http://schemas.microsoft.com/office/drawing/2014/main" id="{9361EBAB-1EE5-4496-D99C-C0CB53D834BB}"/>
                    </a:ext>
                  </a:extLst>
                </p:cNvPr>
                <p:cNvPicPr/>
                <p:nvPr/>
              </p:nvPicPr>
              <p:blipFill>
                <a:blip r:embed="rId392"/>
                <a:stretch>
                  <a:fillRect/>
                </a:stretch>
              </p:blipFill>
              <p:spPr>
                <a:xfrm>
                  <a:off x="3602187" y="6305547"/>
                  <a:ext cx="19224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393">
              <p14:nvContentPartPr>
                <p14:cNvPr id="240" name="Ink 239">
                  <a:extLst>
                    <a:ext uri="{FF2B5EF4-FFF2-40B4-BE49-F238E27FC236}">
                      <a16:creationId xmlns:a16="http://schemas.microsoft.com/office/drawing/2014/main" id="{69FE64A3-72B9-0A90-9634-939C5773FB1B}"/>
                    </a:ext>
                  </a:extLst>
                </p14:cNvPr>
                <p14:cNvContentPartPr/>
                <p14:nvPr/>
              </p14:nvContentPartPr>
              <p14:xfrm>
                <a:off x="3663387" y="6260547"/>
                <a:ext cx="30240" cy="176400"/>
              </p14:xfrm>
            </p:contentPart>
          </mc:Choice>
          <mc:Fallback>
            <p:pic>
              <p:nvPicPr>
                <p:cNvPr id="240" name="Ink 239">
                  <a:extLst>
                    <a:ext uri="{FF2B5EF4-FFF2-40B4-BE49-F238E27FC236}">
                      <a16:creationId xmlns:a16="http://schemas.microsoft.com/office/drawing/2014/main" id="{69FE64A3-72B9-0A90-9634-939C5773FB1B}"/>
                    </a:ext>
                  </a:extLst>
                </p:cNvPr>
                <p:cNvPicPr/>
                <p:nvPr/>
              </p:nvPicPr>
              <p:blipFill>
                <a:blip r:embed="rId394"/>
                <a:stretch>
                  <a:fillRect/>
                </a:stretch>
              </p:blipFill>
              <p:spPr>
                <a:xfrm>
                  <a:off x="3645387" y="6242547"/>
                  <a:ext cx="65880" cy="212040"/>
                </a:xfrm>
                <a:prstGeom prst="rect">
                  <a:avLst/>
                </a:prstGeom>
              </p:spPr>
            </p:pic>
          </mc:Fallback>
        </mc:AlternateContent>
        <mc:AlternateContent xmlns:mc="http://schemas.openxmlformats.org/markup-compatibility/2006">
          <mc:Choice xmlns:p14="http://schemas.microsoft.com/office/powerpoint/2010/main" Requires="p14">
            <p:contentPart p14:bwMode="auto" r:id="rId395">
              <p14:nvContentPartPr>
                <p14:cNvPr id="241" name="Ink 240">
                  <a:extLst>
                    <a:ext uri="{FF2B5EF4-FFF2-40B4-BE49-F238E27FC236}">
                      <a16:creationId xmlns:a16="http://schemas.microsoft.com/office/drawing/2014/main" id="{B2CF2346-F965-4F4C-EEFA-28B2BE3A58B9}"/>
                    </a:ext>
                  </a:extLst>
                </p14:cNvPr>
                <p14:cNvContentPartPr/>
                <p14:nvPr/>
              </p14:nvContentPartPr>
              <p14:xfrm>
                <a:off x="3856347" y="6214107"/>
                <a:ext cx="12960" cy="149760"/>
              </p14:xfrm>
            </p:contentPart>
          </mc:Choice>
          <mc:Fallback>
            <p:pic>
              <p:nvPicPr>
                <p:cNvPr id="241" name="Ink 240">
                  <a:extLst>
                    <a:ext uri="{FF2B5EF4-FFF2-40B4-BE49-F238E27FC236}">
                      <a16:creationId xmlns:a16="http://schemas.microsoft.com/office/drawing/2014/main" id="{B2CF2346-F965-4F4C-EEFA-28B2BE3A58B9}"/>
                    </a:ext>
                  </a:extLst>
                </p:cNvPr>
                <p:cNvPicPr/>
                <p:nvPr/>
              </p:nvPicPr>
              <p:blipFill>
                <a:blip r:embed="rId396"/>
                <a:stretch>
                  <a:fillRect/>
                </a:stretch>
              </p:blipFill>
              <p:spPr>
                <a:xfrm>
                  <a:off x="3838347" y="6196467"/>
                  <a:ext cx="4860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397">
              <p14:nvContentPartPr>
                <p14:cNvPr id="242" name="Ink 241">
                  <a:extLst>
                    <a:ext uri="{FF2B5EF4-FFF2-40B4-BE49-F238E27FC236}">
                      <a16:creationId xmlns:a16="http://schemas.microsoft.com/office/drawing/2014/main" id="{6E5B89E7-EEA4-44E4-561B-D515F85D2AD6}"/>
                    </a:ext>
                  </a:extLst>
                </p14:cNvPr>
                <p14:cNvContentPartPr/>
                <p14:nvPr/>
              </p14:nvContentPartPr>
              <p14:xfrm>
                <a:off x="4097547" y="6314187"/>
                <a:ext cx="83160" cy="10440"/>
              </p14:xfrm>
            </p:contentPart>
          </mc:Choice>
          <mc:Fallback>
            <p:pic>
              <p:nvPicPr>
                <p:cNvPr id="242" name="Ink 241">
                  <a:extLst>
                    <a:ext uri="{FF2B5EF4-FFF2-40B4-BE49-F238E27FC236}">
                      <a16:creationId xmlns:a16="http://schemas.microsoft.com/office/drawing/2014/main" id="{6E5B89E7-EEA4-44E4-561B-D515F85D2AD6}"/>
                    </a:ext>
                  </a:extLst>
                </p:cNvPr>
                <p:cNvPicPr/>
                <p:nvPr/>
              </p:nvPicPr>
              <p:blipFill>
                <a:blip r:embed="rId398"/>
                <a:stretch>
                  <a:fillRect/>
                </a:stretch>
              </p:blipFill>
              <p:spPr>
                <a:xfrm>
                  <a:off x="4079907" y="6296547"/>
                  <a:ext cx="11880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399">
              <p14:nvContentPartPr>
                <p14:cNvPr id="243" name="Ink 242">
                  <a:extLst>
                    <a:ext uri="{FF2B5EF4-FFF2-40B4-BE49-F238E27FC236}">
                      <a16:creationId xmlns:a16="http://schemas.microsoft.com/office/drawing/2014/main" id="{CEA8936D-61EF-69DB-9440-6CE42A3A7BB5}"/>
                    </a:ext>
                  </a:extLst>
                </p14:cNvPr>
                <p14:cNvContentPartPr/>
                <p14:nvPr/>
              </p14:nvContentPartPr>
              <p14:xfrm>
                <a:off x="4065507" y="6378987"/>
                <a:ext cx="96480" cy="7200"/>
              </p14:xfrm>
            </p:contentPart>
          </mc:Choice>
          <mc:Fallback>
            <p:pic>
              <p:nvPicPr>
                <p:cNvPr id="243" name="Ink 242">
                  <a:extLst>
                    <a:ext uri="{FF2B5EF4-FFF2-40B4-BE49-F238E27FC236}">
                      <a16:creationId xmlns:a16="http://schemas.microsoft.com/office/drawing/2014/main" id="{CEA8936D-61EF-69DB-9440-6CE42A3A7BB5}"/>
                    </a:ext>
                  </a:extLst>
                </p:cNvPr>
                <p:cNvPicPr/>
                <p:nvPr/>
              </p:nvPicPr>
              <p:blipFill>
                <a:blip r:embed="rId400"/>
                <a:stretch>
                  <a:fillRect/>
                </a:stretch>
              </p:blipFill>
              <p:spPr>
                <a:xfrm>
                  <a:off x="4047867" y="6361347"/>
                  <a:ext cx="13212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401">
              <p14:nvContentPartPr>
                <p14:cNvPr id="244" name="Ink 243">
                  <a:extLst>
                    <a:ext uri="{FF2B5EF4-FFF2-40B4-BE49-F238E27FC236}">
                      <a16:creationId xmlns:a16="http://schemas.microsoft.com/office/drawing/2014/main" id="{215B69E0-4502-4BC3-1070-8D35A508E0B4}"/>
                    </a:ext>
                  </a:extLst>
                </p14:cNvPr>
                <p14:cNvContentPartPr/>
                <p14:nvPr/>
              </p14:nvContentPartPr>
              <p14:xfrm>
                <a:off x="4284027" y="6292227"/>
                <a:ext cx="43200" cy="122760"/>
              </p14:xfrm>
            </p:contentPart>
          </mc:Choice>
          <mc:Fallback>
            <p:pic>
              <p:nvPicPr>
                <p:cNvPr id="244" name="Ink 243">
                  <a:extLst>
                    <a:ext uri="{FF2B5EF4-FFF2-40B4-BE49-F238E27FC236}">
                      <a16:creationId xmlns:a16="http://schemas.microsoft.com/office/drawing/2014/main" id="{215B69E0-4502-4BC3-1070-8D35A508E0B4}"/>
                    </a:ext>
                  </a:extLst>
                </p:cNvPr>
                <p:cNvPicPr/>
                <p:nvPr/>
              </p:nvPicPr>
              <p:blipFill>
                <a:blip r:embed="rId402"/>
                <a:stretch>
                  <a:fillRect/>
                </a:stretch>
              </p:blipFill>
              <p:spPr>
                <a:xfrm>
                  <a:off x="4266387" y="6274587"/>
                  <a:ext cx="7884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403">
              <p14:nvContentPartPr>
                <p14:cNvPr id="245" name="Ink 244">
                  <a:extLst>
                    <a:ext uri="{FF2B5EF4-FFF2-40B4-BE49-F238E27FC236}">
                      <a16:creationId xmlns:a16="http://schemas.microsoft.com/office/drawing/2014/main" id="{D7AA5D7B-343B-B4D2-8FA7-4F92C0334908}"/>
                    </a:ext>
                  </a:extLst>
                </p14:cNvPr>
                <p14:cNvContentPartPr/>
                <p14:nvPr/>
              </p14:nvContentPartPr>
              <p14:xfrm>
                <a:off x="4493187" y="6260547"/>
                <a:ext cx="96120" cy="18000"/>
              </p14:xfrm>
            </p:contentPart>
          </mc:Choice>
          <mc:Fallback>
            <p:pic>
              <p:nvPicPr>
                <p:cNvPr id="245" name="Ink 244">
                  <a:extLst>
                    <a:ext uri="{FF2B5EF4-FFF2-40B4-BE49-F238E27FC236}">
                      <a16:creationId xmlns:a16="http://schemas.microsoft.com/office/drawing/2014/main" id="{D7AA5D7B-343B-B4D2-8FA7-4F92C0334908}"/>
                    </a:ext>
                  </a:extLst>
                </p:cNvPr>
                <p:cNvPicPr/>
                <p:nvPr/>
              </p:nvPicPr>
              <p:blipFill>
                <a:blip r:embed="rId404"/>
                <a:stretch>
                  <a:fillRect/>
                </a:stretch>
              </p:blipFill>
              <p:spPr>
                <a:xfrm>
                  <a:off x="4475547" y="6242547"/>
                  <a:ext cx="13176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405">
              <p14:nvContentPartPr>
                <p14:cNvPr id="246" name="Ink 245">
                  <a:extLst>
                    <a:ext uri="{FF2B5EF4-FFF2-40B4-BE49-F238E27FC236}">
                      <a16:creationId xmlns:a16="http://schemas.microsoft.com/office/drawing/2014/main" id="{8652F879-F7C6-9CFC-4A26-B25DBD13B3C3}"/>
                    </a:ext>
                  </a:extLst>
                </p14:cNvPr>
                <p14:cNvContentPartPr/>
                <p14:nvPr/>
              </p14:nvContentPartPr>
              <p14:xfrm>
                <a:off x="4378707" y="6261267"/>
                <a:ext cx="161640" cy="215640"/>
              </p14:xfrm>
            </p:contentPart>
          </mc:Choice>
          <mc:Fallback>
            <p:pic>
              <p:nvPicPr>
                <p:cNvPr id="246" name="Ink 245">
                  <a:extLst>
                    <a:ext uri="{FF2B5EF4-FFF2-40B4-BE49-F238E27FC236}">
                      <a16:creationId xmlns:a16="http://schemas.microsoft.com/office/drawing/2014/main" id="{8652F879-F7C6-9CFC-4A26-B25DBD13B3C3}"/>
                    </a:ext>
                  </a:extLst>
                </p:cNvPr>
                <p:cNvPicPr/>
                <p:nvPr/>
              </p:nvPicPr>
              <p:blipFill>
                <a:blip r:embed="rId406"/>
                <a:stretch>
                  <a:fillRect/>
                </a:stretch>
              </p:blipFill>
              <p:spPr>
                <a:xfrm>
                  <a:off x="4361067" y="6243627"/>
                  <a:ext cx="197280" cy="251280"/>
                </a:xfrm>
                <a:prstGeom prst="rect">
                  <a:avLst/>
                </a:prstGeom>
              </p:spPr>
            </p:pic>
          </mc:Fallback>
        </mc:AlternateContent>
        <mc:AlternateContent xmlns:mc="http://schemas.openxmlformats.org/markup-compatibility/2006">
          <mc:Choice xmlns:p14="http://schemas.microsoft.com/office/powerpoint/2010/main" Requires="p14">
            <p:contentPart p14:bwMode="auto" r:id="rId407">
              <p14:nvContentPartPr>
                <p14:cNvPr id="248" name="Ink 247">
                  <a:extLst>
                    <a:ext uri="{FF2B5EF4-FFF2-40B4-BE49-F238E27FC236}">
                      <a16:creationId xmlns:a16="http://schemas.microsoft.com/office/drawing/2014/main" id="{7D47A483-0944-96D7-1BFC-787E011ABA25}"/>
                    </a:ext>
                  </a:extLst>
                </p14:cNvPr>
                <p14:cNvContentPartPr/>
                <p14:nvPr/>
              </p14:nvContentPartPr>
              <p14:xfrm>
                <a:off x="6292467" y="3572787"/>
                <a:ext cx="453240" cy="2475720"/>
              </p14:xfrm>
            </p:contentPart>
          </mc:Choice>
          <mc:Fallback>
            <p:pic>
              <p:nvPicPr>
                <p:cNvPr id="248" name="Ink 247">
                  <a:extLst>
                    <a:ext uri="{FF2B5EF4-FFF2-40B4-BE49-F238E27FC236}">
                      <a16:creationId xmlns:a16="http://schemas.microsoft.com/office/drawing/2014/main" id="{7D47A483-0944-96D7-1BFC-787E011ABA25}"/>
                    </a:ext>
                  </a:extLst>
                </p:cNvPr>
                <p:cNvPicPr/>
                <p:nvPr/>
              </p:nvPicPr>
              <p:blipFill>
                <a:blip r:embed="rId408"/>
                <a:stretch>
                  <a:fillRect/>
                </a:stretch>
              </p:blipFill>
              <p:spPr>
                <a:xfrm>
                  <a:off x="6274827" y="3554787"/>
                  <a:ext cx="488880" cy="2511360"/>
                </a:xfrm>
                <a:prstGeom prst="rect">
                  <a:avLst/>
                </a:prstGeom>
              </p:spPr>
            </p:pic>
          </mc:Fallback>
        </mc:AlternateContent>
        <mc:AlternateContent xmlns:mc="http://schemas.openxmlformats.org/markup-compatibility/2006">
          <mc:Choice xmlns:p14="http://schemas.microsoft.com/office/powerpoint/2010/main" Requires="p14">
            <p:contentPart p14:bwMode="auto" r:id="rId409">
              <p14:nvContentPartPr>
                <p14:cNvPr id="251" name="Ink 250">
                  <a:extLst>
                    <a:ext uri="{FF2B5EF4-FFF2-40B4-BE49-F238E27FC236}">
                      <a16:creationId xmlns:a16="http://schemas.microsoft.com/office/drawing/2014/main" id="{ECB3C2D5-AD11-AF7B-35B0-64844F1BE9F3}"/>
                    </a:ext>
                  </a:extLst>
                </p14:cNvPr>
                <p14:cNvContentPartPr/>
                <p14:nvPr/>
              </p14:nvContentPartPr>
              <p14:xfrm>
                <a:off x="6121107" y="5949507"/>
                <a:ext cx="465840" cy="503280"/>
              </p14:xfrm>
            </p:contentPart>
          </mc:Choice>
          <mc:Fallback>
            <p:pic>
              <p:nvPicPr>
                <p:cNvPr id="251" name="Ink 250">
                  <a:extLst>
                    <a:ext uri="{FF2B5EF4-FFF2-40B4-BE49-F238E27FC236}">
                      <a16:creationId xmlns:a16="http://schemas.microsoft.com/office/drawing/2014/main" id="{ECB3C2D5-AD11-AF7B-35B0-64844F1BE9F3}"/>
                    </a:ext>
                  </a:extLst>
                </p:cNvPr>
                <p:cNvPicPr/>
                <p:nvPr/>
              </p:nvPicPr>
              <p:blipFill>
                <a:blip r:embed="rId410"/>
                <a:stretch>
                  <a:fillRect/>
                </a:stretch>
              </p:blipFill>
              <p:spPr>
                <a:xfrm>
                  <a:off x="6103467" y="5931507"/>
                  <a:ext cx="501480" cy="538920"/>
                </a:xfrm>
                <a:prstGeom prst="rect">
                  <a:avLst/>
                </a:prstGeom>
              </p:spPr>
            </p:pic>
          </mc:Fallback>
        </mc:AlternateContent>
        <mc:AlternateContent xmlns:mc="http://schemas.openxmlformats.org/markup-compatibility/2006">
          <mc:Choice xmlns:p14="http://schemas.microsoft.com/office/powerpoint/2010/main" Requires="p14">
            <p:contentPart p14:bwMode="auto" r:id="rId411">
              <p14:nvContentPartPr>
                <p14:cNvPr id="351" name="Ink 350">
                  <a:extLst>
                    <a:ext uri="{FF2B5EF4-FFF2-40B4-BE49-F238E27FC236}">
                      <a16:creationId xmlns:a16="http://schemas.microsoft.com/office/drawing/2014/main" id="{1BD0BA28-CF17-B7E6-B043-3991AFCD925E}"/>
                    </a:ext>
                  </a:extLst>
                </p14:cNvPr>
                <p14:cNvContentPartPr/>
                <p14:nvPr/>
              </p14:nvContentPartPr>
              <p14:xfrm>
                <a:off x="1287747" y="5568987"/>
                <a:ext cx="789120" cy="699120"/>
              </p14:xfrm>
            </p:contentPart>
          </mc:Choice>
          <mc:Fallback>
            <p:pic>
              <p:nvPicPr>
                <p:cNvPr id="351" name="Ink 350">
                  <a:extLst>
                    <a:ext uri="{FF2B5EF4-FFF2-40B4-BE49-F238E27FC236}">
                      <a16:creationId xmlns:a16="http://schemas.microsoft.com/office/drawing/2014/main" id="{1BD0BA28-CF17-B7E6-B043-3991AFCD925E}"/>
                    </a:ext>
                  </a:extLst>
                </p:cNvPr>
                <p:cNvPicPr/>
                <p:nvPr/>
              </p:nvPicPr>
              <p:blipFill>
                <a:blip r:embed="rId412"/>
                <a:stretch>
                  <a:fillRect/>
                </a:stretch>
              </p:blipFill>
              <p:spPr>
                <a:xfrm>
                  <a:off x="1270107" y="5551347"/>
                  <a:ext cx="824760" cy="734760"/>
                </a:xfrm>
                <a:prstGeom prst="rect">
                  <a:avLst/>
                </a:prstGeom>
              </p:spPr>
            </p:pic>
          </mc:Fallback>
        </mc:AlternateContent>
        <mc:AlternateContent xmlns:mc="http://schemas.openxmlformats.org/markup-compatibility/2006">
          <mc:Choice xmlns:p14="http://schemas.microsoft.com/office/powerpoint/2010/main" Requires="p14">
            <p:contentPart p14:bwMode="auto" r:id="rId413">
              <p14:nvContentPartPr>
                <p14:cNvPr id="353" name="Ink 352">
                  <a:extLst>
                    <a:ext uri="{FF2B5EF4-FFF2-40B4-BE49-F238E27FC236}">
                      <a16:creationId xmlns:a16="http://schemas.microsoft.com/office/drawing/2014/main" id="{BD86EA6A-BC4E-220D-85C1-F374A4B11E28}"/>
                    </a:ext>
                  </a:extLst>
                </p14:cNvPr>
                <p14:cNvContentPartPr/>
                <p14:nvPr/>
              </p14:nvContentPartPr>
              <p14:xfrm>
                <a:off x="1225107" y="4046547"/>
                <a:ext cx="1039320" cy="736920"/>
              </p14:xfrm>
            </p:contentPart>
          </mc:Choice>
          <mc:Fallback>
            <p:pic>
              <p:nvPicPr>
                <p:cNvPr id="353" name="Ink 352">
                  <a:extLst>
                    <a:ext uri="{FF2B5EF4-FFF2-40B4-BE49-F238E27FC236}">
                      <a16:creationId xmlns:a16="http://schemas.microsoft.com/office/drawing/2014/main" id="{BD86EA6A-BC4E-220D-85C1-F374A4B11E28}"/>
                    </a:ext>
                  </a:extLst>
                </p:cNvPr>
                <p:cNvPicPr/>
                <p:nvPr/>
              </p:nvPicPr>
              <p:blipFill>
                <a:blip r:embed="rId414"/>
                <a:stretch>
                  <a:fillRect/>
                </a:stretch>
              </p:blipFill>
              <p:spPr>
                <a:xfrm>
                  <a:off x="1207107" y="4028907"/>
                  <a:ext cx="1074960" cy="772560"/>
                </a:xfrm>
                <a:prstGeom prst="rect">
                  <a:avLst/>
                </a:prstGeom>
              </p:spPr>
            </p:pic>
          </mc:Fallback>
        </mc:AlternateContent>
        <mc:AlternateContent xmlns:mc="http://schemas.openxmlformats.org/markup-compatibility/2006">
          <mc:Choice xmlns:p14="http://schemas.microsoft.com/office/powerpoint/2010/main" Requires="p14">
            <p:contentPart p14:bwMode="auto" r:id="rId415">
              <p14:nvContentPartPr>
                <p14:cNvPr id="354" name="Ink 353">
                  <a:extLst>
                    <a:ext uri="{FF2B5EF4-FFF2-40B4-BE49-F238E27FC236}">
                      <a16:creationId xmlns:a16="http://schemas.microsoft.com/office/drawing/2014/main" id="{BC9614F5-786A-94B6-7A0C-36C5BE0507C1}"/>
                    </a:ext>
                  </a:extLst>
                </p14:cNvPr>
                <p14:cNvContentPartPr/>
                <p14:nvPr/>
              </p14:nvContentPartPr>
              <p14:xfrm>
                <a:off x="2343987" y="4078587"/>
                <a:ext cx="189720" cy="176040"/>
              </p14:xfrm>
            </p:contentPart>
          </mc:Choice>
          <mc:Fallback>
            <p:pic>
              <p:nvPicPr>
                <p:cNvPr id="354" name="Ink 353">
                  <a:extLst>
                    <a:ext uri="{FF2B5EF4-FFF2-40B4-BE49-F238E27FC236}">
                      <a16:creationId xmlns:a16="http://schemas.microsoft.com/office/drawing/2014/main" id="{BC9614F5-786A-94B6-7A0C-36C5BE0507C1}"/>
                    </a:ext>
                  </a:extLst>
                </p:cNvPr>
                <p:cNvPicPr/>
                <p:nvPr/>
              </p:nvPicPr>
              <p:blipFill>
                <a:blip r:embed="rId416"/>
                <a:stretch>
                  <a:fillRect/>
                </a:stretch>
              </p:blipFill>
              <p:spPr>
                <a:xfrm>
                  <a:off x="2326347" y="4060587"/>
                  <a:ext cx="225360" cy="211680"/>
                </a:xfrm>
                <a:prstGeom prst="rect">
                  <a:avLst/>
                </a:prstGeom>
              </p:spPr>
            </p:pic>
          </mc:Fallback>
        </mc:AlternateContent>
        <mc:AlternateContent xmlns:mc="http://schemas.openxmlformats.org/markup-compatibility/2006">
          <mc:Choice xmlns:p14="http://schemas.microsoft.com/office/powerpoint/2010/main" Requires="p14">
            <p:contentPart p14:bwMode="auto" r:id="rId417">
              <p14:nvContentPartPr>
                <p14:cNvPr id="355" name="Ink 354">
                  <a:extLst>
                    <a:ext uri="{FF2B5EF4-FFF2-40B4-BE49-F238E27FC236}">
                      <a16:creationId xmlns:a16="http://schemas.microsoft.com/office/drawing/2014/main" id="{10D9DE1B-129C-54C4-15AA-6A303E831DD1}"/>
                    </a:ext>
                  </a:extLst>
                </p14:cNvPr>
                <p14:cNvContentPartPr/>
                <p14:nvPr/>
              </p14:nvContentPartPr>
              <p14:xfrm>
                <a:off x="1191267" y="4675467"/>
                <a:ext cx="796680" cy="612000"/>
              </p14:xfrm>
            </p:contentPart>
          </mc:Choice>
          <mc:Fallback>
            <p:pic>
              <p:nvPicPr>
                <p:cNvPr id="355" name="Ink 354">
                  <a:extLst>
                    <a:ext uri="{FF2B5EF4-FFF2-40B4-BE49-F238E27FC236}">
                      <a16:creationId xmlns:a16="http://schemas.microsoft.com/office/drawing/2014/main" id="{10D9DE1B-129C-54C4-15AA-6A303E831DD1}"/>
                    </a:ext>
                  </a:extLst>
                </p:cNvPr>
                <p:cNvPicPr/>
                <p:nvPr/>
              </p:nvPicPr>
              <p:blipFill>
                <a:blip r:embed="rId418"/>
                <a:stretch>
                  <a:fillRect/>
                </a:stretch>
              </p:blipFill>
              <p:spPr>
                <a:xfrm>
                  <a:off x="1173627" y="4657827"/>
                  <a:ext cx="832320" cy="647640"/>
                </a:xfrm>
                <a:prstGeom prst="rect">
                  <a:avLst/>
                </a:prstGeom>
              </p:spPr>
            </p:pic>
          </mc:Fallback>
        </mc:AlternateContent>
        <mc:AlternateContent xmlns:mc="http://schemas.openxmlformats.org/markup-compatibility/2006">
          <mc:Choice xmlns:p14="http://schemas.microsoft.com/office/powerpoint/2010/main" Requires="p14">
            <p:contentPart p14:bwMode="auto" r:id="rId419">
              <p14:nvContentPartPr>
                <p14:cNvPr id="356" name="Ink 355">
                  <a:extLst>
                    <a:ext uri="{FF2B5EF4-FFF2-40B4-BE49-F238E27FC236}">
                      <a16:creationId xmlns:a16="http://schemas.microsoft.com/office/drawing/2014/main" id="{FA52348C-F845-747D-F910-BD8DDBF4F7F7}"/>
                    </a:ext>
                  </a:extLst>
                </p14:cNvPr>
                <p14:cNvContentPartPr/>
                <p14:nvPr/>
              </p14:nvContentPartPr>
              <p14:xfrm>
                <a:off x="1976427" y="4871307"/>
                <a:ext cx="184320" cy="172440"/>
              </p14:xfrm>
            </p:contentPart>
          </mc:Choice>
          <mc:Fallback>
            <p:pic>
              <p:nvPicPr>
                <p:cNvPr id="356" name="Ink 355">
                  <a:extLst>
                    <a:ext uri="{FF2B5EF4-FFF2-40B4-BE49-F238E27FC236}">
                      <a16:creationId xmlns:a16="http://schemas.microsoft.com/office/drawing/2014/main" id="{FA52348C-F845-747D-F910-BD8DDBF4F7F7}"/>
                    </a:ext>
                  </a:extLst>
                </p:cNvPr>
                <p:cNvPicPr/>
                <p:nvPr/>
              </p:nvPicPr>
              <p:blipFill>
                <a:blip r:embed="rId420"/>
                <a:stretch>
                  <a:fillRect/>
                </a:stretch>
              </p:blipFill>
              <p:spPr>
                <a:xfrm>
                  <a:off x="1958427" y="4853307"/>
                  <a:ext cx="219960" cy="208080"/>
                </a:xfrm>
                <a:prstGeom prst="rect">
                  <a:avLst/>
                </a:prstGeom>
              </p:spPr>
            </p:pic>
          </mc:Fallback>
        </mc:AlternateContent>
        <mc:AlternateContent xmlns:mc="http://schemas.openxmlformats.org/markup-compatibility/2006">
          <mc:Choice xmlns:p14="http://schemas.microsoft.com/office/powerpoint/2010/main" Requires="p14">
            <p:contentPart p14:bwMode="auto" r:id="rId421">
              <p14:nvContentPartPr>
                <p14:cNvPr id="357" name="Ink 356">
                  <a:extLst>
                    <a:ext uri="{FF2B5EF4-FFF2-40B4-BE49-F238E27FC236}">
                      <a16:creationId xmlns:a16="http://schemas.microsoft.com/office/drawing/2014/main" id="{B582648B-117C-DD39-3E68-62B539C75DA0}"/>
                    </a:ext>
                  </a:extLst>
                </p14:cNvPr>
                <p14:cNvContentPartPr/>
                <p14:nvPr/>
              </p14:nvContentPartPr>
              <p14:xfrm>
                <a:off x="1488267" y="5221947"/>
                <a:ext cx="610560" cy="595800"/>
              </p14:xfrm>
            </p:contentPart>
          </mc:Choice>
          <mc:Fallback>
            <p:pic>
              <p:nvPicPr>
                <p:cNvPr id="357" name="Ink 356">
                  <a:extLst>
                    <a:ext uri="{FF2B5EF4-FFF2-40B4-BE49-F238E27FC236}">
                      <a16:creationId xmlns:a16="http://schemas.microsoft.com/office/drawing/2014/main" id="{B582648B-117C-DD39-3E68-62B539C75DA0}"/>
                    </a:ext>
                  </a:extLst>
                </p:cNvPr>
                <p:cNvPicPr/>
                <p:nvPr/>
              </p:nvPicPr>
              <p:blipFill>
                <a:blip r:embed="rId422"/>
                <a:stretch>
                  <a:fillRect/>
                </a:stretch>
              </p:blipFill>
              <p:spPr>
                <a:xfrm>
                  <a:off x="1470627" y="5203947"/>
                  <a:ext cx="646200" cy="631440"/>
                </a:xfrm>
                <a:prstGeom prst="rect">
                  <a:avLst/>
                </a:prstGeom>
              </p:spPr>
            </p:pic>
          </mc:Fallback>
        </mc:AlternateContent>
        <mc:AlternateContent xmlns:mc="http://schemas.openxmlformats.org/markup-compatibility/2006">
          <mc:Choice xmlns:p14="http://schemas.microsoft.com/office/powerpoint/2010/main" Requires="p14">
            <p:contentPart p14:bwMode="auto" r:id="rId423">
              <p14:nvContentPartPr>
                <p14:cNvPr id="358" name="Ink 357">
                  <a:extLst>
                    <a:ext uri="{FF2B5EF4-FFF2-40B4-BE49-F238E27FC236}">
                      <a16:creationId xmlns:a16="http://schemas.microsoft.com/office/drawing/2014/main" id="{6CC5D212-E5A1-4E58-01C4-23D6E8A4DF1D}"/>
                    </a:ext>
                  </a:extLst>
                </p14:cNvPr>
                <p14:cNvContentPartPr/>
                <p14:nvPr/>
              </p14:nvContentPartPr>
              <p14:xfrm>
                <a:off x="2134467" y="5433627"/>
                <a:ext cx="206640" cy="129600"/>
              </p14:xfrm>
            </p:contentPart>
          </mc:Choice>
          <mc:Fallback>
            <p:pic>
              <p:nvPicPr>
                <p:cNvPr id="358" name="Ink 357">
                  <a:extLst>
                    <a:ext uri="{FF2B5EF4-FFF2-40B4-BE49-F238E27FC236}">
                      <a16:creationId xmlns:a16="http://schemas.microsoft.com/office/drawing/2014/main" id="{6CC5D212-E5A1-4E58-01C4-23D6E8A4DF1D}"/>
                    </a:ext>
                  </a:extLst>
                </p:cNvPr>
                <p:cNvPicPr/>
                <p:nvPr/>
              </p:nvPicPr>
              <p:blipFill>
                <a:blip r:embed="rId424"/>
                <a:stretch>
                  <a:fillRect/>
                </a:stretch>
              </p:blipFill>
              <p:spPr>
                <a:xfrm>
                  <a:off x="2116827" y="5415627"/>
                  <a:ext cx="242280" cy="165240"/>
                </a:xfrm>
                <a:prstGeom prst="rect">
                  <a:avLst/>
                </a:prstGeom>
              </p:spPr>
            </p:pic>
          </mc:Fallback>
        </mc:AlternateContent>
        <mc:AlternateContent xmlns:mc="http://schemas.openxmlformats.org/markup-compatibility/2006">
          <mc:Choice xmlns:p14="http://schemas.microsoft.com/office/powerpoint/2010/main" Requires="p14">
            <p:contentPart p14:bwMode="auto" r:id="rId425">
              <p14:nvContentPartPr>
                <p14:cNvPr id="91" name="Ink 90">
                  <a:extLst>
                    <a:ext uri="{FF2B5EF4-FFF2-40B4-BE49-F238E27FC236}">
                      <a16:creationId xmlns:a16="http://schemas.microsoft.com/office/drawing/2014/main" id="{55FA32D3-7E8E-26F6-5697-C5E37CD64866}"/>
                    </a:ext>
                  </a:extLst>
                </p14:cNvPr>
                <p14:cNvContentPartPr/>
                <p14:nvPr/>
              </p14:nvContentPartPr>
              <p14:xfrm>
                <a:off x="1642347" y="6005307"/>
                <a:ext cx="135360" cy="38880"/>
              </p14:xfrm>
            </p:contentPart>
          </mc:Choice>
          <mc:Fallback>
            <p:pic>
              <p:nvPicPr>
                <p:cNvPr id="91" name="Ink 90">
                  <a:extLst>
                    <a:ext uri="{FF2B5EF4-FFF2-40B4-BE49-F238E27FC236}">
                      <a16:creationId xmlns:a16="http://schemas.microsoft.com/office/drawing/2014/main" id="{55FA32D3-7E8E-26F6-5697-C5E37CD64866}"/>
                    </a:ext>
                  </a:extLst>
                </p:cNvPr>
                <p:cNvPicPr/>
                <p:nvPr/>
              </p:nvPicPr>
              <p:blipFill>
                <a:blip r:embed="rId426"/>
                <a:stretch>
                  <a:fillRect/>
                </a:stretch>
              </p:blipFill>
              <p:spPr>
                <a:xfrm>
                  <a:off x="1624347" y="5987667"/>
                  <a:ext cx="171000" cy="74520"/>
                </a:xfrm>
                <a:prstGeom prst="rect">
                  <a:avLst/>
                </a:prstGeom>
              </p:spPr>
            </p:pic>
          </mc:Fallback>
        </mc:AlternateContent>
        <mc:AlternateContent xmlns:mc="http://schemas.openxmlformats.org/markup-compatibility/2006">
          <mc:Choice xmlns:p14="http://schemas.microsoft.com/office/powerpoint/2010/main" Requires="p14">
            <p:contentPart p14:bwMode="auto" r:id="rId427">
              <p14:nvContentPartPr>
                <p14:cNvPr id="94" name="Ink 93">
                  <a:extLst>
                    <a:ext uri="{FF2B5EF4-FFF2-40B4-BE49-F238E27FC236}">
                      <a16:creationId xmlns:a16="http://schemas.microsoft.com/office/drawing/2014/main" id="{5378F72B-C034-351D-BB3A-ED2275FB3E64}"/>
                    </a:ext>
                  </a:extLst>
                </p14:cNvPr>
                <p14:cNvContentPartPr/>
                <p14:nvPr/>
              </p14:nvContentPartPr>
              <p14:xfrm>
                <a:off x="1650627" y="6138147"/>
                <a:ext cx="117360" cy="32040"/>
              </p14:xfrm>
            </p:contentPart>
          </mc:Choice>
          <mc:Fallback>
            <p:pic>
              <p:nvPicPr>
                <p:cNvPr id="94" name="Ink 93">
                  <a:extLst>
                    <a:ext uri="{FF2B5EF4-FFF2-40B4-BE49-F238E27FC236}">
                      <a16:creationId xmlns:a16="http://schemas.microsoft.com/office/drawing/2014/main" id="{5378F72B-C034-351D-BB3A-ED2275FB3E64}"/>
                    </a:ext>
                  </a:extLst>
                </p:cNvPr>
                <p:cNvPicPr/>
                <p:nvPr/>
              </p:nvPicPr>
              <p:blipFill>
                <a:blip r:embed="rId428"/>
                <a:stretch>
                  <a:fillRect/>
                </a:stretch>
              </p:blipFill>
              <p:spPr>
                <a:xfrm>
                  <a:off x="1632987" y="6120147"/>
                  <a:ext cx="153000" cy="67680"/>
                </a:xfrm>
                <a:prstGeom prst="rect">
                  <a:avLst/>
                </a:prstGeom>
              </p:spPr>
            </p:pic>
          </mc:Fallback>
        </mc:AlternateContent>
        <mc:AlternateContent xmlns:mc="http://schemas.openxmlformats.org/markup-compatibility/2006">
          <mc:Choice xmlns:p14="http://schemas.microsoft.com/office/powerpoint/2010/main" Requires="p14">
            <p:contentPart p14:bwMode="auto" r:id="rId429">
              <p14:nvContentPartPr>
                <p14:cNvPr id="95" name="Ink 94">
                  <a:extLst>
                    <a:ext uri="{FF2B5EF4-FFF2-40B4-BE49-F238E27FC236}">
                      <a16:creationId xmlns:a16="http://schemas.microsoft.com/office/drawing/2014/main" id="{FD475B50-495A-DA9C-D2DB-9035A9A3D2B0}"/>
                    </a:ext>
                  </a:extLst>
                </p14:cNvPr>
                <p14:cNvContentPartPr/>
                <p14:nvPr/>
              </p14:nvContentPartPr>
              <p14:xfrm>
                <a:off x="1638027" y="6189627"/>
                <a:ext cx="155520" cy="29880"/>
              </p14:xfrm>
            </p:contentPart>
          </mc:Choice>
          <mc:Fallback>
            <p:pic>
              <p:nvPicPr>
                <p:cNvPr id="95" name="Ink 94">
                  <a:extLst>
                    <a:ext uri="{FF2B5EF4-FFF2-40B4-BE49-F238E27FC236}">
                      <a16:creationId xmlns:a16="http://schemas.microsoft.com/office/drawing/2014/main" id="{FD475B50-495A-DA9C-D2DB-9035A9A3D2B0}"/>
                    </a:ext>
                  </a:extLst>
                </p:cNvPr>
                <p:cNvPicPr/>
                <p:nvPr/>
              </p:nvPicPr>
              <p:blipFill>
                <a:blip r:embed="rId430"/>
                <a:stretch>
                  <a:fillRect/>
                </a:stretch>
              </p:blipFill>
              <p:spPr>
                <a:xfrm>
                  <a:off x="1620387" y="6171987"/>
                  <a:ext cx="19116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431">
              <p14:nvContentPartPr>
                <p14:cNvPr id="97" name="Ink 96">
                  <a:extLst>
                    <a:ext uri="{FF2B5EF4-FFF2-40B4-BE49-F238E27FC236}">
                      <a16:creationId xmlns:a16="http://schemas.microsoft.com/office/drawing/2014/main" id="{77EC5A55-7EEA-8B72-A04E-312B057CACF2}"/>
                    </a:ext>
                  </a:extLst>
                </p14:cNvPr>
                <p14:cNvContentPartPr/>
                <p14:nvPr/>
              </p14:nvContentPartPr>
              <p14:xfrm>
                <a:off x="1677987" y="6136707"/>
                <a:ext cx="38160" cy="36000"/>
              </p14:xfrm>
            </p:contentPart>
          </mc:Choice>
          <mc:Fallback>
            <p:pic>
              <p:nvPicPr>
                <p:cNvPr id="97" name="Ink 96">
                  <a:extLst>
                    <a:ext uri="{FF2B5EF4-FFF2-40B4-BE49-F238E27FC236}">
                      <a16:creationId xmlns:a16="http://schemas.microsoft.com/office/drawing/2014/main" id="{77EC5A55-7EEA-8B72-A04E-312B057CACF2}"/>
                    </a:ext>
                  </a:extLst>
                </p:cNvPr>
                <p:cNvPicPr/>
                <p:nvPr/>
              </p:nvPicPr>
              <p:blipFill>
                <a:blip r:embed="rId432"/>
                <a:stretch>
                  <a:fillRect/>
                </a:stretch>
              </p:blipFill>
              <p:spPr>
                <a:xfrm>
                  <a:off x="1659987" y="6118707"/>
                  <a:ext cx="7380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433">
              <p14:nvContentPartPr>
                <p14:cNvPr id="98" name="Ink 97">
                  <a:extLst>
                    <a:ext uri="{FF2B5EF4-FFF2-40B4-BE49-F238E27FC236}">
                      <a16:creationId xmlns:a16="http://schemas.microsoft.com/office/drawing/2014/main" id="{DC1B8B66-FA61-43B5-55FB-E0FB8880E2AE}"/>
                    </a:ext>
                  </a:extLst>
                </p14:cNvPr>
                <p14:cNvContentPartPr/>
                <p14:nvPr/>
              </p14:nvContentPartPr>
              <p14:xfrm>
                <a:off x="1717227" y="6137427"/>
                <a:ext cx="46440" cy="54000"/>
              </p14:xfrm>
            </p:contentPart>
          </mc:Choice>
          <mc:Fallback>
            <p:pic>
              <p:nvPicPr>
                <p:cNvPr id="98" name="Ink 97">
                  <a:extLst>
                    <a:ext uri="{FF2B5EF4-FFF2-40B4-BE49-F238E27FC236}">
                      <a16:creationId xmlns:a16="http://schemas.microsoft.com/office/drawing/2014/main" id="{DC1B8B66-FA61-43B5-55FB-E0FB8880E2AE}"/>
                    </a:ext>
                  </a:extLst>
                </p:cNvPr>
                <p:cNvPicPr/>
                <p:nvPr/>
              </p:nvPicPr>
              <p:blipFill>
                <a:blip r:embed="rId434"/>
                <a:stretch>
                  <a:fillRect/>
                </a:stretch>
              </p:blipFill>
              <p:spPr>
                <a:xfrm>
                  <a:off x="1699227" y="6119427"/>
                  <a:ext cx="8208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435">
              <p14:nvContentPartPr>
                <p14:cNvPr id="99" name="Ink 98">
                  <a:extLst>
                    <a:ext uri="{FF2B5EF4-FFF2-40B4-BE49-F238E27FC236}">
                      <a16:creationId xmlns:a16="http://schemas.microsoft.com/office/drawing/2014/main" id="{3BB76FBC-3E57-FF0B-D7A6-E0F3450DBAF8}"/>
                    </a:ext>
                  </a:extLst>
                </p14:cNvPr>
                <p14:cNvContentPartPr/>
                <p14:nvPr/>
              </p14:nvContentPartPr>
              <p14:xfrm>
                <a:off x="1771947" y="6138147"/>
                <a:ext cx="33120" cy="43920"/>
              </p14:xfrm>
            </p:contentPart>
          </mc:Choice>
          <mc:Fallback>
            <p:pic>
              <p:nvPicPr>
                <p:cNvPr id="99" name="Ink 98">
                  <a:extLst>
                    <a:ext uri="{FF2B5EF4-FFF2-40B4-BE49-F238E27FC236}">
                      <a16:creationId xmlns:a16="http://schemas.microsoft.com/office/drawing/2014/main" id="{3BB76FBC-3E57-FF0B-D7A6-E0F3450DBAF8}"/>
                    </a:ext>
                  </a:extLst>
                </p:cNvPr>
                <p:cNvPicPr/>
                <p:nvPr/>
              </p:nvPicPr>
              <p:blipFill>
                <a:blip r:embed="rId436"/>
                <a:stretch>
                  <a:fillRect/>
                </a:stretch>
              </p:blipFill>
              <p:spPr>
                <a:xfrm>
                  <a:off x="1754307" y="6120507"/>
                  <a:ext cx="6876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437">
              <p14:nvContentPartPr>
                <p14:cNvPr id="100" name="Ink 99">
                  <a:extLst>
                    <a:ext uri="{FF2B5EF4-FFF2-40B4-BE49-F238E27FC236}">
                      <a16:creationId xmlns:a16="http://schemas.microsoft.com/office/drawing/2014/main" id="{E860C508-E0F2-6694-E156-B287A2FBEAD6}"/>
                    </a:ext>
                  </a:extLst>
                </p14:cNvPr>
                <p14:cNvContentPartPr/>
                <p14:nvPr/>
              </p14:nvContentPartPr>
              <p14:xfrm>
                <a:off x="1808307" y="6135987"/>
                <a:ext cx="53280" cy="52560"/>
              </p14:xfrm>
            </p:contentPart>
          </mc:Choice>
          <mc:Fallback>
            <p:pic>
              <p:nvPicPr>
                <p:cNvPr id="100" name="Ink 99">
                  <a:extLst>
                    <a:ext uri="{FF2B5EF4-FFF2-40B4-BE49-F238E27FC236}">
                      <a16:creationId xmlns:a16="http://schemas.microsoft.com/office/drawing/2014/main" id="{E860C508-E0F2-6694-E156-B287A2FBEAD6}"/>
                    </a:ext>
                  </a:extLst>
                </p:cNvPr>
                <p:cNvPicPr/>
                <p:nvPr/>
              </p:nvPicPr>
              <p:blipFill>
                <a:blip r:embed="rId438"/>
                <a:stretch>
                  <a:fillRect/>
                </a:stretch>
              </p:blipFill>
              <p:spPr>
                <a:xfrm>
                  <a:off x="1790307" y="6117987"/>
                  <a:ext cx="88920" cy="88200"/>
                </a:xfrm>
                <a:prstGeom prst="rect">
                  <a:avLst/>
                </a:prstGeom>
              </p:spPr>
            </p:pic>
          </mc:Fallback>
        </mc:AlternateContent>
        <mc:AlternateContent xmlns:mc="http://schemas.openxmlformats.org/markup-compatibility/2006">
          <mc:Choice xmlns:p14="http://schemas.microsoft.com/office/powerpoint/2010/main" Requires="p14">
            <p:contentPart p14:bwMode="auto" r:id="rId439">
              <p14:nvContentPartPr>
                <p14:cNvPr id="359" name="Ink 358">
                  <a:extLst>
                    <a:ext uri="{FF2B5EF4-FFF2-40B4-BE49-F238E27FC236}">
                      <a16:creationId xmlns:a16="http://schemas.microsoft.com/office/drawing/2014/main" id="{19EDC9D6-DB20-82CF-951E-19069EC2DFE0}"/>
                    </a:ext>
                  </a:extLst>
                </p14:cNvPr>
                <p14:cNvContentPartPr/>
                <p14:nvPr/>
              </p14:nvContentPartPr>
              <p14:xfrm>
                <a:off x="1084707" y="6011427"/>
                <a:ext cx="142560" cy="180360"/>
              </p14:xfrm>
            </p:contentPart>
          </mc:Choice>
          <mc:Fallback>
            <p:pic>
              <p:nvPicPr>
                <p:cNvPr id="359" name="Ink 358">
                  <a:extLst>
                    <a:ext uri="{FF2B5EF4-FFF2-40B4-BE49-F238E27FC236}">
                      <a16:creationId xmlns:a16="http://schemas.microsoft.com/office/drawing/2014/main" id="{19EDC9D6-DB20-82CF-951E-19069EC2DFE0}"/>
                    </a:ext>
                  </a:extLst>
                </p:cNvPr>
                <p:cNvPicPr/>
                <p:nvPr/>
              </p:nvPicPr>
              <p:blipFill>
                <a:blip r:embed="rId440"/>
                <a:stretch>
                  <a:fillRect/>
                </a:stretch>
              </p:blipFill>
              <p:spPr>
                <a:xfrm>
                  <a:off x="1067067" y="5993427"/>
                  <a:ext cx="1782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441">
              <p14:nvContentPartPr>
                <p14:cNvPr id="360" name="Ink 359">
                  <a:extLst>
                    <a:ext uri="{FF2B5EF4-FFF2-40B4-BE49-F238E27FC236}">
                      <a16:creationId xmlns:a16="http://schemas.microsoft.com/office/drawing/2014/main" id="{D480DBAC-5BCF-B1B0-4EBE-6D76AB17A5F7}"/>
                    </a:ext>
                  </a:extLst>
                </p14:cNvPr>
                <p14:cNvContentPartPr/>
                <p14:nvPr/>
              </p14:nvContentPartPr>
              <p14:xfrm>
                <a:off x="1333107" y="5981907"/>
                <a:ext cx="203400" cy="138600"/>
              </p14:xfrm>
            </p:contentPart>
          </mc:Choice>
          <mc:Fallback>
            <p:pic>
              <p:nvPicPr>
                <p:cNvPr id="360" name="Ink 359">
                  <a:extLst>
                    <a:ext uri="{FF2B5EF4-FFF2-40B4-BE49-F238E27FC236}">
                      <a16:creationId xmlns:a16="http://schemas.microsoft.com/office/drawing/2014/main" id="{D480DBAC-5BCF-B1B0-4EBE-6D76AB17A5F7}"/>
                    </a:ext>
                  </a:extLst>
                </p:cNvPr>
                <p:cNvPicPr/>
                <p:nvPr/>
              </p:nvPicPr>
              <p:blipFill>
                <a:blip r:embed="rId442"/>
                <a:stretch>
                  <a:fillRect/>
                </a:stretch>
              </p:blipFill>
              <p:spPr>
                <a:xfrm>
                  <a:off x="1315467" y="5963907"/>
                  <a:ext cx="23904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443">
              <p14:nvContentPartPr>
                <p14:cNvPr id="363" name="Ink 362">
                  <a:extLst>
                    <a:ext uri="{FF2B5EF4-FFF2-40B4-BE49-F238E27FC236}">
                      <a16:creationId xmlns:a16="http://schemas.microsoft.com/office/drawing/2014/main" id="{CE97BFC4-BFA4-86A8-95F4-0EEC98339354}"/>
                    </a:ext>
                  </a:extLst>
                </p14:cNvPr>
                <p14:cNvContentPartPr/>
                <p14:nvPr/>
              </p14:nvContentPartPr>
              <p14:xfrm>
                <a:off x="1863747" y="6051387"/>
                <a:ext cx="174600" cy="155880"/>
              </p14:xfrm>
            </p:contentPart>
          </mc:Choice>
          <mc:Fallback>
            <p:pic>
              <p:nvPicPr>
                <p:cNvPr id="363" name="Ink 362">
                  <a:extLst>
                    <a:ext uri="{FF2B5EF4-FFF2-40B4-BE49-F238E27FC236}">
                      <a16:creationId xmlns:a16="http://schemas.microsoft.com/office/drawing/2014/main" id="{CE97BFC4-BFA4-86A8-95F4-0EEC98339354}"/>
                    </a:ext>
                  </a:extLst>
                </p:cNvPr>
                <p:cNvPicPr/>
                <p:nvPr/>
              </p:nvPicPr>
              <p:blipFill>
                <a:blip r:embed="rId444"/>
                <a:stretch>
                  <a:fillRect/>
                </a:stretch>
              </p:blipFill>
              <p:spPr>
                <a:xfrm>
                  <a:off x="1845747" y="6033387"/>
                  <a:ext cx="21024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445">
              <p14:nvContentPartPr>
                <p14:cNvPr id="364" name="Ink 363">
                  <a:extLst>
                    <a:ext uri="{FF2B5EF4-FFF2-40B4-BE49-F238E27FC236}">
                      <a16:creationId xmlns:a16="http://schemas.microsoft.com/office/drawing/2014/main" id="{80CA5B53-B09B-976A-F482-219E0C18FA8F}"/>
                    </a:ext>
                  </a:extLst>
                </p14:cNvPr>
                <p14:cNvContentPartPr/>
                <p14:nvPr/>
              </p14:nvContentPartPr>
              <p14:xfrm>
                <a:off x="2018907" y="6068307"/>
                <a:ext cx="191880" cy="212400"/>
              </p14:xfrm>
            </p:contentPart>
          </mc:Choice>
          <mc:Fallback>
            <p:pic>
              <p:nvPicPr>
                <p:cNvPr id="364" name="Ink 363">
                  <a:extLst>
                    <a:ext uri="{FF2B5EF4-FFF2-40B4-BE49-F238E27FC236}">
                      <a16:creationId xmlns:a16="http://schemas.microsoft.com/office/drawing/2014/main" id="{80CA5B53-B09B-976A-F482-219E0C18FA8F}"/>
                    </a:ext>
                  </a:extLst>
                </p:cNvPr>
                <p:cNvPicPr/>
                <p:nvPr/>
              </p:nvPicPr>
              <p:blipFill>
                <a:blip r:embed="rId446"/>
                <a:stretch>
                  <a:fillRect/>
                </a:stretch>
              </p:blipFill>
              <p:spPr>
                <a:xfrm>
                  <a:off x="2001267" y="6050667"/>
                  <a:ext cx="227520" cy="248040"/>
                </a:xfrm>
                <a:prstGeom prst="rect">
                  <a:avLst/>
                </a:prstGeom>
              </p:spPr>
            </p:pic>
          </mc:Fallback>
        </mc:AlternateContent>
        <mc:AlternateContent xmlns:mc="http://schemas.openxmlformats.org/markup-compatibility/2006">
          <mc:Choice xmlns:p14="http://schemas.microsoft.com/office/powerpoint/2010/main" Requires="p14">
            <p:contentPart p14:bwMode="auto" r:id="rId447">
              <p14:nvContentPartPr>
                <p14:cNvPr id="366" name="Ink 365">
                  <a:extLst>
                    <a:ext uri="{FF2B5EF4-FFF2-40B4-BE49-F238E27FC236}">
                      <a16:creationId xmlns:a16="http://schemas.microsoft.com/office/drawing/2014/main" id="{E10B0E7F-98AC-9DB4-C7FC-441202048107}"/>
                    </a:ext>
                  </a:extLst>
                </p14:cNvPr>
                <p14:cNvContentPartPr/>
                <p14:nvPr/>
              </p14:nvContentPartPr>
              <p14:xfrm>
                <a:off x="3309147" y="4484307"/>
                <a:ext cx="531000" cy="1487160"/>
              </p14:xfrm>
            </p:contentPart>
          </mc:Choice>
          <mc:Fallback>
            <p:pic>
              <p:nvPicPr>
                <p:cNvPr id="366" name="Ink 365">
                  <a:extLst>
                    <a:ext uri="{FF2B5EF4-FFF2-40B4-BE49-F238E27FC236}">
                      <a16:creationId xmlns:a16="http://schemas.microsoft.com/office/drawing/2014/main" id="{E10B0E7F-98AC-9DB4-C7FC-441202048107}"/>
                    </a:ext>
                  </a:extLst>
                </p:cNvPr>
                <p:cNvPicPr/>
                <p:nvPr/>
              </p:nvPicPr>
              <p:blipFill>
                <a:blip r:embed="rId448"/>
                <a:stretch>
                  <a:fillRect/>
                </a:stretch>
              </p:blipFill>
              <p:spPr>
                <a:xfrm>
                  <a:off x="3291147" y="4466667"/>
                  <a:ext cx="566640" cy="1522800"/>
                </a:xfrm>
                <a:prstGeom prst="rect">
                  <a:avLst/>
                </a:prstGeom>
              </p:spPr>
            </p:pic>
          </mc:Fallback>
        </mc:AlternateContent>
      </p:grpSp>
      <p:grpSp>
        <p:nvGrpSpPr>
          <p:cNvPr id="373" name="Group 372">
            <a:extLst>
              <a:ext uri="{FF2B5EF4-FFF2-40B4-BE49-F238E27FC236}">
                <a16:creationId xmlns:a16="http://schemas.microsoft.com/office/drawing/2014/main" id="{A81BBFB3-6C79-C0E4-9158-34D0E0A95E61}"/>
              </a:ext>
            </a:extLst>
          </p:cNvPr>
          <p:cNvGrpSpPr/>
          <p:nvPr/>
        </p:nvGrpSpPr>
        <p:grpSpPr>
          <a:xfrm>
            <a:off x="9657027" y="5028267"/>
            <a:ext cx="688320" cy="238320"/>
            <a:chOff x="9657027" y="5028267"/>
            <a:chExt cx="688320" cy="238320"/>
          </a:xfrm>
        </p:grpSpPr>
        <mc:AlternateContent xmlns:mc="http://schemas.openxmlformats.org/markup-compatibility/2006">
          <mc:Choice xmlns:p14="http://schemas.microsoft.com/office/powerpoint/2010/main" Requires="p14">
            <p:contentPart p14:bwMode="auto" r:id="rId449">
              <p14:nvContentPartPr>
                <p14:cNvPr id="368" name="Ink 367">
                  <a:extLst>
                    <a:ext uri="{FF2B5EF4-FFF2-40B4-BE49-F238E27FC236}">
                      <a16:creationId xmlns:a16="http://schemas.microsoft.com/office/drawing/2014/main" id="{0957BA95-11BB-A071-E81C-F29D78282FFB}"/>
                    </a:ext>
                  </a:extLst>
                </p14:cNvPr>
                <p14:cNvContentPartPr/>
                <p14:nvPr/>
              </p14:nvContentPartPr>
              <p14:xfrm>
                <a:off x="9657027" y="5150667"/>
                <a:ext cx="79920" cy="114480"/>
              </p14:xfrm>
            </p:contentPart>
          </mc:Choice>
          <mc:Fallback>
            <p:pic>
              <p:nvPicPr>
                <p:cNvPr id="368" name="Ink 367">
                  <a:extLst>
                    <a:ext uri="{FF2B5EF4-FFF2-40B4-BE49-F238E27FC236}">
                      <a16:creationId xmlns:a16="http://schemas.microsoft.com/office/drawing/2014/main" id="{0957BA95-11BB-A071-E81C-F29D78282FFB}"/>
                    </a:ext>
                  </a:extLst>
                </p:cNvPr>
                <p:cNvPicPr/>
                <p:nvPr/>
              </p:nvPicPr>
              <p:blipFill>
                <a:blip r:embed="rId450"/>
                <a:stretch>
                  <a:fillRect/>
                </a:stretch>
              </p:blipFill>
              <p:spPr>
                <a:xfrm>
                  <a:off x="9639027" y="5133027"/>
                  <a:ext cx="11556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451">
              <p14:nvContentPartPr>
                <p14:cNvPr id="369" name="Ink 368">
                  <a:extLst>
                    <a:ext uri="{FF2B5EF4-FFF2-40B4-BE49-F238E27FC236}">
                      <a16:creationId xmlns:a16="http://schemas.microsoft.com/office/drawing/2014/main" id="{8C276B04-43A6-C9F0-F3E9-60A6B6738008}"/>
                    </a:ext>
                  </a:extLst>
                </p14:cNvPr>
                <p14:cNvContentPartPr/>
                <p14:nvPr/>
              </p14:nvContentPartPr>
              <p14:xfrm>
                <a:off x="9753507" y="5139507"/>
                <a:ext cx="102600" cy="117000"/>
              </p14:xfrm>
            </p:contentPart>
          </mc:Choice>
          <mc:Fallback>
            <p:pic>
              <p:nvPicPr>
                <p:cNvPr id="369" name="Ink 368">
                  <a:extLst>
                    <a:ext uri="{FF2B5EF4-FFF2-40B4-BE49-F238E27FC236}">
                      <a16:creationId xmlns:a16="http://schemas.microsoft.com/office/drawing/2014/main" id="{8C276B04-43A6-C9F0-F3E9-60A6B6738008}"/>
                    </a:ext>
                  </a:extLst>
                </p:cNvPr>
                <p:cNvPicPr/>
                <p:nvPr/>
              </p:nvPicPr>
              <p:blipFill>
                <a:blip r:embed="rId452"/>
                <a:stretch>
                  <a:fillRect/>
                </a:stretch>
              </p:blipFill>
              <p:spPr>
                <a:xfrm>
                  <a:off x="9735507" y="5121507"/>
                  <a:ext cx="13824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453">
              <p14:nvContentPartPr>
                <p14:cNvPr id="370" name="Ink 369">
                  <a:extLst>
                    <a:ext uri="{FF2B5EF4-FFF2-40B4-BE49-F238E27FC236}">
                      <a16:creationId xmlns:a16="http://schemas.microsoft.com/office/drawing/2014/main" id="{A543D218-0643-0520-87BF-4E6E74A120B4}"/>
                    </a:ext>
                  </a:extLst>
                </p14:cNvPr>
                <p14:cNvContentPartPr/>
                <p14:nvPr/>
              </p14:nvContentPartPr>
              <p14:xfrm>
                <a:off x="9938547" y="5028267"/>
                <a:ext cx="67680" cy="238320"/>
              </p14:xfrm>
            </p:contentPart>
          </mc:Choice>
          <mc:Fallback>
            <p:pic>
              <p:nvPicPr>
                <p:cNvPr id="370" name="Ink 369">
                  <a:extLst>
                    <a:ext uri="{FF2B5EF4-FFF2-40B4-BE49-F238E27FC236}">
                      <a16:creationId xmlns:a16="http://schemas.microsoft.com/office/drawing/2014/main" id="{A543D218-0643-0520-87BF-4E6E74A120B4}"/>
                    </a:ext>
                  </a:extLst>
                </p:cNvPr>
                <p:cNvPicPr/>
                <p:nvPr/>
              </p:nvPicPr>
              <p:blipFill>
                <a:blip r:embed="rId454"/>
                <a:stretch>
                  <a:fillRect/>
                </a:stretch>
              </p:blipFill>
              <p:spPr>
                <a:xfrm>
                  <a:off x="9920907" y="5010267"/>
                  <a:ext cx="10332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455">
              <p14:nvContentPartPr>
                <p14:cNvPr id="371" name="Ink 370">
                  <a:extLst>
                    <a:ext uri="{FF2B5EF4-FFF2-40B4-BE49-F238E27FC236}">
                      <a16:creationId xmlns:a16="http://schemas.microsoft.com/office/drawing/2014/main" id="{183DA34E-E24A-A654-C406-270D4019EBF1}"/>
                    </a:ext>
                  </a:extLst>
                </p14:cNvPr>
                <p14:cNvContentPartPr/>
                <p14:nvPr/>
              </p14:nvContentPartPr>
              <p14:xfrm>
                <a:off x="9909747" y="5139507"/>
                <a:ext cx="292680" cy="62280"/>
              </p14:xfrm>
            </p:contentPart>
          </mc:Choice>
          <mc:Fallback>
            <p:pic>
              <p:nvPicPr>
                <p:cNvPr id="371" name="Ink 370">
                  <a:extLst>
                    <a:ext uri="{FF2B5EF4-FFF2-40B4-BE49-F238E27FC236}">
                      <a16:creationId xmlns:a16="http://schemas.microsoft.com/office/drawing/2014/main" id="{183DA34E-E24A-A654-C406-270D4019EBF1}"/>
                    </a:ext>
                  </a:extLst>
                </p:cNvPr>
                <p:cNvPicPr/>
                <p:nvPr/>
              </p:nvPicPr>
              <p:blipFill>
                <a:blip r:embed="rId456"/>
                <a:stretch>
                  <a:fillRect/>
                </a:stretch>
              </p:blipFill>
              <p:spPr>
                <a:xfrm>
                  <a:off x="9891747" y="5121867"/>
                  <a:ext cx="32832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457">
              <p14:nvContentPartPr>
                <p14:cNvPr id="372" name="Ink 371">
                  <a:extLst>
                    <a:ext uri="{FF2B5EF4-FFF2-40B4-BE49-F238E27FC236}">
                      <a16:creationId xmlns:a16="http://schemas.microsoft.com/office/drawing/2014/main" id="{41BE3591-9153-343C-7E4B-72A226FAD2A8}"/>
                    </a:ext>
                  </a:extLst>
                </p14:cNvPr>
                <p14:cNvContentPartPr/>
                <p14:nvPr/>
              </p14:nvContentPartPr>
              <p14:xfrm>
                <a:off x="10251747" y="5131227"/>
                <a:ext cx="93600" cy="120600"/>
              </p14:xfrm>
            </p:contentPart>
          </mc:Choice>
          <mc:Fallback>
            <p:pic>
              <p:nvPicPr>
                <p:cNvPr id="372" name="Ink 371">
                  <a:extLst>
                    <a:ext uri="{FF2B5EF4-FFF2-40B4-BE49-F238E27FC236}">
                      <a16:creationId xmlns:a16="http://schemas.microsoft.com/office/drawing/2014/main" id="{41BE3591-9153-343C-7E4B-72A226FAD2A8}"/>
                    </a:ext>
                  </a:extLst>
                </p:cNvPr>
                <p:cNvPicPr/>
                <p:nvPr/>
              </p:nvPicPr>
              <p:blipFill>
                <a:blip r:embed="rId458"/>
                <a:stretch>
                  <a:fillRect/>
                </a:stretch>
              </p:blipFill>
              <p:spPr>
                <a:xfrm>
                  <a:off x="10234107" y="5113227"/>
                  <a:ext cx="129240" cy="156240"/>
                </a:xfrm>
                <a:prstGeom prst="rect">
                  <a:avLst/>
                </a:prstGeom>
              </p:spPr>
            </p:pic>
          </mc:Fallback>
        </mc:AlternateContent>
      </p:grpSp>
      <p:grpSp>
        <p:nvGrpSpPr>
          <p:cNvPr id="410" name="Group 409">
            <a:extLst>
              <a:ext uri="{FF2B5EF4-FFF2-40B4-BE49-F238E27FC236}">
                <a16:creationId xmlns:a16="http://schemas.microsoft.com/office/drawing/2014/main" id="{9B2B0F92-D97C-0136-51F1-CBDF246C4F0A}"/>
              </a:ext>
            </a:extLst>
          </p:cNvPr>
          <p:cNvGrpSpPr/>
          <p:nvPr/>
        </p:nvGrpSpPr>
        <p:grpSpPr>
          <a:xfrm>
            <a:off x="8518707" y="3037827"/>
            <a:ext cx="2938320" cy="1909800"/>
            <a:chOff x="8518707" y="3037827"/>
            <a:chExt cx="2938320" cy="1909800"/>
          </a:xfrm>
        </p:grpSpPr>
        <mc:AlternateContent xmlns:mc="http://schemas.openxmlformats.org/markup-compatibility/2006">
          <mc:Choice xmlns:p14="http://schemas.microsoft.com/office/powerpoint/2010/main" Requires="p14">
            <p:contentPart p14:bwMode="auto" r:id="rId459">
              <p14:nvContentPartPr>
                <p14:cNvPr id="335" name="Ink 334">
                  <a:extLst>
                    <a:ext uri="{FF2B5EF4-FFF2-40B4-BE49-F238E27FC236}">
                      <a16:creationId xmlns:a16="http://schemas.microsoft.com/office/drawing/2014/main" id="{B54D677B-780F-7585-6D9F-B307B4193B18}"/>
                    </a:ext>
                  </a:extLst>
                </p14:cNvPr>
                <p14:cNvContentPartPr/>
                <p14:nvPr/>
              </p14:nvContentPartPr>
              <p14:xfrm>
                <a:off x="9171747" y="4069587"/>
                <a:ext cx="239400" cy="117360"/>
              </p14:xfrm>
            </p:contentPart>
          </mc:Choice>
          <mc:Fallback>
            <p:pic>
              <p:nvPicPr>
                <p:cNvPr id="335" name="Ink 334">
                  <a:extLst>
                    <a:ext uri="{FF2B5EF4-FFF2-40B4-BE49-F238E27FC236}">
                      <a16:creationId xmlns:a16="http://schemas.microsoft.com/office/drawing/2014/main" id="{B54D677B-780F-7585-6D9F-B307B4193B18}"/>
                    </a:ext>
                  </a:extLst>
                </p:cNvPr>
                <p:cNvPicPr/>
                <p:nvPr/>
              </p:nvPicPr>
              <p:blipFill>
                <a:blip r:embed="rId460"/>
                <a:stretch>
                  <a:fillRect/>
                </a:stretch>
              </p:blipFill>
              <p:spPr>
                <a:xfrm>
                  <a:off x="9153747" y="4051947"/>
                  <a:ext cx="27504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461">
              <p14:nvContentPartPr>
                <p14:cNvPr id="336" name="Ink 335">
                  <a:extLst>
                    <a:ext uri="{FF2B5EF4-FFF2-40B4-BE49-F238E27FC236}">
                      <a16:creationId xmlns:a16="http://schemas.microsoft.com/office/drawing/2014/main" id="{9CD7285C-E232-039B-8C4C-1E2958A18833}"/>
                    </a:ext>
                  </a:extLst>
                </p14:cNvPr>
                <p14:cNvContentPartPr/>
                <p14:nvPr/>
              </p14:nvContentPartPr>
              <p14:xfrm>
                <a:off x="9442827" y="3956907"/>
                <a:ext cx="8640" cy="230760"/>
              </p14:xfrm>
            </p:contentPart>
          </mc:Choice>
          <mc:Fallback>
            <p:pic>
              <p:nvPicPr>
                <p:cNvPr id="336" name="Ink 335">
                  <a:extLst>
                    <a:ext uri="{FF2B5EF4-FFF2-40B4-BE49-F238E27FC236}">
                      <a16:creationId xmlns:a16="http://schemas.microsoft.com/office/drawing/2014/main" id="{9CD7285C-E232-039B-8C4C-1E2958A18833}"/>
                    </a:ext>
                  </a:extLst>
                </p:cNvPr>
                <p:cNvPicPr/>
                <p:nvPr/>
              </p:nvPicPr>
              <p:blipFill>
                <a:blip r:embed="rId462"/>
                <a:stretch>
                  <a:fillRect/>
                </a:stretch>
              </p:blipFill>
              <p:spPr>
                <a:xfrm>
                  <a:off x="9424827" y="3938907"/>
                  <a:ext cx="4428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463">
              <p14:nvContentPartPr>
                <p14:cNvPr id="337" name="Ink 336">
                  <a:extLst>
                    <a:ext uri="{FF2B5EF4-FFF2-40B4-BE49-F238E27FC236}">
                      <a16:creationId xmlns:a16="http://schemas.microsoft.com/office/drawing/2014/main" id="{41FCA883-605D-8966-8182-1EE051FF5485}"/>
                    </a:ext>
                  </a:extLst>
                </p14:cNvPr>
                <p14:cNvContentPartPr/>
                <p14:nvPr/>
              </p14:nvContentPartPr>
              <p14:xfrm>
                <a:off x="9546147" y="4057347"/>
                <a:ext cx="235800" cy="171000"/>
              </p14:xfrm>
            </p:contentPart>
          </mc:Choice>
          <mc:Fallback>
            <p:pic>
              <p:nvPicPr>
                <p:cNvPr id="337" name="Ink 336">
                  <a:extLst>
                    <a:ext uri="{FF2B5EF4-FFF2-40B4-BE49-F238E27FC236}">
                      <a16:creationId xmlns:a16="http://schemas.microsoft.com/office/drawing/2014/main" id="{41FCA883-605D-8966-8182-1EE051FF5485}"/>
                    </a:ext>
                  </a:extLst>
                </p:cNvPr>
                <p:cNvPicPr/>
                <p:nvPr/>
              </p:nvPicPr>
              <p:blipFill>
                <a:blip r:embed="rId464"/>
                <a:stretch>
                  <a:fillRect/>
                </a:stretch>
              </p:blipFill>
              <p:spPr>
                <a:xfrm>
                  <a:off x="9528507" y="4039347"/>
                  <a:ext cx="27144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465">
              <p14:nvContentPartPr>
                <p14:cNvPr id="338" name="Ink 337">
                  <a:extLst>
                    <a:ext uri="{FF2B5EF4-FFF2-40B4-BE49-F238E27FC236}">
                      <a16:creationId xmlns:a16="http://schemas.microsoft.com/office/drawing/2014/main" id="{40427C1A-A5A1-AD3D-6101-7B37FE28337C}"/>
                    </a:ext>
                  </a:extLst>
                </p14:cNvPr>
                <p14:cNvContentPartPr/>
                <p14:nvPr/>
              </p14:nvContentPartPr>
              <p14:xfrm>
                <a:off x="9913347" y="4095147"/>
                <a:ext cx="36000" cy="43920"/>
              </p14:xfrm>
            </p:contentPart>
          </mc:Choice>
          <mc:Fallback>
            <p:pic>
              <p:nvPicPr>
                <p:cNvPr id="338" name="Ink 337">
                  <a:extLst>
                    <a:ext uri="{FF2B5EF4-FFF2-40B4-BE49-F238E27FC236}">
                      <a16:creationId xmlns:a16="http://schemas.microsoft.com/office/drawing/2014/main" id="{40427C1A-A5A1-AD3D-6101-7B37FE28337C}"/>
                    </a:ext>
                  </a:extLst>
                </p:cNvPr>
                <p:cNvPicPr/>
                <p:nvPr/>
              </p:nvPicPr>
              <p:blipFill>
                <a:blip r:embed="rId466"/>
                <a:stretch>
                  <a:fillRect/>
                </a:stretch>
              </p:blipFill>
              <p:spPr>
                <a:xfrm>
                  <a:off x="9895707" y="4077507"/>
                  <a:ext cx="7164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467">
              <p14:nvContentPartPr>
                <p14:cNvPr id="339" name="Ink 338">
                  <a:extLst>
                    <a:ext uri="{FF2B5EF4-FFF2-40B4-BE49-F238E27FC236}">
                      <a16:creationId xmlns:a16="http://schemas.microsoft.com/office/drawing/2014/main" id="{8AE9EEA1-941C-8705-ECF6-B2F3E3160E1F}"/>
                    </a:ext>
                  </a:extLst>
                </p14:cNvPr>
                <p14:cNvContentPartPr/>
                <p14:nvPr/>
              </p14:nvContentPartPr>
              <p14:xfrm>
                <a:off x="9941427" y="4226187"/>
                <a:ext cx="15480" cy="43560"/>
              </p14:xfrm>
            </p:contentPart>
          </mc:Choice>
          <mc:Fallback>
            <p:pic>
              <p:nvPicPr>
                <p:cNvPr id="339" name="Ink 338">
                  <a:extLst>
                    <a:ext uri="{FF2B5EF4-FFF2-40B4-BE49-F238E27FC236}">
                      <a16:creationId xmlns:a16="http://schemas.microsoft.com/office/drawing/2014/main" id="{8AE9EEA1-941C-8705-ECF6-B2F3E3160E1F}"/>
                    </a:ext>
                  </a:extLst>
                </p:cNvPr>
                <p:cNvPicPr/>
                <p:nvPr/>
              </p:nvPicPr>
              <p:blipFill>
                <a:blip r:embed="rId468"/>
                <a:stretch>
                  <a:fillRect/>
                </a:stretch>
              </p:blipFill>
              <p:spPr>
                <a:xfrm>
                  <a:off x="9923427" y="4208187"/>
                  <a:ext cx="5112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469">
              <p14:nvContentPartPr>
                <p14:cNvPr id="340" name="Ink 339">
                  <a:extLst>
                    <a:ext uri="{FF2B5EF4-FFF2-40B4-BE49-F238E27FC236}">
                      <a16:creationId xmlns:a16="http://schemas.microsoft.com/office/drawing/2014/main" id="{D4DAB790-A09F-2DDE-04A4-F4BE4153ACDF}"/>
                    </a:ext>
                  </a:extLst>
                </p14:cNvPr>
                <p14:cNvContentPartPr/>
                <p14:nvPr/>
              </p14:nvContentPartPr>
              <p14:xfrm>
                <a:off x="9662067" y="4624707"/>
                <a:ext cx="92880" cy="322920"/>
              </p14:xfrm>
            </p:contentPart>
          </mc:Choice>
          <mc:Fallback>
            <p:pic>
              <p:nvPicPr>
                <p:cNvPr id="340" name="Ink 339">
                  <a:extLst>
                    <a:ext uri="{FF2B5EF4-FFF2-40B4-BE49-F238E27FC236}">
                      <a16:creationId xmlns:a16="http://schemas.microsoft.com/office/drawing/2014/main" id="{D4DAB790-A09F-2DDE-04A4-F4BE4153ACDF}"/>
                    </a:ext>
                  </a:extLst>
                </p:cNvPr>
                <p:cNvPicPr/>
                <p:nvPr/>
              </p:nvPicPr>
              <p:blipFill>
                <a:blip r:embed="rId470"/>
                <a:stretch>
                  <a:fillRect/>
                </a:stretch>
              </p:blipFill>
              <p:spPr>
                <a:xfrm>
                  <a:off x="9644427" y="4606707"/>
                  <a:ext cx="128520" cy="358560"/>
                </a:xfrm>
                <a:prstGeom prst="rect">
                  <a:avLst/>
                </a:prstGeom>
              </p:spPr>
            </p:pic>
          </mc:Fallback>
        </mc:AlternateContent>
        <mc:AlternateContent xmlns:mc="http://schemas.openxmlformats.org/markup-compatibility/2006">
          <mc:Choice xmlns:p14="http://schemas.microsoft.com/office/powerpoint/2010/main" Requires="p14">
            <p:contentPart p14:bwMode="auto" r:id="rId471">
              <p14:nvContentPartPr>
                <p14:cNvPr id="341" name="Ink 340">
                  <a:extLst>
                    <a:ext uri="{FF2B5EF4-FFF2-40B4-BE49-F238E27FC236}">
                      <a16:creationId xmlns:a16="http://schemas.microsoft.com/office/drawing/2014/main" id="{53196863-56A0-ED22-2884-9D8161AF6150}"/>
                    </a:ext>
                  </a:extLst>
                </p14:cNvPr>
                <p14:cNvContentPartPr/>
                <p14:nvPr/>
              </p14:nvContentPartPr>
              <p14:xfrm>
                <a:off x="9708867" y="4623267"/>
                <a:ext cx="118080" cy="110520"/>
              </p14:xfrm>
            </p:contentPart>
          </mc:Choice>
          <mc:Fallback>
            <p:pic>
              <p:nvPicPr>
                <p:cNvPr id="341" name="Ink 340">
                  <a:extLst>
                    <a:ext uri="{FF2B5EF4-FFF2-40B4-BE49-F238E27FC236}">
                      <a16:creationId xmlns:a16="http://schemas.microsoft.com/office/drawing/2014/main" id="{53196863-56A0-ED22-2884-9D8161AF6150}"/>
                    </a:ext>
                  </a:extLst>
                </p:cNvPr>
                <p:cNvPicPr/>
                <p:nvPr/>
              </p:nvPicPr>
              <p:blipFill>
                <a:blip r:embed="rId472"/>
                <a:stretch>
                  <a:fillRect/>
                </a:stretch>
              </p:blipFill>
              <p:spPr>
                <a:xfrm>
                  <a:off x="9691227" y="4605267"/>
                  <a:ext cx="15372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473">
              <p14:nvContentPartPr>
                <p14:cNvPr id="342" name="Ink 341">
                  <a:extLst>
                    <a:ext uri="{FF2B5EF4-FFF2-40B4-BE49-F238E27FC236}">
                      <a16:creationId xmlns:a16="http://schemas.microsoft.com/office/drawing/2014/main" id="{62BF6261-3BA9-0F61-17DB-0A36402887D3}"/>
                    </a:ext>
                  </a:extLst>
                </p14:cNvPr>
                <p14:cNvContentPartPr/>
                <p14:nvPr/>
              </p14:nvContentPartPr>
              <p14:xfrm>
                <a:off x="9879507" y="4639827"/>
                <a:ext cx="173160" cy="85680"/>
              </p14:xfrm>
            </p:contentPart>
          </mc:Choice>
          <mc:Fallback>
            <p:pic>
              <p:nvPicPr>
                <p:cNvPr id="342" name="Ink 341">
                  <a:extLst>
                    <a:ext uri="{FF2B5EF4-FFF2-40B4-BE49-F238E27FC236}">
                      <a16:creationId xmlns:a16="http://schemas.microsoft.com/office/drawing/2014/main" id="{62BF6261-3BA9-0F61-17DB-0A36402887D3}"/>
                    </a:ext>
                  </a:extLst>
                </p:cNvPr>
                <p:cNvPicPr/>
                <p:nvPr/>
              </p:nvPicPr>
              <p:blipFill>
                <a:blip r:embed="rId474"/>
                <a:stretch>
                  <a:fillRect/>
                </a:stretch>
              </p:blipFill>
              <p:spPr>
                <a:xfrm>
                  <a:off x="9861507" y="4622187"/>
                  <a:ext cx="20880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475">
              <p14:nvContentPartPr>
                <p14:cNvPr id="343" name="Ink 342">
                  <a:extLst>
                    <a:ext uri="{FF2B5EF4-FFF2-40B4-BE49-F238E27FC236}">
                      <a16:creationId xmlns:a16="http://schemas.microsoft.com/office/drawing/2014/main" id="{C0D17DC0-D8FD-46F1-FD2A-92F9F542E7B0}"/>
                    </a:ext>
                  </a:extLst>
                </p14:cNvPr>
                <p14:cNvContentPartPr/>
                <p14:nvPr/>
              </p14:nvContentPartPr>
              <p14:xfrm>
                <a:off x="10056267" y="4542987"/>
                <a:ext cx="36000" cy="56520"/>
              </p14:xfrm>
            </p:contentPart>
          </mc:Choice>
          <mc:Fallback>
            <p:pic>
              <p:nvPicPr>
                <p:cNvPr id="343" name="Ink 342">
                  <a:extLst>
                    <a:ext uri="{FF2B5EF4-FFF2-40B4-BE49-F238E27FC236}">
                      <a16:creationId xmlns:a16="http://schemas.microsoft.com/office/drawing/2014/main" id="{C0D17DC0-D8FD-46F1-FD2A-92F9F542E7B0}"/>
                    </a:ext>
                  </a:extLst>
                </p:cNvPr>
                <p:cNvPicPr/>
                <p:nvPr/>
              </p:nvPicPr>
              <p:blipFill>
                <a:blip r:embed="rId476"/>
                <a:stretch>
                  <a:fillRect/>
                </a:stretch>
              </p:blipFill>
              <p:spPr>
                <a:xfrm>
                  <a:off x="10038267" y="4524987"/>
                  <a:ext cx="7164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477">
              <p14:nvContentPartPr>
                <p14:cNvPr id="344" name="Ink 343">
                  <a:extLst>
                    <a:ext uri="{FF2B5EF4-FFF2-40B4-BE49-F238E27FC236}">
                      <a16:creationId xmlns:a16="http://schemas.microsoft.com/office/drawing/2014/main" id="{80B629FA-EA8A-D1AE-BFD5-547509DE5ABA}"/>
                    </a:ext>
                  </a:extLst>
                </p14:cNvPr>
                <p14:cNvContentPartPr/>
                <p14:nvPr/>
              </p14:nvContentPartPr>
              <p14:xfrm>
                <a:off x="10130427" y="4620387"/>
                <a:ext cx="112320" cy="87120"/>
              </p14:xfrm>
            </p:contentPart>
          </mc:Choice>
          <mc:Fallback>
            <p:pic>
              <p:nvPicPr>
                <p:cNvPr id="344" name="Ink 343">
                  <a:extLst>
                    <a:ext uri="{FF2B5EF4-FFF2-40B4-BE49-F238E27FC236}">
                      <a16:creationId xmlns:a16="http://schemas.microsoft.com/office/drawing/2014/main" id="{80B629FA-EA8A-D1AE-BFD5-547509DE5ABA}"/>
                    </a:ext>
                  </a:extLst>
                </p:cNvPr>
                <p:cNvPicPr/>
                <p:nvPr/>
              </p:nvPicPr>
              <p:blipFill>
                <a:blip r:embed="rId478"/>
                <a:stretch>
                  <a:fillRect/>
                </a:stretch>
              </p:blipFill>
              <p:spPr>
                <a:xfrm>
                  <a:off x="10112787" y="4602747"/>
                  <a:ext cx="14796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479">
              <p14:nvContentPartPr>
                <p14:cNvPr id="345" name="Ink 344">
                  <a:extLst>
                    <a:ext uri="{FF2B5EF4-FFF2-40B4-BE49-F238E27FC236}">
                      <a16:creationId xmlns:a16="http://schemas.microsoft.com/office/drawing/2014/main" id="{14A1E9B6-117B-027D-6A4A-BB7C31B4C9D2}"/>
                    </a:ext>
                  </a:extLst>
                </p14:cNvPr>
                <p14:cNvContentPartPr/>
                <p14:nvPr/>
              </p14:nvContentPartPr>
              <p14:xfrm>
                <a:off x="10352547" y="4451547"/>
                <a:ext cx="50760" cy="232920"/>
              </p14:xfrm>
            </p:contentPart>
          </mc:Choice>
          <mc:Fallback>
            <p:pic>
              <p:nvPicPr>
                <p:cNvPr id="345" name="Ink 344">
                  <a:extLst>
                    <a:ext uri="{FF2B5EF4-FFF2-40B4-BE49-F238E27FC236}">
                      <a16:creationId xmlns:a16="http://schemas.microsoft.com/office/drawing/2014/main" id="{14A1E9B6-117B-027D-6A4A-BB7C31B4C9D2}"/>
                    </a:ext>
                  </a:extLst>
                </p:cNvPr>
                <p:cNvPicPr/>
                <p:nvPr/>
              </p:nvPicPr>
              <p:blipFill>
                <a:blip r:embed="rId480"/>
                <a:stretch>
                  <a:fillRect/>
                </a:stretch>
              </p:blipFill>
              <p:spPr>
                <a:xfrm>
                  <a:off x="10334547" y="4433547"/>
                  <a:ext cx="8640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481">
              <p14:nvContentPartPr>
                <p14:cNvPr id="346" name="Ink 345">
                  <a:extLst>
                    <a:ext uri="{FF2B5EF4-FFF2-40B4-BE49-F238E27FC236}">
                      <a16:creationId xmlns:a16="http://schemas.microsoft.com/office/drawing/2014/main" id="{420BA27D-715F-03DB-5F5C-497A667926C1}"/>
                    </a:ext>
                  </a:extLst>
                </p14:cNvPr>
                <p14:cNvContentPartPr/>
                <p14:nvPr/>
              </p14:nvContentPartPr>
              <p14:xfrm>
                <a:off x="10283787" y="4597347"/>
                <a:ext cx="172800" cy="9720"/>
              </p14:xfrm>
            </p:contentPart>
          </mc:Choice>
          <mc:Fallback>
            <p:pic>
              <p:nvPicPr>
                <p:cNvPr id="346" name="Ink 345">
                  <a:extLst>
                    <a:ext uri="{FF2B5EF4-FFF2-40B4-BE49-F238E27FC236}">
                      <a16:creationId xmlns:a16="http://schemas.microsoft.com/office/drawing/2014/main" id="{420BA27D-715F-03DB-5F5C-497A667926C1}"/>
                    </a:ext>
                  </a:extLst>
                </p:cNvPr>
                <p:cNvPicPr/>
                <p:nvPr/>
              </p:nvPicPr>
              <p:blipFill>
                <a:blip r:embed="rId482"/>
                <a:stretch>
                  <a:fillRect/>
                </a:stretch>
              </p:blipFill>
              <p:spPr>
                <a:xfrm>
                  <a:off x="10265787" y="4579347"/>
                  <a:ext cx="20844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483">
              <p14:nvContentPartPr>
                <p14:cNvPr id="347" name="Ink 346">
                  <a:extLst>
                    <a:ext uri="{FF2B5EF4-FFF2-40B4-BE49-F238E27FC236}">
                      <a16:creationId xmlns:a16="http://schemas.microsoft.com/office/drawing/2014/main" id="{B045F2E8-70F8-CB6D-6CF2-0BE96FAA8CEB}"/>
                    </a:ext>
                  </a:extLst>
                </p14:cNvPr>
                <p14:cNvContentPartPr/>
                <p14:nvPr/>
              </p14:nvContentPartPr>
              <p14:xfrm>
                <a:off x="10582947" y="4337067"/>
                <a:ext cx="172080" cy="435240"/>
              </p14:xfrm>
            </p:contentPart>
          </mc:Choice>
          <mc:Fallback>
            <p:pic>
              <p:nvPicPr>
                <p:cNvPr id="347" name="Ink 346">
                  <a:extLst>
                    <a:ext uri="{FF2B5EF4-FFF2-40B4-BE49-F238E27FC236}">
                      <a16:creationId xmlns:a16="http://schemas.microsoft.com/office/drawing/2014/main" id="{B045F2E8-70F8-CB6D-6CF2-0BE96FAA8CEB}"/>
                    </a:ext>
                  </a:extLst>
                </p:cNvPr>
                <p:cNvPicPr/>
                <p:nvPr/>
              </p:nvPicPr>
              <p:blipFill>
                <a:blip r:embed="rId484"/>
                <a:stretch>
                  <a:fillRect/>
                </a:stretch>
              </p:blipFill>
              <p:spPr>
                <a:xfrm>
                  <a:off x="10565307" y="4319427"/>
                  <a:ext cx="207720" cy="470880"/>
                </a:xfrm>
                <a:prstGeom prst="rect">
                  <a:avLst/>
                </a:prstGeom>
              </p:spPr>
            </p:pic>
          </mc:Fallback>
        </mc:AlternateContent>
        <mc:AlternateContent xmlns:mc="http://schemas.openxmlformats.org/markup-compatibility/2006">
          <mc:Choice xmlns:p14="http://schemas.microsoft.com/office/powerpoint/2010/main" Requires="p14">
            <p:contentPart p14:bwMode="auto" r:id="rId485">
              <p14:nvContentPartPr>
                <p14:cNvPr id="348" name="Ink 347">
                  <a:extLst>
                    <a:ext uri="{FF2B5EF4-FFF2-40B4-BE49-F238E27FC236}">
                      <a16:creationId xmlns:a16="http://schemas.microsoft.com/office/drawing/2014/main" id="{F1EDCA86-DC56-E116-2F0E-CFDC8EF47A46}"/>
                    </a:ext>
                  </a:extLst>
                </p14:cNvPr>
                <p14:cNvContentPartPr/>
                <p14:nvPr/>
              </p14:nvContentPartPr>
              <p14:xfrm>
                <a:off x="10778787" y="4445067"/>
                <a:ext cx="150840" cy="181080"/>
              </p14:xfrm>
            </p:contentPart>
          </mc:Choice>
          <mc:Fallback>
            <p:pic>
              <p:nvPicPr>
                <p:cNvPr id="348" name="Ink 347">
                  <a:extLst>
                    <a:ext uri="{FF2B5EF4-FFF2-40B4-BE49-F238E27FC236}">
                      <a16:creationId xmlns:a16="http://schemas.microsoft.com/office/drawing/2014/main" id="{F1EDCA86-DC56-E116-2F0E-CFDC8EF47A46}"/>
                    </a:ext>
                  </a:extLst>
                </p:cNvPr>
                <p:cNvPicPr/>
                <p:nvPr/>
              </p:nvPicPr>
              <p:blipFill>
                <a:blip r:embed="rId486"/>
                <a:stretch>
                  <a:fillRect/>
                </a:stretch>
              </p:blipFill>
              <p:spPr>
                <a:xfrm>
                  <a:off x="10760787" y="4427067"/>
                  <a:ext cx="18648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487">
              <p14:nvContentPartPr>
                <p14:cNvPr id="349" name="Ink 348">
                  <a:extLst>
                    <a:ext uri="{FF2B5EF4-FFF2-40B4-BE49-F238E27FC236}">
                      <a16:creationId xmlns:a16="http://schemas.microsoft.com/office/drawing/2014/main" id="{AF4A8F66-8FE2-6010-D09D-CDFA6499EE8E}"/>
                    </a:ext>
                  </a:extLst>
                </p14:cNvPr>
                <p14:cNvContentPartPr/>
                <p14:nvPr/>
              </p14:nvContentPartPr>
              <p14:xfrm>
                <a:off x="10978587" y="4240947"/>
                <a:ext cx="212760" cy="486000"/>
              </p14:xfrm>
            </p:contentPart>
          </mc:Choice>
          <mc:Fallback>
            <p:pic>
              <p:nvPicPr>
                <p:cNvPr id="349" name="Ink 348">
                  <a:extLst>
                    <a:ext uri="{FF2B5EF4-FFF2-40B4-BE49-F238E27FC236}">
                      <a16:creationId xmlns:a16="http://schemas.microsoft.com/office/drawing/2014/main" id="{AF4A8F66-8FE2-6010-D09D-CDFA6499EE8E}"/>
                    </a:ext>
                  </a:extLst>
                </p:cNvPr>
                <p:cNvPicPr/>
                <p:nvPr/>
              </p:nvPicPr>
              <p:blipFill>
                <a:blip r:embed="rId488"/>
                <a:stretch>
                  <a:fillRect/>
                </a:stretch>
              </p:blipFill>
              <p:spPr>
                <a:xfrm>
                  <a:off x="10960587" y="4223307"/>
                  <a:ext cx="248400" cy="521640"/>
                </a:xfrm>
                <a:prstGeom prst="rect">
                  <a:avLst/>
                </a:prstGeom>
              </p:spPr>
            </p:pic>
          </mc:Fallback>
        </mc:AlternateContent>
        <mc:AlternateContent xmlns:mc="http://schemas.openxmlformats.org/markup-compatibility/2006">
          <mc:Choice xmlns:p14="http://schemas.microsoft.com/office/powerpoint/2010/main" Requires="p14">
            <p:contentPart p14:bwMode="auto" r:id="rId489">
              <p14:nvContentPartPr>
                <p14:cNvPr id="374" name="Ink 373">
                  <a:extLst>
                    <a:ext uri="{FF2B5EF4-FFF2-40B4-BE49-F238E27FC236}">
                      <a16:creationId xmlns:a16="http://schemas.microsoft.com/office/drawing/2014/main" id="{772A8279-4FB2-81CD-48F0-DEF309C4B7A0}"/>
                    </a:ext>
                  </a:extLst>
                </p14:cNvPr>
                <p14:cNvContentPartPr/>
                <p14:nvPr/>
              </p14:nvContentPartPr>
              <p14:xfrm>
                <a:off x="10843587" y="4833867"/>
                <a:ext cx="126360" cy="11520"/>
              </p14:xfrm>
            </p:contentPart>
          </mc:Choice>
          <mc:Fallback>
            <p:pic>
              <p:nvPicPr>
                <p:cNvPr id="374" name="Ink 373">
                  <a:extLst>
                    <a:ext uri="{FF2B5EF4-FFF2-40B4-BE49-F238E27FC236}">
                      <a16:creationId xmlns:a16="http://schemas.microsoft.com/office/drawing/2014/main" id="{772A8279-4FB2-81CD-48F0-DEF309C4B7A0}"/>
                    </a:ext>
                  </a:extLst>
                </p:cNvPr>
                <p:cNvPicPr/>
                <p:nvPr/>
              </p:nvPicPr>
              <p:blipFill>
                <a:blip r:embed="rId490"/>
                <a:stretch>
                  <a:fillRect/>
                </a:stretch>
              </p:blipFill>
              <p:spPr>
                <a:xfrm>
                  <a:off x="10825587" y="4815867"/>
                  <a:ext cx="16200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491">
              <p14:nvContentPartPr>
                <p14:cNvPr id="375" name="Ink 374">
                  <a:extLst>
                    <a:ext uri="{FF2B5EF4-FFF2-40B4-BE49-F238E27FC236}">
                      <a16:creationId xmlns:a16="http://schemas.microsoft.com/office/drawing/2014/main" id="{27AFC45A-4AD8-AA05-D76D-85A0D71BEF0F}"/>
                    </a:ext>
                  </a:extLst>
                </p14:cNvPr>
                <p14:cNvContentPartPr/>
                <p14:nvPr/>
              </p14:nvContentPartPr>
              <p14:xfrm>
                <a:off x="10817307" y="4936827"/>
                <a:ext cx="106920" cy="8640"/>
              </p14:xfrm>
            </p:contentPart>
          </mc:Choice>
          <mc:Fallback>
            <p:pic>
              <p:nvPicPr>
                <p:cNvPr id="375" name="Ink 374">
                  <a:extLst>
                    <a:ext uri="{FF2B5EF4-FFF2-40B4-BE49-F238E27FC236}">
                      <a16:creationId xmlns:a16="http://schemas.microsoft.com/office/drawing/2014/main" id="{27AFC45A-4AD8-AA05-D76D-85A0D71BEF0F}"/>
                    </a:ext>
                  </a:extLst>
                </p:cNvPr>
                <p:cNvPicPr/>
                <p:nvPr/>
              </p:nvPicPr>
              <p:blipFill>
                <a:blip r:embed="rId492"/>
                <a:stretch>
                  <a:fillRect/>
                </a:stretch>
              </p:blipFill>
              <p:spPr>
                <a:xfrm>
                  <a:off x="10799667" y="4919187"/>
                  <a:ext cx="14256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493">
              <p14:nvContentPartPr>
                <p14:cNvPr id="301" name="Ink 300">
                  <a:extLst>
                    <a:ext uri="{FF2B5EF4-FFF2-40B4-BE49-F238E27FC236}">
                      <a16:creationId xmlns:a16="http://schemas.microsoft.com/office/drawing/2014/main" id="{5C2E2B16-1AB9-DA9F-1496-C1635EA0BDB8}"/>
                    </a:ext>
                  </a:extLst>
                </p14:cNvPr>
                <p14:cNvContentPartPr/>
                <p14:nvPr/>
              </p14:nvContentPartPr>
              <p14:xfrm>
                <a:off x="9917667" y="3099387"/>
                <a:ext cx="66960" cy="133200"/>
              </p14:xfrm>
            </p:contentPart>
          </mc:Choice>
          <mc:Fallback>
            <p:pic>
              <p:nvPicPr>
                <p:cNvPr id="301" name="Ink 300">
                  <a:extLst>
                    <a:ext uri="{FF2B5EF4-FFF2-40B4-BE49-F238E27FC236}">
                      <a16:creationId xmlns:a16="http://schemas.microsoft.com/office/drawing/2014/main" id="{5C2E2B16-1AB9-DA9F-1496-C1635EA0BDB8}"/>
                    </a:ext>
                  </a:extLst>
                </p:cNvPr>
                <p:cNvPicPr/>
                <p:nvPr/>
              </p:nvPicPr>
              <p:blipFill>
                <a:blip r:embed="rId494"/>
                <a:stretch>
                  <a:fillRect/>
                </a:stretch>
              </p:blipFill>
              <p:spPr>
                <a:xfrm>
                  <a:off x="9900027" y="3081387"/>
                  <a:ext cx="10260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495">
              <p14:nvContentPartPr>
                <p14:cNvPr id="302" name="Ink 301">
                  <a:extLst>
                    <a:ext uri="{FF2B5EF4-FFF2-40B4-BE49-F238E27FC236}">
                      <a16:creationId xmlns:a16="http://schemas.microsoft.com/office/drawing/2014/main" id="{E8B67237-63F5-9E40-F504-13C4ECAEB6D2}"/>
                    </a:ext>
                  </a:extLst>
                </p14:cNvPr>
                <p14:cNvContentPartPr/>
                <p14:nvPr/>
              </p14:nvContentPartPr>
              <p14:xfrm>
                <a:off x="9874827" y="3112707"/>
                <a:ext cx="124200" cy="104400"/>
              </p14:xfrm>
            </p:contentPart>
          </mc:Choice>
          <mc:Fallback>
            <p:pic>
              <p:nvPicPr>
                <p:cNvPr id="302" name="Ink 301">
                  <a:extLst>
                    <a:ext uri="{FF2B5EF4-FFF2-40B4-BE49-F238E27FC236}">
                      <a16:creationId xmlns:a16="http://schemas.microsoft.com/office/drawing/2014/main" id="{E8B67237-63F5-9E40-F504-13C4ECAEB6D2}"/>
                    </a:ext>
                  </a:extLst>
                </p:cNvPr>
                <p:cNvPicPr/>
                <p:nvPr/>
              </p:nvPicPr>
              <p:blipFill>
                <a:blip r:embed="rId496"/>
                <a:stretch>
                  <a:fillRect/>
                </a:stretch>
              </p:blipFill>
              <p:spPr>
                <a:xfrm>
                  <a:off x="9856827" y="3095067"/>
                  <a:ext cx="15984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497">
              <p14:nvContentPartPr>
                <p14:cNvPr id="303" name="Ink 302">
                  <a:extLst>
                    <a:ext uri="{FF2B5EF4-FFF2-40B4-BE49-F238E27FC236}">
                      <a16:creationId xmlns:a16="http://schemas.microsoft.com/office/drawing/2014/main" id="{8163943E-59DC-8349-CD48-3A086CF762B5}"/>
                    </a:ext>
                  </a:extLst>
                </p14:cNvPr>
                <p14:cNvContentPartPr/>
                <p14:nvPr/>
              </p14:nvContentPartPr>
              <p14:xfrm>
                <a:off x="10055187" y="3090387"/>
                <a:ext cx="100440" cy="93960"/>
              </p14:xfrm>
            </p:contentPart>
          </mc:Choice>
          <mc:Fallback>
            <p:pic>
              <p:nvPicPr>
                <p:cNvPr id="303" name="Ink 302">
                  <a:extLst>
                    <a:ext uri="{FF2B5EF4-FFF2-40B4-BE49-F238E27FC236}">
                      <a16:creationId xmlns:a16="http://schemas.microsoft.com/office/drawing/2014/main" id="{8163943E-59DC-8349-CD48-3A086CF762B5}"/>
                    </a:ext>
                  </a:extLst>
                </p:cNvPr>
                <p:cNvPicPr/>
                <p:nvPr/>
              </p:nvPicPr>
              <p:blipFill>
                <a:blip r:embed="rId498"/>
                <a:stretch>
                  <a:fillRect/>
                </a:stretch>
              </p:blipFill>
              <p:spPr>
                <a:xfrm>
                  <a:off x="10037547" y="3072747"/>
                  <a:ext cx="13608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499">
              <p14:nvContentPartPr>
                <p14:cNvPr id="304" name="Ink 303">
                  <a:extLst>
                    <a:ext uri="{FF2B5EF4-FFF2-40B4-BE49-F238E27FC236}">
                      <a16:creationId xmlns:a16="http://schemas.microsoft.com/office/drawing/2014/main" id="{248A439E-77DF-89F1-5F90-0EED427B3BB2}"/>
                    </a:ext>
                  </a:extLst>
                </p14:cNvPr>
                <p14:cNvContentPartPr/>
                <p14:nvPr/>
              </p14:nvContentPartPr>
              <p14:xfrm>
                <a:off x="10132227" y="3181827"/>
                <a:ext cx="27360" cy="172080"/>
              </p14:xfrm>
            </p:contentPart>
          </mc:Choice>
          <mc:Fallback>
            <p:pic>
              <p:nvPicPr>
                <p:cNvPr id="304" name="Ink 303">
                  <a:extLst>
                    <a:ext uri="{FF2B5EF4-FFF2-40B4-BE49-F238E27FC236}">
                      <a16:creationId xmlns:a16="http://schemas.microsoft.com/office/drawing/2014/main" id="{248A439E-77DF-89F1-5F90-0EED427B3BB2}"/>
                    </a:ext>
                  </a:extLst>
                </p:cNvPr>
                <p:cNvPicPr/>
                <p:nvPr/>
              </p:nvPicPr>
              <p:blipFill>
                <a:blip r:embed="rId500"/>
                <a:stretch>
                  <a:fillRect/>
                </a:stretch>
              </p:blipFill>
              <p:spPr>
                <a:xfrm>
                  <a:off x="10114587" y="3163827"/>
                  <a:ext cx="6300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501">
              <p14:nvContentPartPr>
                <p14:cNvPr id="305" name="Ink 304">
                  <a:extLst>
                    <a:ext uri="{FF2B5EF4-FFF2-40B4-BE49-F238E27FC236}">
                      <a16:creationId xmlns:a16="http://schemas.microsoft.com/office/drawing/2014/main" id="{863BD9BE-DAB4-A545-D1E8-FCF832225234}"/>
                    </a:ext>
                  </a:extLst>
                </p14:cNvPr>
                <p14:cNvContentPartPr/>
                <p14:nvPr/>
              </p14:nvContentPartPr>
              <p14:xfrm>
                <a:off x="10307547" y="3066267"/>
                <a:ext cx="100800" cy="180360"/>
              </p14:xfrm>
            </p:contentPart>
          </mc:Choice>
          <mc:Fallback>
            <p:pic>
              <p:nvPicPr>
                <p:cNvPr id="305" name="Ink 304">
                  <a:extLst>
                    <a:ext uri="{FF2B5EF4-FFF2-40B4-BE49-F238E27FC236}">
                      <a16:creationId xmlns:a16="http://schemas.microsoft.com/office/drawing/2014/main" id="{863BD9BE-DAB4-A545-D1E8-FCF832225234}"/>
                    </a:ext>
                  </a:extLst>
                </p:cNvPr>
                <p:cNvPicPr/>
                <p:nvPr/>
              </p:nvPicPr>
              <p:blipFill>
                <a:blip r:embed="rId502"/>
                <a:stretch>
                  <a:fillRect/>
                </a:stretch>
              </p:blipFill>
              <p:spPr>
                <a:xfrm>
                  <a:off x="10289547" y="3048267"/>
                  <a:ext cx="13644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503">
              <p14:nvContentPartPr>
                <p14:cNvPr id="306" name="Ink 305">
                  <a:extLst>
                    <a:ext uri="{FF2B5EF4-FFF2-40B4-BE49-F238E27FC236}">
                      <a16:creationId xmlns:a16="http://schemas.microsoft.com/office/drawing/2014/main" id="{D660CD31-E117-725B-0920-DA7643A3A364}"/>
                    </a:ext>
                  </a:extLst>
                </p14:cNvPr>
                <p14:cNvContentPartPr/>
                <p14:nvPr/>
              </p14:nvContentPartPr>
              <p14:xfrm>
                <a:off x="10298547" y="3158067"/>
                <a:ext cx="143640" cy="16560"/>
              </p14:xfrm>
            </p:contentPart>
          </mc:Choice>
          <mc:Fallback>
            <p:pic>
              <p:nvPicPr>
                <p:cNvPr id="306" name="Ink 305">
                  <a:extLst>
                    <a:ext uri="{FF2B5EF4-FFF2-40B4-BE49-F238E27FC236}">
                      <a16:creationId xmlns:a16="http://schemas.microsoft.com/office/drawing/2014/main" id="{D660CD31-E117-725B-0920-DA7643A3A364}"/>
                    </a:ext>
                  </a:extLst>
                </p:cNvPr>
                <p:cNvPicPr/>
                <p:nvPr/>
              </p:nvPicPr>
              <p:blipFill>
                <a:blip r:embed="rId504"/>
                <a:stretch>
                  <a:fillRect/>
                </a:stretch>
              </p:blipFill>
              <p:spPr>
                <a:xfrm>
                  <a:off x="10280907" y="3140427"/>
                  <a:ext cx="17928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505">
              <p14:nvContentPartPr>
                <p14:cNvPr id="307" name="Ink 306">
                  <a:extLst>
                    <a:ext uri="{FF2B5EF4-FFF2-40B4-BE49-F238E27FC236}">
                      <a16:creationId xmlns:a16="http://schemas.microsoft.com/office/drawing/2014/main" id="{A9EAC1EE-889B-5796-C692-237992EA4D1C}"/>
                    </a:ext>
                  </a:extLst>
                </p14:cNvPr>
                <p14:cNvContentPartPr/>
                <p14:nvPr/>
              </p14:nvContentPartPr>
              <p14:xfrm>
                <a:off x="10645587" y="3037827"/>
                <a:ext cx="98280" cy="322560"/>
              </p14:xfrm>
            </p:contentPart>
          </mc:Choice>
          <mc:Fallback>
            <p:pic>
              <p:nvPicPr>
                <p:cNvPr id="307" name="Ink 306">
                  <a:extLst>
                    <a:ext uri="{FF2B5EF4-FFF2-40B4-BE49-F238E27FC236}">
                      <a16:creationId xmlns:a16="http://schemas.microsoft.com/office/drawing/2014/main" id="{A9EAC1EE-889B-5796-C692-237992EA4D1C}"/>
                    </a:ext>
                  </a:extLst>
                </p:cNvPr>
                <p:cNvPicPr/>
                <p:nvPr/>
              </p:nvPicPr>
              <p:blipFill>
                <a:blip r:embed="rId506"/>
                <a:stretch>
                  <a:fillRect/>
                </a:stretch>
              </p:blipFill>
              <p:spPr>
                <a:xfrm>
                  <a:off x="10627947" y="3019827"/>
                  <a:ext cx="133920" cy="358200"/>
                </a:xfrm>
                <a:prstGeom prst="rect">
                  <a:avLst/>
                </a:prstGeom>
              </p:spPr>
            </p:pic>
          </mc:Fallback>
        </mc:AlternateContent>
        <mc:AlternateContent xmlns:mc="http://schemas.openxmlformats.org/markup-compatibility/2006">
          <mc:Choice xmlns:p14="http://schemas.microsoft.com/office/powerpoint/2010/main" Requires="p14">
            <p:contentPart p14:bwMode="auto" r:id="rId507">
              <p14:nvContentPartPr>
                <p14:cNvPr id="309" name="Ink 308">
                  <a:extLst>
                    <a:ext uri="{FF2B5EF4-FFF2-40B4-BE49-F238E27FC236}">
                      <a16:creationId xmlns:a16="http://schemas.microsoft.com/office/drawing/2014/main" id="{3B5B104E-9566-9420-A975-9FB668A35902}"/>
                    </a:ext>
                  </a:extLst>
                </p14:cNvPr>
                <p14:cNvContentPartPr/>
                <p14:nvPr/>
              </p14:nvContentPartPr>
              <p14:xfrm>
                <a:off x="10827747" y="3133947"/>
                <a:ext cx="107640" cy="102240"/>
              </p14:xfrm>
            </p:contentPart>
          </mc:Choice>
          <mc:Fallback>
            <p:pic>
              <p:nvPicPr>
                <p:cNvPr id="309" name="Ink 308">
                  <a:extLst>
                    <a:ext uri="{FF2B5EF4-FFF2-40B4-BE49-F238E27FC236}">
                      <a16:creationId xmlns:a16="http://schemas.microsoft.com/office/drawing/2014/main" id="{3B5B104E-9566-9420-A975-9FB668A35902}"/>
                    </a:ext>
                  </a:extLst>
                </p:cNvPr>
                <p:cNvPicPr/>
                <p:nvPr/>
              </p:nvPicPr>
              <p:blipFill>
                <a:blip r:embed="rId508"/>
                <a:stretch>
                  <a:fillRect/>
                </a:stretch>
              </p:blipFill>
              <p:spPr>
                <a:xfrm>
                  <a:off x="10809747" y="3116307"/>
                  <a:ext cx="14328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509">
              <p14:nvContentPartPr>
                <p14:cNvPr id="310" name="Ink 309">
                  <a:extLst>
                    <a:ext uri="{FF2B5EF4-FFF2-40B4-BE49-F238E27FC236}">
                      <a16:creationId xmlns:a16="http://schemas.microsoft.com/office/drawing/2014/main" id="{29011D62-4C7E-986B-107F-7AE890526B61}"/>
                    </a:ext>
                  </a:extLst>
                </p14:cNvPr>
                <p14:cNvContentPartPr/>
                <p14:nvPr/>
              </p14:nvContentPartPr>
              <p14:xfrm>
                <a:off x="10809387" y="3156267"/>
                <a:ext cx="173160" cy="110520"/>
              </p14:xfrm>
            </p:contentPart>
          </mc:Choice>
          <mc:Fallback>
            <p:pic>
              <p:nvPicPr>
                <p:cNvPr id="310" name="Ink 309">
                  <a:extLst>
                    <a:ext uri="{FF2B5EF4-FFF2-40B4-BE49-F238E27FC236}">
                      <a16:creationId xmlns:a16="http://schemas.microsoft.com/office/drawing/2014/main" id="{29011D62-4C7E-986B-107F-7AE890526B61}"/>
                    </a:ext>
                  </a:extLst>
                </p:cNvPr>
                <p:cNvPicPr/>
                <p:nvPr/>
              </p:nvPicPr>
              <p:blipFill>
                <a:blip r:embed="rId510"/>
                <a:stretch>
                  <a:fillRect/>
                </a:stretch>
              </p:blipFill>
              <p:spPr>
                <a:xfrm>
                  <a:off x="10791747" y="3138627"/>
                  <a:ext cx="20880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511">
              <p14:nvContentPartPr>
                <p14:cNvPr id="311" name="Ink 310">
                  <a:extLst>
                    <a:ext uri="{FF2B5EF4-FFF2-40B4-BE49-F238E27FC236}">
                      <a16:creationId xmlns:a16="http://schemas.microsoft.com/office/drawing/2014/main" id="{CA24CD25-1073-90FA-F74D-6A4AA84ED853}"/>
                    </a:ext>
                  </a:extLst>
                </p14:cNvPr>
                <p14:cNvContentPartPr/>
                <p14:nvPr/>
              </p14:nvContentPartPr>
              <p14:xfrm>
                <a:off x="11009907" y="3053667"/>
                <a:ext cx="119520" cy="337320"/>
              </p14:xfrm>
            </p:contentPart>
          </mc:Choice>
          <mc:Fallback>
            <p:pic>
              <p:nvPicPr>
                <p:cNvPr id="311" name="Ink 310">
                  <a:extLst>
                    <a:ext uri="{FF2B5EF4-FFF2-40B4-BE49-F238E27FC236}">
                      <a16:creationId xmlns:a16="http://schemas.microsoft.com/office/drawing/2014/main" id="{CA24CD25-1073-90FA-F74D-6A4AA84ED853}"/>
                    </a:ext>
                  </a:extLst>
                </p:cNvPr>
                <p:cNvPicPr/>
                <p:nvPr/>
              </p:nvPicPr>
              <p:blipFill>
                <a:blip r:embed="rId512"/>
                <a:stretch>
                  <a:fillRect/>
                </a:stretch>
              </p:blipFill>
              <p:spPr>
                <a:xfrm>
                  <a:off x="10992267" y="3035667"/>
                  <a:ext cx="155160" cy="372960"/>
                </a:xfrm>
                <a:prstGeom prst="rect">
                  <a:avLst/>
                </a:prstGeom>
              </p:spPr>
            </p:pic>
          </mc:Fallback>
        </mc:AlternateContent>
        <mc:AlternateContent xmlns:mc="http://schemas.openxmlformats.org/markup-compatibility/2006">
          <mc:Choice xmlns:p14="http://schemas.microsoft.com/office/powerpoint/2010/main" Requires="p14">
            <p:contentPart p14:bwMode="auto" r:id="rId513">
              <p14:nvContentPartPr>
                <p14:cNvPr id="313" name="Ink 312">
                  <a:extLst>
                    <a:ext uri="{FF2B5EF4-FFF2-40B4-BE49-F238E27FC236}">
                      <a16:creationId xmlns:a16="http://schemas.microsoft.com/office/drawing/2014/main" id="{6BB2D785-3579-B769-8965-6A2031B09439}"/>
                    </a:ext>
                  </a:extLst>
                </p14:cNvPr>
                <p14:cNvContentPartPr/>
                <p14:nvPr/>
              </p14:nvContentPartPr>
              <p14:xfrm>
                <a:off x="10856547" y="3352467"/>
                <a:ext cx="79200" cy="10080"/>
              </p14:xfrm>
            </p:contentPart>
          </mc:Choice>
          <mc:Fallback>
            <p:pic>
              <p:nvPicPr>
                <p:cNvPr id="313" name="Ink 312">
                  <a:extLst>
                    <a:ext uri="{FF2B5EF4-FFF2-40B4-BE49-F238E27FC236}">
                      <a16:creationId xmlns:a16="http://schemas.microsoft.com/office/drawing/2014/main" id="{6BB2D785-3579-B769-8965-6A2031B09439}"/>
                    </a:ext>
                  </a:extLst>
                </p:cNvPr>
                <p:cNvPicPr/>
                <p:nvPr/>
              </p:nvPicPr>
              <p:blipFill>
                <a:blip r:embed="rId514"/>
                <a:stretch>
                  <a:fillRect/>
                </a:stretch>
              </p:blipFill>
              <p:spPr>
                <a:xfrm>
                  <a:off x="10838547" y="3334827"/>
                  <a:ext cx="11484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515">
              <p14:nvContentPartPr>
                <p14:cNvPr id="314" name="Ink 313">
                  <a:extLst>
                    <a:ext uri="{FF2B5EF4-FFF2-40B4-BE49-F238E27FC236}">
                      <a16:creationId xmlns:a16="http://schemas.microsoft.com/office/drawing/2014/main" id="{DB06264B-4EAC-FB50-82FA-786A2EF4817E}"/>
                    </a:ext>
                  </a:extLst>
                </p14:cNvPr>
                <p14:cNvContentPartPr/>
                <p14:nvPr/>
              </p14:nvContentPartPr>
              <p14:xfrm>
                <a:off x="10848627" y="3407187"/>
                <a:ext cx="85320" cy="7560"/>
              </p14:xfrm>
            </p:contentPart>
          </mc:Choice>
          <mc:Fallback>
            <p:pic>
              <p:nvPicPr>
                <p:cNvPr id="314" name="Ink 313">
                  <a:extLst>
                    <a:ext uri="{FF2B5EF4-FFF2-40B4-BE49-F238E27FC236}">
                      <a16:creationId xmlns:a16="http://schemas.microsoft.com/office/drawing/2014/main" id="{DB06264B-4EAC-FB50-82FA-786A2EF4817E}"/>
                    </a:ext>
                  </a:extLst>
                </p:cNvPr>
                <p:cNvPicPr/>
                <p:nvPr/>
              </p:nvPicPr>
              <p:blipFill>
                <a:blip r:embed="rId516"/>
                <a:stretch>
                  <a:fillRect/>
                </a:stretch>
              </p:blipFill>
              <p:spPr>
                <a:xfrm>
                  <a:off x="10830627" y="3389547"/>
                  <a:ext cx="12096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517">
              <p14:nvContentPartPr>
                <p14:cNvPr id="377" name="Ink 376">
                  <a:extLst>
                    <a:ext uri="{FF2B5EF4-FFF2-40B4-BE49-F238E27FC236}">
                      <a16:creationId xmlns:a16="http://schemas.microsoft.com/office/drawing/2014/main" id="{80166E97-A1B7-E2DB-088C-6AA9BEF6380D}"/>
                    </a:ext>
                  </a:extLst>
                </p14:cNvPr>
                <p14:cNvContentPartPr/>
                <p14:nvPr/>
              </p14:nvContentPartPr>
              <p14:xfrm>
                <a:off x="9831627" y="3520947"/>
                <a:ext cx="111240" cy="261360"/>
              </p14:xfrm>
            </p:contentPart>
          </mc:Choice>
          <mc:Fallback>
            <p:pic>
              <p:nvPicPr>
                <p:cNvPr id="377" name="Ink 376">
                  <a:extLst>
                    <a:ext uri="{FF2B5EF4-FFF2-40B4-BE49-F238E27FC236}">
                      <a16:creationId xmlns:a16="http://schemas.microsoft.com/office/drawing/2014/main" id="{80166E97-A1B7-E2DB-088C-6AA9BEF6380D}"/>
                    </a:ext>
                  </a:extLst>
                </p:cNvPr>
                <p:cNvPicPr/>
                <p:nvPr/>
              </p:nvPicPr>
              <p:blipFill>
                <a:blip r:embed="rId518"/>
                <a:stretch>
                  <a:fillRect/>
                </a:stretch>
              </p:blipFill>
              <p:spPr>
                <a:xfrm>
                  <a:off x="9813987" y="3502947"/>
                  <a:ext cx="146880" cy="297000"/>
                </a:xfrm>
                <a:prstGeom prst="rect">
                  <a:avLst/>
                </a:prstGeom>
              </p:spPr>
            </p:pic>
          </mc:Fallback>
        </mc:AlternateContent>
        <mc:AlternateContent xmlns:mc="http://schemas.openxmlformats.org/markup-compatibility/2006">
          <mc:Choice xmlns:p14="http://schemas.microsoft.com/office/powerpoint/2010/main" Requires="p14">
            <p:contentPart p14:bwMode="auto" r:id="rId519">
              <p14:nvContentPartPr>
                <p14:cNvPr id="378" name="Ink 377">
                  <a:extLst>
                    <a:ext uri="{FF2B5EF4-FFF2-40B4-BE49-F238E27FC236}">
                      <a16:creationId xmlns:a16="http://schemas.microsoft.com/office/drawing/2014/main" id="{28D61B72-8E69-15D5-1AF9-38E7A0E744A2}"/>
                    </a:ext>
                  </a:extLst>
                </p14:cNvPr>
                <p14:cNvContentPartPr/>
                <p14:nvPr/>
              </p14:nvContentPartPr>
              <p14:xfrm>
                <a:off x="9864387" y="3518067"/>
                <a:ext cx="153720" cy="106920"/>
              </p14:xfrm>
            </p:contentPart>
          </mc:Choice>
          <mc:Fallback>
            <p:pic>
              <p:nvPicPr>
                <p:cNvPr id="378" name="Ink 377">
                  <a:extLst>
                    <a:ext uri="{FF2B5EF4-FFF2-40B4-BE49-F238E27FC236}">
                      <a16:creationId xmlns:a16="http://schemas.microsoft.com/office/drawing/2014/main" id="{28D61B72-8E69-15D5-1AF9-38E7A0E744A2}"/>
                    </a:ext>
                  </a:extLst>
                </p:cNvPr>
                <p:cNvPicPr/>
                <p:nvPr/>
              </p:nvPicPr>
              <p:blipFill>
                <a:blip r:embed="rId520"/>
                <a:stretch>
                  <a:fillRect/>
                </a:stretch>
              </p:blipFill>
              <p:spPr>
                <a:xfrm>
                  <a:off x="9846747" y="3500427"/>
                  <a:ext cx="18936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521">
              <p14:nvContentPartPr>
                <p14:cNvPr id="379" name="Ink 378">
                  <a:extLst>
                    <a:ext uri="{FF2B5EF4-FFF2-40B4-BE49-F238E27FC236}">
                      <a16:creationId xmlns:a16="http://schemas.microsoft.com/office/drawing/2014/main" id="{23738544-8CFE-2DD7-A622-922F58426E18}"/>
                    </a:ext>
                  </a:extLst>
                </p14:cNvPr>
                <p14:cNvContentPartPr/>
                <p14:nvPr/>
              </p14:nvContentPartPr>
              <p14:xfrm>
                <a:off x="10086867" y="3579267"/>
                <a:ext cx="128520" cy="75240"/>
              </p14:xfrm>
            </p:contentPart>
          </mc:Choice>
          <mc:Fallback>
            <p:pic>
              <p:nvPicPr>
                <p:cNvPr id="379" name="Ink 378">
                  <a:extLst>
                    <a:ext uri="{FF2B5EF4-FFF2-40B4-BE49-F238E27FC236}">
                      <a16:creationId xmlns:a16="http://schemas.microsoft.com/office/drawing/2014/main" id="{23738544-8CFE-2DD7-A622-922F58426E18}"/>
                    </a:ext>
                  </a:extLst>
                </p:cNvPr>
                <p:cNvPicPr/>
                <p:nvPr/>
              </p:nvPicPr>
              <p:blipFill>
                <a:blip r:embed="rId522"/>
                <a:stretch>
                  <a:fillRect/>
                </a:stretch>
              </p:blipFill>
              <p:spPr>
                <a:xfrm>
                  <a:off x="10068867" y="3561267"/>
                  <a:ext cx="16416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523">
              <p14:nvContentPartPr>
                <p14:cNvPr id="380" name="Ink 379">
                  <a:extLst>
                    <a:ext uri="{FF2B5EF4-FFF2-40B4-BE49-F238E27FC236}">
                      <a16:creationId xmlns:a16="http://schemas.microsoft.com/office/drawing/2014/main" id="{92912E32-2CC9-29F5-C167-6ACD66EAB724}"/>
                    </a:ext>
                  </a:extLst>
                </p14:cNvPr>
                <p14:cNvContentPartPr/>
                <p14:nvPr/>
              </p14:nvContentPartPr>
              <p14:xfrm>
                <a:off x="10215027" y="3558027"/>
                <a:ext cx="47160" cy="122760"/>
              </p14:xfrm>
            </p:contentPart>
          </mc:Choice>
          <mc:Fallback>
            <p:pic>
              <p:nvPicPr>
                <p:cNvPr id="380" name="Ink 379">
                  <a:extLst>
                    <a:ext uri="{FF2B5EF4-FFF2-40B4-BE49-F238E27FC236}">
                      <a16:creationId xmlns:a16="http://schemas.microsoft.com/office/drawing/2014/main" id="{92912E32-2CC9-29F5-C167-6ACD66EAB724}"/>
                    </a:ext>
                  </a:extLst>
                </p:cNvPr>
                <p:cNvPicPr/>
                <p:nvPr/>
              </p:nvPicPr>
              <p:blipFill>
                <a:blip r:embed="rId524"/>
                <a:stretch>
                  <a:fillRect/>
                </a:stretch>
              </p:blipFill>
              <p:spPr>
                <a:xfrm>
                  <a:off x="10197387" y="3540027"/>
                  <a:ext cx="8280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525">
              <p14:nvContentPartPr>
                <p14:cNvPr id="381" name="Ink 380">
                  <a:extLst>
                    <a:ext uri="{FF2B5EF4-FFF2-40B4-BE49-F238E27FC236}">
                      <a16:creationId xmlns:a16="http://schemas.microsoft.com/office/drawing/2014/main" id="{8B04BED3-B965-954E-4935-05E8D0893071}"/>
                    </a:ext>
                  </a:extLst>
                </p14:cNvPr>
                <p14:cNvContentPartPr/>
                <p14:nvPr/>
              </p14:nvContentPartPr>
              <p14:xfrm>
                <a:off x="10319787" y="3584307"/>
                <a:ext cx="132840" cy="90360"/>
              </p14:xfrm>
            </p:contentPart>
          </mc:Choice>
          <mc:Fallback>
            <p:pic>
              <p:nvPicPr>
                <p:cNvPr id="381" name="Ink 380">
                  <a:extLst>
                    <a:ext uri="{FF2B5EF4-FFF2-40B4-BE49-F238E27FC236}">
                      <a16:creationId xmlns:a16="http://schemas.microsoft.com/office/drawing/2014/main" id="{8B04BED3-B965-954E-4935-05E8D0893071}"/>
                    </a:ext>
                  </a:extLst>
                </p:cNvPr>
                <p:cNvPicPr/>
                <p:nvPr/>
              </p:nvPicPr>
              <p:blipFill>
                <a:blip r:embed="rId526"/>
                <a:stretch>
                  <a:fillRect/>
                </a:stretch>
              </p:blipFill>
              <p:spPr>
                <a:xfrm>
                  <a:off x="10301787" y="3566307"/>
                  <a:ext cx="16848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527">
              <p14:nvContentPartPr>
                <p14:cNvPr id="382" name="Ink 381">
                  <a:extLst>
                    <a:ext uri="{FF2B5EF4-FFF2-40B4-BE49-F238E27FC236}">
                      <a16:creationId xmlns:a16="http://schemas.microsoft.com/office/drawing/2014/main" id="{D3EC8BCF-FCA0-5CBE-9B69-1A8000CC04D2}"/>
                    </a:ext>
                  </a:extLst>
                </p14:cNvPr>
                <p14:cNvContentPartPr/>
                <p14:nvPr/>
              </p14:nvContentPartPr>
              <p14:xfrm>
                <a:off x="10510227" y="3535707"/>
                <a:ext cx="157680" cy="172800"/>
              </p14:xfrm>
            </p:contentPart>
          </mc:Choice>
          <mc:Fallback>
            <p:pic>
              <p:nvPicPr>
                <p:cNvPr id="382" name="Ink 381">
                  <a:extLst>
                    <a:ext uri="{FF2B5EF4-FFF2-40B4-BE49-F238E27FC236}">
                      <a16:creationId xmlns:a16="http://schemas.microsoft.com/office/drawing/2014/main" id="{D3EC8BCF-FCA0-5CBE-9B69-1A8000CC04D2}"/>
                    </a:ext>
                  </a:extLst>
                </p:cNvPr>
                <p:cNvPicPr/>
                <p:nvPr/>
              </p:nvPicPr>
              <p:blipFill>
                <a:blip r:embed="rId528"/>
                <a:stretch>
                  <a:fillRect/>
                </a:stretch>
              </p:blipFill>
              <p:spPr>
                <a:xfrm>
                  <a:off x="10492227" y="3517707"/>
                  <a:ext cx="19332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529">
              <p14:nvContentPartPr>
                <p14:cNvPr id="383" name="Ink 382">
                  <a:extLst>
                    <a:ext uri="{FF2B5EF4-FFF2-40B4-BE49-F238E27FC236}">
                      <a16:creationId xmlns:a16="http://schemas.microsoft.com/office/drawing/2014/main" id="{0354F56B-668A-039D-1F31-4535AA4BB5B0}"/>
                    </a:ext>
                  </a:extLst>
                </p14:cNvPr>
                <p14:cNvContentPartPr/>
                <p14:nvPr/>
              </p14:nvContentPartPr>
              <p14:xfrm>
                <a:off x="10736307" y="3407547"/>
                <a:ext cx="168120" cy="331560"/>
              </p14:xfrm>
            </p:contentPart>
          </mc:Choice>
          <mc:Fallback>
            <p:pic>
              <p:nvPicPr>
                <p:cNvPr id="383" name="Ink 382">
                  <a:extLst>
                    <a:ext uri="{FF2B5EF4-FFF2-40B4-BE49-F238E27FC236}">
                      <a16:creationId xmlns:a16="http://schemas.microsoft.com/office/drawing/2014/main" id="{0354F56B-668A-039D-1F31-4535AA4BB5B0}"/>
                    </a:ext>
                  </a:extLst>
                </p:cNvPr>
                <p:cNvPicPr/>
                <p:nvPr/>
              </p:nvPicPr>
              <p:blipFill>
                <a:blip r:embed="rId530"/>
                <a:stretch>
                  <a:fillRect/>
                </a:stretch>
              </p:blipFill>
              <p:spPr>
                <a:xfrm>
                  <a:off x="10718667" y="3389907"/>
                  <a:ext cx="203760" cy="367200"/>
                </a:xfrm>
                <a:prstGeom prst="rect">
                  <a:avLst/>
                </a:prstGeom>
              </p:spPr>
            </p:pic>
          </mc:Fallback>
        </mc:AlternateContent>
        <mc:AlternateContent xmlns:mc="http://schemas.openxmlformats.org/markup-compatibility/2006">
          <mc:Choice xmlns:p14="http://schemas.microsoft.com/office/powerpoint/2010/main" Requires="p14">
            <p:contentPart p14:bwMode="auto" r:id="rId531">
              <p14:nvContentPartPr>
                <p14:cNvPr id="385" name="Ink 384">
                  <a:extLst>
                    <a:ext uri="{FF2B5EF4-FFF2-40B4-BE49-F238E27FC236}">
                      <a16:creationId xmlns:a16="http://schemas.microsoft.com/office/drawing/2014/main" id="{44C5BC2F-C6FF-1B84-31A0-327325783605}"/>
                    </a:ext>
                  </a:extLst>
                </p14:cNvPr>
                <p14:cNvContentPartPr/>
                <p14:nvPr/>
              </p14:nvContentPartPr>
              <p14:xfrm>
                <a:off x="10982907" y="3470547"/>
                <a:ext cx="167760" cy="104040"/>
              </p14:xfrm>
            </p:contentPart>
          </mc:Choice>
          <mc:Fallback>
            <p:pic>
              <p:nvPicPr>
                <p:cNvPr id="385" name="Ink 384">
                  <a:extLst>
                    <a:ext uri="{FF2B5EF4-FFF2-40B4-BE49-F238E27FC236}">
                      <a16:creationId xmlns:a16="http://schemas.microsoft.com/office/drawing/2014/main" id="{44C5BC2F-C6FF-1B84-31A0-327325783605}"/>
                    </a:ext>
                  </a:extLst>
                </p:cNvPr>
                <p:cNvPicPr/>
                <p:nvPr/>
              </p:nvPicPr>
              <p:blipFill>
                <a:blip r:embed="rId532"/>
                <a:stretch>
                  <a:fillRect/>
                </a:stretch>
              </p:blipFill>
              <p:spPr>
                <a:xfrm>
                  <a:off x="10965267" y="3452547"/>
                  <a:ext cx="20340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533">
              <p14:nvContentPartPr>
                <p14:cNvPr id="386" name="Ink 385">
                  <a:extLst>
                    <a:ext uri="{FF2B5EF4-FFF2-40B4-BE49-F238E27FC236}">
                      <a16:creationId xmlns:a16="http://schemas.microsoft.com/office/drawing/2014/main" id="{39D09330-3EFB-C499-8A4A-408145FCB309}"/>
                    </a:ext>
                  </a:extLst>
                </p14:cNvPr>
                <p14:cNvContentPartPr/>
                <p14:nvPr/>
              </p14:nvContentPartPr>
              <p14:xfrm>
                <a:off x="10968507" y="3569907"/>
                <a:ext cx="77760" cy="178200"/>
              </p14:xfrm>
            </p:contentPart>
          </mc:Choice>
          <mc:Fallback>
            <p:pic>
              <p:nvPicPr>
                <p:cNvPr id="386" name="Ink 385">
                  <a:extLst>
                    <a:ext uri="{FF2B5EF4-FFF2-40B4-BE49-F238E27FC236}">
                      <a16:creationId xmlns:a16="http://schemas.microsoft.com/office/drawing/2014/main" id="{39D09330-3EFB-C499-8A4A-408145FCB309}"/>
                    </a:ext>
                  </a:extLst>
                </p:cNvPr>
                <p:cNvPicPr/>
                <p:nvPr/>
              </p:nvPicPr>
              <p:blipFill>
                <a:blip r:embed="rId534"/>
                <a:stretch>
                  <a:fillRect/>
                </a:stretch>
              </p:blipFill>
              <p:spPr>
                <a:xfrm>
                  <a:off x="10950867" y="3552267"/>
                  <a:ext cx="11340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535">
              <p14:nvContentPartPr>
                <p14:cNvPr id="387" name="Ink 386">
                  <a:extLst>
                    <a:ext uri="{FF2B5EF4-FFF2-40B4-BE49-F238E27FC236}">
                      <a16:creationId xmlns:a16="http://schemas.microsoft.com/office/drawing/2014/main" id="{AED3D838-A758-61AA-FEF6-2EBDFF14D337}"/>
                    </a:ext>
                  </a:extLst>
                </p14:cNvPr>
                <p14:cNvContentPartPr/>
                <p14:nvPr/>
              </p14:nvContentPartPr>
              <p14:xfrm>
                <a:off x="11284227" y="3420507"/>
                <a:ext cx="172800" cy="334440"/>
              </p14:xfrm>
            </p:contentPart>
          </mc:Choice>
          <mc:Fallback>
            <p:pic>
              <p:nvPicPr>
                <p:cNvPr id="387" name="Ink 386">
                  <a:extLst>
                    <a:ext uri="{FF2B5EF4-FFF2-40B4-BE49-F238E27FC236}">
                      <a16:creationId xmlns:a16="http://schemas.microsoft.com/office/drawing/2014/main" id="{AED3D838-A758-61AA-FEF6-2EBDFF14D337}"/>
                    </a:ext>
                  </a:extLst>
                </p:cNvPr>
                <p:cNvPicPr/>
                <p:nvPr/>
              </p:nvPicPr>
              <p:blipFill>
                <a:blip r:embed="rId536"/>
                <a:stretch>
                  <a:fillRect/>
                </a:stretch>
              </p:blipFill>
              <p:spPr>
                <a:xfrm>
                  <a:off x="11266227" y="3402867"/>
                  <a:ext cx="208440" cy="370080"/>
                </a:xfrm>
                <a:prstGeom prst="rect">
                  <a:avLst/>
                </a:prstGeom>
              </p:spPr>
            </p:pic>
          </mc:Fallback>
        </mc:AlternateContent>
        <mc:AlternateContent xmlns:mc="http://schemas.openxmlformats.org/markup-compatibility/2006">
          <mc:Choice xmlns:p14="http://schemas.microsoft.com/office/powerpoint/2010/main" Requires="p14">
            <p:contentPart p14:bwMode="auto" r:id="rId537">
              <p14:nvContentPartPr>
                <p14:cNvPr id="389" name="Ink 388">
                  <a:extLst>
                    <a:ext uri="{FF2B5EF4-FFF2-40B4-BE49-F238E27FC236}">
                      <a16:creationId xmlns:a16="http://schemas.microsoft.com/office/drawing/2014/main" id="{F32AFEFF-4CC4-AB8B-5D57-061A89A997E8}"/>
                    </a:ext>
                  </a:extLst>
                </p14:cNvPr>
                <p14:cNvContentPartPr/>
                <p14:nvPr/>
              </p14:nvContentPartPr>
              <p14:xfrm>
                <a:off x="10110267" y="3781947"/>
                <a:ext cx="132120" cy="4680"/>
              </p14:xfrm>
            </p:contentPart>
          </mc:Choice>
          <mc:Fallback>
            <p:pic>
              <p:nvPicPr>
                <p:cNvPr id="389" name="Ink 388">
                  <a:extLst>
                    <a:ext uri="{FF2B5EF4-FFF2-40B4-BE49-F238E27FC236}">
                      <a16:creationId xmlns:a16="http://schemas.microsoft.com/office/drawing/2014/main" id="{F32AFEFF-4CC4-AB8B-5D57-061A89A997E8}"/>
                    </a:ext>
                  </a:extLst>
                </p:cNvPr>
                <p:cNvPicPr/>
                <p:nvPr/>
              </p:nvPicPr>
              <p:blipFill>
                <a:blip r:embed="rId538"/>
                <a:stretch>
                  <a:fillRect/>
                </a:stretch>
              </p:blipFill>
              <p:spPr>
                <a:xfrm>
                  <a:off x="10092627" y="3764307"/>
                  <a:ext cx="16776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539">
              <p14:nvContentPartPr>
                <p14:cNvPr id="390" name="Ink 389">
                  <a:extLst>
                    <a:ext uri="{FF2B5EF4-FFF2-40B4-BE49-F238E27FC236}">
                      <a16:creationId xmlns:a16="http://schemas.microsoft.com/office/drawing/2014/main" id="{15DF4819-F7BA-28C2-EA15-CCD282FD21F7}"/>
                    </a:ext>
                  </a:extLst>
                </p14:cNvPr>
                <p14:cNvContentPartPr/>
                <p14:nvPr/>
              </p14:nvContentPartPr>
              <p14:xfrm>
                <a:off x="10117467" y="3848547"/>
                <a:ext cx="135360" cy="9360"/>
              </p14:xfrm>
            </p:contentPart>
          </mc:Choice>
          <mc:Fallback>
            <p:pic>
              <p:nvPicPr>
                <p:cNvPr id="390" name="Ink 389">
                  <a:extLst>
                    <a:ext uri="{FF2B5EF4-FFF2-40B4-BE49-F238E27FC236}">
                      <a16:creationId xmlns:a16="http://schemas.microsoft.com/office/drawing/2014/main" id="{15DF4819-F7BA-28C2-EA15-CCD282FD21F7}"/>
                    </a:ext>
                  </a:extLst>
                </p:cNvPr>
                <p:cNvPicPr/>
                <p:nvPr/>
              </p:nvPicPr>
              <p:blipFill>
                <a:blip r:embed="rId540"/>
                <a:stretch>
                  <a:fillRect/>
                </a:stretch>
              </p:blipFill>
              <p:spPr>
                <a:xfrm>
                  <a:off x="10099467" y="3830907"/>
                  <a:ext cx="17100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541">
              <p14:nvContentPartPr>
                <p14:cNvPr id="392" name="Ink 391">
                  <a:extLst>
                    <a:ext uri="{FF2B5EF4-FFF2-40B4-BE49-F238E27FC236}">
                      <a16:creationId xmlns:a16="http://schemas.microsoft.com/office/drawing/2014/main" id="{21555C5E-AC88-9C6A-FEF6-E8E23987525E}"/>
                    </a:ext>
                  </a:extLst>
                </p14:cNvPr>
                <p14:cNvContentPartPr/>
                <p14:nvPr/>
              </p14:nvContentPartPr>
              <p14:xfrm>
                <a:off x="9314307" y="3622107"/>
                <a:ext cx="289800" cy="36000"/>
              </p14:xfrm>
            </p:contentPart>
          </mc:Choice>
          <mc:Fallback>
            <p:pic>
              <p:nvPicPr>
                <p:cNvPr id="392" name="Ink 391">
                  <a:extLst>
                    <a:ext uri="{FF2B5EF4-FFF2-40B4-BE49-F238E27FC236}">
                      <a16:creationId xmlns:a16="http://schemas.microsoft.com/office/drawing/2014/main" id="{21555C5E-AC88-9C6A-FEF6-E8E23987525E}"/>
                    </a:ext>
                  </a:extLst>
                </p:cNvPr>
                <p:cNvPicPr/>
                <p:nvPr/>
              </p:nvPicPr>
              <p:blipFill>
                <a:blip r:embed="rId542"/>
                <a:stretch>
                  <a:fillRect/>
                </a:stretch>
              </p:blipFill>
              <p:spPr>
                <a:xfrm>
                  <a:off x="9296667" y="3604467"/>
                  <a:ext cx="32544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543">
              <p14:nvContentPartPr>
                <p14:cNvPr id="393" name="Ink 392">
                  <a:extLst>
                    <a:ext uri="{FF2B5EF4-FFF2-40B4-BE49-F238E27FC236}">
                      <a16:creationId xmlns:a16="http://schemas.microsoft.com/office/drawing/2014/main" id="{FD4935E3-FB6D-2A76-94B8-2357BE3A822D}"/>
                    </a:ext>
                  </a:extLst>
                </p14:cNvPr>
                <p14:cNvContentPartPr/>
                <p14:nvPr/>
              </p14:nvContentPartPr>
              <p14:xfrm>
                <a:off x="9554427" y="3550827"/>
                <a:ext cx="159840" cy="224280"/>
              </p14:xfrm>
            </p:contentPart>
          </mc:Choice>
          <mc:Fallback>
            <p:pic>
              <p:nvPicPr>
                <p:cNvPr id="393" name="Ink 392">
                  <a:extLst>
                    <a:ext uri="{FF2B5EF4-FFF2-40B4-BE49-F238E27FC236}">
                      <a16:creationId xmlns:a16="http://schemas.microsoft.com/office/drawing/2014/main" id="{FD4935E3-FB6D-2A76-94B8-2357BE3A822D}"/>
                    </a:ext>
                  </a:extLst>
                </p:cNvPr>
                <p:cNvPicPr/>
                <p:nvPr/>
              </p:nvPicPr>
              <p:blipFill>
                <a:blip r:embed="rId544"/>
                <a:stretch>
                  <a:fillRect/>
                </a:stretch>
              </p:blipFill>
              <p:spPr>
                <a:xfrm>
                  <a:off x="9536427" y="3533187"/>
                  <a:ext cx="19548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545">
              <p14:nvContentPartPr>
                <p14:cNvPr id="395" name="Ink 394">
                  <a:extLst>
                    <a:ext uri="{FF2B5EF4-FFF2-40B4-BE49-F238E27FC236}">
                      <a16:creationId xmlns:a16="http://schemas.microsoft.com/office/drawing/2014/main" id="{3B1E1BD5-5260-B14C-2766-B483565FEBEC}"/>
                    </a:ext>
                  </a:extLst>
                </p14:cNvPr>
                <p14:cNvContentPartPr/>
                <p14:nvPr/>
              </p14:nvContentPartPr>
              <p14:xfrm>
                <a:off x="8518707" y="3678267"/>
                <a:ext cx="340200" cy="147600"/>
              </p14:xfrm>
            </p:contentPart>
          </mc:Choice>
          <mc:Fallback>
            <p:pic>
              <p:nvPicPr>
                <p:cNvPr id="395" name="Ink 394">
                  <a:extLst>
                    <a:ext uri="{FF2B5EF4-FFF2-40B4-BE49-F238E27FC236}">
                      <a16:creationId xmlns:a16="http://schemas.microsoft.com/office/drawing/2014/main" id="{3B1E1BD5-5260-B14C-2766-B483565FEBEC}"/>
                    </a:ext>
                  </a:extLst>
                </p:cNvPr>
                <p:cNvPicPr/>
                <p:nvPr/>
              </p:nvPicPr>
              <p:blipFill>
                <a:blip r:embed="rId546"/>
                <a:stretch>
                  <a:fillRect/>
                </a:stretch>
              </p:blipFill>
              <p:spPr>
                <a:xfrm>
                  <a:off x="8501067" y="3660267"/>
                  <a:ext cx="37584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547">
              <p14:nvContentPartPr>
                <p14:cNvPr id="396" name="Ink 395">
                  <a:extLst>
                    <a:ext uri="{FF2B5EF4-FFF2-40B4-BE49-F238E27FC236}">
                      <a16:creationId xmlns:a16="http://schemas.microsoft.com/office/drawing/2014/main" id="{E4299677-A759-83BA-EEB2-6C7E92BCC671}"/>
                    </a:ext>
                  </a:extLst>
                </p14:cNvPr>
                <p14:cNvContentPartPr/>
                <p14:nvPr/>
              </p14:nvContentPartPr>
              <p14:xfrm>
                <a:off x="8914347" y="3592227"/>
                <a:ext cx="32040" cy="223560"/>
              </p14:xfrm>
            </p:contentPart>
          </mc:Choice>
          <mc:Fallback>
            <p:pic>
              <p:nvPicPr>
                <p:cNvPr id="396" name="Ink 395">
                  <a:extLst>
                    <a:ext uri="{FF2B5EF4-FFF2-40B4-BE49-F238E27FC236}">
                      <a16:creationId xmlns:a16="http://schemas.microsoft.com/office/drawing/2014/main" id="{E4299677-A759-83BA-EEB2-6C7E92BCC671}"/>
                    </a:ext>
                  </a:extLst>
                </p:cNvPr>
                <p:cNvPicPr/>
                <p:nvPr/>
              </p:nvPicPr>
              <p:blipFill>
                <a:blip r:embed="rId548"/>
                <a:stretch>
                  <a:fillRect/>
                </a:stretch>
              </p:blipFill>
              <p:spPr>
                <a:xfrm>
                  <a:off x="8896347" y="3574227"/>
                  <a:ext cx="6768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549">
              <p14:nvContentPartPr>
                <p14:cNvPr id="397" name="Ink 396">
                  <a:extLst>
                    <a:ext uri="{FF2B5EF4-FFF2-40B4-BE49-F238E27FC236}">
                      <a16:creationId xmlns:a16="http://schemas.microsoft.com/office/drawing/2014/main" id="{176655C1-3319-0714-F253-31BCDA4017F6}"/>
                    </a:ext>
                  </a:extLst>
                </p14:cNvPr>
                <p14:cNvContentPartPr/>
                <p14:nvPr/>
              </p14:nvContentPartPr>
              <p14:xfrm>
                <a:off x="8866467" y="3438867"/>
                <a:ext cx="608400" cy="333720"/>
              </p14:xfrm>
            </p:contentPart>
          </mc:Choice>
          <mc:Fallback>
            <p:pic>
              <p:nvPicPr>
                <p:cNvPr id="397" name="Ink 396">
                  <a:extLst>
                    <a:ext uri="{FF2B5EF4-FFF2-40B4-BE49-F238E27FC236}">
                      <a16:creationId xmlns:a16="http://schemas.microsoft.com/office/drawing/2014/main" id="{176655C1-3319-0714-F253-31BCDA4017F6}"/>
                    </a:ext>
                  </a:extLst>
                </p:cNvPr>
                <p:cNvPicPr/>
                <p:nvPr/>
              </p:nvPicPr>
              <p:blipFill>
                <a:blip r:embed="rId550"/>
                <a:stretch>
                  <a:fillRect/>
                </a:stretch>
              </p:blipFill>
              <p:spPr>
                <a:xfrm>
                  <a:off x="8848827" y="3421227"/>
                  <a:ext cx="644040" cy="369360"/>
                </a:xfrm>
                <a:prstGeom prst="rect">
                  <a:avLst/>
                </a:prstGeom>
              </p:spPr>
            </p:pic>
          </mc:Fallback>
        </mc:AlternateContent>
        <mc:AlternateContent xmlns:mc="http://schemas.openxmlformats.org/markup-compatibility/2006">
          <mc:Choice xmlns:p14="http://schemas.microsoft.com/office/powerpoint/2010/main" Requires="p14">
            <p:contentPart p14:bwMode="auto" r:id="rId551">
              <p14:nvContentPartPr>
                <p14:cNvPr id="398" name="Ink 397">
                  <a:extLst>
                    <a:ext uri="{FF2B5EF4-FFF2-40B4-BE49-F238E27FC236}">
                      <a16:creationId xmlns:a16="http://schemas.microsoft.com/office/drawing/2014/main" id="{5D4858CC-A95B-3BBE-DE58-18A7AB2FDE99}"/>
                    </a:ext>
                  </a:extLst>
                </p14:cNvPr>
                <p14:cNvContentPartPr/>
                <p14:nvPr/>
              </p14:nvContentPartPr>
              <p14:xfrm>
                <a:off x="9622827" y="3317187"/>
                <a:ext cx="39600" cy="36360"/>
              </p14:xfrm>
            </p:contentPart>
          </mc:Choice>
          <mc:Fallback>
            <p:pic>
              <p:nvPicPr>
                <p:cNvPr id="398" name="Ink 397">
                  <a:extLst>
                    <a:ext uri="{FF2B5EF4-FFF2-40B4-BE49-F238E27FC236}">
                      <a16:creationId xmlns:a16="http://schemas.microsoft.com/office/drawing/2014/main" id="{5D4858CC-A95B-3BBE-DE58-18A7AB2FDE99}"/>
                    </a:ext>
                  </a:extLst>
                </p:cNvPr>
                <p:cNvPicPr/>
                <p:nvPr/>
              </p:nvPicPr>
              <p:blipFill>
                <a:blip r:embed="rId552"/>
                <a:stretch>
                  <a:fillRect/>
                </a:stretch>
              </p:blipFill>
              <p:spPr>
                <a:xfrm>
                  <a:off x="9605187" y="3299547"/>
                  <a:ext cx="7524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53">
              <p14:nvContentPartPr>
                <p14:cNvPr id="399" name="Ink 398">
                  <a:extLst>
                    <a:ext uri="{FF2B5EF4-FFF2-40B4-BE49-F238E27FC236}">
                      <a16:creationId xmlns:a16="http://schemas.microsoft.com/office/drawing/2014/main" id="{A6D059B1-A05D-71FB-74A9-7C4619B1DAE2}"/>
                    </a:ext>
                  </a:extLst>
                </p14:cNvPr>
                <p14:cNvContentPartPr/>
                <p14:nvPr/>
              </p14:nvContentPartPr>
              <p14:xfrm>
                <a:off x="9365787" y="3277947"/>
                <a:ext cx="347400" cy="20880"/>
              </p14:xfrm>
            </p:contentPart>
          </mc:Choice>
          <mc:Fallback>
            <p:pic>
              <p:nvPicPr>
                <p:cNvPr id="399" name="Ink 398">
                  <a:extLst>
                    <a:ext uri="{FF2B5EF4-FFF2-40B4-BE49-F238E27FC236}">
                      <a16:creationId xmlns:a16="http://schemas.microsoft.com/office/drawing/2014/main" id="{A6D059B1-A05D-71FB-74A9-7C4619B1DAE2}"/>
                    </a:ext>
                  </a:extLst>
                </p:cNvPr>
                <p:cNvPicPr/>
                <p:nvPr/>
              </p:nvPicPr>
              <p:blipFill>
                <a:blip r:embed="rId554"/>
                <a:stretch>
                  <a:fillRect/>
                </a:stretch>
              </p:blipFill>
              <p:spPr>
                <a:xfrm>
                  <a:off x="9347787" y="3260307"/>
                  <a:ext cx="38304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555">
              <p14:nvContentPartPr>
                <p14:cNvPr id="400" name="Ink 399">
                  <a:extLst>
                    <a:ext uri="{FF2B5EF4-FFF2-40B4-BE49-F238E27FC236}">
                      <a16:creationId xmlns:a16="http://schemas.microsoft.com/office/drawing/2014/main" id="{BC9D42B7-4DDF-F72D-93F7-BA8D9BC79166}"/>
                    </a:ext>
                  </a:extLst>
                </p14:cNvPr>
                <p14:cNvContentPartPr/>
                <p14:nvPr/>
              </p14:nvContentPartPr>
              <p14:xfrm>
                <a:off x="9557667" y="3222147"/>
                <a:ext cx="179280" cy="234000"/>
              </p14:xfrm>
            </p:contentPart>
          </mc:Choice>
          <mc:Fallback>
            <p:pic>
              <p:nvPicPr>
                <p:cNvPr id="400" name="Ink 399">
                  <a:extLst>
                    <a:ext uri="{FF2B5EF4-FFF2-40B4-BE49-F238E27FC236}">
                      <a16:creationId xmlns:a16="http://schemas.microsoft.com/office/drawing/2014/main" id="{BC9D42B7-4DDF-F72D-93F7-BA8D9BC79166}"/>
                    </a:ext>
                  </a:extLst>
                </p:cNvPr>
                <p:cNvPicPr/>
                <p:nvPr/>
              </p:nvPicPr>
              <p:blipFill>
                <a:blip r:embed="rId556"/>
                <a:stretch>
                  <a:fillRect/>
                </a:stretch>
              </p:blipFill>
              <p:spPr>
                <a:xfrm>
                  <a:off x="9539667" y="3204147"/>
                  <a:ext cx="214920" cy="269640"/>
                </a:xfrm>
                <a:prstGeom prst="rect">
                  <a:avLst/>
                </a:prstGeom>
              </p:spPr>
            </p:pic>
          </mc:Fallback>
        </mc:AlternateContent>
        <mc:AlternateContent xmlns:mc="http://schemas.openxmlformats.org/markup-compatibility/2006">
          <mc:Choice xmlns:p14="http://schemas.microsoft.com/office/powerpoint/2010/main" Requires="p14">
            <p:contentPart p14:bwMode="auto" r:id="rId557">
              <p14:nvContentPartPr>
                <p14:cNvPr id="402" name="Ink 401">
                  <a:extLst>
                    <a:ext uri="{FF2B5EF4-FFF2-40B4-BE49-F238E27FC236}">
                      <a16:creationId xmlns:a16="http://schemas.microsoft.com/office/drawing/2014/main" id="{D37EE153-211C-23E5-9DCB-B65E3510C022}"/>
                    </a:ext>
                  </a:extLst>
                </p14:cNvPr>
                <p14:cNvContentPartPr/>
                <p14:nvPr/>
              </p14:nvContentPartPr>
              <p14:xfrm>
                <a:off x="8653347" y="3130707"/>
                <a:ext cx="141840" cy="205200"/>
              </p14:xfrm>
            </p:contentPart>
          </mc:Choice>
          <mc:Fallback>
            <p:pic>
              <p:nvPicPr>
                <p:cNvPr id="402" name="Ink 401">
                  <a:extLst>
                    <a:ext uri="{FF2B5EF4-FFF2-40B4-BE49-F238E27FC236}">
                      <a16:creationId xmlns:a16="http://schemas.microsoft.com/office/drawing/2014/main" id="{D37EE153-211C-23E5-9DCB-B65E3510C022}"/>
                    </a:ext>
                  </a:extLst>
                </p:cNvPr>
                <p:cNvPicPr/>
                <p:nvPr/>
              </p:nvPicPr>
              <p:blipFill>
                <a:blip r:embed="rId558"/>
                <a:stretch>
                  <a:fillRect/>
                </a:stretch>
              </p:blipFill>
              <p:spPr>
                <a:xfrm>
                  <a:off x="8635347" y="3112707"/>
                  <a:ext cx="17748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559">
              <p14:nvContentPartPr>
                <p14:cNvPr id="403" name="Ink 402">
                  <a:extLst>
                    <a:ext uri="{FF2B5EF4-FFF2-40B4-BE49-F238E27FC236}">
                      <a16:creationId xmlns:a16="http://schemas.microsoft.com/office/drawing/2014/main" id="{E1D0A72F-1802-C6FA-6E95-2A2B751E6038}"/>
                    </a:ext>
                  </a:extLst>
                </p14:cNvPr>
                <p14:cNvContentPartPr/>
                <p14:nvPr/>
              </p14:nvContentPartPr>
              <p14:xfrm>
                <a:off x="8778627" y="3178227"/>
                <a:ext cx="115920" cy="174240"/>
              </p14:xfrm>
            </p:contentPart>
          </mc:Choice>
          <mc:Fallback>
            <p:pic>
              <p:nvPicPr>
                <p:cNvPr id="403" name="Ink 402">
                  <a:extLst>
                    <a:ext uri="{FF2B5EF4-FFF2-40B4-BE49-F238E27FC236}">
                      <a16:creationId xmlns:a16="http://schemas.microsoft.com/office/drawing/2014/main" id="{E1D0A72F-1802-C6FA-6E95-2A2B751E6038}"/>
                    </a:ext>
                  </a:extLst>
                </p:cNvPr>
                <p:cNvPicPr/>
                <p:nvPr/>
              </p:nvPicPr>
              <p:blipFill>
                <a:blip r:embed="rId560"/>
                <a:stretch>
                  <a:fillRect/>
                </a:stretch>
              </p:blipFill>
              <p:spPr>
                <a:xfrm>
                  <a:off x="8760987" y="3160587"/>
                  <a:ext cx="15156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561">
              <p14:nvContentPartPr>
                <p14:cNvPr id="404" name="Ink 403">
                  <a:extLst>
                    <a:ext uri="{FF2B5EF4-FFF2-40B4-BE49-F238E27FC236}">
                      <a16:creationId xmlns:a16="http://schemas.microsoft.com/office/drawing/2014/main" id="{F6C1008B-61A3-0558-8687-5E6EA7A1C60D}"/>
                    </a:ext>
                  </a:extLst>
                </p14:cNvPr>
                <p14:cNvContentPartPr/>
                <p14:nvPr/>
              </p14:nvContentPartPr>
              <p14:xfrm>
                <a:off x="8957187" y="3171387"/>
                <a:ext cx="129960" cy="144360"/>
              </p14:xfrm>
            </p:contentPart>
          </mc:Choice>
          <mc:Fallback>
            <p:pic>
              <p:nvPicPr>
                <p:cNvPr id="404" name="Ink 403">
                  <a:extLst>
                    <a:ext uri="{FF2B5EF4-FFF2-40B4-BE49-F238E27FC236}">
                      <a16:creationId xmlns:a16="http://schemas.microsoft.com/office/drawing/2014/main" id="{F6C1008B-61A3-0558-8687-5E6EA7A1C60D}"/>
                    </a:ext>
                  </a:extLst>
                </p:cNvPr>
                <p:cNvPicPr/>
                <p:nvPr/>
              </p:nvPicPr>
              <p:blipFill>
                <a:blip r:embed="rId562"/>
                <a:stretch>
                  <a:fillRect/>
                </a:stretch>
              </p:blipFill>
              <p:spPr>
                <a:xfrm>
                  <a:off x="8939187" y="3153747"/>
                  <a:ext cx="16560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563">
              <p14:nvContentPartPr>
                <p14:cNvPr id="405" name="Ink 404">
                  <a:extLst>
                    <a:ext uri="{FF2B5EF4-FFF2-40B4-BE49-F238E27FC236}">
                      <a16:creationId xmlns:a16="http://schemas.microsoft.com/office/drawing/2014/main" id="{9C7B8D94-EB6A-A7F1-94DC-6FBE20AF1DB3}"/>
                    </a:ext>
                  </a:extLst>
                </p14:cNvPr>
                <p14:cNvContentPartPr/>
                <p14:nvPr/>
              </p14:nvContentPartPr>
              <p14:xfrm>
                <a:off x="9165987" y="3257787"/>
                <a:ext cx="360" cy="360"/>
              </p14:xfrm>
            </p:contentPart>
          </mc:Choice>
          <mc:Fallback>
            <p:pic>
              <p:nvPicPr>
                <p:cNvPr id="405" name="Ink 404">
                  <a:extLst>
                    <a:ext uri="{FF2B5EF4-FFF2-40B4-BE49-F238E27FC236}">
                      <a16:creationId xmlns:a16="http://schemas.microsoft.com/office/drawing/2014/main" id="{9C7B8D94-EB6A-A7F1-94DC-6FBE20AF1DB3}"/>
                    </a:ext>
                  </a:extLst>
                </p:cNvPr>
                <p:cNvPicPr/>
                <p:nvPr/>
              </p:nvPicPr>
              <p:blipFill>
                <a:blip r:embed="rId15"/>
                <a:stretch>
                  <a:fillRect/>
                </a:stretch>
              </p:blipFill>
              <p:spPr>
                <a:xfrm>
                  <a:off x="9147987" y="323978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564">
              <p14:nvContentPartPr>
                <p14:cNvPr id="407" name="Ink 406">
                  <a:extLst>
                    <a:ext uri="{FF2B5EF4-FFF2-40B4-BE49-F238E27FC236}">
                      <a16:creationId xmlns:a16="http://schemas.microsoft.com/office/drawing/2014/main" id="{D1C41722-B67A-1894-F21D-91C439E82791}"/>
                    </a:ext>
                  </a:extLst>
                </p14:cNvPr>
                <p14:cNvContentPartPr/>
                <p14:nvPr/>
              </p14:nvContentPartPr>
              <p14:xfrm>
                <a:off x="10874187" y="3989307"/>
                <a:ext cx="6840" cy="15480"/>
              </p14:xfrm>
            </p:contentPart>
          </mc:Choice>
          <mc:Fallback>
            <p:pic>
              <p:nvPicPr>
                <p:cNvPr id="407" name="Ink 406">
                  <a:extLst>
                    <a:ext uri="{FF2B5EF4-FFF2-40B4-BE49-F238E27FC236}">
                      <a16:creationId xmlns:a16="http://schemas.microsoft.com/office/drawing/2014/main" id="{D1C41722-B67A-1894-F21D-91C439E82791}"/>
                    </a:ext>
                  </a:extLst>
                </p:cNvPr>
                <p:cNvPicPr/>
                <p:nvPr/>
              </p:nvPicPr>
              <p:blipFill>
                <a:blip r:embed="rId565"/>
                <a:stretch>
                  <a:fillRect/>
                </a:stretch>
              </p:blipFill>
              <p:spPr>
                <a:xfrm>
                  <a:off x="10856547" y="3971307"/>
                  <a:ext cx="4248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566">
              <p14:nvContentPartPr>
                <p14:cNvPr id="408" name="Ink 407">
                  <a:extLst>
                    <a:ext uri="{FF2B5EF4-FFF2-40B4-BE49-F238E27FC236}">
                      <a16:creationId xmlns:a16="http://schemas.microsoft.com/office/drawing/2014/main" id="{78D26F05-DEC4-F094-2B43-B8C0B6092EE5}"/>
                    </a:ext>
                  </a:extLst>
                </p14:cNvPr>
                <p14:cNvContentPartPr/>
                <p14:nvPr/>
              </p14:nvContentPartPr>
              <p14:xfrm>
                <a:off x="10906947" y="3788427"/>
                <a:ext cx="163800" cy="97200"/>
              </p14:xfrm>
            </p:contentPart>
          </mc:Choice>
          <mc:Fallback>
            <p:pic>
              <p:nvPicPr>
                <p:cNvPr id="408" name="Ink 407">
                  <a:extLst>
                    <a:ext uri="{FF2B5EF4-FFF2-40B4-BE49-F238E27FC236}">
                      <a16:creationId xmlns:a16="http://schemas.microsoft.com/office/drawing/2014/main" id="{78D26F05-DEC4-F094-2B43-B8C0B6092EE5}"/>
                    </a:ext>
                  </a:extLst>
                </p:cNvPr>
                <p:cNvPicPr/>
                <p:nvPr/>
              </p:nvPicPr>
              <p:blipFill>
                <a:blip r:embed="rId567"/>
                <a:stretch>
                  <a:fillRect/>
                </a:stretch>
              </p:blipFill>
              <p:spPr>
                <a:xfrm>
                  <a:off x="10889307" y="3770427"/>
                  <a:ext cx="19944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568">
              <p14:nvContentPartPr>
                <p14:cNvPr id="409" name="Ink 408">
                  <a:extLst>
                    <a:ext uri="{FF2B5EF4-FFF2-40B4-BE49-F238E27FC236}">
                      <a16:creationId xmlns:a16="http://schemas.microsoft.com/office/drawing/2014/main" id="{9307AE7C-4E9F-97F8-DDBF-FBBD1C65C1E6}"/>
                    </a:ext>
                  </a:extLst>
                </p14:cNvPr>
                <p14:cNvContentPartPr/>
                <p14:nvPr/>
              </p14:nvContentPartPr>
              <p14:xfrm>
                <a:off x="11010987" y="3822987"/>
                <a:ext cx="121680" cy="99720"/>
              </p14:xfrm>
            </p:contentPart>
          </mc:Choice>
          <mc:Fallback>
            <p:pic>
              <p:nvPicPr>
                <p:cNvPr id="409" name="Ink 408">
                  <a:extLst>
                    <a:ext uri="{FF2B5EF4-FFF2-40B4-BE49-F238E27FC236}">
                      <a16:creationId xmlns:a16="http://schemas.microsoft.com/office/drawing/2014/main" id="{9307AE7C-4E9F-97F8-DDBF-FBBD1C65C1E6}"/>
                    </a:ext>
                  </a:extLst>
                </p:cNvPr>
                <p:cNvPicPr/>
                <p:nvPr/>
              </p:nvPicPr>
              <p:blipFill>
                <a:blip r:embed="rId569"/>
                <a:stretch>
                  <a:fillRect/>
                </a:stretch>
              </p:blipFill>
              <p:spPr>
                <a:xfrm>
                  <a:off x="10993347" y="3805347"/>
                  <a:ext cx="157320" cy="135360"/>
                </a:xfrm>
                <a:prstGeom prst="rect">
                  <a:avLst/>
                </a:prstGeom>
              </p:spPr>
            </p:pic>
          </mc:Fallback>
        </mc:AlternateContent>
      </p:grpSp>
    </p:spTree>
    <p:extLst>
      <p:ext uri="{BB962C8B-B14F-4D97-AF65-F5344CB8AC3E}">
        <p14:creationId xmlns:p14="http://schemas.microsoft.com/office/powerpoint/2010/main" val="6163469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D5AA6D1-4DA9-B4AD-FAA1-6A2D8E84B35B}"/>
              </a:ext>
            </a:extLst>
          </p:cNvPr>
          <p:cNvGrpSpPr/>
          <p:nvPr/>
        </p:nvGrpSpPr>
        <p:grpSpPr>
          <a:xfrm>
            <a:off x="9947907" y="2580267"/>
            <a:ext cx="1372680" cy="362880"/>
            <a:chOff x="9947907" y="2580267"/>
            <a:chExt cx="1372680" cy="362880"/>
          </a:xfrm>
        </p:grpSpPr>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D7ADED85-9402-C34D-F90F-9B457340A2A9}"/>
                    </a:ext>
                  </a:extLst>
                </p14:cNvPr>
                <p14:cNvContentPartPr/>
                <p14:nvPr/>
              </p14:nvContentPartPr>
              <p14:xfrm>
                <a:off x="9947907" y="2580267"/>
                <a:ext cx="155880" cy="113760"/>
              </p14:xfrm>
            </p:contentPart>
          </mc:Choice>
          <mc:Fallback>
            <p:pic>
              <p:nvPicPr>
                <p:cNvPr id="5" name="Ink 4">
                  <a:extLst>
                    <a:ext uri="{FF2B5EF4-FFF2-40B4-BE49-F238E27FC236}">
                      <a16:creationId xmlns:a16="http://schemas.microsoft.com/office/drawing/2014/main" id="{D7ADED85-9402-C34D-F90F-9B457340A2A9}"/>
                    </a:ext>
                  </a:extLst>
                </p:cNvPr>
                <p:cNvPicPr/>
                <p:nvPr/>
              </p:nvPicPr>
              <p:blipFill>
                <a:blip r:embed="rId3"/>
                <a:stretch>
                  <a:fillRect/>
                </a:stretch>
              </p:blipFill>
              <p:spPr>
                <a:xfrm>
                  <a:off x="9930267" y="2562267"/>
                  <a:ext cx="191520" cy="14940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004D3D46-6B0E-B35D-8736-521580E83E33}"/>
                    </a:ext>
                  </a:extLst>
                </p14:cNvPr>
                <p14:cNvContentPartPr/>
                <p14:nvPr/>
              </p14:nvContentPartPr>
              <p14:xfrm>
                <a:off x="9971667" y="2696907"/>
                <a:ext cx="27360" cy="180720"/>
              </p14:xfrm>
            </p:contentPart>
          </mc:Choice>
          <mc:Fallback>
            <p:pic>
              <p:nvPicPr>
                <p:cNvPr id="6" name="Ink 5">
                  <a:extLst>
                    <a:ext uri="{FF2B5EF4-FFF2-40B4-BE49-F238E27FC236}">
                      <a16:creationId xmlns:a16="http://schemas.microsoft.com/office/drawing/2014/main" id="{004D3D46-6B0E-B35D-8736-521580E83E33}"/>
                    </a:ext>
                  </a:extLst>
                </p:cNvPr>
                <p:cNvPicPr/>
                <p:nvPr/>
              </p:nvPicPr>
              <p:blipFill>
                <a:blip r:embed="rId5"/>
                <a:stretch>
                  <a:fillRect/>
                </a:stretch>
              </p:blipFill>
              <p:spPr>
                <a:xfrm>
                  <a:off x="9954027" y="2678907"/>
                  <a:ext cx="63000" cy="2163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2FF2A16D-7DB1-B7C6-82B0-C32B76F2423E}"/>
                    </a:ext>
                  </a:extLst>
                </p14:cNvPr>
                <p14:cNvContentPartPr/>
                <p14:nvPr/>
              </p14:nvContentPartPr>
              <p14:xfrm>
                <a:off x="10142667" y="2699787"/>
                <a:ext cx="173520" cy="120600"/>
              </p14:xfrm>
            </p:contentPart>
          </mc:Choice>
          <mc:Fallback>
            <p:pic>
              <p:nvPicPr>
                <p:cNvPr id="7" name="Ink 6">
                  <a:extLst>
                    <a:ext uri="{FF2B5EF4-FFF2-40B4-BE49-F238E27FC236}">
                      <a16:creationId xmlns:a16="http://schemas.microsoft.com/office/drawing/2014/main" id="{2FF2A16D-7DB1-B7C6-82B0-C32B76F2423E}"/>
                    </a:ext>
                  </a:extLst>
                </p:cNvPr>
                <p:cNvPicPr/>
                <p:nvPr/>
              </p:nvPicPr>
              <p:blipFill>
                <a:blip r:embed="rId7"/>
                <a:stretch>
                  <a:fillRect/>
                </a:stretch>
              </p:blipFill>
              <p:spPr>
                <a:xfrm>
                  <a:off x="10124667" y="2681787"/>
                  <a:ext cx="209160" cy="15624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34574581-A370-5ABE-FE5A-00622806A744}"/>
                    </a:ext>
                  </a:extLst>
                </p14:cNvPr>
                <p14:cNvContentPartPr/>
                <p14:nvPr/>
              </p14:nvContentPartPr>
              <p14:xfrm>
                <a:off x="10521747" y="2676747"/>
                <a:ext cx="114480" cy="149760"/>
              </p14:xfrm>
            </p:contentPart>
          </mc:Choice>
          <mc:Fallback>
            <p:pic>
              <p:nvPicPr>
                <p:cNvPr id="8" name="Ink 7">
                  <a:extLst>
                    <a:ext uri="{FF2B5EF4-FFF2-40B4-BE49-F238E27FC236}">
                      <a16:creationId xmlns:a16="http://schemas.microsoft.com/office/drawing/2014/main" id="{34574581-A370-5ABE-FE5A-00622806A744}"/>
                    </a:ext>
                  </a:extLst>
                </p:cNvPr>
                <p:cNvPicPr/>
                <p:nvPr/>
              </p:nvPicPr>
              <p:blipFill>
                <a:blip r:embed="rId9"/>
                <a:stretch>
                  <a:fillRect/>
                </a:stretch>
              </p:blipFill>
              <p:spPr>
                <a:xfrm>
                  <a:off x="10504107" y="2659107"/>
                  <a:ext cx="150120" cy="1854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9" name="Ink 8">
                  <a:extLst>
                    <a:ext uri="{FF2B5EF4-FFF2-40B4-BE49-F238E27FC236}">
                      <a16:creationId xmlns:a16="http://schemas.microsoft.com/office/drawing/2014/main" id="{3AF13F9C-A17D-FB20-EAE7-83CEA37FE286}"/>
                    </a:ext>
                  </a:extLst>
                </p14:cNvPr>
                <p14:cNvContentPartPr/>
                <p14:nvPr/>
              </p14:nvContentPartPr>
              <p14:xfrm>
                <a:off x="10841427" y="2608347"/>
                <a:ext cx="99360" cy="334800"/>
              </p14:xfrm>
            </p:contentPart>
          </mc:Choice>
          <mc:Fallback>
            <p:pic>
              <p:nvPicPr>
                <p:cNvPr id="9" name="Ink 8">
                  <a:extLst>
                    <a:ext uri="{FF2B5EF4-FFF2-40B4-BE49-F238E27FC236}">
                      <a16:creationId xmlns:a16="http://schemas.microsoft.com/office/drawing/2014/main" id="{3AF13F9C-A17D-FB20-EAE7-83CEA37FE286}"/>
                    </a:ext>
                  </a:extLst>
                </p:cNvPr>
                <p:cNvPicPr/>
                <p:nvPr/>
              </p:nvPicPr>
              <p:blipFill>
                <a:blip r:embed="rId11"/>
                <a:stretch>
                  <a:fillRect/>
                </a:stretch>
              </p:blipFill>
              <p:spPr>
                <a:xfrm>
                  <a:off x="10823787" y="2590707"/>
                  <a:ext cx="135000" cy="3704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 name="Ink 9">
                  <a:extLst>
                    <a:ext uri="{FF2B5EF4-FFF2-40B4-BE49-F238E27FC236}">
                      <a16:creationId xmlns:a16="http://schemas.microsoft.com/office/drawing/2014/main" id="{6AB6C32C-CAE8-6740-1E20-629DE5A15E08}"/>
                    </a:ext>
                  </a:extLst>
                </p14:cNvPr>
                <p14:cNvContentPartPr/>
                <p14:nvPr/>
              </p14:nvContentPartPr>
              <p14:xfrm>
                <a:off x="10756467" y="2694387"/>
                <a:ext cx="25920" cy="48960"/>
              </p14:xfrm>
            </p:contentPart>
          </mc:Choice>
          <mc:Fallback>
            <p:pic>
              <p:nvPicPr>
                <p:cNvPr id="10" name="Ink 9">
                  <a:extLst>
                    <a:ext uri="{FF2B5EF4-FFF2-40B4-BE49-F238E27FC236}">
                      <a16:creationId xmlns:a16="http://schemas.microsoft.com/office/drawing/2014/main" id="{6AB6C32C-CAE8-6740-1E20-629DE5A15E08}"/>
                    </a:ext>
                  </a:extLst>
                </p:cNvPr>
                <p:cNvPicPr/>
                <p:nvPr/>
              </p:nvPicPr>
              <p:blipFill>
                <a:blip r:embed="rId13"/>
                <a:stretch>
                  <a:fillRect/>
                </a:stretch>
              </p:blipFill>
              <p:spPr>
                <a:xfrm>
                  <a:off x="10738467" y="2676747"/>
                  <a:ext cx="6156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1" name="Ink 10">
                  <a:extLst>
                    <a:ext uri="{FF2B5EF4-FFF2-40B4-BE49-F238E27FC236}">
                      <a16:creationId xmlns:a16="http://schemas.microsoft.com/office/drawing/2014/main" id="{71A88B90-194F-D76D-D92D-209F311F8168}"/>
                    </a:ext>
                  </a:extLst>
                </p14:cNvPr>
                <p14:cNvContentPartPr/>
                <p14:nvPr/>
              </p14:nvContentPartPr>
              <p14:xfrm>
                <a:off x="10979307" y="2752347"/>
                <a:ext cx="18720" cy="41040"/>
              </p14:xfrm>
            </p:contentPart>
          </mc:Choice>
          <mc:Fallback>
            <p:pic>
              <p:nvPicPr>
                <p:cNvPr id="11" name="Ink 10">
                  <a:extLst>
                    <a:ext uri="{FF2B5EF4-FFF2-40B4-BE49-F238E27FC236}">
                      <a16:creationId xmlns:a16="http://schemas.microsoft.com/office/drawing/2014/main" id="{71A88B90-194F-D76D-D92D-209F311F8168}"/>
                    </a:ext>
                  </a:extLst>
                </p:cNvPr>
                <p:cNvPicPr/>
                <p:nvPr/>
              </p:nvPicPr>
              <p:blipFill>
                <a:blip r:embed="rId15"/>
                <a:stretch>
                  <a:fillRect/>
                </a:stretch>
              </p:blipFill>
              <p:spPr>
                <a:xfrm>
                  <a:off x="10961667" y="2734347"/>
                  <a:ext cx="54360" cy="7668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2" name="Ink 11">
                  <a:extLst>
                    <a:ext uri="{FF2B5EF4-FFF2-40B4-BE49-F238E27FC236}">
                      <a16:creationId xmlns:a16="http://schemas.microsoft.com/office/drawing/2014/main" id="{E9C46D1C-577E-0C3F-38EF-D462F21817A3}"/>
                    </a:ext>
                  </a:extLst>
                </p14:cNvPr>
                <p14:cNvContentPartPr/>
                <p14:nvPr/>
              </p14:nvContentPartPr>
              <p14:xfrm>
                <a:off x="11172267" y="2628867"/>
                <a:ext cx="148320" cy="93960"/>
              </p14:xfrm>
            </p:contentPart>
          </mc:Choice>
          <mc:Fallback>
            <p:pic>
              <p:nvPicPr>
                <p:cNvPr id="12" name="Ink 11">
                  <a:extLst>
                    <a:ext uri="{FF2B5EF4-FFF2-40B4-BE49-F238E27FC236}">
                      <a16:creationId xmlns:a16="http://schemas.microsoft.com/office/drawing/2014/main" id="{E9C46D1C-577E-0C3F-38EF-D462F21817A3}"/>
                    </a:ext>
                  </a:extLst>
                </p:cNvPr>
                <p:cNvPicPr/>
                <p:nvPr/>
              </p:nvPicPr>
              <p:blipFill>
                <a:blip r:embed="rId17"/>
                <a:stretch>
                  <a:fillRect/>
                </a:stretch>
              </p:blipFill>
              <p:spPr>
                <a:xfrm>
                  <a:off x="11154267" y="2611227"/>
                  <a:ext cx="18396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3" name="Ink 12">
                  <a:extLst>
                    <a:ext uri="{FF2B5EF4-FFF2-40B4-BE49-F238E27FC236}">
                      <a16:creationId xmlns:a16="http://schemas.microsoft.com/office/drawing/2014/main" id="{937897E4-C564-6B81-F0AC-AA03A2A65777}"/>
                    </a:ext>
                  </a:extLst>
                </p14:cNvPr>
                <p14:cNvContentPartPr/>
                <p14:nvPr/>
              </p14:nvContentPartPr>
              <p14:xfrm>
                <a:off x="11184147" y="2775747"/>
                <a:ext cx="29160" cy="137880"/>
              </p14:xfrm>
            </p:contentPart>
          </mc:Choice>
          <mc:Fallback>
            <p:pic>
              <p:nvPicPr>
                <p:cNvPr id="13" name="Ink 12">
                  <a:extLst>
                    <a:ext uri="{FF2B5EF4-FFF2-40B4-BE49-F238E27FC236}">
                      <a16:creationId xmlns:a16="http://schemas.microsoft.com/office/drawing/2014/main" id="{937897E4-C564-6B81-F0AC-AA03A2A65777}"/>
                    </a:ext>
                  </a:extLst>
                </p:cNvPr>
                <p:cNvPicPr/>
                <p:nvPr/>
              </p:nvPicPr>
              <p:blipFill>
                <a:blip r:embed="rId19"/>
                <a:stretch>
                  <a:fillRect/>
                </a:stretch>
              </p:blipFill>
              <p:spPr>
                <a:xfrm>
                  <a:off x="11166147" y="2758107"/>
                  <a:ext cx="64800" cy="1735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0">
            <p14:nvContentPartPr>
              <p14:cNvPr id="14" name="Ink 13">
                <a:extLst>
                  <a:ext uri="{FF2B5EF4-FFF2-40B4-BE49-F238E27FC236}">
                    <a16:creationId xmlns:a16="http://schemas.microsoft.com/office/drawing/2014/main" id="{5C06E8C3-BEE3-D083-04A3-FF1C88ACE30A}"/>
                  </a:ext>
                </a:extLst>
              </p14:cNvPr>
              <p14:cNvContentPartPr/>
              <p14:nvPr/>
            </p14:nvContentPartPr>
            <p14:xfrm>
              <a:off x="9982827" y="2200827"/>
              <a:ext cx="119880" cy="189720"/>
            </p14:xfrm>
          </p:contentPart>
        </mc:Choice>
        <mc:Fallback>
          <p:pic>
            <p:nvPicPr>
              <p:cNvPr id="14" name="Ink 13">
                <a:extLst>
                  <a:ext uri="{FF2B5EF4-FFF2-40B4-BE49-F238E27FC236}">
                    <a16:creationId xmlns:a16="http://schemas.microsoft.com/office/drawing/2014/main" id="{5C06E8C3-BEE3-D083-04A3-FF1C88ACE30A}"/>
                  </a:ext>
                </a:extLst>
              </p:cNvPr>
              <p:cNvPicPr/>
              <p:nvPr/>
            </p:nvPicPr>
            <p:blipFill>
              <a:blip r:embed="rId21"/>
              <a:stretch>
                <a:fillRect/>
              </a:stretch>
            </p:blipFill>
            <p:spPr>
              <a:xfrm>
                <a:off x="9965187" y="2182827"/>
                <a:ext cx="15552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5" name="Ink 14">
                <a:extLst>
                  <a:ext uri="{FF2B5EF4-FFF2-40B4-BE49-F238E27FC236}">
                    <a16:creationId xmlns:a16="http://schemas.microsoft.com/office/drawing/2014/main" id="{B3F7C6B9-8F88-B0A3-F09D-FE3F53084CCE}"/>
                  </a:ext>
                </a:extLst>
              </p14:cNvPr>
              <p14:cNvContentPartPr/>
              <p14:nvPr/>
            </p14:nvContentPartPr>
            <p14:xfrm>
              <a:off x="9966267" y="2240427"/>
              <a:ext cx="156600" cy="135000"/>
            </p14:xfrm>
          </p:contentPart>
        </mc:Choice>
        <mc:Fallback>
          <p:pic>
            <p:nvPicPr>
              <p:cNvPr id="15" name="Ink 14">
                <a:extLst>
                  <a:ext uri="{FF2B5EF4-FFF2-40B4-BE49-F238E27FC236}">
                    <a16:creationId xmlns:a16="http://schemas.microsoft.com/office/drawing/2014/main" id="{B3F7C6B9-8F88-B0A3-F09D-FE3F53084CCE}"/>
                  </a:ext>
                </a:extLst>
              </p:cNvPr>
              <p:cNvPicPr/>
              <p:nvPr/>
            </p:nvPicPr>
            <p:blipFill>
              <a:blip r:embed="rId23"/>
              <a:stretch>
                <a:fillRect/>
              </a:stretch>
            </p:blipFill>
            <p:spPr>
              <a:xfrm>
                <a:off x="9948267" y="2222787"/>
                <a:ext cx="192240" cy="1706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6" name="Ink 15">
                <a:extLst>
                  <a:ext uri="{FF2B5EF4-FFF2-40B4-BE49-F238E27FC236}">
                    <a16:creationId xmlns:a16="http://schemas.microsoft.com/office/drawing/2014/main" id="{1B06A592-8058-8C7A-2DC7-64A0D6F2AFA5}"/>
                  </a:ext>
                </a:extLst>
              </p14:cNvPr>
              <p14:cNvContentPartPr/>
              <p14:nvPr/>
            </p14:nvContentPartPr>
            <p14:xfrm>
              <a:off x="10216107" y="2239707"/>
              <a:ext cx="168840" cy="108000"/>
            </p14:xfrm>
          </p:contentPart>
        </mc:Choice>
        <mc:Fallback>
          <p:pic>
            <p:nvPicPr>
              <p:cNvPr id="16" name="Ink 15">
                <a:extLst>
                  <a:ext uri="{FF2B5EF4-FFF2-40B4-BE49-F238E27FC236}">
                    <a16:creationId xmlns:a16="http://schemas.microsoft.com/office/drawing/2014/main" id="{1B06A592-8058-8C7A-2DC7-64A0D6F2AFA5}"/>
                  </a:ext>
                </a:extLst>
              </p:cNvPr>
              <p:cNvPicPr/>
              <p:nvPr/>
            </p:nvPicPr>
            <p:blipFill>
              <a:blip r:embed="rId25"/>
              <a:stretch>
                <a:fillRect/>
              </a:stretch>
            </p:blipFill>
            <p:spPr>
              <a:xfrm>
                <a:off x="10198107" y="2222067"/>
                <a:ext cx="20448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7" name="Ink 16">
                <a:extLst>
                  <a:ext uri="{FF2B5EF4-FFF2-40B4-BE49-F238E27FC236}">
                    <a16:creationId xmlns:a16="http://schemas.microsoft.com/office/drawing/2014/main" id="{B7BBA60A-6CAF-A39D-8E99-1D46C2428284}"/>
                  </a:ext>
                </a:extLst>
              </p14:cNvPr>
              <p14:cNvContentPartPr/>
              <p14:nvPr/>
            </p14:nvContentPartPr>
            <p14:xfrm>
              <a:off x="10541547" y="2084907"/>
              <a:ext cx="108000" cy="163080"/>
            </p14:xfrm>
          </p:contentPart>
        </mc:Choice>
        <mc:Fallback>
          <p:pic>
            <p:nvPicPr>
              <p:cNvPr id="17" name="Ink 16">
                <a:extLst>
                  <a:ext uri="{FF2B5EF4-FFF2-40B4-BE49-F238E27FC236}">
                    <a16:creationId xmlns:a16="http://schemas.microsoft.com/office/drawing/2014/main" id="{B7BBA60A-6CAF-A39D-8E99-1D46C2428284}"/>
                  </a:ext>
                </a:extLst>
              </p:cNvPr>
              <p:cNvPicPr/>
              <p:nvPr/>
            </p:nvPicPr>
            <p:blipFill>
              <a:blip r:embed="rId27"/>
              <a:stretch>
                <a:fillRect/>
              </a:stretch>
            </p:blipFill>
            <p:spPr>
              <a:xfrm>
                <a:off x="10523547" y="2067267"/>
                <a:ext cx="143640" cy="1987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8" name="Ink 17">
                <a:extLst>
                  <a:ext uri="{FF2B5EF4-FFF2-40B4-BE49-F238E27FC236}">
                    <a16:creationId xmlns:a16="http://schemas.microsoft.com/office/drawing/2014/main" id="{02321A17-1552-5740-AC7A-E57F56F5EB63}"/>
                  </a:ext>
                </a:extLst>
              </p14:cNvPr>
              <p14:cNvContentPartPr/>
              <p14:nvPr/>
            </p14:nvContentPartPr>
            <p14:xfrm>
              <a:off x="10630467" y="2066187"/>
              <a:ext cx="204480" cy="411120"/>
            </p14:xfrm>
          </p:contentPart>
        </mc:Choice>
        <mc:Fallback>
          <p:pic>
            <p:nvPicPr>
              <p:cNvPr id="18" name="Ink 17">
                <a:extLst>
                  <a:ext uri="{FF2B5EF4-FFF2-40B4-BE49-F238E27FC236}">
                    <a16:creationId xmlns:a16="http://schemas.microsoft.com/office/drawing/2014/main" id="{02321A17-1552-5740-AC7A-E57F56F5EB63}"/>
                  </a:ext>
                </a:extLst>
              </p:cNvPr>
              <p:cNvPicPr/>
              <p:nvPr/>
            </p:nvPicPr>
            <p:blipFill>
              <a:blip r:embed="rId29"/>
              <a:stretch>
                <a:fillRect/>
              </a:stretch>
            </p:blipFill>
            <p:spPr>
              <a:xfrm>
                <a:off x="10612827" y="2048187"/>
                <a:ext cx="240120" cy="44676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9" name="Ink 18">
                <a:extLst>
                  <a:ext uri="{FF2B5EF4-FFF2-40B4-BE49-F238E27FC236}">
                    <a16:creationId xmlns:a16="http://schemas.microsoft.com/office/drawing/2014/main" id="{CFEEABB0-D54F-716B-EC22-461FADFFC228}"/>
                  </a:ext>
                </a:extLst>
              </p14:cNvPr>
              <p14:cNvContentPartPr/>
              <p14:nvPr/>
            </p14:nvContentPartPr>
            <p14:xfrm>
              <a:off x="10866987" y="2205507"/>
              <a:ext cx="358560" cy="192600"/>
            </p14:xfrm>
          </p:contentPart>
        </mc:Choice>
        <mc:Fallback>
          <p:pic>
            <p:nvPicPr>
              <p:cNvPr id="19" name="Ink 18">
                <a:extLst>
                  <a:ext uri="{FF2B5EF4-FFF2-40B4-BE49-F238E27FC236}">
                    <a16:creationId xmlns:a16="http://schemas.microsoft.com/office/drawing/2014/main" id="{CFEEABB0-D54F-716B-EC22-461FADFFC228}"/>
                  </a:ext>
                </a:extLst>
              </p:cNvPr>
              <p:cNvPicPr/>
              <p:nvPr/>
            </p:nvPicPr>
            <p:blipFill>
              <a:blip r:embed="rId31"/>
              <a:stretch>
                <a:fillRect/>
              </a:stretch>
            </p:blipFill>
            <p:spPr>
              <a:xfrm>
                <a:off x="10849347" y="2187867"/>
                <a:ext cx="394200" cy="22824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0" name="Ink 19">
                <a:extLst>
                  <a:ext uri="{FF2B5EF4-FFF2-40B4-BE49-F238E27FC236}">
                    <a16:creationId xmlns:a16="http://schemas.microsoft.com/office/drawing/2014/main" id="{6A217BBC-DD10-DC20-83D5-EF55F5A7B18C}"/>
                  </a:ext>
                </a:extLst>
              </p14:cNvPr>
              <p14:cNvContentPartPr/>
              <p14:nvPr/>
            </p14:nvContentPartPr>
            <p14:xfrm>
              <a:off x="9981747" y="2476587"/>
              <a:ext cx="360" cy="360"/>
            </p14:xfrm>
          </p:contentPart>
        </mc:Choice>
        <mc:Fallback>
          <p:pic>
            <p:nvPicPr>
              <p:cNvPr id="20" name="Ink 19">
                <a:extLst>
                  <a:ext uri="{FF2B5EF4-FFF2-40B4-BE49-F238E27FC236}">
                    <a16:creationId xmlns:a16="http://schemas.microsoft.com/office/drawing/2014/main" id="{6A217BBC-DD10-DC20-83D5-EF55F5A7B18C}"/>
                  </a:ext>
                </a:extLst>
              </p:cNvPr>
              <p:cNvPicPr/>
              <p:nvPr/>
            </p:nvPicPr>
            <p:blipFill>
              <a:blip r:embed="rId33"/>
              <a:stretch>
                <a:fillRect/>
              </a:stretch>
            </p:blipFill>
            <p:spPr>
              <a:xfrm>
                <a:off x="9963747" y="245858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1" name="Ink 20">
                <a:extLst>
                  <a:ext uri="{FF2B5EF4-FFF2-40B4-BE49-F238E27FC236}">
                    <a16:creationId xmlns:a16="http://schemas.microsoft.com/office/drawing/2014/main" id="{EF31EB60-8020-F2F2-91C2-4A9FF7F7ED90}"/>
                  </a:ext>
                </a:extLst>
              </p14:cNvPr>
              <p14:cNvContentPartPr/>
              <p14:nvPr/>
            </p14:nvContentPartPr>
            <p14:xfrm>
              <a:off x="9932067" y="2447427"/>
              <a:ext cx="115200" cy="24840"/>
            </p14:xfrm>
          </p:contentPart>
        </mc:Choice>
        <mc:Fallback>
          <p:pic>
            <p:nvPicPr>
              <p:cNvPr id="21" name="Ink 20">
                <a:extLst>
                  <a:ext uri="{FF2B5EF4-FFF2-40B4-BE49-F238E27FC236}">
                    <a16:creationId xmlns:a16="http://schemas.microsoft.com/office/drawing/2014/main" id="{EF31EB60-8020-F2F2-91C2-4A9FF7F7ED90}"/>
                  </a:ext>
                </a:extLst>
              </p:cNvPr>
              <p:cNvPicPr/>
              <p:nvPr/>
            </p:nvPicPr>
            <p:blipFill>
              <a:blip r:embed="rId35"/>
              <a:stretch>
                <a:fillRect/>
              </a:stretch>
            </p:blipFill>
            <p:spPr>
              <a:xfrm>
                <a:off x="9914427" y="2429787"/>
                <a:ext cx="15084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2" name="Ink 21">
                <a:extLst>
                  <a:ext uri="{FF2B5EF4-FFF2-40B4-BE49-F238E27FC236}">
                    <a16:creationId xmlns:a16="http://schemas.microsoft.com/office/drawing/2014/main" id="{8D3CC50A-3330-9702-77A6-83FF113E522D}"/>
                  </a:ext>
                </a:extLst>
              </p14:cNvPr>
              <p14:cNvContentPartPr/>
              <p14:nvPr/>
            </p14:nvContentPartPr>
            <p14:xfrm>
              <a:off x="9950427" y="2485947"/>
              <a:ext cx="62280" cy="7200"/>
            </p14:xfrm>
          </p:contentPart>
        </mc:Choice>
        <mc:Fallback>
          <p:pic>
            <p:nvPicPr>
              <p:cNvPr id="22" name="Ink 21">
                <a:extLst>
                  <a:ext uri="{FF2B5EF4-FFF2-40B4-BE49-F238E27FC236}">
                    <a16:creationId xmlns:a16="http://schemas.microsoft.com/office/drawing/2014/main" id="{8D3CC50A-3330-9702-77A6-83FF113E522D}"/>
                  </a:ext>
                </a:extLst>
              </p:cNvPr>
              <p:cNvPicPr/>
              <p:nvPr/>
            </p:nvPicPr>
            <p:blipFill>
              <a:blip r:embed="rId37"/>
              <a:stretch>
                <a:fillRect/>
              </a:stretch>
            </p:blipFill>
            <p:spPr>
              <a:xfrm>
                <a:off x="9932427" y="2468307"/>
                <a:ext cx="97920" cy="4284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3" name="Ink 22">
                <a:extLst>
                  <a:ext uri="{FF2B5EF4-FFF2-40B4-BE49-F238E27FC236}">
                    <a16:creationId xmlns:a16="http://schemas.microsoft.com/office/drawing/2014/main" id="{264973B9-065C-8B88-11B6-1B71FC2B99A0}"/>
                  </a:ext>
                </a:extLst>
              </p14:cNvPr>
              <p14:cNvContentPartPr/>
              <p14:nvPr/>
            </p14:nvContentPartPr>
            <p14:xfrm>
              <a:off x="8530587" y="1024707"/>
              <a:ext cx="154800" cy="234360"/>
            </p14:xfrm>
          </p:contentPart>
        </mc:Choice>
        <mc:Fallback>
          <p:pic>
            <p:nvPicPr>
              <p:cNvPr id="23" name="Ink 22">
                <a:extLst>
                  <a:ext uri="{FF2B5EF4-FFF2-40B4-BE49-F238E27FC236}">
                    <a16:creationId xmlns:a16="http://schemas.microsoft.com/office/drawing/2014/main" id="{264973B9-065C-8B88-11B6-1B71FC2B99A0}"/>
                  </a:ext>
                </a:extLst>
              </p:cNvPr>
              <p:cNvPicPr/>
              <p:nvPr/>
            </p:nvPicPr>
            <p:blipFill>
              <a:blip r:embed="rId39"/>
              <a:stretch>
                <a:fillRect/>
              </a:stretch>
            </p:blipFill>
            <p:spPr>
              <a:xfrm>
                <a:off x="8512587" y="1007067"/>
                <a:ext cx="190440" cy="2700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4" name="Ink 23">
                <a:extLst>
                  <a:ext uri="{FF2B5EF4-FFF2-40B4-BE49-F238E27FC236}">
                    <a16:creationId xmlns:a16="http://schemas.microsoft.com/office/drawing/2014/main" id="{C1FF1512-1AD9-302C-20CB-B161A3C50196}"/>
                  </a:ext>
                </a:extLst>
              </p14:cNvPr>
              <p14:cNvContentPartPr/>
              <p14:nvPr/>
            </p14:nvContentPartPr>
            <p14:xfrm>
              <a:off x="8730747" y="1147827"/>
              <a:ext cx="112320" cy="154440"/>
            </p14:xfrm>
          </p:contentPart>
        </mc:Choice>
        <mc:Fallback>
          <p:pic>
            <p:nvPicPr>
              <p:cNvPr id="24" name="Ink 23">
                <a:extLst>
                  <a:ext uri="{FF2B5EF4-FFF2-40B4-BE49-F238E27FC236}">
                    <a16:creationId xmlns:a16="http://schemas.microsoft.com/office/drawing/2014/main" id="{C1FF1512-1AD9-302C-20CB-B161A3C50196}"/>
                  </a:ext>
                </a:extLst>
              </p:cNvPr>
              <p:cNvPicPr/>
              <p:nvPr/>
            </p:nvPicPr>
            <p:blipFill>
              <a:blip r:embed="rId41"/>
              <a:stretch>
                <a:fillRect/>
              </a:stretch>
            </p:blipFill>
            <p:spPr>
              <a:xfrm>
                <a:off x="8712747" y="1130187"/>
                <a:ext cx="147960" cy="19008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5" name="Ink 24">
                <a:extLst>
                  <a:ext uri="{FF2B5EF4-FFF2-40B4-BE49-F238E27FC236}">
                    <a16:creationId xmlns:a16="http://schemas.microsoft.com/office/drawing/2014/main" id="{25D56A29-89FF-054D-DFF8-0ABBD23F892A}"/>
                  </a:ext>
                </a:extLst>
              </p14:cNvPr>
              <p14:cNvContentPartPr/>
              <p14:nvPr/>
            </p14:nvContentPartPr>
            <p14:xfrm>
              <a:off x="8952147" y="1029747"/>
              <a:ext cx="109440" cy="357480"/>
            </p14:xfrm>
          </p:contentPart>
        </mc:Choice>
        <mc:Fallback>
          <p:pic>
            <p:nvPicPr>
              <p:cNvPr id="25" name="Ink 24">
                <a:extLst>
                  <a:ext uri="{FF2B5EF4-FFF2-40B4-BE49-F238E27FC236}">
                    <a16:creationId xmlns:a16="http://schemas.microsoft.com/office/drawing/2014/main" id="{25D56A29-89FF-054D-DFF8-0ABBD23F892A}"/>
                  </a:ext>
                </a:extLst>
              </p:cNvPr>
              <p:cNvPicPr/>
              <p:nvPr/>
            </p:nvPicPr>
            <p:blipFill>
              <a:blip r:embed="rId43"/>
              <a:stretch>
                <a:fillRect/>
              </a:stretch>
            </p:blipFill>
            <p:spPr>
              <a:xfrm>
                <a:off x="8934147" y="1011747"/>
                <a:ext cx="145080" cy="3931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6" name="Ink 25">
                <a:extLst>
                  <a:ext uri="{FF2B5EF4-FFF2-40B4-BE49-F238E27FC236}">
                    <a16:creationId xmlns:a16="http://schemas.microsoft.com/office/drawing/2014/main" id="{51CEC282-DADE-96FD-1039-4F153E52AD33}"/>
                  </a:ext>
                </a:extLst>
              </p14:cNvPr>
              <p14:cNvContentPartPr/>
              <p14:nvPr/>
            </p14:nvContentPartPr>
            <p14:xfrm>
              <a:off x="8945667" y="1244307"/>
              <a:ext cx="196200" cy="25200"/>
            </p14:xfrm>
          </p:contentPart>
        </mc:Choice>
        <mc:Fallback>
          <p:pic>
            <p:nvPicPr>
              <p:cNvPr id="26" name="Ink 25">
                <a:extLst>
                  <a:ext uri="{FF2B5EF4-FFF2-40B4-BE49-F238E27FC236}">
                    <a16:creationId xmlns:a16="http://schemas.microsoft.com/office/drawing/2014/main" id="{51CEC282-DADE-96FD-1039-4F153E52AD33}"/>
                  </a:ext>
                </a:extLst>
              </p:cNvPr>
              <p:cNvPicPr/>
              <p:nvPr/>
            </p:nvPicPr>
            <p:blipFill>
              <a:blip r:embed="rId45"/>
              <a:stretch>
                <a:fillRect/>
              </a:stretch>
            </p:blipFill>
            <p:spPr>
              <a:xfrm>
                <a:off x="8927667" y="1226667"/>
                <a:ext cx="23184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7" name="Ink 26">
                <a:extLst>
                  <a:ext uri="{FF2B5EF4-FFF2-40B4-BE49-F238E27FC236}">
                    <a16:creationId xmlns:a16="http://schemas.microsoft.com/office/drawing/2014/main" id="{09A5B308-2C96-3A29-6EF5-45937AF15C76}"/>
                  </a:ext>
                </a:extLst>
              </p14:cNvPr>
              <p14:cNvContentPartPr/>
              <p14:nvPr/>
            </p14:nvContentPartPr>
            <p14:xfrm>
              <a:off x="9030987" y="1695027"/>
              <a:ext cx="42840" cy="116280"/>
            </p14:xfrm>
          </p:contentPart>
        </mc:Choice>
        <mc:Fallback>
          <p:pic>
            <p:nvPicPr>
              <p:cNvPr id="27" name="Ink 26">
                <a:extLst>
                  <a:ext uri="{FF2B5EF4-FFF2-40B4-BE49-F238E27FC236}">
                    <a16:creationId xmlns:a16="http://schemas.microsoft.com/office/drawing/2014/main" id="{09A5B308-2C96-3A29-6EF5-45937AF15C76}"/>
                  </a:ext>
                </a:extLst>
              </p:cNvPr>
              <p:cNvPicPr/>
              <p:nvPr/>
            </p:nvPicPr>
            <p:blipFill>
              <a:blip r:embed="rId47"/>
              <a:stretch>
                <a:fillRect/>
              </a:stretch>
            </p:blipFill>
            <p:spPr>
              <a:xfrm>
                <a:off x="9012987" y="1677387"/>
                <a:ext cx="78480" cy="15192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8" name="Ink 27">
                <a:extLst>
                  <a:ext uri="{FF2B5EF4-FFF2-40B4-BE49-F238E27FC236}">
                    <a16:creationId xmlns:a16="http://schemas.microsoft.com/office/drawing/2014/main" id="{E8CFFF88-69FC-0D86-BB23-B9F23384A6D0}"/>
                  </a:ext>
                </a:extLst>
              </p14:cNvPr>
              <p14:cNvContentPartPr/>
              <p14:nvPr/>
            </p14:nvContentPartPr>
            <p14:xfrm>
              <a:off x="9062667" y="1606827"/>
              <a:ext cx="39960" cy="56880"/>
            </p14:xfrm>
          </p:contentPart>
        </mc:Choice>
        <mc:Fallback>
          <p:pic>
            <p:nvPicPr>
              <p:cNvPr id="28" name="Ink 27">
                <a:extLst>
                  <a:ext uri="{FF2B5EF4-FFF2-40B4-BE49-F238E27FC236}">
                    <a16:creationId xmlns:a16="http://schemas.microsoft.com/office/drawing/2014/main" id="{E8CFFF88-69FC-0D86-BB23-B9F23384A6D0}"/>
                  </a:ext>
                </a:extLst>
              </p:cNvPr>
              <p:cNvPicPr/>
              <p:nvPr/>
            </p:nvPicPr>
            <p:blipFill>
              <a:blip r:embed="rId49"/>
              <a:stretch>
                <a:fillRect/>
              </a:stretch>
            </p:blipFill>
            <p:spPr>
              <a:xfrm>
                <a:off x="9045027" y="1589187"/>
                <a:ext cx="7560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9" name="Ink 28">
                <a:extLst>
                  <a:ext uri="{FF2B5EF4-FFF2-40B4-BE49-F238E27FC236}">
                    <a16:creationId xmlns:a16="http://schemas.microsoft.com/office/drawing/2014/main" id="{E99C70CB-B502-1484-8F78-C2430E816B4D}"/>
                  </a:ext>
                </a:extLst>
              </p14:cNvPr>
              <p14:cNvContentPartPr/>
              <p14:nvPr/>
            </p14:nvContentPartPr>
            <p14:xfrm>
              <a:off x="9144027" y="1561467"/>
              <a:ext cx="163800" cy="403560"/>
            </p14:xfrm>
          </p:contentPart>
        </mc:Choice>
        <mc:Fallback>
          <p:pic>
            <p:nvPicPr>
              <p:cNvPr id="29" name="Ink 28">
                <a:extLst>
                  <a:ext uri="{FF2B5EF4-FFF2-40B4-BE49-F238E27FC236}">
                    <a16:creationId xmlns:a16="http://schemas.microsoft.com/office/drawing/2014/main" id="{E99C70CB-B502-1484-8F78-C2430E816B4D}"/>
                  </a:ext>
                </a:extLst>
              </p:cNvPr>
              <p:cNvPicPr/>
              <p:nvPr/>
            </p:nvPicPr>
            <p:blipFill>
              <a:blip r:embed="rId51"/>
              <a:stretch>
                <a:fillRect/>
              </a:stretch>
            </p:blipFill>
            <p:spPr>
              <a:xfrm>
                <a:off x="9126387" y="1543827"/>
                <a:ext cx="199440" cy="4392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30" name="Ink 29">
                <a:extLst>
                  <a:ext uri="{FF2B5EF4-FFF2-40B4-BE49-F238E27FC236}">
                    <a16:creationId xmlns:a16="http://schemas.microsoft.com/office/drawing/2014/main" id="{7B58755B-1EAE-EACE-B7D3-1E73F4F5E962}"/>
                  </a:ext>
                </a:extLst>
              </p14:cNvPr>
              <p14:cNvContentPartPr/>
              <p14:nvPr/>
            </p14:nvContentPartPr>
            <p14:xfrm>
              <a:off x="9462627" y="1491987"/>
              <a:ext cx="152640" cy="430200"/>
            </p14:xfrm>
          </p:contentPart>
        </mc:Choice>
        <mc:Fallback>
          <p:pic>
            <p:nvPicPr>
              <p:cNvPr id="30" name="Ink 29">
                <a:extLst>
                  <a:ext uri="{FF2B5EF4-FFF2-40B4-BE49-F238E27FC236}">
                    <a16:creationId xmlns:a16="http://schemas.microsoft.com/office/drawing/2014/main" id="{7B58755B-1EAE-EACE-B7D3-1E73F4F5E962}"/>
                  </a:ext>
                </a:extLst>
              </p:cNvPr>
              <p:cNvPicPr/>
              <p:nvPr/>
            </p:nvPicPr>
            <p:blipFill>
              <a:blip r:embed="rId53"/>
              <a:stretch>
                <a:fillRect/>
              </a:stretch>
            </p:blipFill>
            <p:spPr>
              <a:xfrm>
                <a:off x="9444987" y="1473987"/>
                <a:ext cx="188280" cy="46584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1" name="Ink 30">
                <a:extLst>
                  <a:ext uri="{FF2B5EF4-FFF2-40B4-BE49-F238E27FC236}">
                    <a16:creationId xmlns:a16="http://schemas.microsoft.com/office/drawing/2014/main" id="{2C6B8E83-8EDE-311D-02BA-C9631C9EAE56}"/>
                  </a:ext>
                </a:extLst>
              </p14:cNvPr>
              <p14:cNvContentPartPr/>
              <p14:nvPr/>
            </p14:nvContentPartPr>
            <p14:xfrm>
              <a:off x="9726147" y="1655067"/>
              <a:ext cx="168480" cy="160920"/>
            </p14:xfrm>
          </p:contentPart>
        </mc:Choice>
        <mc:Fallback>
          <p:pic>
            <p:nvPicPr>
              <p:cNvPr id="31" name="Ink 30">
                <a:extLst>
                  <a:ext uri="{FF2B5EF4-FFF2-40B4-BE49-F238E27FC236}">
                    <a16:creationId xmlns:a16="http://schemas.microsoft.com/office/drawing/2014/main" id="{2C6B8E83-8EDE-311D-02BA-C9631C9EAE56}"/>
                  </a:ext>
                </a:extLst>
              </p:cNvPr>
              <p:cNvPicPr/>
              <p:nvPr/>
            </p:nvPicPr>
            <p:blipFill>
              <a:blip r:embed="rId55"/>
              <a:stretch>
                <a:fillRect/>
              </a:stretch>
            </p:blipFill>
            <p:spPr>
              <a:xfrm>
                <a:off x="9708507" y="1637427"/>
                <a:ext cx="204120" cy="19656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2" name="Ink 31">
                <a:extLst>
                  <a:ext uri="{FF2B5EF4-FFF2-40B4-BE49-F238E27FC236}">
                    <a16:creationId xmlns:a16="http://schemas.microsoft.com/office/drawing/2014/main" id="{4029C754-5BE7-7420-764C-9D06B6974545}"/>
                  </a:ext>
                </a:extLst>
              </p14:cNvPr>
              <p14:cNvContentPartPr/>
              <p14:nvPr/>
            </p14:nvContentPartPr>
            <p14:xfrm>
              <a:off x="10013787" y="1635627"/>
              <a:ext cx="163440" cy="317880"/>
            </p14:xfrm>
          </p:contentPart>
        </mc:Choice>
        <mc:Fallback>
          <p:pic>
            <p:nvPicPr>
              <p:cNvPr id="32" name="Ink 31">
                <a:extLst>
                  <a:ext uri="{FF2B5EF4-FFF2-40B4-BE49-F238E27FC236}">
                    <a16:creationId xmlns:a16="http://schemas.microsoft.com/office/drawing/2014/main" id="{4029C754-5BE7-7420-764C-9D06B6974545}"/>
                  </a:ext>
                </a:extLst>
              </p:cNvPr>
              <p:cNvPicPr/>
              <p:nvPr/>
            </p:nvPicPr>
            <p:blipFill>
              <a:blip r:embed="rId57"/>
              <a:stretch>
                <a:fillRect/>
              </a:stretch>
            </p:blipFill>
            <p:spPr>
              <a:xfrm>
                <a:off x="9996147" y="1617627"/>
                <a:ext cx="199080" cy="35352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3" name="Ink 32">
                <a:extLst>
                  <a:ext uri="{FF2B5EF4-FFF2-40B4-BE49-F238E27FC236}">
                    <a16:creationId xmlns:a16="http://schemas.microsoft.com/office/drawing/2014/main" id="{5189E7C6-E859-1303-2B87-F28B3F33365A}"/>
                  </a:ext>
                </a:extLst>
              </p14:cNvPr>
              <p14:cNvContentPartPr/>
              <p14:nvPr/>
            </p14:nvContentPartPr>
            <p14:xfrm>
              <a:off x="10337427" y="1625907"/>
              <a:ext cx="82440" cy="202680"/>
            </p14:xfrm>
          </p:contentPart>
        </mc:Choice>
        <mc:Fallback>
          <p:pic>
            <p:nvPicPr>
              <p:cNvPr id="33" name="Ink 32">
                <a:extLst>
                  <a:ext uri="{FF2B5EF4-FFF2-40B4-BE49-F238E27FC236}">
                    <a16:creationId xmlns:a16="http://schemas.microsoft.com/office/drawing/2014/main" id="{5189E7C6-E859-1303-2B87-F28B3F33365A}"/>
                  </a:ext>
                </a:extLst>
              </p:cNvPr>
              <p:cNvPicPr/>
              <p:nvPr/>
            </p:nvPicPr>
            <p:blipFill>
              <a:blip r:embed="rId59"/>
              <a:stretch>
                <a:fillRect/>
              </a:stretch>
            </p:blipFill>
            <p:spPr>
              <a:xfrm>
                <a:off x="10319427" y="1608267"/>
                <a:ext cx="118080" cy="23832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4" name="Ink 33">
                <a:extLst>
                  <a:ext uri="{FF2B5EF4-FFF2-40B4-BE49-F238E27FC236}">
                    <a16:creationId xmlns:a16="http://schemas.microsoft.com/office/drawing/2014/main" id="{FBABCF80-C4C2-C3F3-46A0-F804CB57E396}"/>
                  </a:ext>
                </a:extLst>
              </p14:cNvPr>
              <p14:cNvContentPartPr/>
              <p14:nvPr/>
            </p14:nvContentPartPr>
            <p14:xfrm>
              <a:off x="10275147" y="1848027"/>
              <a:ext cx="147600" cy="3960"/>
            </p14:xfrm>
          </p:contentPart>
        </mc:Choice>
        <mc:Fallback>
          <p:pic>
            <p:nvPicPr>
              <p:cNvPr id="34" name="Ink 33">
                <a:extLst>
                  <a:ext uri="{FF2B5EF4-FFF2-40B4-BE49-F238E27FC236}">
                    <a16:creationId xmlns:a16="http://schemas.microsoft.com/office/drawing/2014/main" id="{FBABCF80-C4C2-C3F3-46A0-F804CB57E396}"/>
                  </a:ext>
                </a:extLst>
              </p:cNvPr>
              <p:cNvPicPr/>
              <p:nvPr/>
            </p:nvPicPr>
            <p:blipFill>
              <a:blip r:embed="rId61"/>
              <a:stretch>
                <a:fillRect/>
              </a:stretch>
            </p:blipFill>
            <p:spPr>
              <a:xfrm>
                <a:off x="10257507" y="1830387"/>
                <a:ext cx="183240" cy="3960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35" name="Ink 34">
                <a:extLst>
                  <a:ext uri="{FF2B5EF4-FFF2-40B4-BE49-F238E27FC236}">
                    <a16:creationId xmlns:a16="http://schemas.microsoft.com/office/drawing/2014/main" id="{3C50EC8B-672D-4056-2E18-DF2C5BA7946A}"/>
                  </a:ext>
                </a:extLst>
              </p14:cNvPr>
              <p14:cNvContentPartPr/>
              <p14:nvPr/>
            </p14:nvContentPartPr>
            <p14:xfrm>
              <a:off x="10369827" y="1591347"/>
              <a:ext cx="232560" cy="493560"/>
            </p14:xfrm>
          </p:contentPart>
        </mc:Choice>
        <mc:Fallback>
          <p:pic>
            <p:nvPicPr>
              <p:cNvPr id="35" name="Ink 34">
                <a:extLst>
                  <a:ext uri="{FF2B5EF4-FFF2-40B4-BE49-F238E27FC236}">
                    <a16:creationId xmlns:a16="http://schemas.microsoft.com/office/drawing/2014/main" id="{3C50EC8B-672D-4056-2E18-DF2C5BA7946A}"/>
                  </a:ext>
                </a:extLst>
              </p:cNvPr>
              <p:cNvPicPr/>
              <p:nvPr/>
            </p:nvPicPr>
            <p:blipFill>
              <a:blip r:embed="rId63"/>
              <a:stretch>
                <a:fillRect/>
              </a:stretch>
            </p:blipFill>
            <p:spPr>
              <a:xfrm>
                <a:off x="10351827" y="1573347"/>
                <a:ext cx="268200" cy="52920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36" name="Ink 35">
                <a:extLst>
                  <a:ext uri="{FF2B5EF4-FFF2-40B4-BE49-F238E27FC236}">
                    <a16:creationId xmlns:a16="http://schemas.microsoft.com/office/drawing/2014/main" id="{BDB55A5F-5099-A92C-AE9E-6B50FD6733E6}"/>
                  </a:ext>
                </a:extLst>
              </p14:cNvPr>
              <p14:cNvContentPartPr/>
              <p14:nvPr/>
            </p14:nvContentPartPr>
            <p14:xfrm>
              <a:off x="10758627" y="1721307"/>
              <a:ext cx="56160" cy="41400"/>
            </p14:xfrm>
          </p:contentPart>
        </mc:Choice>
        <mc:Fallback>
          <p:pic>
            <p:nvPicPr>
              <p:cNvPr id="36" name="Ink 35">
                <a:extLst>
                  <a:ext uri="{FF2B5EF4-FFF2-40B4-BE49-F238E27FC236}">
                    <a16:creationId xmlns:a16="http://schemas.microsoft.com/office/drawing/2014/main" id="{BDB55A5F-5099-A92C-AE9E-6B50FD6733E6}"/>
                  </a:ext>
                </a:extLst>
              </p:cNvPr>
              <p:cNvPicPr/>
              <p:nvPr/>
            </p:nvPicPr>
            <p:blipFill>
              <a:blip r:embed="rId65"/>
              <a:stretch>
                <a:fillRect/>
              </a:stretch>
            </p:blipFill>
            <p:spPr>
              <a:xfrm>
                <a:off x="10740627" y="1703667"/>
                <a:ext cx="9180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37" name="Ink 36">
                <a:extLst>
                  <a:ext uri="{FF2B5EF4-FFF2-40B4-BE49-F238E27FC236}">
                    <a16:creationId xmlns:a16="http://schemas.microsoft.com/office/drawing/2014/main" id="{AB184019-FD8F-A996-9543-D4A39DACA7EE}"/>
                  </a:ext>
                </a:extLst>
              </p14:cNvPr>
              <p14:cNvContentPartPr/>
              <p14:nvPr/>
            </p14:nvContentPartPr>
            <p14:xfrm>
              <a:off x="10740987" y="1848027"/>
              <a:ext cx="29880" cy="52560"/>
            </p14:xfrm>
          </p:contentPart>
        </mc:Choice>
        <mc:Fallback>
          <p:pic>
            <p:nvPicPr>
              <p:cNvPr id="37" name="Ink 36">
                <a:extLst>
                  <a:ext uri="{FF2B5EF4-FFF2-40B4-BE49-F238E27FC236}">
                    <a16:creationId xmlns:a16="http://schemas.microsoft.com/office/drawing/2014/main" id="{AB184019-FD8F-A996-9543-D4A39DACA7EE}"/>
                  </a:ext>
                </a:extLst>
              </p:cNvPr>
              <p:cNvPicPr/>
              <p:nvPr/>
            </p:nvPicPr>
            <p:blipFill>
              <a:blip r:embed="rId67"/>
              <a:stretch>
                <a:fillRect/>
              </a:stretch>
            </p:blipFill>
            <p:spPr>
              <a:xfrm>
                <a:off x="10723347" y="1830027"/>
                <a:ext cx="65520" cy="88200"/>
              </a:xfrm>
              <a:prstGeom prst="rect">
                <a:avLst/>
              </a:prstGeom>
            </p:spPr>
          </p:pic>
        </mc:Fallback>
      </mc:AlternateContent>
      <p:grpSp>
        <p:nvGrpSpPr>
          <p:cNvPr id="38" name="Group 37">
            <a:extLst>
              <a:ext uri="{FF2B5EF4-FFF2-40B4-BE49-F238E27FC236}">
                <a16:creationId xmlns:a16="http://schemas.microsoft.com/office/drawing/2014/main" id="{45E7CF92-FBEC-632A-C028-AFA3D526F8FE}"/>
              </a:ext>
            </a:extLst>
          </p:cNvPr>
          <p:cNvGrpSpPr/>
          <p:nvPr/>
        </p:nvGrpSpPr>
        <p:grpSpPr>
          <a:xfrm>
            <a:off x="9403587" y="894747"/>
            <a:ext cx="1936440" cy="527400"/>
            <a:chOff x="9403587" y="894747"/>
            <a:chExt cx="1936440" cy="527400"/>
          </a:xfrm>
        </p:grpSpPr>
        <mc:AlternateContent xmlns:mc="http://schemas.openxmlformats.org/markup-compatibility/2006">
          <mc:Choice xmlns:p14="http://schemas.microsoft.com/office/powerpoint/2010/main" Requires="p14">
            <p:contentPart p14:bwMode="auto" r:id="rId68">
              <p14:nvContentPartPr>
                <p14:cNvPr id="39" name="Ink 38">
                  <a:extLst>
                    <a:ext uri="{FF2B5EF4-FFF2-40B4-BE49-F238E27FC236}">
                      <a16:creationId xmlns:a16="http://schemas.microsoft.com/office/drawing/2014/main" id="{3BD1A703-1EBA-C230-7A91-BCD98492AFE4}"/>
                    </a:ext>
                  </a:extLst>
                </p14:cNvPr>
                <p14:cNvContentPartPr/>
                <p14:nvPr/>
              </p14:nvContentPartPr>
              <p14:xfrm>
                <a:off x="9419427" y="1150707"/>
                <a:ext cx="183240" cy="141480"/>
              </p14:xfrm>
            </p:contentPart>
          </mc:Choice>
          <mc:Fallback>
            <p:pic>
              <p:nvPicPr>
                <p:cNvPr id="39" name="Ink 38">
                  <a:extLst>
                    <a:ext uri="{FF2B5EF4-FFF2-40B4-BE49-F238E27FC236}">
                      <a16:creationId xmlns:a16="http://schemas.microsoft.com/office/drawing/2014/main" id="{3BD1A703-1EBA-C230-7A91-BCD98492AFE4}"/>
                    </a:ext>
                  </a:extLst>
                </p:cNvPr>
                <p:cNvPicPr/>
                <p:nvPr/>
              </p:nvPicPr>
              <p:blipFill>
                <a:blip r:embed="rId69"/>
                <a:stretch>
                  <a:fillRect/>
                </a:stretch>
              </p:blipFill>
              <p:spPr>
                <a:xfrm>
                  <a:off x="9401787" y="1132707"/>
                  <a:ext cx="21888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0" name="Ink 39">
                  <a:extLst>
                    <a:ext uri="{FF2B5EF4-FFF2-40B4-BE49-F238E27FC236}">
                      <a16:creationId xmlns:a16="http://schemas.microsoft.com/office/drawing/2014/main" id="{5ADEC9DF-67EB-BF0A-9962-935EE903934F}"/>
                    </a:ext>
                  </a:extLst>
                </p14:cNvPr>
                <p14:cNvContentPartPr/>
                <p14:nvPr/>
              </p14:nvContentPartPr>
              <p14:xfrm>
                <a:off x="9403587" y="1164747"/>
                <a:ext cx="231840" cy="115200"/>
              </p14:xfrm>
            </p:contentPart>
          </mc:Choice>
          <mc:Fallback>
            <p:pic>
              <p:nvPicPr>
                <p:cNvPr id="40" name="Ink 39">
                  <a:extLst>
                    <a:ext uri="{FF2B5EF4-FFF2-40B4-BE49-F238E27FC236}">
                      <a16:creationId xmlns:a16="http://schemas.microsoft.com/office/drawing/2014/main" id="{5ADEC9DF-67EB-BF0A-9962-935EE903934F}"/>
                    </a:ext>
                  </a:extLst>
                </p:cNvPr>
                <p:cNvPicPr/>
                <p:nvPr/>
              </p:nvPicPr>
              <p:blipFill>
                <a:blip r:embed="rId71"/>
                <a:stretch>
                  <a:fillRect/>
                </a:stretch>
              </p:blipFill>
              <p:spPr>
                <a:xfrm>
                  <a:off x="9385587" y="1146747"/>
                  <a:ext cx="267480" cy="15084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41" name="Ink 40">
                  <a:extLst>
                    <a:ext uri="{FF2B5EF4-FFF2-40B4-BE49-F238E27FC236}">
                      <a16:creationId xmlns:a16="http://schemas.microsoft.com/office/drawing/2014/main" id="{990BC3AB-7F47-B228-D7C5-7F01141B3188}"/>
                    </a:ext>
                  </a:extLst>
                </p14:cNvPr>
                <p14:cNvContentPartPr/>
                <p14:nvPr/>
              </p14:nvContentPartPr>
              <p14:xfrm>
                <a:off x="9696627" y="1174827"/>
                <a:ext cx="143280" cy="247320"/>
              </p14:xfrm>
            </p:contentPart>
          </mc:Choice>
          <mc:Fallback>
            <p:pic>
              <p:nvPicPr>
                <p:cNvPr id="41" name="Ink 40">
                  <a:extLst>
                    <a:ext uri="{FF2B5EF4-FFF2-40B4-BE49-F238E27FC236}">
                      <a16:creationId xmlns:a16="http://schemas.microsoft.com/office/drawing/2014/main" id="{990BC3AB-7F47-B228-D7C5-7F01141B3188}"/>
                    </a:ext>
                  </a:extLst>
                </p:cNvPr>
                <p:cNvPicPr/>
                <p:nvPr/>
              </p:nvPicPr>
              <p:blipFill>
                <a:blip r:embed="rId73"/>
                <a:stretch>
                  <a:fillRect/>
                </a:stretch>
              </p:blipFill>
              <p:spPr>
                <a:xfrm>
                  <a:off x="9678987" y="1156827"/>
                  <a:ext cx="17892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42" name="Ink 41">
                  <a:extLst>
                    <a:ext uri="{FF2B5EF4-FFF2-40B4-BE49-F238E27FC236}">
                      <a16:creationId xmlns:a16="http://schemas.microsoft.com/office/drawing/2014/main" id="{F78CF226-182C-E932-21B8-BE2A8919FD27}"/>
                    </a:ext>
                  </a:extLst>
                </p14:cNvPr>
                <p14:cNvContentPartPr/>
                <p14:nvPr/>
              </p14:nvContentPartPr>
              <p14:xfrm>
                <a:off x="9911187" y="1107507"/>
                <a:ext cx="316440" cy="178920"/>
              </p14:xfrm>
            </p:contentPart>
          </mc:Choice>
          <mc:Fallback>
            <p:pic>
              <p:nvPicPr>
                <p:cNvPr id="42" name="Ink 41">
                  <a:extLst>
                    <a:ext uri="{FF2B5EF4-FFF2-40B4-BE49-F238E27FC236}">
                      <a16:creationId xmlns:a16="http://schemas.microsoft.com/office/drawing/2014/main" id="{F78CF226-182C-E932-21B8-BE2A8919FD27}"/>
                    </a:ext>
                  </a:extLst>
                </p:cNvPr>
                <p:cNvPicPr/>
                <p:nvPr/>
              </p:nvPicPr>
              <p:blipFill>
                <a:blip r:embed="rId75"/>
                <a:stretch>
                  <a:fillRect/>
                </a:stretch>
              </p:blipFill>
              <p:spPr>
                <a:xfrm>
                  <a:off x="9893187" y="1089507"/>
                  <a:ext cx="352080" cy="21456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43" name="Ink 42">
                  <a:extLst>
                    <a:ext uri="{FF2B5EF4-FFF2-40B4-BE49-F238E27FC236}">
                      <a16:creationId xmlns:a16="http://schemas.microsoft.com/office/drawing/2014/main" id="{5A7C0427-807E-BC8B-431F-7CCBD9EEBBA6}"/>
                    </a:ext>
                  </a:extLst>
                </p14:cNvPr>
                <p14:cNvContentPartPr/>
                <p14:nvPr/>
              </p14:nvContentPartPr>
              <p14:xfrm>
                <a:off x="10380987" y="912747"/>
                <a:ext cx="260280" cy="501120"/>
              </p14:xfrm>
            </p:contentPart>
          </mc:Choice>
          <mc:Fallback>
            <p:pic>
              <p:nvPicPr>
                <p:cNvPr id="43" name="Ink 42">
                  <a:extLst>
                    <a:ext uri="{FF2B5EF4-FFF2-40B4-BE49-F238E27FC236}">
                      <a16:creationId xmlns:a16="http://schemas.microsoft.com/office/drawing/2014/main" id="{5A7C0427-807E-BC8B-431F-7CCBD9EEBBA6}"/>
                    </a:ext>
                  </a:extLst>
                </p:cNvPr>
                <p:cNvPicPr/>
                <p:nvPr/>
              </p:nvPicPr>
              <p:blipFill>
                <a:blip r:embed="rId77"/>
                <a:stretch>
                  <a:fillRect/>
                </a:stretch>
              </p:blipFill>
              <p:spPr>
                <a:xfrm>
                  <a:off x="10363347" y="895107"/>
                  <a:ext cx="295920" cy="53676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44" name="Ink 43">
                  <a:extLst>
                    <a:ext uri="{FF2B5EF4-FFF2-40B4-BE49-F238E27FC236}">
                      <a16:creationId xmlns:a16="http://schemas.microsoft.com/office/drawing/2014/main" id="{DE309DA7-D5EA-B5D3-11FF-AD3D4746D543}"/>
                    </a:ext>
                  </a:extLst>
                </p14:cNvPr>
                <p14:cNvContentPartPr/>
                <p14:nvPr/>
              </p14:nvContentPartPr>
              <p14:xfrm>
                <a:off x="10688067" y="1050627"/>
                <a:ext cx="169560" cy="196560"/>
              </p14:xfrm>
            </p:contentPart>
          </mc:Choice>
          <mc:Fallback>
            <p:pic>
              <p:nvPicPr>
                <p:cNvPr id="44" name="Ink 43">
                  <a:extLst>
                    <a:ext uri="{FF2B5EF4-FFF2-40B4-BE49-F238E27FC236}">
                      <a16:creationId xmlns:a16="http://schemas.microsoft.com/office/drawing/2014/main" id="{DE309DA7-D5EA-B5D3-11FF-AD3D4746D543}"/>
                    </a:ext>
                  </a:extLst>
                </p:cNvPr>
                <p:cNvPicPr/>
                <p:nvPr/>
              </p:nvPicPr>
              <p:blipFill>
                <a:blip r:embed="rId79"/>
                <a:stretch>
                  <a:fillRect/>
                </a:stretch>
              </p:blipFill>
              <p:spPr>
                <a:xfrm>
                  <a:off x="10670067" y="1032987"/>
                  <a:ext cx="20520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45" name="Ink 44">
                  <a:extLst>
                    <a:ext uri="{FF2B5EF4-FFF2-40B4-BE49-F238E27FC236}">
                      <a16:creationId xmlns:a16="http://schemas.microsoft.com/office/drawing/2014/main" id="{4FC01278-D962-B625-0236-64F7F7ED8734}"/>
                    </a:ext>
                  </a:extLst>
                </p14:cNvPr>
                <p14:cNvContentPartPr/>
                <p14:nvPr/>
              </p14:nvContentPartPr>
              <p14:xfrm>
                <a:off x="10968507" y="894747"/>
                <a:ext cx="150840" cy="508320"/>
              </p14:xfrm>
            </p:contentPart>
          </mc:Choice>
          <mc:Fallback>
            <p:pic>
              <p:nvPicPr>
                <p:cNvPr id="45" name="Ink 44">
                  <a:extLst>
                    <a:ext uri="{FF2B5EF4-FFF2-40B4-BE49-F238E27FC236}">
                      <a16:creationId xmlns:a16="http://schemas.microsoft.com/office/drawing/2014/main" id="{4FC01278-D962-B625-0236-64F7F7ED8734}"/>
                    </a:ext>
                  </a:extLst>
                </p:cNvPr>
                <p:cNvPicPr/>
                <p:nvPr/>
              </p:nvPicPr>
              <p:blipFill>
                <a:blip r:embed="rId81"/>
                <a:stretch>
                  <a:fillRect/>
                </a:stretch>
              </p:blipFill>
              <p:spPr>
                <a:xfrm>
                  <a:off x="10950867" y="877107"/>
                  <a:ext cx="186480" cy="5439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46" name="Ink 45">
                  <a:extLst>
                    <a:ext uri="{FF2B5EF4-FFF2-40B4-BE49-F238E27FC236}">
                      <a16:creationId xmlns:a16="http://schemas.microsoft.com/office/drawing/2014/main" id="{3A4E7B9D-6C04-7FC6-FBF5-9240529CB4B5}"/>
                    </a:ext>
                  </a:extLst>
                </p14:cNvPr>
                <p14:cNvContentPartPr/>
                <p14:nvPr/>
              </p14:nvContentPartPr>
              <p14:xfrm>
                <a:off x="11309067" y="1119027"/>
                <a:ext cx="30960" cy="58320"/>
              </p14:xfrm>
            </p:contentPart>
          </mc:Choice>
          <mc:Fallback>
            <p:pic>
              <p:nvPicPr>
                <p:cNvPr id="46" name="Ink 45">
                  <a:extLst>
                    <a:ext uri="{FF2B5EF4-FFF2-40B4-BE49-F238E27FC236}">
                      <a16:creationId xmlns:a16="http://schemas.microsoft.com/office/drawing/2014/main" id="{3A4E7B9D-6C04-7FC6-FBF5-9240529CB4B5}"/>
                    </a:ext>
                  </a:extLst>
                </p:cNvPr>
                <p:cNvPicPr/>
                <p:nvPr/>
              </p:nvPicPr>
              <p:blipFill>
                <a:blip r:embed="rId83"/>
                <a:stretch>
                  <a:fillRect/>
                </a:stretch>
              </p:blipFill>
              <p:spPr>
                <a:xfrm>
                  <a:off x="11291067" y="1101027"/>
                  <a:ext cx="6660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47" name="Ink 46">
                  <a:extLst>
                    <a:ext uri="{FF2B5EF4-FFF2-40B4-BE49-F238E27FC236}">
                      <a16:creationId xmlns:a16="http://schemas.microsoft.com/office/drawing/2014/main" id="{07B30FE6-25EB-4303-F418-D7ABF3C73E2C}"/>
                    </a:ext>
                  </a:extLst>
                </p14:cNvPr>
                <p14:cNvContentPartPr/>
                <p14:nvPr/>
              </p14:nvContentPartPr>
              <p14:xfrm>
                <a:off x="11259387" y="1312347"/>
                <a:ext cx="42480" cy="39600"/>
              </p14:xfrm>
            </p:contentPart>
          </mc:Choice>
          <mc:Fallback>
            <p:pic>
              <p:nvPicPr>
                <p:cNvPr id="47" name="Ink 46">
                  <a:extLst>
                    <a:ext uri="{FF2B5EF4-FFF2-40B4-BE49-F238E27FC236}">
                      <a16:creationId xmlns:a16="http://schemas.microsoft.com/office/drawing/2014/main" id="{07B30FE6-25EB-4303-F418-D7ABF3C73E2C}"/>
                    </a:ext>
                  </a:extLst>
                </p:cNvPr>
                <p:cNvPicPr/>
                <p:nvPr/>
              </p:nvPicPr>
              <p:blipFill>
                <a:blip r:embed="rId85"/>
                <a:stretch>
                  <a:fillRect/>
                </a:stretch>
              </p:blipFill>
              <p:spPr>
                <a:xfrm>
                  <a:off x="11241387" y="1294347"/>
                  <a:ext cx="78120" cy="752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48" name="Ink 47">
                  <a:extLst>
                    <a:ext uri="{FF2B5EF4-FFF2-40B4-BE49-F238E27FC236}">
                      <a16:creationId xmlns:a16="http://schemas.microsoft.com/office/drawing/2014/main" id="{F948E199-F195-0D88-46ED-73254F36BB2C}"/>
                    </a:ext>
                  </a:extLst>
                </p14:cNvPr>
                <p14:cNvContentPartPr/>
                <p14:nvPr/>
              </p14:nvContentPartPr>
              <p14:xfrm>
                <a:off x="10679067" y="1254027"/>
                <a:ext cx="101880" cy="23400"/>
              </p14:xfrm>
            </p:contentPart>
          </mc:Choice>
          <mc:Fallback>
            <p:pic>
              <p:nvPicPr>
                <p:cNvPr id="48" name="Ink 47">
                  <a:extLst>
                    <a:ext uri="{FF2B5EF4-FFF2-40B4-BE49-F238E27FC236}">
                      <a16:creationId xmlns:a16="http://schemas.microsoft.com/office/drawing/2014/main" id="{F948E199-F195-0D88-46ED-73254F36BB2C}"/>
                    </a:ext>
                  </a:extLst>
                </p:cNvPr>
                <p:cNvPicPr/>
                <p:nvPr/>
              </p:nvPicPr>
              <p:blipFill>
                <a:blip r:embed="rId87"/>
                <a:stretch>
                  <a:fillRect/>
                </a:stretch>
              </p:blipFill>
              <p:spPr>
                <a:xfrm>
                  <a:off x="10661427" y="1236027"/>
                  <a:ext cx="13752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49" name="Ink 48">
                  <a:extLst>
                    <a:ext uri="{FF2B5EF4-FFF2-40B4-BE49-F238E27FC236}">
                      <a16:creationId xmlns:a16="http://schemas.microsoft.com/office/drawing/2014/main" id="{FE032E4A-77B3-8BCD-2ED7-F9EED0ECF2CC}"/>
                    </a:ext>
                  </a:extLst>
                </p14:cNvPr>
                <p14:cNvContentPartPr/>
                <p14:nvPr/>
              </p14:nvContentPartPr>
              <p14:xfrm>
                <a:off x="10675827" y="1328547"/>
                <a:ext cx="145080" cy="9000"/>
              </p14:xfrm>
            </p:contentPart>
          </mc:Choice>
          <mc:Fallback>
            <p:pic>
              <p:nvPicPr>
                <p:cNvPr id="49" name="Ink 48">
                  <a:extLst>
                    <a:ext uri="{FF2B5EF4-FFF2-40B4-BE49-F238E27FC236}">
                      <a16:creationId xmlns:a16="http://schemas.microsoft.com/office/drawing/2014/main" id="{FE032E4A-77B3-8BCD-2ED7-F9EED0ECF2CC}"/>
                    </a:ext>
                  </a:extLst>
                </p:cNvPr>
                <p:cNvPicPr/>
                <p:nvPr/>
              </p:nvPicPr>
              <p:blipFill>
                <a:blip r:embed="rId89"/>
                <a:stretch>
                  <a:fillRect/>
                </a:stretch>
              </p:blipFill>
              <p:spPr>
                <a:xfrm>
                  <a:off x="10658187" y="1310547"/>
                  <a:ext cx="18072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50" name="Ink 49">
                  <a:extLst>
                    <a:ext uri="{FF2B5EF4-FFF2-40B4-BE49-F238E27FC236}">
                      <a16:creationId xmlns:a16="http://schemas.microsoft.com/office/drawing/2014/main" id="{71B3E8CB-DD8B-58CD-0C4B-190F94BDC078}"/>
                    </a:ext>
                  </a:extLst>
                </p14:cNvPr>
                <p14:cNvContentPartPr/>
                <p14:nvPr/>
              </p14:nvContentPartPr>
              <p14:xfrm>
                <a:off x="10784187" y="1336827"/>
                <a:ext cx="360" cy="360"/>
              </p14:xfrm>
            </p:contentPart>
          </mc:Choice>
          <mc:Fallback>
            <p:pic>
              <p:nvPicPr>
                <p:cNvPr id="50" name="Ink 49">
                  <a:extLst>
                    <a:ext uri="{FF2B5EF4-FFF2-40B4-BE49-F238E27FC236}">
                      <a16:creationId xmlns:a16="http://schemas.microsoft.com/office/drawing/2014/main" id="{71B3E8CB-DD8B-58CD-0C4B-190F94BDC078}"/>
                    </a:ext>
                  </a:extLst>
                </p:cNvPr>
                <p:cNvPicPr/>
                <p:nvPr/>
              </p:nvPicPr>
              <p:blipFill>
                <a:blip r:embed="rId33"/>
                <a:stretch>
                  <a:fillRect/>
                </a:stretch>
              </p:blipFill>
              <p:spPr>
                <a:xfrm>
                  <a:off x="10766187" y="1318827"/>
                  <a:ext cx="36000" cy="36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91">
            <p14:nvContentPartPr>
              <p14:cNvPr id="51" name="Ink 50">
                <a:extLst>
                  <a:ext uri="{FF2B5EF4-FFF2-40B4-BE49-F238E27FC236}">
                    <a16:creationId xmlns:a16="http://schemas.microsoft.com/office/drawing/2014/main" id="{BEFB0711-BDB8-B228-775E-6127517A20B8}"/>
                  </a:ext>
                </a:extLst>
              </p14:cNvPr>
              <p14:cNvContentPartPr/>
              <p14:nvPr/>
            </p14:nvContentPartPr>
            <p14:xfrm>
              <a:off x="10726587" y="1447347"/>
              <a:ext cx="15480" cy="16560"/>
            </p14:xfrm>
          </p:contentPart>
        </mc:Choice>
        <mc:Fallback>
          <p:pic>
            <p:nvPicPr>
              <p:cNvPr id="51" name="Ink 50">
                <a:extLst>
                  <a:ext uri="{FF2B5EF4-FFF2-40B4-BE49-F238E27FC236}">
                    <a16:creationId xmlns:a16="http://schemas.microsoft.com/office/drawing/2014/main" id="{BEFB0711-BDB8-B228-775E-6127517A20B8}"/>
                  </a:ext>
                </a:extLst>
              </p:cNvPr>
              <p:cNvPicPr/>
              <p:nvPr/>
            </p:nvPicPr>
            <p:blipFill>
              <a:blip r:embed="rId92"/>
              <a:stretch>
                <a:fillRect/>
              </a:stretch>
            </p:blipFill>
            <p:spPr>
              <a:xfrm>
                <a:off x="10708947" y="1429347"/>
                <a:ext cx="51120" cy="52200"/>
              </a:xfrm>
              <a:prstGeom prst="rect">
                <a:avLst/>
              </a:prstGeom>
            </p:spPr>
          </p:pic>
        </mc:Fallback>
      </mc:AlternateContent>
      <p:grpSp>
        <p:nvGrpSpPr>
          <p:cNvPr id="52" name="Group 51">
            <a:extLst>
              <a:ext uri="{FF2B5EF4-FFF2-40B4-BE49-F238E27FC236}">
                <a16:creationId xmlns:a16="http://schemas.microsoft.com/office/drawing/2014/main" id="{9367D099-A5AA-5E94-F35A-B0E3BBE4D260}"/>
              </a:ext>
            </a:extLst>
          </p:cNvPr>
          <p:cNvGrpSpPr/>
          <p:nvPr/>
        </p:nvGrpSpPr>
        <p:grpSpPr>
          <a:xfrm>
            <a:off x="9657027" y="5028267"/>
            <a:ext cx="688320" cy="238320"/>
            <a:chOff x="9657027" y="5028267"/>
            <a:chExt cx="688320" cy="238320"/>
          </a:xfrm>
        </p:grpSpPr>
        <mc:AlternateContent xmlns:mc="http://schemas.openxmlformats.org/markup-compatibility/2006">
          <mc:Choice xmlns:p14="http://schemas.microsoft.com/office/powerpoint/2010/main" Requires="p14">
            <p:contentPart p14:bwMode="auto" r:id="rId93">
              <p14:nvContentPartPr>
                <p14:cNvPr id="53" name="Ink 52">
                  <a:extLst>
                    <a:ext uri="{FF2B5EF4-FFF2-40B4-BE49-F238E27FC236}">
                      <a16:creationId xmlns:a16="http://schemas.microsoft.com/office/drawing/2014/main" id="{9785D543-8CFE-C541-CF3C-245895D9A6F4}"/>
                    </a:ext>
                  </a:extLst>
                </p14:cNvPr>
                <p14:cNvContentPartPr/>
                <p14:nvPr/>
              </p14:nvContentPartPr>
              <p14:xfrm>
                <a:off x="9657027" y="5150667"/>
                <a:ext cx="79920" cy="114480"/>
              </p14:xfrm>
            </p:contentPart>
          </mc:Choice>
          <mc:Fallback>
            <p:pic>
              <p:nvPicPr>
                <p:cNvPr id="53" name="Ink 52">
                  <a:extLst>
                    <a:ext uri="{FF2B5EF4-FFF2-40B4-BE49-F238E27FC236}">
                      <a16:creationId xmlns:a16="http://schemas.microsoft.com/office/drawing/2014/main" id="{9785D543-8CFE-C541-CF3C-245895D9A6F4}"/>
                    </a:ext>
                  </a:extLst>
                </p:cNvPr>
                <p:cNvPicPr/>
                <p:nvPr/>
              </p:nvPicPr>
              <p:blipFill>
                <a:blip r:embed="rId94"/>
                <a:stretch>
                  <a:fillRect/>
                </a:stretch>
              </p:blipFill>
              <p:spPr>
                <a:xfrm>
                  <a:off x="9639027" y="5133027"/>
                  <a:ext cx="11556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95">
              <p14:nvContentPartPr>
                <p14:cNvPr id="54" name="Ink 53">
                  <a:extLst>
                    <a:ext uri="{FF2B5EF4-FFF2-40B4-BE49-F238E27FC236}">
                      <a16:creationId xmlns:a16="http://schemas.microsoft.com/office/drawing/2014/main" id="{F25B25ED-3085-1741-97A6-F62E94BFE82D}"/>
                    </a:ext>
                  </a:extLst>
                </p14:cNvPr>
                <p14:cNvContentPartPr/>
                <p14:nvPr/>
              </p14:nvContentPartPr>
              <p14:xfrm>
                <a:off x="9753507" y="5139507"/>
                <a:ext cx="102600" cy="117000"/>
              </p14:xfrm>
            </p:contentPart>
          </mc:Choice>
          <mc:Fallback>
            <p:pic>
              <p:nvPicPr>
                <p:cNvPr id="54" name="Ink 53">
                  <a:extLst>
                    <a:ext uri="{FF2B5EF4-FFF2-40B4-BE49-F238E27FC236}">
                      <a16:creationId xmlns:a16="http://schemas.microsoft.com/office/drawing/2014/main" id="{F25B25ED-3085-1741-97A6-F62E94BFE82D}"/>
                    </a:ext>
                  </a:extLst>
                </p:cNvPr>
                <p:cNvPicPr/>
                <p:nvPr/>
              </p:nvPicPr>
              <p:blipFill>
                <a:blip r:embed="rId96"/>
                <a:stretch>
                  <a:fillRect/>
                </a:stretch>
              </p:blipFill>
              <p:spPr>
                <a:xfrm>
                  <a:off x="9735507" y="5121507"/>
                  <a:ext cx="13824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97">
              <p14:nvContentPartPr>
                <p14:cNvPr id="55" name="Ink 54">
                  <a:extLst>
                    <a:ext uri="{FF2B5EF4-FFF2-40B4-BE49-F238E27FC236}">
                      <a16:creationId xmlns:a16="http://schemas.microsoft.com/office/drawing/2014/main" id="{49B0C0DA-316F-5CF2-9792-15B32EC04764}"/>
                    </a:ext>
                  </a:extLst>
                </p14:cNvPr>
                <p14:cNvContentPartPr/>
                <p14:nvPr/>
              </p14:nvContentPartPr>
              <p14:xfrm>
                <a:off x="9938547" y="5028267"/>
                <a:ext cx="67680" cy="238320"/>
              </p14:xfrm>
            </p:contentPart>
          </mc:Choice>
          <mc:Fallback>
            <p:pic>
              <p:nvPicPr>
                <p:cNvPr id="55" name="Ink 54">
                  <a:extLst>
                    <a:ext uri="{FF2B5EF4-FFF2-40B4-BE49-F238E27FC236}">
                      <a16:creationId xmlns:a16="http://schemas.microsoft.com/office/drawing/2014/main" id="{49B0C0DA-316F-5CF2-9792-15B32EC04764}"/>
                    </a:ext>
                  </a:extLst>
                </p:cNvPr>
                <p:cNvPicPr/>
                <p:nvPr/>
              </p:nvPicPr>
              <p:blipFill>
                <a:blip r:embed="rId98"/>
                <a:stretch>
                  <a:fillRect/>
                </a:stretch>
              </p:blipFill>
              <p:spPr>
                <a:xfrm>
                  <a:off x="9920907" y="5010267"/>
                  <a:ext cx="103320" cy="273960"/>
                </a:xfrm>
                <a:prstGeom prst="rect">
                  <a:avLst/>
                </a:prstGeom>
              </p:spPr>
            </p:pic>
          </mc:Fallback>
        </mc:AlternateContent>
        <mc:AlternateContent xmlns:mc="http://schemas.openxmlformats.org/markup-compatibility/2006">
          <mc:Choice xmlns:p14="http://schemas.microsoft.com/office/powerpoint/2010/main" Requires="p14">
            <p:contentPart p14:bwMode="auto" r:id="rId99">
              <p14:nvContentPartPr>
                <p14:cNvPr id="56" name="Ink 55">
                  <a:extLst>
                    <a:ext uri="{FF2B5EF4-FFF2-40B4-BE49-F238E27FC236}">
                      <a16:creationId xmlns:a16="http://schemas.microsoft.com/office/drawing/2014/main" id="{8D109FB6-EFCC-665D-CFBA-13E7F6B82FA3}"/>
                    </a:ext>
                  </a:extLst>
                </p14:cNvPr>
                <p14:cNvContentPartPr/>
                <p14:nvPr/>
              </p14:nvContentPartPr>
              <p14:xfrm>
                <a:off x="9909747" y="5139507"/>
                <a:ext cx="292680" cy="62280"/>
              </p14:xfrm>
            </p:contentPart>
          </mc:Choice>
          <mc:Fallback>
            <p:pic>
              <p:nvPicPr>
                <p:cNvPr id="56" name="Ink 55">
                  <a:extLst>
                    <a:ext uri="{FF2B5EF4-FFF2-40B4-BE49-F238E27FC236}">
                      <a16:creationId xmlns:a16="http://schemas.microsoft.com/office/drawing/2014/main" id="{8D109FB6-EFCC-665D-CFBA-13E7F6B82FA3}"/>
                    </a:ext>
                  </a:extLst>
                </p:cNvPr>
                <p:cNvPicPr/>
                <p:nvPr/>
              </p:nvPicPr>
              <p:blipFill>
                <a:blip r:embed="rId100"/>
                <a:stretch>
                  <a:fillRect/>
                </a:stretch>
              </p:blipFill>
              <p:spPr>
                <a:xfrm>
                  <a:off x="9891747" y="5121867"/>
                  <a:ext cx="32832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101">
              <p14:nvContentPartPr>
                <p14:cNvPr id="57" name="Ink 56">
                  <a:extLst>
                    <a:ext uri="{FF2B5EF4-FFF2-40B4-BE49-F238E27FC236}">
                      <a16:creationId xmlns:a16="http://schemas.microsoft.com/office/drawing/2014/main" id="{C41D05E5-A1AD-6DF1-234C-0712898BE31C}"/>
                    </a:ext>
                  </a:extLst>
                </p14:cNvPr>
                <p14:cNvContentPartPr/>
                <p14:nvPr/>
              </p14:nvContentPartPr>
              <p14:xfrm>
                <a:off x="10251747" y="5131227"/>
                <a:ext cx="93600" cy="120600"/>
              </p14:xfrm>
            </p:contentPart>
          </mc:Choice>
          <mc:Fallback>
            <p:pic>
              <p:nvPicPr>
                <p:cNvPr id="57" name="Ink 56">
                  <a:extLst>
                    <a:ext uri="{FF2B5EF4-FFF2-40B4-BE49-F238E27FC236}">
                      <a16:creationId xmlns:a16="http://schemas.microsoft.com/office/drawing/2014/main" id="{C41D05E5-A1AD-6DF1-234C-0712898BE31C}"/>
                    </a:ext>
                  </a:extLst>
                </p:cNvPr>
                <p:cNvPicPr/>
                <p:nvPr/>
              </p:nvPicPr>
              <p:blipFill>
                <a:blip r:embed="rId102"/>
                <a:stretch>
                  <a:fillRect/>
                </a:stretch>
              </p:blipFill>
              <p:spPr>
                <a:xfrm>
                  <a:off x="10234107" y="5113227"/>
                  <a:ext cx="129240" cy="156240"/>
                </a:xfrm>
                <a:prstGeom prst="rect">
                  <a:avLst/>
                </a:prstGeom>
              </p:spPr>
            </p:pic>
          </mc:Fallback>
        </mc:AlternateContent>
      </p:grpSp>
      <p:grpSp>
        <p:nvGrpSpPr>
          <p:cNvPr id="58" name="Group 57">
            <a:extLst>
              <a:ext uri="{FF2B5EF4-FFF2-40B4-BE49-F238E27FC236}">
                <a16:creationId xmlns:a16="http://schemas.microsoft.com/office/drawing/2014/main" id="{2D63EC98-80AE-AED7-D1C0-9ECAF399CDC1}"/>
              </a:ext>
            </a:extLst>
          </p:cNvPr>
          <p:cNvGrpSpPr/>
          <p:nvPr/>
        </p:nvGrpSpPr>
        <p:grpSpPr>
          <a:xfrm>
            <a:off x="8518707" y="3037827"/>
            <a:ext cx="2938320" cy="1909800"/>
            <a:chOff x="8518707" y="3037827"/>
            <a:chExt cx="2938320" cy="1909800"/>
          </a:xfrm>
        </p:grpSpPr>
        <mc:AlternateContent xmlns:mc="http://schemas.openxmlformats.org/markup-compatibility/2006">
          <mc:Choice xmlns:p14="http://schemas.microsoft.com/office/powerpoint/2010/main" Requires="p14">
            <p:contentPart p14:bwMode="auto" r:id="rId103">
              <p14:nvContentPartPr>
                <p14:cNvPr id="59" name="Ink 58">
                  <a:extLst>
                    <a:ext uri="{FF2B5EF4-FFF2-40B4-BE49-F238E27FC236}">
                      <a16:creationId xmlns:a16="http://schemas.microsoft.com/office/drawing/2014/main" id="{8F18DDEA-14EC-B9F7-80EA-9B6CED24F07E}"/>
                    </a:ext>
                  </a:extLst>
                </p14:cNvPr>
                <p14:cNvContentPartPr/>
                <p14:nvPr/>
              </p14:nvContentPartPr>
              <p14:xfrm>
                <a:off x="9171747" y="4069587"/>
                <a:ext cx="239400" cy="117360"/>
              </p14:xfrm>
            </p:contentPart>
          </mc:Choice>
          <mc:Fallback>
            <p:pic>
              <p:nvPicPr>
                <p:cNvPr id="59" name="Ink 58">
                  <a:extLst>
                    <a:ext uri="{FF2B5EF4-FFF2-40B4-BE49-F238E27FC236}">
                      <a16:creationId xmlns:a16="http://schemas.microsoft.com/office/drawing/2014/main" id="{8F18DDEA-14EC-B9F7-80EA-9B6CED24F07E}"/>
                    </a:ext>
                  </a:extLst>
                </p:cNvPr>
                <p:cNvPicPr/>
                <p:nvPr/>
              </p:nvPicPr>
              <p:blipFill>
                <a:blip r:embed="rId104"/>
                <a:stretch>
                  <a:fillRect/>
                </a:stretch>
              </p:blipFill>
              <p:spPr>
                <a:xfrm>
                  <a:off x="9153747" y="4051947"/>
                  <a:ext cx="27504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105">
              <p14:nvContentPartPr>
                <p14:cNvPr id="60" name="Ink 59">
                  <a:extLst>
                    <a:ext uri="{FF2B5EF4-FFF2-40B4-BE49-F238E27FC236}">
                      <a16:creationId xmlns:a16="http://schemas.microsoft.com/office/drawing/2014/main" id="{5C667683-AFBB-B3E3-0D31-02F71003CED7}"/>
                    </a:ext>
                  </a:extLst>
                </p14:cNvPr>
                <p14:cNvContentPartPr/>
                <p14:nvPr/>
              </p14:nvContentPartPr>
              <p14:xfrm>
                <a:off x="9442827" y="3956907"/>
                <a:ext cx="8640" cy="230760"/>
              </p14:xfrm>
            </p:contentPart>
          </mc:Choice>
          <mc:Fallback>
            <p:pic>
              <p:nvPicPr>
                <p:cNvPr id="60" name="Ink 59">
                  <a:extLst>
                    <a:ext uri="{FF2B5EF4-FFF2-40B4-BE49-F238E27FC236}">
                      <a16:creationId xmlns:a16="http://schemas.microsoft.com/office/drawing/2014/main" id="{5C667683-AFBB-B3E3-0D31-02F71003CED7}"/>
                    </a:ext>
                  </a:extLst>
                </p:cNvPr>
                <p:cNvPicPr/>
                <p:nvPr/>
              </p:nvPicPr>
              <p:blipFill>
                <a:blip r:embed="rId106"/>
                <a:stretch>
                  <a:fillRect/>
                </a:stretch>
              </p:blipFill>
              <p:spPr>
                <a:xfrm>
                  <a:off x="9424827" y="3938907"/>
                  <a:ext cx="44280" cy="266400"/>
                </a:xfrm>
                <a:prstGeom prst="rect">
                  <a:avLst/>
                </a:prstGeom>
              </p:spPr>
            </p:pic>
          </mc:Fallback>
        </mc:AlternateContent>
        <mc:AlternateContent xmlns:mc="http://schemas.openxmlformats.org/markup-compatibility/2006">
          <mc:Choice xmlns:p14="http://schemas.microsoft.com/office/powerpoint/2010/main" Requires="p14">
            <p:contentPart p14:bwMode="auto" r:id="rId107">
              <p14:nvContentPartPr>
                <p14:cNvPr id="61" name="Ink 60">
                  <a:extLst>
                    <a:ext uri="{FF2B5EF4-FFF2-40B4-BE49-F238E27FC236}">
                      <a16:creationId xmlns:a16="http://schemas.microsoft.com/office/drawing/2014/main" id="{736A8CB3-28E2-2234-D780-36D023AE6DFC}"/>
                    </a:ext>
                  </a:extLst>
                </p14:cNvPr>
                <p14:cNvContentPartPr/>
                <p14:nvPr/>
              </p14:nvContentPartPr>
              <p14:xfrm>
                <a:off x="9546147" y="4057347"/>
                <a:ext cx="235800" cy="171000"/>
              </p14:xfrm>
            </p:contentPart>
          </mc:Choice>
          <mc:Fallback>
            <p:pic>
              <p:nvPicPr>
                <p:cNvPr id="61" name="Ink 60">
                  <a:extLst>
                    <a:ext uri="{FF2B5EF4-FFF2-40B4-BE49-F238E27FC236}">
                      <a16:creationId xmlns:a16="http://schemas.microsoft.com/office/drawing/2014/main" id="{736A8CB3-28E2-2234-D780-36D023AE6DFC}"/>
                    </a:ext>
                  </a:extLst>
                </p:cNvPr>
                <p:cNvPicPr/>
                <p:nvPr/>
              </p:nvPicPr>
              <p:blipFill>
                <a:blip r:embed="rId108"/>
                <a:stretch>
                  <a:fillRect/>
                </a:stretch>
              </p:blipFill>
              <p:spPr>
                <a:xfrm>
                  <a:off x="9528507" y="4039347"/>
                  <a:ext cx="271440" cy="206640"/>
                </a:xfrm>
                <a:prstGeom prst="rect">
                  <a:avLst/>
                </a:prstGeom>
              </p:spPr>
            </p:pic>
          </mc:Fallback>
        </mc:AlternateContent>
        <mc:AlternateContent xmlns:mc="http://schemas.openxmlformats.org/markup-compatibility/2006">
          <mc:Choice xmlns:p14="http://schemas.microsoft.com/office/powerpoint/2010/main" Requires="p14">
            <p:contentPart p14:bwMode="auto" r:id="rId109">
              <p14:nvContentPartPr>
                <p14:cNvPr id="62" name="Ink 61">
                  <a:extLst>
                    <a:ext uri="{FF2B5EF4-FFF2-40B4-BE49-F238E27FC236}">
                      <a16:creationId xmlns:a16="http://schemas.microsoft.com/office/drawing/2014/main" id="{4443852B-064E-5AE0-2403-A4E0E08B6103}"/>
                    </a:ext>
                  </a:extLst>
                </p14:cNvPr>
                <p14:cNvContentPartPr/>
                <p14:nvPr/>
              </p14:nvContentPartPr>
              <p14:xfrm>
                <a:off x="9913347" y="4095147"/>
                <a:ext cx="36000" cy="43920"/>
              </p14:xfrm>
            </p:contentPart>
          </mc:Choice>
          <mc:Fallback>
            <p:pic>
              <p:nvPicPr>
                <p:cNvPr id="62" name="Ink 61">
                  <a:extLst>
                    <a:ext uri="{FF2B5EF4-FFF2-40B4-BE49-F238E27FC236}">
                      <a16:creationId xmlns:a16="http://schemas.microsoft.com/office/drawing/2014/main" id="{4443852B-064E-5AE0-2403-A4E0E08B6103}"/>
                    </a:ext>
                  </a:extLst>
                </p:cNvPr>
                <p:cNvPicPr/>
                <p:nvPr/>
              </p:nvPicPr>
              <p:blipFill>
                <a:blip r:embed="rId110"/>
                <a:stretch>
                  <a:fillRect/>
                </a:stretch>
              </p:blipFill>
              <p:spPr>
                <a:xfrm>
                  <a:off x="9895707" y="4077507"/>
                  <a:ext cx="7164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111">
              <p14:nvContentPartPr>
                <p14:cNvPr id="63" name="Ink 62">
                  <a:extLst>
                    <a:ext uri="{FF2B5EF4-FFF2-40B4-BE49-F238E27FC236}">
                      <a16:creationId xmlns:a16="http://schemas.microsoft.com/office/drawing/2014/main" id="{EEB10637-62EA-66E9-7505-B52210684740}"/>
                    </a:ext>
                  </a:extLst>
                </p14:cNvPr>
                <p14:cNvContentPartPr/>
                <p14:nvPr/>
              </p14:nvContentPartPr>
              <p14:xfrm>
                <a:off x="9941427" y="4226187"/>
                <a:ext cx="15480" cy="43560"/>
              </p14:xfrm>
            </p:contentPart>
          </mc:Choice>
          <mc:Fallback>
            <p:pic>
              <p:nvPicPr>
                <p:cNvPr id="63" name="Ink 62">
                  <a:extLst>
                    <a:ext uri="{FF2B5EF4-FFF2-40B4-BE49-F238E27FC236}">
                      <a16:creationId xmlns:a16="http://schemas.microsoft.com/office/drawing/2014/main" id="{EEB10637-62EA-66E9-7505-B52210684740}"/>
                    </a:ext>
                  </a:extLst>
                </p:cNvPr>
                <p:cNvPicPr/>
                <p:nvPr/>
              </p:nvPicPr>
              <p:blipFill>
                <a:blip r:embed="rId112"/>
                <a:stretch>
                  <a:fillRect/>
                </a:stretch>
              </p:blipFill>
              <p:spPr>
                <a:xfrm>
                  <a:off x="9923427" y="4208187"/>
                  <a:ext cx="5112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113">
              <p14:nvContentPartPr>
                <p14:cNvPr id="64" name="Ink 63">
                  <a:extLst>
                    <a:ext uri="{FF2B5EF4-FFF2-40B4-BE49-F238E27FC236}">
                      <a16:creationId xmlns:a16="http://schemas.microsoft.com/office/drawing/2014/main" id="{E9C8654E-BB5D-103B-16C2-CC03E25F2992}"/>
                    </a:ext>
                  </a:extLst>
                </p14:cNvPr>
                <p14:cNvContentPartPr/>
                <p14:nvPr/>
              </p14:nvContentPartPr>
              <p14:xfrm>
                <a:off x="9662067" y="4624707"/>
                <a:ext cx="92880" cy="322920"/>
              </p14:xfrm>
            </p:contentPart>
          </mc:Choice>
          <mc:Fallback>
            <p:pic>
              <p:nvPicPr>
                <p:cNvPr id="64" name="Ink 63">
                  <a:extLst>
                    <a:ext uri="{FF2B5EF4-FFF2-40B4-BE49-F238E27FC236}">
                      <a16:creationId xmlns:a16="http://schemas.microsoft.com/office/drawing/2014/main" id="{E9C8654E-BB5D-103B-16C2-CC03E25F2992}"/>
                    </a:ext>
                  </a:extLst>
                </p:cNvPr>
                <p:cNvPicPr/>
                <p:nvPr/>
              </p:nvPicPr>
              <p:blipFill>
                <a:blip r:embed="rId114"/>
                <a:stretch>
                  <a:fillRect/>
                </a:stretch>
              </p:blipFill>
              <p:spPr>
                <a:xfrm>
                  <a:off x="9644427" y="4606707"/>
                  <a:ext cx="128520" cy="358560"/>
                </a:xfrm>
                <a:prstGeom prst="rect">
                  <a:avLst/>
                </a:prstGeom>
              </p:spPr>
            </p:pic>
          </mc:Fallback>
        </mc:AlternateContent>
        <mc:AlternateContent xmlns:mc="http://schemas.openxmlformats.org/markup-compatibility/2006">
          <mc:Choice xmlns:p14="http://schemas.microsoft.com/office/powerpoint/2010/main" Requires="p14">
            <p:contentPart p14:bwMode="auto" r:id="rId115">
              <p14:nvContentPartPr>
                <p14:cNvPr id="65" name="Ink 64">
                  <a:extLst>
                    <a:ext uri="{FF2B5EF4-FFF2-40B4-BE49-F238E27FC236}">
                      <a16:creationId xmlns:a16="http://schemas.microsoft.com/office/drawing/2014/main" id="{D141C577-CC0C-9259-EB1B-61EAA9FFBD53}"/>
                    </a:ext>
                  </a:extLst>
                </p14:cNvPr>
                <p14:cNvContentPartPr/>
                <p14:nvPr/>
              </p14:nvContentPartPr>
              <p14:xfrm>
                <a:off x="9708867" y="4623267"/>
                <a:ext cx="118080" cy="110520"/>
              </p14:xfrm>
            </p:contentPart>
          </mc:Choice>
          <mc:Fallback>
            <p:pic>
              <p:nvPicPr>
                <p:cNvPr id="65" name="Ink 64">
                  <a:extLst>
                    <a:ext uri="{FF2B5EF4-FFF2-40B4-BE49-F238E27FC236}">
                      <a16:creationId xmlns:a16="http://schemas.microsoft.com/office/drawing/2014/main" id="{D141C577-CC0C-9259-EB1B-61EAA9FFBD53}"/>
                    </a:ext>
                  </a:extLst>
                </p:cNvPr>
                <p:cNvPicPr/>
                <p:nvPr/>
              </p:nvPicPr>
              <p:blipFill>
                <a:blip r:embed="rId116"/>
                <a:stretch>
                  <a:fillRect/>
                </a:stretch>
              </p:blipFill>
              <p:spPr>
                <a:xfrm>
                  <a:off x="9691227" y="4605267"/>
                  <a:ext cx="15372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117">
              <p14:nvContentPartPr>
                <p14:cNvPr id="66" name="Ink 65">
                  <a:extLst>
                    <a:ext uri="{FF2B5EF4-FFF2-40B4-BE49-F238E27FC236}">
                      <a16:creationId xmlns:a16="http://schemas.microsoft.com/office/drawing/2014/main" id="{CC5DF20C-7CF9-0D60-985C-9540C5C42A26}"/>
                    </a:ext>
                  </a:extLst>
                </p14:cNvPr>
                <p14:cNvContentPartPr/>
                <p14:nvPr/>
              </p14:nvContentPartPr>
              <p14:xfrm>
                <a:off x="9879507" y="4639827"/>
                <a:ext cx="173160" cy="85680"/>
              </p14:xfrm>
            </p:contentPart>
          </mc:Choice>
          <mc:Fallback>
            <p:pic>
              <p:nvPicPr>
                <p:cNvPr id="66" name="Ink 65">
                  <a:extLst>
                    <a:ext uri="{FF2B5EF4-FFF2-40B4-BE49-F238E27FC236}">
                      <a16:creationId xmlns:a16="http://schemas.microsoft.com/office/drawing/2014/main" id="{CC5DF20C-7CF9-0D60-985C-9540C5C42A26}"/>
                    </a:ext>
                  </a:extLst>
                </p:cNvPr>
                <p:cNvPicPr/>
                <p:nvPr/>
              </p:nvPicPr>
              <p:blipFill>
                <a:blip r:embed="rId118"/>
                <a:stretch>
                  <a:fillRect/>
                </a:stretch>
              </p:blipFill>
              <p:spPr>
                <a:xfrm>
                  <a:off x="9861507" y="4622187"/>
                  <a:ext cx="20880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119">
              <p14:nvContentPartPr>
                <p14:cNvPr id="67" name="Ink 66">
                  <a:extLst>
                    <a:ext uri="{FF2B5EF4-FFF2-40B4-BE49-F238E27FC236}">
                      <a16:creationId xmlns:a16="http://schemas.microsoft.com/office/drawing/2014/main" id="{65369CC5-784A-2611-A500-2DD3FBE76C7E}"/>
                    </a:ext>
                  </a:extLst>
                </p14:cNvPr>
                <p14:cNvContentPartPr/>
                <p14:nvPr/>
              </p14:nvContentPartPr>
              <p14:xfrm>
                <a:off x="10056267" y="4542987"/>
                <a:ext cx="36000" cy="56520"/>
              </p14:xfrm>
            </p:contentPart>
          </mc:Choice>
          <mc:Fallback>
            <p:pic>
              <p:nvPicPr>
                <p:cNvPr id="67" name="Ink 66">
                  <a:extLst>
                    <a:ext uri="{FF2B5EF4-FFF2-40B4-BE49-F238E27FC236}">
                      <a16:creationId xmlns:a16="http://schemas.microsoft.com/office/drawing/2014/main" id="{65369CC5-784A-2611-A500-2DD3FBE76C7E}"/>
                    </a:ext>
                  </a:extLst>
                </p:cNvPr>
                <p:cNvPicPr/>
                <p:nvPr/>
              </p:nvPicPr>
              <p:blipFill>
                <a:blip r:embed="rId120"/>
                <a:stretch>
                  <a:fillRect/>
                </a:stretch>
              </p:blipFill>
              <p:spPr>
                <a:xfrm>
                  <a:off x="10038267" y="4524987"/>
                  <a:ext cx="71640" cy="92160"/>
                </a:xfrm>
                <a:prstGeom prst="rect">
                  <a:avLst/>
                </a:prstGeom>
              </p:spPr>
            </p:pic>
          </mc:Fallback>
        </mc:AlternateContent>
        <mc:AlternateContent xmlns:mc="http://schemas.openxmlformats.org/markup-compatibility/2006">
          <mc:Choice xmlns:p14="http://schemas.microsoft.com/office/powerpoint/2010/main" Requires="p14">
            <p:contentPart p14:bwMode="auto" r:id="rId121">
              <p14:nvContentPartPr>
                <p14:cNvPr id="68" name="Ink 67">
                  <a:extLst>
                    <a:ext uri="{FF2B5EF4-FFF2-40B4-BE49-F238E27FC236}">
                      <a16:creationId xmlns:a16="http://schemas.microsoft.com/office/drawing/2014/main" id="{8E11871E-607B-5D47-6A10-7104129938DA}"/>
                    </a:ext>
                  </a:extLst>
                </p14:cNvPr>
                <p14:cNvContentPartPr/>
                <p14:nvPr/>
              </p14:nvContentPartPr>
              <p14:xfrm>
                <a:off x="10130427" y="4620387"/>
                <a:ext cx="112320" cy="87120"/>
              </p14:xfrm>
            </p:contentPart>
          </mc:Choice>
          <mc:Fallback>
            <p:pic>
              <p:nvPicPr>
                <p:cNvPr id="68" name="Ink 67">
                  <a:extLst>
                    <a:ext uri="{FF2B5EF4-FFF2-40B4-BE49-F238E27FC236}">
                      <a16:creationId xmlns:a16="http://schemas.microsoft.com/office/drawing/2014/main" id="{8E11871E-607B-5D47-6A10-7104129938DA}"/>
                    </a:ext>
                  </a:extLst>
                </p:cNvPr>
                <p:cNvPicPr/>
                <p:nvPr/>
              </p:nvPicPr>
              <p:blipFill>
                <a:blip r:embed="rId122"/>
                <a:stretch>
                  <a:fillRect/>
                </a:stretch>
              </p:blipFill>
              <p:spPr>
                <a:xfrm>
                  <a:off x="10112787" y="4602747"/>
                  <a:ext cx="147960" cy="122760"/>
                </a:xfrm>
                <a:prstGeom prst="rect">
                  <a:avLst/>
                </a:prstGeom>
              </p:spPr>
            </p:pic>
          </mc:Fallback>
        </mc:AlternateContent>
        <mc:AlternateContent xmlns:mc="http://schemas.openxmlformats.org/markup-compatibility/2006">
          <mc:Choice xmlns:p14="http://schemas.microsoft.com/office/powerpoint/2010/main" Requires="p14">
            <p:contentPart p14:bwMode="auto" r:id="rId123">
              <p14:nvContentPartPr>
                <p14:cNvPr id="69" name="Ink 68">
                  <a:extLst>
                    <a:ext uri="{FF2B5EF4-FFF2-40B4-BE49-F238E27FC236}">
                      <a16:creationId xmlns:a16="http://schemas.microsoft.com/office/drawing/2014/main" id="{D0450C49-AF13-ABCA-380A-B768A059F6FA}"/>
                    </a:ext>
                  </a:extLst>
                </p14:cNvPr>
                <p14:cNvContentPartPr/>
                <p14:nvPr/>
              </p14:nvContentPartPr>
              <p14:xfrm>
                <a:off x="10352547" y="4451547"/>
                <a:ext cx="50760" cy="232920"/>
              </p14:xfrm>
            </p:contentPart>
          </mc:Choice>
          <mc:Fallback>
            <p:pic>
              <p:nvPicPr>
                <p:cNvPr id="69" name="Ink 68">
                  <a:extLst>
                    <a:ext uri="{FF2B5EF4-FFF2-40B4-BE49-F238E27FC236}">
                      <a16:creationId xmlns:a16="http://schemas.microsoft.com/office/drawing/2014/main" id="{D0450C49-AF13-ABCA-380A-B768A059F6FA}"/>
                    </a:ext>
                  </a:extLst>
                </p:cNvPr>
                <p:cNvPicPr/>
                <p:nvPr/>
              </p:nvPicPr>
              <p:blipFill>
                <a:blip r:embed="rId124"/>
                <a:stretch>
                  <a:fillRect/>
                </a:stretch>
              </p:blipFill>
              <p:spPr>
                <a:xfrm>
                  <a:off x="10334547" y="4433547"/>
                  <a:ext cx="86400" cy="268560"/>
                </a:xfrm>
                <a:prstGeom prst="rect">
                  <a:avLst/>
                </a:prstGeom>
              </p:spPr>
            </p:pic>
          </mc:Fallback>
        </mc:AlternateContent>
        <mc:AlternateContent xmlns:mc="http://schemas.openxmlformats.org/markup-compatibility/2006">
          <mc:Choice xmlns:p14="http://schemas.microsoft.com/office/powerpoint/2010/main" Requires="p14">
            <p:contentPart p14:bwMode="auto" r:id="rId125">
              <p14:nvContentPartPr>
                <p14:cNvPr id="70" name="Ink 69">
                  <a:extLst>
                    <a:ext uri="{FF2B5EF4-FFF2-40B4-BE49-F238E27FC236}">
                      <a16:creationId xmlns:a16="http://schemas.microsoft.com/office/drawing/2014/main" id="{3EC6664F-9D7B-95BE-3CA2-847F8CF02A32}"/>
                    </a:ext>
                  </a:extLst>
                </p14:cNvPr>
                <p14:cNvContentPartPr/>
                <p14:nvPr/>
              </p14:nvContentPartPr>
              <p14:xfrm>
                <a:off x="10283787" y="4597347"/>
                <a:ext cx="172800" cy="9720"/>
              </p14:xfrm>
            </p:contentPart>
          </mc:Choice>
          <mc:Fallback>
            <p:pic>
              <p:nvPicPr>
                <p:cNvPr id="70" name="Ink 69">
                  <a:extLst>
                    <a:ext uri="{FF2B5EF4-FFF2-40B4-BE49-F238E27FC236}">
                      <a16:creationId xmlns:a16="http://schemas.microsoft.com/office/drawing/2014/main" id="{3EC6664F-9D7B-95BE-3CA2-847F8CF02A32}"/>
                    </a:ext>
                  </a:extLst>
                </p:cNvPr>
                <p:cNvPicPr/>
                <p:nvPr/>
              </p:nvPicPr>
              <p:blipFill>
                <a:blip r:embed="rId126"/>
                <a:stretch>
                  <a:fillRect/>
                </a:stretch>
              </p:blipFill>
              <p:spPr>
                <a:xfrm>
                  <a:off x="10265787" y="4579347"/>
                  <a:ext cx="20844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127">
              <p14:nvContentPartPr>
                <p14:cNvPr id="71" name="Ink 70">
                  <a:extLst>
                    <a:ext uri="{FF2B5EF4-FFF2-40B4-BE49-F238E27FC236}">
                      <a16:creationId xmlns:a16="http://schemas.microsoft.com/office/drawing/2014/main" id="{6A01F6E6-E16C-5488-7962-0F146894062E}"/>
                    </a:ext>
                  </a:extLst>
                </p14:cNvPr>
                <p14:cNvContentPartPr/>
                <p14:nvPr/>
              </p14:nvContentPartPr>
              <p14:xfrm>
                <a:off x="10582947" y="4337067"/>
                <a:ext cx="172080" cy="435240"/>
              </p14:xfrm>
            </p:contentPart>
          </mc:Choice>
          <mc:Fallback>
            <p:pic>
              <p:nvPicPr>
                <p:cNvPr id="71" name="Ink 70">
                  <a:extLst>
                    <a:ext uri="{FF2B5EF4-FFF2-40B4-BE49-F238E27FC236}">
                      <a16:creationId xmlns:a16="http://schemas.microsoft.com/office/drawing/2014/main" id="{6A01F6E6-E16C-5488-7962-0F146894062E}"/>
                    </a:ext>
                  </a:extLst>
                </p:cNvPr>
                <p:cNvPicPr/>
                <p:nvPr/>
              </p:nvPicPr>
              <p:blipFill>
                <a:blip r:embed="rId128"/>
                <a:stretch>
                  <a:fillRect/>
                </a:stretch>
              </p:blipFill>
              <p:spPr>
                <a:xfrm>
                  <a:off x="10565307" y="4319427"/>
                  <a:ext cx="207720" cy="470880"/>
                </a:xfrm>
                <a:prstGeom prst="rect">
                  <a:avLst/>
                </a:prstGeom>
              </p:spPr>
            </p:pic>
          </mc:Fallback>
        </mc:AlternateContent>
        <mc:AlternateContent xmlns:mc="http://schemas.openxmlformats.org/markup-compatibility/2006">
          <mc:Choice xmlns:p14="http://schemas.microsoft.com/office/powerpoint/2010/main" Requires="p14">
            <p:contentPart p14:bwMode="auto" r:id="rId129">
              <p14:nvContentPartPr>
                <p14:cNvPr id="72" name="Ink 71">
                  <a:extLst>
                    <a:ext uri="{FF2B5EF4-FFF2-40B4-BE49-F238E27FC236}">
                      <a16:creationId xmlns:a16="http://schemas.microsoft.com/office/drawing/2014/main" id="{0CC16810-78B1-7604-2FD2-F226BB77F3F0}"/>
                    </a:ext>
                  </a:extLst>
                </p14:cNvPr>
                <p14:cNvContentPartPr/>
                <p14:nvPr/>
              </p14:nvContentPartPr>
              <p14:xfrm>
                <a:off x="10778787" y="4445067"/>
                <a:ext cx="150840" cy="181080"/>
              </p14:xfrm>
            </p:contentPart>
          </mc:Choice>
          <mc:Fallback>
            <p:pic>
              <p:nvPicPr>
                <p:cNvPr id="72" name="Ink 71">
                  <a:extLst>
                    <a:ext uri="{FF2B5EF4-FFF2-40B4-BE49-F238E27FC236}">
                      <a16:creationId xmlns:a16="http://schemas.microsoft.com/office/drawing/2014/main" id="{0CC16810-78B1-7604-2FD2-F226BB77F3F0}"/>
                    </a:ext>
                  </a:extLst>
                </p:cNvPr>
                <p:cNvPicPr/>
                <p:nvPr/>
              </p:nvPicPr>
              <p:blipFill>
                <a:blip r:embed="rId130"/>
                <a:stretch>
                  <a:fillRect/>
                </a:stretch>
              </p:blipFill>
              <p:spPr>
                <a:xfrm>
                  <a:off x="10760787" y="4427067"/>
                  <a:ext cx="186480" cy="216720"/>
                </a:xfrm>
                <a:prstGeom prst="rect">
                  <a:avLst/>
                </a:prstGeom>
              </p:spPr>
            </p:pic>
          </mc:Fallback>
        </mc:AlternateContent>
        <mc:AlternateContent xmlns:mc="http://schemas.openxmlformats.org/markup-compatibility/2006">
          <mc:Choice xmlns:p14="http://schemas.microsoft.com/office/powerpoint/2010/main" Requires="p14">
            <p:contentPart p14:bwMode="auto" r:id="rId131">
              <p14:nvContentPartPr>
                <p14:cNvPr id="73" name="Ink 72">
                  <a:extLst>
                    <a:ext uri="{FF2B5EF4-FFF2-40B4-BE49-F238E27FC236}">
                      <a16:creationId xmlns:a16="http://schemas.microsoft.com/office/drawing/2014/main" id="{5CEA04F8-68F3-DF38-6593-EC87640E076E}"/>
                    </a:ext>
                  </a:extLst>
                </p14:cNvPr>
                <p14:cNvContentPartPr/>
                <p14:nvPr/>
              </p14:nvContentPartPr>
              <p14:xfrm>
                <a:off x="10978587" y="4240947"/>
                <a:ext cx="212760" cy="486000"/>
              </p14:xfrm>
            </p:contentPart>
          </mc:Choice>
          <mc:Fallback>
            <p:pic>
              <p:nvPicPr>
                <p:cNvPr id="73" name="Ink 72">
                  <a:extLst>
                    <a:ext uri="{FF2B5EF4-FFF2-40B4-BE49-F238E27FC236}">
                      <a16:creationId xmlns:a16="http://schemas.microsoft.com/office/drawing/2014/main" id="{5CEA04F8-68F3-DF38-6593-EC87640E076E}"/>
                    </a:ext>
                  </a:extLst>
                </p:cNvPr>
                <p:cNvPicPr/>
                <p:nvPr/>
              </p:nvPicPr>
              <p:blipFill>
                <a:blip r:embed="rId132"/>
                <a:stretch>
                  <a:fillRect/>
                </a:stretch>
              </p:blipFill>
              <p:spPr>
                <a:xfrm>
                  <a:off x="10960587" y="4223307"/>
                  <a:ext cx="248400" cy="521640"/>
                </a:xfrm>
                <a:prstGeom prst="rect">
                  <a:avLst/>
                </a:prstGeom>
              </p:spPr>
            </p:pic>
          </mc:Fallback>
        </mc:AlternateContent>
        <mc:AlternateContent xmlns:mc="http://schemas.openxmlformats.org/markup-compatibility/2006">
          <mc:Choice xmlns:p14="http://schemas.microsoft.com/office/powerpoint/2010/main" Requires="p14">
            <p:contentPart p14:bwMode="auto" r:id="rId133">
              <p14:nvContentPartPr>
                <p14:cNvPr id="74" name="Ink 73">
                  <a:extLst>
                    <a:ext uri="{FF2B5EF4-FFF2-40B4-BE49-F238E27FC236}">
                      <a16:creationId xmlns:a16="http://schemas.microsoft.com/office/drawing/2014/main" id="{220FA8EF-6349-D673-33CC-B8DE00A434A8}"/>
                    </a:ext>
                  </a:extLst>
                </p14:cNvPr>
                <p14:cNvContentPartPr/>
                <p14:nvPr/>
              </p14:nvContentPartPr>
              <p14:xfrm>
                <a:off x="10843587" y="4833867"/>
                <a:ext cx="126360" cy="11520"/>
              </p14:xfrm>
            </p:contentPart>
          </mc:Choice>
          <mc:Fallback>
            <p:pic>
              <p:nvPicPr>
                <p:cNvPr id="74" name="Ink 73">
                  <a:extLst>
                    <a:ext uri="{FF2B5EF4-FFF2-40B4-BE49-F238E27FC236}">
                      <a16:creationId xmlns:a16="http://schemas.microsoft.com/office/drawing/2014/main" id="{220FA8EF-6349-D673-33CC-B8DE00A434A8}"/>
                    </a:ext>
                  </a:extLst>
                </p:cNvPr>
                <p:cNvPicPr/>
                <p:nvPr/>
              </p:nvPicPr>
              <p:blipFill>
                <a:blip r:embed="rId134"/>
                <a:stretch>
                  <a:fillRect/>
                </a:stretch>
              </p:blipFill>
              <p:spPr>
                <a:xfrm>
                  <a:off x="10825587" y="4815867"/>
                  <a:ext cx="162000" cy="47160"/>
                </a:xfrm>
                <a:prstGeom prst="rect">
                  <a:avLst/>
                </a:prstGeom>
              </p:spPr>
            </p:pic>
          </mc:Fallback>
        </mc:AlternateContent>
        <mc:AlternateContent xmlns:mc="http://schemas.openxmlformats.org/markup-compatibility/2006">
          <mc:Choice xmlns:p14="http://schemas.microsoft.com/office/powerpoint/2010/main" Requires="p14">
            <p:contentPart p14:bwMode="auto" r:id="rId135">
              <p14:nvContentPartPr>
                <p14:cNvPr id="75" name="Ink 74">
                  <a:extLst>
                    <a:ext uri="{FF2B5EF4-FFF2-40B4-BE49-F238E27FC236}">
                      <a16:creationId xmlns:a16="http://schemas.microsoft.com/office/drawing/2014/main" id="{212C6A6D-E608-DD74-285E-EAB88315310B}"/>
                    </a:ext>
                  </a:extLst>
                </p14:cNvPr>
                <p14:cNvContentPartPr/>
                <p14:nvPr/>
              </p14:nvContentPartPr>
              <p14:xfrm>
                <a:off x="10817307" y="4936827"/>
                <a:ext cx="106920" cy="8640"/>
              </p14:xfrm>
            </p:contentPart>
          </mc:Choice>
          <mc:Fallback>
            <p:pic>
              <p:nvPicPr>
                <p:cNvPr id="75" name="Ink 74">
                  <a:extLst>
                    <a:ext uri="{FF2B5EF4-FFF2-40B4-BE49-F238E27FC236}">
                      <a16:creationId xmlns:a16="http://schemas.microsoft.com/office/drawing/2014/main" id="{212C6A6D-E608-DD74-285E-EAB88315310B}"/>
                    </a:ext>
                  </a:extLst>
                </p:cNvPr>
                <p:cNvPicPr/>
                <p:nvPr/>
              </p:nvPicPr>
              <p:blipFill>
                <a:blip r:embed="rId136"/>
                <a:stretch>
                  <a:fillRect/>
                </a:stretch>
              </p:blipFill>
              <p:spPr>
                <a:xfrm>
                  <a:off x="10799667" y="4919187"/>
                  <a:ext cx="142560" cy="44280"/>
                </a:xfrm>
                <a:prstGeom prst="rect">
                  <a:avLst/>
                </a:prstGeom>
              </p:spPr>
            </p:pic>
          </mc:Fallback>
        </mc:AlternateContent>
        <mc:AlternateContent xmlns:mc="http://schemas.openxmlformats.org/markup-compatibility/2006">
          <mc:Choice xmlns:p14="http://schemas.microsoft.com/office/powerpoint/2010/main" Requires="p14">
            <p:contentPart p14:bwMode="auto" r:id="rId137">
              <p14:nvContentPartPr>
                <p14:cNvPr id="76" name="Ink 75">
                  <a:extLst>
                    <a:ext uri="{FF2B5EF4-FFF2-40B4-BE49-F238E27FC236}">
                      <a16:creationId xmlns:a16="http://schemas.microsoft.com/office/drawing/2014/main" id="{381B9138-D6CE-B825-BCA2-54AED950EFFE}"/>
                    </a:ext>
                  </a:extLst>
                </p14:cNvPr>
                <p14:cNvContentPartPr/>
                <p14:nvPr/>
              </p14:nvContentPartPr>
              <p14:xfrm>
                <a:off x="9917667" y="3099387"/>
                <a:ext cx="66960" cy="133200"/>
              </p14:xfrm>
            </p:contentPart>
          </mc:Choice>
          <mc:Fallback>
            <p:pic>
              <p:nvPicPr>
                <p:cNvPr id="76" name="Ink 75">
                  <a:extLst>
                    <a:ext uri="{FF2B5EF4-FFF2-40B4-BE49-F238E27FC236}">
                      <a16:creationId xmlns:a16="http://schemas.microsoft.com/office/drawing/2014/main" id="{381B9138-D6CE-B825-BCA2-54AED950EFFE}"/>
                    </a:ext>
                  </a:extLst>
                </p:cNvPr>
                <p:cNvPicPr/>
                <p:nvPr/>
              </p:nvPicPr>
              <p:blipFill>
                <a:blip r:embed="rId138"/>
                <a:stretch>
                  <a:fillRect/>
                </a:stretch>
              </p:blipFill>
              <p:spPr>
                <a:xfrm>
                  <a:off x="9900027" y="3081387"/>
                  <a:ext cx="102600" cy="168840"/>
                </a:xfrm>
                <a:prstGeom prst="rect">
                  <a:avLst/>
                </a:prstGeom>
              </p:spPr>
            </p:pic>
          </mc:Fallback>
        </mc:AlternateContent>
        <mc:AlternateContent xmlns:mc="http://schemas.openxmlformats.org/markup-compatibility/2006">
          <mc:Choice xmlns:p14="http://schemas.microsoft.com/office/powerpoint/2010/main" Requires="p14">
            <p:contentPart p14:bwMode="auto" r:id="rId139">
              <p14:nvContentPartPr>
                <p14:cNvPr id="77" name="Ink 76">
                  <a:extLst>
                    <a:ext uri="{FF2B5EF4-FFF2-40B4-BE49-F238E27FC236}">
                      <a16:creationId xmlns:a16="http://schemas.microsoft.com/office/drawing/2014/main" id="{D74DED72-535C-07AE-9926-17D00F355A3E}"/>
                    </a:ext>
                  </a:extLst>
                </p14:cNvPr>
                <p14:cNvContentPartPr/>
                <p14:nvPr/>
              </p14:nvContentPartPr>
              <p14:xfrm>
                <a:off x="9874827" y="3112707"/>
                <a:ext cx="124200" cy="104400"/>
              </p14:xfrm>
            </p:contentPart>
          </mc:Choice>
          <mc:Fallback>
            <p:pic>
              <p:nvPicPr>
                <p:cNvPr id="77" name="Ink 76">
                  <a:extLst>
                    <a:ext uri="{FF2B5EF4-FFF2-40B4-BE49-F238E27FC236}">
                      <a16:creationId xmlns:a16="http://schemas.microsoft.com/office/drawing/2014/main" id="{D74DED72-535C-07AE-9926-17D00F355A3E}"/>
                    </a:ext>
                  </a:extLst>
                </p:cNvPr>
                <p:cNvPicPr/>
                <p:nvPr/>
              </p:nvPicPr>
              <p:blipFill>
                <a:blip r:embed="rId140"/>
                <a:stretch>
                  <a:fillRect/>
                </a:stretch>
              </p:blipFill>
              <p:spPr>
                <a:xfrm>
                  <a:off x="9856827" y="3095067"/>
                  <a:ext cx="15984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141">
              <p14:nvContentPartPr>
                <p14:cNvPr id="78" name="Ink 77">
                  <a:extLst>
                    <a:ext uri="{FF2B5EF4-FFF2-40B4-BE49-F238E27FC236}">
                      <a16:creationId xmlns:a16="http://schemas.microsoft.com/office/drawing/2014/main" id="{1535FBF1-2912-7C76-08B5-91B578129BA8}"/>
                    </a:ext>
                  </a:extLst>
                </p14:cNvPr>
                <p14:cNvContentPartPr/>
                <p14:nvPr/>
              </p14:nvContentPartPr>
              <p14:xfrm>
                <a:off x="10055187" y="3090387"/>
                <a:ext cx="100440" cy="93960"/>
              </p14:xfrm>
            </p:contentPart>
          </mc:Choice>
          <mc:Fallback>
            <p:pic>
              <p:nvPicPr>
                <p:cNvPr id="78" name="Ink 77">
                  <a:extLst>
                    <a:ext uri="{FF2B5EF4-FFF2-40B4-BE49-F238E27FC236}">
                      <a16:creationId xmlns:a16="http://schemas.microsoft.com/office/drawing/2014/main" id="{1535FBF1-2912-7C76-08B5-91B578129BA8}"/>
                    </a:ext>
                  </a:extLst>
                </p:cNvPr>
                <p:cNvPicPr/>
                <p:nvPr/>
              </p:nvPicPr>
              <p:blipFill>
                <a:blip r:embed="rId142"/>
                <a:stretch>
                  <a:fillRect/>
                </a:stretch>
              </p:blipFill>
              <p:spPr>
                <a:xfrm>
                  <a:off x="10037547" y="3072747"/>
                  <a:ext cx="136080" cy="129600"/>
                </a:xfrm>
                <a:prstGeom prst="rect">
                  <a:avLst/>
                </a:prstGeom>
              </p:spPr>
            </p:pic>
          </mc:Fallback>
        </mc:AlternateContent>
        <mc:AlternateContent xmlns:mc="http://schemas.openxmlformats.org/markup-compatibility/2006">
          <mc:Choice xmlns:p14="http://schemas.microsoft.com/office/powerpoint/2010/main" Requires="p14">
            <p:contentPart p14:bwMode="auto" r:id="rId143">
              <p14:nvContentPartPr>
                <p14:cNvPr id="79" name="Ink 78">
                  <a:extLst>
                    <a:ext uri="{FF2B5EF4-FFF2-40B4-BE49-F238E27FC236}">
                      <a16:creationId xmlns:a16="http://schemas.microsoft.com/office/drawing/2014/main" id="{04DEDBC5-0F73-3FD9-A17C-E70508B19212}"/>
                    </a:ext>
                  </a:extLst>
                </p14:cNvPr>
                <p14:cNvContentPartPr/>
                <p14:nvPr/>
              </p14:nvContentPartPr>
              <p14:xfrm>
                <a:off x="10132227" y="3181827"/>
                <a:ext cx="27360" cy="172080"/>
              </p14:xfrm>
            </p:contentPart>
          </mc:Choice>
          <mc:Fallback>
            <p:pic>
              <p:nvPicPr>
                <p:cNvPr id="79" name="Ink 78">
                  <a:extLst>
                    <a:ext uri="{FF2B5EF4-FFF2-40B4-BE49-F238E27FC236}">
                      <a16:creationId xmlns:a16="http://schemas.microsoft.com/office/drawing/2014/main" id="{04DEDBC5-0F73-3FD9-A17C-E70508B19212}"/>
                    </a:ext>
                  </a:extLst>
                </p:cNvPr>
                <p:cNvPicPr/>
                <p:nvPr/>
              </p:nvPicPr>
              <p:blipFill>
                <a:blip r:embed="rId144"/>
                <a:stretch>
                  <a:fillRect/>
                </a:stretch>
              </p:blipFill>
              <p:spPr>
                <a:xfrm>
                  <a:off x="10114587" y="3163827"/>
                  <a:ext cx="63000" cy="207720"/>
                </a:xfrm>
                <a:prstGeom prst="rect">
                  <a:avLst/>
                </a:prstGeom>
              </p:spPr>
            </p:pic>
          </mc:Fallback>
        </mc:AlternateContent>
        <mc:AlternateContent xmlns:mc="http://schemas.openxmlformats.org/markup-compatibility/2006">
          <mc:Choice xmlns:p14="http://schemas.microsoft.com/office/powerpoint/2010/main" Requires="p14">
            <p:contentPart p14:bwMode="auto" r:id="rId145">
              <p14:nvContentPartPr>
                <p14:cNvPr id="80" name="Ink 79">
                  <a:extLst>
                    <a:ext uri="{FF2B5EF4-FFF2-40B4-BE49-F238E27FC236}">
                      <a16:creationId xmlns:a16="http://schemas.microsoft.com/office/drawing/2014/main" id="{8D7538E2-30FF-6BA8-593B-A950D7C22004}"/>
                    </a:ext>
                  </a:extLst>
                </p14:cNvPr>
                <p14:cNvContentPartPr/>
                <p14:nvPr/>
              </p14:nvContentPartPr>
              <p14:xfrm>
                <a:off x="10307547" y="3066267"/>
                <a:ext cx="100800" cy="180360"/>
              </p14:xfrm>
            </p:contentPart>
          </mc:Choice>
          <mc:Fallback>
            <p:pic>
              <p:nvPicPr>
                <p:cNvPr id="80" name="Ink 79">
                  <a:extLst>
                    <a:ext uri="{FF2B5EF4-FFF2-40B4-BE49-F238E27FC236}">
                      <a16:creationId xmlns:a16="http://schemas.microsoft.com/office/drawing/2014/main" id="{8D7538E2-30FF-6BA8-593B-A950D7C22004}"/>
                    </a:ext>
                  </a:extLst>
                </p:cNvPr>
                <p:cNvPicPr/>
                <p:nvPr/>
              </p:nvPicPr>
              <p:blipFill>
                <a:blip r:embed="rId146"/>
                <a:stretch>
                  <a:fillRect/>
                </a:stretch>
              </p:blipFill>
              <p:spPr>
                <a:xfrm>
                  <a:off x="10289547" y="3048267"/>
                  <a:ext cx="13644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47">
              <p14:nvContentPartPr>
                <p14:cNvPr id="81" name="Ink 80">
                  <a:extLst>
                    <a:ext uri="{FF2B5EF4-FFF2-40B4-BE49-F238E27FC236}">
                      <a16:creationId xmlns:a16="http://schemas.microsoft.com/office/drawing/2014/main" id="{36BDA28E-BE74-67AA-D819-C7DA74BF8235}"/>
                    </a:ext>
                  </a:extLst>
                </p14:cNvPr>
                <p14:cNvContentPartPr/>
                <p14:nvPr/>
              </p14:nvContentPartPr>
              <p14:xfrm>
                <a:off x="10298547" y="3158067"/>
                <a:ext cx="143640" cy="16560"/>
              </p14:xfrm>
            </p:contentPart>
          </mc:Choice>
          <mc:Fallback>
            <p:pic>
              <p:nvPicPr>
                <p:cNvPr id="81" name="Ink 80">
                  <a:extLst>
                    <a:ext uri="{FF2B5EF4-FFF2-40B4-BE49-F238E27FC236}">
                      <a16:creationId xmlns:a16="http://schemas.microsoft.com/office/drawing/2014/main" id="{36BDA28E-BE74-67AA-D819-C7DA74BF8235}"/>
                    </a:ext>
                  </a:extLst>
                </p:cNvPr>
                <p:cNvPicPr/>
                <p:nvPr/>
              </p:nvPicPr>
              <p:blipFill>
                <a:blip r:embed="rId148"/>
                <a:stretch>
                  <a:fillRect/>
                </a:stretch>
              </p:blipFill>
              <p:spPr>
                <a:xfrm>
                  <a:off x="10280907" y="3140427"/>
                  <a:ext cx="17928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149">
              <p14:nvContentPartPr>
                <p14:cNvPr id="82" name="Ink 81">
                  <a:extLst>
                    <a:ext uri="{FF2B5EF4-FFF2-40B4-BE49-F238E27FC236}">
                      <a16:creationId xmlns:a16="http://schemas.microsoft.com/office/drawing/2014/main" id="{E1DB2C35-2064-5F65-688A-9446EFEF06EE}"/>
                    </a:ext>
                  </a:extLst>
                </p14:cNvPr>
                <p14:cNvContentPartPr/>
                <p14:nvPr/>
              </p14:nvContentPartPr>
              <p14:xfrm>
                <a:off x="10645587" y="3037827"/>
                <a:ext cx="98280" cy="322560"/>
              </p14:xfrm>
            </p:contentPart>
          </mc:Choice>
          <mc:Fallback>
            <p:pic>
              <p:nvPicPr>
                <p:cNvPr id="82" name="Ink 81">
                  <a:extLst>
                    <a:ext uri="{FF2B5EF4-FFF2-40B4-BE49-F238E27FC236}">
                      <a16:creationId xmlns:a16="http://schemas.microsoft.com/office/drawing/2014/main" id="{E1DB2C35-2064-5F65-688A-9446EFEF06EE}"/>
                    </a:ext>
                  </a:extLst>
                </p:cNvPr>
                <p:cNvPicPr/>
                <p:nvPr/>
              </p:nvPicPr>
              <p:blipFill>
                <a:blip r:embed="rId150"/>
                <a:stretch>
                  <a:fillRect/>
                </a:stretch>
              </p:blipFill>
              <p:spPr>
                <a:xfrm>
                  <a:off x="10627947" y="3019827"/>
                  <a:ext cx="133920" cy="358200"/>
                </a:xfrm>
                <a:prstGeom prst="rect">
                  <a:avLst/>
                </a:prstGeom>
              </p:spPr>
            </p:pic>
          </mc:Fallback>
        </mc:AlternateContent>
        <mc:AlternateContent xmlns:mc="http://schemas.openxmlformats.org/markup-compatibility/2006">
          <mc:Choice xmlns:p14="http://schemas.microsoft.com/office/powerpoint/2010/main" Requires="p14">
            <p:contentPart p14:bwMode="auto" r:id="rId151">
              <p14:nvContentPartPr>
                <p14:cNvPr id="83" name="Ink 82">
                  <a:extLst>
                    <a:ext uri="{FF2B5EF4-FFF2-40B4-BE49-F238E27FC236}">
                      <a16:creationId xmlns:a16="http://schemas.microsoft.com/office/drawing/2014/main" id="{12CDB693-8B5A-42F8-C128-2E05BB8E4F86}"/>
                    </a:ext>
                  </a:extLst>
                </p14:cNvPr>
                <p14:cNvContentPartPr/>
                <p14:nvPr/>
              </p14:nvContentPartPr>
              <p14:xfrm>
                <a:off x="10827747" y="3133947"/>
                <a:ext cx="107640" cy="102240"/>
              </p14:xfrm>
            </p:contentPart>
          </mc:Choice>
          <mc:Fallback>
            <p:pic>
              <p:nvPicPr>
                <p:cNvPr id="83" name="Ink 82">
                  <a:extLst>
                    <a:ext uri="{FF2B5EF4-FFF2-40B4-BE49-F238E27FC236}">
                      <a16:creationId xmlns:a16="http://schemas.microsoft.com/office/drawing/2014/main" id="{12CDB693-8B5A-42F8-C128-2E05BB8E4F86}"/>
                    </a:ext>
                  </a:extLst>
                </p:cNvPr>
                <p:cNvPicPr/>
                <p:nvPr/>
              </p:nvPicPr>
              <p:blipFill>
                <a:blip r:embed="rId152"/>
                <a:stretch>
                  <a:fillRect/>
                </a:stretch>
              </p:blipFill>
              <p:spPr>
                <a:xfrm>
                  <a:off x="10809747" y="3116307"/>
                  <a:ext cx="14328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153">
              <p14:nvContentPartPr>
                <p14:cNvPr id="84" name="Ink 83">
                  <a:extLst>
                    <a:ext uri="{FF2B5EF4-FFF2-40B4-BE49-F238E27FC236}">
                      <a16:creationId xmlns:a16="http://schemas.microsoft.com/office/drawing/2014/main" id="{E6A2D21F-B46E-2224-CE9A-3215E90FF500}"/>
                    </a:ext>
                  </a:extLst>
                </p14:cNvPr>
                <p14:cNvContentPartPr/>
                <p14:nvPr/>
              </p14:nvContentPartPr>
              <p14:xfrm>
                <a:off x="10809387" y="3156267"/>
                <a:ext cx="173160" cy="110520"/>
              </p14:xfrm>
            </p:contentPart>
          </mc:Choice>
          <mc:Fallback>
            <p:pic>
              <p:nvPicPr>
                <p:cNvPr id="84" name="Ink 83">
                  <a:extLst>
                    <a:ext uri="{FF2B5EF4-FFF2-40B4-BE49-F238E27FC236}">
                      <a16:creationId xmlns:a16="http://schemas.microsoft.com/office/drawing/2014/main" id="{E6A2D21F-B46E-2224-CE9A-3215E90FF500}"/>
                    </a:ext>
                  </a:extLst>
                </p:cNvPr>
                <p:cNvPicPr/>
                <p:nvPr/>
              </p:nvPicPr>
              <p:blipFill>
                <a:blip r:embed="rId154"/>
                <a:stretch>
                  <a:fillRect/>
                </a:stretch>
              </p:blipFill>
              <p:spPr>
                <a:xfrm>
                  <a:off x="10791747" y="3138627"/>
                  <a:ext cx="20880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155">
              <p14:nvContentPartPr>
                <p14:cNvPr id="85" name="Ink 84">
                  <a:extLst>
                    <a:ext uri="{FF2B5EF4-FFF2-40B4-BE49-F238E27FC236}">
                      <a16:creationId xmlns:a16="http://schemas.microsoft.com/office/drawing/2014/main" id="{F16EE564-7532-9DA5-1E05-044D6308D91A}"/>
                    </a:ext>
                  </a:extLst>
                </p14:cNvPr>
                <p14:cNvContentPartPr/>
                <p14:nvPr/>
              </p14:nvContentPartPr>
              <p14:xfrm>
                <a:off x="11009907" y="3053667"/>
                <a:ext cx="119520" cy="337320"/>
              </p14:xfrm>
            </p:contentPart>
          </mc:Choice>
          <mc:Fallback>
            <p:pic>
              <p:nvPicPr>
                <p:cNvPr id="85" name="Ink 84">
                  <a:extLst>
                    <a:ext uri="{FF2B5EF4-FFF2-40B4-BE49-F238E27FC236}">
                      <a16:creationId xmlns:a16="http://schemas.microsoft.com/office/drawing/2014/main" id="{F16EE564-7532-9DA5-1E05-044D6308D91A}"/>
                    </a:ext>
                  </a:extLst>
                </p:cNvPr>
                <p:cNvPicPr/>
                <p:nvPr/>
              </p:nvPicPr>
              <p:blipFill>
                <a:blip r:embed="rId156"/>
                <a:stretch>
                  <a:fillRect/>
                </a:stretch>
              </p:blipFill>
              <p:spPr>
                <a:xfrm>
                  <a:off x="10992267" y="3035667"/>
                  <a:ext cx="155160" cy="372960"/>
                </a:xfrm>
                <a:prstGeom prst="rect">
                  <a:avLst/>
                </a:prstGeom>
              </p:spPr>
            </p:pic>
          </mc:Fallback>
        </mc:AlternateContent>
        <mc:AlternateContent xmlns:mc="http://schemas.openxmlformats.org/markup-compatibility/2006">
          <mc:Choice xmlns:p14="http://schemas.microsoft.com/office/powerpoint/2010/main" Requires="p14">
            <p:contentPart p14:bwMode="auto" r:id="rId157">
              <p14:nvContentPartPr>
                <p14:cNvPr id="86" name="Ink 85">
                  <a:extLst>
                    <a:ext uri="{FF2B5EF4-FFF2-40B4-BE49-F238E27FC236}">
                      <a16:creationId xmlns:a16="http://schemas.microsoft.com/office/drawing/2014/main" id="{C8657CE1-3CA1-1C3A-CE74-CCB8FD2FF110}"/>
                    </a:ext>
                  </a:extLst>
                </p14:cNvPr>
                <p14:cNvContentPartPr/>
                <p14:nvPr/>
              </p14:nvContentPartPr>
              <p14:xfrm>
                <a:off x="10856547" y="3352467"/>
                <a:ext cx="79200" cy="10080"/>
              </p14:xfrm>
            </p:contentPart>
          </mc:Choice>
          <mc:Fallback>
            <p:pic>
              <p:nvPicPr>
                <p:cNvPr id="86" name="Ink 85">
                  <a:extLst>
                    <a:ext uri="{FF2B5EF4-FFF2-40B4-BE49-F238E27FC236}">
                      <a16:creationId xmlns:a16="http://schemas.microsoft.com/office/drawing/2014/main" id="{C8657CE1-3CA1-1C3A-CE74-CCB8FD2FF110}"/>
                    </a:ext>
                  </a:extLst>
                </p:cNvPr>
                <p:cNvPicPr/>
                <p:nvPr/>
              </p:nvPicPr>
              <p:blipFill>
                <a:blip r:embed="rId158"/>
                <a:stretch>
                  <a:fillRect/>
                </a:stretch>
              </p:blipFill>
              <p:spPr>
                <a:xfrm>
                  <a:off x="10838547" y="3334827"/>
                  <a:ext cx="11484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159">
              <p14:nvContentPartPr>
                <p14:cNvPr id="87" name="Ink 86">
                  <a:extLst>
                    <a:ext uri="{FF2B5EF4-FFF2-40B4-BE49-F238E27FC236}">
                      <a16:creationId xmlns:a16="http://schemas.microsoft.com/office/drawing/2014/main" id="{49E41AE5-E454-4715-6EB0-E9F1C1D1ECAA}"/>
                    </a:ext>
                  </a:extLst>
                </p14:cNvPr>
                <p14:cNvContentPartPr/>
                <p14:nvPr/>
              </p14:nvContentPartPr>
              <p14:xfrm>
                <a:off x="10848627" y="3407187"/>
                <a:ext cx="85320" cy="7560"/>
              </p14:xfrm>
            </p:contentPart>
          </mc:Choice>
          <mc:Fallback>
            <p:pic>
              <p:nvPicPr>
                <p:cNvPr id="87" name="Ink 86">
                  <a:extLst>
                    <a:ext uri="{FF2B5EF4-FFF2-40B4-BE49-F238E27FC236}">
                      <a16:creationId xmlns:a16="http://schemas.microsoft.com/office/drawing/2014/main" id="{49E41AE5-E454-4715-6EB0-E9F1C1D1ECAA}"/>
                    </a:ext>
                  </a:extLst>
                </p:cNvPr>
                <p:cNvPicPr/>
                <p:nvPr/>
              </p:nvPicPr>
              <p:blipFill>
                <a:blip r:embed="rId160"/>
                <a:stretch>
                  <a:fillRect/>
                </a:stretch>
              </p:blipFill>
              <p:spPr>
                <a:xfrm>
                  <a:off x="10830627" y="3389547"/>
                  <a:ext cx="12096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161">
              <p14:nvContentPartPr>
                <p14:cNvPr id="88" name="Ink 87">
                  <a:extLst>
                    <a:ext uri="{FF2B5EF4-FFF2-40B4-BE49-F238E27FC236}">
                      <a16:creationId xmlns:a16="http://schemas.microsoft.com/office/drawing/2014/main" id="{BF77CB99-557F-4047-BA93-C977D8FBDCF3}"/>
                    </a:ext>
                  </a:extLst>
                </p14:cNvPr>
                <p14:cNvContentPartPr/>
                <p14:nvPr/>
              </p14:nvContentPartPr>
              <p14:xfrm>
                <a:off x="9831627" y="3520947"/>
                <a:ext cx="111240" cy="261360"/>
              </p14:xfrm>
            </p:contentPart>
          </mc:Choice>
          <mc:Fallback>
            <p:pic>
              <p:nvPicPr>
                <p:cNvPr id="88" name="Ink 87">
                  <a:extLst>
                    <a:ext uri="{FF2B5EF4-FFF2-40B4-BE49-F238E27FC236}">
                      <a16:creationId xmlns:a16="http://schemas.microsoft.com/office/drawing/2014/main" id="{BF77CB99-557F-4047-BA93-C977D8FBDCF3}"/>
                    </a:ext>
                  </a:extLst>
                </p:cNvPr>
                <p:cNvPicPr/>
                <p:nvPr/>
              </p:nvPicPr>
              <p:blipFill>
                <a:blip r:embed="rId162"/>
                <a:stretch>
                  <a:fillRect/>
                </a:stretch>
              </p:blipFill>
              <p:spPr>
                <a:xfrm>
                  <a:off x="9813987" y="3502947"/>
                  <a:ext cx="146880" cy="297000"/>
                </a:xfrm>
                <a:prstGeom prst="rect">
                  <a:avLst/>
                </a:prstGeom>
              </p:spPr>
            </p:pic>
          </mc:Fallback>
        </mc:AlternateContent>
        <mc:AlternateContent xmlns:mc="http://schemas.openxmlformats.org/markup-compatibility/2006">
          <mc:Choice xmlns:p14="http://schemas.microsoft.com/office/powerpoint/2010/main" Requires="p14">
            <p:contentPart p14:bwMode="auto" r:id="rId163">
              <p14:nvContentPartPr>
                <p14:cNvPr id="89" name="Ink 88">
                  <a:extLst>
                    <a:ext uri="{FF2B5EF4-FFF2-40B4-BE49-F238E27FC236}">
                      <a16:creationId xmlns:a16="http://schemas.microsoft.com/office/drawing/2014/main" id="{38707D9A-D9EE-BF64-9C94-898291FEFFE3}"/>
                    </a:ext>
                  </a:extLst>
                </p14:cNvPr>
                <p14:cNvContentPartPr/>
                <p14:nvPr/>
              </p14:nvContentPartPr>
              <p14:xfrm>
                <a:off x="9864387" y="3518067"/>
                <a:ext cx="153720" cy="106920"/>
              </p14:xfrm>
            </p:contentPart>
          </mc:Choice>
          <mc:Fallback>
            <p:pic>
              <p:nvPicPr>
                <p:cNvPr id="89" name="Ink 88">
                  <a:extLst>
                    <a:ext uri="{FF2B5EF4-FFF2-40B4-BE49-F238E27FC236}">
                      <a16:creationId xmlns:a16="http://schemas.microsoft.com/office/drawing/2014/main" id="{38707D9A-D9EE-BF64-9C94-898291FEFFE3}"/>
                    </a:ext>
                  </a:extLst>
                </p:cNvPr>
                <p:cNvPicPr/>
                <p:nvPr/>
              </p:nvPicPr>
              <p:blipFill>
                <a:blip r:embed="rId164"/>
                <a:stretch>
                  <a:fillRect/>
                </a:stretch>
              </p:blipFill>
              <p:spPr>
                <a:xfrm>
                  <a:off x="9846747" y="3500427"/>
                  <a:ext cx="189360" cy="142560"/>
                </a:xfrm>
                <a:prstGeom prst="rect">
                  <a:avLst/>
                </a:prstGeom>
              </p:spPr>
            </p:pic>
          </mc:Fallback>
        </mc:AlternateContent>
        <mc:AlternateContent xmlns:mc="http://schemas.openxmlformats.org/markup-compatibility/2006">
          <mc:Choice xmlns:p14="http://schemas.microsoft.com/office/powerpoint/2010/main" Requires="p14">
            <p:contentPart p14:bwMode="auto" r:id="rId165">
              <p14:nvContentPartPr>
                <p14:cNvPr id="90" name="Ink 89">
                  <a:extLst>
                    <a:ext uri="{FF2B5EF4-FFF2-40B4-BE49-F238E27FC236}">
                      <a16:creationId xmlns:a16="http://schemas.microsoft.com/office/drawing/2014/main" id="{C6CBDA5A-1D43-2DB7-B2EB-9A2D643C27A8}"/>
                    </a:ext>
                  </a:extLst>
                </p14:cNvPr>
                <p14:cNvContentPartPr/>
                <p14:nvPr/>
              </p14:nvContentPartPr>
              <p14:xfrm>
                <a:off x="10086867" y="3579267"/>
                <a:ext cx="128520" cy="75240"/>
              </p14:xfrm>
            </p:contentPart>
          </mc:Choice>
          <mc:Fallback>
            <p:pic>
              <p:nvPicPr>
                <p:cNvPr id="90" name="Ink 89">
                  <a:extLst>
                    <a:ext uri="{FF2B5EF4-FFF2-40B4-BE49-F238E27FC236}">
                      <a16:creationId xmlns:a16="http://schemas.microsoft.com/office/drawing/2014/main" id="{C6CBDA5A-1D43-2DB7-B2EB-9A2D643C27A8}"/>
                    </a:ext>
                  </a:extLst>
                </p:cNvPr>
                <p:cNvPicPr/>
                <p:nvPr/>
              </p:nvPicPr>
              <p:blipFill>
                <a:blip r:embed="rId166"/>
                <a:stretch>
                  <a:fillRect/>
                </a:stretch>
              </p:blipFill>
              <p:spPr>
                <a:xfrm>
                  <a:off x="10068867" y="3561267"/>
                  <a:ext cx="164160" cy="110880"/>
                </a:xfrm>
                <a:prstGeom prst="rect">
                  <a:avLst/>
                </a:prstGeom>
              </p:spPr>
            </p:pic>
          </mc:Fallback>
        </mc:AlternateContent>
        <mc:AlternateContent xmlns:mc="http://schemas.openxmlformats.org/markup-compatibility/2006">
          <mc:Choice xmlns:p14="http://schemas.microsoft.com/office/powerpoint/2010/main" Requires="p14">
            <p:contentPart p14:bwMode="auto" r:id="rId167">
              <p14:nvContentPartPr>
                <p14:cNvPr id="91" name="Ink 90">
                  <a:extLst>
                    <a:ext uri="{FF2B5EF4-FFF2-40B4-BE49-F238E27FC236}">
                      <a16:creationId xmlns:a16="http://schemas.microsoft.com/office/drawing/2014/main" id="{15A616EA-9DEA-31CD-39F0-FD77CB0389CA}"/>
                    </a:ext>
                  </a:extLst>
                </p14:cNvPr>
                <p14:cNvContentPartPr/>
                <p14:nvPr/>
              </p14:nvContentPartPr>
              <p14:xfrm>
                <a:off x="10215027" y="3558027"/>
                <a:ext cx="47160" cy="122760"/>
              </p14:xfrm>
            </p:contentPart>
          </mc:Choice>
          <mc:Fallback>
            <p:pic>
              <p:nvPicPr>
                <p:cNvPr id="91" name="Ink 90">
                  <a:extLst>
                    <a:ext uri="{FF2B5EF4-FFF2-40B4-BE49-F238E27FC236}">
                      <a16:creationId xmlns:a16="http://schemas.microsoft.com/office/drawing/2014/main" id="{15A616EA-9DEA-31CD-39F0-FD77CB0389CA}"/>
                    </a:ext>
                  </a:extLst>
                </p:cNvPr>
                <p:cNvPicPr/>
                <p:nvPr/>
              </p:nvPicPr>
              <p:blipFill>
                <a:blip r:embed="rId168"/>
                <a:stretch>
                  <a:fillRect/>
                </a:stretch>
              </p:blipFill>
              <p:spPr>
                <a:xfrm>
                  <a:off x="10197387" y="3540027"/>
                  <a:ext cx="8280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169">
              <p14:nvContentPartPr>
                <p14:cNvPr id="92" name="Ink 91">
                  <a:extLst>
                    <a:ext uri="{FF2B5EF4-FFF2-40B4-BE49-F238E27FC236}">
                      <a16:creationId xmlns:a16="http://schemas.microsoft.com/office/drawing/2014/main" id="{F1299088-04A1-116B-8AB6-5AA26DD38F25}"/>
                    </a:ext>
                  </a:extLst>
                </p14:cNvPr>
                <p14:cNvContentPartPr/>
                <p14:nvPr/>
              </p14:nvContentPartPr>
              <p14:xfrm>
                <a:off x="10319787" y="3584307"/>
                <a:ext cx="132840" cy="90360"/>
              </p14:xfrm>
            </p:contentPart>
          </mc:Choice>
          <mc:Fallback>
            <p:pic>
              <p:nvPicPr>
                <p:cNvPr id="92" name="Ink 91">
                  <a:extLst>
                    <a:ext uri="{FF2B5EF4-FFF2-40B4-BE49-F238E27FC236}">
                      <a16:creationId xmlns:a16="http://schemas.microsoft.com/office/drawing/2014/main" id="{F1299088-04A1-116B-8AB6-5AA26DD38F25}"/>
                    </a:ext>
                  </a:extLst>
                </p:cNvPr>
                <p:cNvPicPr/>
                <p:nvPr/>
              </p:nvPicPr>
              <p:blipFill>
                <a:blip r:embed="rId170"/>
                <a:stretch>
                  <a:fillRect/>
                </a:stretch>
              </p:blipFill>
              <p:spPr>
                <a:xfrm>
                  <a:off x="10301787" y="3566307"/>
                  <a:ext cx="16848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171">
              <p14:nvContentPartPr>
                <p14:cNvPr id="93" name="Ink 92">
                  <a:extLst>
                    <a:ext uri="{FF2B5EF4-FFF2-40B4-BE49-F238E27FC236}">
                      <a16:creationId xmlns:a16="http://schemas.microsoft.com/office/drawing/2014/main" id="{E9409410-1841-5DFC-D649-8A70EE163284}"/>
                    </a:ext>
                  </a:extLst>
                </p14:cNvPr>
                <p14:cNvContentPartPr/>
                <p14:nvPr/>
              </p14:nvContentPartPr>
              <p14:xfrm>
                <a:off x="10510227" y="3535707"/>
                <a:ext cx="157680" cy="172800"/>
              </p14:xfrm>
            </p:contentPart>
          </mc:Choice>
          <mc:Fallback>
            <p:pic>
              <p:nvPicPr>
                <p:cNvPr id="93" name="Ink 92">
                  <a:extLst>
                    <a:ext uri="{FF2B5EF4-FFF2-40B4-BE49-F238E27FC236}">
                      <a16:creationId xmlns:a16="http://schemas.microsoft.com/office/drawing/2014/main" id="{E9409410-1841-5DFC-D649-8A70EE163284}"/>
                    </a:ext>
                  </a:extLst>
                </p:cNvPr>
                <p:cNvPicPr/>
                <p:nvPr/>
              </p:nvPicPr>
              <p:blipFill>
                <a:blip r:embed="rId172"/>
                <a:stretch>
                  <a:fillRect/>
                </a:stretch>
              </p:blipFill>
              <p:spPr>
                <a:xfrm>
                  <a:off x="10492227" y="3517707"/>
                  <a:ext cx="19332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173">
              <p14:nvContentPartPr>
                <p14:cNvPr id="94" name="Ink 93">
                  <a:extLst>
                    <a:ext uri="{FF2B5EF4-FFF2-40B4-BE49-F238E27FC236}">
                      <a16:creationId xmlns:a16="http://schemas.microsoft.com/office/drawing/2014/main" id="{E191FBE4-C841-40F6-53B9-A8AF860DF11D}"/>
                    </a:ext>
                  </a:extLst>
                </p14:cNvPr>
                <p14:cNvContentPartPr/>
                <p14:nvPr/>
              </p14:nvContentPartPr>
              <p14:xfrm>
                <a:off x="10736307" y="3407547"/>
                <a:ext cx="168120" cy="331560"/>
              </p14:xfrm>
            </p:contentPart>
          </mc:Choice>
          <mc:Fallback>
            <p:pic>
              <p:nvPicPr>
                <p:cNvPr id="94" name="Ink 93">
                  <a:extLst>
                    <a:ext uri="{FF2B5EF4-FFF2-40B4-BE49-F238E27FC236}">
                      <a16:creationId xmlns:a16="http://schemas.microsoft.com/office/drawing/2014/main" id="{E191FBE4-C841-40F6-53B9-A8AF860DF11D}"/>
                    </a:ext>
                  </a:extLst>
                </p:cNvPr>
                <p:cNvPicPr/>
                <p:nvPr/>
              </p:nvPicPr>
              <p:blipFill>
                <a:blip r:embed="rId174"/>
                <a:stretch>
                  <a:fillRect/>
                </a:stretch>
              </p:blipFill>
              <p:spPr>
                <a:xfrm>
                  <a:off x="10718667" y="3389907"/>
                  <a:ext cx="203760" cy="367200"/>
                </a:xfrm>
                <a:prstGeom prst="rect">
                  <a:avLst/>
                </a:prstGeom>
              </p:spPr>
            </p:pic>
          </mc:Fallback>
        </mc:AlternateContent>
        <mc:AlternateContent xmlns:mc="http://schemas.openxmlformats.org/markup-compatibility/2006">
          <mc:Choice xmlns:p14="http://schemas.microsoft.com/office/powerpoint/2010/main" Requires="p14">
            <p:contentPart p14:bwMode="auto" r:id="rId175">
              <p14:nvContentPartPr>
                <p14:cNvPr id="95" name="Ink 94">
                  <a:extLst>
                    <a:ext uri="{FF2B5EF4-FFF2-40B4-BE49-F238E27FC236}">
                      <a16:creationId xmlns:a16="http://schemas.microsoft.com/office/drawing/2014/main" id="{575E0A2B-71E6-5F6F-51D3-59CDF9B224A6}"/>
                    </a:ext>
                  </a:extLst>
                </p14:cNvPr>
                <p14:cNvContentPartPr/>
                <p14:nvPr/>
              </p14:nvContentPartPr>
              <p14:xfrm>
                <a:off x="10982907" y="3470547"/>
                <a:ext cx="167760" cy="104040"/>
              </p14:xfrm>
            </p:contentPart>
          </mc:Choice>
          <mc:Fallback>
            <p:pic>
              <p:nvPicPr>
                <p:cNvPr id="95" name="Ink 94">
                  <a:extLst>
                    <a:ext uri="{FF2B5EF4-FFF2-40B4-BE49-F238E27FC236}">
                      <a16:creationId xmlns:a16="http://schemas.microsoft.com/office/drawing/2014/main" id="{575E0A2B-71E6-5F6F-51D3-59CDF9B224A6}"/>
                    </a:ext>
                  </a:extLst>
                </p:cNvPr>
                <p:cNvPicPr/>
                <p:nvPr/>
              </p:nvPicPr>
              <p:blipFill>
                <a:blip r:embed="rId176"/>
                <a:stretch>
                  <a:fillRect/>
                </a:stretch>
              </p:blipFill>
              <p:spPr>
                <a:xfrm>
                  <a:off x="10965267" y="3452547"/>
                  <a:ext cx="20340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177">
              <p14:nvContentPartPr>
                <p14:cNvPr id="96" name="Ink 95">
                  <a:extLst>
                    <a:ext uri="{FF2B5EF4-FFF2-40B4-BE49-F238E27FC236}">
                      <a16:creationId xmlns:a16="http://schemas.microsoft.com/office/drawing/2014/main" id="{2952C9F8-8959-2AA0-0FFF-70F84700F943}"/>
                    </a:ext>
                  </a:extLst>
                </p14:cNvPr>
                <p14:cNvContentPartPr/>
                <p14:nvPr/>
              </p14:nvContentPartPr>
              <p14:xfrm>
                <a:off x="10968507" y="3569907"/>
                <a:ext cx="77760" cy="178200"/>
              </p14:xfrm>
            </p:contentPart>
          </mc:Choice>
          <mc:Fallback>
            <p:pic>
              <p:nvPicPr>
                <p:cNvPr id="96" name="Ink 95">
                  <a:extLst>
                    <a:ext uri="{FF2B5EF4-FFF2-40B4-BE49-F238E27FC236}">
                      <a16:creationId xmlns:a16="http://schemas.microsoft.com/office/drawing/2014/main" id="{2952C9F8-8959-2AA0-0FFF-70F84700F943}"/>
                    </a:ext>
                  </a:extLst>
                </p:cNvPr>
                <p:cNvPicPr/>
                <p:nvPr/>
              </p:nvPicPr>
              <p:blipFill>
                <a:blip r:embed="rId178"/>
                <a:stretch>
                  <a:fillRect/>
                </a:stretch>
              </p:blipFill>
              <p:spPr>
                <a:xfrm>
                  <a:off x="10950867" y="3552267"/>
                  <a:ext cx="113400" cy="213840"/>
                </a:xfrm>
                <a:prstGeom prst="rect">
                  <a:avLst/>
                </a:prstGeom>
              </p:spPr>
            </p:pic>
          </mc:Fallback>
        </mc:AlternateContent>
        <mc:AlternateContent xmlns:mc="http://schemas.openxmlformats.org/markup-compatibility/2006">
          <mc:Choice xmlns:p14="http://schemas.microsoft.com/office/powerpoint/2010/main" Requires="p14">
            <p:contentPart p14:bwMode="auto" r:id="rId179">
              <p14:nvContentPartPr>
                <p14:cNvPr id="97" name="Ink 96">
                  <a:extLst>
                    <a:ext uri="{FF2B5EF4-FFF2-40B4-BE49-F238E27FC236}">
                      <a16:creationId xmlns:a16="http://schemas.microsoft.com/office/drawing/2014/main" id="{1E6FE287-F8DC-B0A8-8DF6-77938056CB4F}"/>
                    </a:ext>
                  </a:extLst>
                </p14:cNvPr>
                <p14:cNvContentPartPr/>
                <p14:nvPr/>
              </p14:nvContentPartPr>
              <p14:xfrm>
                <a:off x="11284227" y="3420507"/>
                <a:ext cx="172800" cy="334440"/>
              </p14:xfrm>
            </p:contentPart>
          </mc:Choice>
          <mc:Fallback>
            <p:pic>
              <p:nvPicPr>
                <p:cNvPr id="97" name="Ink 96">
                  <a:extLst>
                    <a:ext uri="{FF2B5EF4-FFF2-40B4-BE49-F238E27FC236}">
                      <a16:creationId xmlns:a16="http://schemas.microsoft.com/office/drawing/2014/main" id="{1E6FE287-F8DC-B0A8-8DF6-77938056CB4F}"/>
                    </a:ext>
                  </a:extLst>
                </p:cNvPr>
                <p:cNvPicPr/>
                <p:nvPr/>
              </p:nvPicPr>
              <p:blipFill>
                <a:blip r:embed="rId180"/>
                <a:stretch>
                  <a:fillRect/>
                </a:stretch>
              </p:blipFill>
              <p:spPr>
                <a:xfrm>
                  <a:off x="11266227" y="3402867"/>
                  <a:ext cx="208440" cy="370080"/>
                </a:xfrm>
                <a:prstGeom prst="rect">
                  <a:avLst/>
                </a:prstGeom>
              </p:spPr>
            </p:pic>
          </mc:Fallback>
        </mc:AlternateContent>
        <mc:AlternateContent xmlns:mc="http://schemas.openxmlformats.org/markup-compatibility/2006">
          <mc:Choice xmlns:p14="http://schemas.microsoft.com/office/powerpoint/2010/main" Requires="p14">
            <p:contentPart p14:bwMode="auto" r:id="rId181">
              <p14:nvContentPartPr>
                <p14:cNvPr id="98" name="Ink 97">
                  <a:extLst>
                    <a:ext uri="{FF2B5EF4-FFF2-40B4-BE49-F238E27FC236}">
                      <a16:creationId xmlns:a16="http://schemas.microsoft.com/office/drawing/2014/main" id="{A6F7022F-039C-44E5-6AD8-4B2C516FE40A}"/>
                    </a:ext>
                  </a:extLst>
                </p14:cNvPr>
                <p14:cNvContentPartPr/>
                <p14:nvPr/>
              </p14:nvContentPartPr>
              <p14:xfrm>
                <a:off x="10110267" y="3781947"/>
                <a:ext cx="132120" cy="4680"/>
              </p14:xfrm>
            </p:contentPart>
          </mc:Choice>
          <mc:Fallback>
            <p:pic>
              <p:nvPicPr>
                <p:cNvPr id="98" name="Ink 97">
                  <a:extLst>
                    <a:ext uri="{FF2B5EF4-FFF2-40B4-BE49-F238E27FC236}">
                      <a16:creationId xmlns:a16="http://schemas.microsoft.com/office/drawing/2014/main" id="{A6F7022F-039C-44E5-6AD8-4B2C516FE40A}"/>
                    </a:ext>
                  </a:extLst>
                </p:cNvPr>
                <p:cNvPicPr/>
                <p:nvPr/>
              </p:nvPicPr>
              <p:blipFill>
                <a:blip r:embed="rId182"/>
                <a:stretch>
                  <a:fillRect/>
                </a:stretch>
              </p:blipFill>
              <p:spPr>
                <a:xfrm>
                  <a:off x="10092627" y="3764307"/>
                  <a:ext cx="16776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183">
              <p14:nvContentPartPr>
                <p14:cNvPr id="99" name="Ink 98">
                  <a:extLst>
                    <a:ext uri="{FF2B5EF4-FFF2-40B4-BE49-F238E27FC236}">
                      <a16:creationId xmlns:a16="http://schemas.microsoft.com/office/drawing/2014/main" id="{E999815A-F4B1-48E0-1065-2D482F83100E}"/>
                    </a:ext>
                  </a:extLst>
                </p14:cNvPr>
                <p14:cNvContentPartPr/>
                <p14:nvPr/>
              </p14:nvContentPartPr>
              <p14:xfrm>
                <a:off x="10117467" y="3848547"/>
                <a:ext cx="135360" cy="9360"/>
              </p14:xfrm>
            </p:contentPart>
          </mc:Choice>
          <mc:Fallback>
            <p:pic>
              <p:nvPicPr>
                <p:cNvPr id="99" name="Ink 98">
                  <a:extLst>
                    <a:ext uri="{FF2B5EF4-FFF2-40B4-BE49-F238E27FC236}">
                      <a16:creationId xmlns:a16="http://schemas.microsoft.com/office/drawing/2014/main" id="{E999815A-F4B1-48E0-1065-2D482F83100E}"/>
                    </a:ext>
                  </a:extLst>
                </p:cNvPr>
                <p:cNvPicPr/>
                <p:nvPr/>
              </p:nvPicPr>
              <p:blipFill>
                <a:blip r:embed="rId184"/>
                <a:stretch>
                  <a:fillRect/>
                </a:stretch>
              </p:blipFill>
              <p:spPr>
                <a:xfrm>
                  <a:off x="10099467" y="3830907"/>
                  <a:ext cx="171000" cy="45000"/>
                </a:xfrm>
                <a:prstGeom prst="rect">
                  <a:avLst/>
                </a:prstGeom>
              </p:spPr>
            </p:pic>
          </mc:Fallback>
        </mc:AlternateContent>
        <mc:AlternateContent xmlns:mc="http://schemas.openxmlformats.org/markup-compatibility/2006">
          <mc:Choice xmlns:p14="http://schemas.microsoft.com/office/powerpoint/2010/main" Requires="p14">
            <p:contentPart p14:bwMode="auto" r:id="rId185">
              <p14:nvContentPartPr>
                <p14:cNvPr id="100" name="Ink 99">
                  <a:extLst>
                    <a:ext uri="{FF2B5EF4-FFF2-40B4-BE49-F238E27FC236}">
                      <a16:creationId xmlns:a16="http://schemas.microsoft.com/office/drawing/2014/main" id="{2A6DCC20-B98A-6102-447C-36B2FBDC157F}"/>
                    </a:ext>
                  </a:extLst>
                </p14:cNvPr>
                <p14:cNvContentPartPr/>
                <p14:nvPr/>
              </p14:nvContentPartPr>
              <p14:xfrm>
                <a:off x="9314307" y="3622107"/>
                <a:ext cx="289800" cy="36000"/>
              </p14:xfrm>
            </p:contentPart>
          </mc:Choice>
          <mc:Fallback>
            <p:pic>
              <p:nvPicPr>
                <p:cNvPr id="100" name="Ink 99">
                  <a:extLst>
                    <a:ext uri="{FF2B5EF4-FFF2-40B4-BE49-F238E27FC236}">
                      <a16:creationId xmlns:a16="http://schemas.microsoft.com/office/drawing/2014/main" id="{2A6DCC20-B98A-6102-447C-36B2FBDC157F}"/>
                    </a:ext>
                  </a:extLst>
                </p:cNvPr>
                <p:cNvPicPr/>
                <p:nvPr/>
              </p:nvPicPr>
              <p:blipFill>
                <a:blip r:embed="rId186"/>
                <a:stretch>
                  <a:fillRect/>
                </a:stretch>
              </p:blipFill>
              <p:spPr>
                <a:xfrm>
                  <a:off x="9296667" y="3604467"/>
                  <a:ext cx="325440" cy="71640"/>
                </a:xfrm>
                <a:prstGeom prst="rect">
                  <a:avLst/>
                </a:prstGeom>
              </p:spPr>
            </p:pic>
          </mc:Fallback>
        </mc:AlternateContent>
        <mc:AlternateContent xmlns:mc="http://schemas.openxmlformats.org/markup-compatibility/2006">
          <mc:Choice xmlns:p14="http://schemas.microsoft.com/office/powerpoint/2010/main" Requires="p14">
            <p:contentPart p14:bwMode="auto" r:id="rId187">
              <p14:nvContentPartPr>
                <p14:cNvPr id="101" name="Ink 100">
                  <a:extLst>
                    <a:ext uri="{FF2B5EF4-FFF2-40B4-BE49-F238E27FC236}">
                      <a16:creationId xmlns:a16="http://schemas.microsoft.com/office/drawing/2014/main" id="{FE3C3A17-7D4B-5705-2BE2-A6357637E954}"/>
                    </a:ext>
                  </a:extLst>
                </p14:cNvPr>
                <p14:cNvContentPartPr/>
                <p14:nvPr/>
              </p14:nvContentPartPr>
              <p14:xfrm>
                <a:off x="9554427" y="3550827"/>
                <a:ext cx="159840" cy="224280"/>
              </p14:xfrm>
            </p:contentPart>
          </mc:Choice>
          <mc:Fallback>
            <p:pic>
              <p:nvPicPr>
                <p:cNvPr id="101" name="Ink 100">
                  <a:extLst>
                    <a:ext uri="{FF2B5EF4-FFF2-40B4-BE49-F238E27FC236}">
                      <a16:creationId xmlns:a16="http://schemas.microsoft.com/office/drawing/2014/main" id="{FE3C3A17-7D4B-5705-2BE2-A6357637E954}"/>
                    </a:ext>
                  </a:extLst>
                </p:cNvPr>
                <p:cNvPicPr/>
                <p:nvPr/>
              </p:nvPicPr>
              <p:blipFill>
                <a:blip r:embed="rId188"/>
                <a:stretch>
                  <a:fillRect/>
                </a:stretch>
              </p:blipFill>
              <p:spPr>
                <a:xfrm>
                  <a:off x="9536427" y="3533187"/>
                  <a:ext cx="19548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189">
              <p14:nvContentPartPr>
                <p14:cNvPr id="102" name="Ink 101">
                  <a:extLst>
                    <a:ext uri="{FF2B5EF4-FFF2-40B4-BE49-F238E27FC236}">
                      <a16:creationId xmlns:a16="http://schemas.microsoft.com/office/drawing/2014/main" id="{9B4155E3-DD27-E460-9AB8-E4041ECB9982}"/>
                    </a:ext>
                  </a:extLst>
                </p14:cNvPr>
                <p14:cNvContentPartPr/>
                <p14:nvPr/>
              </p14:nvContentPartPr>
              <p14:xfrm>
                <a:off x="8518707" y="3678267"/>
                <a:ext cx="340200" cy="147600"/>
              </p14:xfrm>
            </p:contentPart>
          </mc:Choice>
          <mc:Fallback>
            <p:pic>
              <p:nvPicPr>
                <p:cNvPr id="102" name="Ink 101">
                  <a:extLst>
                    <a:ext uri="{FF2B5EF4-FFF2-40B4-BE49-F238E27FC236}">
                      <a16:creationId xmlns:a16="http://schemas.microsoft.com/office/drawing/2014/main" id="{9B4155E3-DD27-E460-9AB8-E4041ECB9982}"/>
                    </a:ext>
                  </a:extLst>
                </p:cNvPr>
                <p:cNvPicPr/>
                <p:nvPr/>
              </p:nvPicPr>
              <p:blipFill>
                <a:blip r:embed="rId190"/>
                <a:stretch>
                  <a:fillRect/>
                </a:stretch>
              </p:blipFill>
              <p:spPr>
                <a:xfrm>
                  <a:off x="8501067" y="3660267"/>
                  <a:ext cx="375840" cy="183240"/>
                </a:xfrm>
                <a:prstGeom prst="rect">
                  <a:avLst/>
                </a:prstGeom>
              </p:spPr>
            </p:pic>
          </mc:Fallback>
        </mc:AlternateContent>
        <mc:AlternateContent xmlns:mc="http://schemas.openxmlformats.org/markup-compatibility/2006">
          <mc:Choice xmlns:p14="http://schemas.microsoft.com/office/powerpoint/2010/main" Requires="p14">
            <p:contentPart p14:bwMode="auto" r:id="rId191">
              <p14:nvContentPartPr>
                <p14:cNvPr id="103" name="Ink 102">
                  <a:extLst>
                    <a:ext uri="{FF2B5EF4-FFF2-40B4-BE49-F238E27FC236}">
                      <a16:creationId xmlns:a16="http://schemas.microsoft.com/office/drawing/2014/main" id="{BA4E25C5-5716-4A65-403F-42471EC59BB7}"/>
                    </a:ext>
                  </a:extLst>
                </p14:cNvPr>
                <p14:cNvContentPartPr/>
                <p14:nvPr/>
              </p14:nvContentPartPr>
              <p14:xfrm>
                <a:off x="8914347" y="3592227"/>
                <a:ext cx="32040" cy="223560"/>
              </p14:xfrm>
            </p:contentPart>
          </mc:Choice>
          <mc:Fallback>
            <p:pic>
              <p:nvPicPr>
                <p:cNvPr id="103" name="Ink 102">
                  <a:extLst>
                    <a:ext uri="{FF2B5EF4-FFF2-40B4-BE49-F238E27FC236}">
                      <a16:creationId xmlns:a16="http://schemas.microsoft.com/office/drawing/2014/main" id="{BA4E25C5-5716-4A65-403F-42471EC59BB7}"/>
                    </a:ext>
                  </a:extLst>
                </p:cNvPr>
                <p:cNvPicPr/>
                <p:nvPr/>
              </p:nvPicPr>
              <p:blipFill>
                <a:blip r:embed="rId192"/>
                <a:stretch>
                  <a:fillRect/>
                </a:stretch>
              </p:blipFill>
              <p:spPr>
                <a:xfrm>
                  <a:off x="8896347" y="3574227"/>
                  <a:ext cx="67680" cy="259200"/>
                </a:xfrm>
                <a:prstGeom prst="rect">
                  <a:avLst/>
                </a:prstGeom>
              </p:spPr>
            </p:pic>
          </mc:Fallback>
        </mc:AlternateContent>
        <mc:AlternateContent xmlns:mc="http://schemas.openxmlformats.org/markup-compatibility/2006">
          <mc:Choice xmlns:p14="http://schemas.microsoft.com/office/powerpoint/2010/main" Requires="p14">
            <p:contentPart p14:bwMode="auto" r:id="rId193">
              <p14:nvContentPartPr>
                <p14:cNvPr id="104" name="Ink 103">
                  <a:extLst>
                    <a:ext uri="{FF2B5EF4-FFF2-40B4-BE49-F238E27FC236}">
                      <a16:creationId xmlns:a16="http://schemas.microsoft.com/office/drawing/2014/main" id="{A9DFE059-496F-DE0B-BD20-FDCE4E346A98}"/>
                    </a:ext>
                  </a:extLst>
                </p14:cNvPr>
                <p14:cNvContentPartPr/>
                <p14:nvPr/>
              </p14:nvContentPartPr>
              <p14:xfrm>
                <a:off x="8866467" y="3438867"/>
                <a:ext cx="608400" cy="333720"/>
              </p14:xfrm>
            </p:contentPart>
          </mc:Choice>
          <mc:Fallback>
            <p:pic>
              <p:nvPicPr>
                <p:cNvPr id="104" name="Ink 103">
                  <a:extLst>
                    <a:ext uri="{FF2B5EF4-FFF2-40B4-BE49-F238E27FC236}">
                      <a16:creationId xmlns:a16="http://schemas.microsoft.com/office/drawing/2014/main" id="{A9DFE059-496F-DE0B-BD20-FDCE4E346A98}"/>
                    </a:ext>
                  </a:extLst>
                </p:cNvPr>
                <p:cNvPicPr/>
                <p:nvPr/>
              </p:nvPicPr>
              <p:blipFill>
                <a:blip r:embed="rId194"/>
                <a:stretch>
                  <a:fillRect/>
                </a:stretch>
              </p:blipFill>
              <p:spPr>
                <a:xfrm>
                  <a:off x="8848827" y="3421227"/>
                  <a:ext cx="644040" cy="369360"/>
                </a:xfrm>
                <a:prstGeom prst="rect">
                  <a:avLst/>
                </a:prstGeom>
              </p:spPr>
            </p:pic>
          </mc:Fallback>
        </mc:AlternateContent>
        <mc:AlternateContent xmlns:mc="http://schemas.openxmlformats.org/markup-compatibility/2006">
          <mc:Choice xmlns:p14="http://schemas.microsoft.com/office/powerpoint/2010/main" Requires="p14">
            <p:contentPart p14:bwMode="auto" r:id="rId195">
              <p14:nvContentPartPr>
                <p14:cNvPr id="105" name="Ink 104">
                  <a:extLst>
                    <a:ext uri="{FF2B5EF4-FFF2-40B4-BE49-F238E27FC236}">
                      <a16:creationId xmlns:a16="http://schemas.microsoft.com/office/drawing/2014/main" id="{FC44444F-47A8-9B79-83FB-7064252C4455}"/>
                    </a:ext>
                  </a:extLst>
                </p14:cNvPr>
                <p14:cNvContentPartPr/>
                <p14:nvPr/>
              </p14:nvContentPartPr>
              <p14:xfrm>
                <a:off x="9622827" y="3317187"/>
                <a:ext cx="39600" cy="36360"/>
              </p14:xfrm>
            </p:contentPart>
          </mc:Choice>
          <mc:Fallback>
            <p:pic>
              <p:nvPicPr>
                <p:cNvPr id="105" name="Ink 104">
                  <a:extLst>
                    <a:ext uri="{FF2B5EF4-FFF2-40B4-BE49-F238E27FC236}">
                      <a16:creationId xmlns:a16="http://schemas.microsoft.com/office/drawing/2014/main" id="{FC44444F-47A8-9B79-83FB-7064252C4455}"/>
                    </a:ext>
                  </a:extLst>
                </p:cNvPr>
                <p:cNvPicPr/>
                <p:nvPr/>
              </p:nvPicPr>
              <p:blipFill>
                <a:blip r:embed="rId196"/>
                <a:stretch>
                  <a:fillRect/>
                </a:stretch>
              </p:blipFill>
              <p:spPr>
                <a:xfrm>
                  <a:off x="9605187" y="3299547"/>
                  <a:ext cx="7524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97">
              <p14:nvContentPartPr>
                <p14:cNvPr id="106" name="Ink 105">
                  <a:extLst>
                    <a:ext uri="{FF2B5EF4-FFF2-40B4-BE49-F238E27FC236}">
                      <a16:creationId xmlns:a16="http://schemas.microsoft.com/office/drawing/2014/main" id="{5C43EE7F-8C6B-E50E-BD15-8E38EB7EABCE}"/>
                    </a:ext>
                  </a:extLst>
                </p14:cNvPr>
                <p14:cNvContentPartPr/>
                <p14:nvPr/>
              </p14:nvContentPartPr>
              <p14:xfrm>
                <a:off x="9365787" y="3277947"/>
                <a:ext cx="347400" cy="20880"/>
              </p14:xfrm>
            </p:contentPart>
          </mc:Choice>
          <mc:Fallback>
            <p:pic>
              <p:nvPicPr>
                <p:cNvPr id="106" name="Ink 105">
                  <a:extLst>
                    <a:ext uri="{FF2B5EF4-FFF2-40B4-BE49-F238E27FC236}">
                      <a16:creationId xmlns:a16="http://schemas.microsoft.com/office/drawing/2014/main" id="{5C43EE7F-8C6B-E50E-BD15-8E38EB7EABCE}"/>
                    </a:ext>
                  </a:extLst>
                </p:cNvPr>
                <p:cNvPicPr/>
                <p:nvPr/>
              </p:nvPicPr>
              <p:blipFill>
                <a:blip r:embed="rId198"/>
                <a:stretch>
                  <a:fillRect/>
                </a:stretch>
              </p:blipFill>
              <p:spPr>
                <a:xfrm>
                  <a:off x="9347787" y="3260307"/>
                  <a:ext cx="38304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199">
              <p14:nvContentPartPr>
                <p14:cNvPr id="107" name="Ink 106">
                  <a:extLst>
                    <a:ext uri="{FF2B5EF4-FFF2-40B4-BE49-F238E27FC236}">
                      <a16:creationId xmlns:a16="http://schemas.microsoft.com/office/drawing/2014/main" id="{92102122-C1DA-0DD7-D96B-978EC1E1C394}"/>
                    </a:ext>
                  </a:extLst>
                </p14:cNvPr>
                <p14:cNvContentPartPr/>
                <p14:nvPr/>
              </p14:nvContentPartPr>
              <p14:xfrm>
                <a:off x="9557667" y="3222147"/>
                <a:ext cx="179280" cy="234000"/>
              </p14:xfrm>
            </p:contentPart>
          </mc:Choice>
          <mc:Fallback>
            <p:pic>
              <p:nvPicPr>
                <p:cNvPr id="107" name="Ink 106">
                  <a:extLst>
                    <a:ext uri="{FF2B5EF4-FFF2-40B4-BE49-F238E27FC236}">
                      <a16:creationId xmlns:a16="http://schemas.microsoft.com/office/drawing/2014/main" id="{92102122-C1DA-0DD7-D96B-978EC1E1C394}"/>
                    </a:ext>
                  </a:extLst>
                </p:cNvPr>
                <p:cNvPicPr/>
                <p:nvPr/>
              </p:nvPicPr>
              <p:blipFill>
                <a:blip r:embed="rId200"/>
                <a:stretch>
                  <a:fillRect/>
                </a:stretch>
              </p:blipFill>
              <p:spPr>
                <a:xfrm>
                  <a:off x="9539667" y="3204147"/>
                  <a:ext cx="214920" cy="269640"/>
                </a:xfrm>
                <a:prstGeom prst="rect">
                  <a:avLst/>
                </a:prstGeom>
              </p:spPr>
            </p:pic>
          </mc:Fallback>
        </mc:AlternateContent>
        <mc:AlternateContent xmlns:mc="http://schemas.openxmlformats.org/markup-compatibility/2006">
          <mc:Choice xmlns:p14="http://schemas.microsoft.com/office/powerpoint/2010/main" Requires="p14">
            <p:contentPart p14:bwMode="auto" r:id="rId201">
              <p14:nvContentPartPr>
                <p14:cNvPr id="108" name="Ink 107">
                  <a:extLst>
                    <a:ext uri="{FF2B5EF4-FFF2-40B4-BE49-F238E27FC236}">
                      <a16:creationId xmlns:a16="http://schemas.microsoft.com/office/drawing/2014/main" id="{0033A4D9-B2B7-17B4-56A3-B03EBD312CE3}"/>
                    </a:ext>
                  </a:extLst>
                </p14:cNvPr>
                <p14:cNvContentPartPr/>
                <p14:nvPr/>
              </p14:nvContentPartPr>
              <p14:xfrm>
                <a:off x="8653347" y="3130707"/>
                <a:ext cx="141840" cy="205200"/>
              </p14:xfrm>
            </p:contentPart>
          </mc:Choice>
          <mc:Fallback>
            <p:pic>
              <p:nvPicPr>
                <p:cNvPr id="108" name="Ink 107">
                  <a:extLst>
                    <a:ext uri="{FF2B5EF4-FFF2-40B4-BE49-F238E27FC236}">
                      <a16:creationId xmlns:a16="http://schemas.microsoft.com/office/drawing/2014/main" id="{0033A4D9-B2B7-17B4-56A3-B03EBD312CE3}"/>
                    </a:ext>
                  </a:extLst>
                </p:cNvPr>
                <p:cNvPicPr/>
                <p:nvPr/>
              </p:nvPicPr>
              <p:blipFill>
                <a:blip r:embed="rId202"/>
                <a:stretch>
                  <a:fillRect/>
                </a:stretch>
              </p:blipFill>
              <p:spPr>
                <a:xfrm>
                  <a:off x="8635347" y="3112707"/>
                  <a:ext cx="177480" cy="240840"/>
                </a:xfrm>
                <a:prstGeom prst="rect">
                  <a:avLst/>
                </a:prstGeom>
              </p:spPr>
            </p:pic>
          </mc:Fallback>
        </mc:AlternateContent>
        <mc:AlternateContent xmlns:mc="http://schemas.openxmlformats.org/markup-compatibility/2006">
          <mc:Choice xmlns:p14="http://schemas.microsoft.com/office/powerpoint/2010/main" Requires="p14">
            <p:contentPart p14:bwMode="auto" r:id="rId203">
              <p14:nvContentPartPr>
                <p14:cNvPr id="109" name="Ink 108">
                  <a:extLst>
                    <a:ext uri="{FF2B5EF4-FFF2-40B4-BE49-F238E27FC236}">
                      <a16:creationId xmlns:a16="http://schemas.microsoft.com/office/drawing/2014/main" id="{1321FFBC-D1C1-6633-87C7-8EE5F053A728}"/>
                    </a:ext>
                  </a:extLst>
                </p14:cNvPr>
                <p14:cNvContentPartPr/>
                <p14:nvPr/>
              </p14:nvContentPartPr>
              <p14:xfrm>
                <a:off x="8778627" y="3178227"/>
                <a:ext cx="115920" cy="174240"/>
              </p14:xfrm>
            </p:contentPart>
          </mc:Choice>
          <mc:Fallback>
            <p:pic>
              <p:nvPicPr>
                <p:cNvPr id="109" name="Ink 108">
                  <a:extLst>
                    <a:ext uri="{FF2B5EF4-FFF2-40B4-BE49-F238E27FC236}">
                      <a16:creationId xmlns:a16="http://schemas.microsoft.com/office/drawing/2014/main" id="{1321FFBC-D1C1-6633-87C7-8EE5F053A728}"/>
                    </a:ext>
                  </a:extLst>
                </p:cNvPr>
                <p:cNvPicPr/>
                <p:nvPr/>
              </p:nvPicPr>
              <p:blipFill>
                <a:blip r:embed="rId204"/>
                <a:stretch>
                  <a:fillRect/>
                </a:stretch>
              </p:blipFill>
              <p:spPr>
                <a:xfrm>
                  <a:off x="8760987" y="3160587"/>
                  <a:ext cx="151560" cy="209880"/>
                </a:xfrm>
                <a:prstGeom prst="rect">
                  <a:avLst/>
                </a:prstGeom>
              </p:spPr>
            </p:pic>
          </mc:Fallback>
        </mc:AlternateContent>
        <mc:AlternateContent xmlns:mc="http://schemas.openxmlformats.org/markup-compatibility/2006">
          <mc:Choice xmlns:p14="http://schemas.microsoft.com/office/powerpoint/2010/main" Requires="p14">
            <p:contentPart p14:bwMode="auto" r:id="rId205">
              <p14:nvContentPartPr>
                <p14:cNvPr id="110" name="Ink 109">
                  <a:extLst>
                    <a:ext uri="{FF2B5EF4-FFF2-40B4-BE49-F238E27FC236}">
                      <a16:creationId xmlns:a16="http://schemas.microsoft.com/office/drawing/2014/main" id="{0091A68C-A2D2-A40A-D1E7-1E425E70AAB7}"/>
                    </a:ext>
                  </a:extLst>
                </p14:cNvPr>
                <p14:cNvContentPartPr/>
                <p14:nvPr/>
              </p14:nvContentPartPr>
              <p14:xfrm>
                <a:off x="8957187" y="3171387"/>
                <a:ext cx="129960" cy="144360"/>
              </p14:xfrm>
            </p:contentPart>
          </mc:Choice>
          <mc:Fallback>
            <p:pic>
              <p:nvPicPr>
                <p:cNvPr id="110" name="Ink 109">
                  <a:extLst>
                    <a:ext uri="{FF2B5EF4-FFF2-40B4-BE49-F238E27FC236}">
                      <a16:creationId xmlns:a16="http://schemas.microsoft.com/office/drawing/2014/main" id="{0091A68C-A2D2-A40A-D1E7-1E425E70AAB7}"/>
                    </a:ext>
                  </a:extLst>
                </p:cNvPr>
                <p:cNvPicPr/>
                <p:nvPr/>
              </p:nvPicPr>
              <p:blipFill>
                <a:blip r:embed="rId206"/>
                <a:stretch>
                  <a:fillRect/>
                </a:stretch>
              </p:blipFill>
              <p:spPr>
                <a:xfrm>
                  <a:off x="8939187" y="3153747"/>
                  <a:ext cx="16560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207">
              <p14:nvContentPartPr>
                <p14:cNvPr id="111" name="Ink 110">
                  <a:extLst>
                    <a:ext uri="{FF2B5EF4-FFF2-40B4-BE49-F238E27FC236}">
                      <a16:creationId xmlns:a16="http://schemas.microsoft.com/office/drawing/2014/main" id="{AF474467-0551-51C7-5697-C7E889A06F28}"/>
                    </a:ext>
                  </a:extLst>
                </p14:cNvPr>
                <p14:cNvContentPartPr/>
                <p14:nvPr/>
              </p14:nvContentPartPr>
              <p14:xfrm>
                <a:off x="9165987" y="3257787"/>
                <a:ext cx="360" cy="360"/>
              </p14:xfrm>
            </p:contentPart>
          </mc:Choice>
          <mc:Fallback>
            <p:pic>
              <p:nvPicPr>
                <p:cNvPr id="111" name="Ink 110">
                  <a:extLst>
                    <a:ext uri="{FF2B5EF4-FFF2-40B4-BE49-F238E27FC236}">
                      <a16:creationId xmlns:a16="http://schemas.microsoft.com/office/drawing/2014/main" id="{AF474467-0551-51C7-5697-C7E889A06F28}"/>
                    </a:ext>
                  </a:extLst>
                </p:cNvPr>
                <p:cNvPicPr/>
                <p:nvPr/>
              </p:nvPicPr>
              <p:blipFill>
                <a:blip r:embed="rId33"/>
                <a:stretch>
                  <a:fillRect/>
                </a:stretch>
              </p:blipFill>
              <p:spPr>
                <a:xfrm>
                  <a:off x="9147987" y="323978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112" name="Ink 111">
                  <a:extLst>
                    <a:ext uri="{FF2B5EF4-FFF2-40B4-BE49-F238E27FC236}">
                      <a16:creationId xmlns:a16="http://schemas.microsoft.com/office/drawing/2014/main" id="{929CD24A-A84B-9055-DAE6-5D030924A934}"/>
                    </a:ext>
                  </a:extLst>
                </p14:cNvPr>
                <p14:cNvContentPartPr/>
                <p14:nvPr/>
              </p14:nvContentPartPr>
              <p14:xfrm>
                <a:off x="10874187" y="3989307"/>
                <a:ext cx="6840" cy="15480"/>
              </p14:xfrm>
            </p:contentPart>
          </mc:Choice>
          <mc:Fallback>
            <p:pic>
              <p:nvPicPr>
                <p:cNvPr id="112" name="Ink 111">
                  <a:extLst>
                    <a:ext uri="{FF2B5EF4-FFF2-40B4-BE49-F238E27FC236}">
                      <a16:creationId xmlns:a16="http://schemas.microsoft.com/office/drawing/2014/main" id="{929CD24A-A84B-9055-DAE6-5D030924A934}"/>
                    </a:ext>
                  </a:extLst>
                </p:cNvPr>
                <p:cNvPicPr/>
                <p:nvPr/>
              </p:nvPicPr>
              <p:blipFill>
                <a:blip r:embed="rId209"/>
                <a:stretch>
                  <a:fillRect/>
                </a:stretch>
              </p:blipFill>
              <p:spPr>
                <a:xfrm>
                  <a:off x="10856547" y="3971307"/>
                  <a:ext cx="4248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113" name="Ink 112">
                  <a:extLst>
                    <a:ext uri="{FF2B5EF4-FFF2-40B4-BE49-F238E27FC236}">
                      <a16:creationId xmlns:a16="http://schemas.microsoft.com/office/drawing/2014/main" id="{5D2B13B9-9B1A-25DF-518D-98D34AC41A24}"/>
                    </a:ext>
                  </a:extLst>
                </p14:cNvPr>
                <p14:cNvContentPartPr/>
                <p14:nvPr/>
              </p14:nvContentPartPr>
              <p14:xfrm>
                <a:off x="10906947" y="3788427"/>
                <a:ext cx="163800" cy="97200"/>
              </p14:xfrm>
            </p:contentPart>
          </mc:Choice>
          <mc:Fallback>
            <p:pic>
              <p:nvPicPr>
                <p:cNvPr id="113" name="Ink 112">
                  <a:extLst>
                    <a:ext uri="{FF2B5EF4-FFF2-40B4-BE49-F238E27FC236}">
                      <a16:creationId xmlns:a16="http://schemas.microsoft.com/office/drawing/2014/main" id="{5D2B13B9-9B1A-25DF-518D-98D34AC41A24}"/>
                    </a:ext>
                  </a:extLst>
                </p:cNvPr>
                <p:cNvPicPr/>
                <p:nvPr/>
              </p:nvPicPr>
              <p:blipFill>
                <a:blip r:embed="rId211"/>
                <a:stretch>
                  <a:fillRect/>
                </a:stretch>
              </p:blipFill>
              <p:spPr>
                <a:xfrm>
                  <a:off x="10889307" y="3770427"/>
                  <a:ext cx="19944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212">
              <p14:nvContentPartPr>
                <p14:cNvPr id="114" name="Ink 113">
                  <a:extLst>
                    <a:ext uri="{FF2B5EF4-FFF2-40B4-BE49-F238E27FC236}">
                      <a16:creationId xmlns:a16="http://schemas.microsoft.com/office/drawing/2014/main" id="{7781784A-F73F-BC7D-4217-D540161DD831}"/>
                    </a:ext>
                  </a:extLst>
                </p14:cNvPr>
                <p14:cNvContentPartPr/>
                <p14:nvPr/>
              </p14:nvContentPartPr>
              <p14:xfrm>
                <a:off x="11010987" y="3822987"/>
                <a:ext cx="121680" cy="99720"/>
              </p14:xfrm>
            </p:contentPart>
          </mc:Choice>
          <mc:Fallback>
            <p:pic>
              <p:nvPicPr>
                <p:cNvPr id="114" name="Ink 113">
                  <a:extLst>
                    <a:ext uri="{FF2B5EF4-FFF2-40B4-BE49-F238E27FC236}">
                      <a16:creationId xmlns:a16="http://schemas.microsoft.com/office/drawing/2014/main" id="{7781784A-F73F-BC7D-4217-D540161DD831}"/>
                    </a:ext>
                  </a:extLst>
                </p:cNvPr>
                <p:cNvPicPr/>
                <p:nvPr/>
              </p:nvPicPr>
              <p:blipFill>
                <a:blip r:embed="rId213"/>
                <a:stretch>
                  <a:fillRect/>
                </a:stretch>
              </p:blipFill>
              <p:spPr>
                <a:xfrm>
                  <a:off x="10993347" y="3805347"/>
                  <a:ext cx="157320" cy="1353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14">
            <p14:nvContentPartPr>
              <p14:cNvPr id="121" name="Ink 120">
                <a:extLst>
                  <a:ext uri="{FF2B5EF4-FFF2-40B4-BE49-F238E27FC236}">
                    <a16:creationId xmlns:a16="http://schemas.microsoft.com/office/drawing/2014/main" id="{0A75BE0A-E596-A1D9-7A12-A4B9B181A601}"/>
                  </a:ext>
                </a:extLst>
              </p14:cNvPr>
              <p14:cNvContentPartPr/>
              <p14:nvPr/>
            </p14:nvContentPartPr>
            <p14:xfrm>
              <a:off x="1273707" y="1331227"/>
              <a:ext cx="121680" cy="236520"/>
            </p14:xfrm>
          </p:contentPart>
        </mc:Choice>
        <mc:Fallback>
          <p:pic>
            <p:nvPicPr>
              <p:cNvPr id="121" name="Ink 120">
                <a:extLst>
                  <a:ext uri="{FF2B5EF4-FFF2-40B4-BE49-F238E27FC236}">
                    <a16:creationId xmlns:a16="http://schemas.microsoft.com/office/drawing/2014/main" id="{0A75BE0A-E596-A1D9-7A12-A4B9B181A601}"/>
                  </a:ext>
                </a:extLst>
              </p:cNvPr>
              <p:cNvPicPr/>
              <p:nvPr/>
            </p:nvPicPr>
            <p:blipFill>
              <a:blip r:embed="rId215"/>
              <a:stretch>
                <a:fillRect/>
              </a:stretch>
            </p:blipFill>
            <p:spPr>
              <a:xfrm>
                <a:off x="1256067" y="1313227"/>
                <a:ext cx="15732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216">
            <p14:nvContentPartPr>
              <p14:cNvPr id="143" name="Ink 142">
                <a:extLst>
                  <a:ext uri="{FF2B5EF4-FFF2-40B4-BE49-F238E27FC236}">
                    <a16:creationId xmlns:a16="http://schemas.microsoft.com/office/drawing/2014/main" id="{1ABE846A-6592-2659-92CA-A72619D57CD0}"/>
                  </a:ext>
                </a:extLst>
              </p14:cNvPr>
              <p14:cNvContentPartPr/>
              <p14:nvPr/>
            </p14:nvContentPartPr>
            <p14:xfrm>
              <a:off x="10036827" y="3365227"/>
              <a:ext cx="110880" cy="12960"/>
            </p14:xfrm>
          </p:contentPart>
        </mc:Choice>
        <mc:Fallback>
          <p:pic>
            <p:nvPicPr>
              <p:cNvPr id="143" name="Ink 142">
                <a:extLst>
                  <a:ext uri="{FF2B5EF4-FFF2-40B4-BE49-F238E27FC236}">
                    <a16:creationId xmlns:a16="http://schemas.microsoft.com/office/drawing/2014/main" id="{1ABE846A-6592-2659-92CA-A72619D57CD0}"/>
                  </a:ext>
                </a:extLst>
              </p:cNvPr>
              <p:cNvPicPr/>
              <p:nvPr/>
            </p:nvPicPr>
            <p:blipFill>
              <a:blip r:embed="rId217"/>
              <a:stretch>
                <a:fillRect/>
              </a:stretch>
            </p:blipFill>
            <p:spPr>
              <a:xfrm>
                <a:off x="10019187" y="3347587"/>
                <a:ext cx="14652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218">
            <p14:nvContentPartPr>
              <p14:cNvPr id="144" name="Ink 143">
                <a:extLst>
                  <a:ext uri="{FF2B5EF4-FFF2-40B4-BE49-F238E27FC236}">
                    <a16:creationId xmlns:a16="http://schemas.microsoft.com/office/drawing/2014/main" id="{34DF80A7-B80C-88B1-AD41-ECC0313B4FF7}"/>
                  </a:ext>
                </a:extLst>
              </p14:cNvPr>
              <p14:cNvContentPartPr/>
              <p14:nvPr/>
            </p14:nvContentPartPr>
            <p14:xfrm>
              <a:off x="10004067" y="3443707"/>
              <a:ext cx="118800" cy="13320"/>
            </p14:xfrm>
          </p:contentPart>
        </mc:Choice>
        <mc:Fallback>
          <p:pic>
            <p:nvPicPr>
              <p:cNvPr id="144" name="Ink 143">
                <a:extLst>
                  <a:ext uri="{FF2B5EF4-FFF2-40B4-BE49-F238E27FC236}">
                    <a16:creationId xmlns:a16="http://schemas.microsoft.com/office/drawing/2014/main" id="{34DF80A7-B80C-88B1-AD41-ECC0313B4FF7}"/>
                  </a:ext>
                </a:extLst>
              </p:cNvPr>
              <p:cNvPicPr/>
              <p:nvPr/>
            </p:nvPicPr>
            <p:blipFill>
              <a:blip r:embed="rId219"/>
              <a:stretch>
                <a:fillRect/>
              </a:stretch>
            </p:blipFill>
            <p:spPr>
              <a:xfrm>
                <a:off x="9986067" y="3425707"/>
                <a:ext cx="154440" cy="48960"/>
              </a:xfrm>
              <a:prstGeom prst="rect">
                <a:avLst/>
              </a:prstGeom>
            </p:spPr>
          </p:pic>
        </mc:Fallback>
      </mc:AlternateContent>
      <p:grpSp>
        <p:nvGrpSpPr>
          <p:cNvPr id="287" name="Group 286">
            <a:extLst>
              <a:ext uri="{FF2B5EF4-FFF2-40B4-BE49-F238E27FC236}">
                <a16:creationId xmlns:a16="http://schemas.microsoft.com/office/drawing/2014/main" id="{E433DA1E-66AE-7AEE-AC45-52C9E0099D3D}"/>
              </a:ext>
            </a:extLst>
          </p:cNvPr>
          <p:cNvGrpSpPr/>
          <p:nvPr/>
        </p:nvGrpSpPr>
        <p:grpSpPr>
          <a:xfrm>
            <a:off x="136467" y="1108027"/>
            <a:ext cx="9507960" cy="5680080"/>
            <a:chOff x="136467" y="1108027"/>
            <a:chExt cx="9507960" cy="5680080"/>
          </a:xfrm>
        </p:grpSpPr>
        <mc:AlternateContent xmlns:mc="http://schemas.openxmlformats.org/markup-compatibility/2006">
          <mc:Choice xmlns:p14="http://schemas.microsoft.com/office/powerpoint/2010/main" Requires="p14">
            <p:contentPart p14:bwMode="auto" r:id="rId220">
              <p14:nvContentPartPr>
                <p14:cNvPr id="115" name="Ink 114">
                  <a:extLst>
                    <a:ext uri="{FF2B5EF4-FFF2-40B4-BE49-F238E27FC236}">
                      <a16:creationId xmlns:a16="http://schemas.microsoft.com/office/drawing/2014/main" id="{E0A1BD10-4F73-6C26-2320-3F2D940F78CA}"/>
                    </a:ext>
                  </a:extLst>
                </p14:cNvPr>
                <p14:cNvContentPartPr/>
                <p14:nvPr/>
              </p14:nvContentPartPr>
              <p14:xfrm>
                <a:off x="450027" y="1188667"/>
                <a:ext cx="28440" cy="1599120"/>
              </p14:xfrm>
            </p:contentPart>
          </mc:Choice>
          <mc:Fallback>
            <p:pic>
              <p:nvPicPr>
                <p:cNvPr id="115" name="Ink 114">
                  <a:extLst>
                    <a:ext uri="{FF2B5EF4-FFF2-40B4-BE49-F238E27FC236}">
                      <a16:creationId xmlns:a16="http://schemas.microsoft.com/office/drawing/2014/main" id="{E0A1BD10-4F73-6C26-2320-3F2D940F78CA}"/>
                    </a:ext>
                  </a:extLst>
                </p:cNvPr>
                <p:cNvPicPr/>
                <p:nvPr/>
              </p:nvPicPr>
              <p:blipFill>
                <a:blip r:embed="rId221"/>
                <a:stretch>
                  <a:fillRect/>
                </a:stretch>
              </p:blipFill>
              <p:spPr>
                <a:xfrm>
                  <a:off x="432027" y="1171027"/>
                  <a:ext cx="64080" cy="1634760"/>
                </a:xfrm>
                <a:prstGeom prst="rect">
                  <a:avLst/>
                </a:prstGeom>
              </p:spPr>
            </p:pic>
          </mc:Fallback>
        </mc:AlternateContent>
        <mc:AlternateContent xmlns:mc="http://schemas.openxmlformats.org/markup-compatibility/2006">
          <mc:Choice xmlns:p14="http://schemas.microsoft.com/office/powerpoint/2010/main" Requires="p14">
            <p:contentPart p14:bwMode="auto" r:id="rId222">
              <p14:nvContentPartPr>
                <p14:cNvPr id="116" name="Ink 115">
                  <a:extLst>
                    <a:ext uri="{FF2B5EF4-FFF2-40B4-BE49-F238E27FC236}">
                      <a16:creationId xmlns:a16="http://schemas.microsoft.com/office/drawing/2014/main" id="{956E4ACE-E288-5519-8501-C42104DE28CA}"/>
                    </a:ext>
                  </a:extLst>
                </p14:cNvPr>
                <p14:cNvContentPartPr/>
                <p14:nvPr/>
              </p14:nvContentPartPr>
              <p14:xfrm>
                <a:off x="446067" y="1127467"/>
                <a:ext cx="1341360" cy="54360"/>
              </p14:xfrm>
            </p:contentPart>
          </mc:Choice>
          <mc:Fallback>
            <p:pic>
              <p:nvPicPr>
                <p:cNvPr id="116" name="Ink 115">
                  <a:extLst>
                    <a:ext uri="{FF2B5EF4-FFF2-40B4-BE49-F238E27FC236}">
                      <a16:creationId xmlns:a16="http://schemas.microsoft.com/office/drawing/2014/main" id="{956E4ACE-E288-5519-8501-C42104DE28CA}"/>
                    </a:ext>
                  </a:extLst>
                </p:cNvPr>
                <p:cNvPicPr/>
                <p:nvPr/>
              </p:nvPicPr>
              <p:blipFill>
                <a:blip r:embed="rId223"/>
                <a:stretch>
                  <a:fillRect/>
                </a:stretch>
              </p:blipFill>
              <p:spPr>
                <a:xfrm>
                  <a:off x="428427" y="1109827"/>
                  <a:ext cx="137700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224">
              <p14:nvContentPartPr>
                <p14:cNvPr id="117" name="Ink 116">
                  <a:extLst>
                    <a:ext uri="{FF2B5EF4-FFF2-40B4-BE49-F238E27FC236}">
                      <a16:creationId xmlns:a16="http://schemas.microsoft.com/office/drawing/2014/main" id="{D2A9E39D-6047-E434-E9EF-4D1705F945D9}"/>
                    </a:ext>
                  </a:extLst>
                </p14:cNvPr>
                <p14:cNvContentPartPr/>
                <p14:nvPr/>
              </p14:nvContentPartPr>
              <p14:xfrm>
                <a:off x="590427" y="1416547"/>
                <a:ext cx="131400" cy="181440"/>
              </p14:xfrm>
            </p:contentPart>
          </mc:Choice>
          <mc:Fallback>
            <p:pic>
              <p:nvPicPr>
                <p:cNvPr id="117" name="Ink 116">
                  <a:extLst>
                    <a:ext uri="{FF2B5EF4-FFF2-40B4-BE49-F238E27FC236}">
                      <a16:creationId xmlns:a16="http://schemas.microsoft.com/office/drawing/2014/main" id="{D2A9E39D-6047-E434-E9EF-4D1705F945D9}"/>
                    </a:ext>
                  </a:extLst>
                </p:cNvPr>
                <p:cNvPicPr/>
                <p:nvPr/>
              </p:nvPicPr>
              <p:blipFill>
                <a:blip r:embed="rId225"/>
                <a:stretch>
                  <a:fillRect/>
                </a:stretch>
              </p:blipFill>
              <p:spPr>
                <a:xfrm>
                  <a:off x="572427" y="1398547"/>
                  <a:ext cx="16704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226">
              <p14:nvContentPartPr>
                <p14:cNvPr id="118" name="Ink 117">
                  <a:extLst>
                    <a:ext uri="{FF2B5EF4-FFF2-40B4-BE49-F238E27FC236}">
                      <a16:creationId xmlns:a16="http://schemas.microsoft.com/office/drawing/2014/main" id="{059DDEC4-9098-AF32-972D-F29700A2D6FC}"/>
                    </a:ext>
                  </a:extLst>
                </p14:cNvPr>
                <p14:cNvContentPartPr/>
                <p14:nvPr/>
              </p14:nvContentPartPr>
              <p14:xfrm>
                <a:off x="891027" y="1433467"/>
                <a:ext cx="119520" cy="11880"/>
              </p14:xfrm>
            </p:contentPart>
          </mc:Choice>
          <mc:Fallback>
            <p:pic>
              <p:nvPicPr>
                <p:cNvPr id="118" name="Ink 117">
                  <a:extLst>
                    <a:ext uri="{FF2B5EF4-FFF2-40B4-BE49-F238E27FC236}">
                      <a16:creationId xmlns:a16="http://schemas.microsoft.com/office/drawing/2014/main" id="{059DDEC4-9098-AF32-972D-F29700A2D6FC}"/>
                    </a:ext>
                  </a:extLst>
                </p:cNvPr>
                <p:cNvPicPr/>
                <p:nvPr/>
              </p:nvPicPr>
              <p:blipFill>
                <a:blip r:embed="rId227"/>
                <a:stretch>
                  <a:fillRect/>
                </a:stretch>
              </p:blipFill>
              <p:spPr>
                <a:xfrm>
                  <a:off x="873387" y="1415467"/>
                  <a:ext cx="155160" cy="47520"/>
                </a:xfrm>
                <a:prstGeom prst="rect">
                  <a:avLst/>
                </a:prstGeom>
              </p:spPr>
            </p:pic>
          </mc:Fallback>
        </mc:AlternateContent>
        <mc:AlternateContent xmlns:mc="http://schemas.openxmlformats.org/markup-compatibility/2006">
          <mc:Choice xmlns:p14="http://schemas.microsoft.com/office/powerpoint/2010/main" Requires="p14">
            <p:contentPart p14:bwMode="auto" r:id="rId228">
              <p14:nvContentPartPr>
                <p14:cNvPr id="119" name="Ink 118">
                  <a:extLst>
                    <a:ext uri="{FF2B5EF4-FFF2-40B4-BE49-F238E27FC236}">
                      <a16:creationId xmlns:a16="http://schemas.microsoft.com/office/drawing/2014/main" id="{5CFE95F4-5C81-0B44-64FD-590781FF75DB}"/>
                    </a:ext>
                  </a:extLst>
                </p14:cNvPr>
                <p14:cNvContentPartPr/>
                <p14:nvPr/>
              </p14:nvContentPartPr>
              <p14:xfrm>
                <a:off x="897507" y="1537507"/>
                <a:ext cx="138240" cy="19440"/>
              </p14:xfrm>
            </p:contentPart>
          </mc:Choice>
          <mc:Fallback>
            <p:pic>
              <p:nvPicPr>
                <p:cNvPr id="119" name="Ink 118">
                  <a:extLst>
                    <a:ext uri="{FF2B5EF4-FFF2-40B4-BE49-F238E27FC236}">
                      <a16:creationId xmlns:a16="http://schemas.microsoft.com/office/drawing/2014/main" id="{5CFE95F4-5C81-0B44-64FD-590781FF75DB}"/>
                    </a:ext>
                  </a:extLst>
                </p:cNvPr>
                <p:cNvPicPr/>
                <p:nvPr/>
              </p:nvPicPr>
              <p:blipFill>
                <a:blip r:embed="rId229"/>
                <a:stretch>
                  <a:fillRect/>
                </a:stretch>
              </p:blipFill>
              <p:spPr>
                <a:xfrm>
                  <a:off x="879867" y="1519507"/>
                  <a:ext cx="17388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230">
              <p14:nvContentPartPr>
                <p14:cNvPr id="123" name="Ink 122">
                  <a:extLst>
                    <a:ext uri="{FF2B5EF4-FFF2-40B4-BE49-F238E27FC236}">
                      <a16:creationId xmlns:a16="http://schemas.microsoft.com/office/drawing/2014/main" id="{24520E3E-F159-7A9A-E4D3-5BD8836F70F0}"/>
                    </a:ext>
                  </a:extLst>
                </p14:cNvPr>
                <p14:cNvContentPartPr/>
                <p14:nvPr/>
              </p14:nvContentPartPr>
              <p14:xfrm>
                <a:off x="525987" y="1696627"/>
                <a:ext cx="154800" cy="17640"/>
              </p14:xfrm>
            </p:contentPart>
          </mc:Choice>
          <mc:Fallback>
            <p:pic>
              <p:nvPicPr>
                <p:cNvPr id="123" name="Ink 122">
                  <a:extLst>
                    <a:ext uri="{FF2B5EF4-FFF2-40B4-BE49-F238E27FC236}">
                      <a16:creationId xmlns:a16="http://schemas.microsoft.com/office/drawing/2014/main" id="{24520E3E-F159-7A9A-E4D3-5BD8836F70F0}"/>
                    </a:ext>
                  </a:extLst>
                </p:cNvPr>
                <p:cNvPicPr/>
                <p:nvPr/>
              </p:nvPicPr>
              <p:blipFill>
                <a:blip r:embed="rId231"/>
                <a:stretch>
                  <a:fillRect/>
                </a:stretch>
              </p:blipFill>
              <p:spPr>
                <a:xfrm>
                  <a:off x="507987" y="1678987"/>
                  <a:ext cx="19044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232">
              <p14:nvContentPartPr>
                <p14:cNvPr id="124" name="Ink 123">
                  <a:extLst>
                    <a:ext uri="{FF2B5EF4-FFF2-40B4-BE49-F238E27FC236}">
                      <a16:creationId xmlns:a16="http://schemas.microsoft.com/office/drawing/2014/main" id="{64E6B1C0-0C67-D032-3C37-0CD5CE0CE83E}"/>
                    </a:ext>
                  </a:extLst>
                </p14:cNvPr>
                <p14:cNvContentPartPr/>
                <p14:nvPr/>
              </p14:nvContentPartPr>
              <p14:xfrm>
                <a:off x="540747" y="1791667"/>
                <a:ext cx="103680" cy="15120"/>
              </p14:xfrm>
            </p:contentPart>
          </mc:Choice>
          <mc:Fallback>
            <p:pic>
              <p:nvPicPr>
                <p:cNvPr id="124" name="Ink 123">
                  <a:extLst>
                    <a:ext uri="{FF2B5EF4-FFF2-40B4-BE49-F238E27FC236}">
                      <a16:creationId xmlns:a16="http://schemas.microsoft.com/office/drawing/2014/main" id="{64E6B1C0-0C67-D032-3C37-0CD5CE0CE83E}"/>
                    </a:ext>
                  </a:extLst>
                </p:cNvPr>
                <p:cNvPicPr/>
                <p:nvPr/>
              </p:nvPicPr>
              <p:blipFill>
                <a:blip r:embed="rId233"/>
                <a:stretch>
                  <a:fillRect/>
                </a:stretch>
              </p:blipFill>
              <p:spPr>
                <a:xfrm>
                  <a:off x="523107" y="1773667"/>
                  <a:ext cx="13932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234">
              <p14:nvContentPartPr>
                <p14:cNvPr id="125" name="Ink 124">
                  <a:extLst>
                    <a:ext uri="{FF2B5EF4-FFF2-40B4-BE49-F238E27FC236}">
                      <a16:creationId xmlns:a16="http://schemas.microsoft.com/office/drawing/2014/main" id="{E6DD2884-6EED-8B45-3E19-09C9A89B1C49}"/>
                    </a:ext>
                  </a:extLst>
                </p14:cNvPr>
                <p14:cNvContentPartPr/>
                <p14:nvPr/>
              </p14:nvContentPartPr>
              <p14:xfrm>
                <a:off x="1195587" y="1680787"/>
                <a:ext cx="135360" cy="10440"/>
              </p14:xfrm>
            </p:contentPart>
          </mc:Choice>
          <mc:Fallback>
            <p:pic>
              <p:nvPicPr>
                <p:cNvPr id="125" name="Ink 124">
                  <a:extLst>
                    <a:ext uri="{FF2B5EF4-FFF2-40B4-BE49-F238E27FC236}">
                      <a16:creationId xmlns:a16="http://schemas.microsoft.com/office/drawing/2014/main" id="{E6DD2884-6EED-8B45-3E19-09C9A89B1C49}"/>
                    </a:ext>
                  </a:extLst>
                </p:cNvPr>
                <p:cNvPicPr/>
                <p:nvPr/>
              </p:nvPicPr>
              <p:blipFill>
                <a:blip r:embed="rId235"/>
                <a:stretch>
                  <a:fillRect/>
                </a:stretch>
              </p:blipFill>
              <p:spPr>
                <a:xfrm>
                  <a:off x="1177587" y="1663147"/>
                  <a:ext cx="171000" cy="46080"/>
                </a:xfrm>
                <a:prstGeom prst="rect">
                  <a:avLst/>
                </a:prstGeom>
              </p:spPr>
            </p:pic>
          </mc:Fallback>
        </mc:AlternateContent>
        <mc:AlternateContent xmlns:mc="http://schemas.openxmlformats.org/markup-compatibility/2006">
          <mc:Choice xmlns:p14="http://schemas.microsoft.com/office/powerpoint/2010/main" Requires="p14">
            <p:contentPart p14:bwMode="auto" r:id="rId236">
              <p14:nvContentPartPr>
                <p14:cNvPr id="126" name="Ink 125">
                  <a:extLst>
                    <a:ext uri="{FF2B5EF4-FFF2-40B4-BE49-F238E27FC236}">
                      <a16:creationId xmlns:a16="http://schemas.microsoft.com/office/drawing/2014/main" id="{58A453F6-6E38-6198-5F6C-E230C17EE00F}"/>
                    </a:ext>
                  </a:extLst>
                </p14:cNvPr>
                <p14:cNvContentPartPr/>
                <p14:nvPr/>
              </p14:nvContentPartPr>
              <p14:xfrm>
                <a:off x="1205307" y="1795267"/>
                <a:ext cx="109440" cy="10080"/>
              </p14:xfrm>
            </p:contentPart>
          </mc:Choice>
          <mc:Fallback>
            <p:pic>
              <p:nvPicPr>
                <p:cNvPr id="126" name="Ink 125">
                  <a:extLst>
                    <a:ext uri="{FF2B5EF4-FFF2-40B4-BE49-F238E27FC236}">
                      <a16:creationId xmlns:a16="http://schemas.microsoft.com/office/drawing/2014/main" id="{58A453F6-6E38-6198-5F6C-E230C17EE00F}"/>
                    </a:ext>
                  </a:extLst>
                </p:cNvPr>
                <p:cNvPicPr/>
                <p:nvPr/>
              </p:nvPicPr>
              <p:blipFill>
                <a:blip r:embed="rId237"/>
                <a:stretch>
                  <a:fillRect/>
                </a:stretch>
              </p:blipFill>
              <p:spPr>
                <a:xfrm>
                  <a:off x="1187307" y="1777267"/>
                  <a:ext cx="145080" cy="45720"/>
                </a:xfrm>
                <a:prstGeom prst="rect">
                  <a:avLst/>
                </a:prstGeom>
              </p:spPr>
            </p:pic>
          </mc:Fallback>
        </mc:AlternateContent>
        <mc:AlternateContent xmlns:mc="http://schemas.openxmlformats.org/markup-compatibility/2006">
          <mc:Choice xmlns:p14="http://schemas.microsoft.com/office/powerpoint/2010/main" Requires="p14">
            <p:contentPart p14:bwMode="auto" r:id="rId238">
              <p14:nvContentPartPr>
                <p14:cNvPr id="129" name="Ink 128">
                  <a:extLst>
                    <a:ext uri="{FF2B5EF4-FFF2-40B4-BE49-F238E27FC236}">
                      <a16:creationId xmlns:a16="http://schemas.microsoft.com/office/drawing/2014/main" id="{B23EE0C8-2EE6-3E24-35AB-61BBB9DC0233}"/>
                    </a:ext>
                  </a:extLst>
                </p14:cNvPr>
                <p14:cNvContentPartPr/>
                <p14:nvPr/>
              </p14:nvContentPartPr>
              <p14:xfrm>
                <a:off x="743067" y="1939267"/>
                <a:ext cx="147960" cy="164520"/>
              </p14:xfrm>
            </p:contentPart>
          </mc:Choice>
          <mc:Fallback>
            <p:pic>
              <p:nvPicPr>
                <p:cNvPr id="129" name="Ink 128">
                  <a:extLst>
                    <a:ext uri="{FF2B5EF4-FFF2-40B4-BE49-F238E27FC236}">
                      <a16:creationId xmlns:a16="http://schemas.microsoft.com/office/drawing/2014/main" id="{B23EE0C8-2EE6-3E24-35AB-61BBB9DC0233}"/>
                    </a:ext>
                  </a:extLst>
                </p:cNvPr>
                <p:cNvPicPr/>
                <p:nvPr/>
              </p:nvPicPr>
              <p:blipFill>
                <a:blip r:embed="rId239"/>
                <a:stretch>
                  <a:fillRect/>
                </a:stretch>
              </p:blipFill>
              <p:spPr>
                <a:xfrm>
                  <a:off x="725067" y="1921267"/>
                  <a:ext cx="183600" cy="200160"/>
                </a:xfrm>
                <a:prstGeom prst="rect">
                  <a:avLst/>
                </a:prstGeom>
              </p:spPr>
            </p:pic>
          </mc:Fallback>
        </mc:AlternateContent>
        <mc:AlternateContent xmlns:mc="http://schemas.openxmlformats.org/markup-compatibility/2006">
          <mc:Choice xmlns:p14="http://schemas.microsoft.com/office/powerpoint/2010/main" Requires="p14">
            <p:contentPart p14:bwMode="auto" r:id="rId240">
              <p14:nvContentPartPr>
                <p14:cNvPr id="130" name="Ink 129">
                  <a:extLst>
                    <a:ext uri="{FF2B5EF4-FFF2-40B4-BE49-F238E27FC236}">
                      <a16:creationId xmlns:a16="http://schemas.microsoft.com/office/drawing/2014/main" id="{3DBFD900-8096-E2F4-726F-6001D1FF9711}"/>
                    </a:ext>
                  </a:extLst>
                </p14:cNvPr>
                <p14:cNvContentPartPr/>
                <p14:nvPr/>
              </p14:nvContentPartPr>
              <p14:xfrm>
                <a:off x="738387" y="1965547"/>
                <a:ext cx="152280" cy="128160"/>
              </p14:xfrm>
            </p:contentPart>
          </mc:Choice>
          <mc:Fallback>
            <p:pic>
              <p:nvPicPr>
                <p:cNvPr id="130" name="Ink 129">
                  <a:extLst>
                    <a:ext uri="{FF2B5EF4-FFF2-40B4-BE49-F238E27FC236}">
                      <a16:creationId xmlns:a16="http://schemas.microsoft.com/office/drawing/2014/main" id="{3DBFD900-8096-E2F4-726F-6001D1FF9711}"/>
                    </a:ext>
                  </a:extLst>
                </p:cNvPr>
                <p:cNvPicPr/>
                <p:nvPr/>
              </p:nvPicPr>
              <p:blipFill>
                <a:blip r:embed="rId241"/>
                <a:stretch>
                  <a:fillRect/>
                </a:stretch>
              </p:blipFill>
              <p:spPr>
                <a:xfrm>
                  <a:off x="720747" y="1947547"/>
                  <a:ext cx="187920" cy="163800"/>
                </a:xfrm>
                <a:prstGeom prst="rect">
                  <a:avLst/>
                </a:prstGeom>
              </p:spPr>
            </p:pic>
          </mc:Fallback>
        </mc:AlternateContent>
        <mc:AlternateContent xmlns:mc="http://schemas.openxmlformats.org/markup-compatibility/2006">
          <mc:Choice xmlns:p14="http://schemas.microsoft.com/office/powerpoint/2010/main" Requires="p14">
            <p:contentPart p14:bwMode="auto" r:id="rId242">
              <p14:nvContentPartPr>
                <p14:cNvPr id="131" name="Ink 130">
                  <a:extLst>
                    <a:ext uri="{FF2B5EF4-FFF2-40B4-BE49-F238E27FC236}">
                      <a16:creationId xmlns:a16="http://schemas.microsoft.com/office/drawing/2014/main" id="{C118084A-2952-5F0D-EDBB-91890EDCFE8D}"/>
                    </a:ext>
                  </a:extLst>
                </p14:cNvPr>
                <p14:cNvContentPartPr/>
                <p14:nvPr/>
              </p14:nvContentPartPr>
              <p14:xfrm>
                <a:off x="1013427" y="1983187"/>
                <a:ext cx="109440" cy="19800"/>
              </p14:xfrm>
            </p:contentPart>
          </mc:Choice>
          <mc:Fallback>
            <p:pic>
              <p:nvPicPr>
                <p:cNvPr id="131" name="Ink 130">
                  <a:extLst>
                    <a:ext uri="{FF2B5EF4-FFF2-40B4-BE49-F238E27FC236}">
                      <a16:creationId xmlns:a16="http://schemas.microsoft.com/office/drawing/2014/main" id="{C118084A-2952-5F0D-EDBB-91890EDCFE8D}"/>
                    </a:ext>
                  </a:extLst>
                </p:cNvPr>
                <p:cNvPicPr/>
                <p:nvPr/>
              </p:nvPicPr>
              <p:blipFill>
                <a:blip r:embed="rId243"/>
                <a:stretch>
                  <a:fillRect/>
                </a:stretch>
              </p:blipFill>
              <p:spPr>
                <a:xfrm>
                  <a:off x="995427" y="1965187"/>
                  <a:ext cx="145080" cy="55440"/>
                </a:xfrm>
                <a:prstGeom prst="rect">
                  <a:avLst/>
                </a:prstGeom>
              </p:spPr>
            </p:pic>
          </mc:Fallback>
        </mc:AlternateContent>
        <mc:AlternateContent xmlns:mc="http://schemas.openxmlformats.org/markup-compatibility/2006">
          <mc:Choice xmlns:p14="http://schemas.microsoft.com/office/powerpoint/2010/main" Requires="p14">
            <p:contentPart p14:bwMode="auto" r:id="rId244">
              <p14:nvContentPartPr>
                <p14:cNvPr id="132" name="Ink 131">
                  <a:extLst>
                    <a:ext uri="{FF2B5EF4-FFF2-40B4-BE49-F238E27FC236}">
                      <a16:creationId xmlns:a16="http://schemas.microsoft.com/office/drawing/2014/main" id="{D6C37564-DEDA-12D5-570E-F3C91B8553FF}"/>
                    </a:ext>
                  </a:extLst>
                </p14:cNvPr>
                <p14:cNvContentPartPr/>
                <p14:nvPr/>
              </p14:nvContentPartPr>
              <p14:xfrm>
                <a:off x="1005507" y="2077867"/>
                <a:ext cx="130320" cy="14760"/>
              </p14:xfrm>
            </p:contentPart>
          </mc:Choice>
          <mc:Fallback>
            <p:pic>
              <p:nvPicPr>
                <p:cNvPr id="132" name="Ink 131">
                  <a:extLst>
                    <a:ext uri="{FF2B5EF4-FFF2-40B4-BE49-F238E27FC236}">
                      <a16:creationId xmlns:a16="http://schemas.microsoft.com/office/drawing/2014/main" id="{D6C37564-DEDA-12D5-570E-F3C91B8553FF}"/>
                    </a:ext>
                  </a:extLst>
                </p:cNvPr>
                <p:cNvPicPr/>
                <p:nvPr/>
              </p:nvPicPr>
              <p:blipFill>
                <a:blip r:embed="rId245"/>
                <a:stretch>
                  <a:fillRect/>
                </a:stretch>
              </p:blipFill>
              <p:spPr>
                <a:xfrm>
                  <a:off x="987507" y="2060227"/>
                  <a:ext cx="165960" cy="50400"/>
                </a:xfrm>
                <a:prstGeom prst="rect">
                  <a:avLst/>
                </a:prstGeom>
              </p:spPr>
            </p:pic>
          </mc:Fallback>
        </mc:AlternateContent>
        <mc:AlternateContent xmlns:mc="http://schemas.openxmlformats.org/markup-compatibility/2006">
          <mc:Choice xmlns:p14="http://schemas.microsoft.com/office/powerpoint/2010/main" Requires="p14">
            <p:contentPart p14:bwMode="auto" r:id="rId246">
              <p14:nvContentPartPr>
                <p14:cNvPr id="134" name="Ink 133">
                  <a:extLst>
                    <a:ext uri="{FF2B5EF4-FFF2-40B4-BE49-F238E27FC236}">
                      <a16:creationId xmlns:a16="http://schemas.microsoft.com/office/drawing/2014/main" id="{359D2BF6-BA57-2F3E-2DD7-6EDE78EA1CCD}"/>
                    </a:ext>
                  </a:extLst>
                </p14:cNvPr>
                <p14:cNvContentPartPr/>
                <p14:nvPr/>
              </p14:nvContentPartPr>
              <p14:xfrm>
                <a:off x="1346427" y="1889947"/>
                <a:ext cx="128520" cy="160560"/>
              </p14:xfrm>
            </p:contentPart>
          </mc:Choice>
          <mc:Fallback>
            <p:pic>
              <p:nvPicPr>
                <p:cNvPr id="134" name="Ink 133">
                  <a:extLst>
                    <a:ext uri="{FF2B5EF4-FFF2-40B4-BE49-F238E27FC236}">
                      <a16:creationId xmlns:a16="http://schemas.microsoft.com/office/drawing/2014/main" id="{359D2BF6-BA57-2F3E-2DD7-6EDE78EA1CCD}"/>
                    </a:ext>
                  </a:extLst>
                </p:cNvPr>
                <p:cNvPicPr/>
                <p:nvPr/>
              </p:nvPicPr>
              <p:blipFill>
                <a:blip r:embed="rId247"/>
                <a:stretch>
                  <a:fillRect/>
                </a:stretch>
              </p:blipFill>
              <p:spPr>
                <a:xfrm>
                  <a:off x="1328427" y="1872307"/>
                  <a:ext cx="164160" cy="196200"/>
                </a:xfrm>
                <a:prstGeom prst="rect">
                  <a:avLst/>
                </a:prstGeom>
              </p:spPr>
            </p:pic>
          </mc:Fallback>
        </mc:AlternateContent>
        <mc:AlternateContent xmlns:mc="http://schemas.openxmlformats.org/markup-compatibility/2006">
          <mc:Choice xmlns:p14="http://schemas.microsoft.com/office/powerpoint/2010/main" Requires="p14">
            <p:contentPart p14:bwMode="auto" r:id="rId248">
              <p14:nvContentPartPr>
                <p14:cNvPr id="135" name="Ink 134">
                  <a:extLst>
                    <a:ext uri="{FF2B5EF4-FFF2-40B4-BE49-F238E27FC236}">
                      <a16:creationId xmlns:a16="http://schemas.microsoft.com/office/drawing/2014/main" id="{9AD0C3DA-62BB-152B-EE90-FFCD92BD9D3C}"/>
                    </a:ext>
                  </a:extLst>
                </p14:cNvPr>
                <p14:cNvContentPartPr/>
                <p14:nvPr/>
              </p14:nvContentPartPr>
              <p14:xfrm>
                <a:off x="1429947" y="1929907"/>
                <a:ext cx="38880" cy="236520"/>
              </p14:xfrm>
            </p:contentPart>
          </mc:Choice>
          <mc:Fallback>
            <p:pic>
              <p:nvPicPr>
                <p:cNvPr id="135" name="Ink 134">
                  <a:extLst>
                    <a:ext uri="{FF2B5EF4-FFF2-40B4-BE49-F238E27FC236}">
                      <a16:creationId xmlns:a16="http://schemas.microsoft.com/office/drawing/2014/main" id="{9AD0C3DA-62BB-152B-EE90-FFCD92BD9D3C}"/>
                    </a:ext>
                  </a:extLst>
                </p:cNvPr>
                <p:cNvPicPr/>
                <p:nvPr/>
              </p:nvPicPr>
              <p:blipFill>
                <a:blip r:embed="rId249"/>
                <a:stretch>
                  <a:fillRect/>
                </a:stretch>
              </p:blipFill>
              <p:spPr>
                <a:xfrm>
                  <a:off x="1412307" y="1911907"/>
                  <a:ext cx="74520" cy="272160"/>
                </a:xfrm>
                <a:prstGeom prst="rect">
                  <a:avLst/>
                </a:prstGeom>
              </p:spPr>
            </p:pic>
          </mc:Fallback>
        </mc:AlternateContent>
        <mc:AlternateContent xmlns:mc="http://schemas.openxmlformats.org/markup-compatibility/2006">
          <mc:Choice xmlns:p14="http://schemas.microsoft.com/office/powerpoint/2010/main" Requires="p14">
            <p:contentPart p14:bwMode="auto" r:id="rId250">
              <p14:nvContentPartPr>
                <p14:cNvPr id="137" name="Ink 136">
                  <a:extLst>
                    <a:ext uri="{FF2B5EF4-FFF2-40B4-BE49-F238E27FC236}">
                      <a16:creationId xmlns:a16="http://schemas.microsoft.com/office/drawing/2014/main" id="{54D6B4B3-B29E-2CF8-8E0B-EC594811B7DC}"/>
                    </a:ext>
                  </a:extLst>
                </p14:cNvPr>
                <p14:cNvContentPartPr/>
                <p14:nvPr/>
              </p14:nvContentPartPr>
              <p14:xfrm>
                <a:off x="815067" y="2326627"/>
                <a:ext cx="120240" cy="89640"/>
              </p14:xfrm>
            </p:contentPart>
          </mc:Choice>
          <mc:Fallback>
            <p:pic>
              <p:nvPicPr>
                <p:cNvPr id="137" name="Ink 136">
                  <a:extLst>
                    <a:ext uri="{FF2B5EF4-FFF2-40B4-BE49-F238E27FC236}">
                      <a16:creationId xmlns:a16="http://schemas.microsoft.com/office/drawing/2014/main" id="{54D6B4B3-B29E-2CF8-8E0B-EC594811B7DC}"/>
                    </a:ext>
                  </a:extLst>
                </p:cNvPr>
                <p:cNvPicPr/>
                <p:nvPr/>
              </p:nvPicPr>
              <p:blipFill>
                <a:blip r:embed="rId251"/>
                <a:stretch>
                  <a:fillRect/>
                </a:stretch>
              </p:blipFill>
              <p:spPr>
                <a:xfrm>
                  <a:off x="797067" y="2308627"/>
                  <a:ext cx="155880" cy="125280"/>
                </a:xfrm>
                <a:prstGeom prst="rect">
                  <a:avLst/>
                </a:prstGeom>
              </p:spPr>
            </p:pic>
          </mc:Fallback>
        </mc:AlternateContent>
        <mc:AlternateContent xmlns:mc="http://schemas.openxmlformats.org/markup-compatibility/2006">
          <mc:Choice xmlns:p14="http://schemas.microsoft.com/office/powerpoint/2010/main" Requires="p14">
            <p:contentPart p14:bwMode="auto" r:id="rId252">
              <p14:nvContentPartPr>
                <p14:cNvPr id="138" name="Ink 137">
                  <a:extLst>
                    <a:ext uri="{FF2B5EF4-FFF2-40B4-BE49-F238E27FC236}">
                      <a16:creationId xmlns:a16="http://schemas.microsoft.com/office/drawing/2014/main" id="{E8C7F015-CFB0-D11D-DAF2-D3E684243E5B}"/>
                    </a:ext>
                  </a:extLst>
                </p14:cNvPr>
                <p14:cNvContentPartPr/>
                <p14:nvPr/>
              </p14:nvContentPartPr>
              <p14:xfrm>
                <a:off x="875547" y="2414827"/>
                <a:ext cx="12240" cy="157680"/>
              </p14:xfrm>
            </p:contentPart>
          </mc:Choice>
          <mc:Fallback>
            <p:pic>
              <p:nvPicPr>
                <p:cNvPr id="138" name="Ink 137">
                  <a:extLst>
                    <a:ext uri="{FF2B5EF4-FFF2-40B4-BE49-F238E27FC236}">
                      <a16:creationId xmlns:a16="http://schemas.microsoft.com/office/drawing/2014/main" id="{E8C7F015-CFB0-D11D-DAF2-D3E684243E5B}"/>
                    </a:ext>
                  </a:extLst>
                </p:cNvPr>
                <p:cNvPicPr/>
                <p:nvPr/>
              </p:nvPicPr>
              <p:blipFill>
                <a:blip r:embed="rId253"/>
                <a:stretch>
                  <a:fillRect/>
                </a:stretch>
              </p:blipFill>
              <p:spPr>
                <a:xfrm>
                  <a:off x="857907" y="2397187"/>
                  <a:ext cx="47880" cy="193320"/>
                </a:xfrm>
                <a:prstGeom prst="rect">
                  <a:avLst/>
                </a:prstGeom>
              </p:spPr>
            </p:pic>
          </mc:Fallback>
        </mc:AlternateContent>
        <mc:AlternateContent xmlns:mc="http://schemas.openxmlformats.org/markup-compatibility/2006">
          <mc:Choice xmlns:p14="http://schemas.microsoft.com/office/powerpoint/2010/main" Requires="p14">
            <p:contentPart p14:bwMode="auto" r:id="rId254">
              <p14:nvContentPartPr>
                <p14:cNvPr id="140" name="Ink 139">
                  <a:extLst>
                    <a:ext uri="{FF2B5EF4-FFF2-40B4-BE49-F238E27FC236}">
                      <a16:creationId xmlns:a16="http://schemas.microsoft.com/office/drawing/2014/main" id="{F0DD59FA-0491-5C9F-4EFA-38D05EF18959}"/>
                    </a:ext>
                  </a:extLst>
                </p14:cNvPr>
                <p14:cNvContentPartPr/>
                <p14:nvPr/>
              </p14:nvContentPartPr>
              <p14:xfrm>
                <a:off x="1044387" y="2388547"/>
                <a:ext cx="173880" cy="84600"/>
              </p14:xfrm>
            </p:contentPart>
          </mc:Choice>
          <mc:Fallback>
            <p:pic>
              <p:nvPicPr>
                <p:cNvPr id="140" name="Ink 139">
                  <a:extLst>
                    <a:ext uri="{FF2B5EF4-FFF2-40B4-BE49-F238E27FC236}">
                      <a16:creationId xmlns:a16="http://schemas.microsoft.com/office/drawing/2014/main" id="{F0DD59FA-0491-5C9F-4EFA-38D05EF18959}"/>
                    </a:ext>
                  </a:extLst>
                </p:cNvPr>
                <p:cNvPicPr/>
                <p:nvPr/>
              </p:nvPicPr>
              <p:blipFill>
                <a:blip r:embed="rId255"/>
                <a:stretch>
                  <a:fillRect/>
                </a:stretch>
              </p:blipFill>
              <p:spPr>
                <a:xfrm>
                  <a:off x="1026387" y="2370547"/>
                  <a:ext cx="20952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256">
              <p14:nvContentPartPr>
                <p14:cNvPr id="141" name="Ink 140">
                  <a:extLst>
                    <a:ext uri="{FF2B5EF4-FFF2-40B4-BE49-F238E27FC236}">
                      <a16:creationId xmlns:a16="http://schemas.microsoft.com/office/drawing/2014/main" id="{777A06CA-6CCD-4C5A-4A40-5031085E80EE}"/>
                    </a:ext>
                  </a:extLst>
                </p14:cNvPr>
                <p14:cNvContentPartPr/>
                <p14:nvPr/>
              </p14:nvContentPartPr>
              <p14:xfrm>
                <a:off x="1345347" y="2345347"/>
                <a:ext cx="151920" cy="209520"/>
              </p14:xfrm>
            </p:contentPart>
          </mc:Choice>
          <mc:Fallback>
            <p:pic>
              <p:nvPicPr>
                <p:cNvPr id="141" name="Ink 140">
                  <a:extLst>
                    <a:ext uri="{FF2B5EF4-FFF2-40B4-BE49-F238E27FC236}">
                      <a16:creationId xmlns:a16="http://schemas.microsoft.com/office/drawing/2014/main" id="{777A06CA-6CCD-4C5A-4A40-5031085E80EE}"/>
                    </a:ext>
                  </a:extLst>
                </p:cNvPr>
                <p:cNvPicPr/>
                <p:nvPr/>
              </p:nvPicPr>
              <p:blipFill>
                <a:blip r:embed="rId257"/>
                <a:stretch>
                  <a:fillRect/>
                </a:stretch>
              </p:blipFill>
              <p:spPr>
                <a:xfrm>
                  <a:off x="1327347" y="2327707"/>
                  <a:ext cx="18756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258">
              <p14:nvContentPartPr>
                <p14:cNvPr id="145" name="Ink 144">
                  <a:extLst>
                    <a:ext uri="{FF2B5EF4-FFF2-40B4-BE49-F238E27FC236}">
                      <a16:creationId xmlns:a16="http://schemas.microsoft.com/office/drawing/2014/main" id="{766A24BF-0444-5529-6726-B090097410C0}"/>
                    </a:ext>
                  </a:extLst>
                </p14:cNvPr>
                <p14:cNvContentPartPr/>
                <p14:nvPr/>
              </p14:nvContentPartPr>
              <p14:xfrm>
                <a:off x="872307" y="2726947"/>
                <a:ext cx="103680" cy="131040"/>
              </p14:xfrm>
            </p:contentPart>
          </mc:Choice>
          <mc:Fallback>
            <p:pic>
              <p:nvPicPr>
                <p:cNvPr id="145" name="Ink 144">
                  <a:extLst>
                    <a:ext uri="{FF2B5EF4-FFF2-40B4-BE49-F238E27FC236}">
                      <a16:creationId xmlns:a16="http://schemas.microsoft.com/office/drawing/2014/main" id="{766A24BF-0444-5529-6726-B090097410C0}"/>
                    </a:ext>
                  </a:extLst>
                </p:cNvPr>
                <p:cNvPicPr/>
                <p:nvPr/>
              </p:nvPicPr>
              <p:blipFill>
                <a:blip r:embed="rId259"/>
                <a:stretch>
                  <a:fillRect/>
                </a:stretch>
              </p:blipFill>
              <p:spPr>
                <a:xfrm>
                  <a:off x="854307" y="2708947"/>
                  <a:ext cx="139320" cy="166680"/>
                </a:xfrm>
                <a:prstGeom prst="rect">
                  <a:avLst/>
                </a:prstGeom>
              </p:spPr>
            </p:pic>
          </mc:Fallback>
        </mc:AlternateContent>
        <mc:AlternateContent xmlns:mc="http://schemas.openxmlformats.org/markup-compatibility/2006">
          <mc:Choice xmlns:p14="http://schemas.microsoft.com/office/powerpoint/2010/main" Requires="p14">
            <p:contentPart p14:bwMode="auto" r:id="rId260">
              <p14:nvContentPartPr>
                <p14:cNvPr id="146" name="Ink 145">
                  <a:extLst>
                    <a:ext uri="{FF2B5EF4-FFF2-40B4-BE49-F238E27FC236}">
                      <a16:creationId xmlns:a16="http://schemas.microsoft.com/office/drawing/2014/main" id="{6F348D7A-A2CD-FB2C-DC84-274C064DCA59}"/>
                    </a:ext>
                  </a:extLst>
                </p14:cNvPr>
                <p14:cNvContentPartPr/>
                <p14:nvPr/>
              </p14:nvContentPartPr>
              <p14:xfrm>
                <a:off x="868347" y="2738827"/>
                <a:ext cx="124920" cy="84960"/>
              </p14:xfrm>
            </p:contentPart>
          </mc:Choice>
          <mc:Fallback>
            <p:pic>
              <p:nvPicPr>
                <p:cNvPr id="146" name="Ink 145">
                  <a:extLst>
                    <a:ext uri="{FF2B5EF4-FFF2-40B4-BE49-F238E27FC236}">
                      <a16:creationId xmlns:a16="http://schemas.microsoft.com/office/drawing/2014/main" id="{6F348D7A-A2CD-FB2C-DC84-274C064DCA59}"/>
                    </a:ext>
                  </a:extLst>
                </p:cNvPr>
                <p:cNvPicPr/>
                <p:nvPr/>
              </p:nvPicPr>
              <p:blipFill>
                <a:blip r:embed="rId261"/>
                <a:stretch>
                  <a:fillRect/>
                </a:stretch>
              </p:blipFill>
              <p:spPr>
                <a:xfrm>
                  <a:off x="850347" y="2720827"/>
                  <a:ext cx="160560" cy="120600"/>
                </a:xfrm>
                <a:prstGeom prst="rect">
                  <a:avLst/>
                </a:prstGeom>
              </p:spPr>
            </p:pic>
          </mc:Fallback>
        </mc:AlternateContent>
        <mc:AlternateContent xmlns:mc="http://schemas.openxmlformats.org/markup-compatibility/2006">
          <mc:Choice xmlns:p14="http://schemas.microsoft.com/office/powerpoint/2010/main" Requires="p14">
            <p:contentPart p14:bwMode="auto" r:id="rId262">
              <p14:nvContentPartPr>
                <p14:cNvPr id="147" name="Ink 146">
                  <a:extLst>
                    <a:ext uri="{FF2B5EF4-FFF2-40B4-BE49-F238E27FC236}">
                      <a16:creationId xmlns:a16="http://schemas.microsoft.com/office/drawing/2014/main" id="{F68DA8C4-3B46-E073-107E-584E620D9928}"/>
                    </a:ext>
                  </a:extLst>
                </p14:cNvPr>
                <p14:cNvContentPartPr/>
                <p14:nvPr/>
              </p14:nvContentPartPr>
              <p14:xfrm>
                <a:off x="1042947" y="2718307"/>
                <a:ext cx="126360" cy="183960"/>
              </p14:xfrm>
            </p:contentPart>
          </mc:Choice>
          <mc:Fallback>
            <p:pic>
              <p:nvPicPr>
                <p:cNvPr id="147" name="Ink 146">
                  <a:extLst>
                    <a:ext uri="{FF2B5EF4-FFF2-40B4-BE49-F238E27FC236}">
                      <a16:creationId xmlns:a16="http://schemas.microsoft.com/office/drawing/2014/main" id="{F68DA8C4-3B46-E073-107E-584E620D9928}"/>
                    </a:ext>
                  </a:extLst>
                </p:cNvPr>
                <p:cNvPicPr/>
                <p:nvPr/>
              </p:nvPicPr>
              <p:blipFill>
                <a:blip r:embed="rId263"/>
                <a:stretch>
                  <a:fillRect/>
                </a:stretch>
              </p:blipFill>
              <p:spPr>
                <a:xfrm>
                  <a:off x="1024947" y="2700667"/>
                  <a:ext cx="162000"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264">
              <p14:nvContentPartPr>
                <p14:cNvPr id="148" name="Ink 147">
                  <a:extLst>
                    <a:ext uri="{FF2B5EF4-FFF2-40B4-BE49-F238E27FC236}">
                      <a16:creationId xmlns:a16="http://schemas.microsoft.com/office/drawing/2014/main" id="{BAB7CB07-5DF6-4F32-EA01-AD7107199BCC}"/>
                    </a:ext>
                  </a:extLst>
                </p14:cNvPr>
                <p14:cNvContentPartPr/>
                <p14:nvPr/>
              </p14:nvContentPartPr>
              <p14:xfrm>
                <a:off x="1240947" y="2682667"/>
                <a:ext cx="118800" cy="137520"/>
              </p14:xfrm>
            </p:contentPart>
          </mc:Choice>
          <mc:Fallback>
            <p:pic>
              <p:nvPicPr>
                <p:cNvPr id="148" name="Ink 147">
                  <a:extLst>
                    <a:ext uri="{FF2B5EF4-FFF2-40B4-BE49-F238E27FC236}">
                      <a16:creationId xmlns:a16="http://schemas.microsoft.com/office/drawing/2014/main" id="{BAB7CB07-5DF6-4F32-EA01-AD7107199BCC}"/>
                    </a:ext>
                  </a:extLst>
                </p:cNvPr>
                <p:cNvPicPr/>
                <p:nvPr/>
              </p:nvPicPr>
              <p:blipFill>
                <a:blip r:embed="rId265"/>
                <a:stretch>
                  <a:fillRect/>
                </a:stretch>
              </p:blipFill>
              <p:spPr>
                <a:xfrm>
                  <a:off x="1222947" y="2665027"/>
                  <a:ext cx="15444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266">
              <p14:nvContentPartPr>
                <p14:cNvPr id="149" name="Ink 148">
                  <a:extLst>
                    <a:ext uri="{FF2B5EF4-FFF2-40B4-BE49-F238E27FC236}">
                      <a16:creationId xmlns:a16="http://schemas.microsoft.com/office/drawing/2014/main" id="{EB0F0EC8-CE82-1A86-2532-618635460322}"/>
                    </a:ext>
                  </a:extLst>
                </p14:cNvPr>
                <p14:cNvContentPartPr/>
                <p14:nvPr/>
              </p14:nvContentPartPr>
              <p14:xfrm>
                <a:off x="1241307" y="2728027"/>
                <a:ext cx="156600" cy="32400"/>
              </p14:xfrm>
            </p:contentPart>
          </mc:Choice>
          <mc:Fallback>
            <p:pic>
              <p:nvPicPr>
                <p:cNvPr id="149" name="Ink 148">
                  <a:extLst>
                    <a:ext uri="{FF2B5EF4-FFF2-40B4-BE49-F238E27FC236}">
                      <a16:creationId xmlns:a16="http://schemas.microsoft.com/office/drawing/2014/main" id="{EB0F0EC8-CE82-1A86-2532-618635460322}"/>
                    </a:ext>
                  </a:extLst>
                </p:cNvPr>
                <p:cNvPicPr/>
                <p:nvPr/>
              </p:nvPicPr>
              <p:blipFill>
                <a:blip r:embed="rId267"/>
                <a:stretch>
                  <a:fillRect/>
                </a:stretch>
              </p:blipFill>
              <p:spPr>
                <a:xfrm>
                  <a:off x="1223307" y="2710387"/>
                  <a:ext cx="19224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268">
              <p14:nvContentPartPr>
                <p14:cNvPr id="150" name="Ink 149">
                  <a:extLst>
                    <a:ext uri="{FF2B5EF4-FFF2-40B4-BE49-F238E27FC236}">
                      <a16:creationId xmlns:a16="http://schemas.microsoft.com/office/drawing/2014/main" id="{32F31F03-162F-B5D2-2004-4D4965B1FC81}"/>
                    </a:ext>
                  </a:extLst>
                </p14:cNvPr>
                <p14:cNvContentPartPr/>
                <p14:nvPr/>
              </p14:nvContentPartPr>
              <p14:xfrm>
                <a:off x="1541547" y="2566747"/>
                <a:ext cx="270720" cy="374400"/>
              </p14:xfrm>
            </p:contentPart>
          </mc:Choice>
          <mc:Fallback>
            <p:pic>
              <p:nvPicPr>
                <p:cNvPr id="150" name="Ink 149">
                  <a:extLst>
                    <a:ext uri="{FF2B5EF4-FFF2-40B4-BE49-F238E27FC236}">
                      <a16:creationId xmlns:a16="http://schemas.microsoft.com/office/drawing/2014/main" id="{32F31F03-162F-B5D2-2004-4D4965B1FC81}"/>
                    </a:ext>
                  </a:extLst>
                </p:cNvPr>
                <p:cNvPicPr/>
                <p:nvPr/>
              </p:nvPicPr>
              <p:blipFill>
                <a:blip r:embed="rId269"/>
                <a:stretch>
                  <a:fillRect/>
                </a:stretch>
              </p:blipFill>
              <p:spPr>
                <a:xfrm>
                  <a:off x="1523547" y="2548747"/>
                  <a:ext cx="306360" cy="410040"/>
                </a:xfrm>
                <a:prstGeom prst="rect">
                  <a:avLst/>
                </a:prstGeom>
              </p:spPr>
            </p:pic>
          </mc:Fallback>
        </mc:AlternateContent>
        <mc:AlternateContent xmlns:mc="http://schemas.openxmlformats.org/markup-compatibility/2006">
          <mc:Choice xmlns:p14="http://schemas.microsoft.com/office/powerpoint/2010/main" Requires="p14">
            <p:contentPart p14:bwMode="auto" r:id="rId270">
              <p14:nvContentPartPr>
                <p14:cNvPr id="152" name="Ink 151">
                  <a:extLst>
                    <a:ext uri="{FF2B5EF4-FFF2-40B4-BE49-F238E27FC236}">
                      <a16:creationId xmlns:a16="http://schemas.microsoft.com/office/drawing/2014/main" id="{4323E4C4-19DF-8231-43C3-40B89BB51065}"/>
                    </a:ext>
                  </a:extLst>
                </p14:cNvPr>
                <p14:cNvContentPartPr/>
                <p14:nvPr/>
              </p14:nvContentPartPr>
              <p14:xfrm>
                <a:off x="1711467" y="2654947"/>
                <a:ext cx="145800" cy="82440"/>
              </p14:xfrm>
            </p:contentPart>
          </mc:Choice>
          <mc:Fallback>
            <p:pic>
              <p:nvPicPr>
                <p:cNvPr id="152" name="Ink 151">
                  <a:extLst>
                    <a:ext uri="{FF2B5EF4-FFF2-40B4-BE49-F238E27FC236}">
                      <a16:creationId xmlns:a16="http://schemas.microsoft.com/office/drawing/2014/main" id="{4323E4C4-19DF-8231-43C3-40B89BB51065}"/>
                    </a:ext>
                  </a:extLst>
                </p:cNvPr>
                <p:cNvPicPr/>
                <p:nvPr/>
              </p:nvPicPr>
              <p:blipFill>
                <a:blip r:embed="rId271"/>
                <a:stretch>
                  <a:fillRect/>
                </a:stretch>
              </p:blipFill>
              <p:spPr>
                <a:xfrm>
                  <a:off x="1693467" y="2637307"/>
                  <a:ext cx="18144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272">
              <p14:nvContentPartPr>
                <p14:cNvPr id="153" name="Ink 152">
                  <a:extLst>
                    <a:ext uri="{FF2B5EF4-FFF2-40B4-BE49-F238E27FC236}">
                      <a16:creationId xmlns:a16="http://schemas.microsoft.com/office/drawing/2014/main" id="{BE5AAFEB-C64B-4137-60A6-33DD20DA9AC4}"/>
                    </a:ext>
                  </a:extLst>
                </p14:cNvPr>
                <p14:cNvContentPartPr/>
                <p14:nvPr/>
              </p14:nvContentPartPr>
              <p14:xfrm>
                <a:off x="1768707" y="2665027"/>
                <a:ext cx="24840" cy="120240"/>
              </p14:xfrm>
            </p:contentPart>
          </mc:Choice>
          <mc:Fallback>
            <p:pic>
              <p:nvPicPr>
                <p:cNvPr id="153" name="Ink 152">
                  <a:extLst>
                    <a:ext uri="{FF2B5EF4-FFF2-40B4-BE49-F238E27FC236}">
                      <a16:creationId xmlns:a16="http://schemas.microsoft.com/office/drawing/2014/main" id="{BE5AAFEB-C64B-4137-60A6-33DD20DA9AC4}"/>
                    </a:ext>
                  </a:extLst>
                </p:cNvPr>
                <p:cNvPicPr/>
                <p:nvPr/>
              </p:nvPicPr>
              <p:blipFill>
                <a:blip r:embed="rId273"/>
                <a:stretch>
                  <a:fillRect/>
                </a:stretch>
              </p:blipFill>
              <p:spPr>
                <a:xfrm>
                  <a:off x="1751067" y="2647027"/>
                  <a:ext cx="6048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274">
              <p14:nvContentPartPr>
                <p14:cNvPr id="154" name="Ink 153">
                  <a:extLst>
                    <a:ext uri="{FF2B5EF4-FFF2-40B4-BE49-F238E27FC236}">
                      <a16:creationId xmlns:a16="http://schemas.microsoft.com/office/drawing/2014/main" id="{191EB170-579C-B6FE-B033-36C845ECCFFE}"/>
                    </a:ext>
                  </a:extLst>
                </p14:cNvPr>
                <p14:cNvContentPartPr/>
                <p14:nvPr/>
              </p14:nvContentPartPr>
              <p14:xfrm>
                <a:off x="1907667" y="2576107"/>
                <a:ext cx="102600" cy="311760"/>
              </p14:xfrm>
            </p:contentPart>
          </mc:Choice>
          <mc:Fallback>
            <p:pic>
              <p:nvPicPr>
                <p:cNvPr id="154" name="Ink 153">
                  <a:extLst>
                    <a:ext uri="{FF2B5EF4-FFF2-40B4-BE49-F238E27FC236}">
                      <a16:creationId xmlns:a16="http://schemas.microsoft.com/office/drawing/2014/main" id="{191EB170-579C-B6FE-B033-36C845ECCFFE}"/>
                    </a:ext>
                  </a:extLst>
                </p:cNvPr>
                <p:cNvPicPr/>
                <p:nvPr/>
              </p:nvPicPr>
              <p:blipFill>
                <a:blip r:embed="rId275"/>
                <a:stretch>
                  <a:fillRect/>
                </a:stretch>
              </p:blipFill>
              <p:spPr>
                <a:xfrm>
                  <a:off x="1889667" y="2558467"/>
                  <a:ext cx="138240" cy="347400"/>
                </a:xfrm>
                <a:prstGeom prst="rect">
                  <a:avLst/>
                </a:prstGeom>
              </p:spPr>
            </p:pic>
          </mc:Fallback>
        </mc:AlternateContent>
        <mc:AlternateContent xmlns:mc="http://schemas.openxmlformats.org/markup-compatibility/2006">
          <mc:Choice xmlns:p14="http://schemas.microsoft.com/office/powerpoint/2010/main" Requires="p14">
            <p:contentPart p14:bwMode="auto" r:id="rId276">
              <p14:nvContentPartPr>
                <p14:cNvPr id="156" name="Ink 155">
                  <a:extLst>
                    <a:ext uri="{FF2B5EF4-FFF2-40B4-BE49-F238E27FC236}">
                      <a16:creationId xmlns:a16="http://schemas.microsoft.com/office/drawing/2014/main" id="{555C511D-C4D2-9814-9BB8-14737BB8599C}"/>
                    </a:ext>
                  </a:extLst>
                </p14:cNvPr>
                <p14:cNvContentPartPr/>
                <p14:nvPr/>
              </p14:nvContentPartPr>
              <p14:xfrm>
                <a:off x="897507" y="3274147"/>
                <a:ext cx="31680" cy="214200"/>
              </p14:xfrm>
            </p:contentPart>
          </mc:Choice>
          <mc:Fallback>
            <p:pic>
              <p:nvPicPr>
                <p:cNvPr id="156" name="Ink 155">
                  <a:extLst>
                    <a:ext uri="{FF2B5EF4-FFF2-40B4-BE49-F238E27FC236}">
                      <a16:creationId xmlns:a16="http://schemas.microsoft.com/office/drawing/2014/main" id="{555C511D-C4D2-9814-9BB8-14737BB8599C}"/>
                    </a:ext>
                  </a:extLst>
                </p:cNvPr>
                <p:cNvPicPr/>
                <p:nvPr/>
              </p:nvPicPr>
              <p:blipFill>
                <a:blip r:embed="rId277"/>
                <a:stretch>
                  <a:fillRect/>
                </a:stretch>
              </p:blipFill>
              <p:spPr>
                <a:xfrm>
                  <a:off x="879867" y="3256507"/>
                  <a:ext cx="6732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278">
              <p14:nvContentPartPr>
                <p14:cNvPr id="157" name="Ink 156">
                  <a:extLst>
                    <a:ext uri="{FF2B5EF4-FFF2-40B4-BE49-F238E27FC236}">
                      <a16:creationId xmlns:a16="http://schemas.microsoft.com/office/drawing/2014/main" id="{41683220-DCCA-4502-673C-B9723B4D4E59}"/>
                    </a:ext>
                  </a:extLst>
                </p14:cNvPr>
                <p14:cNvContentPartPr/>
                <p14:nvPr/>
              </p14:nvContentPartPr>
              <p14:xfrm>
                <a:off x="896067" y="3234187"/>
                <a:ext cx="73440" cy="111600"/>
              </p14:xfrm>
            </p:contentPart>
          </mc:Choice>
          <mc:Fallback>
            <p:pic>
              <p:nvPicPr>
                <p:cNvPr id="157" name="Ink 156">
                  <a:extLst>
                    <a:ext uri="{FF2B5EF4-FFF2-40B4-BE49-F238E27FC236}">
                      <a16:creationId xmlns:a16="http://schemas.microsoft.com/office/drawing/2014/main" id="{41683220-DCCA-4502-673C-B9723B4D4E59}"/>
                    </a:ext>
                  </a:extLst>
                </p:cNvPr>
                <p:cNvPicPr/>
                <p:nvPr/>
              </p:nvPicPr>
              <p:blipFill>
                <a:blip r:embed="rId279"/>
                <a:stretch>
                  <a:fillRect/>
                </a:stretch>
              </p:blipFill>
              <p:spPr>
                <a:xfrm>
                  <a:off x="878427" y="3216547"/>
                  <a:ext cx="10908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280">
              <p14:nvContentPartPr>
                <p14:cNvPr id="158" name="Ink 157">
                  <a:extLst>
                    <a:ext uri="{FF2B5EF4-FFF2-40B4-BE49-F238E27FC236}">
                      <a16:creationId xmlns:a16="http://schemas.microsoft.com/office/drawing/2014/main" id="{4CAA0009-7ED8-9827-DBD5-D6215B69BD7E}"/>
                    </a:ext>
                  </a:extLst>
                </p14:cNvPr>
                <p14:cNvContentPartPr/>
                <p14:nvPr/>
              </p14:nvContentPartPr>
              <p14:xfrm>
                <a:off x="1017027" y="3203587"/>
                <a:ext cx="127800" cy="112320"/>
              </p14:xfrm>
            </p:contentPart>
          </mc:Choice>
          <mc:Fallback>
            <p:pic>
              <p:nvPicPr>
                <p:cNvPr id="158" name="Ink 157">
                  <a:extLst>
                    <a:ext uri="{FF2B5EF4-FFF2-40B4-BE49-F238E27FC236}">
                      <a16:creationId xmlns:a16="http://schemas.microsoft.com/office/drawing/2014/main" id="{4CAA0009-7ED8-9827-DBD5-D6215B69BD7E}"/>
                    </a:ext>
                  </a:extLst>
                </p:cNvPr>
                <p:cNvPicPr/>
                <p:nvPr/>
              </p:nvPicPr>
              <p:blipFill>
                <a:blip r:embed="rId281"/>
                <a:stretch>
                  <a:fillRect/>
                </a:stretch>
              </p:blipFill>
              <p:spPr>
                <a:xfrm>
                  <a:off x="999387" y="3185947"/>
                  <a:ext cx="16344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282">
              <p14:nvContentPartPr>
                <p14:cNvPr id="159" name="Ink 158">
                  <a:extLst>
                    <a:ext uri="{FF2B5EF4-FFF2-40B4-BE49-F238E27FC236}">
                      <a16:creationId xmlns:a16="http://schemas.microsoft.com/office/drawing/2014/main" id="{D8FF5862-C4F4-D3F8-6251-C9A4BF057EB0}"/>
                    </a:ext>
                  </a:extLst>
                </p14:cNvPr>
                <p14:cNvContentPartPr/>
                <p14:nvPr/>
              </p14:nvContentPartPr>
              <p14:xfrm>
                <a:off x="1095147" y="3131587"/>
                <a:ext cx="190080" cy="162720"/>
              </p14:xfrm>
            </p:contentPart>
          </mc:Choice>
          <mc:Fallback>
            <p:pic>
              <p:nvPicPr>
                <p:cNvPr id="159" name="Ink 158">
                  <a:extLst>
                    <a:ext uri="{FF2B5EF4-FFF2-40B4-BE49-F238E27FC236}">
                      <a16:creationId xmlns:a16="http://schemas.microsoft.com/office/drawing/2014/main" id="{D8FF5862-C4F4-D3F8-6251-C9A4BF057EB0}"/>
                    </a:ext>
                  </a:extLst>
                </p:cNvPr>
                <p:cNvPicPr/>
                <p:nvPr/>
              </p:nvPicPr>
              <p:blipFill>
                <a:blip r:embed="rId283"/>
                <a:stretch>
                  <a:fillRect/>
                </a:stretch>
              </p:blipFill>
              <p:spPr>
                <a:xfrm>
                  <a:off x="1077147" y="3113947"/>
                  <a:ext cx="225720" cy="198360"/>
                </a:xfrm>
                <a:prstGeom prst="rect">
                  <a:avLst/>
                </a:prstGeom>
              </p:spPr>
            </p:pic>
          </mc:Fallback>
        </mc:AlternateContent>
        <mc:AlternateContent xmlns:mc="http://schemas.openxmlformats.org/markup-compatibility/2006">
          <mc:Choice xmlns:p14="http://schemas.microsoft.com/office/powerpoint/2010/main" Requires="p14">
            <p:contentPart p14:bwMode="auto" r:id="rId284">
              <p14:nvContentPartPr>
                <p14:cNvPr id="160" name="Ink 159">
                  <a:extLst>
                    <a:ext uri="{FF2B5EF4-FFF2-40B4-BE49-F238E27FC236}">
                      <a16:creationId xmlns:a16="http://schemas.microsoft.com/office/drawing/2014/main" id="{C2702B10-28D2-9E7D-57C0-3B594E355D9A}"/>
                    </a:ext>
                  </a:extLst>
                </p14:cNvPr>
                <p14:cNvContentPartPr/>
                <p14:nvPr/>
              </p14:nvContentPartPr>
              <p14:xfrm>
                <a:off x="1341747" y="3112147"/>
                <a:ext cx="83160" cy="223920"/>
              </p14:xfrm>
            </p:contentPart>
          </mc:Choice>
          <mc:Fallback>
            <p:pic>
              <p:nvPicPr>
                <p:cNvPr id="160" name="Ink 159">
                  <a:extLst>
                    <a:ext uri="{FF2B5EF4-FFF2-40B4-BE49-F238E27FC236}">
                      <a16:creationId xmlns:a16="http://schemas.microsoft.com/office/drawing/2014/main" id="{C2702B10-28D2-9E7D-57C0-3B594E355D9A}"/>
                    </a:ext>
                  </a:extLst>
                </p:cNvPr>
                <p:cNvPicPr/>
                <p:nvPr/>
              </p:nvPicPr>
              <p:blipFill>
                <a:blip r:embed="rId285"/>
                <a:stretch>
                  <a:fillRect/>
                </a:stretch>
              </p:blipFill>
              <p:spPr>
                <a:xfrm>
                  <a:off x="1323747" y="3094507"/>
                  <a:ext cx="118800" cy="259560"/>
                </a:xfrm>
                <a:prstGeom prst="rect">
                  <a:avLst/>
                </a:prstGeom>
              </p:spPr>
            </p:pic>
          </mc:Fallback>
        </mc:AlternateContent>
        <mc:AlternateContent xmlns:mc="http://schemas.openxmlformats.org/markup-compatibility/2006">
          <mc:Choice xmlns:p14="http://schemas.microsoft.com/office/powerpoint/2010/main" Requires="p14">
            <p:contentPart p14:bwMode="auto" r:id="rId286">
              <p14:nvContentPartPr>
                <p14:cNvPr id="161" name="Ink 160">
                  <a:extLst>
                    <a:ext uri="{FF2B5EF4-FFF2-40B4-BE49-F238E27FC236}">
                      <a16:creationId xmlns:a16="http://schemas.microsoft.com/office/drawing/2014/main" id="{D236FE70-EFC0-11C3-0F07-BF2EDE197399}"/>
                    </a:ext>
                  </a:extLst>
                </p14:cNvPr>
                <p14:cNvContentPartPr/>
                <p14:nvPr/>
              </p14:nvContentPartPr>
              <p14:xfrm>
                <a:off x="1581147" y="3081547"/>
                <a:ext cx="122040" cy="341280"/>
              </p14:xfrm>
            </p:contentPart>
          </mc:Choice>
          <mc:Fallback>
            <p:pic>
              <p:nvPicPr>
                <p:cNvPr id="161" name="Ink 160">
                  <a:extLst>
                    <a:ext uri="{FF2B5EF4-FFF2-40B4-BE49-F238E27FC236}">
                      <a16:creationId xmlns:a16="http://schemas.microsoft.com/office/drawing/2014/main" id="{D236FE70-EFC0-11C3-0F07-BF2EDE197399}"/>
                    </a:ext>
                  </a:extLst>
                </p:cNvPr>
                <p:cNvPicPr/>
                <p:nvPr/>
              </p:nvPicPr>
              <p:blipFill>
                <a:blip r:embed="rId287"/>
                <a:stretch>
                  <a:fillRect/>
                </a:stretch>
              </p:blipFill>
              <p:spPr>
                <a:xfrm>
                  <a:off x="1563507" y="3063907"/>
                  <a:ext cx="157680" cy="376920"/>
                </a:xfrm>
                <a:prstGeom prst="rect">
                  <a:avLst/>
                </a:prstGeom>
              </p:spPr>
            </p:pic>
          </mc:Fallback>
        </mc:AlternateContent>
        <mc:AlternateContent xmlns:mc="http://schemas.openxmlformats.org/markup-compatibility/2006">
          <mc:Choice xmlns:p14="http://schemas.microsoft.com/office/powerpoint/2010/main" Requires="p14">
            <p:contentPart p14:bwMode="auto" r:id="rId288">
              <p14:nvContentPartPr>
                <p14:cNvPr id="162" name="Ink 161">
                  <a:extLst>
                    <a:ext uri="{FF2B5EF4-FFF2-40B4-BE49-F238E27FC236}">
                      <a16:creationId xmlns:a16="http://schemas.microsoft.com/office/drawing/2014/main" id="{26E10288-5E4E-4FC7-EAFD-01326DEC0EB1}"/>
                    </a:ext>
                  </a:extLst>
                </p14:cNvPr>
                <p14:cNvContentPartPr/>
                <p14:nvPr/>
              </p14:nvContentPartPr>
              <p14:xfrm>
                <a:off x="1742787" y="3157867"/>
                <a:ext cx="105840" cy="88920"/>
              </p14:xfrm>
            </p:contentPart>
          </mc:Choice>
          <mc:Fallback>
            <p:pic>
              <p:nvPicPr>
                <p:cNvPr id="162" name="Ink 161">
                  <a:extLst>
                    <a:ext uri="{FF2B5EF4-FFF2-40B4-BE49-F238E27FC236}">
                      <a16:creationId xmlns:a16="http://schemas.microsoft.com/office/drawing/2014/main" id="{26E10288-5E4E-4FC7-EAFD-01326DEC0EB1}"/>
                    </a:ext>
                  </a:extLst>
                </p:cNvPr>
                <p:cNvPicPr/>
                <p:nvPr/>
              </p:nvPicPr>
              <p:blipFill>
                <a:blip r:embed="rId289"/>
                <a:stretch>
                  <a:fillRect/>
                </a:stretch>
              </p:blipFill>
              <p:spPr>
                <a:xfrm>
                  <a:off x="1724787" y="3139867"/>
                  <a:ext cx="141480" cy="124560"/>
                </a:xfrm>
                <a:prstGeom prst="rect">
                  <a:avLst/>
                </a:prstGeom>
              </p:spPr>
            </p:pic>
          </mc:Fallback>
        </mc:AlternateContent>
        <mc:AlternateContent xmlns:mc="http://schemas.openxmlformats.org/markup-compatibility/2006">
          <mc:Choice xmlns:p14="http://schemas.microsoft.com/office/powerpoint/2010/main" Requires="p14">
            <p:contentPart p14:bwMode="auto" r:id="rId290">
              <p14:nvContentPartPr>
                <p14:cNvPr id="163" name="Ink 162">
                  <a:extLst>
                    <a:ext uri="{FF2B5EF4-FFF2-40B4-BE49-F238E27FC236}">
                      <a16:creationId xmlns:a16="http://schemas.microsoft.com/office/drawing/2014/main" id="{9093AB4C-0C92-2F72-4D63-C0D9BDBB1EA2}"/>
                    </a:ext>
                  </a:extLst>
                </p14:cNvPr>
                <p14:cNvContentPartPr/>
                <p14:nvPr/>
              </p14:nvContentPartPr>
              <p14:xfrm>
                <a:off x="1779147" y="3266227"/>
                <a:ext cx="24480" cy="117720"/>
              </p14:xfrm>
            </p:contentPart>
          </mc:Choice>
          <mc:Fallback>
            <p:pic>
              <p:nvPicPr>
                <p:cNvPr id="163" name="Ink 162">
                  <a:extLst>
                    <a:ext uri="{FF2B5EF4-FFF2-40B4-BE49-F238E27FC236}">
                      <a16:creationId xmlns:a16="http://schemas.microsoft.com/office/drawing/2014/main" id="{9093AB4C-0C92-2F72-4D63-C0D9BDBB1EA2}"/>
                    </a:ext>
                  </a:extLst>
                </p:cNvPr>
                <p:cNvPicPr/>
                <p:nvPr/>
              </p:nvPicPr>
              <p:blipFill>
                <a:blip r:embed="rId291"/>
                <a:stretch>
                  <a:fillRect/>
                </a:stretch>
              </p:blipFill>
              <p:spPr>
                <a:xfrm>
                  <a:off x="1761147" y="3248587"/>
                  <a:ext cx="60120" cy="153360"/>
                </a:xfrm>
                <a:prstGeom prst="rect">
                  <a:avLst/>
                </a:prstGeom>
              </p:spPr>
            </p:pic>
          </mc:Fallback>
        </mc:AlternateContent>
        <mc:AlternateContent xmlns:mc="http://schemas.openxmlformats.org/markup-compatibility/2006">
          <mc:Choice xmlns:p14="http://schemas.microsoft.com/office/powerpoint/2010/main" Requires="p14">
            <p:contentPart p14:bwMode="auto" r:id="rId292">
              <p14:nvContentPartPr>
                <p14:cNvPr id="164" name="Ink 163">
                  <a:extLst>
                    <a:ext uri="{FF2B5EF4-FFF2-40B4-BE49-F238E27FC236}">
                      <a16:creationId xmlns:a16="http://schemas.microsoft.com/office/drawing/2014/main" id="{E567610A-CA75-6D26-A28E-53904D85D3B0}"/>
                    </a:ext>
                  </a:extLst>
                </p14:cNvPr>
                <p14:cNvContentPartPr/>
                <p14:nvPr/>
              </p14:nvContentPartPr>
              <p14:xfrm>
                <a:off x="1912707" y="3084427"/>
                <a:ext cx="111960" cy="245160"/>
              </p14:xfrm>
            </p:contentPart>
          </mc:Choice>
          <mc:Fallback>
            <p:pic>
              <p:nvPicPr>
                <p:cNvPr id="164" name="Ink 163">
                  <a:extLst>
                    <a:ext uri="{FF2B5EF4-FFF2-40B4-BE49-F238E27FC236}">
                      <a16:creationId xmlns:a16="http://schemas.microsoft.com/office/drawing/2014/main" id="{E567610A-CA75-6D26-A28E-53904D85D3B0}"/>
                    </a:ext>
                  </a:extLst>
                </p:cNvPr>
                <p:cNvPicPr/>
                <p:nvPr/>
              </p:nvPicPr>
              <p:blipFill>
                <a:blip r:embed="rId293"/>
                <a:stretch>
                  <a:fillRect/>
                </a:stretch>
              </p:blipFill>
              <p:spPr>
                <a:xfrm>
                  <a:off x="1894707" y="3066787"/>
                  <a:ext cx="147600" cy="280800"/>
                </a:xfrm>
                <a:prstGeom prst="rect">
                  <a:avLst/>
                </a:prstGeom>
              </p:spPr>
            </p:pic>
          </mc:Fallback>
        </mc:AlternateContent>
        <mc:AlternateContent xmlns:mc="http://schemas.openxmlformats.org/markup-compatibility/2006">
          <mc:Choice xmlns:p14="http://schemas.microsoft.com/office/powerpoint/2010/main" Requires="p14">
            <p:contentPart p14:bwMode="auto" r:id="rId294">
              <p14:nvContentPartPr>
                <p14:cNvPr id="166" name="Ink 165">
                  <a:extLst>
                    <a:ext uri="{FF2B5EF4-FFF2-40B4-BE49-F238E27FC236}">
                      <a16:creationId xmlns:a16="http://schemas.microsoft.com/office/drawing/2014/main" id="{67804DB3-90B9-2AA7-B4C0-944D6237B4DE}"/>
                    </a:ext>
                  </a:extLst>
                </p14:cNvPr>
                <p14:cNvContentPartPr/>
                <p14:nvPr/>
              </p14:nvContentPartPr>
              <p14:xfrm>
                <a:off x="136467" y="1108027"/>
                <a:ext cx="2373120" cy="2863440"/>
              </p14:xfrm>
            </p:contentPart>
          </mc:Choice>
          <mc:Fallback>
            <p:pic>
              <p:nvPicPr>
                <p:cNvPr id="166" name="Ink 165">
                  <a:extLst>
                    <a:ext uri="{FF2B5EF4-FFF2-40B4-BE49-F238E27FC236}">
                      <a16:creationId xmlns:a16="http://schemas.microsoft.com/office/drawing/2014/main" id="{67804DB3-90B9-2AA7-B4C0-944D6237B4DE}"/>
                    </a:ext>
                  </a:extLst>
                </p:cNvPr>
                <p:cNvPicPr/>
                <p:nvPr/>
              </p:nvPicPr>
              <p:blipFill>
                <a:blip r:embed="rId295"/>
                <a:stretch>
                  <a:fillRect/>
                </a:stretch>
              </p:blipFill>
              <p:spPr>
                <a:xfrm>
                  <a:off x="118827" y="1090027"/>
                  <a:ext cx="2408760" cy="2899080"/>
                </a:xfrm>
                <a:prstGeom prst="rect">
                  <a:avLst/>
                </a:prstGeom>
              </p:spPr>
            </p:pic>
          </mc:Fallback>
        </mc:AlternateContent>
        <mc:AlternateContent xmlns:mc="http://schemas.openxmlformats.org/markup-compatibility/2006">
          <mc:Choice xmlns:p14="http://schemas.microsoft.com/office/powerpoint/2010/main" Requires="p14">
            <p:contentPart p14:bwMode="auto" r:id="rId296">
              <p14:nvContentPartPr>
                <p14:cNvPr id="167" name="Ink 166">
                  <a:extLst>
                    <a:ext uri="{FF2B5EF4-FFF2-40B4-BE49-F238E27FC236}">
                      <a16:creationId xmlns:a16="http://schemas.microsoft.com/office/drawing/2014/main" id="{EA33046E-DE63-88D9-DFEC-5D78772E5CE2}"/>
                    </a:ext>
                  </a:extLst>
                </p14:cNvPr>
                <p14:cNvContentPartPr/>
                <p14:nvPr/>
              </p14:nvContentPartPr>
              <p14:xfrm>
                <a:off x="2124027" y="2759707"/>
                <a:ext cx="65880" cy="40680"/>
              </p14:xfrm>
            </p:contentPart>
          </mc:Choice>
          <mc:Fallback>
            <p:pic>
              <p:nvPicPr>
                <p:cNvPr id="167" name="Ink 166">
                  <a:extLst>
                    <a:ext uri="{FF2B5EF4-FFF2-40B4-BE49-F238E27FC236}">
                      <a16:creationId xmlns:a16="http://schemas.microsoft.com/office/drawing/2014/main" id="{EA33046E-DE63-88D9-DFEC-5D78772E5CE2}"/>
                    </a:ext>
                  </a:extLst>
                </p:cNvPr>
                <p:cNvPicPr/>
                <p:nvPr/>
              </p:nvPicPr>
              <p:blipFill>
                <a:blip r:embed="rId297"/>
                <a:stretch>
                  <a:fillRect/>
                </a:stretch>
              </p:blipFill>
              <p:spPr>
                <a:xfrm>
                  <a:off x="2106027" y="2741707"/>
                  <a:ext cx="10152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298">
              <p14:nvContentPartPr>
                <p14:cNvPr id="168" name="Ink 167">
                  <a:extLst>
                    <a:ext uri="{FF2B5EF4-FFF2-40B4-BE49-F238E27FC236}">
                      <a16:creationId xmlns:a16="http://schemas.microsoft.com/office/drawing/2014/main" id="{87A6D7D7-4D7B-2BF2-61F6-DAB3C6661DBB}"/>
                    </a:ext>
                  </a:extLst>
                </p14:cNvPr>
                <p14:cNvContentPartPr/>
                <p14:nvPr/>
              </p14:nvContentPartPr>
              <p14:xfrm>
                <a:off x="2173707" y="2726587"/>
                <a:ext cx="816840" cy="54360"/>
              </p14:xfrm>
            </p:contentPart>
          </mc:Choice>
          <mc:Fallback>
            <p:pic>
              <p:nvPicPr>
                <p:cNvPr id="168" name="Ink 167">
                  <a:extLst>
                    <a:ext uri="{FF2B5EF4-FFF2-40B4-BE49-F238E27FC236}">
                      <a16:creationId xmlns:a16="http://schemas.microsoft.com/office/drawing/2014/main" id="{87A6D7D7-4D7B-2BF2-61F6-DAB3C6661DBB}"/>
                    </a:ext>
                  </a:extLst>
                </p:cNvPr>
                <p:cNvPicPr/>
                <p:nvPr/>
              </p:nvPicPr>
              <p:blipFill>
                <a:blip r:embed="rId299"/>
                <a:stretch>
                  <a:fillRect/>
                </a:stretch>
              </p:blipFill>
              <p:spPr>
                <a:xfrm>
                  <a:off x="2155707" y="2708587"/>
                  <a:ext cx="852480" cy="90000"/>
                </a:xfrm>
                <a:prstGeom prst="rect">
                  <a:avLst/>
                </a:prstGeom>
              </p:spPr>
            </p:pic>
          </mc:Fallback>
        </mc:AlternateContent>
        <mc:AlternateContent xmlns:mc="http://schemas.openxmlformats.org/markup-compatibility/2006">
          <mc:Choice xmlns:p14="http://schemas.microsoft.com/office/powerpoint/2010/main" Requires="p14">
            <p:contentPart p14:bwMode="auto" r:id="rId300">
              <p14:nvContentPartPr>
                <p14:cNvPr id="169" name="Ink 168">
                  <a:extLst>
                    <a:ext uri="{FF2B5EF4-FFF2-40B4-BE49-F238E27FC236}">
                      <a16:creationId xmlns:a16="http://schemas.microsoft.com/office/drawing/2014/main" id="{1BED4397-D34C-0D97-22A1-1E1646E2CD53}"/>
                    </a:ext>
                  </a:extLst>
                </p14:cNvPr>
                <p14:cNvContentPartPr/>
                <p14:nvPr/>
              </p14:nvContentPartPr>
              <p14:xfrm>
                <a:off x="2913507" y="2602387"/>
                <a:ext cx="117360" cy="258120"/>
              </p14:xfrm>
            </p:contentPart>
          </mc:Choice>
          <mc:Fallback>
            <p:pic>
              <p:nvPicPr>
                <p:cNvPr id="169" name="Ink 168">
                  <a:extLst>
                    <a:ext uri="{FF2B5EF4-FFF2-40B4-BE49-F238E27FC236}">
                      <a16:creationId xmlns:a16="http://schemas.microsoft.com/office/drawing/2014/main" id="{1BED4397-D34C-0D97-22A1-1E1646E2CD53}"/>
                    </a:ext>
                  </a:extLst>
                </p:cNvPr>
                <p:cNvPicPr/>
                <p:nvPr/>
              </p:nvPicPr>
              <p:blipFill>
                <a:blip r:embed="rId301"/>
                <a:stretch>
                  <a:fillRect/>
                </a:stretch>
              </p:blipFill>
              <p:spPr>
                <a:xfrm>
                  <a:off x="2895867" y="2584387"/>
                  <a:ext cx="153000" cy="293760"/>
                </a:xfrm>
                <a:prstGeom prst="rect">
                  <a:avLst/>
                </a:prstGeom>
              </p:spPr>
            </p:pic>
          </mc:Fallback>
        </mc:AlternateContent>
        <mc:AlternateContent xmlns:mc="http://schemas.openxmlformats.org/markup-compatibility/2006">
          <mc:Choice xmlns:p14="http://schemas.microsoft.com/office/powerpoint/2010/main" Requires="p14">
            <p:contentPart p14:bwMode="auto" r:id="rId302">
              <p14:nvContentPartPr>
                <p14:cNvPr id="171" name="Ink 170">
                  <a:extLst>
                    <a:ext uri="{FF2B5EF4-FFF2-40B4-BE49-F238E27FC236}">
                      <a16:creationId xmlns:a16="http://schemas.microsoft.com/office/drawing/2014/main" id="{2ED24B3A-19DB-9257-9BA2-64066C76ED40}"/>
                    </a:ext>
                  </a:extLst>
                </p14:cNvPr>
                <p14:cNvContentPartPr/>
                <p14:nvPr/>
              </p14:nvContentPartPr>
              <p14:xfrm>
                <a:off x="1083267" y="3515347"/>
                <a:ext cx="126720" cy="15480"/>
              </p14:xfrm>
            </p:contentPart>
          </mc:Choice>
          <mc:Fallback>
            <p:pic>
              <p:nvPicPr>
                <p:cNvPr id="171" name="Ink 170">
                  <a:extLst>
                    <a:ext uri="{FF2B5EF4-FFF2-40B4-BE49-F238E27FC236}">
                      <a16:creationId xmlns:a16="http://schemas.microsoft.com/office/drawing/2014/main" id="{2ED24B3A-19DB-9257-9BA2-64066C76ED40}"/>
                    </a:ext>
                  </a:extLst>
                </p:cNvPr>
                <p:cNvPicPr/>
                <p:nvPr/>
              </p:nvPicPr>
              <p:blipFill>
                <a:blip r:embed="rId303"/>
                <a:stretch>
                  <a:fillRect/>
                </a:stretch>
              </p:blipFill>
              <p:spPr>
                <a:xfrm>
                  <a:off x="1065627" y="3497347"/>
                  <a:ext cx="162360" cy="51120"/>
                </a:xfrm>
                <a:prstGeom prst="rect">
                  <a:avLst/>
                </a:prstGeom>
              </p:spPr>
            </p:pic>
          </mc:Fallback>
        </mc:AlternateContent>
        <mc:AlternateContent xmlns:mc="http://schemas.openxmlformats.org/markup-compatibility/2006">
          <mc:Choice xmlns:p14="http://schemas.microsoft.com/office/powerpoint/2010/main" Requires="p14">
            <p:contentPart p14:bwMode="auto" r:id="rId304">
              <p14:nvContentPartPr>
                <p14:cNvPr id="172" name="Ink 171">
                  <a:extLst>
                    <a:ext uri="{FF2B5EF4-FFF2-40B4-BE49-F238E27FC236}">
                      <a16:creationId xmlns:a16="http://schemas.microsoft.com/office/drawing/2014/main" id="{E8C81F3C-7631-3B9D-0090-18DD62C225CE}"/>
                    </a:ext>
                  </a:extLst>
                </p14:cNvPr>
                <p14:cNvContentPartPr/>
                <p14:nvPr/>
              </p14:nvContentPartPr>
              <p14:xfrm>
                <a:off x="1071747" y="3602467"/>
                <a:ext cx="155880" cy="21960"/>
              </p14:xfrm>
            </p:contentPart>
          </mc:Choice>
          <mc:Fallback>
            <p:pic>
              <p:nvPicPr>
                <p:cNvPr id="172" name="Ink 171">
                  <a:extLst>
                    <a:ext uri="{FF2B5EF4-FFF2-40B4-BE49-F238E27FC236}">
                      <a16:creationId xmlns:a16="http://schemas.microsoft.com/office/drawing/2014/main" id="{E8C81F3C-7631-3B9D-0090-18DD62C225CE}"/>
                    </a:ext>
                  </a:extLst>
                </p:cNvPr>
                <p:cNvPicPr/>
                <p:nvPr/>
              </p:nvPicPr>
              <p:blipFill>
                <a:blip r:embed="rId305"/>
                <a:stretch>
                  <a:fillRect/>
                </a:stretch>
              </p:blipFill>
              <p:spPr>
                <a:xfrm>
                  <a:off x="1054107" y="3584467"/>
                  <a:ext cx="191520" cy="57600"/>
                </a:xfrm>
                <a:prstGeom prst="rect">
                  <a:avLst/>
                </a:prstGeom>
              </p:spPr>
            </p:pic>
          </mc:Fallback>
        </mc:AlternateContent>
        <mc:AlternateContent xmlns:mc="http://schemas.openxmlformats.org/markup-compatibility/2006">
          <mc:Choice xmlns:p14="http://schemas.microsoft.com/office/powerpoint/2010/main" Requires="p14">
            <p:contentPart p14:bwMode="auto" r:id="rId306">
              <p14:nvContentPartPr>
                <p14:cNvPr id="174" name="Ink 173">
                  <a:extLst>
                    <a:ext uri="{FF2B5EF4-FFF2-40B4-BE49-F238E27FC236}">
                      <a16:creationId xmlns:a16="http://schemas.microsoft.com/office/drawing/2014/main" id="{F79B59EB-9154-0965-9F24-372EB73E8285}"/>
                    </a:ext>
                  </a:extLst>
                </p14:cNvPr>
                <p14:cNvContentPartPr/>
                <p14:nvPr/>
              </p14:nvContentPartPr>
              <p14:xfrm>
                <a:off x="2773107" y="2406187"/>
                <a:ext cx="335880" cy="2517480"/>
              </p14:xfrm>
            </p:contentPart>
          </mc:Choice>
          <mc:Fallback>
            <p:pic>
              <p:nvPicPr>
                <p:cNvPr id="174" name="Ink 173">
                  <a:extLst>
                    <a:ext uri="{FF2B5EF4-FFF2-40B4-BE49-F238E27FC236}">
                      <a16:creationId xmlns:a16="http://schemas.microsoft.com/office/drawing/2014/main" id="{F79B59EB-9154-0965-9F24-372EB73E8285}"/>
                    </a:ext>
                  </a:extLst>
                </p:cNvPr>
                <p:cNvPicPr/>
                <p:nvPr/>
              </p:nvPicPr>
              <p:blipFill>
                <a:blip r:embed="rId307"/>
                <a:stretch>
                  <a:fillRect/>
                </a:stretch>
              </p:blipFill>
              <p:spPr>
                <a:xfrm>
                  <a:off x="2755467" y="2388187"/>
                  <a:ext cx="371520" cy="2553120"/>
                </a:xfrm>
                <a:prstGeom prst="rect">
                  <a:avLst/>
                </a:prstGeom>
              </p:spPr>
            </p:pic>
          </mc:Fallback>
        </mc:AlternateContent>
        <mc:AlternateContent xmlns:mc="http://schemas.openxmlformats.org/markup-compatibility/2006">
          <mc:Choice xmlns:p14="http://schemas.microsoft.com/office/powerpoint/2010/main" Requires="p14">
            <p:contentPart p14:bwMode="auto" r:id="rId308">
              <p14:nvContentPartPr>
                <p14:cNvPr id="175" name="Ink 174">
                  <a:extLst>
                    <a:ext uri="{FF2B5EF4-FFF2-40B4-BE49-F238E27FC236}">
                      <a16:creationId xmlns:a16="http://schemas.microsoft.com/office/drawing/2014/main" id="{BCFC0144-E42E-D0A7-868B-2CE1EA7B16C0}"/>
                    </a:ext>
                  </a:extLst>
                </p14:cNvPr>
                <p14:cNvContentPartPr/>
                <p14:nvPr/>
              </p14:nvContentPartPr>
              <p14:xfrm>
                <a:off x="2812347" y="2236987"/>
                <a:ext cx="2574720" cy="2910240"/>
              </p14:xfrm>
            </p:contentPart>
          </mc:Choice>
          <mc:Fallback>
            <p:pic>
              <p:nvPicPr>
                <p:cNvPr id="175" name="Ink 174">
                  <a:extLst>
                    <a:ext uri="{FF2B5EF4-FFF2-40B4-BE49-F238E27FC236}">
                      <a16:creationId xmlns:a16="http://schemas.microsoft.com/office/drawing/2014/main" id="{BCFC0144-E42E-D0A7-868B-2CE1EA7B16C0}"/>
                    </a:ext>
                  </a:extLst>
                </p:cNvPr>
                <p:cNvPicPr/>
                <p:nvPr/>
              </p:nvPicPr>
              <p:blipFill>
                <a:blip r:embed="rId309"/>
                <a:stretch>
                  <a:fillRect/>
                </a:stretch>
              </p:blipFill>
              <p:spPr>
                <a:xfrm>
                  <a:off x="2794707" y="2219347"/>
                  <a:ext cx="2610360" cy="2945880"/>
                </a:xfrm>
                <a:prstGeom prst="rect">
                  <a:avLst/>
                </a:prstGeom>
              </p:spPr>
            </p:pic>
          </mc:Fallback>
        </mc:AlternateContent>
        <mc:AlternateContent xmlns:mc="http://schemas.openxmlformats.org/markup-compatibility/2006">
          <mc:Choice xmlns:p14="http://schemas.microsoft.com/office/powerpoint/2010/main" Requires="p14">
            <p:contentPart p14:bwMode="auto" r:id="rId310">
              <p14:nvContentPartPr>
                <p14:cNvPr id="177" name="Ink 176">
                  <a:extLst>
                    <a:ext uri="{FF2B5EF4-FFF2-40B4-BE49-F238E27FC236}">
                      <a16:creationId xmlns:a16="http://schemas.microsoft.com/office/drawing/2014/main" id="{171636C8-332C-A6F5-5632-6EF4677AC638}"/>
                    </a:ext>
                  </a:extLst>
                </p14:cNvPr>
                <p14:cNvContentPartPr/>
                <p14:nvPr/>
              </p14:nvContentPartPr>
              <p14:xfrm>
                <a:off x="3273147" y="2575387"/>
                <a:ext cx="163800" cy="204120"/>
              </p14:xfrm>
            </p:contentPart>
          </mc:Choice>
          <mc:Fallback>
            <p:pic>
              <p:nvPicPr>
                <p:cNvPr id="177" name="Ink 176">
                  <a:extLst>
                    <a:ext uri="{FF2B5EF4-FFF2-40B4-BE49-F238E27FC236}">
                      <a16:creationId xmlns:a16="http://schemas.microsoft.com/office/drawing/2014/main" id="{171636C8-332C-A6F5-5632-6EF4677AC638}"/>
                    </a:ext>
                  </a:extLst>
                </p:cNvPr>
                <p:cNvPicPr/>
                <p:nvPr/>
              </p:nvPicPr>
              <p:blipFill>
                <a:blip r:embed="rId311"/>
                <a:stretch>
                  <a:fillRect/>
                </a:stretch>
              </p:blipFill>
              <p:spPr>
                <a:xfrm>
                  <a:off x="3255507" y="2557747"/>
                  <a:ext cx="199440" cy="239760"/>
                </a:xfrm>
                <a:prstGeom prst="rect">
                  <a:avLst/>
                </a:prstGeom>
              </p:spPr>
            </p:pic>
          </mc:Fallback>
        </mc:AlternateContent>
        <mc:AlternateContent xmlns:mc="http://schemas.openxmlformats.org/markup-compatibility/2006">
          <mc:Choice xmlns:p14="http://schemas.microsoft.com/office/powerpoint/2010/main" Requires="p14">
            <p:contentPart p14:bwMode="auto" r:id="rId312">
              <p14:nvContentPartPr>
                <p14:cNvPr id="178" name="Ink 177">
                  <a:extLst>
                    <a:ext uri="{FF2B5EF4-FFF2-40B4-BE49-F238E27FC236}">
                      <a16:creationId xmlns:a16="http://schemas.microsoft.com/office/drawing/2014/main" id="{F73F88DF-9685-37A8-3E27-ACF04BB68743}"/>
                    </a:ext>
                  </a:extLst>
                </p14:cNvPr>
                <p14:cNvContentPartPr/>
                <p14:nvPr/>
              </p14:nvContentPartPr>
              <p14:xfrm>
                <a:off x="3537387" y="2596987"/>
                <a:ext cx="160560" cy="144000"/>
              </p14:xfrm>
            </p:contentPart>
          </mc:Choice>
          <mc:Fallback>
            <p:pic>
              <p:nvPicPr>
                <p:cNvPr id="178" name="Ink 177">
                  <a:extLst>
                    <a:ext uri="{FF2B5EF4-FFF2-40B4-BE49-F238E27FC236}">
                      <a16:creationId xmlns:a16="http://schemas.microsoft.com/office/drawing/2014/main" id="{F73F88DF-9685-37A8-3E27-ACF04BB68743}"/>
                    </a:ext>
                  </a:extLst>
                </p:cNvPr>
                <p:cNvPicPr/>
                <p:nvPr/>
              </p:nvPicPr>
              <p:blipFill>
                <a:blip r:embed="rId313"/>
                <a:stretch>
                  <a:fillRect/>
                </a:stretch>
              </p:blipFill>
              <p:spPr>
                <a:xfrm>
                  <a:off x="3519747" y="2578987"/>
                  <a:ext cx="196200" cy="179640"/>
                </a:xfrm>
                <a:prstGeom prst="rect">
                  <a:avLst/>
                </a:prstGeom>
              </p:spPr>
            </p:pic>
          </mc:Fallback>
        </mc:AlternateContent>
        <mc:AlternateContent xmlns:mc="http://schemas.openxmlformats.org/markup-compatibility/2006">
          <mc:Choice xmlns:p14="http://schemas.microsoft.com/office/powerpoint/2010/main" Requires="p14">
            <p:contentPart p14:bwMode="auto" r:id="rId314">
              <p14:nvContentPartPr>
                <p14:cNvPr id="179" name="Ink 178">
                  <a:extLst>
                    <a:ext uri="{FF2B5EF4-FFF2-40B4-BE49-F238E27FC236}">
                      <a16:creationId xmlns:a16="http://schemas.microsoft.com/office/drawing/2014/main" id="{A39F6CAF-2F97-A344-625C-426D089A957D}"/>
                    </a:ext>
                  </a:extLst>
                </p14:cNvPr>
                <p14:cNvContentPartPr/>
                <p14:nvPr/>
              </p14:nvContentPartPr>
              <p14:xfrm>
                <a:off x="3829707" y="2505907"/>
                <a:ext cx="198720" cy="428760"/>
              </p14:xfrm>
            </p:contentPart>
          </mc:Choice>
          <mc:Fallback>
            <p:pic>
              <p:nvPicPr>
                <p:cNvPr id="179" name="Ink 178">
                  <a:extLst>
                    <a:ext uri="{FF2B5EF4-FFF2-40B4-BE49-F238E27FC236}">
                      <a16:creationId xmlns:a16="http://schemas.microsoft.com/office/drawing/2014/main" id="{A39F6CAF-2F97-A344-625C-426D089A957D}"/>
                    </a:ext>
                  </a:extLst>
                </p:cNvPr>
                <p:cNvPicPr/>
                <p:nvPr/>
              </p:nvPicPr>
              <p:blipFill>
                <a:blip r:embed="rId315"/>
                <a:stretch>
                  <a:fillRect/>
                </a:stretch>
              </p:blipFill>
              <p:spPr>
                <a:xfrm>
                  <a:off x="3812067" y="2487907"/>
                  <a:ext cx="234360" cy="464400"/>
                </a:xfrm>
                <a:prstGeom prst="rect">
                  <a:avLst/>
                </a:prstGeom>
              </p:spPr>
            </p:pic>
          </mc:Fallback>
        </mc:AlternateContent>
        <mc:AlternateContent xmlns:mc="http://schemas.openxmlformats.org/markup-compatibility/2006">
          <mc:Choice xmlns:p14="http://schemas.microsoft.com/office/powerpoint/2010/main" Requires="p14">
            <p:contentPart p14:bwMode="auto" r:id="rId316">
              <p14:nvContentPartPr>
                <p14:cNvPr id="181" name="Ink 180">
                  <a:extLst>
                    <a:ext uri="{FF2B5EF4-FFF2-40B4-BE49-F238E27FC236}">
                      <a16:creationId xmlns:a16="http://schemas.microsoft.com/office/drawing/2014/main" id="{6185A389-2B8E-7DE3-B684-212E76B38896}"/>
                    </a:ext>
                  </a:extLst>
                </p14:cNvPr>
                <p14:cNvContentPartPr/>
                <p14:nvPr/>
              </p14:nvContentPartPr>
              <p14:xfrm>
                <a:off x="1793547" y="2825227"/>
                <a:ext cx="83520" cy="46080"/>
              </p14:xfrm>
            </p:contentPart>
          </mc:Choice>
          <mc:Fallback>
            <p:pic>
              <p:nvPicPr>
                <p:cNvPr id="181" name="Ink 180">
                  <a:extLst>
                    <a:ext uri="{FF2B5EF4-FFF2-40B4-BE49-F238E27FC236}">
                      <a16:creationId xmlns:a16="http://schemas.microsoft.com/office/drawing/2014/main" id="{6185A389-2B8E-7DE3-B684-212E76B38896}"/>
                    </a:ext>
                  </a:extLst>
                </p:cNvPr>
                <p:cNvPicPr/>
                <p:nvPr/>
              </p:nvPicPr>
              <p:blipFill>
                <a:blip r:embed="rId317"/>
                <a:stretch>
                  <a:fillRect/>
                </a:stretch>
              </p:blipFill>
              <p:spPr>
                <a:xfrm>
                  <a:off x="1775907" y="2807587"/>
                  <a:ext cx="11916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318">
              <p14:nvContentPartPr>
                <p14:cNvPr id="182" name="Ink 181">
                  <a:extLst>
                    <a:ext uri="{FF2B5EF4-FFF2-40B4-BE49-F238E27FC236}">
                      <a16:creationId xmlns:a16="http://schemas.microsoft.com/office/drawing/2014/main" id="{53F89E5C-4EBF-CDB7-5794-FF838878CD3C}"/>
                    </a:ext>
                  </a:extLst>
                </p14:cNvPr>
                <p14:cNvContentPartPr/>
                <p14:nvPr/>
              </p14:nvContentPartPr>
              <p14:xfrm>
                <a:off x="1810827" y="2877067"/>
                <a:ext cx="90000" cy="29880"/>
              </p14:xfrm>
            </p:contentPart>
          </mc:Choice>
          <mc:Fallback>
            <p:pic>
              <p:nvPicPr>
                <p:cNvPr id="182" name="Ink 181">
                  <a:extLst>
                    <a:ext uri="{FF2B5EF4-FFF2-40B4-BE49-F238E27FC236}">
                      <a16:creationId xmlns:a16="http://schemas.microsoft.com/office/drawing/2014/main" id="{53F89E5C-4EBF-CDB7-5794-FF838878CD3C}"/>
                    </a:ext>
                  </a:extLst>
                </p:cNvPr>
                <p:cNvPicPr/>
                <p:nvPr/>
              </p:nvPicPr>
              <p:blipFill>
                <a:blip r:embed="rId319"/>
                <a:stretch>
                  <a:fillRect/>
                </a:stretch>
              </p:blipFill>
              <p:spPr>
                <a:xfrm>
                  <a:off x="1793187" y="2859427"/>
                  <a:ext cx="125640" cy="65520"/>
                </a:xfrm>
                <a:prstGeom prst="rect">
                  <a:avLst/>
                </a:prstGeom>
              </p:spPr>
            </p:pic>
          </mc:Fallback>
        </mc:AlternateContent>
        <mc:AlternateContent xmlns:mc="http://schemas.openxmlformats.org/markup-compatibility/2006">
          <mc:Choice xmlns:p14="http://schemas.microsoft.com/office/powerpoint/2010/main" Requires="p14">
            <p:contentPart p14:bwMode="auto" r:id="rId320">
              <p14:nvContentPartPr>
                <p14:cNvPr id="184" name="Ink 183">
                  <a:extLst>
                    <a:ext uri="{FF2B5EF4-FFF2-40B4-BE49-F238E27FC236}">
                      <a16:creationId xmlns:a16="http://schemas.microsoft.com/office/drawing/2014/main" id="{50344434-7868-D64F-8C5C-4ABCF3D6E4AF}"/>
                    </a:ext>
                  </a:extLst>
                </p14:cNvPr>
                <p14:cNvContentPartPr/>
                <p14:nvPr/>
              </p14:nvContentPartPr>
              <p14:xfrm>
                <a:off x="3324627" y="3147067"/>
                <a:ext cx="91440" cy="157320"/>
              </p14:xfrm>
            </p:contentPart>
          </mc:Choice>
          <mc:Fallback>
            <p:pic>
              <p:nvPicPr>
                <p:cNvPr id="184" name="Ink 183">
                  <a:extLst>
                    <a:ext uri="{FF2B5EF4-FFF2-40B4-BE49-F238E27FC236}">
                      <a16:creationId xmlns:a16="http://schemas.microsoft.com/office/drawing/2014/main" id="{50344434-7868-D64F-8C5C-4ABCF3D6E4AF}"/>
                    </a:ext>
                  </a:extLst>
                </p:cNvPr>
                <p:cNvPicPr/>
                <p:nvPr/>
              </p:nvPicPr>
              <p:blipFill>
                <a:blip r:embed="rId321"/>
                <a:stretch>
                  <a:fillRect/>
                </a:stretch>
              </p:blipFill>
              <p:spPr>
                <a:xfrm>
                  <a:off x="3306627" y="3129067"/>
                  <a:ext cx="127080" cy="192960"/>
                </a:xfrm>
                <a:prstGeom prst="rect">
                  <a:avLst/>
                </a:prstGeom>
              </p:spPr>
            </p:pic>
          </mc:Fallback>
        </mc:AlternateContent>
        <mc:AlternateContent xmlns:mc="http://schemas.openxmlformats.org/markup-compatibility/2006">
          <mc:Choice xmlns:p14="http://schemas.microsoft.com/office/powerpoint/2010/main" Requires="p14">
            <p:contentPart p14:bwMode="auto" r:id="rId322">
              <p14:nvContentPartPr>
                <p14:cNvPr id="185" name="Ink 184">
                  <a:extLst>
                    <a:ext uri="{FF2B5EF4-FFF2-40B4-BE49-F238E27FC236}">
                      <a16:creationId xmlns:a16="http://schemas.microsoft.com/office/drawing/2014/main" id="{6828CE04-005B-1352-EB0B-56AC69EFD8B2}"/>
                    </a:ext>
                  </a:extLst>
                </p14:cNvPr>
                <p14:cNvContentPartPr/>
                <p14:nvPr/>
              </p14:nvContentPartPr>
              <p14:xfrm>
                <a:off x="3286107" y="3167947"/>
                <a:ext cx="177840" cy="80280"/>
              </p14:xfrm>
            </p:contentPart>
          </mc:Choice>
          <mc:Fallback>
            <p:pic>
              <p:nvPicPr>
                <p:cNvPr id="185" name="Ink 184">
                  <a:extLst>
                    <a:ext uri="{FF2B5EF4-FFF2-40B4-BE49-F238E27FC236}">
                      <a16:creationId xmlns:a16="http://schemas.microsoft.com/office/drawing/2014/main" id="{6828CE04-005B-1352-EB0B-56AC69EFD8B2}"/>
                    </a:ext>
                  </a:extLst>
                </p:cNvPr>
                <p:cNvPicPr/>
                <p:nvPr/>
              </p:nvPicPr>
              <p:blipFill>
                <a:blip r:embed="rId323"/>
                <a:stretch>
                  <a:fillRect/>
                </a:stretch>
              </p:blipFill>
              <p:spPr>
                <a:xfrm>
                  <a:off x="3268467" y="3149947"/>
                  <a:ext cx="21348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324">
              <p14:nvContentPartPr>
                <p14:cNvPr id="186" name="Ink 185">
                  <a:extLst>
                    <a:ext uri="{FF2B5EF4-FFF2-40B4-BE49-F238E27FC236}">
                      <a16:creationId xmlns:a16="http://schemas.microsoft.com/office/drawing/2014/main" id="{C075372C-0E42-7E5D-54CB-FA23516FCC70}"/>
                    </a:ext>
                  </a:extLst>
                </p14:cNvPr>
                <p14:cNvContentPartPr/>
                <p14:nvPr/>
              </p14:nvContentPartPr>
              <p14:xfrm>
                <a:off x="3548187" y="3127267"/>
                <a:ext cx="110880" cy="101160"/>
              </p14:xfrm>
            </p:contentPart>
          </mc:Choice>
          <mc:Fallback>
            <p:pic>
              <p:nvPicPr>
                <p:cNvPr id="186" name="Ink 185">
                  <a:extLst>
                    <a:ext uri="{FF2B5EF4-FFF2-40B4-BE49-F238E27FC236}">
                      <a16:creationId xmlns:a16="http://schemas.microsoft.com/office/drawing/2014/main" id="{C075372C-0E42-7E5D-54CB-FA23516FCC70}"/>
                    </a:ext>
                  </a:extLst>
                </p:cNvPr>
                <p:cNvPicPr/>
                <p:nvPr/>
              </p:nvPicPr>
              <p:blipFill>
                <a:blip r:embed="rId325"/>
                <a:stretch>
                  <a:fillRect/>
                </a:stretch>
              </p:blipFill>
              <p:spPr>
                <a:xfrm>
                  <a:off x="3530187" y="3109627"/>
                  <a:ext cx="146520" cy="136800"/>
                </a:xfrm>
                <a:prstGeom prst="rect">
                  <a:avLst/>
                </a:prstGeom>
              </p:spPr>
            </p:pic>
          </mc:Fallback>
        </mc:AlternateContent>
        <mc:AlternateContent xmlns:mc="http://schemas.openxmlformats.org/markup-compatibility/2006">
          <mc:Choice xmlns:p14="http://schemas.microsoft.com/office/powerpoint/2010/main" Requires="p14">
            <p:contentPart p14:bwMode="auto" r:id="rId326">
              <p14:nvContentPartPr>
                <p14:cNvPr id="187" name="Ink 186">
                  <a:extLst>
                    <a:ext uri="{FF2B5EF4-FFF2-40B4-BE49-F238E27FC236}">
                      <a16:creationId xmlns:a16="http://schemas.microsoft.com/office/drawing/2014/main" id="{51A94DF5-AD96-312E-67D7-6B6438ED1069}"/>
                    </a:ext>
                  </a:extLst>
                </p14:cNvPr>
                <p14:cNvContentPartPr/>
                <p14:nvPr/>
              </p14:nvContentPartPr>
              <p14:xfrm>
                <a:off x="3787587" y="3101707"/>
                <a:ext cx="244440" cy="226440"/>
              </p14:xfrm>
            </p:contentPart>
          </mc:Choice>
          <mc:Fallback>
            <p:pic>
              <p:nvPicPr>
                <p:cNvPr id="187" name="Ink 186">
                  <a:extLst>
                    <a:ext uri="{FF2B5EF4-FFF2-40B4-BE49-F238E27FC236}">
                      <a16:creationId xmlns:a16="http://schemas.microsoft.com/office/drawing/2014/main" id="{51A94DF5-AD96-312E-67D7-6B6438ED1069}"/>
                    </a:ext>
                  </a:extLst>
                </p:cNvPr>
                <p:cNvPicPr/>
                <p:nvPr/>
              </p:nvPicPr>
              <p:blipFill>
                <a:blip r:embed="rId327"/>
                <a:stretch>
                  <a:fillRect/>
                </a:stretch>
              </p:blipFill>
              <p:spPr>
                <a:xfrm>
                  <a:off x="3769587" y="3084067"/>
                  <a:ext cx="280080" cy="262080"/>
                </a:xfrm>
                <a:prstGeom prst="rect">
                  <a:avLst/>
                </a:prstGeom>
              </p:spPr>
            </p:pic>
          </mc:Fallback>
        </mc:AlternateContent>
        <mc:AlternateContent xmlns:mc="http://schemas.openxmlformats.org/markup-compatibility/2006">
          <mc:Choice xmlns:p14="http://schemas.microsoft.com/office/powerpoint/2010/main" Requires="p14">
            <p:contentPart p14:bwMode="auto" r:id="rId328">
              <p14:nvContentPartPr>
                <p14:cNvPr id="189" name="Ink 188">
                  <a:extLst>
                    <a:ext uri="{FF2B5EF4-FFF2-40B4-BE49-F238E27FC236}">
                      <a16:creationId xmlns:a16="http://schemas.microsoft.com/office/drawing/2014/main" id="{AB5DDF65-045A-1F81-92E9-9EB19DA96F79}"/>
                    </a:ext>
                  </a:extLst>
                </p14:cNvPr>
                <p14:cNvContentPartPr/>
                <p14:nvPr/>
              </p14:nvContentPartPr>
              <p14:xfrm>
                <a:off x="3354147" y="3477907"/>
                <a:ext cx="130680" cy="81360"/>
              </p14:xfrm>
            </p:contentPart>
          </mc:Choice>
          <mc:Fallback>
            <p:pic>
              <p:nvPicPr>
                <p:cNvPr id="189" name="Ink 188">
                  <a:extLst>
                    <a:ext uri="{FF2B5EF4-FFF2-40B4-BE49-F238E27FC236}">
                      <a16:creationId xmlns:a16="http://schemas.microsoft.com/office/drawing/2014/main" id="{AB5DDF65-045A-1F81-92E9-9EB19DA96F79}"/>
                    </a:ext>
                  </a:extLst>
                </p:cNvPr>
                <p:cNvPicPr/>
                <p:nvPr/>
              </p:nvPicPr>
              <p:blipFill>
                <a:blip r:embed="rId329"/>
                <a:stretch>
                  <a:fillRect/>
                </a:stretch>
              </p:blipFill>
              <p:spPr>
                <a:xfrm>
                  <a:off x="3336147" y="3459907"/>
                  <a:ext cx="16632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330">
              <p14:nvContentPartPr>
                <p14:cNvPr id="190" name="Ink 189">
                  <a:extLst>
                    <a:ext uri="{FF2B5EF4-FFF2-40B4-BE49-F238E27FC236}">
                      <a16:creationId xmlns:a16="http://schemas.microsoft.com/office/drawing/2014/main" id="{0A07496D-F546-1EDA-054A-1570DB2511EB}"/>
                    </a:ext>
                  </a:extLst>
                </p14:cNvPr>
                <p14:cNvContentPartPr/>
                <p14:nvPr/>
              </p14:nvContentPartPr>
              <p14:xfrm>
                <a:off x="3401307" y="3549547"/>
                <a:ext cx="22320" cy="166680"/>
              </p14:xfrm>
            </p:contentPart>
          </mc:Choice>
          <mc:Fallback>
            <p:pic>
              <p:nvPicPr>
                <p:cNvPr id="190" name="Ink 189">
                  <a:extLst>
                    <a:ext uri="{FF2B5EF4-FFF2-40B4-BE49-F238E27FC236}">
                      <a16:creationId xmlns:a16="http://schemas.microsoft.com/office/drawing/2014/main" id="{0A07496D-F546-1EDA-054A-1570DB2511EB}"/>
                    </a:ext>
                  </a:extLst>
                </p:cNvPr>
                <p:cNvPicPr/>
                <p:nvPr/>
              </p:nvPicPr>
              <p:blipFill>
                <a:blip r:embed="rId331"/>
                <a:stretch>
                  <a:fillRect/>
                </a:stretch>
              </p:blipFill>
              <p:spPr>
                <a:xfrm>
                  <a:off x="3383307" y="3531547"/>
                  <a:ext cx="5796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332">
              <p14:nvContentPartPr>
                <p14:cNvPr id="191" name="Ink 190">
                  <a:extLst>
                    <a:ext uri="{FF2B5EF4-FFF2-40B4-BE49-F238E27FC236}">
                      <a16:creationId xmlns:a16="http://schemas.microsoft.com/office/drawing/2014/main" id="{B2558B6F-B8D3-0157-E438-B6B21B6661DD}"/>
                    </a:ext>
                  </a:extLst>
                </p14:cNvPr>
                <p14:cNvContentPartPr/>
                <p14:nvPr/>
              </p14:nvContentPartPr>
              <p14:xfrm>
                <a:off x="3637827" y="3491587"/>
                <a:ext cx="92880" cy="40680"/>
              </p14:xfrm>
            </p:contentPart>
          </mc:Choice>
          <mc:Fallback>
            <p:pic>
              <p:nvPicPr>
                <p:cNvPr id="191" name="Ink 190">
                  <a:extLst>
                    <a:ext uri="{FF2B5EF4-FFF2-40B4-BE49-F238E27FC236}">
                      <a16:creationId xmlns:a16="http://schemas.microsoft.com/office/drawing/2014/main" id="{B2558B6F-B8D3-0157-E438-B6B21B6661DD}"/>
                    </a:ext>
                  </a:extLst>
                </p:cNvPr>
                <p:cNvPicPr/>
                <p:nvPr/>
              </p:nvPicPr>
              <p:blipFill>
                <a:blip r:embed="rId333"/>
                <a:stretch>
                  <a:fillRect/>
                </a:stretch>
              </p:blipFill>
              <p:spPr>
                <a:xfrm>
                  <a:off x="3620187" y="3473947"/>
                  <a:ext cx="128520" cy="76320"/>
                </a:xfrm>
                <a:prstGeom prst="rect">
                  <a:avLst/>
                </a:prstGeom>
              </p:spPr>
            </p:pic>
          </mc:Fallback>
        </mc:AlternateContent>
        <mc:AlternateContent xmlns:mc="http://schemas.openxmlformats.org/markup-compatibility/2006">
          <mc:Choice xmlns:p14="http://schemas.microsoft.com/office/powerpoint/2010/main" Requires="p14">
            <p:contentPart p14:bwMode="auto" r:id="rId334">
              <p14:nvContentPartPr>
                <p14:cNvPr id="192" name="Ink 191">
                  <a:extLst>
                    <a:ext uri="{FF2B5EF4-FFF2-40B4-BE49-F238E27FC236}">
                      <a16:creationId xmlns:a16="http://schemas.microsoft.com/office/drawing/2014/main" id="{ED1DD6A8-877A-6090-226C-A74B35FA0AED}"/>
                    </a:ext>
                  </a:extLst>
                </p14:cNvPr>
                <p14:cNvContentPartPr/>
                <p14:nvPr/>
              </p14:nvContentPartPr>
              <p14:xfrm>
                <a:off x="3651507" y="3579787"/>
                <a:ext cx="131040" cy="21240"/>
              </p14:xfrm>
            </p:contentPart>
          </mc:Choice>
          <mc:Fallback>
            <p:pic>
              <p:nvPicPr>
                <p:cNvPr id="192" name="Ink 191">
                  <a:extLst>
                    <a:ext uri="{FF2B5EF4-FFF2-40B4-BE49-F238E27FC236}">
                      <a16:creationId xmlns:a16="http://schemas.microsoft.com/office/drawing/2014/main" id="{ED1DD6A8-877A-6090-226C-A74B35FA0AED}"/>
                    </a:ext>
                  </a:extLst>
                </p:cNvPr>
                <p:cNvPicPr/>
                <p:nvPr/>
              </p:nvPicPr>
              <p:blipFill>
                <a:blip r:embed="rId335"/>
                <a:stretch>
                  <a:fillRect/>
                </a:stretch>
              </p:blipFill>
              <p:spPr>
                <a:xfrm>
                  <a:off x="3633507" y="3561787"/>
                  <a:ext cx="166680" cy="56880"/>
                </a:xfrm>
                <a:prstGeom prst="rect">
                  <a:avLst/>
                </a:prstGeom>
              </p:spPr>
            </p:pic>
          </mc:Fallback>
        </mc:AlternateContent>
        <mc:AlternateContent xmlns:mc="http://schemas.openxmlformats.org/markup-compatibility/2006">
          <mc:Choice xmlns:p14="http://schemas.microsoft.com/office/powerpoint/2010/main" Requires="p14">
            <p:contentPart p14:bwMode="auto" r:id="rId336">
              <p14:nvContentPartPr>
                <p14:cNvPr id="193" name="Ink 192">
                  <a:extLst>
                    <a:ext uri="{FF2B5EF4-FFF2-40B4-BE49-F238E27FC236}">
                      <a16:creationId xmlns:a16="http://schemas.microsoft.com/office/drawing/2014/main" id="{F3A0F181-1479-E7AA-B020-9A53A938C88F}"/>
                    </a:ext>
                  </a:extLst>
                </p14:cNvPr>
                <p14:cNvContentPartPr/>
                <p14:nvPr/>
              </p14:nvContentPartPr>
              <p14:xfrm>
                <a:off x="3921147" y="3485467"/>
                <a:ext cx="183600" cy="172800"/>
              </p14:xfrm>
            </p:contentPart>
          </mc:Choice>
          <mc:Fallback>
            <p:pic>
              <p:nvPicPr>
                <p:cNvPr id="193" name="Ink 192">
                  <a:extLst>
                    <a:ext uri="{FF2B5EF4-FFF2-40B4-BE49-F238E27FC236}">
                      <a16:creationId xmlns:a16="http://schemas.microsoft.com/office/drawing/2014/main" id="{F3A0F181-1479-E7AA-B020-9A53A938C88F}"/>
                    </a:ext>
                  </a:extLst>
                </p:cNvPr>
                <p:cNvPicPr/>
                <p:nvPr/>
              </p:nvPicPr>
              <p:blipFill>
                <a:blip r:embed="rId337"/>
                <a:stretch>
                  <a:fillRect/>
                </a:stretch>
              </p:blipFill>
              <p:spPr>
                <a:xfrm>
                  <a:off x="3903507" y="3467467"/>
                  <a:ext cx="219240" cy="208440"/>
                </a:xfrm>
                <a:prstGeom prst="rect">
                  <a:avLst/>
                </a:prstGeom>
              </p:spPr>
            </p:pic>
          </mc:Fallback>
        </mc:AlternateContent>
        <mc:AlternateContent xmlns:mc="http://schemas.openxmlformats.org/markup-compatibility/2006">
          <mc:Choice xmlns:p14="http://schemas.microsoft.com/office/powerpoint/2010/main" Requires="p14">
            <p:contentPart p14:bwMode="auto" r:id="rId338">
              <p14:nvContentPartPr>
                <p14:cNvPr id="195" name="Ink 194">
                  <a:extLst>
                    <a:ext uri="{FF2B5EF4-FFF2-40B4-BE49-F238E27FC236}">
                      <a16:creationId xmlns:a16="http://schemas.microsoft.com/office/drawing/2014/main" id="{97C59E8F-520C-9CED-294F-74DC3DD87AF6}"/>
                    </a:ext>
                  </a:extLst>
                </p14:cNvPr>
                <p14:cNvContentPartPr/>
                <p14:nvPr/>
              </p14:nvContentPartPr>
              <p14:xfrm>
                <a:off x="3318147" y="3910627"/>
                <a:ext cx="118440" cy="189720"/>
              </p14:xfrm>
            </p:contentPart>
          </mc:Choice>
          <mc:Fallback>
            <p:pic>
              <p:nvPicPr>
                <p:cNvPr id="195" name="Ink 194">
                  <a:extLst>
                    <a:ext uri="{FF2B5EF4-FFF2-40B4-BE49-F238E27FC236}">
                      <a16:creationId xmlns:a16="http://schemas.microsoft.com/office/drawing/2014/main" id="{97C59E8F-520C-9CED-294F-74DC3DD87AF6}"/>
                    </a:ext>
                  </a:extLst>
                </p:cNvPr>
                <p:cNvPicPr/>
                <p:nvPr/>
              </p:nvPicPr>
              <p:blipFill>
                <a:blip r:embed="rId339"/>
                <a:stretch>
                  <a:fillRect/>
                </a:stretch>
              </p:blipFill>
              <p:spPr>
                <a:xfrm>
                  <a:off x="3300147" y="3892987"/>
                  <a:ext cx="154080" cy="225360"/>
                </a:xfrm>
                <a:prstGeom prst="rect">
                  <a:avLst/>
                </a:prstGeom>
              </p:spPr>
            </p:pic>
          </mc:Fallback>
        </mc:AlternateContent>
        <mc:AlternateContent xmlns:mc="http://schemas.openxmlformats.org/markup-compatibility/2006">
          <mc:Choice xmlns:p14="http://schemas.microsoft.com/office/powerpoint/2010/main" Requires="p14">
            <p:contentPart p14:bwMode="auto" r:id="rId340">
              <p14:nvContentPartPr>
                <p14:cNvPr id="196" name="Ink 195">
                  <a:extLst>
                    <a:ext uri="{FF2B5EF4-FFF2-40B4-BE49-F238E27FC236}">
                      <a16:creationId xmlns:a16="http://schemas.microsoft.com/office/drawing/2014/main" id="{28543CEA-2A5E-F5AF-F9BE-29FA57A55F32}"/>
                    </a:ext>
                  </a:extLst>
                </p14:cNvPr>
                <p14:cNvContentPartPr/>
                <p14:nvPr/>
              </p14:nvContentPartPr>
              <p14:xfrm>
                <a:off x="3297627" y="3999547"/>
                <a:ext cx="169200" cy="65880"/>
              </p14:xfrm>
            </p:contentPart>
          </mc:Choice>
          <mc:Fallback>
            <p:pic>
              <p:nvPicPr>
                <p:cNvPr id="196" name="Ink 195">
                  <a:extLst>
                    <a:ext uri="{FF2B5EF4-FFF2-40B4-BE49-F238E27FC236}">
                      <a16:creationId xmlns:a16="http://schemas.microsoft.com/office/drawing/2014/main" id="{28543CEA-2A5E-F5AF-F9BE-29FA57A55F32}"/>
                    </a:ext>
                  </a:extLst>
                </p:cNvPr>
                <p:cNvPicPr/>
                <p:nvPr/>
              </p:nvPicPr>
              <p:blipFill>
                <a:blip r:embed="rId341"/>
                <a:stretch>
                  <a:fillRect/>
                </a:stretch>
              </p:blipFill>
              <p:spPr>
                <a:xfrm>
                  <a:off x="3279627" y="3981547"/>
                  <a:ext cx="204840" cy="101520"/>
                </a:xfrm>
                <a:prstGeom prst="rect">
                  <a:avLst/>
                </a:prstGeom>
              </p:spPr>
            </p:pic>
          </mc:Fallback>
        </mc:AlternateContent>
        <mc:AlternateContent xmlns:mc="http://schemas.openxmlformats.org/markup-compatibility/2006">
          <mc:Choice xmlns:p14="http://schemas.microsoft.com/office/powerpoint/2010/main" Requires="p14">
            <p:contentPart p14:bwMode="auto" r:id="rId342">
              <p14:nvContentPartPr>
                <p14:cNvPr id="197" name="Ink 196">
                  <a:extLst>
                    <a:ext uri="{FF2B5EF4-FFF2-40B4-BE49-F238E27FC236}">
                      <a16:creationId xmlns:a16="http://schemas.microsoft.com/office/drawing/2014/main" id="{3FB4ECEA-1205-E58C-9401-86ACA7AC193E}"/>
                    </a:ext>
                  </a:extLst>
                </p14:cNvPr>
                <p14:cNvContentPartPr/>
                <p14:nvPr/>
              </p14:nvContentPartPr>
              <p14:xfrm>
                <a:off x="3564387" y="3904867"/>
                <a:ext cx="106560" cy="239400"/>
              </p14:xfrm>
            </p:contentPart>
          </mc:Choice>
          <mc:Fallback>
            <p:pic>
              <p:nvPicPr>
                <p:cNvPr id="197" name="Ink 196">
                  <a:extLst>
                    <a:ext uri="{FF2B5EF4-FFF2-40B4-BE49-F238E27FC236}">
                      <a16:creationId xmlns:a16="http://schemas.microsoft.com/office/drawing/2014/main" id="{3FB4ECEA-1205-E58C-9401-86ACA7AC193E}"/>
                    </a:ext>
                  </a:extLst>
                </p:cNvPr>
                <p:cNvPicPr/>
                <p:nvPr/>
              </p:nvPicPr>
              <p:blipFill>
                <a:blip r:embed="rId343"/>
                <a:stretch>
                  <a:fillRect/>
                </a:stretch>
              </p:blipFill>
              <p:spPr>
                <a:xfrm>
                  <a:off x="3546747" y="3887227"/>
                  <a:ext cx="142200" cy="275040"/>
                </a:xfrm>
                <a:prstGeom prst="rect">
                  <a:avLst/>
                </a:prstGeom>
              </p:spPr>
            </p:pic>
          </mc:Fallback>
        </mc:AlternateContent>
        <mc:AlternateContent xmlns:mc="http://schemas.openxmlformats.org/markup-compatibility/2006">
          <mc:Choice xmlns:p14="http://schemas.microsoft.com/office/powerpoint/2010/main" Requires="p14">
            <p:contentPart p14:bwMode="auto" r:id="rId344">
              <p14:nvContentPartPr>
                <p14:cNvPr id="198" name="Ink 197">
                  <a:extLst>
                    <a:ext uri="{FF2B5EF4-FFF2-40B4-BE49-F238E27FC236}">
                      <a16:creationId xmlns:a16="http://schemas.microsoft.com/office/drawing/2014/main" id="{A7DC40F0-216D-0A9F-AA81-2D9EADE57735}"/>
                    </a:ext>
                  </a:extLst>
                </p14:cNvPr>
                <p14:cNvContentPartPr/>
                <p14:nvPr/>
              </p14:nvContentPartPr>
              <p14:xfrm>
                <a:off x="3774627" y="3894067"/>
                <a:ext cx="124200" cy="181440"/>
              </p14:xfrm>
            </p:contentPart>
          </mc:Choice>
          <mc:Fallback>
            <p:pic>
              <p:nvPicPr>
                <p:cNvPr id="198" name="Ink 197">
                  <a:extLst>
                    <a:ext uri="{FF2B5EF4-FFF2-40B4-BE49-F238E27FC236}">
                      <a16:creationId xmlns:a16="http://schemas.microsoft.com/office/drawing/2014/main" id="{A7DC40F0-216D-0A9F-AA81-2D9EADE57735}"/>
                    </a:ext>
                  </a:extLst>
                </p:cNvPr>
                <p:cNvPicPr/>
                <p:nvPr/>
              </p:nvPicPr>
              <p:blipFill>
                <a:blip r:embed="rId345"/>
                <a:stretch>
                  <a:fillRect/>
                </a:stretch>
              </p:blipFill>
              <p:spPr>
                <a:xfrm>
                  <a:off x="3756987" y="3876427"/>
                  <a:ext cx="159840" cy="217080"/>
                </a:xfrm>
                <a:prstGeom prst="rect">
                  <a:avLst/>
                </a:prstGeom>
              </p:spPr>
            </p:pic>
          </mc:Fallback>
        </mc:AlternateContent>
        <mc:AlternateContent xmlns:mc="http://schemas.openxmlformats.org/markup-compatibility/2006">
          <mc:Choice xmlns:p14="http://schemas.microsoft.com/office/powerpoint/2010/main" Requires="p14">
            <p:contentPart p14:bwMode="auto" r:id="rId346">
              <p14:nvContentPartPr>
                <p14:cNvPr id="199" name="Ink 198">
                  <a:extLst>
                    <a:ext uri="{FF2B5EF4-FFF2-40B4-BE49-F238E27FC236}">
                      <a16:creationId xmlns:a16="http://schemas.microsoft.com/office/drawing/2014/main" id="{5DCF8393-5AB1-AC44-ED6D-008FE7D98085}"/>
                    </a:ext>
                  </a:extLst>
                </p14:cNvPr>
                <p14:cNvContentPartPr/>
                <p14:nvPr/>
              </p14:nvContentPartPr>
              <p14:xfrm>
                <a:off x="3782547" y="3969307"/>
                <a:ext cx="143280" cy="54000"/>
              </p14:xfrm>
            </p:contentPart>
          </mc:Choice>
          <mc:Fallback>
            <p:pic>
              <p:nvPicPr>
                <p:cNvPr id="199" name="Ink 198">
                  <a:extLst>
                    <a:ext uri="{FF2B5EF4-FFF2-40B4-BE49-F238E27FC236}">
                      <a16:creationId xmlns:a16="http://schemas.microsoft.com/office/drawing/2014/main" id="{5DCF8393-5AB1-AC44-ED6D-008FE7D98085}"/>
                    </a:ext>
                  </a:extLst>
                </p:cNvPr>
                <p:cNvPicPr/>
                <p:nvPr/>
              </p:nvPicPr>
              <p:blipFill>
                <a:blip r:embed="rId347"/>
                <a:stretch>
                  <a:fillRect/>
                </a:stretch>
              </p:blipFill>
              <p:spPr>
                <a:xfrm>
                  <a:off x="3764907" y="3951667"/>
                  <a:ext cx="178920" cy="89640"/>
                </a:xfrm>
                <a:prstGeom prst="rect">
                  <a:avLst/>
                </a:prstGeom>
              </p:spPr>
            </p:pic>
          </mc:Fallback>
        </mc:AlternateContent>
        <mc:AlternateContent xmlns:mc="http://schemas.openxmlformats.org/markup-compatibility/2006">
          <mc:Choice xmlns:p14="http://schemas.microsoft.com/office/powerpoint/2010/main" Requires="p14">
            <p:contentPart p14:bwMode="auto" r:id="rId348">
              <p14:nvContentPartPr>
                <p14:cNvPr id="200" name="Ink 199">
                  <a:extLst>
                    <a:ext uri="{FF2B5EF4-FFF2-40B4-BE49-F238E27FC236}">
                      <a16:creationId xmlns:a16="http://schemas.microsoft.com/office/drawing/2014/main" id="{7BB79955-9457-73E7-9D6F-5E2BD80FC579}"/>
                    </a:ext>
                  </a:extLst>
                </p14:cNvPr>
                <p14:cNvContentPartPr/>
                <p14:nvPr/>
              </p14:nvContentPartPr>
              <p14:xfrm>
                <a:off x="4106187" y="3797227"/>
                <a:ext cx="103680" cy="325800"/>
              </p14:xfrm>
            </p:contentPart>
          </mc:Choice>
          <mc:Fallback>
            <p:pic>
              <p:nvPicPr>
                <p:cNvPr id="200" name="Ink 199">
                  <a:extLst>
                    <a:ext uri="{FF2B5EF4-FFF2-40B4-BE49-F238E27FC236}">
                      <a16:creationId xmlns:a16="http://schemas.microsoft.com/office/drawing/2014/main" id="{7BB79955-9457-73E7-9D6F-5E2BD80FC579}"/>
                    </a:ext>
                  </a:extLst>
                </p:cNvPr>
                <p:cNvPicPr/>
                <p:nvPr/>
              </p:nvPicPr>
              <p:blipFill>
                <a:blip r:embed="rId349"/>
                <a:stretch>
                  <a:fillRect/>
                </a:stretch>
              </p:blipFill>
              <p:spPr>
                <a:xfrm>
                  <a:off x="4088187" y="3779587"/>
                  <a:ext cx="139320" cy="361440"/>
                </a:xfrm>
                <a:prstGeom prst="rect">
                  <a:avLst/>
                </a:prstGeom>
              </p:spPr>
            </p:pic>
          </mc:Fallback>
        </mc:AlternateContent>
        <mc:AlternateContent xmlns:mc="http://schemas.openxmlformats.org/markup-compatibility/2006">
          <mc:Choice xmlns:p14="http://schemas.microsoft.com/office/powerpoint/2010/main" Requires="p14">
            <p:contentPart p14:bwMode="auto" r:id="rId350">
              <p14:nvContentPartPr>
                <p14:cNvPr id="202" name="Ink 201">
                  <a:extLst>
                    <a:ext uri="{FF2B5EF4-FFF2-40B4-BE49-F238E27FC236}">
                      <a16:creationId xmlns:a16="http://schemas.microsoft.com/office/drawing/2014/main" id="{0DE5F1D5-135B-FD76-EB31-3E49938DD35C}"/>
                    </a:ext>
                  </a:extLst>
                </p14:cNvPr>
                <p14:cNvContentPartPr/>
                <p14:nvPr/>
              </p14:nvContentPartPr>
              <p14:xfrm>
                <a:off x="4247307" y="3853027"/>
                <a:ext cx="135360" cy="138240"/>
              </p14:xfrm>
            </p:contentPart>
          </mc:Choice>
          <mc:Fallback>
            <p:pic>
              <p:nvPicPr>
                <p:cNvPr id="202" name="Ink 201">
                  <a:extLst>
                    <a:ext uri="{FF2B5EF4-FFF2-40B4-BE49-F238E27FC236}">
                      <a16:creationId xmlns:a16="http://schemas.microsoft.com/office/drawing/2014/main" id="{0DE5F1D5-135B-FD76-EB31-3E49938DD35C}"/>
                    </a:ext>
                  </a:extLst>
                </p:cNvPr>
                <p:cNvPicPr/>
                <p:nvPr/>
              </p:nvPicPr>
              <p:blipFill>
                <a:blip r:embed="rId351"/>
                <a:stretch>
                  <a:fillRect/>
                </a:stretch>
              </p:blipFill>
              <p:spPr>
                <a:xfrm>
                  <a:off x="4229667" y="3835387"/>
                  <a:ext cx="171000" cy="173880"/>
                </a:xfrm>
                <a:prstGeom prst="rect">
                  <a:avLst/>
                </a:prstGeom>
              </p:spPr>
            </p:pic>
          </mc:Fallback>
        </mc:AlternateContent>
        <mc:AlternateContent xmlns:mc="http://schemas.openxmlformats.org/markup-compatibility/2006">
          <mc:Choice xmlns:p14="http://schemas.microsoft.com/office/powerpoint/2010/main" Requires="p14">
            <p:contentPart p14:bwMode="auto" r:id="rId352">
              <p14:nvContentPartPr>
                <p14:cNvPr id="203" name="Ink 202">
                  <a:extLst>
                    <a:ext uri="{FF2B5EF4-FFF2-40B4-BE49-F238E27FC236}">
                      <a16:creationId xmlns:a16="http://schemas.microsoft.com/office/drawing/2014/main" id="{E90E1F6D-797A-649A-546F-0D2D5EE1C5A3}"/>
                    </a:ext>
                  </a:extLst>
                </p14:cNvPr>
                <p14:cNvContentPartPr/>
                <p14:nvPr/>
              </p14:nvContentPartPr>
              <p14:xfrm>
                <a:off x="4430187" y="3694267"/>
                <a:ext cx="91080" cy="342360"/>
              </p14:xfrm>
            </p:contentPart>
          </mc:Choice>
          <mc:Fallback>
            <p:pic>
              <p:nvPicPr>
                <p:cNvPr id="203" name="Ink 202">
                  <a:extLst>
                    <a:ext uri="{FF2B5EF4-FFF2-40B4-BE49-F238E27FC236}">
                      <a16:creationId xmlns:a16="http://schemas.microsoft.com/office/drawing/2014/main" id="{E90E1F6D-797A-649A-546F-0D2D5EE1C5A3}"/>
                    </a:ext>
                  </a:extLst>
                </p:cNvPr>
                <p:cNvPicPr/>
                <p:nvPr/>
              </p:nvPicPr>
              <p:blipFill>
                <a:blip r:embed="rId353"/>
                <a:stretch>
                  <a:fillRect/>
                </a:stretch>
              </p:blipFill>
              <p:spPr>
                <a:xfrm>
                  <a:off x="4412187" y="3676627"/>
                  <a:ext cx="126720" cy="378000"/>
                </a:xfrm>
                <a:prstGeom prst="rect">
                  <a:avLst/>
                </a:prstGeom>
              </p:spPr>
            </p:pic>
          </mc:Fallback>
        </mc:AlternateContent>
        <mc:AlternateContent xmlns:mc="http://schemas.openxmlformats.org/markup-compatibility/2006">
          <mc:Choice xmlns:p14="http://schemas.microsoft.com/office/powerpoint/2010/main" Requires="p14">
            <p:contentPart p14:bwMode="auto" r:id="rId354">
              <p14:nvContentPartPr>
                <p14:cNvPr id="205" name="Ink 204">
                  <a:extLst>
                    <a:ext uri="{FF2B5EF4-FFF2-40B4-BE49-F238E27FC236}">
                      <a16:creationId xmlns:a16="http://schemas.microsoft.com/office/drawing/2014/main" id="{203BF318-13DD-DA90-9384-7241E584C423}"/>
                    </a:ext>
                  </a:extLst>
                </p14:cNvPr>
                <p14:cNvContentPartPr/>
                <p14:nvPr/>
              </p14:nvContentPartPr>
              <p14:xfrm>
                <a:off x="3230667" y="4461787"/>
                <a:ext cx="33120" cy="222480"/>
              </p14:xfrm>
            </p:contentPart>
          </mc:Choice>
          <mc:Fallback>
            <p:pic>
              <p:nvPicPr>
                <p:cNvPr id="205" name="Ink 204">
                  <a:extLst>
                    <a:ext uri="{FF2B5EF4-FFF2-40B4-BE49-F238E27FC236}">
                      <a16:creationId xmlns:a16="http://schemas.microsoft.com/office/drawing/2014/main" id="{203BF318-13DD-DA90-9384-7241E584C423}"/>
                    </a:ext>
                  </a:extLst>
                </p:cNvPr>
                <p:cNvPicPr/>
                <p:nvPr/>
              </p:nvPicPr>
              <p:blipFill>
                <a:blip r:embed="rId355"/>
                <a:stretch>
                  <a:fillRect/>
                </a:stretch>
              </p:blipFill>
              <p:spPr>
                <a:xfrm>
                  <a:off x="3213027" y="4443787"/>
                  <a:ext cx="68760" cy="258120"/>
                </a:xfrm>
                <a:prstGeom prst="rect">
                  <a:avLst/>
                </a:prstGeom>
              </p:spPr>
            </p:pic>
          </mc:Fallback>
        </mc:AlternateContent>
        <mc:AlternateContent xmlns:mc="http://schemas.openxmlformats.org/markup-compatibility/2006">
          <mc:Choice xmlns:p14="http://schemas.microsoft.com/office/powerpoint/2010/main" Requires="p14">
            <p:contentPart p14:bwMode="auto" r:id="rId356">
              <p14:nvContentPartPr>
                <p14:cNvPr id="206" name="Ink 205">
                  <a:extLst>
                    <a:ext uri="{FF2B5EF4-FFF2-40B4-BE49-F238E27FC236}">
                      <a16:creationId xmlns:a16="http://schemas.microsoft.com/office/drawing/2014/main" id="{524A9D82-34A3-9555-2FEE-89CF6682346C}"/>
                    </a:ext>
                  </a:extLst>
                </p14:cNvPr>
                <p14:cNvContentPartPr/>
                <p14:nvPr/>
              </p14:nvContentPartPr>
              <p14:xfrm>
                <a:off x="3225627" y="4431907"/>
                <a:ext cx="56880" cy="123480"/>
              </p14:xfrm>
            </p:contentPart>
          </mc:Choice>
          <mc:Fallback>
            <p:pic>
              <p:nvPicPr>
                <p:cNvPr id="206" name="Ink 205">
                  <a:extLst>
                    <a:ext uri="{FF2B5EF4-FFF2-40B4-BE49-F238E27FC236}">
                      <a16:creationId xmlns:a16="http://schemas.microsoft.com/office/drawing/2014/main" id="{524A9D82-34A3-9555-2FEE-89CF6682346C}"/>
                    </a:ext>
                  </a:extLst>
                </p:cNvPr>
                <p:cNvPicPr/>
                <p:nvPr/>
              </p:nvPicPr>
              <p:blipFill>
                <a:blip r:embed="rId357"/>
                <a:stretch>
                  <a:fillRect/>
                </a:stretch>
              </p:blipFill>
              <p:spPr>
                <a:xfrm>
                  <a:off x="3207627" y="4413907"/>
                  <a:ext cx="92520" cy="159120"/>
                </a:xfrm>
                <a:prstGeom prst="rect">
                  <a:avLst/>
                </a:prstGeom>
              </p:spPr>
            </p:pic>
          </mc:Fallback>
        </mc:AlternateContent>
        <mc:AlternateContent xmlns:mc="http://schemas.openxmlformats.org/markup-compatibility/2006">
          <mc:Choice xmlns:p14="http://schemas.microsoft.com/office/powerpoint/2010/main" Requires="p14">
            <p:contentPart p14:bwMode="auto" r:id="rId358">
              <p14:nvContentPartPr>
                <p14:cNvPr id="207" name="Ink 206">
                  <a:extLst>
                    <a:ext uri="{FF2B5EF4-FFF2-40B4-BE49-F238E27FC236}">
                      <a16:creationId xmlns:a16="http://schemas.microsoft.com/office/drawing/2014/main" id="{E5F0654F-A217-3D5C-F2FB-242FA0B5183D}"/>
                    </a:ext>
                  </a:extLst>
                </p14:cNvPr>
                <p14:cNvContentPartPr/>
                <p14:nvPr/>
              </p14:nvContentPartPr>
              <p14:xfrm>
                <a:off x="3331467" y="4435867"/>
                <a:ext cx="124920" cy="104400"/>
              </p14:xfrm>
            </p:contentPart>
          </mc:Choice>
          <mc:Fallback>
            <p:pic>
              <p:nvPicPr>
                <p:cNvPr id="207" name="Ink 206">
                  <a:extLst>
                    <a:ext uri="{FF2B5EF4-FFF2-40B4-BE49-F238E27FC236}">
                      <a16:creationId xmlns:a16="http://schemas.microsoft.com/office/drawing/2014/main" id="{E5F0654F-A217-3D5C-F2FB-242FA0B5183D}"/>
                    </a:ext>
                  </a:extLst>
                </p:cNvPr>
                <p:cNvPicPr/>
                <p:nvPr/>
              </p:nvPicPr>
              <p:blipFill>
                <a:blip r:embed="rId359"/>
                <a:stretch>
                  <a:fillRect/>
                </a:stretch>
              </p:blipFill>
              <p:spPr>
                <a:xfrm>
                  <a:off x="3313827" y="4417867"/>
                  <a:ext cx="160560" cy="14004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08" name="Ink 207">
                  <a:extLst>
                    <a:ext uri="{FF2B5EF4-FFF2-40B4-BE49-F238E27FC236}">
                      <a16:creationId xmlns:a16="http://schemas.microsoft.com/office/drawing/2014/main" id="{1BE61C77-33CE-D01A-CCF4-F60AA5517060}"/>
                    </a:ext>
                  </a:extLst>
                </p14:cNvPr>
                <p14:cNvContentPartPr/>
                <p14:nvPr/>
              </p14:nvContentPartPr>
              <p14:xfrm>
                <a:off x="3479067" y="4314907"/>
                <a:ext cx="206280" cy="207720"/>
              </p14:xfrm>
            </p:contentPart>
          </mc:Choice>
          <mc:Fallback>
            <p:pic>
              <p:nvPicPr>
                <p:cNvPr id="208" name="Ink 207">
                  <a:extLst>
                    <a:ext uri="{FF2B5EF4-FFF2-40B4-BE49-F238E27FC236}">
                      <a16:creationId xmlns:a16="http://schemas.microsoft.com/office/drawing/2014/main" id="{1BE61C77-33CE-D01A-CCF4-F60AA5517060}"/>
                    </a:ext>
                  </a:extLst>
                </p:cNvPr>
                <p:cNvPicPr/>
                <p:nvPr/>
              </p:nvPicPr>
              <p:blipFill>
                <a:blip r:embed="rId361"/>
                <a:stretch>
                  <a:fillRect/>
                </a:stretch>
              </p:blipFill>
              <p:spPr>
                <a:xfrm>
                  <a:off x="3461427" y="4297267"/>
                  <a:ext cx="24192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209" name="Ink 208">
                  <a:extLst>
                    <a:ext uri="{FF2B5EF4-FFF2-40B4-BE49-F238E27FC236}">
                      <a16:creationId xmlns:a16="http://schemas.microsoft.com/office/drawing/2014/main" id="{5FA4B638-680C-96C4-811B-43C72634AB51}"/>
                    </a:ext>
                  </a:extLst>
                </p14:cNvPr>
                <p14:cNvContentPartPr/>
                <p14:nvPr/>
              </p14:nvContentPartPr>
              <p14:xfrm>
                <a:off x="3666627" y="4209427"/>
                <a:ext cx="397800" cy="354600"/>
              </p14:xfrm>
            </p:contentPart>
          </mc:Choice>
          <mc:Fallback>
            <p:pic>
              <p:nvPicPr>
                <p:cNvPr id="209" name="Ink 208">
                  <a:extLst>
                    <a:ext uri="{FF2B5EF4-FFF2-40B4-BE49-F238E27FC236}">
                      <a16:creationId xmlns:a16="http://schemas.microsoft.com/office/drawing/2014/main" id="{5FA4B638-680C-96C4-811B-43C72634AB51}"/>
                    </a:ext>
                  </a:extLst>
                </p:cNvPr>
                <p:cNvPicPr/>
                <p:nvPr/>
              </p:nvPicPr>
              <p:blipFill>
                <a:blip r:embed="rId363"/>
                <a:stretch>
                  <a:fillRect/>
                </a:stretch>
              </p:blipFill>
              <p:spPr>
                <a:xfrm>
                  <a:off x="3648987" y="4191427"/>
                  <a:ext cx="433440" cy="39024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211" name="Ink 210">
                  <a:extLst>
                    <a:ext uri="{FF2B5EF4-FFF2-40B4-BE49-F238E27FC236}">
                      <a16:creationId xmlns:a16="http://schemas.microsoft.com/office/drawing/2014/main" id="{758CD2BB-8CA5-AE2F-4FD7-FE27C76C3DE0}"/>
                    </a:ext>
                  </a:extLst>
                </p14:cNvPr>
                <p14:cNvContentPartPr/>
                <p14:nvPr/>
              </p14:nvContentPartPr>
              <p14:xfrm>
                <a:off x="4111587" y="4321387"/>
                <a:ext cx="106200" cy="165960"/>
              </p14:xfrm>
            </p:contentPart>
          </mc:Choice>
          <mc:Fallback>
            <p:pic>
              <p:nvPicPr>
                <p:cNvPr id="211" name="Ink 210">
                  <a:extLst>
                    <a:ext uri="{FF2B5EF4-FFF2-40B4-BE49-F238E27FC236}">
                      <a16:creationId xmlns:a16="http://schemas.microsoft.com/office/drawing/2014/main" id="{758CD2BB-8CA5-AE2F-4FD7-FE27C76C3DE0}"/>
                    </a:ext>
                  </a:extLst>
                </p:cNvPr>
                <p:cNvPicPr/>
                <p:nvPr/>
              </p:nvPicPr>
              <p:blipFill>
                <a:blip r:embed="rId365"/>
                <a:stretch>
                  <a:fillRect/>
                </a:stretch>
              </p:blipFill>
              <p:spPr>
                <a:xfrm>
                  <a:off x="4093947" y="4303747"/>
                  <a:ext cx="14184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212" name="Ink 211">
                  <a:extLst>
                    <a:ext uri="{FF2B5EF4-FFF2-40B4-BE49-F238E27FC236}">
                      <a16:creationId xmlns:a16="http://schemas.microsoft.com/office/drawing/2014/main" id="{A2444858-BAC2-3E79-930A-BEA74176448B}"/>
                    </a:ext>
                  </a:extLst>
                </p14:cNvPr>
                <p14:cNvContentPartPr/>
                <p14:nvPr/>
              </p14:nvContentPartPr>
              <p14:xfrm>
                <a:off x="4265307" y="4227787"/>
                <a:ext cx="93960" cy="332640"/>
              </p14:xfrm>
            </p:contentPart>
          </mc:Choice>
          <mc:Fallback>
            <p:pic>
              <p:nvPicPr>
                <p:cNvPr id="212" name="Ink 211">
                  <a:extLst>
                    <a:ext uri="{FF2B5EF4-FFF2-40B4-BE49-F238E27FC236}">
                      <a16:creationId xmlns:a16="http://schemas.microsoft.com/office/drawing/2014/main" id="{A2444858-BAC2-3E79-930A-BEA74176448B}"/>
                    </a:ext>
                  </a:extLst>
                </p:cNvPr>
                <p:cNvPicPr/>
                <p:nvPr/>
              </p:nvPicPr>
              <p:blipFill>
                <a:blip r:embed="rId367"/>
                <a:stretch>
                  <a:fillRect/>
                </a:stretch>
              </p:blipFill>
              <p:spPr>
                <a:xfrm>
                  <a:off x="4247667" y="4210147"/>
                  <a:ext cx="129600" cy="36828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214" name="Ink 213">
                  <a:extLst>
                    <a:ext uri="{FF2B5EF4-FFF2-40B4-BE49-F238E27FC236}">
                      <a16:creationId xmlns:a16="http://schemas.microsoft.com/office/drawing/2014/main" id="{0180A1EA-4109-1B63-2BAC-283B54BEC2C9}"/>
                    </a:ext>
                  </a:extLst>
                </p14:cNvPr>
                <p14:cNvContentPartPr/>
                <p14:nvPr/>
              </p14:nvContentPartPr>
              <p14:xfrm>
                <a:off x="4674267" y="3857347"/>
                <a:ext cx="48240" cy="39960"/>
              </p14:xfrm>
            </p:contentPart>
          </mc:Choice>
          <mc:Fallback>
            <p:pic>
              <p:nvPicPr>
                <p:cNvPr id="214" name="Ink 213">
                  <a:extLst>
                    <a:ext uri="{FF2B5EF4-FFF2-40B4-BE49-F238E27FC236}">
                      <a16:creationId xmlns:a16="http://schemas.microsoft.com/office/drawing/2014/main" id="{0180A1EA-4109-1B63-2BAC-283B54BEC2C9}"/>
                    </a:ext>
                  </a:extLst>
                </p:cNvPr>
                <p:cNvPicPr/>
                <p:nvPr/>
              </p:nvPicPr>
              <p:blipFill>
                <a:blip r:embed="rId369"/>
                <a:stretch>
                  <a:fillRect/>
                </a:stretch>
              </p:blipFill>
              <p:spPr>
                <a:xfrm>
                  <a:off x="4656627" y="3839707"/>
                  <a:ext cx="83880" cy="7560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215" name="Ink 214">
                  <a:extLst>
                    <a:ext uri="{FF2B5EF4-FFF2-40B4-BE49-F238E27FC236}">
                      <a16:creationId xmlns:a16="http://schemas.microsoft.com/office/drawing/2014/main" id="{DA07A898-C76C-946A-50CD-FBAA1750A71E}"/>
                    </a:ext>
                  </a:extLst>
                </p14:cNvPr>
                <p14:cNvContentPartPr/>
                <p14:nvPr/>
              </p14:nvContentPartPr>
              <p14:xfrm>
                <a:off x="4702707" y="3875707"/>
                <a:ext cx="804600" cy="118440"/>
              </p14:xfrm>
            </p:contentPart>
          </mc:Choice>
          <mc:Fallback>
            <p:pic>
              <p:nvPicPr>
                <p:cNvPr id="215" name="Ink 214">
                  <a:extLst>
                    <a:ext uri="{FF2B5EF4-FFF2-40B4-BE49-F238E27FC236}">
                      <a16:creationId xmlns:a16="http://schemas.microsoft.com/office/drawing/2014/main" id="{DA07A898-C76C-946A-50CD-FBAA1750A71E}"/>
                    </a:ext>
                  </a:extLst>
                </p:cNvPr>
                <p:cNvPicPr/>
                <p:nvPr/>
              </p:nvPicPr>
              <p:blipFill>
                <a:blip r:embed="rId371"/>
                <a:stretch>
                  <a:fillRect/>
                </a:stretch>
              </p:blipFill>
              <p:spPr>
                <a:xfrm>
                  <a:off x="4685067" y="3858067"/>
                  <a:ext cx="840240" cy="15408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216" name="Ink 215">
                  <a:extLst>
                    <a:ext uri="{FF2B5EF4-FFF2-40B4-BE49-F238E27FC236}">
                      <a16:creationId xmlns:a16="http://schemas.microsoft.com/office/drawing/2014/main" id="{1F5D9EFF-2460-34E0-70F4-736805B49CD4}"/>
                    </a:ext>
                  </a:extLst>
                </p14:cNvPr>
                <p14:cNvContentPartPr/>
                <p14:nvPr/>
              </p14:nvContentPartPr>
              <p14:xfrm>
                <a:off x="5356467" y="3868507"/>
                <a:ext cx="115560" cy="224640"/>
              </p14:xfrm>
            </p:contentPart>
          </mc:Choice>
          <mc:Fallback>
            <p:pic>
              <p:nvPicPr>
                <p:cNvPr id="216" name="Ink 215">
                  <a:extLst>
                    <a:ext uri="{FF2B5EF4-FFF2-40B4-BE49-F238E27FC236}">
                      <a16:creationId xmlns:a16="http://schemas.microsoft.com/office/drawing/2014/main" id="{1F5D9EFF-2460-34E0-70F4-736805B49CD4}"/>
                    </a:ext>
                  </a:extLst>
                </p:cNvPr>
                <p:cNvPicPr/>
                <p:nvPr/>
              </p:nvPicPr>
              <p:blipFill>
                <a:blip r:embed="rId373"/>
                <a:stretch>
                  <a:fillRect/>
                </a:stretch>
              </p:blipFill>
              <p:spPr>
                <a:xfrm>
                  <a:off x="5338827" y="3850507"/>
                  <a:ext cx="151200" cy="26028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217" name="Ink 216">
                  <a:extLst>
                    <a:ext uri="{FF2B5EF4-FFF2-40B4-BE49-F238E27FC236}">
                      <a16:creationId xmlns:a16="http://schemas.microsoft.com/office/drawing/2014/main" id="{2535F2EE-EBB7-85B2-E94D-9C37BE84E6F5}"/>
                    </a:ext>
                  </a:extLst>
                </p14:cNvPr>
                <p14:cNvContentPartPr/>
                <p14:nvPr/>
              </p14:nvContentPartPr>
              <p14:xfrm>
                <a:off x="5456547" y="3819187"/>
                <a:ext cx="195840" cy="1137240"/>
              </p14:xfrm>
            </p:contentPart>
          </mc:Choice>
          <mc:Fallback>
            <p:pic>
              <p:nvPicPr>
                <p:cNvPr id="217" name="Ink 216">
                  <a:extLst>
                    <a:ext uri="{FF2B5EF4-FFF2-40B4-BE49-F238E27FC236}">
                      <a16:creationId xmlns:a16="http://schemas.microsoft.com/office/drawing/2014/main" id="{2535F2EE-EBB7-85B2-E94D-9C37BE84E6F5}"/>
                    </a:ext>
                  </a:extLst>
                </p:cNvPr>
                <p:cNvPicPr/>
                <p:nvPr/>
              </p:nvPicPr>
              <p:blipFill>
                <a:blip r:embed="rId375"/>
                <a:stretch>
                  <a:fillRect/>
                </a:stretch>
              </p:blipFill>
              <p:spPr>
                <a:xfrm>
                  <a:off x="5438547" y="3801547"/>
                  <a:ext cx="231480" cy="117288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218" name="Ink 217">
                  <a:extLst>
                    <a:ext uri="{FF2B5EF4-FFF2-40B4-BE49-F238E27FC236}">
                      <a16:creationId xmlns:a16="http://schemas.microsoft.com/office/drawing/2014/main" id="{3128FE62-5D0C-3560-2F18-7E61DA570CC8}"/>
                    </a:ext>
                  </a:extLst>
                </p14:cNvPr>
                <p14:cNvContentPartPr/>
                <p14:nvPr/>
              </p14:nvContentPartPr>
              <p14:xfrm>
                <a:off x="5654547" y="3742867"/>
                <a:ext cx="1621080" cy="248040"/>
              </p14:xfrm>
            </p:contentPart>
          </mc:Choice>
          <mc:Fallback>
            <p:pic>
              <p:nvPicPr>
                <p:cNvPr id="218" name="Ink 217">
                  <a:extLst>
                    <a:ext uri="{FF2B5EF4-FFF2-40B4-BE49-F238E27FC236}">
                      <a16:creationId xmlns:a16="http://schemas.microsoft.com/office/drawing/2014/main" id="{3128FE62-5D0C-3560-2F18-7E61DA570CC8}"/>
                    </a:ext>
                  </a:extLst>
                </p:cNvPr>
                <p:cNvPicPr/>
                <p:nvPr/>
              </p:nvPicPr>
              <p:blipFill>
                <a:blip r:embed="rId377"/>
                <a:stretch>
                  <a:fillRect/>
                </a:stretch>
              </p:blipFill>
              <p:spPr>
                <a:xfrm>
                  <a:off x="5636547" y="3725227"/>
                  <a:ext cx="1656720" cy="28368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219" name="Ink 218">
                  <a:extLst>
                    <a:ext uri="{FF2B5EF4-FFF2-40B4-BE49-F238E27FC236}">
                      <a16:creationId xmlns:a16="http://schemas.microsoft.com/office/drawing/2014/main" id="{60FEB65D-8A78-73A4-080E-D24DD2DE2431}"/>
                    </a:ext>
                  </a:extLst>
                </p14:cNvPr>
                <p14:cNvContentPartPr/>
                <p14:nvPr/>
              </p14:nvContentPartPr>
              <p14:xfrm>
                <a:off x="5848587" y="4013587"/>
                <a:ext cx="120240" cy="190440"/>
              </p14:xfrm>
            </p:contentPart>
          </mc:Choice>
          <mc:Fallback>
            <p:pic>
              <p:nvPicPr>
                <p:cNvPr id="219" name="Ink 218">
                  <a:extLst>
                    <a:ext uri="{FF2B5EF4-FFF2-40B4-BE49-F238E27FC236}">
                      <a16:creationId xmlns:a16="http://schemas.microsoft.com/office/drawing/2014/main" id="{60FEB65D-8A78-73A4-080E-D24DD2DE2431}"/>
                    </a:ext>
                  </a:extLst>
                </p:cNvPr>
                <p:cNvPicPr/>
                <p:nvPr/>
              </p:nvPicPr>
              <p:blipFill>
                <a:blip r:embed="rId379"/>
                <a:stretch>
                  <a:fillRect/>
                </a:stretch>
              </p:blipFill>
              <p:spPr>
                <a:xfrm>
                  <a:off x="5830947" y="3995947"/>
                  <a:ext cx="155880" cy="22608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220" name="Ink 219">
                  <a:extLst>
                    <a:ext uri="{FF2B5EF4-FFF2-40B4-BE49-F238E27FC236}">
                      <a16:creationId xmlns:a16="http://schemas.microsoft.com/office/drawing/2014/main" id="{9FA44F2D-E463-EA2B-7BDA-9C76DBDD8A0E}"/>
                    </a:ext>
                  </a:extLst>
                </p14:cNvPr>
                <p14:cNvContentPartPr/>
                <p14:nvPr/>
              </p14:nvContentPartPr>
              <p14:xfrm>
                <a:off x="6068187" y="4090627"/>
                <a:ext cx="112680" cy="16920"/>
              </p14:xfrm>
            </p:contentPart>
          </mc:Choice>
          <mc:Fallback>
            <p:pic>
              <p:nvPicPr>
                <p:cNvPr id="220" name="Ink 219">
                  <a:extLst>
                    <a:ext uri="{FF2B5EF4-FFF2-40B4-BE49-F238E27FC236}">
                      <a16:creationId xmlns:a16="http://schemas.microsoft.com/office/drawing/2014/main" id="{9FA44F2D-E463-EA2B-7BDA-9C76DBDD8A0E}"/>
                    </a:ext>
                  </a:extLst>
                </p:cNvPr>
                <p:cNvPicPr/>
                <p:nvPr/>
              </p:nvPicPr>
              <p:blipFill>
                <a:blip r:embed="rId381"/>
                <a:stretch>
                  <a:fillRect/>
                </a:stretch>
              </p:blipFill>
              <p:spPr>
                <a:xfrm>
                  <a:off x="6050187" y="4072627"/>
                  <a:ext cx="148320" cy="5256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221" name="Ink 220">
                  <a:extLst>
                    <a:ext uri="{FF2B5EF4-FFF2-40B4-BE49-F238E27FC236}">
                      <a16:creationId xmlns:a16="http://schemas.microsoft.com/office/drawing/2014/main" id="{E1C9BB8A-EEFC-17F1-8041-F87E194FA5A2}"/>
                    </a:ext>
                  </a:extLst>
                </p14:cNvPr>
                <p14:cNvContentPartPr/>
                <p14:nvPr/>
              </p14:nvContentPartPr>
              <p14:xfrm>
                <a:off x="6037587" y="4191067"/>
                <a:ext cx="122400" cy="15120"/>
              </p14:xfrm>
            </p:contentPart>
          </mc:Choice>
          <mc:Fallback>
            <p:pic>
              <p:nvPicPr>
                <p:cNvPr id="221" name="Ink 220">
                  <a:extLst>
                    <a:ext uri="{FF2B5EF4-FFF2-40B4-BE49-F238E27FC236}">
                      <a16:creationId xmlns:a16="http://schemas.microsoft.com/office/drawing/2014/main" id="{E1C9BB8A-EEFC-17F1-8041-F87E194FA5A2}"/>
                    </a:ext>
                  </a:extLst>
                </p:cNvPr>
                <p:cNvPicPr/>
                <p:nvPr/>
              </p:nvPicPr>
              <p:blipFill>
                <a:blip r:embed="rId383"/>
                <a:stretch>
                  <a:fillRect/>
                </a:stretch>
              </p:blipFill>
              <p:spPr>
                <a:xfrm>
                  <a:off x="6019947" y="4173067"/>
                  <a:ext cx="15804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222" name="Ink 221">
                  <a:extLst>
                    <a:ext uri="{FF2B5EF4-FFF2-40B4-BE49-F238E27FC236}">
                      <a16:creationId xmlns:a16="http://schemas.microsoft.com/office/drawing/2014/main" id="{403A59CB-DC2E-080C-C14C-FE717136F50A}"/>
                    </a:ext>
                  </a:extLst>
                </p14:cNvPr>
                <p14:cNvContentPartPr/>
                <p14:nvPr/>
              </p14:nvContentPartPr>
              <p14:xfrm>
                <a:off x="6332787" y="4057507"/>
                <a:ext cx="347400" cy="248760"/>
              </p14:xfrm>
            </p:contentPart>
          </mc:Choice>
          <mc:Fallback>
            <p:pic>
              <p:nvPicPr>
                <p:cNvPr id="222" name="Ink 221">
                  <a:extLst>
                    <a:ext uri="{FF2B5EF4-FFF2-40B4-BE49-F238E27FC236}">
                      <a16:creationId xmlns:a16="http://schemas.microsoft.com/office/drawing/2014/main" id="{403A59CB-DC2E-080C-C14C-FE717136F50A}"/>
                    </a:ext>
                  </a:extLst>
                </p:cNvPr>
                <p:cNvPicPr/>
                <p:nvPr/>
              </p:nvPicPr>
              <p:blipFill>
                <a:blip r:embed="rId385"/>
                <a:stretch>
                  <a:fillRect/>
                </a:stretch>
              </p:blipFill>
              <p:spPr>
                <a:xfrm>
                  <a:off x="6314787" y="4039867"/>
                  <a:ext cx="383040" cy="28440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223" name="Ink 222">
                  <a:extLst>
                    <a:ext uri="{FF2B5EF4-FFF2-40B4-BE49-F238E27FC236}">
                      <a16:creationId xmlns:a16="http://schemas.microsoft.com/office/drawing/2014/main" id="{7773C90A-2C04-50AB-669B-6A16FBDEC27A}"/>
                    </a:ext>
                  </a:extLst>
                </p14:cNvPr>
                <p14:cNvContentPartPr/>
                <p14:nvPr/>
              </p14:nvContentPartPr>
              <p14:xfrm>
                <a:off x="5803227" y="4437667"/>
                <a:ext cx="116640" cy="140760"/>
              </p14:xfrm>
            </p:contentPart>
          </mc:Choice>
          <mc:Fallback>
            <p:pic>
              <p:nvPicPr>
                <p:cNvPr id="223" name="Ink 222">
                  <a:extLst>
                    <a:ext uri="{FF2B5EF4-FFF2-40B4-BE49-F238E27FC236}">
                      <a16:creationId xmlns:a16="http://schemas.microsoft.com/office/drawing/2014/main" id="{7773C90A-2C04-50AB-669B-6A16FBDEC27A}"/>
                    </a:ext>
                  </a:extLst>
                </p:cNvPr>
                <p:cNvPicPr/>
                <p:nvPr/>
              </p:nvPicPr>
              <p:blipFill>
                <a:blip r:embed="rId387"/>
                <a:stretch>
                  <a:fillRect/>
                </a:stretch>
              </p:blipFill>
              <p:spPr>
                <a:xfrm>
                  <a:off x="5785587" y="4419667"/>
                  <a:ext cx="15228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224" name="Ink 223">
                  <a:extLst>
                    <a:ext uri="{FF2B5EF4-FFF2-40B4-BE49-F238E27FC236}">
                      <a16:creationId xmlns:a16="http://schemas.microsoft.com/office/drawing/2014/main" id="{10F39705-8817-2898-F834-D3193EE0E21D}"/>
                    </a:ext>
                  </a:extLst>
                </p14:cNvPr>
                <p14:cNvContentPartPr/>
                <p14:nvPr/>
              </p14:nvContentPartPr>
              <p14:xfrm>
                <a:off x="5784147" y="4451347"/>
                <a:ext cx="127800" cy="137160"/>
              </p14:xfrm>
            </p:contentPart>
          </mc:Choice>
          <mc:Fallback>
            <p:pic>
              <p:nvPicPr>
                <p:cNvPr id="224" name="Ink 223">
                  <a:extLst>
                    <a:ext uri="{FF2B5EF4-FFF2-40B4-BE49-F238E27FC236}">
                      <a16:creationId xmlns:a16="http://schemas.microsoft.com/office/drawing/2014/main" id="{10F39705-8817-2898-F834-D3193EE0E21D}"/>
                    </a:ext>
                  </a:extLst>
                </p:cNvPr>
                <p:cNvPicPr/>
                <p:nvPr/>
              </p:nvPicPr>
              <p:blipFill>
                <a:blip r:embed="rId389"/>
                <a:stretch>
                  <a:fillRect/>
                </a:stretch>
              </p:blipFill>
              <p:spPr>
                <a:xfrm>
                  <a:off x="5766507" y="4433707"/>
                  <a:ext cx="163440" cy="17280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225" name="Ink 224">
                  <a:extLst>
                    <a:ext uri="{FF2B5EF4-FFF2-40B4-BE49-F238E27FC236}">
                      <a16:creationId xmlns:a16="http://schemas.microsoft.com/office/drawing/2014/main" id="{583F5B51-79BD-3B19-2958-90C9749A1C89}"/>
                    </a:ext>
                  </a:extLst>
                </p14:cNvPr>
                <p14:cNvContentPartPr/>
                <p14:nvPr/>
              </p14:nvContentPartPr>
              <p14:xfrm>
                <a:off x="5994747" y="4476907"/>
                <a:ext cx="170280" cy="99720"/>
              </p14:xfrm>
            </p:contentPart>
          </mc:Choice>
          <mc:Fallback>
            <p:pic>
              <p:nvPicPr>
                <p:cNvPr id="225" name="Ink 224">
                  <a:extLst>
                    <a:ext uri="{FF2B5EF4-FFF2-40B4-BE49-F238E27FC236}">
                      <a16:creationId xmlns:a16="http://schemas.microsoft.com/office/drawing/2014/main" id="{583F5B51-79BD-3B19-2958-90C9749A1C89}"/>
                    </a:ext>
                  </a:extLst>
                </p:cNvPr>
                <p:cNvPicPr/>
                <p:nvPr/>
              </p:nvPicPr>
              <p:blipFill>
                <a:blip r:embed="rId391"/>
                <a:stretch>
                  <a:fillRect/>
                </a:stretch>
              </p:blipFill>
              <p:spPr>
                <a:xfrm>
                  <a:off x="5976747" y="4459267"/>
                  <a:ext cx="20592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226" name="Ink 225">
                  <a:extLst>
                    <a:ext uri="{FF2B5EF4-FFF2-40B4-BE49-F238E27FC236}">
                      <a16:creationId xmlns:a16="http://schemas.microsoft.com/office/drawing/2014/main" id="{756108A7-3184-9A97-2D99-8B71B06D7E1C}"/>
                    </a:ext>
                  </a:extLst>
                </p14:cNvPr>
                <p14:cNvContentPartPr/>
                <p14:nvPr/>
              </p14:nvContentPartPr>
              <p14:xfrm>
                <a:off x="6292467" y="4503547"/>
                <a:ext cx="20520" cy="158400"/>
              </p14:xfrm>
            </p:contentPart>
          </mc:Choice>
          <mc:Fallback>
            <p:pic>
              <p:nvPicPr>
                <p:cNvPr id="226" name="Ink 225">
                  <a:extLst>
                    <a:ext uri="{FF2B5EF4-FFF2-40B4-BE49-F238E27FC236}">
                      <a16:creationId xmlns:a16="http://schemas.microsoft.com/office/drawing/2014/main" id="{756108A7-3184-9A97-2D99-8B71B06D7E1C}"/>
                    </a:ext>
                  </a:extLst>
                </p:cNvPr>
                <p:cNvPicPr/>
                <p:nvPr/>
              </p:nvPicPr>
              <p:blipFill>
                <a:blip r:embed="rId393"/>
                <a:stretch>
                  <a:fillRect/>
                </a:stretch>
              </p:blipFill>
              <p:spPr>
                <a:xfrm>
                  <a:off x="6274827" y="4485547"/>
                  <a:ext cx="56160" cy="19404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227" name="Ink 226">
                  <a:extLst>
                    <a:ext uri="{FF2B5EF4-FFF2-40B4-BE49-F238E27FC236}">
                      <a16:creationId xmlns:a16="http://schemas.microsoft.com/office/drawing/2014/main" id="{D88CC2C6-CF32-D1B0-9F18-219EFB377C4D}"/>
                    </a:ext>
                  </a:extLst>
                </p14:cNvPr>
                <p14:cNvContentPartPr/>
                <p14:nvPr/>
              </p14:nvContentPartPr>
              <p14:xfrm>
                <a:off x="5812227" y="4723147"/>
                <a:ext cx="120600" cy="116640"/>
              </p14:xfrm>
            </p:contentPart>
          </mc:Choice>
          <mc:Fallback>
            <p:pic>
              <p:nvPicPr>
                <p:cNvPr id="227" name="Ink 226">
                  <a:extLst>
                    <a:ext uri="{FF2B5EF4-FFF2-40B4-BE49-F238E27FC236}">
                      <a16:creationId xmlns:a16="http://schemas.microsoft.com/office/drawing/2014/main" id="{D88CC2C6-CF32-D1B0-9F18-219EFB377C4D}"/>
                    </a:ext>
                  </a:extLst>
                </p:cNvPr>
                <p:cNvPicPr/>
                <p:nvPr/>
              </p:nvPicPr>
              <p:blipFill>
                <a:blip r:embed="rId395"/>
                <a:stretch>
                  <a:fillRect/>
                </a:stretch>
              </p:blipFill>
              <p:spPr>
                <a:xfrm>
                  <a:off x="5794227" y="4705147"/>
                  <a:ext cx="156240" cy="15228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228" name="Ink 227">
                  <a:extLst>
                    <a:ext uri="{FF2B5EF4-FFF2-40B4-BE49-F238E27FC236}">
                      <a16:creationId xmlns:a16="http://schemas.microsoft.com/office/drawing/2014/main" id="{40BCE22B-3BD1-3EBF-DA73-9865518C0545}"/>
                    </a:ext>
                  </a:extLst>
                </p14:cNvPr>
                <p14:cNvContentPartPr/>
                <p14:nvPr/>
              </p14:nvContentPartPr>
              <p14:xfrm>
                <a:off x="5771547" y="4864267"/>
                <a:ext cx="45360" cy="155160"/>
              </p14:xfrm>
            </p:contentPart>
          </mc:Choice>
          <mc:Fallback>
            <p:pic>
              <p:nvPicPr>
                <p:cNvPr id="228" name="Ink 227">
                  <a:extLst>
                    <a:ext uri="{FF2B5EF4-FFF2-40B4-BE49-F238E27FC236}">
                      <a16:creationId xmlns:a16="http://schemas.microsoft.com/office/drawing/2014/main" id="{40BCE22B-3BD1-3EBF-DA73-9865518C0545}"/>
                    </a:ext>
                  </a:extLst>
                </p:cNvPr>
                <p:cNvPicPr/>
                <p:nvPr/>
              </p:nvPicPr>
              <p:blipFill>
                <a:blip r:embed="rId397"/>
                <a:stretch>
                  <a:fillRect/>
                </a:stretch>
              </p:blipFill>
              <p:spPr>
                <a:xfrm>
                  <a:off x="5753547" y="4846627"/>
                  <a:ext cx="8100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229" name="Ink 228">
                  <a:extLst>
                    <a:ext uri="{FF2B5EF4-FFF2-40B4-BE49-F238E27FC236}">
                      <a16:creationId xmlns:a16="http://schemas.microsoft.com/office/drawing/2014/main" id="{47EB42BF-69EE-5CF5-1198-09A71C44E4CC}"/>
                    </a:ext>
                  </a:extLst>
                </p14:cNvPr>
                <p14:cNvContentPartPr/>
                <p14:nvPr/>
              </p14:nvContentPartPr>
              <p14:xfrm>
                <a:off x="6067107" y="4876867"/>
                <a:ext cx="128880" cy="9000"/>
              </p14:xfrm>
            </p:contentPart>
          </mc:Choice>
          <mc:Fallback>
            <p:pic>
              <p:nvPicPr>
                <p:cNvPr id="229" name="Ink 228">
                  <a:extLst>
                    <a:ext uri="{FF2B5EF4-FFF2-40B4-BE49-F238E27FC236}">
                      <a16:creationId xmlns:a16="http://schemas.microsoft.com/office/drawing/2014/main" id="{47EB42BF-69EE-5CF5-1198-09A71C44E4CC}"/>
                    </a:ext>
                  </a:extLst>
                </p:cNvPr>
                <p:cNvPicPr/>
                <p:nvPr/>
              </p:nvPicPr>
              <p:blipFill>
                <a:blip r:embed="rId399"/>
                <a:stretch>
                  <a:fillRect/>
                </a:stretch>
              </p:blipFill>
              <p:spPr>
                <a:xfrm>
                  <a:off x="6049107" y="4858867"/>
                  <a:ext cx="164520" cy="4464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230" name="Ink 229">
                  <a:extLst>
                    <a:ext uri="{FF2B5EF4-FFF2-40B4-BE49-F238E27FC236}">
                      <a16:creationId xmlns:a16="http://schemas.microsoft.com/office/drawing/2014/main" id="{3BD8F44D-08B2-E738-A2BB-138F2AC84BC9}"/>
                    </a:ext>
                  </a:extLst>
                </p14:cNvPr>
                <p14:cNvContentPartPr/>
                <p14:nvPr/>
              </p14:nvContentPartPr>
              <p14:xfrm>
                <a:off x="6060987" y="4925467"/>
                <a:ext cx="115920" cy="7560"/>
              </p14:xfrm>
            </p:contentPart>
          </mc:Choice>
          <mc:Fallback>
            <p:pic>
              <p:nvPicPr>
                <p:cNvPr id="230" name="Ink 229">
                  <a:extLst>
                    <a:ext uri="{FF2B5EF4-FFF2-40B4-BE49-F238E27FC236}">
                      <a16:creationId xmlns:a16="http://schemas.microsoft.com/office/drawing/2014/main" id="{3BD8F44D-08B2-E738-A2BB-138F2AC84BC9}"/>
                    </a:ext>
                  </a:extLst>
                </p:cNvPr>
                <p:cNvPicPr/>
                <p:nvPr/>
              </p:nvPicPr>
              <p:blipFill>
                <a:blip r:embed="rId401"/>
                <a:stretch>
                  <a:fillRect/>
                </a:stretch>
              </p:blipFill>
              <p:spPr>
                <a:xfrm>
                  <a:off x="6043347" y="4907467"/>
                  <a:ext cx="151560" cy="4320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232" name="Ink 231">
                  <a:extLst>
                    <a:ext uri="{FF2B5EF4-FFF2-40B4-BE49-F238E27FC236}">
                      <a16:creationId xmlns:a16="http://schemas.microsoft.com/office/drawing/2014/main" id="{EBF4C3A2-6554-E535-6409-6C6263639FD4}"/>
                    </a:ext>
                  </a:extLst>
                </p14:cNvPr>
                <p14:cNvContentPartPr/>
                <p14:nvPr/>
              </p14:nvContentPartPr>
              <p14:xfrm>
                <a:off x="6298587" y="4805947"/>
                <a:ext cx="169920" cy="129960"/>
              </p14:xfrm>
            </p:contentPart>
          </mc:Choice>
          <mc:Fallback>
            <p:pic>
              <p:nvPicPr>
                <p:cNvPr id="232" name="Ink 231">
                  <a:extLst>
                    <a:ext uri="{FF2B5EF4-FFF2-40B4-BE49-F238E27FC236}">
                      <a16:creationId xmlns:a16="http://schemas.microsoft.com/office/drawing/2014/main" id="{EBF4C3A2-6554-E535-6409-6C6263639FD4}"/>
                    </a:ext>
                  </a:extLst>
                </p:cNvPr>
                <p:cNvPicPr/>
                <p:nvPr/>
              </p:nvPicPr>
              <p:blipFill>
                <a:blip r:embed="rId403"/>
                <a:stretch>
                  <a:fillRect/>
                </a:stretch>
              </p:blipFill>
              <p:spPr>
                <a:xfrm>
                  <a:off x="6280947" y="4788307"/>
                  <a:ext cx="205560" cy="165600"/>
                </a:xfrm>
                <a:prstGeom prst="rect">
                  <a:avLst/>
                </a:prstGeom>
              </p:spPr>
            </p:pic>
          </mc:Fallback>
        </mc:AlternateContent>
        <mc:AlternateContent xmlns:mc="http://schemas.openxmlformats.org/markup-compatibility/2006">
          <mc:Choice xmlns:p14="http://schemas.microsoft.com/office/powerpoint/2010/main" Requires="p14">
            <p:contentPart p14:bwMode="auto" r:id="rId404">
              <p14:nvContentPartPr>
                <p14:cNvPr id="233" name="Ink 232">
                  <a:extLst>
                    <a:ext uri="{FF2B5EF4-FFF2-40B4-BE49-F238E27FC236}">
                      <a16:creationId xmlns:a16="http://schemas.microsoft.com/office/drawing/2014/main" id="{5CFA3523-4045-56FA-444E-29587ECFE8DE}"/>
                    </a:ext>
                  </a:extLst>
                </p14:cNvPr>
                <p14:cNvContentPartPr/>
                <p14:nvPr/>
              </p14:nvContentPartPr>
              <p14:xfrm>
                <a:off x="5802147" y="5225707"/>
                <a:ext cx="135720" cy="137520"/>
              </p14:xfrm>
            </p:contentPart>
          </mc:Choice>
          <mc:Fallback>
            <p:pic>
              <p:nvPicPr>
                <p:cNvPr id="233" name="Ink 232">
                  <a:extLst>
                    <a:ext uri="{FF2B5EF4-FFF2-40B4-BE49-F238E27FC236}">
                      <a16:creationId xmlns:a16="http://schemas.microsoft.com/office/drawing/2014/main" id="{5CFA3523-4045-56FA-444E-29587ECFE8DE}"/>
                    </a:ext>
                  </a:extLst>
                </p:cNvPr>
                <p:cNvPicPr/>
                <p:nvPr/>
              </p:nvPicPr>
              <p:blipFill>
                <a:blip r:embed="rId405"/>
                <a:stretch>
                  <a:fillRect/>
                </a:stretch>
              </p:blipFill>
              <p:spPr>
                <a:xfrm>
                  <a:off x="5784147" y="5207707"/>
                  <a:ext cx="171360" cy="173160"/>
                </a:xfrm>
                <a:prstGeom prst="rect">
                  <a:avLst/>
                </a:prstGeom>
              </p:spPr>
            </p:pic>
          </mc:Fallback>
        </mc:AlternateContent>
        <mc:AlternateContent xmlns:mc="http://schemas.openxmlformats.org/markup-compatibility/2006">
          <mc:Choice xmlns:p14="http://schemas.microsoft.com/office/powerpoint/2010/main" Requires="p14">
            <p:contentPart p14:bwMode="auto" r:id="rId406">
              <p14:nvContentPartPr>
                <p14:cNvPr id="234" name="Ink 233">
                  <a:extLst>
                    <a:ext uri="{FF2B5EF4-FFF2-40B4-BE49-F238E27FC236}">
                      <a16:creationId xmlns:a16="http://schemas.microsoft.com/office/drawing/2014/main" id="{8236680C-7EC3-9BF0-F667-4B359711337A}"/>
                    </a:ext>
                  </a:extLst>
                </p14:cNvPr>
                <p14:cNvContentPartPr/>
                <p14:nvPr/>
              </p14:nvContentPartPr>
              <p14:xfrm>
                <a:off x="5788467" y="5246587"/>
                <a:ext cx="127800" cy="94680"/>
              </p14:xfrm>
            </p:contentPart>
          </mc:Choice>
          <mc:Fallback>
            <p:pic>
              <p:nvPicPr>
                <p:cNvPr id="234" name="Ink 233">
                  <a:extLst>
                    <a:ext uri="{FF2B5EF4-FFF2-40B4-BE49-F238E27FC236}">
                      <a16:creationId xmlns:a16="http://schemas.microsoft.com/office/drawing/2014/main" id="{8236680C-7EC3-9BF0-F667-4B359711337A}"/>
                    </a:ext>
                  </a:extLst>
                </p:cNvPr>
                <p:cNvPicPr/>
                <p:nvPr/>
              </p:nvPicPr>
              <p:blipFill>
                <a:blip r:embed="rId407"/>
                <a:stretch>
                  <a:fillRect/>
                </a:stretch>
              </p:blipFill>
              <p:spPr>
                <a:xfrm>
                  <a:off x="5770467" y="5228587"/>
                  <a:ext cx="163440" cy="130320"/>
                </a:xfrm>
                <a:prstGeom prst="rect">
                  <a:avLst/>
                </a:prstGeom>
              </p:spPr>
            </p:pic>
          </mc:Fallback>
        </mc:AlternateContent>
        <mc:AlternateContent xmlns:mc="http://schemas.openxmlformats.org/markup-compatibility/2006">
          <mc:Choice xmlns:p14="http://schemas.microsoft.com/office/powerpoint/2010/main" Requires="p14">
            <p:contentPart p14:bwMode="auto" r:id="rId408">
              <p14:nvContentPartPr>
                <p14:cNvPr id="235" name="Ink 234">
                  <a:extLst>
                    <a:ext uri="{FF2B5EF4-FFF2-40B4-BE49-F238E27FC236}">
                      <a16:creationId xmlns:a16="http://schemas.microsoft.com/office/drawing/2014/main" id="{144B39BE-459B-87EA-38C6-6D76FFDC9C88}"/>
                    </a:ext>
                  </a:extLst>
                </p14:cNvPr>
                <p14:cNvContentPartPr/>
                <p14:nvPr/>
              </p14:nvContentPartPr>
              <p14:xfrm>
                <a:off x="6016347" y="5261347"/>
                <a:ext cx="140040" cy="223200"/>
              </p14:xfrm>
            </p:contentPart>
          </mc:Choice>
          <mc:Fallback>
            <p:pic>
              <p:nvPicPr>
                <p:cNvPr id="235" name="Ink 234">
                  <a:extLst>
                    <a:ext uri="{FF2B5EF4-FFF2-40B4-BE49-F238E27FC236}">
                      <a16:creationId xmlns:a16="http://schemas.microsoft.com/office/drawing/2014/main" id="{144B39BE-459B-87EA-38C6-6D76FFDC9C88}"/>
                    </a:ext>
                  </a:extLst>
                </p:cNvPr>
                <p:cNvPicPr/>
                <p:nvPr/>
              </p:nvPicPr>
              <p:blipFill>
                <a:blip r:embed="rId409"/>
                <a:stretch>
                  <a:fillRect/>
                </a:stretch>
              </p:blipFill>
              <p:spPr>
                <a:xfrm>
                  <a:off x="5998707" y="5243347"/>
                  <a:ext cx="17568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410">
              <p14:nvContentPartPr>
                <p14:cNvPr id="236" name="Ink 235">
                  <a:extLst>
                    <a:ext uri="{FF2B5EF4-FFF2-40B4-BE49-F238E27FC236}">
                      <a16:creationId xmlns:a16="http://schemas.microsoft.com/office/drawing/2014/main" id="{2661B684-7B22-FDF9-2062-8805D6C0C230}"/>
                    </a:ext>
                  </a:extLst>
                </p14:cNvPr>
                <p14:cNvContentPartPr/>
                <p14:nvPr/>
              </p14:nvContentPartPr>
              <p14:xfrm>
                <a:off x="6252147" y="5205187"/>
                <a:ext cx="106200" cy="183600"/>
              </p14:xfrm>
            </p:contentPart>
          </mc:Choice>
          <mc:Fallback>
            <p:pic>
              <p:nvPicPr>
                <p:cNvPr id="236" name="Ink 235">
                  <a:extLst>
                    <a:ext uri="{FF2B5EF4-FFF2-40B4-BE49-F238E27FC236}">
                      <a16:creationId xmlns:a16="http://schemas.microsoft.com/office/drawing/2014/main" id="{2661B684-7B22-FDF9-2062-8805D6C0C230}"/>
                    </a:ext>
                  </a:extLst>
                </p:cNvPr>
                <p:cNvPicPr/>
                <p:nvPr/>
              </p:nvPicPr>
              <p:blipFill>
                <a:blip r:embed="rId411"/>
                <a:stretch>
                  <a:fillRect/>
                </a:stretch>
              </p:blipFill>
              <p:spPr>
                <a:xfrm>
                  <a:off x="6234147" y="5187547"/>
                  <a:ext cx="14184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412">
              <p14:nvContentPartPr>
                <p14:cNvPr id="237" name="Ink 236">
                  <a:extLst>
                    <a:ext uri="{FF2B5EF4-FFF2-40B4-BE49-F238E27FC236}">
                      <a16:creationId xmlns:a16="http://schemas.microsoft.com/office/drawing/2014/main" id="{C9647259-949F-7091-38B6-4E6B857218D2}"/>
                    </a:ext>
                  </a:extLst>
                </p14:cNvPr>
                <p14:cNvContentPartPr/>
                <p14:nvPr/>
              </p14:nvContentPartPr>
              <p14:xfrm>
                <a:off x="6224427" y="5138587"/>
                <a:ext cx="417960" cy="322920"/>
              </p14:xfrm>
            </p:contentPart>
          </mc:Choice>
          <mc:Fallback>
            <p:pic>
              <p:nvPicPr>
                <p:cNvPr id="237" name="Ink 236">
                  <a:extLst>
                    <a:ext uri="{FF2B5EF4-FFF2-40B4-BE49-F238E27FC236}">
                      <a16:creationId xmlns:a16="http://schemas.microsoft.com/office/drawing/2014/main" id="{C9647259-949F-7091-38B6-4E6B857218D2}"/>
                    </a:ext>
                  </a:extLst>
                </p:cNvPr>
                <p:cNvPicPr/>
                <p:nvPr/>
              </p:nvPicPr>
              <p:blipFill>
                <a:blip r:embed="rId413"/>
                <a:stretch>
                  <a:fillRect/>
                </a:stretch>
              </p:blipFill>
              <p:spPr>
                <a:xfrm>
                  <a:off x="6206787" y="5120947"/>
                  <a:ext cx="453600" cy="358560"/>
                </a:xfrm>
                <a:prstGeom prst="rect">
                  <a:avLst/>
                </a:prstGeom>
              </p:spPr>
            </p:pic>
          </mc:Fallback>
        </mc:AlternateContent>
        <mc:AlternateContent xmlns:mc="http://schemas.openxmlformats.org/markup-compatibility/2006">
          <mc:Choice xmlns:p14="http://schemas.microsoft.com/office/powerpoint/2010/main" Requires="p14">
            <p:contentPart p14:bwMode="auto" r:id="rId414">
              <p14:nvContentPartPr>
                <p14:cNvPr id="240" name="Ink 239">
                  <a:extLst>
                    <a:ext uri="{FF2B5EF4-FFF2-40B4-BE49-F238E27FC236}">
                      <a16:creationId xmlns:a16="http://schemas.microsoft.com/office/drawing/2014/main" id="{51009E87-9EA3-3EBB-E16C-E7280A768AAB}"/>
                    </a:ext>
                  </a:extLst>
                </p14:cNvPr>
                <p14:cNvContentPartPr/>
                <p14:nvPr/>
              </p14:nvContentPartPr>
              <p14:xfrm>
                <a:off x="6716187" y="5152627"/>
                <a:ext cx="72720" cy="209520"/>
              </p14:xfrm>
            </p:contentPart>
          </mc:Choice>
          <mc:Fallback>
            <p:pic>
              <p:nvPicPr>
                <p:cNvPr id="240" name="Ink 239">
                  <a:extLst>
                    <a:ext uri="{FF2B5EF4-FFF2-40B4-BE49-F238E27FC236}">
                      <a16:creationId xmlns:a16="http://schemas.microsoft.com/office/drawing/2014/main" id="{51009E87-9EA3-3EBB-E16C-E7280A768AAB}"/>
                    </a:ext>
                  </a:extLst>
                </p:cNvPr>
                <p:cNvPicPr/>
                <p:nvPr/>
              </p:nvPicPr>
              <p:blipFill>
                <a:blip r:embed="rId415"/>
                <a:stretch>
                  <a:fillRect/>
                </a:stretch>
              </p:blipFill>
              <p:spPr>
                <a:xfrm>
                  <a:off x="6698187" y="5134627"/>
                  <a:ext cx="10836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416">
              <p14:nvContentPartPr>
                <p14:cNvPr id="241" name="Ink 240">
                  <a:extLst>
                    <a:ext uri="{FF2B5EF4-FFF2-40B4-BE49-F238E27FC236}">
                      <a16:creationId xmlns:a16="http://schemas.microsoft.com/office/drawing/2014/main" id="{DF3FDB34-44D3-004D-C788-3D124D4F4563}"/>
                    </a:ext>
                  </a:extLst>
                </p14:cNvPr>
                <p14:cNvContentPartPr/>
                <p14:nvPr/>
              </p14:nvContentPartPr>
              <p14:xfrm>
                <a:off x="6875307" y="5033467"/>
                <a:ext cx="96120" cy="418320"/>
              </p14:xfrm>
            </p:contentPart>
          </mc:Choice>
          <mc:Fallback>
            <p:pic>
              <p:nvPicPr>
                <p:cNvPr id="241" name="Ink 240">
                  <a:extLst>
                    <a:ext uri="{FF2B5EF4-FFF2-40B4-BE49-F238E27FC236}">
                      <a16:creationId xmlns:a16="http://schemas.microsoft.com/office/drawing/2014/main" id="{DF3FDB34-44D3-004D-C788-3D124D4F4563}"/>
                    </a:ext>
                  </a:extLst>
                </p:cNvPr>
                <p:cNvPicPr/>
                <p:nvPr/>
              </p:nvPicPr>
              <p:blipFill>
                <a:blip r:embed="rId417"/>
                <a:stretch>
                  <a:fillRect/>
                </a:stretch>
              </p:blipFill>
              <p:spPr>
                <a:xfrm>
                  <a:off x="6857667" y="5015827"/>
                  <a:ext cx="131760" cy="453960"/>
                </a:xfrm>
                <a:prstGeom prst="rect">
                  <a:avLst/>
                </a:prstGeom>
              </p:spPr>
            </p:pic>
          </mc:Fallback>
        </mc:AlternateContent>
        <mc:AlternateContent xmlns:mc="http://schemas.openxmlformats.org/markup-compatibility/2006">
          <mc:Choice xmlns:p14="http://schemas.microsoft.com/office/powerpoint/2010/main" Requires="p14">
            <p:contentPart p14:bwMode="auto" r:id="rId418">
              <p14:nvContentPartPr>
                <p14:cNvPr id="242" name="Ink 241">
                  <a:extLst>
                    <a:ext uri="{FF2B5EF4-FFF2-40B4-BE49-F238E27FC236}">
                      <a16:creationId xmlns:a16="http://schemas.microsoft.com/office/drawing/2014/main" id="{7363D37C-F229-302C-A360-17F3C322A6B1}"/>
                    </a:ext>
                  </a:extLst>
                </p14:cNvPr>
                <p14:cNvContentPartPr/>
                <p14:nvPr/>
              </p14:nvContentPartPr>
              <p14:xfrm>
                <a:off x="5854347" y="5582107"/>
                <a:ext cx="65880" cy="243000"/>
              </p14:xfrm>
            </p:contentPart>
          </mc:Choice>
          <mc:Fallback>
            <p:pic>
              <p:nvPicPr>
                <p:cNvPr id="242" name="Ink 241">
                  <a:extLst>
                    <a:ext uri="{FF2B5EF4-FFF2-40B4-BE49-F238E27FC236}">
                      <a16:creationId xmlns:a16="http://schemas.microsoft.com/office/drawing/2014/main" id="{7363D37C-F229-302C-A360-17F3C322A6B1}"/>
                    </a:ext>
                  </a:extLst>
                </p:cNvPr>
                <p:cNvPicPr/>
                <p:nvPr/>
              </p:nvPicPr>
              <p:blipFill>
                <a:blip r:embed="rId419"/>
                <a:stretch>
                  <a:fillRect/>
                </a:stretch>
              </p:blipFill>
              <p:spPr>
                <a:xfrm>
                  <a:off x="5836347" y="5564107"/>
                  <a:ext cx="101520" cy="278640"/>
                </a:xfrm>
                <a:prstGeom prst="rect">
                  <a:avLst/>
                </a:prstGeom>
              </p:spPr>
            </p:pic>
          </mc:Fallback>
        </mc:AlternateContent>
        <mc:AlternateContent xmlns:mc="http://schemas.openxmlformats.org/markup-compatibility/2006">
          <mc:Choice xmlns:p14="http://schemas.microsoft.com/office/powerpoint/2010/main" Requires="p14">
            <p:contentPart p14:bwMode="auto" r:id="rId420">
              <p14:nvContentPartPr>
                <p14:cNvPr id="243" name="Ink 242">
                  <a:extLst>
                    <a:ext uri="{FF2B5EF4-FFF2-40B4-BE49-F238E27FC236}">
                      <a16:creationId xmlns:a16="http://schemas.microsoft.com/office/drawing/2014/main" id="{E4CF4B68-B2D0-CC5F-294A-B5E08DD7D5FA}"/>
                    </a:ext>
                  </a:extLst>
                </p14:cNvPr>
                <p14:cNvContentPartPr/>
                <p14:nvPr/>
              </p14:nvContentPartPr>
              <p14:xfrm>
                <a:off x="5872707" y="5569147"/>
                <a:ext cx="97920" cy="132480"/>
              </p14:xfrm>
            </p:contentPart>
          </mc:Choice>
          <mc:Fallback>
            <p:pic>
              <p:nvPicPr>
                <p:cNvPr id="243" name="Ink 242">
                  <a:extLst>
                    <a:ext uri="{FF2B5EF4-FFF2-40B4-BE49-F238E27FC236}">
                      <a16:creationId xmlns:a16="http://schemas.microsoft.com/office/drawing/2014/main" id="{E4CF4B68-B2D0-CC5F-294A-B5E08DD7D5FA}"/>
                    </a:ext>
                  </a:extLst>
                </p:cNvPr>
                <p:cNvPicPr/>
                <p:nvPr/>
              </p:nvPicPr>
              <p:blipFill>
                <a:blip r:embed="rId421"/>
                <a:stretch>
                  <a:fillRect/>
                </a:stretch>
              </p:blipFill>
              <p:spPr>
                <a:xfrm>
                  <a:off x="5855067" y="5551147"/>
                  <a:ext cx="133560" cy="168120"/>
                </a:xfrm>
                <a:prstGeom prst="rect">
                  <a:avLst/>
                </a:prstGeom>
              </p:spPr>
            </p:pic>
          </mc:Fallback>
        </mc:AlternateContent>
        <mc:AlternateContent xmlns:mc="http://schemas.openxmlformats.org/markup-compatibility/2006">
          <mc:Choice xmlns:p14="http://schemas.microsoft.com/office/powerpoint/2010/main" Requires="p14">
            <p:contentPart p14:bwMode="auto" r:id="rId422">
              <p14:nvContentPartPr>
                <p14:cNvPr id="244" name="Ink 243">
                  <a:extLst>
                    <a:ext uri="{FF2B5EF4-FFF2-40B4-BE49-F238E27FC236}">
                      <a16:creationId xmlns:a16="http://schemas.microsoft.com/office/drawing/2014/main" id="{85119650-729D-8000-CC4E-F5905EE5E6CF}"/>
                    </a:ext>
                  </a:extLst>
                </p14:cNvPr>
                <p14:cNvContentPartPr/>
                <p14:nvPr/>
              </p14:nvContentPartPr>
              <p14:xfrm>
                <a:off x="6021747" y="5622787"/>
                <a:ext cx="131760" cy="111600"/>
              </p14:xfrm>
            </p:contentPart>
          </mc:Choice>
          <mc:Fallback>
            <p:pic>
              <p:nvPicPr>
                <p:cNvPr id="244" name="Ink 243">
                  <a:extLst>
                    <a:ext uri="{FF2B5EF4-FFF2-40B4-BE49-F238E27FC236}">
                      <a16:creationId xmlns:a16="http://schemas.microsoft.com/office/drawing/2014/main" id="{85119650-729D-8000-CC4E-F5905EE5E6CF}"/>
                    </a:ext>
                  </a:extLst>
                </p:cNvPr>
                <p:cNvPicPr/>
                <p:nvPr/>
              </p:nvPicPr>
              <p:blipFill>
                <a:blip r:embed="rId423"/>
                <a:stretch>
                  <a:fillRect/>
                </a:stretch>
              </p:blipFill>
              <p:spPr>
                <a:xfrm>
                  <a:off x="6003747" y="5604787"/>
                  <a:ext cx="167400" cy="147240"/>
                </a:xfrm>
                <a:prstGeom prst="rect">
                  <a:avLst/>
                </a:prstGeom>
              </p:spPr>
            </p:pic>
          </mc:Fallback>
        </mc:AlternateContent>
        <mc:AlternateContent xmlns:mc="http://schemas.openxmlformats.org/markup-compatibility/2006">
          <mc:Choice xmlns:p14="http://schemas.microsoft.com/office/powerpoint/2010/main" Requires="p14">
            <p:contentPart p14:bwMode="auto" r:id="rId424">
              <p14:nvContentPartPr>
                <p14:cNvPr id="245" name="Ink 244">
                  <a:extLst>
                    <a:ext uri="{FF2B5EF4-FFF2-40B4-BE49-F238E27FC236}">
                      <a16:creationId xmlns:a16="http://schemas.microsoft.com/office/drawing/2014/main" id="{06BAB70E-51F3-0F8A-4B6F-8C7A894F8320}"/>
                    </a:ext>
                  </a:extLst>
                </p14:cNvPr>
                <p14:cNvContentPartPr/>
                <p14:nvPr/>
              </p14:nvContentPartPr>
              <p14:xfrm>
                <a:off x="6165027" y="5578867"/>
                <a:ext cx="137880" cy="143640"/>
              </p14:xfrm>
            </p:contentPart>
          </mc:Choice>
          <mc:Fallback>
            <p:pic>
              <p:nvPicPr>
                <p:cNvPr id="245" name="Ink 244">
                  <a:extLst>
                    <a:ext uri="{FF2B5EF4-FFF2-40B4-BE49-F238E27FC236}">
                      <a16:creationId xmlns:a16="http://schemas.microsoft.com/office/drawing/2014/main" id="{06BAB70E-51F3-0F8A-4B6F-8C7A894F8320}"/>
                    </a:ext>
                  </a:extLst>
                </p:cNvPr>
                <p:cNvPicPr/>
                <p:nvPr/>
              </p:nvPicPr>
              <p:blipFill>
                <a:blip r:embed="rId425"/>
                <a:stretch>
                  <a:fillRect/>
                </a:stretch>
              </p:blipFill>
              <p:spPr>
                <a:xfrm>
                  <a:off x="6147387" y="5560867"/>
                  <a:ext cx="17352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426">
              <p14:nvContentPartPr>
                <p14:cNvPr id="246" name="Ink 245">
                  <a:extLst>
                    <a:ext uri="{FF2B5EF4-FFF2-40B4-BE49-F238E27FC236}">
                      <a16:creationId xmlns:a16="http://schemas.microsoft.com/office/drawing/2014/main" id="{C8B5A3E6-C00D-6BFB-E546-1233A70C0005}"/>
                    </a:ext>
                  </a:extLst>
                </p14:cNvPr>
                <p14:cNvContentPartPr/>
                <p14:nvPr/>
              </p14:nvContentPartPr>
              <p14:xfrm>
                <a:off x="6384267" y="5614507"/>
                <a:ext cx="96120" cy="159480"/>
              </p14:xfrm>
            </p:contentPart>
          </mc:Choice>
          <mc:Fallback>
            <p:pic>
              <p:nvPicPr>
                <p:cNvPr id="246" name="Ink 245">
                  <a:extLst>
                    <a:ext uri="{FF2B5EF4-FFF2-40B4-BE49-F238E27FC236}">
                      <a16:creationId xmlns:a16="http://schemas.microsoft.com/office/drawing/2014/main" id="{C8B5A3E6-C00D-6BFB-E546-1233A70C0005}"/>
                    </a:ext>
                  </a:extLst>
                </p:cNvPr>
                <p:cNvPicPr/>
                <p:nvPr/>
              </p:nvPicPr>
              <p:blipFill>
                <a:blip r:embed="rId427"/>
                <a:stretch>
                  <a:fillRect/>
                </a:stretch>
              </p:blipFill>
              <p:spPr>
                <a:xfrm>
                  <a:off x="6366267" y="5596507"/>
                  <a:ext cx="131760" cy="195120"/>
                </a:xfrm>
                <a:prstGeom prst="rect">
                  <a:avLst/>
                </a:prstGeom>
              </p:spPr>
            </p:pic>
          </mc:Fallback>
        </mc:AlternateContent>
        <mc:AlternateContent xmlns:mc="http://schemas.openxmlformats.org/markup-compatibility/2006">
          <mc:Choice xmlns:p14="http://schemas.microsoft.com/office/powerpoint/2010/main" Requires="p14">
            <p:contentPart p14:bwMode="auto" r:id="rId428">
              <p14:nvContentPartPr>
                <p14:cNvPr id="247" name="Ink 246">
                  <a:extLst>
                    <a:ext uri="{FF2B5EF4-FFF2-40B4-BE49-F238E27FC236}">
                      <a16:creationId xmlns:a16="http://schemas.microsoft.com/office/drawing/2014/main" id="{88EEEAD2-5584-C9AA-2540-B42A5517092C}"/>
                    </a:ext>
                  </a:extLst>
                </p14:cNvPr>
                <p14:cNvContentPartPr/>
                <p14:nvPr/>
              </p14:nvContentPartPr>
              <p14:xfrm>
                <a:off x="6580467" y="5615587"/>
                <a:ext cx="118800" cy="336960"/>
              </p14:xfrm>
            </p:contentPart>
          </mc:Choice>
          <mc:Fallback>
            <p:pic>
              <p:nvPicPr>
                <p:cNvPr id="247" name="Ink 246">
                  <a:extLst>
                    <a:ext uri="{FF2B5EF4-FFF2-40B4-BE49-F238E27FC236}">
                      <a16:creationId xmlns:a16="http://schemas.microsoft.com/office/drawing/2014/main" id="{88EEEAD2-5584-C9AA-2540-B42A5517092C}"/>
                    </a:ext>
                  </a:extLst>
                </p:cNvPr>
                <p:cNvPicPr/>
                <p:nvPr/>
              </p:nvPicPr>
              <p:blipFill>
                <a:blip r:embed="rId429"/>
                <a:stretch>
                  <a:fillRect/>
                </a:stretch>
              </p:blipFill>
              <p:spPr>
                <a:xfrm>
                  <a:off x="6562827" y="5597947"/>
                  <a:ext cx="154440" cy="372600"/>
                </a:xfrm>
                <a:prstGeom prst="rect">
                  <a:avLst/>
                </a:prstGeom>
              </p:spPr>
            </p:pic>
          </mc:Fallback>
        </mc:AlternateContent>
        <mc:AlternateContent xmlns:mc="http://schemas.openxmlformats.org/markup-compatibility/2006">
          <mc:Choice xmlns:p14="http://schemas.microsoft.com/office/powerpoint/2010/main" Requires="p14">
            <p:contentPart p14:bwMode="auto" r:id="rId430">
              <p14:nvContentPartPr>
                <p14:cNvPr id="248" name="Ink 247">
                  <a:extLst>
                    <a:ext uri="{FF2B5EF4-FFF2-40B4-BE49-F238E27FC236}">
                      <a16:creationId xmlns:a16="http://schemas.microsoft.com/office/drawing/2014/main" id="{16B7E77C-7725-E8D2-FDD6-0B71069D5F51}"/>
                    </a:ext>
                  </a:extLst>
                </p14:cNvPr>
                <p14:cNvContentPartPr/>
                <p14:nvPr/>
              </p14:nvContentPartPr>
              <p14:xfrm>
                <a:off x="6818787" y="5683627"/>
                <a:ext cx="139680" cy="154080"/>
              </p14:xfrm>
            </p:contentPart>
          </mc:Choice>
          <mc:Fallback>
            <p:pic>
              <p:nvPicPr>
                <p:cNvPr id="248" name="Ink 247">
                  <a:extLst>
                    <a:ext uri="{FF2B5EF4-FFF2-40B4-BE49-F238E27FC236}">
                      <a16:creationId xmlns:a16="http://schemas.microsoft.com/office/drawing/2014/main" id="{16B7E77C-7725-E8D2-FDD6-0B71069D5F51}"/>
                    </a:ext>
                  </a:extLst>
                </p:cNvPr>
                <p:cNvPicPr/>
                <p:nvPr/>
              </p:nvPicPr>
              <p:blipFill>
                <a:blip r:embed="rId431"/>
                <a:stretch>
                  <a:fillRect/>
                </a:stretch>
              </p:blipFill>
              <p:spPr>
                <a:xfrm>
                  <a:off x="6800787" y="5665987"/>
                  <a:ext cx="175320" cy="189720"/>
                </a:xfrm>
                <a:prstGeom prst="rect">
                  <a:avLst/>
                </a:prstGeom>
              </p:spPr>
            </p:pic>
          </mc:Fallback>
        </mc:AlternateContent>
        <mc:AlternateContent xmlns:mc="http://schemas.openxmlformats.org/markup-compatibility/2006">
          <mc:Choice xmlns:p14="http://schemas.microsoft.com/office/powerpoint/2010/main" Requires="p14">
            <p:contentPart p14:bwMode="auto" r:id="rId432">
              <p14:nvContentPartPr>
                <p14:cNvPr id="251" name="Ink 250">
                  <a:extLst>
                    <a:ext uri="{FF2B5EF4-FFF2-40B4-BE49-F238E27FC236}">
                      <a16:creationId xmlns:a16="http://schemas.microsoft.com/office/drawing/2014/main" id="{C58A5AEB-D0B2-1A68-A64E-437C0492001B}"/>
                    </a:ext>
                  </a:extLst>
                </p14:cNvPr>
                <p14:cNvContentPartPr/>
                <p14:nvPr/>
              </p14:nvContentPartPr>
              <p14:xfrm>
                <a:off x="5245947" y="4924747"/>
                <a:ext cx="1801080" cy="1473480"/>
              </p14:xfrm>
            </p:contentPart>
          </mc:Choice>
          <mc:Fallback>
            <p:pic>
              <p:nvPicPr>
                <p:cNvPr id="251" name="Ink 250">
                  <a:extLst>
                    <a:ext uri="{FF2B5EF4-FFF2-40B4-BE49-F238E27FC236}">
                      <a16:creationId xmlns:a16="http://schemas.microsoft.com/office/drawing/2014/main" id="{C58A5AEB-D0B2-1A68-A64E-437C0492001B}"/>
                    </a:ext>
                  </a:extLst>
                </p:cNvPr>
                <p:cNvPicPr/>
                <p:nvPr/>
              </p:nvPicPr>
              <p:blipFill>
                <a:blip r:embed="rId433"/>
                <a:stretch>
                  <a:fillRect/>
                </a:stretch>
              </p:blipFill>
              <p:spPr>
                <a:xfrm>
                  <a:off x="5228307" y="4907107"/>
                  <a:ext cx="1836720" cy="1509120"/>
                </a:xfrm>
                <a:prstGeom prst="rect">
                  <a:avLst/>
                </a:prstGeom>
              </p:spPr>
            </p:pic>
          </mc:Fallback>
        </mc:AlternateContent>
        <mc:AlternateContent xmlns:mc="http://schemas.openxmlformats.org/markup-compatibility/2006">
          <mc:Choice xmlns:p14="http://schemas.microsoft.com/office/powerpoint/2010/main" Requires="p14">
            <p:contentPart p14:bwMode="auto" r:id="rId434">
              <p14:nvContentPartPr>
                <p14:cNvPr id="252" name="Ink 251">
                  <a:extLst>
                    <a:ext uri="{FF2B5EF4-FFF2-40B4-BE49-F238E27FC236}">
                      <a16:creationId xmlns:a16="http://schemas.microsoft.com/office/drawing/2014/main" id="{C6581342-CEE1-638C-0DAE-C2FCCC64025C}"/>
                    </a:ext>
                  </a:extLst>
                </p14:cNvPr>
                <p14:cNvContentPartPr/>
                <p14:nvPr/>
              </p14:nvContentPartPr>
              <p14:xfrm>
                <a:off x="7045587" y="4644307"/>
                <a:ext cx="27000" cy="68400"/>
              </p14:xfrm>
            </p:contentPart>
          </mc:Choice>
          <mc:Fallback>
            <p:pic>
              <p:nvPicPr>
                <p:cNvPr id="252" name="Ink 251">
                  <a:extLst>
                    <a:ext uri="{FF2B5EF4-FFF2-40B4-BE49-F238E27FC236}">
                      <a16:creationId xmlns:a16="http://schemas.microsoft.com/office/drawing/2014/main" id="{C6581342-CEE1-638C-0DAE-C2FCCC64025C}"/>
                    </a:ext>
                  </a:extLst>
                </p:cNvPr>
                <p:cNvPicPr/>
                <p:nvPr/>
              </p:nvPicPr>
              <p:blipFill>
                <a:blip r:embed="rId435"/>
                <a:stretch>
                  <a:fillRect/>
                </a:stretch>
              </p:blipFill>
              <p:spPr>
                <a:xfrm>
                  <a:off x="7027947" y="4626667"/>
                  <a:ext cx="62640" cy="104040"/>
                </a:xfrm>
                <a:prstGeom prst="rect">
                  <a:avLst/>
                </a:prstGeom>
              </p:spPr>
            </p:pic>
          </mc:Fallback>
        </mc:AlternateContent>
        <mc:AlternateContent xmlns:mc="http://schemas.openxmlformats.org/markup-compatibility/2006">
          <mc:Choice xmlns:p14="http://schemas.microsoft.com/office/powerpoint/2010/main" Requires="p14">
            <p:contentPart p14:bwMode="auto" r:id="rId436">
              <p14:nvContentPartPr>
                <p14:cNvPr id="255" name="Ink 254">
                  <a:extLst>
                    <a:ext uri="{FF2B5EF4-FFF2-40B4-BE49-F238E27FC236}">
                      <a16:creationId xmlns:a16="http://schemas.microsoft.com/office/drawing/2014/main" id="{FBE7F4DF-71B4-5E9F-66FC-9F8A4E3FAC83}"/>
                    </a:ext>
                  </a:extLst>
                </p14:cNvPr>
                <p14:cNvContentPartPr/>
                <p14:nvPr/>
              </p14:nvContentPartPr>
              <p14:xfrm>
                <a:off x="6938667" y="3946627"/>
                <a:ext cx="520560" cy="2530440"/>
              </p14:xfrm>
            </p:contentPart>
          </mc:Choice>
          <mc:Fallback>
            <p:pic>
              <p:nvPicPr>
                <p:cNvPr id="255" name="Ink 254">
                  <a:extLst>
                    <a:ext uri="{FF2B5EF4-FFF2-40B4-BE49-F238E27FC236}">
                      <a16:creationId xmlns:a16="http://schemas.microsoft.com/office/drawing/2014/main" id="{FBE7F4DF-71B4-5E9F-66FC-9F8A4E3FAC83}"/>
                    </a:ext>
                  </a:extLst>
                </p:cNvPr>
                <p:cNvPicPr/>
                <p:nvPr/>
              </p:nvPicPr>
              <p:blipFill>
                <a:blip r:embed="rId437"/>
                <a:stretch>
                  <a:fillRect/>
                </a:stretch>
              </p:blipFill>
              <p:spPr>
                <a:xfrm>
                  <a:off x="6921027" y="3928987"/>
                  <a:ext cx="556200" cy="2566080"/>
                </a:xfrm>
                <a:prstGeom prst="rect">
                  <a:avLst/>
                </a:prstGeom>
              </p:spPr>
            </p:pic>
          </mc:Fallback>
        </mc:AlternateContent>
        <mc:AlternateContent xmlns:mc="http://schemas.openxmlformats.org/markup-compatibility/2006">
          <mc:Choice xmlns:p14="http://schemas.microsoft.com/office/powerpoint/2010/main" Requires="p14">
            <p:contentPart p14:bwMode="auto" r:id="rId438">
              <p14:nvContentPartPr>
                <p14:cNvPr id="256" name="Ink 255">
                  <a:extLst>
                    <a:ext uri="{FF2B5EF4-FFF2-40B4-BE49-F238E27FC236}">
                      <a16:creationId xmlns:a16="http://schemas.microsoft.com/office/drawing/2014/main" id="{DCBA2A9F-096C-EF2F-E12E-80FFF7633969}"/>
                    </a:ext>
                  </a:extLst>
                </p14:cNvPr>
                <p14:cNvContentPartPr/>
                <p14:nvPr/>
              </p14:nvContentPartPr>
              <p14:xfrm>
                <a:off x="6934707" y="5565907"/>
                <a:ext cx="121320" cy="393480"/>
              </p14:xfrm>
            </p:contentPart>
          </mc:Choice>
          <mc:Fallback>
            <p:pic>
              <p:nvPicPr>
                <p:cNvPr id="256" name="Ink 255">
                  <a:extLst>
                    <a:ext uri="{FF2B5EF4-FFF2-40B4-BE49-F238E27FC236}">
                      <a16:creationId xmlns:a16="http://schemas.microsoft.com/office/drawing/2014/main" id="{DCBA2A9F-096C-EF2F-E12E-80FFF7633969}"/>
                    </a:ext>
                  </a:extLst>
                </p:cNvPr>
                <p:cNvPicPr/>
                <p:nvPr/>
              </p:nvPicPr>
              <p:blipFill>
                <a:blip r:embed="rId439"/>
                <a:stretch>
                  <a:fillRect/>
                </a:stretch>
              </p:blipFill>
              <p:spPr>
                <a:xfrm>
                  <a:off x="6917067" y="5547907"/>
                  <a:ext cx="156960" cy="429120"/>
                </a:xfrm>
                <a:prstGeom prst="rect">
                  <a:avLst/>
                </a:prstGeom>
              </p:spPr>
            </p:pic>
          </mc:Fallback>
        </mc:AlternateContent>
        <mc:AlternateContent xmlns:mc="http://schemas.openxmlformats.org/markup-compatibility/2006">
          <mc:Choice xmlns:p14="http://schemas.microsoft.com/office/powerpoint/2010/main" Requires="p14">
            <p:contentPart p14:bwMode="auto" r:id="rId440">
              <p14:nvContentPartPr>
                <p14:cNvPr id="258" name="Ink 257">
                  <a:extLst>
                    <a:ext uri="{FF2B5EF4-FFF2-40B4-BE49-F238E27FC236}">
                      <a16:creationId xmlns:a16="http://schemas.microsoft.com/office/drawing/2014/main" id="{EC97CE39-5CCB-A49F-F2F9-9A0D94E01CD4}"/>
                    </a:ext>
                  </a:extLst>
                </p14:cNvPr>
                <p14:cNvContentPartPr/>
                <p14:nvPr/>
              </p14:nvContentPartPr>
              <p14:xfrm>
                <a:off x="7044147" y="5328307"/>
                <a:ext cx="648000" cy="105120"/>
              </p14:xfrm>
            </p:contentPart>
          </mc:Choice>
          <mc:Fallback>
            <p:pic>
              <p:nvPicPr>
                <p:cNvPr id="258" name="Ink 257">
                  <a:extLst>
                    <a:ext uri="{FF2B5EF4-FFF2-40B4-BE49-F238E27FC236}">
                      <a16:creationId xmlns:a16="http://schemas.microsoft.com/office/drawing/2014/main" id="{EC97CE39-5CCB-A49F-F2F9-9A0D94E01CD4}"/>
                    </a:ext>
                  </a:extLst>
                </p:cNvPr>
                <p:cNvPicPr/>
                <p:nvPr/>
              </p:nvPicPr>
              <p:blipFill>
                <a:blip r:embed="rId441"/>
                <a:stretch>
                  <a:fillRect/>
                </a:stretch>
              </p:blipFill>
              <p:spPr>
                <a:xfrm>
                  <a:off x="7026507" y="5310667"/>
                  <a:ext cx="683640" cy="140760"/>
                </a:xfrm>
                <a:prstGeom prst="rect">
                  <a:avLst/>
                </a:prstGeom>
              </p:spPr>
            </p:pic>
          </mc:Fallback>
        </mc:AlternateContent>
        <mc:AlternateContent xmlns:mc="http://schemas.openxmlformats.org/markup-compatibility/2006">
          <mc:Choice xmlns:p14="http://schemas.microsoft.com/office/powerpoint/2010/main" Requires="p14">
            <p:contentPart p14:bwMode="auto" r:id="rId442">
              <p14:nvContentPartPr>
                <p14:cNvPr id="259" name="Ink 258">
                  <a:extLst>
                    <a:ext uri="{FF2B5EF4-FFF2-40B4-BE49-F238E27FC236}">
                      <a16:creationId xmlns:a16="http://schemas.microsoft.com/office/drawing/2014/main" id="{47E293FB-C288-76A6-7D9A-072853179AF6}"/>
                    </a:ext>
                  </a:extLst>
                </p14:cNvPr>
                <p14:cNvContentPartPr/>
                <p14:nvPr/>
              </p14:nvContentPartPr>
              <p14:xfrm>
                <a:off x="7604307" y="5297347"/>
                <a:ext cx="114120" cy="248400"/>
              </p14:xfrm>
            </p:contentPart>
          </mc:Choice>
          <mc:Fallback>
            <p:pic>
              <p:nvPicPr>
                <p:cNvPr id="259" name="Ink 258">
                  <a:extLst>
                    <a:ext uri="{FF2B5EF4-FFF2-40B4-BE49-F238E27FC236}">
                      <a16:creationId xmlns:a16="http://schemas.microsoft.com/office/drawing/2014/main" id="{47E293FB-C288-76A6-7D9A-072853179AF6}"/>
                    </a:ext>
                  </a:extLst>
                </p:cNvPr>
                <p:cNvPicPr/>
                <p:nvPr/>
              </p:nvPicPr>
              <p:blipFill>
                <a:blip r:embed="rId443"/>
                <a:stretch>
                  <a:fillRect/>
                </a:stretch>
              </p:blipFill>
              <p:spPr>
                <a:xfrm>
                  <a:off x="7586307" y="5279707"/>
                  <a:ext cx="149760" cy="284040"/>
                </a:xfrm>
                <a:prstGeom prst="rect">
                  <a:avLst/>
                </a:prstGeom>
              </p:spPr>
            </p:pic>
          </mc:Fallback>
        </mc:AlternateContent>
        <mc:AlternateContent xmlns:mc="http://schemas.openxmlformats.org/markup-compatibility/2006">
          <mc:Choice xmlns:p14="http://schemas.microsoft.com/office/powerpoint/2010/main" Requires="p14">
            <p:contentPart p14:bwMode="auto" r:id="rId444">
              <p14:nvContentPartPr>
                <p14:cNvPr id="260" name="Ink 259">
                  <a:extLst>
                    <a:ext uri="{FF2B5EF4-FFF2-40B4-BE49-F238E27FC236}">
                      <a16:creationId xmlns:a16="http://schemas.microsoft.com/office/drawing/2014/main" id="{ECB4CB29-D5ED-6628-C557-514FDE0D5AFD}"/>
                    </a:ext>
                  </a:extLst>
                </p14:cNvPr>
                <p14:cNvContentPartPr/>
                <p14:nvPr/>
              </p14:nvContentPartPr>
              <p14:xfrm>
                <a:off x="7647147" y="5252347"/>
                <a:ext cx="286200" cy="1320120"/>
              </p14:xfrm>
            </p:contentPart>
          </mc:Choice>
          <mc:Fallback>
            <p:pic>
              <p:nvPicPr>
                <p:cNvPr id="260" name="Ink 259">
                  <a:extLst>
                    <a:ext uri="{FF2B5EF4-FFF2-40B4-BE49-F238E27FC236}">
                      <a16:creationId xmlns:a16="http://schemas.microsoft.com/office/drawing/2014/main" id="{ECB4CB29-D5ED-6628-C557-514FDE0D5AFD}"/>
                    </a:ext>
                  </a:extLst>
                </p:cNvPr>
                <p:cNvPicPr/>
                <p:nvPr/>
              </p:nvPicPr>
              <p:blipFill>
                <a:blip r:embed="rId445"/>
                <a:stretch>
                  <a:fillRect/>
                </a:stretch>
              </p:blipFill>
              <p:spPr>
                <a:xfrm>
                  <a:off x="7629147" y="5234707"/>
                  <a:ext cx="321840" cy="1355760"/>
                </a:xfrm>
                <a:prstGeom prst="rect">
                  <a:avLst/>
                </a:prstGeom>
              </p:spPr>
            </p:pic>
          </mc:Fallback>
        </mc:AlternateContent>
        <mc:AlternateContent xmlns:mc="http://schemas.openxmlformats.org/markup-compatibility/2006">
          <mc:Choice xmlns:p14="http://schemas.microsoft.com/office/powerpoint/2010/main" Requires="p14">
            <p:contentPart p14:bwMode="auto" r:id="rId446">
              <p14:nvContentPartPr>
                <p14:cNvPr id="261" name="Ink 260">
                  <a:extLst>
                    <a:ext uri="{FF2B5EF4-FFF2-40B4-BE49-F238E27FC236}">
                      <a16:creationId xmlns:a16="http://schemas.microsoft.com/office/drawing/2014/main" id="{9D5847CF-23AF-42E5-2156-E6D10D977F1E}"/>
                    </a:ext>
                  </a:extLst>
                </p14:cNvPr>
                <p14:cNvContentPartPr/>
                <p14:nvPr/>
              </p14:nvContentPartPr>
              <p14:xfrm>
                <a:off x="7905267" y="5234707"/>
                <a:ext cx="1561680" cy="123120"/>
              </p14:xfrm>
            </p:contentPart>
          </mc:Choice>
          <mc:Fallback>
            <p:pic>
              <p:nvPicPr>
                <p:cNvPr id="261" name="Ink 260">
                  <a:extLst>
                    <a:ext uri="{FF2B5EF4-FFF2-40B4-BE49-F238E27FC236}">
                      <a16:creationId xmlns:a16="http://schemas.microsoft.com/office/drawing/2014/main" id="{9D5847CF-23AF-42E5-2156-E6D10D977F1E}"/>
                    </a:ext>
                  </a:extLst>
                </p:cNvPr>
                <p:cNvPicPr/>
                <p:nvPr/>
              </p:nvPicPr>
              <p:blipFill>
                <a:blip r:embed="rId447"/>
                <a:stretch>
                  <a:fillRect/>
                </a:stretch>
              </p:blipFill>
              <p:spPr>
                <a:xfrm>
                  <a:off x="7887627" y="5216707"/>
                  <a:ext cx="1597320" cy="158760"/>
                </a:xfrm>
                <a:prstGeom prst="rect">
                  <a:avLst/>
                </a:prstGeom>
              </p:spPr>
            </p:pic>
          </mc:Fallback>
        </mc:AlternateContent>
        <mc:AlternateContent xmlns:mc="http://schemas.openxmlformats.org/markup-compatibility/2006">
          <mc:Choice xmlns:p14="http://schemas.microsoft.com/office/powerpoint/2010/main" Requires="p14">
            <p:contentPart p14:bwMode="auto" r:id="rId448">
              <p14:nvContentPartPr>
                <p14:cNvPr id="262" name="Ink 261">
                  <a:extLst>
                    <a:ext uri="{FF2B5EF4-FFF2-40B4-BE49-F238E27FC236}">
                      <a16:creationId xmlns:a16="http://schemas.microsoft.com/office/drawing/2014/main" id="{17D0D759-D9B4-D73D-C099-F0A1172534E2}"/>
                    </a:ext>
                  </a:extLst>
                </p14:cNvPr>
                <p14:cNvContentPartPr/>
                <p14:nvPr/>
              </p14:nvContentPartPr>
              <p14:xfrm>
                <a:off x="8087067" y="5472307"/>
                <a:ext cx="156240" cy="175320"/>
              </p14:xfrm>
            </p:contentPart>
          </mc:Choice>
          <mc:Fallback>
            <p:pic>
              <p:nvPicPr>
                <p:cNvPr id="262" name="Ink 261">
                  <a:extLst>
                    <a:ext uri="{FF2B5EF4-FFF2-40B4-BE49-F238E27FC236}">
                      <a16:creationId xmlns:a16="http://schemas.microsoft.com/office/drawing/2014/main" id="{17D0D759-D9B4-D73D-C099-F0A1172534E2}"/>
                    </a:ext>
                  </a:extLst>
                </p:cNvPr>
                <p:cNvPicPr/>
                <p:nvPr/>
              </p:nvPicPr>
              <p:blipFill>
                <a:blip r:embed="rId449"/>
                <a:stretch>
                  <a:fillRect/>
                </a:stretch>
              </p:blipFill>
              <p:spPr>
                <a:xfrm>
                  <a:off x="8069067" y="5454667"/>
                  <a:ext cx="191880" cy="210960"/>
                </a:xfrm>
                <a:prstGeom prst="rect">
                  <a:avLst/>
                </a:prstGeom>
              </p:spPr>
            </p:pic>
          </mc:Fallback>
        </mc:AlternateContent>
        <mc:AlternateContent xmlns:mc="http://schemas.openxmlformats.org/markup-compatibility/2006">
          <mc:Choice xmlns:p14="http://schemas.microsoft.com/office/powerpoint/2010/main" Requires="p14">
            <p:contentPart p14:bwMode="auto" r:id="rId450">
              <p14:nvContentPartPr>
                <p14:cNvPr id="263" name="Ink 262">
                  <a:extLst>
                    <a:ext uri="{FF2B5EF4-FFF2-40B4-BE49-F238E27FC236}">
                      <a16:creationId xmlns:a16="http://schemas.microsoft.com/office/drawing/2014/main" id="{12ED35E0-469D-4001-890A-88E5D3043280}"/>
                    </a:ext>
                  </a:extLst>
                </p14:cNvPr>
                <p14:cNvContentPartPr/>
                <p14:nvPr/>
              </p14:nvContentPartPr>
              <p14:xfrm>
                <a:off x="8402067" y="5533147"/>
                <a:ext cx="111240" cy="18000"/>
              </p14:xfrm>
            </p:contentPart>
          </mc:Choice>
          <mc:Fallback>
            <p:pic>
              <p:nvPicPr>
                <p:cNvPr id="263" name="Ink 262">
                  <a:extLst>
                    <a:ext uri="{FF2B5EF4-FFF2-40B4-BE49-F238E27FC236}">
                      <a16:creationId xmlns:a16="http://schemas.microsoft.com/office/drawing/2014/main" id="{12ED35E0-469D-4001-890A-88E5D3043280}"/>
                    </a:ext>
                  </a:extLst>
                </p:cNvPr>
                <p:cNvPicPr/>
                <p:nvPr/>
              </p:nvPicPr>
              <p:blipFill>
                <a:blip r:embed="rId451"/>
                <a:stretch>
                  <a:fillRect/>
                </a:stretch>
              </p:blipFill>
              <p:spPr>
                <a:xfrm>
                  <a:off x="8384067" y="5515507"/>
                  <a:ext cx="14688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452">
              <p14:nvContentPartPr>
                <p14:cNvPr id="264" name="Ink 263">
                  <a:extLst>
                    <a:ext uri="{FF2B5EF4-FFF2-40B4-BE49-F238E27FC236}">
                      <a16:creationId xmlns:a16="http://schemas.microsoft.com/office/drawing/2014/main" id="{911F4A30-C4AA-57E5-1D32-1B8A2A8EBF6E}"/>
                    </a:ext>
                  </a:extLst>
                </p14:cNvPr>
                <p14:cNvContentPartPr/>
                <p14:nvPr/>
              </p14:nvContentPartPr>
              <p14:xfrm>
                <a:off x="8361747" y="5597587"/>
                <a:ext cx="198720" cy="32760"/>
              </p14:xfrm>
            </p:contentPart>
          </mc:Choice>
          <mc:Fallback>
            <p:pic>
              <p:nvPicPr>
                <p:cNvPr id="264" name="Ink 263">
                  <a:extLst>
                    <a:ext uri="{FF2B5EF4-FFF2-40B4-BE49-F238E27FC236}">
                      <a16:creationId xmlns:a16="http://schemas.microsoft.com/office/drawing/2014/main" id="{911F4A30-C4AA-57E5-1D32-1B8A2A8EBF6E}"/>
                    </a:ext>
                  </a:extLst>
                </p:cNvPr>
                <p:cNvPicPr/>
                <p:nvPr/>
              </p:nvPicPr>
              <p:blipFill>
                <a:blip r:embed="rId453"/>
                <a:stretch>
                  <a:fillRect/>
                </a:stretch>
              </p:blipFill>
              <p:spPr>
                <a:xfrm>
                  <a:off x="8343747" y="5579947"/>
                  <a:ext cx="234360" cy="68400"/>
                </a:xfrm>
                <a:prstGeom prst="rect">
                  <a:avLst/>
                </a:prstGeom>
              </p:spPr>
            </p:pic>
          </mc:Fallback>
        </mc:AlternateContent>
        <mc:AlternateContent xmlns:mc="http://schemas.openxmlformats.org/markup-compatibility/2006">
          <mc:Choice xmlns:p14="http://schemas.microsoft.com/office/powerpoint/2010/main" Requires="p14">
            <p:contentPart p14:bwMode="auto" r:id="rId454">
              <p14:nvContentPartPr>
                <p14:cNvPr id="265" name="Ink 264">
                  <a:extLst>
                    <a:ext uri="{FF2B5EF4-FFF2-40B4-BE49-F238E27FC236}">
                      <a16:creationId xmlns:a16="http://schemas.microsoft.com/office/drawing/2014/main" id="{97381F38-3D14-1D72-3FAE-92F30BCDF88C}"/>
                    </a:ext>
                  </a:extLst>
                </p14:cNvPr>
                <p14:cNvContentPartPr/>
                <p14:nvPr/>
              </p14:nvContentPartPr>
              <p14:xfrm>
                <a:off x="8682507" y="5517307"/>
                <a:ext cx="60480" cy="256320"/>
              </p14:xfrm>
            </p:contentPart>
          </mc:Choice>
          <mc:Fallback>
            <p:pic>
              <p:nvPicPr>
                <p:cNvPr id="265" name="Ink 264">
                  <a:extLst>
                    <a:ext uri="{FF2B5EF4-FFF2-40B4-BE49-F238E27FC236}">
                      <a16:creationId xmlns:a16="http://schemas.microsoft.com/office/drawing/2014/main" id="{97381F38-3D14-1D72-3FAE-92F30BCDF88C}"/>
                    </a:ext>
                  </a:extLst>
                </p:cNvPr>
                <p:cNvPicPr/>
                <p:nvPr/>
              </p:nvPicPr>
              <p:blipFill>
                <a:blip r:embed="rId455"/>
                <a:stretch>
                  <a:fillRect/>
                </a:stretch>
              </p:blipFill>
              <p:spPr>
                <a:xfrm>
                  <a:off x="8664867" y="5499307"/>
                  <a:ext cx="96120" cy="291960"/>
                </a:xfrm>
                <a:prstGeom prst="rect">
                  <a:avLst/>
                </a:prstGeom>
              </p:spPr>
            </p:pic>
          </mc:Fallback>
        </mc:AlternateContent>
        <mc:AlternateContent xmlns:mc="http://schemas.openxmlformats.org/markup-compatibility/2006">
          <mc:Choice xmlns:p14="http://schemas.microsoft.com/office/powerpoint/2010/main" Requires="p14">
            <p:contentPart p14:bwMode="auto" r:id="rId456">
              <p14:nvContentPartPr>
                <p14:cNvPr id="267" name="Ink 266">
                  <a:extLst>
                    <a:ext uri="{FF2B5EF4-FFF2-40B4-BE49-F238E27FC236}">
                      <a16:creationId xmlns:a16="http://schemas.microsoft.com/office/drawing/2014/main" id="{3173FD65-1ED5-A950-4C56-038EB92821C7}"/>
                    </a:ext>
                  </a:extLst>
                </p14:cNvPr>
                <p14:cNvContentPartPr/>
                <p14:nvPr/>
              </p14:nvContentPartPr>
              <p14:xfrm>
                <a:off x="8615907" y="1912627"/>
                <a:ext cx="255240" cy="23400"/>
              </p14:xfrm>
            </p:contentPart>
          </mc:Choice>
          <mc:Fallback>
            <p:pic>
              <p:nvPicPr>
                <p:cNvPr id="267" name="Ink 266">
                  <a:extLst>
                    <a:ext uri="{FF2B5EF4-FFF2-40B4-BE49-F238E27FC236}">
                      <a16:creationId xmlns:a16="http://schemas.microsoft.com/office/drawing/2014/main" id="{3173FD65-1ED5-A950-4C56-038EB92821C7}"/>
                    </a:ext>
                  </a:extLst>
                </p:cNvPr>
                <p:cNvPicPr/>
                <p:nvPr/>
              </p:nvPicPr>
              <p:blipFill>
                <a:blip r:embed="rId457"/>
                <a:stretch>
                  <a:fillRect/>
                </a:stretch>
              </p:blipFill>
              <p:spPr>
                <a:xfrm>
                  <a:off x="8597907" y="1894987"/>
                  <a:ext cx="290880" cy="59040"/>
                </a:xfrm>
                <a:prstGeom prst="rect">
                  <a:avLst/>
                </a:prstGeom>
              </p:spPr>
            </p:pic>
          </mc:Fallback>
        </mc:AlternateContent>
        <mc:AlternateContent xmlns:mc="http://schemas.openxmlformats.org/markup-compatibility/2006">
          <mc:Choice xmlns:p14="http://schemas.microsoft.com/office/powerpoint/2010/main" Requires="p14">
            <p:contentPart p14:bwMode="auto" r:id="rId458">
              <p14:nvContentPartPr>
                <p14:cNvPr id="268" name="Ink 267">
                  <a:extLst>
                    <a:ext uri="{FF2B5EF4-FFF2-40B4-BE49-F238E27FC236}">
                      <a16:creationId xmlns:a16="http://schemas.microsoft.com/office/drawing/2014/main" id="{EC28D4ED-AD15-FFAF-B0FC-78930DF07901}"/>
                    </a:ext>
                  </a:extLst>
                </p14:cNvPr>
                <p14:cNvContentPartPr/>
                <p14:nvPr/>
              </p14:nvContentPartPr>
              <p14:xfrm>
                <a:off x="8867907" y="1822987"/>
                <a:ext cx="93240" cy="203760"/>
              </p14:xfrm>
            </p:contentPart>
          </mc:Choice>
          <mc:Fallback>
            <p:pic>
              <p:nvPicPr>
                <p:cNvPr id="268" name="Ink 267">
                  <a:extLst>
                    <a:ext uri="{FF2B5EF4-FFF2-40B4-BE49-F238E27FC236}">
                      <a16:creationId xmlns:a16="http://schemas.microsoft.com/office/drawing/2014/main" id="{EC28D4ED-AD15-FFAF-B0FC-78930DF07901}"/>
                    </a:ext>
                  </a:extLst>
                </p:cNvPr>
                <p:cNvPicPr/>
                <p:nvPr/>
              </p:nvPicPr>
              <p:blipFill>
                <a:blip r:embed="rId459"/>
                <a:stretch>
                  <a:fillRect/>
                </a:stretch>
              </p:blipFill>
              <p:spPr>
                <a:xfrm>
                  <a:off x="8850267" y="1805347"/>
                  <a:ext cx="128880" cy="239400"/>
                </a:xfrm>
                <a:prstGeom prst="rect">
                  <a:avLst/>
                </a:prstGeom>
              </p:spPr>
            </p:pic>
          </mc:Fallback>
        </mc:AlternateContent>
        <mc:AlternateContent xmlns:mc="http://schemas.openxmlformats.org/markup-compatibility/2006">
          <mc:Choice xmlns:p14="http://schemas.microsoft.com/office/powerpoint/2010/main" Requires="p14">
            <p:contentPart p14:bwMode="auto" r:id="rId460">
              <p14:nvContentPartPr>
                <p14:cNvPr id="270" name="Ink 269">
                  <a:extLst>
                    <a:ext uri="{FF2B5EF4-FFF2-40B4-BE49-F238E27FC236}">
                      <a16:creationId xmlns:a16="http://schemas.microsoft.com/office/drawing/2014/main" id="{BE9B5286-FDD0-4448-647D-C8D2F2B5CA11}"/>
                    </a:ext>
                  </a:extLst>
                </p14:cNvPr>
                <p14:cNvContentPartPr/>
                <p14:nvPr/>
              </p14:nvContentPartPr>
              <p14:xfrm>
                <a:off x="8935587" y="4254787"/>
                <a:ext cx="77400" cy="29160"/>
              </p14:xfrm>
            </p:contentPart>
          </mc:Choice>
          <mc:Fallback>
            <p:pic>
              <p:nvPicPr>
                <p:cNvPr id="270" name="Ink 269">
                  <a:extLst>
                    <a:ext uri="{FF2B5EF4-FFF2-40B4-BE49-F238E27FC236}">
                      <a16:creationId xmlns:a16="http://schemas.microsoft.com/office/drawing/2014/main" id="{BE9B5286-FDD0-4448-647D-C8D2F2B5CA11}"/>
                    </a:ext>
                  </a:extLst>
                </p:cNvPr>
                <p:cNvPicPr/>
                <p:nvPr/>
              </p:nvPicPr>
              <p:blipFill>
                <a:blip r:embed="rId461"/>
                <a:stretch>
                  <a:fillRect/>
                </a:stretch>
              </p:blipFill>
              <p:spPr>
                <a:xfrm>
                  <a:off x="8917587" y="4237147"/>
                  <a:ext cx="113040" cy="64800"/>
                </a:xfrm>
                <a:prstGeom prst="rect">
                  <a:avLst/>
                </a:prstGeom>
              </p:spPr>
            </p:pic>
          </mc:Fallback>
        </mc:AlternateContent>
        <mc:AlternateContent xmlns:mc="http://schemas.openxmlformats.org/markup-compatibility/2006">
          <mc:Choice xmlns:p14="http://schemas.microsoft.com/office/powerpoint/2010/main" Requires="p14">
            <p:contentPart p14:bwMode="auto" r:id="rId462">
              <p14:nvContentPartPr>
                <p14:cNvPr id="271" name="Ink 270">
                  <a:extLst>
                    <a:ext uri="{FF2B5EF4-FFF2-40B4-BE49-F238E27FC236}">
                      <a16:creationId xmlns:a16="http://schemas.microsoft.com/office/drawing/2014/main" id="{7F293E24-822A-1529-980A-DF34C8BBDF74}"/>
                    </a:ext>
                  </a:extLst>
                </p14:cNvPr>
                <p14:cNvContentPartPr/>
                <p14:nvPr/>
              </p14:nvContentPartPr>
              <p14:xfrm>
                <a:off x="8595747" y="5858227"/>
                <a:ext cx="124920" cy="37440"/>
              </p14:xfrm>
            </p:contentPart>
          </mc:Choice>
          <mc:Fallback>
            <p:pic>
              <p:nvPicPr>
                <p:cNvPr id="271" name="Ink 270">
                  <a:extLst>
                    <a:ext uri="{FF2B5EF4-FFF2-40B4-BE49-F238E27FC236}">
                      <a16:creationId xmlns:a16="http://schemas.microsoft.com/office/drawing/2014/main" id="{7F293E24-822A-1529-980A-DF34C8BBDF74}"/>
                    </a:ext>
                  </a:extLst>
                </p:cNvPr>
                <p:cNvPicPr/>
                <p:nvPr/>
              </p:nvPicPr>
              <p:blipFill>
                <a:blip r:embed="rId463"/>
                <a:stretch>
                  <a:fillRect/>
                </a:stretch>
              </p:blipFill>
              <p:spPr>
                <a:xfrm>
                  <a:off x="8578107" y="5840227"/>
                  <a:ext cx="160560" cy="73080"/>
                </a:xfrm>
                <a:prstGeom prst="rect">
                  <a:avLst/>
                </a:prstGeom>
              </p:spPr>
            </p:pic>
          </mc:Fallback>
        </mc:AlternateContent>
        <mc:AlternateContent xmlns:mc="http://schemas.openxmlformats.org/markup-compatibility/2006">
          <mc:Choice xmlns:p14="http://schemas.microsoft.com/office/powerpoint/2010/main" Requires="p14">
            <p:contentPart p14:bwMode="auto" r:id="rId464">
              <p14:nvContentPartPr>
                <p14:cNvPr id="272" name="Ink 271">
                  <a:extLst>
                    <a:ext uri="{FF2B5EF4-FFF2-40B4-BE49-F238E27FC236}">
                      <a16:creationId xmlns:a16="http://schemas.microsoft.com/office/drawing/2014/main" id="{7B2B3053-9F11-91A7-E394-80739C13AF0A}"/>
                    </a:ext>
                  </a:extLst>
                </p14:cNvPr>
                <p14:cNvContentPartPr/>
                <p14:nvPr/>
              </p14:nvContentPartPr>
              <p14:xfrm>
                <a:off x="8517627" y="5912227"/>
                <a:ext cx="123480" cy="14040"/>
              </p14:xfrm>
            </p:contentPart>
          </mc:Choice>
          <mc:Fallback>
            <p:pic>
              <p:nvPicPr>
                <p:cNvPr id="272" name="Ink 271">
                  <a:extLst>
                    <a:ext uri="{FF2B5EF4-FFF2-40B4-BE49-F238E27FC236}">
                      <a16:creationId xmlns:a16="http://schemas.microsoft.com/office/drawing/2014/main" id="{7B2B3053-9F11-91A7-E394-80739C13AF0A}"/>
                    </a:ext>
                  </a:extLst>
                </p:cNvPr>
                <p:cNvPicPr/>
                <p:nvPr/>
              </p:nvPicPr>
              <p:blipFill>
                <a:blip r:embed="rId465"/>
                <a:stretch>
                  <a:fillRect/>
                </a:stretch>
              </p:blipFill>
              <p:spPr>
                <a:xfrm>
                  <a:off x="8499987" y="5894587"/>
                  <a:ext cx="159120" cy="49680"/>
                </a:xfrm>
                <a:prstGeom prst="rect">
                  <a:avLst/>
                </a:prstGeom>
              </p:spPr>
            </p:pic>
          </mc:Fallback>
        </mc:AlternateContent>
        <mc:AlternateContent xmlns:mc="http://schemas.openxmlformats.org/markup-compatibility/2006">
          <mc:Choice xmlns:p14="http://schemas.microsoft.com/office/powerpoint/2010/main" Requires="p14">
            <p:contentPart p14:bwMode="auto" r:id="rId466">
              <p14:nvContentPartPr>
                <p14:cNvPr id="273" name="Ink 272">
                  <a:extLst>
                    <a:ext uri="{FF2B5EF4-FFF2-40B4-BE49-F238E27FC236}">
                      <a16:creationId xmlns:a16="http://schemas.microsoft.com/office/drawing/2014/main" id="{93B91334-6961-9B34-4DC7-8E0458A8173B}"/>
                    </a:ext>
                  </a:extLst>
                </p14:cNvPr>
                <p14:cNvContentPartPr/>
                <p14:nvPr/>
              </p14:nvContentPartPr>
              <p14:xfrm>
                <a:off x="6711867" y="1327267"/>
                <a:ext cx="74520" cy="127440"/>
              </p14:xfrm>
            </p:contentPart>
          </mc:Choice>
          <mc:Fallback>
            <p:pic>
              <p:nvPicPr>
                <p:cNvPr id="273" name="Ink 272">
                  <a:extLst>
                    <a:ext uri="{FF2B5EF4-FFF2-40B4-BE49-F238E27FC236}">
                      <a16:creationId xmlns:a16="http://schemas.microsoft.com/office/drawing/2014/main" id="{93B91334-6961-9B34-4DC7-8E0458A8173B}"/>
                    </a:ext>
                  </a:extLst>
                </p:cNvPr>
                <p:cNvPicPr/>
                <p:nvPr/>
              </p:nvPicPr>
              <p:blipFill>
                <a:blip r:embed="rId467"/>
                <a:stretch>
                  <a:fillRect/>
                </a:stretch>
              </p:blipFill>
              <p:spPr>
                <a:xfrm>
                  <a:off x="6693867" y="1309627"/>
                  <a:ext cx="110160" cy="163080"/>
                </a:xfrm>
                <a:prstGeom prst="rect">
                  <a:avLst/>
                </a:prstGeom>
              </p:spPr>
            </p:pic>
          </mc:Fallback>
        </mc:AlternateContent>
        <mc:AlternateContent xmlns:mc="http://schemas.openxmlformats.org/markup-compatibility/2006">
          <mc:Choice xmlns:p14="http://schemas.microsoft.com/office/powerpoint/2010/main" Requires="p14">
            <p:contentPart p14:bwMode="auto" r:id="rId468">
              <p14:nvContentPartPr>
                <p14:cNvPr id="274" name="Ink 273">
                  <a:extLst>
                    <a:ext uri="{FF2B5EF4-FFF2-40B4-BE49-F238E27FC236}">
                      <a16:creationId xmlns:a16="http://schemas.microsoft.com/office/drawing/2014/main" id="{96C1B189-8338-C9F1-C6F8-B3126AF0A4BF}"/>
                    </a:ext>
                  </a:extLst>
                </p14:cNvPr>
                <p14:cNvContentPartPr/>
                <p14:nvPr/>
              </p14:nvContentPartPr>
              <p14:xfrm>
                <a:off x="6854067" y="1370467"/>
                <a:ext cx="141120" cy="81000"/>
              </p14:xfrm>
            </p:contentPart>
          </mc:Choice>
          <mc:Fallback>
            <p:pic>
              <p:nvPicPr>
                <p:cNvPr id="274" name="Ink 273">
                  <a:extLst>
                    <a:ext uri="{FF2B5EF4-FFF2-40B4-BE49-F238E27FC236}">
                      <a16:creationId xmlns:a16="http://schemas.microsoft.com/office/drawing/2014/main" id="{96C1B189-8338-C9F1-C6F8-B3126AF0A4BF}"/>
                    </a:ext>
                  </a:extLst>
                </p:cNvPr>
                <p:cNvPicPr/>
                <p:nvPr/>
              </p:nvPicPr>
              <p:blipFill>
                <a:blip r:embed="rId469"/>
                <a:stretch>
                  <a:fillRect/>
                </a:stretch>
              </p:blipFill>
              <p:spPr>
                <a:xfrm>
                  <a:off x="6836067" y="1352467"/>
                  <a:ext cx="176760" cy="116640"/>
                </a:xfrm>
                <a:prstGeom prst="rect">
                  <a:avLst/>
                </a:prstGeom>
              </p:spPr>
            </p:pic>
          </mc:Fallback>
        </mc:AlternateContent>
        <mc:AlternateContent xmlns:mc="http://schemas.openxmlformats.org/markup-compatibility/2006">
          <mc:Choice xmlns:p14="http://schemas.microsoft.com/office/powerpoint/2010/main" Requires="p14">
            <p:contentPart p14:bwMode="auto" r:id="rId470">
              <p14:nvContentPartPr>
                <p14:cNvPr id="275" name="Ink 274">
                  <a:extLst>
                    <a:ext uri="{FF2B5EF4-FFF2-40B4-BE49-F238E27FC236}">
                      <a16:creationId xmlns:a16="http://schemas.microsoft.com/office/drawing/2014/main" id="{68D29F2F-20A6-3C5B-448E-9288BBE25095}"/>
                    </a:ext>
                  </a:extLst>
                </p14:cNvPr>
                <p14:cNvContentPartPr/>
                <p14:nvPr/>
              </p14:nvContentPartPr>
              <p14:xfrm>
                <a:off x="7079787" y="1274347"/>
                <a:ext cx="190080" cy="200880"/>
              </p14:xfrm>
            </p:contentPart>
          </mc:Choice>
          <mc:Fallback>
            <p:pic>
              <p:nvPicPr>
                <p:cNvPr id="275" name="Ink 274">
                  <a:extLst>
                    <a:ext uri="{FF2B5EF4-FFF2-40B4-BE49-F238E27FC236}">
                      <a16:creationId xmlns:a16="http://schemas.microsoft.com/office/drawing/2014/main" id="{68D29F2F-20A6-3C5B-448E-9288BBE25095}"/>
                    </a:ext>
                  </a:extLst>
                </p:cNvPr>
                <p:cNvPicPr/>
                <p:nvPr/>
              </p:nvPicPr>
              <p:blipFill>
                <a:blip r:embed="rId471"/>
                <a:stretch>
                  <a:fillRect/>
                </a:stretch>
              </p:blipFill>
              <p:spPr>
                <a:xfrm>
                  <a:off x="7062147" y="1256347"/>
                  <a:ext cx="225720" cy="236520"/>
                </a:xfrm>
                <a:prstGeom prst="rect">
                  <a:avLst/>
                </a:prstGeom>
              </p:spPr>
            </p:pic>
          </mc:Fallback>
        </mc:AlternateContent>
        <mc:AlternateContent xmlns:mc="http://schemas.openxmlformats.org/markup-compatibility/2006">
          <mc:Choice xmlns:p14="http://schemas.microsoft.com/office/powerpoint/2010/main" Requires="p14">
            <p:contentPart p14:bwMode="auto" r:id="rId472">
              <p14:nvContentPartPr>
                <p14:cNvPr id="278" name="Ink 277">
                  <a:extLst>
                    <a:ext uri="{FF2B5EF4-FFF2-40B4-BE49-F238E27FC236}">
                      <a16:creationId xmlns:a16="http://schemas.microsoft.com/office/drawing/2014/main" id="{502F13D4-781B-A6DE-D32F-DBFAE5B4DE3D}"/>
                    </a:ext>
                  </a:extLst>
                </p14:cNvPr>
                <p14:cNvContentPartPr/>
                <p14:nvPr/>
              </p14:nvContentPartPr>
              <p14:xfrm>
                <a:off x="6449787" y="1726867"/>
                <a:ext cx="816480" cy="82440"/>
              </p14:xfrm>
            </p:contentPart>
          </mc:Choice>
          <mc:Fallback>
            <p:pic>
              <p:nvPicPr>
                <p:cNvPr id="278" name="Ink 277">
                  <a:extLst>
                    <a:ext uri="{FF2B5EF4-FFF2-40B4-BE49-F238E27FC236}">
                      <a16:creationId xmlns:a16="http://schemas.microsoft.com/office/drawing/2014/main" id="{502F13D4-781B-A6DE-D32F-DBFAE5B4DE3D}"/>
                    </a:ext>
                  </a:extLst>
                </p:cNvPr>
                <p:cNvPicPr/>
                <p:nvPr/>
              </p:nvPicPr>
              <p:blipFill>
                <a:blip r:embed="rId473"/>
                <a:stretch>
                  <a:fillRect/>
                </a:stretch>
              </p:blipFill>
              <p:spPr>
                <a:xfrm>
                  <a:off x="6432147" y="1708867"/>
                  <a:ext cx="852120" cy="118080"/>
                </a:xfrm>
                <a:prstGeom prst="rect">
                  <a:avLst/>
                </a:prstGeom>
              </p:spPr>
            </p:pic>
          </mc:Fallback>
        </mc:AlternateContent>
        <mc:AlternateContent xmlns:mc="http://schemas.openxmlformats.org/markup-compatibility/2006">
          <mc:Choice xmlns:p14="http://schemas.microsoft.com/office/powerpoint/2010/main" Requires="p14">
            <p:contentPart p14:bwMode="auto" r:id="rId474">
              <p14:nvContentPartPr>
                <p14:cNvPr id="279" name="Ink 278">
                  <a:extLst>
                    <a:ext uri="{FF2B5EF4-FFF2-40B4-BE49-F238E27FC236}">
                      <a16:creationId xmlns:a16="http://schemas.microsoft.com/office/drawing/2014/main" id="{934A8992-F10B-EC13-44B9-49D3DD76078A}"/>
                    </a:ext>
                  </a:extLst>
                </p14:cNvPr>
                <p14:cNvContentPartPr/>
                <p14:nvPr/>
              </p14:nvContentPartPr>
              <p14:xfrm>
                <a:off x="6854787" y="1951147"/>
                <a:ext cx="145440" cy="279000"/>
              </p14:xfrm>
            </p:contentPart>
          </mc:Choice>
          <mc:Fallback>
            <p:pic>
              <p:nvPicPr>
                <p:cNvPr id="279" name="Ink 278">
                  <a:extLst>
                    <a:ext uri="{FF2B5EF4-FFF2-40B4-BE49-F238E27FC236}">
                      <a16:creationId xmlns:a16="http://schemas.microsoft.com/office/drawing/2014/main" id="{934A8992-F10B-EC13-44B9-49D3DD76078A}"/>
                    </a:ext>
                  </a:extLst>
                </p:cNvPr>
                <p:cNvPicPr/>
                <p:nvPr/>
              </p:nvPicPr>
              <p:blipFill>
                <a:blip r:embed="rId475"/>
                <a:stretch>
                  <a:fillRect/>
                </a:stretch>
              </p:blipFill>
              <p:spPr>
                <a:xfrm>
                  <a:off x="6836787" y="1933507"/>
                  <a:ext cx="181080" cy="314640"/>
                </a:xfrm>
                <a:prstGeom prst="rect">
                  <a:avLst/>
                </a:prstGeom>
              </p:spPr>
            </p:pic>
          </mc:Fallback>
        </mc:AlternateContent>
        <mc:AlternateContent xmlns:mc="http://schemas.openxmlformats.org/markup-compatibility/2006">
          <mc:Choice xmlns:p14="http://schemas.microsoft.com/office/powerpoint/2010/main" Requires="p14">
            <p:contentPart p14:bwMode="auto" r:id="rId476">
              <p14:nvContentPartPr>
                <p14:cNvPr id="280" name="Ink 279">
                  <a:extLst>
                    <a:ext uri="{FF2B5EF4-FFF2-40B4-BE49-F238E27FC236}">
                      <a16:creationId xmlns:a16="http://schemas.microsoft.com/office/drawing/2014/main" id="{239FF281-2B8F-7A1C-42BE-450E67B1323A}"/>
                    </a:ext>
                  </a:extLst>
                </p14:cNvPr>
                <p14:cNvContentPartPr/>
                <p14:nvPr/>
              </p14:nvContentPartPr>
              <p14:xfrm>
                <a:off x="6823827" y="2257867"/>
                <a:ext cx="470160" cy="60480"/>
              </p14:xfrm>
            </p:contentPart>
          </mc:Choice>
          <mc:Fallback>
            <p:pic>
              <p:nvPicPr>
                <p:cNvPr id="280" name="Ink 279">
                  <a:extLst>
                    <a:ext uri="{FF2B5EF4-FFF2-40B4-BE49-F238E27FC236}">
                      <a16:creationId xmlns:a16="http://schemas.microsoft.com/office/drawing/2014/main" id="{239FF281-2B8F-7A1C-42BE-450E67B1323A}"/>
                    </a:ext>
                  </a:extLst>
                </p:cNvPr>
                <p:cNvPicPr/>
                <p:nvPr/>
              </p:nvPicPr>
              <p:blipFill>
                <a:blip r:embed="rId477"/>
                <a:stretch>
                  <a:fillRect/>
                </a:stretch>
              </p:blipFill>
              <p:spPr>
                <a:xfrm>
                  <a:off x="6806187" y="2240227"/>
                  <a:ext cx="505800" cy="96120"/>
                </a:xfrm>
                <a:prstGeom prst="rect">
                  <a:avLst/>
                </a:prstGeom>
              </p:spPr>
            </p:pic>
          </mc:Fallback>
        </mc:AlternateContent>
        <mc:AlternateContent xmlns:mc="http://schemas.openxmlformats.org/markup-compatibility/2006">
          <mc:Choice xmlns:p14="http://schemas.microsoft.com/office/powerpoint/2010/main" Requires="p14">
            <p:contentPart p14:bwMode="auto" r:id="rId478">
              <p14:nvContentPartPr>
                <p14:cNvPr id="282" name="Ink 281">
                  <a:extLst>
                    <a:ext uri="{FF2B5EF4-FFF2-40B4-BE49-F238E27FC236}">
                      <a16:creationId xmlns:a16="http://schemas.microsoft.com/office/drawing/2014/main" id="{0470882B-9F54-5AF7-86C8-0120493C3C11}"/>
                    </a:ext>
                  </a:extLst>
                </p14:cNvPr>
                <p14:cNvContentPartPr/>
                <p14:nvPr/>
              </p14:nvContentPartPr>
              <p14:xfrm>
                <a:off x="8148627" y="6006187"/>
                <a:ext cx="11520" cy="25200"/>
              </p14:xfrm>
            </p:contentPart>
          </mc:Choice>
          <mc:Fallback>
            <p:pic>
              <p:nvPicPr>
                <p:cNvPr id="282" name="Ink 281">
                  <a:extLst>
                    <a:ext uri="{FF2B5EF4-FFF2-40B4-BE49-F238E27FC236}">
                      <a16:creationId xmlns:a16="http://schemas.microsoft.com/office/drawing/2014/main" id="{0470882B-9F54-5AF7-86C8-0120493C3C11}"/>
                    </a:ext>
                  </a:extLst>
                </p:cNvPr>
                <p:cNvPicPr/>
                <p:nvPr/>
              </p:nvPicPr>
              <p:blipFill>
                <a:blip r:embed="rId479"/>
                <a:stretch>
                  <a:fillRect/>
                </a:stretch>
              </p:blipFill>
              <p:spPr>
                <a:xfrm>
                  <a:off x="8130627" y="5988187"/>
                  <a:ext cx="47160" cy="60840"/>
                </a:xfrm>
                <a:prstGeom prst="rect">
                  <a:avLst/>
                </a:prstGeom>
              </p:spPr>
            </p:pic>
          </mc:Fallback>
        </mc:AlternateContent>
        <mc:AlternateContent xmlns:mc="http://schemas.openxmlformats.org/markup-compatibility/2006">
          <mc:Choice xmlns:p14="http://schemas.microsoft.com/office/powerpoint/2010/main" Requires="p14">
            <p:contentPart p14:bwMode="auto" r:id="rId480">
              <p14:nvContentPartPr>
                <p14:cNvPr id="283" name="Ink 282">
                  <a:extLst>
                    <a:ext uri="{FF2B5EF4-FFF2-40B4-BE49-F238E27FC236}">
                      <a16:creationId xmlns:a16="http://schemas.microsoft.com/office/drawing/2014/main" id="{77D3A788-1B3F-DF56-AAB1-15BFD1D9035D}"/>
                    </a:ext>
                  </a:extLst>
                </p14:cNvPr>
                <p14:cNvContentPartPr/>
                <p14:nvPr/>
              </p14:nvContentPartPr>
              <p14:xfrm>
                <a:off x="9556227" y="5290147"/>
                <a:ext cx="88200" cy="9720"/>
              </p14:xfrm>
            </p:contentPart>
          </mc:Choice>
          <mc:Fallback>
            <p:pic>
              <p:nvPicPr>
                <p:cNvPr id="283" name="Ink 282">
                  <a:extLst>
                    <a:ext uri="{FF2B5EF4-FFF2-40B4-BE49-F238E27FC236}">
                      <a16:creationId xmlns:a16="http://schemas.microsoft.com/office/drawing/2014/main" id="{77D3A788-1B3F-DF56-AAB1-15BFD1D9035D}"/>
                    </a:ext>
                  </a:extLst>
                </p:cNvPr>
                <p:cNvPicPr/>
                <p:nvPr/>
              </p:nvPicPr>
              <p:blipFill>
                <a:blip r:embed="rId481"/>
                <a:stretch>
                  <a:fillRect/>
                </a:stretch>
              </p:blipFill>
              <p:spPr>
                <a:xfrm>
                  <a:off x="9538587" y="5272507"/>
                  <a:ext cx="123840" cy="45360"/>
                </a:xfrm>
                <a:prstGeom prst="rect">
                  <a:avLst/>
                </a:prstGeom>
              </p:spPr>
            </p:pic>
          </mc:Fallback>
        </mc:AlternateContent>
        <mc:AlternateContent xmlns:mc="http://schemas.openxmlformats.org/markup-compatibility/2006">
          <mc:Choice xmlns:p14="http://schemas.microsoft.com/office/powerpoint/2010/main" Requires="p14">
            <p:contentPart p14:bwMode="auto" r:id="rId482">
              <p14:nvContentPartPr>
                <p14:cNvPr id="284" name="Ink 283">
                  <a:extLst>
                    <a:ext uri="{FF2B5EF4-FFF2-40B4-BE49-F238E27FC236}">
                      <a16:creationId xmlns:a16="http://schemas.microsoft.com/office/drawing/2014/main" id="{423166D5-E4A9-EF44-B65D-4645212AED96}"/>
                    </a:ext>
                  </a:extLst>
                </p14:cNvPr>
                <p14:cNvContentPartPr/>
                <p14:nvPr/>
              </p14:nvContentPartPr>
              <p14:xfrm>
                <a:off x="9448227" y="5354587"/>
                <a:ext cx="106200" cy="7920"/>
              </p14:xfrm>
            </p:contentPart>
          </mc:Choice>
          <mc:Fallback>
            <p:pic>
              <p:nvPicPr>
                <p:cNvPr id="284" name="Ink 283">
                  <a:extLst>
                    <a:ext uri="{FF2B5EF4-FFF2-40B4-BE49-F238E27FC236}">
                      <a16:creationId xmlns:a16="http://schemas.microsoft.com/office/drawing/2014/main" id="{423166D5-E4A9-EF44-B65D-4645212AED96}"/>
                    </a:ext>
                  </a:extLst>
                </p:cNvPr>
                <p:cNvPicPr/>
                <p:nvPr/>
              </p:nvPicPr>
              <p:blipFill>
                <a:blip r:embed="rId483"/>
                <a:stretch>
                  <a:fillRect/>
                </a:stretch>
              </p:blipFill>
              <p:spPr>
                <a:xfrm>
                  <a:off x="9430587" y="5336947"/>
                  <a:ext cx="141840" cy="43560"/>
                </a:xfrm>
                <a:prstGeom prst="rect">
                  <a:avLst/>
                </a:prstGeom>
              </p:spPr>
            </p:pic>
          </mc:Fallback>
        </mc:AlternateContent>
        <mc:AlternateContent xmlns:mc="http://schemas.openxmlformats.org/markup-compatibility/2006">
          <mc:Choice xmlns:p14="http://schemas.microsoft.com/office/powerpoint/2010/main" Requires="p14">
            <p:contentPart p14:bwMode="auto" r:id="rId484">
              <p14:nvContentPartPr>
                <p14:cNvPr id="286" name="Ink 285">
                  <a:extLst>
                    <a:ext uri="{FF2B5EF4-FFF2-40B4-BE49-F238E27FC236}">
                      <a16:creationId xmlns:a16="http://schemas.microsoft.com/office/drawing/2014/main" id="{EFACEDDD-20EC-46A6-E982-C8377F019156}"/>
                    </a:ext>
                  </a:extLst>
                </p14:cNvPr>
                <p14:cNvContentPartPr/>
                <p14:nvPr/>
              </p14:nvContentPartPr>
              <p14:xfrm>
                <a:off x="7104627" y="4924387"/>
                <a:ext cx="2361600" cy="1863720"/>
              </p14:xfrm>
            </p:contentPart>
          </mc:Choice>
          <mc:Fallback>
            <p:pic>
              <p:nvPicPr>
                <p:cNvPr id="286" name="Ink 285">
                  <a:extLst>
                    <a:ext uri="{FF2B5EF4-FFF2-40B4-BE49-F238E27FC236}">
                      <a16:creationId xmlns:a16="http://schemas.microsoft.com/office/drawing/2014/main" id="{EFACEDDD-20EC-46A6-E982-C8377F019156}"/>
                    </a:ext>
                  </a:extLst>
                </p:cNvPr>
                <p:cNvPicPr/>
                <p:nvPr/>
              </p:nvPicPr>
              <p:blipFill>
                <a:blip r:embed="rId485"/>
                <a:stretch>
                  <a:fillRect/>
                </a:stretch>
              </p:blipFill>
              <p:spPr>
                <a:xfrm>
                  <a:off x="7086627" y="4906387"/>
                  <a:ext cx="2397240" cy="1899360"/>
                </a:xfrm>
                <a:prstGeom prst="rect">
                  <a:avLst/>
                </a:prstGeom>
              </p:spPr>
            </p:pic>
          </mc:Fallback>
        </mc:AlternateContent>
      </p:grpSp>
      <p:grpSp>
        <p:nvGrpSpPr>
          <p:cNvPr id="309" name="Group 308">
            <a:extLst>
              <a:ext uri="{FF2B5EF4-FFF2-40B4-BE49-F238E27FC236}">
                <a16:creationId xmlns:a16="http://schemas.microsoft.com/office/drawing/2014/main" id="{A3396D2E-32A7-9284-D39C-7C506DB2D305}"/>
              </a:ext>
            </a:extLst>
          </p:cNvPr>
          <p:cNvGrpSpPr/>
          <p:nvPr/>
        </p:nvGrpSpPr>
        <p:grpSpPr>
          <a:xfrm>
            <a:off x="9606987" y="3831427"/>
            <a:ext cx="1033200" cy="184320"/>
            <a:chOff x="9606987" y="3831427"/>
            <a:chExt cx="1033200" cy="184320"/>
          </a:xfrm>
        </p:grpSpPr>
        <mc:AlternateContent xmlns:mc="http://schemas.openxmlformats.org/markup-compatibility/2006">
          <mc:Choice xmlns:p14="http://schemas.microsoft.com/office/powerpoint/2010/main" Requires="p14">
            <p:contentPart p14:bwMode="auto" r:id="rId486">
              <p14:nvContentPartPr>
                <p14:cNvPr id="301" name="Ink 300">
                  <a:extLst>
                    <a:ext uri="{FF2B5EF4-FFF2-40B4-BE49-F238E27FC236}">
                      <a16:creationId xmlns:a16="http://schemas.microsoft.com/office/drawing/2014/main" id="{9ACE0280-0A90-9DAC-689C-04C88BE251E8}"/>
                    </a:ext>
                  </a:extLst>
                </p14:cNvPr>
                <p14:cNvContentPartPr/>
                <p14:nvPr/>
              </p14:nvContentPartPr>
              <p14:xfrm>
                <a:off x="9628947" y="3904147"/>
                <a:ext cx="360" cy="360"/>
              </p14:xfrm>
            </p:contentPart>
          </mc:Choice>
          <mc:Fallback>
            <p:pic>
              <p:nvPicPr>
                <p:cNvPr id="301" name="Ink 300">
                  <a:extLst>
                    <a:ext uri="{FF2B5EF4-FFF2-40B4-BE49-F238E27FC236}">
                      <a16:creationId xmlns:a16="http://schemas.microsoft.com/office/drawing/2014/main" id="{9ACE0280-0A90-9DAC-689C-04C88BE251E8}"/>
                    </a:ext>
                  </a:extLst>
                </p:cNvPr>
                <p:cNvPicPr/>
                <p:nvPr/>
              </p:nvPicPr>
              <p:blipFill>
                <a:blip r:embed="rId487"/>
                <a:stretch>
                  <a:fillRect/>
                </a:stretch>
              </p:blipFill>
              <p:spPr>
                <a:xfrm>
                  <a:off x="9611307" y="388614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488">
              <p14:nvContentPartPr>
                <p14:cNvPr id="302" name="Ink 301">
                  <a:extLst>
                    <a:ext uri="{FF2B5EF4-FFF2-40B4-BE49-F238E27FC236}">
                      <a16:creationId xmlns:a16="http://schemas.microsoft.com/office/drawing/2014/main" id="{4E7D67C5-A627-9C08-1118-CCEFE192CC58}"/>
                    </a:ext>
                  </a:extLst>
                </p14:cNvPr>
                <p14:cNvContentPartPr/>
                <p14:nvPr/>
              </p14:nvContentPartPr>
              <p14:xfrm>
                <a:off x="9606987" y="3910267"/>
                <a:ext cx="33840" cy="28440"/>
              </p14:xfrm>
            </p:contentPart>
          </mc:Choice>
          <mc:Fallback>
            <p:pic>
              <p:nvPicPr>
                <p:cNvPr id="302" name="Ink 301">
                  <a:extLst>
                    <a:ext uri="{FF2B5EF4-FFF2-40B4-BE49-F238E27FC236}">
                      <a16:creationId xmlns:a16="http://schemas.microsoft.com/office/drawing/2014/main" id="{4E7D67C5-A627-9C08-1118-CCEFE192CC58}"/>
                    </a:ext>
                  </a:extLst>
                </p:cNvPr>
                <p:cNvPicPr/>
                <p:nvPr/>
              </p:nvPicPr>
              <p:blipFill>
                <a:blip r:embed="rId489"/>
                <a:stretch>
                  <a:fillRect/>
                </a:stretch>
              </p:blipFill>
              <p:spPr>
                <a:xfrm>
                  <a:off x="9589347" y="3892267"/>
                  <a:ext cx="69480" cy="64080"/>
                </a:xfrm>
                <a:prstGeom prst="rect">
                  <a:avLst/>
                </a:prstGeom>
              </p:spPr>
            </p:pic>
          </mc:Fallback>
        </mc:AlternateContent>
        <mc:AlternateContent xmlns:mc="http://schemas.openxmlformats.org/markup-compatibility/2006">
          <mc:Choice xmlns:p14="http://schemas.microsoft.com/office/powerpoint/2010/main" Requires="p14">
            <p:contentPart p14:bwMode="auto" r:id="rId490">
              <p14:nvContentPartPr>
                <p14:cNvPr id="303" name="Ink 302">
                  <a:extLst>
                    <a:ext uri="{FF2B5EF4-FFF2-40B4-BE49-F238E27FC236}">
                      <a16:creationId xmlns:a16="http://schemas.microsoft.com/office/drawing/2014/main" id="{37728061-4F4B-C1C8-6EE8-FD9049AAE0E1}"/>
                    </a:ext>
                  </a:extLst>
                </p14:cNvPr>
                <p14:cNvContentPartPr/>
                <p14:nvPr/>
              </p14:nvContentPartPr>
              <p14:xfrm>
                <a:off x="9643707" y="3946267"/>
                <a:ext cx="53280" cy="2520"/>
              </p14:xfrm>
            </p:contentPart>
          </mc:Choice>
          <mc:Fallback>
            <p:pic>
              <p:nvPicPr>
                <p:cNvPr id="303" name="Ink 302">
                  <a:extLst>
                    <a:ext uri="{FF2B5EF4-FFF2-40B4-BE49-F238E27FC236}">
                      <a16:creationId xmlns:a16="http://schemas.microsoft.com/office/drawing/2014/main" id="{37728061-4F4B-C1C8-6EE8-FD9049AAE0E1}"/>
                    </a:ext>
                  </a:extLst>
                </p:cNvPr>
                <p:cNvPicPr/>
                <p:nvPr/>
              </p:nvPicPr>
              <p:blipFill>
                <a:blip r:embed="rId491"/>
                <a:stretch>
                  <a:fillRect/>
                </a:stretch>
              </p:blipFill>
              <p:spPr>
                <a:xfrm>
                  <a:off x="9625707" y="3928267"/>
                  <a:ext cx="8892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492">
              <p14:nvContentPartPr>
                <p14:cNvPr id="304" name="Ink 303">
                  <a:extLst>
                    <a:ext uri="{FF2B5EF4-FFF2-40B4-BE49-F238E27FC236}">
                      <a16:creationId xmlns:a16="http://schemas.microsoft.com/office/drawing/2014/main" id="{B0F78D28-0E31-2097-7325-6474A400F7AA}"/>
                    </a:ext>
                  </a:extLst>
                </p14:cNvPr>
                <p14:cNvContentPartPr/>
                <p14:nvPr/>
              </p14:nvContentPartPr>
              <p14:xfrm>
                <a:off x="9748467" y="3872827"/>
                <a:ext cx="162720" cy="83160"/>
              </p14:xfrm>
            </p:contentPart>
          </mc:Choice>
          <mc:Fallback>
            <p:pic>
              <p:nvPicPr>
                <p:cNvPr id="304" name="Ink 303">
                  <a:extLst>
                    <a:ext uri="{FF2B5EF4-FFF2-40B4-BE49-F238E27FC236}">
                      <a16:creationId xmlns:a16="http://schemas.microsoft.com/office/drawing/2014/main" id="{B0F78D28-0E31-2097-7325-6474A400F7AA}"/>
                    </a:ext>
                  </a:extLst>
                </p:cNvPr>
                <p:cNvPicPr/>
                <p:nvPr/>
              </p:nvPicPr>
              <p:blipFill>
                <a:blip r:embed="rId493"/>
                <a:stretch>
                  <a:fillRect/>
                </a:stretch>
              </p:blipFill>
              <p:spPr>
                <a:xfrm>
                  <a:off x="9730827" y="3854827"/>
                  <a:ext cx="198360" cy="118800"/>
                </a:xfrm>
                <a:prstGeom prst="rect">
                  <a:avLst/>
                </a:prstGeom>
              </p:spPr>
            </p:pic>
          </mc:Fallback>
        </mc:AlternateContent>
        <mc:AlternateContent xmlns:mc="http://schemas.openxmlformats.org/markup-compatibility/2006">
          <mc:Choice xmlns:p14="http://schemas.microsoft.com/office/powerpoint/2010/main" Requires="p14">
            <p:contentPart p14:bwMode="auto" r:id="rId494">
              <p14:nvContentPartPr>
                <p14:cNvPr id="305" name="Ink 304">
                  <a:extLst>
                    <a:ext uri="{FF2B5EF4-FFF2-40B4-BE49-F238E27FC236}">
                      <a16:creationId xmlns:a16="http://schemas.microsoft.com/office/drawing/2014/main" id="{8FAA33C5-5B40-6445-4FC8-0D1D93EA08B8}"/>
                    </a:ext>
                  </a:extLst>
                </p14:cNvPr>
                <p14:cNvContentPartPr/>
                <p14:nvPr/>
              </p14:nvContentPartPr>
              <p14:xfrm>
                <a:off x="9909387" y="3888307"/>
                <a:ext cx="119880" cy="79200"/>
              </p14:xfrm>
            </p:contentPart>
          </mc:Choice>
          <mc:Fallback>
            <p:pic>
              <p:nvPicPr>
                <p:cNvPr id="305" name="Ink 304">
                  <a:extLst>
                    <a:ext uri="{FF2B5EF4-FFF2-40B4-BE49-F238E27FC236}">
                      <a16:creationId xmlns:a16="http://schemas.microsoft.com/office/drawing/2014/main" id="{8FAA33C5-5B40-6445-4FC8-0D1D93EA08B8}"/>
                    </a:ext>
                  </a:extLst>
                </p:cNvPr>
                <p:cNvPicPr/>
                <p:nvPr/>
              </p:nvPicPr>
              <p:blipFill>
                <a:blip r:embed="rId495"/>
                <a:stretch>
                  <a:fillRect/>
                </a:stretch>
              </p:blipFill>
              <p:spPr>
                <a:xfrm>
                  <a:off x="9891387" y="3870667"/>
                  <a:ext cx="155520" cy="114840"/>
                </a:xfrm>
                <a:prstGeom prst="rect">
                  <a:avLst/>
                </a:prstGeom>
              </p:spPr>
            </p:pic>
          </mc:Fallback>
        </mc:AlternateContent>
        <mc:AlternateContent xmlns:mc="http://schemas.openxmlformats.org/markup-compatibility/2006">
          <mc:Choice xmlns:p14="http://schemas.microsoft.com/office/powerpoint/2010/main" Requires="p14">
            <p:contentPart p14:bwMode="auto" r:id="rId496">
              <p14:nvContentPartPr>
                <p14:cNvPr id="306" name="Ink 305">
                  <a:extLst>
                    <a:ext uri="{FF2B5EF4-FFF2-40B4-BE49-F238E27FC236}">
                      <a16:creationId xmlns:a16="http://schemas.microsoft.com/office/drawing/2014/main" id="{F6F29E28-94DF-A428-ACCD-8423D0F548B7}"/>
                    </a:ext>
                  </a:extLst>
                </p14:cNvPr>
                <p14:cNvContentPartPr/>
                <p14:nvPr/>
              </p14:nvContentPartPr>
              <p14:xfrm>
                <a:off x="9982467" y="3831427"/>
                <a:ext cx="285480" cy="183960"/>
              </p14:xfrm>
            </p:contentPart>
          </mc:Choice>
          <mc:Fallback>
            <p:pic>
              <p:nvPicPr>
                <p:cNvPr id="306" name="Ink 305">
                  <a:extLst>
                    <a:ext uri="{FF2B5EF4-FFF2-40B4-BE49-F238E27FC236}">
                      <a16:creationId xmlns:a16="http://schemas.microsoft.com/office/drawing/2014/main" id="{F6F29E28-94DF-A428-ACCD-8423D0F548B7}"/>
                    </a:ext>
                  </a:extLst>
                </p:cNvPr>
                <p:cNvPicPr/>
                <p:nvPr/>
              </p:nvPicPr>
              <p:blipFill>
                <a:blip r:embed="rId497"/>
                <a:stretch>
                  <a:fillRect/>
                </a:stretch>
              </p:blipFill>
              <p:spPr>
                <a:xfrm>
                  <a:off x="9964827" y="3813787"/>
                  <a:ext cx="321120" cy="219600"/>
                </a:xfrm>
                <a:prstGeom prst="rect">
                  <a:avLst/>
                </a:prstGeom>
              </p:spPr>
            </p:pic>
          </mc:Fallback>
        </mc:AlternateContent>
        <mc:AlternateContent xmlns:mc="http://schemas.openxmlformats.org/markup-compatibility/2006">
          <mc:Choice xmlns:p14="http://schemas.microsoft.com/office/powerpoint/2010/main" Requires="p14">
            <p:contentPart p14:bwMode="auto" r:id="rId498">
              <p14:nvContentPartPr>
                <p14:cNvPr id="307" name="Ink 306">
                  <a:extLst>
                    <a:ext uri="{FF2B5EF4-FFF2-40B4-BE49-F238E27FC236}">
                      <a16:creationId xmlns:a16="http://schemas.microsoft.com/office/drawing/2014/main" id="{81C8D6F1-E913-8298-184E-D211B1170F41}"/>
                    </a:ext>
                  </a:extLst>
                </p14:cNvPr>
                <p14:cNvContentPartPr/>
                <p14:nvPr/>
              </p14:nvContentPartPr>
              <p14:xfrm>
                <a:off x="10319067" y="3960307"/>
                <a:ext cx="42840" cy="24840"/>
              </p14:xfrm>
            </p:contentPart>
          </mc:Choice>
          <mc:Fallback>
            <p:pic>
              <p:nvPicPr>
                <p:cNvPr id="307" name="Ink 306">
                  <a:extLst>
                    <a:ext uri="{FF2B5EF4-FFF2-40B4-BE49-F238E27FC236}">
                      <a16:creationId xmlns:a16="http://schemas.microsoft.com/office/drawing/2014/main" id="{81C8D6F1-E913-8298-184E-D211B1170F41}"/>
                    </a:ext>
                  </a:extLst>
                </p:cNvPr>
                <p:cNvPicPr/>
                <p:nvPr/>
              </p:nvPicPr>
              <p:blipFill>
                <a:blip r:embed="rId499"/>
                <a:stretch>
                  <a:fillRect/>
                </a:stretch>
              </p:blipFill>
              <p:spPr>
                <a:xfrm>
                  <a:off x="10301427" y="3942307"/>
                  <a:ext cx="78480" cy="60480"/>
                </a:xfrm>
                <a:prstGeom prst="rect">
                  <a:avLst/>
                </a:prstGeom>
              </p:spPr>
            </p:pic>
          </mc:Fallback>
        </mc:AlternateContent>
        <mc:AlternateContent xmlns:mc="http://schemas.openxmlformats.org/markup-compatibility/2006">
          <mc:Choice xmlns:p14="http://schemas.microsoft.com/office/powerpoint/2010/main" Requires="p14">
            <p:contentPart p14:bwMode="auto" r:id="rId500">
              <p14:nvContentPartPr>
                <p14:cNvPr id="308" name="Ink 307">
                  <a:extLst>
                    <a:ext uri="{FF2B5EF4-FFF2-40B4-BE49-F238E27FC236}">
                      <a16:creationId xmlns:a16="http://schemas.microsoft.com/office/drawing/2014/main" id="{4FBE34B5-918D-AFAC-8411-377E8B5A2FFE}"/>
                    </a:ext>
                  </a:extLst>
                </p14:cNvPr>
                <p14:cNvContentPartPr/>
                <p14:nvPr/>
              </p14:nvContentPartPr>
              <p14:xfrm>
                <a:off x="10432827" y="3941587"/>
                <a:ext cx="207360" cy="74160"/>
              </p14:xfrm>
            </p:contentPart>
          </mc:Choice>
          <mc:Fallback>
            <p:pic>
              <p:nvPicPr>
                <p:cNvPr id="308" name="Ink 307">
                  <a:extLst>
                    <a:ext uri="{FF2B5EF4-FFF2-40B4-BE49-F238E27FC236}">
                      <a16:creationId xmlns:a16="http://schemas.microsoft.com/office/drawing/2014/main" id="{4FBE34B5-918D-AFAC-8411-377E8B5A2FFE}"/>
                    </a:ext>
                  </a:extLst>
                </p:cNvPr>
                <p:cNvPicPr/>
                <p:nvPr/>
              </p:nvPicPr>
              <p:blipFill>
                <a:blip r:embed="rId501"/>
                <a:stretch>
                  <a:fillRect/>
                </a:stretch>
              </p:blipFill>
              <p:spPr>
                <a:xfrm>
                  <a:off x="10414827" y="3923947"/>
                  <a:ext cx="243000" cy="109800"/>
                </a:xfrm>
                <a:prstGeom prst="rect">
                  <a:avLst/>
                </a:prstGeom>
              </p:spPr>
            </p:pic>
          </mc:Fallback>
        </mc:AlternateContent>
      </p:grpSp>
      <p:grpSp>
        <p:nvGrpSpPr>
          <p:cNvPr id="341" name="Group 340">
            <a:extLst>
              <a:ext uri="{FF2B5EF4-FFF2-40B4-BE49-F238E27FC236}">
                <a16:creationId xmlns:a16="http://schemas.microsoft.com/office/drawing/2014/main" id="{241FE06B-61FE-5345-67F9-3EDE710775AB}"/>
              </a:ext>
            </a:extLst>
          </p:cNvPr>
          <p:cNvGrpSpPr/>
          <p:nvPr/>
        </p:nvGrpSpPr>
        <p:grpSpPr>
          <a:xfrm>
            <a:off x="172467" y="985987"/>
            <a:ext cx="8057160" cy="5556600"/>
            <a:chOff x="172467" y="985987"/>
            <a:chExt cx="8057160" cy="5556600"/>
          </a:xfrm>
        </p:grpSpPr>
        <mc:AlternateContent xmlns:mc="http://schemas.openxmlformats.org/markup-compatibility/2006">
          <mc:Choice xmlns:p14="http://schemas.microsoft.com/office/powerpoint/2010/main" Requires="p14">
            <p:contentPart p14:bwMode="auto" r:id="rId502">
              <p14:nvContentPartPr>
                <p14:cNvPr id="300" name="Ink 299">
                  <a:extLst>
                    <a:ext uri="{FF2B5EF4-FFF2-40B4-BE49-F238E27FC236}">
                      <a16:creationId xmlns:a16="http://schemas.microsoft.com/office/drawing/2014/main" id="{EE10D449-8079-82BD-F2C9-5E870AFA1D67}"/>
                    </a:ext>
                  </a:extLst>
                </p14:cNvPr>
                <p14:cNvContentPartPr/>
                <p14:nvPr/>
              </p14:nvContentPartPr>
              <p14:xfrm>
                <a:off x="7196787" y="1964107"/>
                <a:ext cx="205920" cy="247320"/>
              </p14:xfrm>
            </p:contentPart>
          </mc:Choice>
          <mc:Fallback>
            <p:pic>
              <p:nvPicPr>
                <p:cNvPr id="300" name="Ink 299">
                  <a:extLst>
                    <a:ext uri="{FF2B5EF4-FFF2-40B4-BE49-F238E27FC236}">
                      <a16:creationId xmlns:a16="http://schemas.microsoft.com/office/drawing/2014/main" id="{EE10D449-8079-82BD-F2C9-5E870AFA1D67}"/>
                    </a:ext>
                  </a:extLst>
                </p:cNvPr>
                <p:cNvPicPr/>
                <p:nvPr/>
              </p:nvPicPr>
              <p:blipFill>
                <a:blip r:embed="rId503"/>
                <a:stretch>
                  <a:fillRect/>
                </a:stretch>
              </p:blipFill>
              <p:spPr>
                <a:xfrm>
                  <a:off x="7178787" y="1946467"/>
                  <a:ext cx="241560" cy="282960"/>
                </a:xfrm>
                <a:prstGeom prst="rect">
                  <a:avLst/>
                </a:prstGeom>
              </p:spPr>
            </p:pic>
          </mc:Fallback>
        </mc:AlternateContent>
        <mc:AlternateContent xmlns:mc="http://schemas.openxmlformats.org/markup-compatibility/2006">
          <mc:Choice xmlns:p14="http://schemas.microsoft.com/office/powerpoint/2010/main" Requires="p14">
            <p:contentPart p14:bwMode="auto" r:id="rId504">
              <p14:nvContentPartPr>
                <p14:cNvPr id="288" name="Ink 287">
                  <a:extLst>
                    <a:ext uri="{FF2B5EF4-FFF2-40B4-BE49-F238E27FC236}">
                      <a16:creationId xmlns:a16="http://schemas.microsoft.com/office/drawing/2014/main" id="{9446428C-EE4B-3672-BCC5-918708D3D007}"/>
                    </a:ext>
                  </a:extLst>
                </p14:cNvPr>
                <p14:cNvContentPartPr/>
                <p14:nvPr/>
              </p14:nvContentPartPr>
              <p14:xfrm>
                <a:off x="6889707" y="5407147"/>
                <a:ext cx="997200" cy="595080"/>
              </p14:xfrm>
            </p:contentPart>
          </mc:Choice>
          <mc:Fallback>
            <p:pic>
              <p:nvPicPr>
                <p:cNvPr id="288" name="Ink 287">
                  <a:extLst>
                    <a:ext uri="{FF2B5EF4-FFF2-40B4-BE49-F238E27FC236}">
                      <a16:creationId xmlns:a16="http://schemas.microsoft.com/office/drawing/2014/main" id="{9446428C-EE4B-3672-BCC5-918708D3D007}"/>
                    </a:ext>
                  </a:extLst>
                </p:cNvPr>
                <p:cNvPicPr/>
                <p:nvPr/>
              </p:nvPicPr>
              <p:blipFill>
                <a:blip r:embed="rId505"/>
                <a:stretch>
                  <a:fillRect/>
                </a:stretch>
              </p:blipFill>
              <p:spPr>
                <a:xfrm>
                  <a:off x="6872067" y="5389507"/>
                  <a:ext cx="1032840" cy="630720"/>
                </a:xfrm>
                <a:prstGeom prst="rect">
                  <a:avLst/>
                </a:prstGeom>
              </p:spPr>
            </p:pic>
          </mc:Fallback>
        </mc:AlternateContent>
        <mc:AlternateContent xmlns:mc="http://schemas.openxmlformats.org/markup-compatibility/2006">
          <mc:Choice xmlns:p14="http://schemas.microsoft.com/office/powerpoint/2010/main" Requires="p14">
            <p:contentPart p14:bwMode="auto" r:id="rId506">
              <p14:nvContentPartPr>
                <p14:cNvPr id="289" name="Ink 288">
                  <a:extLst>
                    <a:ext uri="{FF2B5EF4-FFF2-40B4-BE49-F238E27FC236}">
                      <a16:creationId xmlns:a16="http://schemas.microsoft.com/office/drawing/2014/main" id="{D50FE736-722C-784B-6E37-25CA99441635}"/>
                    </a:ext>
                  </a:extLst>
                </p14:cNvPr>
                <p14:cNvContentPartPr/>
                <p14:nvPr/>
              </p14:nvContentPartPr>
              <p14:xfrm>
                <a:off x="7021827" y="5419387"/>
                <a:ext cx="177480" cy="47520"/>
              </p14:xfrm>
            </p:contentPart>
          </mc:Choice>
          <mc:Fallback>
            <p:pic>
              <p:nvPicPr>
                <p:cNvPr id="289" name="Ink 288">
                  <a:extLst>
                    <a:ext uri="{FF2B5EF4-FFF2-40B4-BE49-F238E27FC236}">
                      <a16:creationId xmlns:a16="http://schemas.microsoft.com/office/drawing/2014/main" id="{D50FE736-722C-784B-6E37-25CA99441635}"/>
                    </a:ext>
                  </a:extLst>
                </p:cNvPr>
                <p:cNvPicPr/>
                <p:nvPr/>
              </p:nvPicPr>
              <p:blipFill>
                <a:blip r:embed="rId507"/>
                <a:stretch>
                  <a:fillRect/>
                </a:stretch>
              </p:blipFill>
              <p:spPr>
                <a:xfrm>
                  <a:off x="7004187" y="5401387"/>
                  <a:ext cx="213120" cy="83160"/>
                </a:xfrm>
                <a:prstGeom prst="rect">
                  <a:avLst/>
                </a:prstGeom>
              </p:spPr>
            </p:pic>
          </mc:Fallback>
        </mc:AlternateContent>
        <mc:AlternateContent xmlns:mc="http://schemas.openxmlformats.org/markup-compatibility/2006">
          <mc:Choice xmlns:p14="http://schemas.microsoft.com/office/powerpoint/2010/main" Requires="p14">
            <p:contentPart p14:bwMode="auto" r:id="rId508">
              <p14:nvContentPartPr>
                <p14:cNvPr id="291" name="Ink 290">
                  <a:extLst>
                    <a:ext uri="{FF2B5EF4-FFF2-40B4-BE49-F238E27FC236}">
                      <a16:creationId xmlns:a16="http://schemas.microsoft.com/office/drawing/2014/main" id="{24E6366F-49DE-2CB6-D44E-5D61A969E0CA}"/>
                    </a:ext>
                  </a:extLst>
                </p14:cNvPr>
                <p14:cNvContentPartPr/>
                <p14:nvPr/>
              </p14:nvContentPartPr>
              <p14:xfrm>
                <a:off x="5871987" y="5411467"/>
                <a:ext cx="139680" cy="27360"/>
              </p14:xfrm>
            </p:contentPart>
          </mc:Choice>
          <mc:Fallback>
            <p:pic>
              <p:nvPicPr>
                <p:cNvPr id="291" name="Ink 290">
                  <a:extLst>
                    <a:ext uri="{FF2B5EF4-FFF2-40B4-BE49-F238E27FC236}">
                      <a16:creationId xmlns:a16="http://schemas.microsoft.com/office/drawing/2014/main" id="{24E6366F-49DE-2CB6-D44E-5D61A969E0CA}"/>
                    </a:ext>
                  </a:extLst>
                </p:cNvPr>
                <p:cNvPicPr/>
                <p:nvPr/>
              </p:nvPicPr>
              <p:blipFill>
                <a:blip r:embed="rId509"/>
                <a:stretch>
                  <a:fillRect/>
                </a:stretch>
              </p:blipFill>
              <p:spPr>
                <a:xfrm>
                  <a:off x="5853987" y="5393467"/>
                  <a:ext cx="175320" cy="63000"/>
                </a:xfrm>
                <a:prstGeom prst="rect">
                  <a:avLst/>
                </a:prstGeom>
              </p:spPr>
            </p:pic>
          </mc:Fallback>
        </mc:AlternateContent>
        <mc:AlternateContent xmlns:mc="http://schemas.openxmlformats.org/markup-compatibility/2006">
          <mc:Choice xmlns:p14="http://schemas.microsoft.com/office/powerpoint/2010/main" Requires="p14">
            <p:contentPart p14:bwMode="auto" r:id="rId510">
              <p14:nvContentPartPr>
                <p14:cNvPr id="292" name="Ink 291">
                  <a:extLst>
                    <a:ext uri="{FF2B5EF4-FFF2-40B4-BE49-F238E27FC236}">
                      <a16:creationId xmlns:a16="http://schemas.microsoft.com/office/drawing/2014/main" id="{764376A3-B739-EFEC-7697-431A496D1342}"/>
                    </a:ext>
                  </a:extLst>
                </p14:cNvPr>
                <p14:cNvContentPartPr/>
                <p14:nvPr/>
              </p14:nvContentPartPr>
              <p14:xfrm>
                <a:off x="5840307" y="5476627"/>
                <a:ext cx="137880" cy="5400"/>
              </p14:xfrm>
            </p:contentPart>
          </mc:Choice>
          <mc:Fallback>
            <p:pic>
              <p:nvPicPr>
                <p:cNvPr id="292" name="Ink 291">
                  <a:extLst>
                    <a:ext uri="{FF2B5EF4-FFF2-40B4-BE49-F238E27FC236}">
                      <a16:creationId xmlns:a16="http://schemas.microsoft.com/office/drawing/2014/main" id="{764376A3-B739-EFEC-7697-431A496D1342}"/>
                    </a:ext>
                  </a:extLst>
                </p:cNvPr>
                <p:cNvPicPr/>
                <p:nvPr/>
              </p:nvPicPr>
              <p:blipFill>
                <a:blip r:embed="rId511"/>
                <a:stretch>
                  <a:fillRect/>
                </a:stretch>
              </p:blipFill>
              <p:spPr>
                <a:xfrm>
                  <a:off x="5822307" y="5458627"/>
                  <a:ext cx="17352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512">
              <p14:nvContentPartPr>
                <p14:cNvPr id="293" name="Ink 292">
                  <a:extLst>
                    <a:ext uri="{FF2B5EF4-FFF2-40B4-BE49-F238E27FC236}">
                      <a16:creationId xmlns:a16="http://schemas.microsoft.com/office/drawing/2014/main" id="{DC23F3DC-E437-86D6-1117-8D941E0CD7B6}"/>
                    </a:ext>
                  </a:extLst>
                </p14:cNvPr>
                <p14:cNvContentPartPr/>
                <p14:nvPr/>
              </p14:nvContentPartPr>
              <p14:xfrm>
                <a:off x="5766147" y="5871547"/>
                <a:ext cx="92880" cy="16560"/>
              </p14:xfrm>
            </p:contentPart>
          </mc:Choice>
          <mc:Fallback>
            <p:pic>
              <p:nvPicPr>
                <p:cNvPr id="293" name="Ink 292">
                  <a:extLst>
                    <a:ext uri="{FF2B5EF4-FFF2-40B4-BE49-F238E27FC236}">
                      <a16:creationId xmlns:a16="http://schemas.microsoft.com/office/drawing/2014/main" id="{DC23F3DC-E437-86D6-1117-8D941E0CD7B6}"/>
                    </a:ext>
                  </a:extLst>
                </p:cNvPr>
                <p:cNvPicPr/>
                <p:nvPr/>
              </p:nvPicPr>
              <p:blipFill>
                <a:blip r:embed="rId513"/>
                <a:stretch>
                  <a:fillRect/>
                </a:stretch>
              </p:blipFill>
              <p:spPr>
                <a:xfrm>
                  <a:off x="5748507" y="5853907"/>
                  <a:ext cx="12852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514">
              <p14:nvContentPartPr>
                <p14:cNvPr id="294" name="Ink 293">
                  <a:extLst>
                    <a:ext uri="{FF2B5EF4-FFF2-40B4-BE49-F238E27FC236}">
                      <a16:creationId xmlns:a16="http://schemas.microsoft.com/office/drawing/2014/main" id="{EA826C8D-1AA1-A7E7-967A-ABF292360517}"/>
                    </a:ext>
                  </a:extLst>
                </p14:cNvPr>
                <p14:cNvContentPartPr/>
                <p14:nvPr/>
              </p14:nvContentPartPr>
              <p14:xfrm>
                <a:off x="5752107" y="5946787"/>
                <a:ext cx="142200" cy="2520"/>
              </p14:xfrm>
            </p:contentPart>
          </mc:Choice>
          <mc:Fallback>
            <p:pic>
              <p:nvPicPr>
                <p:cNvPr id="294" name="Ink 293">
                  <a:extLst>
                    <a:ext uri="{FF2B5EF4-FFF2-40B4-BE49-F238E27FC236}">
                      <a16:creationId xmlns:a16="http://schemas.microsoft.com/office/drawing/2014/main" id="{EA826C8D-1AA1-A7E7-967A-ABF292360517}"/>
                    </a:ext>
                  </a:extLst>
                </p:cNvPr>
                <p:cNvPicPr/>
                <p:nvPr/>
              </p:nvPicPr>
              <p:blipFill>
                <a:blip r:embed="rId515"/>
                <a:stretch>
                  <a:fillRect/>
                </a:stretch>
              </p:blipFill>
              <p:spPr>
                <a:xfrm>
                  <a:off x="5734107" y="5928787"/>
                  <a:ext cx="177840" cy="38160"/>
                </a:xfrm>
                <a:prstGeom prst="rect">
                  <a:avLst/>
                </a:prstGeom>
              </p:spPr>
            </p:pic>
          </mc:Fallback>
        </mc:AlternateContent>
        <mc:AlternateContent xmlns:mc="http://schemas.openxmlformats.org/markup-compatibility/2006">
          <mc:Choice xmlns:p14="http://schemas.microsoft.com/office/powerpoint/2010/main" Requires="p14">
            <p:contentPart p14:bwMode="auto" r:id="rId516">
              <p14:nvContentPartPr>
                <p14:cNvPr id="297" name="Ink 296">
                  <a:extLst>
                    <a:ext uri="{FF2B5EF4-FFF2-40B4-BE49-F238E27FC236}">
                      <a16:creationId xmlns:a16="http://schemas.microsoft.com/office/drawing/2014/main" id="{74041D70-E90C-6418-2600-76062DF54CF8}"/>
                    </a:ext>
                  </a:extLst>
                </p14:cNvPr>
                <p14:cNvContentPartPr/>
                <p14:nvPr/>
              </p14:nvContentPartPr>
              <p14:xfrm>
                <a:off x="6765507" y="6037867"/>
                <a:ext cx="231840" cy="20880"/>
              </p14:xfrm>
            </p:contentPart>
          </mc:Choice>
          <mc:Fallback>
            <p:pic>
              <p:nvPicPr>
                <p:cNvPr id="297" name="Ink 296">
                  <a:extLst>
                    <a:ext uri="{FF2B5EF4-FFF2-40B4-BE49-F238E27FC236}">
                      <a16:creationId xmlns:a16="http://schemas.microsoft.com/office/drawing/2014/main" id="{74041D70-E90C-6418-2600-76062DF54CF8}"/>
                    </a:ext>
                  </a:extLst>
                </p:cNvPr>
                <p:cNvPicPr/>
                <p:nvPr/>
              </p:nvPicPr>
              <p:blipFill>
                <a:blip r:embed="rId517"/>
                <a:stretch>
                  <a:fillRect/>
                </a:stretch>
              </p:blipFill>
              <p:spPr>
                <a:xfrm>
                  <a:off x="6747867" y="6019867"/>
                  <a:ext cx="26748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518">
              <p14:nvContentPartPr>
                <p14:cNvPr id="298" name="Ink 297">
                  <a:extLst>
                    <a:ext uri="{FF2B5EF4-FFF2-40B4-BE49-F238E27FC236}">
                      <a16:creationId xmlns:a16="http://schemas.microsoft.com/office/drawing/2014/main" id="{11EDA65C-2E46-EBA1-0587-AD9A238D9D7E}"/>
                    </a:ext>
                  </a:extLst>
                </p14:cNvPr>
                <p14:cNvContentPartPr/>
                <p14:nvPr/>
              </p14:nvContentPartPr>
              <p14:xfrm>
                <a:off x="6789267" y="6141907"/>
                <a:ext cx="176040" cy="6120"/>
              </p14:xfrm>
            </p:contentPart>
          </mc:Choice>
          <mc:Fallback>
            <p:pic>
              <p:nvPicPr>
                <p:cNvPr id="298" name="Ink 297">
                  <a:extLst>
                    <a:ext uri="{FF2B5EF4-FFF2-40B4-BE49-F238E27FC236}">
                      <a16:creationId xmlns:a16="http://schemas.microsoft.com/office/drawing/2014/main" id="{11EDA65C-2E46-EBA1-0587-AD9A238D9D7E}"/>
                    </a:ext>
                  </a:extLst>
                </p:cNvPr>
                <p:cNvPicPr/>
                <p:nvPr/>
              </p:nvPicPr>
              <p:blipFill>
                <a:blip r:embed="rId519"/>
                <a:stretch>
                  <a:fillRect/>
                </a:stretch>
              </p:blipFill>
              <p:spPr>
                <a:xfrm>
                  <a:off x="6771627" y="6123907"/>
                  <a:ext cx="211680" cy="41760"/>
                </a:xfrm>
                <a:prstGeom prst="rect">
                  <a:avLst/>
                </a:prstGeom>
              </p:spPr>
            </p:pic>
          </mc:Fallback>
        </mc:AlternateContent>
        <mc:AlternateContent xmlns:mc="http://schemas.openxmlformats.org/markup-compatibility/2006">
          <mc:Choice xmlns:p14="http://schemas.microsoft.com/office/powerpoint/2010/main" Requires="p14">
            <p:contentPart p14:bwMode="auto" r:id="rId520">
              <p14:nvContentPartPr>
                <p14:cNvPr id="310" name="Ink 309">
                  <a:extLst>
                    <a:ext uri="{FF2B5EF4-FFF2-40B4-BE49-F238E27FC236}">
                      <a16:creationId xmlns:a16="http://schemas.microsoft.com/office/drawing/2014/main" id="{9DC7618B-6E41-72DA-6AA1-7BA0C130280F}"/>
                    </a:ext>
                  </a:extLst>
                </p14:cNvPr>
                <p14:cNvContentPartPr/>
                <p14:nvPr/>
              </p14:nvContentPartPr>
              <p14:xfrm>
                <a:off x="5189787" y="5899267"/>
                <a:ext cx="650160" cy="86040"/>
              </p14:xfrm>
            </p:contentPart>
          </mc:Choice>
          <mc:Fallback>
            <p:pic>
              <p:nvPicPr>
                <p:cNvPr id="310" name="Ink 309">
                  <a:extLst>
                    <a:ext uri="{FF2B5EF4-FFF2-40B4-BE49-F238E27FC236}">
                      <a16:creationId xmlns:a16="http://schemas.microsoft.com/office/drawing/2014/main" id="{9DC7618B-6E41-72DA-6AA1-7BA0C130280F}"/>
                    </a:ext>
                  </a:extLst>
                </p:cNvPr>
                <p:cNvPicPr/>
                <p:nvPr/>
              </p:nvPicPr>
              <p:blipFill>
                <a:blip r:embed="rId521"/>
                <a:stretch>
                  <a:fillRect/>
                </a:stretch>
              </p:blipFill>
              <p:spPr>
                <a:xfrm>
                  <a:off x="5172147" y="5881267"/>
                  <a:ext cx="685800" cy="121680"/>
                </a:xfrm>
                <a:prstGeom prst="rect">
                  <a:avLst/>
                </a:prstGeom>
              </p:spPr>
            </p:pic>
          </mc:Fallback>
        </mc:AlternateContent>
        <mc:AlternateContent xmlns:mc="http://schemas.openxmlformats.org/markup-compatibility/2006">
          <mc:Choice xmlns:p14="http://schemas.microsoft.com/office/powerpoint/2010/main" Requires="p14">
            <p:contentPart p14:bwMode="auto" r:id="rId522">
              <p14:nvContentPartPr>
                <p14:cNvPr id="311" name="Ink 310">
                  <a:extLst>
                    <a:ext uri="{FF2B5EF4-FFF2-40B4-BE49-F238E27FC236}">
                      <a16:creationId xmlns:a16="http://schemas.microsoft.com/office/drawing/2014/main" id="{4603F4DD-E5B2-364B-8275-450495443A36}"/>
                    </a:ext>
                  </a:extLst>
                </p14:cNvPr>
                <p14:cNvContentPartPr/>
                <p14:nvPr/>
              </p14:nvContentPartPr>
              <p14:xfrm>
                <a:off x="4899987" y="4148227"/>
                <a:ext cx="2567160" cy="2394360"/>
              </p14:xfrm>
            </p:contentPart>
          </mc:Choice>
          <mc:Fallback>
            <p:pic>
              <p:nvPicPr>
                <p:cNvPr id="311" name="Ink 310">
                  <a:extLst>
                    <a:ext uri="{FF2B5EF4-FFF2-40B4-BE49-F238E27FC236}">
                      <a16:creationId xmlns:a16="http://schemas.microsoft.com/office/drawing/2014/main" id="{4603F4DD-E5B2-364B-8275-450495443A36}"/>
                    </a:ext>
                  </a:extLst>
                </p:cNvPr>
                <p:cNvPicPr/>
                <p:nvPr/>
              </p:nvPicPr>
              <p:blipFill>
                <a:blip r:embed="rId523"/>
                <a:stretch>
                  <a:fillRect/>
                </a:stretch>
              </p:blipFill>
              <p:spPr>
                <a:xfrm>
                  <a:off x="4882347" y="4130587"/>
                  <a:ext cx="2602800" cy="2430000"/>
                </a:xfrm>
                <a:prstGeom prst="rect">
                  <a:avLst/>
                </a:prstGeom>
              </p:spPr>
            </p:pic>
          </mc:Fallback>
        </mc:AlternateContent>
        <mc:AlternateContent xmlns:mc="http://schemas.openxmlformats.org/markup-compatibility/2006">
          <mc:Choice xmlns:p14="http://schemas.microsoft.com/office/powerpoint/2010/main" Requires="p14">
            <p:contentPart p14:bwMode="auto" r:id="rId524">
              <p14:nvContentPartPr>
                <p14:cNvPr id="312" name="Ink 311">
                  <a:extLst>
                    <a:ext uri="{FF2B5EF4-FFF2-40B4-BE49-F238E27FC236}">
                      <a16:creationId xmlns:a16="http://schemas.microsoft.com/office/drawing/2014/main" id="{88B3B579-D2E5-0B33-3797-32ADD326DAD8}"/>
                    </a:ext>
                  </a:extLst>
                </p14:cNvPr>
                <p14:cNvContentPartPr/>
                <p14:nvPr/>
              </p14:nvContentPartPr>
              <p14:xfrm>
                <a:off x="4356747" y="4081267"/>
                <a:ext cx="1151280" cy="1796400"/>
              </p14:xfrm>
            </p:contentPart>
          </mc:Choice>
          <mc:Fallback>
            <p:pic>
              <p:nvPicPr>
                <p:cNvPr id="312" name="Ink 311">
                  <a:extLst>
                    <a:ext uri="{FF2B5EF4-FFF2-40B4-BE49-F238E27FC236}">
                      <a16:creationId xmlns:a16="http://schemas.microsoft.com/office/drawing/2014/main" id="{88B3B579-D2E5-0B33-3797-32ADD326DAD8}"/>
                    </a:ext>
                  </a:extLst>
                </p:cNvPr>
                <p:cNvPicPr/>
                <p:nvPr/>
              </p:nvPicPr>
              <p:blipFill>
                <a:blip r:embed="rId525"/>
                <a:stretch>
                  <a:fillRect/>
                </a:stretch>
              </p:blipFill>
              <p:spPr>
                <a:xfrm>
                  <a:off x="4339107" y="4063267"/>
                  <a:ext cx="1186920" cy="1832040"/>
                </a:xfrm>
                <a:prstGeom prst="rect">
                  <a:avLst/>
                </a:prstGeom>
              </p:spPr>
            </p:pic>
          </mc:Fallback>
        </mc:AlternateContent>
        <mc:AlternateContent xmlns:mc="http://schemas.openxmlformats.org/markup-compatibility/2006">
          <mc:Choice xmlns:p14="http://schemas.microsoft.com/office/powerpoint/2010/main" Requires="p14">
            <p:contentPart p14:bwMode="auto" r:id="rId526">
              <p14:nvContentPartPr>
                <p14:cNvPr id="313" name="Ink 312">
                  <a:extLst>
                    <a:ext uri="{FF2B5EF4-FFF2-40B4-BE49-F238E27FC236}">
                      <a16:creationId xmlns:a16="http://schemas.microsoft.com/office/drawing/2014/main" id="{9B07DCA4-F177-9EA1-9765-A57A607370A7}"/>
                    </a:ext>
                  </a:extLst>
                </p14:cNvPr>
                <p14:cNvContentPartPr/>
                <p14:nvPr/>
              </p14:nvContentPartPr>
              <p14:xfrm>
                <a:off x="4480587" y="4026907"/>
                <a:ext cx="244440" cy="56880"/>
              </p14:xfrm>
            </p:contentPart>
          </mc:Choice>
          <mc:Fallback>
            <p:pic>
              <p:nvPicPr>
                <p:cNvPr id="313" name="Ink 312">
                  <a:extLst>
                    <a:ext uri="{FF2B5EF4-FFF2-40B4-BE49-F238E27FC236}">
                      <a16:creationId xmlns:a16="http://schemas.microsoft.com/office/drawing/2014/main" id="{9B07DCA4-F177-9EA1-9765-A57A607370A7}"/>
                    </a:ext>
                  </a:extLst>
                </p:cNvPr>
                <p:cNvPicPr/>
                <p:nvPr/>
              </p:nvPicPr>
              <p:blipFill>
                <a:blip r:embed="rId527"/>
                <a:stretch>
                  <a:fillRect/>
                </a:stretch>
              </p:blipFill>
              <p:spPr>
                <a:xfrm>
                  <a:off x="4462587" y="4008907"/>
                  <a:ext cx="280080" cy="92520"/>
                </a:xfrm>
                <a:prstGeom prst="rect">
                  <a:avLst/>
                </a:prstGeom>
              </p:spPr>
            </p:pic>
          </mc:Fallback>
        </mc:AlternateContent>
        <mc:AlternateContent xmlns:mc="http://schemas.openxmlformats.org/markup-compatibility/2006">
          <mc:Choice xmlns:p14="http://schemas.microsoft.com/office/powerpoint/2010/main" Requires="p14">
            <p:contentPart p14:bwMode="auto" r:id="rId528">
              <p14:nvContentPartPr>
                <p14:cNvPr id="315" name="Ink 314">
                  <a:extLst>
                    <a:ext uri="{FF2B5EF4-FFF2-40B4-BE49-F238E27FC236}">
                      <a16:creationId xmlns:a16="http://schemas.microsoft.com/office/drawing/2014/main" id="{A4EA0ADC-0B55-F642-8927-62145E8EF3DD}"/>
                    </a:ext>
                  </a:extLst>
                </p14:cNvPr>
                <p14:cNvContentPartPr/>
                <p14:nvPr/>
              </p14:nvContentPartPr>
              <p14:xfrm>
                <a:off x="3103227" y="4164067"/>
                <a:ext cx="2520" cy="6480"/>
              </p14:xfrm>
            </p:contentPart>
          </mc:Choice>
          <mc:Fallback>
            <p:pic>
              <p:nvPicPr>
                <p:cNvPr id="315" name="Ink 314">
                  <a:extLst>
                    <a:ext uri="{FF2B5EF4-FFF2-40B4-BE49-F238E27FC236}">
                      <a16:creationId xmlns:a16="http://schemas.microsoft.com/office/drawing/2014/main" id="{A4EA0ADC-0B55-F642-8927-62145E8EF3DD}"/>
                    </a:ext>
                  </a:extLst>
                </p:cNvPr>
                <p:cNvPicPr/>
                <p:nvPr/>
              </p:nvPicPr>
              <p:blipFill>
                <a:blip r:embed="rId529"/>
                <a:stretch>
                  <a:fillRect/>
                </a:stretch>
              </p:blipFill>
              <p:spPr>
                <a:xfrm>
                  <a:off x="3085587" y="4146067"/>
                  <a:ext cx="38160" cy="42120"/>
                </a:xfrm>
                <a:prstGeom prst="rect">
                  <a:avLst/>
                </a:prstGeom>
              </p:spPr>
            </p:pic>
          </mc:Fallback>
        </mc:AlternateContent>
        <mc:AlternateContent xmlns:mc="http://schemas.openxmlformats.org/markup-compatibility/2006">
          <mc:Choice xmlns:p14="http://schemas.microsoft.com/office/powerpoint/2010/main" Requires="p14">
            <p:contentPart p14:bwMode="auto" r:id="rId530">
              <p14:nvContentPartPr>
                <p14:cNvPr id="316" name="Ink 315">
                  <a:extLst>
                    <a:ext uri="{FF2B5EF4-FFF2-40B4-BE49-F238E27FC236}">
                      <a16:creationId xmlns:a16="http://schemas.microsoft.com/office/drawing/2014/main" id="{9354E19B-4CF8-C224-C164-7962BEE1DF19}"/>
                    </a:ext>
                  </a:extLst>
                </p14:cNvPr>
                <p14:cNvContentPartPr/>
                <p14:nvPr/>
              </p14:nvContentPartPr>
              <p14:xfrm>
                <a:off x="3389067" y="4677787"/>
                <a:ext cx="152640" cy="38520"/>
              </p14:xfrm>
            </p:contentPart>
          </mc:Choice>
          <mc:Fallback>
            <p:pic>
              <p:nvPicPr>
                <p:cNvPr id="316" name="Ink 315">
                  <a:extLst>
                    <a:ext uri="{FF2B5EF4-FFF2-40B4-BE49-F238E27FC236}">
                      <a16:creationId xmlns:a16="http://schemas.microsoft.com/office/drawing/2014/main" id="{9354E19B-4CF8-C224-C164-7962BEE1DF19}"/>
                    </a:ext>
                  </a:extLst>
                </p:cNvPr>
                <p:cNvPicPr/>
                <p:nvPr/>
              </p:nvPicPr>
              <p:blipFill>
                <a:blip r:embed="rId531"/>
                <a:stretch>
                  <a:fillRect/>
                </a:stretch>
              </p:blipFill>
              <p:spPr>
                <a:xfrm>
                  <a:off x="3371067" y="4660147"/>
                  <a:ext cx="188280" cy="74160"/>
                </a:xfrm>
                <a:prstGeom prst="rect">
                  <a:avLst/>
                </a:prstGeom>
              </p:spPr>
            </p:pic>
          </mc:Fallback>
        </mc:AlternateContent>
        <mc:AlternateContent xmlns:mc="http://schemas.openxmlformats.org/markup-compatibility/2006">
          <mc:Choice xmlns:p14="http://schemas.microsoft.com/office/powerpoint/2010/main" Requires="p14">
            <p:contentPart p14:bwMode="auto" r:id="rId532">
              <p14:nvContentPartPr>
                <p14:cNvPr id="317" name="Ink 316">
                  <a:extLst>
                    <a:ext uri="{FF2B5EF4-FFF2-40B4-BE49-F238E27FC236}">
                      <a16:creationId xmlns:a16="http://schemas.microsoft.com/office/drawing/2014/main" id="{761DD79C-46DC-1BE4-50E6-F368B40F8D72}"/>
                    </a:ext>
                  </a:extLst>
                </p14:cNvPr>
                <p14:cNvContentPartPr/>
                <p14:nvPr/>
              </p14:nvContentPartPr>
              <p14:xfrm>
                <a:off x="3358107" y="4777507"/>
                <a:ext cx="124920" cy="30240"/>
              </p14:xfrm>
            </p:contentPart>
          </mc:Choice>
          <mc:Fallback>
            <p:pic>
              <p:nvPicPr>
                <p:cNvPr id="317" name="Ink 316">
                  <a:extLst>
                    <a:ext uri="{FF2B5EF4-FFF2-40B4-BE49-F238E27FC236}">
                      <a16:creationId xmlns:a16="http://schemas.microsoft.com/office/drawing/2014/main" id="{761DD79C-46DC-1BE4-50E6-F368B40F8D72}"/>
                    </a:ext>
                  </a:extLst>
                </p:cNvPr>
                <p:cNvPicPr/>
                <p:nvPr/>
              </p:nvPicPr>
              <p:blipFill>
                <a:blip r:embed="rId533"/>
                <a:stretch>
                  <a:fillRect/>
                </a:stretch>
              </p:blipFill>
              <p:spPr>
                <a:xfrm>
                  <a:off x="3340107" y="4759867"/>
                  <a:ext cx="160560" cy="65880"/>
                </a:xfrm>
                <a:prstGeom prst="rect">
                  <a:avLst/>
                </a:prstGeom>
              </p:spPr>
            </p:pic>
          </mc:Fallback>
        </mc:AlternateContent>
        <mc:AlternateContent xmlns:mc="http://schemas.openxmlformats.org/markup-compatibility/2006">
          <mc:Choice xmlns:p14="http://schemas.microsoft.com/office/powerpoint/2010/main" Requires="p14">
            <p:contentPart p14:bwMode="auto" r:id="rId534">
              <p14:nvContentPartPr>
                <p14:cNvPr id="319" name="Ink 318">
                  <a:extLst>
                    <a:ext uri="{FF2B5EF4-FFF2-40B4-BE49-F238E27FC236}">
                      <a16:creationId xmlns:a16="http://schemas.microsoft.com/office/drawing/2014/main" id="{6D0027DE-2B52-46A7-7556-E9BBBC253E7B}"/>
                    </a:ext>
                  </a:extLst>
                </p14:cNvPr>
                <p14:cNvContentPartPr/>
                <p14:nvPr/>
              </p14:nvContentPartPr>
              <p14:xfrm>
                <a:off x="3982347" y="4340107"/>
                <a:ext cx="234720" cy="236160"/>
              </p14:xfrm>
            </p:contentPart>
          </mc:Choice>
          <mc:Fallback>
            <p:pic>
              <p:nvPicPr>
                <p:cNvPr id="319" name="Ink 318">
                  <a:extLst>
                    <a:ext uri="{FF2B5EF4-FFF2-40B4-BE49-F238E27FC236}">
                      <a16:creationId xmlns:a16="http://schemas.microsoft.com/office/drawing/2014/main" id="{6D0027DE-2B52-46A7-7556-E9BBBC253E7B}"/>
                    </a:ext>
                  </a:extLst>
                </p:cNvPr>
                <p:cNvPicPr/>
                <p:nvPr/>
              </p:nvPicPr>
              <p:blipFill>
                <a:blip r:embed="rId535"/>
                <a:stretch>
                  <a:fillRect/>
                </a:stretch>
              </p:blipFill>
              <p:spPr>
                <a:xfrm>
                  <a:off x="3964347" y="4322107"/>
                  <a:ext cx="270360" cy="271800"/>
                </a:xfrm>
                <a:prstGeom prst="rect">
                  <a:avLst/>
                </a:prstGeom>
              </p:spPr>
            </p:pic>
          </mc:Fallback>
        </mc:AlternateContent>
        <mc:AlternateContent xmlns:mc="http://schemas.openxmlformats.org/markup-compatibility/2006">
          <mc:Choice xmlns:p14="http://schemas.microsoft.com/office/powerpoint/2010/main" Requires="p14">
            <p:contentPart p14:bwMode="auto" r:id="rId536">
              <p14:nvContentPartPr>
                <p14:cNvPr id="320" name="Ink 319">
                  <a:extLst>
                    <a:ext uri="{FF2B5EF4-FFF2-40B4-BE49-F238E27FC236}">
                      <a16:creationId xmlns:a16="http://schemas.microsoft.com/office/drawing/2014/main" id="{B9389A16-756A-669F-CB57-31A1F62BF762}"/>
                    </a:ext>
                  </a:extLst>
                </p14:cNvPr>
                <p14:cNvContentPartPr/>
                <p14:nvPr/>
              </p14:nvContentPartPr>
              <p14:xfrm>
                <a:off x="4119507" y="4377187"/>
                <a:ext cx="87840" cy="191520"/>
              </p14:xfrm>
            </p:contentPart>
          </mc:Choice>
          <mc:Fallback>
            <p:pic>
              <p:nvPicPr>
                <p:cNvPr id="320" name="Ink 319">
                  <a:extLst>
                    <a:ext uri="{FF2B5EF4-FFF2-40B4-BE49-F238E27FC236}">
                      <a16:creationId xmlns:a16="http://schemas.microsoft.com/office/drawing/2014/main" id="{B9389A16-756A-669F-CB57-31A1F62BF762}"/>
                    </a:ext>
                  </a:extLst>
                </p:cNvPr>
                <p:cNvPicPr/>
                <p:nvPr/>
              </p:nvPicPr>
              <p:blipFill>
                <a:blip r:embed="rId537"/>
                <a:stretch>
                  <a:fillRect/>
                </a:stretch>
              </p:blipFill>
              <p:spPr>
                <a:xfrm>
                  <a:off x="4101867" y="4359187"/>
                  <a:ext cx="12348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538">
              <p14:nvContentPartPr>
                <p14:cNvPr id="321" name="Ink 320">
                  <a:extLst>
                    <a:ext uri="{FF2B5EF4-FFF2-40B4-BE49-F238E27FC236}">
                      <a16:creationId xmlns:a16="http://schemas.microsoft.com/office/drawing/2014/main" id="{036A1A87-A996-0881-4DEF-CEA76012A865}"/>
                    </a:ext>
                  </a:extLst>
                </p14:cNvPr>
                <p14:cNvContentPartPr/>
                <p14:nvPr/>
              </p14:nvContentPartPr>
              <p14:xfrm>
                <a:off x="4385187" y="4372867"/>
                <a:ext cx="205200" cy="302400"/>
              </p14:xfrm>
            </p:contentPart>
          </mc:Choice>
          <mc:Fallback>
            <p:pic>
              <p:nvPicPr>
                <p:cNvPr id="321" name="Ink 320">
                  <a:extLst>
                    <a:ext uri="{FF2B5EF4-FFF2-40B4-BE49-F238E27FC236}">
                      <a16:creationId xmlns:a16="http://schemas.microsoft.com/office/drawing/2014/main" id="{036A1A87-A996-0881-4DEF-CEA76012A865}"/>
                    </a:ext>
                  </a:extLst>
                </p:cNvPr>
                <p:cNvPicPr/>
                <p:nvPr/>
              </p:nvPicPr>
              <p:blipFill>
                <a:blip r:embed="rId539"/>
                <a:stretch>
                  <a:fillRect/>
                </a:stretch>
              </p:blipFill>
              <p:spPr>
                <a:xfrm>
                  <a:off x="4367547" y="4355227"/>
                  <a:ext cx="240840" cy="338040"/>
                </a:xfrm>
                <a:prstGeom prst="rect">
                  <a:avLst/>
                </a:prstGeom>
              </p:spPr>
            </p:pic>
          </mc:Fallback>
        </mc:AlternateContent>
        <mc:AlternateContent xmlns:mc="http://schemas.openxmlformats.org/markup-compatibility/2006">
          <mc:Choice xmlns:p14="http://schemas.microsoft.com/office/powerpoint/2010/main" Requires="p14">
            <p:contentPart p14:bwMode="auto" r:id="rId540">
              <p14:nvContentPartPr>
                <p14:cNvPr id="323" name="Ink 322">
                  <a:extLst>
                    <a:ext uri="{FF2B5EF4-FFF2-40B4-BE49-F238E27FC236}">
                      <a16:creationId xmlns:a16="http://schemas.microsoft.com/office/drawing/2014/main" id="{6A843836-3801-9F83-9C15-128B697F8C4F}"/>
                    </a:ext>
                  </a:extLst>
                </p14:cNvPr>
                <p14:cNvContentPartPr/>
                <p14:nvPr/>
              </p14:nvContentPartPr>
              <p14:xfrm>
                <a:off x="3875427" y="3718027"/>
                <a:ext cx="163440" cy="10800"/>
              </p14:xfrm>
            </p:contentPart>
          </mc:Choice>
          <mc:Fallback>
            <p:pic>
              <p:nvPicPr>
                <p:cNvPr id="323" name="Ink 322">
                  <a:extLst>
                    <a:ext uri="{FF2B5EF4-FFF2-40B4-BE49-F238E27FC236}">
                      <a16:creationId xmlns:a16="http://schemas.microsoft.com/office/drawing/2014/main" id="{6A843836-3801-9F83-9C15-128B697F8C4F}"/>
                    </a:ext>
                  </a:extLst>
                </p:cNvPr>
                <p:cNvPicPr/>
                <p:nvPr/>
              </p:nvPicPr>
              <p:blipFill>
                <a:blip r:embed="rId541"/>
                <a:stretch>
                  <a:fillRect/>
                </a:stretch>
              </p:blipFill>
              <p:spPr>
                <a:xfrm>
                  <a:off x="3857787" y="3700027"/>
                  <a:ext cx="199080" cy="46440"/>
                </a:xfrm>
                <a:prstGeom prst="rect">
                  <a:avLst/>
                </a:prstGeom>
              </p:spPr>
            </p:pic>
          </mc:Fallback>
        </mc:AlternateContent>
        <mc:AlternateContent xmlns:mc="http://schemas.openxmlformats.org/markup-compatibility/2006">
          <mc:Choice xmlns:p14="http://schemas.microsoft.com/office/powerpoint/2010/main" Requires="p14">
            <p:contentPart p14:bwMode="auto" r:id="rId542">
              <p14:nvContentPartPr>
                <p14:cNvPr id="324" name="Ink 323">
                  <a:extLst>
                    <a:ext uri="{FF2B5EF4-FFF2-40B4-BE49-F238E27FC236}">
                      <a16:creationId xmlns:a16="http://schemas.microsoft.com/office/drawing/2014/main" id="{7159005F-A3A5-5EB9-39C7-8239B0888BC9}"/>
                    </a:ext>
                  </a:extLst>
                </p14:cNvPr>
                <p14:cNvContentPartPr/>
                <p14:nvPr/>
              </p14:nvContentPartPr>
              <p14:xfrm>
                <a:off x="3859587" y="3780667"/>
                <a:ext cx="201960" cy="46080"/>
              </p14:xfrm>
            </p:contentPart>
          </mc:Choice>
          <mc:Fallback>
            <p:pic>
              <p:nvPicPr>
                <p:cNvPr id="324" name="Ink 323">
                  <a:extLst>
                    <a:ext uri="{FF2B5EF4-FFF2-40B4-BE49-F238E27FC236}">
                      <a16:creationId xmlns:a16="http://schemas.microsoft.com/office/drawing/2014/main" id="{7159005F-A3A5-5EB9-39C7-8239B0888BC9}"/>
                    </a:ext>
                  </a:extLst>
                </p:cNvPr>
                <p:cNvPicPr/>
                <p:nvPr/>
              </p:nvPicPr>
              <p:blipFill>
                <a:blip r:embed="rId543"/>
                <a:stretch>
                  <a:fillRect/>
                </a:stretch>
              </p:blipFill>
              <p:spPr>
                <a:xfrm>
                  <a:off x="3841947" y="3762667"/>
                  <a:ext cx="237600" cy="81720"/>
                </a:xfrm>
                <a:prstGeom prst="rect">
                  <a:avLst/>
                </a:prstGeom>
              </p:spPr>
            </p:pic>
          </mc:Fallback>
        </mc:AlternateContent>
        <mc:AlternateContent xmlns:mc="http://schemas.openxmlformats.org/markup-compatibility/2006">
          <mc:Choice xmlns:p14="http://schemas.microsoft.com/office/powerpoint/2010/main" Requires="p14">
            <p:contentPart p14:bwMode="auto" r:id="rId544">
              <p14:nvContentPartPr>
                <p14:cNvPr id="325" name="Ink 324">
                  <a:extLst>
                    <a:ext uri="{FF2B5EF4-FFF2-40B4-BE49-F238E27FC236}">
                      <a16:creationId xmlns:a16="http://schemas.microsoft.com/office/drawing/2014/main" id="{57B214DA-5937-5583-C314-FBFE51F63AC4}"/>
                    </a:ext>
                  </a:extLst>
                </p14:cNvPr>
                <p14:cNvContentPartPr/>
                <p14:nvPr/>
              </p14:nvContentPartPr>
              <p14:xfrm>
                <a:off x="7556427" y="1945387"/>
                <a:ext cx="229680" cy="272880"/>
              </p14:xfrm>
            </p:contentPart>
          </mc:Choice>
          <mc:Fallback>
            <p:pic>
              <p:nvPicPr>
                <p:cNvPr id="325" name="Ink 324">
                  <a:extLst>
                    <a:ext uri="{FF2B5EF4-FFF2-40B4-BE49-F238E27FC236}">
                      <a16:creationId xmlns:a16="http://schemas.microsoft.com/office/drawing/2014/main" id="{57B214DA-5937-5583-C314-FBFE51F63AC4}"/>
                    </a:ext>
                  </a:extLst>
                </p:cNvPr>
                <p:cNvPicPr/>
                <p:nvPr/>
              </p:nvPicPr>
              <p:blipFill>
                <a:blip r:embed="rId545"/>
                <a:stretch>
                  <a:fillRect/>
                </a:stretch>
              </p:blipFill>
              <p:spPr>
                <a:xfrm>
                  <a:off x="7538787" y="1927747"/>
                  <a:ext cx="265320" cy="308520"/>
                </a:xfrm>
                <a:prstGeom prst="rect">
                  <a:avLst/>
                </a:prstGeom>
              </p:spPr>
            </p:pic>
          </mc:Fallback>
        </mc:AlternateContent>
        <mc:AlternateContent xmlns:mc="http://schemas.openxmlformats.org/markup-compatibility/2006">
          <mc:Choice xmlns:p14="http://schemas.microsoft.com/office/powerpoint/2010/main" Requires="p14">
            <p:contentPart p14:bwMode="auto" r:id="rId546">
              <p14:nvContentPartPr>
                <p14:cNvPr id="327" name="Ink 326">
                  <a:extLst>
                    <a:ext uri="{FF2B5EF4-FFF2-40B4-BE49-F238E27FC236}">
                      <a16:creationId xmlns:a16="http://schemas.microsoft.com/office/drawing/2014/main" id="{C1A6DD38-1405-31F9-C18E-70F405F0C85F}"/>
                    </a:ext>
                  </a:extLst>
                </p14:cNvPr>
                <p14:cNvContentPartPr/>
                <p14:nvPr/>
              </p14:nvContentPartPr>
              <p14:xfrm>
                <a:off x="3029067" y="2235547"/>
                <a:ext cx="2969640" cy="3489480"/>
              </p14:xfrm>
            </p:contentPart>
          </mc:Choice>
          <mc:Fallback>
            <p:pic>
              <p:nvPicPr>
                <p:cNvPr id="327" name="Ink 326">
                  <a:extLst>
                    <a:ext uri="{FF2B5EF4-FFF2-40B4-BE49-F238E27FC236}">
                      <a16:creationId xmlns:a16="http://schemas.microsoft.com/office/drawing/2014/main" id="{C1A6DD38-1405-31F9-C18E-70F405F0C85F}"/>
                    </a:ext>
                  </a:extLst>
                </p:cNvPr>
                <p:cNvPicPr/>
                <p:nvPr/>
              </p:nvPicPr>
              <p:blipFill>
                <a:blip r:embed="rId547"/>
                <a:stretch>
                  <a:fillRect/>
                </a:stretch>
              </p:blipFill>
              <p:spPr>
                <a:xfrm>
                  <a:off x="3011067" y="2217547"/>
                  <a:ext cx="3005280" cy="3525120"/>
                </a:xfrm>
                <a:prstGeom prst="rect">
                  <a:avLst/>
                </a:prstGeom>
              </p:spPr>
            </p:pic>
          </mc:Fallback>
        </mc:AlternateContent>
        <mc:AlternateContent xmlns:mc="http://schemas.openxmlformats.org/markup-compatibility/2006">
          <mc:Choice xmlns:p14="http://schemas.microsoft.com/office/powerpoint/2010/main" Requires="p14">
            <p:contentPart p14:bwMode="auto" r:id="rId548">
              <p14:nvContentPartPr>
                <p14:cNvPr id="328" name="Ink 327">
                  <a:extLst>
                    <a:ext uri="{FF2B5EF4-FFF2-40B4-BE49-F238E27FC236}">
                      <a16:creationId xmlns:a16="http://schemas.microsoft.com/office/drawing/2014/main" id="{248ABC63-B19B-E2CF-B6EC-1CB34E5A8F23}"/>
                    </a:ext>
                  </a:extLst>
                </p14:cNvPr>
                <p14:cNvContentPartPr/>
                <p14:nvPr/>
              </p14:nvContentPartPr>
              <p14:xfrm>
                <a:off x="947187" y="3530467"/>
                <a:ext cx="2678760" cy="1914840"/>
              </p14:xfrm>
            </p:contentPart>
          </mc:Choice>
          <mc:Fallback>
            <p:pic>
              <p:nvPicPr>
                <p:cNvPr id="328" name="Ink 327">
                  <a:extLst>
                    <a:ext uri="{FF2B5EF4-FFF2-40B4-BE49-F238E27FC236}">
                      <a16:creationId xmlns:a16="http://schemas.microsoft.com/office/drawing/2014/main" id="{248ABC63-B19B-E2CF-B6EC-1CB34E5A8F23}"/>
                    </a:ext>
                  </a:extLst>
                </p:cNvPr>
                <p:cNvPicPr/>
                <p:nvPr/>
              </p:nvPicPr>
              <p:blipFill>
                <a:blip r:embed="rId549"/>
                <a:stretch>
                  <a:fillRect/>
                </a:stretch>
              </p:blipFill>
              <p:spPr>
                <a:xfrm>
                  <a:off x="929547" y="3512827"/>
                  <a:ext cx="2714400" cy="1950480"/>
                </a:xfrm>
                <a:prstGeom prst="rect">
                  <a:avLst/>
                </a:prstGeom>
              </p:spPr>
            </p:pic>
          </mc:Fallback>
        </mc:AlternateContent>
        <mc:AlternateContent xmlns:mc="http://schemas.openxmlformats.org/markup-compatibility/2006">
          <mc:Choice xmlns:p14="http://schemas.microsoft.com/office/powerpoint/2010/main" Requires="p14">
            <p:contentPart p14:bwMode="auto" r:id="rId550">
              <p14:nvContentPartPr>
                <p14:cNvPr id="329" name="Ink 328">
                  <a:extLst>
                    <a:ext uri="{FF2B5EF4-FFF2-40B4-BE49-F238E27FC236}">
                      <a16:creationId xmlns:a16="http://schemas.microsoft.com/office/drawing/2014/main" id="{A68193C0-CE2B-DBC4-999A-A88E08EA5859}"/>
                    </a:ext>
                  </a:extLst>
                </p14:cNvPr>
                <p14:cNvContentPartPr/>
                <p14:nvPr/>
              </p14:nvContentPartPr>
              <p14:xfrm>
                <a:off x="1159227" y="3582307"/>
                <a:ext cx="422280" cy="82800"/>
              </p14:xfrm>
            </p:contentPart>
          </mc:Choice>
          <mc:Fallback>
            <p:pic>
              <p:nvPicPr>
                <p:cNvPr id="329" name="Ink 328">
                  <a:extLst>
                    <a:ext uri="{FF2B5EF4-FFF2-40B4-BE49-F238E27FC236}">
                      <a16:creationId xmlns:a16="http://schemas.microsoft.com/office/drawing/2014/main" id="{A68193C0-CE2B-DBC4-999A-A88E08EA5859}"/>
                    </a:ext>
                  </a:extLst>
                </p:cNvPr>
                <p:cNvPicPr/>
                <p:nvPr/>
              </p:nvPicPr>
              <p:blipFill>
                <a:blip r:embed="rId551"/>
                <a:stretch>
                  <a:fillRect/>
                </a:stretch>
              </p:blipFill>
              <p:spPr>
                <a:xfrm>
                  <a:off x="1141227" y="3564667"/>
                  <a:ext cx="457920" cy="118440"/>
                </a:xfrm>
                <a:prstGeom prst="rect">
                  <a:avLst/>
                </a:prstGeom>
              </p:spPr>
            </p:pic>
          </mc:Fallback>
        </mc:AlternateContent>
        <mc:AlternateContent xmlns:mc="http://schemas.openxmlformats.org/markup-compatibility/2006">
          <mc:Choice xmlns:p14="http://schemas.microsoft.com/office/powerpoint/2010/main" Requires="p14">
            <p:contentPart p14:bwMode="auto" r:id="rId552">
              <p14:nvContentPartPr>
                <p14:cNvPr id="331" name="Ink 330">
                  <a:extLst>
                    <a:ext uri="{FF2B5EF4-FFF2-40B4-BE49-F238E27FC236}">
                      <a16:creationId xmlns:a16="http://schemas.microsoft.com/office/drawing/2014/main" id="{5DE8B7B5-44DA-1D69-CA6C-0DF032A1FE1F}"/>
                    </a:ext>
                  </a:extLst>
                </p14:cNvPr>
                <p14:cNvContentPartPr/>
                <p14:nvPr/>
              </p14:nvContentPartPr>
              <p14:xfrm>
                <a:off x="513387" y="2981827"/>
                <a:ext cx="623880" cy="784080"/>
              </p14:xfrm>
            </p:contentPart>
          </mc:Choice>
          <mc:Fallback>
            <p:pic>
              <p:nvPicPr>
                <p:cNvPr id="331" name="Ink 330">
                  <a:extLst>
                    <a:ext uri="{FF2B5EF4-FFF2-40B4-BE49-F238E27FC236}">
                      <a16:creationId xmlns:a16="http://schemas.microsoft.com/office/drawing/2014/main" id="{5DE8B7B5-44DA-1D69-CA6C-0DF032A1FE1F}"/>
                    </a:ext>
                  </a:extLst>
                </p:cNvPr>
                <p:cNvPicPr/>
                <p:nvPr/>
              </p:nvPicPr>
              <p:blipFill>
                <a:blip r:embed="rId553"/>
                <a:stretch>
                  <a:fillRect/>
                </a:stretch>
              </p:blipFill>
              <p:spPr>
                <a:xfrm>
                  <a:off x="495747" y="2964187"/>
                  <a:ext cx="659520" cy="819720"/>
                </a:xfrm>
                <a:prstGeom prst="rect">
                  <a:avLst/>
                </a:prstGeom>
              </p:spPr>
            </p:pic>
          </mc:Fallback>
        </mc:AlternateContent>
        <mc:AlternateContent xmlns:mc="http://schemas.openxmlformats.org/markup-compatibility/2006">
          <mc:Choice xmlns:p14="http://schemas.microsoft.com/office/powerpoint/2010/main" Requires="p14">
            <p:contentPart p14:bwMode="auto" r:id="rId554">
              <p14:nvContentPartPr>
                <p14:cNvPr id="332" name="Ink 331">
                  <a:extLst>
                    <a:ext uri="{FF2B5EF4-FFF2-40B4-BE49-F238E27FC236}">
                      <a16:creationId xmlns:a16="http://schemas.microsoft.com/office/drawing/2014/main" id="{6A2E9754-6D13-7B4A-F5AD-239343C7F620}"/>
                    </a:ext>
                  </a:extLst>
                </p14:cNvPr>
                <p14:cNvContentPartPr/>
                <p14:nvPr/>
              </p14:nvContentPartPr>
              <p14:xfrm>
                <a:off x="1216467" y="3459907"/>
                <a:ext cx="237960" cy="53640"/>
              </p14:xfrm>
            </p:contentPart>
          </mc:Choice>
          <mc:Fallback>
            <p:pic>
              <p:nvPicPr>
                <p:cNvPr id="332" name="Ink 331">
                  <a:extLst>
                    <a:ext uri="{FF2B5EF4-FFF2-40B4-BE49-F238E27FC236}">
                      <a16:creationId xmlns:a16="http://schemas.microsoft.com/office/drawing/2014/main" id="{6A2E9754-6D13-7B4A-F5AD-239343C7F620}"/>
                    </a:ext>
                  </a:extLst>
                </p:cNvPr>
                <p:cNvPicPr/>
                <p:nvPr/>
              </p:nvPicPr>
              <p:blipFill>
                <a:blip r:embed="rId555"/>
                <a:stretch>
                  <a:fillRect/>
                </a:stretch>
              </p:blipFill>
              <p:spPr>
                <a:xfrm>
                  <a:off x="1198827" y="3441907"/>
                  <a:ext cx="27360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556">
              <p14:nvContentPartPr>
                <p14:cNvPr id="333" name="Ink 332">
                  <a:extLst>
                    <a:ext uri="{FF2B5EF4-FFF2-40B4-BE49-F238E27FC236}">
                      <a16:creationId xmlns:a16="http://schemas.microsoft.com/office/drawing/2014/main" id="{06580666-83E8-F8A9-16DF-18249629902A}"/>
                    </a:ext>
                  </a:extLst>
                </p14:cNvPr>
                <p14:cNvContentPartPr/>
                <p14:nvPr/>
              </p14:nvContentPartPr>
              <p14:xfrm>
                <a:off x="1243107" y="3565027"/>
                <a:ext cx="267480" cy="37800"/>
              </p14:xfrm>
            </p:contentPart>
          </mc:Choice>
          <mc:Fallback>
            <p:pic>
              <p:nvPicPr>
                <p:cNvPr id="333" name="Ink 332">
                  <a:extLst>
                    <a:ext uri="{FF2B5EF4-FFF2-40B4-BE49-F238E27FC236}">
                      <a16:creationId xmlns:a16="http://schemas.microsoft.com/office/drawing/2014/main" id="{06580666-83E8-F8A9-16DF-18249629902A}"/>
                    </a:ext>
                  </a:extLst>
                </p:cNvPr>
                <p:cNvPicPr/>
                <p:nvPr/>
              </p:nvPicPr>
              <p:blipFill>
                <a:blip r:embed="rId557"/>
                <a:stretch>
                  <a:fillRect/>
                </a:stretch>
              </p:blipFill>
              <p:spPr>
                <a:xfrm>
                  <a:off x="1225467" y="3547027"/>
                  <a:ext cx="303120" cy="73440"/>
                </a:xfrm>
                <a:prstGeom prst="rect">
                  <a:avLst/>
                </a:prstGeom>
              </p:spPr>
            </p:pic>
          </mc:Fallback>
        </mc:AlternateContent>
        <mc:AlternateContent xmlns:mc="http://schemas.openxmlformats.org/markup-compatibility/2006">
          <mc:Choice xmlns:p14="http://schemas.microsoft.com/office/powerpoint/2010/main" Requires="p14">
            <p:contentPart p14:bwMode="auto" r:id="rId558">
              <p14:nvContentPartPr>
                <p14:cNvPr id="334" name="Ink 333">
                  <a:extLst>
                    <a:ext uri="{FF2B5EF4-FFF2-40B4-BE49-F238E27FC236}">
                      <a16:creationId xmlns:a16="http://schemas.microsoft.com/office/drawing/2014/main" id="{F31AF910-3085-9E22-24BF-FF9D2F267FA3}"/>
                    </a:ext>
                  </a:extLst>
                </p14:cNvPr>
                <p14:cNvContentPartPr/>
                <p14:nvPr/>
              </p14:nvContentPartPr>
              <p14:xfrm>
                <a:off x="1936467" y="3465307"/>
                <a:ext cx="66240" cy="43560"/>
              </p14:xfrm>
            </p:contentPart>
          </mc:Choice>
          <mc:Fallback>
            <p:pic>
              <p:nvPicPr>
                <p:cNvPr id="334" name="Ink 333">
                  <a:extLst>
                    <a:ext uri="{FF2B5EF4-FFF2-40B4-BE49-F238E27FC236}">
                      <a16:creationId xmlns:a16="http://schemas.microsoft.com/office/drawing/2014/main" id="{F31AF910-3085-9E22-24BF-FF9D2F267FA3}"/>
                    </a:ext>
                  </a:extLst>
                </p:cNvPr>
                <p:cNvPicPr/>
                <p:nvPr/>
              </p:nvPicPr>
              <p:blipFill>
                <a:blip r:embed="rId559"/>
                <a:stretch>
                  <a:fillRect/>
                </a:stretch>
              </p:blipFill>
              <p:spPr>
                <a:xfrm>
                  <a:off x="1918467" y="3447667"/>
                  <a:ext cx="101880" cy="79200"/>
                </a:xfrm>
                <a:prstGeom prst="rect">
                  <a:avLst/>
                </a:prstGeom>
              </p:spPr>
            </p:pic>
          </mc:Fallback>
        </mc:AlternateContent>
        <mc:AlternateContent xmlns:mc="http://schemas.openxmlformats.org/markup-compatibility/2006">
          <mc:Choice xmlns:p14="http://schemas.microsoft.com/office/powerpoint/2010/main" Requires="p14">
            <p:contentPart p14:bwMode="auto" r:id="rId560">
              <p14:nvContentPartPr>
                <p14:cNvPr id="336" name="Ink 335">
                  <a:extLst>
                    <a:ext uri="{FF2B5EF4-FFF2-40B4-BE49-F238E27FC236}">
                      <a16:creationId xmlns:a16="http://schemas.microsoft.com/office/drawing/2014/main" id="{5DA9D2DC-8EBB-BAD0-E9B3-CD822202B59C}"/>
                    </a:ext>
                  </a:extLst>
                </p14:cNvPr>
                <p14:cNvContentPartPr/>
                <p14:nvPr/>
              </p14:nvContentPartPr>
              <p14:xfrm>
                <a:off x="1518147" y="2442187"/>
                <a:ext cx="160560" cy="165600"/>
              </p14:xfrm>
            </p:contentPart>
          </mc:Choice>
          <mc:Fallback>
            <p:pic>
              <p:nvPicPr>
                <p:cNvPr id="336" name="Ink 335">
                  <a:extLst>
                    <a:ext uri="{FF2B5EF4-FFF2-40B4-BE49-F238E27FC236}">
                      <a16:creationId xmlns:a16="http://schemas.microsoft.com/office/drawing/2014/main" id="{5DA9D2DC-8EBB-BAD0-E9B3-CD822202B59C}"/>
                    </a:ext>
                  </a:extLst>
                </p:cNvPr>
                <p:cNvPicPr/>
                <p:nvPr/>
              </p:nvPicPr>
              <p:blipFill>
                <a:blip r:embed="rId561"/>
                <a:stretch>
                  <a:fillRect/>
                </a:stretch>
              </p:blipFill>
              <p:spPr>
                <a:xfrm>
                  <a:off x="1500507" y="2424547"/>
                  <a:ext cx="196200" cy="201240"/>
                </a:xfrm>
                <a:prstGeom prst="rect">
                  <a:avLst/>
                </a:prstGeom>
              </p:spPr>
            </p:pic>
          </mc:Fallback>
        </mc:AlternateContent>
        <mc:AlternateContent xmlns:mc="http://schemas.openxmlformats.org/markup-compatibility/2006">
          <mc:Choice xmlns:p14="http://schemas.microsoft.com/office/powerpoint/2010/main" Requires="p14">
            <p:contentPart p14:bwMode="auto" r:id="rId562">
              <p14:nvContentPartPr>
                <p14:cNvPr id="337" name="Ink 336">
                  <a:extLst>
                    <a:ext uri="{FF2B5EF4-FFF2-40B4-BE49-F238E27FC236}">
                      <a16:creationId xmlns:a16="http://schemas.microsoft.com/office/drawing/2014/main" id="{180FB204-9E70-30D1-3870-A118CCDC62D0}"/>
                    </a:ext>
                  </a:extLst>
                </p14:cNvPr>
                <p14:cNvContentPartPr/>
                <p14:nvPr/>
              </p14:nvContentPartPr>
              <p14:xfrm>
                <a:off x="1539027" y="2443267"/>
                <a:ext cx="217080" cy="182160"/>
              </p14:xfrm>
            </p:contentPart>
          </mc:Choice>
          <mc:Fallback>
            <p:pic>
              <p:nvPicPr>
                <p:cNvPr id="337" name="Ink 336">
                  <a:extLst>
                    <a:ext uri="{FF2B5EF4-FFF2-40B4-BE49-F238E27FC236}">
                      <a16:creationId xmlns:a16="http://schemas.microsoft.com/office/drawing/2014/main" id="{180FB204-9E70-30D1-3870-A118CCDC62D0}"/>
                    </a:ext>
                  </a:extLst>
                </p:cNvPr>
                <p:cNvPicPr/>
                <p:nvPr/>
              </p:nvPicPr>
              <p:blipFill>
                <a:blip r:embed="rId563"/>
                <a:stretch>
                  <a:fillRect/>
                </a:stretch>
              </p:blipFill>
              <p:spPr>
                <a:xfrm>
                  <a:off x="1521387" y="2425267"/>
                  <a:ext cx="25272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564">
              <p14:nvContentPartPr>
                <p14:cNvPr id="339" name="Ink 338">
                  <a:extLst>
                    <a:ext uri="{FF2B5EF4-FFF2-40B4-BE49-F238E27FC236}">
                      <a16:creationId xmlns:a16="http://schemas.microsoft.com/office/drawing/2014/main" id="{E5BB9111-C51D-7E6A-94EF-E3E4F52CDBE6}"/>
                    </a:ext>
                  </a:extLst>
                </p14:cNvPr>
                <p14:cNvContentPartPr/>
                <p14:nvPr/>
              </p14:nvContentPartPr>
              <p14:xfrm>
                <a:off x="7863507" y="1934587"/>
                <a:ext cx="366120" cy="315360"/>
              </p14:xfrm>
            </p:contentPart>
          </mc:Choice>
          <mc:Fallback>
            <p:pic>
              <p:nvPicPr>
                <p:cNvPr id="339" name="Ink 338">
                  <a:extLst>
                    <a:ext uri="{FF2B5EF4-FFF2-40B4-BE49-F238E27FC236}">
                      <a16:creationId xmlns:a16="http://schemas.microsoft.com/office/drawing/2014/main" id="{E5BB9111-C51D-7E6A-94EF-E3E4F52CDBE6}"/>
                    </a:ext>
                  </a:extLst>
                </p:cNvPr>
                <p:cNvPicPr/>
                <p:nvPr/>
              </p:nvPicPr>
              <p:blipFill>
                <a:blip r:embed="rId565"/>
                <a:stretch>
                  <a:fillRect/>
                </a:stretch>
              </p:blipFill>
              <p:spPr>
                <a:xfrm>
                  <a:off x="7845867" y="1916947"/>
                  <a:ext cx="401760" cy="351000"/>
                </a:xfrm>
                <a:prstGeom prst="rect">
                  <a:avLst/>
                </a:prstGeom>
              </p:spPr>
            </p:pic>
          </mc:Fallback>
        </mc:AlternateContent>
        <mc:AlternateContent xmlns:mc="http://schemas.openxmlformats.org/markup-compatibility/2006">
          <mc:Choice xmlns:p14="http://schemas.microsoft.com/office/powerpoint/2010/main" Requires="p14">
            <p:contentPart p14:bwMode="auto" r:id="rId566">
              <p14:nvContentPartPr>
                <p14:cNvPr id="340" name="Ink 339">
                  <a:extLst>
                    <a:ext uri="{FF2B5EF4-FFF2-40B4-BE49-F238E27FC236}">
                      <a16:creationId xmlns:a16="http://schemas.microsoft.com/office/drawing/2014/main" id="{80EBF225-A9FA-15B8-D61A-06DBE1117E0C}"/>
                    </a:ext>
                  </a:extLst>
                </p14:cNvPr>
                <p14:cNvContentPartPr/>
                <p14:nvPr/>
              </p14:nvContentPartPr>
              <p14:xfrm>
                <a:off x="172467" y="985987"/>
                <a:ext cx="2956680" cy="3756600"/>
              </p14:xfrm>
            </p:contentPart>
          </mc:Choice>
          <mc:Fallback>
            <p:pic>
              <p:nvPicPr>
                <p:cNvPr id="340" name="Ink 339">
                  <a:extLst>
                    <a:ext uri="{FF2B5EF4-FFF2-40B4-BE49-F238E27FC236}">
                      <a16:creationId xmlns:a16="http://schemas.microsoft.com/office/drawing/2014/main" id="{80EBF225-A9FA-15B8-D61A-06DBE1117E0C}"/>
                    </a:ext>
                  </a:extLst>
                </p:cNvPr>
                <p:cNvPicPr/>
                <p:nvPr/>
              </p:nvPicPr>
              <p:blipFill>
                <a:blip r:embed="rId567"/>
                <a:stretch>
                  <a:fillRect/>
                </a:stretch>
              </p:blipFill>
              <p:spPr>
                <a:xfrm>
                  <a:off x="154827" y="968347"/>
                  <a:ext cx="2992320" cy="3792240"/>
                </a:xfrm>
                <a:prstGeom prst="rect">
                  <a:avLst/>
                </a:prstGeom>
              </p:spPr>
            </p:pic>
          </mc:Fallback>
        </mc:AlternateContent>
      </p:grpSp>
      <p:grpSp>
        <p:nvGrpSpPr>
          <p:cNvPr id="344" name="Group 343">
            <a:extLst>
              <a:ext uri="{FF2B5EF4-FFF2-40B4-BE49-F238E27FC236}">
                <a16:creationId xmlns:a16="http://schemas.microsoft.com/office/drawing/2014/main" id="{50C2AC1A-E09E-032A-1E0E-2195BAEE0885}"/>
              </a:ext>
            </a:extLst>
          </p:cNvPr>
          <p:cNvGrpSpPr/>
          <p:nvPr/>
        </p:nvGrpSpPr>
        <p:grpSpPr>
          <a:xfrm>
            <a:off x="6795027" y="2388547"/>
            <a:ext cx="1767600" cy="430920"/>
            <a:chOff x="6795027" y="2388547"/>
            <a:chExt cx="1767600" cy="430920"/>
          </a:xfrm>
        </p:grpSpPr>
        <mc:AlternateContent xmlns:mc="http://schemas.openxmlformats.org/markup-compatibility/2006">
          <mc:Choice xmlns:p14="http://schemas.microsoft.com/office/powerpoint/2010/main" Requires="p14">
            <p:contentPart p14:bwMode="auto" r:id="rId568">
              <p14:nvContentPartPr>
                <p14:cNvPr id="342" name="Ink 341">
                  <a:extLst>
                    <a:ext uri="{FF2B5EF4-FFF2-40B4-BE49-F238E27FC236}">
                      <a16:creationId xmlns:a16="http://schemas.microsoft.com/office/drawing/2014/main" id="{2B9BA04C-0E72-A7E3-9EC3-ACEAA2A00A8E}"/>
                    </a:ext>
                  </a:extLst>
                </p14:cNvPr>
                <p14:cNvContentPartPr/>
                <p14:nvPr/>
              </p14:nvContentPartPr>
              <p14:xfrm>
                <a:off x="6808347" y="2388547"/>
                <a:ext cx="1586520" cy="207720"/>
              </p14:xfrm>
            </p:contentPart>
          </mc:Choice>
          <mc:Fallback>
            <p:pic>
              <p:nvPicPr>
                <p:cNvPr id="342" name="Ink 341">
                  <a:extLst>
                    <a:ext uri="{FF2B5EF4-FFF2-40B4-BE49-F238E27FC236}">
                      <a16:creationId xmlns:a16="http://schemas.microsoft.com/office/drawing/2014/main" id="{2B9BA04C-0E72-A7E3-9EC3-ACEAA2A00A8E}"/>
                    </a:ext>
                  </a:extLst>
                </p:cNvPr>
                <p:cNvPicPr/>
                <p:nvPr/>
              </p:nvPicPr>
              <p:blipFill>
                <a:blip r:embed="rId569"/>
                <a:stretch>
                  <a:fillRect/>
                </a:stretch>
              </p:blipFill>
              <p:spPr>
                <a:xfrm>
                  <a:off x="6790707" y="2370547"/>
                  <a:ext cx="1622160" cy="243360"/>
                </a:xfrm>
                <a:prstGeom prst="rect">
                  <a:avLst/>
                </a:prstGeom>
              </p:spPr>
            </p:pic>
          </mc:Fallback>
        </mc:AlternateContent>
        <mc:AlternateContent xmlns:mc="http://schemas.openxmlformats.org/markup-compatibility/2006">
          <mc:Choice xmlns:p14="http://schemas.microsoft.com/office/powerpoint/2010/main" Requires="p14">
            <p:contentPart p14:bwMode="auto" r:id="rId570">
              <p14:nvContentPartPr>
                <p14:cNvPr id="343" name="Ink 342">
                  <a:extLst>
                    <a:ext uri="{FF2B5EF4-FFF2-40B4-BE49-F238E27FC236}">
                      <a16:creationId xmlns:a16="http://schemas.microsoft.com/office/drawing/2014/main" id="{3F924A34-78F5-7668-6C14-BEE2421A48C3}"/>
                    </a:ext>
                  </a:extLst>
                </p14:cNvPr>
                <p14:cNvContentPartPr/>
                <p14:nvPr/>
              </p14:nvContentPartPr>
              <p14:xfrm>
                <a:off x="6795027" y="2625067"/>
                <a:ext cx="1767600" cy="194400"/>
              </p14:xfrm>
            </p:contentPart>
          </mc:Choice>
          <mc:Fallback>
            <p:pic>
              <p:nvPicPr>
                <p:cNvPr id="343" name="Ink 342">
                  <a:extLst>
                    <a:ext uri="{FF2B5EF4-FFF2-40B4-BE49-F238E27FC236}">
                      <a16:creationId xmlns:a16="http://schemas.microsoft.com/office/drawing/2014/main" id="{3F924A34-78F5-7668-6C14-BEE2421A48C3}"/>
                    </a:ext>
                  </a:extLst>
                </p:cNvPr>
                <p:cNvPicPr/>
                <p:nvPr/>
              </p:nvPicPr>
              <p:blipFill>
                <a:blip r:embed="rId571"/>
                <a:stretch>
                  <a:fillRect/>
                </a:stretch>
              </p:blipFill>
              <p:spPr>
                <a:xfrm>
                  <a:off x="6777387" y="2607067"/>
                  <a:ext cx="1803240" cy="230040"/>
                </a:xfrm>
                <a:prstGeom prst="rect">
                  <a:avLst/>
                </a:prstGeom>
              </p:spPr>
            </p:pic>
          </mc:Fallback>
        </mc:AlternateContent>
      </p:grpSp>
    </p:spTree>
    <p:extLst>
      <p:ext uri="{BB962C8B-B14F-4D97-AF65-F5344CB8AC3E}">
        <p14:creationId xmlns:p14="http://schemas.microsoft.com/office/powerpoint/2010/main" val="39374568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DE241-738A-021B-1CFE-907EFD8FAD03}"/>
              </a:ext>
            </a:extLst>
          </p:cNvPr>
          <p:cNvSpPr>
            <a:spLocks noGrp="1"/>
          </p:cNvSpPr>
          <p:nvPr>
            <p:ph type="title"/>
          </p:nvPr>
        </p:nvSpPr>
        <p:spPr/>
        <p:txBody>
          <a:bodyPr/>
          <a:lstStyle/>
          <a:p>
            <a:r>
              <a:rPr lang="en-US" dirty="0"/>
              <a:t>Problem Solving – Nested Loop</a:t>
            </a:r>
          </a:p>
        </p:txBody>
      </p:sp>
      <p:sp>
        <p:nvSpPr>
          <p:cNvPr id="3" name="Content Placeholder 2">
            <a:extLst>
              <a:ext uri="{FF2B5EF4-FFF2-40B4-BE49-F238E27FC236}">
                <a16:creationId xmlns:a16="http://schemas.microsoft.com/office/drawing/2014/main" id="{3A9DB35A-C631-9B39-2BE5-848C8F04D1DE}"/>
              </a:ext>
            </a:extLst>
          </p:cNvPr>
          <p:cNvSpPr>
            <a:spLocks noGrp="1"/>
          </p:cNvSpPr>
          <p:nvPr>
            <p:ph idx="1"/>
          </p:nvPr>
        </p:nvSpPr>
        <p:spPr>
          <a:xfrm>
            <a:off x="838202" y="1825625"/>
            <a:ext cx="10515600" cy="1247775"/>
          </a:xfrm>
        </p:spPr>
        <p:txBody>
          <a:bodyPr>
            <a:normAutofit/>
          </a:bodyPr>
          <a:lstStyle/>
          <a:p>
            <a:r>
              <a:rPr lang="en-US" sz="2400" dirty="0"/>
              <a:t>In order to traverse a 2D array, we need a loop for the rows and one for the columns</a:t>
            </a:r>
          </a:p>
          <a:p>
            <a:r>
              <a:rPr lang="en-US" sz="2400" dirty="0"/>
              <a:t>Hence we need 2 functions – one for each loop</a:t>
            </a:r>
          </a:p>
        </p:txBody>
      </p:sp>
      <p:sp>
        <p:nvSpPr>
          <p:cNvPr id="4" name="Content Placeholder 2">
            <a:extLst>
              <a:ext uri="{FF2B5EF4-FFF2-40B4-BE49-F238E27FC236}">
                <a16:creationId xmlns:a16="http://schemas.microsoft.com/office/drawing/2014/main" id="{A8324C02-61B4-17E7-3E65-59A8D70D286A}"/>
              </a:ext>
            </a:extLst>
          </p:cNvPr>
          <p:cNvSpPr txBox="1">
            <a:spLocks/>
          </p:cNvSpPr>
          <p:nvPr/>
        </p:nvSpPr>
        <p:spPr>
          <a:xfrm>
            <a:off x="340527" y="3299887"/>
            <a:ext cx="3056465" cy="1247775"/>
          </a:xfrm>
          <a:prstGeom prst="rect">
            <a:avLst/>
          </a:prstGeom>
        </p:spPr>
        <p:txBody>
          <a:bodyPr vert="horz" lIns="91440" tIns="45720" rIns="91440" bIns="45720" rtlCol="0">
            <a:normAutofit lnSpcReduction="10000"/>
          </a:bodyPr>
          <a:lstStyle>
            <a:lvl1pPr marL="228604" indent="-228604" algn="l" defTabSz="914411"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09" indent="-228604"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5" indent="-228604"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1"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27"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0" indent="0">
              <a:buNone/>
            </a:pPr>
            <a:r>
              <a:rPr lang="en-US" sz="2400" i="1" dirty="0"/>
              <a:t>for </a:t>
            </a:r>
            <a:r>
              <a:rPr lang="en-US" sz="2400" i="1" dirty="0" err="1"/>
              <a:t>i</a:t>
            </a:r>
            <a:r>
              <a:rPr lang="en-US" sz="2400" i="1" dirty="0"/>
              <a:t> = 1 to row</a:t>
            </a:r>
          </a:p>
          <a:p>
            <a:pPr marL="0" indent="0">
              <a:buNone/>
            </a:pPr>
            <a:r>
              <a:rPr lang="en-US" sz="2400" i="1" dirty="0"/>
              <a:t>    for j = 1 to column</a:t>
            </a:r>
          </a:p>
          <a:p>
            <a:pPr marL="0" indent="0">
              <a:buNone/>
            </a:pPr>
            <a:r>
              <a:rPr lang="en-US" sz="2400" i="1" dirty="0"/>
              <a:t>        print(A[</a:t>
            </a:r>
            <a:r>
              <a:rPr lang="en-US" sz="2400" i="1" dirty="0" err="1"/>
              <a:t>i</a:t>
            </a:r>
            <a:r>
              <a:rPr lang="en-US" sz="2400" i="1" dirty="0"/>
              <a:t>][j]) </a:t>
            </a:r>
          </a:p>
        </p:txBody>
      </p:sp>
      <mc:AlternateContent xmlns:mc="http://schemas.openxmlformats.org/markup-compatibility/2006">
        <mc:Choice xmlns:p14="http://schemas.microsoft.com/office/powerpoint/2010/main" Requires="p14">
          <p:contentPart p14:bwMode="auto" r:id="rId2">
            <p14:nvContentPartPr>
              <p14:cNvPr id="54" name="Ink 53">
                <a:extLst>
                  <a:ext uri="{FF2B5EF4-FFF2-40B4-BE49-F238E27FC236}">
                    <a16:creationId xmlns:a16="http://schemas.microsoft.com/office/drawing/2014/main" id="{CEF377FB-8B5D-7171-A4A1-40B9B7925F39}"/>
                  </a:ext>
                </a:extLst>
              </p14:cNvPr>
              <p14:cNvContentPartPr/>
              <p14:nvPr/>
            </p14:nvContentPartPr>
            <p14:xfrm>
              <a:off x="434187" y="3847627"/>
              <a:ext cx="181440" cy="785160"/>
            </p14:xfrm>
          </p:contentPart>
        </mc:Choice>
        <mc:Fallback>
          <p:pic>
            <p:nvPicPr>
              <p:cNvPr id="54" name="Ink 53">
                <a:extLst>
                  <a:ext uri="{FF2B5EF4-FFF2-40B4-BE49-F238E27FC236}">
                    <a16:creationId xmlns:a16="http://schemas.microsoft.com/office/drawing/2014/main" id="{CEF377FB-8B5D-7171-A4A1-40B9B7925F39}"/>
                  </a:ext>
                </a:extLst>
              </p:cNvPr>
              <p:cNvPicPr/>
              <p:nvPr/>
            </p:nvPicPr>
            <p:blipFill>
              <a:blip r:embed="rId3"/>
              <a:stretch>
                <a:fillRect/>
              </a:stretch>
            </p:blipFill>
            <p:spPr>
              <a:xfrm>
                <a:off x="416187" y="3829987"/>
                <a:ext cx="217080" cy="820800"/>
              </a:xfrm>
              <a:prstGeom prst="rect">
                <a:avLst/>
              </a:prstGeom>
            </p:spPr>
          </p:pic>
        </mc:Fallback>
      </mc:AlternateContent>
      <p:grpSp>
        <p:nvGrpSpPr>
          <p:cNvPr id="172" name="Group 171">
            <a:extLst>
              <a:ext uri="{FF2B5EF4-FFF2-40B4-BE49-F238E27FC236}">
                <a16:creationId xmlns:a16="http://schemas.microsoft.com/office/drawing/2014/main" id="{EAECD91C-DD6A-6135-F0E4-BF4BB96427B1}"/>
              </a:ext>
            </a:extLst>
          </p:cNvPr>
          <p:cNvGrpSpPr/>
          <p:nvPr/>
        </p:nvGrpSpPr>
        <p:grpSpPr>
          <a:xfrm>
            <a:off x="386307" y="3644587"/>
            <a:ext cx="2818800" cy="1073880"/>
            <a:chOff x="386307" y="3644587"/>
            <a:chExt cx="2818800" cy="1073880"/>
          </a:xfrm>
        </p:grpSpPr>
        <mc:AlternateContent xmlns:mc="http://schemas.openxmlformats.org/markup-compatibility/2006">
          <mc:Choice xmlns:p14="http://schemas.microsoft.com/office/powerpoint/2010/main" Requires="p14">
            <p:contentPart p14:bwMode="auto" r:id="rId4">
              <p14:nvContentPartPr>
                <p14:cNvPr id="120" name="Ink 119">
                  <a:extLst>
                    <a:ext uri="{FF2B5EF4-FFF2-40B4-BE49-F238E27FC236}">
                      <a16:creationId xmlns:a16="http://schemas.microsoft.com/office/drawing/2014/main" id="{CC7F2278-4ABB-ABCE-23F2-B8240F7B6021}"/>
                    </a:ext>
                  </a:extLst>
                </p14:cNvPr>
                <p14:cNvContentPartPr/>
                <p14:nvPr/>
              </p14:nvContentPartPr>
              <p14:xfrm>
                <a:off x="529947" y="3785347"/>
                <a:ext cx="68760" cy="685440"/>
              </p14:xfrm>
            </p:contentPart>
          </mc:Choice>
          <mc:Fallback>
            <p:pic>
              <p:nvPicPr>
                <p:cNvPr id="120" name="Ink 119">
                  <a:extLst>
                    <a:ext uri="{FF2B5EF4-FFF2-40B4-BE49-F238E27FC236}">
                      <a16:creationId xmlns:a16="http://schemas.microsoft.com/office/drawing/2014/main" id="{CC7F2278-4ABB-ABCE-23F2-B8240F7B6021}"/>
                    </a:ext>
                  </a:extLst>
                </p:cNvPr>
                <p:cNvPicPr/>
                <p:nvPr/>
              </p:nvPicPr>
              <p:blipFill>
                <a:blip r:embed="rId5"/>
                <a:stretch>
                  <a:fillRect/>
                </a:stretch>
              </p:blipFill>
              <p:spPr>
                <a:xfrm>
                  <a:off x="512307" y="3767707"/>
                  <a:ext cx="104400" cy="7210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21" name="Ink 120">
                  <a:extLst>
                    <a:ext uri="{FF2B5EF4-FFF2-40B4-BE49-F238E27FC236}">
                      <a16:creationId xmlns:a16="http://schemas.microsoft.com/office/drawing/2014/main" id="{260178AE-C5EB-C266-FA9A-3DFDB3D78AFC}"/>
                    </a:ext>
                  </a:extLst>
                </p14:cNvPr>
                <p14:cNvContentPartPr/>
                <p14:nvPr/>
              </p14:nvContentPartPr>
              <p14:xfrm>
                <a:off x="471267" y="3644587"/>
                <a:ext cx="2733840" cy="982440"/>
              </p14:xfrm>
            </p:contentPart>
          </mc:Choice>
          <mc:Fallback>
            <p:pic>
              <p:nvPicPr>
                <p:cNvPr id="121" name="Ink 120">
                  <a:extLst>
                    <a:ext uri="{FF2B5EF4-FFF2-40B4-BE49-F238E27FC236}">
                      <a16:creationId xmlns:a16="http://schemas.microsoft.com/office/drawing/2014/main" id="{260178AE-C5EB-C266-FA9A-3DFDB3D78AFC}"/>
                    </a:ext>
                  </a:extLst>
                </p:cNvPr>
                <p:cNvPicPr/>
                <p:nvPr/>
              </p:nvPicPr>
              <p:blipFill>
                <a:blip r:embed="rId7"/>
                <a:stretch>
                  <a:fillRect/>
                </a:stretch>
              </p:blipFill>
              <p:spPr>
                <a:xfrm>
                  <a:off x="453627" y="3626947"/>
                  <a:ext cx="2769480" cy="10180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22" name="Ink 121">
                  <a:extLst>
                    <a:ext uri="{FF2B5EF4-FFF2-40B4-BE49-F238E27FC236}">
                      <a16:creationId xmlns:a16="http://schemas.microsoft.com/office/drawing/2014/main" id="{59D33EE2-11B0-0191-0CDC-5540E97F3A7E}"/>
                    </a:ext>
                  </a:extLst>
                </p14:cNvPr>
                <p14:cNvContentPartPr/>
                <p14:nvPr/>
              </p14:nvContentPartPr>
              <p14:xfrm>
                <a:off x="484587" y="4460707"/>
                <a:ext cx="10080" cy="122760"/>
              </p14:xfrm>
            </p:contentPart>
          </mc:Choice>
          <mc:Fallback>
            <p:pic>
              <p:nvPicPr>
                <p:cNvPr id="122" name="Ink 121">
                  <a:extLst>
                    <a:ext uri="{FF2B5EF4-FFF2-40B4-BE49-F238E27FC236}">
                      <a16:creationId xmlns:a16="http://schemas.microsoft.com/office/drawing/2014/main" id="{59D33EE2-11B0-0191-0CDC-5540E97F3A7E}"/>
                    </a:ext>
                  </a:extLst>
                </p:cNvPr>
                <p:cNvPicPr/>
                <p:nvPr/>
              </p:nvPicPr>
              <p:blipFill>
                <a:blip r:embed="rId9"/>
                <a:stretch>
                  <a:fillRect/>
                </a:stretch>
              </p:blipFill>
              <p:spPr>
                <a:xfrm>
                  <a:off x="466587" y="4443067"/>
                  <a:ext cx="4572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23" name="Ink 122">
                  <a:extLst>
                    <a:ext uri="{FF2B5EF4-FFF2-40B4-BE49-F238E27FC236}">
                      <a16:creationId xmlns:a16="http://schemas.microsoft.com/office/drawing/2014/main" id="{FCD2918E-8B9C-CA68-80A2-05200F381813}"/>
                    </a:ext>
                  </a:extLst>
                </p14:cNvPr>
                <p14:cNvContentPartPr/>
                <p14:nvPr/>
              </p14:nvContentPartPr>
              <p14:xfrm>
                <a:off x="545787" y="4408507"/>
                <a:ext cx="52200" cy="223200"/>
              </p14:xfrm>
            </p:contentPart>
          </mc:Choice>
          <mc:Fallback>
            <p:pic>
              <p:nvPicPr>
                <p:cNvPr id="123" name="Ink 122">
                  <a:extLst>
                    <a:ext uri="{FF2B5EF4-FFF2-40B4-BE49-F238E27FC236}">
                      <a16:creationId xmlns:a16="http://schemas.microsoft.com/office/drawing/2014/main" id="{FCD2918E-8B9C-CA68-80A2-05200F381813}"/>
                    </a:ext>
                  </a:extLst>
                </p:cNvPr>
                <p:cNvPicPr/>
                <p:nvPr/>
              </p:nvPicPr>
              <p:blipFill>
                <a:blip r:embed="rId11"/>
                <a:stretch>
                  <a:fillRect/>
                </a:stretch>
              </p:blipFill>
              <p:spPr>
                <a:xfrm>
                  <a:off x="528147" y="4390867"/>
                  <a:ext cx="87840" cy="2588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28" name="Ink 127">
                  <a:extLst>
                    <a:ext uri="{FF2B5EF4-FFF2-40B4-BE49-F238E27FC236}">
                      <a16:creationId xmlns:a16="http://schemas.microsoft.com/office/drawing/2014/main" id="{3BF8F665-453A-7918-2DFF-E39B88D34C30}"/>
                    </a:ext>
                  </a:extLst>
                </p14:cNvPr>
                <p14:cNvContentPartPr/>
                <p14:nvPr/>
              </p14:nvContentPartPr>
              <p14:xfrm>
                <a:off x="2367027" y="4043827"/>
                <a:ext cx="135000" cy="19440"/>
              </p14:xfrm>
            </p:contentPart>
          </mc:Choice>
          <mc:Fallback>
            <p:pic>
              <p:nvPicPr>
                <p:cNvPr id="128" name="Ink 127">
                  <a:extLst>
                    <a:ext uri="{FF2B5EF4-FFF2-40B4-BE49-F238E27FC236}">
                      <a16:creationId xmlns:a16="http://schemas.microsoft.com/office/drawing/2014/main" id="{3BF8F665-453A-7918-2DFF-E39B88D34C30}"/>
                    </a:ext>
                  </a:extLst>
                </p:cNvPr>
                <p:cNvPicPr/>
                <p:nvPr/>
              </p:nvPicPr>
              <p:blipFill>
                <a:blip r:embed="rId13"/>
                <a:stretch>
                  <a:fillRect/>
                </a:stretch>
              </p:blipFill>
              <p:spPr>
                <a:xfrm>
                  <a:off x="2349027" y="4026187"/>
                  <a:ext cx="170640" cy="5508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29" name="Ink 128">
                  <a:extLst>
                    <a:ext uri="{FF2B5EF4-FFF2-40B4-BE49-F238E27FC236}">
                      <a16:creationId xmlns:a16="http://schemas.microsoft.com/office/drawing/2014/main" id="{8495C62D-BFFD-8AE7-0E78-D7DFDB3BE857}"/>
                    </a:ext>
                  </a:extLst>
                </p14:cNvPr>
                <p14:cNvContentPartPr/>
                <p14:nvPr/>
              </p14:nvContentPartPr>
              <p14:xfrm>
                <a:off x="2396907" y="4100347"/>
                <a:ext cx="162360" cy="21600"/>
              </p14:xfrm>
            </p:contentPart>
          </mc:Choice>
          <mc:Fallback>
            <p:pic>
              <p:nvPicPr>
                <p:cNvPr id="129" name="Ink 128">
                  <a:extLst>
                    <a:ext uri="{FF2B5EF4-FFF2-40B4-BE49-F238E27FC236}">
                      <a16:creationId xmlns:a16="http://schemas.microsoft.com/office/drawing/2014/main" id="{8495C62D-BFFD-8AE7-0E78-D7DFDB3BE857}"/>
                    </a:ext>
                  </a:extLst>
                </p:cNvPr>
                <p:cNvPicPr/>
                <p:nvPr/>
              </p:nvPicPr>
              <p:blipFill>
                <a:blip r:embed="rId15"/>
                <a:stretch>
                  <a:fillRect/>
                </a:stretch>
              </p:blipFill>
              <p:spPr>
                <a:xfrm>
                  <a:off x="2378907" y="4082707"/>
                  <a:ext cx="198000" cy="572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25" name="Ink 124">
                  <a:extLst>
                    <a:ext uri="{FF2B5EF4-FFF2-40B4-BE49-F238E27FC236}">
                      <a16:creationId xmlns:a16="http://schemas.microsoft.com/office/drawing/2014/main" id="{D59B306F-CD59-9BD1-CC48-C809198B36D5}"/>
                    </a:ext>
                  </a:extLst>
                </p14:cNvPr>
                <p14:cNvContentPartPr/>
                <p14:nvPr/>
              </p14:nvContentPartPr>
              <p14:xfrm>
                <a:off x="1121787" y="4039867"/>
                <a:ext cx="83520" cy="93600"/>
              </p14:xfrm>
            </p:contentPart>
          </mc:Choice>
          <mc:Fallback>
            <p:pic>
              <p:nvPicPr>
                <p:cNvPr id="125" name="Ink 124">
                  <a:extLst>
                    <a:ext uri="{FF2B5EF4-FFF2-40B4-BE49-F238E27FC236}">
                      <a16:creationId xmlns:a16="http://schemas.microsoft.com/office/drawing/2014/main" id="{D59B306F-CD59-9BD1-CC48-C809198B36D5}"/>
                    </a:ext>
                  </a:extLst>
                </p:cNvPr>
                <p:cNvPicPr/>
                <p:nvPr/>
              </p:nvPicPr>
              <p:blipFill>
                <a:blip r:embed="rId17"/>
                <a:stretch>
                  <a:fillRect/>
                </a:stretch>
              </p:blipFill>
              <p:spPr>
                <a:xfrm>
                  <a:off x="1103787" y="4022227"/>
                  <a:ext cx="119160" cy="12924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6" name="Ink 125">
                  <a:extLst>
                    <a:ext uri="{FF2B5EF4-FFF2-40B4-BE49-F238E27FC236}">
                      <a16:creationId xmlns:a16="http://schemas.microsoft.com/office/drawing/2014/main" id="{0A10F6F5-6898-44D3-C73E-46DC33B4EA03}"/>
                    </a:ext>
                  </a:extLst>
                </p14:cNvPr>
                <p14:cNvContentPartPr/>
                <p14:nvPr/>
              </p14:nvContentPartPr>
              <p14:xfrm>
                <a:off x="1218267" y="4058587"/>
                <a:ext cx="82440" cy="97200"/>
              </p14:xfrm>
            </p:contentPart>
          </mc:Choice>
          <mc:Fallback>
            <p:pic>
              <p:nvPicPr>
                <p:cNvPr id="126" name="Ink 125">
                  <a:extLst>
                    <a:ext uri="{FF2B5EF4-FFF2-40B4-BE49-F238E27FC236}">
                      <a16:creationId xmlns:a16="http://schemas.microsoft.com/office/drawing/2014/main" id="{0A10F6F5-6898-44D3-C73E-46DC33B4EA03}"/>
                    </a:ext>
                  </a:extLst>
                </p:cNvPr>
                <p:cNvPicPr/>
                <p:nvPr/>
              </p:nvPicPr>
              <p:blipFill>
                <a:blip r:embed="rId19"/>
                <a:stretch>
                  <a:fillRect/>
                </a:stretch>
              </p:blipFill>
              <p:spPr>
                <a:xfrm>
                  <a:off x="1200627" y="4040947"/>
                  <a:ext cx="118080" cy="13284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6" name="Ink 135">
                  <a:extLst>
                    <a:ext uri="{FF2B5EF4-FFF2-40B4-BE49-F238E27FC236}">
                      <a16:creationId xmlns:a16="http://schemas.microsoft.com/office/drawing/2014/main" id="{0FC81B6D-4D71-849A-E2BF-FBF863FEFC6C}"/>
                    </a:ext>
                  </a:extLst>
                </p14:cNvPr>
                <p14:cNvContentPartPr/>
                <p14:nvPr/>
              </p14:nvContentPartPr>
              <p14:xfrm>
                <a:off x="1256067" y="4087747"/>
                <a:ext cx="19080" cy="17640"/>
              </p14:xfrm>
            </p:contentPart>
          </mc:Choice>
          <mc:Fallback>
            <p:pic>
              <p:nvPicPr>
                <p:cNvPr id="136" name="Ink 135">
                  <a:extLst>
                    <a:ext uri="{FF2B5EF4-FFF2-40B4-BE49-F238E27FC236}">
                      <a16:creationId xmlns:a16="http://schemas.microsoft.com/office/drawing/2014/main" id="{0FC81B6D-4D71-849A-E2BF-FBF863FEFC6C}"/>
                    </a:ext>
                  </a:extLst>
                </p:cNvPr>
                <p:cNvPicPr/>
                <p:nvPr/>
              </p:nvPicPr>
              <p:blipFill>
                <a:blip r:embed="rId21"/>
                <a:stretch>
                  <a:fillRect/>
                </a:stretch>
              </p:blipFill>
              <p:spPr>
                <a:xfrm>
                  <a:off x="1238427" y="4070107"/>
                  <a:ext cx="5472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30" name="Ink 129">
                  <a:extLst>
                    <a:ext uri="{FF2B5EF4-FFF2-40B4-BE49-F238E27FC236}">
                      <a16:creationId xmlns:a16="http://schemas.microsoft.com/office/drawing/2014/main" id="{3707071F-A7D9-D0AB-9DBE-B0C7A93B1FF3}"/>
                    </a:ext>
                  </a:extLst>
                </p14:cNvPr>
                <p14:cNvContentPartPr/>
                <p14:nvPr/>
              </p14:nvContentPartPr>
              <p14:xfrm>
                <a:off x="1912347" y="4481587"/>
                <a:ext cx="110880" cy="35640"/>
              </p14:xfrm>
            </p:contentPart>
          </mc:Choice>
          <mc:Fallback>
            <p:pic>
              <p:nvPicPr>
                <p:cNvPr id="130" name="Ink 129">
                  <a:extLst>
                    <a:ext uri="{FF2B5EF4-FFF2-40B4-BE49-F238E27FC236}">
                      <a16:creationId xmlns:a16="http://schemas.microsoft.com/office/drawing/2014/main" id="{3707071F-A7D9-D0AB-9DBE-B0C7A93B1FF3}"/>
                    </a:ext>
                  </a:extLst>
                </p:cNvPr>
                <p:cNvPicPr/>
                <p:nvPr/>
              </p:nvPicPr>
              <p:blipFill>
                <a:blip r:embed="rId23"/>
                <a:stretch>
                  <a:fillRect/>
                </a:stretch>
              </p:blipFill>
              <p:spPr>
                <a:xfrm>
                  <a:off x="1894347" y="4463587"/>
                  <a:ext cx="14652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31" name="Ink 130">
                  <a:extLst>
                    <a:ext uri="{FF2B5EF4-FFF2-40B4-BE49-F238E27FC236}">
                      <a16:creationId xmlns:a16="http://schemas.microsoft.com/office/drawing/2014/main" id="{212F233A-E4FB-B38D-A333-FC481F85127E}"/>
                    </a:ext>
                  </a:extLst>
                </p14:cNvPr>
                <p14:cNvContentPartPr/>
                <p14:nvPr/>
              </p14:nvContentPartPr>
              <p14:xfrm>
                <a:off x="1922067" y="4533067"/>
                <a:ext cx="118800" cy="16560"/>
              </p14:xfrm>
            </p:contentPart>
          </mc:Choice>
          <mc:Fallback>
            <p:pic>
              <p:nvPicPr>
                <p:cNvPr id="131" name="Ink 130">
                  <a:extLst>
                    <a:ext uri="{FF2B5EF4-FFF2-40B4-BE49-F238E27FC236}">
                      <a16:creationId xmlns:a16="http://schemas.microsoft.com/office/drawing/2014/main" id="{212F233A-E4FB-B38D-A333-FC481F85127E}"/>
                    </a:ext>
                  </a:extLst>
                </p:cNvPr>
                <p:cNvPicPr/>
                <p:nvPr/>
              </p:nvPicPr>
              <p:blipFill>
                <a:blip r:embed="rId25"/>
                <a:stretch>
                  <a:fillRect/>
                </a:stretch>
              </p:blipFill>
              <p:spPr>
                <a:xfrm>
                  <a:off x="1904067" y="4515067"/>
                  <a:ext cx="154440" cy="522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32" name="Ink 131">
                  <a:extLst>
                    <a:ext uri="{FF2B5EF4-FFF2-40B4-BE49-F238E27FC236}">
                      <a16:creationId xmlns:a16="http://schemas.microsoft.com/office/drawing/2014/main" id="{3371046C-94F8-147B-D401-844BDE4024C2}"/>
                    </a:ext>
                  </a:extLst>
                </p14:cNvPr>
                <p14:cNvContentPartPr/>
                <p14:nvPr/>
              </p14:nvContentPartPr>
              <p14:xfrm>
                <a:off x="2165067" y="4492387"/>
                <a:ext cx="77760" cy="22680"/>
              </p14:xfrm>
            </p:contentPart>
          </mc:Choice>
          <mc:Fallback>
            <p:pic>
              <p:nvPicPr>
                <p:cNvPr id="132" name="Ink 131">
                  <a:extLst>
                    <a:ext uri="{FF2B5EF4-FFF2-40B4-BE49-F238E27FC236}">
                      <a16:creationId xmlns:a16="http://schemas.microsoft.com/office/drawing/2014/main" id="{3371046C-94F8-147B-D401-844BDE4024C2}"/>
                    </a:ext>
                  </a:extLst>
                </p:cNvPr>
                <p:cNvPicPr/>
                <p:nvPr/>
              </p:nvPicPr>
              <p:blipFill>
                <a:blip r:embed="rId27"/>
                <a:stretch>
                  <a:fillRect/>
                </a:stretch>
              </p:blipFill>
              <p:spPr>
                <a:xfrm>
                  <a:off x="2147427" y="4474387"/>
                  <a:ext cx="113400" cy="5832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33" name="Ink 132">
                  <a:extLst>
                    <a:ext uri="{FF2B5EF4-FFF2-40B4-BE49-F238E27FC236}">
                      <a16:creationId xmlns:a16="http://schemas.microsoft.com/office/drawing/2014/main" id="{494C04B7-1823-A630-4824-0417EFB6393E}"/>
                    </a:ext>
                  </a:extLst>
                </p14:cNvPr>
                <p14:cNvContentPartPr/>
                <p14:nvPr/>
              </p14:nvContentPartPr>
              <p14:xfrm>
                <a:off x="2161467" y="4536307"/>
                <a:ext cx="128160" cy="18000"/>
              </p14:xfrm>
            </p:contentPart>
          </mc:Choice>
          <mc:Fallback>
            <p:pic>
              <p:nvPicPr>
                <p:cNvPr id="133" name="Ink 132">
                  <a:extLst>
                    <a:ext uri="{FF2B5EF4-FFF2-40B4-BE49-F238E27FC236}">
                      <a16:creationId xmlns:a16="http://schemas.microsoft.com/office/drawing/2014/main" id="{494C04B7-1823-A630-4824-0417EFB6393E}"/>
                    </a:ext>
                  </a:extLst>
                </p:cNvPr>
                <p:cNvPicPr/>
                <p:nvPr/>
              </p:nvPicPr>
              <p:blipFill>
                <a:blip r:embed="rId29"/>
                <a:stretch>
                  <a:fillRect/>
                </a:stretch>
              </p:blipFill>
              <p:spPr>
                <a:xfrm>
                  <a:off x="2143827" y="4518667"/>
                  <a:ext cx="163800" cy="5364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54" name="Ink 153">
                  <a:extLst>
                    <a:ext uri="{FF2B5EF4-FFF2-40B4-BE49-F238E27FC236}">
                      <a16:creationId xmlns:a16="http://schemas.microsoft.com/office/drawing/2014/main" id="{F2E34135-8A4A-8D15-F2F9-5117432CD96B}"/>
                    </a:ext>
                  </a:extLst>
                </p14:cNvPr>
                <p14:cNvContentPartPr/>
                <p14:nvPr/>
              </p14:nvContentPartPr>
              <p14:xfrm>
                <a:off x="1642347" y="4446307"/>
                <a:ext cx="111960" cy="36720"/>
              </p14:xfrm>
            </p:contentPart>
          </mc:Choice>
          <mc:Fallback>
            <p:pic>
              <p:nvPicPr>
                <p:cNvPr id="154" name="Ink 153">
                  <a:extLst>
                    <a:ext uri="{FF2B5EF4-FFF2-40B4-BE49-F238E27FC236}">
                      <a16:creationId xmlns:a16="http://schemas.microsoft.com/office/drawing/2014/main" id="{F2E34135-8A4A-8D15-F2F9-5117432CD96B}"/>
                    </a:ext>
                  </a:extLst>
                </p:cNvPr>
                <p:cNvPicPr/>
                <p:nvPr/>
              </p:nvPicPr>
              <p:blipFill>
                <a:blip r:embed="rId31"/>
                <a:stretch>
                  <a:fillRect/>
                </a:stretch>
              </p:blipFill>
              <p:spPr>
                <a:xfrm>
                  <a:off x="1624347" y="4428667"/>
                  <a:ext cx="147600" cy="723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55" name="Ink 154">
                  <a:extLst>
                    <a:ext uri="{FF2B5EF4-FFF2-40B4-BE49-F238E27FC236}">
                      <a16:creationId xmlns:a16="http://schemas.microsoft.com/office/drawing/2014/main" id="{8A0B07BC-B4D4-7C96-15C1-9895E4F94647}"/>
                    </a:ext>
                  </a:extLst>
                </p14:cNvPr>
                <p14:cNvContentPartPr/>
                <p14:nvPr/>
              </p14:nvContentPartPr>
              <p14:xfrm>
                <a:off x="1645947" y="4506067"/>
                <a:ext cx="121320" cy="26280"/>
              </p14:xfrm>
            </p:contentPart>
          </mc:Choice>
          <mc:Fallback>
            <p:pic>
              <p:nvPicPr>
                <p:cNvPr id="155" name="Ink 154">
                  <a:extLst>
                    <a:ext uri="{FF2B5EF4-FFF2-40B4-BE49-F238E27FC236}">
                      <a16:creationId xmlns:a16="http://schemas.microsoft.com/office/drawing/2014/main" id="{8A0B07BC-B4D4-7C96-15C1-9895E4F94647}"/>
                    </a:ext>
                  </a:extLst>
                </p:cNvPr>
                <p:cNvPicPr/>
                <p:nvPr/>
              </p:nvPicPr>
              <p:blipFill>
                <a:blip r:embed="rId33"/>
                <a:stretch>
                  <a:fillRect/>
                </a:stretch>
              </p:blipFill>
              <p:spPr>
                <a:xfrm>
                  <a:off x="1628307" y="4488427"/>
                  <a:ext cx="156960" cy="6192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170" name="Ink 169">
                  <a:extLst>
                    <a:ext uri="{FF2B5EF4-FFF2-40B4-BE49-F238E27FC236}">
                      <a16:creationId xmlns:a16="http://schemas.microsoft.com/office/drawing/2014/main" id="{E3C18CBB-B8DD-F405-39DA-C641CD3126A9}"/>
                    </a:ext>
                  </a:extLst>
                </p14:cNvPr>
                <p14:cNvContentPartPr/>
                <p14:nvPr/>
              </p14:nvContentPartPr>
              <p14:xfrm>
                <a:off x="386307" y="3980107"/>
                <a:ext cx="655560" cy="738360"/>
              </p14:xfrm>
            </p:contentPart>
          </mc:Choice>
          <mc:Fallback>
            <p:pic>
              <p:nvPicPr>
                <p:cNvPr id="170" name="Ink 169">
                  <a:extLst>
                    <a:ext uri="{FF2B5EF4-FFF2-40B4-BE49-F238E27FC236}">
                      <a16:creationId xmlns:a16="http://schemas.microsoft.com/office/drawing/2014/main" id="{E3C18CBB-B8DD-F405-39DA-C641CD3126A9}"/>
                    </a:ext>
                  </a:extLst>
                </p:cNvPr>
                <p:cNvPicPr/>
                <p:nvPr/>
              </p:nvPicPr>
              <p:blipFill>
                <a:blip r:embed="rId35"/>
                <a:stretch>
                  <a:fillRect/>
                </a:stretch>
              </p:blipFill>
              <p:spPr>
                <a:xfrm>
                  <a:off x="368667" y="3962107"/>
                  <a:ext cx="691200" cy="7740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171" name="Ink 170">
                  <a:extLst>
                    <a:ext uri="{FF2B5EF4-FFF2-40B4-BE49-F238E27FC236}">
                      <a16:creationId xmlns:a16="http://schemas.microsoft.com/office/drawing/2014/main" id="{99938EF1-825B-DB80-A8A9-B8C5880B9EA1}"/>
                    </a:ext>
                  </a:extLst>
                </p14:cNvPr>
                <p14:cNvContentPartPr/>
                <p14:nvPr/>
              </p14:nvContentPartPr>
              <p14:xfrm>
                <a:off x="485667" y="3914947"/>
                <a:ext cx="229680" cy="183600"/>
              </p14:xfrm>
            </p:contentPart>
          </mc:Choice>
          <mc:Fallback>
            <p:pic>
              <p:nvPicPr>
                <p:cNvPr id="171" name="Ink 170">
                  <a:extLst>
                    <a:ext uri="{FF2B5EF4-FFF2-40B4-BE49-F238E27FC236}">
                      <a16:creationId xmlns:a16="http://schemas.microsoft.com/office/drawing/2014/main" id="{99938EF1-825B-DB80-A8A9-B8C5880B9EA1}"/>
                    </a:ext>
                  </a:extLst>
                </p:cNvPr>
                <p:cNvPicPr/>
                <p:nvPr/>
              </p:nvPicPr>
              <p:blipFill>
                <a:blip r:embed="rId37"/>
                <a:stretch>
                  <a:fillRect/>
                </a:stretch>
              </p:blipFill>
              <p:spPr>
                <a:xfrm>
                  <a:off x="468027" y="3896947"/>
                  <a:ext cx="265320" cy="219240"/>
                </a:xfrm>
                <a:prstGeom prst="rect">
                  <a:avLst/>
                </a:prstGeom>
              </p:spPr>
            </p:pic>
          </mc:Fallback>
        </mc:AlternateContent>
      </p:grpSp>
      <p:grpSp>
        <p:nvGrpSpPr>
          <p:cNvPr id="199" name="Group 198">
            <a:extLst>
              <a:ext uri="{FF2B5EF4-FFF2-40B4-BE49-F238E27FC236}">
                <a16:creationId xmlns:a16="http://schemas.microsoft.com/office/drawing/2014/main" id="{B6C01E2B-6243-F533-0631-B0E661825DF4}"/>
              </a:ext>
            </a:extLst>
          </p:cNvPr>
          <p:cNvGrpSpPr/>
          <p:nvPr/>
        </p:nvGrpSpPr>
        <p:grpSpPr>
          <a:xfrm>
            <a:off x="1215027" y="3613627"/>
            <a:ext cx="131400" cy="88200"/>
            <a:chOff x="1215027" y="3613627"/>
            <a:chExt cx="131400" cy="88200"/>
          </a:xfrm>
        </p:grpSpPr>
        <mc:AlternateContent xmlns:mc="http://schemas.openxmlformats.org/markup-compatibility/2006">
          <mc:Choice xmlns:p14="http://schemas.microsoft.com/office/powerpoint/2010/main" Requires="p14">
            <p:contentPart p14:bwMode="auto" r:id="rId38">
              <p14:nvContentPartPr>
                <p14:cNvPr id="197" name="Ink 196">
                  <a:extLst>
                    <a:ext uri="{FF2B5EF4-FFF2-40B4-BE49-F238E27FC236}">
                      <a16:creationId xmlns:a16="http://schemas.microsoft.com/office/drawing/2014/main" id="{CFB3EA05-5E06-43E0-09B0-567C89607106}"/>
                    </a:ext>
                  </a:extLst>
                </p14:cNvPr>
                <p14:cNvContentPartPr/>
                <p14:nvPr/>
              </p14:nvContentPartPr>
              <p14:xfrm>
                <a:off x="1215027" y="3613627"/>
                <a:ext cx="131400" cy="15840"/>
              </p14:xfrm>
            </p:contentPart>
          </mc:Choice>
          <mc:Fallback>
            <p:pic>
              <p:nvPicPr>
                <p:cNvPr id="197" name="Ink 196">
                  <a:extLst>
                    <a:ext uri="{FF2B5EF4-FFF2-40B4-BE49-F238E27FC236}">
                      <a16:creationId xmlns:a16="http://schemas.microsoft.com/office/drawing/2014/main" id="{CFB3EA05-5E06-43E0-09B0-567C89607106}"/>
                    </a:ext>
                  </a:extLst>
                </p:cNvPr>
                <p:cNvPicPr/>
                <p:nvPr/>
              </p:nvPicPr>
              <p:blipFill>
                <a:blip r:embed="rId39"/>
                <a:stretch>
                  <a:fillRect/>
                </a:stretch>
              </p:blipFill>
              <p:spPr>
                <a:xfrm>
                  <a:off x="1197387" y="3595987"/>
                  <a:ext cx="167040" cy="514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198" name="Ink 197">
                  <a:extLst>
                    <a:ext uri="{FF2B5EF4-FFF2-40B4-BE49-F238E27FC236}">
                      <a16:creationId xmlns:a16="http://schemas.microsoft.com/office/drawing/2014/main" id="{0BB876E4-1972-7F8E-9DF9-AA019CABEFCF}"/>
                    </a:ext>
                  </a:extLst>
                </p14:cNvPr>
                <p14:cNvContentPartPr/>
                <p14:nvPr/>
              </p14:nvContentPartPr>
              <p14:xfrm>
                <a:off x="1217547" y="3688507"/>
                <a:ext cx="126000" cy="13320"/>
              </p14:xfrm>
            </p:contentPart>
          </mc:Choice>
          <mc:Fallback>
            <p:pic>
              <p:nvPicPr>
                <p:cNvPr id="198" name="Ink 197">
                  <a:extLst>
                    <a:ext uri="{FF2B5EF4-FFF2-40B4-BE49-F238E27FC236}">
                      <a16:creationId xmlns:a16="http://schemas.microsoft.com/office/drawing/2014/main" id="{0BB876E4-1972-7F8E-9DF9-AA019CABEFCF}"/>
                    </a:ext>
                  </a:extLst>
                </p:cNvPr>
                <p:cNvPicPr/>
                <p:nvPr/>
              </p:nvPicPr>
              <p:blipFill>
                <a:blip r:embed="rId41"/>
                <a:stretch>
                  <a:fillRect/>
                </a:stretch>
              </p:blipFill>
              <p:spPr>
                <a:xfrm>
                  <a:off x="1199547" y="3670507"/>
                  <a:ext cx="161640" cy="48960"/>
                </a:xfrm>
                <a:prstGeom prst="rect">
                  <a:avLst/>
                </a:prstGeom>
              </p:spPr>
            </p:pic>
          </mc:Fallback>
        </mc:AlternateContent>
      </p:grpSp>
      <p:grpSp>
        <p:nvGrpSpPr>
          <p:cNvPr id="202" name="Group 201">
            <a:extLst>
              <a:ext uri="{FF2B5EF4-FFF2-40B4-BE49-F238E27FC236}">
                <a16:creationId xmlns:a16="http://schemas.microsoft.com/office/drawing/2014/main" id="{1C6A7260-DCAE-4EF2-7B2C-92540B02280B}"/>
              </a:ext>
            </a:extLst>
          </p:cNvPr>
          <p:cNvGrpSpPr/>
          <p:nvPr/>
        </p:nvGrpSpPr>
        <p:grpSpPr>
          <a:xfrm>
            <a:off x="1532187" y="4027987"/>
            <a:ext cx="164160" cy="117000"/>
            <a:chOff x="1532187" y="4027987"/>
            <a:chExt cx="164160" cy="117000"/>
          </a:xfrm>
        </p:grpSpPr>
        <mc:AlternateContent xmlns:mc="http://schemas.openxmlformats.org/markup-compatibility/2006">
          <mc:Choice xmlns:p14="http://schemas.microsoft.com/office/powerpoint/2010/main" Requires="p14">
            <p:contentPart p14:bwMode="auto" r:id="rId42">
              <p14:nvContentPartPr>
                <p14:cNvPr id="200" name="Ink 199">
                  <a:extLst>
                    <a:ext uri="{FF2B5EF4-FFF2-40B4-BE49-F238E27FC236}">
                      <a16:creationId xmlns:a16="http://schemas.microsoft.com/office/drawing/2014/main" id="{8773693A-CD8B-BEF6-6EB2-EF1034C48C1F}"/>
                    </a:ext>
                  </a:extLst>
                </p14:cNvPr>
                <p14:cNvContentPartPr/>
                <p14:nvPr/>
              </p14:nvContentPartPr>
              <p14:xfrm>
                <a:off x="1610307" y="4027987"/>
                <a:ext cx="86040" cy="20880"/>
              </p14:xfrm>
            </p:contentPart>
          </mc:Choice>
          <mc:Fallback>
            <p:pic>
              <p:nvPicPr>
                <p:cNvPr id="200" name="Ink 199">
                  <a:extLst>
                    <a:ext uri="{FF2B5EF4-FFF2-40B4-BE49-F238E27FC236}">
                      <a16:creationId xmlns:a16="http://schemas.microsoft.com/office/drawing/2014/main" id="{8773693A-CD8B-BEF6-6EB2-EF1034C48C1F}"/>
                    </a:ext>
                  </a:extLst>
                </p:cNvPr>
                <p:cNvPicPr/>
                <p:nvPr/>
              </p:nvPicPr>
              <p:blipFill>
                <a:blip r:embed="rId43"/>
                <a:stretch>
                  <a:fillRect/>
                </a:stretch>
              </p:blipFill>
              <p:spPr>
                <a:xfrm>
                  <a:off x="1592307" y="4010347"/>
                  <a:ext cx="12168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01" name="Ink 200">
                  <a:extLst>
                    <a:ext uri="{FF2B5EF4-FFF2-40B4-BE49-F238E27FC236}">
                      <a16:creationId xmlns:a16="http://schemas.microsoft.com/office/drawing/2014/main" id="{8C06FA53-BB19-9C8E-20FF-766A511846F3}"/>
                    </a:ext>
                  </a:extLst>
                </p14:cNvPr>
                <p14:cNvContentPartPr/>
                <p14:nvPr/>
              </p14:nvContentPartPr>
              <p14:xfrm>
                <a:off x="1532187" y="4117627"/>
                <a:ext cx="151920" cy="27360"/>
              </p14:xfrm>
            </p:contentPart>
          </mc:Choice>
          <mc:Fallback>
            <p:pic>
              <p:nvPicPr>
                <p:cNvPr id="201" name="Ink 200">
                  <a:extLst>
                    <a:ext uri="{FF2B5EF4-FFF2-40B4-BE49-F238E27FC236}">
                      <a16:creationId xmlns:a16="http://schemas.microsoft.com/office/drawing/2014/main" id="{8C06FA53-BB19-9C8E-20FF-766A511846F3}"/>
                    </a:ext>
                  </a:extLst>
                </p:cNvPr>
                <p:cNvPicPr/>
                <p:nvPr/>
              </p:nvPicPr>
              <p:blipFill>
                <a:blip r:embed="rId45"/>
                <a:stretch>
                  <a:fillRect/>
                </a:stretch>
              </p:blipFill>
              <p:spPr>
                <a:xfrm>
                  <a:off x="1514187" y="4099627"/>
                  <a:ext cx="187560" cy="63000"/>
                </a:xfrm>
                <a:prstGeom prst="rect">
                  <a:avLst/>
                </a:prstGeom>
              </p:spPr>
            </p:pic>
          </mc:Fallback>
        </mc:AlternateContent>
      </p:grpSp>
      <p:grpSp>
        <p:nvGrpSpPr>
          <p:cNvPr id="214" name="Group 213">
            <a:extLst>
              <a:ext uri="{FF2B5EF4-FFF2-40B4-BE49-F238E27FC236}">
                <a16:creationId xmlns:a16="http://schemas.microsoft.com/office/drawing/2014/main" id="{2F2C2C1F-1E0B-7F85-57F4-F7CEDE5AD4C7}"/>
              </a:ext>
            </a:extLst>
          </p:cNvPr>
          <p:cNvGrpSpPr/>
          <p:nvPr/>
        </p:nvGrpSpPr>
        <p:grpSpPr>
          <a:xfrm>
            <a:off x="8415747" y="4509307"/>
            <a:ext cx="3579840" cy="2121840"/>
            <a:chOff x="8415747" y="4509307"/>
            <a:chExt cx="3579840" cy="2121840"/>
          </a:xfrm>
        </p:grpSpPr>
        <mc:AlternateContent xmlns:mc="http://schemas.openxmlformats.org/markup-compatibility/2006">
          <mc:Choice xmlns:p14="http://schemas.microsoft.com/office/powerpoint/2010/main" Requires="p14">
            <p:contentPart p14:bwMode="auto" r:id="rId46">
              <p14:nvContentPartPr>
                <p14:cNvPr id="108" name="Ink 107">
                  <a:extLst>
                    <a:ext uri="{FF2B5EF4-FFF2-40B4-BE49-F238E27FC236}">
                      <a16:creationId xmlns:a16="http://schemas.microsoft.com/office/drawing/2014/main" id="{A3C3C180-CE60-B94C-76CE-401E108C80FF}"/>
                    </a:ext>
                  </a:extLst>
                </p14:cNvPr>
                <p14:cNvContentPartPr/>
                <p14:nvPr/>
              </p14:nvContentPartPr>
              <p14:xfrm>
                <a:off x="8415747" y="4553947"/>
                <a:ext cx="167760" cy="244440"/>
              </p14:xfrm>
            </p:contentPart>
          </mc:Choice>
          <mc:Fallback>
            <p:pic>
              <p:nvPicPr>
                <p:cNvPr id="108" name="Ink 107">
                  <a:extLst>
                    <a:ext uri="{FF2B5EF4-FFF2-40B4-BE49-F238E27FC236}">
                      <a16:creationId xmlns:a16="http://schemas.microsoft.com/office/drawing/2014/main" id="{A3C3C180-CE60-B94C-76CE-401E108C80FF}"/>
                    </a:ext>
                  </a:extLst>
                </p:cNvPr>
                <p:cNvPicPr/>
                <p:nvPr/>
              </p:nvPicPr>
              <p:blipFill>
                <a:blip r:embed="rId47"/>
                <a:stretch>
                  <a:fillRect/>
                </a:stretch>
              </p:blipFill>
              <p:spPr>
                <a:xfrm>
                  <a:off x="8398107" y="4535947"/>
                  <a:ext cx="20340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109" name="Ink 108">
                  <a:extLst>
                    <a:ext uri="{FF2B5EF4-FFF2-40B4-BE49-F238E27FC236}">
                      <a16:creationId xmlns:a16="http://schemas.microsoft.com/office/drawing/2014/main" id="{B7DA69A0-345F-52AC-6E67-24852F1DEBAA}"/>
                    </a:ext>
                  </a:extLst>
                </p14:cNvPr>
                <p14:cNvContentPartPr/>
                <p14:nvPr/>
              </p14:nvContentPartPr>
              <p14:xfrm>
                <a:off x="8691507" y="4646467"/>
                <a:ext cx="144000" cy="124560"/>
              </p14:xfrm>
            </p:contentPart>
          </mc:Choice>
          <mc:Fallback>
            <p:pic>
              <p:nvPicPr>
                <p:cNvPr id="109" name="Ink 108">
                  <a:extLst>
                    <a:ext uri="{FF2B5EF4-FFF2-40B4-BE49-F238E27FC236}">
                      <a16:creationId xmlns:a16="http://schemas.microsoft.com/office/drawing/2014/main" id="{B7DA69A0-345F-52AC-6E67-24852F1DEBAA}"/>
                    </a:ext>
                  </a:extLst>
                </p:cNvPr>
                <p:cNvPicPr/>
                <p:nvPr/>
              </p:nvPicPr>
              <p:blipFill>
                <a:blip r:embed="rId49"/>
                <a:stretch>
                  <a:fillRect/>
                </a:stretch>
              </p:blipFill>
              <p:spPr>
                <a:xfrm>
                  <a:off x="8673867" y="4628467"/>
                  <a:ext cx="17964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110" name="Ink 109">
                  <a:extLst>
                    <a:ext uri="{FF2B5EF4-FFF2-40B4-BE49-F238E27FC236}">
                      <a16:creationId xmlns:a16="http://schemas.microsoft.com/office/drawing/2014/main" id="{FA34D185-0FFA-5EE9-9EE2-A369B2ADCD72}"/>
                    </a:ext>
                  </a:extLst>
                </p14:cNvPr>
                <p14:cNvContentPartPr/>
                <p14:nvPr/>
              </p14:nvContentPartPr>
              <p14:xfrm>
                <a:off x="8953587" y="4547107"/>
                <a:ext cx="111240" cy="286200"/>
              </p14:xfrm>
            </p:contentPart>
          </mc:Choice>
          <mc:Fallback>
            <p:pic>
              <p:nvPicPr>
                <p:cNvPr id="110" name="Ink 109">
                  <a:extLst>
                    <a:ext uri="{FF2B5EF4-FFF2-40B4-BE49-F238E27FC236}">
                      <a16:creationId xmlns:a16="http://schemas.microsoft.com/office/drawing/2014/main" id="{FA34D185-0FFA-5EE9-9EE2-A369B2ADCD72}"/>
                    </a:ext>
                  </a:extLst>
                </p:cNvPr>
                <p:cNvPicPr/>
                <p:nvPr/>
              </p:nvPicPr>
              <p:blipFill>
                <a:blip r:embed="rId51"/>
                <a:stretch>
                  <a:fillRect/>
                </a:stretch>
              </p:blipFill>
              <p:spPr>
                <a:xfrm>
                  <a:off x="8935587" y="4529467"/>
                  <a:ext cx="146880" cy="32184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111" name="Ink 110">
                  <a:extLst>
                    <a:ext uri="{FF2B5EF4-FFF2-40B4-BE49-F238E27FC236}">
                      <a16:creationId xmlns:a16="http://schemas.microsoft.com/office/drawing/2014/main" id="{27760C97-0EB3-5EAE-6E4D-D4381192EB6D}"/>
                    </a:ext>
                  </a:extLst>
                </p14:cNvPr>
                <p14:cNvContentPartPr/>
                <p14:nvPr/>
              </p14:nvContentPartPr>
              <p14:xfrm>
                <a:off x="8927307" y="4661947"/>
                <a:ext cx="479520" cy="104040"/>
              </p14:xfrm>
            </p:contentPart>
          </mc:Choice>
          <mc:Fallback>
            <p:pic>
              <p:nvPicPr>
                <p:cNvPr id="111" name="Ink 110">
                  <a:extLst>
                    <a:ext uri="{FF2B5EF4-FFF2-40B4-BE49-F238E27FC236}">
                      <a16:creationId xmlns:a16="http://schemas.microsoft.com/office/drawing/2014/main" id="{27760C97-0EB3-5EAE-6E4D-D4381192EB6D}"/>
                    </a:ext>
                  </a:extLst>
                </p:cNvPr>
                <p:cNvPicPr/>
                <p:nvPr/>
              </p:nvPicPr>
              <p:blipFill>
                <a:blip r:embed="rId53"/>
                <a:stretch>
                  <a:fillRect/>
                </a:stretch>
              </p:blipFill>
              <p:spPr>
                <a:xfrm>
                  <a:off x="8909667" y="4644307"/>
                  <a:ext cx="515160" cy="13968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112" name="Ink 111">
                  <a:extLst>
                    <a:ext uri="{FF2B5EF4-FFF2-40B4-BE49-F238E27FC236}">
                      <a16:creationId xmlns:a16="http://schemas.microsoft.com/office/drawing/2014/main" id="{205DB116-C236-C41F-48CC-B4E9AF2EF082}"/>
                    </a:ext>
                  </a:extLst>
                </p14:cNvPr>
                <p14:cNvContentPartPr/>
                <p14:nvPr/>
              </p14:nvContentPartPr>
              <p14:xfrm>
                <a:off x="9423027" y="4601467"/>
                <a:ext cx="62280" cy="41760"/>
              </p14:xfrm>
            </p:contentPart>
          </mc:Choice>
          <mc:Fallback>
            <p:pic>
              <p:nvPicPr>
                <p:cNvPr id="112" name="Ink 111">
                  <a:extLst>
                    <a:ext uri="{FF2B5EF4-FFF2-40B4-BE49-F238E27FC236}">
                      <a16:creationId xmlns:a16="http://schemas.microsoft.com/office/drawing/2014/main" id="{205DB116-C236-C41F-48CC-B4E9AF2EF082}"/>
                    </a:ext>
                  </a:extLst>
                </p:cNvPr>
                <p:cNvPicPr/>
                <p:nvPr/>
              </p:nvPicPr>
              <p:blipFill>
                <a:blip r:embed="rId55"/>
                <a:stretch>
                  <a:fillRect/>
                </a:stretch>
              </p:blipFill>
              <p:spPr>
                <a:xfrm>
                  <a:off x="9405387" y="4583827"/>
                  <a:ext cx="9792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113" name="Ink 112">
                  <a:extLst>
                    <a:ext uri="{FF2B5EF4-FFF2-40B4-BE49-F238E27FC236}">
                      <a16:creationId xmlns:a16="http://schemas.microsoft.com/office/drawing/2014/main" id="{BF9F2E71-52B0-7B53-4DF2-2FE7A85B47EB}"/>
                    </a:ext>
                  </a:extLst>
                </p14:cNvPr>
                <p14:cNvContentPartPr/>
                <p14:nvPr/>
              </p14:nvContentPartPr>
              <p14:xfrm>
                <a:off x="9498627" y="4668427"/>
                <a:ext cx="360360" cy="120240"/>
              </p14:xfrm>
            </p:contentPart>
          </mc:Choice>
          <mc:Fallback>
            <p:pic>
              <p:nvPicPr>
                <p:cNvPr id="113" name="Ink 112">
                  <a:extLst>
                    <a:ext uri="{FF2B5EF4-FFF2-40B4-BE49-F238E27FC236}">
                      <a16:creationId xmlns:a16="http://schemas.microsoft.com/office/drawing/2014/main" id="{BF9F2E71-52B0-7B53-4DF2-2FE7A85B47EB}"/>
                    </a:ext>
                  </a:extLst>
                </p:cNvPr>
                <p:cNvPicPr/>
                <p:nvPr/>
              </p:nvPicPr>
              <p:blipFill>
                <a:blip r:embed="rId57"/>
                <a:stretch>
                  <a:fillRect/>
                </a:stretch>
              </p:blipFill>
              <p:spPr>
                <a:xfrm>
                  <a:off x="9480987" y="4650787"/>
                  <a:ext cx="39600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114" name="Ink 113">
                  <a:extLst>
                    <a:ext uri="{FF2B5EF4-FFF2-40B4-BE49-F238E27FC236}">
                      <a16:creationId xmlns:a16="http://schemas.microsoft.com/office/drawing/2014/main" id="{1A675B64-AB30-FDF9-A532-1BAE8586807F}"/>
                    </a:ext>
                  </a:extLst>
                </p14:cNvPr>
                <p14:cNvContentPartPr/>
                <p14:nvPr/>
              </p14:nvContentPartPr>
              <p14:xfrm>
                <a:off x="9869427" y="4679227"/>
                <a:ext cx="163080" cy="99360"/>
              </p14:xfrm>
            </p:contentPart>
          </mc:Choice>
          <mc:Fallback>
            <p:pic>
              <p:nvPicPr>
                <p:cNvPr id="114" name="Ink 113">
                  <a:extLst>
                    <a:ext uri="{FF2B5EF4-FFF2-40B4-BE49-F238E27FC236}">
                      <a16:creationId xmlns:a16="http://schemas.microsoft.com/office/drawing/2014/main" id="{1A675B64-AB30-FDF9-A532-1BAE8586807F}"/>
                    </a:ext>
                  </a:extLst>
                </p:cNvPr>
                <p:cNvPicPr/>
                <p:nvPr/>
              </p:nvPicPr>
              <p:blipFill>
                <a:blip r:embed="rId59"/>
                <a:stretch>
                  <a:fillRect/>
                </a:stretch>
              </p:blipFill>
              <p:spPr>
                <a:xfrm>
                  <a:off x="9851787" y="4661587"/>
                  <a:ext cx="198720" cy="135000"/>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115" name="Ink 114">
                  <a:extLst>
                    <a:ext uri="{FF2B5EF4-FFF2-40B4-BE49-F238E27FC236}">
                      <a16:creationId xmlns:a16="http://schemas.microsoft.com/office/drawing/2014/main" id="{4A221FE8-D29A-79B9-8248-5A1282C6FCEF}"/>
                    </a:ext>
                  </a:extLst>
                </p14:cNvPr>
                <p14:cNvContentPartPr/>
                <p14:nvPr/>
              </p14:nvContentPartPr>
              <p14:xfrm>
                <a:off x="10118907" y="4647187"/>
                <a:ext cx="133200" cy="146520"/>
              </p14:xfrm>
            </p:contentPart>
          </mc:Choice>
          <mc:Fallback>
            <p:pic>
              <p:nvPicPr>
                <p:cNvPr id="115" name="Ink 114">
                  <a:extLst>
                    <a:ext uri="{FF2B5EF4-FFF2-40B4-BE49-F238E27FC236}">
                      <a16:creationId xmlns:a16="http://schemas.microsoft.com/office/drawing/2014/main" id="{4A221FE8-D29A-79B9-8248-5A1282C6FCEF}"/>
                    </a:ext>
                  </a:extLst>
                </p:cNvPr>
                <p:cNvPicPr/>
                <p:nvPr/>
              </p:nvPicPr>
              <p:blipFill>
                <a:blip r:embed="rId61"/>
                <a:stretch>
                  <a:fillRect/>
                </a:stretch>
              </p:blipFill>
              <p:spPr>
                <a:xfrm>
                  <a:off x="10100907" y="4629547"/>
                  <a:ext cx="168840" cy="182160"/>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116" name="Ink 115">
                  <a:extLst>
                    <a:ext uri="{FF2B5EF4-FFF2-40B4-BE49-F238E27FC236}">
                      <a16:creationId xmlns:a16="http://schemas.microsoft.com/office/drawing/2014/main" id="{7ECAED81-367A-43EC-2096-C8B61BA33043}"/>
                    </a:ext>
                  </a:extLst>
                </p14:cNvPr>
                <p14:cNvContentPartPr/>
                <p14:nvPr/>
              </p14:nvContentPartPr>
              <p14:xfrm>
                <a:off x="10490427" y="4509307"/>
                <a:ext cx="195840" cy="448200"/>
              </p14:xfrm>
            </p:contentPart>
          </mc:Choice>
          <mc:Fallback>
            <p:pic>
              <p:nvPicPr>
                <p:cNvPr id="116" name="Ink 115">
                  <a:extLst>
                    <a:ext uri="{FF2B5EF4-FFF2-40B4-BE49-F238E27FC236}">
                      <a16:creationId xmlns:a16="http://schemas.microsoft.com/office/drawing/2014/main" id="{7ECAED81-367A-43EC-2096-C8B61BA33043}"/>
                    </a:ext>
                  </a:extLst>
                </p:cNvPr>
                <p:cNvPicPr/>
                <p:nvPr/>
              </p:nvPicPr>
              <p:blipFill>
                <a:blip r:embed="rId63"/>
                <a:stretch>
                  <a:fillRect/>
                </a:stretch>
              </p:blipFill>
              <p:spPr>
                <a:xfrm>
                  <a:off x="10472427" y="4491307"/>
                  <a:ext cx="231480" cy="483840"/>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138" name="Ink 137">
                  <a:extLst>
                    <a:ext uri="{FF2B5EF4-FFF2-40B4-BE49-F238E27FC236}">
                      <a16:creationId xmlns:a16="http://schemas.microsoft.com/office/drawing/2014/main" id="{45CEFD3A-AD3A-CBB6-E478-7B738D6BC8B4}"/>
                    </a:ext>
                  </a:extLst>
                </p14:cNvPr>
                <p14:cNvContentPartPr/>
                <p14:nvPr/>
              </p14:nvContentPartPr>
              <p14:xfrm>
                <a:off x="10664667" y="4675987"/>
                <a:ext cx="17280" cy="80280"/>
              </p14:xfrm>
            </p:contentPart>
          </mc:Choice>
          <mc:Fallback>
            <p:pic>
              <p:nvPicPr>
                <p:cNvPr id="138" name="Ink 137">
                  <a:extLst>
                    <a:ext uri="{FF2B5EF4-FFF2-40B4-BE49-F238E27FC236}">
                      <a16:creationId xmlns:a16="http://schemas.microsoft.com/office/drawing/2014/main" id="{45CEFD3A-AD3A-CBB6-E478-7B738D6BC8B4}"/>
                    </a:ext>
                  </a:extLst>
                </p:cNvPr>
                <p:cNvPicPr/>
                <p:nvPr/>
              </p:nvPicPr>
              <p:blipFill>
                <a:blip r:embed="rId65"/>
                <a:stretch>
                  <a:fillRect/>
                </a:stretch>
              </p:blipFill>
              <p:spPr>
                <a:xfrm>
                  <a:off x="10646667" y="4658347"/>
                  <a:ext cx="5292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139" name="Ink 138">
                  <a:extLst>
                    <a:ext uri="{FF2B5EF4-FFF2-40B4-BE49-F238E27FC236}">
                      <a16:creationId xmlns:a16="http://schemas.microsoft.com/office/drawing/2014/main" id="{B696B230-1DE1-AE01-7CFD-EEDF8126829A}"/>
                    </a:ext>
                  </a:extLst>
                </p14:cNvPr>
                <p14:cNvContentPartPr/>
                <p14:nvPr/>
              </p14:nvContentPartPr>
              <p14:xfrm>
                <a:off x="10733067" y="4565827"/>
                <a:ext cx="46440" cy="65520"/>
              </p14:xfrm>
            </p:contentPart>
          </mc:Choice>
          <mc:Fallback>
            <p:pic>
              <p:nvPicPr>
                <p:cNvPr id="139" name="Ink 138">
                  <a:extLst>
                    <a:ext uri="{FF2B5EF4-FFF2-40B4-BE49-F238E27FC236}">
                      <a16:creationId xmlns:a16="http://schemas.microsoft.com/office/drawing/2014/main" id="{B696B230-1DE1-AE01-7CFD-EEDF8126829A}"/>
                    </a:ext>
                  </a:extLst>
                </p:cNvPr>
                <p:cNvPicPr/>
                <p:nvPr/>
              </p:nvPicPr>
              <p:blipFill>
                <a:blip r:embed="rId67"/>
                <a:stretch>
                  <a:fillRect/>
                </a:stretch>
              </p:blipFill>
              <p:spPr>
                <a:xfrm>
                  <a:off x="10715067" y="4548187"/>
                  <a:ext cx="8208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140" name="Ink 139">
                  <a:extLst>
                    <a:ext uri="{FF2B5EF4-FFF2-40B4-BE49-F238E27FC236}">
                      <a16:creationId xmlns:a16="http://schemas.microsoft.com/office/drawing/2014/main" id="{B263CDA2-5DA6-F390-1CA4-D1F6617D9832}"/>
                    </a:ext>
                  </a:extLst>
                </p14:cNvPr>
                <p14:cNvContentPartPr/>
                <p14:nvPr/>
              </p14:nvContentPartPr>
              <p14:xfrm>
                <a:off x="10670787" y="4795867"/>
                <a:ext cx="89640" cy="61920"/>
              </p14:xfrm>
            </p:contentPart>
          </mc:Choice>
          <mc:Fallback>
            <p:pic>
              <p:nvPicPr>
                <p:cNvPr id="140" name="Ink 139">
                  <a:extLst>
                    <a:ext uri="{FF2B5EF4-FFF2-40B4-BE49-F238E27FC236}">
                      <a16:creationId xmlns:a16="http://schemas.microsoft.com/office/drawing/2014/main" id="{B263CDA2-5DA6-F390-1CA4-D1F6617D9832}"/>
                    </a:ext>
                  </a:extLst>
                </p:cNvPr>
                <p:cNvPicPr/>
                <p:nvPr/>
              </p:nvPicPr>
              <p:blipFill>
                <a:blip r:embed="rId69"/>
                <a:stretch>
                  <a:fillRect/>
                </a:stretch>
              </p:blipFill>
              <p:spPr>
                <a:xfrm>
                  <a:off x="10652787" y="4777867"/>
                  <a:ext cx="125280" cy="97560"/>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141" name="Ink 140">
                  <a:extLst>
                    <a:ext uri="{FF2B5EF4-FFF2-40B4-BE49-F238E27FC236}">
                      <a16:creationId xmlns:a16="http://schemas.microsoft.com/office/drawing/2014/main" id="{FA2A8045-74AC-8ABC-517D-D07374C2BDEB}"/>
                    </a:ext>
                  </a:extLst>
                </p14:cNvPr>
                <p14:cNvContentPartPr/>
                <p14:nvPr/>
              </p14:nvContentPartPr>
              <p14:xfrm>
                <a:off x="10918107" y="4738627"/>
                <a:ext cx="129960" cy="194760"/>
              </p14:xfrm>
            </p:contentPart>
          </mc:Choice>
          <mc:Fallback>
            <p:pic>
              <p:nvPicPr>
                <p:cNvPr id="141" name="Ink 140">
                  <a:extLst>
                    <a:ext uri="{FF2B5EF4-FFF2-40B4-BE49-F238E27FC236}">
                      <a16:creationId xmlns:a16="http://schemas.microsoft.com/office/drawing/2014/main" id="{FA2A8045-74AC-8ABC-517D-D07374C2BDEB}"/>
                    </a:ext>
                  </a:extLst>
                </p:cNvPr>
                <p:cNvPicPr/>
                <p:nvPr/>
              </p:nvPicPr>
              <p:blipFill>
                <a:blip r:embed="rId71"/>
                <a:stretch>
                  <a:fillRect/>
                </a:stretch>
              </p:blipFill>
              <p:spPr>
                <a:xfrm>
                  <a:off x="10900467" y="4720627"/>
                  <a:ext cx="165600" cy="230400"/>
                </a:xfrm>
                <a:prstGeom prst="rect">
                  <a:avLst/>
                </a:prstGeom>
              </p:spPr>
            </p:pic>
          </mc:Fallback>
        </mc:AlternateContent>
        <mc:AlternateContent xmlns:mc="http://schemas.openxmlformats.org/markup-compatibility/2006">
          <mc:Choice xmlns:p14="http://schemas.microsoft.com/office/powerpoint/2010/main" Requires="p14">
            <p:contentPart p14:bwMode="auto" r:id="rId72">
              <p14:nvContentPartPr>
                <p14:cNvPr id="142" name="Ink 141">
                  <a:extLst>
                    <a:ext uri="{FF2B5EF4-FFF2-40B4-BE49-F238E27FC236}">
                      <a16:creationId xmlns:a16="http://schemas.microsoft.com/office/drawing/2014/main" id="{96334C1C-8570-39FD-4ACA-DA6628773A0D}"/>
                    </a:ext>
                  </a:extLst>
                </p14:cNvPr>
                <p14:cNvContentPartPr/>
                <p14:nvPr/>
              </p14:nvContentPartPr>
              <p14:xfrm>
                <a:off x="11036547" y="4638187"/>
                <a:ext cx="28440" cy="44640"/>
              </p14:xfrm>
            </p:contentPart>
          </mc:Choice>
          <mc:Fallback>
            <p:pic>
              <p:nvPicPr>
                <p:cNvPr id="142" name="Ink 141">
                  <a:extLst>
                    <a:ext uri="{FF2B5EF4-FFF2-40B4-BE49-F238E27FC236}">
                      <a16:creationId xmlns:a16="http://schemas.microsoft.com/office/drawing/2014/main" id="{96334C1C-8570-39FD-4ACA-DA6628773A0D}"/>
                    </a:ext>
                  </a:extLst>
                </p:cNvPr>
                <p:cNvPicPr/>
                <p:nvPr/>
              </p:nvPicPr>
              <p:blipFill>
                <a:blip r:embed="rId73"/>
                <a:stretch>
                  <a:fillRect/>
                </a:stretch>
              </p:blipFill>
              <p:spPr>
                <a:xfrm>
                  <a:off x="11018907" y="4620187"/>
                  <a:ext cx="64080" cy="80280"/>
                </a:xfrm>
                <a:prstGeom prst="rect">
                  <a:avLst/>
                </a:prstGeom>
              </p:spPr>
            </p:pic>
          </mc:Fallback>
        </mc:AlternateContent>
        <mc:AlternateContent xmlns:mc="http://schemas.openxmlformats.org/markup-compatibility/2006">
          <mc:Choice xmlns:p14="http://schemas.microsoft.com/office/powerpoint/2010/main" Requires="p14">
            <p:contentPart p14:bwMode="auto" r:id="rId74">
              <p14:nvContentPartPr>
                <p14:cNvPr id="143" name="Ink 142">
                  <a:extLst>
                    <a:ext uri="{FF2B5EF4-FFF2-40B4-BE49-F238E27FC236}">
                      <a16:creationId xmlns:a16="http://schemas.microsoft.com/office/drawing/2014/main" id="{A67C42B9-3239-0255-D608-756EFF27A03C}"/>
                    </a:ext>
                  </a:extLst>
                </p14:cNvPr>
                <p14:cNvContentPartPr/>
                <p14:nvPr/>
              </p14:nvContentPartPr>
              <p14:xfrm>
                <a:off x="11117547" y="4821427"/>
                <a:ext cx="73440" cy="81360"/>
              </p14:xfrm>
            </p:contentPart>
          </mc:Choice>
          <mc:Fallback>
            <p:pic>
              <p:nvPicPr>
                <p:cNvPr id="143" name="Ink 142">
                  <a:extLst>
                    <a:ext uri="{FF2B5EF4-FFF2-40B4-BE49-F238E27FC236}">
                      <a16:creationId xmlns:a16="http://schemas.microsoft.com/office/drawing/2014/main" id="{A67C42B9-3239-0255-D608-756EFF27A03C}"/>
                    </a:ext>
                  </a:extLst>
                </p:cNvPr>
                <p:cNvPicPr/>
                <p:nvPr/>
              </p:nvPicPr>
              <p:blipFill>
                <a:blip r:embed="rId75"/>
                <a:stretch>
                  <a:fillRect/>
                </a:stretch>
              </p:blipFill>
              <p:spPr>
                <a:xfrm>
                  <a:off x="11099547" y="4803427"/>
                  <a:ext cx="109080" cy="117000"/>
                </a:xfrm>
                <a:prstGeom prst="rect">
                  <a:avLst/>
                </a:prstGeom>
              </p:spPr>
            </p:pic>
          </mc:Fallback>
        </mc:AlternateContent>
        <mc:AlternateContent xmlns:mc="http://schemas.openxmlformats.org/markup-compatibility/2006">
          <mc:Choice xmlns:p14="http://schemas.microsoft.com/office/powerpoint/2010/main" Requires="p14">
            <p:contentPart p14:bwMode="auto" r:id="rId76">
              <p14:nvContentPartPr>
                <p14:cNvPr id="144" name="Ink 143">
                  <a:extLst>
                    <a:ext uri="{FF2B5EF4-FFF2-40B4-BE49-F238E27FC236}">
                      <a16:creationId xmlns:a16="http://schemas.microsoft.com/office/drawing/2014/main" id="{730133FF-7511-606E-4928-E695F92C0B9A}"/>
                    </a:ext>
                  </a:extLst>
                </p14:cNvPr>
                <p14:cNvContentPartPr/>
                <p14:nvPr/>
              </p14:nvContentPartPr>
              <p14:xfrm>
                <a:off x="11247147" y="4719907"/>
                <a:ext cx="191880" cy="104760"/>
              </p14:xfrm>
            </p:contentPart>
          </mc:Choice>
          <mc:Fallback>
            <p:pic>
              <p:nvPicPr>
                <p:cNvPr id="144" name="Ink 143">
                  <a:extLst>
                    <a:ext uri="{FF2B5EF4-FFF2-40B4-BE49-F238E27FC236}">
                      <a16:creationId xmlns:a16="http://schemas.microsoft.com/office/drawing/2014/main" id="{730133FF-7511-606E-4928-E695F92C0B9A}"/>
                    </a:ext>
                  </a:extLst>
                </p:cNvPr>
                <p:cNvPicPr/>
                <p:nvPr/>
              </p:nvPicPr>
              <p:blipFill>
                <a:blip r:embed="rId77"/>
                <a:stretch>
                  <a:fillRect/>
                </a:stretch>
              </p:blipFill>
              <p:spPr>
                <a:xfrm>
                  <a:off x="11229147" y="4701907"/>
                  <a:ext cx="22752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78">
              <p14:nvContentPartPr>
                <p14:cNvPr id="145" name="Ink 144">
                  <a:extLst>
                    <a:ext uri="{FF2B5EF4-FFF2-40B4-BE49-F238E27FC236}">
                      <a16:creationId xmlns:a16="http://schemas.microsoft.com/office/drawing/2014/main" id="{B7BFF168-6724-7B8D-4E81-E201EAC36E73}"/>
                    </a:ext>
                  </a:extLst>
                </p14:cNvPr>
                <p14:cNvContentPartPr/>
                <p14:nvPr/>
              </p14:nvContentPartPr>
              <p14:xfrm>
                <a:off x="11549187" y="4629907"/>
                <a:ext cx="48960" cy="250920"/>
              </p14:xfrm>
            </p:contentPart>
          </mc:Choice>
          <mc:Fallback>
            <p:pic>
              <p:nvPicPr>
                <p:cNvPr id="145" name="Ink 144">
                  <a:extLst>
                    <a:ext uri="{FF2B5EF4-FFF2-40B4-BE49-F238E27FC236}">
                      <a16:creationId xmlns:a16="http://schemas.microsoft.com/office/drawing/2014/main" id="{B7BFF168-6724-7B8D-4E81-E201EAC36E73}"/>
                    </a:ext>
                  </a:extLst>
                </p:cNvPr>
                <p:cNvPicPr/>
                <p:nvPr/>
              </p:nvPicPr>
              <p:blipFill>
                <a:blip r:embed="rId79"/>
                <a:stretch>
                  <a:fillRect/>
                </a:stretch>
              </p:blipFill>
              <p:spPr>
                <a:xfrm>
                  <a:off x="11531547" y="4611907"/>
                  <a:ext cx="84600" cy="286560"/>
                </a:xfrm>
                <a:prstGeom prst="rect">
                  <a:avLst/>
                </a:prstGeom>
              </p:spPr>
            </p:pic>
          </mc:Fallback>
        </mc:AlternateContent>
        <mc:AlternateContent xmlns:mc="http://schemas.openxmlformats.org/markup-compatibility/2006">
          <mc:Choice xmlns:p14="http://schemas.microsoft.com/office/powerpoint/2010/main" Requires="p14">
            <p:contentPart p14:bwMode="auto" r:id="rId80">
              <p14:nvContentPartPr>
                <p14:cNvPr id="157" name="Ink 156">
                  <a:extLst>
                    <a:ext uri="{FF2B5EF4-FFF2-40B4-BE49-F238E27FC236}">
                      <a16:creationId xmlns:a16="http://schemas.microsoft.com/office/drawing/2014/main" id="{413651FB-57A0-1386-ACE4-686F9FB3F13E}"/>
                    </a:ext>
                  </a:extLst>
                </p14:cNvPr>
                <p14:cNvContentPartPr/>
                <p14:nvPr/>
              </p14:nvContentPartPr>
              <p14:xfrm>
                <a:off x="11532267" y="4886947"/>
                <a:ext cx="83160" cy="99720"/>
              </p14:xfrm>
            </p:contentPart>
          </mc:Choice>
          <mc:Fallback>
            <p:pic>
              <p:nvPicPr>
                <p:cNvPr id="157" name="Ink 156">
                  <a:extLst>
                    <a:ext uri="{FF2B5EF4-FFF2-40B4-BE49-F238E27FC236}">
                      <a16:creationId xmlns:a16="http://schemas.microsoft.com/office/drawing/2014/main" id="{413651FB-57A0-1386-ACE4-686F9FB3F13E}"/>
                    </a:ext>
                  </a:extLst>
                </p:cNvPr>
                <p:cNvPicPr/>
                <p:nvPr/>
              </p:nvPicPr>
              <p:blipFill>
                <a:blip r:embed="rId81"/>
                <a:stretch>
                  <a:fillRect/>
                </a:stretch>
              </p:blipFill>
              <p:spPr>
                <a:xfrm>
                  <a:off x="11514267" y="4869307"/>
                  <a:ext cx="118800" cy="135360"/>
                </a:xfrm>
                <a:prstGeom prst="rect">
                  <a:avLst/>
                </a:prstGeom>
              </p:spPr>
            </p:pic>
          </mc:Fallback>
        </mc:AlternateContent>
        <mc:AlternateContent xmlns:mc="http://schemas.openxmlformats.org/markup-compatibility/2006">
          <mc:Choice xmlns:p14="http://schemas.microsoft.com/office/powerpoint/2010/main" Requires="p14">
            <p:contentPart p14:bwMode="auto" r:id="rId82">
              <p14:nvContentPartPr>
                <p14:cNvPr id="158" name="Ink 157">
                  <a:extLst>
                    <a:ext uri="{FF2B5EF4-FFF2-40B4-BE49-F238E27FC236}">
                      <a16:creationId xmlns:a16="http://schemas.microsoft.com/office/drawing/2014/main" id="{6B223687-8860-E080-01F5-BCD80B84A30B}"/>
                    </a:ext>
                  </a:extLst>
                </p14:cNvPr>
                <p14:cNvContentPartPr/>
                <p14:nvPr/>
              </p14:nvContentPartPr>
              <p14:xfrm>
                <a:off x="11711187" y="4669867"/>
                <a:ext cx="137880" cy="198720"/>
              </p14:xfrm>
            </p:contentPart>
          </mc:Choice>
          <mc:Fallback>
            <p:pic>
              <p:nvPicPr>
                <p:cNvPr id="158" name="Ink 157">
                  <a:extLst>
                    <a:ext uri="{FF2B5EF4-FFF2-40B4-BE49-F238E27FC236}">
                      <a16:creationId xmlns:a16="http://schemas.microsoft.com/office/drawing/2014/main" id="{6B223687-8860-E080-01F5-BCD80B84A30B}"/>
                    </a:ext>
                  </a:extLst>
                </p:cNvPr>
                <p:cNvPicPr/>
                <p:nvPr/>
              </p:nvPicPr>
              <p:blipFill>
                <a:blip r:embed="rId83"/>
                <a:stretch>
                  <a:fillRect/>
                </a:stretch>
              </p:blipFill>
              <p:spPr>
                <a:xfrm>
                  <a:off x="11693547" y="4651867"/>
                  <a:ext cx="173520" cy="234360"/>
                </a:xfrm>
                <a:prstGeom prst="rect">
                  <a:avLst/>
                </a:prstGeom>
              </p:spPr>
            </p:pic>
          </mc:Fallback>
        </mc:AlternateContent>
        <mc:AlternateContent xmlns:mc="http://schemas.openxmlformats.org/markup-compatibility/2006">
          <mc:Choice xmlns:p14="http://schemas.microsoft.com/office/powerpoint/2010/main" Requires="p14">
            <p:contentPart p14:bwMode="auto" r:id="rId84">
              <p14:nvContentPartPr>
                <p14:cNvPr id="159" name="Ink 158">
                  <a:extLst>
                    <a:ext uri="{FF2B5EF4-FFF2-40B4-BE49-F238E27FC236}">
                      <a16:creationId xmlns:a16="http://schemas.microsoft.com/office/drawing/2014/main" id="{D0666007-7E24-9C86-4DA0-6C7CC876DB08}"/>
                    </a:ext>
                  </a:extLst>
                </p14:cNvPr>
                <p14:cNvContentPartPr/>
                <p14:nvPr/>
              </p14:nvContentPartPr>
              <p14:xfrm>
                <a:off x="11664387" y="4779667"/>
                <a:ext cx="177840" cy="46800"/>
              </p14:xfrm>
            </p:contentPart>
          </mc:Choice>
          <mc:Fallback>
            <p:pic>
              <p:nvPicPr>
                <p:cNvPr id="159" name="Ink 158">
                  <a:extLst>
                    <a:ext uri="{FF2B5EF4-FFF2-40B4-BE49-F238E27FC236}">
                      <a16:creationId xmlns:a16="http://schemas.microsoft.com/office/drawing/2014/main" id="{D0666007-7E24-9C86-4DA0-6C7CC876DB08}"/>
                    </a:ext>
                  </a:extLst>
                </p:cNvPr>
                <p:cNvPicPr/>
                <p:nvPr/>
              </p:nvPicPr>
              <p:blipFill>
                <a:blip r:embed="rId85"/>
                <a:stretch>
                  <a:fillRect/>
                </a:stretch>
              </p:blipFill>
              <p:spPr>
                <a:xfrm>
                  <a:off x="11646387" y="4761667"/>
                  <a:ext cx="21348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86">
              <p14:nvContentPartPr>
                <p14:cNvPr id="160" name="Ink 159">
                  <a:extLst>
                    <a:ext uri="{FF2B5EF4-FFF2-40B4-BE49-F238E27FC236}">
                      <a16:creationId xmlns:a16="http://schemas.microsoft.com/office/drawing/2014/main" id="{000BB1C6-99D4-02EB-1C2E-EA637F4D4B74}"/>
                    </a:ext>
                  </a:extLst>
                </p14:cNvPr>
                <p14:cNvContentPartPr/>
                <p14:nvPr/>
              </p14:nvContentPartPr>
              <p14:xfrm>
                <a:off x="11744667" y="4511107"/>
                <a:ext cx="250920" cy="550080"/>
              </p14:xfrm>
            </p:contentPart>
          </mc:Choice>
          <mc:Fallback>
            <p:pic>
              <p:nvPicPr>
                <p:cNvPr id="160" name="Ink 159">
                  <a:extLst>
                    <a:ext uri="{FF2B5EF4-FFF2-40B4-BE49-F238E27FC236}">
                      <a16:creationId xmlns:a16="http://schemas.microsoft.com/office/drawing/2014/main" id="{000BB1C6-99D4-02EB-1C2E-EA637F4D4B74}"/>
                    </a:ext>
                  </a:extLst>
                </p:cNvPr>
                <p:cNvPicPr/>
                <p:nvPr/>
              </p:nvPicPr>
              <p:blipFill>
                <a:blip r:embed="rId87"/>
                <a:stretch>
                  <a:fillRect/>
                </a:stretch>
              </p:blipFill>
              <p:spPr>
                <a:xfrm>
                  <a:off x="11727027" y="4493467"/>
                  <a:ext cx="286560" cy="585720"/>
                </a:xfrm>
                <a:prstGeom prst="rect">
                  <a:avLst/>
                </a:prstGeom>
              </p:spPr>
            </p:pic>
          </mc:Fallback>
        </mc:AlternateContent>
        <mc:AlternateContent xmlns:mc="http://schemas.openxmlformats.org/markup-compatibility/2006">
          <mc:Choice xmlns:p14="http://schemas.microsoft.com/office/powerpoint/2010/main" Requires="p14">
            <p:contentPart p14:bwMode="auto" r:id="rId88">
              <p14:nvContentPartPr>
                <p14:cNvPr id="147" name="Ink 146">
                  <a:extLst>
                    <a:ext uri="{FF2B5EF4-FFF2-40B4-BE49-F238E27FC236}">
                      <a16:creationId xmlns:a16="http://schemas.microsoft.com/office/drawing/2014/main" id="{4504139A-2E28-AB08-4BB5-BACE092B8CF2}"/>
                    </a:ext>
                  </a:extLst>
                </p14:cNvPr>
                <p14:cNvContentPartPr/>
                <p14:nvPr/>
              </p14:nvContentPartPr>
              <p14:xfrm>
                <a:off x="9554067" y="5457547"/>
                <a:ext cx="65880" cy="248400"/>
              </p14:xfrm>
            </p:contentPart>
          </mc:Choice>
          <mc:Fallback>
            <p:pic>
              <p:nvPicPr>
                <p:cNvPr id="147" name="Ink 146">
                  <a:extLst>
                    <a:ext uri="{FF2B5EF4-FFF2-40B4-BE49-F238E27FC236}">
                      <a16:creationId xmlns:a16="http://schemas.microsoft.com/office/drawing/2014/main" id="{4504139A-2E28-AB08-4BB5-BACE092B8CF2}"/>
                    </a:ext>
                  </a:extLst>
                </p:cNvPr>
                <p:cNvPicPr/>
                <p:nvPr/>
              </p:nvPicPr>
              <p:blipFill>
                <a:blip r:embed="rId89"/>
                <a:stretch>
                  <a:fillRect/>
                </a:stretch>
              </p:blipFill>
              <p:spPr>
                <a:xfrm>
                  <a:off x="9536067" y="5439907"/>
                  <a:ext cx="101520" cy="284040"/>
                </a:xfrm>
                <a:prstGeom prst="rect">
                  <a:avLst/>
                </a:prstGeom>
              </p:spPr>
            </p:pic>
          </mc:Fallback>
        </mc:AlternateContent>
        <mc:AlternateContent xmlns:mc="http://schemas.openxmlformats.org/markup-compatibility/2006">
          <mc:Choice xmlns:p14="http://schemas.microsoft.com/office/powerpoint/2010/main" Requires="p14">
            <p:contentPart p14:bwMode="auto" r:id="rId90">
              <p14:nvContentPartPr>
                <p14:cNvPr id="148" name="Ink 147">
                  <a:extLst>
                    <a:ext uri="{FF2B5EF4-FFF2-40B4-BE49-F238E27FC236}">
                      <a16:creationId xmlns:a16="http://schemas.microsoft.com/office/drawing/2014/main" id="{B2E7AF8D-4C1F-47B3-148E-98DD6BB3F00A}"/>
                    </a:ext>
                  </a:extLst>
                </p14:cNvPr>
                <p14:cNvContentPartPr/>
                <p14:nvPr/>
              </p14:nvContentPartPr>
              <p14:xfrm>
                <a:off x="9585747" y="5429107"/>
                <a:ext cx="117720" cy="112320"/>
              </p14:xfrm>
            </p:contentPart>
          </mc:Choice>
          <mc:Fallback>
            <p:pic>
              <p:nvPicPr>
                <p:cNvPr id="148" name="Ink 147">
                  <a:extLst>
                    <a:ext uri="{FF2B5EF4-FFF2-40B4-BE49-F238E27FC236}">
                      <a16:creationId xmlns:a16="http://schemas.microsoft.com/office/drawing/2014/main" id="{B2E7AF8D-4C1F-47B3-148E-98DD6BB3F00A}"/>
                    </a:ext>
                  </a:extLst>
                </p:cNvPr>
                <p:cNvPicPr/>
                <p:nvPr/>
              </p:nvPicPr>
              <p:blipFill>
                <a:blip r:embed="rId91"/>
                <a:stretch>
                  <a:fillRect/>
                </a:stretch>
              </p:blipFill>
              <p:spPr>
                <a:xfrm>
                  <a:off x="9567747" y="5411107"/>
                  <a:ext cx="153360" cy="147960"/>
                </a:xfrm>
                <a:prstGeom prst="rect">
                  <a:avLst/>
                </a:prstGeom>
              </p:spPr>
            </p:pic>
          </mc:Fallback>
        </mc:AlternateContent>
        <mc:AlternateContent xmlns:mc="http://schemas.openxmlformats.org/markup-compatibility/2006">
          <mc:Choice xmlns:p14="http://schemas.microsoft.com/office/powerpoint/2010/main" Requires="p14">
            <p:contentPart p14:bwMode="auto" r:id="rId92">
              <p14:nvContentPartPr>
                <p14:cNvPr id="149" name="Ink 148">
                  <a:extLst>
                    <a:ext uri="{FF2B5EF4-FFF2-40B4-BE49-F238E27FC236}">
                      <a16:creationId xmlns:a16="http://schemas.microsoft.com/office/drawing/2014/main" id="{128F9E4C-70CD-48DD-5845-F2578DF26D91}"/>
                    </a:ext>
                  </a:extLst>
                </p14:cNvPr>
                <p14:cNvContentPartPr/>
                <p14:nvPr/>
              </p14:nvContentPartPr>
              <p14:xfrm>
                <a:off x="9739827" y="5441347"/>
                <a:ext cx="176040" cy="95760"/>
              </p14:xfrm>
            </p:contentPart>
          </mc:Choice>
          <mc:Fallback>
            <p:pic>
              <p:nvPicPr>
                <p:cNvPr id="149" name="Ink 148">
                  <a:extLst>
                    <a:ext uri="{FF2B5EF4-FFF2-40B4-BE49-F238E27FC236}">
                      <a16:creationId xmlns:a16="http://schemas.microsoft.com/office/drawing/2014/main" id="{128F9E4C-70CD-48DD-5845-F2578DF26D91}"/>
                    </a:ext>
                  </a:extLst>
                </p:cNvPr>
                <p:cNvPicPr/>
                <p:nvPr/>
              </p:nvPicPr>
              <p:blipFill>
                <a:blip r:embed="rId93"/>
                <a:stretch>
                  <a:fillRect/>
                </a:stretch>
              </p:blipFill>
              <p:spPr>
                <a:xfrm>
                  <a:off x="9721827" y="5423707"/>
                  <a:ext cx="21168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94">
              <p14:nvContentPartPr>
                <p14:cNvPr id="150" name="Ink 149">
                  <a:extLst>
                    <a:ext uri="{FF2B5EF4-FFF2-40B4-BE49-F238E27FC236}">
                      <a16:creationId xmlns:a16="http://schemas.microsoft.com/office/drawing/2014/main" id="{882B5EFE-F627-3EE0-396F-519F568CFCCC}"/>
                    </a:ext>
                  </a:extLst>
                </p14:cNvPr>
                <p14:cNvContentPartPr/>
                <p14:nvPr/>
              </p14:nvContentPartPr>
              <p14:xfrm>
                <a:off x="9949347" y="5379787"/>
                <a:ext cx="141840" cy="138600"/>
              </p14:xfrm>
            </p:contentPart>
          </mc:Choice>
          <mc:Fallback>
            <p:pic>
              <p:nvPicPr>
                <p:cNvPr id="150" name="Ink 149">
                  <a:extLst>
                    <a:ext uri="{FF2B5EF4-FFF2-40B4-BE49-F238E27FC236}">
                      <a16:creationId xmlns:a16="http://schemas.microsoft.com/office/drawing/2014/main" id="{882B5EFE-F627-3EE0-396F-519F568CFCCC}"/>
                    </a:ext>
                  </a:extLst>
                </p:cNvPr>
                <p:cNvPicPr/>
                <p:nvPr/>
              </p:nvPicPr>
              <p:blipFill>
                <a:blip r:embed="rId95"/>
                <a:stretch>
                  <a:fillRect/>
                </a:stretch>
              </p:blipFill>
              <p:spPr>
                <a:xfrm>
                  <a:off x="9931707" y="5362147"/>
                  <a:ext cx="177480" cy="174240"/>
                </a:xfrm>
                <a:prstGeom prst="rect">
                  <a:avLst/>
                </a:prstGeom>
              </p:spPr>
            </p:pic>
          </mc:Fallback>
        </mc:AlternateContent>
        <mc:AlternateContent xmlns:mc="http://schemas.openxmlformats.org/markup-compatibility/2006">
          <mc:Choice xmlns:p14="http://schemas.microsoft.com/office/powerpoint/2010/main" Requires="p14">
            <p:contentPart p14:bwMode="auto" r:id="rId96">
              <p14:nvContentPartPr>
                <p14:cNvPr id="151" name="Ink 150">
                  <a:extLst>
                    <a:ext uri="{FF2B5EF4-FFF2-40B4-BE49-F238E27FC236}">
                      <a16:creationId xmlns:a16="http://schemas.microsoft.com/office/drawing/2014/main" id="{5262F1DA-7E20-5E48-E524-94133AA85CF3}"/>
                    </a:ext>
                  </a:extLst>
                </p14:cNvPr>
                <p14:cNvContentPartPr/>
                <p14:nvPr/>
              </p14:nvContentPartPr>
              <p14:xfrm>
                <a:off x="10198107" y="5316787"/>
                <a:ext cx="68040" cy="221400"/>
              </p14:xfrm>
            </p:contentPart>
          </mc:Choice>
          <mc:Fallback>
            <p:pic>
              <p:nvPicPr>
                <p:cNvPr id="151" name="Ink 150">
                  <a:extLst>
                    <a:ext uri="{FF2B5EF4-FFF2-40B4-BE49-F238E27FC236}">
                      <a16:creationId xmlns:a16="http://schemas.microsoft.com/office/drawing/2014/main" id="{5262F1DA-7E20-5E48-E524-94133AA85CF3}"/>
                    </a:ext>
                  </a:extLst>
                </p:cNvPr>
                <p:cNvPicPr/>
                <p:nvPr/>
              </p:nvPicPr>
              <p:blipFill>
                <a:blip r:embed="rId97"/>
                <a:stretch>
                  <a:fillRect/>
                </a:stretch>
              </p:blipFill>
              <p:spPr>
                <a:xfrm>
                  <a:off x="10180467" y="5299147"/>
                  <a:ext cx="103680" cy="257040"/>
                </a:xfrm>
                <a:prstGeom prst="rect">
                  <a:avLst/>
                </a:prstGeom>
              </p:spPr>
            </p:pic>
          </mc:Fallback>
        </mc:AlternateContent>
        <mc:AlternateContent xmlns:mc="http://schemas.openxmlformats.org/markup-compatibility/2006">
          <mc:Choice xmlns:p14="http://schemas.microsoft.com/office/powerpoint/2010/main" Requires="p14">
            <p:contentPart p14:bwMode="auto" r:id="rId98">
              <p14:nvContentPartPr>
                <p14:cNvPr id="152" name="Ink 151">
                  <a:extLst>
                    <a:ext uri="{FF2B5EF4-FFF2-40B4-BE49-F238E27FC236}">
                      <a16:creationId xmlns:a16="http://schemas.microsoft.com/office/drawing/2014/main" id="{889BF234-C5C5-C8FF-B21C-9A267DA7DB47}"/>
                    </a:ext>
                  </a:extLst>
                </p14:cNvPr>
                <p14:cNvContentPartPr/>
                <p14:nvPr/>
              </p14:nvContentPartPr>
              <p14:xfrm>
                <a:off x="10432827" y="5199427"/>
                <a:ext cx="149040" cy="465120"/>
              </p14:xfrm>
            </p:contentPart>
          </mc:Choice>
          <mc:Fallback>
            <p:pic>
              <p:nvPicPr>
                <p:cNvPr id="152" name="Ink 151">
                  <a:extLst>
                    <a:ext uri="{FF2B5EF4-FFF2-40B4-BE49-F238E27FC236}">
                      <a16:creationId xmlns:a16="http://schemas.microsoft.com/office/drawing/2014/main" id="{889BF234-C5C5-C8FF-B21C-9A267DA7DB47}"/>
                    </a:ext>
                  </a:extLst>
                </p:cNvPr>
                <p:cNvPicPr/>
                <p:nvPr/>
              </p:nvPicPr>
              <p:blipFill>
                <a:blip r:embed="rId99"/>
                <a:stretch>
                  <a:fillRect/>
                </a:stretch>
              </p:blipFill>
              <p:spPr>
                <a:xfrm>
                  <a:off x="10414827" y="5181427"/>
                  <a:ext cx="184680" cy="500760"/>
                </a:xfrm>
                <a:prstGeom prst="rect">
                  <a:avLst/>
                </a:prstGeom>
              </p:spPr>
            </p:pic>
          </mc:Fallback>
        </mc:AlternateContent>
        <mc:AlternateContent xmlns:mc="http://schemas.openxmlformats.org/markup-compatibility/2006">
          <mc:Choice xmlns:p14="http://schemas.microsoft.com/office/powerpoint/2010/main" Requires="p14">
            <p:contentPart p14:bwMode="auto" r:id="rId100">
              <p14:nvContentPartPr>
                <p14:cNvPr id="162" name="Ink 161">
                  <a:extLst>
                    <a:ext uri="{FF2B5EF4-FFF2-40B4-BE49-F238E27FC236}">
                      <a16:creationId xmlns:a16="http://schemas.microsoft.com/office/drawing/2014/main" id="{04DA5A8E-3FEC-4577-D626-856770C50D56}"/>
                    </a:ext>
                  </a:extLst>
                </p14:cNvPr>
                <p14:cNvContentPartPr/>
                <p14:nvPr/>
              </p14:nvContentPartPr>
              <p14:xfrm>
                <a:off x="10477467" y="5340187"/>
                <a:ext cx="201600" cy="246960"/>
              </p14:xfrm>
            </p:contentPart>
          </mc:Choice>
          <mc:Fallback>
            <p:pic>
              <p:nvPicPr>
                <p:cNvPr id="162" name="Ink 161">
                  <a:extLst>
                    <a:ext uri="{FF2B5EF4-FFF2-40B4-BE49-F238E27FC236}">
                      <a16:creationId xmlns:a16="http://schemas.microsoft.com/office/drawing/2014/main" id="{04DA5A8E-3FEC-4577-D626-856770C50D56}"/>
                    </a:ext>
                  </a:extLst>
                </p:cNvPr>
                <p:cNvPicPr/>
                <p:nvPr/>
              </p:nvPicPr>
              <p:blipFill>
                <a:blip r:embed="rId101"/>
                <a:stretch>
                  <a:fillRect/>
                </a:stretch>
              </p:blipFill>
              <p:spPr>
                <a:xfrm>
                  <a:off x="10459467" y="5322187"/>
                  <a:ext cx="237240" cy="282600"/>
                </a:xfrm>
                <a:prstGeom prst="rect">
                  <a:avLst/>
                </a:prstGeom>
              </p:spPr>
            </p:pic>
          </mc:Fallback>
        </mc:AlternateContent>
        <mc:AlternateContent xmlns:mc="http://schemas.openxmlformats.org/markup-compatibility/2006">
          <mc:Choice xmlns:p14="http://schemas.microsoft.com/office/powerpoint/2010/main" Requires="p14">
            <p:contentPart p14:bwMode="auto" r:id="rId102">
              <p14:nvContentPartPr>
                <p14:cNvPr id="163" name="Ink 162">
                  <a:extLst>
                    <a:ext uri="{FF2B5EF4-FFF2-40B4-BE49-F238E27FC236}">
                      <a16:creationId xmlns:a16="http://schemas.microsoft.com/office/drawing/2014/main" id="{556246AC-7D39-DFA2-62AF-17FC1D79C2AA}"/>
                    </a:ext>
                  </a:extLst>
                </p14:cNvPr>
                <p14:cNvContentPartPr/>
                <p14:nvPr/>
              </p14:nvContentPartPr>
              <p14:xfrm>
                <a:off x="10469187" y="5494987"/>
                <a:ext cx="191160" cy="20160"/>
              </p14:xfrm>
            </p:contentPart>
          </mc:Choice>
          <mc:Fallback>
            <p:pic>
              <p:nvPicPr>
                <p:cNvPr id="163" name="Ink 162">
                  <a:extLst>
                    <a:ext uri="{FF2B5EF4-FFF2-40B4-BE49-F238E27FC236}">
                      <a16:creationId xmlns:a16="http://schemas.microsoft.com/office/drawing/2014/main" id="{556246AC-7D39-DFA2-62AF-17FC1D79C2AA}"/>
                    </a:ext>
                  </a:extLst>
                </p:cNvPr>
                <p:cNvPicPr/>
                <p:nvPr/>
              </p:nvPicPr>
              <p:blipFill>
                <a:blip r:embed="rId103"/>
                <a:stretch>
                  <a:fillRect/>
                </a:stretch>
              </p:blipFill>
              <p:spPr>
                <a:xfrm>
                  <a:off x="10451187" y="5477347"/>
                  <a:ext cx="226800" cy="55800"/>
                </a:xfrm>
                <a:prstGeom prst="rect">
                  <a:avLst/>
                </a:prstGeom>
              </p:spPr>
            </p:pic>
          </mc:Fallback>
        </mc:AlternateContent>
        <mc:AlternateContent xmlns:mc="http://schemas.openxmlformats.org/markup-compatibility/2006">
          <mc:Choice xmlns:p14="http://schemas.microsoft.com/office/powerpoint/2010/main" Requires="p14">
            <p:contentPart p14:bwMode="auto" r:id="rId104">
              <p14:nvContentPartPr>
                <p14:cNvPr id="164" name="Ink 163">
                  <a:extLst>
                    <a:ext uri="{FF2B5EF4-FFF2-40B4-BE49-F238E27FC236}">
                      <a16:creationId xmlns:a16="http://schemas.microsoft.com/office/drawing/2014/main" id="{96E19859-5676-22B8-D743-4835BA79AD60}"/>
                    </a:ext>
                  </a:extLst>
                </p14:cNvPr>
                <p14:cNvContentPartPr/>
                <p14:nvPr/>
              </p14:nvContentPartPr>
              <p14:xfrm>
                <a:off x="10711467" y="5344867"/>
                <a:ext cx="257760" cy="298080"/>
              </p14:xfrm>
            </p:contentPart>
          </mc:Choice>
          <mc:Fallback>
            <p:pic>
              <p:nvPicPr>
                <p:cNvPr id="164" name="Ink 163">
                  <a:extLst>
                    <a:ext uri="{FF2B5EF4-FFF2-40B4-BE49-F238E27FC236}">
                      <a16:creationId xmlns:a16="http://schemas.microsoft.com/office/drawing/2014/main" id="{96E19859-5676-22B8-D743-4835BA79AD60}"/>
                    </a:ext>
                  </a:extLst>
                </p:cNvPr>
                <p:cNvPicPr/>
                <p:nvPr/>
              </p:nvPicPr>
              <p:blipFill>
                <a:blip r:embed="rId105"/>
                <a:stretch>
                  <a:fillRect/>
                </a:stretch>
              </p:blipFill>
              <p:spPr>
                <a:xfrm>
                  <a:off x="10693467" y="5326867"/>
                  <a:ext cx="293400" cy="333720"/>
                </a:xfrm>
                <a:prstGeom prst="rect">
                  <a:avLst/>
                </a:prstGeom>
              </p:spPr>
            </p:pic>
          </mc:Fallback>
        </mc:AlternateContent>
        <mc:AlternateContent xmlns:mc="http://schemas.openxmlformats.org/markup-compatibility/2006">
          <mc:Choice xmlns:p14="http://schemas.microsoft.com/office/powerpoint/2010/main" Requires="p14">
            <p:contentPart p14:bwMode="auto" r:id="rId106">
              <p14:nvContentPartPr>
                <p14:cNvPr id="165" name="Ink 164">
                  <a:extLst>
                    <a:ext uri="{FF2B5EF4-FFF2-40B4-BE49-F238E27FC236}">
                      <a16:creationId xmlns:a16="http://schemas.microsoft.com/office/drawing/2014/main" id="{943BED5A-F4A3-F5A0-9625-DCFC44111DF3}"/>
                    </a:ext>
                  </a:extLst>
                </p14:cNvPr>
                <p14:cNvContentPartPr/>
                <p14:nvPr/>
              </p14:nvContentPartPr>
              <p14:xfrm>
                <a:off x="11006667" y="5383027"/>
                <a:ext cx="135000" cy="251280"/>
              </p14:xfrm>
            </p:contentPart>
          </mc:Choice>
          <mc:Fallback>
            <p:pic>
              <p:nvPicPr>
                <p:cNvPr id="165" name="Ink 164">
                  <a:extLst>
                    <a:ext uri="{FF2B5EF4-FFF2-40B4-BE49-F238E27FC236}">
                      <a16:creationId xmlns:a16="http://schemas.microsoft.com/office/drawing/2014/main" id="{943BED5A-F4A3-F5A0-9625-DCFC44111DF3}"/>
                    </a:ext>
                  </a:extLst>
                </p:cNvPr>
                <p:cNvPicPr/>
                <p:nvPr/>
              </p:nvPicPr>
              <p:blipFill>
                <a:blip r:embed="rId107"/>
                <a:stretch>
                  <a:fillRect/>
                </a:stretch>
              </p:blipFill>
              <p:spPr>
                <a:xfrm>
                  <a:off x="10989027" y="5365387"/>
                  <a:ext cx="170640" cy="286920"/>
                </a:xfrm>
                <a:prstGeom prst="rect">
                  <a:avLst/>
                </a:prstGeom>
              </p:spPr>
            </p:pic>
          </mc:Fallback>
        </mc:AlternateContent>
        <mc:AlternateContent xmlns:mc="http://schemas.openxmlformats.org/markup-compatibility/2006">
          <mc:Choice xmlns:p14="http://schemas.microsoft.com/office/powerpoint/2010/main" Requires="p14">
            <p:contentPart p14:bwMode="auto" r:id="rId108">
              <p14:nvContentPartPr>
                <p14:cNvPr id="166" name="Ink 165">
                  <a:extLst>
                    <a:ext uri="{FF2B5EF4-FFF2-40B4-BE49-F238E27FC236}">
                      <a16:creationId xmlns:a16="http://schemas.microsoft.com/office/drawing/2014/main" id="{BDE5D5AF-B0D6-B894-2D3A-506A07B87A5E}"/>
                    </a:ext>
                  </a:extLst>
                </p14:cNvPr>
                <p14:cNvContentPartPr/>
                <p14:nvPr/>
              </p14:nvContentPartPr>
              <p14:xfrm>
                <a:off x="11134467" y="5432707"/>
                <a:ext cx="176040" cy="276480"/>
              </p14:xfrm>
            </p:contentPart>
          </mc:Choice>
          <mc:Fallback>
            <p:pic>
              <p:nvPicPr>
                <p:cNvPr id="166" name="Ink 165">
                  <a:extLst>
                    <a:ext uri="{FF2B5EF4-FFF2-40B4-BE49-F238E27FC236}">
                      <a16:creationId xmlns:a16="http://schemas.microsoft.com/office/drawing/2014/main" id="{BDE5D5AF-B0D6-B894-2D3A-506A07B87A5E}"/>
                    </a:ext>
                  </a:extLst>
                </p:cNvPr>
                <p:cNvPicPr/>
                <p:nvPr/>
              </p:nvPicPr>
              <p:blipFill>
                <a:blip r:embed="rId109"/>
                <a:stretch>
                  <a:fillRect/>
                </a:stretch>
              </p:blipFill>
              <p:spPr>
                <a:xfrm>
                  <a:off x="11116827" y="5415067"/>
                  <a:ext cx="211680" cy="312120"/>
                </a:xfrm>
                <a:prstGeom prst="rect">
                  <a:avLst/>
                </a:prstGeom>
              </p:spPr>
            </p:pic>
          </mc:Fallback>
        </mc:AlternateContent>
        <mc:AlternateContent xmlns:mc="http://schemas.openxmlformats.org/markup-compatibility/2006">
          <mc:Choice xmlns:p14="http://schemas.microsoft.com/office/powerpoint/2010/main" Requires="p14">
            <p:contentPart p14:bwMode="auto" r:id="rId110">
              <p14:nvContentPartPr>
                <p14:cNvPr id="167" name="Ink 166">
                  <a:extLst>
                    <a:ext uri="{FF2B5EF4-FFF2-40B4-BE49-F238E27FC236}">
                      <a16:creationId xmlns:a16="http://schemas.microsoft.com/office/drawing/2014/main" id="{F2D27238-100F-F1A8-A0DB-D77D56EEB0E0}"/>
                    </a:ext>
                  </a:extLst>
                </p14:cNvPr>
                <p14:cNvContentPartPr/>
                <p14:nvPr/>
              </p14:nvContentPartPr>
              <p14:xfrm>
                <a:off x="11257227" y="5496787"/>
                <a:ext cx="142920" cy="272520"/>
              </p14:xfrm>
            </p:contentPart>
          </mc:Choice>
          <mc:Fallback>
            <p:pic>
              <p:nvPicPr>
                <p:cNvPr id="167" name="Ink 166">
                  <a:extLst>
                    <a:ext uri="{FF2B5EF4-FFF2-40B4-BE49-F238E27FC236}">
                      <a16:creationId xmlns:a16="http://schemas.microsoft.com/office/drawing/2014/main" id="{F2D27238-100F-F1A8-A0DB-D77D56EEB0E0}"/>
                    </a:ext>
                  </a:extLst>
                </p:cNvPr>
                <p:cNvPicPr/>
                <p:nvPr/>
              </p:nvPicPr>
              <p:blipFill>
                <a:blip r:embed="rId111"/>
                <a:stretch>
                  <a:fillRect/>
                </a:stretch>
              </p:blipFill>
              <p:spPr>
                <a:xfrm>
                  <a:off x="11239227" y="5479147"/>
                  <a:ext cx="178560" cy="308160"/>
                </a:xfrm>
                <a:prstGeom prst="rect">
                  <a:avLst/>
                </a:prstGeom>
              </p:spPr>
            </p:pic>
          </mc:Fallback>
        </mc:AlternateContent>
        <mc:AlternateContent xmlns:mc="http://schemas.openxmlformats.org/markup-compatibility/2006">
          <mc:Choice xmlns:p14="http://schemas.microsoft.com/office/powerpoint/2010/main" Requires="p14">
            <p:contentPart p14:bwMode="auto" r:id="rId112">
              <p14:nvContentPartPr>
                <p14:cNvPr id="168" name="Ink 167">
                  <a:extLst>
                    <a:ext uri="{FF2B5EF4-FFF2-40B4-BE49-F238E27FC236}">
                      <a16:creationId xmlns:a16="http://schemas.microsoft.com/office/drawing/2014/main" id="{071C0E94-C566-E292-3A64-232C43A5295D}"/>
                    </a:ext>
                  </a:extLst>
                </p14:cNvPr>
                <p14:cNvContentPartPr/>
                <p14:nvPr/>
              </p14:nvContentPartPr>
              <p14:xfrm>
                <a:off x="11396187" y="5413267"/>
                <a:ext cx="200520" cy="367920"/>
              </p14:xfrm>
            </p:contentPart>
          </mc:Choice>
          <mc:Fallback>
            <p:pic>
              <p:nvPicPr>
                <p:cNvPr id="168" name="Ink 167">
                  <a:extLst>
                    <a:ext uri="{FF2B5EF4-FFF2-40B4-BE49-F238E27FC236}">
                      <a16:creationId xmlns:a16="http://schemas.microsoft.com/office/drawing/2014/main" id="{071C0E94-C566-E292-3A64-232C43A5295D}"/>
                    </a:ext>
                  </a:extLst>
                </p:cNvPr>
                <p:cNvPicPr/>
                <p:nvPr/>
              </p:nvPicPr>
              <p:blipFill>
                <a:blip r:embed="rId113"/>
                <a:stretch>
                  <a:fillRect/>
                </a:stretch>
              </p:blipFill>
              <p:spPr>
                <a:xfrm>
                  <a:off x="11378547" y="5395267"/>
                  <a:ext cx="236160" cy="403560"/>
                </a:xfrm>
                <a:prstGeom prst="rect">
                  <a:avLst/>
                </a:prstGeom>
              </p:spPr>
            </p:pic>
          </mc:Fallback>
        </mc:AlternateContent>
        <mc:AlternateContent xmlns:mc="http://schemas.openxmlformats.org/markup-compatibility/2006">
          <mc:Choice xmlns:p14="http://schemas.microsoft.com/office/powerpoint/2010/main" Requires="p14">
            <p:contentPart p14:bwMode="auto" r:id="rId114">
              <p14:nvContentPartPr>
                <p14:cNvPr id="173" name="Ink 172">
                  <a:extLst>
                    <a:ext uri="{FF2B5EF4-FFF2-40B4-BE49-F238E27FC236}">
                      <a16:creationId xmlns:a16="http://schemas.microsoft.com/office/drawing/2014/main" id="{BA9DBC80-0EB2-C3AF-A630-12956D8DDD63}"/>
                    </a:ext>
                  </a:extLst>
                </p14:cNvPr>
                <p14:cNvContentPartPr/>
                <p14:nvPr/>
              </p14:nvContentPartPr>
              <p14:xfrm>
                <a:off x="9672867" y="6022387"/>
                <a:ext cx="14400" cy="105480"/>
              </p14:xfrm>
            </p:contentPart>
          </mc:Choice>
          <mc:Fallback>
            <p:pic>
              <p:nvPicPr>
                <p:cNvPr id="173" name="Ink 172">
                  <a:extLst>
                    <a:ext uri="{FF2B5EF4-FFF2-40B4-BE49-F238E27FC236}">
                      <a16:creationId xmlns:a16="http://schemas.microsoft.com/office/drawing/2014/main" id="{BA9DBC80-0EB2-C3AF-A630-12956D8DDD63}"/>
                    </a:ext>
                  </a:extLst>
                </p:cNvPr>
                <p:cNvPicPr/>
                <p:nvPr/>
              </p:nvPicPr>
              <p:blipFill>
                <a:blip r:embed="rId115"/>
                <a:stretch>
                  <a:fillRect/>
                </a:stretch>
              </p:blipFill>
              <p:spPr>
                <a:xfrm>
                  <a:off x="9655227" y="6004747"/>
                  <a:ext cx="50040" cy="141120"/>
                </a:xfrm>
                <a:prstGeom prst="rect">
                  <a:avLst/>
                </a:prstGeom>
              </p:spPr>
            </p:pic>
          </mc:Fallback>
        </mc:AlternateContent>
        <mc:AlternateContent xmlns:mc="http://schemas.openxmlformats.org/markup-compatibility/2006">
          <mc:Choice xmlns:p14="http://schemas.microsoft.com/office/powerpoint/2010/main" Requires="p14">
            <p:contentPart p14:bwMode="auto" r:id="rId116">
              <p14:nvContentPartPr>
                <p14:cNvPr id="174" name="Ink 173">
                  <a:extLst>
                    <a:ext uri="{FF2B5EF4-FFF2-40B4-BE49-F238E27FC236}">
                      <a16:creationId xmlns:a16="http://schemas.microsoft.com/office/drawing/2014/main" id="{0EB78079-ED31-CC19-04F9-CEE79DD64912}"/>
                    </a:ext>
                  </a:extLst>
                </p14:cNvPr>
                <p14:cNvContentPartPr/>
                <p14:nvPr/>
              </p14:nvContentPartPr>
              <p14:xfrm>
                <a:off x="9716067" y="5898187"/>
                <a:ext cx="53640" cy="59040"/>
              </p14:xfrm>
            </p:contentPart>
          </mc:Choice>
          <mc:Fallback>
            <p:pic>
              <p:nvPicPr>
                <p:cNvPr id="174" name="Ink 173">
                  <a:extLst>
                    <a:ext uri="{FF2B5EF4-FFF2-40B4-BE49-F238E27FC236}">
                      <a16:creationId xmlns:a16="http://schemas.microsoft.com/office/drawing/2014/main" id="{0EB78079-ED31-CC19-04F9-CEE79DD64912}"/>
                    </a:ext>
                  </a:extLst>
                </p:cNvPr>
                <p:cNvPicPr/>
                <p:nvPr/>
              </p:nvPicPr>
              <p:blipFill>
                <a:blip r:embed="rId117"/>
                <a:stretch>
                  <a:fillRect/>
                </a:stretch>
              </p:blipFill>
              <p:spPr>
                <a:xfrm>
                  <a:off x="9698067" y="5880187"/>
                  <a:ext cx="89280" cy="94680"/>
                </a:xfrm>
                <a:prstGeom prst="rect">
                  <a:avLst/>
                </a:prstGeom>
              </p:spPr>
            </p:pic>
          </mc:Fallback>
        </mc:AlternateContent>
        <mc:AlternateContent xmlns:mc="http://schemas.openxmlformats.org/markup-compatibility/2006">
          <mc:Choice xmlns:p14="http://schemas.microsoft.com/office/powerpoint/2010/main" Requires="p14">
            <p:contentPart p14:bwMode="auto" r:id="rId118">
              <p14:nvContentPartPr>
                <p14:cNvPr id="175" name="Ink 174">
                  <a:extLst>
                    <a:ext uri="{FF2B5EF4-FFF2-40B4-BE49-F238E27FC236}">
                      <a16:creationId xmlns:a16="http://schemas.microsoft.com/office/drawing/2014/main" id="{CBAD834F-5B5B-C3BA-0361-96FE68E08261}"/>
                    </a:ext>
                  </a:extLst>
                </p14:cNvPr>
                <p14:cNvContentPartPr/>
                <p14:nvPr/>
              </p14:nvContentPartPr>
              <p14:xfrm>
                <a:off x="9777627" y="6016267"/>
                <a:ext cx="109800" cy="117000"/>
              </p14:xfrm>
            </p:contentPart>
          </mc:Choice>
          <mc:Fallback>
            <p:pic>
              <p:nvPicPr>
                <p:cNvPr id="175" name="Ink 174">
                  <a:extLst>
                    <a:ext uri="{FF2B5EF4-FFF2-40B4-BE49-F238E27FC236}">
                      <a16:creationId xmlns:a16="http://schemas.microsoft.com/office/drawing/2014/main" id="{CBAD834F-5B5B-C3BA-0361-96FE68E08261}"/>
                    </a:ext>
                  </a:extLst>
                </p:cNvPr>
                <p:cNvPicPr/>
                <p:nvPr/>
              </p:nvPicPr>
              <p:blipFill>
                <a:blip r:embed="rId119"/>
                <a:stretch>
                  <a:fillRect/>
                </a:stretch>
              </p:blipFill>
              <p:spPr>
                <a:xfrm>
                  <a:off x="9759627" y="5998267"/>
                  <a:ext cx="14544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120">
              <p14:nvContentPartPr>
                <p14:cNvPr id="176" name="Ink 175">
                  <a:extLst>
                    <a:ext uri="{FF2B5EF4-FFF2-40B4-BE49-F238E27FC236}">
                      <a16:creationId xmlns:a16="http://schemas.microsoft.com/office/drawing/2014/main" id="{2E6901BF-5616-8964-FF6C-20275E0A4DE1}"/>
                    </a:ext>
                  </a:extLst>
                </p14:cNvPr>
                <p14:cNvContentPartPr/>
                <p14:nvPr/>
              </p14:nvContentPartPr>
              <p14:xfrm>
                <a:off x="9949347" y="6040747"/>
                <a:ext cx="255240" cy="122400"/>
              </p14:xfrm>
            </p:contentPart>
          </mc:Choice>
          <mc:Fallback>
            <p:pic>
              <p:nvPicPr>
                <p:cNvPr id="176" name="Ink 175">
                  <a:extLst>
                    <a:ext uri="{FF2B5EF4-FFF2-40B4-BE49-F238E27FC236}">
                      <a16:creationId xmlns:a16="http://schemas.microsoft.com/office/drawing/2014/main" id="{2E6901BF-5616-8964-FF6C-20275E0A4DE1}"/>
                    </a:ext>
                  </a:extLst>
                </p:cNvPr>
                <p:cNvPicPr/>
                <p:nvPr/>
              </p:nvPicPr>
              <p:blipFill>
                <a:blip r:embed="rId121"/>
                <a:stretch>
                  <a:fillRect/>
                </a:stretch>
              </p:blipFill>
              <p:spPr>
                <a:xfrm>
                  <a:off x="9931707" y="6022747"/>
                  <a:ext cx="290880" cy="158040"/>
                </a:xfrm>
                <a:prstGeom prst="rect">
                  <a:avLst/>
                </a:prstGeom>
              </p:spPr>
            </p:pic>
          </mc:Fallback>
        </mc:AlternateContent>
        <mc:AlternateContent xmlns:mc="http://schemas.openxmlformats.org/markup-compatibility/2006">
          <mc:Choice xmlns:p14="http://schemas.microsoft.com/office/powerpoint/2010/main" Requires="p14">
            <p:contentPart p14:bwMode="auto" r:id="rId122">
              <p14:nvContentPartPr>
                <p14:cNvPr id="177" name="Ink 176">
                  <a:extLst>
                    <a:ext uri="{FF2B5EF4-FFF2-40B4-BE49-F238E27FC236}">
                      <a16:creationId xmlns:a16="http://schemas.microsoft.com/office/drawing/2014/main" id="{8A7A04CD-9C1F-3B18-2078-C68017408A43}"/>
                    </a:ext>
                  </a:extLst>
                </p14:cNvPr>
                <p14:cNvContentPartPr/>
                <p14:nvPr/>
              </p14:nvContentPartPr>
              <p14:xfrm>
                <a:off x="10285227" y="6040387"/>
                <a:ext cx="159480" cy="135720"/>
              </p14:xfrm>
            </p:contentPart>
          </mc:Choice>
          <mc:Fallback>
            <p:pic>
              <p:nvPicPr>
                <p:cNvPr id="177" name="Ink 176">
                  <a:extLst>
                    <a:ext uri="{FF2B5EF4-FFF2-40B4-BE49-F238E27FC236}">
                      <a16:creationId xmlns:a16="http://schemas.microsoft.com/office/drawing/2014/main" id="{8A7A04CD-9C1F-3B18-2078-C68017408A43}"/>
                    </a:ext>
                  </a:extLst>
                </p:cNvPr>
                <p:cNvPicPr/>
                <p:nvPr/>
              </p:nvPicPr>
              <p:blipFill>
                <a:blip r:embed="rId123"/>
                <a:stretch>
                  <a:fillRect/>
                </a:stretch>
              </p:blipFill>
              <p:spPr>
                <a:xfrm>
                  <a:off x="10267227" y="6022747"/>
                  <a:ext cx="195120" cy="171360"/>
                </a:xfrm>
                <a:prstGeom prst="rect">
                  <a:avLst/>
                </a:prstGeom>
              </p:spPr>
            </p:pic>
          </mc:Fallback>
        </mc:AlternateContent>
        <mc:AlternateContent xmlns:mc="http://schemas.openxmlformats.org/markup-compatibility/2006">
          <mc:Choice xmlns:p14="http://schemas.microsoft.com/office/powerpoint/2010/main" Requires="p14">
            <p:contentPart p14:bwMode="auto" r:id="rId124">
              <p14:nvContentPartPr>
                <p14:cNvPr id="178" name="Ink 177">
                  <a:extLst>
                    <a:ext uri="{FF2B5EF4-FFF2-40B4-BE49-F238E27FC236}">
                      <a16:creationId xmlns:a16="http://schemas.microsoft.com/office/drawing/2014/main" id="{83453A50-2BD3-8276-358A-326B4BDEDD2D}"/>
                    </a:ext>
                  </a:extLst>
                </p14:cNvPr>
                <p14:cNvContentPartPr/>
                <p14:nvPr/>
              </p14:nvContentPartPr>
              <p14:xfrm>
                <a:off x="10583667" y="5889187"/>
                <a:ext cx="199080" cy="520560"/>
              </p14:xfrm>
            </p:contentPart>
          </mc:Choice>
          <mc:Fallback>
            <p:pic>
              <p:nvPicPr>
                <p:cNvPr id="178" name="Ink 177">
                  <a:extLst>
                    <a:ext uri="{FF2B5EF4-FFF2-40B4-BE49-F238E27FC236}">
                      <a16:creationId xmlns:a16="http://schemas.microsoft.com/office/drawing/2014/main" id="{83453A50-2BD3-8276-358A-326B4BDEDD2D}"/>
                    </a:ext>
                  </a:extLst>
                </p:cNvPr>
                <p:cNvPicPr/>
                <p:nvPr/>
              </p:nvPicPr>
              <p:blipFill>
                <a:blip r:embed="rId125"/>
                <a:stretch>
                  <a:fillRect/>
                </a:stretch>
              </p:blipFill>
              <p:spPr>
                <a:xfrm>
                  <a:off x="10565667" y="5871547"/>
                  <a:ext cx="234720" cy="556200"/>
                </a:xfrm>
                <a:prstGeom prst="rect">
                  <a:avLst/>
                </a:prstGeom>
              </p:spPr>
            </p:pic>
          </mc:Fallback>
        </mc:AlternateContent>
        <mc:AlternateContent xmlns:mc="http://schemas.openxmlformats.org/markup-compatibility/2006">
          <mc:Choice xmlns:p14="http://schemas.microsoft.com/office/powerpoint/2010/main" Requires="p14">
            <p:contentPart p14:bwMode="auto" r:id="rId126">
              <p14:nvContentPartPr>
                <p14:cNvPr id="180" name="Ink 179">
                  <a:extLst>
                    <a:ext uri="{FF2B5EF4-FFF2-40B4-BE49-F238E27FC236}">
                      <a16:creationId xmlns:a16="http://schemas.microsoft.com/office/drawing/2014/main" id="{AE4E837F-D68E-6F96-B12C-FD2BE94D12BC}"/>
                    </a:ext>
                  </a:extLst>
                </p14:cNvPr>
                <p14:cNvContentPartPr/>
                <p14:nvPr/>
              </p14:nvContentPartPr>
              <p14:xfrm>
                <a:off x="10736307" y="6120667"/>
                <a:ext cx="39240" cy="95760"/>
              </p14:xfrm>
            </p:contentPart>
          </mc:Choice>
          <mc:Fallback>
            <p:pic>
              <p:nvPicPr>
                <p:cNvPr id="180" name="Ink 179">
                  <a:extLst>
                    <a:ext uri="{FF2B5EF4-FFF2-40B4-BE49-F238E27FC236}">
                      <a16:creationId xmlns:a16="http://schemas.microsoft.com/office/drawing/2014/main" id="{AE4E837F-D68E-6F96-B12C-FD2BE94D12BC}"/>
                    </a:ext>
                  </a:extLst>
                </p:cNvPr>
                <p:cNvPicPr/>
                <p:nvPr/>
              </p:nvPicPr>
              <p:blipFill>
                <a:blip r:embed="rId127"/>
                <a:stretch>
                  <a:fillRect/>
                </a:stretch>
              </p:blipFill>
              <p:spPr>
                <a:xfrm>
                  <a:off x="10718667" y="6103027"/>
                  <a:ext cx="74880" cy="131400"/>
                </a:xfrm>
                <a:prstGeom prst="rect">
                  <a:avLst/>
                </a:prstGeom>
              </p:spPr>
            </p:pic>
          </mc:Fallback>
        </mc:AlternateContent>
        <mc:AlternateContent xmlns:mc="http://schemas.openxmlformats.org/markup-compatibility/2006">
          <mc:Choice xmlns:p14="http://schemas.microsoft.com/office/powerpoint/2010/main" Requires="p14">
            <p:contentPart p14:bwMode="auto" r:id="rId128">
              <p14:nvContentPartPr>
                <p14:cNvPr id="181" name="Ink 180">
                  <a:extLst>
                    <a:ext uri="{FF2B5EF4-FFF2-40B4-BE49-F238E27FC236}">
                      <a16:creationId xmlns:a16="http://schemas.microsoft.com/office/drawing/2014/main" id="{15583AB4-4B7C-4C7D-21CA-D8DDB3B75A42}"/>
                    </a:ext>
                  </a:extLst>
                </p14:cNvPr>
                <p14:cNvContentPartPr/>
                <p14:nvPr/>
              </p14:nvContentPartPr>
              <p14:xfrm>
                <a:off x="10796067" y="6002947"/>
                <a:ext cx="59400" cy="63000"/>
              </p14:xfrm>
            </p:contentPart>
          </mc:Choice>
          <mc:Fallback>
            <p:pic>
              <p:nvPicPr>
                <p:cNvPr id="181" name="Ink 180">
                  <a:extLst>
                    <a:ext uri="{FF2B5EF4-FFF2-40B4-BE49-F238E27FC236}">
                      <a16:creationId xmlns:a16="http://schemas.microsoft.com/office/drawing/2014/main" id="{15583AB4-4B7C-4C7D-21CA-D8DDB3B75A42}"/>
                    </a:ext>
                  </a:extLst>
                </p:cNvPr>
                <p:cNvPicPr/>
                <p:nvPr/>
              </p:nvPicPr>
              <p:blipFill>
                <a:blip r:embed="rId129"/>
                <a:stretch>
                  <a:fillRect/>
                </a:stretch>
              </p:blipFill>
              <p:spPr>
                <a:xfrm>
                  <a:off x="10778067" y="5985307"/>
                  <a:ext cx="9504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130">
              <p14:nvContentPartPr>
                <p14:cNvPr id="183" name="Ink 182">
                  <a:extLst>
                    <a:ext uri="{FF2B5EF4-FFF2-40B4-BE49-F238E27FC236}">
                      <a16:creationId xmlns:a16="http://schemas.microsoft.com/office/drawing/2014/main" id="{6A9D4660-3020-3E4D-7D26-AAF12C5B3546}"/>
                    </a:ext>
                  </a:extLst>
                </p14:cNvPr>
                <p14:cNvContentPartPr/>
                <p14:nvPr/>
              </p14:nvContentPartPr>
              <p14:xfrm>
                <a:off x="10832427" y="6204907"/>
                <a:ext cx="63720" cy="53640"/>
              </p14:xfrm>
            </p:contentPart>
          </mc:Choice>
          <mc:Fallback>
            <p:pic>
              <p:nvPicPr>
                <p:cNvPr id="183" name="Ink 182">
                  <a:extLst>
                    <a:ext uri="{FF2B5EF4-FFF2-40B4-BE49-F238E27FC236}">
                      <a16:creationId xmlns:a16="http://schemas.microsoft.com/office/drawing/2014/main" id="{6A9D4660-3020-3E4D-7D26-AAF12C5B3546}"/>
                    </a:ext>
                  </a:extLst>
                </p:cNvPr>
                <p:cNvPicPr/>
                <p:nvPr/>
              </p:nvPicPr>
              <p:blipFill>
                <a:blip r:embed="rId131"/>
                <a:stretch>
                  <a:fillRect/>
                </a:stretch>
              </p:blipFill>
              <p:spPr>
                <a:xfrm>
                  <a:off x="10814427" y="6186907"/>
                  <a:ext cx="99360" cy="89280"/>
                </a:xfrm>
                <a:prstGeom prst="rect">
                  <a:avLst/>
                </a:prstGeom>
              </p:spPr>
            </p:pic>
          </mc:Fallback>
        </mc:AlternateContent>
        <mc:AlternateContent xmlns:mc="http://schemas.openxmlformats.org/markup-compatibility/2006">
          <mc:Choice xmlns:p14="http://schemas.microsoft.com/office/powerpoint/2010/main" Requires="p14">
            <p:contentPart p14:bwMode="auto" r:id="rId132">
              <p14:nvContentPartPr>
                <p14:cNvPr id="184" name="Ink 183">
                  <a:extLst>
                    <a:ext uri="{FF2B5EF4-FFF2-40B4-BE49-F238E27FC236}">
                      <a16:creationId xmlns:a16="http://schemas.microsoft.com/office/drawing/2014/main" id="{499D43DB-6790-88F7-700A-8D025011F6A7}"/>
                    </a:ext>
                  </a:extLst>
                </p14:cNvPr>
                <p14:cNvContentPartPr/>
                <p14:nvPr/>
              </p14:nvContentPartPr>
              <p14:xfrm>
                <a:off x="10968867" y="6131467"/>
                <a:ext cx="136440" cy="223920"/>
              </p14:xfrm>
            </p:contentPart>
          </mc:Choice>
          <mc:Fallback>
            <p:pic>
              <p:nvPicPr>
                <p:cNvPr id="184" name="Ink 183">
                  <a:extLst>
                    <a:ext uri="{FF2B5EF4-FFF2-40B4-BE49-F238E27FC236}">
                      <a16:creationId xmlns:a16="http://schemas.microsoft.com/office/drawing/2014/main" id="{499D43DB-6790-88F7-700A-8D025011F6A7}"/>
                    </a:ext>
                  </a:extLst>
                </p:cNvPr>
                <p:cNvPicPr/>
                <p:nvPr/>
              </p:nvPicPr>
              <p:blipFill>
                <a:blip r:embed="rId133"/>
                <a:stretch>
                  <a:fillRect/>
                </a:stretch>
              </p:blipFill>
              <p:spPr>
                <a:xfrm>
                  <a:off x="10951227" y="6113467"/>
                  <a:ext cx="172080" cy="259560"/>
                </a:xfrm>
                <a:prstGeom prst="rect">
                  <a:avLst/>
                </a:prstGeom>
              </p:spPr>
            </p:pic>
          </mc:Fallback>
        </mc:AlternateContent>
        <mc:AlternateContent xmlns:mc="http://schemas.openxmlformats.org/markup-compatibility/2006">
          <mc:Choice xmlns:p14="http://schemas.microsoft.com/office/powerpoint/2010/main" Requires="p14">
            <p:contentPart p14:bwMode="auto" r:id="rId134">
              <p14:nvContentPartPr>
                <p14:cNvPr id="185" name="Ink 184">
                  <a:extLst>
                    <a:ext uri="{FF2B5EF4-FFF2-40B4-BE49-F238E27FC236}">
                      <a16:creationId xmlns:a16="http://schemas.microsoft.com/office/drawing/2014/main" id="{E05ED38D-7FEB-E0A8-8D94-7F0FDAD88040}"/>
                    </a:ext>
                  </a:extLst>
                </p14:cNvPr>
                <p14:cNvContentPartPr/>
                <p14:nvPr/>
              </p14:nvContentPartPr>
              <p14:xfrm>
                <a:off x="11118987" y="6016267"/>
                <a:ext cx="81720" cy="51480"/>
              </p14:xfrm>
            </p:contentPart>
          </mc:Choice>
          <mc:Fallback>
            <p:pic>
              <p:nvPicPr>
                <p:cNvPr id="185" name="Ink 184">
                  <a:extLst>
                    <a:ext uri="{FF2B5EF4-FFF2-40B4-BE49-F238E27FC236}">
                      <a16:creationId xmlns:a16="http://schemas.microsoft.com/office/drawing/2014/main" id="{E05ED38D-7FEB-E0A8-8D94-7F0FDAD88040}"/>
                    </a:ext>
                  </a:extLst>
                </p:cNvPr>
                <p:cNvPicPr/>
                <p:nvPr/>
              </p:nvPicPr>
              <p:blipFill>
                <a:blip r:embed="rId135"/>
                <a:stretch>
                  <a:fillRect/>
                </a:stretch>
              </p:blipFill>
              <p:spPr>
                <a:xfrm>
                  <a:off x="11100987" y="5998627"/>
                  <a:ext cx="11736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136">
              <p14:nvContentPartPr>
                <p14:cNvPr id="186" name="Ink 185">
                  <a:extLst>
                    <a:ext uri="{FF2B5EF4-FFF2-40B4-BE49-F238E27FC236}">
                      <a16:creationId xmlns:a16="http://schemas.microsoft.com/office/drawing/2014/main" id="{C0C32098-90CA-42B9-C899-20420AA5C49E}"/>
                    </a:ext>
                  </a:extLst>
                </p14:cNvPr>
                <p14:cNvContentPartPr/>
                <p14:nvPr/>
              </p14:nvContentPartPr>
              <p14:xfrm>
                <a:off x="11172267" y="6180067"/>
                <a:ext cx="127800" cy="20880"/>
              </p14:xfrm>
            </p:contentPart>
          </mc:Choice>
          <mc:Fallback>
            <p:pic>
              <p:nvPicPr>
                <p:cNvPr id="186" name="Ink 185">
                  <a:extLst>
                    <a:ext uri="{FF2B5EF4-FFF2-40B4-BE49-F238E27FC236}">
                      <a16:creationId xmlns:a16="http://schemas.microsoft.com/office/drawing/2014/main" id="{C0C32098-90CA-42B9-C899-20420AA5C49E}"/>
                    </a:ext>
                  </a:extLst>
                </p:cNvPr>
                <p:cNvPicPr/>
                <p:nvPr/>
              </p:nvPicPr>
              <p:blipFill>
                <a:blip r:embed="rId137"/>
                <a:stretch>
                  <a:fillRect/>
                </a:stretch>
              </p:blipFill>
              <p:spPr>
                <a:xfrm>
                  <a:off x="11154267" y="6162427"/>
                  <a:ext cx="163440" cy="56520"/>
                </a:xfrm>
                <a:prstGeom prst="rect">
                  <a:avLst/>
                </a:prstGeom>
              </p:spPr>
            </p:pic>
          </mc:Fallback>
        </mc:AlternateContent>
        <mc:AlternateContent xmlns:mc="http://schemas.openxmlformats.org/markup-compatibility/2006">
          <mc:Choice xmlns:p14="http://schemas.microsoft.com/office/powerpoint/2010/main" Requires="p14">
            <p:contentPart p14:bwMode="auto" r:id="rId138">
              <p14:nvContentPartPr>
                <p14:cNvPr id="187" name="Ink 186">
                  <a:extLst>
                    <a:ext uri="{FF2B5EF4-FFF2-40B4-BE49-F238E27FC236}">
                      <a16:creationId xmlns:a16="http://schemas.microsoft.com/office/drawing/2014/main" id="{9EA0FC09-85A9-F281-8500-F2B484C3D280}"/>
                    </a:ext>
                  </a:extLst>
                </p14:cNvPr>
                <p14:cNvContentPartPr/>
                <p14:nvPr/>
              </p14:nvContentPartPr>
              <p14:xfrm>
                <a:off x="11210067" y="6115627"/>
                <a:ext cx="31680" cy="164160"/>
              </p14:xfrm>
            </p:contentPart>
          </mc:Choice>
          <mc:Fallback>
            <p:pic>
              <p:nvPicPr>
                <p:cNvPr id="187" name="Ink 186">
                  <a:extLst>
                    <a:ext uri="{FF2B5EF4-FFF2-40B4-BE49-F238E27FC236}">
                      <a16:creationId xmlns:a16="http://schemas.microsoft.com/office/drawing/2014/main" id="{9EA0FC09-85A9-F281-8500-F2B484C3D280}"/>
                    </a:ext>
                  </a:extLst>
                </p:cNvPr>
                <p:cNvPicPr/>
                <p:nvPr/>
              </p:nvPicPr>
              <p:blipFill>
                <a:blip r:embed="rId139"/>
                <a:stretch>
                  <a:fillRect/>
                </a:stretch>
              </p:blipFill>
              <p:spPr>
                <a:xfrm>
                  <a:off x="11192067" y="6097987"/>
                  <a:ext cx="67320" cy="199800"/>
                </a:xfrm>
                <a:prstGeom prst="rect">
                  <a:avLst/>
                </a:prstGeom>
              </p:spPr>
            </p:pic>
          </mc:Fallback>
        </mc:AlternateContent>
        <mc:AlternateContent xmlns:mc="http://schemas.openxmlformats.org/markup-compatibility/2006">
          <mc:Choice xmlns:p14="http://schemas.microsoft.com/office/powerpoint/2010/main" Requires="p14">
            <p:contentPart p14:bwMode="auto" r:id="rId140">
              <p14:nvContentPartPr>
                <p14:cNvPr id="188" name="Ink 187">
                  <a:extLst>
                    <a:ext uri="{FF2B5EF4-FFF2-40B4-BE49-F238E27FC236}">
                      <a16:creationId xmlns:a16="http://schemas.microsoft.com/office/drawing/2014/main" id="{E093D69B-ECE1-6F97-0579-695AD411CAD8}"/>
                    </a:ext>
                  </a:extLst>
                </p14:cNvPr>
                <p14:cNvContentPartPr/>
                <p14:nvPr/>
              </p14:nvContentPartPr>
              <p14:xfrm>
                <a:off x="11334627" y="6092947"/>
                <a:ext cx="75600" cy="180360"/>
              </p14:xfrm>
            </p:contentPart>
          </mc:Choice>
          <mc:Fallback>
            <p:pic>
              <p:nvPicPr>
                <p:cNvPr id="188" name="Ink 187">
                  <a:extLst>
                    <a:ext uri="{FF2B5EF4-FFF2-40B4-BE49-F238E27FC236}">
                      <a16:creationId xmlns:a16="http://schemas.microsoft.com/office/drawing/2014/main" id="{E093D69B-ECE1-6F97-0579-695AD411CAD8}"/>
                    </a:ext>
                  </a:extLst>
                </p:cNvPr>
                <p:cNvPicPr/>
                <p:nvPr/>
              </p:nvPicPr>
              <p:blipFill>
                <a:blip r:embed="rId141"/>
                <a:stretch>
                  <a:fillRect/>
                </a:stretch>
              </p:blipFill>
              <p:spPr>
                <a:xfrm>
                  <a:off x="11316627" y="6074947"/>
                  <a:ext cx="11124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142">
              <p14:nvContentPartPr>
                <p14:cNvPr id="190" name="Ink 189">
                  <a:extLst>
                    <a:ext uri="{FF2B5EF4-FFF2-40B4-BE49-F238E27FC236}">
                      <a16:creationId xmlns:a16="http://schemas.microsoft.com/office/drawing/2014/main" id="{A0E256F7-DF48-599C-93B9-67078EF0254B}"/>
                    </a:ext>
                  </a:extLst>
                </p14:cNvPr>
                <p14:cNvContentPartPr/>
                <p14:nvPr/>
              </p14:nvContentPartPr>
              <p14:xfrm>
                <a:off x="11427867" y="6271507"/>
                <a:ext cx="92160" cy="102240"/>
              </p14:xfrm>
            </p:contentPart>
          </mc:Choice>
          <mc:Fallback>
            <p:pic>
              <p:nvPicPr>
                <p:cNvPr id="190" name="Ink 189">
                  <a:extLst>
                    <a:ext uri="{FF2B5EF4-FFF2-40B4-BE49-F238E27FC236}">
                      <a16:creationId xmlns:a16="http://schemas.microsoft.com/office/drawing/2014/main" id="{A0E256F7-DF48-599C-93B9-67078EF0254B}"/>
                    </a:ext>
                  </a:extLst>
                </p:cNvPr>
                <p:cNvPicPr/>
                <p:nvPr/>
              </p:nvPicPr>
              <p:blipFill>
                <a:blip r:embed="rId143"/>
                <a:stretch>
                  <a:fillRect/>
                </a:stretch>
              </p:blipFill>
              <p:spPr>
                <a:xfrm>
                  <a:off x="11410227" y="6253867"/>
                  <a:ext cx="127800" cy="137880"/>
                </a:xfrm>
                <a:prstGeom prst="rect">
                  <a:avLst/>
                </a:prstGeom>
              </p:spPr>
            </p:pic>
          </mc:Fallback>
        </mc:AlternateContent>
        <mc:AlternateContent xmlns:mc="http://schemas.openxmlformats.org/markup-compatibility/2006">
          <mc:Choice xmlns:p14="http://schemas.microsoft.com/office/powerpoint/2010/main" Requires="p14">
            <p:contentPart p14:bwMode="auto" r:id="rId144">
              <p14:nvContentPartPr>
                <p14:cNvPr id="191" name="Ink 190">
                  <a:extLst>
                    <a:ext uri="{FF2B5EF4-FFF2-40B4-BE49-F238E27FC236}">
                      <a16:creationId xmlns:a16="http://schemas.microsoft.com/office/drawing/2014/main" id="{8639EEC3-8DC0-9076-95A4-56777079BD2D}"/>
                    </a:ext>
                  </a:extLst>
                </p14:cNvPr>
                <p14:cNvContentPartPr/>
                <p14:nvPr/>
              </p14:nvContentPartPr>
              <p14:xfrm>
                <a:off x="11566107" y="6056947"/>
                <a:ext cx="86760" cy="98280"/>
              </p14:xfrm>
            </p:contentPart>
          </mc:Choice>
          <mc:Fallback>
            <p:pic>
              <p:nvPicPr>
                <p:cNvPr id="191" name="Ink 190">
                  <a:extLst>
                    <a:ext uri="{FF2B5EF4-FFF2-40B4-BE49-F238E27FC236}">
                      <a16:creationId xmlns:a16="http://schemas.microsoft.com/office/drawing/2014/main" id="{8639EEC3-8DC0-9076-95A4-56777079BD2D}"/>
                    </a:ext>
                  </a:extLst>
                </p:cNvPr>
                <p:cNvPicPr/>
                <p:nvPr/>
              </p:nvPicPr>
              <p:blipFill>
                <a:blip r:embed="rId145"/>
                <a:stretch>
                  <a:fillRect/>
                </a:stretch>
              </p:blipFill>
              <p:spPr>
                <a:xfrm>
                  <a:off x="11548467" y="6038947"/>
                  <a:ext cx="12240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146">
              <p14:nvContentPartPr>
                <p14:cNvPr id="192" name="Ink 191">
                  <a:extLst>
                    <a:ext uri="{FF2B5EF4-FFF2-40B4-BE49-F238E27FC236}">
                      <a16:creationId xmlns:a16="http://schemas.microsoft.com/office/drawing/2014/main" id="{17F4834D-2EAB-50BF-A253-3B2695A65C83}"/>
                    </a:ext>
                  </a:extLst>
                </p14:cNvPr>
                <p14:cNvContentPartPr/>
                <p14:nvPr/>
              </p14:nvContentPartPr>
              <p14:xfrm>
                <a:off x="11680227" y="6097627"/>
                <a:ext cx="105840" cy="78120"/>
              </p14:xfrm>
            </p:contentPart>
          </mc:Choice>
          <mc:Fallback>
            <p:pic>
              <p:nvPicPr>
                <p:cNvPr id="192" name="Ink 191">
                  <a:extLst>
                    <a:ext uri="{FF2B5EF4-FFF2-40B4-BE49-F238E27FC236}">
                      <a16:creationId xmlns:a16="http://schemas.microsoft.com/office/drawing/2014/main" id="{17F4834D-2EAB-50BF-A253-3B2695A65C83}"/>
                    </a:ext>
                  </a:extLst>
                </p:cNvPr>
                <p:cNvPicPr/>
                <p:nvPr/>
              </p:nvPicPr>
              <p:blipFill>
                <a:blip r:embed="rId147"/>
                <a:stretch>
                  <a:fillRect/>
                </a:stretch>
              </p:blipFill>
              <p:spPr>
                <a:xfrm>
                  <a:off x="11662227" y="6079627"/>
                  <a:ext cx="141480" cy="113760"/>
                </a:xfrm>
                <a:prstGeom prst="rect">
                  <a:avLst/>
                </a:prstGeom>
              </p:spPr>
            </p:pic>
          </mc:Fallback>
        </mc:AlternateContent>
        <mc:AlternateContent xmlns:mc="http://schemas.openxmlformats.org/markup-compatibility/2006">
          <mc:Choice xmlns:p14="http://schemas.microsoft.com/office/powerpoint/2010/main" Requires="p14">
            <p:contentPart p14:bwMode="auto" r:id="rId148">
              <p14:nvContentPartPr>
                <p14:cNvPr id="193" name="Ink 192">
                  <a:extLst>
                    <a:ext uri="{FF2B5EF4-FFF2-40B4-BE49-F238E27FC236}">
                      <a16:creationId xmlns:a16="http://schemas.microsoft.com/office/drawing/2014/main" id="{3C575BFC-C010-82D5-CADD-FBD56B6691A1}"/>
                    </a:ext>
                  </a:extLst>
                </p14:cNvPr>
                <p14:cNvContentPartPr/>
                <p14:nvPr/>
              </p14:nvContentPartPr>
              <p14:xfrm>
                <a:off x="11796867" y="6057667"/>
                <a:ext cx="100800" cy="283680"/>
              </p14:xfrm>
            </p:contentPart>
          </mc:Choice>
          <mc:Fallback>
            <p:pic>
              <p:nvPicPr>
                <p:cNvPr id="193" name="Ink 192">
                  <a:extLst>
                    <a:ext uri="{FF2B5EF4-FFF2-40B4-BE49-F238E27FC236}">
                      <a16:creationId xmlns:a16="http://schemas.microsoft.com/office/drawing/2014/main" id="{3C575BFC-C010-82D5-CADD-FBD56B6691A1}"/>
                    </a:ext>
                  </a:extLst>
                </p:cNvPr>
                <p:cNvPicPr/>
                <p:nvPr/>
              </p:nvPicPr>
              <p:blipFill>
                <a:blip r:embed="rId149"/>
                <a:stretch>
                  <a:fillRect/>
                </a:stretch>
              </p:blipFill>
              <p:spPr>
                <a:xfrm>
                  <a:off x="11779227" y="6040027"/>
                  <a:ext cx="136440" cy="319320"/>
                </a:xfrm>
                <a:prstGeom prst="rect">
                  <a:avLst/>
                </a:prstGeom>
              </p:spPr>
            </p:pic>
          </mc:Fallback>
        </mc:AlternateContent>
        <mc:AlternateContent xmlns:mc="http://schemas.openxmlformats.org/markup-compatibility/2006">
          <mc:Choice xmlns:p14="http://schemas.microsoft.com/office/powerpoint/2010/main" Requires="p14">
            <p:contentPart p14:bwMode="auto" r:id="rId150">
              <p14:nvContentPartPr>
                <p14:cNvPr id="194" name="Ink 193">
                  <a:extLst>
                    <a:ext uri="{FF2B5EF4-FFF2-40B4-BE49-F238E27FC236}">
                      <a16:creationId xmlns:a16="http://schemas.microsoft.com/office/drawing/2014/main" id="{80D41C12-9F5D-2C1E-FAD2-ECF21E86ED4D}"/>
                    </a:ext>
                  </a:extLst>
                </p14:cNvPr>
                <p14:cNvContentPartPr/>
                <p14:nvPr/>
              </p14:nvContentPartPr>
              <p14:xfrm>
                <a:off x="11635587" y="6385987"/>
                <a:ext cx="122040" cy="151200"/>
              </p14:xfrm>
            </p:contentPart>
          </mc:Choice>
          <mc:Fallback>
            <p:pic>
              <p:nvPicPr>
                <p:cNvPr id="194" name="Ink 193">
                  <a:extLst>
                    <a:ext uri="{FF2B5EF4-FFF2-40B4-BE49-F238E27FC236}">
                      <a16:creationId xmlns:a16="http://schemas.microsoft.com/office/drawing/2014/main" id="{80D41C12-9F5D-2C1E-FAD2-ECF21E86ED4D}"/>
                    </a:ext>
                  </a:extLst>
                </p:cNvPr>
                <p:cNvPicPr/>
                <p:nvPr/>
              </p:nvPicPr>
              <p:blipFill>
                <a:blip r:embed="rId151"/>
                <a:stretch>
                  <a:fillRect/>
                </a:stretch>
              </p:blipFill>
              <p:spPr>
                <a:xfrm>
                  <a:off x="11617587" y="6367987"/>
                  <a:ext cx="157680" cy="186840"/>
                </a:xfrm>
                <a:prstGeom prst="rect">
                  <a:avLst/>
                </a:prstGeom>
              </p:spPr>
            </p:pic>
          </mc:Fallback>
        </mc:AlternateContent>
        <mc:AlternateContent xmlns:mc="http://schemas.openxmlformats.org/markup-compatibility/2006">
          <mc:Choice xmlns:p14="http://schemas.microsoft.com/office/powerpoint/2010/main" Requires="p14">
            <p:contentPart p14:bwMode="auto" r:id="rId152">
              <p14:nvContentPartPr>
                <p14:cNvPr id="195" name="Ink 194">
                  <a:extLst>
                    <a:ext uri="{FF2B5EF4-FFF2-40B4-BE49-F238E27FC236}">
                      <a16:creationId xmlns:a16="http://schemas.microsoft.com/office/drawing/2014/main" id="{4975F556-6A70-284E-2A2F-F2B519805F5C}"/>
                    </a:ext>
                  </a:extLst>
                </p14:cNvPr>
                <p14:cNvContentPartPr/>
                <p14:nvPr/>
              </p14:nvContentPartPr>
              <p14:xfrm>
                <a:off x="11673747" y="6352867"/>
                <a:ext cx="293400" cy="278280"/>
              </p14:xfrm>
            </p:contentPart>
          </mc:Choice>
          <mc:Fallback>
            <p:pic>
              <p:nvPicPr>
                <p:cNvPr id="195" name="Ink 194">
                  <a:extLst>
                    <a:ext uri="{FF2B5EF4-FFF2-40B4-BE49-F238E27FC236}">
                      <a16:creationId xmlns:a16="http://schemas.microsoft.com/office/drawing/2014/main" id="{4975F556-6A70-284E-2A2F-F2B519805F5C}"/>
                    </a:ext>
                  </a:extLst>
                </p:cNvPr>
                <p:cNvPicPr/>
                <p:nvPr/>
              </p:nvPicPr>
              <p:blipFill>
                <a:blip r:embed="rId153"/>
                <a:stretch>
                  <a:fillRect/>
                </a:stretch>
              </p:blipFill>
              <p:spPr>
                <a:xfrm>
                  <a:off x="11655747" y="6335227"/>
                  <a:ext cx="329040" cy="313920"/>
                </a:xfrm>
                <a:prstGeom prst="rect">
                  <a:avLst/>
                </a:prstGeom>
              </p:spPr>
            </p:pic>
          </mc:Fallback>
        </mc:AlternateContent>
        <mc:AlternateContent xmlns:mc="http://schemas.openxmlformats.org/markup-compatibility/2006">
          <mc:Choice xmlns:p14="http://schemas.microsoft.com/office/powerpoint/2010/main" Requires="p14">
            <p:contentPart p14:bwMode="auto" r:id="rId154">
              <p14:nvContentPartPr>
                <p14:cNvPr id="203" name="Ink 202">
                  <a:extLst>
                    <a:ext uri="{FF2B5EF4-FFF2-40B4-BE49-F238E27FC236}">
                      <a16:creationId xmlns:a16="http://schemas.microsoft.com/office/drawing/2014/main" id="{23C91397-8E1B-EC39-261C-58ECEB2EA90C}"/>
                    </a:ext>
                  </a:extLst>
                </p14:cNvPr>
                <p14:cNvContentPartPr/>
                <p14:nvPr/>
              </p14:nvContentPartPr>
              <p14:xfrm>
                <a:off x="8881227" y="5058307"/>
                <a:ext cx="84240" cy="117000"/>
              </p14:xfrm>
            </p:contentPart>
          </mc:Choice>
          <mc:Fallback>
            <p:pic>
              <p:nvPicPr>
                <p:cNvPr id="203" name="Ink 202">
                  <a:extLst>
                    <a:ext uri="{FF2B5EF4-FFF2-40B4-BE49-F238E27FC236}">
                      <a16:creationId xmlns:a16="http://schemas.microsoft.com/office/drawing/2014/main" id="{23C91397-8E1B-EC39-261C-58ECEB2EA90C}"/>
                    </a:ext>
                  </a:extLst>
                </p:cNvPr>
                <p:cNvPicPr/>
                <p:nvPr/>
              </p:nvPicPr>
              <p:blipFill>
                <a:blip r:embed="rId155"/>
                <a:stretch>
                  <a:fillRect/>
                </a:stretch>
              </p:blipFill>
              <p:spPr>
                <a:xfrm>
                  <a:off x="8863227" y="5040307"/>
                  <a:ext cx="11988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156">
              <p14:nvContentPartPr>
                <p14:cNvPr id="204" name="Ink 203">
                  <a:extLst>
                    <a:ext uri="{FF2B5EF4-FFF2-40B4-BE49-F238E27FC236}">
                      <a16:creationId xmlns:a16="http://schemas.microsoft.com/office/drawing/2014/main" id="{38D7E995-7FE4-77CF-BE37-7144C1AAF661}"/>
                    </a:ext>
                  </a:extLst>
                </p14:cNvPr>
                <p14:cNvContentPartPr/>
                <p14:nvPr/>
              </p14:nvContentPartPr>
              <p14:xfrm>
                <a:off x="8987427" y="4921147"/>
                <a:ext cx="215640" cy="401400"/>
              </p14:xfrm>
            </p:contentPart>
          </mc:Choice>
          <mc:Fallback>
            <p:pic>
              <p:nvPicPr>
                <p:cNvPr id="204" name="Ink 203">
                  <a:extLst>
                    <a:ext uri="{FF2B5EF4-FFF2-40B4-BE49-F238E27FC236}">
                      <a16:creationId xmlns:a16="http://schemas.microsoft.com/office/drawing/2014/main" id="{38D7E995-7FE4-77CF-BE37-7144C1AAF661}"/>
                    </a:ext>
                  </a:extLst>
                </p:cNvPr>
                <p:cNvPicPr/>
                <p:nvPr/>
              </p:nvPicPr>
              <p:blipFill>
                <a:blip r:embed="rId157"/>
                <a:stretch>
                  <a:fillRect/>
                </a:stretch>
              </p:blipFill>
              <p:spPr>
                <a:xfrm>
                  <a:off x="8969787" y="4903147"/>
                  <a:ext cx="251280" cy="437040"/>
                </a:xfrm>
                <a:prstGeom prst="rect">
                  <a:avLst/>
                </a:prstGeom>
              </p:spPr>
            </p:pic>
          </mc:Fallback>
        </mc:AlternateContent>
        <mc:AlternateContent xmlns:mc="http://schemas.openxmlformats.org/markup-compatibility/2006">
          <mc:Choice xmlns:p14="http://schemas.microsoft.com/office/powerpoint/2010/main" Requires="p14">
            <p:contentPart p14:bwMode="auto" r:id="rId158">
              <p14:nvContentPartPr>
                <p14:cNvPr id="205" name="Ink 204">
                  <a:extLst>
                    <a:ext uri="{FF2B5EF4-FFF2-40B4-BE49-F238E27FC236}">
                      <a16:creationId xmlns:a16="http://schemas.microsoft.com/office/drawing/2014/main" id="{A8C9CAE1-8087-C57E-E73A-4B9C84705062}"/>
                    </a:ext>
                  </a:extLst>
                </p14:cNvPr>
                <p14:cNvContentPartPr/>
                <p14:nvPr/>
              </p14:nvContentPartPr>
              <p14:xfrm>
                <a:off x="9325827" y="4894507"/>
                <a:ext cx="153360" cy="332280"/>
              </p14:xfrm>
            </p:contentPart>
          </mc:Choice>
          <mc:Fallback>
            <p:pic>
              <p:nvPicPr>
                <p:cNvPr id="205" name="Ink 204">
                  <a:extLst>
                    <a:ext uri="{FF2B5EF4-FFF2-40B4-BE49-F238E27FC236}">
                      <a16:creationId xmlns:a16="http://schemas.microsoft.com/office/drawing/2014/main" id="{A8C9CAE1-8087-C57E-E73A-4B9C84705062}"/>
                    </a:ext>
                  </a:extLst>
                </p:cNvPr>
                <p:cNvPicPr/>
                <p:nvPr/>
              </p:nvPicPr>
              <p:blipFill>
                <a:blip r:embed="rId159"/>
                <a:stretch>
                  <a:fillRect/>
                </a:stretch>
              </p:blipFill>
              <p:spPr>
                <a:xfrm>
                  <a:off x="9308187" y="4876507"/>
                  <a:ext cx="189000" cy="367920"/>
                </a:xfrm>
                <a:prstGeom prst="rect">
                  <a:avLst/>
                </a:prstGeom>
              </p:spPr>
            </p:pic>
          </mc:Fallback>
        </mc:AlternateContent>
        <mc:AlternateContent xmlns:mc="http://schemas.openxmlformats.org/markup-compatibility/2006">
          <mc:Choice xmlns:p14="http://schemas.microsoft.com/office/powerpoint/2010/main" Requires="p14">
            <p:contentPart p14:bwMode="auto" r:id="rId160">
              <p14:nvContentPartPr>
                <p14:cNvPr id="206" name="Ink 205">
                  <a:extLst>
                    <a:ext uri="{FF2B5EF4-FFF2-40B4-BE49-F238E27FC236}">
                      <a16:creationId xmlns:a16="http://schemas.microsoft.com/office/drawing/2014/main" id="{19F0E2A2-201D-6E47-F294-0AAF3BB114E7}"/>
                    </a:ext>
                  </a:extLst>
                </p14:cNvPr>
                <p14:cNvContentPartPr/>
                <p14:nvPr/>
              </p14:nvContentPartPr>
              <p14:xfrm>
                <a:off x="9514467" y="5048947"/>
                <a:ext cx="142560" cy="153000"/>
              </p14:xfrm>
            </p:contentPart>
          </mc:Choice>
          <mc:Fallback>
            <p:pic>
              <p:nvPicPr>
                <p:cNvPr id="206" name="Ink 205">
                  <a:extLst>
                    <a:ext uri="{FF2B5EF4-FFF2-40B4-BE49-F238E27FC236}">
                      <a16:creationId xmlns:a16="http://schemas.microsoft.com/office/drawing/2014/main" id="{19F0E2A2-201D-6E47-F294-0AAF3BB114E7}"/>
                    </a:ext>
                  </a:extLst>
                </p:cNvPr>
                <p:cNvPicPr/>
                <p:nvPr/>
              </p:nvPicPr>
              <p:blipFill>
                <a:blip r:embed="rId161"/>
                <a:stretch>
                  <a:fillRect/>
                </a:stretch>
              </p:blipFill>
              <p:spPr>
                <a:xfrm>
                  <a:off x="9496467" y="5031307"/>
                  <a:ext cx="178200" cy="188640"/>
                </a:xfrm>
                <a:prstGeom prst="rect">
                  <a:avLst/>
                </a:prstGeom>
              </p:spPr>
            </p:pic>
          </mc:Fallback>
        </mc:AlternateContent>
        <mc:AlternateContent xmlns:mc="http://schemas.openxmlformats.org/markup-compatibility/2006">
          <mc:Choice xmlns:p14="http://schemas.microsoft.com/office/powerpoint/2010/main" Requires="p14">
            <p:contentPart p14:bwMode="auto" r:id="rId162">
              <p14:nvContentPartPr>
                <p14:cNvPr id="207" name="Ink 206">
                  <a:extLst>
                    <a:ext uri="{FF2B5EF4-FFF2-40B4-BE49-F238E27FC236}">
                      <a16:creationId xmlns:a16="http://schemas.microsoft.com/office/drawing/2014/main" id="{364ED557-2999-B87D-7DF4-24EDDA27399A}"/>
                    </a:ext>
                  </a:extLst>
                </p14:cNvPr>
                <p14:cNvContentPartPr/>
                <p14:nvPr/>
              </p14:nvContentPartPr>
              <p14:xfrm>
                <a:off x="9635067" y="4933027"/>
                <a:ext cx="49320" cy="58320"/>
              </p14:xfrm>
            </p:contentPart>
          </mc:Choice>
          <mc:Fallback>
            <p:pic>
              <p:nvPicPr>
                <p:cNvPr id="207" name="Ink 206">
                  <a:extLst>
                    <a:ext uri="{FF2B5EF4-FFF2-40B4-BE49-F238E27FC236}">
                      <a16:creationId xmlns:a16="http://schemas.microsoft.com/office/drawing/2014/main" id="{364ED557-2999-B87D-7DF4-24EDDA27399A}"/>
                    </a:ext>
                  </a:extLst>
                </p:cNvPr>
                <p:cNvPicPr/>
                <p:nvPr/>
              </p:nvPicPr>
              <p:blipFill>
                <a:blip r:embed="rId163"/>
                <a:stretch>
                  <a:fillRect/>
                </a:stretch>
              </p:blipFill>
              <p:spPr>
                <a:xfrm>
                  <a:off x="9617427" y="4915387"/>
                  <a:ext cx="8496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164">
              <p14:nvContentPartPr>
                <p14:cNvPr id="208" name="Ink 207">
                  <a:extLst>
                    <a:ext uri="{FF2B5EF4-FFF2-40B4-BE49-F238E27FC236}">
                      <a16:creationId xmlns:a16="http://schemas.microsoft.com/office/drawing/2014/main" id="{CE39CB3B-6EE6-6A84-671C-DA4CAB717ACC}"/>
                    </a:ext>
                  </a:extLst>
                </p14:cNvPr>
                <p14:cNvContentPartPr/>
                <p14:nvPr/>
              </p14:nvContentPartPr>
              <p14:xfrm>
                <a:off x="9769707" y="4933747"/>
                <a:ext cx="206640" cy="297000"/>
              </p14:xfrm>
            </p:contentPart>
          </mc:Choice>
          <mc:Fallback>
            <p:pic>
              <p:nvPicPr>
                <p:cNvPr id="208" name="Ink 207">
                  <a:extLst>
                    <a:ext uri="{FF2B5EF4-FFF2-40B4-BE49-F238E27FC236}">
                      <a16:creationId xmlns:a16="http://schemas.microsoft.com/office/drawing/2014/main" id="{CE39CB3B-6EE6-6A84-671C-DA4CAB717ACC}"/>
                    </a:ext>
                  </a:extLst>
                </p:cNvPr>
                <p:cNvPicPr/>
                <p:nvPr/>
              </p:nvPicPr>
              <p:blipFill>
                <a:blip r:embed="rId165"/>
                <a:stretch>
                  <a:fillRect/>
                </a:stretch>
              </p:blipFill>
              <p:spPr>
                <a:xfrm>
                  <a:off x="9752067" y="4916107"/>
                  <a:ext cx="242280" cy="332640"/>
                </a:xfrm>
                <a:prstGeom prst="rect">
                  <a:avLst/>
                </a:prstGeom>
              </p:spPr>
            </p:pic>
          </mc:Fallback>
        </mc:AlternateContent>
        <mc:AlternateContent xmlns:mc="http://schemas.openxmlformats.org/markup-compatibility/2006">
          <mc:Choice xmlns:p14="http://schemas.microsoft.com/office/powerpoint/2010/main" Requires="p14">
            <p:contentPart p14:bwMode="auto" r:id="rId166">
              <p14:nvContentPartPr>
                <p14:cNvPr id="209" name="Ink 208">
                  <a:extLst>
                    <a:ext uri="{FF2B5EF4-FFF2-40B4-BE49-F238E27FC236}">
                      <a16:creationId xmlns:a16="http://schemas.microsoft.com/office/drawing/2014/main" id="{AF8354E8-DD4D-C039-D976-449DE16F544F}"/>
                    </a:ext>
                  </a:extLst>
                </p14:cNvPr>
                <p14:cNvContentPartPr/>
                <p14:nvPr/>
              </p14:nvContentPartPr>
              <p14:xfrm>
                <a:off x="10069947" y="5013307"/>
                <a:ext cx="247680" cy="124560"/>
              </p14:xfrm>
            </p:contentPart>
          </mc:Choice>
          <mc:Fallback>
            <p:pic>
              <p:nvPicPr>
                <p:cNvPr id="209" name="Ink 208">
                  <a:extLst>
                    <a:ext uri="{FF2B5EF4-FFF2-40B4-BE49-F238E27FC236}">
                      <a16:creationId xmlns:a16="http://schemas.microsoft.com/office/drawing/2014/main" id="{AF8354E8-DD4D-C039-D976-449DE16F544F}"/>
                    </a:ext>
                  </a:extLst>
                </p:cNvPr>
                <p:cNvPicPr/>
                <p:nvPr/>
              </p:nvPicPr>
              <p:blipFill>
                <a:blip r:embed="rId167"/>
                <a:stretch>
                  <a:fillRect/>
                </a:stretch>
              </p:blipFill>
              <p:spPr>
                <a:xfrm>
                  <a:off x="10051947" y="4995667"/>
                  <a:ext cx="283320" cy="160200"/>
                </a:xfrm>
                <a:prstGeom prst="rect">
                  <a:avLst/>
                </a:prstGeom>
              </p:spPr>
            </p:pic>
          </mc:Fallback>
        </mc:AlternateContent>
        <mc:AlternateContent xmlns:mc="http://schemas.openxmlformats.org/markup-compatibility/2006">
          <mc:Choice xmlns:p14="http://schemas.microsoft.com/office/powerpoint/2010/main" Requires="p14">
            <p:contentPart p14:bwMode="auto" r:id="rId168">
              <p14:nvContentPartPr>
                <p14:cNvPr id="210" name="Ink 209">
                  <a:extLst>
                    <a:ext uri="{FF2B5EF4-FFF2-40B4-BE49-F238E27FC236}">
                      <a16:creationId xmlns:a16="http://schemas.microsoft.com/office/drawing/2014/main" id="{35A38CB4-ABF4-E48F-0437-16407C9D28E4}"/>
                    </a:ext>
                  </a:extLst>
                </p14:cNvPr>
                <p14:cNvContentPartPr/>
                <p14:nvPr/>
              </p14:nvContentPartPr>
              <p14:xfrm>
                <a:off x="10397547" y="5019067"/>
                <a:ext cx="78480" cy="165960"/>
              </p14:xfrm>
            </p:contentPart>
          </mc:Choice>
          <mc:Fallback>
            <p:pic>
              <p:nvPicPr>
                <p:cNvPr id="210" name="Ink 209">
                  <a:extLst>
                    <a:ext uri="{FF2B5EF4-FFF2-40B4-BE49-F238E27FC236}">
                      <a16:creationId xmlns:a16="http://schemas.microsoft.com/office/drawing/2014/main" id="{35A38CB4-ABF4-E48F-0437-16407C9D28E4}"/>
                    </a:ext>
                  </a:extLst>
                </p:cNvPr>
                <p:cNvPicPr/>
                <p:nvPr/>
              </p:nvPicPr>
              <p:blipFill>
                <a:blip r:embed="rId169"/>
                <a:stretch>
                  <a:fillRect/>
                </a:stretch>
              </p:blipFill>
              <p:spPr>
                <a:xfrm>
                  <a:off x="10379907" y="5001427"/>
                  <a:ext cx="114120" cy="201600"/>
                </a:xfrm>
                <a:prstGeom prst="rect">
                  <a:avLst/>
                </a:prstGeom>
              </p:spPr>
            </p:pic>
          </mc:Fallback>
        </mc:AlternateContent>
        <mc:AlternateContent xmlns:mc="http://schemas.openxmlformats.org/markup-compatibility/2006">
          <mc:Choice xmlns:p14="http://schemas.microsoft.com/office/powerpoint/2010/main" Requires="p14">
            <p:contentPart p14:bwMode="auto" r:id="rId170">
              <p14:nvContentPartPr>
                <p14:cNvPr id="211" name="Ink 210">
                  <a:extLst>
                    <a:ext uri="{FF2B5EF4-FFF2-40B4-BE49-F238E27FC236}">
                      <a16:creationId xmlns:a16="http://schemas.microsoft.com/office/drawing/2014/main" id="{7AB76A3B-3791-15ED-7CD9-C227F055B1A5}"/>
                    </a:ext>
                  </a:extLst>
                </p14:cNvPr>
                <p14:cNvContentPartPr/>
                <p14:nvPr/>
              </p14:nvContentPartPr>
              <p14:xfrm>
                <a:off x="10412307" y="4956427"/>
                <a:ext cx="226080" cy="302040"/>
              </p14:xfrm>
            </p:contentPart>
          </mc:Choice>
          <mc:Fallback>
            <p:pic>
              <p:nvPicPr>
                <p:cNvPr id="211" name="Ink 210">
                  <a:extLst>
                    <a:ext uri="{FF2B5EF4-FFF2-40B4-BE49-F238E27FC236}">
                      <a16:creationId xmlns:a16="http://schemas.microsoft.com/office/drawing/2014/main" id="{7AB76A3B-3791-15ED-7CD9-C227F055B1A5}"/>
                    </a:ext>
                  </a:extLst>
                </p:cNvPr>
                <p:cNvPicPr/>
                <p:nvPr/>
              </p:nvPicPr>
              <p:blipFill>
                <a:blip r:embed="rId171"/>
                <a:stretch>
                  <a:fillRect/>
                </a:stretch>
              </p:blipFill>
              <p:spPr>
                <a:xfrm>
                  <a:off x="10394667" y="4938427"/>
                  <a:ext cx="261720" cy="337680"/>
                </a:xfrm>
                <a:prstGeom prst="rect">
                  <a:avLst/>
                </a:prstGeom>
              </p:spPr>
            </p:pic>
          </mc:Fallback>
        </mc:AlternateContent>
        <mc:AlternateContent xmlns:mc="http://schemas.openxmlformats.org/markup-compatibility/2006">
          <mc:Choice xmlns:p14="http://schemas.microsoft.com/office/powerpoint/2010/main" Requires="p14">
            <p:contentPart p14:bwMode="auto" r:id="rId172">
              <p14:nvContentPartPr>
                <p14:cNvPr id="212" name="Ink 211">
                  <a:extLst>
                    <a:ext uri="{FF2B5EF4-FFF2-40B4-BE49-F238E27FC236}">
                      <a16:creationId xmlns:a16="http://schemas.microsoft.com/office/drawing/2014/main" id="{479E0B09-E074-7C49-21E5-B01FDE06D32A}"/>
                    </a:ext>
                  </a:extLst>
                </p14:cNvPr>
                <p14:cNvContentPartPr/>
                <p14:nvPr/>
              </p14:nvContentPartPr>
              <p14:xfrm>
                <a:off x="10783827" y="5074147"/>
                <a:ext cx="3960" cy="34200"/>
              </p14:xfrm>
            </p:contentPart>
          </mc:Choice>
          <mc:Fallback>
            <p:pic>
              <p:nvPicPr>
                <p:cNvPr id="212" name="Ink 211">
                  <a:extLst>
                    <a:ext uri="{FF2B5EF4-FFF2-40B4-BE49-F238E27FC236}">
                      <a16:creationId xmlns:a16="http://schemas.microsoft.com/office/drawing/2014/main" id="{479E0B09-E074-7C49-21E5-B01FDE06D32A}"/>
                    </a:ext>
                  </a:extLst>
                </p:cNvPr>
                <p:cNvPicPr/>
                <p:nvPr/>
              </p:nvPicPr>
              <p:blipFill>
                <a:blip r:embed="rId173"/>
                <a:stretch>
                  <a:fillRect/>
                </a:stretch>
              </p:blipFill>
              <p:spPr>
                <a:xfrm>
                  <a:off x="10765827" y="5056147"/>
                  <a:ext cx="39600" cy="69840"/>
                </a:xfrm>
                <a:prstGeom prst="rect">
                  <a:avLst/>
                </a:prstGeom>
              </p:spPr>
            </p:pic>
          </mc:Fallback>
        </mc:AlternateContent>
        <mc:AlternateContent xmlns:mc="http://schemas.openxmlformats.org/markup-compatibility/2006">
          <mc:Choice xmlns:p14="http://schemas.microsoft.com/office/powerpoint/2010/main" Requires="p14">
            <p:contentPart p14:bwMode="auto" r:id="rId174">
              <p14:nvContentPartPr>
                <p14:cNvPr id="213" name="Ink 212">
                  <a:extLst>
                    <a:ext uri="{FF2B5EF4-FFF2-40B4-BE49-F238E27FC236}">
                      <a16:creationId xmlns:a16="http://schemas.microsoft.com/office/drawing/2014/main" id="{DBB7289E-C6A2-1107-DC85-C50399C35548}"/>
                    </a:ext>
                  </a:extLst>
                </p14:cNvPr>
                <p14:cNvContentPartPr/>
                <p14:nvPr/>
              </p14:nvContentPartPr>
              <p14:xfrm>
                <a:off x="10747467" y="5180347"/>
                <a:ext cx="29160" cy="49320"/>
              </p14:xfrm>
            </p:contentPart>
          </mc:Choice>
          <mc:Fallback>
            <p:pic>
              <p:nvPicPr>
                <p:cNvPr id="213" name="Ink 212">
                  <a:extLst>
                    <a:ext uri="{FF2B5EF4-FFF2-40B4-BE49-F238E27FC236}">
                      <a16:creationId xmlns:a16="http://schemas.microsoft.com/office/drawing/2014/main" id="{DBB7289E-C6A2-1107-DC85-C50399C35548}"/>
                    </a:ext>
                  </a:extLst>
                </p:cNvPr>
                <p:cNvPicPr/>
                <p:nvPr/>
              </p:nvPicPr>
              <p:blipFill>
                <a:blip r:embed="rId175"/>
                <a:stretch>
                  <a:fillRect/>
                </a:stretch>
              </p:blipFill>
              <p:spPr>
                <a:xfrm>
                  <a:off x="10729467" y="5162707"/>
                  <a:ext cx="64800" cy="84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6">
            <p14:nvContentPartPr>
              <p14:cNvPr id="39" name="Ink 38">
                <a:extLst>
                  <a:ext uri="{FF2B5EF4-FFF2-40B4-BE49-F238E27FC236}">
                    <a16:creationId xmlns:a16="http://schemas.microsoft.com/office/drawing/2014/main" id="{686CD984-826D-D797-A2C0-E9FC9EBC597F}"/>
                  </a:ext>
                </a:extLst>
              </p14:cNvPr>
              <p14:cNvContentPartPr/>
              <p14:nvPr/>
            </p14:nvContentPartPr>
            <p14:xfrm>
              <a:off x="5135787" y="3602107"/>
              <a:ext cx="43200" cy="8280"/>
            </p14:xfrm>
          </p:contentPart>
        </mc:Choice>
        <mc:Fallback>
          <p:pic>
            <p:nvPicPr>
              <p:cNvPr id="39" name="Ink 38">
                <a:extLst>
                  <a:ext uri="{FF2B5EF4-FFF2-40B4-BE49-F238E27FC236}">
                    <a16:creationId xmlns:a16="http://schemas.microsoft.com/office/drawing/2014/main" id="{686CD984-826D-D797-A2C0-E9FC9EBC597F}"/>
                  </a:ext>
                </a:extLst>
              </p:cNvPr>
              <p:cNvPicPr/>
              <p:nvPr/>
            </p:nvPicPr>
            <p:blipFill>
              <a:blip r:embed="rId177"/>
              <a:stretch>
                <a:fillRect/>
              </a:stretch>
            </p:blipFill>
            <p:spPr>
              <a:xfrm>
                <a:off x="5117787" y="3584107"/>
                <a:ext cx="78840" cy="43920"/>
              </a:xfrm>
              <a:prstGeom prst="rect">
                <a:avLst/>
              </a:prstGeom>
            </p:spPr>
          </p:pic>
        </mc:Fallback>
      </mc:AlternateContent>
      <mc:AlternateContent xmlns:mc="http://schemas.openxmlformats.org/markup-compatibility/2006">
        <mc:Choice xmlns:p14="http://schemas.microsoft.com/office/powerpoint/2010/main" Requires="p14">
          <p:contentPart p14:bwMode="auto" r:id="rId178">
            <p14:nvContentPartPr>
              <p14:cNvPr id="90" name="Ink 89">
                <a:extLst>
                  <a:ext uri="{FF2B5EF4-FFF2-40B4-BE49-F238E27FC236}">
                    <a16:creationId xmlns:a16="http://schemas.microsoft.com/office/drawing/2014/main" id="{AB4EEF91-DA06-9E28-A825-B7E8C1F93932}"/>
                  </a:ext>
                </a:extLst>
              </p14:cNvPr>
              <p14:cNvContentPartPr/>
              <p14:nvPr/>
            </p14:nvContentPartPr>
            <p14:xfrm>
              <a:off x="1518867" y="2932507"/>
              <a:ext cx="360" cy="360"/>
            </p14:xfrm>
          </p:contentPart>
        </mc:Choice>
        <mc:Fallback>
          <p:pic>
            <p:nvPicPr>
              <p:cNvPr id="90" name="Ink 89">
                <a:extLst>
                  <a:ext uri="{FF2B5EF4-FFF2-40B4-BE49-F238E27FC236}">
                    <a16:creationId xmlns:a16="http://schemas.microsoft.com/office/drawing/2014/main" id="{AB4EEF91-DA06-9E28-A825-B7E8C1F93932}"/>
                  </a:ext>
                </a:extLst>
              </p:cNvPr>
              <p:cNvPicPr/>
              <p:nvPr/>
            </p:nvPicPr>
            <p:blipFill>
              <a:blip r:embed="rId179"/>
              <a:stretch>
                <a:fillRect/>
              </a:stretch>
            </p:blipFill>
            <p:spPr>
              <a:xfrm>
                <a:off x="1501227" y="291450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80">
            <p14:nvContentPartPr>
              <p14:cNvPr id="68" name="Ink 67">
                <a:extLst>
                  <a:ext uri="{FF2B5EF4-FFF2-40B4-BE49-F238E27FC236}">
                    <a16:creationId xmlns:a16="http://schemas.microsoft.com/office/drawing/2014/main" id="{0799023A-86F8-DC8F-707B-AC20317188F3}"/>
                  </a:ext>
                </a:extLst>
              </p14:cNvPr>
              <p14:cNvContentPartPr/>
              <p14:nvPr/>
            </p14:nvContentPartPr>
            <p14:xfrm>
              <a:off x="422307" y="4890187"/>
              <a:ext cx="264960" cy="208440"/>
            </p14:xfrm>
          </p:contentPart>
        </mc:Choice>
        <mc:Fallback>
          <p:pic>
            <p:nvPicPr>
              <p:cNvPr id="68" name="Ink 67">
                <a:extLst>
                  <a:ext uri="{FF2B5EF4-FFF2-40B4-BE49-F238E27FC236}">
                    <a16:creationId xmlns:a16="http://schemas.microsoft.com/office/drawing/2014/main" id="{0799023A-86F8-DC8F-707B-AC20317188F3}"/>
                  </a:ext>
                </a:extLst>
              </p:cNvPr>
              <p:cNvPicPr/>
              <p:nvPr/>
            </p:nvPicPr>
            <p:blipFill>
              <a:blip r:embed="rId181"/>
              <a:stretch>
                <a:fillRect/>
              </a:stretch>
            </p:blipFill>
            <p:spPr>
              <a:xfrm>
                <a:off x="404307" y="4872547"/>
                <a:ext cx="300600" cy="244080"/>
              </a:xfrm>
              <a:prstGeom prst="rect">
                <a:avLst/>
              </a:prstGeom>
            </p:spPr>
          </p:pic>
        </mc:Fallback>
      </mc:AlternateContent>
      <mc:AlternateContent xmlns:mc="http://schemas.openxmlformats.org/markup-compatibility/2006">
        <mc:Choice xmlns:p14="http://schemas.microsoft.com/office/powerpoint/2010/main" Requires="p14">
          <p:contentPart p14:bwMode="auto" r:id="rId182">
            <p14:nvContentPartPr>
              <p14:cNvPr id="69" name="Ink 68">
                <a:extLst>
                  <a:ext uri="{FF2B5EF4-FFF2-40B4-BE49-F238E27FC236}">
                    <a16:creationId xmlns:a16="http://schemas.microsoft.com/office/drawing/2014/main" id="{8F8090A0-FE62-219D-50AD-618B446DCCBD}"/>
                  </a:ext>
                </a:extLst>
              </p14:cNvPr>
              <p14:cNvContentPartPr/>
              <p14:nvPr/>
            </p14:nvContentPartPr>
            <p14:xfrm>
              <a:off x="658467" y="3892987"/>
              <a:ext cx="93240" cy="622800"/>
            </p14:xfrm>
          </p:contentPart>
        </mc:Choice>
        <mc:Fallback>
          <p:pic>
            <p:nvPicPr>
              <p:cNvPr id="69" name="Ink 68">
                <a:extLst>
                  <a:ext uri="{FF2B5EF4-FFF2-40B4-BE49-F238E27FC236}">
                    <a16:creationId xmlns:a16="http://schemas.microsoft.com/office/drawing/2014/main" id="{8F8090A0-FE62-219D-50AD-618B446DCCBD}"/>
                  </a:ext>
                </a:extLst>
              </p:cNvPr>
              <p:cNvPicPr/>
              <p:nvPr/>
            </p:nvPicPr>
            <p:blipFill>
              <a:blip r:embed="rId183"/>
              <a:stretch>
                <a:fillRect/>
              </a:stretch>
            </p:blipFill>
            <p:spPr>
              <a:xfrm>
                <a:off x="640827" y="3875347"/>
                <a:ext cx="128880" cy="658440"/>
              </a:xfrm>
              <a:prstGeom prst="rect">
                <a:avLst/>
              </a:prstGeom>
            </p:spPr>
          </p:pic>
        </mc:Fallback>
      </mc:AlternateContent>
      <mc:AlternateContent xmlns:mc="http://schemas.openxmlformats.org/markup-compatibility/2006">
        <mc:Choice xmlns:p14="http://schemas.microsoft.com/office/powerpoint/2010/main" Requires="p14">
          <p:contentPart p14:bwMode="auto" r:id="rId184">
            <p14:nvContentPartPr>
              <p14:cNvPr id="70" name="Ink 69">
                <a:extLst>
                  <a:ext uri="{FF2B5EF4-FFF2-40B4-BE49-F238E27FC236}">
                    <a16:creationId xmlns:a16="http://schemas.microsoft.com/office/drawing/2014/main" id="{9DE856D6-47E2-C4C9-4DE6-8B1E4878F84E}"/>
                  </a:ext>
                </a:extLst>
              </p14:cNvPr>
              <p14:cNvContentPartPr/>
              <p14:nvPr/>
            </p14:nvContentPartPr>
            <p14:xfrm>
              <a:off x="592947" y="5052547"/>
              <a:ext cx="58680" cy="41760"/>
            </p14:xfrm>
          </p:contentPart>
        </mc:Choice>
        <mc:Fallback>
          <p:pic>
            <p:nvPicPr>
              <p:cNvPr id="70" name="Ink 69">
                <a:extLst>
                  <a:ext uri="{FF2B5EF4-FFF2-40B4-BE49-F238E27FC236}">
                    <a16:creationId xmlns:a16="http://schemas.microsoft.com/office/drawing/2014/main" id="{9DE856D6-47E2-C4C9-4DE6-8B1E4878F84E}"/>
                  </a:ext>
                </a:extLst>
              </p:cNvPr>
              <p:cNvPicPr/>
              <p:nvPr/>
            </p:nvPicPr>
            <p:blipFill>
              <a:blip r:embed="rId185"/>
              <a:stretch>
                <a:fillRect/>
              </a:stretch>
            </p:blipFill>
            <p:spPr>
              <a:xfrm>
                <a:off x="574947" y="5034547"/>
                <a:ext cx="94320" cy="77400"/>
              </a:xfrm>
              <a:prstGeom prst="rect">
                <a:avLst/>
              </a:prstGeom>
            </p:spPr>
          </p:pic>
        </mc:Fallback>
      </mc:AlternateContent>
      <mc:AlternateContent xmlns:mc="http://schemas.openxmlformats.org/markup-compatibility/2006">
        <mc:Choice xmlns:p14="http://schemas.microsoft.com/office/powerpoint/2010/main" Requires="p14">
          <p:contentPart p14:bwMode="auto" r:id="rId186">
            <p14:nvContentPartPr>
              <p14:cNvPr id="71" name="Ink 70">
                <a:extLst>
                  <a:ext uri="{FF2B5EF4-FFF2-40B4-BE49-F238E27FC236}">
                    <a16:creationId xmlns:a16="http://schemas.microsoft.com/office/drawing/2014/main" id="{036B0DC8-8246-D35B-1F7A-8ACC190F0A8F}"/>
                  </a:ext>
                </a:extLst>
              </p14:cNvPr>
              <p14:cNvContentPartPr/>
              <p14:nvPr/>
            </p14:nvContentPartPr>
            <p14:xfrm>
              <a:off x="13347" y="3539467"/>
              <a:ext cx="609840" cy="1546560"/>
            </p14:xfrm>
          </p:contentPart>
        </mc:Choice>
        <mc:Fallback>
          <p:pic>
            <p:nvPicPr>
              <p:cNvPr id="71" name="Ink 70">
                <a:extLst>
                  <a:ext uri="{FF2B5EF4-FFF2-40B4-BE49-F238E27FC236}">
                    <a16:creationId xmlns:a16="http://schemas.microsoft.com/office/drawing/2014/main" id="{036B0DC8-8246-D35B-1F7A-8ACC190F0A8F}"/>
                  </a:ext>
                </a:extLst>
              </p:cNvPr>
              <p:cNvPicPr/>
              <p:nvPr/>
            </p:nvPicPr>
            <p:blipFill>
              <a:blip r:embed="rId187"/>
              <a:stretch>
                <a:fillRect/>
              </a:stretch>
            </p:blipFill>
            <p:spPr>
              <a:xfrm>
                <a:off x="-4653" y="3521467"/>
                <a:ext cx="645480" cy="1582200"/>
              </a:xfrm>
              <a:prstGeom prst="rect">
                <a:avLst/>
              </a:prstGeom>
            </p:spPr>
          </p:pic>
        </mc:Fallback>
      </mc:AlternateContent>
      <mc:AlternateContent xmlns:mc="http://schemas.openxmlformats.org/markup-compatibility/2006">
        <mc:Choice xmlns:p14="http://schemas.microsoft.com/office/powerpoint/2010/main" Requires="p14">
          <p:contentPart p14:bwMode="auto" r:id="rId188">
            <p14:nvContentPartPr>
              <p14:cNvPr id="72" name="Ink 71">
                <a:extLst>
                  <a:ext uri="{FF2B5EF4-FFF2-40B4-BE49-F238E27FC236}">
                    <a16:creationId xmlns:a16="http://schemas.microsoft.com/office/drawing/2014/main" id="{398E30BD-B48F-1E97-1658-1DABFF3300D9}"/>
                  </a:ext>
                </a:extLst>
              </p14:cNvPr>
              <p14:cNvContentPartPr/>
              <p14:nvPr/>
            </p14:nvContentPartPr>
            <p14:xfrm>
              <a:off x="136107" y="3441907"/>
              <a:ext cx="134280" cy="177480"/>
            </p14:xfrm>
          </p:contentPart>
        </mc:Choice>
        <mc:Fallback>
          <p:pic>
            <p:nvPicPr>
              <p:cNvPr id="72" name="Ink 71">
                <a:extLst>
                  <a:ext uri="{FF2B5EF4-FFF2-40B4-BE49-F238E27FC236}">
                    <a16:creationId xmlns:a16="http://schemas.microsoft.com/office/drawing/2014/main" id="{398E30BD-B48F-1E97-1658-1DABFF3300D9}"/>
                  </a:ext>
                </a:extLst>
              </p:cNvPr>
              <p:cNvPicPr/>
              <p:nvPr/>
            </p:nvPicPr>
            <p:blipFill>
              <a:blip r:embed="rId189"/>
              <a:stretch>
                <a:fillRect/>
              </a:stretch>
            </p:blipFill>
            <p:spPr>
              <a:xfrm>
                <a:off x="118107" y="3424267"/>
                <a:ext cx="169920" cy="213120"/>
              </a:xfrm>
              <a:prstGeom prst="rect">
                <a:avLst/>
              </a:prstGeom>
            </p:spPr>
          </p:pic>
        </mc:Fallback>
      </mc:AlternateContent>
      <mc:AlternateContent xmlns:mc="http://schemas.openxmlformats.org/markup-compatibility/2006">
        <mc:Choice xmlns:p14="http://schemas.microsoft.com/office/powerpoint/2010/main" Requires="p14">
          <p:contentPart p14:bwMode="auto" r:id="rId190">
            <p14:nvContentPartPr>
              <p14:cNvPr id="74" name="Ink 73">
                <a:extLst>
                  <a:ext uri="{FF2B5EF4-FFF2-40B4-BE49-F238E27FC236}">
                    <a16:creationId xmlns:a16="http://schemas.microsoft.com/office/drawing/2014/main" id="{83657490-4C62-3605-F1EA-8822AF8BAB50}"/>
                  </a:ext>
                </a:extLst>
              </p14:cNvPr>
              <p14:cNvContentPartPr/>
              <p14:nvPr/>
            </p14:nvContentPartPr>
            <p14:xfrm>
              <a:off x="481707" y="3639547"/>
              <a:ext cx="149760" cy="72360"/>
            </p14:xfrm>
          </p:contentPart>
        </mc:Choice>
        <mc:Fallback>
          <p:pic>
            <p:nvPicPr>
              <p:cNvPr id="74" name="Ink 73">
                <a:extLst>
                  <a:ext uri="{FF2B5EF4-FFF2-40B4-BE49-F238E27FC236}">
                    <a16:creationId xmlns:a16="http://schemas.microsoft.com/office/drawing/2014/main" id="{83657490-4C62-3605-F1EA-8822AF8BAB50}"/>
                  </a:ext>
                </a:extLst>
              </p:cNvPr>
              <p:cNvPicPr/>
              <p:nvPr/>
            </p:nvPicPr>
            <p:blipFill>
              <a:blip r:embed="rId191"/>
              <a:stretch>
                <a:fillRect/>
              </a:stretch>
            </p:blipFill>
            <p:spPr>
              <a:xfrm>
                <a:off x="463707" y="3621907"/>
                <a:ext cx="185400" cy="108000"/>
              </a:xfrm>
              <a:prstGeom prst="rect">
                <a:avLst/>
              </a:prstGeom>
            </p:spPr>
          </p:pic>
        </mc:Fallback>
      </mc:AlternateContent>
      <mc:AlternateContent xmlns:mc="http://schemas.openxmlformats.org/markup-compatibility/2006">
        <mc:Choice xmlns:p14="http://schemas.microsoft.com/office/powerpoint/2010/main" Requires="p14">
          <p:contentPart p14:bwMode="auto" r:id="rId192">
            <p14:nvContentPartPr>
              <p14:cNvPr id="75" name="Ink 74">
                <a:extLst>
                  <a:ext uri="{FF2B5EF4-FFF2-40B4-BE49-F238E27FC236}">
                    <a16:creationId xmlns:a16="http://schemas.microsoft.com/office/drawing/2014/main" id="{E7934431-99F7-00AA-F7A7-DEA28F44E80D}"/>
                  </a:ext>
                </a:extLst>
              </p14:cNvPr>
              <p14:cNvContentPartPr/>
              <p14:nvPr/>
            </p14:nvContentPartPr>
            <p14:xfrm>
              <a:off x="511587" y="3720547"/>
              <a:ext cx="157320" cy="70920"/>
            </p14:xfrm>
          </p:contentPart>
        </mc:Choice>
        <mc:Fallback>
          <p:pic>
            <p:nvPicPr>
              <p:cNvPr id="75" name="Ink 74">
                <a:extLst>
                  <a:ext uri="{FF2B5EF4-FFF2-40B4-BE49-F238E27FC236}">
                    <a16:creationId xmlns:a16="http://schemas.microsoft.com/office/drawing/2014/main" id="{E7934431-99F7-00AA-F7A7-DEA28F44E80D}"/>
                  </a:ext>
                </a:extLst>
              </p:cNvPr>
              <p:cNvPicPr/>
              <p:nvPr/>
            </p:nvPicPr>
            <p:blipFill>
              <a:blip r:embed="rId193"/>
              <a:stretch>
                <a:fillRect/>
              </a:stretch>
            </p:blipFill>
            <p:spPr>
              <a:xfrm>
                <a:off x="493587" y="3702547"/>
                <a:ext cx="192960" cy="106560"/>
              </a:xfrm>
              <a:prstGeom prst="rect">
                <a:avLst/>
              </a:prstGeom>
            </p:spPr>
          </p:pic>
        </mc:Fallback>
      </mc:AlternateContent>
      <mc:AlternateContent xmlns:mc="http://schemas.openxmlformats.org/markup-compatibility/2006">
        <mc:Choice xmlns:p14="http://schemas.microsoft.com/office/powerpoint/2010/main" Requires="p14">
          <p:contentPart p14:bwMode="auto" r:id="rId194">
            <p14:nvContentPartPr>
              <p14:cNvPr id="91" name="Ink 90">
                <a:extLst>
                  <a:ext uri="{FF2B5EF4-FFF2-40B4-BE49-F238E27FC236}">
                    <a16:creationId xmlns:a16="http://schemas.microsoft.com/office/drawing/2014/main" id="{BF447C04-4DB1-C2EB-DB6F-387BA074E24F}"/>
                  </a:ext>
                </a:extLst>
              </p14:cNvPr>
              <p14:cNvContentPartPr/>
              <p14:nvPr/>
            </p14:nvContentPartPr>
            <p14:xfrm>
              <a:off x="916587" y="3583387"/>
              <a:ext cx="84600" cy="35280"/>
            </p14:xfrm>
          </p:contentPart>
        </mc:Choice>
        <mc:Fallback>
          <p:pic>
            <p:nvPicPr>
              <p:cNvPr id="91" name="Ink 90">
                <a:extLst>
                  <a:ext uri="{FF2B5EF4-FFF2-40B4-BE49-F238E27FC236}">
                    <a16:creationId xmlns:a16="http://schemas.microsoft.com/office/drawing/2014/main" id="{BF447C04-4DB1-C2EB-DB6F-387BA074E24F}"/>
                  </a:ext>
                </a:extLst>
              </p:cNvPr>
              <p:cNvPicPr/>
              <p:nvPr/>
            </p:nvPicPr>
            <p:blipFill>
              <a:blip r:embed="rId195"/>
              <a:stretch>
                <a:fillRect/>
              </a:stretch>
            </p:blipFill>
            <p:spPr>
              <a:xfrm>
                <a:off x="898947" y="3565747"/>
                <a:ext cx="120240" cy="70920"/>
              </a:xfrm>
              <a:prstGeom prst="rect">
                <a:avLst/>
              </a:prstGeom>
            </p:spPr>
          </p:pic>
        </mc:Fallback>
      </mc:AlternateContent>
      <mc:AlternateContent xmlns:mc="http://schemas.openxmlformats.org/markup-compatibility/2006">
        <mc:Choice xmlns:p14="http://schemas.microsoft.com/office/powerpoint/2010/main" Requires="p14">
          <p:contentPart p14:bwMode="auto" r:id="rId196">
            <p14:nvContentPartPr>
              <p14:cNvPr id="92" name="Ink 91">
                <a:extLst>
                  <a:ext uri="{FF2B5EF4-FFF2-40B4-BE49-F238E27FC236}">
                    <a16:creationId xmlns:a16="http://schemas.microsoft.com/office/drawing/2014/main" id="{C46C96DE-6AE1-BE5F-4E4F-433A4D50F410}"/>
                  </a:ext>
                </a:extLst>
              </p14:cNvPr>
              <p14:cNvContentPartPr/>
              <p14:nvPr/>
            </p14:nvContentPartPr>
            <p14:xfrm>
              <a:off x="925227" y="3658627"/>
              <a:ext cx="93960" cy="48240"/>
            </p14:xfrm>
          </p:contentPart>
        </mc:Choice>
        <mc:Fallback>
          <p:pic>
            <p:nvPicPr>
              <p:cNvPr id="92" name="Ink 91">
                <a:extLst>
                  <a:ext uri="{FF2B5EF4-FFF2-40B4-BE49-F238E27FC236}">
                    <a16:creationId xmlns:a16="http://schemas.microsoft.com/office/drawing/2014/main" id="{C46C96DE-6AE1-BE5F-4E4F-433A4D50F410}"/>
                  </a:ext>
                </a:extLst>
              </p:cNvPr>
              <p:cNvPicPr/>
              <p:nvPr/>
            </p:nvPicPr>
            <p:blipFill>
              <a:blip r:embed="rId197"/>
              <a:stretch>
                <a:fillRect/>
              </a:stretch>
            </p:blipFill>
            <p:spPr>
              <a:xfrm>
                <a:off x="907227" y="3640627"/>
                <a:ext cx="129600" cy="83880"/>
              </a:xfrm>
              <a:prstGeom prst="rect">
                <a:avLst/>
              </a:prstGeom>
            </p:spPr>
          </p:pic>
        </mc:Fallback>
      </mc:AlternateContent>
      <mc:AlternateContent xmlns:mc="http://schemas.openxmlformats.org/markup-compatibility/2006">
        <mc:Choice xmlns:p14="http://schemas.microsoft.com/office/powerpoint/2010/main" Requires="p14">
          <p:contentPart p14:bwMode="auto" r:id="rId198">
            <p14:nvContentPartPr>
              <p14:cNvPr id="77" name="Ink 76">
                <a:extLst>
                  <a:ext uri="{FF2B5EF4-FFF2-40B4-BE49-F238E27FC236}">
                    <a16:creationId xmlns:a16="http://schemas.microsoft.com/office/drawing/2014/main" id="{FC770FD7-4981-EC80-36AB-3B6ACEF93E8A}"/>
                  </a:ext>
                </a:extLst>
              </p14:cNvPr>
              <p14:cNvContentPartPr/>
              <p14:nvPr/>
            </p14:nvContentPartPr>
            <p14:xfrm>
              <a:off x="2671227" y="3580867"/>
              <a:ext cx="1197720" cy="1539000"/>
            </p14:xfrm>
          </p:contentPart>
        </mc:Choice>
        <mc:Fallback>
          <p:pic>
            <p:nvPicPr>
              <p:cNvPr id="77" name="Ink 76">
                <a:extLst>
                  <a:ext uri="{FF2B5EF4-FFF2-40B4-BE49-F238E27FC236}">
                    <a16:creationId xmlns:a16="http://schemas.microsoft.com/office/drawing/2014/main" id="{FC770FD7-4981-EC80-36AB-3B6ACEF93E8A}"/>
                  </a:ext>
                </a:extLst>
              </p:cNvPr>
              <p:cNvPicPr/>
              <p:nvPr/>
            </p:nvPicPr>
            <p:blipFill>
              <a:blip r:embed="rId199"/>
              <a:stretch>
                <a:fillRect/>
              </a:stretch>
            </p:blipFill>
            <p:spPr>
              <a:xfrm>
                <a:off x="2653227" y="3563227"/>
                <a:ext cx="1233360" cy="1574640"/>
              </a:xfrm>
              <a:prstGeom prst="rect">
                <a:avLst/>
              </a:prstGeom>
            </p:spPr>
          </p:pic>
        </mc:Fallback>
      </mc:AlternateContent>
      <mc:AlternateContent xmlns:mc="http://schemas.openxmlformats.org/markup-compatibility/2006">
        <mc:Choice xmlns:p14="http://schemas.microsoft.com/office/powerpoint/2010/main" Requires="p14">
          <p:contentPart p14:bwMode="auto" r:id="rId200">
            <p14:nvContentPartPr>
              <p14:cNvPr id="78" name="Ink 77">
                <a:extLst>
                  <a:ext uri="{FF2B5EF4-FFF2-40B4-BE49-F238E27FC236}">
                    <a16:creationId xmlns:a16="http://schemas.microsoft.com/office/drawing/2014/main" id="{CE5CC2A9-C8DF-EC0E-45EC-78CA4DE8BB10}"/>
                  </a:ext>
                </a:extLst>
              </p14:cNvPr>
              <p14:cNvContentPartPr/>
              <p14:nvPr/>
            </p14:nvContentPartPr>
            <p14:xfrm>
              <a:off x="3134907" y="3469987"/>
              <a:ext cx="159120" cy="257400"/>
            </p14:xfrm>
          </p:contentPart>
        </mc:Choice>
        <mc:Fallback>
          <p:pic>
            <p:nvPicPr>
              <p:cNvPr id="78" name="Ink 77">
                <a:extLst>
                  <a:ext uri="{FF2B5EF4-FFF2-40B4-BE49-F238E27FC236}">
                    <a16:creationId xmlns:a16="http://schemas.microsoft.com/office/drawing/2014/main" id="{CE5CC2A9-C8DF-EC0E-45EC-78CA4DE8BB10}"/>
                  </a:ext>
                </a:extLst>
              </p:cNvPr>
              <p:cNvPicPr/>
              <p:nvPr/>
            </p:nvPicPr>
            <p:blipFill>
              <a:blip r:embed="rId201"/>
              <a:stretch>
                <a:fillRect/>
              </a:stretch>
            </p:blipFill>
            <p:spPr>
              <a:xfrm>
                <a:off x="3117267" y="3452347"/>
                <a:ext cx="194760" cy="293040"/>
              </a:xfrm>
              <a:prstGeom prst="rect">
                <a:avLst/>
              </a:prstGeom>
            </p:spPr>
          </p:pic>
        </mc:Fallback>
      </mc:AlternateContent>
      <mc:AlternateContent xmlns:mc="http://schemas.openxmlformats.org/markup-compatibility/2006">
        <mc:Choice xmlns:p14="http://schemas.microsoft.com/office/powerpoint/2010/main" Requires="p14">
          <p:contentPart p14:bwMode="auto" r:id="rId202">
            <p14:nvContentPartPr>
              <p14:cNvPr id="277" name="Ink 276">
                <a:extLst>
                  <a:ext uri="{FF2B5EF4-FFF2-40B4-BE49-F238E27FC236}">
                    <a16:creationId xmlns:a16="http://schemas.microsoft.com/office/drawing/2014/main" id="{45DA8397-5A19-0675-8D80-141A7120847F}"/>
                  </a:ext>
                </a:extLst>
              </p14:cNvPr>
              <p14:cNvContentPartPr/>
              <p14:nvPr/>
            </p14:nvContentPartPr>
            <p14:xfrm>
              <a:off x="678267" y="3808387"/>
              <a:ext cx="38520" cy="856440"/>
            </p14:xfrm>
          </p:contentPart>
        </mc:Choice>
        <mc:Fallback>
          <p:pic>
            <p:nvPicPr>
              <p:cNvPr id="277" name="Ink 276">
                <a:extLst>
                  <a:ext uri="{FF2B5EF4-FFF2-40B4-BE49-F238E27FC236}">
                    <a16:creationId xmlns:a16="http://schemas.microsoft.com/office/drawing/2014/main" id="{45DA8397-5A19-0675-8D80-141A7120847F}"/>
                  </a:ext>
                </a:extLst>
              </p:cNvPr>
              <p:cNvPicPr/>
              <p:nvPr/>
            </p:nvPicPr>
            <p:blipFill>
              <a:blip r:embed="rId203"/>
              <a:stretch>
                <a:fillRect/>
              </a:stretch>
            </p:blipFill>
            <p:spPr>
              <a:xfrm>
                <a:off x="660267" y="3790387"/>
                <a:ext cx="74160" cy="892080"/>
              </a:xfrm>
              <a:prstGeom prst="rect">
                <a:avLst/>
              </a:prstGeom>
            </p:spPr>
          </p:pic>
        </mc:Fallback>
      </mc:AlternateContent>
      <mc:AlternateContent xmlns:mc="http://schemas.openxmlformats.org/markup-compatibility/2006">
        <mc:Choice xmlns:p14="http://schemas.microsoft.com/office/powerpoint/2010/main" Requires="p14">
          <p:contentPart p14:bwMode="auto" r:id="rId204">
            <p14:nvContentPartPr>
              <p14:cNvPr id="278" name="Ink 277">
                <a:extLst>
                  <a:ext uri="{FF2B5EF4-FFF2-40B4-BE49-F238E27FC236}">
                    <a16:creationId xmlns:a16="http://schemas.microsoft.com/office/drawing/2014/main" id="{CE161C79-CBA8-551C-E814-C5D4E9AD569A}"/>
                  </a:ext>
                </a:extLst>
              </p14:cNvPr>
              <p14:cNvContentPartPr/>
              <p14:nvPr/>
            </p14:nvContentPartPr>
            <p14:xfrm>
              <a:off x="637947" y="3568987"/>
              <a:ext cx="2495160" cy="1073160"/>
            </p14:xfrm>
          </p:contentPart>
        </mc:Choice>
        <mc:Fallback>
          <p:pic>
            <p:nvPicPr>
              <p:cNvPr id="278" name="Ink 277">
                <a:extLst>
                  <a:ext uri="{FF2B5EF4-FFF2-40B4-BE49-F238E27FC236}">
                    <a16:creationId xmlns:a16="http://schemas.microsoft.com/office/drawing/2014/main" id="{CE161C79-CBA8-551C-E814-C5D4E9AD569A}"/>
                  </a:ext>
                </a:extLst>
              </p:cNvPr>
              <p:cNvPicPr/>
              <p:nvPr/>
            </p:nvPicPr>
            <p:blipFill>
              <a:blip r:embed="rId205"/>
              <a:stretch>
                <a:fillRect/>
              </a:stretch>
            </p:blipFill>
            <p:spPr>
              <a:xfrm>
                <a:off x="620307" y="3550987"/>
                <a:ext cx="2530800" cy="1108800"/>
              </a:xfrm>
              <a:prstGeom prst="rect">
                <a:avLst/>
              </a:prstGeom>
            </p:spPr>
          </p:pic>
        </mc:Fallback>
      </mc:AlternateContent>
      <mc:AlternateContent xmlns:mc="http://schemas.openxmlformats.org/markup-compatibility/2006">
        <mc:Choice xmlns:p14="http://schemas.microsoft.com/office/powerpoint/2010/main" Requires="p14">
          <p:contentPart p14:bwMode="auto" r:id="rId206">
            <p14:nvContentPartPr>
              <p14:cNvPr id="289" name="Ink 288">
                <a:extLst>
                  <a:ext uri="{FF2B5EF4-FFF2-40B4-BE49-F238E27FC236}">
                    <a16:creationId xmlns:a16="http://schemas.microsoft.com/office/drawing/2014/main" id="{0723ED3A-5F7C-C6A8-D88D-C7BEC406C06E}"/>
                  </a:ext>
                </a:extLst>
              </p14:cNvPr>
              <p14:cNvContentPartPr/>
              <p14:nvPr/>
            </p14:nvContentPartPr>
            <p14:xfrm>
              <a:off x="1430307" y="3584827"/>
              <a:ext cx="5040" cy="4680"/>
            </p14:xfrm>
          </p:contentPart>
        </mc:Choice>
        <mc:Fallback>
          <p:pic>
            <p:nvPicPr>
              <p:cNvPr id="289" name="Ink 288">
                <a:extLst>
                  <a:ext uri="{FF2B5EF4-FFF2-40B4-BE49-F238E27FC236}">
                    <a16:creationId xmlns:a16="http://schemas.microsoft.com/office/drawing/2014/main" id="{0723ED3A-5F7C-C6A8-D88D-C7BEC406C06E}"/>
                  </a:ext>
                </a:extLst>
              </p:cNvPr>
              <p:cNvPicPr/>
              <p:nvPr/>
            </p:nvPicPr>
            <p:blipFill>
              <a:blip r:embed="rId207"/>
              <a:stretch>
                <a:fillRect/>
              </a:stretch>
            </p:blipFill>
            <p:spPr>
              <a:xfrm>
                <a:off x="1412667" y="3567187"/>
                <a:ext cx="40680" cy="40320"/>
              </a:xfrm>
              <a:prstGeom prst="rect">
                <a:avLst/>
              </a:prstGeom>
            </p:spPr>
          </p:pic>
        </mc:Fallback>
      </mc:AlternateContent>
      <mc:AlternateContent xmlns:mc="http://schemas.openxmlformats.org/markup-compatibility/2006">
        <mc:Choice xmlns:p14="http://schemas.microsoft.com/office/powerpoint/2010/main" Requires="p14">
          <p:contentPart p14:bwMode="auto" r:id="rId208">
            <p14:nvContentPartPr>
              <p14:cNvPr id="290" name="Ink 289">
                <a:extLst>
                  <a:ext uri="{FF2B5EF4-FFF2-40B4-BE49-F238E27FC236}">
                    <a16:creationId xmlns:a16="http://schemas.microsoft.com/office/drawing/2014/main" id="{F5AC578C-CAC4-2710-64CF-AAAEE9854CEB}"/>
                  </a:ext>
                </a:extLst>
              </p14:cNvPr>
              <p14:cNvContentPartPr/>
              <p14:nvPr/>
            </p14:nvContentPartPr>
            <p14:xfrm>
              <a:off x="1445787" y="3580507"/>
              <a:ext cx="15480" cy="32400"/>
            </p14:xfrm>
          </p:contentPart>
        </mc:Choice>
        <mc:Fallback>
          <p:pic>
            <p:nvPicPr>
              <p:cNvPr id="290" name="Ink 289">
                <a:extLst>
                  <a:ext uri="{FF2B5EF4-FFF2-40B4-BE49-F238E27FC236}">
                    <a16:creationId xmlns:a16="http://schemas.microsoft.com/office/drawing/2014/main" id="{F5AC578C-CAC4-2710-64CF-AAAEE9854CEB}"/>
                  </a:ext>
                </a:extLst>
              </p:cNvPr>
              <p:cNvPicPr/>
              <p:nvPr/>
            </p:nvPicPr>
            <p:blipFill>
              <a:blip r:embed="rId209"/>
              <a:stretch>
                <a:fillRect/>
              </a:stretch>
            </p:blipFill>
            <p:spPr>
              <a:xfrm>
                <a:off x="1427787" y="3562867"/>
                <a:ext cx="51120" cy="68040"/>
              </a:xfrm>
              <a:prstGeom prst="rect">
                <a:avLst/>
              </a:prstGeom>
            </p:spPr>
          </p:pic>
        </mc:Fallback>
      </mc:AlternateContent>
      <mc:AlternateContent xmlns:mc="http://schemas.openxmlformats.org/markup-compatibility/2006">
        <mc:Choice xmlns:p14="http://schemas.microsoft.com/office/powerpoint/2010/main" Requires="p14">
          <p:contentPart p14:bwMode="auto" r:id="rId210">
            <p14:nvContentPartPr>
              <p14:cNvPr id="291" name="Ink 290">
                <a:extLst>
                  <a:ext uri="{FF2B5EF4-FFF2-40B4-BE49-F238E27FC236}">
                    <a16:creationId xmlns:a16="http://schemas.microsoft.com/office/drawing/2014/main" id="{EAC57E99-BB39-4BAA-1061-AE40E7F14954}"/>
                  </a:ext>
                </a:extLst>
              </p14:cNvPr>
              <p14:cNvContentPartPr/>
              <p14:nvPr/>
            </p14:nvContentPartPr>
            <p14:xfrm>
              <a:off x="1297107" y="3909547"/>
              <a:ext cx="360" cy="360"/>
            </p14:xfrm>
          </p:contentPart>
        </mc:Choice>
        <mc:Fallback>
          <p:pic>
            <p:nvPicPr>
              <p:cNvPr id="291" name="Ink 290">
                <a:extLst>
                  <a:ext uri="{FF2B5EF4-FFF2-40B4-BE49-F238E27FC236}">
                    <a16:creationId xmlns:a16="http://schemas.microsoft.com/office/drawing/2014/main" id="{EAC57E99-BB39-4BAA-1061-AE40E7F14954}"/>
                  </a:ext>
                </a:extLst>
              </p:cNvPr>
              <p:cNvPicPr/>
              <p:nvPr/>
            </p:nvPicPr>
            <p:blipFill>
              <a:blip r:embed="rId179"/>
              <a:stretch>
                <a:fillRect/>
              </a:stretch>
            </p:blipFill>
            <p:spPr>
              <a:xfrm>
                <a:off x="1279467" y="389190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211">
            <p14:nvContentPartPr>
              <p14:cNvPr id="292" name="Ink 291">
                <a:extLst>
                  <a:ext uri="{FF2B5EF4-FFF2-40B4-BE49-F238E27FC236}">
                    <a16:creationId xmlns:a16="http://schemas.microsoft.com/office/drawing/2014/main" id="{5B1FC4B2-043A-D641-C5A5-A36B4E363FD4}"/>
                  </a:ext>
                </a:extLst>
              </p14:cNvPr>
              <p14:cNvContentPartPr/>
              <p14:nvPr/>
            </p14:nvContentPartPr>
            <p14:xfrm>
              <a:off x="1284147" y="3831787"/>
              <a:ext cx="30600" cy="33120"/>
            </p14:xfrm>
          </p:contentPart>
        </mc:Choice>
        <mc:Fallback>
          <p:pic>
            <p:nvPicPr>
              <p:cNvPr id="292" name="Ink 291">
                <a:extLst>
                  <a:ext uri="{FF2B5EF4-FFF2-40B4-BE49-F238E27FC236}">
                    <a16:creationId xmlns:a16="http://schemas.microsoft.com/office/drawing/2014/main" id="{5B1FC4B2-043A-D641-C5A5-A36B4E363FD4}"/>
                  </a:ext>
                </a:extLst>
              </p:cNvPr>
              <p:cNvPicPr/>
              <p:nvPr/>
            </p:nvPicPr>
            <p:blipFill>
              <a:blip r:embed="rId212"/>
              <a:stretch>
                <a:fillRect/>
              </a:stretch>
            </p:blipFill>
            <p:spPr>
              <a:xfrm>
                <a:off x="1266507" y="3814147"/>
                <a:ext cx="66240" cy="68760"/>
              </a:xfrm>
              <a:prstGeom prst="rect">
                <a:avLst/>
              </a:prstGeom>
            </p:spPr>
          </p:pic>
        </mc:Fallback>
      </mc:AlternateContent>
      <mc:AlternateContent xmlns:mc="http://schemas.openxmlformats.org/markup-compatibility/2006">
        <mc:Choice xmlns:p14="http://schemas.microsoft.com/office/powerpoint/2010/main" Requires="p14">
          <p:contentPart p14:bwMode="auto" r:id="rId213">
            <p14:nvContentPartPr>
              <p14:cNvPr id="312" name="Ink 311">
                <a:extLst>
                  <a:ext uri="{FF2B5EF4-FFF2-40B4-BE49-F238E27FC236}">
                    <a16:creationId xmlns:a16="http://schemas.microsoft.com/office/drawing/2014/main" id="{C22BFB8E-6133-CBE7-37BB-F7C5BF27D829}"/>
                  </a:ext>
                </a:extLst>
              </p14:cNvPr>
              <p14:cNvContentPartPr/>
              <p14:nvPr/>
            </p14:nvContentPartPr>
            <p14:xfrm>
              <a:off x="1200267" y="3358747"/>
              <a:ext cx="211320" cy="209520"/>
            </p14:xfrm>
          </p:contentPart>
        </mc:Choice>
        <mc:Fallback>
          <p:pic>
            <p:nvPicPr>
              <p:cNvPr id="312" name="Ink 311">
                <a:extLst>
                  <a:ext uri="{FF2B5EF4-FFF2-40B4-BE49-F238E27FC236}">
                    <a16:creationId xmlns:a16="http://schemas.microsoft.com/office/drawing/2014/main" id="{C22BFB8E-6133-CBE7-37BB-F7C5BF27D829}"/>
                  </a:ext>
                </a:extLst>
              </p:cNvPr>
              <p:cNvPicPr/>
              <p:nvPr/>
            </p:nvPicPr>
            <p:blipFill>
              <a:blip r:embed="rId214"/>
              <a:stretch>
                <a:fillRect/>
              </a:stretch>
            </p:blipFill>
            <p:spPr>
              <a:xfrm>
                <a:off x="1182627" y="3340747"/>
                <a:ext cx="246960" cy="245160"/>
              </a:xfrm>
              <a:prstGeom prst="rect">
                <a:avLst/>
              </a:prstGeom>
            </p:spPr>
          </p:pic>
        </mc:Fallback>
      </mc:AlternateContent>
      <mc:AlternateContent xmlns:mc="http://schemas.openxmlformats.org/markup-compatibility/2006">
        <mc:Choice xmlns:p14="http://schemas.microsoft.com/office/powerpoint/2010/main" Requires="p14">
          <p:contentPart p14:bwMode="auto" r:id="rId215">
            <p14:nvContentPartPr>
              <p14:cNvPr id="313" name="Ink 312">
                <a:extLst>
                  <a:ext uri="{FF2B5EF4-FFF2-40B4-BE49-F238E27FC236}">
                    <a16:creationId xmlns:a16="http://schemas.microsoft.com/office/drawing/2014/main" id="{5BE4CF84-4C62-BE1F-BDE6-875CEB0E1197}"/>
                  </a:ext>
                </a:extLst>
              </p14:cNvPr>
              <p14:cNvContentPartPr/>
              <p14:nvPr/>
            </p14:nvContentPartPr>
            <p14:xfrm>
              <a:off x="1243107" y="3197827"/>
              <a:ext cx="140400" cy="107640"/>
            </p14:xfrm>
          </p:contentPart>
        </mc:Choice>
        <mc:Fallback>
          <p:pic>
            <p:nvPicPr>
              <p:cNvPr id="313" name="Ink 312">
                <a:extLst>
                  <a:ext uri="{FF2B5EF4-FFF2-40B4-BE49-F238E27FC236}">
                    <a16:creationId xmlns:a16="http://schemas.microsoft.com/office/drawing/2014/main" id="{5BE4CF84-4C62-BE1F-BDE6-875CEB0E1197}"/>
                  </a:ext>
                </a:extLst>
              </p:cNvPr>
              <p:cNvPicPr/>
              <p:nvPr/>
            </p:nvPicPr>
            <p:blipFill>
              <a:blip r:embed="rId216"/>
              <a:stretch>
                <a:fillRect/>
              </a:stretch>
            </p:blipFill>
            <p:spPr>
              <a:xfrm>
                <a:off x="1225467" y="3180187"/>
                <a:ext cx="176040" cy="143280"/>
              </a:xfrm>
              <a:prstGeom prst="rect">
                <a:avLst/>
              </a:prstGeom>
            </p:spPr>
          </p:pic>
        </mc:Fallback>
      </mc:AlternateContent>
      <mc:AlternateContent xmlns:mc="http://schemas.openxmlformats.org/markup-compatibility/2006">
        <mc:Choice xmlns:p14="http://schemas.microsoft.com/office/powerpoint/2010/main" Requires="p14">
          <p:contentPart p14:bwMode="auto" r:id="rId217">
            <p14:nvContentPartPr>
              <p14:cNvPr id="314" name="Ink 313">
                <a:extLst>
                  <a:ext uri="{FF2B5EF4-FFF2-40B4-BE49-F238E27FC236}">
                    <a16:creationId xmlns:a16="http://schemas.microsoft.com/office/drawing/2014/main" id="{E31DC429-87FD-3AF3-CF42-E40C90FCA579}"/>
                  </a:ext>
                </a:extLst>
              </p14:cNvPr>
              <p14:cNvContentPartPr/>
              <p14:nvPr/>
            </p14:nvContentPartPr>
            <p14:xfrm>
              <a:off x="1394307" y="3811267"/>
              <a:ext cx="301320" cy="281160"/>
            </p14:xfrm>
          </p:contentPart>
        </mc:Choice>
        <mc:Fallback>
          <p:pic>
            <p:nvPicPr>
              <p:cNvPr id="314" name="Ink 313">
                <a:extLst>
                  <a:ext uri="{FF2B5EF4-FFF2-40B4-BE49-F238E27FC236}">
                    <a16:creationId xmlns:a16="http://schemas.microsoft.com/office/drawing/2014/main" id="{E31DC429-87FD-3AF3-CF42-E40C90FCA579}"/>
                  </a:ext>
                </a:extLst>
              </p:cNvPr>
              <p:cNvPicPr/>
              <p:nvPr/>
            </p:nvPicPr>
            <p:blipFill>
              <a:blip r:embed="rId218"/>
              <a:stretch>
                <a:fillRect/>
              </a:stretch>
            </p:blipFill>
            <p:spPr>
              <a:xfrm>
                <a:off x="1376667" y="3793267"/>
                <a:ext cx="336960" cy="316800"/>
              </a:xfrm>
              <a:prstGeom prst="rect">
                <a:avLst/>
              </a:prstGeom>
            </p:spPr>
          </p:pic>
        </mc:Fallback>
      </mc:AlternateContent>
      <mc:AlternateContent xmlns:mc="http://schemas.openxmlformats.org/markup-compatibility/2006">
        <mc:Choice xmlns:p14="http://schemas.microsoft.com/office/powerpoint/2010/main" Requires="p14">
          <p:contentPart p14:bwMode="auto" r:id="rId219">
            <p14:nvContentPartPr>
              <p14:cNvPr id="315" name="Ink 314">
                <a:extLst>
                  <a:ext uri="{FF2B5EF4-FFF2-40B4-BE49-F238E27FC236}">
                    <a16:creationId xmlns:a16="http://schemas.microsoft.com/office/drawing/2014/main" id="{2660732B-6432-AA1D-A2DE-5FF490E8E86B}"/>
                  </a:ext>
                </a:extLst>
              </p14:cNvPr>
              <p14:cNvContentPartPr/>
              <p14:nvPr/>
            </p14:nvContentPartPr>
            <p14:xfrm>
              <a:off x="1535067" y="3623347"/>
              <a:ext cx="113760" cy="87840"/>
            </p14:xfrm>
          </p:contentPart>
        </mc:Choice>
        <mc:Fallback>
          <p:pic>
            <p:nvPicPr>
              <p:cNvPr id="315" name="Ink 314">
                <a:extLst>
                  <a:ext uri="{FF2B5EF4-FFF2-40B4-BE49-F238E27FC236}">
                    <a16:creationId xmlns:a16="http://schemas.microsoft.com/office/drawing/2014/main" id="{2660732B-6432-AA1D-A2DE-5FF490E8E86B}"/>
                  </a:ext>
                </a:extLst>
              </p:cNvPr>
              <p:cNvPicPr/>
              <p:nvPr/>
            </p:nvPicPr>
            <p:blipFill>
              <a:blip r:embed="rId220"/>
              <a:stretch>
                <a:fillRect/>
              </a:stretch>
            </p:blipFill>
            <p:spPr>
              <a:xfrm>
                <a:off x="1517067" y="3605707"/>
                <a:ext cx="149400" cy="123480"/>
              </a:xfrm>
              <a:prstGeom prst="rect">
                <a:avLst/>
              </a:prstGeom>
            </p:spPr>
          </p:pic>
        </mc:Fallback>
      </mc:AlternateContent>
      <p:grpSp>
        <p:nvGrpSpPr>
          <p:cNvPr id="332" name="Group 331">
            <a:extLst>
              <a:ext uri="{FF2B5EF4-FFF2-40B4-BE49-F238E27FC236}">
                <a16:creationId xmlns:a16="http://schemas.microsoft.com/office/drawing/2014/main" id="{E28FEC9B-4F11-A7BA-491C-DBFFFAFFEF8E}"/>
              </a:ext>
            </a:extLst>
          </p:cNvPr>
          <p:cNvGrpSpPr/>
          <p:nvPr/>
        </p:nvGrpSpPr>
        <p:grpSpPr>
          <a:xfrm>
            <a:off x="3733587" y="2268307"/>
            <a:ext cx="8455320" cy="4406040"/>
            <a:chOff x="3733587" y="2268307"/>
            <a:chExt cx="8455320" cy="4406040"/>
          </a:xfrm>
        </p:grpSpPr>
        <mc:AlternateContent xmlns:mc="http://schemas.openxmlformats.org/markup-compatibility/2006">
          <mc:Choice xmlns:p14="http://schemas.microsoft.com/office/powerpoint/2010/main" Requires="p14">
            <p:contentPart p14:bwMode="auto" r:id="rId221">
              <p14:nvContentPartPr>
                <p14:cNvPr id="5" name="Ink 4">
                  <a:extLst>
                    <a:ext uri="{FF2B5EF4-FFF2-40B4-BE49-F238E27FC236}">
                      <a16:creationId xmlns:a16="http://schemas.microsoft.com/office/drawing/2014/main" id="{B177CC65-45AE-B717-50AD-A2C4E83BE6C7}"/>
                    </a:ext>
                  </a:extLst>
                </p14:cNvPr>
                <p14:cNvContentPartPr/>
                <p14:nvPr/>
              </p14:nvContentPartPr>
              <p14:xfrm>
                <a:off x="8041707" y="2738827"/>
                <a:ext cx="203040" cy="1497960"/>
              </p14:xfrm>
            </p:contentPart>
          </mc:Choice>
          <mc:Fallback>
            <p:pic>
              <p:nvPicPr>
                <p:cNvPr id="5" name="Ink 4">
                  <a:extLst>
                    <a:ext uri="{FF2B5EF4-FFF2-40B4-BE49-F238E27FC236}">
                      <a16:creationId xmlns:a16="http://schemas.microsoft.com/office/drawing/2014/main" id="{B177CC65-45AE-B717-50AD-A2C4E83BE6C7}"/>
                    </a:ext>
                  </a:extLst>
                </p:cNvPr>
                <p:cNvPicPr/>
                <p:nvPr/>
              </p:nvPicPr>
              <p:blipFill>
                <a:blip r:embed="rId222"/>
                <a:stretch>
                  <a:fillRect/>
                </a:stretch>
              </p:blipFill>
              <p:spPr>
                <a:xfrm>
                  <a:off x="8023707" y="2721187"/>
                  <a:ext cx="238680" cy="1533600"/>
                </a:xfrm>
                <a:prstGeom prst="rect">
                  <a:avLst/>
                </a:prstGeom>
              </p:spPr>
            </p:pic>
          </mc:Fallback>
        </mc:AlternateContent>
        <mc:AlternateContent xmlns:mc="http://schemas.openxmlformats.org/markup-compatibility/2006">
          <mc:Choice xmlns:p14="http://schemas.microsoft.com/office/powerpoint/2010/main" Requires="p14">
            <p:contentPart p14:bwMode="auto" r:id="rId223">
              <p14:nvContentPartPr>
                <p14:cNvPr id="6" name="Ink 5">
                  <a:extLst>
                    <a:ext uri="{FF2B5EF4-FFF2-40B4-BE49-F238E27FC236}">
                      <a16:creationId xmlns:a16="http://schemas.microsoft.com/office/drawing/2014/main" id="{92102FAD-A08E-ED84-93BC-BE9F67D6B5ED}"/>
                    </a:ext>
                  </a:extLst>
                </p14:cNvPr>
                <p14:cNvContentPartPr/>
                <p14:nvPr/>
              </p14:nvContentPartPr>
              <p14:xfrm>
                <a:off x="8221347" y="2424547"/>
                <a:ext cx="1830960" cy="1921680"/>
              </p14:xfrm>
            </p:contentPart>
          </mc:Choice>
          <mc:Fallback>
            <p:pic>
              <p:nvPicPr>
                <p:cNvPr id="6" name="Ink 5">
                  <a:extLst>
                    <a:ext uri="{FF2B5EF4-FFF2-40B4-BE49-F238E27FC236}">
                      <a16:creationId xmlns:a16="http://schemas.microsoft.com/office/drawing/2014/main" id="{92102FAD-A08E-ED84-93BC-BE9F67D6B5ED}"/>
                    </a:ext>
                  </a:extLst>
                </p:cNvPr>
                <p:cNvPicPr/>
                <p:nvPr/>
              </p:nvPicPr>
              <p:blipFill>
                <a:blip r:embed="rId224"/>
                <a:stretch>
                  <a:fillRect/>
                </a:stretch>
              </p:blipFill>
              <p:spPr>
                <a:xfrm>
                  <a:off x="8203347" y="2406907"/>
                  <a:ext cx="1866600" cy="1957320"/>
                </a:xfrm>
                <a:prstGeom prst="rect">
                  <a:avLst/>
                </a:prstGeom>
              </p:spPr>
            </p:pic>
          </mc:Fallback>
        </mc:AlternateContent>
        <mc:AlternateContent xmlns:mc="http://schemas.openxmlformats.org/markup-compatibility/2006">
          <mc:Choice xmlns:p14="http://schemas.microsoft.com/office/powerpoint/2010/main" Requires="p14">
            <p:contentPart p14:bwMode="auto" r:id="rId225">
              <p14:nvContentPartPr>
                <p14:cNvPr id="7" name="Ink 6">
                  <a:extLst>
                    <a:ext uri="{FF2B5EF4-FFF2-40B4-BE49-F238E27FC236}">
                      <a16:creationId xmlns:a16="http://schemas.microsoft.com/office/drawing/2014/main" id="{CBE1AE2F-9211-94E2-565D-60EE142D0F33}"/>
                    </a:ext>
                  </a:extLst>
                </p14:cNvPr>
                <p14:cNvContentPartPr/>
                <p14:nvPr/>
              </p14:nvContentPartPr>
              <p14:xfrm>
                <a:off x="8063667" y="2739547"/>
                <a:ext cx="1724040" cy="386640"/>
              </p14:xfrm>
            </p:contentPart>
          </mc:Choice>
          <mc:Fallback>
            <p:pic>
              <p:nvPicPr>
                <p:cNvPr id="7" name="Ink 6">
                  <a:extLst>
                    <a:ext uri="{FF2B5EF4-FFF2-40B4-BE49-F238E27FC236}">
                      <a16:creationId xmlns:a16="http://schemas.microsoft.com/office/drawing/2014/main" id="{CBE1AE2F-9211-94E2-565D-60EE142D0F33}"/>
                    </a:ext>
                  </a:extLst>
                </p:cNvPr>
                <p:cNvPicPr/>
                <p:nvPr/>
              </p:nvPicPr>
              <p:blipFill>
                <a:blip r:embed="rId226"/>
                <a:stretch>
                  <a:fillRect/>
                </a:stretch>
              </p:blipFill>
              <p:spPr>
                <a:xfrm>
                  <a:off x="8045667" y="2721547"/>
                  <a:ext cx="1759680" cy="422280"/>
                </a:xfrm>
                <a:prstGeom prst="rect">
                  <a:avLst/>
                </a:prstGeom>
              </p:spPr>
            </p:pic>
          </mc:Fallback>
        </mc:AlternateContent>
        <mc:AlternateContent xmlns:mc="http://schemas.openxmlformats.org/markup-compatibility/2006">
          <mc:Choice xmlns:p14="http://schemas.microsoft.com/office/powerpoint/2010/main" Requires="p14">
            <p:contentPart p14:bwMode="auto" r:id="rId227">
              <p14:nvContentPartPr>
                <p14:cNvPr id="8" name="Ink 7">
                  <a:extLst>
                    <a:ext uri="{FF2B5EF4-FFF2-40B4-BE49-F238E27FC236}">
                      <a16:creationId xmlns:a16="http://schemas.microsoft.com/office/drawing/2014/main" id="{0F5DF037-E566-CCB4-F6A9-5251D05C7595}"/>
                    </a:ext>
                  </a:extLst>
                </p14:cNvPr>
                <p14:cNvContentPartPr/>
                <p14:nvPr/>
              </p14:nvContentPartPr>
              <p14:xfrm>
                <a:off x="8079867" y="3243907"/>
                <a:ext cx="1666440" cy="406800"/>
              </p14:xfrm>
            </p:contentPart>
          </mc:Choice>
          <mc:Fallback>
            <p:pic>
              <p:nvPicPr>
                <p:cNvPr id="8" name="Ink 7">
                  <a:extLst>
                    <a:ext uri="{FF2B5EF4-FFF2-40B4-BE49-F238E27FC236}">
                      <a16:creationId xmlns:a16="http://schemas.microsoft.com/office/drawing/2014/main" id="{0F5DF037-E566-CCB4-F6A9-5251D05C7595}"/>
                    </a:ext>
                  </a:extLst>
                </p:cNvPr>
                <p:cNvPicPr/>
                <p:nvPr/>
              </p:nvPicPr>
              <p:blipFill>
                <a:blip r:embed="rId228"/>
                <a:stretch>
                  <a:fillRect/>
                </a:stretch>
              </p:blipFill>
              <p:spPr>
                <a:xfrm>
                  <a:off x="8062227" y="3226267"/>
                  <a:ext cx="1702080" cy="442440"/>
                </a:xfrm>
                <a:prstGeom prst="rect">
                  <a:avLst/>
                </a:prstGeom>
              </p:spPr>
            </p:pic>
          </mc:Fallback>
        </mc:AlternateContent>
        <mc:AlternateContent xmlns:mc="http://schemas.openxmlformats.org/markup-compatibility/2006">
          <mc:Choice xmlns:p14="http://schemas.microsoft.com/office/powerpoint/2010/main" Requires="p14">
            <p:contentPart p14:bwMode="auto" r:id="rId229">
              <p14:nvContentPartPr>
                <p14:cNvPr id="9" name="Ink 8">
                  <a:extLst>
                    <a:ext uri="{FF2B5EF4-FFF2-40B4-BE49-F238E27FC236}">
                      <a16:creationId xmlns:a16="http://schemas.microsoft.com/office/drawing/2014/main" id="{AB54D753-C574-E2DA-E442-8DD9775A4A33}"/>
                    </a:ext>
                  </a:extLst>
                </p14:cNvPr>
                <p14:cNvContentPartPr/>
                <p14:nvPr/>
              </p14:nvContentPartPr>
              <p14:xfrm>
                <a:off x="8040267" y="3654667"/>
                <a:ext cx="1815840" cy="442440"/>
              </p14:xfrm>
            </p:contentPart>
          </mc:Choice>
          <mc:Fallback>
            <p:pic>
              <p:nvPicPr>
                <p:cNvPr id="9" name="Ink 8">
                  <a:extLst>
                    <a:ext uri="{FF2B5EF4-FFF2-40B4-BE49-F238E27FC236}">
                      <a16:creationId xmlns:a16="http://schemas.microsoft.com/office/drawing/2014/main" id="{AB54D753-C574-E2DA-E442-8DD9775A4A33}"/>
                    </a:ext>
                  </a:extLst>
                </p:cNvPr>
                <p:cNvPicPr/>
                <p:nvPr/>
              </p:nvPicPr>
              <p:blipFill>
                <a:blip r:embed="rId230"/>
                <a:stretch>
                  <a:fillRect/>
                </a:stretch>
              </p:blipFill>
              <p:spPr>
                <a:xfrm>
                  <a:off x="8022267" y="3637027"/>
                  <a:ext cx="1851480" cy="478080"/>
                </a:xfrm>
                <a:prstGeom prst="rect">
                  <a:avLst/>
                </a:prstGeom>
              </p:spPr>
            </p:pic>
          </mc:Fallback>
        </mc:AlternateContent>
        <mc:AlternateContent xmlns:mc="http://schemas.openxmlformats.org/markup-compatibility/2006">
          <mc:Choice xmlns:p14="http://schemas.microsoft.com/office/powerpoint/2010/main" Requires="p14">
            <p:contentPart p14:bwMode="auto" r:id="rId231">
              <p14:nvContentPartPr>
                <p14:cNvPr id="10" name="Ink 9">
                  <a:extLst>
                    <a:ext uri="{FF2B5EF4-FFF2-40B4-BE49-F238E27FC236}">
                      <a16:creationId xmlns:a16="http://schemas.microsoft.com/office/drawing/2014/main" id="{D9FDCD2B-C313-FB00-2E39-614DAC7A5480}"/>
                    </a:ext>
                  </a:extLst>
                </p14:cNvPr>
                <p14:cNvContentPartPr/>
                <p14:nvPr/>
              </p14:nvContentPartPr>
              <p14:xfrm>
                <a:off x="8682507" y="2584747"/>
                <a:ext cx="129960" cy="1802520"/>
              </p14:xfrm>
            </p:contentPart>
          </mc:Choice>
          <mc:Fallback>
            <p:pic>
              <p:nvPicPr>
                <p:cNvPr id="10" name="Ink 9">
                  <a:extLst>
                    <a:ext uri="{FF2B5EF4-FFF2-40B4-BE49-F238E27FC236}">
                      <a16:creationId xmlns:a16="http://schemas.microsoft.com/office/drawing/2014/main" id="{D9FDCD2B-C313-FB00-2E39-614DAC7A5480}"/>
                    </a:ext>
                  </a:extLst>
                </p:cNvPr>
                <p:cNvPicPr/>
                <p:nvPr/>
              </p:nvPicPr>
              <p:blipFill>
                <a:blip r:embed="rId232"/>
                <a:stretch>
                  <a:fillRect/>
                </a:stretch>
              </p:blipFill>
              <p:spPr>
                <a:xfrm>
                  <a:off x="8664867" y="2567107"/>
                  <a:ext cx="165600" cy="1838160"/>
                </a:xfrm>
                <a:prstGeom prst="rect">
                  <a:avLst/>
                </a:prstGeom>
              </p:spPr>
            </p:pic>
          </mc:Fallback>
        </mc:AlternateContent>
        <mc:AlternateContent xmlns:mc="http://schemas.openxmlformats.org/markup-compatibility/2006">
          <mc:Choice xmlns:p14="http://schemas.microsoft.com/office/powerpoint/2010/main" Requires="p14">
            <p:contentPart p14:bwMode="auto" r:id="rId233">
              <p14:nvContentPartPr>
                <p14:cNvPr id="11" name="Ink 10">
                  <a:extLst>
                    <a:ext uri="{FF2B5EF4-FFF2-40B4-BE49-F238E27FC236}">
                      <a16:creationId xmlns:a16="http://schemas.microsoft.com/office/drawing/2014/main" id="{E413EA58-AF25-F640-1A27-EB5B20B30D4D}"/>
                    </a:ext>
                  </a:extLst>
                </p14:cNvPr>
                <p14:cNvContentPartPr/>
                <p14:nvPr/>
              </p14:nvContentPartPr>
              <p14:xfrm>
                <a:off x="9267867" y="2482867"/>
                <a:ext cx="137520" cy="1881720"/>
              </p14:xfrm>
            </p:contentPart>
          </mc:Choice>
          <mc:Fallback>
            <p:pic>
              <p:nvPicPr>
                <p:cNvPr id="11" name="Ink 10">
                  <a:extLst>
                    <a:ext uri="{FF2B5EF4-FFF2-40B4-BE49-F238E27FC236}">
                      <a16:creationId xmlns:a16="http://schemas.microsoft.com/office/drawing/2014/main" id="{E413EA58-AF25-F640-1A27-EB5B20B30D4D}"/>
                    </a:ext>
                  </a:extLst>
                </p:cNvPr>
                <p:cNvPicPr/>
                <p:nvPr/>
              </p:nvPicPr>
              <p:blipFill>
                <a:blip r:embed="rId234"/>
                <a:stretch>
                  <a:fillRect/>
                </a:stretch>
              </p:blipFill>
              <p:spPr>
                <a:xfrm>
                  <a:off x="9249867" y="2465227"/>
                  <a:ext cx="173160" cy="1917360"/>
                </a:xfrm>
                <a:prstGeom prst="rect">
                  <a:avLst/>
                </a:prstGeom>
              </p:spPr>
            </p:pic>
          </mc:Fallback>
        </mc:AlternateContent>
        <mc:AlternateContent xmlns:mc="http://schemas.openxmlformats.org/markup-compatibility/2006">
          <mc:Choice xmlns:p14="http://schemas.microsoft.com/office/powerpoint/2010/main" Requires="p14">
            <p:contentPart p14:bwMode="auto" r:id="rId235">
              <p14:nvContentPartPr>
                <p14:cNvPr id="13" name="Ink 12">
                  <a:extLst>
                    <a:ext uri="{FF2B5EF4-FFF2-40B4-BE49-F238E27FC236}">
                      <a16:creationId xmlns:a16="http://schemas.microsoft.com/office/drawing/2014/main" id="{A7FAE48D-3284-7B3D-36FE-8217B51383C3}"/>
                    </a:ext>
                  </a:extLst>
                </p14:cNvPr>
                <p14:cNvContentPartPr/>
                <p14:nvPr/>
              </p14:nvContentPartPr>
              <p14:xfrm>
                <a:off x="8197227" y="2727667"/>
                <a:ext cx="313200" cy="242280"/>
              </p14:xfrm>
            </p:contentPart>
          </mc:Choice>
          <mc:Fallback>
            <p:pic>
              <p:nvPicPr>
                <p:cNvPr id="13" name="Ink 12">
                  <a:extLst>
                    <a:ext uri="{FF2B5EF4-FFF2-40B4-BE49-F238E27FC236}">
                      <a16:creationId xmlns:a16="http://schemas.microsoft.com/office/drawing/2014/main" id="{A7FAE48D-3284-7B3D-36FE-8217B51383C3}"/>
                    </a:ext>
                  </a:extLst>
                </p:cNvPr>
                <p:cNvPicPr/>
                <p:nvPr/>
              </p:nvPicPr>
              <p:blipFill>
                <a:blip r:embed="rId236"/>
                <a:stretch>
                  <a:fillRect/>
                </a:stretch>
              </p:blipFill>
              <p:spPr>
                <a:xfrm>
                  <a:off x="8179227" y="2710027"/>
                  <a:ext cx="348840" cy="277920"/>
                </a:xfrm>
                <a:prstGeom prst="rect">
                  <a:avLst/>
                </a:prstGeom>
              </p:spPr>
            </p:pic>
          </mc:Fallback>
        </mc:AlternateContent>
        <mc:AlternateContent xmlns:mc="http://schemas.openxmlformats.org/markup-compatibility/2006">
          <mc:Choice xmlns:p14="http://schemas.microsoft.com/office/powerpoint/2010/main" Requires="p14">
            <p:contentPart p14:bwMode="auto" r:id="rId237">
              <p14:nvContentPartPr>
                <p14:cNvPr id="14" name="Ink 13">
                  <a:extLst>
                    <a:ext uri="{FF2B5EF4-FFF2-40B4-BE49-F238E27FC236}">
                      <a16:creationId xmlns:a16="http://schemas.microsoft.com/office/drawing/2014/main" id="{110D5AAB-6DDD-A945-D56F-0FAB91E41C81}"/>
                    </a:ext>
                  </a:extLst>
                </p14:cNvPr>
                <p14:cNvContentPartPr/>
                <p14:nvPr/>
              </p14:nvContentPartPr>
              <p14:xfrm>
                <a:off x="8452467" y="2803267"/>
                <a:ext cx="135720" cy="152280"/>
              </p14:xfrm>
            </p:contentPart>
          </mc:Choice>
          <mc:Fallback>
            <p:pic>
              <p:nvPicPr>
                <p:cNvPr id="14" name="Ink 13">
                  <a:extLst>
                    <a:ext uri="{FF2B5EF4-FFF2-40B4-BE49-F238E27FC236}">
                      <a16:creationId xmlns:a16="http://schemas.microsoft.com/office/drawing/2014/main" id="{110D5AAB-6DDD-A945-D56F-0FAB91E41C81}"/>
                    </a:ext>
                  </a:extLst>
                </p:cNvPr>
                <p:cNvPicPr/>
                <p:nvPr/>
              </p:nvPicPr>
              <p:blipFill>
                <a:blip r:embed="rId238"/>
                <a:stretch>
                  <a:fillRect/>
                </a:stretch>
              </p:blipFill>
              <p:spPr>
                <a:xfrm>
                  <a:off x="8434827" y="2785267"/>
                  <a:ext cx="171360" cy="187920"/>
                </a:xfrm>
                <a:prstGeom prst="rect">
                  <a:avLst/>
                </a:prstGeom>
              </p:spPr>
            </p:pic>
          </mc:Fallback>
        </mc:AlternateContent>
        <mc:AlternateContent xmlns:mc="http://schemas.openxmlformats.org/markup-compatibility/2006">
          <mc:Choice xmlns:p14="http://schemas.microsoft.com/office/powerpoint/2010/main" Requires="p14">
            <p:contentPart p14:bwMode="auto" r:id="rId239">
              <p14:nvContentPartPr>
                <p14:cNvPr id="15" name="Ink 14">
                  <a:extLst>
                    <a:ext uri="{FF2B5EF4-FFF2-40B4-BE49-F238E27FC236}">
                      <a16:creationId xmlns:a16="http://schemas.microsoft.com/office/drawing/2014/main" id="{D466F6E4-1AA6-D11B-F55C-A9FEC44F71D4}"/>
                    </a:ext>
                  </a:extLst>
                </p14:cNvPr>
                <p14:cNvContentPartPr/>
                <p14:nvPr/>
              </p14:nvContentPartPr>
              <p14:xfrm>
                <a:off x="8239707" y="3234187"/>
                <a:ext cx="320760" cy="131400"/>
              </p14:xfrm>
            </p:contentPart>
          </mc:Choice>
          <mc:Fallback>
            <p:pic>
              <p:nvPicPr>
                <p:cNvPr id="15" name="Ink 14">
                  <a:extLst>
                    <a:ext uri="{FF2B5EF4-FFF2-40B4-BE49-F238E27FC236}">
                      <a16:creationId xmlns:a16="http://schemas.microsoft.com/office/drawing/2014/main" id="{D466F6E4-1AA6-D11B-F55C-A9FEC44F71D4}"/>
                    </a:ext>
                  </a:extLst>
                </p:cNvPr>
                <p:cNvPicPr/>
                <p:nvPr/>
              </p:nvPicPr>
              <p:blipFill>
                <a:blip r:embed="rId240"/>
                <a:stretch>
                  <a:fillRect/>
                </a:stretch>
              </p:blipFill>
              <p:spPr>
                <a:xfrm>
                  <a:off x="8221707" y="3216187"/>
                  <a:ext cx="356400" cy="167040"/>
                </a:xfrm>
                <a:prstGeom prst="rect">
                  <a:avLst/>
                </a:prstGeom>
              </p:spPr>
            </p:pic>
          </mc:Fallback>
        </mc:AlternateContent>
        <mc:AlternateContent xmlns:mc="http://schemas.openxmlformats.org/markup-compatibility/2006">
          <mc:Choice xmlns:p14="http://schemas.microsoft.com/office/powerpoint/2010/main" Requires="p14">
            <p:contentPart p14:bwMode="auto" r:id="rId241">
              <p14:nvContentPartPr>
                <p14:cNvPr id="16" name="Ink 15">
                  <a:extLst>
                    <a:ext uri="{FF2B5EF4-FFF2-40B4-BE49-F238E27FC236}">
                      <a16:creationId xmlns:a16="http://schemas.microsoft.com/office/drawing/2014/main" id="{36FFD489-77F0-E514-CCB9-3D19A68E44D2}"/>
                    </a:ext>
                  </a:extLst>
                </p14:cNvPr>
                <p14:cNvContentPartPr/>
                <p14:nvPr/>
              </p14:nvContentPartPr>
              <p14:xfrm>
                <a:off x="8985627" y="3053467"/>
                <a:ext cx="292680" cy="117360"/>
              </p14:xfrm>
            </p:contentPart>
          </mc:Choice>
          <mc:Fallback>
            <p:pic>
              <p:nvPicPr>
                <p:cNvPr id="16" name="Ink 15">
                  <a:extLst>
                    <a:ext uri="{FF2B5EF4-FFF2-40B4-BE49-F238E27FC236}">
                      <a16:creationId xmlns:a16="http://schemas.microsoft.com/office/drawing/2014/main" id="{36FFD489-77F0-E514-CCB9-3D19A68E44D2}"/>
                    </a:ext>
                  </a:extLst>
                </p:cNvPr>
                <p:cNvPicPr/>
                <p:nvPr/>
              </p:nvPicPr>
              <p:blipFill>
                <a:blip r:embed="rId242"/>
                <a:stretch>
                  <a:fillRect/>
                </a:stretch>
              </p:blipFill>
              <p:spPr>
                <a:xfrm>
                  <a:off x="8967987" y="3035827"/>
                  <a:ext cx="328320" cy="153000"/>
                </a:xfrm>
                <a:prstGeom prst="rect">
                  <a:avLst/>
                </a:prstGeom>
              </p:spPr>
            </p:pic>
          </mc:Fallback>
        </mc:AlternateContent>
        <mc:AlternateContent xmlns:mc="http://schemas.openxmlformats.org/markup-compatibility/2006">
          <mc:Choice xmlns:p14="http://schemas.microsoft.com/office/powerpoint/2010/main" Requires="p14">
            <p:contentPart p14:bwMode="auto" r:id="rId243">
              <p14:nvContentPartPr>
                <p14:cNvPr id="17" name="Ink 16">
                  <a:extLst>
                    <a:ext uri="{FF2B5EF4-FFF2-40B4-BE49-F238E27FC236}">
                      <a16:creationId xmlns:a16="http://schemas.microsoft.com/office/drawing/2014/main" id="{6056BC3D-D261-9976-DE98-AA5CC8D6D4BB}"/>
                    </a:ext>
                  </a:extLst>
                </p14:cNvPr>
                <p14:cNvContentPartPr/>
                <p14:nvPr/>
              </p14:nvContentPartPr>
              <p14:xfrm>
                <a:off x="9633267" y="3161467"/>
                <a:ext cx="326160" cy="89280"/>
              </p14:xfrm>
            </p:contentPart>
          </mc:Choice>
          <mc:Fallback>
            <p:pic>
              <p:nvPicPr>
                <p:cNvPr id="17" name="Ink 16">
                  <a:extLst>
                    <a:ext uri="{FF2B5EF4-FFF2-40B4-BE49-F238E27FC236}">
                      <a16:creationId xmlns:a16="http://schemas.microsoft.com/office/drawing/2014/main" id="{6056BC3D-D261-9976-DE98-AA5CC8D6D4BB}"/>
                    </a:ext>
                  </a:extLst>
                </p:cNvPr>
                <p:cNvPicPr/>
                <p:nvPr/>
              </p:nvPicPr>
              <p:blipFill>
                <a:blip r:embed="rId244"/>
                <a:stretch>
                  <a:fillRect/>
                </a:stretch>
              </p:blipFill>
              <p:spPr>
                <a:xfrm>
                  <a:off x="9615627" y="3143467"/>
                  <a:ext cx="361800" cy="124920"/>
                </a:xfrm>
                <a:prstGeom prst="rect">
                  <a:avLst/>
                </a:prstGeom>
              </p:spPr>
            </p:pic>
          </mc:Fallback>
        </mc:AlternateContent>
        <mc:AlternateContent xmlns:mc="http://schemas.openxmlformats.org/markup-compatibility/2006">
          <mc:Choice xmlns:p14="http://schemas.microsoft.com/office/powerpoint/2010/main" Requires="p14">
            <p:contentPart p14:bwMode="auto" r:id="rId245">
              <p14:nvContentPartPr>
                <p14:cNvPr id="18" name="Ink 17">
                  <a:extLst>
                    <a:ext uri="{FF2B5EF4-FFF2-40B4-BE49-F238E27FC236}">
                      <a16:creationId xmlns:a16="http://schemas.microsoft.com/office/drawing/2014/main" id="{6AE48BFB-EC26-293F-5DD1-AD2EEA1E0396}"/>
                    </a:ext>
                  </a:extLst>
                </p14:cNvPr>
                <p14:cNvContentPartPr/>
                <p14:nvPr/>
              </p14:nvContentPartPr>
              <p14:xfrm>
                <a:off x="9433467" y="3539107"/>
                <a:ext cx="132840" cy="49320"/>
              </p14:xfrm>
            </p:contentPart>
          </mc:Choice>
          <mc:Fallback>
            <p:pic>
              <p:nvPicPr>
                <p:cNvPr id="18" name="Ink 17">
                  <a:extLst>
                    <a:ext uri="{FF2B5EF4-FFF2-40B4-BE49-F238E27FC236}">
                      <a16:creationId xmlns:a16="http://schemas.microsoft.com/office/drawing/2014/main" id="{6AE48BFB-EC26-293F-5DD1-AD2EEA1E0396}"/>
                    </a:ext>
                  </a:extLst>
                </p:cNvPr>
                <p:cNvPicPr/>
                <p:nvPr/>
              </p:nvPicPr>
              <p:blipFill>
                <a:blip r:embed="rId246"/>
                <a:stretch>
                  <a:fillRect/>
                </a:stretch>
              </p:blipFill>
              <p:spPr>
                <a:xfrm>
                  <a:off x="9415467" y="3521107"/>
                  <a:ext cx="168480" cy="84960"/>
                </a:xfrm>
                <a:prstGeom prst="rect">
                  <a:avLst/>
                </a:prstGeom>
              </p:spPr>
            </p:pic>
          </mc:Fallback>
        </mc:AlternateContent>
        <mc:AlternateContent xmlns:mc="http://schemas.openxmlformats.org/markup-compatibility/2006">
          <mc:Choice xmlns:p14="http://schemas.microsoft.com/office/powerpoint/2010/main" Requires="p14">
            <p:contentPart p14:bwMode="auto" r:id="rId247">
              <p14:nvContentPartPr>
                <p14:cNvPr id="19" name="Ink 18">
                  <a:extLst>
                    <a:ext uri="{FF2B5EF4-FFF2-40B4-BE49-F238E27FC236}">
                      <a16:creationId xmlns:a16="http://schemas.microsoft.com/office/drawing/2014/main" id="{8EA5F065-C760-F8EB-F956-6AD01BE1FC06}"/>
                    </a:ext>
                  </a:extLst>
                </p14:cNvPr>
                <p14:cNvContentPartPr/>
                <p14:nvPr/>
              </p14:nvContentPartPr>
              <p14:xfrm>
                <a:off x="9622467" y="3565387"/>
                <a:ext cx="184680" cy="66600"/>
              </p14:xfrm>
            </p:contentPart>
          </mc:Choice>
          <mc:Fallback>
            <p:pic>
              <p:nvPicPr>
                <p:cNvPr id="19" name="Ink 18">
                  <a:extLst>
                    <a:ext uri="{FF2B5EF4-FFF2-40B4-BE49-F238E27FC236}">
                      <a16:creationId xmlns:a16="http://schemas.microsoft.com/office/drawing/2014/main" id="{8EA5F065-C760-F8EB-F956-6AD01BE1FC06}"/>
                    </a:ext>
                  </a:extLst>
                </p:cNvPr>
                <p:cNvPicPr/>
                <p:nvPr/>
              </p:nvPicPr>
              <p:blipFill>
                <a:blip r:embed="rId248"/>
                <a:stretch>
                  <a:fillRect/>
                </a:stretch>
              </p:blipFill>
              <p:spPr>
                <a:xfrm>
                  <a:off x="9604827" y="3547747"/>
                  <a:ext cx="22032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249">
              <p14:nvContentPartPr>
                <p14:cNvPr id="20" name="Ink 19">
                  <a:extLst>
                    <a:ext uri="{FF2B5EF4-FFF2-40B4-BE49-F238E27FC236}">
                      <a16:creationId xmlns:a16="http://schemas.microsoft.com/office/drawing/2014/main" id="{72266AE3-F789-4340-1AB1-EF7E1D609F3C}"/>
                    </a:ext>
                  </a:extLst>
                </p14:cNvPr>
                <p14:cNvContentPartPr/>
                <p14:nvPr/>
              </p14:nvContentPartPr>
              <p14:xfrm>
                <a:off x="9709947" y="3610387"/>
                <a:ext cx="190800" cy="72720"/>
              </p14:xfrm>
            </p:contentPart>
          </mc:Choice>
          <mc:Fallback>
            <p:pic>
              <p:nvPicPr>
                <p:cNvPr id="20" name="Ink 19">
                  <a:extLst>
                    <a:ext uri="{FF2B5EF4-FFF2-40B4-BE49-F238E27FC236}">
                      <a16:creationId xmlns:a16="http://schemas.microsoft.com/office/drawing/2014/main" id="{72266AE3-F789-4340-1AB1-EF7E1D609F3C}"/>
                    </a:ext>
                  </a:extLst>
                </p:cNvPr>
                <p:cNvPicPr/>
                <p:nvPr/>
              </p:nvPicPr>
              <p:blipFill>
                <a:blip r:embed="rId250"/>
                <a:stretch>
                  <a:fillRect/>
                </a:stretch>
              </p:blipFill>
              <p:spPr>
                <a:xfrm>
                  <a:off x="9691947" y="3592387"/>
                  <a:ext cx="226440" cy="108360"/>
                </a:xfrm>
                <a:prstGeom prst="rect">
                  <a:avLst/>
                </a:prstGeom>
              </p:spPr>
            </p:pic>
          </mc:Fallback>
        </mc:AlternateContent>
        <mc:AlternateContent xmlns:mc="http://schemas.openxmlformats.org/markup-compatibility/2006">
          <mc:Choice xmlns:p14="http://schemas.microsoft.com/office/powerpoint/2010/main" Requires="p14">
            <p:contentPart p14:bwMode="auto" r:id="rId251">
              <p14:nvContentPartPr>
                <p14:cNvPr id="22" name="Ink 21">
                  <a:extLst>
                    <a:ext uri="{FF2B5EF4-FFF2-40B4-BE49-F238E27FC236}">
                      <a16:creationId xmlns:a16="http://schemas.microsoft.com/office/drawing/2014/main" id="{946138AC-80DD-761B-A269-FA1EE40330B5}"/>
                    </a:ext>
                  </a:extLst>
                </p14:cNvPr>
                <p14:cNvContentPartPr/>
                <p14:nvPr/>
              </p14:nvContentPartPr>
              <p14:xfrm>
                <a:off x="7648587" y="2653867"/>
                <a:ext cx="258480" cy="482400"/>
              </p14:xfrm>
            </p:contentPart>
          </mc:Choice>
          <mc:Fallback>
            <p:pic>
              <p:nvPicPr>
                <p:cNvPr id="22" name="Ink 21">
                  <a:extLst>
                    <a:ext uri="{FF2B5EF4-FFF2-40B4-BE49-F238E27FC236}">
                      <a16:creationId xmlns:a16="http://schemas.microsoft.com/office/drawing/2014/main" id="{946138AC-80DD-761B-A269-FA1EE40330B5}"/>
                    </a:ext>
                  </a:extLst>
                </p:cNvPr>
                <p:cNvPicPr/>
                <p:nvPr/>
              </p:nvPicPr>
              <p:blipFill>
                <a:blip r:embed="rId252"/>
                <a:stretch>
                  <a:fillRect/>
                </a:stretch>
              </p:blipFill>
              <p:spPr>
                <a:xfrm>
                  <a:off x="7630587" y="2635867"/>
                  <a:ext cx="294120" cy="518040"/>
                </a:xfrm>
                <a:prstGeom prst="rect">
                  <a:avLst/>
                </a:prstGeom>
              </p:spPr>
            </p:pic>
          </mc:Fallback>
        </mc:AlternateContent>
        <mc:AlternateContent xmlns:mc="http://schemas.openxmlformats.org/markup-compatibility/2006">
          <mc:Choice xmlns:p14="http://schemas.microsoft.com/office/powerpoint/2010/main" Requires="p14">
            <p:contentPart p14:bwMode="auto" r:id="rId253">
              <p14:nvContentPartPr>
                <p14:cNvPr id="23" name="Ink 22">
                  <a:extLst>
                    <a:ext uri="{FF2B5EF4-FFF2-40B4-BE49-F238E27FC236}">
                      <a16:creationId xmlns:a16="http://schemas.microsoft.com/office/drawing/2014/main" id="{F64F1173-F68C-AFF2-2F73-9D30FBC345B1}"/>
                    </a:ext>
                  </a:extLst>
                </p14:cNvPr>
                <p14:cNvContentPartPr/>
                <p14:nvPr/>
              </p14:nvContentPartPr>
              <p14:xfrm>
                <a:off x="7513587" y="3050947"/>
                <a:ext cx="176760" cy="184680"/>
              </p14:xfrm>
            </p:contentPart>
          </mc:Choice>
          <mc:Fallback>
            <p:pic>
              <p:nvPicPr>
                <p:cNvPr id="23" name="Ink 22">
                  <a:extLst>
                    <a:ext uri="{FF2B5EF4-FFF2-40B4-BE49-F238E27FC236}">
                      <a16:creationId xmlns:a16="http://schemas.microsoft.com/office/drawing/2014/main" id="{F64F1173-F68C-AFF2-2F73-9D30FBC345B1}"/>
                    </a:ext>
                  </a:extLst>
                </p:cNvPr>
                <p:cNvPicPr/>
                <p:nvPr/>
              </p:nvPicPr>
              <p:blipFill>
                <a:blip r:embed="rId254"/>
                <a:stretch>
                  <a:fillRect/>
                </a:stretch>
              </p:blipFill>
              <p:spPr>
                <a:xfrm>
                  <a:off x="7495587" y="3032947"/>
                  <a:ext cx="212400" cy="220320"/>
                </a:xfrm>
                <a:prstGeom prst="rect">
                  <a:avLst/>
                </a:prstGeom>
              </p:spPr>
            </p:pic>
          </mc:Fallback>
        </mc:AlternateContent>
        <mc:AlternateContent xmlns:mc="http://schemas.openxmlformats.org/markup-compatibility/2006">
          <mc:Choice xmlns:p14="http://schemas.microsoft.com/office/powerpoint/2010/main" Requires="p14">
            <p:contentPart p14:bwMode="auto" r:id="rId255">
              <p14:nvContentPartPr>
                <p14:cNvPr id="24" name="Ink 23">
                  <a:extLst>
                    <a:ext uri="{FF2B5EF4-FFF2-40B4-BE49-F238E27FC236}">
                      <a16:creationId xmlns:a16="http://schemas.microsoft.com/office/drawing/2014/main" id="{D0A7BF46-2792-4F65-3EB3-331A3D406320}"/>
                    </a:ext>
                  </a:extLst>
                </p14:cNvPr>
                <p14:cNvContentPartPr/>
                <p14:nvPr/>
              </p14:nvContentPartPr>
              <p14:xfrm>
                <a:off x="7648947" y="3071467"/>
                <a:ext cx="326160" cy="190800"/>
              </p14:xfrm>
            </p:contentPart>
          </mc:Choice>
          <mc:Fallback>
            <p:pic>
              <p:nvPicPr>
                <p:cNvPr id="24" name="Ink 23">
                  <a:extLst>
                    <a:ext uri="{FF2B5EF4-FFF2-40B4-BE49-F238E27FC236}">
                      <a16:creationId xmlns:a16="http://schemas.microsoft.com/office/drawing/2014/main" id="{D0A7BF46-2792-4F65-3EB3-331A3D406320}"/>
                    </a:ext>
                  </a:extLst>
                </p:cNvPr>
                <p:cNvPicPr/>
                <p:nvPr/>
              </p:nvPicPr>
              <p:blipFill>
                <a:blip r:embed="rId256"/>
                <a:stretch>
                  <a:fillRect/>
                </a:stretch>
              </p:blipFill>
              <p:spPr>
                <a:xfrm>
                  <a:off x="7631307" y="3053827"/>
                  <a:ext cx="361800" cy="226440"/>
                </a:xfrm>
                <a:prstGeom prst="rect">
                  <a:avLst/>
                </a:prstGeom>
              </p:spPr>
            </p:pic>
          </mc:Fallback>
        </mc:AlternateContent>
        <mc:AlternateContent xmlns:mc="http://schemas.openxmlformats.org/markup-compatibility/2006">
          <mc:Choice xmlns:p14="http://schemas.microsoft.com/office/powerpoint/2010/main" Requires="p14">
            <p:contentPart p14:bwMode="auto" r:id="rId257">
              <p14:nvContentPartPr>
                <p14:cNvPr id="26" name="Ink 25">
                  <a:extLst>
                    <a:ext uri="{FF2B5EF4-FFF2-40B4-BE49-F238E27FC236}">
                      <a16:creationId xmlns:a16="http://schemas.microsoft.com/office/drawing/2014/main" id="{C4B7CB0E-092D-6C40-E1CF-A637BC2947B8}"/>
                    </a:ext>
                  </a:extLst>
                </p14:cNvPr>
                <p14:cNvContentPartPr/>
                <p14:nvPr/>
              </p14:nvContentPartPr>
              <p14:xfrm>
                <a:off x="8199027" y="2398627"/>
                <a:ext cx="650880" cy="17640"/>
              </p14:xfrm>
            </p:contentPart>
          </mc:Choice>
          <mc:Fallback>
            <p:pic>
              <p:nvPicPr>
                <p:cNvPr id="26" name="Ink 25">
                  <a:extLst>
                    <a:ext uri="{FF2B5EF4-FFF2-40B4-BE49-F238E27FC236}">
                      <a16:creationId xmlns:a16="http://schemas.microsoft.com/office/drawing/2014/main" id="{C4B7CB0E-092D-6C40-E1CF-A637BC2947B8}"/>
                    </a:ext>
                  </a:extLst>
                </p:cNvPr>
                <p:cNvPicPr/>
                <p:nvPr/>
              </p:nvPicPr>
              <p:blipFill>
                <a:blip r:embed="rId258"/>
                <a:stretch>
                  <a:fillRect/>
                </a:stretch>
              </p:blipFill>
              <p:spPr>
                <a:xfrm>
                  <a:off x="8181027" y="2380987"/>
                  <a:ext cx="686520" cy="53280"/>
                </a:xfrm>
                <a:prstGeom prst="rect">
                  <a:avLst/>
                </a:prstGeom>
              </p:spPr>
            </p:pic>
          </mc:Fallback>
        </mc:AlternateContent>
        <mc:AlternateContent xmlns:mc="http://schemas.openxmlformats.org/markup-compatibility/2006">
          <mc:Choice xmlns:p14="http://schemas.microsoft.com/office/powerpoint/2010/main" Requires="p14">
            <p:contentPart p14:bwMode="auto" r:id="rId259">
              <p14:nvContentPartPr>
                <p14:cNvPr id="27" name="Ink 26">
                  <a:extLst>
                    <a:ext uri="{FF2B5EF4-FFF2-40B4-BE49-F238E27FC236}">
                      <a16:creationId xmlns:a16="http://schemas.microsoft.com/office/drawing/2014/main" id="{85A7130F-2D4C-6BA7-9740-27631C706E1F}"/>
                    </a:ext>
                  </a:extLst>
                </p14:cNvPr>
                <p14:cNvContentPartPr/>
                <p14:nvPr/>
              </p14:nvContentPartPr>
              <p14:xfrm>
                <a:off x="8763507" y="2268307"/>
                <a:ext cx="219240" cy="338400"/>
              </p14:xfrm>
            </p:contentPart>
          </mc:Choice>
          <mc:Fallback>
            <p:pic>
              <p:nvPicPr>
                <p:cNvPr id="27" name="Ink 26">
                  <a:extLst>
                    <a:ext uri="{FF2B5EF4-FFF2-40B4-BE49-F238E27FC236}">
                      <a16:creationId xmlns:a16="http://schemas.microsoft.com/office/drawing/2014/main" id="{85A7130F-2D4C-6BA7-9740-27631C706E1F}"/>
                    </a:ext>
                  </a:extLst>
                </p:cNvPr>
                <p:cNvPicPr/>
                <p:nvPr/>
              </p:nvPicPr>
              <p:blipFill>
                <a:blip r:embed="rId260"/>
                <a:stretch>
                  <a:fillRect/>
                </a:stretch>
              </p:blipFill>
              <p:spPr>
                <a:xfrm>
                  <a:off x="8745507" y="2250307"/>
                  <a:ext cx="254880" cy="374040"/>
                </a:xfrm>
                <a:prstGeom prst="rect">
                  <a:avLst/>
                </a:prstGeom>
              </p:spPr>
            </p:pic>
          </mc:Fallback>
        </mc:AlternateContent>
        <mc:AlternateContent xmlns:mc="http://schemas.openxmlformats.org/markup-compatibility/2006">
          <mc:Choice xmlns:p14="http://schemas.microsoft.com/office/powerpoint/2010/main" Requires="p14">
            <p:contentPart p14:bwMode="auto" r:id="rId261">
              <p14:nvContentPartPr>
                <p14:cNvPr id="29" name="Ink 28">
                  <a:extLst>
                    <a:ext uri="{FF2B5EF4-FFF2-40B4-BE49-F238E27FC236}">
                      <a16:creationId xmlns:a16="http://schemas.microsoft.com/office/drawing/2014/main" id="{F0B8E3B4-F85F-475F-7910-7C2A4FB9B6C3}"/>
                    </a:ext>
                  </a:extLst>
                </p14:cNvPr>
                <p14:cNvContentPartPr/>
                <p14:nvPr/>
              </p14:nvContentPartPr>
              <p14:xfrm>
                <a:off x="8422947" y="2801827"/>
                <a:ext cx="154800" cy="84600"/>
              </p14:xfrm>
            </p:contentPart>
          </mc:Choice>
          <mc:Fallback>
            <p:pic>
              <p:nvPicPr>
                <p:cNvPr id="29" name="Ink 28">
                  <a:extLst>
                    <a:ext uri="{FF2B5EF4-FFF2-40B4-BE49-F238E27FC236}">
                      <a16:creationId xmlns:a16="http://schemas.microsoft.com/office/drawing/2014/main" id="{F0B8E3B4-F85F-475F-7910-7C2A4FB9B6C3}"/>
                    </a:ext>
                  </a:extLst>
                </p:cNvPr>
                <p:cNvPicPr/>
                <p:nvPr/>
              </p:nvPicPr>
              <p:blipFill>
                <a:blip r:embed="rId262"/>
                <a:stretch>
                  <a:fillRect/>
                </a:stretch>
              </p:blipFill>
              <p:spPr>
                <a:xfrm>
                  <a:off x="8405307" y="2783827"/>
                  <a:ext cx="190440" cy="120240"/>
                </a:xfrm>
                <a:prstGeom prst="rect">
                  <a:avLst/>
                </a:prstGeom>
              </p:spPr>
            </p:pic>
          </mc:Fallback>
        </mc:AlternateContent>
        <mc:AlternateContent xmlns:mc="http://schemas.openxmlformats.org/markup-compatibility/2006">
          <mc:Choice xmlns:p14="http://schemas.microsoft.com/office/powerpoint/2010/main" Requires="p14">
            <p:contentPart p14:bwMode="auto" r:id="rId263">
              <p14:nvContentPartPr>
                <p14:cNvPr id="30" name="Ink 29">
                  <a:extLst>
                    <a:ext uri="{FF2B5EF4-FFF2-40B4-BE49-F238E27FC236}">
                      <a16:creationId xmlns:a16="http://schemas.microsoft.com/office/drawing/2014/main" id="{93875748-69FD-73BB-24B4-5CA6C5D63EF4}"/>
                    </a:ext>
                  </a:extLst>
                </p14:cNvPr>
                <p14:cNvContentPartPr/>
                <p14:nvPr/>
              </p14:nvContentPartPr>
              <p14:xfrm>
                <a:off x="8305947" y="2776267"/>
                <a:ext cx="222480" cy="120960"/>
              </p14:xfrm>
            </p:contentPart>
          </mc:Choice>
          <mc:Fallback>
            <p:pic>
              <p:nvPicPr>
                <p:cNvPr id="30" name="Ink 29">
                  <a:extLst>
                    <a:ext uri="{FF2B5EF4-FFF2-40B4-BE49-F238E27FC236}">
                      <a16:creationId xmlns:a16="http://schemas.microsoft.com/office/drawing/2014/main" id="{93875748-69FD-73BB-24B4-5CA6C5D63EF4}"/>
                    </a:ext>
                  </a:extLst>
                </p:cNvPr>
                <p:cNvPicPr/>
                <p:nvPr/>
              </p:nvPicPr>
              <p:blipFill>
                <a:blip r:embed="rId264"/>
                <a:stretch>
                  <a:fillRect/>
                </a:stretch>
              </p:blipFill>
              <p:spPr>
                <a:xfrm>
                  <a:off x="8287947" y="2758627"/>
                  <a:ext cx="258120" cy="156600"/>
                </a:xfrm>
                <a:prstGeom prst="rect">
                  <a:avLst/>
                </a:prstGeom>
              </p:spPr>
            </p:pic>
          </mc:Fallback>
        </mc:AlternateContent>
        <mc:AlternateContent xmlns:mc="http://schemas.openxmlformats.org/markup-compatibility/2006">
          <mc:Choice xmlns:p14="http://schemas.microsoft.com/office/powerpoint/2010/main" Requires="p14">
            <p:contentPart p14:bwMode="auto" r:id="rId265">
              <p14:nvContentPartPr>
                <p14:cNvPr id="31" name="Ink 30">
                  <a:extLst>
                    <a:ext uri="{FF2B5EF4-FFF2-40B4-BE49-F238E27FC236}">
                      <a16:creationId xmlns:a16="http://schemas.microsoft.com/office/drawing/2014/main" id="{3D8AAE71-EA8E-B03F-5C86-9F5B4F023CA4}"/>
                    </a:ext>
                  </a:extLst>
                </p14:cNvPr>
                <p14:cNvContentPartPr/>
                <p14:nvPr/>
              </p14:nvContentPartPr>
              <p14:xfrm>
                <a:off x="8869707" y="2655307"/>
                <a:ext cx="105120" cy="77760"/>
              </p14:xfrm>
            </p:contentPart>
          </mc:Choice>
          <mc:Fallback>
            <p:pic>
              <p:nvPicPr>
                <p:cNvPr id="31" name="Ink 30">
                  <a:extLst>
                    <a:ext uri="{FF2B5EF4-FFF2-40B4-BE49-F238E27FC236}">
                      <a16:creationId xmlns:a16="http://schemas.microsoft.com/office/drawing/2014/main" id="{3D8AAE71-EA8E-B03F-5C86-9F5B4F023CA4}"/>
                    </a:ext>
                  </a:extLst>
                </p:cNvPr>
                <p:cNvPicPr/>
                <p:nvPr/>
              </p:nvPicPr>
              <p:blipFill>
                <a:blip r:embed="rId266"/>
                <a:stretch>
                  <a:fillRect/>
                </a:stretch>
              </p:blipFill>
              <p:spPr>
                <a:xfrm>
                  <a:off x="8852067" y="2637307"/>
                  <a:ext cx="140760" cy="113400"/>
                </a:xfrm>
                <a:prstGeom prst="rect">
                  <a:avLst/>
                </a:prstGeom>
              </p:spPr>
            </p:pic>
          </mc:Fallback>
        </mc:AlternateContent>
        <mc:AlternateContent xmlns:mc="http://schemas.openxmlformats.org/markup-compatibility/2006">
          <mc:Choice xmlns:p14="http://schemas.microsoft.com/office/powerpoint/2010/main" Requires="p14">
            <p:contentPart p14:bwMode="auto" r:id="rId267">
              <p14:nvContentPartPr>
                <p14:cNvPr id="231" name="Ink 230">
                  <a:extLst>
                    <a:ext uri="{FF2B5EF4-FFF2-40B4-BE49-F238E27FC236}">
                      <a16:creationId xmlns:a16="http://schemas.microsoft.com/office/drawing/2014/main" id="{E52D8B19-BD4A-D626-6C8D-9F0877E52D7D}"/>
                    </a:ext>
                  </a:extLst>
                </p14:cNvPr>
                <p14:cNvContentPartPr/>
                <p14:nvPr/>
              </p14:nvContentPartPr>
              <p14:xfrm>
                <a:off x="9521307" y="4837627"/>
                <a:ext cx="308520" cy="26640"/>
              </p14:xfrm>
            </p:contentPart>
          </mc:Choice>
          <mc:Fallback>
            <p:pic>
              <p:nvPicPr>
                <p:cNvPr id="231" name="Ink 230">
                  <a:extLst>
                    <a:ext uri="{FF2B5EF4-FFF2-40B4-BE49-F238E27FC236}">
                      <a16:creationId xmlns:a16="http://schemas.microsoft.com/office/drawing/2014/main" id="{E52D8B19-BD4A-D626-6C8D-9F0877E52D7D}"/>
                    </a:ext>
                  </a:extLst>
                </p:cNvPr>
                <p:cNvPicPr/>
                <p:nvPr/>
              </p:nvPicPr>
              <p:blipFill>
                <a:blip r:embed="rId268"/>
                <a:stretch>
                  <a:fillRect/>
                </a:stretch>
              </p:blipFill>
              <p:spPr>
                <a:xfrm>
                  <a:off x="9503667" y="4819627"/>
                  <a:ext cx="344160" cy="62280"/>
                </a:xfrm>
                <a:prstGeom prst="rect">
                  <a:avLst/>
                </a:prstGeom>
              </p:spPr>
            </p:pic>
          </mc:Fallback>
        </mc:AlternateContent>
        <mc:AlternateContent xmlns:mc="http://schemas.openxmlformats.org/markup-compatibility/2006">
          <mc:Choice xmlns:p14="http://schemas.microsoft.com/office/powerpoint/2010/main" Requires="p14">
            <p:contentPart p14:bwMode="auto" r:id="rId269">
              <p14:nvContentPartPr>
                <p14:cNvPr id="232" name="Ink 231">
                  <a:extLst>
                    <a:ext uri="{FF2B5EF4-FFF2-40B4-BE49-F238E27FC236}">
                      <a16:creationId xmlns:a16="http://schemas.microsoft.com/office/drawing/2014/main" id="{9AB351FC-271B-17ED-6743-AAD5B9F274C3}"/>
                    </a:ext>
                  </a:extLst>
                </p14:cNvPr>
                <p14:cNvContentPartPr/>
                <p14:nvPr/>
              </p14:nvContentPartPr>
              <p14:xfrm>
                <a:off x="9585747" y="4893787"/>
                <a:ext cx="278280" cy="46800"/>
              </p14:xfrm>
            </p:contentPart>
          </mc:Choice>
          <mc:Fallback>
            <p:pic>
              <p:nvPicPr>
                <p:cNvPr id="232" name="Ink 231">
                  <a:extLst>
                    <a:ext uri="{FF2B5EF4-FFF2-40B4-BE49-F238E27FC236}">
                      <a16:creationId xmlns:a16="http://schemas.microsoft.com/office/drawing/2014/main" id="{9AB351FC-271B-17ED-6743-AAD5B9F274C3}"/>
                    </a:ext>
                  </a:extLst>
                </p:cNvPr>
                <p:cNvPicPr/>
                <p:nvPr/>
              </p:nvPicPr>
              <p:blipFill>
                <a:blip r:embed="rId270"/>
                <a:stretch>
                  <a:fillRect/>
                </a:stretch>
              </p:blipFill>
              <p:spPr>
                <a:xfrm>
                  <a:off x="9567747" y="4875787"/>
                  <a:ext cx="313920" cy="82440"/>
                </a:xfrm>
                <a:prstGeom prst="rect">
                  <a:avLst/>
                </a:prstGeom>
              </p:spPr>
            </p:pic>
          </mc:Fallback>
        </mc:AlternateContent>
        <mc:AlternateContent xmlns:mc="http://schemas.openxmlformats.org/markup-compatibility/2006">
          <mc:Choice xmlns:p14="http://schemas.microsoft.com/office/powerpoint/2010/main" Requires="p14">
            <p:contentPart p14:bwMode="auto" r:id="rId271">
              <p14:nvContentPartPr>
                <p14:cNvPr id="224" name="Ink 223">
                  <a:extLst>
                    <a:ext uri="{FF2B5EF4-FFF2-40B4-BE49-F238E27FC236}">
                      <a16:creationId xmlns:a16="http://schemas.microsoft.com/office/drawing/2014/main" id="{7A82E987-AFC1-5D1F-3758-32BF581D25AD}"/>
                    </a:ext>
                  </a:extLst>
                </p14:cNvPr>
                <p14:cNvContentPartPr/>
                <p14:nvPr/>
              </p14:nvContentPartPr>
              <p14:xfrm>
                <a:off x="4496427" y="3727747"/>
                <a:ext cx="3960" cy="12960"/>
              </p14:xfrm>
            </p:contentPart>
          </mc:Choice>
          <mc:Fallback>
            <p:pic>
              <p:nvPicPr>
                <p:cNvPr id="224" name="Ink 223">
                  <a:extLst>
                    <a:ext uri="{FF2B5EF4-FFF2-40B4-BE49-F238E27FC236}">
                      <a16:creationId xmlns:a16="http://schemas.microsoft.com/office/drawing/2014/main" id="{7A82E987-AFC1-5D1F-3758-32BF581D25AD}"/>
                    </a:ext>
                  </a:extLst>
                </p:cNvPr>
                <p:cNvPicPr/>
                <p:nvPr/>
              </p:nvPicPr>
              <p:blipFill>
                <a:blip r:embed="rId272"/>
                <a:stretch>
                  <a:fillRect/>
                </a:stretch>
              </p:blipFill>
              <p:spPr>
                <a:xfrm>
                  <a:off x="4478787" y="3710107"/>
                  <a:ext cx="39600" cy="48600"/>
                </a:xfrm>
                <a:prstGeom prst="rect">
                  <a:avLst/>
                </a:prstGeom>
              </p:spPr>
            </p:pic>
          </mc:Fallback>
        </mc:AlternateContent>
        <mc:AlternateContent xmlns:mc="http://schemas.openxmlformats.org/markup-compatibility/2006">
          <mc:Choice xmlns:p14="http://schemas.microsoft.com/office/powerpoint/2010/main" Requires="p14">
            <p:contentPart p14:bwMode="auto" r:id="rId273">
              <p14:nvContentPartPr>
                <p14:cNvPr id="225" name="Ink 224">
                  <a:extLst>
                    <a:ext uri="{FF2B5EF4-FFF2-40B4-BE49-F238E27FC236}">
                      <a16:creationId xmlns:a16="http://schemas.microsoft.com/office/drawing/2014/main" id="{631F989A-A57F-3762-6901-F393CDEB7278}"/>
                    </a:ext>
                  </a:extLst>
                </p14:cNvPr>
                <p14:cNvContentPartPr/>
                <p14:nvPr/>
              </p14:nvContentPartPr>
              <p14:xfrm>
                <a:off x="4570587" y="3728467"/>
                <a:ext cx="17280" cy="6840"/>
              </p14:xfrm>
            </p:contentPart>
          </mc:Choice>
          <mc:Fallback>
            <p:pic>
              <p:nvPicPr>
                <p:cNvPr id="225" name="Ink 224">
                  <a:extLst>
                    <a:ext uri="{FF2B5EF4-FFF2-40B4-BE49-F238E27FC236}">
                      <a16:creationId xmlns:a16="http://schemas.microsoft.com/office/drawing/2014/main" id="{631F989A-A57F-3762-6901-F393CDEB7278}"/>
                    </a:ext>
                  </a:extLst>
                </p:cNvPr>
                <p:cNvPicPr/>
                <p:nvPr/>
              </p:nvPicPr>
              <p:blipFill>
                <a:blip r:embed="rId274"/>
                <a:stretch>
                  <a:fillRect/>
                </a:stretch>
              </p:blipFill>
              <p:spPr>
                <a:xfrm>
                  <a:off x="4552947" y="3710467"/>
                  <a:ext cx="52920" cy="42480"/>
                </a:xfrm>
                <a:prstGeom prst="rect">
                  <a:avLst/>
                </a:prstGeom>
              </p:spPr>
            </p:pic>
          </mc:Fallback>
        </mc:AlternateContent>
        <mc:AlternateContent xmlns:mc="http://schemas.openxmlformats.org/markup-compatibility/2006">
          <mc:Choice xmlns:p14="http://schemas.microsoft.com/office/powerpoint/2010/main" Requires="p14">
            <p:contentPart p14:bwMode="auto" r:id="rId275">
              <p14:nvContentPartPr>
                <p14:cNvPr id="241" name="Ink 240">
                  <a:extLst>
                    <a:ext uri="{FF2B5EF4-FFF2-40B4-BE49-F238E27FC236}">
                      <a16:creationId xmlns:a16="http://schemas.microsoft.com/office/drawing/2014/main" id="{98DD78BB-0D70-6F0B-3B5B-41764EA43FEA}"/>
                    </a:ext>
                  </a:extLst>
                </p14:cNvPr>
                <p14:cNvContentPartPr/>
                <p14:nvPr/>
              </p14:nvContentPartPr>
              <p14:xfrm>
                <a:off x="3733587" y="3559267"/>
                <a:ext cx="136800" cy="303120"/>
              </p14:xfrm>
            </p:contentPart>
          </mc:Choice>
          <mc:Fallback>
            <p:pic>
              <p:nvPicPr>
                <p:cNvPr id="241" name="Ink 240">
                  <a:extLst>
                    <a:ext uri="{FF2B5EF4-FFF2-40B4-BE49-F238E27FC236}">
                      <a16:creationId xmlns:a16="http://schemas.microsoft.com/office/drawing/2014/main" id="{98DD78BB-0D70-6F0B-3B5B-41764EA43FEA}"/>
                    </a:ext>
                  </a:extLst>
                </p:cNvPr>
                <p:cNvPicPr/>
                <p:nvPr/>
              </p:nvPicPr>
              <p:blipFill>
                <a:blip r:embed="rId276"/>
                <a:stretch>
                  <a:fillRect/>
                </a:stretch>
              </p:blipFill>
              <p:spPr>
                <a:xfrm>
                  <a:off x="3715947" y="3541627"/>
                  <a:ext cx="172440" cy="338760"/>
                </a:xfrm>
                <a:prstGeom prst="rect">
                  <a:avLst/>
                </a:prstGeom>
              </p:spPr>
            </p:pic>
          </mc:Fallback>
        </mc:AlternateContent>
        <mc:AlternateContent xmlns:mc="http://schemas.openxmlformats.org/markup-compatibility/2006">
          <mc:Choice xmlns:p14="http://schemas.microsoft.com/office/powerpoint/2010/main" Requires="p14">
            <p:contentPart p14:bwMode="auto" r:id="rId277">
              <p14:nvContentPartPr>
                <p14:cNvPr id="242" name="Ink 241">
                  <a:extLst>
                    <a:ext uri="{FF2B5EF4-FFF2-40B4-BE49-F238E27FC236}">
                      <a16:creationId xmlns:a16="http://schemas.microsoft.com/office/drawing/2014/main" id="{CA479AB7-8DDD-1E7D-9432-C3CB3A4E3B39}"/>
                    </a:ext>
                  </a:extLst>
                </p14:cNvPr>
                <p14:cNvContentPartPr/>
                <p14:nvPr/>
              </p14:nvContentPartPr>
              <p14:xfrm>
                <a:off x="3951747" y="3715507"/>
                <a:ext cx="133920" cy="159120"/>
              </p14:xfrm>
            </p:contentPart>
          </mc:Choice>
          <mc:Fallback>
            <p:pic>
              <p:nvPicPr>
                <p:cNvPr id="242" name="Ink 241">
                  <a:extLst>
                    <a:ext uri="{FF2B5EF4-FFF2-40B4-BE49-F238E27FC236}">
                      <a16:creationId xmlns:a16="http://schemas.microsoft.com/office/drawing/2014/main" id="{CA479AB7-8DDD-1E7D-9432-C3CB3A4E3B39}"/>
                    </a:ext>
                  </a:extLst>
                </p:cNvPr>
                <p:cNvPicPr/>
                <p:nvPr/>
              </p:nvPicPr>
              <p:blipFill>
                <a:blip r:embed="rId278"/>
                <a:stretch>
                  <a:fillRect/>
                </a:stretch>
              </p:blipFill>
              <p:spPr>
                <a:xfrm>
                  <a:off x="3933747" y="3697507"/>
                  <a:ext cx="169560" cy="194760"/>
                </a:xfrm>
                <a:prstGeom prst="rect">
                  <a:avLst/>
                </a:prstGeom>
              </p:spPr>
            </p:pic>
          </mc:Fallback>
        </mc:AlternateContent>
        <mc:AlternateContent xmlns:mc="http://schemas.openxmlformats.org/markup-compatibility/2006">
          <mc:Choice xmlns:p14="http://schemas.microsoft.com/office/powerpoint/2010/main" Requires="p14">
            <p:contentPart p14:bwMode="auto" r:id="rId279">
              <p14:nvContentPartPr>
                <p14:cNvPr id="243" name="Ink 242">
                  <a:extLst>
                    <a:ext uri="{FF2B5EF4-FFF2-40B4-BE49-F238E27FC236}">
                      <a16:creationId xmlns:a16="http://schemas.microsoft.com/office/drawing/2014/main" id="{2D69DF04-5A61-E0B3-FD11-3D8E53EBC124}"/>
                    </a:ext>
                  </a:extLst>
                </p14:cNvPr>
                <p14:cNvContentPartPr/>
                <p14:nvPr/>
              </p14:nvContentPartPr>
              <p14:xfrm>
                <a:off x="4235427" y="3528667"/>
                <a:ext cx="108000" cy="543240"/>
              </p14:xfrm>
            </p:contentPart>
          </mc:Choice>
          <mc:Fallback>
            <p:pic>
              <p:nvPicPr>
                <p:cNvPr id="243" name="Ink 242">
                  <a:extLst>
                    <a:ext uri="{FF2B5EF4-FFF2-40B4-BE49-F238E27FC236}">
                      <a16:creationId xmlns:a16="http://schemas.microsoft.com/office/drawing/2014/main" id="{2D69DF04-5A61-E0B3-FD11-3D8E53EBC124}"/>
                    </a:ext>
                  </a:extLst>
                </p:cNvPr>
                <p:cNvPicPr/>
                <p:nvPr/>
              </p:nvPicPr>
              <p:blipFill>
                <a:blip r:embed="rId280"/>
                <a:stretch>
                  <a:fillRect/>
                </a:stretch>
              </p:blipFill>
              <p:spPr>
                <a:xfrm>
                  <a:off x="4217787" y="3511027"/>
                  <a:ext cx="143640" cy="578880"/>
                </a:xfrm>
                <a:prstGeom prst="rect">
                  <a:avLst/>
                </a:prstGeom>
              </p:spPr>
            </p:pic>
          </mc:Fallback>
        </mc:AlternateContent>
        <mc:AlternateContent xmlns:mc="http://schemas.openxmlformats.org/markup-compatibility/2006">
          <mc:Choice xmlns:p14="http://schemas.microsoft.com/office/powerpoint/2010/main" Requires="p14">
            <p:contentPart p14:bwMode="auto" r:id="rId281">
              <p14:nvContentPartPr>
                <p14:cNvPr id="244" name="Ink 243">
                  <a:extLst>
                    <a:ext uri="{FF2B5EF4-FFF2-40B4-BE49-F238E27FC236}">
                      <a16:creationId xmlns:a16="http://schemas.microsoft.com/office/drawing/2014/main" id="{F2F513AE-820E-B5C8-0197-D14DC591141C}"/>
                    </a:ext>
                  </a:extLst>
                </p14:cNvPr>
                <p14:cNvContentPartPr/>
                <p14:nvPr/>
              </p14:nvContentPartPr>
              <p14:xfrm>
                <a:off x="4140387" y="3838987"/>
                <a:ext cx="355320" cy="35640"/>
              </p14:xfrm>
            </p:contentPart>
          </mc:Choice>
          <mc:Fallback>
            <p:pic>
              <p:nvPicPr>
                <p:cNvPr id="244" name="Ink 243">
                  <a:extLst>
                    <a:ext uri="{FF2B5EF4-FFF2-40B4-BE49-F238E27FC236}">
                      <a16:creationId xmlns:a16="http://schemas.microsoft.com/office/drawing/2014/main" id="{F2F513AE-820E-B5C8-0197-D14DC591141C}"/>
                    </a:ext>
                  </a:extLst>
                </p:cNvPr>
                <p:cNvPicPr/>
                <p:nvPr/>
              </p:nvPicPr>
              <p:blipFill>
                <a:blip r:embed="rId282"/>
                <a:stretch>
                  <a:fillRect/>
                </a:stretch>
              </p:blipFill>
              <p:spPr>
                <a:xfrm>
                  <a:off x="4122387" y="3820987"/>
                  <a:ext cx="390960" cy="71280"/>
                </a:xfrm>
                <a:prstGeom prst="rect">
                  <a:avLst/>
                </a:prstGeom>
              </p:spPr>
            </p:pic>
          </mc:Fallback>
        </mc:AlternateContent>
        <mc:AlternateContent xmlns:mc="http://schemas.openxmlformats.org/markup-compatibility/2006">
          <mc:Choice xmlns:p14="http://schemas.microsoft.com/office/powerpoint/2010/main" Requires="p14">
            <p:contentPart p14:bwMode="auto" r:id="rId283">
              <p14:nvContentPartPr>
                <p14:cNvPr id="245" name="Ink 244">
                  <a:extLst>
                    <a:ext uri="{FF2B5EF4-FFF2-40B4-BE49-F238E27FC236}">
                      <a16:creationId xmlns:a16="http://schemas.microsoft.com/office/drawing/2014/main" id="{9A553323-BD1B-AC01-ABDD-6252B7E1773E}"/>
                    </a:ext>
                  </a:extLst>
                </p14:cNvPr>
                <p14:cNvContentPartPr/>
                <p14:nvPr/>
              </p14:nvContentPartPr>
              <p14:xfrm>
                <a:off x="4688667" y="3803347"/>
                <a:ext cx="122760" cy="141480"/>
              </p14:xfrm>
            </p:contentPart>
          </mc:Choice>
          <mc:Fallback>
            <p:pic>
              <p:nvPicPr>
                <p:cNvPr id="245" name="Ink 244">
                  <a:extLst>
                    <a:ext uri="{FF2B5EF4-FFF2-40B4-BE49-F238E27FC236}">
                      <a16:creationId xmlns:a16="http://schemas.microsoft.com/office/drawing/2014/main" id="{9A553323-BD1B-AC01-ABDD-6252B7E1773E}"/>
                    </a:ext>
                  </a:extLst>
                </p:cNvPr>
                <p:cNvPicPr/>
                <p:nvPr/>
              </p:nvPicPr>
              <p:blipFill>
                <a:blip r:embed="rId284"/>
                <a:stretch>
                  <a:fillRect/>
                </a:stretch>
              </p:blipFill>
              <p:spPr>
                <a:xfrm>
                  <a:off x="4670667" y="3785707"/>
                  <a:ext cx="158400" cy="177120"/>
                </a:xfrm>
                <a:prstGeom prst="rect">
                  <a:avLst/>
                </a:prstGeom>
              </p:spPr>
            </p:pic>
          </mc:Fallback>
        </mc:AlternateContent>
        <mc:AlternateContent xmlns:mc="http://schemas.openxmlformats.org/markup-compatibility/2006">
          <mc:Choice xmlns:p14="http://schemas.microsoft.com/office/powerpoint/2010/main" Requires="p14">
            <p:contentPart p14:bwMode="auto" r:id="rId285">
              <p14:nvContentPartPr>
                <p14:cNvPr id="246" name="Ink 245">
                  <a:extLst>
                    <a:ext uri="{FF2B5EF4-FFF2-40B4-BE49-F238E27FC236}">
                      <a16:creationId xmlns:a16="http://schemas.microsoft.com/office/drawing/2014/main" id="{8AABB022-81D2-CCBB-6F5E-A7450C145887}"/>
                    </a:ext>
                  </a:extLst>
                </p14:cNvPr>
                <p14:cNvContentPartPr/>
                <p14:nvPr/>
              </p14:nvContentPartPr>
              <p14:xfrm>
                <a:off x="4897827" y="3644587"/>
                <a:ext cx="180000" cy="333720"/>
              </p14:xfrm>
            </p:contentPart>
          </mc:Choice>
          <mc:Fallback>
            <p:pic>
              <p:nvPicPr>
                <p:cNvPr id="246" name="Ink 245">
                  <a:extLst>
                    <a:ext uri="{FF2B5EF4-FFF2-40B4-BE49-F238E27FC236}">
                      <a16:creationId xmlns:a16="http://schemas.microsoft.com/office/drawing/2014/main" id="{8AABB022-81D2-CCBB-6F5E-A7450C145887}"/>
                    </a:ext>
                  </a:extLst>
                </p:cNvPr>
                <p:cNvPicPr/>
                <p:nvPr/>
              </p:nvPicPr>
              <p:blipFill>
                <a:blip r:embed="rId286"/>
                <a:stretch>
                  <a:fillRect/>
                </a:stretch>
              </p:blipFill>
              <p:spPr>
                <a:xfrm>
                  <a:off x="4880187" y="3626587"/>
                  <a:ext cx="215640" cy="369360"/>
                </a:xfrm>
                <a:prstGeom prst="rect">
                  <a:avLst/>
                </a:prstGeom>
              </p:spPr>
            </p:pic>
          </mc:Fallback>
        </mc:AlternateContent>
        <mc:AlternateContent xmlns:mc="http://schemas.openxmlformats.org/markup-compatibility/2006">
          <mc:Choice xmlns:p14="http://schemas.microsoft.com/office/powerpoint/2010/main" Requires="p14">
            <p:contentPart p14:bwMode="auto" r:id="rId287">
              <p14:nvContentPartPr>
                <p14:cNvPr id="247" name="Ink 246">
                  <a:extLst>
                    <a:ext uri="{FF2B5EF4-FFF2-40B4-BE49-F238E27FC236}">
                      <a16:creationId xmlns:a16="http://schemas.microsoft.com/office/drawing/2014/main" id="{A7DA577C-5731-107A-F96C-D53880052C2E}"/>
                    </a:ext>
                  </a:extLst>
                </p14:cNvPr>
                <p14:cNvContentPartPr/>
                <p14:nvPr/>
              </p14:nvContentPartPr>
              <p14:xfrm>
                <a:off x="5007627" y="3817747"/>
                <a:ext cx="216000" cy="120240"/>
              </p14:xfrm>
            </p:contentPart>
          </mc:Choice>
          <mc:Fallback>
            <p:pic>
              <p:nvPicPr>
                <p:cNvPr id="247" name="Ink 246">
                  <a:extLst>
                    <a:ext uri="{FF2B5EF4-FFF2-40B4-BE49-F238E27FC236}">
                      <a16:creationId xmlns:a16="http://schemas.microsoft.com/office/drawing/2014/main" id="{A7DA577C-5731-107A-F96C-D53880052C2E}"/>
                    </a:ext>
                  </a:extLst>
                </p:cNvPr>
                <p:cNvPicPr/>
                <p:nvPr/>
              </p:nvPicPr>
              <p:blipFill>
                <a:blip r:embed="rId288"/>
                <a:stretch>
                  <a:fillRect/>
                </a:stretch>
              </p:blipFill>
              <p:spPr>
                <a:xfrm>
                  <a:off x="4989987" y="3800107"/>
                  <a:ext cx="251640" cy="155880"/>
                </a:xfrm>
                <a:prstGeom prst="rect">
                  <a:avLst/>
                </a:prstGeom>
              </p:spPr>
            </p:pic>
          </mc:Fallback>
        </mc:AlternateContent>
        <mc:AlternateContent xmlns:mc="http://schemas.openxmlformats.org/markup-compatibility/2006">
          <mc:Choice xmlns:p14="http://schemas.microsoft.com/office/powerpoint/2010/main" Requires="p14">
            <p:contentPart p14:bwMode="auto" r:id="rId289">
              <p14:nvContentPartPr>
                <p14:cNvPr id="248" name="Ink 247">
                  <a:extLst>
                    <a:ext uri="{FF2B5EF4-FFF2-40B4-BE49-F238E27FC236}">
                      <a16:creationId xmlns:a16="http://schemas.microsoft.com/office/drawing/2014/main" id="{30AAC6E6-80D9-3A60-72C0-4A79611C8C61}"/>
                    </a:ext>
                  </a:extLst>
                </p14:cNvPr>
                <p14:cNvContentPartPr/>
                <p14:nvPr/>
              </p14:nvContentPartPr>
              <p14:xfrm>
                <a:off x="5271507" y="3468547"/>
                <a:ext cx="546120" cy="966600"/>
              </p14:xfrm>
            </p:contentPart>
          </mc:Choice>
          <mc:Fallback>
            <p:pic>
              <p:nvPicPr>
                <p:cNvPr id="248" name="Ink 247">
                  <a:extLst>
                    <a:ext uri="{FF2B5EF4-FFF2-40B4-BE49-F238E27FC236}">
                      <a16:creationId xmlns:a16="http://schemas.microsoft.com/office/drawing/2014/main" id="{30AAC6E6-80D9-3A60-72C0-4A79611C8C61}"/>
                    </a:ext>
                  </a:extLst>
                </p:cNvPr>
                <p:cNvPicPr/>
                <p:nvPr/>
              </p:nvPicPr>
              <p:blipFill>
                <a:blip r:embed="rId290"/>
                <a:stretch>
                  <a:fillRect/>
                </a:stretch>
              </p:blipFill>
              <p:spPr>
                <a:xfrm>
                  <a:off x="5253867" y="3450907"/>
                  <a:ext cx="581760" cy="1002240"/>
                </a:xfrm>
                <a:prstGeom prst="rect">
                  <a:avLst/>
                </a:prstGeom>
              </p:spPr>
            </p:pic>
          </mc:Fallback>
        </mc:AlternateContent>
        <mc:AlternateContent xmlns:mc="http://schemas.openxmlformats.org/markup-compatibility/2006">
          <mc:Choice xmlns:p14="http://schemas.microsoft.com/office/powerpoint/2010/main" Requires="p14">
            <p:contentPart p14:bwMode="auto" r:id="rId291">
              <p14:nvContentPartPr>
                <p14:cNvPr id="249" name="Ink 248">
                  <a:extLst>
                    <a:ext uri="{FF2B5EF4-FFF2-40B4-BE49-F238E27FC236}">
                      <a16:creationId xmlns:a16="http://schemas.microsoft.com/office/drawing/2014/main" id="{AEFF3243-9405-F50F-33CE-CF0A801BE45D}"/>
                    </a:ext>
                  </a:extLst>
                </p14:cNvPr>
                <p14:cNvContentPartPr/>
                <p14:nvPr/>
              </p14:nvContentPartPr>
              <p14:xfrm>
                <a:off x="5739867" y="3710107"/>
                <a:ext cx="82800" cy="299880"/>
              </p14:xfrm>
            </p:contentPart>
          </mc:Choice>
          <mc:Fallback>
            <p:pic>
              <p:nvPicPr>
                <p:cNvPr id="249" name="Ink 248">
                  <a:extLst>
                    <a:ext uri="{FF2B5EF4-FFF2-40B4-BE49-F238E27FC236}">
                      <a16:creationId xmlns:a16="http://schemas.microsoft.com/office/drawing/2014/main" id="{AEFF3243-9405-F50F-33CE-CF0A801BE45D}"/>
                    </a:ext>
                  </a:extLst>
                </p:cNvPr>
                <p:cNvPicPr/>
                <p:nvPr/>
              </p:nvPicPr>
              <p:blipFill>
                <a:blip r:embed="rId292"/>
                <a:stretch>
                  <a:fillRect/>
                </a:stretch>
              </p:blipFill>
              <p:spPr>
                <a:xfrm>
                  <a:off x="5722227" y="3692467"/>
                  <a:ext cx="118440" cy="335520"/>
                </a:xfrm>
                <a:prstGeom prst="rect">
                  <a:avLst/>
                </a:prstGeom>
              </p:spPr>
            </p:pic>
          </mc:Fallback>
        </mc:AlternateContent>
        <mc:AlternateContent xmlns:mc="http://schemas.openxmlformats.org/markup-compatibility/2006">
          <mc:Choice xmlns:p14="http://schemas.microsoft.com/office/powerpoint/2010/main" Requires="p14">
            <p:contentPart p14:bwMode="auto" r:id="rId293">
              <p14:nvContentPartPr>
                <p14:cNvPr id="250" name="Ink 249">
                  <a:extLst>
                    <a:ext uri="{FF2B5EF4-FFF2-40B4-BE49-F238E27FC236}">
                      <a16:creationId xmlns:a16="http://schemas.microsoft.com/office/drawing/2014/main" id="{80E5053F-D700-DD36-2085-2D8DB0531096}"/>
                    </a:ext>
                  </a:extLst>
                </p14:cNvPr>
                <p14:cNvContentPartPr/>
                <p14:nvPr/>
              </p14:nvContentPartPr>
              <p14:xfrm>
                <a:off x="5700987" y="3705787"/>
                <a:ext cx="275040" cy="257760"/>
              </p14:xfrm>
            </p:contentPart>
          </mc:Choice>
          <mc:Fallback>
            <p:pic>
              <p:nvPicPr>
                <p:cNvPr id="250" name="Ink 249">
                  <a:extLst>
                    <a:ext uri="{FF2B5EF4-FFF2-40B4-BE49-F238E27FC236}">
                      <a16:creationId xmlns:a16="http://schemas.microsoft.com/office/drawing/2014/main" id="{80E5053F-D700-DD36-2085-2D8DB0531096}"/>
                    </a:ext>
                  </a:extLst>
                </p:cNvPr>
                <p:cNvPicPr/>
                <p:nvPr/>
              </p:nvPicPr>
              <p:blipFill>
                <a:blip r:embed="rId294"/>
                <a:stretch>
                  <a:fillRect/>
                </a:stretch>
              </p:blipFill>
              <p:spPr>
                <a:xfrm>
                  <a:off x="5683347" y="3687787"/>
                  <a:ext cx="310680" cy="293400"/>
                </a:xfrm>
                <a:prstGeom prst="rect">
                  <a:avLst/>
                </a:prstGeom>
              </p:spPr>
            </p:pic>
          </mc:Fallback>
        </mc:AlternateContent>
        <mc:AlternateContent xmlns:mc="http://schemas.openxmlformats.org/markup-compatibility/2006">
          <mc:Choice xmlns:p14="http://schemas.microsoft.com/office/powerpoint/2010/main" Requires="p14">
            <p:contentPart p14:bwMode="auto" r:id="rId295">
              <p14:nvContentPartPr>
                <p14:cNvPr id="251" name="Ink 250">
                  <a:extLst>
                    <a:ext uri="{FF2B5EF4-FFF2-40B4-BE49-F238E27FC236}">
                      <a16:creationId xmlns:a16="http://schemas.microsoft.com/office/drawing/2014/main" id="{3B52308B-5291-E745-8505-8D8634BA9597}"/>
                    </a:ext>
                  </a:extLst>
                </p14:cNvPr>
                <p14:cNvContentPartPr/>
                <p14:nvPr/>
              </p14:nvContentPartPr>
              <p14:xfrm>
                <a:off x="6103827" y="3920707"/>
                <a:ext cx="92520" cy="110520"/>
              </p14:xfrm>
            </p:contentPart>
          </mc:Choice>
          <mc:Fallback>
            <p:pic>
              <p:nvPicPr>
                <p:cNvPr id="251" name="Ink 250">
                  <a:extLst>
                    <a:ext uri="{FF2B5EF4-FFF2-40B4-BE49-F238E27FC236}">
                      <a16:creationId xmlns:a16="http://schemas.microsoft.com/office/drawing/2014/main" id="{3B52308B-5291-E745-8505-8D8634BA9597}"/>
                    </a:ext>
                  </a:extLst>
                </p:cNvPr>
                <p:cNvPicPr/>
                <p:nvPr/>
              </p:nvPicPr>
              <p:blipFill>
                <a:blip r:embed="rId296"/>
                <a:stretch>
                  <a:fillRect/>
                </a:stretch>
              </p:blipFill>
              <p:spPr>
                <a:xfrm>
                  <a:off x="6086187" y="3903067"/>
                  <a:ext cx="128160" cy="146160"/>
                </a:xfrm>
                <a:prstGeom prst="rect">
                  <a:avLst/>
                </a:prstGeom>
              </p:spPr>
            </p:pic>
          </mc:Fallback>
        </mc:AlternateContent>
        <mc:AlternateContent xmlns:mc="http://schemas.openxmlformats.org/markup-compatibility/2006">
          <mc:Choice xmlns:p14="http://schemas.microsoft.com/office/powerpoint/2010/main" Requires="p14">
            <p:contentPart p14:bwMode="auto" r:id="rId297">
              <p14:nvContentPartPr>
                <p14:cNvPr id="252" name="Ink 251">
                  <a:extLst>
                    <a:ext uri="{FF2B5EF4-FFF2-40B4-BE49-F238E27FC236}">
                      <a16:creationId xmlns:a16="http://schemas.microsoft.com/office/drawing/2014/main" id="{1CEC5E1F-454D-23B0-B348-0FBD08476B03}"/>
                    </a:ext>
                  </a:extLst>
                </p14:cNvPr>
                <p14:cNvContentPartPr/>
                <p14:nvPr/>
              </p14:nvContentPartPr>
              <p14:xfrm>
                <a:off x="6399387" y="3788587"/>
                <a:ext cx="3600" cy="94320"/>
              </p14:xfrm>
            </p:contentPart>
          </mc:Choice>
          <mc:Fallback>
            <p:pic>
              <p:nvPicPr>
                <p:cNvPr id="252" name="Ink 251">
                  <a:extLst>
                    <a:ext uri="{FF2B5EF4-FFF2-40B4-BE49-F238E27FC236}">
                      <a16:creationId xmlns:a16="http://schemas.microsoft.com/office/drawing/2014/main" id="{1CEC5E1F-454D-23B0-B348-0FBD08476B03}"/>
                    </a:ext>
                  </a:extLst>
                </p:cNvPr>
                <p:cNvPicPr/>
                <p:nvPr/>
              </p:nvPicPr>
              <p:blipFill>
                <a:blip r:embed="rId298"/>
                <a:stretch>
                  <a:fillRect/>
                </a:stretch>
              </p:blipFill>
              <p:spPr>
                <a:xfrm>
                  <a:off x="6381387" y="3770587"/>
                  <a:ext cx="3924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299">
              <p14:nvContentPartPr>
                <p14:cNvPr id="253" name="Ink 252">
                  <a:extLst>
                    <a:ext uri="{FF2B5EF4-FFF2-40B4-BE49-F238E27FC236}">
                      <a16:creationId xmlns:a16="http://schemas.microsoft.com/office/drawing/2014/main" id="{FFB95FD0-FCA1-AB04-77A1-1C8ED3236556}"/>
                    </a:ext>
                  </a:extLst>
                </p14:cNvPr>
                <p14:cNvContentPartPr/>
                <p14:nvPr/>
              </p14:nvContentPartPr>
              <p14:xfrm>
                <a:off x="6379587" y="3626227"/>
                <a:ext cx="83880" cy="74520"/>
              </p14:xfrm>
            </p:contentPart>
          </mc:Choice>
          <mc:Fallback>
            <p:pic>
              <p:nvPicPr>
                <p:cNvPr id="253" name="Ink 252">
                  <a:extLst>
                    <a:ext uri="{FF2B5EF4-FFF2-40B4-BE49-F238E27FC236}">
                      <a16:creationId xmlns:a16="http://schemas.microsoft.com/office/drawing/2014/main" id="{FFB95FD0-FCA1-AB04-77A1-1C8ED3236556}"/>
                    </a:ext>
                  </a:extLst>
                </p:cNvPr>
                <p:cNvPicPr/>
                <p:nvPr/>
              </p:nvPicPr>
              <p:blipFill>
                <a:blip r:embed="rId300"/>
                <a:stretch>
                  <a:fillRect/>
                </a:stretch>
              </p:blipFill>
              <p:spPr>
                <a:xfrm>
                  <a:off x="6361587" y="3608587"/>
                  <a:ext cx="11952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301">
              <p14:nvContentPartPr>
                <p14:cNvPr id="254" name="Ink 253">
                  <a:extLst>
                    <a:ext uri="{FF2B5EF4-FFF2-40B4-BE49-F238E27FC236}">
                      <a16:creationId xmlns:a16="http://schemas.microsoft.com/office/drawing/2014/main" id="{C867C436-D7C5-A017-E417-A06541313127}"/>
                    </a:ext>
                  </a:extLst>
                </p14:cNvPr>
                <p14:cNvContentPartPr/>
                <p14:nvPr/>
              </p14:nvContentPartPr>
              <p14:xfrm>
                <a:off x="6533667" y="3945187"/>
                <a:ext cx="81000" cy="122760"/>
              </p14:xfrm>
            </p:contentPart>
          </mc:Choice>
          <mc:Fallback>
            <p:pic>
              <p:nvPicPr>
                <p:cNvPr id="254" name="Ink 253">
                  <a:extLst>
                    <a:ext uri="{FF2B5EF4-FFF2-40B4-BE49-F238E27FC236}">
                      <a16:creationId xmlns:a16="http://schemas.microsoft.com/office/drawing/2014/main" id="{C867C436-D7C5-A017-E417-A06541313127}"/>
                    </a:ext>
                  </a:extLst>
                </p:cNvPr>
                <p:cNvPicPr/>
                <p:nvPr/>
              </p:nvPicPr>
              <p:blipFill>
                <a:blip r:embed="rId302"/>
                <a:stretch>
                  <a:fillRect/>
                </a:stretch>
              </p:blipFill>
              <p:spPr>
                <a:xfrm>
                  <a:off x="6515667" y="3927187"/>
                  <a:ext cx="116640" cy="158400"/>
                </a:xfrm>
                <a:prstGeom prst="rect">
                  <a:avLst/>
                </a:prstGeom>
              </p:spPr>
            </p:pic>
          </mc:Fallback>
        </mc:AlternateContent>
        <mc:AlternateContent xmlns:mc="http://schemas.openxmlformats.org/markup-compatibility/2006">
          <mc:Choice xmlns:p14="http://schemas.microsoft.com/office/powerpoint/2010/main" Requires="p14">
            <p:contentPart p14:bwMode="auto" r:id="rId303">
              <p14:nvContentPartPr>
                <p14:cNvPr id="255" name="Ink 254">
                  <a:extLst>
                    <a:ext uri="{FF2B5EF4-FFF2-40B4-BE49-F238E27FC236}">
                      <a16:creationId xmlns:a16="http://schemas.microsoft.com/office/drawing/2014/main" id="{642EC5B5-4B3C-DB19-9286-8457DF3E77C1}"/>
                    </a:ext>
                  </a:extLst>
                </p14:cNvPr>
                <p14:cNvContentPartPr/>
                <p14:nvPr/>
              </p14:nvContentPartPr>
              <p14:xfrm>
                <a:off x="6767307" y="3792187"/>
                <a:ext cx="69120" cy="117000"/>
              </p14:xfrm>
            </p:contentPart>
          </mc:Choice>
          <mc:Fallback>
            <p:pic>
              <p:nvPicPr>
                <p:cNvPr id="255" name="Ink 254">
                  <a:extLst>
                    <a:ext uri="{FF2B5EF4-FFF2-40B4-BE49-F238E27FC236}">
                      <a16:creationId xmlns:a16="http://schemas.microsoft.com/office/drawing/2014/main" id="{642EC5B5-4B3C-DB19-9286-8457DF3E77C1}"/>
                    </a:ext>
                  </a:extLst>
                </p:cNvPr>
                <p:cNvPicPr/>
                <p:nvPr/>
              </p:nvPicPr>
              <p:blipFill>
                <a:blip r:embed="rId304"/>
                <a:stretch>
                  <a:fillRect/>
                </a:stretch>
              </p:blipFill>
              <p:spPr>
                <a:xfrm>
                  <a:off x="6749667" y="3774547"/>
                  <a:ext cx="10476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305">
              <p14:nvContentPartPr>
                <p14:cNvPr id="256" name="Ink 255">
                  <a:extLst>
                    <a:ext uri="{FF2B5EF4-FFF2-40B4-BE49-F238E27FC236}">
                      <a16:creationId xmlns:a16="http://schemas.microsoft.com/office/drawing/2014/main" id="{748DAC13-3E43-A52C-61BF-85435BCC69F1}"/>
                    </a:ext>
                  </a:extLst>
                </p14:cNvPr>
                <p14:cNvContentPartPr/>
                <p14:nvPr/>
              </p14:nvContentPartPr>
              <p14:xfrm>
                <a:off x="6877107" y="3791107"/>
                <a:ext cx="105480" cy="114120"/>
              </p14:xfrm>
            </p:contentPart>
          </mc:Choice>
          <mc:Fallback>
            <p:pic>
              <p:nvPicPr>
                <p:cNvPr id="256" name="Ink 255">
                  <a:extLst>
                    <a:ext uri="{FF2B5EF4-FFF2-40B4-BE49-F238E27FC236}">
                      <a16:creationId xmlns:a16="http://schemas.microsoft.com/office/drawing/2014/main" id="{748DAC13-3E43-A52C-61BF-85435BCC69F1}"/>
                    </a:ext>
                  </a:extLst>
                </p:cNvPr>
                <p:cNvPicPr/>
                <p:nvPr/>
              </p:nvPicPr>
              <p:blipFill>
                <a:blip r:embed="rId306"/>
                <a:stretch>
                  <a:fillRect/>
                </a:stretch>
              </p:blipFill>
              <p:spPr>
                <a:xfrm>
                  <a:off x="6859467" y="3773107"/>
                  <a:ext cx="141120" cy="149760"/>
                </a:xfrm>
                <a:prstGeom prst="rect">
                  <a:avLst/>
                </a:prstGeom>
              </p:spPr>
            </p:pic>
          </mc:Fallback>
        </mc:AlternateContent>
        <mc:AlternateContent xmlns:mc="http://schemas.openxmlformats.org/markup-compatibility/2006">
          <mc:Choice xmlns:p14="http://schemas.microsoft.com/office/powerpoint/2010/main" Requires="p14">
            <p:contentPart p14:bwMode="auto" r:id="rId307">
              <p14:nvContentPartPr>
                <p14:cNvPr id="257" name="Ink 256">
                  <a:extLst>
                    <a:ext uri="{FF2B5EF4-FFF2-40B4-BE49-F238E27FC236}">
                      <a16:creationId xmlns:a16="http://schemas.microsoft.com/office/drawing/2014/main" id="{96036E0D-36C2-1557-8870-EC4737957328}"/>
                    </a:ext>
                  </a:extLst>
                </p14:cNvPr>
                <p14:cNvContentPartPr/>
                <p14:nvPr/>
              </p14:nvContentPartPr>
              <p14:xfrm>
                <a:off x="7053147" y="3772387"/>
                <a:ext cx="202680" cy="117000"/>
              </p14:xfrm>
            </p:contentPart>
          </mc:Choice>
          <mc:Fallback>
            <p:pic>
              <p:nvPicPr>
                <p:cNvPr id="257" name="Ink 256">
                  <a:extLst>
                    <a:ext uri="{FF2B5EF4-FFF2-40B4-BE49-F238E27FC236}">
                      <a16:creationId xmlns:a16="http://schemas.microsoft.com/office/drawing/2014/main" id="{96036E0D-36C2-1557-8870-EC4737957328}"/>
                    </a:ext>
                  </a:extLst>
                </p:cNvPr>
                <p:cNvPicPr/>
                <p:nvPr/>
              </p:nvPicPr>
              <p:blipFill>
                <a:blip r:embed="rId308"/>
                <a:stretch>
                  <a:fillRect/>
                </a:stretch>
              </p:blipFill>
              <p:spPr>
                <a:xfrm>
                  <a:off x="7035147" y="3754387"/>
                  <a:ext cx="238320" cy="152640"/>
                </a:xfrm>
                <a:prstGeom prst="rect">
                  <a:avLst/>
                </a:prstGeom>
              </p:spPr>
            </p:pic>
          </mc:Fallback>
        </mc:AlternateContent>
        <mc:AlternateContent xmlns:mc="http://schemas.openxmlformats.org/markup-compatibility/2006">
          <mc:Choice xmlns:p14="http://schemas.microsoft.com/office/powerpoint/2010/main" Requires="p14">
            <p:contentPart p14:bwMode="auto" r:id="rId309">
              <p14:nvContentPartPr>
                <p14:cNvPr id="259" name="Ink 258">
                  <a:extLst>
                    <a:ext uri="{FF2B5EF4-FFF2-40B4-BE49-F238E27FC236}">
                      <a16:creationId xmlns:a16="http://schemas.microsoft.com/office/drawing/2014/main" id="{A0165B42-8884-98AA-6337-F77092A93922}"/>
                    </a:ext>
                  </a:extLst>
                </p14:cNvPr>
                <p14:cNvContentPartPr/>
                <p14:nvPr/>
              </p14:nvContentPartPr>
              <p14:xfrm>
                <a:off x="7237107" y="3585547"/>
                <a:ext cx="293400" cy="978840"/>
              </p14:xfrm>
            </p:contentPart>
          </mc:Choice>
          <mc:Fallback>
            <p:pic>
              <p:nvPicPr>
                <p:cNvPr id="259" name="Ink 258">
                  <a:extLst>
                    <a:ext uri="{FF2B5EF4-FFF2-40B4-BE49-F238E27FC236}">
                      <a16:creationId xmlns:a16="http://schemas.microsoft.com/office/drawing/2014/main" id="{A0165B42-8884-98AA-6337-F77092A93922}"/>
                    </a:ext>
                  </a:extLst>
                </p:cNvPr>
                <p:cNvPicPr/>
                <p:nvPr/>
              </p:nvPicPr>
              <p:blipFill>
                <a:blip r:embed="rId310"/>
                <a:stretch>
                  <a:fillRect/>
                </a:stretch>
              </p:blipFill>
              <p:spPr>
                <a:xfrm>
                  <a:off x="7219107" y="3567907"/>
                  <a:ext cx="329040" cy="1014480"/>
                </a:xfrm>
                <a:prstGeom prst="rect">
                  <a:avLst/>
                </a:prstGeom>
              </p:spPr>
            </p:pic>
          </mc:Fallback>
        </mc:AlternateContent>
        <mc:AlternateContent xmlns:mc="http://schemas.openxmlformats.org/markup-compatibility/2006">
          <mc:Choice xmlns:p14="http://schemas.microsoft.com/office/powerpoint/2010/main" Requires="p14">
            <p:contentPart p14:bwMode="auto" r:id="rId311">
              <p14:nvContentPartPr>
                <p14:cNvPr id="260" name="Ink 259">
                  <a:extLst>
                    <a:ext uri="{FF2B5EF4-FFF2-40B4-BE49-F238E27FC236}">
                      <a16:creationId xmlns:a16="http://schemas.microsoft.com/office/drawing/2014/main" id="{60292703-35C4-C6A5-24DA-102F049CF7D0}"/>
                    </a:ext>
                  </a:extLst>
                </p14:cNvPr>
                <p14:cNvContentPartPr/>
                <p14:nvPr/>
              </p14:nvContentPartPr>
              <p14:xfrm>
                <a:off x="7673067" y="4054987"/>
                <a:ext cx="45360" cy="50760"/>
              </p14:xfrm>
            </p:contentPart>
          </mc:Choice>
          <mc:Fallback>
            <p:pic>
              <p:nvPicPr>
                <p:cNvPr id="260" name="Ink 259">
                  <a:extLst>
                    <a:ext uri="{FF2B5EF4-FFF2-40B4-BE49-F238E27FC236}">
                      <a16:creationId xmlns:a16="http://schemas.microsoft.com/office/drawing/2014/main" id="{60292703-35C4-C6A5-24DA-102F049CF7D0}"/>
                    </a:ext>
                  </a:extLst>
                </p:cNvPr>
                <p:cNvPicPr/>
                <p:nvPr/>
              </p:nvPicPr>
              <p:blipFill>
                <a:blip r:embed="rId312"/>
                <a:stretch>
                  <a:fillRect/>
                </a:stretch>
              </p:blipFill>
              <p:spPr>
                <a:xfrm>
                  <a:off x="7655427" y="4037347"/>
                  <a:ext cx="81000" cy="86400"/>
                </a:xfrm>
                <a:prstGeom prst="rect">
                  <a:avLst/>
                </a:prstGeom>
              </p:spPr>
            </p:pic>
          </mc:Fallback>
        </mc:AlternateContent>
        <mc:AlternateContent xmlns:mc="http://schemas.openxmlformats.org/markup-compatibility/2006">
          <mc:Choice xmlns:p14="http://schemas.microsoft.com/office/powerpoint/2010/main" Requires="p14">
            <p:contentPart p14:bwMode="auto" r:id="rId313">
              <p14:nvContentPartPr>
                <p14:cNvPr id="261" name="Ink 260">
                  <a:extLst>
                    <a:ext uri="{FF2B5EF4-FFF2-40B4-BE49-F238E27FC236}">
                      <a16:creationId xmlns:a16="http://schemas.microsoft.com/office/drawing/2014/main" id="{C7901EF9-9F62-D9F4-23D2-25C441D8D216}"/>
                    </a:ext>
                  </a:extLst>
                </p14:cNvPr>
                <p14:cNvContentPartPr/>
                <p14:nvPr/>
              </p14:nvContentPartPr>
              <p14:xfrm>
                <a:off x="7689627" y="4199707"/>
                <a:ext cx="23040" cy="54720"/>
              </p14:xfrm>
            </p:contentPart>
          </mc:Choice>
          <mc:Fallback>
            <p:pic>
              <p:nvPicPr>
                <p:cNvPr id="261" name="Ink 260">
                  <a:extLst>
                    <a:ext uri="{FF2B5EF4-FFF2-40B4-BE49-F238E27FC236}">
                      <a16:creationId xmlns:a16="http://schemas.microsoft.com/office/drawing/2014/main" id="{C7901EF9-9F62-D9F4-23D2-25C441D8D216}"/>
                    </a:ext>
                  </a:extLst>
                </p:cNvPr>
                <p:cNvPicPr/>
                <p:nvPr/>
              </p:nvPicPr>
              <p:blipFill>
                <a:blip r:embed="rId314"/>
                <a:stretch>
                  <a:fillRect/>
                </a:stretch>
              </p:blipFill>
              <p:spPr>
                <a:xfrm>
                  <a:off x="7671987" y="4182067"/>
                  <a:ext cx="58680" cy="90360"/>
                </a:xfrm>
                <a:prstGeom prst="rect">
                  <a:avLst/>
                </a:prstGeom>
              </p:spPr>
            </p:pic>
          </mc:Fallback>
        </mc:AlternateContent>
        <mc:AlternateContent xmlns:mc="http://schemas.openxmlformats.org/markup-compatibility/2006">
          <mc:Choice xmlns:p14="http://schemas.microsoft.com/office/powerpoint/2010/main" Requires="p14">
            <p:contentPart p14:bwMode="auto" r:id="rId315">
              <p14:nvContentPartPr>
                <p14:cNvPr id="263" name="Ink 262">
                  <a:extLst>
                    <a:ext uri="{FF2B5EF4-FFF2-40B4-BE49-F238E27FC236}">
                      <a16:creationId xmlns:a16="http://schemas.microsoft.com/office/drawing/2014/main" id="{3CD5FDEE-1914-84EB-C39A-C9CA55089166}"/>
                    </a:ext>
                  </a:extLst>
                </p14:cNvPr>
                <p14:cNvContentPartPr/>
                <p14:nvPr/>
              </p14:nvContentPartPr>
              <p14:xfrm>
                <a:off x="4507587" y="4605787"/>
                <a:ext cx="11160" cy="95400"/>
              </p14:xfrm>
            </p:contentPart>
          </mc:Choice>
          <mc:Fallback>
            <p:pic>
              <p:nvPicPr>
                <p:cNvPr id="263" name="Ink 262">
                  <a:extLst>
                    <a:ext uri="{FF2B5EF4-FFF2-40B4-BE49-F238E27FC236}">
                      <a16:creationId xmlns:a16="http://schemas.microsoft.com/office/drawing/2014/main" id="{3CD5FDEE-1914-84EB-C39A-C9CA55089166}"/>
                    </a:ext>
                  </a:extLst>
                </p:cNvPr>
                <p:cNvPicPr/>
                <p:nvPr/>
              </p:nvPicPr>
              <p:blipFill>
                <a:blip r:embed="rId316"/>
                <a:stretch>
                  <a:fillRect/>
                </a:stretch>
              </p:blipFill>
              <p:spPr>
                <a:xfrm>
                  <a:off x="4489587" y="4587787"/>
                  <a:ext cx="46800" cy="131040"/>
                </a:xfrm>
                <a:prstGeom prst="rect">
                  <a:avLst/>
                </a:prstGeom>
              </p:spPr>
            </p:pic>
          </mc:Fallback>
        </mc:AlternateContent>
        <mc:AlternateContent xmlns:mc="http://schemas.openxmlformats.org/markup-compatibility/2006">
          <mc:Choice xmlns:p14="http://schemas.microsoft.com/office/powerpoint/2010/main" Requires="p14">
            <p:contentPart p14:bwMode="auto" r:id="rId317">
              <p14:nvContentPartPr>
                <p14:cNvPr id="264" name="Ink 263">
                  <a:extLst>
                    <a:ext uri="{FF2B5EF4-FFF2-40B4-BE49-F238E27FC236}">
                      <a16:creationId xmlns:a16="http://schemas.microsoft.com/office/drawing/2014/main" id="{1C02761B-BD81-CD7E-E42D-E571C4BD8F94}"/>
                    </a:ext>
                  </a:extLst>
                </p14:cNvPr>
                <p14:cNvContentPartPr/>
                <p14:nvPr/>
              </p14:nvContentPartPr>
              <p14:xfrm>
                <a:off x="4493187" y="4474387"/>
                <a:ext cx="65880" cy="74160"/>
              </p14:xfrm>
            </p:contentPart>
          </mc:Choice>
          <mc:Fallback>
            <p:pic>
              <p:nvPicPr>
                <p:cNvPr id="264" name="Ink 263">
                  <a:extLst>
                    <a:ext uri="{FF2B5EF4-FFF2-40B4-BE49-F238E27FC236}">
                      <a16:creationId xmlns:a16="http://schemas.microsoft.com/office/drawing/2014/main" id="{1C02761B-BD81-CD7E-E42D-E571C4BD8F94}"/>
                    </a:ext>
                  </a:extLst>
                </p:cNvPr>
                <p:cNvPicPr/>
                <p:nvPr/>
              </p:nvPicPr>
              <p:blipFill>
                <a:blip r:embed="rId318"/>
                <a:stretch>
                  <a:fillRect/>
                </a:stretch>
              </p:blipFill>
              <p:spPr>
                <a:xfrm>
                  <a:off x="4475547" y="4456387"/>
                  <a:ext cx="101520" cy="109800"/>
                </a:xfrm>
                <a:prstGeom prst="rect">
                  <a:avLst/>
                </a:prstGeom>
              </p:spPr>
            </p:pic>
          </mc:Fallback>
        </mc:AlternateContent>
        <mc:AlternateContent xmlns:mc="http://schemas.openxmlformats.org/markup-compatibility/2006">
          <mc:Choice xmlns:p14="http://schemas.microsoft.com/office/powerpoint/2010/main" Requires="p14">
            <p:contentPart p14:bwMode="auto" r:id="rId319">
              <p14:nvContentPartPr>
                <p14:cNvPr id="265" name="Ink 264">
                  <a:extLst>
                    <a:ext uri="{FF2B5EF4-FFF2-40B4-BE49-F238E27FC236}">
                      <a16:creationId xmlns:a16="http://schemas.microsoft.com/office/drawing/2014/main" id="{D88C2CBD-B20E-3F48-CF3B-D820FD646949}"/>
                    </a:ext>
                  </a:extLst>
                </p14:cNvPr>
                <p14:cNvContentPartPr/>
                <p14:nvPr/>
              </p14:nvContentPartPr>
              <p14:xfrm>
                <a:off x="4634667" y="4447387"/>
                <a:ext cx="157680" cy="366840"/>
              </p14:xfrm>
            </p:contentPart>
          </mc:Choice>
          <mc:Fallback>
            <p:pic>
              <p:nvPicPr>
                <p:cNvPr id="265" name="Ink 264">
                  <a:extLst>
                    <a:ext uri="{FF2B5EF4-FFF2-40B4-BE49-F238E27FC236}">
                      <a16:creationId xmlns:a16="http://schemas.microsoft.com/office/drawing/2014/main" id="{D88C2CBD-B20E-3F48-CF3B-D820FD646949}"/>
                    </a:ext>
                  </a:extLst>
                </p:cNvPr>
                <p:cNvPicPr/>
                <p:nvPr/>
              </p:nvPicPr>
              <p:blipFill>
                <a:blip r:embed="rId320"/>
                <a:stretch>
                  <a:fillRect/>
                </a:stretch>
              </p:blipFill>
              <p:spPr>
                <a:xfrm>
                  <a:off x="4616667" y="4429747"/>
                  <a:ext cx="193320" cy="402480"/>
                </a:xfrm>
                <a:prstGeom prst="rect">
                  <a:avLst/>
                </a:prstGeom>
              </p:spPr>
            </p:pic>
          </mc:Fallback>
        </mc:AlternateContent>
        <mc:AlternateContent xmlns:mc="http://schemas.openxmlformats.org/markup-compatibility/2006">
          <mc:Choice xmlns:p14="http://schemas.microsoft.com/office/powerpoint/2010/main" Requires="p14">
            <p:contentPart p14:bwMode="auto" r:id="rId321">
              <p14:nvContentPartPr>
                <p14:cNvPr id="266" name="Ink 265">
                  <a:extLst>
                    <a:ext uri="{FF2B5EF4-FFF2-40B4-BE49-F238E27FC236}">
                      <a16:creationId xmlns:a16="http://schemas.microsoft.com/office/drawing/2014/main" id="{4D97A3D4-2BD1-A107-F797-B0B454DD6E7D}"/>
                    </a:ext>
                  </a:extLst>
                </p14:cNvPr>
                <p14:cNvContentPartPr/>
                <p14:nvPr/>
              </p14:nvContentPartPr>
              <p14:xfrm>
                <a:off x="5012307" y="4394107"/>
                <a:ext cx="276840" cy="550080"/>
              </p14:xfrm>
            </p:contentPart>
          </mc:Choice>
          <mc:Fallback>
            <p:pic>
              <p:nvPicPr>
                <p:cNvPr id="266" name="Ink 265">
                  <a:extLst>
                    <a:ext uri="{FF2B5EF4-FFF2-40B4-BE49-F238E27FC236}">
                      <a16:creationId xmlns:a16="http://schemas.microsoft.com/office/drawing/2014/main" id="{4D97A3D4-2BD1-A107-F797-B0B454DD6E7D}"/>
                    </a:ext>
                  </a:extLst>
                </p:cNvPr>
                <p:cNvPicPr/>
                <p:nvPr/>
              </p:nvPicPr>
              <p:blipFill>
                <a:blip r:embed="rId322"/>
                <a:stretch>
                  <a:fillRect/>
                </a:stretch>
              </p:blipFill>
              <p:spPr>
                <a:xfrm>
                  <a:off x="4994307" y="4376467"/>
                  <a:ext cx="312480" cy="585720"/>
                </a:xfrm>
                <a:prstGeom prst="rect">
                  <a:avLst/>
                </a:prstGeom>
              </p:spPr>
            </p:pic>
          </mc:Fallback>
        </mc:AlternateContent>
        <mc:AlternateContent xmlns:mc="http://schemas.openxmlformats.org/markup-compatibility/2006">
          <mc:Choice xmlns:p14="http://schemas.microsoft.com/office/powerpoint/2010/main" Requires="p14">
            <p:contentPart p14:bwMode="auto" r:id="rId323">
              <p14:nvContentPartPr>
                <p14:cNvPr id="267" name="Ink 266">
                  <a:extLst>
                    <a:ext uri="{FF2B5EF4-FFF2-40B4-BE49-F238E27FC236}">
                      <a16:creationId xmlns:a16="http://schemas.microsoft.com/office/drawing/2014/main" id="{B565728C-2E4A-3728-1BAB-37AF9BC09EAD}"/>
                    </a:ext>
                  </a:extLst>
                </p14:cNvPr>
                <p14:cNvContentPartPr/>
                <p14:nvPr/>
              </p14:nvContentPartPr>
              <p14:xfrm>
                <a:off x="5370507" y="4428667"/>
                <a:ext cx="160560" cy="343080"/>
              </p14:xfrm>
            </p:contentPart>
          </mc:Choice>
          <mc:Fallback>
            <p:pic>
              <p:nvPicPr>
                <p:cNvPr id="267" name="Ink 266">
                  <a:extLst>
                    <a:ext uri="{FF2B5EF4-FFF2-40B4-BE49-F238E27FC236}">
                      <a16:creationId xmlns:a16="http://schemas.microsoft.com/office/drawing/2014/main" id="{B565728C-2E4A-3728-1BAB-37AF9BC09EAD}"/>
                    </a:ext>
                  </a:extLst>
                </p:cNvPr>
                <p:cNvPicPr/>
                <p:nvPr/>
              </p:nvPicPr>
              <p:blipFill>
                <a:blip r:embed="rId324"/>
                <a:stretch>
                  <a:fillRect/>
                </a:stretch>
              </p:blipFill>
              <p:spPr>
                <a:xfrm>
                  <a:off x="5352507" y="4411027"/>
                  <a:ext cx="196200" cy="378720"/>
                </a:xfrm>
                <a:prstGeom prst="rect">
                  <a:avLst/>
                </a:prstGeom>
              </p:spPr>
            </p:pic>
          </mc:Fallback>
        </mc:AlternateContent>
        <mc:AlternateContent xmlns:mc="http://schemas.openxmlformats.org/markup-compatibility/2006">
          <mc:Choice xmlns:p14="http://schemas.microsoft.com/office/powerpoint/2010/main" Requires="p14">
            <p:contentPart p14:bwMode="auto" r:id="rId325">
              <p14:nvContentPartPr>
                <p14:cNvPr id="268" name="Ink 267">
                  <a:extLst>
                    <a:ext uri="{FF2B5EF4-FFF2-40B4-BE49-F238E27FC236}">
                      <a16:creationId xmlns:a16="http://schemas.microsoft.com/office/drawing/2014/main" id="{507EB795-07EF-33E7-C0C4-CC08358C547A}"/>
                    </a:ext>
                  </a:extLst>
                </p14:cNvPr>
                <p14:cNvContentPartPr/>
                <p14:nvPr/>
              </p14:nvContentPartPr>
              <p14:xfrm>
                <a:off x="5545107" y="4533427"/>
                <a:ext cx="232920" cy="487080"/>
              </p14:xfrm>
            </p:contentPart>
          </mc:Choice>
          <mc:Fallback>
            <p:pic>
              <p:nvPicPr>
                <p:cNvPr id="268" name="Ink 267">
                  <a:extLst>
                    <a:ext uri="{FF2B5EF4-FFF2-40B4-BE49-F238E27FC236}">
                      <a16:creationId xmlns:a16="http://schemas.microsoft.com/office/drawing/2014/main" id="{507EB795-07EF-33E7-C0C4-CC08358C547A}"/>
                    </a:ext>
                  </a:extLst>
                </p:cNvPr>
                <p:cNvPicPr/>
                <p:nvPr/>
              </p:nvPicPr>
              <p:blipFill>
                <a:blip r:embed="rId326"/>
                <a:stretch>
                  <a:fillRect/>
                </a:stretch>
              </p:blipFill>
              <p:spPr>
                <a:xfrm>
                  <a:off x="5527467" y="4515787"/>
                  <a:ext cx="268560" cy="522720"/>
                </a:xfrm>
                <a:prstGeom prst="rect">
                  <a:avLst/>
                </a:prstGeom>
              </p:spPr>
            </p:pic>
          </mc:Fallback>
        </mc:AlternateContent>
        <mc:AlternateContent xmlns:mc="http://schemas.openxmlformats.org/markup-compatibility/2006">
          <mc:Choice xmlns:p14="http://schemas.microsoft.com/office/powerpoint/2010/main" Requires="p14">
            <p:contentPart p14:bwMode="auto" r:id="rId327">
              <p14:nvContentPartPr>
                <p14:cNvPr id="269" name="Ink 268">
                  <a:extLst>
                    <a:ext uri="{FF2B5EF4-FFF2-40B4-BE49-F238E27FC236}">
                      <a16:creationId xmlns:a16="http://schemas.microsoft.com/office/drawing/2014/main" id="{13193CE3-928B-E259-0AB9-B0B970034C27}"/>
                    </a:ext>
                  </a:extLst>
                </p14:cNvPr>
                <p14:cNvContentPartPr/>
                <p14:nvPr/>
              </p14:nvContentPartPr>
              <p14:xfrm>
                <a:off x="5946147" y="4759867"/>
                <a:ext cx="123480" cy="164880"/>
              </p14:xfrm>
            </p:contentPart>
          </mc:Choice>
          <mc:Fallback>
            <p:pic>
              <p:nvPicPr>
                <p:cNvPr id="269" name="Ink 268">
                  <a:extLst>
                    <a:ext uri="{FF2B5EF4-FFF2-40B4-BE49-F238E27FC236}">
                      <a16:creationId xmlns:a16="http://schemas.microsoft.com/office/drawing/2014/main" id="{13193CE3-928B-E259-0AB9-B0B970034C27}"/>
                    </a:ext>
                  </a:extLst>
                </p:cNvPr>
                <p:cNvPicPr/>
                <p:nvPr/>
              </p:nvPicPr>
              <p:blipFill>
                <a:blip r:embed="rId328"/>
                <a:stretch>
                  <a:fillRect/>
                </a:stretch>
              </p:blipFill>
              <p:spPr>
                <a:xfrm>
                  <a:off x="5928507" y="4741867"/>
                  <a:ext cx="159120" cy="200520"/>
                </a:xfrm>
                <a:prstGeom prst="rect">
                  <a:avLst/>
                </a:prstGeom>
              </p:spPr>
            </p:pic>
          </mc:Fallback>
        </mc:AlternateContent>
        <mc:AlternateContent xmlns:mc="http://schemas.openxmlformats.org/markup-compatibility/2006">
          <mc:Choice xmlns:p14="http://schemas.microsoft.com/office/powerpoint/2010/main" Requires="p14">
            <p:contentPart p14:bwMode="auto" r:id="rId329">
              <p14:nvContentPartPr>
                <p14:cNvPr id="270" name="Ink 269">
                  <a:extLst>
                    <a:ext uri="{FF2B5EF4-FFF2-40B4-BE49-F238E27FC236}">
                      <a16:creationId xmlns:a16="http://schemas.microsoft.com/office/drawing/2014/main" id="{2C4B3A64-8D75-6B69-EA13-2D36E0CDACCA}"/>
                    </a:ext>
                  </a:extLst>
                </p14:cNvPr>
                <p14:cNvContentPartPr/>
                <p14:nvPr/>
              </p14:nvContentPartPr>
              <p14:xfrm>
                <a:off x="6126867" y="4745107"/>
                <a:ext cx="99360" cy="118800"/>
              </p14:xfrm>
            </p:contentPart>
          </mc:Choice>
          <mc:Fallback>
            <p:pic>
              <p:nvPicPr>
                <p:cNvPr id="270" name="Ink 269">
                  <a:extLst>
                    <a:ext uri="{FF2B5EF4-FFF2-40B4-BE49-F238E27FC236}">
                      <a16:creationId xmlns:a16="http://schemas.microsoft.com/office/drawing/2014/main" id="{2C4B3A64-8D75-6B69-EA13-2D36E0CDACCA}"/>
                    </a:ext>
                  </a:extLst>
                </p:cNvPr>
                <p:cNvPicPr/>
                <p:nvPr/>
              </p:nvPicPr>
              <p:blipFill>
                <a:blip r:embed="rId330"/>
                <a:stretch>
                  <a:fillRect/>
                </a:stretch>
              </p:blipFill>
              <p:spPr>
                <a:xfrm>
                  <a:off x="6109227" y="4727107"/>
                  <a:ext cx="135000" cy="154440"/>
                </a:xfrm>
                <a:prstGeom prst="rect">
                  <a:avLst/>
                </a:prstGeom>
              </p:spPr>
            </p:pic>
          </mc:Fallback>
        </mc:AlternateContent>
        <mc:AlternateContent xmlns:mc="http://schemas.openxmlformats.org/markup-compatibility/2006">
          <mc:Choice xmlns:p14="http://schemas.microsoft.com/office/powerpoint/2010/main" Requires="p14">
            <p:contentPart p14:bwMode="auto" r:id="rId331">
              <p14:nvContentPartPr>
                <p14:cNvPr id="271" name="Ink 270">
                  <a:extLst>
                    <a:ext uri="{FF2B5EF4-FFF2-40B4-BE49-F238E27FC236}">
                      <a16:creationId xmlns:a16="http://schemas.microsoft.com/office/drawing/2014/main" id="{EAFB1883-13A4-C136-7B5F-8395B7520DC8}"/>
                    </a:ext>
                  </a:extLst>
                </p14:cNvPr>
                <p14:cNvContentPartPr/>
                <p14:nvPr/>
              </p14:nvContentPartPr>
              <p14:xfrm>
                <a:off x="6301467" y="4783987"/>
                <a:ext cx="154800" cy="63720"/>
              </p14:xfrm>
            </p:contentPart>
          </mc:Choice>
          <mc:Fallback>
            <p:pic>
              <p:nvPicPr>
                <p:cNvPr id="271" name="Ink 270">
                  <a:extLst>
                    <a:ext uri="{FF2B5EF4-FFF2-40B4-BE49-F238E27FC236}">
                      <a16:creationId xmlns:a16="http://schemas.microsoft.com/office/drawing/2014/main" id="{EAFB1883-13A4-C136-7B5F-8395B7520DC8}"/>
                    </a:ext>
                  </a:extLst>
                </p:cNvPr>
                <p:cNvPicPr/>
                <p:nvPr/>
              </p:nvPicPr>
              <p:blipFill>
                <a:blip r:embed="rId332"/>
                <a:stretch>
                  <a:fillRect/>
                </a:stretch>
              </p:blipFill>
              <p:spPr>
                <a:xfrm>
                  <a:off x="6283827" y="4765987"/>
                  <a:ext cx="190440" cy="99360"/>
                </a:xfrm>
                <a:prstGeom prst="rect">
                  <a:avLst/>
                </a:prstGeom>
              </p:spPr>
            </p:pic>
          </mc:Fallback>
        </mc:AlternateContent>
        <mc:AlternateContent xmlns:mc="http://schemas.openxmlformats.org/markup-compatibility/2006">
          <mc:Choice xmlns:p14="http://schemas.microsoft.com/office/powerpoint/2010/main" Requires="p14">
            <p:contentPart p14:bwMode="auto" r:id="rId333">
              <p14:nvContentPartPr>
                <p14:cNvPr id="272" name="Ink 271">
                  <a:extLst>
                    <a:ext uri="{FF2B5EF4-FFF2-40B4-BE49-F238E27FC236}">
                      <a16:creationId xmlns:a16="http://schemas.microsoft.com/office/drawing/2014/main" id="{891F53E5-E2C1-E473-DAB6-D027E8F8D6C5}"/>
                    </a:ext>
                  </a:extLst>
                </p14:cNvPr>
                <p14:cNvContentPartPr/>
                <p14:nvPr/>
              </p14:nvContentPartPr>
              <p14:xfrm>
                <a:off x="6455547" y="4520107"/>
                <a:ext cx="200160" cy="845640"/>
              </p14:xfrm>
            </p:contentPart>
          </mc:Choice>
          <mc:Fallback>
            <p:pic>
              <p:nvPicPr>
                <p:cNvPr id="272" name="Ink 271">
                  <a:extLst>
                    <a:ext uri="{FF2B5EF4-FFF2-40B4-BE49-F238E27FC236}">
                      <a16:creationId xmlns:a16="http://schemas.microsoft.com/office/drawing/2014/main" id="{891F53E5-E2C1-E473-DAB6-D027E8F8D6C5}"/>
                    </a:ext>
                  </a:extLst>
                </p:cNvPr>
                <p:cNvPicPr/>
                <p:nvPr/>
              </p:nvPicPr>
              <p:blipFill>
                <a:blip r:embed="rId334"/>
                <a:stretch>
                  <a:fillRect/>
                </a:stretch>
              </p:blipFill>
              <p:spPr>
                <a:xfrm>
                  <a:off x="6437907" y="4502107"/>
                  <a:ext cx="235800" cy="881280"/>
                </a:xfrm>
                <a:prstGeom prst="rect">
                  <a:avLst/>
                </a:prstGeom>
              </p:spPr>
            </p:pic>
          </mc:Fallback>
        </mc:AlternateContent>
        <mc:AlternateContent xmlns:mc="http://schemas.openxmlformats.org/markup-compatibility/2006">
          <mc:Choice xmlns:p14="http://schemas.microsoft.com/office/powerpoint/2010/main" Requires="p14">
            <p:contentPart p14:bwMode="auto" r:id="rId335">
              <p14:nvContentPartPr>
                <p14:cNvPr id="273" name="Ink 272">
                  <a:extLst>
                    <a:ext uri="{FF2B5EF4-FFF2-40B4-BE49-F238E27FC236}">
                      <a16:creationId xmlns:a16="http://schemas.microsoft.com/office/drawing/2014/main" id="{62B14C1B-7452-582F-32AC-AD790D16C63C}"/>
                    </a:ext>
                  </a:extLst>
                </p14:cNvPr>
                <p14:cNvContentPartPr/>
                <p14:nvPr/>
              </p14:nvContentPartPr>
              <p14:xfrm>
                <a:off x="6977547" y="4845187"/>
                <a:ext cx="83520" cy="56160"/>
              </p14:xfrm>
            </p:contentPart>
          </mc:Choice>
          <mc:Fallback>
            <p:pic>
              <p:nvPicPr>
                <p:cNvPr id="273" name="Ink 272">
                  <a:extLst>
                    <a:ext uri="{FF2B5EF4-FFF2-40B4-BE49-F238E27FC236}">
                      <a16:creationId xmlns:a16="http://schemas.microsoft.com/office/drawing/2014/main" id="{62B14C1B-7452-582F-32AC-AD790D16C63C}"/>
                    </a:ext>
                  </a:extLst>
                </p:cNvPr>
                <p:cNvPicPr/>
                <p:nvPr/>
              </p:nvPicPr>
              <p:blipFill>
                <a:blip r:embed="rId336"/>
                <a:stretch>
                  <a:fillRect/>
                </a:stretch>
              </p:blipFill>
              <p:spPr>
                <a:xfrm>
                  <a:off x="6959907" y="4827547"/>
                  <a:ext cx="119160" cy="91800"/>
                </a:xfrm>
                <a:prstGeom prst="rect">
                  <a:avLst/>
                </a:prstGeom>
              </p:spPr>
            </p:pic>
          </mc:Fallback>
        </mc:AlternateContent>
        <mc:AlternateContent xmlns:mc="http://schemas.openxmlformats.org/markup-compatibility/2006">
          <mc:Choice xmlns:p14="http://schemas.microsoft.com/office/powerpoint/2010/main" Requires="p14">
            <p:contentPart p14:bwMode="auto" r:id="rId337">
              <p14:nvContentPartPr>
                <p14:cNvPr id="274" name="Ink 273">
                  <a:extLst>
                    <a:ext uri="{FF2B5EF4-FFF2-40B4-BE49-F238E27FC236}">
                      <a16:creationId xmlns:a16="http://schemas.microsoft.com/office/drawing/2014/main" id="{E0ABA2B7-5F6A-2F21-904D-BDBCA427D133}"/>
                    </a:ext>
                  </a:extLst>
                </p14:cNvPr>
                <p14:cNvContentPartPr/>
                <p14:nvPr/>
              </p14:nvContentPartPr>
              <p14:xfrm>
                <a:off x="7039107" y="5011507"/>
                <a:ext cx="25560" cy="25560"/>
              </p14:xfrm>
            </p:contentPart>
          </mc:Choice>
          <mc:Fallback>
            <p:pic>
              <p:nvPicPr>
                <p:cNvPr id="274" name="Ink 273">
                  <a:extLst>
                    <a:ext uri="{FF2B5EF4-FFF2-40B4-BE49-F238E27FC236}">
                      <a16:creationId xmlns:a16="http://schemas.microsoft.com/office/drawing/2014/main" id="{E0ABA2B7-5F6A-2F21-904D-BDBCA427D133}"/>
                    </a:ext>
                  </a:extLst>
                </p:cNvPr>
                <p:cNvPicPr/>
                <p:nvPr/>
              </p:nvPicPr>
              <p:blipFill>
                <a:blip r:embed="rId338"/>
                <a:stretch>
                  <a:fillRect/>
                </a:stretch>
              </p:blipFill>
              <p:spPr>
                <a:xfrm>
                  <a:off x="7021467" y="4993867"/>
                  <a:ext cx="61200" cy="61200"/>
                </a:xfrm>
                <a:prstGeom prst="rect">
                  <a:avLst/>
                </a:prstGeom>
              </p:spPr>
            </p:pic>
          </mc:Fallback>
        </mc:AlternateContent>
        <mc:AlternateContent xmlns:mc="http://schemas.openxmlformats.org/markup-compatibility/2006">
          <mc:Choice xmlns:p14="http://schemas.microsoft.com/office/powerpoint/2010/main" Requires="p14">
            <p:contentPart p14:bwMode="auto" r:id="rId339">
              <p14:nvContentPartPr>
                <p14:cNvPr id="280" name="Ink 279">
                  <a:extLst>
                    <a:ext uri="{FF2B5EF4-FFF2-40B4-BE49-F238E27FC236}">
                      <a16:creationId xmlns:a16="http://schemas.microsoft.com/office/drawing/2014/main" id="{6F7F355A-46D9-62EE-BC69-B383F84CAA39}"/>
                    </a:ext>
                  </a:extLst>
                </p14:cNvPr>
                <p14:cNvContentPartPr/>
                <p14:nvPr/>
              </p14:nvContentPartPr>
              <p14:xfrm>
                <a:off x="5382747" y="5558347"/>
                <a:ext cx="15480" cy="155160"/>
              </p14:xfrm>
            </p:contentPart>
          </mc:Choice>
          <mc:Fallback>
            <p:pic>
              <p:nvPicPr>
                <p:cNvPr id="280" name="Ink 279">
                  <a:extLst>
                    <a:ext uri="{FF2B5EF4-FFF2-40B4-BE49-F238E27FC236}">
                      <a16:creationId xmlns:a16="http://schemas.microsoft.com/office/drawing/2014/main" id="{6F7F355A-46D9-62EE-BC69-B383F84CAA39}"/>
                    </a:ext>
                  </a:extLst>
                </p:cNvPr>
                <p:cNvPicPr/>
                <p:nvPr/>
              </p:nvPicPr>
              <p:blipFill>
                <a:blip r:embed="rId340"/>
                <a:stretch>
                  <a:fillRect/>
                </a:stretch>
              </p:blipFill>
              <p:spPr>
                <a:xfrm>
                  <a:off x="5364747" y="5540707"/>
                  <a:ext cx="51120" cy="190800"/>
                </a:xfrm>
                <a:prstGeom prst="rect">
                  <a:avLst/>
                </a:prstGeom>
              </p:spPr>
            </p:pic>
          </mc:Fallback>
        </mc:AlternateContent>
        <mc:AlternateContent xmlns:mc="http://schemas.openxmlformats.org/markup-compatibility/2006">
          <mc:Choice xmlns:p14="http://schemas.microsoft.com/office/powerpoint/2010/main" Requires="p14">
            <p:contentPart p14:bwMode="auto" r:id="rId341">
              <p14:nvContentPartPr>
                <p14:cNvPr id="281" name="Ink 280">
                  <a:extLst>
                    <a:ext uri="{FF2B5EF4-FFF2-40B4-BE49-F238E27FC236}">
                      <a16:creationId xmlns:a16="http://schemas.microsoft.com/office/drawing/2014/main" id="{B5ED1842-03ED-ACDF-138C-F42FC2BF94D5}"/>
                    </a:ext>
                  </a:extLst>
                </p14:cNvPr>
                <p14:cNvContentPartPr/>
                <p14:nvPr/>
              </p14:nvContentPartPr>
              <p14:xfrm>
                <a:off x="5393547" y="5430187"/>
                <a:ext cx="129600" cy="92880"/>
              </p14:xfrm>
            </p:contentPart>
          </mc:Choice>
          <mc:Fallback>
            <p:pic>
              <p:nvPicPr>
                <p:cNvPr id="281" name="Ink 280">
                  <a:extLst>
                    <a:ext uri="{FF2B5EF4-FFF2-40B4-BE49-F238E27FC236}">
                      <a16:creationId xmlns:a16="http://schemas.microsoft.com/office/drawing/2014/main" id="{B5ED1842-03ED-ACDF-138C-F42FC2BF94D5}"/>
                    </a:ext>
                  </a:extLst>
                </p:cNvPr>
                <p:cNvPicPr/>
                <p:nvPr/>
              </p:nvPicPr>
              <p:blipFill>
                <a:blip r:embed="rId342"/>
                <a:stretch>
                  <a:fillRect/>
                </a:stretch>
              </p:blipFill>
              <p:spPr>
                <a:xfrm>
                  <a:off x="5375907" y="5412187"/>
                  <a:ext cx="16524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343">
              <p14:nvContentPartPr>
                <p14:cNvPr id="282" name="Ink 281">
                  <a:extLst>
                    <a:ext uri="{FF2B5EF4-FFF2-40B4-BE49-F238E27FC236}">
                      <a16:creationId xmlns:a16="http://schemas.microsoft.com/office/drawing/2014/main" id="{5D85EC34-9BFC-EC91-2C54-C873507EDE00}"/>
                    </a:ext>
                  </a:extLst>
                </p14:cNvPr>
                <p14:cNvContentPartPr/>
                <p14:nvPr/>
              </p14:nvContentPartPr>
              <p14:xfrm>
                <a:off x="5546187" y="5599387"/>
                <a:ext cx="153720" cy="140760"/>
              </p14:xfrm>
            </p:contentPart>
          </mc:Choice>
          <mc:Fallback>
            <p:pic>
              <p:nvPicPr>
                <p:cNvPr id="282" name="Ink 281">
                  <a:extLst>
                    <a:ext uri="{FF2B5EF4-FFF2-40B4-BE49-F238E27FC236}">
                      <a16:creationId xmlns:a16="http://schemas.microsoft.com/office/drawing/2014/main" id="{5D85EC34-9BFC-EC91-2C54-C873507EDE00}"/>
                    </a:ext>
                  </a:extLst>
                </p:cNvPr>
                <p:cNvPicPr/>
                <p:nvPr/>
              </p:nvPicPr>
              <p:blipFill>
                <a:blip r:embed="rId344"/>
                <a:stretch>
                  <a:fillRect/>
                </a:stretch>
              </p:blipFill>
              <p:spPr>
                <a:xfrm>
                  <a:off x="5528187" y="5581387"/>
                  <a:ext cx="189360" cy="176400"/>
                </a:xfrm>
                <a:prstGeom prst="rect">
                  <a:avLst/>
                </a:prstGeom>
              </p:spPr>
            </p:pic>
          </mc:Fallback>
        </mc:AlternateContent>
        <mc:AlternateContent xmlns:mc="http://schemas.openxmlformats.org/markup-compatibility/2006">
          <mc:Choice xmlns:p14="http://schemas.microsoft.com/office/powerpoint/2010/main" Requires="p14">
            <p:contentPart p14:bwMode="auto" r:id="rId345">
              <p14:nvContentPartPr>
                <p14:cNvPr id="283" name="Ink 282">
                  <a:extLst>
                    <a:ext uri="{FF2B5EF4-FFF2-40B4-BE49-F238E27FC236}">
                      <a16:creationId xmlns:a16="http://schemas.microsoft.com/office/drawing/2014/main" id="{46EDA488-21E9-46E9-513E-62F2A19C569D}"/>
                    </a:ext>
                  </a:extLst>
                </p14:cNvPr>
                <p14:cNvContentPartPr/>
                <p14:nvPr/>
              </p14:nvContentPartPr>
              <p14:xfrm>
                <a:off x="5768667" y="5585707"/>
                <a:ext cx="163800" cy="114480"/>
              </p14:xfrm>
            </p:contentPart>
          </mc:Choice>
          <mc:Fallback>
            <p:pic>
              <p:nvPicPr>
                <p:cNvPr id="283" name="Ink 282">
                  <a:extLst>
                    <a:ext uri="{FF2B5EF4-FFF2-40B4-BE49-F238E27FC236}">
                      <a16:creationId xmlns:a16="http://schemas.microsoft.com/office/drawing/2014/main" id="{46EDA488-21E9-46E9-513E-62F2A19C569D}"/>
                    </a:ext>
                  </a:extLst>
                </p:cNvPr>
                <p:cNvPicPr/>
                <p:nvPr/>
              </p:nvPicPr>
              <p:blipFill>
                <a:blip r:embed="rId346"/>
                <a:stretch>
                  <a:fillRect/>
                </a:stretch>
              </p:blipFill>
              <p:spPr>
                <a:xfrm>
                  <a:off x="5751027" y="5568067"/>
                  <a:ext cx="199440" cy="150120"/>
                </a:xfrm>
                <a:prstGeom prst="rect">
                  <a:avLst/>
                </a:prstGeom>
              </p:spPr>
            </p:pic>
          </mc:Fallback>
        </mc:AlternateContent>
        <mc:AlternateContent xmlns:mc="http://schemas.openxmlformats.org/markup-compatibility/2006">
          <mc:Choice xmlns:p14="http://schemas.microsoft.com/office/powerpoint/2010/main" Requires="p14">
            <p:contentPart p14:bwMode="auto" r:id="rId347">
              <p14:nvContentPartPr>
                <p14:cNvPr id="284" name="Ink 283">
                  <a:extLst>
                    <a:ext uri="{FF2B5EF4-FFF2-40B4-BE49-F238E27FC236}">
                      <a16:creationId xmlns:a16="http://schemas.microsoft.com/office/drawing/2014/main" id="{6B6FAD82-5F64-DCBF-E609-6CB2CA92B578}"/>
                    </a:ext>
                  </a:extLst>
                </p14:cNvPr>
                <p14:cNvContentPartPr/>
                <p14:nvPr/>
              </p14:nvContentPartPr>
              <p14:xfrm>
                <a:off x="5944347" y="5547907"/>
                <a:ext cx="145080" cy="159840"/>
              </p14:xfrm>
            </p:contentPart>
          </mc:Choice>
          <mc:Fallback>
            <p:pic>
              <p:nvPicPr>
                <p:cNvPr id="284" name="Ink 283">
                  <a:extLst>
                    <a:ext uri="{FF2B5EF4-FFF2-40B4-BE49-F238E27FC236}">
                      <a16:creationId xmlns:a16="http://schemas.microsoft.com/office/drawing/2014/main" id="{6B6FAD82-5F64-DCBF-E609-6CB2CA92B578}"/>
                    </a:ext>
                  </a:extLst>
                </p:cNvPr>
                <p:cNvPicPr/>
                <p:nvPr/>
              </p:nvPicPr>
              <p:blipFill>
                <a:blip r:embed="rId348"/>
                <a:stretch>
                  <a:fillRect/>
                </a:stretch>
              </p:blipFill>
              <p:spPr>
                <a:xfrm>
                  <a:off x="5926347" y="5529907"/>
                  <a:ext cx="180720" cy="195480"/>
                </a:xfrm>
                <a:prstGeom prst="rect">
                  <a:avLst/>
                </a:prstGeom>
              </p:spPr>
            </p:pic>
          </mc:Fallback>
        </mc:AlternateContent>
        <mc:AlternateContent xmlns:mc="http://schemas.openxmlformats.org/markup-compatibility/2006">
          <mc:Choice xmlns:p14="http://schemas.microsoft.com/office/powerpoint/2010/main" Requires="p14">
            <p:contentPart p14:bwMode="auto" r:id="rId349">
              <p14:nvContentPartPr>
                <p14:cNvPr id="285" name="Ink 284">
                  <a:extLst>
                    <a:ext uri="{FF2B5EF4-FFF2-40B4-BE49-F238E27FC236}">
                      <a16:creationId xmlns:a16="http://schemas.microsoft.com/office/drawing/2014/main" id="{7917421C-C83C-5F3F-9D99-CCBD81DDDA71}"/>
                    </a:ext>
                  </a:extLst>
                </p14:cNvPr>
                <p14:cNvContentPartPr/>
                <p14:nvPr/>
              </p14:nvContentPartPr>
              <p14:xfrm>
                <a:off x="6183027" y="5514427"/>
                <a:ext cx="135000" cy="180000"/>
              </p14:xfrm>
            </p:contentPart>
          </mc:Choice>
          <mc:Fallback>
            <p:pic>
              <p:nvPicPr>
                <p:cNvPr id="285" name="Ink 284">
                  <a:extLst>
                    <a:ext uri="{FF2B5EF4-FFF2-40B4-BE49-F238E27FC236}">
                      <a16:creationId xmlns:a16="http://schemas.microsoft.com/office/drawing/2014/main" id="{7917421C-C83C-5F3F-9D99-CCBD81DDDA71}"/>
                    </a:ext>
                  </a:extLst>
                </p:cNvPr>
                <p:cNvPicPr/>
                <p:nvPr/>
              </p:nvPicPr>
              <p:blipFill>
                <a:blip r:embed="rId350"/>
                <a:stretch>
                  <a:fillRect/>
                </a:stretch>
              </p:blipFill>
              <p:spPr>
                <a:xfrm>
                  <a:off x="6165027" y="5496787"/>
                  <a:ext cx="170640" cy="215640"/>
                </a:xfrm>
                <a:prstGeom prst="rect">
                  <a:avLst/>
                </a:prstGeom>
              </p:spPr>
            </p:pic>
          </mc:Fallback>
        </mc:AlternateContent>
        <mc:AlternateContent xmlns:mc="http://schemas.openxmlformats.org/markup-compatibility/2006">
          <mc:Choice xmlns:p14="http://schemas.microsoft.com/office/powerpoint/2010/main" Requires="p14">
            <p:contentPart p14:bwMode="auto" r:id="rId351">
              <p14:nvContentPartPr>
                <p14:cNvPr id="286" name="Ink 285">
                  <a:extLst>
                    <a:ext uri="{FF2B5EF4-FFF2-40B4-BE49-F238E27FC236}">
                      <a16:creationId xmlns:a16="http://schemas.microsoft.com/office/drawing/2014/main" id="{8DA7AA80-FE98-A697-9C09-D32EA7FDDAEE}"/>
                    </a:ext>
                  </a:extLst>
                </p14:cNvPr>
                <p14:cNvContentPartPr/>
                <p14:nvPr/>
              </p14:nvContentPartPr>
              <p14:xfrm>
                <a:off x="6642387" y="5319307"/>
                <a:ext cx="366120" cy="654840"/>
              </p14:xfrm>
            </p:contentPart>
          </mc:Choice>
          <mc:Fallback>
            <p:pic>
              <p:nvPicPr>
                <p:cNvPr id="286" name="Ink 285">
                  <a:extLst>
                    <a:ext uri="{FF2B5EF4-FFF2-40B4-BE49-F238E27FC236}">
                      <a16:creationId xmlns:a16="http://schemas.microsoft.com/office/drawing/2014/main" id="{8DA7AA80-FE98-A697-9C09-D32EA7FDDAEE}"/>
                    </a:ext>
                  </a:extLst>
                </p:cNvPr>
                <p:cNvPicPr/>
                <p:nvPr/>
              </p:nvPicPr>
              <p:blipFill>
                <a:blip r:embed="rId352"/>
                <a:stretch>
                  <a:fillRect/>
                </a:stretch>
              </p:blipFill>
              <p:spPr>
                <a:xfrm>
                  <a:off x="6624747" y="5301667"/>
                  <a:ext cx="401760" cy="690480"/>
                </a:xfrm>
                <a:prstGeom prst="rect">
                  <a:avLst/>
                </a:prstGeom>
              </p:spPr>
            </p:pic>
          </mc:Fallback>
        </mc:AlternateContent>
        <mc:AlternateContent xmlns:mc="http://schemas.openxmlformats.org/markup-compatibility/2006">
          <mc:Choice xmlns:p14="http://schemas.microsoft.com/office/powerpoint/2010/main" Requires="p14">
            <p:contentPart p14:bwMode="auto" r:id="rId353">
              <p14:nvContentPartPr>
                <p14:cNvPr id="287" name="Ink 286">
                  <a:extLst>
                    <a:ext uri="{FF2B5EF4-FFF2-40B4-BE49-F238E27FC236}">
                      <a16:creationId xmlns:a16="http://schemas.microsoft.com/office/drawing/2014/main" id="{CECC86BE-E6D5-6C49-8D49-F96875496C07}"/>
                    </a:ext>
                  </a:extLst>
                </p14:cNvPr>
                <p14:cNvContentPartPr/>
                <p14:nvPr/>
              </p14:nvContentPartPr>
              <p14:xfrm>
                <a:off x="8049987" y="5309227"/>
                <a:ext cx="205560" cy="661680"/>
              </p14:xfrm>
            </p:contentPart>
          </mc:Choice>
          <mc:Fallback>
            <p:pic>
              <p:nvPicPr>
                <p:cNvPr id="287" name="Ink 286">
                  <a:extLst>
                    <a:ext uri="{FF2B5EF4-FFF2-40B4-BE49-F238E27FC236}">
                      <a16:creationId xmlns:a16="http://schemas.microsoft.com/office/drawing/2014/main" id="{CECC86BE-E6D5-6C49-8D49-F96875496C07}"/>
                    </a:ext>
                  </a:extLst>
                </p:cNvPr>
                <p:cNvPicPr/>
                <p:nvPr/>
              </p:nvPicPr>
              <p:blipFill>
                <a:blip r:embed="rId354"/>
                <a:stretch>
                  <a:fillRect/>
                </a:stretch>
              </p:blipFill>
              <p:spPr>
                <a:xfrm>
                  <a:off x="8032347" y="5291227"/>
                  <a:ext cx="241200" cy="697320"/>
                </a:xfrm>
                <a:prstGeom prst="rect">
                  <a:avLst/>
                </a:prstGeom>
              </p:spPr>
            </p:pic>
          </mc:Fallback>
        </mc:AlternateContent>
        <mc:AlternateContent xmlns:mc="http://schemas.openxmlformats.org/markup-compatibility/2006">
          <mc:Choice xmlns:p14="http://schemas.microsoft.com/office/powerpoint/2010/main" Requires="p14">
            <p:contentPart p14:bwMode="auto" r:id="rId355">
              <p14:nvContentPartPr>
                <p14:cNvPr id="295" name="Ink 294">
                  <a:extLst>
                    <a:ext uri="{FF2B5EF4-FFF2-40B4-BE49-F238E27FC236}">
                      <a16:creationId xmlns:a16="http://schemas.microsoft.com/office/drawing/2014/main" id="{60A69835-03ED-B39F-8A61-EB83D13CC267}"/>
                    </a:ext>
                  </a:extLst>
                </p14:cNvPr>
                <p14:cNvContentPartPr/>
                <p14:nvPr/>
              </p14:nvContentPartPr>
              <p14:xfrm>
                <a:off x="8195067" y="4696867"/>
                <a:ext cx="1353600" cy="1977480"/>
              </p14:xfrm>
            </p:contentPart>
          </mc:Choice>
          <mc:Fallback>
            <p:pic>
              <p:nvPicPr>
                <p:cNvPr id="295" name="Ink 294">
                  <a:extLst>
                    <a:ext uri="{FF2B5EF4-FFF2-40B4-BE49-F238E27FC236}">
                      <a16:creationId xmlns:a16="http://schemas.microsoft.com/office/drawing/2014/main" id="{60A69835-03ED-B39F-8A61-EB83D13CC267}"/>
                    </a:ext>
                  </a:extLst>
                </p:cNvPr>
                <p:cNvPicPr/>
                <p:nvPr/>
              </p:nvPicPr>
              <p:blipFill>
                <a:blip r:embed="rId356"/>
                <a:stretch>
                  <a:fillRect/>
                </a:stretch>
              </p:blipFill>
              <p:spPr>
                <a:xfrm>
                  <a:off x="8177427" y="4679227"/>
                  <a:ext cx="1389240" cy="2013120"/>
                </a:xfrm>
                <a:prstGeom prst="rect">
                  <a:avLst/>
                </a:prstGeom>
              </p:spPr>
            </p:pic>
          </mc:Fallback>
        </mc:AlternateContent>
        <mc:AlternateContent xmlns:mc="http://schemas.openxmlformats.org/markup-compatibility/2006">
          <mc:Choice xmlns:p14="http://schemas.microsoft.com/office/powerpoint/2010/main" Requires="p14">
            <p:contentPart p14:bwMode="auto" r:id="rId357">
              <p14:nvContentPartPr>
                <p14:cNvPr id="296" name="Ink 295">
                  <a:extLst>
                    <a:ext uri="{FF2B5EF4-FFF2-40B4-BE49-F238E27FC236}">
                      <a16:creationId xmlns:a16="http://schemas.microsoft.com/office/drawing/2014/main" id="{03F2A19A-131B-A20E-9FB9-0664F8269738}"/>
                    </a:ext>
                  </a:extLst>
                </p14:cNvPr>
                <p14:cNvContentPartPr/>
                <p14:nvPr/>
              </p14:nvContentPartPr>
              <p14:xfrm>
                <a:off x="7920387" y="4039507"/>
                <a:ext cx="4268520" cy="1599840"/>
              </p14:xfrm>
            </p:contentPart>
          </mc:Choice>
          <mc:Fallback>
            <p:pic>
              <p:nvPicPr>
                <p:cNvPr id="296" name="Ink 295">
                  <a:extLst>
                    <a:ext uri="{FF2B5EF4-FFF2-40B4-BE49-F238E27FC236}">
                      <a16:creationId xmlns:a16="http://schemas.microsoft.com/office/drawing/2014/main" id="{03F2A19A-131B-A20E-9FB9-0664F8269738}"/>
                    </a:ext>
                  </a:extLst>
                </p:cNvPr>
                <p:cNvPicPr/>
                <p:nvPr/>
              </p:nvPicPr>
              <p:blipFill>
                <a:blip r:embed="rId358"/>
                <a:stretch>
                  <a:fillRect/>
                </a:stretch>
              </p:blipFill>
              <p:spPr>
                <a:xfrm>
                  <a:off x="7902387" y="4021867"/>
                  <a:ext cx="4304160" cy="1635480"/>
                </a:xfrm>
                <a:prstGeom prst="rect">
                  <a:avLst/>
                </a:prstGeom>
              </p:spPr>
            </p:pic>
          </mc:Fallback>
        </mc:AlternateContent>
        <mc:AlternateContent xmlns:mc="http://schemas.openxmlformats.org/markup-compatibility/2006">
          <mc:Choice xmlns:p14="http://schemas.microsoft.com/office/powerpoint/2010/main" Requires="p14">
            <p:contentPart p14:bwMode="auto" r:id="rId359">
              <p14:nvContentPartPr>
                <p14:cNvPr id="298" name="Ink 297">
                  <a:extLst>
                    <a:ext uri="{FF2B5EF4-FFF2-40B4-BE49-F238E27FC236}">
                      <a16:creationId xmlns:a16="http://schemas.microsoft.com/office/drawing/2014/main" id="{070D11DE-12B8-641A-E0AF-7AF261E49139}"/>
                    </a:ext>
                  </a:extLst>
                </p14:cNvPr>
                <p14:cNvContentPartPr/>
                <p14:nvPr/>
              </p14:nvContentPartPr>
              <p14:xfrm>
                <a:off x="5787747" y="5930227"/>
                <a:ext cx="360" cy="360"/>
              </p14:xfrm>
            </p:contentPart>
          </mc:Choice>
          <mc:Fallback>
            <p:pic>
              <p:nvPicPr>
                <p:cNvPr id="298" name="Ink 297">
                  <a:extLst>
                    <a:ext uri="{FF2B5EF4-FFF2-40B4-BE49-F238E27FC236}">
                      <a16:creationId xmlns:a16="http://schemas.microsoft.com/office/drawing/2014/main" id="{070D11DE-12B8-641A-E0AF-7AF261E49139}"/>
                    </a:ext>
                  </a:extLst>
                </p:cNvPr>
                <p:cNvPicPr/>
                <p:nvPr/>
              </p:nvPicPr>
              <p:blipFill>
                <a:blip r:embed="rId179"/>
                <a:stretch>
                  <a:fillRect/>
                </a:stretch>
              </p:blipFill>
              <p:spPr>
                <a:xfrm>
                  <a:off x="5770107" y="5912227"/>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360">
              <p14:nvContentPartPr>
                <p14:cNvPr id="299" name="Ink 298">
                  <a:extLst>
                    <a:ext uri="{FF2B5EF4-FFF2-40B4-BE49-F238E27FC236}">
                      <a16:creationId xmlns:a16="http://schemas.microsoft.com/office/drawing/2014/main" id="{733AA941-976C-C320-3886-30E5731C0F1C}"/>
                    </a:ext>
                  </a:extLst>
                </p14:cNvPr>
                <p14:cNvContentPartPr/>
                <p14:nvPr/>
              </p14:nvContentPartPr>
              <p14:xfrm>
                <a:off x="5862267" y="5914027"/>
                <a:ext cx="30600" cy="48960"/>
              </p14:xfrm>
            </p:contentPart>
          </mc:Choice>
          <mc:Fallback>
            <p:pic>
              <p:nvPicPr>
                <p:cNvPr id="299" name="Ink 298">
                  <a:extLst>
                    <a:ext uri="{FF2B5EF4-FFF2-40B4-BE49-F238E27FC236}">
                      <a16:creationId xmlns:a16="http://schemas.microsoft.com/office/drawing/2014/main" id="{733AA941-976C-C320-3886-30E5731C0F1C}"/>
                    </a:ext>
                  </a:extLst>
                </p:cNvPr>
                <p:cNvPicPr/>
                <p:nvPr/>
              </p:nvPicPr>
              <p:blipFill>
                <a:blip r:embed="rId361"/>
                <a:stretch>
                  <a:fillRect/>
                </a:stretch>
              </p:blipFill>
              <p:spPr>
                <a:xfrm>
                  <a:off x="5844267" y="5896027"/>
                  <a:ext cx="66240" cy="84600"/>
                </a:xfrm>
                <a:prstGeom prst="rect">
                  <a:avLst/>
                </a:prstGeom>
              </p:spPr>
            </p:pic>
          </mc:Fallback>
        </mc:AlternateContent>
        <mc:AlternateContent xmlns:mc="http://schemas.openxmlformats.org/markup-compatibility/2006">
          <mc:Choice xmlns:p14="http://schemas.microsoft.com/office/powerpoint/2010/main" Requires="p14">
            <p:contentPart p14:bwMode="auto" r:id="rId362">
              <p14:nvContentPartPr>
                <p14:cNvPr id="301" name="Ink 300">
                  <a:extLst>
                    <a:ext uri="{FF2B5EF4-FFF2-40B4-BE49-F238E27FC236}">
                      <a16:creationId xmlns:a16="http://schemas.microsoft.com/office/drawing/2014/main" id="{5ED766E8-613F-9C6A-CAE0-F7228AD35A7B}"/>
                    </a:ext>
                  </a:extLst>
                </p14:cNvPr>
                <p14:cNvContentPartPr/>
                <p14:nvPr/>
              </p14:nvContentPartPr>
              <p14:xfrm>
                <a:off x="7851267" y="5254147"/>
                <a:ext cx="673920" cy="109440"/>
              </p14:xfrm>
            </p:contentPart>
          </mc:Choice>
          <mc:Fallback>
            <p:pic>
              <p:nvPicPr>
                <p:cNvPr id="301" name="Ink 300">
                  <a:extLst>
                    <a:ext uri="{FF2B5EF4-FFF2-40B4-BE49-F238E27FC236}">
                      <a16:creationId xmlns:a16="http://schemas.microsoft.com/office/drawing/2014/main" id="{5ED766E8-613F-9C6A-CAE0-F7228AD35A7B}"/>
                    </a:ext>
                  </a:extLst>
                </p:cNvPr>
                <p:cNvPicPr/>
                <p:nvPr/>
              </p:nvPicPr>
              <p:blipFill>
                <a:blip r:embed="rId363"/>
                <a:stretch>
                  <a:fillRect/>
                </a:stretch>
              </p:blipFill>
              <p:spPr>
                <a:xfrm>
                  <a:off x="7833267" y="5236147"/>
                  <a:ext cx="709560" cy="145080"/>
                </a:xfrm>
                <a:prstGeom prst="rect">
                  <a:avLst/>
                </a:prstGeom>
              </p:spPr>
            </p:pic>
          </mc:Fallback>
        </mc:AlternateContent>
        <mc:AlternateContent xmlns:mc="http://schemas.openxmlformats.org/markup-compatibility/2006">
          <mc:Choice xmlns:p14="http://schemas.microsoft.com/office/powerpoint/2010/main" Requires="p14">
            <p:contentPart p14:bwMode="auto" r:id="rId364">
              <p14:nvContentPartPr>
                <p14:cNvPr id="302" name="Ink 301">
                  <a:extLst>
                    <a:ext uri="{FF2B5EF4-FFF2-40B4-BE49-F238E27FC236}">
                      <a16:creationId xmlns:a16="http://schemas.microsoft.com/office/drawing/2014/main" id="{F986BE07-853F-A47B-6FEA-2861403E0970}"/>
                    </a:ext>
                  </a:extLst>
                </p14:cNvPr>
                <p14:cNvContentPartPr/>
                <p14:nvPr/>
              </p14:nvContentPartPr>
              <p14:xfrm>
                <a:off x="8497827" y="5045707"/>
                <a:ext cx="140400" cy="294120"/>
              </p14:xfrm>
            </p:contentPart>
          </mc:Choice>
          <mc:Fallback>
            <p:pic>
              <p:nvPicPr>
                <p:cNvPr id="302" name="Ink 301">
                  <a:extLst>
                    <a:ext uri="{FF2B5EF4-FFF2-40B4-BE49-F238E27FC236}">
                      <a16:creationId xmlns:a16="http://schemas.microsoft.com/office/drawing/2014/main" id="{F986BE07-853F-A47B-6FEA-2861403E0970}"/>
                    </a:ext>
                  </a:extLst>
                </p:cNvPr>
                <p:cNvPicPr/>
                <p:nvPr/>
              </p:nvPicPr>
              <p:blipFill>
                <a:blip r:embed="rId365"/>
                <a:stretch>
                  <a:fillRect/>
                </a:stretch>
              </p:blipFill>
              <p:spPr>
                <a:xfrm>
                  <a:off x="8479827" y="5028067"/>
                  <a:ext cx="176040" cy="329760"/>
                </a:xfrm>
                <a:prstGeom prst="rect">
                  <a:avLst/>
                </a:prstGeom>
              </p:spPr>
            </p:pic>
          </mc:Fallback>
        </mc:AlternateContent>
        <mc:AlternateContent xmlns:mc="http://schemas.openxmlformats.org/markup-compatibility/2006">
          <mc:Choice xmlns:p14="http://schemas.microsoft.com/office/powerpoint/2010/main" Requires="p14">
            <p:contentPart p14:bwMode="auto" r:id="rId366">
              <p14:nvContentPartPr>
                <p14:cNvPr id="303" name="Ink 302">
                  <a:extLst>
                    <a:ext uri="{FF2B5EF4-FFF2-40B4-BE49-F238E27FC236}">
                      <a16:creationId xmlns:a16="http://schemas.microsoft.com/office/drawing/2014/main" id="{EDEFCC20-5CDC-2157-87F1-0FB39739E5C0}"/>
                    </a:ext>
                  </a:extLst>
                </p14:cNvPr>
                <p14:cNvContentPartPr/>
                <p14:nvPr/>
              </p14:nvContentPartPr>
              <p14:xfrm>
                <a:off x="10281267" y="6193387"/>
                <a:ext cx="14400" cy="43920"/>
              </p14:xfrm>
            </p:contentPart>
          </mc:Choice>
          <mc:Fallback>
            <p:pic>
              <p:nvPicPr>
                <p:cNvPr id="303" name="Ink 302">
                  <a:extLst>
                    <a:ext uri="{FF2B5EF4-FFF2-40B4-BE49-F238E27FC236}">
                      <a16:creationId xmlns:a16="http://schemas.microsoft.com/office/drawing/2014/main" id="{EDEFCC20-5CDC-2157-87F1-0FB39739E5C0}"/>
                    </a:ext>
                  </a:extLst>
                </p:cNvPr>
                <p:cNvPicPr/>
                <p:nvPr/>
              </p:nvPicPr>
              <p:blipFill>
                <a:blip r:embed="rId367"/>
                <a:stretch>
                  <a:fillRect/>
                </a:stretch>
              </p:blipFill>
              <p:spPr>
                <a:xfrm>
                  <a:off x="10263627" y="6175387"/>
                  <a:ext cx="5004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368">
              <p14:nvContentPartPr>
                <p14:cNvPr id="305" name="Ink 304">
                  <a:extLst>
                    <a:ext uri="{FF2B5EF4-FFF2-40B4-BE49-F238E27FC236}">
                      <a16:creationId xmlns:a16="http://schemas.microsoft.com/office/drawing/2014/main" id="{92A48470-72AE-7C65-44CD-18209AD81862}"/>
                    </a:ext>
                  </a:extLst>
                </p14:cNvPr>
                <p14:cNvContentPartPr/>
                <p14:nvPr/>
              </p14:nvContentPartPr>
              <p14:xfrm>
                <a:off x="6825987" y="5507227"/>
                <a:ext cx="30960" cy="105840"/>
              </p14:xfrm>
            </p:contentPart>
          </mc:Choice>
          <mc:Fallback>
            <p:pic>
              <p:nvPicPr>
                <p:cNvPr id="305" name="Ink 304">
                  <a:extLst>
                    <a:ext uri="{FF2B5EF4-FFF2-40B4-BE49-F238E27FC236}">
                      <a16:creationId xmlns:a16="http://schemas.microsoft.com/office/drawing/2014/main" id="{92A48470-72AE-7C65-44CD-18209AD81862}"/>
                    </a:ext>
                  </a:extLst>
                </p:cNvPr>
                <p:cNvPicPr/>
                <p:nvPr/>
              </p:nvPicPr>
              <p:blipFill>
                <a:blip r:embed="rId369"/>
                <a:stretch>
                  <a:fillRect/>
                </a:stretch>
              </p:blipFill>
              <p:spPr>
                <a:xfrm>
                  <a:off x="6807987" y="5489227"/>
                  <a:ext cx="66600" cy="141480"/>
                </a:xfrm>
                <a:prstGeom prst="rect">
                  <a:avLst/>
                </a:prstGeom>
              </p:spPr>
            </p:pic>
          </mc:Fallback>
        </mc:AlternateContent>
        <mc:AlternateContent xmlns:mc="http://schemas.openxmlformats.org/markup-compatibility/2006">
          <mc:Choice xmlns:p14="http://schemas.microsoft.com/office/powerpoint/2010/main" Requires="p14">
            <p:contentPart p14:bwMode="auto" r:id="rId370">
              <p14:nvContentPartPr>
                <p14:cNvPr id="306" name="Ink 305">
                  <a:extLst>
                    <a:ext uri="{FF2B5EF4-FFF2-40B4-BE49-F238E27FC236}">
                      <a16:creationId xmlns:a16="http://schemas.microsoft.com/office/drawing/2014/main" id="{EE315DEC-00B5-27DA-F095-59F1E23FB24C}"/>
                    </a:ext>
                  </a:extLst>
                </p14:cNvPr>
                <p14:cNvContentPartPr/>
                <p14:nvPr/>
              </p14:nvContentPartPr>
              <p14:xfrm>
                <a:off x="6905907" y="5389147"/>
                <a:ext cx="80280" cy="43920"/>
              </p14:xfrm>
            </p:contentPart>
          </mc:Choice>
          <mc:Fallback>
            <p:pic>
              <p:nvPicPr>
                <p:cNvPr id="306" name="Ink 305">
                  <a:extLst>
                    <a:ext uri="{FF2B5EF4-FFF2-40B4-BE49-F238E27FC236}">
                      <a16:creationId xmlns:a16="http://schemas.microsoft.com/office/drawing/2014/main" id="{EE315DEC-00B5-27DA-F095-59F1E23FB24C}"/>
                    </a:ext>
                  </a:extLst>
                </p:cNvPr>
                <p:cNvPicPr/>
                <p:nvPr/>
              </p:nvPicPr>
              <p:blipFill>
                <a:blip r:embed="rId371"/>
                <a:stretch>
                  <a:fillRect/>
                </a:stretch>
              </p:blipFill>
              <p:spPr>
                <a:xfrm>
                  <a:off x="6887907" y="5371507"/>
                  <a:ext cx="115920" cy="79560"/>
                </a:xfrm>
                <a:prstGeom prst="rect">
                  <a:avLst/>
                </a:prstGeom>
              </p:spPr>
            </p:pic>
          </mc:Fallback>
        </mc:AlternateContent>
        <mc:AlternateContent xmlns:mc="http://schemas.openxmlformats.org/markup-compatibility/2006">
          <mc:Choice xmlns:p14="http://schemas.microsoft.com/office/powerpoint/2010/main" Requires="p14">
            <p:contentPart p14:bwMode="auto" r:id="rId372">
              <p14:nvContentPartPr>
                <p14:cNvPr id="307" name="Ink 306">
                  <a:extLst>
                    <a:ext uri="{FF2B5EF4-FFF2-40B4-BE49-F238E27FC236}">
                      <a16:creationId xmlns:a16="http://schemas.microsoft.com/office/drawing/2014/main" id="{ADC84F12-19BF-42B2-BF7B-BF4D8D5F8559}"/>
                    </a:ext>
                  </a:extLst>
                </p14:cNvPr>
                <p14:cNvContentPartPr/>
                <p14:nvPr/>
              </p14:nvContentPartPr>
              <p14:xfrm>
                <a:off x="6844707" y="5624227"/>
                <a:ext cx="74160" cy="97920"/>
              </p14:xfrm>
            </p:contentPart>
          </mc:Choice>
          <mc:Fallback>
            <p:pic>
              <p:nvPicPr>
                <p:cNvPr id="307" name="Ink 306">
                  <a:extLst>
                    <a:ext uri="{FF2B5EF4-FFF2-40B4-BE49-F238E27FC236}">
                      <a16:creationId xmlns:a16="http://schemas.microsoft.com/office/drawing/2014/main" id="{ADC84F12-19BF-42B2-BF7B-BF4D8D5F8559}"/>
                    </a:ext>
                  </a:extLst>
                </p:cNvPr>
                <p:cNvPicPr/>
                <p:nvPr/>
              </p:nvPicPr>
              <p:blipFill>
                <a:blip r:embed="rId373"/>
                <a:stretch>
                  <a:fillRect/>
                </a:stretch>
              </p:blipFill>
              <p:spPr>
                <a:xfrm>
                  <a:off x="6827067" y="5606227"/>
                  <a:ext cx="109800" cy="133560"/>
                </a:xfrm>
                <a:prstGeom prst="rect">
                  <a:avLst/>
                </a:prstGeom>
              </p:spPr>
            </p:pic>
          </mc:Fallback>
        </mc:AlternateContent>
        <mc:AlternateContent xmlns:mc="http://schemas.openxmlformats.org/markup-compatibility/2006">
          <mc:Choice xmlns:p14="http://schemas.microsoft.com/office/powerpoint/2010/main" Requires="p14">
            <p:contentPart p14:bwMode="auto" r:id="rId374">
              <p14:nvContentPartPr>
                <p14:cNvPr id="309" name="Ink 308">
                  <a:extLst>
                    <a:ext uri="{FF2B5EF4-FFF2-40B4-BE49-F238E27FC236}">
                      <a16:creationId xmlns:a16="http://schemas.microsoft.com/office/drawing/2014/main" id="{20F64F7D-4E29-66E0-EF0C-2683AF98EF63}"/>
                    </a:ext>
                  </a:extLst>
                </p14:cNvPr>
                <p14:cNvContentPartPr/>
                <p14:nvPr/>
              </p14:nvContentPartPr>
              <p14:xfrm>
                <a:off x="7057107" y="5479507"/>
                <a:ext cx="137880" cy="213480"/>
              </p14:xfrm>
            </p:contentPart>
          </mc:Choice>
          <mc:Fallback>
            <p:pic>
              <p:nvPicPr>
                <p:cNvPr id="309" name="Ink 308">
                  <a:extLst>
                    <a:ext uri="{FF2B5EF4-FFF2-40B4-BE49-F238E27FC236}">
                      <a16:creationId xmlns:a16="http://schemas.microsoft.com/office/drawing/2014/main" id="{20F64F7D-4E29-66E0-EF0C-2683AF98EF63}"/>
                    </a:ext>
                  </a:extLst>
                </p:cNvPr>
                <p:cNvPicPr/>
                <p:nvPr/>
              </p:nvPicPr>
              <p:blipFill>
                <a:blip r:embed="rId375"/>
                <a:stretch>
                  <a:fillRect/>
                </a:stretch>
              </p:blipFill>
              <p:spPr>
                <a:xfrm>
                  <a:off x="7039107" y="5461867"/>
                  <a:ext cx="173520" cy="249120"/>
                </a:xfrm>
                <a:prstGeom prst="rect">
                  <a:avLst/>
                </a:prstGeom>
              </p:spPr>
            </p:pic>
          </mc:Fallback>
        </mc:AlternateContent>
        <mc:AlternateContent xmlns:mc="http://schemas.openxmlformats.org/markup-compatibility/2006">
          <mc:Choice xmlns:p14="http://schemas.microsoft.com/office/powerpoint/2010/main" Requires="p14">
            <p:contentPart p14:bwMode="auto" r:id="rId376">
              <p14:nvContentPartPr>
                <p14:cNvPr id="310" name="Ink 309">
                  <a:extLst>
                    <a:ext uri="{FF2B5EF4-FFF2-40B4-BE49-F238E27FC236}">
                      <a16:creationId xmlns:a16="http://schemas.microsoft.com/office/drawing/2014/main" id="{1AFF1F2D-3CF9-C941-E307-B6DB4A8C4ED9}"/>
                    </a:ext>
                  </a:extLst>
                </p14:cNvPr>
                <p14:cNvContentPartPr/>
                <p14:nvPr/>
              </p14:nvContentPartPr>
              <p14:xfrm>
                <a:off x="7187067" y="5690827"/>
                <a:ext cx="63000" cy="132120"/>
              </p14:xfrm>
            </p:contentPart>
          </mc:Choice>
          <mc:Fallback>
            <p:pic>
              <p:nvPicPr>
                <p:cNvPr id="310" name="Ink 309">
                  <a:extLst>
                    <a:ext uri="{FF2B5EF4-FFF2-40B4-BE49-F238E27FC236}">
                      <a16:creationId xmlns:a16="http://schemas.microsoft.com/office/drawing/2014/main" id="{1AFF1F2D-3CF9-C941-E307-B6DB4A8C4ED9}"/>
                    </a:ext>
                  </a:extLst>
                </p:cNvPr>
                <p:cNvPicPr/>
                <p:nvPr/>
              </p:nvPicPr>
              <p:blipFill>
                <a:blip r:embed="rId377"/>
                <a:stretch>
                  <a:fillRect/>
                </a:stretch>
              </p:blipFill>
              <p:spPr>
                <a:xfrm>
                  <a:off x="7169427" y="5673187"/>
                  <a:ext cx="98640" cy="167760"/>
                </a:xfrm>
                <a:prstGeom prst="rect">
                  <a:avLst/>
                </a:prstGeom>
              </p:spPr>
            </p:pic>
          </mc:Fallback>
        </mc:AlternateContent>
        <mc:AlternateContent xmlns:mc="http://schemas.openxmlformats.org/markup-compatibility/2006">
          <mc:Choice xmlns:p14="http://schemas.microsoft.com/office/powerpoint/2010/main" Requires="p14">
            <p:contentPart p14:bwMode="auto" r:id="rId378">
              <p14:nvContentPartPr>
                <p14:cNvPr id="317" name="Ink 316">
                  <a:extLst>
                    <a:ext uri="{FF2B5EF4-FFF2-40B4-BE49-F238E27FC236}">
                      <a16:creationId xmlns:a16="http://schemas.microsoft.com/office/drawing/2014/main" id="{8633E5D7-BAFC-659B-A487-1C70D11C0EDF}"/>
                    </a:ext>
                  </a:extLst>
                </p14:cNvPr>
                <p14:cNvContentPartPr/>
                <p14:nvPr/>
              </p14:nvContentPartPr>
              <p14:xfrm>
                <a:off x="7327107" y="5698387"/>
                <a:ext cx="59760" cy="94320"/>
              </p14:xfrm>
            </p:contentPart>
          </mc:Choice>
          <mc:Fallback>
            <p:pic>
              <p:nvPicPr>
                <p:cNvPr id="317" name="Ink 316">
                  <a:extLst>
                    <a:ext uri="{FF2B5EF4-FFF2-40B4-BE49-F238E27FC236}">
                      <a16:creationId xmlns:a16="http://schemas.microsoft.com/office/drawing/2014/main" id="{8633E5D7-BAFC-659B-A487-1C70D11C0EDF}"/>
                    </a:ext>
                  </a:extLst>
                </p:cNvPr>
                <p:cNvPicPr/>
                <p:nvPr/>
              </p:nvPicPr>
              <p:blipFill>
                <a:blip r:embed="rId379"/>
                <a:stretch>
                  <a:fillRect/>
                </a:stretch>
              </p:blipFill>
              <p:spPr>
                <a:xfrm>
                  <a:off x="7309467" y="5680387"/>
                  <a:ext cx="9540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380">
              <p14:nvContentPartPr>
                <p14:cNvPr id="319" name="Ink 318">
                  <a:extLst>
                    <a:ext uri="{FF2B5EF4-FFF2-40B4-BE49-F238E27FC236}">
                      <a16:creationId xmlns:a16="http://schemas.microsoft.com/office/drawing/2014/main" id="{4E978688-DE6D-8059-3543-71FA1C450D5D}"/>
                    </a:ext>
                  </a:extLst>
                </p14:cNvPr>
                <p14:cNvContentPartPr/>
                <p14:nvPr/>
              </p14:nvContentPartPr>
              <p14:xfrm>
                <a:off x="7441947" y="5579227"/>
                <a:ext cx="3960" cy="13680"/>
              </p14:xfrm>
            </p:contentPart>
          </mc:Choice>
          <mc:Fallback>
            <p:pic>
              <p:nvPicPr>
                <p:cNvPr id="319" name="Ink 318">
                  <a:extLst>
                    <a:ext uri="{FF2B5EF4-FFF2-40B4-BE49-F238E27FC236}">
                      <a16:creationId xmlns:a16="http://schemas.microsoft.com/office/drawing/2014/main" id="{4E978688-DE6D-8059-3543-71FA1C450D5D}"/>
                    </a:ext>
                  </a:extLst>
                </p:cNvPr>
                <p:cNvPicPr/>
                <p:nvPr/>
              </p:nvPicPr>
              <p:blipFill>
                <a:blip r:embed="rId381"/>
                <a:stretch>
                  <a:fillRect/>
                </a:stretch>
              </p:blipFill>
              <p:spPr>
                <a:xfrm>
                  <a:off x="7424307" y="5561587"/>
                  <a:ext cx="39600" cy="49320"/>
                </a:xfrm>
                <a:prstGeom prst="rect">
                  <a:avLst/>
                </a:prstGeom>
              </p:spPr>
            </p:pic>
          </mc:Fallback>
        </mc:AlternateContent>
        <mc:AlternateContent xmlns:mc="http://schemas.openxmlformats.org/markup-compatibility/2006">
          <mc:Choice xmlns:p14="http://schemas.microsoft.com/office/powerpoint/2010/main" Requires="p14">
            <p:contentPart p14:bwMode="auto" r:id="rId382">
              <p14:nvContentPartPr>
                <p14:cNvPr id="321" name="Ink 320">
                  <a:extLst>
                    <a:ext uri="{FF2B5EF4-FFF2-40B4-BE49-F238E27FC236}">
                      <a16:creationId xmlns:a16="http://schemas.microsoft.com/office/drawing/2014/main" id="{5718AD99-1F2D-625A-997C-2B182C962DE0}"/>
                    </a:ext>
                  </a:extLst>
                </p14:cNvPr>
                <p14:cNvContentPartPr/>
                <p14:nvPr/>
              </p14:nvContentPartPr>
              <p14:xfrm>
                <a:off x="7236387" y="3939787"/>
                <a:ext cx="99360" cy="143280"/>
              </p14:xfrm>
            </p:contentPart>
          </mc:Choice>
          <mc:Fallback>
            <p:pic>
              <p:nvPicPr>
                <p:cNvPr id="321" name="Ink 320">
                  <a:extLst>
                    <a:ext uri="{FF2B5EF4-FFF2-40B4-BE49-F238E27FC236}">
                      <a16:creationId xmlns:a16="http://schemas.microsoft.com/office/drawing/2014/main" id="{5718AD99-1F2D-625A-997C-2B182C962DE0}"/>
                    </a:ext>
                  </a:extLst>
                </p:cNvPr>
                <p:cNvPicPr/>
                <p:nvPr/>
              </p:nvPicPr>
              <p:blipFill>
                <a:blip r:embed="rId383"/>
                <a:stretch>
                  <a:fillRect/>
                </a:stretch>
              </p:blipFill>
              <p:spPr>
                <a:xfrm>
                  <a:off x="7218387" y="3921787"/>
                  <a:ext cx="135000" cy="178920"/>
                </a:xfrm>
                <a:prstGeom prst="rect">
                  <a:avLst/>
                </a:prstGeom>
              </p:spPr>
            </p:pic>
          </mc:Fallback>
        </mc:AlternateContent>
        <mc:AlternateContent xmlns:mc="http://schemas.openxmlformats.org/markup-compatibility/2006">
          <mc:Choice xmlns:p14="http://schemas.microsoft.com/office/powerpoint/2010/main" Requires="p14">
            <p:contentPart p14:bwMode="auto" r:id="rId384">
              <p14:nvContentPartPr>
                <p14:cNvPr id="322" name="Ink 321">
                  <a:extLst>
                    <a:ext uri="{FF2B5EF4-FFF2-40B4-BE49-F238E27FC236}">
                      <a16:creationId xmlns:a16="http://schemas.microsoft.com/office/drawing/2014/main" id="{871D15AA-4E7D-59A4-B131-B57E6D429A47}"/>
                    </a:ext>
                  </a:extLst>
                </p14:cNvPr>
                <p14:cNvContentPartPr/>
                <p14:nvPr/>
              </p14:nvContentPartPr>
              <p14:xfrm>
                <a:off x="5974227" y="4219147"/>
                <a:ext cx="85320" cy="110160"/>
              </p14:xfrm>
            </p:contentPart>
          </mc:Choice>
          <mc:Fallback>
            <p:pic>
              <p:nvPicPr>
                <p:cNvPr id="322" name="Ink 321">
                  <a:extLst>
                    <a:ext uri="{FF2B5EF4-FFF2-40B4-BE49-F238E27FC236}">
                      <a16:creationId xmlns:a16="http://schemas.microsoft.com/office/drawing/2014/main" id="{871D15AA-4E7D-59A4-B131-B57E6D429A47}"/>
                    </a:ext>
                  </a:extLst>
                </p:cNvPr>
                <p:cNvPicPr/>
                <p:nvPr/>
              </p:nvPicPr>
              <p:blipFill>
                <a:blip r:embed="rId385"/>
                <a:stretch>
                  <a:fillRect/>
                </a:stretch>
              </p:blipFill>
              <p:spPr>
                <a:xfrm>
                  <a:off x="5956227" y="4201147"/>
                  <a:ext cx="12096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386">
              <p14:nvContentPartPr>
                <p14:cNvPr id="323" name="Ink 322">
                  <a:extLst>
                    <a:ext uri="{FF2B5EF4-FFF2-40B4-BE49-F238E27FC236}">
                      <a16:creationId xmlns:a16="http://schemas.microsoft.com/office/drawing/2014/main" id="{7BC2F47F-4071-8E75-152F-58ED694A5FC0}"/>
                    </a:ext>
                  </a:extLst>
                </p14:cNvPr>
                <p14:cNvContentPartPr/>
                <p14:nvPr/>
              </p14:nvContentPartPr>
              <p14:xfrm>
                <a:off x="6109947" y="4264867"/>
                <a:ext cx="119520" cy="86760"/>
              </p14:xfrm>
            </p:contentPart>
          </mc:Choice>
          <mc:Fallback>
            <p:pic>
              <p:nvPicPr>
                <p:cNvPr id="323" name="Ink 322">
                  <a:extLst>
                    <a:ext uri="{FF2B5EF4-FFF2-40B4-BE49-F238E27FC236}">
                      <a16:creationId xmlns:a16="http://schemas.microsoft.com/office/drawing/2014/main" id="{7BC2F47F-4071-8E75-152F-58ED694A5FC0}"/>
                    </a:ext>
                  </a:extLst>
                </p:cNvPr>
                <p:cNvPicPr/>
                <p:nvPr/>
              </p:nvPicPr>
              <p:blipFill>
                <a:blip r:embed="rId387"/>
                <a:stretch>
                  <a:fillRect/>
                </a:stretch>
              </p:blipFill>
              <p:spPr>
                <a:xfrm>
                  <a:off x="6092307" y="4246867"/>
                  <a:ext cx="155160" cy="122400"/>
                </a:xfrm>
                <a:prstGeom prst="rect">
                  <a:avLst/>
                </a:prstGeom>
              </p:spPr>
            </p:pic>
          </mc:Fallback>
        </mc:AlternateContent>
        <mc:AlternateContent xmlns:mc="http://schemas.openxmlformats.org/markup-compatibility/2006">
          <mc:Choice xmlns:p14="http://schemas.microsoft.com/office/powerpoint/2010/main" Requires="p14">
            <p:contentPart p14:bwMode="auto" r:id="rId388">
              <p14:nvContentPartPr>
                <p14:cNvPr id="324" name="Ink 323">
                  <a:extLst>
                    <a:ext uri="{FF2B5EF4-FFF2-40B4-BE49-F238E27FC236}">
                      <a16:creationId xmlns:a16="http://schemas.microsoft.com/office/drawing/2014/main" id="{6095CA62-1E42-F22D-0288-04C511DF53C2}"/>
                    </a:ext>
                  </a:extLst>
                </p14:cNvPr>
                <p14:cNvContentPartPr/>
                <p14:nvPr/>
              </p14:nvContentPartPr>
              <p14:xfrm>
                <a:off x="6325587" y="4171627"/>
                <a:ext cx="28800" cy="191520"/>
              </p14:xfrm>
            </p:contentPart>
          </mc:Choice>
          <mc:Fallback>
            <p:pic>
              <p:nvPicPr>
                <p:cNvPr id="324" name="Ink 323">
                  <a:extLst>
                    <a:ext uri="{FF2B5EF4-FFF2-40B4-BE49-F238E27FC236}">
                      <a16:creationId xmlns:a16="http://schemas.microsoft.com/office/drawing/2014/main" id="{6095CA62-1E42-F22D-0288-04C511DF53C2}"/>
                    </a:ext>
                  </a:extLst>
                </p:cNvPr>
                <p:cNvPicPr/>
                <p:nvPr/>
              </p:nvPicPr>
              <p:blipFill>
                <a:blip r:embed="rId389"/>
                <a:stretch>
                  <a:fillRect/>
                </a:stretch>
              </p:blipFill>
              <p:spPr>
                <a:xfrm>
                  <a:off x="6307947" y="4153987"/>
                  <a:ext cx="64440" cy="227160"/>
                </a:xfrm>
                <a:prstGeom prst="rect">
                  <a:avLst/>
                </a:prstGeom>
              </p:spPr>
            </p:pic>
          </mc:Fallback>
        </mc:AlternateContent>
        <mc:AlternateContent xmlns:mc="http://schemas.openxmlformats.org/markup-compatibility/2006">
          <mc:Choice xmlns:p14="http://schemas.microsoft.com/office/powerpoint/2010/main" Requires="p14">
            <p:contentPart p14:bwMode="auto" r:id="rId390">
              <p14:nvContentPartPr>
                <p14:cNvPr id="325" name="Ink 324">
                  <a:extLst>
                    <a:ext uri="{FF2B5EF4-FFF2-40B4-BE49-F238E27FC236}">
                      <a16:creationId xmlns:a16="http://schemas.microsoft.com/office/drawing/2014/main" id="{5B805867-E6F4-D88F-FD07-AA8960AD5D06}"/>
                    </a:ext>
                  </a:extLst>
                </p14:cNvPr>
                <p14:cNvContentPartPr/>
                <p14:nvPr/>
              </p14:nvContentPartPr>
              <p14:xfrm>
                <a:off x="7379307" y="5590747"/>
                <a:ext cx="226080" cy="179280"/>
              </p14:xfrm>
            </p:contentPart>
          </mc:Choice>
          <mc:Fallback>
            <p:pic>
              <p:nvPicPr>
                <p:cNvPr id="325" name="Ink 324">
                  <a:extLst>
                    <a:ext uri="{FF2B5EF4-FFF2-40B4-BE49-F238E27FC236}">
                      <a16:creationId xmlns:a16="http://schemas.microsoft.com/office/drawing/2014/main" id="{5B805867-E6F4-D88F-FD07-AA8960AD5D06}"/>
                    </a:ext>
                  </a:extLst>
                </p:cNvPr>
                <p:cNvPicPr/>
                <p:nvPr/>
              </p:nvPicPr>
              <p:blipFill>
                <a:blip r:embed="rId391"/>
                <a:stretch>
                  <a:fillRect/>
                </a:stretch>
              </p:blipFill>
              <p:spPr>
                <a:xfrm>
                  <a:off x="7361667" y="5573107"/>
                  <a:ext cx="261720" cy="214920"/>
                </a:xfrm>
                <a:prstGeom prst="rect">
                  <a:avLst/>
                </a:prstGeom>
              </p:spPr>
            </p:pic>
          </mc:Fallback>
        </mc:AlternateContent>
        <mc:AlternateContent xmlns:mc="http://schemas.openxmlformats.org/markup-compatibility/2006">
          <mc:Choice xmlns:p14="http://schemas.microsoft.com/office/powerpoint/2010/main" Requires="p14">
            <p:contentPart p14:bwMode="auto" r:id="rId392">
              <p14:nvContentPartPr>
                <p14:cNvPr id="326" name="Ink 325">
                  <a:extLst>
                    <a:ext uri="{FF2B5EF4-FFF2-40B4-BE49-F238E27FC236}">
                      <a16:creationId xmlns:a16="http://schemas.microsoft.com/office/drawing/2014/main" id="{50C77191-A476-8918-A39B-83426711DA5B}"/>
                    </a:ext>
                  </a:extLst>
                </p14:cNvPr>
                <p14:cNvContentPartPr/>
                <p14:nvPr/>
              </p14:nvContentPartPr>
              <p14:xfrm>
                <a:off x="7628067" y="5572027"/>
                <a:ext cx="68400" cy="76680"/>
              </p14:xfrm>
            </p:contentPart>
          </mc:Choice>
          <mc:Fallback>
            <p:pic>
              <p:nvPicPr>
                <p:cNvPr id="326" name="Ink 325">
                  <a:extLst>
                    <a:ext uri="{FF2B5EF4-FFF2-40B4-BE49-F238E27FC236}">
                      <a16:creationId xmlns:a16="http://schemas.microsoft.com/office/drawing/2014/main" id="{50C77191-A476-8918-A39B-83426711DA5B}"/>
                    </a:ext>
                  </a:extLst>
                </p:cNvPr>
                <p:cNvPicPr/>
                <p:nvPr/>
              </p:nvPicPr>
              <p:blipFill>
                <a:blip r:embed="rId393"/>
                <a:stretch>
                  <a:fillRect/>
                </a:stretch>
              </p:blipFill>
              <p:spPr>
                <a:xfrm>
                  <a:off x="7610067" y="5554027"/>
                  <a:ext cx="104040" cy="112320"/>
                </a:xfrm>
                <a:prstGeom prst="rect">
                  <a:avLst/>
                </a:prstGeom>
              </p:spPr>
            </p:pic>
          </mc:Fallback>
        </mc:AlternateContent>
        <mc:AlternateContent xmlns:mc="http://schemas.openxmlformats.org/markup-compatibility/2006">
          <mc:Choice xmlns:p14="http://schemas.microsoft.com/office/powerpoint/2010/main" Requires="p14">
            <p:contentPart p14:bwMode="auto" r:id="rId394">
              <p14:nvContentPartPr>
                <p14:cNvPr id="327" name="Ink 326">
                  <a:extLst>
                    <a:ext uri="{FF2B5EF4-FFF2-40B4-BE49-F238E27FC236}">
                      <a16:creationId xmlns:a16="http://schemas.microsoft.com/office/drawing/2014/main" id="{C026340C-7B46-78E6-0E10-44622FC5CF71}"/>
                    </a:ext>
                  </a:extLst>
                </p14:cNvPr>
                <p14:cNvContentPartPr/>
                <p14:nvPr/>
              </p14:nvContentPartPr>
              <p14:xfrm>
                <a:off x="7768467" y="5549347"/>
                <a:ext cx="30240" cy="107280"/>
              </p14:xfrm>
            </p:contentPart>
          </mc:Choice>
          <mc:Fallback>
            <p:pic>
              <p:nvPicPr>
                <p:cNvPr id="327" name="Ink 326">
                  <a:extLst>
                    <a:ext uri="{FF2B5EF4-FFF2-40B4-BE49-F238E27FC236}">
                      <a16:creationId xmlns:a16="http://schemas.microsoft.com/office/drawing/2014/main" id="{C026340C-7B46-78E6-0E10-44622FC5CF71}"/>
                    </a:ext>
                  </a:extLst>
                </p:cNvPr>
                <p:cNvPicPr/>
                <p:nvPr/>
              </p:nvPicPr>
              <p:blipFill>
                <a:blip r:embed="rId395"/>
                <a:stretch>
                  <a:fillRect/>
                </a:stretch>
              </p:blipFill>
              <p:spPr>
                <a:xfrm>
                  <a:off x="7750827" y="5531347"/>
                  <a:ext cx="65880" cy="142920"/>
                </a:xfrm>
                <a:prstGeom prst="rect">
                  <a:avLst/>
                </a:prstGeom>
              </p:spPr>
            </p:pic>
          </mc:Fallback>
        </mc:AlternateContent>
        <mc:AlternateContent xmlns:mc="http://schemas.openxmlformats.org/markup-compatibility/2006">
          <mc:Choice xmlns:p14="http://schemas.microsoft.com/office/powerpoint/2010/main" Requires="p14">
            <p:contentPart p14:bwMode="auto" r:id="rId396">
              <p14:nvContentPartPr>
                <p14:cNvPr id="328" name="Ink 327">
                  <a:extLst>
                    <a:ext uri="{FF2B5EF4-FFF2-40B4-BE49-F238E27FC236}">
                      <a16:creationId xmlns:a16="http://schemas.microsoft.com/office/drawing/2014/main" id="{32EB9496-5762-3A60-3128-B597CB8D7470}"/>
                    </a:ext>
                  </a:extLst>
                </p14:cNvPr>
                <p14:cNvContentPartPr/>
                <p14:nvPr/>
              </p14:nvContentPartPr>
              <p14:xfrm>
                <a:off x="7732107" y="5739787"/>
                <a:ext cx="96840" cy="101880"/>
              </p14:xfrm>
            </p:contentPart>
          </mc:Choice>
          <mc:Fallback>
            <p:pic>
              <p:nvPicPr>
                <p:cNvPr id="328" name="Ink 327">
                  <a:extLst>
                    <a:ext uri="{FF2B5EF4-FFF2-40B4-BE49-F238E27FC236}">
                      <a16:creationId xmlns:a16="http://schemas.microsoft.com/office/drawing/2014/main" id="{32EB9496-5762-3A60-3128-B597CB8D7470}"/>
                    </a:ext>
                  </a:extLst>
                </p:cNvPr>
                <p:cNvPicPr/>
                <p:nvPr/>
              </p:nvPicPr>
              <p:blipFill>
                <a:blip r:embed="rId397"/>
                <a:stretch>
                  <a:fillRect/>
                </a:stretch>
              </p:blipFill>
              <p:spPr>
                <a:xfrm>
                  <a:off x="7714107" y="5722147"/>
                  <a:ext cx="132480" cy="137520"/>
                </a:xfrm>
                <a:prstGeom prst="rect">
                  <a:avLst/>
                </a:prstGeom>
              </p:spPr>
            </p:pic>
          </mc:Fallback>
        </mc:AlternateContent>
        <mc:AlternateContent xmlns:mc="http://schemas.openxmlformats.org/markup-compatibility/2006">
          <mc:Choice xmlns:p14="http://schemas.microsoft.com/office/powerpoint/2010/main" Requires="p14">
            <p:contentPart p14:bwMode="auto" r:id="rId398">
              <p14:nvContentPartPr>
                <p14:cNvPr id="329" name="Ink 328">
                  <a:extLst>
                    <a:ext uri="{FF2B5EF4-FFF2-40B4-BE49-F238E27FC236}">
                      <a16:creationId xmlns:a16="http://schemas.microsoft.com/office/drawing/2014/main" id="{0BA4A6E1-B203-A938-7824-CF3750580AB4}"/>
                    </a:ext>
                  </a:extLst>
                </p14:cNvPr>
                <p14:cNvContentPartPr/>
                <p14:nvPr/>
              </p14:nvContentPartPr>
              <p14:xfrm>
                <a:off x="7879347" y="5485267"/>
                <a:ext cx="69480" cy="214200"/>
              </p14:xfrm>
            </p:contentPart>
          </mc:Choice>
          <mc:Fallback>
            <p:pic>
              <p:nvPicPr>
                <p:cNvPr id="329" name="Ink 328">
                  <a:extLst>
                    <a:ext uri="{FF2B5EF4-FFF2-40B4-BE49-F238E27FC236}">
                      <a16:creationId xmlns:a16="http://schemas.microsoft.com/office/drawing/2014/main" id="{0BA4A6E1-B203-A938-7824-CF3750580AB4}"/>
                    </a:ext>
                  </a:extLst>
                </p:cNvPr>
                <p:cNvPicPr/>
                <p:nvPr/>
              </p:nvPicPr>
              <p:blipFill>
                <a:blip r:embed="rId399"/>
                <a:stretch>
                  <a:fillRect/>
                </a:stretch>
              </p:blipFill>
              <p:spPr>
                <a:xfrm>
                  <a:off x="7861347" y="5467627"/>
                  <a:ext cx="105120" cy="249840"/>
                </a:xfrm>
                <a:prstGeom prst="rect">
                  <a:avLst/>
                </a:prstGeom>
              </p:spPr>
            </p:pic>
          </mc:Fallback>
        </mc:AlternateContent>
        <mc:AlternateContent xmlns:mc="http://schemas.openxmlformats.org/markup-compatibility/2006">
          <mc:Choice xmlns:p14="http://schemas.microsoft.com/office/powerpoint/2010/main" Requires="p14">
            <p:contentPart p14:bwMode="auto" r:id="rId400">
              <p14:nvContentPartPr>
                <p14:cNvPr id="330" name="Ink 329">
                  <a:extLst>
                    <a:ext uri="{FF2B5EF4-FFF2-40B4-BE49-F238E27FC236}">
                      <a16:creationId xmlns:a16="http://schemas.microsoft.com/office/drawing/2014/main" id="{90EC0A56-A77B-2887-A781-959EF21C66E0}"/>
                    </a:ext>
                  </a:extLst>
                </p14:cNvPr>
                <p14:cNvContentPartPr/>
                <p14:nvPr/>
              </p14:nvContentPartPr>
              <p14:xfrm>
                <a:off x="7933347" y="5507227"/>
                <a:ext cx="58320" cy="182160"/>
              </p14:xfrm>
            </p:contentPart>
          </mc:Choice>
          <mc:Fallback>
            <p:pic>
              <p:nvPicPr>
                <p:cNvPr id="330" name="Ink 329">
                  <a:extLst>
                    <a:ext uri="{FF2B5EF4-FFF2-40B4-BE49-F238E27FC236}">
                      <a16:creationId xmlns:a16="http://schemas.microsoft.com/office/drawing/2014/main" id="{90EC0A56-A77B-2887-A781-959EF21C66E0}"/>
                    </a:ext>
                  </a:extLst>
                </p:cNvPr>
                <p:cNvPicPr/>
                <p:nvPr/>
              </p:nvPicPr>
              <p:blipFill>
                <a:blip r:embed="rId401"/>
                <a:stretch>
                  <a:fillRect/>
                </a:stretch>
              </p:blipFill>
              <p:spPr>
                <a:xfrm>
                  <a:off x="7915347" y="5489227"/>
                  <a:ext cx="93960" cy="217800"/>
                </a:xfrm>
                <a:prstGeom prst="rect">
                  <a:avLst/>
                </a:prstGeom>
              </p:spPr>
            </p:pic>
          </mc:Fallback>
        </mc:AlternateContent>
        <mc:AlternateContent xmlns:mc="http://schemas.openxmlformats.org/markup-compatibility/2006">
          <mc:Choice xmlns:p14="http://schemas.microsoft.com/office/powerpoint/2010/main" Requires="p14">
            <p:contentPart p14:bwMode="auto" r:id="rId402">
              <p14:nvContentPartPr>
                <p14:cNvPr id="331" name="Ink 330">
                  <a:extLst>
                    <a:ext uri="{FF2B5EF4-FFF2-40B4-BE49-F238E27FC236}">
                      <a16:creationId xmlns:a16="http://schemas.microsoft.com/office/drawing/2014/main" id="{D6DEF866-98D8-5B58-15D5-9DBEE821AACA}"/>
                    </a:ext>
                  </a:extLst>
                </p14:cNvPr>
                <p14:cNvContentPartPr/>
                <p14:nvPr/>
              </p14:nvContentPartPr>
              <p14:xfrm>
                <a:off x="7878987" y="5613067"/>
                <a:ext cx="135720" cy="11520"/>
              </p14:xfrm>
            </p:contentPart>
          </mc:Choice>
          <mc:Fallback>
            <p:pic>
              <p:nvPicPr>
                <p:cNvPr id="331" name="Ink 330">
                  <a:extLst>
                    <a:ext uri="{FF2B5EF4-FFF2-40B4-BE49-F238E27FC236}">
                      <a16:creationId xmlns:a16="http://schemas.microsoft.com/office/drawing/2014/main" id="{D6DEF866-98D8-5B58-15D5-9DBEE821AACA}"/>
                    </a:ext>
                  </a:extLst>
                </p:cNvPr>
                <p:cNvPicPr/>
                <p:nvPr/>
              </p:nvPicPr>
              <p:blipFill>
                <a:blip r:embed="rId403"/>
                <a:stretch>
                  <a:fillRect/>
                </a:stretch>
              </p:blipFill>
              <p:spPr>
                <a:xfrm>
                  <a:off x="7861347" y="5595427"/>
                  <a:ext cx="171360" cy="47160"/>
                </a:xfrm>
                <a:prstGeom prst="rect">
                  <a:avLst/>
                </a:prstGeom>
              </p:spPr>
            </p:pic>
          </mc:Fallback>
        </mc:AlternateContent>
      </p:grpSp>
    </p:spTree>
    <p:extLst>
      <p:ext uri="{BB962C8B-B14F-4D97-AF65-F5344CB8AC3E}">
        <p14:creationId xmlns:p14="http://schemas.microsoft.com/office/powerpoint/2010/main" val="20351558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C1E64-B4FE-FC55-8C3D-E0AE4C5922B4}"/>
              </a:ext>
            </a:extLst>
          </p:cNvPr>
          <p:cNvSpPr>
            <a:spLocks noGrp="1"/>
          </p:cNvSpPr>
          <p:nvPr>
            <p:ph type="title"/>
          </p:nvPr>
        </p:nvSpPr>
        <p:spPr/>
        <p:txBody>
          <a:bodyPr/>
          <a:lstStyle/>
          <a:p>
            <a:r>
              <a:rPr lang="en-US" dirty="0"/>
              <a:t>Problem Solving – Lab Question</a:t>
            </a:r>
          </a:p>
        </p:txBody>
      </p:sp>
      <p:sp>
        <p:nvSpPr>
          <p:cNvPr id="3" name="Content Placeholder 2">
            <a:extLst>
              <a:ext uri="{FF2B5EF4-FFF2-40B4-BE49-F238E27FC236}">
                <a16:creationId xmlns:a16="http://schemas.microsoft.com/office/drawing/2014/main" id="{BAAD5EB3-69FE-D86B-360C-EDC9CB41579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73920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dirty="0"/>
              <a:t>Recursion Series</a:t>
            </a:r>
          </a:p>
        </p:txBody>
      </p:sp>
      <p:sp>
        <p:nvSpPr>
          <p:cNvPr id="3" name="Text Placeholder 2"/>
          <p:cNvSpPr>
            <a:spLocks noGrp="1"/>
          </p:cNvSpPr>
          <p:nvPr>
            <p:ph type="body" idx="1"/>
          </p:nvPr>
        </p:nvSpPr>
        <p:spPr/>
        <p:txBody>
          <a:bodyPr>
            <a:normAutofit/>
          </a:bodyPr>
          <a:lstStyle/>
          <a:p>
            <a:r>
              <a:rPr lang="en-US" sz="7200" baseline="-25000" dirty="0"/>
              <a:t>Lecture 2</a:t>
            </a:r>
          </a:p>
        </p:txBody>
      </p:sp>
    </p:spTree>
    <p:extLst>
      <p:ext uri="{BB962C8B-B14F-4D97-AF65-F5344CB8AC3E}">
        <p14:creationId xmlns:p14="http://schemas.microsoft.com/office/powerpoint/2010/main" val="4008516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a:t>
            </a:r>
          </a:p>
        </p:txBody>
      </p:sp>
      <p:sp>
        <p:nvSpPr>
          <p:cNvPr id="3" name="Content Placeholder 2"/>
          <p:cNvSpPr>
            <a:spLocks noGrp="1"/>
          </p:cNvSpPr>
          <p:nvPr>
            <p:ph idx="1"/>
          </p:nvPr>
        </p:nvSpPr>
        <p:spPr/>
        <p:txBody>
          <a:bodyPr/>
          <a:lstStyle/>
          <a:p>
            <a:r>
              <a:rPr lang="en-US" dirty="0"/>
              <a:t>Recursion is process of solving a problem repeating some task</a:t>
            </a:r>
          </a:p>
          <a:p>
            <a:r>
              <a:rPr lang="en-US" dirty="0"/>
              <a:t>The original problem is broken down into smaller pieces in n steps until it reaches base case</a:t>
            </a:r>
          </a:p>
          <a:p>
            <a:r>
              <a:rPr lang="en-US" dirty="0"/>
              <a:t>At the base case do the real work and pass the solution to its previous step</a:t>
            </a:r>
          </a:p>
          <a:p>
            <a:endParaRPr lang="en-US" dirty="0"/>
          </a:p>
        </p:txBody>
      </p:sp>
      <p:grpSp>
        <p:nvGrpSpPr>
          <p:cNvPr id="14" name="Group 13">
            <a:extLst>
              <a:ext uri="{FF2B5EF4-FFF2-40B4-BE49-F238E27FC236}">
                <a16:creationId xmlns:a16="http://schemas.microsoft.com/office/drawing/2014/main" id="{64AF06F2-AE83-60D2-C727-6F94CD63F3DD}"/>
              </a:ext>
            </a:extLst>
          </p:cNvPr>
          <p:cNvGrpSpPr/>
          <p:nvPr/>
        </p:nvGrpSpPr>
        <p:grpSpPr>
          <a:xfrm>
            <a:off x="2349352" y="4250388"/>
            <a:ext cx="2179800" cy="1110960"/>
            <a:chOff x="2349352" y="4250388"/>
            <a:chExt cx="2179800" cy="111096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9A5288D-F2A0-3987-2B32-21BF1E564F69}"/>
                    </a:ext>
                  </a:extLst>
                </p14:cNvPr>
                <p14:cNvContentPartPr/>
                <p14:nvPr/>
              </p14:nvContentPartPr>
              <p14:xfrm>
                <a:off x="2411272" y="4506708"/>
                <a:ext cx="52560" cy="300600"/>
              </p14:xfrm>
            </p:contentPart>
          </mc:Choice>
          <mc:Fallback xmlns="">
            <p:pic>
              <p:nvPicPr>
                <p:cNvPr id="4" name="Ink 3">
                  <a:extLst>
                    <a:ext uri="{FF2B5EF4-FFF2-40B4-BE49-F238E27FC236}">
                      <a16:creationId xmlns:a16="http://schemas.microsoft.com/office/drawing/2014/main" id="{99A5288D-F2A0-3987-2B32-21BF1E564F69}"/>
                    </a:ext>
                  </a:extLst>
                </p:cNvPr>
                <p:cNvPicPr/>
                <p:nvPr/>
              </p:nvPicPr>
              <p:blipFill>
                <a:blip r:embed="rId3"/>
                <a:stretch>
                  <a:fillRect/>
                </a:stretch>
              </p:blipFill>
              <p:spPr>
                <a:xfrm>
                  <a:off x="2405152" y="4500588"/>
                  <a:ext cx="6480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BAF3B001-BE8A-9124-871B-62CC978AF040}"/>
                    </a:ext>
                  </a:extLst>
                </p14:cNvPr>
                <p14:cNvContentPartPr/>
                <p14:nvPr/>
              </p14:nvContentPartPr>
              <p14:xfrm>
                <a:off x="2349352" y="4287108"/>
                <a:ext cx="1577880" cy="595080"/>
              </p14:xfrm>
            </p:contentPart>
          </mc:Choice>
          <mc:Fallback xmlns="">
            <p:pic>
              <p:nvPicPr>
                <p:cNvPr id="5" name="Ink 4">
                  <a:extLst>
                    <a:ext uri="{FF2B5EF4-FFF2-40B4-BE49-F238E27FC236}">
                      <a16:creationId xmlns:a16="http://schemas.microsoft.com/office/drawing/2014/main" id="{BAF3B001-BE8A-9124-871B-62CC978AF040}"/>
                    </a:ext>
                  </a:extLst>
                </p:cNvPr>
                <p:cNvPicPr/>
                <p:nvPr/>
              </p:nvPicPr>
              <p:blipFill>
                <a:blip r:embed="rId5"/>
                <a:stretch>
                  <a:fillRect/>
                </a:stretch>
              </p:blipFill>
              <p:spPr>
                <a:xfrm>
                  <a:off x="2343232" y="4280988"/>
                  <a:ext cx="1590120" cy="6073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74D8BB20-27BF-4B08-534C-5CD49A3E46BE}"/>
                    </a:ext>
                  </a:extLst>
                </p14:cNvPr>
                <p14:cNvContentPartPr/>
                <p14:nvPr/>
              </p14:nvContentPartPr>
              <p14:xfrm>
                <a:off x="4209472" y="4250388"/>
                <a:ext cx="319680" cy="250560"/>
              </p14:xfrm>
            </p:contentPart>
          </mc:Choice>
          <mc:Fallback xmlns="">
            <p:pic>
              <p:nvPicPr>
                <p:cNvPr id="6" name="Ink 5">
                  <a:extLst>
                    <a:ext uri="{FF2B5EF4-FFF2-40B4-BE49-F238E27FC236}">
                      <a16:creationId xmlns:a16="http://schemas.microsoft.com/office/drawing/2014/main" id="{74D8BB20-27BF-4B08-534C-5CD49A3E46BE}"/>
                    </a:ext>
                  </a:extLst>
                </p:cNvPr>
                <p:cNvPicPr/>
                <p:nvPr/>
              </p:nvPicPr>
              <p:blipFill>
                <a:blip r:embed="rId7"/>
                <a:stretch>
                  <a:fillRect/>
                </a:stretch>
              </p:blipFill>
              <p:spPr>
                <a:xfrm>
                  <a:off x="4203352" y="4244268"/>
                  <a:ext cx="33192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C2EB6886-79F6-78F0-205C-D9608915D7E8}"/>
                    </a:ext>
                  </a:extLst>
                </p14:cNvPr>
                <p14:cNvContentPartPr/>
                <p14:nvPr/>
              </p14:nvContentPartPr>
              <p14:xfrm>
                <a:off x="2520712" y="4981548"/>
                <a:ext cx="733680" cy="379800"/>
              </p14:xfrm>
            </p:contentPart>
          </mc:Choice>
          <mc:Fallback xmlns="">
            <p:pic>
              <p:nvPicPr>
                <p:cNvPr id="8" name="Ink 7">
                  <a:extLst>
                    <a:ext uri="{FF2B5EF4-FFF2-40B4-BE49-F238E27FC236}">
                      <a16:creationId xmlns:a16="http://schemas.microsoft.com/office/drawing/2014/main" id="{C2EB6886-79F6-78F0-205C-D9608915D7E8}"/>
                    </a:ext>
                  </a:extLst>
                </p:cNvPr>
                <p:cNvPicPr/>
                <p:nvPr/>
              </p:nvPicPr>
              <p:blipFill>
                <a:blip r:embed="rId9"/>
                <a:stretch>
                  <a:fillRect/>
                </a:stretch>
              </p:blipFill>
              <p:spPr>
                <a:xfrm>
                  <a:off x="2514592" y="4975428"/>
                  <a:ext cx="745920" cy="392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64638C6C-76EB-EEB9-9105-2BFEA390333C}"/>
                    </a:ext>
                  </a:extLst>
                </p14:cNvPr>
                <p14:cNvContentPartPr/>
                <p14:nvPr/>
              </p14:nvContentPartPr>
              <p14:xfrm>
                <a:off x="3441232" y="5062548"/>
                <a:ext cx="23040" cy="286560"/>
              </p14:xfrm>
            </p:contentPart>
          </mc:Choice>
          <mc:Fallback xmlns="">
            <p:pic>
              <p:nvPicPr>
                <p:cNvPr id="9" name="Ink 8">
                  <a:extLst>
                    <a:ext uri="{FF2B5EF4-FFF2-40B4-BE49-F238E27FC236}">
                      <a16:creationId xmlns:a16="http://schemas.microsoft.com/office/drawing/2014/main" id="{64638C6C-76EB-EEB9-9105-2BFEA390333C}"/>
                    </a:ext>
                  </a:extLst>
                </p:cNvPr>
                <p:cNvPicPr/>
                <p:nvPr/>
              </p:nvPicPr>
              <p:blipFill>
                <a:blip r:embed="rId11"/>
                <a:stretch>
                  <a:fillRect/>
                </a:stretch>
              </p:blipFill>
              <p:spPr>
                <a:xfrm>
                  <a:off x="3435112" y="5056428"/>
                  <a:ext cx="3528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Ink 9">
                  <a:extLst>
                    <a:ext uri="{FF2B5EF4-FFF2-40B4-BE49-F238E27FC236}">
                      <a16:creationId xmlns:a16="http://schemas.microsoft.com/office/drawing/2014/main" id="{E22C91EB-3597-6F4F-BFAA-B4B7F913D54B}"/>
                    </a:ext>
                  </a:extLst>
                </p14:cNvPr>
                <p14:cNvContentPartPr/>
                <p14:nvPr/>
              </p14:nvContentPartPr>
              <p14:xfrm>
                <a:off x="3355552" y="4891908"/>
                <a:ext cx="816480" cy="416160"/>
              </p14:xfrm>
            </p:contentPart>
          </mc:Choice>
          <mc:Fallback xmlns="">
            <p:pic>
              <p:nvPicPr>
                <p:cNvPr id="10" name="Ink 9">
                  <a:extLst>
                    <a:ext uri="{FF2B5EF4-FFF2-40B4-BE49-F238E27FC236}">
                      <a16:creationId xmlns:a16="http://schemas.microsoft.com/office/drawing/2014/main" id="{E22C91EB-3597-6F4F-BFAA-B4B7F913D54B}"/>
                    </a:ext>
                  </a:extLst>
                </p:cNvPr>
                <p:cNvPicPr/>
                <p:nvPr/>
              </p:nvPicPr>
              <p:blipFill>
                <a:blip r:embed="rId13"/>
                <a:stretch>
                  <a:fillRect/>
                </a:stretch>
              </p:blipFill>
              <p:spPr>
                <a:xfrm>
                  <a:off x="3349432" y="4885788"/>
                  <a:ext cx="828720" cy="428400"/>
                </a:xfrm>
                <a:prstGeom prst="rect">
                  <a:avLst/>
                </a:prstGeom>
              </p:spPr>
            </p:pic>
          </mc:Fallback>
        </mc:AlternateContent>
      </p:grpSp>
      <p:grpSp>
        <p:nvGrpSpPr>
          <p:cNvPr id="13" name="Group 12">
            <a:extLst>
              <a:ext uri="{FF2B5EF4-FFF2-40B4-BE49-F238E27FC236}">
                <a16:creationId xmlns:a16="http://schemas.microsoft.com/office/drawing/2014/main" id="{628AA314-F55C-0E73-0F82-C45A411A61E2}"/>
              </a:ext>
            </a:extLst>
          </p:cNvPr>
          <p:cNvGrpSpPr/>
          <p:nvPr/>
        </p:nvGrpSpPr>
        <p:grpSpPr>
          <a:xfrm>
            <a:off x="2330632" y="5570508"/>
            <a:ext cx="695160" cy="437400"/>
            <a:chOff x="2330632" y="5570508"/>
            <a:chExt cx="695160" cy="437400"/>
          </a:xfrm>
        </p:grpSpPr>
        <mc:AlternateContent xmlns:mc="http://schemas.openxmlformats.org/markup-compatibility/2006" xmlns:p14="http://schemas.microsoft.com/office/powerpoint/2010/main">
          <mc:Choice Requires="p14">
            <p:contentPart p14:bwMode="auto" r:id="rId14">
              <p14:nvContentPartPr>
                <p14:cNvPr id="11" name="Ink 10">
                  <a:extLst>
                    <a:ext uri="{FF2B5EF4-FFF2-40B4-BE49-F238E27FC236}">
                      <a16:creationId xmlns:a16="http://schemas.microsoft.com/office/drawing/2014/main" id="{FDE97D87-8AD1-CBDD-60F0-F630B902AB79}"/>
                    </a:ext>
                  </a:extLst>
                </p14:cNvPr>
                <p14:cNvContentPartPr/>
                <p14:nvPr/>
              </p14:nvContentPartPr>
              <p14:xfrm>
                <a:off x="2330632" y="5658708"/>
                <a:ext cx="50400" cy="349200"/>
              </p14:xfrm>
            </p:contentPart>
          </mc:Choice>
          <mc:Fallback xmlns="">
            <p:pic>
              <p:nvPicPr>
                <p:cNvPr id="11" name="Ink 10">
                  <a:extLst>
                    <a:ext uri="{FF2B5EF4-FFF2-40B4-BE49-F238E27FC236}">
                      <a16:creationId xmlns:a16="http://schemas.microsoft.com/office/drawing/2014/main" id="{FDE97D87-8AD1-CBDD-60F0-F630B902AB79}"/>
                    </a:ext>
                  </a:extLst>
                </p:cNvPr>
                <p:cNvPicPr/>
                <p:nvPr/>
              </p:nvPicPr>
              <p:blipFill>
                <a:blip r:embed="rId15"/>
                <a:stretch>
                  <a:fillRect/>
                </a:stretch>
              </p:blipFill>
              <p:spPr>
                <a:xfrm>
                  <a:off x="2324512" y="5652588"/>
                  <a:ext cx="6264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Ink 11">
                  <a:extLst>
                    <a:ext uri="{FF2B5EF4-FFF2-40B4-BE49-F238E27FC236}">
                      <a16:creationId xmlns:a16="http://schemas.microsoft.com/office/drawing/2014/main" id="{346C80BD-8466-1090-F5E9-7D4701AFC9E1}"/>
                    </a:ext>
                  </a:extLst>
                </p14:cNvPr>
                <p14:cNvContentPartPr/>
                <p14:nvPr/>
              </p14:nvContentPartPr>
              <p14:xfrm>
                <a:off x="2351152" y="5570508"/>
                <a:ext cx="674640" cy="75960"/>
              </p14:xfrm>
            </p:contentPart>
          </mc:Choice>
          <mc:Fallback xmlns="">
            <p:pic>
              <p:nvPicPr>
                <p:cNvPr id="12" name="Ink 11">
                  <a:extLst>
                    <a:ext uri="{FF2B5EF4-FFF2-40B4-BE49-F238E27FC236}">
                      <a16:creationId xmlns:a16="http://schemas.microsoft.com/office/drawing/2014/main" id="{346C80BD-8466-1090-F5E9-7D4701AFC9E1}"/>
                    </a:ext>
                  </a:extLst>
                </p:cNvPr>
                <p:cNvPicPr/>
                <p:nvPr/>
              </p:nvPicPr>
              <p:blipFill>
                <a:blip r:embed="rId17"/>
                <a:stretch>
                  <a:fillRect/>
                </a:stretch>
              </p:blipFill>
              <p:spPr>
                <a:xfrm>
                  <a:off x="2345032" y="5564388"/>
                  <a:ext cx="686880" cy="88200"/>
                </a:xfrm>
                <a:prstGeom prst="rect">
                  <a:avLst/>
                </a:prstGeom>
              </p:spPr>
            </p:pic>
          </mc:Fallback>
        </mc:AlternateContent>
      </p:grpSp>
    </p:spTree>
    <p:extLst>
      <p:ext uri="{BB962C8B-B14F-4D97-AF65-F5344CB8AC3E}">
        <p14:creationId xmlns:p14="http://schemas.microsoft.com/office/powerpoint/2010/main" val="2812123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p:cNvPicPr>
            <a:picLocks noChangeAspect="1"/>
          </p:cNvPicPr>
          <p:nvPr/>
        </p:nvPicPr>
        <p:blipFill rotWithShape="1">
          <a:blip r:embed="rId2" cstate="print">
            <a:extLst>
              <a:ext uri="{28A0092B-C50C-407E-A947-70E740481C1C}">
                <a14:useLocalDpi xmlns:a14="http://schemas.microsoft.com/office/drawing/2010/main" val="0"/>
              </a:ext>
            </a:extLst>
          </a:blip>
          <a:srcRect r="41637" b="10303"/>
          <a:stretch/>
        </p:blipFill>
        <p:spPr>
          <a:xfrm>
            <a:off x="483357" y="259307"/>
            <a:ext cx="6531592" cy="5904011"/>
          </a:xfrm>
          <a:prstGeom prst="rect">
            <a:avLst/>
          </a:prstGeom>
        </p:spPr>
      </p:pic>
    </p:spTree>
    <p:extLst>
      <p:ext uri="{BB962C8B-B14F-4D97-AF65-F5344CB8AC3E}">
        <p14:creationId xmlns:p14="http://schemas.microsoft.com/office/powerpoint/2010/main" val="181874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Recalling Functions</a:t>
            </a:r>
          </a:p>
        </p:txBody>
      </p:sp>
      <p:sp>
        <p:nvSpPr>
          <p:cNvPr id="4" name="TextBox 3"/>
          <p:cNvSpPr txBox="1"/>
          <p:nvPr/>
        </p:nvSpPr>
        <p:spPr>
          <a:xfrm>
            <a:off x="5513697" y="2035312"/>
            <a:ext cx="2238233" cy="707886"/>
          </a:xfrm>
          <a:prstGeom prst="rect">
            <a:avLst/>
          </a:prstGeom>
          <a:noFill/>
        </p:spPr>
        <p:txBody>
          <a:bodyPr wrap="square" rtlCol="0">
            <a:spAutoFit/>
          </a:bodyPr>
          <a:lstStyle/>
          <a:p>
            <a:r>
              <a:rPr lang="en-US" sz="4000" dirty="0"/>
              <a:t>Functions</a:t>
            </a:r>
          </a:p>
        </p:txBody>
      </p:sp>
      <p:cxnSp>
        <p:nvCxnSpPr>
          <p:cNvPr id="6" name="Straight Arrow Connector 5"/>
          <p:cNvCxnSpPr/>
          <p:nvPr/>
        </p:nvCxnSpPr>
        <p:spPr>
          <a:xfrm flipH="1">
            <a:off x="4872253" y="2743198"/>
            <a:ext cx="1760561" cy="682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6632814" y="2743198"/>
            <a:ext cx="1665027" cy="682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879681" y="3552486"/>
            <a:ext cx="3100312" cy="1323439"/>
          </a:xfrm>
          <a:prstGeom prst="rect">
            <a:avLst/>
          </a:prstGeom>
          <a:noFill/>
        </p:spPr>
        <p:txBody>
          <a:bodyPr wrap="square" rtlCol="0">
            <a:spAutoFit/>
          </a:bodyPr>
          <a:lstStyle/>
          <a:p>
            <a:r>
              <a:rPr lang="en-US" sz="4000" dirty="0"/>
              <a:t>void (non return type)</a:t>
            </a:r>
          </a:p>
        </p:txBody>
      </p:sp>
      <p:sp>
        <p:nvSpPr>
          <p:cNvPr id="11" name="TextBox 10"/>
          <p:cNvSpPr txBox="1"/>
          <p:nvPr/>
        </p:nvSpPr>
        <p:spPr>
          <a:xfrm>
            <a:off x="7167349" y="3538845"/>
            <a:ext cx="2863758" cy="707886"/>
          </a:xfrm>
          <a:prstGeom prst="rect">
            <a:avLst/>
          </a:prstGeom>
          <a:noFill/>
        </p:spPr>
        <p:txBody>
          <a:bodyPr wrap="square" rtlCol="0">
            <a:spAutoFit/>
          </a:bodyPr>
          <a:lstStyle/>
          <a:p>
            <a:r>
              <a:rPr lang="en-US" sz="4000" dirty="0"/>
              <a:t>Return type</a:t>
            </a:r>
          </a:p>
        </p:txBody>
      </p:sp>
    </p:spTree>
    <p:extLst>
      <p:ext uri="{BB962C8B-B14F-4D97-AF65-F5344CB8AC3E}">
        <p14:creationId xmlns:p14="http://schemas.microsoft.com/office/powerpoint/2010/main" val="38499743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9067</TotalTime>
  <Words>2370</Words>
  <Application>Microsoft Office PowerPoint</Application>
  <PresentationFormat>Widescreen</PresentationFormat>
  <Paragraphs>322</Paragraphs>
  <Slides>59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59</vt:i4>
      </vt:variant>
    </vt:vector>
  </HeadingPairs>
  <TitlesOfParts>
    <vt:vector size="64" baseType="lpstr">
      <vt:lpstr>Arial</vt:lpstr>
      <vt:lpstr>Calibri</vt:lpstr>
      <vt:lpstr>Calibri Light</vt:lpstr>
      <vt:lpstr>Wingdings</vt:lpstr>
      <vt:lpstr>Office Theme</vt:lpstr>
      <vt:lpstr>Recursion Series</vt:lpstr>
      <vt:lpstr>What is Recursion?</vt:lpstr>
      <vt:lpstr>Core purpose of Recursion</vt:lpstr>
      <vt:lpstr>The Big Picture</vt:lpstr>
      <vt:lpstr>Applications </vt:lpstr>
      <vt:lpstr>Recursion Series</vt:lpstr>
      <vt:lpstr>Recap</vt:lpstr>
      <vt:lpstr>PowerPoint Presentation</vt:lpstr>
      <vt:lpstr>Recalling Functions</vt:lpstr>
      <vt:lpstr>Return vs Void</vt:lpstr>
      <vt:lpstr>More on Return</vt:lpstr>
      <vt:lpstr>? How does the program pointer know exactly where to return?</vt:lpstr>
      <vt:lpstr>Recursion Series</vt:lpstr>
      <vt:lpstr>Recap of Lecture 2</vt:lpstr>
      <vt:lpstr>Meaning of return keyword</vt:lpstr>
      <vt:lpstr>Where exactly to return??</vt:lpstr>
      <vt:lpstr>PowerPoint Presentation</vt:lpstr>
      <vt:lpstr>PowerPoint Presentation</vt:lpstr>
      <vt:lpstr>Stack</vt:lpstr>
      <vt:lpstr>Recursion</vt:lpstr>
      <vt:lpstr>PowerPoint Presentation</vt:lpstr>
      <vt:lpstr>Solve the first problem</vt:lpstr>
      <vt:lpstr>PowerPoint Presentation</vt:lpstr>
      <vt:lpstr>Understanding recursion for beginner</vt:lpstr>
      <vt:lpstr>PowerPoint Presentation</vt:lpstr>
      <vt:lpstr>PowerPoint Presentation</vt:lpstr>
      <vt:lpstr>PowerPoint Presentation</vt:lpstr>
      <vt:lpstr>PowerPoint Presentation</vt:lpstr>
      <vt:lpstr>PowerPoint Presentation</vt:lpstr>
      <vt:lpstr>Recap</vt:lpstr>
      <vt:lpstr>Important Questions to Ask</vt:lpstr>
      <vt:lpstr>Understanding the Aspects</vt:lpstr>
      <vt:lpstr>PowerPoint Presentation</vt:lpstr>
      <vt:lpstr>PowerPoint Presentation</vt:lpstr>
      <vt:lpstr>PowerPoint Presentation</vt:lpstr>
      <vt:lpstr>PowerPoint Presentation</vt:lpstr>
      <vt:lpstr>PowerPoint Presentation</vt:lpstr>
      <vt:lpstr>Solving Problems using Recursion</vt:lpstr>
      <vt:lpstr>Solving Problems with Approach I</vt:lpstr>
      <vt:lpstr>Print Numbers 1 - n</vt:lpstr>
      <vt:lpstr>Search from an Array, Linked List</vt:lpstr>
      <vt:lpstr>Find Max, Min from an Array/Linked List</vt:lpstr>
      <vt:lpstr>Underlying Scenario - Stack</vt:lpstr>
      <vt:lpstr>Solving Problems with Approach I</vt:lpstr>
      <vt:lpstr>PowerPoint Presentation</vt:lpstr>
      <vt:lpstr>Summation of numbers 1 – n</vt:lpstr>
      <vt:lpstr>PowerPoint Presentation</vt:lpstr>
      <vt:lpstr>PowerPoint Presentation</vt:lpstr>
      <vt:lpstr>PowerPoint Presentation</vt:lpstr>
      <vt:lpstr>Factorial</vt:lpstr>
      <vt:lpstr>Find Min/Max</vt:lpstr>
      <vt:lpstr>Drawback of Solving with Approach I</vt:lpstr>
      <vt:lpstr>Solving Problem with Correct Approach</vt:lpstr>
      <vt:lpstr>Problem Solving – Going Reverse</vt:lpstr>
      <vt:lpstr>PowerPoint Presentation</vt:lpstr>
      <vt:lpstr>Problem Solving – Going Reverse</vt:lpstr>
      <vt:lpstr>PowerPoint Presentation</vt:lpstr>
      <vt:lpstr>Problem Solving – Nested Loop</vt:lpstr>
      <vt:lpstr>Problem Solving – Lab Question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Recursion?</dc:title>
  <dc:creator>Microsoft account</dc:creator>
  <cp:lastModifiedBy>munia.nahar01@gmail.com</cp:lastModifiedBy>
  <cp:revision>49</cp:revision>
  <dcterms:created xsi:type="dcterms:W3CDTF">2023-11-13T17:33:52Z</dcterms:created>
  <dcterms:modified xsi:type="dcterms:W3CDTF">2023-11-26T09:05:41Z</dcterms:modified>
</cp:coreProperties>
</file>